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57" r:id="rId9"/>
    <p:sldId id="258" r:id="rId10"/>
    <p:sldId id="259" r:id="rId11"/>
    <p:sldId id="261" r:id="rId12"/>
    <p:sldId id="262" r:id="rId13"/>
    <p:sldId id="263" r:id="rId14"/>
    <p:sldId id="287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88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7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5" autoAdjust="0"/>
  </p:normalViewPr>
  <p:slideViewPr>
    <p:cSldViewPr>
      <p:cViewPr>
        <p:scale>
          <a:sx n="73" d="100"/>
          <a:sy n="73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1" y="1333500"/>
            <a:ext cx="8940800" cy="7239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385" y="2057400"/>
            <a:ext cx="7870371" cy="21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Giáo án khám phá khoa học về môi trường xung quanh.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uá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của cây từ hạt.</a:t>
            </a: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Độ tuổi : 5-6 tuổi.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810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TRƯỜNG MẦM NON GIANG BIÊN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52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9289"/>
            <a:ext cx="2508509" cy="3218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95" y="2746688"/>
            <a:ext cx="2578613" cy="36940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Cây </a:t>
            </a:r>
            <a:r>
              <a:rPr lang="vi-VN" dirty="0">
                <a:solidFill>
                  <a:schemeClr val="tx1"/>
                </a:solidFill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524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như thế nào gọi là cây trưởng </a:t>
            </a:r>
            <a:r>
              <a:rPr lang="vi-VN" dirty="0" smtClean="0">
                <a:solidFill>
                  <a:schemeClr val="tx1"/>
                </a:solidFill>
              </a:rPr>
              <a:t>thành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00" y="2917371"/>
            <a:ext cx="2267857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1981200" y="457200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Mục đích, yêu cầu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309479"/>
            <a:ext cx="8153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1. Kiến thức:</a:t>
            </a:r>
            <a:endParaRPr lang="vi-VN" dirty="0"/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Trẻ </a:t>
            </a:r>
            <a:r>
              <a:rPr lang="vi-VN" dirty="0"/>
              <a:t>biết được quá trình phát triển của cây từ hạt: hạt, nảy mầm, cây con, cây trưởng thành, cây ra hoa, kết quả.)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Trẻ </a:t>
            </a:r>
            <a:r>
              <a:rPr lang="vi-VN" dirty="0"/>
              <a:t>biết cây xanh có nhiều lợi ích đối với đời sống con người: cho gỗ, cho hoa, cho quả, rau, bóng mát, chống xói mòn, sạt lở đất góp phần làm môi trường trong lành…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Biết </a:t>
            </a:r>
            <a:r>
              <a:rPr lang="vi-VN" dirty="0"/>
              <a:t>các điều kiện sống của cây: Đất xốp, nước, ánh sáng, con người chăm sóc.</a:t>
            </a:r>
          </a:p>
          <a:p>
            <a:r>
              <a:rPr lang="vi-VN" b="1" dirty="0"/>
              <a:t>2. Kỹ năng:</a:t>
            </a:r>
            <a:endParaRPr lang="vi-VN" dirty="0"/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Trẻ </a:t>
            </a:r>
            <a:r>
              <a:rPr lang="vi-VN" dirty="0"/>
              <a:t>kể được quá trình phát triển của cây.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Rèn </a:t>
            </a:r>
            <a:r>
              <a:rPr lang="vi-VN" dirty="0"/>
              <a:t>kỹ năng quan sát, thảo luận nhóm.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Phát </a:t>
            </a:r>
            <a:r>
              <a:rPr lang="vi-VN" dirty="0"/>
              <a:t>triển khả năng chú ý, ghi nhớ có chủ định cho trẻ.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Phát </a:t>
            </a:r>
            <a:r>
              <a:rPr lang="vi-VN" dirty="0"/>
              <a:t>triển vốn từ, ngôn ngữ, kĩ năng diễn đạt mạch lạc.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Củng </a:t>
            </a:r>
            <a:r>
              <a:rPr lang="vi-VN" dirty="0"/>
              <a:t>cố một số trò chơi: “Tập tầm vông”, “ Gieo hạt”, bài hát trong chủ điểm: “Em yêu cây xanh”;</a:t>
            </a:r>
          </a:p>
          <a:p>
            <a:r>
              <a:rPr lang="vi-VN" b="1" dirty="0"/>
              <a:t>3. Thái độ:</a:t>
            </a:r>
            <a:endParaRPr lang="vi-VN" dirty="0"/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Trẻ </a:t>
            </a:r>
            <a:r>
              <a:rPr lang="vi-VN" dirty="0"/>
              <a:t>hứng thú tham gia các hoạt động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/>
              <a:t>Trẻ </a:t>
            </a:r>
            <a:r>
              <a:rPr lang="vi-VN" dirty="0"/>
              <a:t>biết bảo vệ, chăm sóc cây xanh.</a:t>
            </a:r>
          </a:p>
        </p:txBody>
      </p: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79" y="2298102"/>
            <a:ext cx="2734207" cy="440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331"/>
            <a:ext cx="3059909" cy="39988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khi rau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497854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"/>
            <a:ext cx="9114971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133350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7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2133600" y="784649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II: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Chuẩn 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2209800"/>
            <a:ext cx="64225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vi-VN" dirty="0"/>
              <a:t>Đồ dùng của cô: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/>
              <a:t>Giáo </a:t>
            </a:r>
            <a:r>
              <a:rPr lang="vi-VN" dirty="0"/>
              <a:t>án rõ </a:t>
            </a:r>
            <a:r>
              <a:rPr lang="vi-VN" dirty="0" smtClean="0"/>
              <a:t>ràng.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/>
              <a:t>Bài </a:t>
            </a:r>
            <a:r>
              <a:rPr lang="vi-VN" dirty="0"/>
              <a:t>giảng điện tử: </a:t>
            </a:r>
            <a:r>
              <a:rPr lang="vi-VN" dirty="0" smtClean="0"/>
              <a:t>Powerpoint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T</a:t>
            </a:r>
            <a:r>
              <a:rPr lang="vi-VN" dirty="0" smtClean="0"/>
              <a:t>ranh </a:t>
            </a:r>
            <a:r>
              <a:rPr lang="vi-VN" dirty="0"/>
              <a:t>ảnh các giai đoạn phát triển của </a:t>
            </a:r>
            <a:r>
              <a:rPr lang="vi-VN" dirty="0" smtClean="0"/>
              <a:t>cây</a:t>
            </a:r>
            <a:endParaRPr lang="vi-VN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/>
              <a:t>Que </a:t>
            </a:r>
            <a:r>
              <a:rPr lang="vi-VN" dirty="0"/>
              <a:t>chỉ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2.   </a:t>
            </a:r>
            <a:r>
              <a:rPr lang="vi-VN" dirty="0" smtClean="0"/>
              <a:t>Đồ dùng</a:t>
            </a:r>
            <a:r>
              <a:rPr lang="en-US" dirty="0" smtClean="0"/>
              <a:t> </a:t>
            </a:r>
            <a:r>
              <a:rPr lang="vi-VN" dirty="0" smtClean="0"/>
              <a:t>của trẻ</a:t>
            </a:r>
            <a:r>
              <a:rPr lang="en-US" dirty="0" smtClean="0"/>
              <a:t>:</a:t>
            </a:r>
            <a:endParaRPr lang="vi-VN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/>
              <a:t>Các </a:t>
            </a:r>
            <a:r>
              <a:rPr lang="vi-VN" dirty="0"/>
              <a:t>dụng cụ chăm sóc cây</a:t>
            </a:r>
            <a:r>
              <a:rPr lang="vi-VN" dirty="0" smtClean="0"/>
              <a:t>.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Nội dung tích hợp.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Âm nhạc.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52714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799" y="3581400"/>
            <a:ext cx="1578429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1" y="2768600"/>
            <a:ext cx="1578429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599" y="3581400"/>
            <a:ext cx="1578429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2133600"/>
            <a:ext cx="67056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41910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5626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07829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1143000"/>
            <a:ext cx="67056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2: Sau khi gieo hạt xuống đất, con người có phải chăm sóc không?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32004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Không.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4484914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Có.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533400"/>
            <a:ext cx="67056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699657"/>
            <a:ext cx="4572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Gieo hạt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nẩy mầm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con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trưởng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 hoa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495800"/>
            <a:ext cx="4572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Nẩy mầm =&gt; cây con =&gt; gieo hạt =&gt; cây trưởng thành =&gt; ra hoa =&gt; kết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219200"/>
            <a:ext cx="868680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"/>
            <a:ext cx="5333999" cy="654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0" y="2971853"/>
            <a:ext cx="9859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kết thúc.</a:t>
            </a:r>
          </a:p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 ơn các con đã chú ý lắng nghe 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4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304800" y="1674150"/>
            <a:ext cx="1935708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III: Tổ Chức Hoạt Động</a:t>
            </a:r>
            <a:endParaRPr lang="en-US" sz="2000" b="1" dirty="0"/>
          </a:p>
        </p:txBody>
      </p:sp>
      <p:sp>
        <p:nvSpPr>
          <p:cNvPr id="3" name="Cloud Callout 2"/>
          <p:cNvSpPr/>
          <p:nvPr/>
        </p:nvSpPr>
        <p:spPr>
          <a:xfrm>
            <a:off x="3351825" y="1674150"/>
            <a:ext cx="5258775" cy="12446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1: Tổ chức trò chơi “Gieo hạt”</a:t>
            </a:r>
            <a:endParaRPr lang="en-US" sz="2400" dirty="0"/>
          </a:p>
        </p:txBody>
      </p:sp>
      <p:sp>
        <p:nvSpPr>
          <p:cNvPr id="4" name="Cloud Callout 3"/>
          <p:cNvSpPr/>
          <p:nvPr/>
        </p:nvSpPr>
        <p:spPr>
          <a:xfrm>
            <a:off x="153239" y="3429000"/>
            <a:ext cx="6397171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2: Quan sát và khám phá quá trình.</a:t>
            </a:r>
            <a:endParaRPr lang="en-US" sz="2400" dirty="0"/>
          </a:p>
        </p:txBody>
      </p:sp>
      <p:sp>
        <p:nvSpPr>
          <p:cNvPr id="5" name="Cloud Callout 4"/>
          <p:cNvSpPr/>
          <p:nvPr/>
        </p:nvSpPr>
        <p:spPr>
          <a:xfrm>
            <a:off x="2362200" y="5029200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988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76400" y="65314"/>
            <a:ext cx="4114800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2: Quan sát và khám phá quá trình.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3158" y="20338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3158" y="33528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5901" y="46482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2400300" y="1652814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Hạt mới gieo và Hạt nảy mầm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3581400" y="2971800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non và cây trưởng thành.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2382157" y="4425043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hoa và cây ra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5715000"/>
            <a:ext cx="571681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228600"/>
            <a:ext cx="301897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457"/>
            <a:ext cx="2447549" cy="2648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533"/>
            <a:ext cx="2660909" cy="321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799"/>
            <a:ext cx="3267607" cy="44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059909" cy="399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3003"/>
            <a:ext cx="2578613" cy="3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6749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2514600"/>
            <a:ext cx="23622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688"/>
            <a:ext cx="2447549" cy="2648717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25146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76334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38100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548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515577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663</Words>
  <Application>Microsoft Office PowerPoint</Application>
  <PresentationFormat>On-screen Show (4:3)</PresentationFormat>
  <Paragraphs>72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21</cp:revision>
  <dcterms:created xsi:type="dcterms:W3CDTF">2020-03-20T16:15:12Z</dcterms:created>
  <dcterms:modified xsi:type="dcterms:W3CDTF">2023-01-17T09:20:17Z</dcterms:modified>
</cp:coreProperties>
</file>