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7" r:id="rId3"/>
    <p:sldId id="265" r:id="rId4"/>
    <p:sldId id="294" r:id="rId5"/>
    <p:sldId id="295" r:id="rId6"/>
    <p:sldId id="296" r:id="rId7"/>
    <p:sldId id="297" r:id="rId8"/>
    <p:sldId id="290" r:id="rId9"/>
    <p:sldId id="291" r:id="rId10"/>
    <p:sldId id="292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293" r:id="rId20"/>
    <p:sldId id="306" r:id="rId21"/>
    <p:sldId id="311" r:id="rId22"/>
    <p:sldId id="310" r:id="rId23"/>
    <p:sldId id="307" r:id="rId24"/>
    <p:sldId id="312" r:id="rId25"/>
    <p:sldId id="308" r:id="rId26"/>
    <p:sldId id="313" r:id="rId27"/>
    <p:sldId id="314" r:id="rId28"/>
    <p:sldId id="309" r:id="rId29"/>
    <p:sldId id="315" r:id="rId30"/>
    <p:sldId id="317" r:id="rId31"/>
    <p:sldId id="318" r:id="rId32"/>
    <p:sldId id="316" r:id="rId33"/>
    <p:sldId id="27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F97"/>
    <a:srgbClr val="FFECA0"/>
    <a:srgbClr val="016750"/>
    <a:srgbClr val="E7A996"/>
    <a:srgbClr val="DA7D60"/>
    <a:srgbClr val="FFFFFF"/>
    <a:srgbClr val="FEEA49"/>
    <a:srgbClr val="00131C"/>
    <a:srgbClr val="C4E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876" autoAdjust="0"/>
  </p:normalViewPr>
  <p:slideViewPr>
    <p:cSldViewPr snapToGrid="0">
      <p:cViewPr varScale="1">
        <p:scale>
          <a:sx n="95" d="100"/>
          <a:sy n="95" d="100"/>
        </p:scale>
        <p:origin x="13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F326E-4053-4102-BE4C-744E6998466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DDE8B-8A8C-456D-9879-31BBD2E47A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2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BB71-CABC-41A4-90D7-9683FBDBE3CA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14153" y="0"/>
            <a:ext cx="2876204" cy="1845426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81425" y="1382526"/>
            <a:ext cx="482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ỦY BAN NHÂN DÂN QUẬN LONG BIÊN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TRƯỜNG MẦM NON ĐỨC GIANG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248303"/>
            <a:ext cx="9334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LĨNH VỰC PHÁT TRIỂN NGÔN NGỮ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THƠ: CHƠI BÁN HÀNG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1049" y="3633298"/>
            <a:ext cx="320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LỨA TUỔI: MẪU GIÁO BÉ </a:t>
            </a:r>
          </a:p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GIÁO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VIÊN:</a:t>
            </a:r>
            <a:r>
              <a:rPr lang="vi-VN" dirty="0" smtClean="0">
                <a:solidFill>
                  <a:schemeClr val="accent6">
                    <a:lumMod val="50000"/>
                  </a:schemeClr>
                </a:solidFill>
              </a:rPr>
              <a:t>Nguyễn Thị Hoa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9063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47 L -2.91667E-6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438"/>
            <a:ext cx="12230100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8518" y="1102659"/>
            <a:ext cx="376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3129" y="2426098"/>
            <a:ext cx="661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“Chơi bán hàng”</a:t>
            </a:r>
            <a:endParaRPr lang="en-US" sz="7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4905" y="374953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Nguyễn Văn Thắng</a:t>
            </a:r>
            <a:endParaRPr lang="en-US" sz="4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38100"/>
            <a:ext cx="122301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4870" y="0"/>
            <a:ext cx="580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Hương và bé Thảo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nhau chơi bán hàng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26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38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6661" y="0"/>
            <a:ext cx="5136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có củ khoai lang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Nào! Thảo mua đi nhé.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03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4763"/>
            <a:ext cx="12230100" cy="6867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2447" y="0"/>
            <a:ext cx="4773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cười như nắc nẻ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một chiếc lá rơi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82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28575"/>
            <a:ext cx="12230100" cy="680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2107" y="0"/>
            <a:ext cx="471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 trả đủ tiền rồi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mang về nhà chứ?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08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4287"/>
            <a:ext cx="122301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8659" y="14287"/>
            <a:ext cx="488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thảo bẻ hai nửa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người bán ăn chung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01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4287"/>
            <a:ext cx="122301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2288" y="0"/>
            <a:ext cx="560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bùi khoai đất bãi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chiều đông.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88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sáng tác?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5422" y="1738211"/>
            <a:ext cx="4763060" cy="4814429"/>
            <a:chOff x="575422" y="1738211"/>
            <a:chExt cx="4763060" cy="48144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422" y="2569260"/>
              <a:ext cx="4763060" cy="39833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611" y="1738211"/>
              <a:ext cx="44778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“Chơi bán hàng”</a:t>
              </a:r>
            </a:p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“ Nguyễn Văn Thắng”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52535" y="1740391"/>
            <a:ext cx="5138831" cy="4812249"/>
            <a:chOff x="6452535" y="1740391"/>
            <a:chExt cx="5138831" cy="48122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2535" y="2569260"/>
              <a:ext cx="5138831" cy="39833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64335" y="1740391"/>
              <a:ext cx="4034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Bài thơ “Bạn mới”</a:t>
              </a:r>
            </a:p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“Nguyệt Mai”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3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25833 -0.0298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7699" y="1733909"/>
            <a:ext cx="10394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1</a:t>
            </a:r>
            <a:r>
              <a:rPr lang="vi-VN" sz="2400" b="1">
                <a:latin typeface="+mj-lt"/>
              </a:rPr>
              <a:t>. Kiến thức:</a:t>
            </a:r>
            <a:endParaRPr lang="vi-VN" sz="2400">
              <a:latin typeface="+mj-lt"/>
            </a:endParaRPr>
          </a:p>
          <a:p>
            <a:r>
              <a:rPr lang="vi-VN" sz="2400">
                <a:latin typeface="+mj-lt"/>
              </a:rPr>
              <a:t>- Trẻ nhớ tên bài thơ , tên tác giả.</a:t>
            </a:r>
          </a:p>
          <a:p>
            <a:r>
              <a:rPr lang="vi-VN" sz="2400">
                <a:latin typeface="+mj-lt"/>
              </a:rPr>
              <a:t>- Trẻ đọc thuộc bài thơ.</a:t>
            </a:r>
          </a:p>
          <a:p>
            <a:r>
              <a:rPr lang="vi-VN" sz="2400">
                <a:latin typeface="+mj-lt"/>
              </a:rPr>
              <a:t>- Trẻ hiểu nội dung bài thơ: Hai bạn nhỏ rủ nhau chơi bán </a:t>
            </a:r>
            <a:r>
              <a:rPr lang="vi-VN" sz="2400" smtClean="0">
                <a:latin typeface="+mj-lt"/>
              </a:rPr>
              <a:t>hang</a:t>
            </a:r>
            <a:r>
              <a:rPr lang="en-US" sz="2400" smtClean="0">
                <a:latin typeface="+mj-lt"/>
              </a:rPr>
              <a:t>, </a:t>
            </a:r>
            <a:r>
              <a:rPr lang="vi-VN" sz="2400" smtClean="0">
                <a:latin typeface="+mj-lt"/>
              </a:rPr>
              <a:t>cùng </a:t>
            </a:r>
            <a:r>
              <a:rPr lang="vi-VN" sz="2400">
                <a:latin typeface="+mj-lt"/>
              </a:rPr>
              <a:t>nhau chơi đoàn kết </a:t>
            </a:r>
            <a:r>
              <a:rPr lang="vi-VN" sz="2400" smtClean="0">
                <a:latin typeface="+mj-lt"/>
              </a:rPr>
              <a:t>và</a:t>
            </a:r>
            <a:r>
              <a:rPr lang="en-US" sz="2400" smtClean="0">
                <a:latin typeface="+mj-lt"/>
              </a:rPr>
              <a:t> </a:t>
            </a:r>
            <a:r>
              <a:rPr lang="vi-VN" sz="2400" smtClean="0">
                <a:latin typeface="+mj-lt"/>
              </a:rPr>
              <a:t>vui </a:t>
            </a:r>
            <a:r>
              <a:rPr lang="vi-VN" sz="2400">
                <a:latin typeface="+mj-lt"/>
              </a:rPr>
              <a:t>vẻ.</a:t>
            </a:r>
          </a:p>
          <a:p>
            <a:r>
              <a:rPr lang="vi-VN" sz="2400" b="1">
                <a:latin typeface="+mj-lt"/>
              </a:rPr>
              <a:t>2. Kỹ năng:</a:t>
            </a:r>
            <a:endParaRPr lang="vi-VN" sz="2400">
              <a:latin typeface="+mj-lt"/>
            </a:endParaRPr>
          </a:p>
          <a:p>
            <a:r>
              <a:rPr lang="vi-VN" sz="2400">
                <a:latin typeface="+mj-lt"/>
              </a:rPr>
              <a:t>- Trẻ đọc thuộc thơ và thể  hiện ngữ điệu qua các câu thơ.</a:t>
            </a:r>
          </a:p>
          <a:p>
            <a:r>
              <a:rPr lang="vi-VN" sz="2400">
                <a:latin typeface="+mj-lt"/>
              </a:rPr>
              <a:t>- Trẻ đọc diễn cảm bài thơ</a:t>
            </a:r>
          </a:p>
          <a:p>
            <a:r>
              <a:rPr lang="vi-VN" sz="2400" b="1">
                <a:latin typeface="+mj-lt"/>
              </a:rPr>
              <a:t>3. Thái độ:</a:t>
            </a:r>
            <a:endParaRPr lang="vi-VN" sz="2400">
              <a:latin typeface="+mj-lt"/>
            </a:endParaRPr>
          </a:p>
          <a:p>
            <a:r>
              <a:rPr lang="vi-VN" sz="2400">
                <a:latin typeface="+mj-lt"/>
              </a:rPr>
              <a:t>- Giáo dục trẻ biết chơi cùng với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2876" y="267419"/>
            <a:ext cx="5581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9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Hương và bé Thảo rủ nhau chơi trò gì?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3071" y="1876289"/>
            <a:ext cx="5608032" cy="4676351"/>
            <a:chOff x="363071" y="1876289"/>
            <a:chExt cx="5608032" cy="4676351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bác sĩ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071" y="2569260"/>
              <a:ext cx="5123329" cy="398338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880846" y="1898493"/>
            <a:ext cx="5916707" cy="4654147"/>
            <a:chOff x="5880846" y="1898493"/>
            <a:chExt cx="5916707" cy="4654147"/>
          </a:xfrm>
        </p:grpSpPr>
        <p:sp>
          <p:nvSpPr>
            <p:cNvPr id="7" name="TextBox 6"/>
            <p:cNvSpPr txBox="1"/>
            <p:nvPr/>
          </p:nvSpPr>
          <p:spPr>
            <a:xfrm>
              <a:off x="7464335" y="1898493"/>
              <a:ext cx="403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Chơi bán hàng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0846" y="2569260"/>
              <a:ext cx="5916707" cy="398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00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24518 -0.08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8518" y="1102659"/>
            <a:ext cx="376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3129" y="2426098"/>
            <a:ext cx="661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“Chơi bán hàng”</a:t>
            </a:r>
            <a:endParaRPr lang="en-US" sz="7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4905" y="374953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Nguyễn Văn Thắng</a:t>
            </a:r>
            <a:endParaRPr lang="en-US" sz="4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38100"/>
            <a:ext cx="122301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4870" y="0"/>
            <a:ext cx="580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Hương và bé Thảo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nhau chơi bán hàng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50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Hương đã mời Thảo mua cái gì?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3449" y="1876289"/>
            <a:ext cx="5497654" cy="4632087"/>
            <a:chOff x="473449" y="1876289"/>
            <a:chExt cx="5497654" cy="4632087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cà chua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449" y="2557462"/>
              <a:ext cx="5241551" cy="395091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188449" y="1898493"/>
            <a:ext cx="5671857" cy="4609883"/>
            <a:chOff x="6188449" y="1898493"/>
            <a:chExt cx="5671857" cy="4609883"/>
          </a:xfrm>
        </p:grpSpPr>
        <p:sp>
          <p:nvSpPr>
            <p:cNvPr id="7" name="TextBox 6"/>
            <p:cNvSpPr txBox="1"/>
            <p:nvPr/>
          </p:nvSpPr>
          <p:spPr>
            <a:xfrm>
              <a:off x="7464335" y="1898493"/>
              <a:ext cx="403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Củ khoai lang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8449" y="2557462"/>
              <a:ext cx="5671857" cy="3950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0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25976 -0.07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38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6661" y="0"/>
            <a:ext cx="5136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có củ khoai lang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Nào! Thảo mua đi nhé.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54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Thảo đã trả tiền cho Hương bằng cách nào?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38727" y="1876289"/>
            <a:ext cx="5335025" cy="4564851"/>
            <a:chOff x="6538727" y="1876289"/>
            <a:chExt cx="5335025" cy="4564851"/>
          </a:xfrm>
        </p:grpSpPr>
        <p:sp>
          <p:nvSpPr>
            <p:cNvPr id="7" name="TextBox 6"/>
            <p:cNvSpPr txBox="1"/>
            <p:nvPr/>
          </p:nvSpPr>
          <p:spPr>
            <a:xfrm>
              <a:off x="7464335" y="1876289"/>
              <a:ext cx="403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Trả tiền bằng giấy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8727" y="2399449"/>
              <a:ext cx="5335025" cy="404169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04266" y="1876289"/>
            <a:ext cx="5466837" cy="4564852"/>
            <a:chOff x="504266" y="1876289"/>
            <a:chExt cx="5466837" cy="4564852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tiền bằng lá cây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266" y="2399450"/>
              <a:ext cx="5466837" cy="4041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81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24467 -0.0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4763"/>
            <a:ext cx="12230100" cy="6867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2447" y="0"/>
            <a:ext cx="4773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cười như nắc nẻ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một chiếc lá rơi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99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28575"/>
            <a:ext cx="12230100" cy="680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2107" y="0"/>
            <a:ext cx="471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 trả đủ tiền rồi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mang về nhà chứ?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2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082" y="2608730"/>
            <a:ext cx="968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từ </a:t>
            </a:r>
          </a:p>
          <a:p>
            <a:pPr algn="ctr"/>
            <a:r>
              <a:rPr lang="en-US" sz="4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“Cười như nắc nẻ” nghĩa là như thế nào?</a:t>
            </a:r>
            <a:endParaRPr lang="en-US" sz="44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5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Thảo đã làm gì với củ khoai lang?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38888" y="1876289"/>
            <a:ext cx="5438774" cy="4662189"/>
            <a:chOff x="6338888" y="1876289"/>
            <a:chExt cx="5438774" cy="4662189"/>
          </a:xfrm>
        </p:grpSpPr>
        <p:sp>
          <p:nvSpPr>
            <p:cNvPr id="7" name="TextBox 6"/>
            <p:cNvSpPr txBox="1"/>
            <p:nvPr/>
          </p:nvSpPr>
          <p:spPr>
            <a:xfrm>
              <a:off x="7464335" y="1876289"/>
              <a:ext cx="403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Bẻ chia hai nửa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8888" y="2337954"/>
              <a:ext cx="5438774" cy="420052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35969" y="1876289"/>
            <a:ext cx="5635134" cy="4662189"/>
            <a:chOff x="335969" y="1876289"/>
            <a:chExt cx="5635134" cy="4662189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Bé Thảo ăn 1 mình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969" y="2337954"/>
              <a:ext cx="5588581" cy="4200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571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26602 -0.0655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3638" y="2717321"/>
            <a:ext cx="703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hát, em bé muốn làm những ngành nghề gì?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4287"/>
            <a:ext cx="122301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8659" y="14287"/>
            <a:ext cx="488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thảo bẻ hai nửa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người bán ăn chung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89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4287"/>
            <a:ext cx="122301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2288" y="0"/>
            <a:ext cx="560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bùi khoai đất bãi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chiều đông.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66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082" y="2608730"/>
            <a:ext cx="968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từ </a:t>
            </a:r>
          </a:p>
          <a:p>
            <a:pPr algn="ctr"/>
            <a:r>
              <a:rPr lang="en-US" sz="4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“Vị bùi” nghĩa là như thế nào?</a:t>
            </a:r>
            <a:endParaRPr lang="en-US" sz="44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8;p24"/>
          <p:cNvSpPr/>
          <p:nvPr/>
        </p:nvSpPr>
        <p:spPr>
          <a:xfrm>
            <a:off x="1905245" y="3368700"/>
            <a:ext cx="8642362" cy="1938992"/>
          </a:xfrm>
          <a:prstGeom prst="rect">
            <a:avLst/>
          </a:prstGeom>
        </p:spPr>
        <p:txBody>
          <a:bodyPr>
            <a:prstTxWarp prst="textArchUp">
              <a:avLst>
                <a:gd name="adj" fmla="val 1050647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b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 BIỆT</a:t>
            </a:r>
            <a:r>
              <a:rPr sz="6000" b="1" i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LẠI.</a:t>
            </a: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99" y="346891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416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" y="61912"/>
            <a:ext cx="1212532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28575"/>
            <a:ext cx="122301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19050"/>
            <a:ext cx="122301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442</Words>
  <Application>Microsoft Office PowerPoint</Application>
  <PresentationFormat>Widescreen</PresentationFormat>
  <Paragraphs>75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hoa</cp:lastModifiedBy>
  <cp:revision>92</cp:revision>
  <dcterms:created xsi:type="dcterms:W3CDTF">2021-07-13T06:12:48Z</dcterms:created>
  <dcterms:modified xsi:type="dcterms:W3CDTF">2023-09-16T14:32:11Z</dcterms:modified>
</cp:coreProperties>
</file>