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57" r:id="rId4"/>
    <p:sldId id="256" r:id="rId5"/>
    <p:sldId id="258" r:id="rId6"/>
    <p:sldId id="260" r:id="rId7"/>
    <p:sldId id="261" r:id="rId8"/>
    <p:sldId id="264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3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05A60-DF23-42B5-BB1F-137315181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E063DD-EA11-47E0-A55B-A644C7550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312E0-2687-4EFA-82F4-C02A63EC4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393A2-059A-4AD1-AB62-6A400C779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7A43F-FC32-4DF7-B647-AE15F799C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07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206E0-1F42-4C40-9668-022268037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F1277D-959E-4920-BA5B-E0E84EAC2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40E22-5821-4382-A86D-A0B4B688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8520E-0A21-448B-AC2A-9B5E6572B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6DBCA-4174-4EBB-ADA1-17817489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1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6E037-E3AA-4857-BE5D-E3B632AA5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9AE2-934F-48B2-B98E-6283066CB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FE7B7-D88D-4007-997E-EFA7A51CF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60F10-5916-49E4-99FE-E4D7C7F71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3A1A2-5148-4225-A163-DEF100FC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60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71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61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65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0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08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52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87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2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2488A-BDF9-4355-B525-DC832218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D331B-D86F-470A-9ADB-151F81659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E0F50-9CB7-49CE-9530-109FE685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B6878-4FE1-4223-BB4D-FA5FBBE9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F3E03-5057-4B3B-8069-CB22299F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51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77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45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4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A2CA8-A3C5-4989-971A-9266F96A0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44759-C78E-47C1-91B3-D337AAB64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CB916-B63F-4E10-BF67-0FE4E4AC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DD4B8-2630-433B-8361-FC7D149B4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1148B-0A31-4D4F-B932-206999F01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1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4042-8BD3-4168-A739-352BD8D81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75EE-189C-4747-B749-DFF903970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8117BB-585E-488F-872A-1E6E7197E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E7F59-F32C-499E-87E7-F8605AB54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86232-DFA6-4B35-B17C-21C96F03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BFEA8-080F-42E5-99EF-F339C4D3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1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DB8D-2577-4D49-9F71-A6055D89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5D8A0-62A0-4769-8AB5-32E19FEED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C6306-776D-432F-B97C-BCFB9E8B2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64B7C9-6419-4ED3-83F2-C022DC75B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8491F1-1A5D-48E1-AE93-60350E8B5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275486-E1DF-4A67-874E-946900CE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01D7C0-BE81-4A73-A403-BC2F07D03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C10047-93F0-4D0F-A507-2951A525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55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4A5F-37A6-4541-B063-035D2682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2D7BDD-2E97-42C2-80DF-D992135A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2578FB-92F5-493D-8DB3-9C321E2AE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29517-DB48-4E86-AFDF-8540FBF9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0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0A9E39-0BD0-40F8-9F9F-FF2FB08C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A1C9E8-62FB-4FA1-80ED-A653A2129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71032-BB62-4997-B638-2C9E4CCC5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65DEA-4B23-4D72-BD65-96A29A50B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33601-E840-4377-9A32-B93BA48AD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B194A4-E4DF-48A0-83FD-105AE0A85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A91D3-FC83-4944-9E5A-8E08B70A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42208-83FF-404E-BEBC-30086238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E55C8-536C-40E0-9ED2-BCC0EF27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4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5754F-AB09-4C04-88B5-3CBCC1A68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BB0E5A-EA6E-47D4-8015-EE7C4A53C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D3AFC-0E41-4874-981D-A2E432D2B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85853-21AE-4C40-AC77-68E4B1894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8A6A1-885D-4C97-96F2-E2ABBC9E4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D0EF9-DACC-47F8-8E53-9230B147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DF4E84-959C-4D59-B13B-D21826E94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DF8CC-DC02-428B-9ADF-1BEEE85CA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BCB9C-08E9-4971-B4DF-04E2CFE1E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0E54F-F358-4E56-ADA8-3BB6651C6C8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5230F-2BD3-408E-B4B7-1DB1DACFF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02E1F-6AC7-44CC-B30A-403B2BD48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8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15A9D-9684-438B-91EF-619C9343CB8C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8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5" Type="http://schemas.microsoft.com/office/2007/relationships/hdphoto" Target="../media/hdphoto4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6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21" Type="http://schemas.microsoft.com/office/2007/relationships/hdphoto" Target="../media/hdphoto11.wdp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microsoft.com/office/2007/relationships/hdphoto" Target="../media/hdphoto7.wdp"/><Relationship Id="rId11" Type="http://schemas.openxmlformats.org/officeDocument/2006/relationships/image" Target="../media/image5.png"/><Relationship Id="rId5" Type="http://schemas.openxmlformats.org/officeDocument/2006/relationships/image" Target="../media/image13.png"/><Relationship Id="rId15" Type="http://schemas.openxmlformats.org/officeDocument/2006/relationships/image" Target="../media/image15.png"/><Relationship Id="rId10" Type="http://schemas.microsoft.com/office/2007/relationships/hdphoto" Target="../media/hdphoto5.wdp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p3"/><Relationship Id="rId7" Type="http://schemas.microsoft.com/office/2007/relationships/hdphoto" Target="../media/hdphoto12.wdp"/><Relationship Id="rId12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11" Type="http://schemas.microsoft.com/office/2007/relationships/hdphoto" Target="../media/hdphoto14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5.mp3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2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3511797" y="103030"/>
            <a:ext cx="51684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62" y="1073570"/>
            <a:ext cx="999788" cy="10069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FC8286-1562-3B83-1812-3010A7C6311D}"/>
              </a:ext>
            </a:extLst>
          </p:cNvPr>
          <p:cNvSpPr/>
          <p:nvPr/>
        </p:nvSpPr>
        <p:spPr>
          <a:xfrm>
            <a:off x="1714188" y="2611431"/>
            <a:ext cx="8763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dạy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kỹ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FBFDCC-6423-4B99-0667-52B408BFEC7C}"/>
              </a:ext>
            </a:extLst>
          </p:cNvPr>
          <p:cNvSpPr txBox="1"/>
          <p:nvPr/>
        </p:nvSpPr>
        <p:spPr>
          <a:xfrm>
            <a:off x="1984561" y="3138654"/>
            <a:ext cx="8946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446AD-6A4E-DFC4-D190-CDD82878D434}"/>
              </a:ext>
            </a:extLst>
          </p:cNvPr>
          <p:cNvSpPr txBox="1"/>
          <p:nvPr/>
        </p:nvSpPr>
        <p:spPr>
          <a:xfrm>
            <a:off x="4062783" y="3870729"/>
            <a:ext cx="3525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4-5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208999-410C-E6A5-D444-238F640D84EF}"/>
              </a:ext>
            </a:extLst>
          </p:cNvPr>
          <p:cNvSpPr txBox="1"/>
          <p:nvPr/>
        </p:nvSpPr>
        <p:spPr>
          <a:xfrm>
            <a:off x="3849241" y="4503883"/>
            <a:ext cx="409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Lê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 Châu</a:t>
            </a:r>
          </a:p>
        </p:txBody>
      </p:sp>
    </p:spTree>
    <p:extLst>
      <p:ext uri="{BB962C8B-B14F-4D97-AF65-F5344CB8AC3E}">
        <p14:creationId xmlns:p14="http://schemas.microsoft.com/office/powerpoint/2010/main" val="1933766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50DBF1-87A2-41CB-AACB-4954972CD40E}"/>
              </a:ext>
            </a:extLst>
          </p:cNvPr>
          <p:cNvSpPr/>
          <p:nvPr/>
        </p:nvSpPr>
        <p:spPr>
          <a:xfrm>
            <a:off x="2441185" y="3113150"/>
            <a:ext cx="7309630" cy="9233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PH</a:t>
            </a:r>
            <a:r>
              <a:rPr lang="en-US" sz="5400" b="1" dirty="0">
                <a:ln/>
                <a:solidFill>
                  <a:schemeClr val="accent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ÒNG CHÁY KHI Ở NHÀ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220693-A258-46B3-85A6-0AF73CF4ABA8}"/>
              </a:ext>
            </a:extLst>
          </p:cNvPr>
          <p:cNvSpPr/>
          <p:nvPr/>
        </p:nvSpPr>
        <p:spPr>
          <a:xfrm>
            <a:off x="4522968" y="1898191"/>
            <a:ext cx="4130810" cy="92333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1016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Kỹ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năng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sống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33813507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B4E748-8C00-45E0-99E1-E9FF2EF6ED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88" b="96591" l="9948" r="895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729" y="4413417"/>
            <a:ext cx="1514222" cy="2092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4AD0B2-8B1D-476E-8D16-E6162C5930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100000" l="6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41"/>
          <a:stretch/>
        </p:blipFill>
        <p:spPr>
          <a:xfrm>
            <a:off x="10857335" y="546185"/>
            <a:ext cx="422323" cy="916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F0ECCB-33B4-46F0-8744-31D3E4D7D8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971" b="76618" l="16333" r="3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7" t="14246" r="60916" b="21509"/>
          <a:stretch/>
        </p:blipFill>
        <p:spPr>
          <a:xfrm>
            <a:off x="10024274" y="1251396"/>
            <a:ext cx="1852964" cy="39851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9D04E-2672-424E-84B3-30EA95016A4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400" b="27923" l="40478" r="5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61" t="9335" r="42270" b="70012"/>
          <a:stretch/>
        </p:blipFill>
        <p:spPr>
          <a:xfrm>
            <a:off x="3675334" y="625698"/>
            <a:ext cx="1537253" cy="12513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EA2A35-8C40-41CF-BDF4-70F3117CF0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1" y="1348222"/>
            <a:ext cx="4593164" cy="459316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62AC80E-8421-46EC-AED1-BA794E2727E3}"/>
              </a:ext>
            </a:extLst>
          </p:cNvPr>
          <p:cNvGrpSpPr/>
          <p:nvPr/>
        </p:nvGrpSpPr>
        <p:grpSpPr>
          <a:xfrm>
            <a:off x="7702001" y="3597408"/>
            <a:ext cx="2343978" cy="2343978"/>
            <a:chOff x="7915777" y="3241428"/>
            <a:chExt cx="2343978" cy="23439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87C81C2-ED84-4D13-A07B-0921A8134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77" y="3241428"/>
              <a:ext cx="2343978" cy="234397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9D7BF8-6FB3-4EDA-89AF-E314368694DE}"/>
                </a:ext>
              </a:extLst>
            </p:cNvPr>
            <p:cNvSpPr txBox="1"/>
            <p:nvPr/>
          </p:nvSpPr>
          <p:spPr>
            <a:xfrm>
              <a:off x="8604300" y="4413417"/>
              <a:ext cx="966931" cy="369332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hỏa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A71A0F3-B554-4993-8585-51623B9FAE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889" b="72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90" y="1117468"/>
            <a:ext cx="2857500" cy="21431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380E12D-C8F7-4F33-AF5F-41799B5F125E}"/>
              </a:ext>
            </a:extLst>
          </p:cNvPr>
          <p:cNvSpPr/>
          <p:nvPr/>
        </p:nvSpPr>
        <p:spPr>
          <a:xfrm>
            <a:off x="315891" y="113100"/>
            <a:ext cx="622894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Bé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hãy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chọn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những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đồ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vật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gây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cháy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trong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ảnh</a:t>
            </a:r>
            <a:endParaRPr lang="en-US" sz="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1923D2-4EC3-4DFE-93CE-40DC3F4FE369}"/>
              </a:ext>
            </a:extLst>
          </p:cNvPr>
          <p:cNvCxnSpPr/>
          <p:nvPr/>
        </p:nvCxnSpPr>
        <p:spPr>
          <a:xfrm>
            <a:off x="764275" y="625698"/>
            <a:ext cx="484495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38D644D-A645-437A-AB05-71BEEDCB2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090228" y="1877094"/>
            <a:ext cx="609600" cy="609600"/>
          </a:xfrm>
          <a:prstGeom prst="rect">
            <a:avLst/>
          </a:prstGeom>
        </p:spPr>
      </p:pic>
      <p:pic>
        <p:nvPicPr>
          <p:cNvPr id="2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2FBDF57-0D78-45DB-91E1-1BCAAFB7B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857335" y="812668"/>
            <a:ext cx="609600" cy="609600"/>
          </a:xfrm>
          <a:prstGeom prst="rect">
            <a:avLst/>
          </a:prstGeom>
        </p:spPr>
      </p:pic>
      <p:pic>
        <p:nvPicPr>
          <p:cNvPr id="27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BA00C09-17C1-4A19-AD31-2E04C8E27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605951" y="4626942"/>
            <a:ext cx="609600" cy="609600"/>
          </a:xfrm>
          <a:prstGeom prst="rect">
            <a:avLst/>
          </a:prstGeom>
        </p:spPr>
      </p:pic>
      <p:pic>
        <p:nvPicPr>
          <p:cNvPr id="28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664AE7-4D24-4C2E-AFCF-EC50017FD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13865" y="5089205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98BAB01-C095-486D-8437-1E98DB2A3C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671216" y="2760665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9CDA2C6-294C-4059-8AAE-0F8D5DCE16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26167" y="1007877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6D193F-890C-4FFE-ACA4-A1D632D043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36063" y="4159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21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0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08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808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9E804A-D88A-4CF7-92A6-C0C55526AD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417" l="4750" r="47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739"/>
          <a:stretch/>
        </p:blipFill>
        <p:spPr>
          <a:xfrm>
            <a:off x="6881192" y="861392"/>
            <a:ext cx="2673626" cy="5539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2DCB9-F658-4130-9DD2-009727439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60" y="4059071"/>
            <a:ext cx="2194043" cy="247177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C52C91B-D229-4513-99B6-13A903DFFE4E}"/>
              </a:ext>
            </a:extLst>
          </p:cNvPr>
          <p:cNvGrpSpPr/>
          <p:nvPr/>
        </p:nvGrpSpPr>
        <p:grpSpPr>
          <a:xfrm>
            <a:off x="4733514" y="3769686"/>
            <a:ext cx="1614277" cy="1345653"/>
            <a:chOff x="7915777" y="3241428"/>
            <a:chExt cx="2343978" cy="23439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CC60B0-D69B-4645-AE92-3ABD02089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77" y="3241428"/>
              <a:ext cx="2343978" cy="23439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3EEE5F-BFCF-437D-818E-723E484F44A8}"/>
                </a:ext>
              </a:extLst>
            </p:cNvPr>
            <p:cNvSpPr txBox="1"/>
            <p:nvPr/>
          </p:nvSpPr>
          <p:spPr>
            <a:xfrm>
              <a:off x="8719756" y="4044076"/>
              <a:ext cx="1020452" cy="1125837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hỏa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D0D1A-E942-4549-A1BF-29EA3DDF81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88" b="96591" l="9948" r="895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76" y="5294956"/>
            <a:ext cx="944375" cy="1305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9F1AC2-4C74-4740-9382-CC2A0145A4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8" b="100000" l="6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41"/>
          <a:stretch/>
        </p:blipFill>
        <p:spPr>
          <a:xfrm>
            <a:off x="540849" y="5613898"/>
            <a:ext cx="422323" cy="916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74A7DB-40E9-4130-ADDD-A17601FEDD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6750" l="23457" r="80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19" y="3992505"/>
            <a:ext cx="1790716" cy="176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8FA1B6-CA28-4F5C-8D4B-393C59967F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150" b="89840" l="27667" r="7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42" y="5761113"/>
            <a:ext cx="1625365" cy="101314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9F01D9B-95F9-4434-A5A1-EC4C470D8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69724" y="6027114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B3BD50-AA60-433D-9CD9-623BF7B1F0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250" b="99250" l="21167" r="8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87" y="762380"/>
            <a:ext cx="1625365" cy="108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56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18463 -0.1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10521 -0.331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-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25429 -0.097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64479 -0.360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40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8112F2-B4F4-4CCE-A9E5-FE7476B8343A}"/>
              </a:ext>
            </a:extLst>
          </p:cNvPr>
          <p:cNvSpPr/>
          <p:nvPr/>
        </p:nvSpPr>
        <p:spPr>
          <a:xfrm>
            <a:off x="4731125" y="2931475"/>
            <a:ext cx="134363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Trẻ</a:t>
            </a:r>
            <a:endParaRPr lang="en-US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3157D6-1B04-4C39-BAD9-2A4ACEF117C2}"/>
              </a:ext>
            </a:extLst>
          </p:cNvPr>
          <p:cNvSpPr/>
          <p:nvPr/>
        </p:nvSpPr>
        <p:spPr>
          <a:xfrm>
            <a:off x="2978275" y="2931475"/>
            <a:ext cx="182774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Cho </a:t>
            </a:r>
            <a:endParaRPr lang="en-US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FF32F4-0A88-4F42-B74F-5C4E405F09A5}"/>
              </a:ext>
            </a:extLst>
          </p:cNvPr>
          <p:cNvSpPr/>
          <p:nvPr/>
        </p:nvSpPr>
        <p:spPr>
          <a:xfrm>
            <a:off x="6213966" y="2931474"/>
            <a:ext cx="1844287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Xem</a:t>
            </a:r>
            <a:endParaRPr lang="en-US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9E1E0E-FD04-420D-B977-8CAB8D7DF76E}"/>
              </a:ext>
            </a:extLst>
          </p:cNvPr>
          <p:cNvSpPr/>
          <p:nvPr/>
        </p:nvSpPr>
        <p:spPr>
          <a:xfrm>
            <a:off x="8189360" y="2931475"/>
            <a:ext cx="2353529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931350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ạy Trẻ Thoát Khỏi Đám Cháy - PCCC - Hoạt Hình Kỹ Năng Sống Cho Bé">
            <a:hlinkClick r:id="" action="ppaction://media"/>
            <a:extLst>
              <a:ext uri="{FF2B5EF4-FFF2-40B4-BE49-F238E27FC236}">
                <a16:creationId xmlns:a16="http://schemas.microsoft.com/office/drawing/2014/main" id="{6ACE875A-C81E-4B1D-9932-90E647E5E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41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93E4C-00C3-45AA-A628-A464B05547B0}"/>
              </a:ext>
            </a:extLst>
          </p:cNvPr>
          <p:cNvSpPr/>
          <p:nvPr/>
        </p:nvSpPr>
        <p:spPr>
          <a:xfrm>
            <a:off x="2978275" y="2931475"/>
            <a:ext cx="182774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Cho </a:t>
            </a:r>
            <a:endParaRPr lang="en-US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1C9682-12B9-4712-8611-D07F7600F90E}"/>
              </a:ext>
            </a:extLst>
          </p:cNvPr>
          <p:cNvSpPr/>
          <p:nvPr/>
        </p:nvSpPr>
        <p:spPr>
          <a:xfrm>
            <a:off x="4731125" y="2931475"/>
            <a:ext cx="134363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Trẻ</a:t>
            </a:r>
            <a:endParaRPr lang="en-US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60E38A-1618-48DB-BB8E-3BE091B2B553}"/>
              </a:ext>
            </a:extLst>
          </p:cNvPr>
          <p:cNvSpPr/>
          <p:nvPr/>
        </p:nvSpPr>
        <p:spPr>
          <a:xfrm>
            <a:off x="6102013" y="2931474"/>
            <a:ext cx="206819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Thực</a:t>
            </a:r>
            <a:endParaRPr lang="en-US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5E45B-5675-47CA-998E-3AFC5BE4EF2F}"/>
              </a:ext>
            </a:extLst>
          </p:cNvPr>
          <p:cNvSpPr/>
          <p:nvPr/>
        </p:nvSpPr>
        <p:spPr>
          <a:xfrm>
            <a:off x="8197458" y="2931474"/>
            <a:ext cx="148566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Tập</a:t>
            </a:r>
            <a:endParaRPr lang="en-US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749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E3ABE-4229-4F0D-8FE8-058EE5E6D7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0" y="0"/>
            <a:ext cx="2319130" cy="14469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78A3FE-BE62-4B21-AA30-C0517B583E23}"/>
              </a:ext>
            </a:extLst>
          </p:cNvPr>
          <p:cNvSpPr/>
          <p:nvPr/>
        </p:nvSpPr>
        <p:spPr>
          <a:xfrm>
            <a:off x="2713426" y="489179"/>
            <a:ext cx="16498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Những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FD6579-BA14-446F-B644-BBC7B5EB80EB}"/>
              </a:ext>
            </a:extLst>
          </p:cNvPr>
          <p:cNvSpPr/>
          <p:nvPr/>
        </p:nvSpPr>
        <p:spPr>
          <a:xfrm>
            <a:off x="4363237" y="489179"/>
            <a:ext cx="11737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Điều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E84CA3-3B45-4CB4-9C5D-E1DCB9BA91DC}"/>
              </a:ext>
            </a:extLst>
          </p:cNvPr>
          <p:cNvSpPr/>
          <p:nvPr/>
        </p:nvSpPr>
        <p:spPr>
          <a:xfrm>
            <a:off x="5536956" y="489179"/>
            <a:ext cx="7296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Bé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DF0F47-C80F-405C-8192-CE92BC69E737}"/>
              </a:ext>
            </a:extLst>
          </p:cNvPr>
          <p:cNvSpPr/>
          <p:nvPr/>
        </p:nvSpPr>
        <p:spPr>
          <a:xfrm>
            <a:off x="6242126" y="489179"/>
            <a:ext cx="9845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Cần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01A2B3-B60D-4C56-B9EB-747206E2FBEE}"/>
              </a:ext>
            </a:extLst>
          </p:cNvPr>
          <p:cNvSpPr/>
          <p:nvPr/>
        </p:nvSpPr>
        <p:spPr>
          <a:xfrm>
            <a:off x="7186767" y="489179"/>
            <a:ext cx="9140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Ghi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4E8E93-6C9F-425A-9D80-7D3C7008F04D}"/>
              </a:ext>
            </a:extLst>
          </p:cNvPr>
          <p:cNvSpPr/>
          <p:nvPr/>
        </p:nvSpPr>
        <p:spPr>
          <a:xfrm>
            <a:off x="8100800" y="489179"/>
            <a:ext cx="11737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Nhớ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9BCE09-5DC6-47F0-BA47-0E85C45E1BC7}"/>
              </a:ext>
            </a:extLst>
          </p:cNvPr>
          <p:cNvSpPr/>
          <p:nvPr/>
        </p:nvSpPr>
        <p:spPr>
          <a:xfrm>
            <a:off x="471753" y="2040518"/>
            <a:ext cx="202170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Bình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tĩnh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6A6E16-79AD-4D68-9E8A-2202FBFED56C}"/>
              </a:ext>
            </a:extLst>
          </p:cNvPr>
          <p:cNvSpPr/>
          <p:nvPr/>
        </p:nvSpPr>
        <p:spPr>
          <a:xfrm>
            <a:off x="449084" y="2559406"/>
            <a:ext cx="837915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Tìm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hướng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thoát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hiểm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không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được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tìm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chỗ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trốn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874F8F-8382-41D7-A165-B88A7A586DFA}"/>
              </a:ext>
            </a:extLst>
          </p:cNvPr>
          <p:cNvSpPr/>
          <p:nvPr/>
        </p:nvSpPr>
        <p:spPr>
          <a:xfrm>
            <a:off x="439483" y="3124089"/>
            <a:ext cx="1131303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3.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Nếu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ở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nhà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cao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tầng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hay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chung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cư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không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được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dùng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cầu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thang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máy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29F1F-8D3D-4FE2-BBB1-AAF5F34B1AC5}"/>
              </a:ext>
            </a:extLst>
          </p:cNvPr>
          <p:cNvSpPr/>
          <p:nvPr/>
        </p:nvSpPr>
        <p:spPr>
          <a:xfrm>
            <a:off x="449084" y="3656769"/>
            <a:ext cx="584724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4.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Dùng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khăn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ẩm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che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mũi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và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miệng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43539B-DCB7-4730-88CB-8BAD8C23F77E}"/>
              </a:ext>
            </a:extLst>
          </p:cNvPr>
          <p:cNvSpPr/>
          <p:nvPr/>
        </p:nvSpPr>
        <p:spPr>
          <a:xfrm>
            <a:off x="479270" y="4225849"/>
            <a:ext cx="738618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5.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Cúi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sát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người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hoặc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bò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thấp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khi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thoát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hiểm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2B21FD2-319D-48A2-904B-6190B09120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24" y="4430431"/>
            <a:ext cx="3601476" cy="24610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75F6BB-8B77-4162-BE1B-642DD9E2DB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17" b="63083" l="4700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135" r="22224" b="35397"/>
          <a:stretch/>
        </p:blipFill>
        <p:spPr>
          <a:xfrm>
            <a:off x="2491410" y="1911297"/>
            <a:ext cx="645994" cy="638825"/>
          </a:xfrm>
          <a:prstGeom prst="rect">
            <a:avLst/>
          </a:prstGeom>
        </p:spPr>
      </p:pic>
      <p:pic>
        <p:nvPicPr>
          <p:cNvPr id="26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A22D6F-0EC1-42AB-B95F-44CF25C53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37404" y="1939209"/>
            <a:ext cx="609600" cy="609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4B47CF-86F7-400E-9EB3-72D555010D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17" b="63083" l="4700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135" r="22224" b="35397"/>
          <a:stretch/>
        </p:blipFill>
        <p:spPr>
          <a:xfrm>
            <a:off x="6187498" y="3587024"/>
            <a:ext cx="645994" cy="6388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11E06A-87BC-4D93-8505-7B620C50D3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17" b="63083" l="4700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135" r="22224" b="35397"/>
          <a:stretch/>
        </p:blipFill>
        <p:spPr>
          <a:xfrm>
            <a:off x="11647332" y="3067174"/>
            <a:ext cx="645994" cy="638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998495-8B85-4BF4-AE30-17A6F1A261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17" b="63083" l="4700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135" r="22224" b="35397"/>
          <a:stretch/>
        </p:blipFill>
        <p:spPr>
          <a:xfrm>
            <a:off x="8707368" y="2413892"/>
            <a:ext cx="645994" cy="638825"/>
          </a:xfrm>
          <a:prstGeom prst="rect">
            <a:avLst/>
          </a:prstGeom>
        </p:spPr>
      </p:pic>
      <p:pic>
        <p:nvPicPr>
          <p:cNvPr id="30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064DED-825E-495C-B1B7-C39CA6067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04554" y="2434900"/>
            <a:ext cx="609600" cy="609600"/>
          </a:xfrm>
          <a:prstGeom prst="rect">
            <a:avLst/>
          </a:prstGeom>
        </p:spPr>
      </p:pic>
      <p:pic>
        <p:nvPicPr>
          <p:cNvPr id="31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0CE9AAF-9825-4A90-968C-B63EDEF3A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05716" y="3164888"/>
            <a:ext cx="609600" cy="609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CA342A-0D27-471F-AE89-24930FDB80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17" b="63083" l="4700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135" r="22224" b="35397"/>
          <a:stretch/>
        </p:blipFill>
        <p:spPr>
          <a:xfrm>
            <a:off x="7865459" y="4183435"/>
            <a:ext cx="645994" cy="638825"/>
          </a:xfrm>
          <a:prstGeom prst="rect">
            <a:avLst/>
          </a:prstGeom>
        </p:spPr>
      </p:pic>
      <p:pic>
        <p:nvPicPr>
          <p:cNvPr id="33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576FE3F-D284-4865-93B7-19D2B3E05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33492" y="3685373"/>
            <a:ext cx="609600" cy="609600"/>
          </a:xfrm>
          <a:prstGeom prst="rect">
            <a:avLst/>
          </a:prstGeom>
        </p:spPr>
      </p:pic>
      <p:pic>
        <p:nvPicPr>
          <p:cNvPr id="34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63BDEE0-381F-4D4C-BFE1-4E0F5D14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11453" y="4210767"/>
            <a:ext cx="609600" cy="609600"/>
          </a:xfrm>
          <a:prstGeom prst="rect">
            <a:avLst/>
          </a:prstGeom>
        </p:spPr>
      </p:pic>
      <p:pic>
        <p:nvPicPr>
          <p:cNvPr id="35" name="HopeYou-V.A-3640547">
            <a:hlinkClick r:id="" action="ppaction://media"/>
            <a:extLst>
              <a:ext uri="{FF2B5EF4-FFF2-40B4-BE49-F238E27FC236}">
                <a16:creationId xmlns:a16="http://schemas.microsoft.com/office/drawing/2014/main" id="{ACB19648-B3F7-45FC-95DE-C325CC04C3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683" y="6271603"/>
            <a:ext cx="609600" cy="6096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5048EC0-972D-4BB2-BC54-85E7385C1986}"/>
              </a:ext>
            </a:extLst>
          </p:cNvPr>
          <p:cNvSpPr/>
          <p:nvPr/>
        </p:nvSpPr>
        <p:spPr>
          <a:xfrm>
            <a:off x="502080" y="4836554"/>
            <a:ext cx="988918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6.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Nhanh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chóng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báo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cho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người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lớn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để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gọi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tới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số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114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báo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cháy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8CC16DD-CA04-44B5-975F-3F26A8D047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17" b="63083" l="4700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135" r="22224" b="35397"/>
          <a:stretch/>
        </p:blipFill>
        <p:spPr>
          <a:xfrm>
            <a:off x="10333529" y="4746816"/>
            <a:ext cx="645994" cy="638825"/>
          </a:xfrm>
          <a:prstGeom prst="rect">
            <a:avLst/>
          </a:prstGeom>
        </p:spPr>
      </p:pic>
      <p:pic>
        <p:nvPicPr>
          <p:cNvPr id="38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8D4A013-F427-453E-9154-7A3C1D13B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54072" y="4745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52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80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80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80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80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80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80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27273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" grpId="0" build="p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23F6E8-6470-4BBC-A5B4-FBB906135F44}"/>
              </a:ext>
            </a:extLst>
          </p:cNvPr>
          <p:cNvSpPr/>
          <p:nvPr/>
        </p:nvSpPr>
        <p:spPr>
          <a:xfrm>
            <a:off x="2923974" y="1152183"/>
            <a:ext cx="6917278" cy="92333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Xin 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ECF88D-04C0-4544-9B5C-1B38DED181B2}"/>
              </a:ext>
            </a:extLst>
          </p:cNvPr>
          <p:cNvSpPr/>
          <p:nvPr/>
        </p:nvSpPr>
        <p:spPr>
          <a:xfrm>
            <a:off x="3418121" y="5705817"/>
            <a:ext cx="587600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gneto" panose="04030805050802020D02" pitchFamily="82" charset="0"/>
              </a:rPr>
              <a:t>Good bye, See you again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agneto" panose="04030805050802020D02" pitchFamily="82" charset="0"/>
            </a:endParaRPr>
          </a:p>
        </p:txBody>
      </p:sp>
      <p:pic>
        <p:nvPicPr>
          <p:cNvPr id="6" name="1132687890033960019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A2242E39-79ED-4B8F-9D11-DFE2E0492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164" y="408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20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-2.22222E-6 L 0.22539 -0.0006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165</Words>
  <Application>Microsoft Office PowerPoint</Application>
  <PresentationFormat>Widescreen</PresentationFormat>
  <Paragraphs>33</Paragraphs>
  <Slides>9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Magneto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vinhgiang</dc:creator>
  <cp:lastModifiedBy>OS</cp:lastModifiedBy>
  <cp:revision>12</cp:revision>
  <dcterms:created xsi:type="dcterms:W3CDTF">2021-10-31T08:24:41Z</dcterms:created>
  <dcterms:modified xsi:type="dcterms:W3CDTF">2023-05-21T13:59:13Z</dcterms:modified>
</cp:coreProperties>
</file>