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3" r:id="rId6"/>
    <p:sldId id="261" r:id="rId7"/>
    <p:sldId id="260" r:id="rId8"/>
    <p:sldId id="265" r:id="rId9"/>
    <p:sldId id="264" r:id="rId10"/>
    <p:sldId id="266" r:id="rId11"/>
    <p:sldId id="268" r:id="rId12"/>
    <p:sldId id="267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1203" y="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46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2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21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5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2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29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41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87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18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2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5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B414B-BA58-4961-9FCE-F81356086ACE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7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wmf"/><Relationship Id="rId5" Type="http://schemas.openxmlformats.org/officeDocument/2006/relationships/image" Target="../media/image2.gif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2.gif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22" y="0"/>
            <a:ext cx="9216222" cy="678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Su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91" y="228600"/>
            <a:ext cx="269904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8"/>
          <p:cNvGrpSpPr>
            <a:grpSpLocks/>
          </p:cNvGrpSpPr>
          <p:nvPr/>
        </p:nvGrpSpPr>
        <p:grpSpPr bwMode="auto">
          <a:xfrm flipH="1">
            <a:off x="4191000" y="4121728"/>
            <a:ext cx="4800601" cy="2701636"/>
            <a:chOff x="691" y="1186"/>
            <a:chExt cx="4006" cy="1872"/>
          </a:xfrm>
        </p:grpSpPr>
        <p:pic>
          <p:nvPicPr>
            <p:cNvPr id="11" name="Picture 9" descr="dglxasset[1]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1" y="1186"/>
              <a:ext cx="140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3113" y="2280"/>
              <a:ext cx="1584" cy="480"/>
            </a:xfrm>
            <a:prstGeom prst="cloudCallout">
              <a:avLst>
                <a:gd name="adj1" fmla="val 44884"/>
                <a:gd name="adj2" fmla="val -42083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EBE3119-3F3F-F447-A590-6D9740D2860E}"/>
              </a:ext>
            </a:extLst>
          </p:cNvPr>
          <p:cNvSpPr txBox="1"/>
          <p:nvPr/>
        </p:nvSpPr>
        <p:spPr>
          <a:xfrm>
            <a:off x="2819400" y="79848"/>
            <a:ext cx="51684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B3A961-0450-255A-A55A-FDF4E47C13D0}"/>
              </a:ext>
            </a:extLst>
          </p:cNvPr>
          <p:cNvSpPr txBox="1"/>
          <p:nvPr/>
        </p:nvSpPr>
        <p:spPr>
          <a:xfrm>
            <a:off x="457200" y="2109582"/>
            <a:ext cx="843083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FB1409-FC1A-9CEA-1169-7247768C01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889" y="1064662"/>
            <a:ext cx="999788" cy="10069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398C14-9255-B350-F270-C096AC650DE9}"/>
              </a:ext>
            </a:extLst>
          </p:cNvPr>
          <p:cNvSpPr txBox="1"/>
          <p:nvPr/>
        </p:nvSpPr>
        <p:spPr>
          <a:xfrm>
            <a:off x="2438400" y="4682101"/>
            <a:ext cx="51577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4-5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Lê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7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6" presetClass="emph" presetSubtype="0" repeatCount="18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3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300"/>
                            </p:stCondLst>
                            <p:childTnLst>
                              <p:par>
                                <p:cTn id="18" presetID="26" presetClass="emph" presetSubtype="0" repeatCount="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6553200" y="5791200"/>
            <a:ext cx="22076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75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34035906911048166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" y="6027241"/>
            <a:ext cx="23326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82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2400" y="5867400"/>
            <a:ext cx="25362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đuốc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618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-54326"/>
            <a:ext cx="9144000" cy="6851073"/>
          </a:xfrm>
          <a:prstGeom prst="rect">
            <a:avLst/>
          </a:prstGeom>
        </p:spPr>
      </p:pic>
      <p:pic>
        <p:nvPicPr>
          <p:cNvPr id="3" name="Picture 5" descr="Su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731" y="41562"/>
            <a:ext cx="269904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317762" y="3651250"/>
            <a:ext cx="4800601" cy="2701636"/>
            <a:chOff x="691" y="1186"/>
            <a:chExt cx="4006" cy="1872"/>
          </a:xfrm>
        </p:grpSpPr>
        <p:pic>
          <p:nvPicPr>
            <p:cNvPr id="5" name="Picture 9" descr="dglxasset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1" y="1186"/>
              <a:ext cx="140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>
              <a:off x="3113" y="2280"/>
              <a:ext cx="1584" cy="480"/>
            </a:xfrm>
            <a:prstGeom prst="cloudCallout">
              <a:avLst>
                <a:gd name="adj1" fmla="val 44884"/>
                <a:gd name="adj2" fmla="val -42083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785033" y="2175162"/>
            <a:ext cx="75739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(EM41)</a:t>
            </a:r>
            <a:endParaRPr lang="en-US" sz="36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Dieu-ky-la-quanh-ta-Top-thieu-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81454" y="2726974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02823" y="6274955"/>
            <a:ext cx="552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- MG: 4 – 5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296827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18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57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" y="0"/>
            <a:ext cx="9144329" cy="6858000"/>
          </a:xfrm>
        </p:spPr>
      </p:pic>
      <p:pic>
        <p:nvPicPr>
          <p:cNvPr id="5" name="Picture 5" descr="Su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9" y="533400"/>
            <a:ext cx="269904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8"/>
          <p:cNvGrpSpPr>
            <a:grpSpLocks/>
          </p:cNvGrpSpPr>
          <p:nvPr/>
        </p:nvGrpSpPr>
        <p:grpSpPr bwMode="auto">
          <a:xfrm flipH="1">
            <a:off x="137142" y="35215"/>
            <a:ext cx="8695249" cy="6199909"/>
            <a:chOff x="691" y="-1238"/>
            <a:chExt cx="7256" cy="4296"/>
          </a:xfrm>
        </p:grpSpPr>
        <p:pic>
          <p:nvPicPr>
            <p:cNvPr id="7" name="Picture 9" descr="dglxasset[1]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1" y="1186"/>
              <a:ext cx="140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6363" y="-1238"/>
              <a:ext cx="1584" cy="480"/>
            </a:xfrm>
            <a:prstGeom prst="cloudCallout">
              <a:avLst>
                <a:gd name="adj1" fmla="val 44884"/>
                <a:gd name="adj2" fmla="val -42083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9" name="AutoShape 10"/>
          <p:cNvSpPr>
            <a:spLocks noChangeArrowheads="1"/>
          </p:cNvSpPr>
          <p:nvPr/>
        </p:nvSpPr>
        <p:spPr bwMode="auto">
          <a:xfrm flipH="1">
            <a:off x="7267596" y="35215"/>
            <a:ext cx="1898191" cy="692727"/>
          </a:xfrm>
          <a:prstGeom prst="cloudCallout">
            <a:avLst>
              <a:gd name="adj1" fmla="val 44884"/>
              <a:gd name="adj2" fmla="val -42083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 flipH="1">
            <a:off x="6318500" y="907473"/>
            <a:ext cx="1898191" cy="692727"/>
          </a:xfrm>
          <a:prstGeom prst="cloudCallout">
            <a:avLst>
              <a:gd name="adj1" fmla="val 44884"/>
              <a:gd name="adj2" fmla="val -42083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 flipH="1">
            <a:off x="123159" y="2168236"/>
            <a:ext cx="1898191" cy="692727"/>
          </a:xfrm>
          <a:prstGeom prst="cloudCallout">
            <a:avLst>
              <a:gd name="adj1" fmla="val 44884"/>
              <a:gd name="adj2" fmla="val -42083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 flipH="1">
            <a:off x="2743200" y="1752600"/>
            <a:ext cx="1898191" cy="692727"/>
          </a:xfrm>
          <a:prstGeom prst="cloudCallout">
            <a:avLst>
              <a:gd name="adj1" fmla="val 44884"/>
              <a:gd name="adj2" fmla="val -42083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674363" y="2967335"/>
            <a:ext cx="3795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54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6257835"/>
            <a:ext cx="552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- MG: 4 – 5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255307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18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1800"/>
          </a:xfrm>
        </p:spPr>
      </p:pic>
      <p:sp>
        <p:nvSpPr>
          <p:cNvPr id="5" name="Rectangle 4"/>
          <p:cNvSpPr/>
          <p:nvPr/>
        </p:nvSpPr>
        <p:spPr>
          <a:xfrm>
            <a:off x="1929793" y="2545231"/>
            <a:ext cx="54246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 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nói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Su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231346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m-thanh-chuc-mung-chien-t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2800" y="658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6" presetClass="emph" presetSubtype="0" repeatCount="18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204934"/>
            <a:ext cx="1777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275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620000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152400"/>
            <a:ext cx="2422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168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1800"/>
          </a:xfrm>
        </p:spPr>
      </p:pic>
      <p:sp>
        <p:nvSpPr>
          <p:cNvPr id="5" name="Rectangle 4"/>
          <p:cNvSpPr/>
          <p:nvPr/>
        </p:nvSpPr>
        <p:spPr>
          <a:xfrm>
            <a:off x="2819400" y="2545231"/>
            <a:ext cx="306602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6" name="Picture 5" descr="Su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8545"/>
            <a:ext cx="3124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8"/>
          <p:cNvGrpSpPr>
            <a:grpSpLocks/>
          </p:cNvGrpSpPr>
          <p:nvPr/>
        </p:nvGrpSpPr>
        <p:grpSpPr bwMode="auto">
          <a:xfrm flipH="1">
            <a:off x="4800600" y="1832264"/>
            <a:ext cx="3962400" cy="4492336"/>
            <a:chOff x="503" y="1200"/>
            <a:chExt cx="1584" cy="2256"/>
          </a:xfrm>
        </p:grpSpPr>
        <p:pic>
          <p:nvPicPr>
            <p:cNvPr id="8" name="Picture 9" descr="dglxasset[1]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3" y="1584"/>
              <a:ext cx="140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AutoShape 10"/>
            <p:cNvSpPr>
              <a:spLocks noChangeArrowheads="1"/>
            </p:cNvSpPr>
            <p:nvPr/>
          </p:nvSpPr>
          <p:spPr bwMode="auto">
            <a:xfrm>
              <a:off x="503" y="1200"/>
              <a:ext cx="1584" cy="624"/>
            </a:xfrm>
            <a:prstGeom prst="cloudCallout">
              <a:avLst>
                <a:gd name="adj1" fmla="val 44884"/>
                <a:gd name="adj2" fmla="val -42083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09600" y="6324600"/>
            <a:ext cx="552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- MG: 4 – 5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6466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9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33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67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44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067799" cy="6857999"/>
          </a:xfrm>
        </p:spPr>
      </p:pic>
      <p:sp>
        <p:nvSpPr>
          <p:cNvPr id="5" name="5-Point Star 4"/>
          <p:cNvSpPr/>
          <p:nvPr/>
        </p:nvSpPr>
        <p:spPr>
          <a:xfrm>
            <a:off x="1752600" y="914400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4800600" y="685800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 flipH="1">
            <a:off x="457200" y="2057400"/>
            <a:ext cx="381000" cy="4572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8229600" y="2022764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3352800" y="1447800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5067300" y="2549236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7315200" y="3581400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37309" y="304800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2400" y="5943600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Sao</a:t>
            </a:r>
          </a:p>
        </p:txBody>
      </p:sp>
    </p:spTree>
    <p:extLst>
      <p:ext uri="{BB962C8B-B14F-4D97-AF65-F5344CB8AC3E}">
        <p14:creationId xmlns:p14="http://schemas.microsoft.com/office/powerpoint/2010/main" val="36989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firefly-lots-of-fireflies-video-id130345762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0357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Picture 5" descr="Su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3124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19400" y="2545231"/>
            <a:ext cx="306602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 flipH="1">
            <a:off x="4800600" y="1832264"/>
            <a:ext cx="3962400" cy="4492336"/>
            <a:chOff x="503" y="1200"/>
            <a:chExt cx="1584" cy="2256"/>
          </a:xfrm>
        </p:grpSpPr>
        <p:pic>
          <p:nvPicPr>
            <p:cNvPr id="9" name="Picture 9" descr="dglxasset[1]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3" y="1584"/>
              <a:ext cx="140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>
              <a:off x="503" y="1200"/>
              <a:ext cx="1584" cy="624"/>
            </a:xfrm>
            <a:prstGeom prst="cloudCallout">
              <a:avLst>
                <a:gd name="adj1" fmla="val 44884"/>
                <a:gd name="adj2" fmla="val -42083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67856" y="6324600"/>
            <a:ext cx="552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- MG: 4 – 5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425453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9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33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67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44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"/>
            <a:ext cx="9144000" cy="68510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5562600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pin </a:t>
            </a:r>
          </a:p>
        </p:txBody>
      </p:sp>
    </p:spTree>
    <p:extLst>
      <p:ext uri="{BB962C8B-B14F-4D97-AF65-F5344CB8AC3E}">
        <p14:creationId xmlns:p14="http://schemas.microsoft.com/office/powerpoint/2010/main" val="461704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135</Words>
  <Application>Microsoft Office PowerPoint</Application>
  <PresentationFormat>On-screen Show (4:3)</PresentationFormat>
  <Paragraphs>23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OS</cp:lastModifiedBy>
  <cp:revision>20</cp:revision>
  <dcterms:created xsi:type="dcterms:W3CDTF">2022-03-28T03:25:00Z</dcterms:created>
  <dcterms:modified xsi:type="dcterms:W3CDTF">2023-05-06T14:44:34Z</dcterms:modified>
</cp:coreProperties>
</file>