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70" r:id="rId3"/>
    <p:sldId id="271" r:id="rId4"/>
    <p:sldId id="257" r:id="rId5"/>
    <p:sldId id="272" r:id="rId6"/>
    <p:sldId id="273" r:id="rId7"/>
    <p:sldId id="276" r:id="rId8"/>
    <p:sldId id="274" r:id="rId9"/>
    <p:sldId id="275" r:id="rId10"/>
    <p:sldId id="261" r:id="rId11"/>
    <p:sldId id="258" r:id="rId12"/>
    <p:sldId id="262" r:id="rId13"/>
    <p:sldId id="277" r:id="rId14"/>
    <p:sldId id="263" r:id="rId15"/>
    <p:sldId id="264" r:id="rId16"/>
    <p:sldId id="278" r:id="rId17"/>
    <p:sldId id="279" r:id="rId18"/>
    <p:sldId id="265" r:id="rId19"/>
    <p:sldId id="281" r:id="rId20"/>
    <p:sldId id="280" r:id="rId21"/>
    <p:sldId id="282" r:id="rId22"/>
    <p:sldId id="267" r:id="rId23"/>
    <p:sldId id="266" r:id="rId24"/>
    <p:sldId id="283" r:id="rId25"/>
    <p:sldId id="284" r:id="rId26"/>
    <p:sldId id="260" r:id="rId27"/>
    <p:sldId id="268" r:id="rId28"/>
    <p:sldId id="286" r:id="rId29"/>
    <p:sldId id="285"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1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545F88-14DF-4C4B-99A2-1877EE202353}"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7E6982-7C9B-4ED6-9790-B06E099916DB}" type="slidenum">
              <a:rPr lang="en-US" smtClean="0"/>
              <a:t>‹#›</a:t>
            </a:fld>
            <a:endParaRPr lang="en-US"/>
          </a:p>
        </p:txBody>
      </p:sp>
    </p:spTree>
    <p:extLst>
      <p:ext uri="{BB962C8B-B14F-4D97-AF65-F5344CB8AC3E}">
        <p14:creationId xmlns:p14="http://schemas.microsoft.com/office/powerpoint/2010/main" val="44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545F88-14DF-4C4B-99A2-1877EE202353}"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7E6982-7C9B-4ED6-9790-B06E099916DB}" type="slidenum">
              <a:rPr lang="en-US" smtClean="0"/>
              <a:t>‹#›</a:t>
            </a:fld>
            <a:endParaRPr lang="en-US"/>
          </a:p>
        </p:txBody>
      </p:sp>
    </p:spTree>
    <p:extLst>
      <p:ext uri="{BB962C8B-B14F-4D97-AF65-F5344CB8AC3E}">
        <p14:creationId xmlns:p14="http://schemas.microsoft.com/office/powerpoint/2010/main" val="961224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545F88-14DF-4C4B-99A2-1877EE202353}"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7E6982-7C9B-4ED6-9790-B06E099916DB}" type="slidenum">
              <a:rPr lang="en-US" smtClean="0"/>
              <a:t>‹#›</a:t>
            </a:fld>
            <a:endParaRPr lang="en-US"/>
          </a:p>
        </p:txBody>
      </p:sp>
    </p:spTree>
    <p:extLst>
      <p:ext uri="{BB962C8B-B14F-4D97-AF65-F5344CB8AC3E}">
        <p14:creationId xmlns:p14="http://schemas.microsoft.com/office/powerpoint/2010/main" val="1635088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545F88-14DF-4C4B-99A2-1877EE202353}"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7E6982-7C9B-4ED6-9790-B06E099916DB}" type="slidenum">
              <a:rPr lang="en-US" smtClean="0"/>
              <a:t>‹#›</a:t>
            </a:fld>
            <a:endParaRPr lang="en-US"/>
          </a:p>
        </p:txBody>
      </p:sp>
    </p:spTree>
    <p:extLst>
      <p:ext uri="{BB962C8B-B14F-4D97-AF65-F5344CB8AC3E}">
        <p14:creationId xmlns:p14="http://schemas.microsoft.com/office/powerpoint/2010/main" val="9347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E545F88-14DF-4C4B-99A2-1877EE202353}"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7E6982-7C9B-4ED6-9790-B06E099916DB}" type="slidenum">
              <a:rPr lang="en-US" smtClean="0"/>
              <a:t>‹#›</a:t>
            </a:fld>
            <a:endParaRPr lang="en-US"/>
          </a:p>
        </p:txBody>
      </p:sp>
    </p:spTree>
    <p:extLst>
      <p:ext uri="{BB962C8B-B14F-4D97-AF65-F5344CB8AC3E}">
        <p14:creationId xmlns:p14="http://schemas.microsoft.com/office/powerpoint/2010/main" val="2544155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545F88-14DF-4C4B-99A2-1877EE202353}" type="datetimeFigureOut">
              <a:rPr lang="en-US" smtClean="0"/>
              <a:t>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7E6982-7C9B-4ED6-9790-B06E099916DB}" type="slidenum">
              <a:rPr lang="en-US" smtClean="0"/>
              <a:t>‹#›</a:t>
            </a:fld>
            <a:endParaRPr lang="en-US"/>
          </a:p>
        </p:txBody>
      </p:sp>
    </p:spTree>
    <p:extLst>
      <p:ext uri="{BB962C8B-B14F-4D97-AF65-F5344CB8AC3E}">
        <p14:creationId xmlns:p14="http://schemas.microsoft.com/office/powerpoint/2010/main" val="1432183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545F88-14DF-4C4B-99A2-1877EE202353}" type="datetimeFigureOut">
              <a:rPr lang="en-US" smtClean="0"/>
              <a:t>5/9/2023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7E6982-7C9B-4ED6-9790-B06E099916DB}" type="slidenum">
              <a:rPr lang="en-US" smtClean="0"/>
              <a:t>‹#›</a:t>
            </a:fld>
            <a:endParaRPr lang="en-US"/>
          </a:p>
        </p:txBody>
      </p:sp>
    </p:spTree>
    <p:extLst>
      <p:ext uri="{BB962C8B-B14F-4D97-AF65-F5344CB8AC3E}">
        <p14:creationId xmlns:p14="http://schemas.microsoft.com/office/powerpoint/2010/main" val="4272682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545F88-14DF-4C4B-99A2-1877EE202353}" type="datetimeFigureOut">
              <a:rPr lang="en-US" smtClean="0"/>
              <a:t>5/9/2023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7E6982-7C9B-4ED6-9790-B06E099916DB}" type="slidenum">
              <a:rPr lang="en-US" smtClean="0"/>
              <a:t>‹#›</a:t>
            </a:fld>
            <a:endParaRPr lang="en-US"/>
          </a:p>
        </p:txBody>
      </p:sp>
    </p:spTree>
    <p:extLst>
      <p:ext uri="{BB962C8B-B14F-4D97-AF65-F5344CB8AC3E}">
        <p14:creationId xmlns:p14="http://schemas.microsoft.com/office/powerpoint/2010/main" val="3633866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545F88-14DF-4C4B-99A2-1877EE202353}" type="datetimeFigureOut">
              <a:rPr lang="en-US" smtClean="0"/>
              <a:t>5/9/2023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7E6982-7C9B-4ED6-9790-B06E099916DB}" type="slidenum">
              <a:rPr lang="en-US" smtClean="0"/>
              <a:t>‹#›</a:t>
            </a:fld>
            <a:endParaRPr lang="en-US"/>
          </a:p>
        </p:txBody>
      </p:sp>
    </p:spTree>
    <p:extLst>
      <p:ext uri="{BB962C8B-B14F-4D97-AF65-F5344CB8AC3E}">
        <p14:creationId xmlns:p14="http://schemas.microsoft.com/office/powerpoint/2010/main" val="2032472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E545F88-14DF-4C4B-99A2-1877EE202353}" type="datetimeFigureOut">
              <a:rPr lang="en-US" smtClean="0"/>
              <a:t>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7E6982-7C9B-4ED6-9790-B06E099916DB}" type="slidenum">
              <a:rPr lang="en-US" smtClean="0"/>
              <a:t>‹#›</a:t>
            </a:fld>
            <a:endParaRPr lang="en-US"/>
          </a:p>
        </p:txBody>
      </p:sp>
    </p:spTree>
    <p:extLst>
      <p:ext uri="{BB962C8B-B14F-4D97-AF65-F5344CB8AC3E}">
        <p14:creationId xmlns:p14="http://schemas.microsoft.com/office/powerpoint/2010/main" val="2410013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E545F88-14DF-4C4B-99A2-1877EE202353}" type="datetimeFigureOut">
              <a:rPr lang="en-US" smtClean="0"/>
              <a:t>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7E6982-7C9B-4ED6-9790-B06E099916DB}" type="slidenum">
              <a:rPr lang="en-US" smtClean="0"/>
              <a:t>‹#›</a:t>
            </a:fld>
            <a:endParaRPr lang="en-US"/>
          </a:p>
        </p:txBody>
      </p:sp>
    </p:spTree>
    <p:extLst>
      <p:ext uri="{BB962C8B-B14F-4D97-AF65-F5344CB8AC3E}">
        <p14:creationId xmlns:p14="http://schemas.microsoft.com/office/powerpoint/2010/main" val="2335552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45F88-14DF-4C4B-99A2-1877EE202353}" type="datetimeFigureOut">
              <a:rPr lang="en-US" smtClean="0"/>
              <a:t>5/9/2023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7E6982-7C9B-4ED6-9790-B06E099916DB}" type="slidenum">
              <a:rPr lang="en-US" smtClean="0"/>
              <a:t>‹#›</a:t>
            </a:fld>
            <a:endParaRPr lang="en-US"/>
          </a:p>
        </p:txBody>
      </p:sp>
    </p:spTree>
    <p:extLst>
      <p:ext uri="{BB962C8B-B14F-4D97-AF65-F5344CB8AC3E}">
        <p14:creationId xmlns:p14="http://schemas.microsoft.com/office/powerpoint/2010/main" val="3967697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TextBox 2"/>
          <p:cNvSpPr txBox="1"/>
          <p:nvPr/>
        </p:nvSpPr>
        <p:spPr>
          <a:xfrm>
            <a:off x="2021982" y="645152"/>
            <a:ext cx="7997781" cy="892552"/>
          </a:xfrm>
          <a:prstGeom prst="rect">
            <a:avLst/>
          </a:prstGeom>
          <a:noFill/>
        </p:spPr>
        <p:txBody>
          <a:bodyPr wrap="square" rtlCol="0">
            <a:spAutoFit/>
          </a:bodyPr>
          <a:lstStyle/>
          <a:p>
            <a:pPr algn="ctr"/>
            <a:r>
              <a:rPr lang="en-US" sz="2800" b="1" dirty="0" smtClean="0">
                <a:solidFill>
                  <a:srgbClr val="C00000"/>
                </a:solidFill>
              </a:rPr>
              <a:t>PHÒNG GIÁO DỤC VÀ ĐÀO TẠO QUẬN LONG BIÊN</a:t>
            </a:r>
          </a:p>
          <a:p>
            <a:pPr algn="ctr"/>
            <a:r>
              <a:rPr lang="en-US" sz="2400" b="1" u="sng" dirty="0" smtClean="0">
                <a:solidFill>
                  <a:srgbClr val="C00000"/>
                </a:solidFill>
              </a:rPr>
              <a:t>TRƯỜNG MẦM NON ĐỨC GIANG</a:t>
            </a:r>
            <a:endParaRPr lang="en-US" sz="2400" b="1" u="sng" dirty="0">
              <a:solidFill>
                <a:srgbClr val="C0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66" y="1673832"/>
            <a:ext cx="1246614" cy="1053676"/>
          </a:xfrm>
          <a:prstGeom prst="rect">
            <a:avLst/>
          </a:prstGeom>
        </p:spPr>
      </p:pic>
      <p:sp>
        <p:nvSpPr>
          <p:cNvPr id="5" name="Title 1"/>
          <p:cNvSpPr txBox="1">
            <a:spLocks/>
          </p:cNvSpPr>
          <p:nvPr/>
        </p:nvSpPr>
        <p:spPr>
          <a:xfrm>
            <a:off x="2474689" y="3100570"/>
            <a:ext cx="7325935" cy="42703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solidFill>
                  <a:srgbClr val="002060"/>
                </a:solidFill>
                <a:latin typeface="+mn-lt"/>
              </a:rPr>
              <a:t>LĨNH VỰC PHÁT </a:t>
            </a:r>
            <a:r>
              <a:rPr lang="en-US" sz="3600" b="1" smtClean="0">
                <a:solidFill>
                  <a:srgbClr val="002060"/>
                </a:solidFill>
                <a:latin typeface="+mn-lt"/>
              </a:rPr>
              <a:t>TRIỂN NHẬN THỨC</a:t>
            </a:r>
            <a:endParaRPr lang="en-US" sz="3600" b="1" dirty="0">
              <a:solidFill>
                <a:srgbClr val="002060"/>
              </a:solidFill>
              <a:latin typeface="+mn-lt"/>
            </a:endParaRPr>
          </a:p>
        </p:txBody>
      </p:sp>
      <p:sp>
        <p:nvSpPr>
          <p:cNvPr id="6" name="TextBox 5"/>
          <p:cNvSpPr txBox="1"/>
          <p:nvPr/>
        </p:nvSpPr>
        <p:spPr>
          <a:xfrm>
            <a:off x="2474689" y="4046669"/>
            <a:ext cx="6424414" cy="954107"/>
          </a:xfrm>
          <a:prstGeom prst="rect">
            <a:avLst/>
          </a:prstGeom>
          <a:noFill/>
        </p:spPr>
        <p:txBody>
          <a:bodyPr wrap="square" rtlCol="0">
            <a:spAutoFit/>
          </a:bodyPr>
          <a:lstStyle/>
          <a:p>
            <a:pPr algn="ctr"/>
            <a:r>
              <a:rPr lang="en-US" sz="2800" b="1" smtClean="0"/>
              <a:t>Dạy trẻ phân biệt các mùa trong năm</a:t>
            </a:r>
            <a:endParaRPr lang="en-US" sz="2800" b="1" dirty="0" smtClean="0"/>
          </a:p>
          <a:p>
            <a:pPr algn="ctr"/>
            <a:r>
              <a:rPr lang="en-US" sz="2800" b="1" smtClean="0"/>
              <a:t>Giáo viên: Bành Thị Tâm</a:t>
            </a:r>
            <a:endParaRPr lang="en-US" sz="2800" b="1"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2472">
            <a:off x="9354847" y="3498615"/>
            <a:ext cx="2381407" cy="3004320"/>
          </a:xfrm>
          <a:prstGeom prst="rect">
            <a:avLst/>
          </a:prstGeom>
        </p:spPr>
      </p:pic>
    </p:spTree>
    <p:extLst>
      <p:ext uri="{BB962C8B-B14F-4D97-AF65-F5344CB8AC3E}">
        <p14:creationId xmlns:p14="http://schemas.microsoft.com/office/powerpoint/2010/main" val="227451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328" y="1439224"/>
            <a:ext cx="5074275" cy="5125092"/>
          </a:xfrm>
          <a:prstGeom prst="rect">
            <a:avLst/>
          </a:prstGeom>
        </p:spPr>
      </p:pic>
      <p:sp>
        <p:nvSpPr>
          <p:cNvPr id="5" name="TextBox 4"/>
          <p:cNvSpPr txBox="1"/>
          <p:nvPr/>
        </p:nvSpPr>
        <p:spPr>
          <a:xfrm>
            <a:off x="2483761" y="427225"/>
            <a:ext cx="6757684" cy="584775"/>
          </a:xfrm>
          <a:prstGeom prst="rect">
            <a:avLst/>
          </a:prstGeom>
          <a:noFill/>
        </p:spPr>
        <p:txBody>
          <a:bodyPr wrap="square" rtlCol="0">
            <a:spAutoFit/>
          </a:bodyPr>
          <a:lstStyle/>
          <a:p>
            <a:r>
              <a:rPr lang="en-US" sz="3200" b="1" smtClean="0">
                <a:solidFill>
                  <a:srgbClr val="0070C0"/>
                </a:solidFill>
              </a:rPr>
              <a:t>Mùa xuân là mùa thứ mấy trong năm?</a:t>
            </a:r>
            <a:endParaRPr lang="en-US" sz="3200" b="1">
              <a:solidFill>
                <a:srgbClr val="0070C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439224"/>
            <a:ext cx="5081722" cy="5070814"/>
          </a:xfrm>
          <a:prstGeom prst="rect">
            <a:avLst/>
          </a:prstGeom>
        </p:spPr>
      </p:pic>
      <p:sp>
        <p:nvSpPr>
          <p:cNvPr id="7" name="TextBox 6"/>
          <p:cNvSpPr txBox="1"/>
          <p:nvPr/>
        </p:nvSpPr>
        <p:spPr>
          <a:xfrm>
            <a:off x="3157250" y="454364"/>
            <a:ext cx="4319315" cy="584775"/>
          </a:xfrm>
          <a:prstGeom prst="rect">
            <a:avLst/>
          </a:prstGeom>
          <a:noFill/>
        </p:spPr>
        <p:txBody>
          <a:bodyPr wrap="square" rtlCol="0">
            <a:spAutoFit/>
          </a:bodyPr>
          <a:lstStyle/>
          <a:p>
            <a:r>
              <a:rPr lang="en-US" sz="3200" b="1" smtClean="0">
                <a:solidFill>
                  <a:srgbClr val="C00000"/>
                </a:solidFill>
              </a:rPr>
              <a:t>Ai biết gì về mùa xuân?</a:t>
            </a:r>
            <a:endParaRPr lang="en-US" sz="3200" b="1">
              <a:solidFill>
                <a:srgbClr val="C00000"/>
              </a:solidFill>
            </a:endParaRPr>
          </a:p>
        </p:txBody>
      </p:sp>
      <p:sp>
        <p:nvSpPr>
          <p:cNvPr id="3" name="TextBox 2"/>
          <p:cNvSpPr txBox="1"/>
          <p:nvPr/>
        </p:nvSpPr>
        <p:spPr>
          <a:xfrm>
            <a:off x="0" y="178420"/>
            <a:ext cx="1613647" cy="461665"/>
          </a:xfrm>
          <a:prstGeom prst="rect">
            <a:avLst/>
          </a:prstGeom>
          <a:noFill/>
        </p:spPr>
        <p:txBody>
          <a:bodyPr wrap="square" rtlCol="0">
            <a:spAutoFit/>
          </a:bodyPr>
          <a:lstStyle/>
          <a:p>
            <a:r>
              <a:rPr lang="en-US" sz="2400" b="1" smtClean="0">
                <a:solidFill>
                  <a:srgbClr val="7030A0"/>
                </a:solidFill>
              </a:rPr>
              <a:t>Mùa xuân</a:t>
            </a:r>
            <a:endParaRPr lang="en-US" sz="2400" b="1">
              <a:solidFill>
                <a:srgbClr val="7030A0"/>
              </a:solidFill>
            </a:endParaRPr>
          </a:p>
        </p:txBody>
      </p:sp>
      <p:sp>
        <p:nvSpPr>
          <p:cNvPr id="8" name="TextBox 7"/>
          <p:cNvSpPr txBox="1"/>
          <p:nvPr/>
        </p:nvSpPr>
        <p:spPr>
          <a:xfrm>
            <a:off x="2366683" y="427224"/>
            <a:ext cx="6494928" cy="584775"/>
          </a:xfrm>
          <a:prstGeom prst="rect">
            <a:avLst/>
          </a:prstGeom>
          <a:noFill/>
        </p:spPr>
        <p:txBody>
          <a:bodyPr wrap="square" rtlCol="0">
            <a:spAutoFit/>
          </a:bodyPr>
          <a:lstStyle/>
          <a:p>
            <a:r>
              <a:rPr lang="en-US" sz="3200" b="1" smtClean="0">
                <a:solidFill>
                  <a:schemeClr val="accent6">
                    <a:lumMod val="50000"/>
                  </a:schemeClr>
                </a:solidFill>
              </a:rPr>
              <a:t>Thời tiết của mùa xuân như thế nào?</a:t>
            </a:r>
            <a:endParaRPr lang="en-US" sz="3200" b="1">
              <a:solidFill>
                <a:schemeClr val="accent6">
                  <a:lumMod val="50000"/>
                </a:schemeClr>
              </a:solidFill>
            </a:endParaRPr>
          </a:p>
        </p:txBody>
      </p:sp>
    </p:spTree>
    <p:extLst>
      <p:ext uri="{BB962C8B-B14F-4D97-AF65-F5344CB8AC3E}">
        <p14:creationId xmlns:p14="http://schemas.microsoft.com/office/powerpoint/2010/main" val="293497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7"/>
                                        </p:tgtEl>
                                        <p:attrNameLst>
                                          <p:attrName>ppt_w</p:attrName>
                                        </p:attrNameLst>
                                      </p:cBhvr>
                                      <p:tavLst>
                                        <p:tav tm="0">
                                          <p:val>
                                            <p:strVal val="ppt_w"/>
                                          </p:val>
                                        </p:tav>
                                        <p:tav tm="100000">
                                          <p:val>
                                            <p:fltVal val="0"/>
                                          </p:val>
                                        </p:tav>
                                      </p:tavLst>
                                    </p:anim>
                                    <p:anim calcmode="lin" valueType="num">
                                      <p:cBhvr>
                                        <p:cTn id="26" dur="500"/>
                                        <p:tgtEl>
                                          <p:spTgt spid="7"/>
                                        </p:tgtEl>
                                        <p:attrNameLst>
                                          <p:attrName>ppt_h</p:attrName>
                                        </p:attrNameLst>
                                      </p:cBhvr>
                                      <p:tavLst>
                                        <p:tav tm="0">
                                          <p:val>
                                            <p:strVal val="ppt_h"/>
                                          </p:val>
                                        </p:tav>
                                        <p:tav tm="100000">
                                          <p:val>
                                            <p:fltVal val="0"/>
                                          </p:val>
                                        </p:tav>
                                      </p:tavLst>
                                    </p:anim>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par>
                                <p:cTn id="34" presetID="14" presetClass="entr" presetSubtype="1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par>
                                <p:cTn id="37" presetID="14" presetClass="entr" presetSubtype="1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496" y="1171976"/>
            <a:ext cx="5143500" cy="519018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550" y="1171976"/>
            <a:ext cx="5640946" cy="5241703"/>
          </a:xfrm>
          <a:prstGeom prst="rect">
            <a:avLst/>
          </a:prstGeom>
        </p:spPr>
      </p:pic>
      <p:sp>
        <p:nvSpPr>
          <p:cNvPr id="7" name="TextBox 6"/>
          <p:cNvSpPr txBox="1"/>
          <p:nvPr/>
        </p:nvSpPr>
        <p:spPr>
          <a:xfrm>
            <a:off x="2508681" y="293601"/>
            <a:ext cx="6283565" cy="584775"/>
          </a:xfrm>
          <a:prstGeom prst="rect">
            <a:avLst/>
          </a:prstGeom>
          <a:noFill/>
        </p:spPr>
        <p:txBody>
          <a:bodyPr wrap="square" rtlCol="0">
            <a:spAutoFit/>
          </a:bodyPr>
          <a:lstStyle/>
          <a:p>
            <a:r>
              <a:rPr lang="en-US" sz="3200" b="1" smtClean="0">
                <a:solidFill>
                  <a:srgbClr val="0070C0"/>
                </a:solidFill>
              </a:rPr>
              <a:t>Mùa xuân thì cây cối như thế nào?</a:t>
            </a:r>
            <a:endParaRPr lang="en-US" sz="3200" b="1">
              <a:solidFill>
                <a:srgbClr val="0070C0"/>
              </a:solidFill>
            </a:endParaRPr>
          </a:p>
        </p:txBody>
      </p:sp>
    </p:spTree>
    <p:extLst>
      <p:ext uri="{BB962C8B-B14F-4D97-AF65-F5344CB8AC3E}">
        <p14:creationId xmlns:p14="http://schemas.microsoft.com/office/powerpoint/2010/main" val="43988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1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53" y="1030310"/>
            <a:ext cx="5555134" cy="539051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1255" y="1030310"/>
            <a:ext cx="5246041" cy="5390516"/>
          </a:xfrm>
          <a:prstGeom prst="rect">
            <a:avLst/>
          </a:prstGeom>
        </p:spPr>
      </p:pic>
      <p:sp>
        <p:nvSpPr>
          <p:cNvPr id="6" name="TextBox 5"/>
          <p:cNvSpPr txBox="1"/>
          <p:nvPr/>
        </p:nvSpPr>
        <p:spPr>
          <a:xfrm>
            <a:off x="1337257" y="300748"/>
            <a:ext cx="7779850" cy="584775"/>
          </a:xfrm>
          <a:prstGeom prst="rect">
            <a:avLst/>
          </a:prstGeom>
          <a:noFill/>
        </p:spPr>
        <p:txBody>
          <a:bodyPr wrap="square" rtlCol="0">
            <a:spAutoFit/>
          </a:bodyPr>
          <a:lstStyle/>
          <a:p>
            <a:r>
              <a:rPr lang="en-US" sz="3200" b="1" smtClean="0">
                <a:solidFill>
                  <a:srgbClr val="C00000"/>
                </a:solidFill>
              </a:rPr>
              <a:t>Loài hoa đặc trưng của mùa xuân là hoa gì?   </a:t>
            </a:r>
            <a:endParaRPr lang="en-US" sz="3200" b="1">
              <a:solidFill>
                <a:srgbClr val="C00000"/>
              </a:solidFill>
            </a:endParaRPr>
          </a:p>
        </p:txBody>
      </p:sp>
    </p:spTree>
    <p:extLst>
      <p:ext uri="{BB962C8B-B14F-4D97-AF65-F5344CB8AC3E}">
        <p14:creationId xmlns:p14="http://schemas.microsoft.com/office/powerpoint/2010/main" val="312734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75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075765" y="2305615"/>
            <a:ext cx="10340788" cy="2000548"/>
          </a:xfrm>
          <a:prstGeom prst="rect">
            <a:avLst/>
          </a:prstGeom>
          <a:noFill/>
        </p:spPr>
        <p:txBody>
          <a:bodyPr wrap="square" rtlCol="0">
            <a:spAutoFit/>
          </a:bodyPr>
          <a:lstStyle/>
          <a:p>
            <a:pPr algn="just"/>
            <a:r>
              <a:rPr lang="en-US" sz="2800" b="1" i="1" smtClean="0">
                <a:solidFill>
                  <a:srgbClr val="FF0000"/>
                </a:solidFill>
              </a:rPr>
              <a:t>Như vậy: </a:t>
            </a:r>
            <a:r>
              <a:rPr lang="vi-VN" sz="2400" b="1" i="1" smtClean="0">
                <a:solidFill>
                  <a:srgbClr val="FF0000"/>
                </a:solidFill>
              </a:rPr>
              <a:t>Mùa </a:t>
            </a:r>
            <a:r>
              <a:rPr lang="vi-VN" sz="2400" b="1" i="1">
                <a:solidFill>
                  <a:srgbClr val="FF0000"/>
                </a:solidFill>
              </a:rPr>
              <a:t>xuân là mùa đầu tiên của năm mới, bắt đầu từ tháng 1 đến tháng 3, thời tiết ấm áp, cây cối xanh tươi, trăm hoa đua nở, muôn chim ca hót líu lo và đặc biệt mùa xuân còn có tết Nguyên đán là ngày tết cổ truyền của dân tộc. Mỗi độ xuân về mọi người còn náo nức rủ nhau đi hội.</a:t>
            </a:r>
            <a:endParaRPr lang="en-US" sz="2400" b="1">
              <a:solidFill>
                <a:srgbClr val="FF0000"/>
              </a:solidFill>
            </a:endParaRPr>
          </a:p>
        </p:txBody>
      </p:sp>
    </p:spTree>
    <p:extLst>
      <p:ext uri="{BB962C8B-B14F-4D97-AF65-F5344CB8AC3E}">
        <p14:creationId xmlns:p14="http://schemas.microsoft.com/office/powerpoint/2010/main" val="2614830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297" y="976606"/>
            <a:ext cx="10483403" cy="5690863"/>
          </a:xfrm>
          <a:prstGeom prst="rect">
            <a:avLst/>
          </a:prstGeom>
        </p:spPr>
      </p:pic>
      <p:sp>
        <p:nvSpPr>
          <p:cNvPr id="6" name="TextBox 5"/>
          <p:cNvSpPr txBox="1"/>
          <p:nvPr/>
        </p:nvSpPr>
        <p:spPr>
          <a:xfrm>
            <a:off x="3138845" y="347697"/>
            <a:ext cx="5914308" cy="584775"/>
          </a:xfrm>
          <a:prstGeom prst="rect">
            <a:avLst/>
          </a:prstGeom>
          <a:noFill/>
        </p:spPr>
        <p:txBody>
          <a:bodyPr wrap="square" rtlCol="0">
            <a:spAutoFit/>
          </a:bodyPr>
          <a:lstStyle/>
          <a:p>
            <a:r>
              <a:rPr lang="en-US" sz="3200" b="1" smtClean="0">
                <a:solidFill>
                  <a:srgbClr val="FF0000"/>
                </a:solidFill>
              </a:rPr>
              <a:t>Tiếp theo mùa xuân là mùa gì ?</a:t>
            </a:r>
            <a:endParaRPr lang="en-US" sz="3200" b="1">
              <a:solidFill>
                <a:srgbClr val="FF0000"/>
              </a:solidFill>
            </a:endParaRPr>
          </a:p>
        </p:txBody>
      </p:sp>
      <p:sp>
        <p:nvSpPr>
          <p:cNvPr id="5" name="TextBox 4"/>
          <p:cNvSpPr txBox="1"/>
          <p:nvPr/>
        </p:nvSpPr>
        <p:spPr>
          <a:xfrm>
            <a:off x="0" y="178420"/>
            <a:ext cx="1613647" cy="461665"/>
          </a:xfrm>
          <a:prstGeom prst="rect">
            <a:avLst/>
          </a:prstGeom>
          <a:noFill/>
        </p:spPr>
        <p:txBody>
          <a:bodyPr wrap="square" rtlCol="0">
            <a:spAutoFit/>
          </a:bodyPr>
          <a:lstStyle/>
          <a:p>
            <a:r>
              <a:rPr lang="en-US" sz="2400" b="1" smtClean="0">
                <a:solidFill>
                  <a:srgbClr val="7030A0"/>
                </a:solidFill>
              </a:rPr>
              <a:t>Mùa hạ</a:t>
            </a:r>
            <a:endParaRPr lang="en-US" sz="2400" b="1">
              <a:solidFill>
                <a:srgbClr val="7030A0"/>
              </a:solidFill>
            </a:endParaRPr>
          </a:p>
        </p:txBody>
      </p:sp>
      <p:sp>
        <p:nvSpPr>
          <p:cNvPr id="7" name="TextBox 6"/>
          <p:cNvSpPr txBox="1"/>
          <p:nvPr/>
        </p:nvSpPr>
        <p:spPr>
          <a:xfrm>
            <a:off x="2958950" y="323598"/>
            <a:ext cx="6274096" cy="584775"/>
          </a:xfrm>
          <a:prstGeom prst="rect">
            <a:avLst/>
          </a:prstGeom>
          <a:noFill/>
        </p:spPr>
        <p:txBody>
          <a:bodyPr wrap="square" rtlCol="0">
            <a:spAutoFit/>
          </a:bodyPr>
          <a:lstStyle/>
          <a:p>
            <a:r>
              <a:rPr lang="en-US" sz="3200" b="1" smtClean="0">
                <a:solidFill>
                  <a:srgbClr val="7030A0"/>
                </a:solidFill>
              </a:rPr>
              <a:t>Mùa hè là mùa thứ mấy trong năm?</a:t>
            </a:r>
            <a:endParaRPr lang="en-US" sz="3200" b="1">
              <a:solidFill>
                <a:srgbClr val="7030A0"/>
              </a:solidFill>
            </a:endParaRPr>
          </a:p>
        </p:txBody>
      </p:sp>
      <p:sp>
        <p:nvSpPr>
          <p:cNvPr id="8" name="TextBox 7"/>
          <p:cNvSpPr txBox="1"/>
          <p:nvPr/>
        </p:nvSpPr>
        <p:spPr>
          <a:xfrm>
            <a:off x="3127232" y="404252"/>
            <a:ext cx="6274096" cy="584775"/>
          </a:xfrm>
          <a:prstGeom prst="rect">
            <a:avLst/>
          </a:prstGeom>
          <a:noFill/>
        </p:spPr>
        <p:txBody>
          <a:bodyPr wrap="square" rtlCol="0">
            <a:spAutoFit/>
          </a:bodyPr>
          <a:lstStyle/>
          <a:p>
            <a:r>
              <a:rPr lang="en-US" sz="3200" b="1" smtClean="0">
                <a:solidFill>
                  <a:srgbClr val="002060"/>
                </a:solidFill>
              </a:rPr>
              <a:t>Thời tiết của mùa hè như thế nào?</a:t>
            </a:r>
            <a:endParaRPr lang="en-US" sz="3200" b="1">
              <a:solidFill>
                <a:srgbClr val="002060"/>
              </a:solidFill>
            </a:endParaRPr>
          </a:p>
        </p:txBody>
      </p:sp>
      <p:sp>
        <p:nvSpPr>
          <p:cNvPr id="9" name="TextBox 8"/>
          <p:cNvSpPr txBox="1"/>
          <p:nvPr/>
        </p:nvSpPr>
        <p:spPr>
          <a:xfrm>
            <a:off x="3184266" y="77376"/>
            <a:ext cx="6274096" cy="1077218"/>
          </a:xfrm>
          <a:prstGeom prst="rect">
            <a:avLst/>
          </a:prstGeom>
          <a:noFill/>
        </p:spPr>
        <p:txBody>
          <a:bodyPr wrap="square" rtlCol="0">
            <a:spAutoFit/>
          </a:bodyPr>
          <a:lstStyle/>
          <a:p>
            <a:r>
              <a:rPr lang="en-US" sz="3200" b="1" smtClean="0">
                <a:solidFill>
                  <a:srgbClr val="0070C0"/>
                </a:solidFill>
              </a:rPr>
              <a:t>Mùa xuân bắt đầu từ tháng nào đến tháng nào?</a:t>
            </a:r>
            <a:endParaRPr lang="en-US" sz="3200" b="1">
              <a:solidFill>
                <a:srgbClr val="0070C0"/>
              </a:solidFill>
            </a:endParaRPr>
          </a:p>
        </p:txBody>
      </p:sp>
    </p:spTree>
    <p:extLst>
      <p:ext uri="{BB962C8B-B14F-4D97-AF65-F5344CB8AC3E}">
        <p14:creationId xmlns:p14="http://schemas.microsoft.com/office/powerpoint/2010/main" val="238970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childTnLst>
                                    <p:anim calcmode="lin" valueType="num">
                                      <p:cBhvr>
                                        <p:cTn id="12" dur="500"/>
                                        <p:tgtEl>
                                          <p:spTgt spid="6"/>
                                        </p:tgtEl>
                                        <p:attrNameLst>
                                          <p:attrName>ppt_w</p:attrName>
                                        </p:attrNameLst>
                                      </p:cBhvr>
                                      <p:tavLst>
                                        <p:tav tm="0">
                                          <p:val>
                                            <p:strVal val="ppt_w"/>
                                          </p:val>
                                        </p:tav>
                                        <p:tav tm="100000">
                                          <p:val>
                                            <p:fltVal val="0"/>
                                          </p:val>
                                        </p:tav>
                                      </p:tavLst>
                                    </p:anim>
                                    <p:anim calcmode="lin" valueType="num">
                                      <p:cBhvr>
                                        <p:cTn id="13" dur="500"/>
                                        <p:tgtEl>
                                          <p:spTgt spid="6"/>
                                        </p:tgtEl>
                                        <p:attrNameLst>
                                          <p:attrName>ppt_h</p:attrName>
                                        </p:attrNameLst>
                                      </p:cBhvr>
                                      <p:tavLst>
                                        <p:tav tm="0">
                                          <p:val>
                                            <p:strVal val="ppt_h"/>
                                          </p:val>
                                        </p:tav>
                                        <p:tav tm="100000">
                                          <p:val>
                                            <p:fltVal val="0"/>
                                          </p:val>
                                        </p:tav>
                                      </p:tavLst>
                                    </p:anim>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9"/>
                                        </p:tgtEl>
                                        <p:attrNameLst>
                                          <p:attrName>ppt_w</p:attrName>
                                        </p:attrNameLst>
                                      </p:cBhvr>
                                      <p:tavLst>
                                        <p:tav tm="0">
                                          <p:val>
                                            <p:strVal val="ppt_w"/>
                                          </p:val>
                                        </p:tav>
                                        <p:tav tm="100000">
                                          <p:val>
                                            <p:fltVal val="0"/>
                                          </p:val>
                                        </p:tav>
                                      </p:tavLst>
                                    </p:anim>
                                    <p:anim calcmode="lin" valueType="num">
                                      <p:cBhvr>
                                        <p:cTn id="26" dur="500"/>
                                        <p:tgtEl>
                                          <p:spTgt spid="9"/>
                                        </p:tgtEl>
                                        <p:attrNameLst>
                                          <p:attrName>ppt_h</p:attrName>
                                        </p:attrNameLst>
                                      </p:cBhvr>
                                      <p:tavLst>
                                        <p:tav tm="0">
                                          <p:val>
                                            <p:strVal val="ppt_h"/>
                                          </p:val>
                                        </p:tav>
                                        <p:tav tm="100000">
                                          <p:val>
                                            <p:fltVal val="0"/>
                                          </p:val>
                                        </p:tav>
                                      </p:tavLst>
                                    </p:anim>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0" presetClass="exit" presetSubtype="0" fill="hold" grpId="1" nodeType="clickEffect">
                                  <p:stCondLst>
                                    <p:cond delay="0"/>
                                  </p:stCondLst>
                                  <p:childTnLst>
                                    <p:animEffect transition="out" filter="wedge">
                                      <p:cBhvr>
                                        <p:cTn id="38" dur="2000"/>
                                        <p:tgtEl>
                                          <p:spTgt spid="7"/>
                                        </p:tgtEl>
                                      </p:cBhvr>
                                    </p:animEffect>
                                    <p:set>
                                      <p:cBhvr>
                                        <p:cTn id="39" dur="1" fill="hold">
                                          <p:stCondLst>
                                            <p:cond delay="1999"/>
                                          </p:stCondLst>
                                        </p:cTn>
                                        <p:tgtEl>
                                          <p:spTgt spid="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strVal val="#ppt_h"/>
                                          </p:val>
                                        </p:tav>
                                        <p:tav tm="100000">
                                          <p:val>
                                            <p:strVal val="#ppt_h"/>
                                          </p:val>
                                        </p:tav>
                                      </p:tavLst>
                                    </p:anim>
                                  </p:childTnLst>
                                </p:cTn>
                              </p:par>
                              <p:par>
                                <p:cTn id="46" presetID="5" presetClass="entr" presetSubtype="1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checkerboard(across)">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61374"/>
            <a:ext cx="5827690" cy="491087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4890" y="1661374"/>
            <a:ext cx="5447763" cy="4910875"/>
          </a:xfrm>
          <a:prstGeom prst="rect">
            <a:avLst/>
          </a:prstGeom>
        </p:spPr>
      </p:pic>
      <p:sp>
        <p:nvSpPr>
          <p:cNvPr id="5" name="TextBox 4"/>
          <p:cNvSpPr txBox="1"/>
          <p:nvPr/>
        </p:nvSpPr>
        <p:spPr>
          <a:xfrm>
            <a:off x="2508682" y="293601"/>
            <a:ext cx="5668668" cy="584775"/>
          </a:xfrm>
          <a:prstGeom prst="rect">
            <a:avLst/>
          </a:prstGeom>
          <a:noFill/>
        </p:spPr>
        <p:txBody>
          <a:bodyPr wrap="square" rtlCol="0">
            <a:spAutoFit/>
          </a:bodyPr>
          <a:lstStyle/>
          <a:p>
            <a:r>
              <a:rPr lang="en-US" sz="3200" b="1" smtClean="0">
                <a:solidFill>
                  <a:srgbClr val="FF0000"/>
                </a:solidFill>
              </a:rPr>
              <a:t>Mùa hè thường có hoa gì nở?</a:t>
            </a:r>
            <a:endParaRPr lang="en-US" sz="3200" b="1">
              <a:solidFill>
                <a:srgbClr val="FF0000"/>
              </a:solidFill>
            </a:endParaRPr>
          </a:p>
        </p:txBody>
      </p:sp>
    </p:spTree>
    <p:extLst>
      <p:ext uri="{BB962C8B-B14F-4D97-AF65-F5344CB8AC3E}">
        <p14:creationId xmlns:p14="http://schemas.microsoft.com/office/powerpoint/2010/main" val="270548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TextBox 2"/>
          <p:cNvSpPr txBox="1"/>
          <p:nvPr/>
        </p:nvSpPr>
        <p:spPr>
          <a:xfrm>
            <a:off x="1997694" y="414625"/>
            <a:ext cx="8544800" cy="584775"/>
          </a:xfrm>
          <a:prstGeom prst="rect">
            <a:avLst/>
          </a:prstGeom>
          <a:noFill/>
        </p:spPr>
        <p:txBody>
          <a:bodyPr wrap="square" rtlCol="0">
            <a:spAutoFit/>
          </a:bodyPr>
          <a:lstStyle/>
          <a:p>
            <a:r>
              <a:rPr lang="en-US" sz="3200" b="1" smtClean="0">
                <a:solidFill>
                  <a:srgbClr val="FF0000"/>
                </a:solidFill>
              </a:rPr>
              <a:t>Mùa hè đến các con  được bố mẹ cho đi đâu?</a:t>
            </a:r>
            <a:endParaRPr lang="en-US" sz="3200" b="1">
              <a:solidFill>
                <a:srgbClr val="FF0000"/>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8119" r="17660"/>
          <a:stretch/>
        </p:blipFill>
        <p:spPr>
          <a:xfrm>
            <a:off x="285377" y="1337446"/>
            <a:ext cx="3197411" cy="518250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0712" y="1337446"/>
            <a:ext cx="3329300" cy="518250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1487" y="1337446"/>
            <a:ext cx="3959038" cy="5143500"/>
          </a:xfrm>
          <a:prstGeom prst="rect">
            <a:avLst/>
          </a:prstGeom>
        </p:spPr>
      </p:pic>
    </p:spTree>
    <p:extLst>
      <p:ext uri="{BB962C8B-B14F-4D97-AF65-F5344CB8AC3E}">
        <p14:creationId xmlns:p14="http://schemas.microsoft.com/office/powerpoint/2010/main" val="243031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613647" y="2326341"/>
            <a:ext cx="8861612" cy="1569660"/>
          </a:xfrm>
          <a:prstGeom prst="rect">
            <a:avLst/>
          </a:prstGeom>
          <a:noFill/>
        </p:spPr>
        <p:txBody>
          <a:bodyPr wrap="square" rtlCol="0">
            <a:spAutoFit/>
          </a:bodyPr>
          <a:lstStyle/>
          <a:p>
            <a:pPr algn="just"/>
            <a:r>
              <a:rPr lang="vi-VN" sz="2400" b="1" i="1">
                <a:solidFill>
                  <a:srgbClr val="FF0000"/>
                </a:solidFill>
              </a:rPr>
              <a:t>Mùa hè là mùa thứ hai trong năm, có thời tiết nóng nhất, diễn ra từ tháng 4 đến tháng 6, mùa hè chúng mình được nghỉ hè, được bố mẹ cho đi du lịch, đi tắm biển....và mùa hè này chúng mình chia tay lớp mầm non để lên lớp 1 nữa đấy</a:t>
            </a:r>
            <a:r>
              <a:rPr lang="vi-VN" b="1" i="1">
                <a:solidFill>
                  <a:srgbClr val="FF0000"/>
                </a:solidFill>
              </a:rPr>
              <a:t>.</a:t>
            </a:r>
            <a:endParaRPr lang="en-US" b="1">
              <a:solidFill>
                <a:srgbClr val="FF0000"/>
              </a:solidFill>
            </a:endParaRPr>
          </a:p>
        </p:txBody>
      </p:sp>
    </p:spTree>
    <p:extLst>
      <p:ext uri="{BB962C8B-B14F-4D97-AF65-F5344CB8AC3E}">
        <p14:creationId xmlns:p14="http://schemas.microsoft.com/office/powerpoint/2010/main" val="17033702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60" y="1416676"/>
            <a:ext cx="5198639" cy="500753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5949" y="1416676"/>
            <a:ext cx="5396248" cy="5007531"/>
          </a:xfrm>
          <a:prstGeom prst="rect">
            <a:avLst/>
          </a:prstGeom>
        </p:spPr>
      </p:pic>
      <p:sp>
        <p:nvSpPr>
          <p:cNvPr id="6" name="TextBox 5"/>
          <p:cNvSpPr txBox="1"/>
          <p:nvPr/>
        </p:nvSpPr>
        <p:spPr>
          <a:xfrm>
            <a:off x="130629" y="521219"/>
            <a:ext cx="1397725" cy="461665"/>
          </a:xfrm>
          <a:prstGeom prst="rect">
            <a:avLst/>
          </a:prstGeom>
          <a:noFill/>
        </p:spPr>
        <p:txBody>
          <a:bodyPr wrap="square" rtlCol="0">
            <a:spAutoFit/>
          </a:bodyPr>
          <a:lstStyle/>
          <a:p>
            <a:r>
              <a:rPr lang="en-US" sz="2400" b="1" smtClean="0">
                <a:solidFill>
                  <a:schemeClr val="accent6">
                    <a:lumMod val="50000"/>
                  </a:schemeClr>
                </a:solidFill>
              </a:rPr>
              <a:t>Mùa thu</a:t>
            </a:r>
            <a:endParaRPr lang="en-US" sz="2400" b="1">
              <a:solidFill>
                <a:schemeClr val="accent6">
                  <a:lumMod val="50000"/>
                </a:schemeClr>
              </a:solidFill>
            </a:endParaRPr>
          </a:p>
        </p:txBody>
      </p:sp>
      <p:sp>
        <p:nvSpPr>
          <p:cNvPr id="7" name="TextBox 6"/>
          <p:cNvSpPr txBox="1"/>
          <p:nvPr/>
        </p:nvSpPr>
        <p:spPr>
          <a:xfrm>
            <a:off x="3732364" y="415951"/>
            <a:ext cx="4214847" cy="584775"/>
          </a:xfrm>
          <a:prstGeom prst="rect">
            <a:avLst/>
          </a:prstGeom>
          <a:noFill/>
        </p:spPr>
        <p:txBody>
          <a:bodyPr wrap="square" rtlCol="0">
            <a:spAutoFit/>
          </a:bodyPr>
          <a:lstStyle/>
          <a:p>
            <a:r>
              <a:rPr lang="en-US" sz="3200" b="1" smtClean="0">
                <a:solidFill>
                  <a:srgbClr val="FF0000"/>
                </a:solidFill>
              </a:rPr>
              <a:t>Sau mùa hè là mùa gì?</a:t>
            </a:r>
            <a:endParaRPr lang="en-US" sz="3200" b="1">
              <a:solidFill>
                <a:srgbClr val="FF0000"/>
              </a:solidFill>
            </a:endParaRPr>
          </a:p>
        </p:txBody>
      </p:sp>
      <p:sp>
        <p:nvSpPr>
          <p:cNvPr id="8" name="TextBox 7"/>
          <p:cNvSpPr txBox="1"/>
          <p:nvPr/>
        </p:nvSpPr>
        <p:spPr>
          <a:xfrm>
            <a:off x="3623675" y="415951"/>
            <a:ext cx="4214847" cy="584775"/>
          </a:xfrm>
          <a:prstGeom prst="rect">
            <a:avLst/>
          </a:prstGeom>
          <a:noFill/>
        </p:spPr>
        <p:txBody>
          <a:bodyPr wrap="square" rtlCol="0">
            <a:spAutoFit/>
          </a:bodyPr>
          <a:lstStyle/>
          <a:p>
            <a:r>
              <a:rPr lang="en-US" sz="3200" b="1" smtClean="0">
                <a:solidFill>
                  <a:srgbClr val="0070C0"/>
                </a:solidFill>
              </a:rPr>
              <a:t>Mùa thu có đặc điểm gì</a:t>
            </a:r>
            <a:endParaRPr lang="en-US" sz="3200" b="1">
              <a:solidFill>
                <a:srgbClr val="0070C0"/>
              </a:solidFill>
            </a:endParaRPr>
          </a:p>
        </p:txBody>
      </p:sp>
    </p:spTree>
    <p:extLst>
      <p:ext uri="{BB962C8B-B14F-4D97-AF65-F5344CB8AC3E}">
        <p14:creationId xmlns:p14="http://schemas.microsoft.com/office/powerpoint/2010/main" val="87750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10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497" y="1532964"/>
            <a:ext cx="5326762" cy="494851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2166" y="1532964"/>
            <a:ext cx="5123330" cy="4874559"/>
          </a:xfrm>
          <a:prstGeom prst="rect">
            <a:avLst/>
          </a:prstGeom>
        </p:spPr>
      </p:pic>
      <p:sp>
        <p:nvSpPr>
          <p:cNvPr id="5" name="TextBox 4"/>
          <p:cNvSpPr txBox="1"/>
          <p:nvPr/>
        </p:nvSpPr>
        <p:spPr>
          <a:xfrm>
            <a:off x="3623676" y="415951"/>
            <a:ext cx="5130360" cy="584775"/>
          </a:xfrm>
          <a:prstGeom prst="rect">
            <a:avLst/>
          </a:prstGeom>
          <a:noFill/>
        </p:spPr>
        <p:txBody>
          <a:bodyPr wrap="square" rtlCol="0">
            <a:spAutoFit/>
          </a:bodyPr>
          <a:lstStyle/>
          <a:p>
            <a:r>
              <a:rPr lang="en-US" sz="3200" b="1" smtClean="0">
                <a:solidFill>
                  <a:srgbClr val="0070C0"/>
                </a:solidFill>
              </a:rPr>
              <a:t>Mùa thu có ngày gì đặc biệt?</a:t>
            </a:r>
            <a:endParaRPr lang="en-US" sz="3200" b="1">
              <a:solidFill>
                <a:srgbClr val="0070C0"/>
              </a:solidFill>
            </a:endParaRPr>
          </a:p>
        </p:txBody>
      </p:sp>
    </p:spTree>
    <p:extLst>
      <p:ext uri="{BB962C8B-B14F-4D97-AF65-F5344CB8AC3E}">
        <p14:creationId xmlns:p14="http://schemas.microsoft.com/office/powerpoint/2010/main" val="80803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773510" y="682580"/>
            <a:ext cx="3786388" cy="584775"/>
          </a:xfrm>
          <a:prstGeom prst="rect">
            <a:avLst/>
          </a:prstGeom>
          <a:noFill/>
        </p:spPr>
        <p:txBody>
          <a:bodyPr wrap="square" rtlCol="0">
            <a:spAutoFit/>
          </a:bodyPr>
          <a:lstStyle/>
          <a:p>
            <a:r>
              <a:rPr lang="en-US" sz="3200" b="1" smtClean="0">
                <a:solidFill>
                  <a:srgbClr val="C00000"/>
                </a:solidFill>
              </a:rPr>
              <a:t>MỤC ĐÍCH YÊU CẦU</a:t>
            </a:r>
            <a:endParaRPr lang="en-US" sz="3200" b="1">
              <a:solidFill>
                <a:srgbClr val="C00000"/>
              </a:solidFill>
            </a:endParaRPr>
          </a:p>
        </p:txBody>
      </p:sp>
      <p:sp>
        <p:nvSpPr>
          <p:cNvPr id="4" name="TextBox 3"/>
          <p:cNvSpPr txBox="1"/>
          <p:nvPr/>
        </p:nvSpPr>
        <p:spPr>
          <a:xfrm>
            <a:off x="1373999" y="1625579"/>
            <a:ext cx="9975319" cy="3416320"/>
          </a:xfrm>
          <a:prstGeom prst="rect">
            <a:avLst/>
          </a:prstGeom>
          <a:noFill/>
        </p:spPr>
        <p:txBody>
          <a:bodyPr wrap="square" rtlCol="0">
            <a:spAutoFit/>
          </a:bodyPr>
          <a:lstStyle/>
          <a:p>
            <a:r>
              <a:rPr lang="en-US" b="1" i="1" smtClean="0">
                <a:solidFill>
                  <a:schemeClr val="accent2">
                    <a:lumMod val="75000"/>
                  </a:schemeClr>
                </a:solidFill>
                <a:latin typeface="Times New Roman" panose="02020603050405020304" pitchFamily="18" charset="0"/>
                <a:cs typeface="Times New Roman" panose="02020603050405020304" pitchFamily="18" charset="0"/>
              </a:rPr>
              <a:t>1.</a:t>
            </a:r>
            <a:r>
              <a:rPr lang="vi-VN" b="1" i="1" smtClean="0">
                <a:solidFill>
                  <a:schemeClr val="accent2">
                    <a:lumMod val="75000"/>
                  </a:schemeClr>
                </a:solidFill>
                <a:latin typeface="Times New Roman" panose="02020603050405020304" pitchFamily="18" charset="0"/>
                <a:cs typeface="Times New Roman" panose="02020603050405020304" pitchFamily="18" charset="0"/>
              </a:rPr>
              <a:t> </a:t>
            </a:r>
            <a:r>
              <a:rPr lang="vi-VN" b="1" i="1">
                <a:solidFill>
                  <a:schemeClr val="accent2">
                    <a:lumMod val="75000"/>
                  </a:schemeClr>
                </a:solidFill>
                <a:latin typeface="Times New Roman" panose="02020603050405020304" pitchFamily="18" charset="0"/>
                <a:cs typeface="Times New Roman" panose="02020603050405020304" pitchFamily="18" charset="0"/>
              </a:rPr>
              <a:t>Kiến thức:</a:t>
            </a:r>
            <a:endParaRPr lang="vi-VN" b="1">
              <a:solidFill>
                <a:schemeClr val="accent2">
                  <a:lumMod val="75000"/>
                </a:schemeClr>
              </a:solidFill>
              <a:latin typeface="Times New Roman" panose="02020603050405020304" pitchFamily="18" charset="0"/>
              <a:cs typeface="Times New Roman" panose="02020603050405020304" pitchFamily="18" charset="0"/>
            </a:endParaRPr>
          </a:p>
          <a:p>
            <a:r>
              <a:rPr lang="vi-VN">
                <a:solidFill>
                  <a:schemeClr val="bg2"/>
                </a:solidFill>
                <a:latin typeface="Times New Roman" panose="02020603050405020304" pitchFamily="18" charset="0"/>
                <a:cs typeface="Times New Roman" panose="02020603050405020304" pitchFamily="18" charset="0"/>
              </a:rPr>
              <a:t>-</a:t>
            </a:r>
            <a:r>
              <a:rPr lang="vi-VN">
                <a:latin typeface="Times New Roman" panose="02020603050405020304" pitchFamily="18" charset="0"/>
                <a:cs typeface="Times New Roman" panose="02020603050405020304" pitchFamily="18" charset="0"/>
              </a:rPr>
              <a:t> </a:t>
            </a:r>
            <a:r>
              <a:rPr lang="vi-VN" b="1">
                <a:solidFill>
                  <a:schemeClr val="bg2"/>
                </a:solidFill>
                <a:latin typeface="Times New Roman" panose="02020603050405020304" pitchFamily="18" charset="0"/>
                <a:cs typeface="Times New Roman" panose="02020603050405020304" pitchFamily="18" charset="0"/>
              </a:rPr>
              <a:t>Trẻ biết số lượng và thứ tự các mùa trong một năm</a:t>
            </a:r>
          </a:p>
          <a:p>
            <a:pPr marL="285750" indent="-285750">
              <a:buFontTx/>
              <a:buChar char="-"/>
            </a:pPr>
            <a:r>
              <a:rPr lang="vi-VN" b="1" smtClean="0">
                <a:solidFill>
                  <a:schemeClr val="bg2"/>
                </a:solidFill>
                <a:latin typeface="Times New Roman" panose="02020603050405020304" pitchFamily="18" charset="0"/>
                <a:cs typeface="Times New Roman" panose="02020603050405020304" pitchFamily="18" charset="0"/>
              </a:rPr>
              <a:t>Trẻ </a:t>
            </a:r>
            <a:r>
              <a:rPr lang="vi-VN" b="1">
                <a:solidFill>
                  <a:schemeClr val="bg2"/>
                </a:solidFill>
                <a:latin typeface="Times New Roman" panose="02020603050405020304" pitchFamily="18" charset="0"/>
                <a:cs typeface="Times New Roman" panose="02020603050405020304" pitchFamily="18" charset="0"/>
              </a:rPr>
              <a:t>biết một số điểm nổi bật của từng mùa như: Thời tiết, cảnh vật, các hoạt động và lễ hội có trong các mùa</a:t>
            </a:r>
            <a:r>
              <a:rPr lang="vi-VN" b="1" smtClean="0">
                <a:solidFill>
                  <a:schemeClr val="bg2"/>
                </a:solidFill>
                <a:latin typeface="Times New Roman" panose="02020603050405020304" pitchFamily="18" charset="0"/>
                <a:cs typeface="Times New Roman" panose="02020603050405020304" pitchFamily="18" charset="0"/>
              </a:rPr>
              <a:t>.</a:t>
            </a:r>
            <a:endParaRPr lang="en-US" b="1" smtClean="0">
              <a:solidFill>
                <a:schemeClr val="bg2"/>
              </a:solidFill>
              <a:latin typeface="Times New Roman" panose="02020603050405020304" pitchFamily="18" charset="0"/>
              <a:cs typeface="Times New Roman" panose="02020603050405020304" pitchFamily="18" charset="0"/>
            </a:endParaRPr>
          </a:p>
          <a:p>
            <a:endParaRPr lang="vi-VN" b="1">
              <a:solidFill>
                <a:schemeClr val="bg2"/>
              </a:solidFill>
              <a:latin typeface="Times New Roman" panose="02020603050405020304" pitchFamily="18" charset="0"/>
              <a:cs typeface="Times New Roman" panose="02020603050405020304" pitchFamily="18" charset="0"/>
            </a:endParaRPr>
          </a:p>
          <a:p>
            <a:endParaRPr lang="en-US" b="1" i="1" smtClean="0">
              <a:solidFill>
                <a:schemeClr val="accent2">
                  <a:lumMod val="75000"/>
                </a:schemeClr>
              </a:solidFill>
              <a:latin typeface="Times New Roman" panose="02020603050405020304" pitchFamily="18" charset="0"/>
              <a:cs typeface="Times New Roman" panose="02020603050405020304" pitchFamily="18" charset="0"/>
            </a:endParaRPr>
          </a:p>
          <a:p>
            <a:r>
              <a:rPr lang="en-US" b="1" i="1" smtClean="0">
                <a:solidFill>
                  <a:schemeClr val="accent2">
                    <a:lumMod val="75000"/>
                  </a:schemeClr>
                </a:solidFill>
                <a:latin typeface="Times New Roman" panose="02020603050405020304" pitchFamily="18" charset="0"/>
                <a:cs typeface="Times New Roman" panose="02020603050405020304" pitchFamily="18" charset="0"/>
              </a:rPr>
              <a:t>2</a:t>
            </a:r>
            <a:r>
              <a:rPr lang="en-US" b="1" i="1" smtClean="0">
                <a:latin typeface="Times New Roman" panose="02020603050405020304" pitchFamily="18" charset="0"/>
                <a:cs typeface="Times New Roman" panose="02020603050405020304" pitchFamily="18" charset="0"/>
              </a:rPr>
              <a:t>.</a:t>
            </a:r>
            <a:r>
              <a:rPr lang="vi-VN" b="1" i="1" smtClean="0">
                <a:solidFill>
                  <a:schemeClr val="accent2">
                    <a:lumMod val="75000"/>
                  </a:schemeClr>
                </a:solidFill>
                <a:latin typeface="Times New Roman" panose="02020603050405020304" pitchFamily="18" charset="0"/>
                <a:cs typeface="Times New Roman" panose="02020603050405020304" pitchFamily="18" charset="0"/>
              </a:rPr>
              <a:t>Kỹ </a:t>
            </a:r>
            <a:r>
              <a:rPr lang="vi-VN" b="1" i="1">
                <a:solidFill>
                  <a:schemeClr val="accent2">
                    <a:lumMod val="75000"/>
                  </a:schemeClr>
                </a:solidFill>
                <a:latin typeface="Times New Roman" panose="02020603050405020304" pitchFamily="18" charset="0"/>
                <a:cs typeface="Times New Roman" panose="02020603050405020304" pitchFamily="18" charset="0"/>
              </a:rPr>
              <a:t>năng:</a:t>
            </a:r>
            <a:endParaRPr lang="vi-VN" b="1">
              <a:solidFill>
                <a:schemeClr val="accent2">
                  <a:lumMod val="75000"/>
                </a:schemeClr>
              </a:solidFill>
              <a:latin typeface="Times New Roman" panose="02020603050405020304" pitchFamily="18" charset="0"/>
              <a:cs typeface="Times New Roman" panose="02020603050405020304" pitchFamily="18" charset="0"/>
            </a:endParaRPr>
          </a:p>
          <a:p>
            <a:r>
              <a:rPr lang="vi-VN" b="1">
                <a:solidFill>
                  <a:schemeClr val="bg2"/>
                </a:solidFill>
                <a:latin typeface="Times New Roman" panose="02020603050405020304" pitchFamily="18" charset="0"/>
                <a:cs typeface="Times New Roman" panose="02020603050405020304" pitchFamily="18" charset="0"/>
              </a:rPr>
              <a:t>- Phát triển ở  trẻ tư duy, óc quan sát và ghi nhớ có chủ định.</a:t>
            </a:r>
          </a:p>
          <a:p>
            <a:r>
              <a:rPr lang="vi-VN" b="1">
                <a:solidFill>
                  <a:schemeClr val="bg2"/>
                </a:solidFill>
                <a:latin typeface="Times New Roman" panose="02020603050405020304" pitchFamily="18" charset="0"/>
                <a:cs typeface="Times New Roman" panose="02020603050405020304" pitchFamily="18" charset="0"/>
              </a:rPr>
              <a:t>- Phát triển ngôn ngữ cho trẻ</a:t>
            </a:r>
          </a:p>
          <a:p>
            <a:endParaRPr lang="en-US" b="1" i="1" smtClean="0">
              <a:solidFill>
                <a:schemeClr val="bg2"/>
              </a:solidFill>
              <a:latin typeface="Times New Roman" panose="02020603050405020304" pitchFamily="18" charset="0"/>
              <a:cs typeface="Times New Roman" panose="02020603050405020304" pitchFamily="18" charset="0"/>
            </a:endParaRPr>
          </a:p>
          <a:p>
            <a:r>
              <a:rPr lang="en-US" b="1" i="1" smtClean="0">
                <a:solidFill>
                  <a:schemeClr val="accent2">
                    <a:lumMod val="50000"/>
                  </a:schemeClr>
                </a:solidFill>
                <a:latin typeface="Times New Roman" panose="02020603050405020304" pitchFamily="18" charset="0"/>
                <a:cs typeface="Times New Roman" panose="02020603050405020304" pitchFamily="18" charset="0"/>
              </a:rPr>
              <a:t>3.</a:t>
            </a:r>
            <a:r>
              <a:rPr lang="vi-VN" b="1" i="1" smtClean="0">
                <a:solidFill>
                  <a:schemeClr val="accent2">
                    <a:lumMod val="50000"/>
                  </a:schemeClr>
                </a:solidFill>
                <a:latin typeface="Times New Roman" panose="02020603050405020304" pitchFamily="18" charset="0"/>
                <a:cs typeface="Times New Roman" panose="02020603050405020304" pitchFamily="18" charset="0"/>
              </a:rPr>
              <a:t>Thái </a:t>
            </a:r>
            <a:r>
              <a:rPr lang="vi-VN" b="1" i="1">
                <a:solidFill>
                  <a:schemeClr val="accent2">
                    <a:lumMod val="50000"/>
                  </a:schemeClr>
                </a:solidFill>
                <a:latin typeface="Times New Roman" panose="02020603050405020304" pitchFamily="18" charset="0"/>
                <a:cs typeface="Times New Roman" panose="02020603050405020304" pitchFamily="18" charset="0"/>
              </a:rPr>
              <a:t>độ:</a:t>
            </a:r>
            <a:endParaRPr lang="vi-VN" b="1">
              <a:solidFill>
                <a:schemeClr val="accent2">
                  <a:lumMod val="50000"/>
                </a:schemeClr>
              </a:solidFill>
              <a:latin typeface="Times New Roman" panose="02020603050405020304" pitchFamily="18" charset="0"/>
              <a:cs typeface="Times New Roman" panose="02020603050405020304" pitchFamily="18" charset="0"/>
            </a:endParaRPr>
          </a:p>
          <a:p>
            <a:r>
              <a:rPr lang="vi-VN" b="1">
                <a:solidFill>
                  <a:schemeClr val="bg1"/>
                </a:solidFill>
                <a:latin typeface="Times New Roman" panose="02020603050405020304" pitchFamily="18" charset="0"/>
                <a:cs typeface="Times New Roman" panose="02020603050405020304" pitchFamily="18" charset="0"/>
              </a:rPr>
              <a:t>- Trẻ hứng thú tham gia hoạt động. </a:t>
            </a:r>
            <a:endParaRPr lang="en-US"/>
          </a:p>
        </p:txBody>
      </p:sp>
    </p:spTree>
    <p:extLst>
      <p:ext uri="{BB962C8B-B14F-4D97-AF65-F5344CB8AC3E}">
        <p14:creationId xmlns:p14="http://schemas.microsoft.com/office/powerpoint/2010/main" val="8893958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471"/>
            <a:ext cx="12192000" cy="68579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935" y="1344706"/>
            <a:ext cx="5515535" cy="514574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1482" y="1344706"/>
            <a:ext cx="5396753" cy="5145740"/>
          </a:xfrm>
          <a:prstGeom prst="rect">
            <a:avLst/>
          </a:prstGeom>
        </p:spPr>
      </p:pic>
    </p:spTree>
    <p:extLst>
      <p:ext uri="{BB962C8B-B14F-4D97-AF65-F5344CB8AC3E}">
        <p14:creationId xmlns:p14="http://schemas.microsoft.com/office/powerpoint/2010/main" val="397142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068606" y="2675965"/>
            <a:ext cx="8054788" cy="1200329"/>
          </a:xfrm>
          <a:prstGeom prst="rect">
            <a:avLst/>
          </a:prstGeom>
          <a:noFill/>
        </p:spPr>
        <p:txBody>
          <a:bodyPr wrap="square" rtlCol="0">
            <a:spAutoFit/>
          </a:bodyPr>
          <a:lstStyle/>
          <a:p>
            <a:r>
              <a:rPr lang="vi-VN" sz="2400" b="1" i="1">
                <a:solidFill>
                  <a:srgbClr val="FF0000"/>
                </a:solidFill>
              </a:rPr>
              <a:t>Mùa thu là mùa thứ 3 trong năm, khí hậu mát mẻ,có tết trung thu và là mùa có ngày hội đến trường của các con, Mùa thu bắt đầu từ tháng 7 đến tháng 9 đấy.</a:t>
            </a:r>
            <a:endParaRPr lang="en-US" sz="2400" b="1">
              <a:solidFill>
                <a:srgbClr val="FF0000"/>
              </a:solidFill>
            </a:endParaRPr>
          </a:p>
        </p:txBody>
      </p:sp>
    </p:spTree>
    <p:extLst>
      <p:ext uri="{BB962C8B-B14F-4D97-AF65-F5344CB8AC3E}">
        <p14:creationId xmlns:p14="http://schemas.microsoft.com/office/powerpoint/2010/main" val="31671699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220" y="1390918"/>
            <a:ext cx="10161431" cy="4945488"/>
          </a:xfrm>
          <a:prstGeom prst="rect">
            <a:avLst/>
          </a:prstGeom>
        </p:spPr>
      </p:pic>
      <p:sp>
        <p:nvSpPr>
          <p:cNvPr id="4" name="TextBox 3"/>
          <p:cNvSpPr txBox="1"/>
          <p:nvPr/>
        </p:nvSpPr>
        <p:spPr>
          <a:xfrm>
            <a:off x="2860767" y="403072"/>
            <a:ext cx="6283234" cy="584775"/>
          </a:xfrm>
          <a:prstGeom prst="rect">
            <a:avLst/>
          </a:prstGeom>
          <a:noFill/>
        </p:spPr>
        <p:txBody>
          <a:bodyPr wrap="square" rtlCol="0">
            <a:spAutoFit/>
          </a:bodyPr>
          <a:lstStyle/>
          <a:p>
            <a:r>
              <a:rPr lang="en-US" sz="3200" b="1" smtClean="0">
                <a:solidFill>
                  <a:srgbClr val="FF0000"/>
                </a:solidFill>
              </a:rPr>
              <a:t>Ai có nhận xét gì về hình ảnh này?</a:t>
            </a:r>
            <a:endParaRPr lang="en-US" sz="3200" b="1">
              <a:solidFill>
                <a:srgbClr val="FF0000"/>
              </a:solidFill>
            </a:endParaRPr>
          </a:p>
        </p:txBody>
      </p:sp>
      <p:sp>
        <p:nvSpPr>
          <p:cNvPr id="5" name="TextBox 4"/>
          <p:cNvSpPr txBox="1"/>
          <p:nvPr/>
        </p:nvSpPr>
        <p:spPr>
          <a:xfrm>
            <a:off x="2771503" y="403071"/>
            <a:ext cx="6648993" cy="584775"/>
          </a:xfrm>
          <a:prstGeom prst="rect">
            <a:avLst/>
          </a:prstGeom>
          <a:noFill/>
        </p:spPr>
        <p:txBody>
          <a:bodyPr wrap="square" rtlCol="0">
            <a:spAutoFit/>
          </a:bodyPr>
          <a:lstStyle/>
          <a:p>
            <a:r>
              <a:rPr lang="en-US" sz="3200" b="1" smtClean="0">
                <a:solidFill>
                  <a:srgbClr val="0070C0"/>
                </a:solidFill>
              </a:rPr>
              <a:t>Tại sao mọi người lại mặc áo khoác ?</a:t>
            </a:r>
            <a:endParaRPr lang="en-US" sz="3200" b="1">
              <a:solidFill>
                <a:srgbClr val="0070C0"/>
              </a:solidFill>
            </a:endParaRPr>
          </a:p>
        </p:txBody>
      </p:sp>
      <p:sp>
        <p:nvSpPr>
          <p:cNvPr id="6" name="TextBox 5"/>
          <p:cNvSpPr txBox="1"/>
          <p:nvPr/>
        </p:nvSpPr>
        <p:spPr>
          <a:xfrm>
            <a:off x="2909750" y="403071"/>
            <a:ext cx="6648993" cy="584775"/>
          </a:xfrm>
          <a:prstGeom prst="rect">
            <a:avLst/>
          </a:prstGeom>
          <a:noFill/>
        </p:spPr>
        <p:txBody>
          <a:bodyPr wrap="square" rtlCol="0">
            <a:spAutoFit/>
          </a:bodyPr>
          <a:lstStyle/>
          <a:p>
            <a:r>
              <a:rPr lang="en-US" sz="3200" b="1" smtClean="0">
                <a:solidFill>
                  <a:srgbClr val="7030A0"/>
                </a:solidFill>
              </a:rPr>
              <a:t>Thời tiết mùa đông như thế nào?</a:t>
            </a:r>
            <a:endParaRPr lang="en-US" sz="3200" b="1">
              <a:solidFill>
                <a:srgbClr val="7030A0"/>
              </a:solidFill>
            </a:endParaRPr>
          </a:p>
        </p:txBody>
      </p:sp>
    </p:spTree>
    <p:extLst>
      <p:ext uri="{BB962C8B-B14F-4D97-AF65-F5344CB8AC3E}">
        <p14:creationId xmlns:p14="http://schemas.microsoft.com/office/powerpoint/2010/main" val="378934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xit" presetSubtype="32" fill="hold" grpId="1" nodeType="clickEffect">
                                  <p:stCondLst>
                                    <p:cond delay="0"/>
                                  </p:stCondLst>
                                  <p:childTnLst>
                                    <p:animEffect transition="out" filter="box(out)">
                                      <p:cBhvr>
                                        <p:cTn id="18" dur="2000"/>
                                        <p:tgtEl>
                                          <p:spTgt spid="4"/>
                                        </p:tgtEl>
                                      </p:cBhvr>
                                    </p:animEffect>
                                    <p:set>
                                      <p:cBhvr>
                                        <p:cTn id="19" dur="1" fill="hold">
                                          <p:stCondLst>
                                            <p:cond delay="19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xit" presetSubtype="32" fill="hold" grpId="1" nodeType="clickEffect">
                                  <p:stCondLst>
                                    <p:cond delay="0"/>
                                  </p:stCondLst>
                                  <p:childTnLst>
                                    <p:animEffect transition="out" filter="box(out)">
                                      <p:cBhvr>
                                        <p:cTn id="28" dur="2000"/>
                                        <p:tgtEl>
                                          <p:spTgt spid="5"/>
                                        </p:tgtEl>
                                      </p:cBhvr>
                                    </p:animEffect>
                                    <p:set>
                                      <p:cBhvr>
                                        <p:cTn id="29" dur="1" fill="hold">
                                          <p:stCondLst>
                                            <p:cond delay="19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heel(1)">
                                      <p:cBhvr>
                                        <p:cTn id="34" dur="1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xit" presetSubtype="32" fill="hold" grpId="1" nodeType="clickEffect">
                                  <p:stCondLst>
                                    <p:cond delay="0"/>
                                  </p:stCondLst>
                                  <p:childTnLst>
                                    <p:animEffect transition="out" filter="box(out)">
                                      <p:cBhvr>
                                        <p:cTn id="38" dur="2000"/>
                                        <p:tgtEl>
                                          <p:spTgt spid="6"/>
                                        </p:tgtEl>
                                      </p:cBhvr>
                                    </p:animEffect>
                                    <p:set>
                                      <p:cBhvr>
                                        <p:cTn id="39"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14" y="1571224"/>
            <a:ext cx="5642756" cy="506944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0855" y="1571224"/>
            <a:ext cx="5367404" cy="5069446"/>
          </a:xfrm>
          <a:prstGeom prst="rect">
            <a:avLst/>
          </a:prstGeom>
        </p:spPr>
      </p:pic>
      <p:sp>
        <p:nvSpPr>
          <p:cNvPr id="6" name="TextBox 5"/>
          <p:cNvSpPr txBox="1"/>
          <p:nvPr/>
        </p:nvSpPr>
        <p:spPr>
          <a:xfrm>
            <a:off x="2771503" y="403071"/>
            <a:ext cx="5889171" cy="584775"/>
          </a:xfrm>
          <a:prstGeom prst="rect">
            <a:avLst/>
          </a:prstGeom>
          <a:noFill/>
        </p:spPr>
        <p:txBody>
          <a:bodyPr wrap="square" rtlCol="0">
            <a:spAutoFit/>
          </a:bodyPr>
          <a:lstStyle/>
          <a:p>
            <a:r>
              <a:rPr lang="en-US" sz="3200" b="1" smtClean="0">
                <a:solidFill>
                  <a:srgbClr val="0070C0"/>
                </a:solidFill>
              </a:rPr>
              <a:t>Mùa đông cây cối như thế nào?</a:t>
            </a:r>
            <a:endParaRPr lang="en-US" sz="3200" b="1">
              <a:solidFill>
                <a:srgbClr val="0070C0"/>
              </a:solidFill>
            </a:endParaRPr>
          </a:p>
        </p:txBody>
      </p:sp>
      <p:sp>
        <p:nvSpPr>
          <p:cNvPr id="7" name="TextBox 6"/>
          <p:cNvSpPr txBox="1"/>
          <p:nvPr/>
        </p:nvSpPr>
        <p:spPr>
          <a:xfrm>
            <a:off x="1018904" y="402373"/>
            <a:ext cx="10789920" cy="584775"/>
          </a:xfrm>
          <a:prstGeom prst="rect">
            <a:avLst/>
          </a:prstGeom>
          <a:noFill/>
        </p:spPr>
        <p:txBody>
          <a:bodyPr wrap="square" rtlCol="0">
            <a:spAutoFit/>
          </a:bodyPr>
          <a:lstStyle/>
          <a:p>
            <a:r>
              <a:rPr lang="en-US" sz="3200" b="1" smtClean="0"/>
              <a:t>Mùa đông bắt đầu từ tháng mấy và kết thúc vào tháng mấy?</a:t>
            </a:r>
            <a:endParaRPr lang="en-US" sz="3200" b="1"/>
          </a:p>
        </p:txBody>
      </p:sp>
    </p:spTree>
    <p:extLst>
      <p:ext uri="{BB962C8B-B14F-4D97-AF65-F5344CB8AC3E}">
        <p14:creationId xmlns:p14="http://schemas.microsoft.com/office/powerpoint/2010/main" val="109154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grpId="1" nodeType="clickEffect">
                                  <p:stCondLst>
                                    <p:cond delay="0"/>
                                  </p:stCondLst>
                                  <p:childTnLst>
                                    <p:animEffect transition="out" filter="box(out)">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1" nodeType="clickEffect">
                                  <p:stCondLst>
                                    <p:cond delay="0"/>
                                  </p:stCondLst>
                                  <p:childTnLst>
                                    <p:animEffect transition="out" filter="box(out)">
                                      <p:cBhvr>
                                        <p:cTn id="21" dur="2000"/>
                                        <p:tgtEl>
                                          <p:spTgt spid="7"/>
                                        </p:tgtEl>
                                      </p:cBhvr>
                                    </p:animEffect>
                                    <p:set>
                                      <p:cBhvr>
                                        <p:cTn id="22"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TextBox 2"/>
          <p:cNvSpPr txBox="1"/>
          <p:nvPr/>
        </p:nvSpPr>
        <p:spPr>
          <a:xfrm>
            <a:off x="1018904" y="402373"/>
            <a:ext cx="10789920" cy="584775"/>
          </a:xfrm>
          <a:prstGeom prst="rect">
            <a:avLst/>
          </a:prstGeom>
          <a:noFill/>
        </p:spPr>
        <p:txBody>
          <a:bodyPr wrap="square" rtlCol="0">
            <a:spAutoFit/>
          </a:bodyPr>
          <a:lstStyle/>
          <a:p>
            <a:r>
              <a:rPr lang="en-US" sz="3200" b="1" smtClean="0"/>
              <a:t>Mùa đông có ngầy lễ  gì mà chúng mình muốn được tặng quà?</a:t>
            </a:r>
            <a:endParaRPr lang="en-US" sz="3200" b="1"/>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145" y="1523992"/>
            <a:ext cx="5292537" cy="512417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7401" y="1360485"/>
            <a:ext cx="5332879" cy="5124177"/>
          </a:xfrm>
          <a:prstGeom prst="rect">
            <a:avLst/>
          </a:prstGeom>
        </p:spPr>
      </p:pic>
    </p:spTree>
    <p:extLst>
      <p:ext uri="{BB962C8B-B14F-4D97-AF65-F5344CB8AC3E}">
        <p14:creationId xmlns:p14="http://schemas.microsoft.com/office/powerpoint/2010/main" val="229734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grpId="1" nodeType="clickEffect">
                                  <p:stCondLst>
                                    <p:cond delay="0"/>
                                  </p:stCondLst>
                                  <p:childTnLst>
                                    <p:animEffect transition="out" filter="box(out)">
                                      <p:cBhvr>
                                        <p:cTn id="11" dur="2000"/>
                                        <p:tgtEl>
                                          <p:spTgt spid="3"/>
                                        </p:tgtEl>
                                      </p:cBhvr>
                                    </p:animEffect>
                                    <p:set>
                                      <p:cBhvr>
                                        <p:cTn id="12" dur="1" fill="hold">
                                          <p:stCondLst>
                                            <p:cond delay="19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070848" y="2487706"/>
            <a:ext cx="8485094" cy="1569660"/>
          </a:xfrm>
          <a:prstGeom prst="rect">
            <a:avLst/>
          </a:prstGeom>
          <a:noFill/>
        </p:spPr>
        <p:txBody>
          <a:bodyPr wrap="square" rtlCol="0">
            <a:spAutoFit/>
          </a:bodyPr>
          <a:lstStyle/>
          <a:p>
            <a:pPr algn="just"/>
            <a:r>
              <a:rPr lang="vi-VN" sz="2400" i="1">
                <a:solidFill>
                  <a:srgbClr val="FF0000"/>
                </a:solidFill>
              </a:rPr>
              <a:t>Mùa đông là mùa lạnh, diễn ra vào từ tháng 10 đến tháng 12, khi mùa đông đến bầu trời ít nắng, trời lạnh cóng, có nơi còn có băng tuyết bao phủ, chúng mình được bố mẹ mua cho nhiều quần áo ấm, được ông già noel tặng quà nữa đấy</a:t>
            </a:r>
            <a:endParaRPr lang="en-US" sz="2400">
              <a:solidFill>
                <a:srgbClr val="FF0000"/>
              </a:solidFill>
            </a:endParaRPr>
          </a:p>
        </p:txBody>
      </p:sp>
    </p:spTree>
    <p:extLst>
      <p:ext uri="{BB962C8B-B14F-4D97-AF65-F5344CB8AC3E}">
        <p14:creationId xmlns:p14="http://schemas.microsoft.com/office/powerpoint/2010/main" val="12751271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491298" y="2745283"/>
            <a:ext cx="8485094" cy="1569660"/>
          </a:xfrm>
          <a:prstGeom prst="rect">
            <a:avLst/>
          </a:prstGeom>
          <a:noFill/>
        </p:spPr>
        <p:txBody>
          <a:bodyPr wrap="square" rtlCol="0">
            <a:spAutoFit/>
          </a:bodyPr>
          <a:lstStyle/>
          <a:p>
            <a:pPr algn="just"/>
            <a:r>
              <a:rPr lang="en-US" sz="2400" i="1" smtClean="0">
                <a:solidFill>
                  <a:srgbClr val="FF0000"/>
                </a:solidFill>
              </a:rPr>
              <a:t>Như vậy, một năm có 12 tháng được chia thành 4 mùa. Mùa xuân là mùa đầu tiên của một năm bắt đầu tư tháng 1,2,3. Tiếp theo là mùa hè từ tháng 4,5,6. Sau mùa hè là mùa thu từ tháng 7,8,9. Cuối cùng là mùa đông từ tháng 10,11,12</a:t>
            </a:r>
            <a:endParaRPr lang="en-US" sz="2400">
              <a:solidFill>
                <a:srgbClr val="FF0000"/>
              </a:solidFill>
            </a:endParaRPr>
          </a:p>
        </p:txBody>
      </p:sp>
    </p:spTree>
    <p:extLst>
      <p:ext uri="{BB962C8B-B14F-4D97-AF65-F5344CB8AC3E}">
        <p14:creationId xmlns:p14="http://schemas.microsoft.com/office/powerpoint/2010/main" val="33407697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449451" y="350950"/>
            <a:ext cx="4612723" cy="646331"/>
          </a:xfrm>
          <a:prstGeom prst="rect">
            <a:avLst/>
          </a:prstGeom>
          <a:noFill/>
        </p:spPr>
        <p:txBody>
          <a:bodyPr wrap="square" rtlCol="0">
            <a:spAutoFit/>
          </a:bodyPr>
          <a:lstStyle/>
          <a:p>
            <a:r>
              <a:rPr lang="en-US" sz="3600" b="1" smtClean="0">
                <a:solidFill>
                  <a:srgbClr val="FF0000"/>
                </a:solidFill>
              </a:rPr>
              <a:t>Trò chơi: </a:t>
            </a:r>
            <a:r>
              <a:rPr lang="en-US" sz="3600" b="1" smtClean="0">
                <a:solidFill>
                  <a:srgbClr val="FF0000"/>
                </a:solidFill>
              </a:rPr>
              <a:t>Bé nhanh trí</a:t>
            </a:r>
            <a:endParaRPr lang="en-US" sz="3600" b="1">
              <a:solidFill>
                <a:srgbClr val="FF0000"/>
              </a:solidFill>
            </a:endParaRPr>
          </a:p>
        </p:txBody>
      </p:sp>
      <p:sp>
        <p:nvSpPr>
          <p:cNvPr id="4" name="TextBox 3"/>
          <p:cNvSpPr txBox="1"/>
          <p:nvPr/>
        </p:nvSpPr>
        <p:spPr>
          <a:xfrm>
            <a:off x="942853" y="1595876"/>
            <a:ext cx="4805907" cy="523220"/>
          </a:xfrm>
          <a:prstGeom prst="rect">
            <a:avLst/>
          </a:prstGeom>
          <a:noFill/>
        </p:spPr>
        <p:txBody>
          <a:bodyPr wrap="square" rtlCol="0">
            <a:spAutoFit/>
          </a:bodyPr>
          <a:lstStyle/>
          <a:p>
            <a:r>
              <a:rPr lang="en-US" sz="2800" b="1" smtClean="0"/>
              <a:t>Câu 1: Một năm có mấy mùa? </a:t>
            </a:r>
            <a:endParaRPr lang="en-US" sz="2800" b="1"/>
          </a:p>
        </p:txBody>
      </p:sp>
      <p:sp>
        <p:nvSpPr>
          <p:cNvPr id="5" name="Oval 4"/>
          <p:cNvSpPr/>
          <p:nvPr/>
        </p:nvSpPr>
        <p:spPr>
          <a:xfrm>
            <a:off x="1283192" y="2786749"/>
            <a:ext cx="800102" cy="7852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solidFill>
                  <a:srgbClr val="FFC000"/>
                </a:solidFill>
              </a:rPr>
              <a:t>1</a:t>
            </a:r>
            <a:endParaRPr lang="en-US" sz="5400" b="1">
              <a:solidFill>
                <a:srgbClr val="FFC000"/>
              </a:solidFill>
            </a:endParaRPr>
          </a:p>
        </p:txBody>
      </p:sp>
      <p:sp>
        <p:nvSpPr>
          <p:cNvPr id="6" name="TextBox 5"/>
          <p:cNvSpPr txBox="1"/>
          <p:nvPr/>
        </p:nvSpPr>
        <p:spPr>
          <a:xfrm>
            <a:off x="2197596" y="2820463"/>
            <a:ext cx="1823340" cy="707886"/>
          </a:xfrm>
          <a:prstGeom prst="rect">
            <a:avLst/>
          </a:prstGeom>
          <a:noFill/>
        </p:spPr>
        <p:txBody>
          <a:bodyPr wrap="square" rtlCol="0">
            <a:spAutoFit/>
          </a:bodyPr>
          <a:lstStyle/>
          <a:p>
            <a:r>
              <a:rPr lang="en-US" sz="4000" smtClean="0">
                <a:solidFill>
                  <a:schemeClr val="accent2">
                    <a:lumMod val="75000"/>
                  </a:schemeClr>
                </a:solidFill>
              </a:rPr>
              <a:t>3 mùa</a:t>
            </a:r>
            <a:endParaRPr lang="en-US" sz="5400" b="1">
              <a:solidFill>
                <a:srgbClr val="FF0000"/>
              </a:solidFill>
            </a:endParaRPr>
          </a:p>
        </p:txBody>
      </p:sp>
      <p:sp>
        <p:nvSpPr>
          <p:cNvPr id="7" name="Oval 6"/>
          <p:cNvSpPr/>
          <p:nvPr/>
        </p:nvSpPr>
        <p:spPr>
          <a:xfrm>
            <a:off x="8755139" y="2855807"/>
            <a:ext cx="800102" cy="7852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FFC000"/>
                </a:solidFill>
              </a:rPr>
              <a:t>3</a:t>
            </a:r>
            <a:endParaRPr lang="en-US" sz="5400" b="1">
              <a:solidFill>
                <a:srgbClr val="FFC000"/>
              </a:solidFill>
            </a:endParaRPr>
          </a:p>
        </p:txBody>
      </p:sp>
      <p:sp>
        <p:nvSpPr>
          <p:cNvPr id="8" name="TextBox 7"/>
          <p:cNvSpPr txBox="1"/>
          <p:nvPr/>
        </p:nvSpPr>
        <p:spPr>
          <a:xfrm>
            <a:off x="9672279" y="2894471"/>
            <a:ext cx="1967032" cy="707886"/>
          </a:xfrm>
          <a:prstGeom prst="rect">
            <a:avLst/>
          </a:prstGeom>
          <a:noFill/>
        </p:spPr>
        <p:txBody>
          <a:bodyPr wrap="square" rtlCol="0">
            <a:spAutoFit/>
          </a:bodyPr>
          <a:lstStyle/>
          <a:p>
            <a:r>
              <a:rPr lang="en-US" sz="4000" smtClean="0">
                <a:solidFill>
                  <a:schemeClr val="accent2">
                    <a:lumMod val="75000"/>
                  </a:schemeClr>
                </a:solidFill>
              </a:rPr>
              <a:t>4 mùa</a:t>
            </a:r>
            <a:endParaRPr lang="en-US" sz="5400" b="1">
              <a:solidFill>
                <a:srgbClr val="FF0000"/>
              </a:solidFill>
            </a:endParaRPr>
          </a:p>
        </p:txBody>
      </p:sp>
      <p:sp>
        <p:nvSpPr>
          <p:cNvPr id="9" name="Oval 8"/>
          <p:cNvSpPr/>
          <p:nvPr/>
        </p:nvSpPr>
        <p:spPr>
          <a:xfrm>
            <a:off x="4994157" y="2924865"/>
            <a:ext cx="800102" cy="7852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FFC000"/>
                </a:solidFill>
              </a:rPr>
              <a:t>2</a:t>
            </a:r>
            <a:endParaRPr lang="en-US" sz="5400" b="1">
              <a:solidFill>
                <a:srgbClr val="FFC000"/>
              </a:solidFill>
            </a:endParaRPr>
          </a:p>
        </p:txBody>
      </p:sp>
      <p:sp>
        <p:nvSpPr>
          <p:cNvPr id="10" name="TextBox 9"/>
          <p:cNvSpPr txBox="1"/>
          <p:nvPr/>
        </p:nvSpPr>
        <p:spPr>
          <a:xfrm>
            <a:off x="6070146" y="2938166"/>
            <a:ext cx="1823340" cy="707886"/>
          </a:xfrm>
          <a:prstGeom prst="rect">
            <a:avLst/>
          </a:prstGeom>
          <a:noFill/>
        </p:spPr>
        <p:txBody>
          <a:bodyPr wrap="square" rtlCol="0">
            <a:spAutoFit/>
          </a:bodyPr>
          <a:lstStyle/>
          <a:p>
            <a:r>
              <a:rPr lang="en-US" sz="4000" smtClean="0">
                <a:solidFill>
                  <a:schemeClr val="accent2">
                    <a:lumMod val="75000"/>
                  </a:schemeClr>
                </a:solidFill>
              </a:rPr>
              <a:t>2 mùa</a:t>
            </a:r>
            <a:endParaRPr lang="en-US" sz="5400" b="1">
              <a:solidFill>
                <a:srgbClr val="FF0000"/>
              </a:solidFill>
            </a:endParaRPr>
          </a:p>
        </p:txBody>
      </p:sp>
      <p:sp>
        <p:nvSpPr>
          <p:cNvPr id="11" name="Oval 10"/>
          <p:cNvSpPr/>
          <p:nvPr/>
        </p:nvSpPr>
        <p:spPr>
          <a:xfrm>
            <a:off x="9084508" y="4936468"/>
            <a:ext cx="1741347" cy="170863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334662" y="5198201"/>
            <a:ext cx="1241037" cy="1185163"/>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586218" y="5035977"/>
            <a:ext cx="862147" cy="1569660"/>
          </a:xfrm>
          <a:prstGeom prst="rect">
            <a:avLst/>
          </a:prstGeom>
          <a:noFill/>
        </p:spPr>
        <p:txBody>
          <a:bodyPr wrap="square" rtlCol="0">
            <a:spAutoFit/>
          </a:bodyPr>
          <a:lstStyle/>
          <a:p>
            <a:r>
              <a:rPr lang="en-US" sz="9600" b="1" dirty="0" smtClean="0">
                <a:solidFill>
                  <a:srgbClr val="002060"/>
                </a:solidFill>
              </a:rPr>
              <a:t>5</a:t>
            </a:r>
            <a:endParaRPr lang="en-US" sz="9600" b="1" dirty="0">
              <a:solidFill>
                <a:srgbClr val="002060"/>
              </a:solidFill>
            </a:endParaRPr>
          </a:p>
        </p:txBody>
      </p:sp>
      <p:sp>
        <p:nvSpPr>
          <p:cNvPr id="14" name="TextBox 13"/>
          <p:cNvSpPr txBox="1"/>
          <p:nvPr/>
        </p:nvSpPr>
        <p:spPr>
          <a:xfrm>
            <a:off x="9586218" y="5035977"/>
            <a:ext cx="862147" cy="1569660"/>
          </a:xfrm>
          <a:prstGeom prst="rect">
            <a:avLst/>
          </a:prstGeom>
          <a:noFill/>
        </p:spPr>
        <p:txBody>
          <a:bodyPr wrap="square" rtlCol="0">
            <a:spAutoFit/>
          </a:bodyPr>
          <a:lstStyle/>
          <a:p>
            <a:r>
              <a:rPr lang="en-US" sz="9600" b="1" dirty="0" smtClean="0">
                <a:solidFill>
                  <a:srgbClr val="002060"/>
                </a:solidFill>
              </a:rPr>
              <a:t>4</a:t>
            </a:r>
            <a:endParaRPr lang="en-US" sz="9600" b="1" dirty="0">
              <a:solidFill>
                <a:srgbClr val="002060"/>
              </a:solidFill>
            </a:endParaRPr>
          </a:p>
        </p:txBody>
      </p:sp>
      <p:sp>
        <p:nvSpPr>
          <p:cNvPr id="15" name="TextBox 14"/>
          <p:cNvSpPr txBox="1"/>
          <p:nvPr/>
        </p:nvSpPr>
        <p:spPr>
          <a:xfrm>
            <a:off x="9586218" y="5035977"/>
            <a:ext cx="862147" cy="1569660"/>
          </a:xfrm>
          <a:prstGeom prst="rect">
            <a:avLst/>
          </a:prstGeom>
          <a:noFill/>
        </p:spPr>
        <p:txBody>
          <a:bodyPr wrap="square" rtlCol="0">
            <a:spAutoFit/>
          </a:bodyPr>
          <a:lstStyle/>
          <a:p>
            <a:r>
              <a:rPr lang="en-US" sz="9600" b="1" dirty="0" smtClean="0">
                <a:solidFill>
                  <a:srgbClr val="002060"/>
                </a:solidFill>
              </a:rPr>
              <a:t>3</a:t>
            </a:r>
            <a:endParaRPr lang="en-US" sz="9600" b="1" dirty="0">
              <a:solidFill>
                <a:srgbClr val="002060"/>
              </a:solidFill>
            </a:endParaRPr>
          </a:p>
        </p:txBody>
      </p:sp>
      <p:sp>
        <p:nvSpPr>
          <p:cNvPr id="16" name="TextBox 15"/>
          <p:cNvSpPr txBox="1"/>
          <p:nvPr/>
        </p:nvSpPr>
        <p:spPr>
          <a:xfrm>
            <a:off x="9586218" y="5035977"/>
            <a:ext cx="862147" cy="1569660"/>
          </a:xfrm>
          <a:prstGeom prst="rect">
            <a:avLst/>
          </a:prstGeom>
          <a:noFill/>
        </p:spPr>
        <p:txBody>
          <a:bodyPr wrap="square" rtlCol="0">
            <a:spAutoFit/>
          </a:bodyPr>
          <a:lstStyle/>
          <a:p>
            <a:r>
              <a:rPr lang="en-US" sz="9600" b="1" dirty="0" smtClean="0">
                <a:solidFill>
                  <a:srgbClr val="002060"/>
                </a:solidFill>
              </a:rPr>
              <a:t>2</a:t>
            </a:r>
            <a:endParaRPr lang="en-US" sz="9600" b="1" dirty="0">
              <a:solidFill>
                <a:srgbClr val="002060"/>
              </a:solidFill>
            </a:endParaRPr>
          </a:p>
        </p:txBody>
      </p:sp>
      <p:sp>
        <p:nvSpPr>
          <p:cNvPr id="17" name="TextBox 16"/>
          <p:cNvSpPr txBox="1"/>
          <p:nvPr/>
        </p:nvSpPr>
        <p:spPr>
          <a:xfrm>
            <a:off x="9586218" y="5035977"/>
            <a:ext cx="862147" cy="1569660"/>
          </a:xfrm>
          <a:prstGeom prst="rect">
            <a:avLst/>
          </a:prstGeom>
          <a:noFill/>
        </p:spPr>
        <p:txBody>
          <a:bodyPr wrap="square" rtlCol="0">
            <a:spAutoFit/>
          </a:bodyPr>
          <a:lstStyle/>
          <a:p>
            <a:r>
              <a:rPr lang="en-US" sz="9600" b="1" dirty="0" smtClean="0">
                <a:solidFill>
                  <a:srgbClr val="002060"/>
                </a:solidFill>
              </a:rPr>
              <a:t>1</a:t>
            </a:r>
            <a:endParaRPr lang="en-US" sz="9600" b="1" dirty="0">
              <a:solidFill>
                <a:srgbClr val="002060"/>
              </a:solidFill>
            </a:endParaRPr>
          </a:p>
        </p:txBody>
      </p:sp>
    </p:spTree>
    <p:extLst>
      <p:ext uri="{BB962C8B-B14F-4D97-AF65-F5344CB8AC3E}">
        <p14:creationId xmlns:p14="http://schemas.microsoft.com/office/powerpoint/2010/main" val="216508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heel(1)">
                                      <p:cBhvr>
                                        <p:cTn id="36" dur="2000"/>
                                        <p:tgtEl>
                                          <p:spTgt spid="11"/>
                                        </p:tgtEl>
                                      </p:cBhvr>
                                    </p:animEffect>
                                  </p:childTnLst>
                                </p:cTn>
                              </p:par>
                              <p:par>
                                <p:cTn id="37" presetID="21" presetClass="entr" presetSubtype="1" repeatCount="500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heel(1)">
                                      <p:cBhvr>
                                        <p:cTn id="39" dur="1000"/>
                                        <p:tgtEl>
                                          <p:spTgt spid="12"/>
                                        </p:tgtEl>
                                      </p:cBhvr>
                                    </p:animEffect>
                                  </p:childTnLst>
                                </p:cTn>
                              </p:par>
                              <p:par>
                                <p:cTn id="40" presetID="1" presetClass="entr" presetSubtype="0" fill="hold" nodeType="with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par>
                                <p:cTn id="42" presetID="1" presetClass="exit" presetSubtype="0" fill="hold" nodeType="withEffect">
                                  <p:stCondLst>
                                    <p:cond delay="0"/>
                                  </p:stCondLst>
                                  <p:childTnLst>
                                    <p:set>
                                      <p:cBhvr>
                                        <p:cTn id="43" dur="1" fill="hold">
                                          <p:stCondLst>
                                            <p:cond delay="0"/>
                                          </p:stCondLst>
                                        </p:cTn>
                                        <p:tgtEl>
                                          <p:spTgt spid="13">
                                            <p:txEl>
                                              <p:pRg st="0" end="0"/>
                                            </p:txEl>
                                          </p:spTgt>
                                        </p:tgtEl>
                                        <p:attrNameLst>
                                          <p:attrName>style.visibility</p:attrName>
                                        </p:attrNameLst>
                                      </p:cBhvr>
                                      <p:to>
                                        <p:strVal val="hidden"/>
                                      </p:to>
                                    </p:set>
                                  </p:childTnLst>
                                </p:cTn>
                              </p:par>
                              <p:par>
                                <p:cTn id="44" presetID="1" presetClass="entr" presetSubtype="0" fill="hold" nodeType="withEffect">
                                  <p:stCondLst>
                                    <p:cond delay="1000"/>
                                  </p:stCondLst>
                                  <p:childTnLst>
                                    <p:set>
                                      <p:cBhvr>
                                        <p:cTn id="45" dur="1" fill="hold">
                                          <p:stCondLst>
                                            <p:cond delay="0"/>
                                          </p:stCondLst>
                                        </p:cTn>
                                        <p:tgtEl>
                                          <p:spTgt spid="14">
                                            <p:txEl>
                                              <p:pRg st="0" end="0"/>
                                            </p:txEl>
                                          </p:spTgt>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par>
                                <p:cTn id="46" presetID="1" presetClass="exit" presetSubtype="0" fill="hold" nodeType="withEffect">
                                  <p:stCondLst>
                                    <p:cond delay="2000"/>
                                  </p:stCondLst>
                                  <p:childTnLst>
                                    <p:set>
                                      <p:cBhvr>
                                        <p:cTn id="47" dur="1" fill="hold">
                                          <p:stCondLst>
                                            <p:cond delay="0"/>
                                          </p:stCondLst>
                                        </p:cTn>
                                        <p:tgtEl>
                                          <p:spTgt spid="14">
                                            <p:txEl>
                                              <p:pRg st="0" end="0"/>
                                            </p:txEl>
                                          </p:spTgt>
                                        </p:tgtEl>
                                        <p:attrNameLst>
                                          <p:attrName>style.visibility</p:attrName>
                                        </p:attrNameLst>
                                      </p:cBhvr>
                                      <p:to>
                                        <p:strVal val="hidden"/>
                                      </p:to>
                                    </p:set>
                                  </p:childTnLst>
                                </p:cTn>
                              </p:par>
                              <p:par>
                                <p:cTn id="48" presetID="1" presetClass="entr" presetSubtype="0" fill="hold" nodeType="withEffect">
                                  <p:stCondLst>
                                    <p:cond delay="2000"/>
                                  </p:stCondLst>
                                  <p:childTnLst>
                                    <p:set>
                                      <p:cBhvr>
                                        <p:cTn id="49" dur="1" fill="hold">
                                          <p:stCondLst>
                                            <p:cond delay="0"/>
                                          </p:stCondLst>
                                        </p:cTn>
                                        <p:tgtEl>
                                          <p:spTgt spid="15">
                                            <p:txEl>
                                              <p:pRg st="0" end="0"/>
                                            </p:txEl>
                                          </p:spTgt>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0" presetID="1" presetClass="exit" presetSubtype="0" fill="hold" nodeType="withEffect">
                                  <p:stCondLst>
                                    <p:cond delay="3000"/>
                                  </p:stCondLst>
                                  <p:childTnLst>
                                    <p:set>
                                      <p:cBhvr>
                                        <p:cTn id="51" dur="1" fill="hold">
                                          <p:stCondLst>
                                            <p:cond delay="0"/>
                                          </p:stCondLst>
                                        </p:cTn>
                                        <p:tgtEl>
                                          <p:spTgt spid="15">
                                            <p:txEl>
                                              <p:pRg st="0" end="0"/>
                                            </p:txEl>
                                          </p:spTgt>
                                        </p:tgtEl>
                                        <p:attrNameLst>
                                          <p:attrName>style.visibility</p:attrName>
                                        </p:attrNameLst>
                                      </p:cBhvr>
                                      <p:to>
                                        <p:strVal val="hidden"/>
                                      </p:to>
                                    </p:set>
                                  </p:childTnLst>
                                </p:cTn>
                              </p:par>
                              <p:par>
                                <p:cTn id="52" presetID="1" presetClass="entr" presetSubtype="0" fill="hold" nodeType="withEffect">
                                  <p:stCondLst>
                                    <p:cond delay="3000"/>
                                  </p:stCondLst>
                                  <p:childTnLst>
                                    <p:set>
                                      <p:cBhvr>
                                        <p:cTn id="53" dur="1" fill="hold">
                                          <p:stCondLst>
                                            <p:cond delay="0"/>
                                          </p:stCondLst>
                                        </p:cTn>
                                        <p:tgtEl>
                                          <p:spTgt spid="16">
                                            <p:txEl>
                                              <p:pRg st="0" end="0"/>
                                            </p:txEl>
                                          </p:spTgt>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4" presetID="1" presetClass="exit" presetSubtype="0" fill="hold" nodeType="withEffect">
                                  <p:stCondLst>
                                    <p:cond delay="4000"/>
                                  </p:stCondLst>
                                  <p:childTnLst>
                                    <p:set>
                                      <p:cBhvr>
                                        <p:cTn id="55" dur="1" fill="hold">
                                          <p:stCondLst>
                                            <p:cond delay="0"/>
                                          </p:stCondLst>
                                        </p:cTn>
                                        <p:tgtEl>
                                          <p:spTgt spid="16">
                                            <p:txEl>
                                              <p:pRg st="0" end="0"/>
                                            </p:txEl>
                                          </p:spTgt>
                                        </p:tgtEl>
                                        <p:attrNameLst>
                                          <p:attrName>style.visibility</p:attrName>
                                        </p:attrNameLst>
                                      </p:cBhvr>
                                      <p:to>
                                        <p:strVal val="hidden"/>
                                      </p:to>
                                    </p:set>
                                  </p:childTnLst>
                                </p:cTn>
                              </p:par>
                              <p:par>
                                <p:cTn id="56" presetID="1" presetClass="entr" presetSubtype="0" fill="hold" nodeType="withEffect">
                                  <p:stCondLst>
                                    <p:cond delay="4000"/>
                                  </p:stCondLst>
                                  <p:childTnLst>
                                    <p:set>
                                      <p:cBhvr>
                                        <p:cTn id="57" dur="1" fill="hold">
                                          <p:stCondLst>
                                            <p:cond delay="0"/>
                                          </p:stCondLst>
                                        </p:cTn>
                                        <p:tgtEl>
                                          <p:spTgt spid="17">
                                            <p:txEl>
                                              <p:pRg st="0" end="0"/>
                                            </p:txEl>
                                          </p:spTgt>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58" presetID="1" presetClass="exit" presetSubtype="0" fill="hold" nodeType="withEffect">
                                  <p:stCondLst>
                                    <p:cond delay="5000"/>
                                  </p:stCondLst>
                                  <p:childTnLst>
                                    <p:set>
                                      <p:cBhvr>
                                        <p:cTn id="59" dur="1" fill="hold">
                                          <p:stCondLst>
                                            <p:cond delay="0"/>
                                          </p:stCondLst>
                                        </p:cTn>
                                        <p:tgtEl>
                                          <p:spTgt spid="17">
                                            <p:txEl>
                                              <p:pRg st="0" end="0"/>
                                            </p:txEl>
                                          </p:spTgt>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10"/>
                                        <p:tgtEl>
                                          <p:spTgt spid="11"/>
                                        </p:tgtEl>
                                      </p:cBhvr>
                                    </p:animEffect>
                                    <p:set>
                                      <p:cBhvr>
                                        <p:cTn id="64" dur="1" fill="hold">
                                          <p:stCondLst>
                                            <p:cond delay="9"/>
                                          </p:stCondLst>
                                        </p:cTn>
                                        <p:tgtEl>
                                          <p:spTgt spid="11"/>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
                                        <p:tgtEl>
                                          <p:spTgt spid="12"/>
                                        </p:tgtEl>
                                      </p:cBhvr>
                                    </p:animEffect>
                                    <p:set>
                                      <p:cBhvr>
                                        <p:cTn id="67" dur="1" fill="hold">
                                          <p:stCondLst>
                                            <p:cond delay="9"/>
                                          </p:stCondLst>
                                        </p:cTn>
                                        <p:tgtEl>
                                          <p:spTgt spid="12"/>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bomb.wav"/>
                                        </p:tgtEl>
                                      </p:cMediaNode>
                                    </p:audio>
                                  </p:sub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1" nodeType="clickEffect">
                                  <p:stCondLst>
                                    <p:cond delay="0"/>
                                  </p:stCondLst>
                                  <p:childTnLst>
                                    <p:anim calcmode="lin" valueType="num">
                                      <p:cBhvr>
                                        <p:cTn id="71" dur="500"/>
                                        <p:tgtEl>
                                          <p:spTgt spid="5"/>
                                        </p:tgtEl>
                                        <p:attrNameLst>
                                          <p:attrName>ppt_w</p:attrName>
                                        </p:attrNameLst>
                                      </p:cBhvr>
                                      <p:tavLst>
                                        <p:tav tm="0">
                                          <p:val>
                                            <p:strVal val="ppt_w"/>
                                          </p:val>
                                        </p:tav>
                                        <p:tav tm="100000">
                                          <p:val>
                                            <p:fltVal val="0"/>
                                          </p:val>
                                        </p:tav>
                                      </p:tavLst>
                                    </p:anim>
                                    <p:anim calcmode="lin" valueType="num">
                                      <p:cBhvr>
                                        <p:cTn id="72" dur="500"/>
                                        <p:tgtEl>
                                          <p:spTgt spid="5"/>
                                        </p:tgtEl>
                                        <p:attrNameLst>
                                          <p:attrName>ppt_h</p:attrName>
                                        </p:attrNameLst>
                                      </p:cBhvr>
                                      <p:tavLst>
                                        <p:tav tm="0">
                                          <p:val>
                                            <p:strVal val="ppt_h"/>
                                          </p:val>
                                        </p:tav>
                                        <p:tav tm="100000">
                                          <p:val>
                                            <p:fltVal val="0"/>
                                          </p:val>
                                        </p:tav>
                                      </p:tavLst>
                                    </p:anim>
                                    <p:animEffect transition="out" filter="fade">
                                      <p:cBhvr>
                                        <p:cTn id="73" dur="500"/>
                                        <p:tgtEl>
                                          <p:spTgt spid="5"/>
                                        </p:tgtEl>
                                      </p:cBhvr>
                                    </p:animEffect>
                                    <p:set>
                                      <p:cBhvr>
                                        <p:cTn id="74" dur="1" fill="hold">
                                          <p:stCondLst>
                                            <p:cond delay="499"/>
                                          </p:stCondLst>
                                        </p:cTn>
                                        <p:tgtEl>
                                          <p:spTgt spid="5"/>
                                        </p:tgtEl>
                                        <p:attrNameLst>
                                          <p:attrName>style.visibility</p:attrName>
                                        </p:attrNameLst>
                                      </p:cBhvr>
                                      <p:to>
                                        <p:strVal val="hidden"/>
                                      </p:to>
                                    </p:set>
                                  </p:childTnLst>
                                </p:cTn>
                              </p:par>
                              <p:par>
                                <p:cTn id="75" presetID="53" presetClass="exit" presetSubtype="32" fill="hold" grpId="1" nodeType="withEffect">
                                  <p:stCondLst>
                                    <p:cond delay="0"/>
                                  </p:stCondLst>
                                  <p:childTnLst>
                                    <p:anim calcmode="lin" valueType="num">
                                      <p:cBhvr>
                                        <p:cTn id="76" dur="500"/>
                                        <p:tgtEl>
                                          <p:spTgt spid="6"/>
                                        </p:tgtEl>
                                        <p:attrNameLst>
                                          <p:attrName>ppt_w</p:attrName>
                                        </p:attrNameLst>
                                      </p:cBhvr>
                                      <p:tavLst>
                                        <p:tav tm="0">
                                          <p:val>
                                            <p:strVal val="ppt_w"/>
                                          </p:val>
                                        </p:tav>
                                        <p:tav tm="100000">
                                          <p:val>
                                            <p:fltVal val="0"/>
                                          </p:val>
                                        </p:tav>
                                      </p:tavLst>
                                    </p:anim>
                                    <p:anim calcmode="lin" valueType="num">
                                      <p:cBhvr>
                                        <p:cTn id="77" dur="500"/>
                                        <p:tgtEl>
                                          <p:spTgt spid="6"/>
                                        </p:tgtEl>
                                        <p:attrNameLst>
                                          <p:attrName>ppt_h</p:attrName>
                                        </p:attrNameLst>
                                      </p:cBhvr>
                                      <p:tavLst>
                                        <p:tav tm="0">
                                          <p:val>
                                            <p:strVal val="ppt_h"/>
                                          </p:val>
                                        </p:tav>
                                        <p:tav tm="100000">
                                          <p:val>
                                            <p:fltVal val="0"/>
                                          </p:val>
                                        </p:tav>
                                      </p:tavLst>
                                    </p:anim>
                                    <p:animEffect transition="out" filter="fade">
                                      <p:cBhvr>
                                        <p:cTn id="78" dur="500"/>
                                        <p:tgtEl>
                                          <p:spTgt spid="6"/>
                                        </p:tgtEl>
                                      </p:cBhvr>
                                    </p:animEffect>
                                    <p:set>
                                      <p:cBhvr>
                                        <p:cTn id="79" dur="1" fill="hold">
                                          <p:stCondLst>
                                            <p:cond delay="499"/>
                                          </p:stCondLst>
                                        </p:cTn>
                                        <p:tgtEl>
                                          <p:spTgt spid="6"/>
                                        </p:tgtEl>
                                        <p:attrNameLst>
                                          <p:attrName>style.visibility</p:attrName>
                                        </p:attrNameLst>
                                      </p:cBhvr>
                                      <p:to>
                                        <p:strVal val="hidden"/>
                                      </p:to>
                                    </p:set>
                                  </p:childTnLst>
                                </p:cTn>
                              </p:par>
                              <p:par>
                                <p:cTn id="80" presetID="53" presetClass="exit" presetSubtype="32" fill="hold" grpId="1" nodeType="withEffect">
                                  <p:stCondLst>
                                    <p:cond delay="0"/>
                                  </p:stCondLst>
                                  <p:childTnLst>
                                    <p:anim calcmode="lin" valueType="num">
                                      <p:cBhvr>
                                        <p:cTn id="81" dur="500"/>
                                        <p:tgtEl>
                                          <p:spTgt spid="9"/>
                                        </p:tgtEl>
                                        <p:attrNameLst>
                                          <p:attrName>ppt_w</p:attrName>
                                        </p:attrNameLst>
                                      </p:cBhvr>
                                      <p:tavLst>
                                        <p:tav tm="0">
                                          <p:val>
                                            <p:strVal val="ppt_w"/>
                                          </p:val>
                                        </p:tav>
                                        <p:tav tm="100000">
                                          <p:val>
                                            <p:fltVal val="0"/>
                                          </p:val>
                                        </p:tav>
                                      </p:tavLst>
                                    </p:anim>
                                    <p:anim calcmode="lin" valueType="num">
                                      <p:cBhvr>
                                        <p:cTn id="82" dur="500"/>
                                        <p:tgtEl>
                                          <p:spTgt spid="9"/>
                                        </p:tgtEl>
                                        <p:attrNameLst>
                                          <p:attrName>ppt_h</p:attrName>
                                        </p:attrNameLst>
                                      </p:cBhvr>
                                      <p:tavLst>
                                        <p:tav tm="0">
                                          <p:val>
                                            <p:strVal val="ppt_h"/>
                                          </p:val>
                                        </p:tav>
                                        <p:tav tm="100000">
                                          <p:val>
                                            <p:fltVal val="0"/>
                                          </p:val>
                                        </p:tav>
                                      </p:tavLst>
                                    </p:anim>
                                    <p:animEffect transition="out" filter="fade">
                                      <p:cBhvr>
                                        <p:cTn id="83" dur="500"/>
                                        <p:tgtEl>
                                          <p:spTgt spid="9"/>
                                        </p:tgtEl>
                                      </p:cBhvr>
                                    </p:animEffect>
                                    <p:set>
                                      <p:cBhvr>
                                        <p:cTn id="84" dur="1" fill="hold">
                                          <p:stCondLst>
                                            <p:cond delay="499"/>
                                          </p:stCondLst>
                                        </p:cTn>
                                        <p:tgtEl>
                                          <p:spTgt spid="9"/>
                                        </p:tgtEl>
                                        <p:attrNameLst>
                                          <p:attrName>style.visibility</p:attrName>
                                        </p:attrNameLst>
                                      </p:cBhvr>
                                      <p:to>
                                        <p:strVal val="hidden"/>
                                      </p:to>
                                    </p:set>
                                  </p:childTnLst>
                                </p:cTn>
                              </p:par>
                              <p:par>
                                <p:cTn id="85" presetID="53" presetClass="exit" presetSubtype="32" fill="hold" grpId="1" nodeType="withEffect">
                                  <p:stCondLst>
                                    <p:cond delay="0"/>
                                  </p:stCondLst>
                                  <p:childTnLst>
                                    <p:anim calcmode="lin" valueType="num">
                                      <p:cBhvr>
                                        <p:cTn id="86" dur="500"/>
                                        <p:tgtEl>
                                          <p:spTgt spid="10"/>
                                        </p:tgtEl>
                                        <p:attrNameLst>
                                          <p:attrName>ppt_w</p:attrName>
                                        </p:attrNameLst>
                                      </p:cBhvr>
                                      <p:tavLst>
                                        <p:tav tm="0">
                                          <p:val>
                                            <p:strVal val="ppt_w"/>
                                          </p:val>
                                        </p:tav>
                                        <p:tav tm="100000">
                                          <p:val>
                                            <p:fltVal val="0"/>
                                          </p:val>
                                        </p:tav>
                                      </p:tavLst>
                                    </p:anim>
                                    <p:anim calcmode="lin" valueType="num">
                                      <p:cBhvr>
                                        <p:cTn id="87" dur="500"/>
                                        <p:tgtEl>
                                          <p:spTgt spid="10"/>
                                        </p:tgtEl>
                                        <p:attrNameLst>
                                          <p:attrName>ppt_h</p:attrName>
                                        </p:attrNameLst>
                                      </p:cBhvr>
                                      <p:tavLst>
                                        <p:tav tm="0">
                                          <p:val>
                                            <p:strVal val="ppt_h"/>
                                          </p:val>
                                        </p:tav>
                                        <p:tav tm="100000">
                                          <p:val>
                                            <p:fltVal val="0"/>
                                          </p:val>
                                        </p:tav>
                                      </p:tavLst>
                                    </p:anim>
                                    <p:animEffect transition="out" filter="fade">
                                      <p:cBhvr>
                                        <p:cTn id="88" dur="500"/>
                                        <p:tgtEl>
                                          <p:spTgt spid="10"/>
                                        </p:tgtEl>
                                      </p:cBhvr>
                                    </p:animEffect>
                                    <p:set>
                                      <p:cBhvr>
                                        <p:cTn id="89" dur="1" fill="hold">
                                          <p:stCondLst>
                                            <p:cond delay="499"/>
                                          </p:stCondLst>
                                        </p:cTn>
                                        <p:tgtEl>
                                          <p:spTgt spid="10"/>
                                        </p:tgtEl>
                                        <p:attrNameLst>
                                          <p:attrName>style.visibility</p:attrName>
                                        </p:attrNameLst>
                                      </p:cBhvr>
                                      <p:to>
                                        <p:strVal val="hidden"/>
                                      </p:to>
                                    </p:set>
                                  </p:childTnLst>
                                </p:cTn>
                              </p:par>
                              <p:par>
                                <p:cTn id="90" presetID="53" presetClass="exit" presetSubtype="32" fill="hold" nodeType="withEffect">
                                  <p:stCondLst>
                                    <p:cond delay="0"/>
                                  </p:stCondLst>
                                  <p:childTnLst>
                                    <p:anim calcmode="lin" valueType="num">
                                      <p:cBhvr>
                                        <p:cTn id="91" dur="500"/>
                                        <p:tgtEl>
                                          <p:spTgt spid="2"/>
                                        </p:tgtEl>
                                        <p:attrNameLst>
                                          <p:attrName>ppt_w</p:attrName>
                                        </p:attrNameLst>
                                      </p:cBhvr>
                                      <p:tavLst>
                                        <p:tav tm="0">
                                          <p:val>
                                            <p:strVal val="ppt_w"/>
                                          </p:val>
                                        </p:tav>
                                        <p:tav tm="100000">
                                          <p:val>
                                            <p:fltVal val="0"/>
                                          </p:val>
                                        </p:tav>
                                      </p:tavLst>
                                    </p:anim>
                                    <p:anim calcmode="lin" valueType="num">
                                      <p:cBhvr>
                                        <p:cTn id="92" dur="500"/>
                                        <p:tgtEl>
                                          <p:spTgt spid="2"/>
                                        </p:tgtEl>
                                        <p:attrNameLst>
                                          <p:attrName>ppt_h</p:attrName>
                                        </p:attrNameLst>
                                      </p:cBhvr>
                                      <p:tavLst>
                                        <p:tav tm="0">
                                          <p:val>
                                            <p:strVal val="ppt_h"/>
                                          </p:val>
                                        </p:tav>
                                        <p:tav tm="100000">
                                          <p:val>
                                            <p:fltVal val="0"/>
                                          </p:val>
                                        </p:tav>
                                      </p:tavLst>
                                    </p:anim>
                                    <p:animEffect transition="out" filter="fade">
                                      <p:cBhvr>
                                        <p:cTn id="93" dur="500"/>
                                        <p:tgtEl>
                                          <p:spTgt spid="2"/>
                                        </p:tgtEl>
                                      </p:cBhvr>
                                    </p:animEffect>
                                    <p:set>
                                      <p:cBhvr>
                                        <p:cTn id="94" dur="1" fill="hold">
                                          <p:stCondLst>
                                            <p:cond delay="499"/>
                                          </p:stCondLst>
                                        </p:cTn>
                                        <p:tgtEl>
                                          <p:spTgt spid="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grpId="1" nodeType="clickEffect">
                                  <p:stCondLst>
                                    <p:cond delay="0"/>
                                  </p:stCondLst>
                                  <p:childTnLst>
                                    <p:animMotion origin="layout" path="M -1.45833E-6 -1.11111E-6 L -0.36484 0.04097 " pathEditMode="relative" rAng="0" ptsTypes="AA">
                                      <p:cBhvr>
                                        <p:cTn id="98" dur="2000" fill="hold"/>
                                        <p:tgtEl>
                                          <p:spTgt spid="7"/>
                                        </p:tgtEl>
                                        <p:attrNameLst>
                                          <p:attrName>ppt_x</p:attrName>
                                          <p:attrName>ppt_y</p:attrName>
                                        </p:attrNameLst>
                                      </p:cBhvr>
                                      <p:rCtr x="-18242" y="2037"/>
                                    </p:animMotion>
                                  </p:childTnLst>
                                </p:cTn>
                              </p:par>
                              <p:par>
                                <p:cTn id="99" presetID="42" presetClass="path" presetSubtype="0" accel="50000" decel="50000" fill="hold" grpId="1" nodeType="withEffect">
                                  <p:stCondLst>
                                    <p:cond delay="0"/>
                                  </p:stCondLst>
                                  <p:childTnLst>
                                    <p:animMotion origin="layout" path="M 1.66667E-6 -1.11111E-6 L -0.33464 0.04722 " pathEditMode="relative" rAng="0" ptsTypes="AA">
                                      <p:cBhvr>
                                        <p:cTn id="100" dur="2000" fill="hold"/>
                                        <p:tgtEl>
                                          <p:spTgt spid="8"/>
                                        </p:tgtEl>
                                        <p:attrNameLst>
                                          <p:attrName>ppt_x</p:attrName>
                                          <p:attrName>ppt_y</p:attrName>
                                        </p:attrNameLst>
                                      </p:cBhvr>
                                      <p:rCtr x="-16732"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P spid="6" grpId="0"/>
      <p:bldP spid="6" grpId="1"/>
      <p:bldP spid="7" grpId="0" animBg="1"/>
      <p:bldP spid="7" grpId="1" animBg="1"/>
      <p:bldP spid="8" grpId="0"/>
      <p:bldP spid="8" grpId="1"/>
      <p:bldP spid="9" grpId="0" animBg="1"/>
      <p:bldP spid="9" grpId="1" animBg="1"/>
      <p:bldP spid="10" grpId="0"/>
      <p:bldP spid="10" grpId="1"/>
      <p:bldP spid="11" grpId="0" animBg="1"/>
      <p:bldP spid="11" grpId="1" animBg="1"/>
      <p:bldP spid="12" grpId="0" animBg="1"/>
      <p:bldP spid="1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449451" y="350950"/>
            <a:ext cx="4612723" cy="646331"/>
          </a:xfrm>
          <a:prstGeom prst="rect">
            <a:avLst/>
          </a:prstGeom>
          <a:noFill/>
        </p:spPr>
        <p:txBody>
          <a:bodyPr wrap="square" rtlCol="0">
            <a:spAutoFit/>
          </a:bodyPr>
          <a:lstStyle/>
          <a:p>
            <a:r>
              <a:rPr lang="en-US" sz="3600" b="1" smtClean="0">
                <a:solidFill>
                  <a:srgbClr val="FF0000"/>
                </a:solidFill>
              </a:rPr>
              <a:t>Trò chơi: </a:t>
            </a:r>
            <a:r>
              <a:rPr lang="en-US" sz="3600" b="1" smtClean="0">
                <a:solidFill>
                  <a:srgbClr val="FF0000"/>
                </a:solidFill>
              </a:rPr>
              <a:t>Bé nhanh trí</a:t>
            </a:r>
            <a:endParaRPr lang="en-US" sz="3600" b="1">
              <a:solidFill>
                <a:srgbClr val="FF0000"/>
              </a:solidFill>
            </a:endParaRPr>
          </a:p>
        </p:txBody>
      </p:sp>
      <p:sp>
        <p:nvSpPr>
          <p:cNvPr id="4" name="TextBox 3"/>
          <p:cNvSpPr txBox="1"/>
          <p:nvPr/>
        </p:nvSpPr>
        <p:spPr>
          <a:xfrm>
            <a:off x="949905" y="1348231"/>
            <a:ext cx="5101271" cy="523220"/>
          </a:xfrm>
          <a:prstGeom prst="rect">
            <a:avLst/>
          </a:prstGeom>
          <a:noFill/>
        </p:spPr>
        <p:txBody>
          <a:bodyPr wrap="square" rtlCol="0">
            <a:spAutoFit/>
          </a:bodyPr>
          <a:lstStyle/>
          <a:p>
            <a:r>
              <a:rPr lang="en-US" sz="2800" b="1" smtClean="0"/>
              <a:t>Câu 3: Sau mùa xuân là mùa gì?</a:t>
            </a:r>
            <a:endParaRPr lang="en-US" sz="2800" b="1"/>
          </a:p>
        </p:txBody>
      </p:sp>
      <p:sp>
        <p:nvSpPr>
          <p:cNvPr id="5" name="Oval 4"/>
          <p:cNvSpPr/>
          <p:nvPr/>
        </p:nvSpPr>
        <p:spPr>
          <a:xfrm>
            <a:off x="4631511" y="2434501"/>
            <a:ext cx="800102" cy="7852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solidFill>
                  <a:srgbClr val="FFC000"/>
                </a:solidFill>
              </a:rPr>
              <a:t>1</a:t>
            </a:r>
            <a:endParaRPr lang="en-US" sz="5400" b="1">
              <a:solidFill>
                <a:srgbClr val="FFC000"/>
              </a:solidFill>
            </a:endParaRPr>
          </a:p>
        </p:txBody>
      </p:sp>
      <p:sp>
        <p:nvSpPr>
          <p:cNvPr id="6" name="TextBox 5"/>
          <p:cNvSpPr txBox="1"/>
          <p:nvPr/>
        </p:nvSpPr>
        <p:spPr>
          <a:xfrm>
            <a:off x="5545915" y="2468215"/>
            <a:ext cx="1890309" cy="707886"/>
          </a:xfrm>
          <a:prstGeom prst="rect">
            <a:avLst/>
          </a:prstGeom>
          <a:noFill/>
        </p:spPr>
        <p:txBody>
          <a:bodyPr wrap="square" rtlCol="0">
            <a:spAutoFit/>
          </a:bodyPr>
          <a:lstStyle/>
          <a:p>
            <a:r>
              <a:rPr lang="en-US" sz="4000" smtClean="0">
                <a:solidFill>
                  <a:schemeClr val="accent2">
                    <a:lumMod val="75000"/>
                  </a:schemeClr>
                </a:solidFill>
              </a:rPr>
              <a:t>Mùa hè</a:t>
            </a:r>
            <a:endParaRPr lang="en-US" sz="5400" b="1">
              <a:solidFill>
                <a:srgbClr val="FF0000"/>
              </a:solidFill>
            </a:endParaRPr>
          </a:p>
        </p:txBody>
      </p:sp>
      <p:sp>
        <p:nvSpPr>
          <p:cNvPr id="7" name="Oval 6"/>
          <p:cNvSpPr/>
          <p:nvPr/>
        </p:nvSpPr>
        <p:spPr>
          <a:xfrm>
            <a:off x="465783" y="3972118"/>
            <a:ext cx="800102" cy="7852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FFC000"/>
                </a:solidFill>
              </a:rPr>
              <a:t>2</a:t>
            </a:r>
            <a:endParaRPr lang="en-US" sz="5400" b="1">
              <a:solidFill>
                <a:srgbClr val="FFC000"/>
              </a:solidFill>
            </a:endParaRPr>
          </a:p>
        </p:txBody>
      </p:sp>
      <p:sp>
        <p:nvSpPr>
          <p:cNvPr id="8" name="TextBox 7"/>
          <p:cNvSpPr txBox="1"/>
          <p:nvPr/>
        </p:nvSpPr>
        <p:spPr>
          <a:xfrm>
            <a:off x="1380187" y="4005832"/>
            <a:ext cx="2709199" cy="707886"/>
          </a:xfrm>
          <a:prstGeom prst="rect">
            <a:avLst/>
          </a:prstGeom>
          <a:noFill/>
        </p:spPr>
        <p:txBody>
          <a:bodyPr wrap="square" rtlCol="0">
            <a:spAutoFit/>
          </a:bodyPr>
          <a:lstStyle/>
          <a:p>
            <a:r>
              <a:rPr lang="en-US" sz="4000" smtClean="0">
                <a:solidFill>
                  <a:schemeClr val="accent2">
                    <a:lumMod val="75000"/>
                  </a:schemeClr>
                </a:solidFill>
              </a:rPr>
              <a:t>Mùa đông</a:t>
            </a:r>
            <a:endParaRPr lang="en-US" sz="5400" b="1">
              <a:solidFill>
                <a:srgbClr val="FF0000"/>
              </a:solidFill>
            </a:endParaRPr>
          </a:p>
        </p:txBody>
      </p:sp>
      <p:sp>
        <p:nvSpPr>
          <p:cNvPr id="9" name="Oval 8"/>
          <p:cNvSpPr/>
          <p:nvPr/>
        </p:nvSpPr>
        <p:spPr>
          <a:xfrm>
            <a:off x="7740642" y="3906846"/>
            <a:ext cx="800102" cy="7852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FFC000"/>
                </a:solidFill>
              </a:rPr>
              <a:t>3</a:t>
            </a:r>
            <a:endParaRPr lang="en-US" sz="5400" b="1">
              <a:solidFill>
                <a:srgbClr val="FFC000"/>
              </a:solidFill>
            </a:endParaRPr>
          </a:p>
        </p:txBody>
      </p:sp>
      <p:sp>
        <p:nvSpPr>
          <p:cNvPr id="10" name="TextBox 9"/>
          <p:cNvSpPr txBox="1"/>
          <p:nvPr/>
        </p:nvSpPr>
        <p:spPr>
          <a:xfrm>
            <a:off x="8655046" y="3940560"/>
            <a:ext cx="2492566" cy="707886"/>
          </a:xfrm>
          <a:prstGeom prst="rect">
            <a:avLst/>
          </a:prstGeom>
          <a:noFill/>
        </p:spPr>
        <p:txBody>
          <a:bodyPr wrap="square" rtlCol="0">
            <a:spAutoFit/>
          </a:bodyPr>
          <a:lstStyle/>
          <a:p>
            <a:r>
              <a:rPr lang="en-US" sz="4000" smtClean="0">
                <a:solidFill>
                  <a:schemeClr val="accent2">
                    <a:lumMod val="75000"/>
                  </a:schemeClr>
                </a:solidFill>
              </a:rPr>
              <a:t>Mùa thu</a:t>
            </a:r>
            <a:endParaRPr lang="en-US" sz="5400" b="1">
              <a:solidFill>
                <a:srgbClr val="FF0000"/>
              </a:solidFill>
            </a:endParaRPr>
          </a:p>
        </p:txBody>
      </p:sp>
      <p:sp>
        <p:nvSpPr>
          <p:cNvPr id="11" name="Oval 10"/>
          <p:cNvSpPr/>
          <p:nvPr/>
        </p:nvSpPr>
        <p:spPr>
          <a:xfrm>
            <a:off x="9084508" y="4936468"/>
            <a:ext cx="1741347" cy="170863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334662" y="5198201"/>
            <a:ext cx="1241037" cy="1185163"/>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586218" y="5035977"/>
            <a:ext cx="862147" cy="1569660"/>
          </a:xfrm>
          <a:prstGeom prst="rect">
            <a:avLst/>
          </a:prstGeom>
          <a:noFill/>
        </p:spPr>
        <p:txBody>
          <a:bodyPr wrap="square" rtlCol="0">
            <a:spAutoFit/>
          </a:bodyPr>
          <a:lstStyle/>
          <a:p>
            <a:r>
              <a:rPr lang="en-US" sz="9600" b="1" dirty="0" smtClean="0">
                <a:solidFill>
                  <a:srgbClr val="002060"/>
                </a:solidFill>
              </a:rPr>
              <a:t>5</a:t>
            </a:r>
            <a:endParaRPr lang="en-US" sz="9600" b="1" dirty="0">
              <a:solidFill>
                <a:srgbClr val="002060"/>
              </a:solidFill>
            </a:endParaRPr>
          </a:p>
        </p:txBody>
      </p:sp>
      <p:sp>
        <p:nvSpPr>
          <p:cNvPr id="14" name="TextBox 13"/>
          <p:cNvSpPr txBox="1"/>
          <p:nvPr/>
        </p:nvSpPr>
        <p:spPr>
          <a:xfrm>
            <a:off x="9586218" y="5035977"/>
            <a:ext cx="862147" cy="1569660"/>
          </a:xfrm>
          <a:prstGeom prst="rect">
            <a:avLst/>
          </a:prstGeom>
          <a:noFill/>
        </p:spPr>
        <p:txBody>
          <a:bodyPr wrap="square" rtlCol="0">
            <a:spAutoFit/>
          </a:bodyPr>
          <a:lstStyle/>
          <a:p>
            <a:r>
              <a:rPr lang="en-US" sz="9600" b="1" dirty="0" smtClean="0">
                <a:solidFill>
                  <a:srgbClr val="002060"/>
                </a:solidFill>
              </a:rPr>
              <a:t>4</a:t>
            </a:r>
            <a:endParaRPr lang="en-US" sz="9600" b="1" dirty="0">
              <a:solidFill>
                <a:srgbClr val="002060"/>
              </a:solidFill>
            </a:endParaRPr>
          </a:p>
        </p:txBody>
      </p:sp>
      <p:sp>
        <p:nvSpPr>
          <p:cNvPr id="15" name="TextBox 14"/>
          <p:cNvSpPr txBox="1"/>
          <p:nvPr/>
        </p:nvSpPr>
        <p:spPr>
          <a:xfrm>
            <a:off x="9586218" y="5035977"/>
            <a:ext cx="862147" cy="1569660"/>
          </a:xfrm>
          <a:prstGeom prst="rect">
            <a:avLst/>
          </a:prstGeom>
          <a:noFill/>
        </p:spPr>
        <p:txBody>
          <a:bodyPr wrap="square" rtlCol="0">
            <a:spAutoFit/>
          </a:bodyPr>
          <a:lstStyle/>
          <a:p>
            <a:r>
              <a:rPr lang="en-US" sz="9600" b="1" dirty="0" smtClean="0">
                <a:solidFill>
                  <a:srgbClr val="002060"/>
                </a:solidFill>
              </a:rPr>
              <a:t>3</a:t>
            </a:r>
            <a:endParaRPr lang="en-US" sz="9600" b="1" dirty="0">
              <a:solidFill>
                <a:srgbClr val="002060"/>
              </a:solidFill>
            </a:endParaRPr>
          </a:p>
        </p:txBody>
      </p:sp>
      <p:sp>
        <p:nvSpPr>
          <p:cNvPr id="16" name="TextBox 15"/>
          <p:cNvSpPr txBox="1"/>
          <p:nvPr/>
        </p:nvSpPr>
        <p:spPr>
          <a:xfrm>
            <a:off x="9586218" y="5035977"/>
            <a:ext cx="862147" cy="1569660"/>
          </a:xfrm>
          <a:prstGeom prst="rect">
            <a:avLst/>
          </a:prstGeom>
          <a:noFill/>
        </p:spPr>
        <p:txBody>
          <a:bodyPr wrap="square" rtlCol="0">
            <a:spAutoFit/>
          </a:bodyPr>
          <a:lstStyle/>
          <a:p>
            <a:r>
              <a:rPr lang="en-US" sz="9600" b="1" dirty="0" smtClean="0">
                <a:solidFill>
                  <a:srgbClr val="002060"/>
                </a:solidFill>
              </a:rPr>
              <a:t>2</a:t>
            </a:r>
            <a:endParaRPr lang="en-US" sz="9600" b="1" dirty="0">
              <a:solidFill>
                <a:srgbClr val="002060"/>
              </a:solidFill>
            </a:endParaRPr>
          </a:p>
        </p:txBody>
      </p:sp>
      <p:sp>
        <p:nvSpPr>
          <p:cNvPr id="17" name="TextBox 16"/>
          <p:cNvSpPr txBox="1"/>
          <p:nvPr/>
        </p:nvSpPr>
        <p:spPr>
          <a:xfrm>
            <a:off x="9586218" y="5035977"/>
            <a:ext cx="862147" cy="1569660"/>
          </a:xfrm>
          <a:prstGeom prst="rect">
            <a:avLst/>
          </a:prstGeom>
          <a:noFill/>
        </p:spPr>
        <p:txBody>
          <a:bodyPr wrap="square" rtlCol="0">
            <a:spAutoFit/>
          </a:bodyPr>
          <a:lstStyle/>
          <a:p>
            <a:r>
              <a:rPr lang="en-US" sz="9600" b="1" dirty="0" smtClean="0">
                <a:solidFill>
                  <a:srgbClr val="002060"/>
                </a:solidFill>
              </a:rPr>
              <a:t>1</a:t>
            </a:r>
            <a:endParaRPr lang="en-US" sz="9600" b="1" dirty="0">
              <a:solidFill>
                <a:srgbClr val="002060"/>
              </a:solidFill>
            </a:endParaRPr>
          </a:p>
        </p:txBody>
      </p:sp>
    </p:spTree>
    <p:extLst>
      <p:ext uri="{BB962C8B-B14F-4D97-AF65-F5344CB8AC3E}">
        <p14:creationId xmlns:p14="http://schemas.microsoft.com/office/powerpoint/2010/main" val="367640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childTnLst>
                                </p:cTn>
                              </p:par>
                              <p:par>
                                <p:cTn id="14" presetID="17"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3"/>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strVal val="#ppt_w+.3"/>
                                          </p:val>
                                        </p:tav>
                                        <p:tav tm="100000">
                                          <p:val>
                                            <p:strVal val="#ppt_w"/>
                                          </p:val>
                                        </p:tav>
                                      </p:tavLst>
                                    </p:anim>
                                    <p:anim calcmode="lin" valueType="num">
                                      <p:cBhvr>
                                        <p:cTn id="28" dur="1000" fill="hold"/>
                                        <p:tgtEl>
                                          <p:spTgt spid="8"/>
                                        </p:tgtEl>
                                        <p:attrNameLst>
                                          <p:attrName>ppt_h</p:attrName>
                                        </p:attrNameLst>
                                      </p:cBhvr>
                                      <p:tavLst>
                                        <p:tav tm="0">
                                          <p:val>
                                            <p:strVal val="#ppt_h"/>
                                          </p:val>
                                        </p:tav>
                                        <p:tav tm="100000">
                                          <p:val>
                                            <p:strVal val="#ppt_h"/>
                                          </p:val>
                                        </p:tav>
                                      </p:tavLst>
                                    </p:anim>
                                    <p:animEffect transition="in" filter="fade">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strVal val="#ppt_h"/>
                                          </p:val>
                                        </p:tav>
                                        <p:tav tm="100000">
                                          <p:val>
                                            <p:strVal val="#ppt_h"/>
                                          </p:val>
                                        </p:tav>
                                      </p:tavLst>
                                    </p:anim>
                                  </p:childTnLst>
                                </p:cTn>
                              </p:par>
                              <p:par>
                                <p:cTn id="36" presetID="17" presetClass="entr" presetSubtype="1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heel(1)">
                                      <p:cBhvr>
                                        <p:cTn id="44" dur="2000"/>
                                        <p:tgtEl>
                                          <p:spTgt spid="11"/>
                                        </p:tgtEl>
                                      </p:cBhvr>
                                    </p:animEffect>
                                  </p:childTnLst>
                                </p:cTn>
                              </p:par>
                              <p:par>
                                <p:cTn id="45" presetID="21" presetClass="entr" presetSubtype="1" repeatCount="500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heel(1)">
                                      <p:cBhvr>
                                        <p:cTn id="47" dur="1000"/>
                                        <p:tgtEl>
                                          <p:spTgt spid="12"/>
                                        </p:tgtEl>
                                      </p:cBhvr>
                                    </p:animEffect>
                                  </p:childTnLst>
                                </p:cTn>
                              </p:par>
                              <p:par>
                                <p:cTn id="48" presetID="1" presetClass="entr" presetSubtype="0" fill="hold" nodeType="withEffect">
                                  <p:stCondLst>
                                    <p:cond delay="0"/>
                                  </p:stCondLst>
                                  <p:childTnLst>
                                    <p:set>
                                      <p:cBhvr>
                                        <p:cTn id="49" dur="1" fill="hold">
                                          <p:stCondLst>
                                            <p:cond delay="0"/>
                                          </p:stCondLst>
                                        </p:cTn>
                                        <p:tgtEl>
                                          <p:spTgt spid="13">
                                            <p:txEl>
                                              <p:pRg st="0" end="0"/>
                                            </p:txEl>
                                          </p:spTgt>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0" presetID="1" presetClass="exit" presetSubtype="0" fill="hold" nodeType="withEffect">
                                  <p:stCondLst>
                                    <p:cond delay="0"/>
                                  </p:stCondLst>
                                  <p:childTnLst>
                                    <p:set>
                                      <p:cBhvr>
                                        <p:cTn id="51" dur="1" fill="hold">
                                          <p:stCondLst>
                                            <p:cond delay="0"/>
                                          </p:stCondLst>
                                        </p:cTn>
                                        <p:tgtEl>
                                          <p:spTgt spid="13">
                                            <p:txEl>
                                              <p:pRg st="0" end="0"/>
                                            </p:txEl>
                                          </p:spTgt>
                                        </p:tgtEl>
                                        <p:attrNameLst>
                                          <p:attrName>style.visibility</p:attrName>
                                        </p:attrNameLst>
                                      </p:cBhvr>
                                      <p:to>
                                        <p:strVal val="hidden"/>
                                      </p:to>
                                    </p:set>
                                  </p:childTnLst>
                                </p:cTn>
                              </p:par>
                              <p:par>
                                <p:cTn id="52" presetID="1" presetClass="entr" presetSubtype="0" fill="hold" nodeType="withEffect">
                                  <p:stCondLst>
                                    <p:cond delay="1000"/>
                                  </p:stCondLst>
                                  <p:childTnLst>
                                    <p:set>
                                      <p:cBhvr>
                                        <p:cTn id="53" dur="1" fill="hold">
                                          <p:stCondLst>
                                            <p:cond delay="0"/>
                                          </p:stCondLst>
                                        </p:cTn>
                                        <p:tgtEl>
                                          <p:spTgt spid="14">
                                            <p:txEl>
                                              <p:pRg st="0" end="0"/>
                                            </p:txEl>
                                          </p:spTgt>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4" presetID="1" presetClass="exit" presetSubtype="0" fill="hold" nodeType="withEffect">
                                  <p:stCondLst>
                                    <p:cond delay="2000"/>
                                  </p:stCondLst>
                                  <p:childTnLst>
                                    <p:set>
                                      <p:cBhvr>
                                        <p:cTn id="55" dur="1" fill="hold">
                                          <p:stCondLst>
                                            <p:cond delay="0"/>
                                          </p:stCondLst>
                                        </p:cTn>
                                        <p:tgtEl>
                                          <p:spTgt spid="14">
                                            <p:txEl>
                                              <p:pRg st="0" end="0"/>
                                            </p:txEl>
                                          </p:spTgt>
                                        </p:tgtEl>
                                        <p:attrNameLst>
                                          <p:attrName>style.visibility</p:attrName>
                                        </p:attrNameLst>
                                      </p:cBhvr>
                                      <p:to>
                                        <p:strVal val="hidden"/>
                                      </p:to>
                                    </p:set>
                                  </p:childTnLst>
                                </p:cTn>
                              </p:par>
                              <p:par>
                                <p:cTn id="56" presetID="1" presetClass="entr" presetSubtype="0" fill="hold" nodeType="withEffect">
                                  <p:stCondLst>
                                    <p:cond delay="2000"/>
                                  </p:stCondLst>
                                  <p:childTnLst>
                                    <p:set>
                                      <p:cBhvr>
                                        <p:cTn id="57" dur="1" fill="hold">
                                          <p:stCondLst>
                                            <p:cond delay="0"/>
                                          </p:stCondLst>
                                        </p:cTn>
                                        <p:tgtEl>
                                          <p:spTgt spid="15">
                                            <p:txEl>
                                              <p:pRg st="0" end="0"/>
                                            </p:txEl>
                                          </p:spTgt>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58" presetID="1" presetClass="exit" presetSubtype="0" fill="hold" nodeType="withEffect">
                                  <p:stCondLst>
                                    <p:cond delay="3000"/>
                                  </p:stCondLst>
                                  <p:childTnLst>
                                    <p:set>
                                      <p:cBhvr>
                                        <p:cTn id="59" dur="1" fill="hold">
                                          <p:stCondLst>
                                            <p:cond delay="0"/>
                                          </p:stCondLst>
                                        </p:cTn>
                                        <p:tgtEl>
                                          <p:spTgt spid="15">
                                            <p:txEl>
                                              <p:pRg st="0" end="0"/>
                                            </p:txEl>
                                          </p:spTgt>
                                        </p:tgtEl>
                                        <p:attrNameLst>
                                          <p:attrName>style.visibility</p:attrName>
                                        </p:attrNameLst>
                                      </p:cBhvr>
                                      <p:to>
                                        <p:strVal val="hidden"/>
                                      </p:to>
                                    </p:set>
                                  </p:childTnLst>
                                </p:cTn>
                              </p:par>
                              <p:par>
                                <p:cTn id="60" presetID="1" presetClass="entr" presetSubtype="0" fill="hold" nodeType="withEffect">
                                  <p:stCondLst>
                                    <p:cond delay="3000"/>
                                  </p:stCondLst>
                                  <p:childTnLst>
                                    <p:set>
                                      <p:cBhvr>
                                        <p:cTn id="61" dur="1" fill="hold">
                                          <p:stCondLst>
                                            <p:cond delay="0"/>
                                          </p:stCondLst>
                                        </p:cTn>
                                        <p:tgtEl>
                                          <p:spTgt spid="16">
                                            <p:txEl>
                                              <p:pRg st="0" end="0"/>
                                            </p:txEl>
                                          </p:spTgt>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par>
                                <p:cTn id="62" presetID="1" presetClass="exit" presetSubtype="0" fill="hold" nodeType="withEffect">
                                  <p:stCondLst>
                                    <p:cond delay="4000"/>
                                  </p:stCondLst>
                                  <p:childTnLst>
                                    <p:set>
                                      <p:cBhvr>
                                        <p:cTn id="63" dur="1" fill="hold">
                                          <p:stCondLst>
                                            <p:cond delay="0"/>
                                          </p:stCondLst>
                                        </p:cTn>
                                        <p:tgtEl>
                                          <p:spTgt spid="16">
                                            <p:txEl>
                                              <p:pRg st="0" end="0"/>
                                            </p:txEl>
                                          </p:spTgt>
                                        </p:tgtEl>
                                        <p:attrNameLst>
                                          <p:attrName>style.visibility</p:attrName>
                                        </p:attrNameLst>
                                      </p:cBhvr>
                                      <p:to>
                                        <p:strVal val="hidden"/>
                                      </p:to>
                                    </p:set>
                                  </p:childTnLst>
                                </p:cTn>
                              </p:par>
                              <p:par>
                                <p:cTn id="64" presetID="1" presetClass="entr" presetSubtype="0" fill="hold" nodeType="withEffect">
                                  <p:stCondLst>
                                    <p:cond delay="4000"/>
                                  </p:stCondLst>
                                  <p:childTnLst>
                                    <p:set>
                                      <p:cBhvr>
                                        <p:cTn id="65" dur="1" fill="hold">
                                          <p:stCondLst>
                                            <p:cond delay="0"/>
                                          </p:stCondLst>
                                        </p:cTn>
                                        <p:tgtEl>
                                          <p:spTgt spid="17">
                                            <p:txEl>
                                              <p:pRg st="0" end="0"/>
                                            </p:txEl>
                                          </p:spTgt>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par>
                                <p:cTn id="66" presetID="1" presetClass="exit" presetSubtype="0" fill="hold" nodeType="withEffect">
                                  <p:stCondLst>
                                    <p:cond delay="5000"/>
                                  </p:stCondLst>
                                  <p:childTnLst>
                                    <p:set>
                                      <p:cBhvr>
                                        <p:cTn id="67" dur="1" fill="hold">
                                          <p:stCondLst>
                                            <p:cond delay="0"/>
                                          </p:stCondLst>
                                        </p:cTn>
                                        <p:tgtEl>
                                          <p:spTgt spid="17">
                                            <p:txEl>
                                              <p:pRg st="0" end="0"/>
                                            </p:txEl>
                                          </p:spTgt>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10"/>
                                        <p:tgtEl>
                                          <p:spTgt spid="11"/>
                                        </p:tgtEl>
                                      </p:cBhvr>
                                    </p:animEffect>
                                    <p:set>
                                      <p:cBhvr>
                                        <p:cTn id="72" dur="1" fill="hold">
                                          <p:stCondLst>
                                            <p:cond delay="9"/>
                                          </p:stCondLst>
                                        </p:cTn>
                                        <p:tgtEl>
                                          <p:spTgt spid="11"/>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
                                        <p:tgtEl>
                                          <p:spTgt spid="12"/>
                                        </p:tgtEl>
                                      </p:cBhvr>
                                    </p:animEffect>
                                    <p:set>
                                      <p:cBhvr>
                                        <p:cTn id="75" dur="1" fill="hold">
                                          <p:stCondLst>
                                            <p:cond delay="9"/>
                                          </p:stCondLst>
                                        </p:cTn>
                                        <p:tgtEl>
                                          <p:spTgt spid="12"/>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par>
                    <p:cTn id="76" fill="hold">
                      <p:stCondLst>
                        <p:cond delay="indefinite"/>
                      </p:stCondLst>
                      <p:childTnLst>
                        <p:par>
                          <p:cTn id="77" fill="hold">
                            <p:stCondLst>
                              <p:cond delay="0"/>
                            </p:stCondLst>
                            <p:childTnLst>
                              <p:par>
                                <p:cTn id="78" presetID="4" presetClass="exit" presetSubtype="32" fill="hold" grpId="1" nodeType="clickEffect">
                                  <p:stCondLst>
                                    <p:cond delay="0"/>
                                  </p:stCondLst>
                                  <p:childTnLst>
                                    <p:animEffect transition="out" filter="box(out)">
                                      <p:cBhvr>
                                        <p:cTn id="79" dur="2000"/>
                                        <p:tgtEl>
                                          <p:spTgt spid="7"/>
                                        </p:tgtEl>
                                      </p:cBhvr>
                                    </p:animEffect>
                                    <p:set>
                                      <p:cBhvr>
                                        <p:cTn id="80" dur="1" fill="hold">
                                          <p:stCondLst>
                                            <p:cond delay="1999"/>
                                          </p:stCondLst>
                                        </p:cTn>
                                        <p:tgtEl>
                                          <p:spTgt spid="7"/>
                                        </p:tgtEl>
                                        <p:attrNameLst>
                                          <p:attrName>style.visibility</p:attrName>
                                        </p:attrNameLst>
                                      </p:cBhvr>
                                      <p:to>
                                        <p:strVal val="hidden"/>
                                      </p:to>
                                    </p:set>
                                  </p:childTnLst>
                                </p:cTn>
                              </p:par>
                              <p:par>
                                <p:cTn id="81" presetID="4" presetClass="exit" presetSubtype="32" fill="hold" grpId="1" nodeType="withEffect">
                                  <p:stCondLst>
                                    <p:cond delay="0"/>
                                  </p:stCondLst>
                                  <p:childTnLst>
                                    <p:animEffect transition="out" filter="box(out)">
                                      <p:cBhvr>
                                        <p:cTn id="82" dur="2000"/>
                                        <p:tgtEl>
                                          <p:spTgt spid="8"/>
                                        </p:tgtEl>
                                      </p:cBhvr>
                                    </p:animEffect>
                                    <p:set>
                                      <p:cBhvr>
                                        <p:cTn id="83" dur="1" fill="hold">
                                          <p:stCondLst>
                                            <p:cond delay="1999"/>
                                          </p:stCondLst>
                                        </p:cTn>
                                        <p:tgtEl>
                                          <p:spTgt spid="8"/>
                                        </p:tgtEl>
                                        <p:attrNameLst>
                                          <p:attrName>style.visibility</p:attrName>
                                        </p:attrNameLst>
                                      </p:cBhvr>
                                      <p:to>
                                        <p:strVal val="hidden"/>
                                      </p:to>
                                    </p:set>
                                  </p:childTnLst>
                                </p:cTn>
                              </p:par>
                              <p:par>
                                <p:cTn id="84" presetID="4" presetClass="exit" presetSubtype="32" fill="hold" grpId="1" nodeType="withEffect">
                                  <p:stCondLst>
                                    <p:cond delay="0"/>
                                  </p:stCondLst>
                                  <p:childTnLst>
                                    <p:animEffect transition="out" filter="box(out)">
                                      <p:cBhvr>
                                        <p:cTn id="85" dur="2000"/>
                                        <p:tgtEl>
                                          <p:spTgt spid="9"/>
                                        </p:tgtEl>
                                      </p:cBhvr>
                                    </p:animEffect>
                                    <p:set>
                                      <p:cBhvr>
                                        <p:cTn id="86" dur="1" fill="hold">
                                          <p:stCondLst>
                                            <p:cond delay="1999"/>
                                          </p:stCondLst>
                                        </p:cTn>
                                        <p:tgtEl>
                                          <p:spTgt spid="9"/>
                                        </p:tgtEl>
                                        <p:attrNameLst>
                                          <p:attrName>style.visibility</p:attrName>
                                        </p:attrNameLst>
                                      </p:cBhvr>
                                      <p:to>
                                        <p:strVal val="hidden"/>
                                      </p:to>
                                    </p:set>
                                  </p:childTnLst>
                                </p:cTn>
                              </p:par>
                              <p:par>
                                <p:cTn id="87" presetID="4" presetClass="exit" presetSubtype="32" fill="hold" grpId="1" nodeType="withEffect">
                                  <p:stCondLst>
                                    <p:cond delay="0"/>
                                  </p:stCondLst>
                                  <p:childTnLst>
                                    <p:animEffect transition="out" filter="box(out)">
                                      <p:cBhvr>
                                        <p:cTn id="88" dur="2000"/>
                                        <p:tgtEl>
                                          <p:spTgt spid="10"/>
                                        </p:tgtEl>
                                      </p:cBhvr>
                                    </p:animEffect>
                                    <p:set>
                                      <p:cBhvr>
                                        <p:cTn id="89" dur="1" fill="hold">
                                          <p:stCondLst>
                                            <p:cond delay="1999"/>
                                          </p:stCondLst>
                                        </p:cTn>
                                        <p:tgtEl>
                                          <p:spTgt spid="10"/>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32" presetClass="emph" presetSubtype="0" fill="hold" grpId="1" nodeType="clickEffect">
                                  <p:stCondLst>
                                    <p:cond delay="0"/>
                                  </p:stCondLst>
                                  <p:childTnLst>
                                    <p:animRot by="120000">
                                      <p:cBhvr>
                                        <p:cTn id="93" dur="100" fill="hold">
                                          <p:stCondLst>
                                            <p:cond delay="0"/>
                                          </p:stCondLst>
                                        </p:cTn>
                                        <p:tgtEl>
                                          <p:spTgt spid="5"/>
                                        </p:tgtEl>
                                        <p:attrNameLst>
                                          <p:attrName>r</p:attrName>
                                        </p:attrNameLst>
                                      </p:cBhvr>
                                    </p:animRot>
                                    <p:animRot by="-240000">
                                      <p:cBhvr>
                                        <p:cTn id="94" dur="200" fill="hold">
                                          <p:stCondLst>
                                            <p:cond delay="200"/>
                                          </p:stCondLst>
                                        </p:cTn>
                                        <p:tgtEl>
                                          <p:spTgt spid="5"/>
                                        </p:tgtEl>
                                        <p:attrNameLst>
                                          <p:attrName>r</p:attrName>
                                        </p:attrNameLst>
                                      </p:cBhvr>
                                    </p:animRot>
                                    <p:animRot by="240000">
                                      <p:cBhvr>
                                        <p:cTn id="95" dur="200" fill="hold">
                                          <p:stCondLst>
                                            <p:cond delay="400"/>
                                          </p:stCondLst>
                                        </p:cTn>
                                        <p:tgtEl>
                                          <p:spTgt spid="5"/>
                                        </p:tgtEl>
                                        <p:attrNameLst>
                                          <p:attrName>r</p:attrName>
                                        </p:attrNameLst>
                                      </p:cBhvr>
                                    </p:animRot>
                                    <p:animRot by="-240000">
                                      <p:cBhvr>
                                        <p:cTn id="96" dur="200" fill="hold">
                                          <p:stCondLst>
                                            <p:cond delay="600"/>
                                          </p:stCondLst>
                                        </p:cTn>
                                        <p:tgtEl>
                                          <p:spTgt spid="5"/>
                                        </p:tgtEl>
                                        <p:attrNameLst>
                                          <p:attrName>r</p:attrName>
                                        </p:attrNameLst>
                                      </p:cBhvr>
                                    </p:animRot>
                                    <p:animRot by="120000">
                                      <p:cBhvr>
                                        <p:cTn id="97" dur="200" fill="hold">
                                          <p:stCondLst>
                                            <p:cond delay="800"/>
                                          </p:stCondLst>
                                        </p:cTn>
                                        <p:tgtEl>
                                          <p:spTgt spid="5"/>
                                        </p:tgtEl>
                                        <p:attrNameLst>
                                          <p:attrName>r</p:attrName>
                                        </p:attrNameLst>
                                      </p:cBhvr>
                                    </p:animRot>
                                  </p:childTnLst>
                                </p:cTn>
                              </p:par>
                              <p:par>
                                <p:cTn id="98" presetID="32" presetClass="emph" presetSubtype="0" fill="hold" grpId="1" nodeType="withEffect">
                                  <p:stCondLst>
                                    <p:cond delay="0"/>
                                  </p:stCondLst>
                                  <p:childTnLst>
                                    <p:animRot by="120000">
                                      <p:cBhvr>
                                        <p:cTn id="99" dur="100" fill="hold">
                                          <p:stCondLst>
                                            <p:cond delay="0"/>
                                          </p:stCondLst>
                                        </p:cTn>
                                        <p:tgtEl>
                                          <p:spTgt spid="6"/>
                                        </p:tgtEl>
                                        <p:attrNameLst>
                                          <p:attrName>r</p:attrName>
                                        </p:attrNameLst>
                                      </p:cBhvr>
                                    </p:animRot>
                                    <p:animRot by="-240000">
                                      <p:cBhvr>
                                        <p:cTn id="100" dur="200" fill="hold">
                                          <p:stCondLst>
                                            <p:cond delay="200"/>
                                          </p:stCondLst>
                                        </p:cTn>
                                        <p:tgtEl>
                                          <p:spTgt spid="6"/>
                                        </p:tgtEl>
                                        <p:attrNameLst>
                                          <p:attrName>r</p:attrName>
                                        </p:attrNameLst>
                                      </p:cBhvr>
                                    </p:animRot>
                                    <p:animRot by="240000">
                                      <p:cBhvr>
                                        <p:cTn id="101" dur="200" fill="hold">
                                          <p:stCondLst>
                                            <p:cond delay="400"/>
                                          </p:stCondLst>
                                        </p:cTn>
                                        <p:tgtEl>
                                          <p:spTgt spid="6"/>
                                        </p:tgtEl>
                                        <p:attrNameLst>
                                          <p:attrName>r</p:attrName>
                                        </p:attrNameLst>
                                      </p:cBhvr>
                                    </p:animRot>
                                    <p:animRot by="-240000">
                                      <p:cBhvr>
                                        <p:cTn id="102" dur="200" fill="hold">
                                          <p:stCondLst>
                                            <p:cond delay="600"/>
                                          </p:stCondLst>
                                        </p:cTn>
                                        <p:tgtEl>
                                          <p:spTgt spid="6"/>
                                        </p:tgtEl>
                                        <p:attrNameLst>
                                          <p:attrName>r</p:attrName>
                                        </p:attrNameLst>
                                      </p:cBhvr>
                                    </p:animRot>
                                    <p:animRot by="120000">
                                      <p:cBhvr>
                                        <p:cTn id="103"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P spid="6" grpId="0"/>
      <p:bldP spid="6" grpId="1"/>
      <p:bldP spid="7" grpId="0" animBg="1"/>
      <p:bldP spid="7" grpId="1" animBg="1"/>
      <p:bldP spid="8" grpId="0"/>
      <p:bldP spid="8" grpId="1"/>
      <p:bldP spid="9" grpId="0" animBg="1"/>
      <p:bldP spid="9" grpId="1" animBg="1"/>
      <p:bldP spid="10" grpId="0"/>
      <p:bldP spid="10" grpId="1"/>
      <p:bldP spid="11" grpId="0" animBg="1"/>
      <p:bldP spid="11" grpId="1" animBg="1"/>
      <p:bldP spid="12" grpId="0" animBg="1"/>
      <p:bldP spid="1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449451" y="350950"/>
            <a:ext cx="4612723" cy="646331"/>
          </a:xfrm>
          <a:prstGeom prst="rect">
            <a:avLst/>
          </a:prstGeom>
          <a:noFill/>
        </p:spPr>
        <p:txBody>
          <a:bodyPr wrap="square" rtlCol="0">
            <a:spAutoFit/>
          </a:bodyPr>
          <a:lstStyle/>
          <a:p>
            <a:r>
              <a:rPr lang="en-US" sz="3600" b="1" smtClean="0">
                <a:solidFill>
                  <a:srgbClr val="FF0000"/>
                </a:solidFill>
              </a:rPr>
              <a:t>Trò chơi: </a:t>
            </a:r>
            <a:r>
              <a:rPr lang="en-US" sz="3600" b="1" smtClean="0">
                <a:solidFill>
                  <a:srgbClr val="FF0000"/>
                </a:solidFill>
              </a:rPr>
              <a:t>Bé nhanh trí</a:t>
            </a:r>
            <a:endParaRPr lang="en-US" sz="3600" b="1">
              <a:solidFill>
                <a:srgbClr val="FF0000"/>
              </a:solidFill>
            </a:endParaRPr>
          </a:p>
        </p:txBody>
      </p:sp>
      <p:sp>
        <p:nvSpPr>
          <p:cNvPr id="4" name="TextBox 3"/>
          <p:cNvSpPr txBox="1"/>
          <p:nvPr/>
        </p:nvSpPr>
        <p:spPr>
          <a:xfrm>
            <a:off x="949905" y="1348231"/>
            <a:ext cx="9861530" cy="523220"/>
          </a:xfrm>
          <a:prstGeom prst="rect">
            <a:avLst/>
          </a:prstGeom>
          <a:noFill/>
        </p:spPr>
        <p:txBody>
          <a:bodyPr wrap="square" rtlCol="0">
            <a:spAutoFit/>
          </a:bodyPr>
          <a:lstStyle/>
          <a:p>
            <a:r>
              <a:rPr lang="en-US" sz="2800" b="1" smtClean="0"/>
              <a:t>Câu 2: Thứ tự các mùa trong năm lần lượt là những mùa gì?</a:t>
            </a:r>
            <a:endParaRPr lang="en-US" sz="2800" b="1"/>
          </a:p>
        </p:txBody>
      </p:sp>
      <p:sp>
        <p:nvSpPr>
          <p:cNvPr id="5" name="Oval 4"/>
          <p:cNvSpPr/>
          <p:nvPr/>
        </p:nvSpPr>
        <p:spPr>
          <a:xfrm>
            <a:off x="1404216" y="2356348"/>
            <a:ext cx="800102" cy="7852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solidFill>
                  <a:srgbClr val="FFC000"/>
                </a:solidFill>
              </a:rPr>
              <a:t>1</a:t>
            </a:r>
            <a:endParaRPr lang="en-US" sz="5400" b="1">
              <a:solidFill>
                <a:srgbClr val="FFC000"/>
              </a:solidFill>
            </a:endParaRPr>
          </a:p>
        </p:txBody>
      </p:sp>
      <p:sp>
        <p:nvSpPr>
          <p:cNvPr id="6" name="TextBox 5"/>
          <p:cNvSpPr txBox="1"/>
          <p:nvPr/>
        </p:nvSpPr>
        <p:spPr>
          <a:xfrm>
            <a:off x="2318620" y="2390062"/>
            <a:ext cx="8492816" cy="707886"/>
          </a:xfrm>
          <a:prstGeom prst="rect">
            <a:avLst/>
          </a:prstGeom>
          <a:noFill/>
        </p:spPr>
        <p:txBody>
          <a:bodyPr wrap="square" rtlCol="0">
            <a:spAutoFit/>
          </a:bodyPr>
          <a:lstStyle/>
          <a:p>
            <a:r>
              <a:rPr lang="en-US" sz="4000" smtClean="0">
                <a:solidFill>
                  <a:schemeClr val="accent2">
                    <a:lumMod val="75000"/>
                  </a:schemeClr>
                </a:solidFill>
              </a:rPr>
              <a:t>Mùa hè, mùa thu, mùa đông, mùa xuân</a:t>
            </a:r>
            <a:endParaRPr lang="en-US" sz="5400" b="1">
              <a:solidFill>
                <a:srgbClr val="FF0000"/>
              </a:solidFill>
            </a:endParaRPr>
          </a:p>
        </p:txBody>
      </p:sp>
      <p:sp>
        <p:nvSpPr>
          <p:cNvPr id="7" name="Oval 6"/>
          <p:cNvSpPr/>
          <p:nvPr/>
        </p:nvSpPr>
        <p:spPr>
          <a:xfrm>
            <a:off x="1404216" y="3476299"/>
            <a:ext cx="800102" cy="7852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FFC000"/>
                </a:solidFill>
              </a:rPr>
              <a:t>2</a:t>
            </a:r>
            <a:endParaRPr lang="en-US" sz="5400" b="1">
              <a:solidFill>
                <a:srgbClr val="FFC000"/>
              </a:solidFill>
            </a:endParaRPr>
          </a:p>
        </p:txBody>
      </p:sp>
      <p:sp>
        <p:nvSpPr>
          <p:cNvPr id="8" name="TextBox 7"/>
          <p:cNvSpPr txBox="1"/>
          <p:nvPr/>
        </p:nvSpPr>
        <p:spPr>
          <a:xfrm>
            <a:off x="2318620" y="3510013"/>
            <a:ext cx="8492816" cy="707886"/>
          </a:xfrm>
          <a:prstGeom prst="rect">
            <a:avLst/>
          </a:prstGeom>
          <a:noFill/>
        </p:spPr>
        <p:txBody>
          <a:bodyPr wrap="square" rtlCol="0">
            <a:spAutoFit/>
          </a:bodyPr>
          <a:lstStyle/>
          <a:p>
            <a:r>
              <a:rPr lang="en-US" sz="4000" smtClean="0">
                <a:solidFill>
                  <a:schemeClr val="accent2">
                    <a:lumMod val="75000"/>
                  </a:schemeClr>
                </a:solidFill>
              </a:rPr>
              <a:t> Mùa thu, mùa đông, mùa xuân, mùa hè</a:t>
            </a:r>
            <a:endParaRPr lang="en-US" sz="5400" b="1">
              <a:solidFill>
                <a:srgbClr val="FF0000"/>
              </a:solidFill>
            </a:endParaRPr>
          </a:p>
        </p:txBody>
      </p:sp>
      <p:sp>
        <p:nvSpPr>
          <p:cNvPr id="9" name="Oval 8"/>
          <p:cNvSpPr/>
          <p:nvPr/>
        </p:nvSpPr>
        <p:spPr>
          <a:xfrm>
            <a:off x="1404215" y="4453558"/>
            <a:ext cx="800102" cy="7852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solidFill>
                  <a:srgbClr val="FFC000"/>
                </a:solidFill>
              </a:rPr>
              <a:t>3</a:t>
            </a:r>
            <a:endParaRPr lang="en-US" sz="5400" b="1">
              <a:solidFill>
                <a:srgbClr val="FFC000"/>
              </a:solidFill>
            </a:endParaRPr>
          </a:p>
        </p:txBody>
      </p:sp>
      <p:sp>
        <p:nvSpPr>
          <p:cNvPr id="10" name="TextBox 9"/>
          <p:cNvSpPr txBox="1"/>
          <p:nvPr/>
        </p:nvSpPr>
        <p:spPr>
          <a:xfrm>
            <a:off x="2318619" y="4487272"/>
            <a:ext cx="8492816" cy="707886"/>
          </a:xfrm>
          <a:prstGeom prst="rect">
            <a:avLst/>
          </a:prstGeom>
          <a:noFill/>
        </p:spPr>
        <p:txBody>
          <a:bodyPr wrap="square" rtlCol="0">
            <a:spAutoFit/>
          </a:bodyPr>
          <a:lstStyle/>
          <a:p>
            <a:r>
              <a:rPr lang="en-US" sz="4000" smtClean="0">
                <a:solidFill>
                  <a:schemeClr val="accent2">
                    <a:lumMod val="75000"/>
                  </a:schemeClr>
                </a:solidFill>
              </a:rPr>
              <a:t> Mùa xuân, mùa hè, mùa thu, mùa đông</a:t>
            </a:r>
            <a:endParaRPr lang="en-US" sz="5400" b="1">
              <a:solidFill>
                <a:srgbClr val="FF0000"/>
              </a:solidFill>
            </a:endParaRPr>
          </a:p>
        </p:txBody>
      </p:sp>
      <p:sp>
        <p:nvSpPr>
          <p:cNvPr id="11" name="Oval 10"/>
          <p:cNvSpPr/>
          <p:nvPr/>
        </p:nvSpPr>
        <p:spPr>
          <a:xfrm>
            <a:off x="9084508" y="4936468"/>
            <a:ext cx="1741347" cy="170863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334662" y="5198201"/>
            <a:ext cx="1241037" cy="1185163"/>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586218" y="5035977"/>
            <a:ext cx="862147" cy="1569660"/>
          </a:xfrm>
          <a:prstGeom prst="rect">
            <a:avLst/>
          </a:prstGeom>
          <a:noFill/>
        </p:spPr>
        <p:txBody>
          <a:bodyPr wrap="square" rtlCol="0">
            <a:spAutoFit/>
          </a:bodyPr>
          <a:lstStyle/>
          <a:p>
            <a:r>
              <a:rPr lang="en-US" sz="9600" b="1" dirty="0" smtClean="0">
                <a:solidFill>
                  <a:srgbClr val="002060"/>
                </a:solidFill>
              </a:rPr>
              <a:t>5</a:t>
            </a:r>
            <a:endParaRPr lang="en-US" sz="9600" b="1" dirty="0">
              <a:solidFill>
                <a:srgbClr val="002060"/>
              </a:solidFill>
            </a:endParaRPr>
          </a:p>
        </p:txBody>
      </p:sp>
      <p:sp>
        <p:nvSpPr>
          <p:cNvPr id="14" name="TextBox 13"/>
          <p:cNvSpPr txBox="1"/>
          <p:nvPr/>
        </p:nvSpPr>
        <p:spPr>
          <a:xfrm>
            <a:off x="9586218" y="5035977"/>
            <a:ext cx="862147" cy="1569660"/>
          </a:xfrm>
          <a:prstGeom prst="rect">
            <a:avLst/>
          </a:prstGeom>
          <a:noFill/>
        </p:spPr>
        <p:txBody>
          <a:bodyPr wrap="square" rtlCol="0">
            <a:spAutoFit/>
          </a:bodyPr>
          <a:lstStyle/>
          <a:p>
            <a:r>
              <a:rPr lang="en-US" sz="9600" b="1" dirty="0" smtClean="0">
                <a:solidFill>
                  <a:srgbClr val="002060"/>
                </a:solidFill>
              </a:rPr>
              <a:t>4</a:t>
            </a:r>
            <a:endParaRPr lang="en-US" sz="9600" b="1" dirty="0">
              <a:solidFill>
                <a:srgbClr val="002060"/>
              </a:solidFill>
            </a:endParaRPr>
          </a:p>
        </p:txBody>
      </p:sp>
      <p:sp>
        <p:nvSpPr>
          <p:cNvPr id="15" name="TextBox 14"/>
          <p:cNvSpPr txBox="1"/>
          <p:nvPr/>
        </p:nvSpPr>
        <p:spPr>
          <a:xfrm>
            <a:off x="9586218" y="5035977"/>
            <a:ext cx="862147" cy="1569660"/>
          </a:xfrm>
          <a:prstGeom prst="rect">
            <a:avLst/>
          </a:prstGeom>
          <a:noFill/>
        </p:spPr>
        <p:txBody>
          <a:bodyPr wrap="square" rtlCol="0">
            <a:spAutoFit/>
          </a:bodyPr>
          <a:lstStyle/>
          <a:p>
            <a:r>
              <a:rPr lang="en-US" sz="9600" b="1" dirty="0" smtClean="0">
                <a:solidFill>
                  <a:srgbClr val="002060"/>
                </a:solidFill>
              </a:rPr>
              <a:t>3</a:t>
            </a:r>
            <a:endParaRPr lang="en-US" sz="9600" b="1" dirty="0">
              <a:solidFill>
                <a:srgbClr val="002060"/>
              </a:solidFill>
            </a:endParaRPr>
          </a:p>
        </p:txBody>
      </p:sp>
      <p:sp>
        <p:nvSpPr>
          <p:cNvPr id="16" name="TextBox 15"/>
          <p:cNvSpPr txBox="1"/>
          <p:nvPr/>
        </p:nvSpPr>
        <p:spPr>
          <a:xfrm>
            <a:off x="9586218" y="5035977"/>
            <a:ext cx="862147" cy="1569660"/>
          </a:xfrm>
          <a:prstGeom prst="rect">
            <a:avLst/>
          </a:prstGeom>
          <a:noFill/>
        </p:spPr>
        <p:txBody>
          <a:bodyPr wrap="square" rtlCol="0">
            <a:spAutoFit/>
          </a:bodyPr>
          <a:lstStyle/>
          <a:p>
            <a:r>
              <a:rPr lang="en-US" sz="9600" b="1" dirty="0" smtClean="0">
                <a:solidFill>
                  <a:srgbClr val="002060"/>
                </a:solidFill>
              </a:rPr>
              <a:t>2</a:t>
            </a:r>
            <a:endParaRPr lang="en-US" sz="9600" b="1" dirty="0">
              <a:solidFill>
                <a:srgbClr val="002060"/>
              </a:solidFill>
            </a:endParaRPr>
          </a:p>
        </p:txBody>
      </p:sp>
      <p:sp>
        <p:nvSpPr>
          <p:cNvPr id="17" name="TextBox 16"/>
          <p:cNvSpPr txBox="1"/>
          <p:nvPr/>
        </p:nvSpPr>
        <p:spPr>
          <a:xfrm>
            <a:off x="9586218" y="5035977"/>
            <a:ext cx="862147" cy="1569660"/>
          </a:xfrm>
          <a:prstGeom prst="rect">
            <a:avLst/>
          </a:prstGeom>
          <a:noFill/>
        </p:spPr>
        <p:txBody>
          <a:bodyPr wrap="square" rtlCol="0">
            <a:spAutoFit/>
          </a:bodyPr>
          <a:lstStyle/>
          <a:p>
            <a:r>
              <a:rPr lang="en-US" sz="9600" b="1" dirty="0" smtClean="0">
                <a:solidFill>
                  <a:srgbClr val="002060"/>
                </a:solidFill>
              </a:rPr>
              <a:t>1</a:t>
            </a:r>
            <a:endParaRPr lang="en-US" sz="9600" b="1" dirty="0">
              <a:solidFill>
                <a:srgbClr val="002060"/>
              </a:solidFill>
            </a:endParaRPr>
          </a:p>
        </p:txBody>
      </p:sp>
    </p:spTree>
    <p:extLst>
      <p:ext uri="{BB962C8B-B14F-4D97-AF65-F5344CB8AC3E}">
        <p14:creationId xmlns:p14="http://schemas.microsoft.com/office/powerpoint/2010/main" val="180691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3"/>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3"/>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strVal val="#ppt_w+.3"/>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Effect transition="in" filter="fade">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strVal val="#ppt_w+.3"/>
                                          </p:val>
                                        </p:tav>
                                        <p:tav tm="100000">
                                          <p:val>
                                            <p:strVal val="#ppt_w"/>
                                          </p:val>
                                        </p:tav>
                                      </p:tavLst>
                                    </p:anim>
                                    <p:anim calcmode="lin" valueType="num">
                                      <p:cBhvr>
                                        <p:cTn id="37" dur="1000" fill="hold"/>
                                        <p:tgtEl>
                                          <p:spTgt spid="9"/>
                                        </p:tgtEl>
                                        <p:attrNameLst>
                                          <p:attrName>ppt_h</p:attrName>
                                        </p:attrNameLst>
                                      </p:cBhvr>
                                      <p:tavLst>
                                        <p:tav tm="0">
                                          <p:val>
                                            <p:strVal val="#ppt_h"/>
                                          </p:val>
                                        </p:tav>
                                        <p:tav tm="100000">
                                          <p:val>
                                            <p:strVal val="#ppt_h"/>
                                          </p:val>
                                        </p:tav>
                                      </p:tavLst>
                                    </p:anim>
                                    <p:animEffect transition="in" filter="fade">
                                      <p:cBhvr>
                                        <p:cTn id="38" dur="1000"/>
                                        <p:tgtEl>
                                          <p:spTgt spid="9"/>
                                        </p:tgtEl>
                                      </p:cBhvr>
                                    </p:animEffect>
                                  </p:childTnLst>
                                </p:cTn>
                              </p:par>
                              <p:par>
                                <p:cTn id="39" presetID="50" presetClass="entr" presetSubtype="0" decel="10000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strVal val="#ppt_w+.3"/>
                                          </p:val>
                                        </p:tav>
                                        <p:tav tm="100000">
                                          <p:val>
                                            <p:strVal val="#ppt_w"/>
                                          </p:val>
                                        </p:tav>
                                      </p:tavLst>
                                    </p:anim>
                                    <p:anim calcmode="lin" valueType="num">
                                      <p:cBhvr>
                                        <p:cTn id="42" dur="1000" fill="hold"/>
                                        <p:tgtEl>
                                          <p:spTgt spid="10"/>
                                        </p:tgtEl>
                                        <p:attrNameLst>
                                          <p:attrName>ppt_h</p:attrName>
                                        </p:attrNameLst>
                                      </p:cBhvr>
                                      <p:tavLst>
                                        <p:tav tm="0">
                                          <p:val>
                                            <p:strVal val="#ppt_h"/>
                                          </p:val>
                                        </p:tav>
                                        <p:tav tm="100000">
                                          <p:val>
                                            <p:strVal val="#ppt_h"/>
                                          </p:val>
                                        </p:tav>
                                      </p:tavLst>
                                    </p:anim>
                                    <p:animEffect transition="in" filter="fade">
                                      <p:cBhvr>
                                        <p:cTn id="43" dur="1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heel(1)">
                                      <p:cBhvr>
                                        <p:cTn id="48" dur="2000"/>
                                        <p:tgtEl>
                                          <p:spTgt spid="11"/>
                                        </p:tgtEl>
                                      </p:cBhvr>
                                    </p:animEffect>
                                  </p:childTnLst>
                                </p:cTn>
                              </p:par>
                              <p:par>
                                <p:cTn id="49" presetID="21" presetClass="entr" presetSubtype="1" repeatCount="500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heel(1)">
                                      <p:cBhvr>
                                        <p:cTn id="51" dur="1000"/>
                                        <p:tgtEl>
                                          <p:spTgt spid="12"/>
                                        </p:tgtEl>
                                      </p:cBhvr>
                                    </p:animEffect>
                                  </p:childTnLst>
                                </p:cTn>
                              </p:par>
                              <p:par>
                                <p:cTn id="52" presetID="1" presetClass="entr" presetSubtype="0" fill="hold" nodeType="withEffect">
                                  <p:stCondLst>
                                    <p:cond delay="0"/>
                                  </p:stCondLst>
                                  <p:childTnLst>
                                    <p:set>
                                      <p:cBhvr>
                                        <p:cTn id="53" dur="1" fill="hold">
                                          <p:stCondLst>
                                            <p:cond delay="0"/>
                                          </p:stCondLst>
                                        </p:cTn>
                                        <p:tgtEl>
                                          <p:spTgt spid="13">
                                            <p:txEl>
                                              <p:pRg st="0" end="0"/>
                                            </p:txEl>
                                          </p:spTgt>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4" presetID="1" presetClass="exit" presetSubtype="0" fill="hold" nodeType="withEffect">
                                  <p:stCondLst>
                                    <p:cond delay="0"/>
                                  </p:stCondLst>
                                  <p:childTnLst>
                                    <p:set>
                                      <p:cBhvr>
                                        <p:cTn id="55" dur="1" fill="hold">
                                          <p:stCondLst>
                                            <p:cond delay="0"/>
                                          </p:stCondLst>
                                        </p:cTn>
                                        <p:tgtEl>
                                          <p:spTgt spid="13">
                                            <p:txEl>
                                              <p:pRg st="0" end="0"/>
                                            </p:txEl>
                                          </p:spTgt>
                                        </p:tgtEl>
                                        <p:attrNameLst>
                                          <p:attrName>style.visibility</p:attrName>
                                        </p:attrNameLst>
                                      </p:cBhvr>
                                      <p:to>
                                        <p:strVal val="hidden"/>
                                      </p:to>
                                    </p:set>
                                  </p:childTnLst>
                                </p:cTn>
                              </p:par>
                              <p:par>
                                <p:cTn id="56" presetID="1" presetClass="entr" presetSubtype="0" fill="hold" nodeType="withEffect">
                                  <p:stCondLst>
                                    <p:cond delay="1000"/>
                                  </p:stCondLst>
                                  <p:childTnLst>
                                    <p:set>
                                      <p:cBhvr>
                                        <p:cTn id="57" dur="1" fill="hold">
                                          <p:stCondLst>
                                            <p:cond delay="0"/>
                                          </p:stCondLst>
                                        </p:cTn>
                                        <p:tgtEl>
                                          <p:spTgt spid="14">
                                            <p:txEl>
                                              <p:pRg st="0" end="0"/>
                                            </p:txEl>
                                          </p:spTgt>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58" presetID="1" presetClass="exit" presetSubtype="0" fill="hold" nodeType="withEffect">
                                  <p:stCondLst>
                                    <p:cond delay="2000"/>
                                  </p:stCondLst>
                                  <p:childTnLst>
                                    <p:set>
                                      <p:cBhvr>
                                        <p:cTn id="59" dur="1" fill="hold">
                                          <p:stCondLst>
                                            <p:cond delay="0"/>
                                          </p:stCondLst>
                                        </p:cTn>
                                        <p:tgtEl>
                                          <p:spTgt spid="14">
                                            <p:txEl>
                                              <p:pRg st="0" end="0"/>
                                            </p:txEl>
                                          </p:spTgt>
                                        </p:tgtEl>
                                        <p:attrNameLst>
                                          <p:attrName>style.visibility</p:attrName>
                                        </p:attrNameLst>
                                      </p:cBhvr>
                                      <p:to>
                                        <p:strVal val="hidden"/>
                                      </p:to>
                                    </p:set>
                                  </p:childTnLst>
                                </p:cTn>
                              </p:par>
                              <p:par>
                                <p:cTn id="60" presetID="1" presetClass="entr" presetSubtype="0" fill="hold" nodeType="withEffect">
                                  <p:stCondLst>
                                    <p:cond delay="2000"/>
                                  </p:stCondLst>
                                  <p:childTnLst>
                                    <p:set>
                                      <p:cBhvr>
                                        <p:cTn id="61" dur="1" fill="hold">
                                          <p:stCondLst>
                                            <p:cond delay="0"/>
                                          </p:stCondLst>
                                        </p:cTn>
                                        <p:tgtEl>
                                          <p:spTgt spid="15">
                                            <p:txEl>
                                              <p:pRg st="0" end="0"/>
                                            </p:txEl>
                                          </p:spTgt>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par>
                                <p:cTn id="62" presetID="1" presetClass="exit" presetSubtype="0" fill="hold" nodeType="withEffect">
                                  <p:stCondLst>
                                    <p:cond delay="3000"/>
                                  </p:stCondLst>
                                  <p:childTnLst>
                                    <p:set>
                                      <p:cBhvr>
                                        <p:cTn id="63" dur="1" fill="hold">
                                          <p:stCondLst>
                                            <p:cond delay="0"/>
                                          </p:stCondLst>
                                        </p:cTn>
                                        <p:tgtEl>
                                          <p:spTgt spid="15">
                                            <p:txEl>
                                              <p:pRg st="0" end="0"/>
                                            </p:txEl>
                                          </p:spTgt>
                                        </p:tgtEl>
                                        <p:attrNameLst>
                                          <p:attrName>style.visibility</p:attrName>
                                        </p:attrNameLst>
                                      </p:cBhvr>
                                      <p:to>
                                        <p:strVal val="hidden"/>
                                      </p:to>
                                    </p:set>
                                  </p:childTnLst>
                                </p:cTn>
                              </p:par>
                              <p:par>
                                <p:cTn id="64" presetID="1" presetClass="entr" presetSubtype="0" fill="hold" nodeType="withEffect">
                                  <p:stCondLst>
                                    <p:cond delay="3000"/>
                                  </p:stCondLst>
                                  <p:childTnLst>
                                    <p:set>
                                      <p:cBhvr>
                                        <p:cTn id="65" dur="1" fill="hold">
                                          <p:stCondLst>
                                            <p:cond delay="0"/>
                                          </p:stCondLst>
                                        </p:cTn>
                                        <p:tgtEl>
                                          <p:spTgt spid="16">
                                            <p:txEl>
                                              <p:pRg st="0" end="0"/>
                                            </p:txEl>
                                          </p:spTgt>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par>
                                <p:cTn id="66" presetID="1" presetClass="exit" presetSubtype="0" fill="hold" nodeType="withEffect">
                                  <p:stCondLst>
                                    <p:cond delay="4000"/>
                                  </p:stCondLst>
                                  <p:childTnLst>
                                    <p:set>
                                      <p:cBhvr>
                                        <p:cTn id="67" dur="1" fill="hold">
                                          <p:stCondLst>
                                            <p:cond delay="0"/>
                                          </p:stCondLst>
                                        </p:cTn>
                                        <p:tgtEl>
                                          <p:spTgt spid="16">
                                            <p:txEl>
                                              <p:pRg st="0" end="0"/>
                                            </p:txEl>
                                          </p:spTgt>
                                        </p:tgtEl>
                                        <p:attrNameLst>
                                          <p:attrName>style.visibility</p:attrName>
                                        </p:attrNameLst>
                                      </p:cBhvr>
                                      <p:to>
                                        <p:strVal val="hidden"/>
                                      </p:to>
                                    </p:set>
                                  </p:childTnLst>
                                </p:cTn>
                              </p:par>
                              <p:par>
                                <p:cTn id="68" presetID="1" presetClass="entr" presetSubtype="0" fill="hold" nodeType="withEffect">
                                  <p:stCondLst>
                                    <p:cond delay="4000"/>
                                  </p:stCondLst>
                                  <p:childTnLst>
                                    <p:set>
                                      <p:cBhvr>
                                        <p:cTn id="69" dur="1" fill="hold">
                                          <p:stCondLst>
                                            <p:cond delay="0"/>
                                          </p:stCondLst>
                                        </p:cTn>
                                        <p:tgtEl>
                                          <p:spTgt spid="17">
                                            <p:txEl>
                                              <p:pRg st="0" end="0"/>
                                            </p:txEl>
                                          </p:spTgt>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par>
                                <p:cTn id="70" presetID="1" presetClass="exit" presetSubtype="0" fill="hold" nodeType="withEffect">
                                  <p:stCondLst>
                                    <p:cond delay="5000"/>
                                  </p:stCondLst>
                                  <p:childTnLst>
                                    <p:set>
                                      <p:cBhvr>
                                        <p:cTn id="71" dur="1" fill="hold">
                                          <p:stCondLst>
                                            <p:cond delay="0"/>
                                          </p:stCondLst>
                                        </p:cTn>
                                        <p:tgtEl>
                                          <p:spTgt spid="17">
                                            <p:txEl>
                                              <p:pRg st="0" end="0"/>
                                            </p:txEl>
                                          </p:spTgt>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10"/>
                                        <p:tgtEl>
                                          <p:spTgt spid="11"/>
                                        </p:tgtEl>
                                      </p:cBhvr>
                                    </p:animEffect>
                                    <p:set>
                                      <p:cBhvr>
                                        <p:cTn id="76" dur="1" fill="hold">
                                          <p:stCondLst>
                                            <p:cond delay="9"/>
                                          </p:stCondLst>
                                        </p:cTn>
                                        <p:tgtEl>
                                          <p:spTgt spid="11"/>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
                                        <p:tgtEl>
                                          <p:spTgt spid="12"/>
                                        </p:tgtEl>
                                      </p:cBhvr>
                                    </p:animEffect>
                                    <p:set>
                                      <p:cBhvr>
                                        <p:cTn id="79" dur="1" fill="hold">
                                          <p:stCondLst>
                                            <p:cond delay="9"/>
                                          </p:stCondLst>
                                        </p:cTn>
                                        <p:tgtEl>
                                          <p:spTgt spid="12"/>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bomb.wav"/>
                                        </p:tgtEl>
                                      </p:cMediaNode>
                                    </p:audio>
                                  </p:subTnLst>
                                </p:cTn>
                              </p:par>
                            </p:childTnLst>
                          </p:cTn>
                        </p:par>
                      </p:childTnLst>
                    </p:cTn>
                  </p:par>
                  <p:par>
                    <p:cTn id="80" fill="hold">
                      <p:stCondLst>
                        <p:cond delay="indefinite"/>
                      </p:stCondLst>
                      <p:childTnLst>
                        <p:par>
                          <p:cTn id="81" fill="hold">
                            <p:stCondLst>
                              <p:cond delay="0"/>
                            </p:stCondLst>
                            <p:childTnLst>
                              <p:par>
                                <p:cTn id="82" presetID="53" presetClass="exit" presetSubtype="32" fill="hold" grpId="1" nodeType="clickEffect">
                                  <p:stCondLst>
                                    <p:cond delay="0"/>
                                  </p:stCondLst>
                                  <p:childTnLst>
                                    <p:anim calcmode="lin" valueType="num">
                                      <p:cBhvr>
                                        <p:cTn id="83" dur="500"/>
                                        <p:tgtEl>
                                          <p:spTgt spid="5"/>
                                        </p:tgtEl>
                                        <p:attrNameLst>
                                          <p:attrName>ppt_w</p:attrName>
                                        </p:attrNameLst>
                                      </p:cBhvr>
                                      <p:tavLst>
                                        <p:tav tm="0">
                                          <p:val>
                                            <p:strVal val="ppt_w"/>
                                          </p:val>
                                        </p:tav>
                                        <p:tav tm="100000">
                                          <p:val>
                                            <p:fltVal val="0"/>
                                          </p:val>
                                        </p:tav>
                                      </p:tavLst>
                                    </p:anim>
                                    <p:anim calcmode="lin" valueType="num">
                                      <p:cBhvr>
                                        <p:cTn id="84" dur="500"/>
                                        <p:tgtEl>
                                          <p:spTgt spid="5"/>
                                        </p:tgtEl>
                                        <p:attrNameLst>
                                          <p:attrName>ppt_h</p:attrName>
                                        </p:attrNameLst>
                                      </p:cBhvr>
                                      <p:tavLst>
                                        <p:tav tm="0">
                                          <p:val>
                                            <p:strVal val="ppt_h"/>
                                          </p:val>
                                        </p:tav>
                                        <p:tav tm="100000">
                                          <p:val>
                                            <p:fltVal val="0"/>
                                          </p:val>
                                        </p:tav>
                                      </p:tavLst>
                                    </p:anim>
                                    <p:animEffect transition="out" filter="fade">
                                      <p:cBhvr>
                                        <p:cTn id="85" dur="500"/>
                                        <p:tgtEl>
                                          <p:spTgt spid="5"/>
                                        </p:tgtEl>
                                      </p:cBhvr>
                                    </p:animEffect>
                                    <p:set>
                                      <p:cBhvr>
                                        <p:cTn id="86" dur="1" fill="hold">
                                          <p:stCondLst>
                                            <p:cond delay="499"/>
                                          </p:stCondLst>
                                        </p:cTn>
                                        <p:tgtEl>
                                          <p:spTgt spid="5"/>
                                        </p:tgtEl>
                                        <p:attrNameLst>
                                          <p:attrName>style.visibility</p:attrName>
                                        </p:attrNameLst>
                                      </p:cBhvr>
                                      <p:to>
                                        <p:strVal val="hidden"/>
                                      </p:to>
                                    </p:set>
                                  </p:childTnLst>
                                </p:cTn>
                              </p:par>
                              <p:par>
                                <p:cTn id="87" presetID="53" presetClass="exit" presetSubtype="32" fill="hold" grpId="1" nodeType="withEffect">
                                  <p:stCondLst>
                                    <p:cond delay="0"/>
                                  </p:stCondLst>
                                  <p:childTnLst>
                                    <p:anim calcmode="lin" valueType="num">
                                      <p:cBhvr>
                                        <p:cTn id="88" dur="500"/>
                                        <p:tgtEl>
                                          <p:spTgt spid="6"/>
                                        </p:tgtEl>
                                        <p:attrNameLst>
                                          <p:attrName>ppt_w</p:attrName>
                                        </p:attrNameLst>
                                      </p:cBhvr>
                                      <p:tavLst>
                                        <p:tav tm="0">
                                          <p:val>
                                            <p:strVal val="ppt_w"/>
                                          </p:val>
                                        </p:tav>
                                        <p:tav tm="100000">
                                          <p:val>
                                            <p:fltVal val="0"/>
                                          </p:val>
                                        </p:tav>
                                      </p:tavLst>
                                    </p:anim>
                                    <p:anim calcmode="lin" valueType="num">
                                      <p:cBhvr>
                                        <p:cTn id="89" dur="500"/>
                                        <p:tgtEl>
                                          <p:spTgt spid="6"/>
                                        </p:tgtEl>
                                        <p:attrNameLst>
                                          <p:attrName>ppt_h</p:attrName>
                                        </p:attrNameLst>
                                      </p:cBhvr>
                                      <p:tavLst>
                                        <p:tav tm="0">
                                          <p:val>
                                            <p:strVal val="ppt_h"/>
                                          </p:val>
                                        </p:tav>
                                        <p:tav tm="100000">
                                          <p:val>
                                            <p:fltVal val="0"/>
                                          </p:val>
                                        </p:tav>
                                      </p:tavLst>
                                    </p:anim>
                                    <p:animEffect transition="out" filter="fade">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53" presetClass="exit" presetSubtype="32" fill="hold" grpId="1" nodeType="withEffect">
                                  <p:stCondLst>
                                    <p:cond delay="0"/>
                                  </p:stCondLst>
                                  <p:childTnLst>
                                    <p:anim calcmode="lin" valueType="num">
                                      <p:cBhvr>
                                        <p:cTn id="93" dur="500"/>
                                        <p:tgtEl>
                                          <p:spTgt spid="7"/>
                                        </p:tgtEl>
                                        <p:attrNameLst>
                                          <p:attrName>ppt_w</p:attrName>
                                        </p:attrNameLst>
                                      </p:cBhvr>
                                      <p:tavLst>
                                        <p:tav tm="0">
                                          <p:val>
                                            <p:strVal val="ppt_w"/>
                                          </p:val>
                                        </p:tav>
                                        <p:tav tm="100000">
                                          <p:val>
                                            <p:fltVal val="0"/>
                                          </p:val>
                                        </p:tav>
                                      </p:tavLst>
                                    </p:anim>
                                    <p:anim calcmode="lin" valueType="num">
                                      <p:cBhvr>
                                        <p:cTn id="94" dur="500"/>
                                        <p:tgtEl>
                                          <p:spTgt spid="7"/>
                                        </p:tgtEl>
                                        <p:attrNameLst>
                                          <p:attrName>ppt_h</p:attrName>
                                        </p:attrNameLst>
                                      </p:cBhvr>
                                      <p:tavLst>
                                        <p:tav tm="0">
                                          <p:val>
                                            <p:strVal val="ppt_h"/>
                                          </p:val>
                                        </p:tav>
                                        <p:tav tm="100000">
                                          <p:val>
                                            <p:fltVal val="0"/>
                                          </p:val>
                                        </p:tav>
                                      </p:tavLst>
                                    </p:anim>
                                    <p:animEffect transition="out" filter="fade">
                                      <p:cBhvr>
                                        <p:cTn id="95" dur="500"/>
                                        <p:tgtEl>
                                          <p:spTgt spid="7"/>
                                        </p:tgtEl>
                                      </p:cBhvr>
                                    </p:animEffect>
                                    <p:set>
                                      <p:cBhvr>
                                        <p:cTn id="96" dur="1" fill="hold">
                                          <p:stCondLst>
                                            <p:cond delay="499"/>
                                          </p:stCondLst>
                                        </p:cTn>
                                        <p:tgtEl>
                                          <p:spTgt spid="7"/>
                                        </p:tgtEl>
                                        <p:attrNameLst>
                                          <p:attrName>style.visibility</p:attrName>
                                        </p:attrNameLst>
                                      </p:cBhvr>
                                      <p:to>
                                        <p:strVal val="hidden"/>
                                      </p:to>
                                    </p:set>
                                  </p:childTnLst>
                                </p:cTn>
                              </p:par>
                              <p:par>
                                <p:cTn id="97" presetID="53" presetClass="exit" presetSubtype="32" fill="hold" grpId="1" nodeType="withEffect">
                                  <p:stCondLst>
                                    <p:cond delay="0"/>
                                  </p:stCondLst>
                                  <p:childTnLst>
                                    <p:anim calcmode="lin" valueType="num">
                                      <p:cBhvr>
                                        <p:cTn id="98" dur="500"/>
                                        <p:tgtEl>
                                          <p:spTgt spid="8"/>
                                        </p:tgtEl>
                                        <p:attrNameLst>
                                          <p:attrName>ppt_w</p:attrName>
                                        </p:attrNameLst>
                                      </p:cBhvr>
                                      <p:tavLst>
                                        <p:tav tm="0">
                                          <p:val>
                                            <p:strVal val="ppt_w"/>
                                          </p:val>
                                        </p:tav>
                                        <p:tav tm="100000">
                                          <p:val>
                                            <p:fltVal val="0"/>
                                          </p:val>
                                        </p:tav>
                                      </p:tavLst>
                                    </p:anim>
                                    <p:anim calcmode="lin" valueType="num">
                                      <p:cBhvr>
                                        <p:cTn id="99" dur="500"/>
                                        <p:tgtEl>
                                          <p:spTgt spid="8"/>
                                        </p:tgtEl>
                                        <p:attrNameLst>
                                          <p:attrName>ppt_h</p:attrName>
                                        </p:attrNameLst>
                                      </p:cBhvr>
                                      <p:tavLst>
                                        <p:tav tm="0">
                                          <p:val>
                                            <p:strVal val="ppt_h"/>
                                          </p:val>
                                        </p:tav>
                                        <p:tav tm="100000">
                                          <p:val>
                                            <p:fltVal val="0"/>
                                          </p:val>
                                        </p:tav>
                                      </p:tavLst>
                                    </p:anim>
                                    <p:animEffect transition="out" filter="fade">
                                      <p:cBhvr>
                                        <p:cTn id="100" dur="500"/>
                                        <p:tgtEl>
                                          <p:spTgt spid="8"/>
                                        </p:tgtEl>
                                      </p:cBhvr>
                                    </p:animEffect>
                                    <p:set>
                                      <p:cBhvr>
                                        <p:cTn id="101" dur="1" fill="hold">
                                          <p:stCondLst>
                                            <p:cond delay="499"/>
                                          </p:stCondLst>
                                        </p:cTn>
                                        <p:tgtEl>
                                          <p:spTgt spid="8"/>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56" presetClass="path" presetSubtype="0" accel="50000" decel="50000" fill="hold" grpId="1" nodeType="clickEffect">
                                  <p:stCondLst>
                                    <p:cond delay="0"/>
                                  </p:stCondLst>
                                  <p:childTnLst>
                                    <p:animMotion origin="layout" path="M 3.125E-6 -1.48148E-6 L -0.00131 -0.22037 " pathEditMode="relative" rAng="0" ptsTypes="AA">
                                      <p:cBhvr>
                                        <p:cTn id="105" dur="2000" fill="hold"/>
                                        <p:tgtEl>
                                          <p:spTgt spid="9"/>
                                        </p:tgtEl>
                                        <p:attrNameLst>
                                          <p:attrName>ppt_x</p:attrName>
                                          <p:attrName>ppt_y</p:attrName>
                                        </p:attrNameLst>
                                      </p:cBhvr>
                                      <p:rCtr x="-65" y="-11019"/>
                                    </p:animMotion>
                                  </p:childTnLst>
                                </p:cTn>
                              </p:par>
                              <p:par>
                                <p:cTn id="106" presetID="56" presetClass="path" presetSubtype="0" accel="50000" decel="50000" fill="hold" grpId="1" nodeType="withEffect">
                                  <p:stCondLst>
                                    <p:cond delay="0"/>
                                  </p:stCondLst>
                                  <p:childTnLst>
                                    <p:animMotion origin="layout" path="M -1.45833E-6 1.48148E-6 L 0.00977 -0.23056 " pathEditMode="relative" rAng="0" ptsTypes="AA">
                                      <p:cBhvr>
                                        <p:cTn id="107" dur="2000" fill="hold"/>
                                        <p:tgtEl>
                                          <p:spTgt spid="10"/>
                                        </p:tgtEl>
                                        <p:attrNameLst>
                                          <p:attrName>ppt_x</p:attrName>
                                          <p:attrName>ppt_y</p:attrName>
                                        </p:attrNameLst>
                                      </p:cBhvr>
                                      <p:rCtr x="482" y="-1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P spid="6" grpId="0"/>
      <p:bldP spid="6" grpId="1"/>
      <p:bldP spid="7" grpId="0" animBg="1"/>
      <p:bldP spid="7" grpId="1" animBg="1"/>
      <p:bldP spid="8" grpId="0"/>
      <p:bldP spid="8" grpId="1"/>
      <p:bldP spid="9" grpId="0" animBg="1"/>
      <p:bldP spid="9" grpId="1" animBg="1"/>
      <p:bldP spid="10" grpId="0"/>
      <p:bldP spid="10" grpId="1"/>
      <p:bldP spid="11" grpId="0" animBg="1"/>
      <p:bldP spid="11" grpId="1" animBg="1"/>
      <p:bldP spid="12" grpId="0" animBg="1"/>
      <p:bldP spid="1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265195" y="517984"/>
            <a:ext cx="6966848" cy="584775"/>
          </a:xfrm>
          <a:prstGeom prst="rect">
            <a:avLst/>
          </a:prstGeom>
          <a:noFill/>
        </p:spPr>
        <p:txBody>
          <a:bodyPr wrap="square" rtlCol="0">
            <a:spAutoFit/>
          </a:bodyPr>
          <a:lstStyle/>
          <a:p>
            <a:r>
              <a:rPr lang="en-US" sz="3200" b="1" smtClean="0">
                <a:solidFill>
                  <a:srgbClr val="00B050"/>
                </a:solidFill>
              </a:rPr>
              <a:t>Trẻ hát và vận động bài: Bài ca bốn mùa</a:t>
            </a:r>
            <a:endParaRPr lang="en-US" sz="3200" b="1">
              <a:solidFill>
                <a:srgbClr val="00B050"/>
              </a:solidFill>
            </a:endParaRPr>
          </a:p>
        </p:txBody>
      </p:sp>
      <p:pic>
        <p:nvPicPr>
          <p:cNvPr id="4" name="bai ca 4 mu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9477" t="39485" r="9233" b="39403"/>
          <a:stretch/>
        </p:blipFill>
        <p:spPr>
          <a:xfrm>
            <a:off x="1707777" y="1492623"/>
            <a:ext cx="8081684" cy="4420858"/>
          </a:xfrm>
          <a:prstGeom prst="rect">
            <a:avLst/>
          </a:prstGeom>
        </p:spPr>
      </p:pic>
    </p:spTree>
    <p:extLst>
      <p:ext uri="{BB962C8B-B14F-4D97-AF65-F5344CB8AC3E}">
        <p14:creationId xmlns:p14="http://schemas.microsoft.com/office/powerpoint/2010/main" val="193469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6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490382" y="2659559"/>
            <a:ext cx="9211235" cy="769441"/>
          </a:xfrm>
          <a:prstGeom prst="rect">
            <a:avLst/>
          </a:prstGeom>
          <a:noFill/>
        </p:spPr>
        <p:txBody>
          <a:bodyPr wrap="square" rtlCol="0">
            <a:spAutoFit/>
          </a:bodyPr>
          <a:lstStyle/>
          <a:p>
            <a:r>
              <a:rPr lang="en-US" sz="4400" b="1" smtClean="0">
                <a:solidFill>
                  <a:srgbClr val="FFFF00"/>
                </a:solidFill>
              </a:rPr>
              <a:t>CHÚC CÁC BÉ CHĂM NGOAN HỌC GIỎI</a:t>
            </a:r>
            <a:endParaRPr lang="en-US" sz="4400" b="1">
              <a:solidFill>
                <a:srgbClr val="FFFF00"/>
              </a:solidFill>
            </a:endParaRPr>
          </a:p>
        </p:txBody>
      </p:sp>
    </p:spTree>
    <p:extLst>
      <p:ext uri="{BB962C8B-B14F-4D97-AF65-F5344CB8AC3E}">
        <p14:creationId xmlns:p14="http://schemas.microsoft.com/office/powerpoint/2010/main" val="14290669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0"/>
            <a:ext cx="12192000" cy="6858000"/>
          </a:xfrm>
          <a:prstGeom prst="rect">
            <a:avLst/>
          </a:prstGeom>
        </p:spPr>
      </p:pic>
      <p:sp>
        <p:nvSpPr>
          <p:cNvPr id="3" name="TextBox 2"/>
          <p:cNvSpPr txBox="1"/>
          <p:nvPr/>
        </p:nvSpPr>
        <p:spPr>
          <a:xfrm>
            <a:off x="2356832" y="2366719"/>
            <a:ext cx="6915956" cy="646331"/>
          </a:xfrm>
          <a:prstGeom prst="rect">
            <a:avLst/>
          </a:prstGeom>
          <a:noFill/>
        </p:spPr>
        <p:txBody>
          <a:bodyPr wrap="square" rtlCol="0">
            <a:spAutoFit/>
          </a:bodyPr>
          <a:lstStyle/>
          <a:p>
            <a:r>
              <a:rPr lang="en-US" sz="3600" b="1" smtClean="0">
                <a:solidFill>
                  <a:srgbClr val="FF0000"/>
                </a:solidFill>
              </a:rPr>
              <a:t>Phần 1: Ôn các tháng trong năm</a:t>
            </a:r>
            <a:endParaRPr lang="en-US" sz="3600" b="1">
              <a:solidFill>
                <a:srgbClr val="FF0000"/>
              </a:solidFill>
            </a:endParaRPr>
          </a:p>
        </p:txBody>
      </p:sp>
      <p:sp>
        <p:nvSpPr>
          <p:cNvPr id="4" name="TextBox 3"/>
          <p:cNvSpPr txBox="1"/>
          <p:nvPr/>
        </p:nvSpPr>
        <p:spPr>
          <a:xfrm>
            <a:off x="2612326" y="3429000"/>
            <a:ext cx="5671062" cy="646331"/>
          </a:xfrm>
          <a:prstGeom prst="rect">
            <a:avLst/>
          </a:prstGeom>
          <a:noFill/>
        </p:spPr>
        <p:txBody>
          <a:bodyPr wrap="square" rtlCol="0">
            <a:spAutoFit/>
          </a:bodyPr>
          <a:lstStyle/>
          <a:p>
            <a:r>
              <a:rPr lang="en-US" sz="3600" b="1" smtClean="0">
                <a:solidFill>
                  <a:srgbClr val="FF0000"/>
                </a:solidFill>
              </a:rPr>
              <a:t>Trò chơi: Cánh cửa thời gian</a:t>
            </a:r>
            <a:endParaRPr lang="en-US" sz="3600" b="1">
              <a:solidFill>
                <a:srgbClr val="FF0000"/>
              </a:solidFill>
            </a:endParaRPr>
          </a:p>
        </p:txBody>
      </p:sp>
    </p:spTree>
    <p:extLst>
      <p:ext uri="{BB962C8B-B14F-4D97-AF65-F5344CB8AC3E}">
        <p14:creationId xmlns:p14="http://schemas.microsoft.com/office/powerpoint/2010/main" val="14114591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76656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57150" y="3242555"/>
            <a:ext cx="2474260" cy="646331"/>
          </a:xfrm>
          <a:prstGeom prst="rect">
            <a:avLst/>
          </a:prstGeom>
          <a:noFill/>
        </p:spPr>
        <p:txBody>
          <a:bodyPr wrap="square" rtlCol="0">
            <a:spAutoFit/>
          </a:bodyPr>
          <a:lstStyle/>
          <a:p>
            <a:r>
              <a:rPr lang="en-US" sz="3600" b="1" smtClean="0">
                <a:solidFill>
                  <a:srgbClr val="FF0000"/>
                </a:solidFill>
              </a:rPr>
              <a:t>Câu hỏi số 1</a:t>
            </a:r>
            <a:endParaRPr lang="en-US" sz="3600" b="1">
              <a:solidFill>
                <a:srgbClr val="FF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5809" y="1223879"/>
            <a:ext cx="2676941" cy="4037355"/>
          </a:xfrm>
          <a:prstGeom prst="rect">
            <a:avLst/>
          </a:prstGeom>
        </p:spPr>
      </p:pic>
      <p:sp>
        <p:nvSpPr>
          <p:cNvPr id="6" name="TextBox 5"/>
          <p:cNvSpPr txBox="1"/>
          <p:nvPr/>
        </p:nvSpPr>
        <p:spPr>
          <a:xfrm>
            <a:off x="6388909" y="3242556"/>
            <a:ext cx="2474260" cy="646331"/>
          </a:xfrm>
          <a:prstGeom prst="rect">
            <a:avLst/>
          </a:prstGeom>
          <a:noFill/>
        </p:spPr>
        <p:txBody>
          <a:bodyPr wrap="square" rtlCol="0">
            <a:spAutoFit/>
          </a:bodyPr>
          <a:lstStyle/>
          <a:p>
            <a:r>
              <a:rPr lang="en-US" sz="3600" b="1" smtClean="0">
                <a:solidFill>
                  <a:srgbClr val="FF0000"/>
                </a:solidFill>
              </a:rPr>
              <a:t>Câu hỏi số 2</a:t>
            </a:r>
            <a:endParaRPr lang="en-US" sz="3600" b="1">
              <a:solidFill>
                <a:srgbClr val="FF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8909" y="1223879"/>
            <a:ext cx="2676941" cy="4037355"/>
          </a:xfrm>
          <a:prstGeom prst="rect">
            <a:avLst/>
          </a:prstGeom>
        </p:spPr>
      </p:pic>
    </p:spTree>
    <p:extLst>
      <p:ext uri="{BB962C8B-B14F-4D97-AF65-F5344CB8AC3E}">
        <p14:creationId xmlns:p14="http://schemas.microsoft.com/office/powerpoint/2010/main" val="21411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365" y="0"/>
            <a:ext cx="12192000" cy="6858000"/>
          </a:xfrm>
          <a:prstGeom prst="rect">
            <a:avLst/>
          </a:prstGeom>
        </p:spPr>
      </p:pic>
      <p:sp>
        <p:nvSpPr>
          <p:cNvPr id="3" name="TextBox 2"/>
          <p:cNvSpPr txBox="1"/>
          <p:nvPr/>
        </p:nvSpPr>
        <p:spPr>
          <a:xfrm>
            <a:off x="479611" y="494465"/>
            <a:ext cx="2474260" cy="646331"/>
          </a:xfrm>
          <a:prstGeom prst="rect">
            <a:avLst/>
          </a:prstGeom>
          <a:noFill/>
        </p:spPr>
        <p:txBody>
          <a:bodyPr wrap="square" rtlCol="0">
            <a:spAutoFit/>
          </a:bodyPr>
          <a:lstStyle/>
          <a:p>
            <a:r>
              <a:rPr lang="en-US" sz="3600" b="1" smtClean="0">
                <a:solidFill>
                  <a:srgbClr val="FF0000"/>
                </a:solidFill>
              </a:rPr>
              <a:t>Câu hỏi số 1</a:t>
            </a:r>
            <a:endParaRPr lang="en-US" sz="3600" b="1">
              <a:solidFill>
                <a:srgbClr val="FF0000"/>
              </a:solidFill>
            </a:endParaRPr>
          </a:p>
        </p:txBody>
      </p:sp>
      <p:sp>
        <p:nvSpPr>
          <p:cNvPr id="5" name="TextBox 4"/>
          <p:cNvSpPr txBox="1"/>
          <p:nvPr/>
        </p:nvSpPr>
        <p:spPr>
          <a:xfrm>
            <a:off x="3594847" y="586797"/>
            <a:ext cx="4679576" cy="461665"/>
          </a:xfrm>
          <a:prstGeom prst="rect">
            <a:avLst/>
          </a:prstGeom>
          <a:noFill/>
        </p:spPr>
        <p:txBody>
          <a:bodyPr wrap="square" rtlCol="0">
            <a:spAutoFit/>
          </a:bodyPr>
          <a:lstStyle/>
          <a:p>
            <a:r>
              <a:rPr lang="en-US" sz="2400" b="1" smtClean="0">
                <a:solidFill>
                  <a:srgbClr val="002060"/>
                </a:solidFill>
              </a:rPr>
              <a:t>Một năm có bao nhiêu tháng?</a:t>
            </a:r>
            <a:endParaRPr lang="en-US" sz="2400" b="1">
              <a:solidFill>
                <a:srgbClr val="002060"/>
              </a:solidFill>
            </a:endParaRPr>
          </a:p>
        </p:txBody>
      </p:sp>
      <p:sp>
        <p:nvSpPr>
          <p:cNvPr id="6" name="TextBox 5"/>
          <p:cNvSpPr txBox="1"/>
          <p:nvPr/>
        </p:nvSpPr>
        <p:spPr>
          <a:xfrm>
            <a:off x="4655841" y="1911035"/>
            <a:ext cx="2576755" cy="707886"/>
          </a:xfrm>
          <a:prstGeom prst="rect">
            <a:avLst/>
          </a:prstGeom>
          <a:noFill/>
        </p:spPr>
        <p:txBody>
          <a:bodyPr wrap="square" rtlCol="0">
            <a:spAutoFit/>
          </a:bodyPr>
          <a:lstStyle/>
          <a:p>
            <a:r>
              <a:rPr lang="en-US" sz="4000" b="1" smtClean="0">
                <a:solidFill>
                  <a:srgbClr val="C00000"/>
                </a:solidFill>
              </a:rPr>
              <a:t> 6 tháng</a:t>
            </a:r>
            <a:endParaRPr lang="en-US" sz="4000" b="1">
              <a:solidFill>
                <a:srgbClr val="C00000"/>
              </a:solidFill>
            </a:endParaRPr>
          </a:p>
        </p:txBody>
      </p:sp>
      <p:sp>
        <p:nvSpPr>
          <p:cNvPr id="7" name="Hexagon 6"/>
          <p:cNvSpPr/>
          <p:nvPr/>
        </p:nvSpPr>
        <p:spPr>
          <a:xfrm>
            <a:off x="3530173" y="1812479"/>
            <a:ext cx="927847" cy="806442"/>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7030A0"/>
                </a:solidFill>
              </a:rPr>
              <a:t>1</a:t>
            </a:r>
            <a:endParaRPr lang="en-US" sz="4000" b="1">
              <a:solidFill>
                <a:srgbClr val="7030A0"/>
              </a:solidFill>
            </a:endParaRPr>
          </a:p>
        </p:txBody>
      </p:sp>
      <p:sp>
        <p:nvSpPr>
          <p:cNvPr id="8" name="TextBox 7"/>
          <p:cNvSpPr txBox="1"/>
          <p:nvPr/>
        </p:nvSpPr>
        <p:spPr>
          <a:xfrm>
            <a:off x="4655841" y="3058053"/>
            <a:ext cx="2576755" cy="707886"/>
          </a:xfrm>
          <a:prstGeom prst="rect">
            <a:avLst/>
          </a:prstGeom>
          <a:noFill/>
        </p:spPr>
        <p:txBody>
          <a:bodyPr wrap="square" rtlCol="0">
            <a:spAutoFit/>
          </a:bodyPr>
          <a:lstStyle/>
          <a:p>
            <a:r>
              <a:rPr lang="en-US" sz="4000" b="1" smtClean="0">
                <a:solidFill>
                  <a:srgbClr val="C00000"/>
                </a:solidFill>
              </a:rPr>
              <a:t> 10 tháng</a:t>
            </a:r>
            <a:endParaRPr lang="en-US" sz="4000" b="1">
              <a:solidFill>
                <a:srgbClr val="C00000"/>
              </a:solidFill>
            </a:endParaRPr>
          </a:p>
        </p:txBody>
      </p:sp>
      <p:sp>
        <p:nvSpPr>
          <p:cNvPr id="9" name="Hexagon 8"/>
          <p:cNvSpPr/>
          <p:nvPr/>
        </p:nvSpPr>
        <p:spPr>
          <a:xfrm>
            <a:off x="3530173" y="2959497"/>
            <a:ext cx="927847" cy="806442"/>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7030A0"/>
                </a:solidFill>
              </a:rPr>
              <a:t>2</a:t>
            </a:r>
          </a:p>
        </p:txBody>
      </p:sp>
      <p:sp>
        <p:nvSpPr>
          <p:cNvPr id="10" name="TextBox 9"/>
          <p:cNvSpPr txBox="1"/>
          <p:nvPr/>
        </p:nvSpPr>
        <p:spPr>
          <a:xfrm>
            <a:off x="4655841" y="4490315"/>
            <a:ext cx="2576755" cy="707886"/>
          </a:xfrm>
          <a:prstGeom prst="rect">
            <a:avLst/>
          </a:prstGeom>
          <a:noFill/>
        </p:spPr>
        <p:txBody>
          <a:bodyPr wrap="square" rtlCol="0">
            <a:spAutoFit/>
          </a:bodyPr>
          <a:lstStyle/>
          <a:p>
            <a:r>
              <a:rPr lang="en-US" sz="4000" b="1" smtClean="0">
                <a:solidFill>
                  <a:srgbClr val="C00000"/>
                </a:solidFill>
              </a:rPr>
              <a:t> 12 tháng</a:t>
            </a:r>
            <a:endParaRPr lang="en-US" sz="4000" b="1">
              <a:solidFill>
                <a:srgbClr val="C00000"/>
              </a:solidFill>
            </a:endParaRPr>
          </a:p>
        </p:txBody>
      </p:sp>
      <p:sp>
        <p:nvSpPr>
          <p:cNvPr id="11" name="Hexagon 10"/>
          <p:cNvSpPr/>
          <p:nvPr/>
        </p:nvSpPr>
        <p:spPr>
          <a:xfrm>
            <a:off x="3530173" y="4391759"/>
            <a:ext cx="927847" cy="806442"/>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7030A0"/>
                </a:solidFill>
              </a:rPr>
              <a:t>3</a:t>
            </a:r>
            <a:endParaRPr lang="en-US" sz="4000" b="1">
              <a:solidFill>
                <a:srgbClr val="7030A0"/>
              </a:solidFill>
            </a:endParaRPr>
          </a:p>
        </p:txBody>
      </p:sp>
      <p:sp>
        <p:nvSpPr>
          <p:cNvPr id="12" name="Oval 11"/>
          <p:cNvSpPr/>
          <p:nvPr/>
        </p:nvSpPr>
        <p:spPr>
          <a:xfrm>
            <a:off x="9084508" y="4936468"/>
            <a:ext cx="1741347" cy="170863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334662" y="5198201"/>
            <a:ext cx="1241037" cy="1185163"/>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586218" y="5035977"/>
            <a:ext cx="862147" cy="1569660"/>
          </a:xfrm>
          <a:prstGeom prst="rect">
            <a:avLst/>
          </a:prstGeom>
          <a:noFill/>
        </p:spPr>
        <p:txBody>
          <a:bodyPr wrap="square" rtlCol="0">
            <a:spAutoFit/>
          </a:bodyPr>
          <a:lstStyle/>
          <a:p>
            <a:r>
              <a:rPr lang="en-US" sz="9600" b="1" dirty="0" smtClean="0">
                <a:solidFill>
                  <a:srgbClr val="002060"/>
                </a:solidFill>
              </a:rPr>
              <a:t>5</a:t>
            </a:r>
            <a:endParaRPr lang="en-US" sz="9600" b="1" dirty="0">
              <a:solidFill>
                <a:srgbClr val="002060"/>
              </a:solidFill>
            </a:endParaRPr>
          </a:p>
        </p:txBody>
      </p:sp>
      <p:sp>
        <p:nvSpPr>
          <p:cNvPr id="15" name="TextBox 14"/>
          <p:cNvSpPr txBox="1"/>
          <p:nvPr/>
        </p:nvSpPr>
        <p:spPr>
          <a:xfrm>
            <a:off x="9586218" y="5035977"/>
            <a:ext cx="862147" cy="1569660"/>
          </a:xfrm>
          <a:prstGeom prst="rect">
            <a:avLst/>
          </a:prstGeom>
          <a:noFill/>
        </p:spPr>
        <p:txBody>
          <a:bodyPr wrap="square" rtlCol="0">
            <a:spAutoFit/>
          </a:bodyPr>
          <a:lstStyle/>
          <a:p>
            <a:r>
              <a:rPr lang="en-US" sz="9600" b="1" dirty="0" smtClean="0">
                <a:solidFill>
                  <a:srgbClr val="002060"/>
                </a:solidFill>
              </a:rPr>
              <a:t>4</a:t>
            </a:r>
            <a:endParaRPr lang="en-US" sz="9600" b="1" dirty="0">
              <a:solidFill>
                <a:srgbClr val="002060"/>
              </a:solidFill>
            </a:endParaRPr>
          </a:p>
        </p:txBody>
      </p:sp>
      <p:sp>
        <p:nvSpPr>
          <p:cNvPr id="16" name="TextBox 15"/>
          <p:cNvSpPr txBox="1"/>
          <p:nvPr/>
        </p:nvSpPr>
        <p:spPr>
          <a:xfrm>
            <a:off x="9586218" y="5035977"/>
            <a:ext cx="862147" cy="1569660"/>
          </a:xfrm>
          <a:prstGeom prst="rect">
            <a:avLst/>
          </a:prstGeom>
          <a:noFill/>
        </p:spPr>
        <p:txBody>
          <a:bodyPr wrap="square" rtlCol="0">
            <a:spAutoFit/>
          </a:bodyPr>
          <a:lstStyle/>
          <a:p>
            <a:r>
              <a:rPr lang="en-US" sz="9600" b="1" dirty="0" smtClean="0">
                <a:solidFill>
                  <a:srgbClr val="002060"/>
                </a:solidFill>
              </a:rPr>
              <a:t>3</a:t>
            </a:r>
            <a:endParaRPr lang="en-US" sz="9600" b="1" dirty="0">
              <a:solidFill>
                <a:srgbClr val="002060"/>
              </a:solidFill>
            </a:endParaRPr>
          </a:p>
        </p:txBody>
      </p:sp>
      <p:sp>
        <p:nvSpPr>
          <p:cNvPr id="17" name="TextBox 16"/>
          <p:cNvSpPr txBox="1"/>
          <p:nvPr/>
        </p:nvSpPr>
        <p:spPr>
          <a:xfrm>
            <a:off x="9586218" y="5035977"/>
            <a:ext cx="862147" cy="1569660"/>
          </a:xfrm>
          <a:prstGeom prst="rect">
            <a:avLst/>
          </a:prstGeom>
          <a:noFill/>
        </p:spPr>
        <p:txBody>
          <a:bodyPr wrap="square" rtlCol="0">
            <a:spAutoFit/>
          </a:bodyPr>
          <a:lstStyle/>
          <a:p>
            <a:r>
              <a:rPr lang="en-US" sz="9600" b="1" dirty="0" smtClean="0">
                <a:solidFill>
                  <a:srgbClr val="002060"/>
                </a:solidFill>
              </a:rPr>
              <a:t>2</a:t>
            </a:r>
            <a:endParaRPr lang="en-US" sz="9600" b="1" dirty="0">
              <a:solidFill>
                <a:srgbClr val="002060"/>
              </a:solidFill>
            </a:endParaRPr>
          </a:p>
        </p:txBody>
      </p:sp>
      <p:sp>
        <p:nvSpPr>
          <p:cNvPr id="18" name="TextBox 17"/>
          <p:cNvSpPr txBox="1"/>
          <p:nvPr/>
        </p:nvSpPr>
        <p:spPr>
          <a:xfrm>
            <a:off x="9586218" y="5035977"/>
            <a:ext cx="862147" cy="1569660"/>
          </a:xfrm>
          <a:prstGeom prst="rect">
            <a:avLst/>
          </a:prstGeom>
          <a:noFill/>
        </p:spPr>
        <p:txBody>
          <a:bodyPr wrap="square" rtlCol="0">
            <a:spAutoFit/>
          </a:bodyPr>
          <a:lstStyle/>
          <a:p>
            <a:r>
              <a:rPr lang="en-US" sz="9600" b="1" dirty="0" smtClean="0">
                <a:solidFill>
                  <a:srgbClr val="002060"/>
                </a:solidFill>
              </a:rPr>
              <a:t>1</a:t>
            </a:r>
            <a:endParaRPr lang="en-US" sz="9600" b="1" dirty="0">
              <a:solidFill>
                <a:srgbClr val="002060"/>
              </a:solidFill>
            </a:endParaRPr>
          </a:p>
        </p:txBody>
      </p:sp>
    </p:spTree>
    <p:extLst>
      <p:ext uri="{BB962C8B-B14F-4D97-AF65-F5344CB8AC3E}">
        <p14:creationId xmlns:p14="http://schemas.microsoft.com/office/powerpoint/2010/main" val="171471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3"/>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3"/>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heckerboard(across)">
                                      <p:cBhvr>
                                        <p:cTn id="26" dur="500"/>
                                        <p:tgtEl>
                                          <p:spTgt spid="9"/>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heckerboard(across)">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2000"/>
                                        <p:tgtEl>
                                          <p:spTgt spid="12"/>
                                        </p:tgtEl>
                                      </p:cBhvr>
                                    </p:animEffect>
                                  </p:childTnLst>
                                </p:cTn>
                              </p:par>
                              <p:par>
                                <p:cTn id="43" presetID="21" presetClass="entr" presetSubtype="1" repeatCount="500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heel(1)">
                                      <p:cBhvr>
                                        <p:cTn id="45" dur="1000"/>
                                        <p:tgtEl>
                                          <p:spTgt spid="13"/>
                                        </p:tgtEl>
                                      </p:cBhvr>
                                    </p:animEffect>
                                  </p:childTnLst>
                                </p:cTn>
                              </p:par>
                              <p:par>
                                <p:cTn id="46" presetID="1" presetClass="entr" presetSubtype="0" fill="hold" nodeType="withEffect">
                                  <p:stCondLst>
                                    <p:cond delay="0"/>
                                  </p:stCondLst>
                                  <p:childTnLst>
                                    <p:set>
                                      <p:cBhvr>
                                        <p:cTn id="47" dur="1" fill="hold">
                                          <p:stCondLst>
                                            <p:cond delay="0"/>
                                          </p:stCondLst>
                                        </p:cTn>
                                        <p:tgtEl>
                                          <p:spTgt spid="14">
                                            <p:txEl>
                                              <p:pRg st="0" end="0"/>
                                            </p:txEl>
                                          </p:spTgt>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48" presetID="1" presetClass="exit" presetSubtype="0" fill="hold" nodeType="withEffect">
                                  <p:stCondLst>
                                    <p:cond delay="0"/>
                                  </p:stCondLst>
                                  <p:childTnLst>
                                    <p:set>
                                      <p:cBhvr>
                                        <p:cTn id="49" dur="1" fill="hold">
                                          <p:stCondLst>
                                            <p:cond delay="0"/>
                                          </p:stCondLst>
                                        </p:cTn>
                                        <p:tgtEl>
                                          <p:spTgt spid="14">
                                            <p:txEl>
                                              <p:pRg st="0" end="0"/>
                                            </p:txEl>
                                          </p:spTgt>
                                        </p:tgtEl>
                                        <p:attrNameLst>
                                          <p:attrName>style.visibility</p:attrName>
                                        </p:attrNameLst>
                                      </p:cBhvr>
                                      <p:to>
                                        <p:strVal val="hidden"/>
                                      </p:to>
                                    </p:set>
                                  </p:childTnLst>
                                </p:cTn>
                              </p:par>
                              <p:par>
                                <p:cTn id="50" presetID="1" presetClass="entr" presetSubtype="0" fill="hold" nodeType="withEffect">
                                  <p:stCondLst>
                                    <p:cond delay="1000"/>
                                  </p:stCondLst>
                                  <p:childTnLst>
                                    <p:set>
                                      <p:cBhvr>
                                        <p:cTn id="51" dur="1" fill="hold">
                                          <p:stCondLst>
                                            <p:cond delay="0"/>
                                          </p:stCondLst>
                                        </p:cTn>
                                        <p:tgtEl>
                                          <p:spTgt spid="15">
                                            <p:txEl>
                                              <p:pRg st="0" end="0"/>
                                            </p:txEl>
                                          </p:spTgt>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2" presetID="1" presetClass="exit" presetSubtype="0" fill="hold" nodeType="withEffect">
                                  <p:stCondLst>
                                    <p:cond delay="2000"/>
                                  </p:stCondLst>
                                  <p:childTnLst>
                                    <p:set>
                                      <p:cBhvr>
                                        <p:cTn id="53" dur="1" fill="hold">
                                          <p:stCondLst>
                                            <p:cond delay="0"/>
                                          </p:stCondLst>
                                        </p:cTn>
                                        <p:tgtEl>
                                          <p:spTgt spid="15">
                                            <p:txEl>
                                              <p:pRg st="0" end="0"/>
                                            </p:txEl>
                                          </p:spTgt>
                                        </p:tgtEl>
                                        <p:attrNameLst>
                                          <p:attrName>style.visibility</p:attrName>
                                        </p:attrNameLst>
                                      </p:cBhvr>
                                      <p:to>
                                        <p:strVal val="hidden"/>
                                      </p:to>
                                    </p:set>
                                  </p:childTnLst>
                                </p:cTn>
                              </p:par>
                              <p:par>
                                <p:cTn id="54" presetID="1" presetClass="entr" presetSubtype="0" fill="hold" nodeType="withEffect">
                                  <p:stCondLst>
                                    <p:cond delay="2000"/>
                                  </p:stCondLst>
                                  <p:childTnLst>
                                    <p:set>
                                      <p:cBhvr>
                                        <p:cTn id="55" dur="1" fill="hold">
                                          <p:stCondLst>
                                            <p:cond delay="0"/>
                                          </p:stCondLst>
                                        </p:cTn>
                                        <p:tgtEl>
                                          <p:spTgt spid="16">
                                            <p:txEl>
                                              <p:pRg st="0" end="0"/>
                                            </p:txEl>
                                          </p:spTgt>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6" presetID="1" presetClass="exit" presetSubtype="0" fill="hold" nodeType="withEffect">
                                  <p:stCondLst>
                                    <p:cond delay="3000"/>
                                  </p:stCondLst>
                                  <p:childTnLst>
                                    <p:set>
                                      <p:cBhvr>
                                        <p:cTn id="57" dur="1" fill="hold">
                                          <p:stCondLst>
                                            <p:cond delay="0"/>
                                          </p:stCondLst>
                                        </p:cTn>
                                        <p:tgtEl>
                                          <p:spTgt spid="16">
                                            <p:txEl>
                                              <p:pRg st="0" end="0"/>
                                            </p:txEl>
                                          </p:spTgt>
                                        </p:tgtEl>
                                        <p:attrNameLst>
                                          <p:attrName>style.visibility</p:attrName>
                                        </p:attrNameLst>
                                      </p:cBhvr>
                                      <p:to>
                                        <p:strVal val="hidden"/>
                                      </p:to>
                                    </p:set>
                                  </p:childTnLst>
                                </p:cTn>
                              </p:par>
                              <p:par>
                                <p:cTn id="58" presetID="1" presetClass="entr" presetSubtype="0" fill="hold" nodeType="withEffect">
                                  <p:stCondLst>
                                    <p:cond delay="3000"/>
                                  </p:stCondLst>
                                  <p:childTnLst>
                                    <p:set>
                                      <p:cBhvr>
                                        <p:cTn id="59" dur="1" fill="hold">
                                          <p:stCondLst>
                                            <p:cond delay="0"/>
                                          </p:stCondLst>
                                        </p:cTn>
                                        <p:tgtEl>
                                          <p:spTgt spid="17">
                                            <p:txEl>
                                              <p:pRg st="0" end="0"/>
                                            </p:txEl>
                                          </p:spTgt>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0" presetID="1" presetClass="exit" presetSubtype="0" fill="hold" nodeType="withEffect">
                                  <p:stCondLst>
                                    <p:cond delay="4000"/>
                                  </p:stCondLst>
                                  <p:childTnLst>
                                    <p:set>
                                      <p:cBhvr>
                                        <p:cTn id="61" dur="1" fill="hold">
                                          <p:stCondLst>
                                            <p:cond delay="0"/>
                                          </p:stCondLst>
                                        </p:cTn>
                                        <p:tgtEl>
                                          <p:spTgt spid="17">
                                            <p:txEl>
                                              <p:pRg st="0" end="0"/>
                                            </p:txEl>
                                          </p:spTgt>
                                        </p:tgtEl>
                                        <p:attrNameLst>
                                          <p:attrName>style.visibility</p:attrName>
                                        </p:attrNameLst>
                                      </p:cBhvr>
                                      <p:to>
                                        <p:strVal val="hidden"/>
                                      </p:to>
                                    </p:set>
                                  </p:childTnLst>
                                </p:cTn>
                              </p:par>
                              <p:par>
                                <p:cTn id="62" presetID="1" presetClass="entr" presetSubtype="0" fill="hold" nodeType="withEffect">
                                  <p:stCondLst>
                                    <p:cond delay="4000"/>
                                  </p:stCondLst>
                                  <p:childTnLst>
                                    <p:set>
                                      <p:cBhvr>
                                        <p:cTn id="63" dur="1" fill="hold">
                                          <p:stCondLst>
                                            <p:cond delay="0"/>
                                          </p:stCondLst>
                                        </p:cTn>
                                        <p:tgtEl>
                                          <p:spTgt spid="18">
                                            <p:txEl>
                                              <p:pRg st="0" end="0"/>
                                            </p:txEl>
                                          </p:spTgt>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4" presetID="1" presetClass="exit" presetSubtype="0" fill="hold" nodeType="withEffect">
                                  <p:stCondLst>
                                    <p:cond delay="5000"/>
                                  </p:stCondLst>
                                  <p:childTnLst>
                                    <p:set>
                                      <p:cBhvr>
                                        <p:cTn id="65" dur="1" fill="hold">
                                          <p:stCondLst>
                                            <p:cond delay="0"/>
                                          </p:stCondLst>
                                        </p:cTn>
                                        <p:tgtEl>
                                          <p:spTgt spid="18">
                                            <p:txEl>
                                              <p:pRg st="0" end="0"/>
                                            </p:txEl>
                                          </p:spTgt>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10"/>
                                        <p:tgtEl>
                                          <p:spTgt spid="12"/>
                                        </p:tgtEl>
                                      </p:cBhvr>
                                    </p:animEffect>
                                    <p:set>
                                      <p:cBhvr>
                                        <p:cTn id="70" dur="1" fill="hold">
                                          <p:stCondLst>
                                            <p:cond delay="9"/>
                                          </p:stCondLst>
                                        </p:cTn>
                                        <p:tgtEl>
                                          <p:spTgt spid="12"/>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
                                        <p:tgtEl>
                                          <p:spTgt spid="13"/>
                                        </p:tgtEl>
                                      </p:cBhvr>
                                    </p:animEffect>
                                    <p:set>
                                      <p:cBhvr>
                                        <p:cTn id="73" dur="1" fill="hold">
                                          <p:stCondLst>
                                            <p:cond delay="9"/>
                                          </p:stCondLst>
                                        </p:cTn>
                                        <p:tgtEl>
                                          <p:spTgt spid="13"/>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bomb.wav"/>
                                        </p:tgtEl>
                                      </p:cMediaNode>
                                    </p:audio>
                                  </p:sub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1" nodeType="clickEffect">
                                  <p:stCondLst>
                                    <p:cond delay="0"/>
                                  </p:stCondLst>
                                  <p:childTnLst>
                                    <p:anim calcmode="lin" valueType="num">
                                      <p:cBhvr>
                                        <p:cTn id="77" dur="500"/>
                                        <p:tgtEl>
                                          <p:spTgt spid="6"/>
                                        </p:tgtEl>
                                        <p:attrNameLst>
                                          <p:attrName>ppt_w</p:attrName>
                                        </p:attrNameLst>
                                      </p:cBhvr>
                                      <p:tavLst>
                                        <p:tav tm="0">
                                          <p:val>
                                            <p:strVal val="ppt_w"/>
                                          </p:val>
                                        </p:tav>
                                        <p:tav tm="100000">
                                          <p:val>
                                            <p:fltVal val="0"/>
                                          </p:val>
                                        </p:tav>
                                      </p:tavLst>
                                    </p:anim>
                                    <p:anim calcmode="lin" valueType="num">
                                      <p:cBhvr>
                                        <p:cTn id="78" dur="500"/>
                                        <p:tgtEl>
                                          <p:spTgt spid="6"/>
                                        </p:tgtEl>
                                        <p:attrNameLst>
                                          <p:attrName>ppt_h</p:attrName>
                                        </p:attrNameLst>
                                      </p:cBhvr>
                                      <p:tavLst>
                                        <p:tav tm="0">
                                          <p:val>
                                            <p:strVal val="ppt_h"/>
                                          </p:val>
                                        </p:tav>
                                        <p:tav tm="100000">
                                          <p:val>
                                            <p:fltVal val="0"/>
                                          </p:val>
                                        </p:tav>
                                      </p:tavLst>
                                    </p:anim>
                                    <p:animEffect transition="out" filter="fade">
                                      <p:cBhvr>
                                        <p:cTn id="79" dur="500"/>
                                        <p:tgtEl>
                                          <p:spTgt spid="6"/>
                                        </p:tgtEl>
                                      </p:cBhvr>
                                    </p:animEffect>
                                    <p:set>
                                      <p:cBhvr>
                                        <p:cTn id="80" dur="1" fill="hold">
                                          <p:stCondLst>
                                            <p:cond delay="499"/>
                                          </p:stCondLst>
                                        </p:cTn>
                                        <p:tgtEl>
                                          <p:spTgt spid="6"/>
                                        </p:tgtEl>
                                        <p:attrNameLst>
                                          <p:attrName>style.visibility</p:attrName>
                                        </p:attrNameLst>
                                      </p:cBhvr>
                                      <p:to>
                                        <p:strVal val="hidden"/>
                                      </p:to>
                                    </p:set>
                                  </p:childTnLst>
                                </p:cTn>
                              </p:par>
                              <p:par>
                                <p:cTn id="81" presetID="53" presetClass="exit" presetSubtype="32" fill="hold" grpId="1" nodeType="withEffect">
                                  <p:stCondLst>
                                    <p:cond delay="0"/>
                                  </p:stCondLst>
                                  <p:childTnLst>
                                    <p:anim calcmode="lin" valueType="num">
                                      <p:cBhvr>
                                        <p:cTn id="82" dur="500"/>
                                        <p:tgtEl>
                                          <p:spTgt spid="7"/>
                                        </p:tgtEl>
                                        <p:attrNameLst>
                                          <p:attrName>ppt_w</p:attrName>
                                        </p:attrNameLst>
                                      </p:cBhvr>
                                      <p:tavLst>
                                        <p:tav tm="0">
                                          <p:val>
                                            <p:strVal val="ppt_w"/>
                                          </p:val>
                                        </p:tav>
                                        <p:tav tm="100000">
                                          <p:val>
                                            <p:fltVal val="0"/>
                                          </p:val>
                                        </p:tav>
                                      </p:tavLst>
                                    </p:anim>
                                    <p:anim calcmode="lin" valueType="num">
                                      <p:cBhvr>
                                        <p:cTn id="83" dur="500"/>
                                        <p:tgtEl>
                                          <p:spTgt spid="7"/>
                                        </p:tgtEl>
                                        <p:attrNameLst>
                                          <p:attrName>ppt_h</p:attrName>
                                        </p:attrNameLst>
                                      </p:cBhvr>
                                      <p:tavLst>
                                        <p:tav tm="0">
                                          <p:val>
                                            <p:strVal val="ppt_h"/>
                                          </p:val>
                                        </p:tav>
                                        <p:tav tm="100000">
                                          <p:val>
                                            <p:fltVal val="0"/>
                                          </p:val>
                                        </p:tav>
                                      </p:tavLst>
                                    </p:anim>
                                    <p:animEffect transition="out" filter="fade">
                                      <p:cBhvr>
                                        <p:cTn id="84" dur="500"/>
                                        <p:tgtEl>
                                          <p:spTgt spid="7"/>
                                        </p:tgtEl>
                                      </p:cBhvr>
                                    </p:animEffect>
                                    <p:set>
                                      <p:cBhvr>
                                        <p:cTn id="85" dur="1" fill="hold">
                                          <p:stCondLst>
                                            <p:cond delay="499"/>
                                          </p:stCondLst>
                                        </p:cTn>
                                        <p:tgtEl>
                                          <p:spTgt spid="7"/>
                                        </p:tgtEl>
                                        <p:attrNameLst>
                                          <p:attrName>style.visibility</p:attrName>
                                        </p:attrNameLst>
                                      </p:cBhvr>
                                      <p:to>
                                        <p:strVal val="hidden"/>
                                      </p:to>
                                    </p:set>
                                  </p:childTnLst>
                                </p:cTn>
                              </p:par>
                              <p:par>
                                <p:cTn id="86" presetID="53" presetClass="exit" presetSubtype="32" fill="hold" grpId="1" nodeType="withEffect">
                                  <p:stCondLst>
                                    <p:cond delay="0"/>
                                  </p:stCondLst>
                                  <p:childTnLst>
                                    <p:anim calcmode="lin" valueType="num">
                                      <p:cBhvr>
                                        <p:cTn id="87" dur="500"/>
                                        <p:tgtEl>
                                          <p:spTgt spid="9"/>
                                        </p:tgtEl>
                                        <p:attrNameLst>
                                          <p:attrName>ppt_w</p:attrName>
                                        </p:attrNameLst>
                                      </p:cBhvr>
                                      <p:tavLst>
                                        <p:tav tm="0">
                                          <p:val>
                                            <p:strVal val="ppt_w"/>
                                          </p:val>
                                        </p:tav>
                                        <p:tav tm="100000">
                                          <p:val>
                                            <p:fltVal val="0"/>
                                          </p:val>
                                        </p:tav>
                                      </p:tavLst>
                                    </p:anim>
                                    <p:anim calcmode="lin" valueType="num">
                                      <p:cBhvr>
                                        <p:cTn id="88" dur="500"/>
                                        <p:tgtEl>
                                          <p:spTgt spid="9"/>
                                        </p:tgtEl>
                                        <p:attrNameLst>
                                          <p:attrName>ppt_h</p:attrName>
                                        </p:attrNameLst>
                                      </p:cBhvr>
                                      <p:tavLst>
                                        <p:tav tm="0">
                                          <p:val>
                                            <p:strVal val="ppt_h"/>
                                          </p:val>
                                        </p:tav>
                                        <p:tav tm="100000">
                                          <p:val>
                                            <p:fltVal val="0"/>
                                          </p:val>
                                        </p:tav>
                                      </p:tavLst>
                                    </p:anim>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par>
                                <p:cTn id="91" presetID="53" presetClass="exit" presetSubtype="32" fill="hold" grpId="1" nodeType="withEffect">
                                  <p:stCondLst>
                                    <p:cond delay="0"/>
                                  </p:stCondLst>
                                  <p:childTnLst>
                                    <p:anim calcmode="lin" valueType="num">
                                      <p:cBhvr>
                                        <p:cTn id="92" dur="500"/>
                                        <p:tgtEl>
                                          <p:spTgt spid="8"/>
                                        </p:tgtEl>
                                        <p:attrNameLst>
                                          <p:attrName>ppt_w</p:attrName>
                                        </p:attrNameLst>
                                      </p:cBhvr>
                                      <p:tavLst>
                                        <p:tav tm="0">
                                          <p:val>
                                            <p:strVal val="ppt_w"/>
                                          </p:val>
                                        </p:tav>
                                        <p:tav tm="100000">
                                          <p:val>
                                            <p:fltVal val="0"/>
                                          </p:val>
                                        </p:tav>
                                      </p:tavLst>
                                    </p:anim>
                                    <p:anim calcmode="lin" valueType="num">
                                      <p:cBhvr>
                                        <p:cTn id="93" dur="500"/>
                                        <p:tgtEl>
                                          <p:spTgt spid="8"/>
                                        </p:tgtEl>
                                        <p:attrNameLst>
                                          <p:attrName>ppt_h</p:attrName>
                                        </p:attrNameLst>
                                      </p:cBhvr>
                                      <p:tavLst>
                                        <p:tav tm="0">
                                          <p:val>
                                            <p:strVal val="ppt_h"/>
                                          </p:val>
                                        </p:tav>
                                        <p:tav tm="100000">
                                          <p:val>
                                            <p:fltVal val="0"/>
                                          </p:val>
                                        </p:tav>
                                      </p:tavLst>
                                    </p:anim>
                                    <p:animEffect transition="out" filter="fade">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56" presetClass="path" presetSubtype="0" accel="50000" decel="50000" fill="hold" grpId="1" nodeType="clickEffect">
                                  <p:stCondLst>
                                    <p:cond delay="0"/>
                                  </p:stCondLst>
                                  <p:childTnLst>
                                    <p:animMotion origin="layout" path="M -4.16667E-6 -4.07407E-6 L 0.02644 -0.22592 " pathEditMode="relative" rAng="0" ptsTypes="AA">
                                      <p:cBhvr>
                                        <p:cTn id="99" dur="2000" fill="hold"/>
                                        <p:tgtEl>
                                          <p:spTgt spid="11"/>
                                        </p:tgtEl>
                                        <p:attrNameLst>
                                          <p:attrName>ppt_x</p:attrName>
                                          <p:attrName>ppt_y</p:attrName>
                                        </p:attrNameLst>
                                      </p:cBhvr>
                                      <p:rCtr x="1315" y="-11296"/>
                                    </p:animMotion>
                                  </p:childTnLst>
                                </p:cTn>
                              </p:par>
                              <p:par>
                                <p:cTn id="100" presetID="56" presetClass="path" presetSubtype="0" accel="50000" decel="50000" fill="hold" grpId="1" nodeType="withEffect">
                                  <p:stCondLst>
                                    <p:cond delay="0"/>
                                  </p:stCondLst>
                                  <p:childTnLst>
                                    <p:animMotion origin="layout" path="M 5.55112E-17 0 L 0.02643 -0.2338 " pathEditMode="relative" rAng="0" ptsTypes="AA">
                                      <p:cBhvr>
                                        <p:cTn id="101" dur="2000" fill="hold"/>
                                        <p:tgtEl>
                                          <p:spTgt spid="10"/>
                                        </p:tgtEl>
                                        <p:attrNameLst>
                                          <p:attrName>ppt_x</p:attrName>
                                          <p:attrName>ppt_y</p:attrName>
                                        </p:attrNameLst>
                                      </p:cBhvr>
                                      <p:rCtr x="1315" y="-116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7" grpId="0" animBg="1"/>
      <p:bldP spid="7" grpId="1" animBg="1"/>
      <p:bldP spid="8" grpId="0"/>
      <p:bldP spid="8" grpId="1"/>
      <p:bldP spid="9" grpId="0" animBg="1"/>
      <p:bldP spid="9" grpId="1" animBg="1"/>
      <p:bldP spid="10" grpId="0"/>
      <p:bldP spid="10" grpId="1"/>
      <p:bldP spid="11" grpId="0" animBg="1"/>
      <p:bldP spid="11" grpId="1" animBg="1"/>
      <p:bldP spid="12" grpId="0" animBg="1"/>
      <p:bldP spid="12" grpId="1" animBg="1"/>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76656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151780" y="3026969"/>
            <a:ext cx="2474260" cy="646331"/>
          </a:xfrm>
          <a:prstGeom prst="rect">
            <a:avLst/>
          </a:prstGeom>
          <a:noFill/>
        </p:spPr>
        <p:txBody>
          <a:bodyPr wrap="square" rtlCol="0">
            <a:spAutoFit/>
          </a:bodyPr>
          <a:lstStyle/>
          <a:p>
            <a:r>
              <a:rPr lang="en-US" sz="3600" b="1" smtClean="0">
                <a:solidFill>
                  <a:srgbClr val="FF0000"/>
                </a:solidFill>
              </a:rPr>
              <a:t>Câu hỏi số 2</a:t>
            </a:r>
            <a:endParaRPr lang="en-US" sz="3600" b="1">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581" y="1008291"/>
            <a:ext cx="2676941" cy="4037355"/>
          </a:xfrm>
          <a:prstGeom prst="rect">
            <a:avLst/>
          </a:prstGeom>
        </p:spPr>
      </p:pic>
    </p:spTree>
    <p:extLst>
      <p:ext uri="{BB962C8B-B14F-4D97-AF65-F5344CB8AC3E}">
        <p14:creationId xmlns:p14="http://schemas.microsoft.com/office/powerpoint/2010/main" val="391113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47"/>
            <a:ext cx="12192000" cy="6858000"/>
          </a:xfrm>
          <a:prstGeom prst="rect">
            <a:avLst/>
          </a:prstGeom>
        </p:spPr>
      </p:pic>
      <p:sp>
        <p:nvSpPr>
          <p:cNvPr id="3" name="TextBox 2"/>
          <p:cNvSpPr txBox="1"/>
          <p:nvPr/>
        </p:nvSpPr>
        <p:spPr>
          <a:xfrm>
            <a:off x="735105" y="494463"/>
            <a:ext cx="2474260" cy="646331"/>
          </a:xfrm>
          <a:prstGeom prst="rect">
            <a:avLst/>
          </a:prstGeom>
          <a:noFill/>
        </p:spPr>
        <p:txBody>
          <a:bodyPr wrap="square" rtlCol="0">
            <a:spAutoFit/>
          </a:bodyPr>
          <a:lstStyle/>
          <a:p>
            <a:r>
              <a:rPr lang="en-US" sz="3600" b="1" smtClean="0">
                <a:solidFill>
                  <a:srgbClr val="FF0000"/>
                </a:solidFill>
              </a:rPr>
              <a:t>Câu hỏi số 2</a:t>
            </a:r>
            <a:endParaRPr lang="en-US" sz="3600" b="1">
              <a:solidFill>
                <a:srgbClr val="FF0000"/>
              </a:solidFill>
            </a:endParaRPr>
          </a:p>
        </p:txBody>
      </p:sp>
      <p:sp>
        <p:nvSpPr>
          <p:cNvPr id="4" name="TextBox 3"/>
          <p:cNvSpPr txBox="1"/>
          <p:nvPr/>
        </p:nvSpPr>
        <p:spPr>
          <a:xfrm>
            <a:off x="3594847" y="586797"/>
            <a:ext cx="7135906" cy="830997"/>
          </a:xfrm>
          <a:prstGeom prst="rect">
            <a:avLst/>
          </a:prstGeom>
          <a:noFill/>
        </p:spPr>
        <p:txBody>
          <a:bodyPr wrap="square" rtlCol="0">
            <a:spAutoFit/>
          </a:bodyPr>
          <a:lstStyle/>
          <a:p>
            <a:r>
              <a:rPr lang="en-US" sz="2400" b="1" smtClean="0">
                <a:solidFill>
                  <a:srgbClr val="002060"/>
                </a:solidFill>
              </a:rPr>
              <a:t>Thứ tự các tháng bị thiếu, các con hãy điền tiếp vào cho đúng nhé?</a:t>
            </a:r>
            <a:endParaRPr lang="en-US" sz="2400" b="1">
              <a:solidFill>
                <a:srgbClr val="002060"/>
              </a:solidFill>
            </a:endParaRPr>
          </a:p>
        </p:txBody>
      </p:sp>
      <p:sp>
        <p:nvSpPr>
          <p:cNvPr id="5" name="TextBox 4"/>
          <p:cNvSpPr txBox="1"/>
          <p:nvPr/>
        </p:nvSpPr>
        <p:spPr>
          <a:xfrm>
            <a:off x="15663" y="2637986"/>
            <a:ext cx="434789" cy="1631216"/>
          </a:xfrm>
          <a:prstGeom prst="rect">
            <a:avLst/>
          </a:prstGeom>
          <a:noFill/>
        </p:spPr>
        <p:txBody>
          <a:bodyPr wrap="square" rtlCol="0">
            <a:spAutoFit/>
          </a:bodyPr>
          <a:lstStyle/>
          <a:p>
            <a:r>
              <a:rPr lang="en-US" sz="9600" b="1" smtClean="0">
                <a:solidFill>
                  <a:srgbClr val="002060"/>
                </a:solidFill>
              </a:rPr>
              <a:t>1</a:t>
            </a:r>
            <a:endParaRPr lang="en-US" sz="9600" b="1">
              <a:solidFill>
                <a:srgbClr val="002060"/>
              </a:solidFill>
            </a:endParaRPr>
          </a:p>
        </p:txBody>
      </p:sp>
      <p:sp>
        <p:nvSpPr>
          <p:cNvPr id="6" name="TextBox 5"/>
          <p:cNvSpPr txBox="1"/>
          <p:nvPr/>
        </p:nvSpPr>
        <p:spPr>
          <a:xfrm>
            <a:off x="767596" y="2637986"/>
            <a:ext cx="434789" cy="1631216"/>
          </a:xfrm>
          <a:prstGeom prst="rect">
            <a:avLst/>
          </a:prstGeom>
          <a:noFill/>
        </p:spPr>
        <p:txBody>
          <a:bodyPr wrap="square" rtlCol="0">
            <a:spAutoFit/>
          </a:bodyPr>
          <a:lstStyle/>
          <a:p>
            <a:r>
              <a:rPr lang="en-US" sz="9600" b="1" smtClean="0">
                <a:solidFill>
                  <a:srgbClr val="00B050"/>
                </a:solidFill>
              </a:rPr>
              <a:t>2</a:t>
            </a:r>
            <a:endParaRPr lang="en-US" sz="9600" b="1">
              <a:solidFill>
                <a:srgbClr val="00B050"/>
              </a:solidFill>
            </a:endParaRPr>
          </a:p>
        </p:txBody>
      </p:sp>
      <p:sp>
        <p:nvSpPr>
          <p:cNvPr id="7" name="TextBox 6"/>
          <p:cNvSpPr txBox="1"/>
          <p:nvPr/>
        </p:nvSpPr>
        <p:spPr>
          <a:xfrm>
            <a:off x="1592890" y="2682357"/>
            <a:ext cx="434789" cy="1631216"/>
          </a:xfrm>
          <a:prstGeom prst="rect">
            <a:avLst/>
          </a:prstGeom>
          <a:noFill/>
        </p:spPr>
        <p:txBody>
          <a:bodyPr wrap="square" rtlCol="0">
            <a:spAutoFit/>
          </a:bodyPr>
          <a:lstStyle/>
          <a:p>
            <a:r>
              <a:rPr lang="en-US" sz="9600" b="1" smtClean="0">
                <a:solidFill>
                  <a:srgbClr val="0070C0"/>
                </a:solidFill>
              </a:rPr>
              <a:t>3</a:t>
            </a:r>
            <a:endParaRPr lang="en-US" sz="9600" b="1">
              <a:solidFill>
                <a:srgbClr val="0070C0"/>
              </a:solidFill>
            </a:endParaRPr>
          </a:p>
        </p:txBody>
      </p:sp>
      <p:sp>
        <p:nvSpPr>
          <p:cNvPr id="8" name="TextBox 7"/>
          <p:cNvSpPr txBox="1"/>
          <p:nvPr/>
        </p:nvSpPr>
        <p:spPr>
          <a:xfrm>
            <a:off x="3660956" y="2682357"/>
            <a:ext cx="434789" cy="1631216"/>
          </a:xfrm>
          <a:prstGeom prst="rect">
            <a:avLst/>
          </a:prstGeom>
          <a:noFill/>
        </p:spPr>
        <p:txBody>
          <a:bodyPr wrap="square" rtlCol="0">
            <a:spAutoFit/>
          </a:bodyPr>
          <a:lstStyle/>
          <a:p>
            <a:r>
              <a:rPr lang="en-US" sz="9600" b="1" smtClean="0">
                <a:solidFill>
                  <a:srgbClr val="7030A0"/>
                </a:solidFill>
              </a:rPr>
              <a:t>5</a:t>
            </a:r>
            <a:endParaRPr lang="en-US" sz="9600" b="1">
              <a:solidFill>
                <a:srgbClr val="7030A0"/>
              </a:solidFill>
            </a:endParaRPr>
          </a:p>
        </p:txBody>
      </p:sp>
      <p:sp>
        <p:nvSpPr>
          <p:cNvPr id="9" name="TextBox 8"/>
          <p:cNvSpPr txBox="1"/>
          <p:nvPr/>
        </p:nvSpPr>
        <p:spPr>
          <a:xfrm>
            <a:off x="4480928" y="2723879"/>
            <a:ext cx="434789" cy="1631216"/>
          </a:xfrm>
          <a:prstGeom prst="rect">
            <a:avLst/>
          </a:prstGeom>
          <a:noFill/>
        </p:spPr>
        <p:txBody>
          <a:bodyPr wrap="square" rtlCol="0">
            <a:spAutoFit/>
          </a:bodyPr>
          <a:lstStyle/>
          <a:p>
            <a:r>
              <a:rPr lang="en-US" sz="9600" b="1" smtClean="0">
                <a:solidFill>
                  <a:schemeClr val="accent6">
                    <a:lumMod val="75000"/>
                  </a:schemeClr>
                </a:solidFill>
              </a:rPr>
              <a:t>6</a:t>
            </a:r>
            <a:endParaRPr lang="en-US" sz="9600" b="1">
              <a:solidFill>
                <a:schemeClr val="accent6">
                  <a:lumMod val="75000"/>
                </a:schemeClr>
              </a:solidFill>
            </a:endParaRPr>
          </a:p>
        </p:txBody>
      </p:sp>
      <p:sp>
        <p:nvSpPr>
          <p:cNvPr id="10" name="TextBox 9"/>
          <p:cNvSpPr txBox="1"/>
          <p:nvPr/>
        </p:nvSpPr>
        <p:spPr>
          <a:xfrm>
            <a:off x="5317157" y="2723879"/>
            <a:ext cx="434789" cy="1631216"/>
          </a:xfrm>
          <a:prstGeom prst="rect">
            <a:avLst/>
          </a:prstGeom>
          <a:noFill/>
        </p:spPr>
        <p:txBody>
          <a:bodyPr wrap="square" rtlCol="0">
            <a:spAutoFit/>
          </a:bodyPr>
          <a:lstStyle/>
          <a:p>
            <a:r>
              <a:rPr lang="en-US" sz="9600" b="1" smtClean="0">
                <a:solidFill>
                  <a:srgbClr val="FF0000"/>
                </a:solidFill>
              </a:rPr>
              <a:t>7</a:t>
            </a:r>
            <a:endParaRPr lang="en-US" sz="9600" b="1">
              <a:solidFill>
                <a:srgbClr val="FF0000"/>
              </a:solidFill>
            </a:endParaRPr>
          </a:p>
        </p:txBody>
      </p:sp>
      <p:sp>
        <p:nvSpPr>
          <p:cNvPr id="11" name="TextBox 10"/>
          <p:cNvSpPr txBox="1"/>
          <p:nvPr/>
        </p:nvSpPr>
        <p:spPr>
          <a:xfrm>
            <a:off x="6161448" y="2706402"/>
            <a:ext cx="434789" cy="1631216"/>
          </a:xfrm>
          <a:prstGeom prst="rect">
            <a:avLst/>
          </a:prstGeom>
          <a:noFill/>
        </p:spPr>
        <p:txBody>
          <a:bodyPr wrap="square" rtlCol="0">
            <a:spAutoFit/>
          </a:bodyPr>
          <a:lstStyle/>
          <a:p>
            <a:r>
              <a:rPr lang="en-US" sz="9600" b="1" smtClean="0"/>
              <a:t>8</a:t>
            </a:r>
            <a:endParaRPr lang="en-US" sz="9600" b="1"/>
          </a:p>
        </p:txBody>
      </p:sp>
      <p:sp>
        <p:nvSpPr>
          <p:cNvPr id="12" name="TextBox 11"/>
          <p:cNvSpPr txBox="1"/>
          <p:nvPr/>
        </p:nvSpPr>
        <p:spPr>
          <a:xfrm>
            <a:off x="7021953" y="2723879"/>
            <a:ext cx="434789" cy="1631216"/>
          </a:xfrm>
          <a:prstGeom prst="rect">
            <a:avLst/>
          </a:prstGeom>
          <a:noFill/>
        </p:spPr>
        <p:txBody>
          <a:bodyPr wrap="square" rtlCol="0">
            <a:spAutoFit/>
          </a:bodyPr>
          <a:lstStyle/>
          <a:p>
            <a:r>
              <a:rPr lang="en-US" sz="9600" b="1" smtClean="0">
                <a:solidFill>
                  <a:srgbClr val="0070C0"/>
                </a:solidFill>
              </a:rPr>
              <a:t>9</a:t>
            </a:r>
            <a:endParaRPr lang="en-US" sz="9600" b="1">
              <a:solidFill>
                <a:srgbClr val="0070C0"/>
              </a:solidFill>
            </a:endParaRPr>
          </a:p>
        </p:txBody>
      </p:sp>
      <p:sp>
        <p:nvSpPr>
          <p:cNvPr id="13" name="TextBox 12"/>
          <p:cNvSpPr txBox="1"/>
          <p:nvPr/>
        </p:nvSpPr>
        <p:spPr>
          <a:xfrm>
            <a:off x="7833256" y="2723879"/>
            <a:ext cx="1657367" cy="1631216"/>
          </a:xfrm>
          <a:prstGeom prst="rect">
            <a:avLst/>
          </a:prstGeom>
          <a:noFill/>
        </p:spPr>
        <p:txBody>
          <a:bodyPr wrap="square" rtlCol="0">
            <a:spAutoFit/>
          </a:bodyPr>
          <a:lstStyle/>
          <a:p>
            <a:r>
              <a:rPr lang="en-US" sz="10000" b="1" smtClean="0">
                <a:solidFill>
                  <a:schemeClr val="accent2">
                    <a:lumMod val="50000"/>
                  </a:schemeClr>
                </a:solidFill>
              </a:rPr>
              <a:t>10</a:t>
            </a:r>
            <a:endParaRPr lang="en-US" sz="10000" b="1">
              <a:solidFill>
                <a:schemeClr val="accent2">
                  <a:lumMod val="50000"/>
                </a:schemeClr>
              </a:solidFill>
            </a:endParaRPr>
          </a:p>
        </p:txBody>
      </p:sp>
      <p:sp>
        <p:nvSpPr>
          <p:cNvPr id="14" name="TextBox 13"/>
          <p:cNvSpPr txBox="1"/>
          <p:nvPr/>
        </p:nvSpPr>
        <p:spPr>
          <a:xfrm>
            <a:off x="9352042" y="2723879"/>
            <a:ext cx="1476750" cy="1631216"/>
          </a:xfrm>
          <a:prstGeom prst="rect">
            <a:avLst/>
          </a:prstGeom>
          <a:noFill/>
        </p:spPr>
        <p:txBody>
          <a:bodyPr wrap="square" rtlCol="0">
            <a:spAutoFit/>
          </a:bodyPr>
          <a:lstStyle/>
          <a:p>
            <a:r>
              <a:rPr lang="en-US" sz="9600" b="1" smtClean="0">
                <a:solidFill>
                  <a:srgbClr val="00B0F0"/>
                </a:solidFill>
              </a:rPr>
              <a:t>11</a:t>
            </a:r>
            <a:endParaRPr lang="en-US" sz="9600" b="1">
              <a:solidFill>
                <a:srgbClr val="00B0F0"/>
              </a:solidFill>
            </a:endParaRPr>
          </a:p>
        </p:txBody>
      </p:sp>
      <p:sp>
        <p:nvSpPr>
          <p:cNvPr id="15" name="TextBox 14"/>
          <p:cNvSpPr txBox="1"/>
          <p:nvPr/>
        </p:nvSpPr>
        <p:spPr>
          <a:xfrm>
            <a:off x="10608011" y="2762553"/>
            <a:ext cx="1683882" cy="1631216"/>
          </a:xfrm>
          <a:prstGeom prst="rect">
            <a:avLst/>
          </a:prstGeom>
          <a:noFill/>
        </p:spPr>
        <p:txBody>
          <a:bodyPr wrap="square" rtlCol="0">
            <a:spAutoFit/>
          </a:bodyPr>
          <a:lstStyle/>
          <a:p>
            <a:r>
              <a:rPr lang="en-US" sz="9600" b="1" smtClean="0">
                <a:solidFill>
                  <a:srgbClr val="FFFF00"/>
                </a:solidFill>
              </a:rPr>
              <a:t>12</a:t>
            </a:r>
            <a:endParaRPr lang="en-US" sz="9600" b="1">
              <a:solidFill>
                <a:srgbClr val="FFFF00"/>
              </a:solidFill>
            </a:endParaRPr>
          </a:p>
        </p:txBody>
      </p:sp>
      <p:sp>
        <p:nvSpPr>
          <p:cNvPr id="16" name="Rectangle 15"/>
          <p:cNvSpPr/>
          <p:nvPr/>
        </p:nvSpPr>
        <p:spPr>
          <a:xfrm>
            <a:off x="2531688" y="2637986"/>
            <a:ext cx="929482" cy="128855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625741" y="2599945"/>
            <a:ext cx="434789" cy="1631216"/>
          </a:xfrm>
          <a:prstGeom prst="rect">
            <a:avLst/>
          </a:prstGeom>
          <a:noFill/>
        </p:spPr>
        <p:txBody>
          <a:bodyPr wrap="square" rtlCol="0">
            <a:spAutoFit/>
          </a:bodyPr>
          <a:lstStyle/>
          <a:p>
            <a:r>
              <a:rPr lang="en-US" sz="9600" b="1" smtClean="0">
                <a:solidFill>
                  <a:srgbClr val="C00000"/>
                </a:solidFill>
              </a:rPr>
              <a:t>4</a:t>
            </a:r>
            <a:endParaRPr lang="en-US" sz="9600" b="1">
              <a:solidFill>
                <a:srgbClr val="C00000"/>
              </a:solidFill>
            </a:endParaRPr>
          </a:p>
        </p:txBody>
      </p:sp>
      <p:sp>
        <p:nvSpPr>
          <p:cNvPr id="18" name="Oval 17"/>
          <p:cNvSpPr/>
          <p:nvPr/>
        </p:nvSpPr>
        <p:spPr>
          <a:xfrm>
            <a:off x="9084508" y="4936468"/>
            <a:ext cx="1741347" cy="170863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9334662" y="5198201"/>
            <a:ext cx="1241037" cy="1185163"/>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9586218" y="5035977"/>
            <a:ext cx="862147" cy="1569660"/>
          </a:xfrm>
          <a:prstGeom prst="rect">
            <a:avLst/>
          </a:prstGeom>
          <a:noFill/>
        </p:spPr>
        <p:txBody>
          <a:bodyPr wrap="square" rtlCol="0">
            <a:spAutoFit/>
          </a:bodyPr>
          <a:lstStyle/>
          <a:p>
            <a:r>
              <a:rPr lang="en-US" sz="9600" b="1" dirty="0" smtClean="0">
                <a:solidFill>
                  <a:srgbClr val="002060"/>
                </a:solidFill>
              </a:rPr>
              <a:t>5</a:t>
            </a:r>
            <a:endParaRPr lang="en-US" sz="9600" b="1" dirty="0">
              <a:solidFill>
                <a:srgbClr val="002060"/>
              </a:solidFill>
            </a:endParaRPr>
          </a:p>
        </p:txBody>
      </p:sp>
      <p:sp>
        <p:nvSpPr>
          <p:cNvPr id="21" name="TextBox 20"/>
          <p:cNvSpPr txBox="1"/>
          <p:nvPr/>
        </p:nvSpPr>
        <p:spPr>
          <a:xfrm>
            <a:off x="9586218" y="5035977"/>
            <a:ext cx="862147" cy="1569660"/>
          </a:xfrm>
          <a:prstGeom prst="rect">
            <a:avLst/>
          </a:prstGeom>
          <a:noFill/>
        </p:spPr>
        <p:txBody>
          <a:bodyPr wrap="square" rtlCol="0">
            <a:spAutoFit/>
          </a:bodyPr>
          <a:lstStyle/>
          <a:p>
            <a:r>
              <a:rPr lang="en-US" sz="9600" b="1" dirty="0" smtClean="0">
                <a:solidFill>
                  <a:srgbClr val="002060"/>
                </a:solidFill>
              </a:rPr>
              <a:t>4</a:t>
            </a:r>
            <a:endParaRPr lang="en-US" sz="9600" b="1" dirty="0">
              <a:solidFill>
                <a:srgbClr val="002060"/>
              </a:solidFill>
            </a:endParaRPr>
          </a:p>
        </p:txBody>
      </p:sp>
      <p:sp>
        <p:nvSpPr>
          <p:cNvPr id="22" name="TextBox 21"/>
          <p:cNvSpPr txBox="1"/>
          <p:nvPr/>
        </p:nvSpPr>
        <p:spPr>
          <a:xfrm>
            <a:off x="9586218" y="5035977"/>
            <a:ext cx="862147" cy="1569660"/>
          </a:xfrm>
          <a:prstGeom prst="rect">
            <a:avLst/>
          </a:prstGeom>
          <a:noFill/>
        </p:spPr>
        <p:txBody>
          <a:bodyPr wrap="square" rtlCol="0">
            <a:spAutoFit/>
          </a:bodyPr>
          <a:lstStyle/>
          <a:p>
            <a:r>
              <a:rPr lang="en-US" sz="9600" b="1" dirty="0" smtClean="0">
                <a:solidFill>
                  <a:srgbClr val="002060"/>
                </a:solidFill>
              </a:rPr>
              <a:t>3</a:t>
            </a:r>
            <a:endParaRPr lang="en-US" sz="9600" b="1" dirty="0">
              <a:solidFill>
                <a:srgbClr val="002060"/>
              </a:solidFill>
            </a:endParaRPr>
          </a:p>
        </p:txBody>
      </p:sp>
      <p:sp>
        <p:nvSpPr>
          <p:cNvPr id="23" name="TextBox 22"/>
          <p:cNvSpPr txBox="1"/>
          <p:nvPr/>
        </p:nvSpPr>
        <p:spPr>
          <a:xfrm>
            <a:off x="9586218" y="5035977"/>
            <a:ext cx="862147" cy="1569660"/>
          </a:xfrm>
          <a:prstGeom prst="rect">
            <a:avLst/>
          </a:prstGeom>
          <a:noFill/>
        </p:spPr>
        <p:txBody>
          <a:bodyPr wrap="square" rtlCol="0">
            <a:spAutoFit/>
          </a:bodyPr>
          <a:lstStyle/>
          <a:p>
            <a:r>
              <a:rPr lang="en-US" sz="9600" b="1" dirty="0" smtClean="0">
                <a:solidFill>
                  <a:srgbClr val="002060"/>
                </a:solidFill>
              </a:rPr>
              <a:t>2</a:t>
            </a:r>
            <a:endParaRPr lang="en-US" sz="9600" b="1" dirty="0">
              <a:solidFill>
                <a:srgbClr val="002060"/>
              </a:solidFill>
            </a:endParaRPr>
          </a:p>
        </p:txBody>
      </p:sp>
      <p:sp>
        <p:nvSpPr>
          <p:cNvPr id="24" name="TextBox 23"/>
          <p:cNvSpPr txBox="1"/>
          <p:nvPr/>
        </p:nvSpPr>
        <p:spPr>
          <a:xfrm>
            <a:off x="9586218" y="5035977"/>
            <a:ext cx="862147" cy="1569660"/>
          </a:xfrm>
          <a:prstGeom prst="rect">
            <a:avLst/>
          </a:prstGeom>
          <a:noFill/>
        </p:spPr>
        <p:txBody>
          <a:bodyPr wrap="square" rtlCol="0">
            <a:spAutoFit/>
          </a:bodyPr>
          <a:lstStyle/>
          <a:p>
            <a:r>
              <a:rPr lang="en-US" sz="9600" b="1" dirty="0" smtClean="0">
                <a:solidFill>
                  <a:srgbClr val="002060"/>
                </a:solidFill>
              </a:rPr>
              <a:t>1</a:t>
            </a:r>
            <a:endParaRPr lang="en-US" sz="9600" b="1" dirty="0">
              <a:solidFill>
                <a:srgbClr val="002060"/>
              </a:solidFill>
            </a:endParaRPr>
          </a:p>
        </p:txBody>
      </p:sp>
    </p:spTree>
    <p:extLst>
      <p:ext uri="{BB962C8B-B14F-4D97-AF65-F5344CB8AC3E}">
        <p14:creationId xmlns:p14="http://schemas.microsoft.com/office/powerpoint/2010/main" val="313886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250" fill="hold"/>
                                        <p:tgtEl>
                                          <p:spTgt spid="5"/>
                                        </p:tgtEl>
                                        <p:attrNameLst>
                                          <p:attrName>ppt_x</p:attrName>
                                        </p:attrNameLst>
                                      </p:cBhvr>
                                      <p:tavLst>
                                        <p:tav tm="0">
                                          <p:val>
                                            <p:strVal val="0-#ppt_w/2"/>
                                          </p:val>
                                        </p:tav>
                                        <p:tav tm="100000">
                                          <p:val>
                                            <p:strVal val="#ppt_x"/>
                                          </p:val>
                                        </p:tav>
                                      </p:tavLst>
                                    </p:anim>
                                    <p:anim calcmode="lin" valueType="num">
                                      <p:cBhvr additive="base">
                                        <p:cTn id="15" dur="125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250" fill="hold"/>
                                        <p:tgtEl>
                                          <p:spTgt spid="6"/>
                                        </p:tgtEl>
                                        <p:attrNameLst>
                                          <p:attrName>ppt_x</p:attrName>
                                        </p:attrNameLst>
                                      </p:cBhvr>
                                      <p:tavLst>
                                        <p:tav tm="0">
                                          <p:val>
                                            <p:strVal val="0-#ppt_w/2"/>
                                          </p:val>
                                        </p:tav>
                                        <p:tav tm="100000">
                                          <p:val>
                                            <p:strVal val="#ppt_x"/>
                                          </p:val>
                                        </p:tav>
                                      </p:tavLst>
                                    </p:anim>
                                    <p:anim calcmode="lin" valueType="num">
                                      <p:cBhvr additive="base">
                                        <p:cTn id="19" dur="125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250" fill="hold"/>
                                        <p:tgtEl>
                                          <p:spTgt spid="7"/>
                                        </p:tgtEl>
                                        <p:attrNameLst>
                                          <p:attrName>ppt_x</p:attrName>
                                        </p:attrNameLst>
                                      </p:cBhvr>
                                      <p:tavLst>
                                        <p:tav tm="0">
                                          <p:val>
                                            <p:strVal val="0-#ppt_w/2"/>
                                          </p:val>
                                        </p:tav>
                                        <p:tav tm="100000">
                                          <p:val>
                                            <p:strVal val="#ppt_x"/>
                                          </p:val>
                                        </p:tav>
                                      </p:tavLst>
                                    </p:anim>
                                    <p:anim calcmode="lin" valueType="num">
                                      <p:cBhvr additive="base">
                                        <p:cTn id="23" dur="125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1250" fill="hold"/>
                                        <p:tgtEl>
                                          <p:spTgt spid="16"/>
                                        </p:tgtEl>
                                        <p:attrNameLst>
                                          <p:attrName>ppt_x</p:attrName>
                                        </p:attrNameLst>
                                      </p:cBhvr>
                                      <p:tavLst>
                                        <p:tav tm="0">
                                          <p:val>
                                            <p:strVal val="0-#ppt_w/2"/>
                                          </p:val>
                                        </p:tav>
                                        <p:tav tm="100000">
                                          <p:val>
                                            <p:strVal val="#ppt_x"/>
                                          </p:val>
                                        </p:tav>
                                      </p:tavLst>
                                    </p:anim>
                                    <p:anim calcmode="lin" valueType="num">
                                      <p:cBhvr additive="base">
                                        <p:cTn id="27" dur="1250" fill="hold"/>
                                        <p:tgtEl>
                                          <p:spTgt spid="16"/>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1250" fill="hold"/>
                                        <p:tgtEl>
                                          <p:spTgt spid="8"/>
                                        </p:tgtEl>
                                        <p:attrNameLst>
                                          <p:attrName>ppt_x</p:attrName>
                                        </p:attrNameLst>
                                      </p:cBhvr>
                                      <p:tavLst>
                                        <p:tav tm="0">
                                          <p:val>
                                            <p:strVal val="0-#ppt_w/2"/>
                                          </p:val>
                                        </p:tav>
                                        <p:tav tm="100000">
                                          <p:val>
                                            <p:strVal val="#ppt_x"/>
                                          </p:val>
                                        </p:tav>
                                      </p:tavLst>
                                    </p:anim>
                                    <p:anim calcmode="lin" valueType="num">
                                      <p:cBhvr additive="base">
                                        <p:cTn id="31" dur="1250" fill="hold"/>
                                        <p:tgtEl>
                                          <p:spTgt spid="8"/>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1250" fill="hold"/>
                                        <p:tgtEl>
                                          <p:spTgt spid="9"/>
                                        </p:tgtEl>
                                        <p:attrNameLst>
                                          <p:attrName>ppt_x</p:attrName>
                                        </p:attrNameLst>
                                      </p:cBhvr>
                                      <p:tavLst>
                                        <p:tav tm="0">
                                          <p:val>
                                            <p:strVal val="0-#ppt_w/2"/>
                                          </p:val>
                                        </p:tav>
                                        <p:tav tm="100000">
                                          <p:val>
                                            <p:strVal val="#ppt_x"/>
                                          </p:val>
                                        </p:tav>
                                      </p:tavLst>
                                    </p:anim>
                                    <p:anim calcmode="lin" valueType="num">
                                      <p:cBhvr additive="base">
                                        <p:cTn id="35" dur="1250" fill="hold"/>
                                        <p:tgtEl>
                                          <p:spTgt spid="9"/>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1250" fill="hold"/>
                                        <p:tgtEl>
                                          <p:spTgt spid="10"/>
                                        </p:tgtEl>
                                        <p:attrNameLst>
                                          <p:attrName>ppt_x</p:attrName>
                                        </p:attrNameLst>
                                      </p:cBhvr>
                                      <p:tavLst>
                                        <p:tav tm="0">
                                          <p:val>
                                            <p:strVal val="0-#ppt_w/2"/>
                                          </p:val>
                                        </p:tav>
                                        <p:tav tm="100000">
                                          <p:val>
                                            <p:strVal val="#ppt_x"/>
                                          </p:val>
                                        </p:tav>
                                      </p:tavLst>
                                    </p:anim>
                                    <p:anim calcmode="lin" valueType="num">
                                      <p:cBhvr additive="base">
                                        <p:cTn id="39" dur="1250" fill="hold"/>
                                        <p:tgtEl>
                                          <p:spTgt spid="10"/>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1250" fill="hold"/>
                                        <p:tgtEl>
                                          <p:spTgt spid="11"/>
                                        </p:tgtEl>
                                        <p:attrNameLst>
                                          <p:attrName>ppt_x</p:attrName>
                                        </p:attrNameLst>
                                      </p:cBhvr>
                                      <p:tavLst>
                                        <p:tav tm="0">
                                          <p:val>
                                            <p:strVal val="0-#ppt_w/2"/>
                                          </p:val>
                                        </p:tav>
                                        <p:tav tm="100000">
                                          <p:val>
                                            <p:strVal val="#ppt_x"/>
                                          </p:val>
                                        </p:tav>
                                      </p:tavLst>
                                    </p:anim>
                                    <p:anim calcmode="lin" valueType="num">
                                      <p:cBhvr additive="base">
                                        <p:cTn id="43" dur="1250" fill="hold"/>
                                        <p:tgtEl>
                                          <p:spTgt spid="11"/>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1250" fill="hold"/>
                                        <p:tgtEl>
                                          <p:spTgt spid="12"/>
                                        </p:tgtEl>
                                        <p:attrNameLst>
                                          <p:attrName>ppt_x</p:attrName>
                                        </p:attrNameLst>
                                      </p:cBhvr>
                                      <p:tavLst>
                                        <p:tav tm="0">
                                          <p:val>
                                            <p:strVal val="0-#ppt_w/2"/>
                                          </p:val>
                                        </p:tav>
                                        <p:tav tm="100000">
                                          <p:val>
                                            <p:strVal val="#ppt_x"/>
                                          </p:val>
                                        </p:tav>
                                      </p:tavLst>
                                    </p:anim>
                                    <p:anim calcmode="lin" valueType="num">
                                      <p:cBhvr additive="base">
                                        <p:cTn id="47" dur="1250" fill="hold"/>
                                        <p:tgtEl>
                                          <p:spTgt spid="12"/>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1250" fill="hold"/>
                                        <p:tgtEl>
                                          <p:spTgt spid="13"/>
                                        </p:tgtEl>
                                        <p:attrNameLst>
                                          <p:attrName>ppt_x</p:attrName>
                                        </p:attrNameLst>
                                      </p:cBhvr>
                                      <p:tavLst>
                                        <p:tav tm="0">
                                          <p:val>
                                            <p:strVal val="0-#ppt_w/2"/>
                                          </p:val>
                                        </p:tav>
                                        <p:tav tm="100000">
                                          <p:val>
                                            <p:strVal val="#ppt_x"/>
                                          </p:val>
                                        </p:tav>
                                      </p:tavLst>
                                    </p:anim>
                                    <p:anim calcmode="lin" valueType="num">
                                      <p:cBhvr additive="base">
                                        <p:cTn id="51" dur="1250" fill="hold"/>
                                        <p:tgtEl>
                                          <p:spTgt spid="13"/>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1250" fill="hold"/>
                                        <p:tgtEl>
                                          <p:spTgt spid="14"/>
                                        </p:tgtEl>
                                        <p:attrNameLst>
                                          <p:attrName>ppt_x</p:attrName>
                                        </p:attrNameLst>
                                      </p:cBhvr>
                                      <p:tavLst>
                                        <p:tav tm="0">
                                          <p:val>
                                            <p:strVal val="0-#ppt_w/2"/>
                                          </p:val>
                                        </p:tav>
                                        <p:tav tm="100000">
                                          <p:val>
                                            <p:strVal val="#ppt_x"/>
                                          </p:val>
                                        </p:tav>
                                      </p:tavLst>
                                    </p:anim>
                                    <p:anim calcmode="lin" valueType="num">
                                      <p:cBhvr additive="base">
                                        <p:cTn id="55" dur="1250" fill="hold"/>
                                        <p:tgtEl>
                                          <p:spTgt spid="14"/>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1250" fill="hold"/>
                                        <p:tgtEl>
                                          <p:spTgt spid="15"/>
                                        </p:tgtEl>
                                        <p:attrNameLst>
                                          <p:attrName>ppt_x</p:attrName>
                                        </p:attrNameLst>
                                      </p:cBhvr>
                                      <p:tavLst>
                                        <p:tav tm="0">
                                          <p:val>
                                            <p:strVal val="0-#ppt_w/2"/>
                                          </p:val>
                                        </p:tav>
                                        <p:tav tm="100000">
                                          <p:val>
                                            <p:strVal val="#ppt_x"/>
                                          </p:val>
                                        </p:tav>
                                      </p:tavLst>
                                    </p:anim>
                                    <p:anim calcmode="lin" valueType="num">
                                      <p:cBhvr additive="base">
                                        <p:cTn id="59" dur="12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heel(1)">
                                      <p:cBhvr>
                                        <p:cTn id="64" dur="2000"/>
                                        <p:tgtEl>
                                          <p:spTgt spid="18"/>
                                        </p:tgtEl>
                                      </p:cBhvr>
                                    </p:animEffect>
                                  </p:childTnLst>
                                </p:cTn>
                              </p:par>
                              <p:par>
                                <p:cTn id="65" presetID="21" presetClass="entr" presetSubtype="1" repeatCount="500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heel(1)">
                                      <p:cBhvr>
                                        <p:cTn id="67" dur="1000"/>
                                        <p:tgtEl>
                                          <p:spTgt spid="19"/>
                                        </p:tgtEl>
                                      </p:cBhvr>
                                    </p:animEffect>
                                  </p:childTnLst>
                                </p:cTn>
                              </p:par>
                              <p:par>
                                <p:cTn id="68" presetID="1" presetClass="entr" presetSubtype="0" fill="hold" nodeType="withEffect">
                                  <p:stCondLst>
                                    <p:cond delay="0"/>
                                  </p:stCondLst>
                                  <p:childTnLst>
                                    <p:set>
                                      <p:cBhvr>
                                        <p:cTn id="69" dur="1" fill="hold">
                                          <p:stCondLst>
                                            <p:cond delay="0"/>
                                          </p:stCondLst>
                                        </p:cTn>
                                        <p:tgtEl>
                                          <p:spTgt spid="20">
                                            <p:txEl>
                                              <p:pRg st="0" end="0"/>
                                            </p:txEl>
                                          </p:spTgt>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par>
                                <p:cTn id="70" presetID="1" presetClass="exit" presetSubtype="0" fill="hold" nodeType="withEffect">
                                  <p:stCondLst>
                                    <p:cond delay="0"/>
                                  </p:stCondLst>
                                  <p:childTnLst>
                                    <p:set>
                                      <p:cBhvr>
                                        <p:cTn id="71" dur="1" fill="hold">
                                          <p:stCondLst>
                                            <p:cond delay="0"/>
                                          </p:stCondLst>
                                        </p:cTn>
                                        <p:tgtEl>
                                          <p:spTgt spid="20">
                                            <p:txEl>
                                              <p:pRg st="0" end="0"/>
                                            </p:txEl>
                                          </p:spTgt>
                                        </p:tgtEl>
                                        <p:attrNameLst>
                                          <p:attrName>style.visibility</p:attrName>
                                        </p:attrNameLst>
                                      </p:cBhvr>
                                      <p:to>
                                        <p:strVal val="hidden"/>
                                      </p:to>
                                    </p:set>
                                  </p:childTnLst>
                                </p:cTn>
                              </p:par>
                              <p:par>
                                <p:cTn id="72" presetID="1" presetClass="entr" presetSubtype="0" fill="hold" nodeType="withEffect">
                                  <p:stCondLst>
                                    <p:cond delay="1000"/>
                                  </p:stCondLst>
                                  <p:childTnLst>
                                    <p:set>
                                      <p:cBhvr>
                                        <p:cTn id="73" dur="1" fill="hold">
                                          <p:stCondLst>
                                            <p:cond delay="0"/>
                                          </p:stCondLst>
                                        </p:cTn>
                                        <p:tgtEl>
                                          <p:spTgt spid="21">
                                            <p:txEl>
                                              <p:pRg st="0" end="0"/>
                                            </p:txEl>
                                          </p:spTgt>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4" presetID="1" presetClass="exit" presetSubtype="0" fill="hold" nodeType="withEffect">
                                  <p:stCondLst>
                                    <p:cond delay="2000"/>
                                  </p:stCondLst>
                                  <p:childTnLst>
                                    <p:set>
                                      <p:cBhvr>
                                        <p:cTn id="75" dur="1" fill="hold">
                                          <p:stCondLst>
                                            <p:cond delay="0"/>
                                          </p:stCondLst>
                                        </p:cTn>
                                        <p:tgtEl>
                                          <p:spTgt spid="21">
                                            <p:txEl>
                                              <p:pRg st="0" end="0"/>
                                            </p:txEl>
                                          </p:spTgt>
                                        </p:tgtEl>
                                        <p:attrNameLst>
                                          <p:attrName>style.visibility</p:attrName>
                                        </p:attrNameLst>
                                      </p:cBhvr>
                                      <p:to>
                                        <p:strVal val="hidden"/>
                                      </p:to>
                                    </p:set>
                                  </p:childTnLst>
                                </p:cTn>
                              </p:par>
                              <p:par>
                                <p:cTn id="76" presetID="1" presetClass="entr" presetSubtype="0" fill="hold" nodeType="withEffect">
                                  <p:stCondLst>
                                    <p:cond delay="2000"/>
                                  </p:stCondLst>
                                  <p:childTnLst>
                                    <p:set>
                                      <p:cBhvr>
                                        <p:cTn id="77" dur="1" fill="hold">
                                          <p:stCondLst>
                                            <p:cond delay="0"/>
                                          </p:stCondLst>
                                        </p:cTn>
                                        <p:tgtEl>
                                          <p:spTgt spid="22">
                                            <p:txEl>
                                              <p:pRg st="0" end="0"/>
                                            </p:txEl>
                                          </p:spTgt>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78" presetID="1" presetClass="exit" presetSubtype="0" fill="hold" nodeType="withEffect">
                                  <p:stCondLst>
                                    <p:cond delay="3000"/>
                                  </p:stCondLst>
                                  <p:childTnLst>
                                    <p:set>
                                      <p:cBhvr>
                                        <p:cTn id="79" dur="1" fill="hold">
                                          <p:stCondLst>
                                            <p:cond delay="0"/>
                                          </p:stCondLst>
                                        </p:cTn>
                                        <p:tgtEl>
                                          <p:spTgt spid="22">
                                            <p:txEl>
                                              <p:pRg st="0" end="0"/>
                                            </p:txEl>
                                          </p:spTgt>
                                        </p:tgtEl>
                                        <p:attrNameLst>
                                          <p:attrName>style.visibility</p:attrName>
                                        </p:attrNameLst>
                                      </p:cBhvr>
                                      <p:to>
                                        <p:strVal val="hidden"/>
                                      </p:to>
                                    </p:set>
                                  </p:childTnLst>
                                </p:cTn>
                              </p:par>
                              <p:par>
                                <p:cTn id="80" presetID="1" presetClass="entr" presetSubtype="0" fill="hold" nodeType="withEffect">
                                  <p:stCondLst>
                                    <p:cond delay="3000"/>
                                  </p:stCondLst>
                                  <p:childTnLst>
                                    <p:set>
                                      <p:cBhvr>
                                        <p:cTn id="81" dur="1" fill="hold">
                                          <p:stCondLst>
                                            <p:cond delay="0"/>
                                          </p:stCondLst>
                                        </p:cTn>
                                        <p:tgtEl>
                                          <p:spTgt spid="23">
                                            <p:txEl>
                                              <p:pRg st="0" end="0"/>
                                            </p:txEl>
                                          </p:spTgt>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2" presetID="1" presetClass="exit" presetSubtype="0" fill="hold" nodeType="withEffect">
                                  <p:stCondLst>
                                    <p:cond delay="4000"/>
                                  </p:stCondLst>
                                  <p:childTnLst>
                                    <p:set>
                                      <p:cBhvr>
                                        <p:cTn id="83" dur="1" fill="hold">
                                          <p:stCondLst>
                                            <p:cond delay="0"/>
                                          </p:stCondLst>
                                        </p:cTn>
                                        <p:tgtEl>
                                          <p:spTgt spid="23">
                                            <p:txEl>
                                              <p:pRg st="0" end="0"/>
                                            </p:txEl>
                                          </p:spTgt>
                                        </p:tgtEl>
                                        <p:attrNameLst>
                                          <p:attrName>style.visibility</p:attrName>
                                        </p:attrNameLst>
                                      </p:cBhvr>
                                      <p:to>
                                        <p:strVal val="hidden"/>
                                      </p:to>
                                    </p:set>
                                  </p:childTnLst>
                                </p:cTn>
                              </p:par>
                              <p:par>
                                <p:cTn id="84" presetID="1" presetClass="entr" presetSubtype="0" fill="hold" nodeType="withEffect">
                                  <p:stCondLst>
                                    <p:cond delay="4000"/>
                                  </p:stCondLst>
                                  <p:childTnLst>
                                    <p:set>
                                      <p:cBhvr>
                                        <p:cTn id="85" dur="1" fill="hold">
                                          <p:stCondLst>
                                            <p:cond delay="0"/>
                                          </p:stCondLst>
                                        </p:cTn>
                                        <p:tgtEl>
                                          <p:spTgt spid="24">
                                            <p:txEl>
                                              <p:pRg st="0" end="0"/>
                                            </p:txEl>
                                          </p:spTgt>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6" presetID="1" presetClass="exit" presetSubtype="0" fill="hold" nodeType="withEffect">
                                  <p:stCondLst>
                                    <p:cond delay="5000"/>
                                  </p:stCondLst>
                                  <p:childTnLst>
                                    <p:set>
                                      <p:cBhvr>
                                        <p:cTn id="87" dur="1" fill="hold">
                                          <p:stCondLst>
                                            <p:cond delay="0"/>
                                          </p:stCondLst>
                                        </p:cTn>
                                        <p:tgtEl>
                                          <p:spTgt spid="24">
                                            <p:txEl>
                                              <p:pRg st="0" end="0"/>
                                            </p:txEl>
                                          </p:spTgt>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10"/>
                                        <p:tgtEl>
                                          <p:spTgt spid="18"/>
                                        </p:tgtEl>
                                      </p:cBhvr>
                                    </p:animEffect>
                                    <p:set>
                                      <p:cBhvr>
                                        <p:cTn id="92" dur="1" fill="hold">
                                          <p:stCondLst>
                                            <p:cond delay="9"/>
                                          </p:stCondLst>
                                        </p:cTn>
                                        <p:tgtEl>
                                          <p:spTgt spid="18"/>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10"/>
                                        <p:tgtEl>
                                          <p:spTgt spid="19"/>
                                        </p:tgtEl>
                                      </p:cBhvr>
                                    </p:animEffect>
                                    <p:set>
                                      <p:cBhvr>
                                        <p:cTn id="95" dur="1" fill="hold">
                                          <p:stCondLst>
                                            <p:cond delay="9"/>
                                          </p:stCondLst>
                                        </p:cTn>
                                        <p:tgtEl>
                                          <p:spTgt spid="19"/>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bomb.wav"/>
                                        </p:tgtEl>
                                      </p:cMediaNode>
                                    </p:audio>
                                  </p:sub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fade">
                                      <p:cBhvr>
                                        <p:cTn id="100" dur="1000"/>
                                        <p:tgtEl>
                                          <p:spTgt spid="17"/>
                                        </p:tgtEl>
                                      </p:cBhvr>
                                    </p:animEffect>
                                    <p:anim calcmode="lin" valueType="num">
                                      <p:cBhvr>
                                        <p:cTn id="101" dur="1000" fill="hold"/>
                                        <p:tgtEl>
                                          <p:spTgt spid="17"/>
                                        </p:tgtEl>
                                        <p:attrNameLst>
                                          <p:attrName>ppt_x</p:attrName>
                                        </p:attrNameLst>
                                      </p:cBhvr>
                                      <p:tavLst>
                                        <p:tav tm="0">
                                          <p:val>
                                            <p:strVal val="#ppt_x"/>
                                          </p:val>
                                        </p:tav>
                                        <p:tav tm="100000">
                                          <p:val>
                                            <p:strVal val="#ppt_x"/>
                                          </p:val>
                                        </p:tav>
                                      </p:tavLst>
                                    </p:anim>
                                    <p:anim calcmode="lin" valueType="num">
                                      <p:cBhvr>
                                        <p:cTn id="10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animBg="1"/>
      <p:bldP spid="17" grpId="0"/>
      <p:bldP spid="18" grpId="0" animBg="1"/>
      <p:bldP spid="18" grpId="1" animBg="1"/>
      <p:bldP spid="19" grpId="0" animBg="1"/>
      <p:bldP spid="1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0"/>
            <a:ext cx="12192000" cy="6858000"/>
          </a:xfrm>
          <a:prstGeom prst="rect">
            <a:avLst/>
          </a:prstGeom>
        </p:spPr>
      </p:pic>
      <p:sp>
        <p:nvSpPr>
          <p:cNvPr id="4" name="TextBox 3"/>
          <p:cNvSpPr txBox="1"/>
          <p:nvPr/>
        </p:nvSpPr>
        <p:spPr>
          <a:xfrm>
            <a:off x="1554479" y="3673005"/>
            <a:ext cx="9509760" cy="646331"/>
          </a:xfrm>
          <a:prstGeom prst="rect">
            <a:avLst/>
          </a:prstGeom>
          <a:noFill/>
        </p:spPr>
        <p:txBody>
          <a:bodyPr wrap="square" rtlCol="0">
            <a:spAutoFit/>
          </a:bodyPr>
          <a:lstStyle/>
          <a:p>
            <a:r>
              <a:rPr lang="en-US" sz="3600" b="1" smtClean="0">
                <a:solidFill>
                  <a:srgbClr val="FF0000"/>
                </a:solidFill>
              </a:rPr>
              <a:t>Phần 2: Dạy trẻ nhận biết các mùa trong năm</a:t>
            </a:r>
            <a:endParaRPr lang="en-US" sz="3600" b="1">
              <a:solidFill>
                <a:srgbClr val="FF0000"/>
              </a:solidFill>
            </a:endParaRPr>
          </a:p>
        </p:txBody>
      </p:sp>
    </p:spTree>
    <p:extLst>
      <p:ext uri="{BB962C8B-B14F-4D97-AF65-F5344CB8AC3E}">
        <p14:creationId xmlns:p14="http://schemas.microsoft.com/office/powerpoint/2010/main" val="27591256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TotalTime>
  <Words>823</Words>
  <Application>Microsoft Office PowerPoint</Application>
  <PresentationFormat>Widescreen</PresentationFormat>
  <Paragraphs>124</Paragraphs>
  <Slides>30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32</cp:revision>
  <dcterms:created xsi:type="dcterms:W3CDTF">2023-04-10T13:16:56Z</dcterms:created>
  <dcterms:modified xsi:type="dcterms:W3CDTF">2023-05-09T14:04:26Z</dcterms:modified>
</cp:coreProperties>
</file>