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7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gif"/><Relationship Id="rId5" Type="http://schemas.openxmlformats.org/officeDocument/2006/relationships/image" Target="../media/image23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jpg"/><Relationship Id="rId1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microsoft.com/office/2007/relationships/hdphoto" Target="../media/hdphoto12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microsoft.com/office/2007/relationships/hdphoto" Target="../media/hdphoto14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../media/image29.jpg"/><Relationship Id="rId3" Type="http://schemas.microsoft.com/office/2007/relationships/media" Target="../media/media4.mp3"/><Relationship Id="rId21" Type="http://schemas.microsoft.com/office/2007/relationships/hdphoto" Target="../media/hdphoto14.wdp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17" Type="http://schemas.openxmlformats.org/officeDocument/2006/relationships/image" Target="../media/image28.jp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5.jp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microsoft.com/office/2007/relationships/hdphoto" Target="../media/hdphoto10.wdp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microsoft.com/office/2007/relationships/hdphoto" Target="../media/hdphoto12.wdp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17.wdp"/><Relationship Id="rId7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1530-1ECB-DE4E-FF4F-0CE304FF4D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897F5-3EF3-2406-0D6E-36F0568EE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FA809-082B-EB44-9921-7BCC711E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9" y="-139360"/>
            <a:ext cx="12241279" cy="703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64A57-C415-F741-639E-11FD78B2A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73570"/>
            <a:ext cx="999788" cy="1006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9FAD0-5F44-D91D-8DFC-293EC490E6CF}"/>
              </a:ext>
            </a:extLst>
          </p:cNvPr>
          <p:cNvSpPr txBox="1"/>
          <p:nvPr/>
        </p:nvSpPr>
        <p:spPr>
          <a:xfrm>
            <a:off x="3511797" y="103030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468BD6-F4CA-45D6-381F-BEB9E0896A32}"/>
              </a:ext>
            </a:extLst>
          </p:cNvPr>
          <p:cNvSpPr/>
          <p:nvPr/>
        </p:nvSpPr>
        <p:spPr>
          <a:xfrm>
            <a:off x="1714188" y="2611431"/>
            <a:ext cx="8763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Hoạt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động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dạy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kỹ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năng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</a:rPr>
              <a:t>sống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D1024-4736-90BE-5079-14B7E4C51419}"/>
              </a:ext>
            </a:extLst>
          </p:cNvPr>
          <p:cNvSpPr txBox="1"/>
          <p:nvPr/>
        </p:nvSpPr>
        <p:spPr>
          <a:xfrm>
            <a:off x="2259769" y="3113386"/>
            <a:ext cx="7194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94AE9-154A-C0E6-6A53-D7B404B14DA1}"/>
              </a:ext>
            </a:extLst>
          </p:cNvPr>
          <p:cNvSpPr txBox="1"/>
          <p:nvPr/>
        </p:nvSpPr>
        <p:spPr>
          <a:xfrm>
            <a:off x="4062783" y="3870729"/>
            <a:ext cx="3525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4-5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E85B3-9CB3-02CF-05FC-FC33F1A9DE24}"/>
              </a:ext>
            </a:extLst>
          </p:cNvPr>
          <p:cNvSpPr txBox="1"/>
          <p:nvPr/>
        </p:nvSpPr>
        <p:spPr>
          <a:xfrm>
            <a:off x="3849241" y="4503883"/>
            <a:ext cx="409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 Châu</a:t>
            </a:r>
          </a:p>
        </p:txBody>
      </p:sp>
    </p:spTree>
    <p:extLst>
      <p:ext uri="{BB962C8B-B14F-4D97-AF65-F5344CB8AC3E}">
        <p14:creationId xmlns:p14="http://schemas.microsoft.com/office/powerpoint/2010/main" val="408384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177</Words>
  <Application>Microsoft Office PowerPoint</Application>
  <PresentationFormat>Widescreen</PresentationFormat>
  <Paragraphs>42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OS</cp:lastModifiedBy>
  <cp:revision>11</cp:revision>
  <dcterms:created xsi:type="dcterms:W3CDTF">2021-10-29T06:50:55Z</dcterms:created>
  <dcterms:modified xsi:type="dcterms:W3CDTF">2023-05-06T15:41:41Z</dcterms:modified>
</cp:coreProperties>
</file>