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70" r:id="rId2"/>
    <p:sldId id="490" r:id="rId3"/>
    <p:sldId id="495" r:id="rId4"/>
    <p:sldId id="479" r:id="rId5"/>
    <p:sldId id="492" r:id="rId6"/>
    <p:sldId id="473" r:id="rId7"/>
    <p:sldId id="474" r:id="rId8"/>
    <p:sldId id="475" r:id="rId9"/>
    <p:sldId id="493" r:id="rId10"/>
    <p:sldId id="476" r:id="rId11"/>
    <p:sldId id="477" r:id="rId12"/>
    <p:sldId id="478" r:id="rId13"/>
    <p:sldId id="480" r:id="rId14"/>
    <p:sldId id="275" r:id="rId15"/>
    <p:sldId id="292" r:id="rId16"/>
    <p:sldId id="483" r:id="rId17"/>
    <p:sldId id="484" r:id="rId18"/>
    <p:sldId id="486" r:id="rId19"/>
    <p:sldId id="485" r:id="rId20"/>
    <p:sldId id="488" r:id="rId21"/>
    <p:sldId id="487" r:id="rId22"/>
    <p:sldId id="491" r:id="rId23"/>
    <p:sldId id="489" r:id="rId24"/>
    <p:sldId id="276" r:id="rId25"/>
    <p:sldId id="277" r:id="rId26"/>
    <p:sldId id="278" r:id="rId27"/>
    <p:sldId id="494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91284-C705-425A-B82A-5E326E55A52F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E934F-F75F-4E5A-8E03-586EA67ED9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775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A7DE0-63BE-49CF-98F2-FE7534595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AE439-08D5-45A9-A359-4EAFEE46C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4A019-EA9C-4F6C-89D7-816809B9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633E-20D7-47B3-91D4-49E66A8EA39C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63D07-6D48-48F4-AB25-2C7E841DB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C746F-713F-4399-A4BB-5575AA332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9281-0BD1-48F2-BC0B-1BF094B67E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09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EEAB-20B4-4FC9-9A91-CEDD3D31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E0B26A-9587-475C-9BAD-5B71969FD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3B84D-693B-40F3-93C3-46FDA36D1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633E-20D7-47B3-91D4-49E66A8EA39C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FD14E-5888-4BDF-8778-30858AFF9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2D37E-89A6-4EAB-A5B9-783BF5433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9281-0BD1-48F2-BC0B-1BF094B67E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7064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90FBB7-6D46-48BB-8B14-51CDBFEC32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F8FDF5-E349-4717-83E8-BEB586F62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1D487-95B0-4FEC-B004-AD2C8CA1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633E-20D7-47B3-91D4-49E66A8EA39C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7E120-74FE-4F13-A33B-16F0224B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B112E-D573-499D-BAB7-E9BEA4CC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9281-0BD1-48F2-BC0B-1BF094B67E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401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877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DDF95-708B-4C17-8A50-59BD362AD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2C6C7-E38B-4150-BAB4-ED059E4A3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FFA78-C9B6-45C9-9F4F-22ECAA233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633E-20D7-47B3-91D4-49E66A8EA39C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E39AA-DD54-4FC8-B6C5-A8418FC6F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99F0E-AF85-498A-B0AC-BA6B8FDF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9281-0BD1-48F2-BC0B-1BF094B67E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23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0994-7BFC-4C6A-BD8B-3AE9DF715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5A10C-7240-4716-A8EE-839F70613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1E133-7037-4111-B0AB-7F2E84432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633E-20D7-47B3-91D4-49E66A8EA39C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1C9CA-6E5A-4DBD-BD79-FA51E2AE0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32FA5-9203-4E71-B9A1-E604EC9E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9281-0BD1-48F2-BC0B-1BF094B67E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31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60968-CAAC-4E5A-9568-7E703AA86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8731B-9848-45FD-AF46-9B38657B7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29B75-909A-4BBA-92CD-6E7D2576F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1AA79-6345-412A-9380-31D134D23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633E-20D7-47B3-91D4-49E66A8EA39C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E27F0-5112-480C-A092-BC332E17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7D5F6-6FB4-48E8-832B-6CCA50D9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9281-0BD1-48F2-BC0B-1BF094B67E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9805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BCCC6-5C0F-4612-9815-1F1436157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E8EAA-3C10-4C56-AA36-EC17CBC36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C7947-BC32-42A5-A1BE-1DECDD19D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E47A0-C72F-4737-97B2-BBBB0110CF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632861-DEDD-4EE2-9607-7B71D939C1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6E5A10-8682-4295-B04A-AC15A3F2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633E-20D7-47B3-91D4-49E66A8EA39C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628920-D892-4604-8980-A8856684E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90EB57-0458-4041-8474-DB4567223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9281-0BD1-48F2-BC0B-1BF094B67E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2397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8CD4C-F358-44E0-B891-4508F2BE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716B7B-C2E8-4EA6-8117-9F4C4025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633E-20D7-47B3-91D4-49E66A8EA39C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F21F8-DAE2-4368-B0F1-49AA49EAA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AA6A8-70BD-46F7-8BA0-DE40960F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9281-0BD1-48F2-BC0B-1BF094B67E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24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E0724-1A3F-460F-A768-55F9820AE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633E-20D7-47B3-91D4-49E66A8EA39C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0D293-DA15-4DE4-93A8-3842A1AF9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BFB38-67BF-4CBD-B766-E3BF12423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9281-0BD1-48F2-BC0B-1BF094B67E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64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2728C-75A4-4A4D-8BBF-61194758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E07CB-2830-4F85-A065-9A41B60B0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E7145-AC86-4F62-A652-0E8ED14D5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DB33F-9314-4C89-BCA3-1E80F7AE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633E-20D7-47B3-91D4-49E66A8EA39C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7C3FE-30C6-4F59-AD7F-5643DD561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A0F28-BDB1-4DA0-93EC-290E363A7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9281-0BD1-48F2-BC0B-1BF094B67E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482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6560E-3862-4766-ABA8-91E06449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E28FB9-BB87-4B12-999C-A411375F4F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84216-5B86-44BB-9FA5-137D9593A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95039-916E-49F9-87FB-AA888704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633E-20D7-47B3-91D4-49E66A8EA39C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BAA03-0A32-45BA-8906-D3DA93E9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81DD2-307C-493D-BB9C-2173CBC35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B9281-0BD1-48F2-BC0B-1BF094B67E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265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CC3750-098F-4086-91CC-C4C88254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BEBF8-83E3-44D1-A1A0-81835DAAD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B1CAA-C9FA-4522-AC4E-E206C7E62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B633E-20D7-47B3-91D4-49E66A8EA39C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B3C0F-DCFD-4FCC-96A8-9B8DEA23D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8F043-AC8C-40B2-ADB5-EBF909F94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B9281-0BD1-48F2-BC0B-1BF094B67E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92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13731310-34E1-4414-BB6A-7A27CFB06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5" y="1240"/>
            <a:ext cx="12187591" cy="6855520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B017B2C9-2746-41FB-9117-FA4F60828CB4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F78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AB7F86-5CC2-479D-96A9-2539E3FBE4BC}"/>
              </a:ext>
            </a:extLst>
          </p:cNvPr>
          <p:cNvSpPr txBox="1"/>
          <p:nvPr/>
        </p:nvSpPr>
        <p:spPr>
          <a:xfrm>
            <a:off x="356134" y="393788"/>
            <a:ext cx="1147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401FABD-4B3A-4344-B477-B20636D62CB6}"/>
              </a:ext>
            </a:extLst>
          </p:cNvPr>
          <p:cNvSpPr txBox="1"/>
          <p:nvPr/>
        </p:nvSpPr>
        <p:spPr>
          <a:xfrm>
            <a:off x="533101" y="769824"/>
            <a:ext cx="1147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54A90F-DA41-4EE3-8B22-DF0729955A95}"/>
              </a:ext>
            </a:extLst>
          </p:cNvPr>
          <p:cNvSpPr/>
          <p:nvPr/>
        </p:nvSpPr>
        <p:spPr>
          <a:xfrm>
            <a:off x="368926" y="2057100"/>
            <a:ext cx="114797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</a:p>
          <a:p>
            <a:pPr algn="ctr"/>
            <a:r>
              <a:rPr lang="en-US" sz="40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NGÔN NGỮ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83F9440-9E3D-4D8E-8818-6A7147F7E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44" y="1142545"/>
            <a:ext cx="1200897" cy="96298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4AA8EE1-BB2C-4126-B0E6-B5ED25F33746}"/>
              </a:ext>
            </a:extLst>
          </p:cNvPr>
          <p:cNvSpPr txBox="1"/>
          <p:nvPr/>
        </p:nvSpPr>
        <p:spPr>
          <a:xfrm>
            <a:off x="1105821" y="4359588"/>
            <a:ext cx="846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5-6 </a:t>
            </a:r>
            <a:r>
              <a:rPr lang="en-US" sz="2400" b="1" dirty="0" err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400" b="1" dirty="0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¨</a:t>
            </a:r>
            <a:endParaRPr lang="en-US" sz="2400" b="1" dirty="0">
              <a:solidFill>
                <a:srgbClr val="B450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98FA03-1E51-4733-AEE3-C14C1BAFAE01}"/>
              </a:ext>
            </a:extLst>
          </p:cNvPr>
          <p:cNvSpPr txBox="1"/>
          <p:nvPr/>
        </p:nvSpPr>
        <p:spPr>
          <a:xfrm>
            <a:off x="1277538" y="4910878"/>
            <a:ext cx="846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400" b="1" dirty="0">
              <a:solidFill>
                <a:srgbClr val="B450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9F2793B-DD20-457B-ABE0-CD7D22A7BA9A}"/>
              </a:ext>
            </a:extLst>
          </p:cNvPr>
          <p:cNvGrpSpPr/>
          <p:nvPr/>
        </p:nvGrpSpPr>
        <p:grpSpPr>
          <a:xfrm>
            <a:off x="1290121" y="3498545"/>
            <a:ext cx="9395598" cy="651436"/>
            <a:chOff x="1290121" y="3498545"/>
            <a:chExt cx="9395598" cy="65143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6469DAC-8952-48A2-9B4C-8DF90448E3D1}"/>
                </a:ext>
              </a:extLst>
            </p:cNvPr>
            <p:cNvSpPr txBox="1"/>
            <p:nvPr/>
          </p:nvSpPr>
          <p:spPr>
            <a:xfrm>
              <a:off x="1290121" y="3503650"/>
              <a:ext cx="8461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quen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endParaRPr lang="en-US" sz="3600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A65817E-DD4B-4E95-8F84-5E97F217C8B8}"/>
                </a:ext>
              </a:extLst>
            </p:cNvPr>
            <p:cNvSpPr txBox="1"/>
            <p:nvPr/>
          </p:nvSpPr>
          <p:spPr>
            <a:xfrm>
              <a:off x="7955858" y="3498545"/>
              <a:ext cx="2729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  <a:latin typeface=".VnAvant" panose="020B7200000000000000" pitchFamily="34" charset="0"/>
                </a:rPr>
                <a:t> v - 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0" grpId="0"/>
      <p:bldP spid="4" grpId="0"/>
      <p:bldP spid="63" grpId="0"/>
      <p:bldP spid="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0B7892-D03D-406C-8D17-486E1923D466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ED147B-5AE2-45DD-98EC-6E1A09B2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06E48A-BC9C-4C70-A231-A8AC7B047EF4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DF5A0D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E0F3F9E-CCE9-4B8E-9737-C426706C97C7}"/>
              </a:ext>
            </a:extLst>
          </p:cNvPr>
          <p:cNvSpPr txBox="1"/>
          <p:nvPr/>
        </p:nvSpPr>
        <p:spPr>
          <a:xfrm>
            <a:off x="4899900" y="343180"/>
            <a:ext cx="337021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0070C0"/>
                </a:solidFill>
                <a:latin typeface=".VnAvant" panose="020B7200000000000000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73861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0B7892-D03D-406C-8D17-486E1923D466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ED147B-5AE2-45DD-98EC-6E1A09B2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06E48A-BC9C-4C70-A231-A8AC7B047EF4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DF5A0D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3B7863E-A2EF-47E6-AEA0-ECB0827ED5B0}"/>
              </a:ext>
            </a:extLst>
          </p:cNvPr>
          <p:cNvSpPr txBox="1"/>
          <p:nvPr/>
        </p:nvSpPr>
        <p:spPr>
          <a:xfrm>
            <a:off x="820004" y="740600"/>
            <a:ext cx="430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Cấu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tạo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của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E7EA3-E1D9-4EE9-9665-5B43D5DBC832}"/>
              </a:ext>
            </a:extLst>
          </p:cNvPr>
          <p:cNvSpPr txBox="1"/>
          <p:nvPr/>
        </p:nvSpPr>
        <p:spPr>
          <a:xfrm>
            <a:off x="4899900" y="343180"/>
            <a:ext cx="337021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0070C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BD4938F0-D41B-463E-9334-F796D7698E6A}"/>
              </a:ext>
            </a:extLst>
          </p:cNvPr>
          <p:cNvSpPr/>
          <p:nvPr/>
        </p:nvSpPr>
        <p:spPr>
          <a:xfrm>
            <a:off x="5246557" y="2454327"/>
            <a:ext cx="674558" cy="2878112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88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0B7892-D03D-406C-8D17-486E1923D466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ED147B-5AE2-45DD-98EC-6E1A09B2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06E48A-BC9C-4C70-A231-A8AC7B047EF4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DF5A0D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9762C32-DBEB-4465-9DC6-7DD079710C59}"/>
              </a:ext>
            </a:extLst>
          </p:cNvPr>
          <p:cNvSpPr txBox="1"/>
          <p:nvPr/>
        </p:nvSpPr>
        <p:spPr>
          <a:xfrm>
            <a:off x="3554191" y="657022"/>
            <a:ext cx="495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Các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kiểu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của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52CA8-F6A3-4835-B276-C9CBD8BBB5C9}"/>
              </a:ext>
            </a:extLst>
          </p:cNvPr>
          <p:cNvSpPr txBox="1"/>
          <p:nvPr/>
        </p:nvSpPr>
        <p:spPr>
          <a:xfrm>
            <a:off x="1450141" y="1379576"/>
            <a:ext cx="372791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200" b="1" dirty="0">
                <a:solidFill>
                  <a:srgbClr val="C0000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D829FB-9662-43C1-8F93-914D71FCF2B1}"/>
              </a:ext>
            </a:extLst>
          </p:cNvPr>
          <p:cNvSpPr txBox="1"/>
          <p:nvPr/>
        </p:nvSpPr>
        <p:spPr>
          <a:xfrm>
            <a:off x="5433905" y="1303353"/>
            <a:ext cx="372791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200" b="1" dirty="0">
                <a:solidFill>
                  <a:srgbClr val="0070C0"/>
                </a:solidFill>
                <a:latin typeface=".VnAvant" panose="020B7200000000000000" pitchFamily="34" charset="0"/>
              </a:rPr>
              <a:t>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C6440D-31BE-4539-9B84-8BE7A4CC3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6847" y="2050496"/>
            <a:ext cx="2681643" cy="32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0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8" grpId="2"/>
      <p:bldP spid="9" grpId="0"/>
      <p:bldP spid="9" grpId="1"/>
      <p:bldP spid="9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0B7892-D03D-406C-8D17-486E1923D466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ED147B-5AE2-45DD-98EC-6E1A09B2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06E48A-BC9C-4C70-A231-A8AC7B047EF4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DF5A0D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031BD3-4845-4CB2-AD85-6BA0DFF601C9}"/>
              </a:ext>
            </a:extLst>
          </p:cNvPr>
          <p:cNvSpPr txBox="1"/>
          <p:nvPr/>
        </p:nvSpPr>
        <p:spPr>
          <a:xfrm>
            <a:off x="1738265" y="599541"/>
            <a:ext cx="10650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Các</a:t>
            </a:r>
            <a:r>
              <a:rPr lang="en-US" sz="4000" dirty="0"/>
              <a:t> con </a:t>
            </a:r>
            <a:r>
              <a:rPr lang="en-US" sz="4000" dirty="0" err="1"/>
              <a:t>nhìn</a:t>
            </a:r>
            <a:r>
              <a:rPr lang="en-US" sz="4000" dirty="0"/>
              <a:t> </a:t>
            </a:r>
            <a:r>
              <a:rPr lang="en-US" sz="4000" dirty="0" err="1"/>
              <a:t>thấy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v - r</a:t>
            </a:r>
            <a:r>
              <a:rPr lang="en-US" sz="4000" dirty="0"/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</a:rPr>
              <a:t>có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</a:rPr>
              <a:t> ở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</a:rPr>
              <a:t>đâu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EECBD3-6611-4763-BD74-25142B164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233" y="1450408"/>
            <a:ext cx="2918330" cy="2291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31C73-5F4B-48EF-9BA0-45C7A547C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261" y="1450408"/>
            <a:ext cx="2214277" cy="2367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9E673D-AE26-469D-87F2-D9BFB2DBF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789" y="1504505"/>
            <a:ext cx="1955638" cy="2426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225300-DDD6-47A4-A345-C4726B677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42" y="4203574"/>
            <a:ext cx="1832298" cy="2367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2F5961-F9A3-461F-BBB4-96E172199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1710" y="4297690"/>
            <a:ext cx="3274102" cy="21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2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53604" y="1674674"/>
            <a:ext cx="7375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</a:rPr>
              <a:t>Trò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chơi</a:t>
            </a:r>
            <a:r>
              <a:rPr lang="en-US" sz="6000" b="1" dirty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6000" b="1" dirty="0" err="1">
                <a:solidFill>
                  <a:srgbClr val="0070C0"/>
                </a:solidFill>
              </a:rPr>
              <a:t>Zíc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zắc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vui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nhộn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1820" y="3968646"/>
            <a:ext cx="881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Cách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chơi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Trên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màn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hình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xuất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hiện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bảng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zíc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zắc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Khi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hình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tròn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rơi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xuống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vào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chữ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cái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nào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thì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các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con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to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chữ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cái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lên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nhé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4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6857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8000" b="0">
              <a:solidFill>
                <a:srgbClr val="333399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828800" y="1143000"/>
            <a:ext cx="8839200" cy="5715000"/>
          </a:xfrm>
          <a:prstGeom prst="rect">
            <a:avLst/>
          </a:prstGeom>
          <a:solidFill>
            <a:srgbClr val="43E1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057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80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518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556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94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64008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68580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72390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76962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8153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861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899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937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975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01346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2895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3276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3657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4038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4419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2423910" y="1159412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1828800" y="2028422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1676400" y="175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1817352" y="2304245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1882283" y="2590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1779252" y="2895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1790700" y="32004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1828800" y="3507346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1842126" y="3810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1828800" y="4114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1817352" y="4450128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>
            <a:off x="1828800" y="4800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1817352" y="5194479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1842126" y="556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 flipV="1">
            <a:off x="1828800" y="1447799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40" name="Oval 40"/>
          <p:cNvSpPr>
            <a:spLocks noChangeArrowheads="1"/>
          </p:cNvSpPr>
          <p:nvPr/>
        </p:nvSpPr>
        <p:spPr bwMode="auto">
          <a:xfrm>
            <a:off x="3200400" y="160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1" name="Oval 41"/>
          <p:cNvSpPr>
            <a:spLocks noChangeArrowheads="1"/>
          </p:cNvSpPr>
          <p:nvPr/>
        </p:nvSpPr>
        <p:spPr bwMode="auto">
          <a:xfrm>
            <a:off x="10134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2" name="Oval 42"/>
          <p:cNvSpPr>
            <a:spLocks noChangeArrowheads="1"/>
          </p:cNvSpPr>
          <p:nvPr/>
        </p:nvSpPr>
        <p:spPr bwMode="auto">
          <a:xfrm>
            <a:off x="9372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3" name="Oval 43"/>
          <p:cNvSpPr>
            <a:spLocks noChangeArrowheads="1"/>
          </p:cNvSpPr>
          <p:nvPr/>
        </p:nvSpPr>
        <p:spPr bwMode="auto">
          <a:xfrm>
            <a:off x="8610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4" name="Oval 44"/>
          <p:cNvSpPr>
            <a:spLocks noChangeArrowheads="1"/>
          </p:cNvSpPr>
          <p:nvPr/>
        </p:nvSpPr>
        <p:spPr bwMode="auto">
          <a:xfrm>
            <a:off x="7696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5" name="Oval 45"/>
          <p:cNvSpPr>
            <a:spLocks noChangeArrowheads="1"/>
          </p:cNvSpPr>
          <p:nvPr/>
        </p:nvSpPr>
        <p:spPr bwMode="auto">
          <a:xfrm>
            <a:off x="68580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6" name="Oval 46"/>
          <p:cNvSpPr>
            <a:spLocks noChangeArrowheads="1"/>
          </p:cNvSpPr>
          <p:nvPr/>
        </p:nvSpPr>
        <p:spPr bwMode="auto">
          <a:xfrm>
            <a:off x="5943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7" name="Oval 47"/>
          <p:cNvSpPr>
            <a:spLocks noChangeArrowheads="1"/>
          </p:cNvSpPr>
          <p:nvPr/>
        </p:nvSpPr>
        <p:spPr bwMode="auto">
          <a:xfrm>
            <a:off x="5181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8" name="Oval 48"/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9" name="Oval 49"/>
          <p:cNvSpPr>
            <a:spLocks noChangeArrowheads="1"/>
          </p:cNvSpPr>
          <p:nvPr/>
        </p:nvSpPr>
        <p:spPr bwMode="auto">
          <a:xfrm>
            <a:off x="3657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0" name="Oval 50"/>
          <p:cNvSpPr>
            <a:spLocks noChangeArrowheads="1"/>
          </p:cNvSpPr>
          <p:nvPr/>
        </p:nvSpPr>
        <p:spPr bwMode="auto">
          <a:xfrm>
            <a:off x="1981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1" name="Oval 51"/>
          <p:cNvSpPr>
            <a:spLocks noChangeArrowheads="1"/>
          </p:cNvSpPr>
          <p:nvPr/>
        </p:nvSpPr>
        <p:spPr bwMode="auto">
          <a:xfrm>
            <a:off x="2895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2" name="Oval 52"/>
          <p:cNvSpPr>
            <a:spLocks noChangeArrowheads="1"/>
          </p:cNvSpPr>
          <p:nvPr/>
        </p:nvSpPr>
        <p:spPr bwMode="auto">
          <a:xfrm>
            <a:off x="10542252" y="5441325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3" name="Oval 53"/>
          <p:cNvSpPr>
            <a:spLocks noChangeArrowheads="1"/>
          </p:cNvSpPr>
          <p:nvPr/>
        </p:nvSpPr>
        <p:spPr bwMode="auto">
          <a:xfrm>
            <a:off x="9753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4" name="Oval 54"/>
          <p:cNvSpPr>
            <a:spLocks noChangeArrowheads="1"/>
          </p:cNvSpPr>
          <p:nvPr/>
        </p:nvSpPr>
        <p:spPr bwMode="auto">
          <a:xfrm>
            <a:off x="8991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5" name="Oval 55"/>
          <p:cNvSpPr>
            <a:spLocks noChangeArrowheads="1"/>
          </p:cNvSpPr>
          <p:nvPr/>
        </p:nvSpPr>
        <p:spPr bwMode="auto">
          <a:xfrm>
            <a:off x="8153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6" name="Oval 56"/>
          <p:cNvSpPr>
            <a:spLocks noChangeArrowheads="1"/>
          </p:cNvSpPr>
          <p:nvPr/>
        </p:nvSpPr>
        <p:spPr bwMode="auto">
          <a:xfrm>
            <a:off x="72390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7" name="Oval 57"/>
          <p:cNvSpPr>
            <a:spLocks noChangeArrowheads="1"/>
          </p:cNvSpPr>
          <p:nvPr/>
        </p:nvSpPr>
        <p:spPr bwMode="auto">
          <a:xfrm>
            <a:off x="64008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8" name="Oval 58"/>
          <p:cNvSpPr>
            <a:spLocks noChangeArrowheads="1"/>
          </p:cNvSpPr>
          <p:nvPr/>
        </p:nvSpPr>
        <p:spPr bwMode="auto">
          <a:xfrm>
            <a:off x="5562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9" name="Oval 59"/>
          <p:cNvSpPr>
            <a:spLocks noChangeArrowheads="1"/>
          </p:cNvSpPr>
          <p:nvPr/>
        </p:nvSpPr>
        <p:spPr bwMode="auto">
          <a:xfrm>
            <a:off x="4724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0" name="Oval 60"/>
          <p:cNvSpPr>
            <a:spLocks noChangeArrowheads="1"/>
          </p:cNvSpPr>
          <p:nvPr/>
        </p:nvSpPr>
        <p:spPr bwMode="auto">
          <a:xfrm>
            <a:off x="4038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1" name="Oval 61"/>
          <p:cNvSpPr>
            <a:spLocks noChangeArrowheads="1"/>
          </p:cNvSpPr>
          <p:nvPr/>
        </p:nvSpPr>
        <p:spPr bwMode="auto">
          <a:xfrm>
            <a:off x="3276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2" name="Oval 62"/>
          <p:cNvSpPr>
            <a:spLocks noChangeArrowheads="1"/>
          </p:cNvSpPr>
          <p:nvPr/>
        </p:nvSpPr>
        <p:spPr bwMode="auto">
          <a:xfrm>
            <a:off x="2438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3" name="Oval 63"/>
          <p:cNvSpPr>
            <a:spLocks noChangeArrowheads="1"/>
          </p:cNvSpPr>
          <p:nvPr/>
        </p:nvSpPr>
        <p:spPr bwMode="auto">
          <a:xfrm>
            <a:off x="1752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4" name="Oval 64"/>
          <p:cNvSpPr>
            <a:spLocks noChangeArrowheads="1"/>
          </p:cNvSpPr>
          <p:nvPr/>
        </p:nvSpPr>
        <p:spPr bwMode="auto">
          <a:xfrm>
            <a:off x="7620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5" name="Oval 65"/>
          <p:cNvSpPr>
            <a:spLocks noChangeArrowheads="1"/>
          </p:cNvSpPr>
          <p:nvPr/>
        </p:nvSpPr>
        <p:spPr bwMode="auto">
          <a:xfrm>
            <a:off x="6858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6" name="Oval 66"/>
          <p:cNvSpPr>
            <a:spLocks noChangeArrowheads="1"/>
          </p:cNvSpPr>
          <p:nvPr/>
        </p:nvSpPr>
        <p:spPr bwMode="auto">
          <a:xfrm>
            <a:off x="5943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7" name="Oval 67"/>
          <p:cNvSpPr>
            <a:spLocks noChangeArrowheads="1"/>
          </p:cNvSpPr>
          <p:nvPr/>
        </p:nvSpPr>
        <p:spPr bwMode="auto">
          <a:xfrm>
            <a:off x="5181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8" name="Oval 68"/>
          <p:cNvSpPr>
            <a:spLocks noChangeArrowheads="1"/>
          </p:cNvSpPr>
          <p:nvPr/>
        </p:nvSpPr>
        <p:spPr bwMode="auto">
          <a:xfrm>
            <a:off x="4343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" name="Oval 69"/>
          <p:cNvSpPr>
            <a:spLocks noChangeArrowheads="1"/>
          </p:cNvSpPr>
          <p:nvPr/>
        </p:nvSpPr>
        <p:spPr bwMode="auto">
          <a:xfrm>
            <a:off x="3581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0" name="Oval 70"/>
          <p:cNvSpPr>
            <a:spLocks noChangeArrowheads="1"/>
          </p:cNvSpPr>
          <p:nvPr/>
        </p:nvSpPr>
        <p:spPr bwMode="auto">
          <a:xfrm>
            <a:off x="2895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1" name="Oval 71"/>
          <p:cNvSpPr>
            <a:spLocks noChangeArrowheads="1"/>
          </p:cNvSpPr>
          <p:nvPr/>
        </p:nvSpPr>
        <p:spPr bwMode="auto">
          <a:xfrm>
            <a:off x="19812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2" name="Oval 72"/>
          <p:cNvSpPr>
            <a:spLocks noChangeArrowheads="1"/>
          </p:cNvSpPr>
          <p:nvPr/>
        </p:nvSpPr>
        <p:spPr bwMode="auto">
          <a:xfrm>
            <a:off x="1842126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3" name="Oval 73"/>
          <p:cNvSpPr>
            <a:spLocks noChangeArrowheads="1"/>
          </p:cNvSpPr>
          <p:nvPr/>
        </p:nvSpPr>
        <p:spPr bwMode="auto">
          <a:xfrm>
            <a:off x="2438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4" name="Oval 74"/>
          <p:cNvSpPr>
            <a:spLocks noChangeArrowheads="1"/>
          </p:cNvSpPr>
          <p:nvPr/>
        </p:nvSpPr>
        <p:spPr bwMode="auto">
          <a:xfrm>
            <a:off x="3276600" y="4114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5" name="Oval 75"/>
          <p:cNvSpPr>
            <a:spLocks noChangeArrowheads="1"/>
          </p:cNvSpPr>
          <p:nvPr/>
        </p:nvSpPr>
        <p:spPr bwMode="auto">
          <a:xfrm>
            <a:off x="3962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6" name="Oval 76"/>
          <p:cNvSpPr>
            <a:spLocks noChangeArrowheads="1"/>
          </p:cNvSpPr>
          <p:nvPr/>
        </p:nvSpPr>
        <p:spPr bwMode="auto">
          <a:xfrm>
            <a:off x="4800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7" name="Oval 77"/>
          <p:cNvSpPr>
            <a:spLocks noChangeArrowheads="1"/>
          </p:cNvSpPr>
          <p:nvPr/>
        </p:nvSpPr>
        <p:spPr bwMode="auto">
          <a:xfrm>
            <a:off x="5497848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8" name="Oval 78"/>
          <p:cNvSpPr>
            <a:spLocks noChangeArrowheads="1"/>
          </p:cNvSpPr>
          <p:nvPr/>
        </p:nvSpPr>
        <p:spPr bwMode="auto">
          <a:xfrm>
            <a:off x="6324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9" name="Oval 79"/>
          <p:cNvSpPr>
            <a:spLocks noChangeArrowheads="1"/>
          </p:cNvSpPr>
          <p:nvPr/>
        </p:nvSpPr>
        <p:spPr bwMode="auto">
          <a:xfrm>
            <a:off x="72390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0" name="Oval 80"/>
          <p:cNvSpPr>
            <a:spLocks noChangeArrowheads="1"/>
          </p:cNvSpPr>
          <p:nvPr/>
        </p:nvSpPr>
        <p:spPr bwMode="auto">
          <a:xfrm>
            <a:off x="8153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1" name="Oval 81"/>
          <p:cNvSpPr>
            <a:spLocks noChangeArrowheads="1"/>
          </p:cNvSpPr>
          <p:nvPr/>
        </p:nvSpPr>
        <p:spPr bwMode="auto">
          <a:xfrm>
            <a:off x="8915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2" name="Oval 82"/>
          <p:cNvSpPr>
            <a:spLocks noChangeArrowheads="1"/>
          </p:cNvSpPr>
          <p:nvPr/>
        </p:nvSpPr>
        <p:spPr bwMode="auto">
          <a:xfrm>
            <a:off x="9753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3" name="Oval 83"/>
          <p:cNvSpPr>
            <a:spLocks noChangeArrowheads="1"/>
          </p:cNvSpPr>
          <p:nvPr/>
        </p:nvSpPr>
        <p:spPr bwMode="auto">
          <a:xfrm>
            <a:off x="10466052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4" name="Oval 84"/>
          <p:cNvSpPr>
            <a:spLocks noChangeArrowheads="1"/>
          </p:cNvSpPr>
          <p:nvPr/>
        </p:nvSpPr>
        <p:spPr bwMode="auto">
          <a:xfrm>
            <a:off x="8915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5" name="Oval 85"/>
          <p:cNvSpPr>
            <a:spLocks noChangeArrowheads="1"/>
          </p:cNvSpPr>
          <p:nvPr/>
        </p:nvSpPr>
        <p:spPr bwMode="auto">
          <a:xfrm>
            <a:off x="8077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6" name="Oval 86"/>
          <p:cNvSpPr>
            <a:spLocks noChangeArrowheads="1"/>
          </p:cNvSpPr>
          <p:nvPr/>
        </p:nvSpPr>
        <p:spPr bwMode="auto">
          <a:xfrm>
            <a:off x="71628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7" name="Oval 87"/>
          <p:cNvSpPr>
            <a:spLocks noChangeArrowheads="1"/>
          </p:cNvSpPr>
          <p:nvPr/>
        </p:nvSpPr>
        <p:spPr bwMode="auto">
          <a:xfrm>
            <a:off x="6324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8" name="Oval 88"/>
          <p:cNvSpPr>
            <a:spLocks noChangeArrowheads="1"/>
          </p:cNvSpPr>
          <p:nvPr/>
        </p:nvSpPr>
        <p:spPr bwMode="auto">
          <a:xfrm>
            <a:off x="5486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9" name="Oval 8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0" name="Oval 90"/>
          <p:cNvSpPr>
            <a:spLocks noChangeArrowheads="1"/>
          </p:cNvSpPr>
          <p:nvPr/>
        </p:nvSpPr>
        <p:spPr bwMode="auto">
          <a:xfrm>
            <a:off x="4038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1" name="Oval 91"/>
          <p:cNvSpPr>
            <a:spLocks noChangeArrowheads="1"/>
          </p:cNvSpPr>
          <p:nvPr/>
        </p:nvSpPr>
        <p:spPr bwMode="auto">
          <a:xfrm>
            <a:off x="3276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2" name="Oval 92"/>
          <p:cNvSpPr>
            <a:spLocks noChangeArrowheads="1"/>
          </p:cNvSpPr>
          <p:nvPr/>
        </p:nvSpPr>
        <p:spPr bwMode="auto">
          <a:xfrm>
            <a:off x="2362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3" name="Oval 93"/>
          <p:cNvSpPr>
            <a:spLocks noChangeArrowheads="1"/>
          </p:cNvSpPr>
          <p:nvPr/>
        </p:nvSpPr>
        <p:spPr bwMode="auto">
          <a:xfrm>
            <a:off x="1793204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4" name="Oval 94"/>
          <p:cNvSpPr>
            <a:spLocks noChangeArrowheads="1"/>
          </p:cNvSpPr>
          <p:nvPr/>
        </p:nvSpPr>
        <p:spPr bwMode="auto">
          <a:xfrm>
            <a:off x="10134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5" name="Oval 95"/>
          <p:cNvSpPr>
            <a:spLocks noChangeArrowheads="1"/>
          </p:cNvSpPr>
          <p:nvPr/>
        </p:nvSpPr>
        <p:spPr bwMode="auto">
          <a:xfrm>
            <a:off x="9372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6" name="Oval 96"/>
          <p:cNvSpPr>
            <a:spLocks noChangeArrowheads="1"/>
          </p:cNvSpPr>
          <p:nvPr/>
        </p:nvSpPr>
        <p:spPr bwMode="auto">
          <a:xfrm>
            <a:off x="8610600" y="3352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7" name="Oval 97"/>
          <p:cNvSpPr>
            <a:spLocks noChangeArrowheads="1"/>
          </p:cNvSpPr>
          <p:nvPr/>
        </p:nvSpPr>
        <p:spPr bwMode="auto">
          <a:xfrm>
            <a:off x="2362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8" name="Oval 98"/>
          <p:cNvSpPr>
            <a:spLocks noChangeArrowheads="1"/>
          </p:cNvSpPr>
          <p:nvPr/>
        </p:nvSpPr>
        <p:spPr bwMode="auto">
          <a:xfrm>
            <a:off x="10058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9" name="Oval 99"/>
          <p:cNvSpPr>
            <a:spLocks noChangeArrowheads="1"/>
          </p:cNvSpPr>
          <p:nvPr/>
        </p:nvSpPr>
        <p:spPr bwMode="auto">
          <a:xfrm>
            <a:off x="9372600" y="2133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0" name="Oval 100"/>
          <p:cNvSpPr>
            <a:spLocks noChangeArrowheads="1"/>
          </p:cNvSpPr>
          <p:nvPr/>
        </p:nvSpPr>
        <p:spPr bwMode="auto">
          <a:xfrm>
            <a:off x="86106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1" name="Oval 101"/>
          <p:cNvSpPr>
            <a:spLocks noChangeArrowheads="1"/>
          </p:cNvSpPr>
          <p:nvPr/>
        </p:nvSpPr>
        <p:spPr bwMode="auto">
          <a:xfrm>
            <a:off x="76200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2" name="Oval 102"/>
          <p:cNvSpPr>
            <a:spLocks noChangeArrowheads="1"/>
          </p:cNvSpPr>
          <p:nvPr/>
        </p:nvSpPr>
        <p:spPr bwMode="auto">
          <a:xfrm>
            <a:off x="6781800" y="2286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3" name="Oval 103"/>
          <p:cNvSpPr>
            <a:spLocks noChangeArrowheads="1"/>
          </p:cNvSpPr>
          <p:nvPr/>
        </p:nvSpPr>
        <p:spPr bwMode="auto">
          <a:xfrm>
            <a:off x="5867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4" name="Oval 104"/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5" name="Oval 105"/>
          <p:cNvSpPr>
            <a:spLocks noChangeArrowheads="1"/>
          </p:cNvSpPr>
          <p:nvPr/>
        </p:nvSpPr>
        <p:spPr bwMode="auto">
          <a:xfrm>
            <a:off x="4343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6" name="Oval 106"/>
          <p:cNvSpPr>
            <a:spLocks noChangeArrowheads="1"/>
          </p:cNvSpPr>
          <p:nvPr/>
        </p:nvSpPr>
        <p:spPr bwMode="auto">
          <a:xfrm>
            <a:off x="3581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7" name="Oval 107"/>
          <p:cNvSpPr>
            <a:spLocks noChangeArrowheads="1"/>
          </p:cNvSpPr>
          <p:nvPr/>
        </p:nvSpPr>
        <p:spPr bwMode="auto">
          <a:xfrm>
            <a:off x="19812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8" name="Oval 108"/>
          <p:cNvSpPr>
            <a:spLocks noChangeArrowheads="1"/>
          </p:cNvSpPr>
          <p:nvPr/>
        </p:nvSpPr>
        <p:spPr bwMode="auto">
          <a:xfrm>
            <a:off x="10504152" y="2818328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09" name="Oval 109"/>
          <p:cNvSpPr>
            <a:spLocks noChangeArrowheads="1"/>
          </p:cNvSpPr>
          <p:nvPr/>
        </p:nvSpPr>
        <p:spPr bwMode="auto">
          <a:xfrm>
            <a:off x="9753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10" name="Oval 110"/>
          <p:cNvSpPr>
            <a:spLocks noChangeArrowheads="1"/>
          </p:cNvSpPr>
          <p:nvPr/>
        </p:nvSpPr>
        <p:spPr bwMode="auto">
          <a:xfrm>
            <a:off x="6400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11" name="Oval 111"/>
          <p:cNvSpPr>
            <a:spLocks noChangeArrowheads="1"/>
          </p:cNvSpPr>
          <p:nvPr/>
        </p:nvSpPr>
        <p:spPr bwMode="auto">
          <a:xfrm>
            <a:off x="5486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12" name="Oval 112"/>
          <p:cNvSpPr>
            <a:spLocks noChangeArrowheads="1"/>
          </p:cNvSpPr>
          <p:nvPr/>
        </p:nvSpPr>
        <p:spPr bwMode="auto">
          <a:xfrm>
            <a:off x="4724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13" name="Oval 113"/>
          <p:cNvSpPr>
            <a:spLocks noChangeArrowheads="1"/>
          </p:cNvSpPr>
          <p:nvPr/>
        </p:nvSpPr>
        <p:spPr bwMode="auto">
          <a:xfrm>
            <a:off x="40386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14" name="Oval 114"/>
          <p:cNvSpPr>
            <a:spLocks noChangeArrowheads="1"/>
          </p:cNvSpPr>
          <p:nvPr/>
        </p:nvSpPr>
        <p:spPr bwMode="auto">
          <a:xfrm>
            <a:off x="8915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15" name="Oval 115"/>
          <p:cNvSpPr>
            <a:spLocks noChangeArrowheads="1"/>
          </p:cNvSpPr>
          <p:nvPr/>
        </p:nvSpPr>
        <p:spPr bwMode="auto">
          <a:xfrm>
            <a:off x="8153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16" name="Oval 116"/>
          <p:cNvSpPr>
            <a:spLocks noChangeArrowheads="1"/>
          </p:cNvSpPr>
          <p:nvPr/>
        </p:nvSpPr>
        <p:spPr bwMode="auto">
          <a:xfrm>
            <a:off x="7162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17" name="Oval 117"/>
          <p:cNvSpPr>
            <a:spLocks noChangeArrowheads="1"/>
          </p:cNvSpPr>
          <p:nvPr/>
        </p:nvSpPr>
        <p:spPr bwMode="auto">
          <a:xfrm>
            <a:off x="1790700" y="1664377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18" name="Oval 118"/>
          <p:cNvSpPr>
            <a:spLocks noChangeArrowheads="1"/>
          </p:cNvSpPr>
          <p:nvPr/>
        </p:nvSpPr>
        <p:spPr bwMode="auto">
          <a:xfrm>
            <a:off x="10477500" y="1716088"/>
            <a:ext cx="190500" cy="149801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19" name="Oval 119"/>
          <p:cNvSpPr>
            <a:spLocks noChangeArrowheads="1"/>
          </p:cNvSpPr>
          <p:nvPr/>
        </p:nvSpPr>
        <p:spPr bwMode="auto">
          <a:xfrm>
            <a:off x="9677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20" name="Oval 120"/>
          <p:cNvSpPr>
            <a:spLocks noChangeArrowheads="1"/>
          </p:cNvSpPr>
          <p:nvPr/>
        </p:nvSpPr>
        <p:spPr bwMode="auto">
          <a:xfrm>
            <a:off x="76200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21" name="Oval 121"/>
          <p:cNvSpPr>
            <a:spLocks noChangeArrowheads="1"/>
          </p:cNvSpPr>
          <p:nvPr/>
        </p:nvSpPr>
        <p:spPr bwMode="auto">
          <a:xfrm>
            <a:off x="2895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22" name="Oval 122"/>
          <p:cNvSpPr>
            <a:spLocks noChangeArrowheads="1"/>
          </p:cNvSpPr>
          <p:nvPr/>
        </p:nvSpPr>
        <p:spPr bwMode="auto">
          <a:xfrm>
            <a:off x="1779252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23" name="Oval 123"/>
          <p:cNvSpPr>
            <a:spLocks noChangeArrowheads="1"/>
          </p:cNvSpPr>
          <p:nvPr/>
        </p:nvSpPr>
        <p:spPr bwMode="auto">
          <a:xfrm>
            <a:off x="8534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24" name="Oval 124"/>
          <p:cNvSpPr>
            <a:spLocks noChangeArrowheads="1"/>
          </p:cNvSpPr>
          <p:nvPr/>
        </p:nvSpPr>
        <p:spPr bwMode="auto">
          <a:xfrm>
            <a:off x="9296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25" name="Oval 125"/>
          <p:cNvSpPr>
            <a:spLocks noChangeArrowheads="1"/>
          </p:cNvSpPr>
          <p:nvPr/>
        </p:nvSpPr>
        <p:spPr bwMode="auto">
          <a:xfrm>
            <a:off x="10096500" y="1016676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26" name="Oval 126"/>
          <p:cNvSpPr>
            <a:spLocks noChangeArrowheads="1"/>
          </p:cNvSpPr>
          <p:nvPr/>
        </p:nvSpPr>
        <p:spPr bwMode="auto">
          <a:xfrm>
            <a:off x="67818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27" name="Oval 127"/>
          <p:cNvSpPr>
            <a:spLocks noChangeArrowheads="1"/>
          </p:cNvSpPr>
          <p:nvPr/>
        </p:nvSpPr>
        <p:spPr bwMode="auto">
          <a:xfrm>
            <a:off x="5943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28" name="Oval 128"/>
          <p:cNvSpPr>
            <a:spLocks noChangeArrowheads="1"/>
          </p:cNvSpPr>
          <p:nvPr/>
        </p:nvSpPr>
        <p:spPr bwMode="auto">
          <a:xfrm>
            <a:off x="5181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29" name="Oval 129"/>
          <p:cNvSpPr>
            <a:spLocks noChangeArrowheads="1"/>
          </p:cNvSpPr>
          <p:nvPr/>
        </p:nvSpPr>
        <p:spPr bwMode="auto">
          <a:xfrm>
            <a:off x="4343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30" name="Oval 130"/>
          <p:cNvSpPr>
            <a:spLocks noChangeArrowheads="1"/>
          </p:cNvSpPr>
          <p:nvPr/>
        </p:nvSpPr>
        <p:spPr bwMode="auto">
          <a:xfrm>
            <a:off x="3657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31" name="AutoShape 137"/>
          <p:cNvSpPr>
            <a:spLocks noChangeArrowheads="1"/>
          </p:cNvSpPr>
          <p:nvPr/>
        </p:nvSpPr>
        <p:spPr bwMode="auto">
          <a:xfrm>
            <a:off x="6096000" y="914400"/>
            <a:ext cx="685800" cy="609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139" name="Oval 97"/>
          <p:cNvSpPr>
            <a:spLocks noChangeArrowheads="1"/>
          </p:cNvSpPr>
          <p:nvPr/>
        </p:nvSpPr>
        <p:spPr bwMode="auto">
          <a:xfrm flipH="1" flipV="1">
            <a:off x="2755362" y="2283854"/>
            <a:ext cx="189786" cy="174937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2133600" y="5743435"/>
            <a:ext cx="515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3314700" y="5743435"/>
            <a:ext cx="515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4314127" y="5655611"/>
            <a:ext cx="515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5504054" y="5743435"/>
            <a:ext cx="515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66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647599" y="5704331"/>
            <a:ext cx="515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056754" y="5674149"/>
            <a:ext cx="515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660033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9677400" y="5655611"/>
            <a:ext cx="3633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.VnAvant" panose="020B7200000000000000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988949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9 -0.03172 C 0.04219 -0.03241 -0.00468 -0.03264 -0.05026 -0.0338 C -0.0539 -0.03403 -0.06445 -0.03519 -0.06445 -0.03496 C -0.05976 -0.02222 -0.06015 -0.00741 -0.06536 0.00578 C -0.08828 0.00578 -0.11159 0.00578 -0.1349 0.00578 C -0.13907 0.01041 -0.13998 0.01551 -0.14297 0.02129 C -0.14297 0.02176 -0.14428 0.03634 -0.1461 0.03889 C -0.14844 0.04259 -0.15417 0.04884 -0.15417 0.04907 C -0.15521 0.0618 -0.15782 0.09398 -0.17331 0.09398 C -0.17019 0.09467 -0.16667 0.09444 -0.16368 0.09606 C -0.15847 0.09838 -0.15808 0.11111 -0.15717 0.11574 C -0.15222 0.14352 -0.15261 0.13403 -0.15261 0.17268 C -0.16211 0.17569 -0.17514 0.17824 -0.18438 0.18472 C -0.19493 0.19143 -0.19532 0.19328 -0.20678 0.19629 C -0.21133 0.20023 -0.21693 0.20301 -0.22097 0.2081 C -0.22409 0.2118 -0.22891 0.21898 -0.2336 0.22176 C -0.24323 0.22685 -0.2504 0.22801 -0.26081 0.22986 C -0.26602 0.23194 -0.2655 0.22986 -0.2655 0.23379 C -0.25495 0.23541 -0.25495 0.23541 -0.24974 0.24537 C -0.24662 0.25879 -0.24753 0.27268 -0.24558 0.28634 C -0.24584 0.29907 -0.25079 0.32268 -0.23868 0.32778 C -0.2349 0.33194 -0.23438 0.33588 -0.23204 0.3419 C -0.26498 0.34259 -0.29779 0.34259 -0.33073 0.34328 C -0.33894 0.34398 -0.34727 0.34537 -0.35456 0.34953 C -0.36198 0.3544 -0.36576 0.35995 -0.37227 0.36528 C -0.37006 0.38588 -0.36875 0.39421 -0.36875 0.4162 C -0.3599 0.45 -0.3642 0.4875 -0.36732 0.52245 C -0.36732 0.53009 -0.40743 0.73657 -0.35456 0.69352 C -0.35014 0.68472 -0.34323 0.68194 -0.33698 0.67523 C -0.33568 0.6743 -0.33282 0.67384 -0.3323 0.67176 C -0.33112 0.6662 -0.3323 0.65995 -0.3323 0.65393 " pathEditMode="relative" rAng="0" ptsTypes="AAAAAAAAAAAAAAAAAAAAAAAAAAAAAAA">
                                      <p:cBhvr>
                                        <p:cTn id="6" dur="3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90" y="3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7 -0.04931 C -0.00494 -0.04792 0.00821 -0.04584 0.02344 -0.04306 C 0.03126 -0.03982 0.03907 -0.0382 0.04727 -0.03658 C 0.05209 -0.03241 0.05469 -0.02778 0.05834 -0.02176 C 0.05964 -0.01968 0.06172 -0.01551 0.06172 -0.01528 C 0.05964 -0.00996 0.05782 -0.00394 0.05521 0.00139 C 0.05313 0.00555 0.04883 0.01412 0.04883 0.01435 C 0.0461 0.0294 0.03946 0.04097 0.03152 0.05231 C 0.03099 0.05509 0.03099 0.0581 0.02995 0.06065 C 0.02917 0.0625 0.02735 0.06296 0.02657 0.06481 C 0.01954 0.08333 0.02657 0.07338 0.02188 0.07963 C 0.04532 0.06944 0.06498 0.07639 0.08855 0.07963 C 0.09519 0.08171 0.10131 0.08449 0.10769 0.08796 C 0.11667 0.10023 0.11198 0.09699 0.12032 0.10069 C 0.13217 0.11643 0.128 0.10995 0.13946 0.11967 C 0.14792 0.1375 0.14714 0.14722 0.16641 0.14722 C 0.16498 0.16157 0.16355 0.18495 0.15365 0.19375 C 0.15183 0.19768 0.14896 0.20046 0.14727 0.2044 C 0.14636 0.20625 0.14662 0.20879 0.14571 0.21065 C 0.1405 0.22315 0.13516 0.23194 0.12344 0.23194 C 0.13021 0.23773 0.13516 0.24143 0.14102 0.24884 C 0.14428 0.26203 0.15196 0.27338 0.15834 0.28472 C 0.16081 0.29491 0.1599 0.32291 0.17279 0.32291 C 0.16485 0.32801 0.15912 0.33078 0.15209 0.33727 C 0.13842 0.35046 0.12956 0.36528 0.11237 0.36898 C 0.10612 0.37176 0.09896 0.37546 0.09323 0.37963 C 0.08464 0.38611 0.07904 0.39653 0.06954 0.40069 C 0.06381 0.41273 0.05547 0.41157 0.04571 0.41342 C 0.04415 0.41412 0.04245 0.41435 0.04102 0.41551 C 0.03516 0.42014 0.03998 0.41967 0.0362 0.41967 C 0.03881 0.46342 0.04948 0.51782 0.03152 0.55532 C 0.02709 0.57847 0.03321 0.55 0.02657 0.57014 C 0.02344 0.57916 0.02474 0.58842 0.02032 0.59722 C 0.02175 0.61481 0.02383 0.63287 0.02657 0.65023 C 0.02748 0.65555 0.03152 0.65833 0.03152 0.66296 L 0.05521 0.64606 " pathEditMode="relative" rAng="0" ptsTypes="AAAAAAAAAAAAAAAAAAAAAAAAAAAAAAAAAAAA">
                                      <p:cBhvr>
                                        <p:cTn id="10" dur="3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3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37 -0.08056 C 0.01459 -0.06435 0.07644 -0.07639 0.12904 -0.07639 C 0.13334 -0.07107 0.13816 -0.06297 0.14336 -0.05949 C 0.15639 -0.05093 0.17696 -0.05185 0.18946 -0.05093 C 0.1931 -0.04931 0.19701 -0.04908 0.20053 -0.04676 C 0.20274 -0.04514 0.20456 -0.04236 0.20678 -0.04051 C 0.21524 -0.03403 0.20925 -0.04144 0.21316 -0.03611 C 0.21029 -0.02431 0.20573 -0.01551 0.20209 -0.0044 C 0.20066 -0.00023 0.19896 0.00833 0.19896 0.00856 C 0.19844 0.01389 0.19844 0.01967 0.19727 0.02523 C 0.19636 0.02963 0.1879 0.04838 0.1879 0.05278 C 0.18946 0.05 0.19011 0.04583 0.19258 0.04421 C 0.19389 0.04328 0.19571 0.04537 0.19727 0.04629 C 0.20691 0.05185 0.20092 0.05 0.21159 0.05694 C 0.22448 0.06551 0.2379 0.07361 0.25118 0.08032 C 0.26107 0.08541 0.26771 0.09583 0.27826 0.0993 C 0.28425 0.1044 0.28855 0.10555 0.29571 0.10741 C 0.30014 0.11342 0.3017 0.1169 0.30678 0.12222 C 0.31133 0.12708 0.30821 0.12662 0.31159 0.12662 C 0.31264 0.13078 0.31524 0.13495 0.31472 0.13935 C 0.31407 0.14421 0.30834 0.15185 0.30834 0.15208 C 0.30417 0.17477 0.31042 0.14699 0.30209 0.16643 C 0.29675 0.17893 0.30365 0.17083 0.29896 0.18148 C 0.29323 0.19352 0.28399 0.20463 0.27344 0.20903 C 0.27175 0.2162 0.27305 0.21389 0.27032 0.21759 C 0.27331 0.22014 0.27696 0.22129 0.27982 0.22384 C 0.28178 0.22523 0.28282 0.22847 0.28451 0.22986 C 0.29128 0.2375 0.29987 0.24236 0.30834 0.24467 C 0.31446 0.24977 0.32071 0.25532 0.32748 0.25787 C 0.3323 0.26759 0.33803 0.2794 0.34649 0.2831 C 0.35118 0.29282 0.3543 0.29606 0.35925 0.3044 C 0.36042 0.30648 0.36081 0.30926 0.36237 0.31065 C 0.36511 0.31296 0.37188 0.31481 0.37188 0.31504 C 0.36342 0.31898 0.35847 0.32708 0.35118 0.33403 C 0.34362 0.34143 0.34063 0.34236 0.33542 0.35069 C 0.33112 0.35787 0.33178 0.36203 0.32592 0.36736 C 0.31498 0.38935 0.29896 0.4118 0.27826 0.4118 C 0.26758 0.42893 0.26941 0.42245 0.27501 0.44143 C 0.278 0.47014 0.28425 0.50324 0.28451 0.53241 C 0.28503 0.57315 0.28451 0.61366 0.28451 0.65463 " pathEditMode="relative" rAng="0" ptsTypes="AAAAAAAAAAAAAAAAAAAAAAAAAAAAAAAAAAAAAAAA">
                                      <p:cBhvr>
                                        <p:cTn id="14" dur="3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3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7 -0.0713 C 0.00248 -0.06297 -0.01185 -0.05695 -0.02592 -0.0544 C -0.04765 -0.04491 -0.02695 -0.05533 -0.04023 -0.04607 C -0.04505 -0.04283 -0.05078 -0.0419 -0.05598 -0.03959 C -0.06054 -0.03403 -0.05924 -0.0375 -0.05924 -0.02894 C -0.06341 -0.0206 -0.06158 -0.01759 -0.06889 -0.01412 C -0.07161 -0.00324 -0.07748 0.00694 -0.08463 0.01319 C -0.09023 0.02477 -0.09257 0.03981 -0.09257 0.05324 C -0.08203 0.05694 -0.07408 0.06597 -0.06394 0.07037 C -0.0629 0.07176 -0.0621 0.07361 -0.0608 0.07477 C -0.0595 0.07592 -0.05703 0.075 -0.05598 0.07685 C -0.04817 0.09143 -0.0513 0.12801 -0.0513 0.13796 C -0.06067 0.14398 -0.06835 0.15162 -0.07825 0.15694 C -0.08515 0.16574 -0.07721 0.15717 -0.09101 0.16342 C -0.09778 0.16643 -0.10547 0.17453 -0.11329 0.17801 C -0.1211 0.18819 -0.11446 0.18241 -0.12748 0.18634 C -0.13086 0.18773 -0.13711 0.19074 -0.13711 0.19097 C -0.14232 0.20116 -0.14818 0.20509 -0.15599 0.21203 C -0.15912 0.23171 -0.15743 0.22893 -0.17357 0.22893 C -0.16758 0.23055 -0.16159 0.23009 -0.15599 0.2331 C -0.15456 0.23356 -0.1543 0.23657 -0.15287 0.2375 C -0.14727 0.24097 -0.14102 0.24213 -0.13555 0.2456 C -0.12162 0.25463 -0.13894 0.2456 -0.12592 0.25208 C -0.11537 0.26574 -0.10456 0.2787 -0.09414 0.29213 C -0.09296 0.29398 -0.09088 0.29328 -0.08932 0.29421 C -0.08723 0.29537 -0.08515 0.29722 -0.08307 0.29884 C -0.07161 0.3081 -0.07644 0.30347 -0.07044 0.31157 C -0.0694 0.31296 -0.06848 0.31481 -0.06705 0.31574 C -0.06419 0.31759 -0.05768 0.31991 -0.05768 0.32014 C -0.06966 0.32245 -0.08164 0.33241 -0.09101 0.34328 C -0.09492 0.34768 -0.10534 0.36065 -0.11003 0.36203 C -0.11628 0.36412 -0.12266 0.36366 -0.12904 0.36412 C -0.13008 0.36643 -0.13086 0.36898 -0.13217 0.37083 C -0.1336 0.37268 -0.13581 0.37291 -0.13711 0.375 C -0.13816 0.37662 -0.13777 0.37916 -0.13868 0.38102 C -0.14089 0.38588 -0.14493 0.39143 -0.14818 0.3956 C -0.1504 0.40463 -0.15586 0.40764 -0.16081 0.41458 C -0.16133 0.4169 -0.16237 0.4206 -0.16237 0.42083 C -0.1655 0.42199 -0.1711 0.4206 -0.17201 0.42523 C -0.17683 0.44722 -0.17422 0.46551 -0.17201 0.48657 C -0.17123 0.52523 -0.17227 0.56273 -0.16706 0.60023 C -0.16902 0.60787 -0.17019 0.61435 -0.17201 0.62199 C -0.17006 0.68958 -0.18464 0.6787 -0.14662 0.6787 " pathEditMode="relative" rAng="0" ptsTypes="AAAAAAAAAAAAAAAAAAAAAAAAAAAAAAAAAAAAAAAAAAA">
                                      <p:cBhvr>
                                        <p:cTn id="18" dur="3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3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53604" y="1674674"/>
            <a:ext cx="7375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</a:rPr>
              <a:t>Trò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chơi</a:t>
            </a:r>
            <a:r>
              <a:rPr lang="en-US" sz="5400" b="1" dirty="0">
                <a:solidFill>
                  <a:srgbClr val="C00000"/>
                </a:solidFill>
              </a:rPr>
              <a:t>: </a:t>
            </a:r>
          </a:p>
          <a:p>
            <a:pPr algn="ctr"/>
            <a:r>
              <a:rPr lang="en-US" sz="5400" b="1" dirty="0" err="1">
                <a:solidFill>
                  <a:srgbClr val="C00000"/>
                </a:solidFill>
              </a:rPr>
              <a:t>Bé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tinh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mắt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6564" y="3798331"/>
            <a:ext cx="881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7030A0"/>
                </a:solidFill>
              </a:rPr>
              <a:t>Cách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chơi</a:t>
            </a:r>
            <a:r>
              <a:rPr lang="en-US" sz="2800" b="1" dirty="0">
                <a:solidFill>
                  <a:srgbClr val="7030A0"/>
                </a:solidFill>
              </a:rPr>
              <a:t>: </a:t>
            </a:r>
            <a:r>
              <a:rPr lang="en-US" sz="2800" b="1" dirty="0" err="1">
                <a:solidFill>
                  <a:srgbClr val="7030A0"/>
                </a:solidFill>
              </a:rPr>
              <a:t>Trên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màn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hình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xuất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hiện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hình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ảnh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và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tên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gọi</a:t>
            </a:r>
            <a:r>
              <a:rPr lang="en-US" sz="2800" b="1" dirty="0">
                <a:solidFill>
                  <a:srgbClr val="7030A0"/>
                </a:solidFill>
              </a:rPr>
              <a:t>. </a:t>
            </a:r>
            <a:r>
              <a:rPr lang="en-US" sz="2800" b="1" dirty="0" err="1">
                <a:solidFill>
                  <a:srgbClr val="7030A0"/>
                </a:solidFill>
              </a:rPr>
              <a:t>Bé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hãy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tìm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và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điền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đúng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các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chữ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cái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còn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thiếu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trong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tên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gọi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đó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nhé</a:t>
            </a:r>
            <a:r>
              <a:rPr lang="en-US" sz="2800" b="1" dirty="0">
                <a:solidFill>
                  <a:srgbClr val="7030A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5167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ECF8D-2A42-4FAF-8E51-1F59FFB8E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949" y="182288"/>
            <a:ext cx="5463273" cy="36467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FC3253-094B-44D0-9F58-556AC11808F7}"/>
              </a:ext>
            </a:extLst>
          </p:cNvPr>
          <p:cNvSpPr txBox="1"/>
          <p:nvPr/>
        </p:nvSpPr>
        <p:spPr>
          <a:xfrm>
            <a:off x="3958040" y="4972785"/>
            <a:ext cx="8623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.VnAvant" panose="020B7200000000000000" pitchFamily="34" charset="0"/>
              </a:rPr>
              <a:t>…¨n </a:t>
            </a:r>
            <a:r>
              <a:rPr lang="en-US" sz="9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MiÕu</a:t>
            </a:r>
            <a:endParaRPr lang="vi-VN" sz="96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E194E-4543-4C33-958E-D51C9E99D94E}"/>
              </a:ext>
            </a:extLst>
          </p:cNvPr>
          <p:cNvSpPr txBox="1"/>
          <p:nvPr/>
        </p:nvSpPr>
        <p:spPr>
          <a:xfrm>
            <a:off x="6435780" y="1625892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25E28-E632-4717-811C-215EE6392213}"/>
              </a:ext>
            </a:extLst>
          </p:cNvPr>
          <p:cNvSpPr txBox="1"/>
          <p:nvPr/>
        </p:nvSpPr>
        <p:spPr>
          <a:xfrm>
            <a:off x="6543320" y="-320107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22180-99A1-4CA6-857C-7A5275C54900}"/>
              </a:ext>
            </a:extLst>
          </p:cNvPr>
          <p:cNvSpPr txBox="1"/>
          <p:nvPr/>
        </p:nvSpPr>
        <p:spPr>
          <a:xfrm>
            <a:off x="8269788" y="-360446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D65FE3-64CC-47AA-9BF1-2C6E78FEFDA1}"/>
              </a:ext>
            </a:extLst>
          </p:cNvPr>
          <p:cNvSpPr txBox="1"/>
          <p:nvPr/>
        </p:nvSpPr>
        <p:spPr>
          <a:xfrm>
            <a:off x="4068599" y="3726420"/>
            <a:ext cx="8623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V¨n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MiÕu</a:t>
            </a:r>
            <a:endParaRPr lang="vi-VN" sz="8000" b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B84E4D-6204-4678-A3FC-612CE80E6B19}"/>
              </a:ext>
            </a:extLst>
          </p:cNvPr>
          <p:cNvSpPr txBox="1"/>
          <p:nvPr/>
        </p:nvSpPr>
        <p:spPr>
          <a:xfrm>
            <a:off x="8269788" y="1711088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pic>
        <p:nvPicPr>
          <p:cNvPr id="14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8177CD4A-D1D8-4B10-9BE5-CD0E6D4BB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8033" y="82533"/>
            <a:ext cx="1419069" cy="141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804 -0.00208 L -0.19179 0.7284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4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ECF8D-2A42-4FAF-8E51-1F59FFB8E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80" y="82533"/>
            <a:ext cx="3522133" cy="3667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FC3253-094B-44D0-9F58-556AC11808F7}"/>
              </a:ext>
            </a:extLst>
          </p:cNvPr>
          <p:cNvSpPr txBox="1"/>
          <p:nvPr/>
        </p:nvSpPr>
        <p:spPr>
          <a:xfrm>
            <a:off x="3413606" y="4972785"/>
            <a:ext cx="8623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Khèi</a:t>
            </a:r>
            <a:r>
              <a:rPr lang="en-US" sz="9600" b="1" dirty="0">
                <a:solidFill>
                  <a:srgbClr val="002060"/>
                </a:solidFill>
                <a:latin typeface=".VnAvant" panose="020B7200000000000000" pitchFamily="34" charset="0"/>
              </a:rPr>
              <a:t> …</a:t>
            </a:r>
            <a:r>
              <a:rPr lang="en-US" sz="9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ubic</a:t>
            </a:r>
            <a:endParaRPr lang="vi-VN" sz="96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E194E-4543-4C33-958E-D51C9E99D94E}"/>
              </a:ext>
            </a:extLst>
          </p:cNvPr>
          <p:cNvSpPr txBox="1"/>
          <p:nvPr/>
        </p:nvSpPr>
        <p:spPr>
          <a:xfrm>
            <a:off x="6435780" y="1625892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25E28-E632-4717-811C-215EE6392213}"/>
              </a:ext>
            </a:extLst>
          </p:cNvPr>
          <p:cNvSpPr txBox="1"/>
          <p:nvPr/>
        </p:nvSpPr>
        <p:spPr>
          <a:xfrm>
            <a:off x="6543320" y="-320107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22180-99A1-4CA6-857C-7A5275C54900}"/>
              </a:ext>
            </a:extLst>
          </p:cNvPr>
          <p:cNvSpPr txBox="1"/>
          <p:nvPr/>
        </p:nvSpPr>
        <p:spPr>
          <a:xfrm>
            <a:off x="8269788" y="-360446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D65FE3-64CC-47AA-9BF1-2C6E78FEFDA1}"/>
              </a:ext>
            </a:extLst>
          </p:cNvPr>
          <p:cNvSpPr txBox="1"/>
          <p:nvPr/>
        </p:nvSpPr>
        <p:spPr>
          <a:xfrm>
            <a:off x="4068599" y="3726420"/>
            <a:ext cx="8623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Khèi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rubic</a:t>
            </a:r>
            <a:endParaRPr lang="vi-VN" sz="8000" b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B84E4D-6204-4678-A3FC-612CE80E6B19}"/>
              </a:ext>
            </a:extLst>
          </p:cNvPr>
          <p:cNvSpPr txBox="1"/>
          <p:nvPr/>
        </p:nvSpPr>
        <p:spPr>
          <a:xfrm>
            <a:off x="8269788" y="1711088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pic>
        <p:nvPicPr>
          <p:cNvPr id="14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8177CD4A-D1D8-4B10-9BE5-CD0E6D4BB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8033" y="82533"/>
            <a:ext cx="1419069" cy="141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6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1224 0.4418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4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ECF8D-2A42-4FAF-8E51-1F59FFB8E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267" y="78776"/>
            <a:ext cx="5374441" cy="3582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FC3253-094B-44D0-9F58-556AC11808F7}"/>
              </a:ext>
            </a:extLst>
          </p:cNvPr>
          <p:cNvSpPr txBox="1"/>
          <p:nvPr/>
        </p:nvSpPr>
        <p:spPr>
          <a:xfrm>
            <a:off x="274717" y="5006985"/>
            <a:ext cx="11542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QuyÓn</a:t>
            </a:r>
            <a:r>
              <a:rPr lang="en-US" sz="9600" b="1" dirty="0">
                <a:solidFill>
                  <a:srgbClr val="0070C0"/>
                </a:solidFill>
                <a:latin typeface=".VnAvant" panose="020B7200000000000000" pitchFamily="34" charset="0"/>
              </a:rPr>
              <a:t> …ë</a:t>
            </a:r>
            <a:endParaRPr lang="vi-VN" sz="96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E194E-4543-4C33-958E-D51C9E99D94E}"/>
              </a:ext>
            </a:extLst>
          </p:cNvPr>
          <p:cNvSpPr txBox="1"/>
          <p:nvPr/>
        </p:nvSpPr>
        <p:spPr>
          <a:xfrm>
            <a:off x="8642246" y="118609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13EA8D-CB07-4A94-ABC1-729000C27E31}"/>
              </a:ext>
            </a:extLst>
          </p:cNvPr>
          <p:cNvSpPr txBox="1"/>
          <p:nvPr/>
        </p:nvSpPr>
        <p:spPr>
          <a:xfrm>
            <a:off x="6670517" y="1799689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25E28-E632-4717-811C-215EE6392213}"/>
              </a:ext>
            </a:extLst>
          </p:cNvPr>
          <p:cNvSpPr txBox="1"/>
          <p:nvPr/>
        </p:nvSpPr>
        <p:spPr>
          <a:xfrm>
            <a:off x="8642246" y="1799689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22180-99A1-4CA6-857C-7A5275C54900}"/>
              </a:ext>
            </a:extLst>
          </p:cNvPr>
          <p:cNvSpPr txBox="1"/>
          <p:nvPr/>
        </p:nvSpPr>
        <p:spPr>
          <a:xfrm>
            <a:off x="6570691" y="-5824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E62294-0CF2-4137-87AE-878FABCC5E99}"/>
              </a:ext>
            </a:extLst>
          </p:cNvPr>
          <p:cNvSpPr txBox="1"/>
          <p:nvPr/>
        </p:nvSpPr>
        <p:spPr>
          <a:xfrm>
            <a:off x="274717" y="3720237"/>
            <a:ext cx="71597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QuyÓn</a:t>
            </a:r>
            <a:r>
              <a:rPr lang="en-US" sz="88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vë</a:t>
            </a:r>
            <a:endParaRPr lang="vi-VN" sz="8800" b="1" dirty="0">
              <a:solidFill>
                <a:srgbClr val="7030A0"/>
              </a:solidFill>
            </a:endParaRPr>
          </a:p>
        </p:txBody>
      </p:sp>
      <p:pic>
        <p:nvPicPr>
          <p:cNvPr id="13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7C027369-D5AA-42A4-A894-09508652A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8033" y="82533"/>
            <a:ext cx="1419069" cy="141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4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14297 0.703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3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9D50BB-79BA-4920-9BB2-F0D78CD2A65E}"/>
              </a:ext>
            </a:extLst>
          </p:cNvPr>
          <p:cNvSpPr txBox="1"/>
          <p:nvPr/>
        </p:nvSpPr>
        <p:spPr>
          <a:xfrm>
            <a:off x="834887" y="1595021"/>
            <a:ext cx="29419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v- r</a:t>
            </a: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E86A6F-A771-4286-BCD8-C64324AA7C37}"/>
              </a:ext>
            </a:extLst>
          </p:cNvPr>
          <p:cNvSpPr txBox="1"/>
          <p:nvPr/>
        </p:nvSpPr>
        <p:spPr>
          <a:xfrm>
            <a:off x="4803913" y="1595020"/>
            <a:ext cx="29419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V-r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r.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3A4DB-4DB0-466E-B0B3-86EED420CDE9}"/>
              </a:ext>
            </a:extLst>
          </p:cNvPr>
          <p:cNvSpPr txBox="1"/>
          <p:nvPr/>
        </p:nvSpPr>
        <p:spPr>
          <a:xfrm>
            <a:off x="8772939" y="1595019"/>
            <a:ext cx="2941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3.Thái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06AEE6-9FF4-459C-9244-4F8A2724A823}"/>
              </a:ext>
            </a:extLst>
          </p:cNvPr>
          <p:cNvSpPr txBox="1"/>
          <p:nvPr/>
        </p:nvSpPr>
        <p:spPr>
          <a:xfrm>
            <a:off x="3698273" y="184763"/>
            <a:ext cx="47954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37CAAF-550D-469A-A58A-6138F7756DD5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096000" y="769538"/>
            <a:ext cx="4147930" cy="70757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D3BAC7-5BCB-493A-9CFE-C0B7BFE344B3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140226" y="769538"/>
            <a:ext cx="3955774" cy="70757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D01374F-6B56-405F-BFB0-B1FC6BCD0E53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096000" y="769538"/>
            <a:ext cx="0" cy="825481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476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ECF8D-2A42-4FAF-8E51-1F59FFB8E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173" y="78776"/>
            <a:ext cx="4960965" cy="3311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FC3253-094B-44D0-9F58-556AC11808F7}"/>
              </a:ext>
            </a:extLst>
          </p:cNvPr>
          <p:cNvSpPr txBox="1"/>
          <p:nvPr/>
        </p:nvSpPr>
        <p:spPr>
          <a:xfrm>
            <a:off x="274717" y="5006985"/>
            <a:ext cx="11542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.VnAvant" panose="020B7200000000000000" pitchFamily="34" charset="0"/>
              </a:rPr>
              <a:t>§</a:t>
            </a:r>
            <a:r>
              <a:rPr lang="en-US" sz="9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Òn</a:t>
            </a:r>
            <a:r>
              <a:rPr lang="en-US" sz="9600" b="1" dirty="0">
                <a:solidFill>
                  <a:srgbClr val="0070C0"/>
                </a:solidFill>
                <a:latin typeface=".VnAvant" panose="020B7200000000000000" pitchFamily="34" charset="0"/>
              </a:rPr>
              <a:t> T..</a:t>
            </a:r>
            <a:r>
              <a:rPr lang="en-US" sz="9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Ên</a:t>
            </a:r>
            <a:r>
              <a:rPr lang="en-US" sz="9600" b="1" dirty="0">
                <a:solidFill>
                  <a:srgbClr val="0070C0"/>
                </a:solidFill>
                <a:latin typeface=".VnAvant" panose="020B7200000000000000" pitchFamily="34" charset="0"/>
              </a:rPr>
              <a:t> …ò</a:t>
            </a:r>
            <a:endParaRPr lang="vi-VN" sz="96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E194E-4543-4C33-958E-D51C9E99D94E}"/>
              </a:ext>
            </a:extLst>
          </p:cNvPr>
          <p:cNvSpPr txBox="1"/>
          <p:nvPr/>
        </p:nvSpPr>
        <p:spPr>
          <a:xfrm>
            <a:off x="8642246" y="118609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13EA8D-CB07-4A94-ABC1-729000C27E31}"/>
              </a:ext>
            </a:extLst>
          </p:cNvPr>
          <p:cNvSpPr txBox="1"/>
          <p:nvPr/>
        </p:nvSpPr>
        <p:spPr>
          <a:xfrm>
            <a:off x="6670517" y="1799689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25E28-E632-4717-811C-215EE6392213}"/>
              </a:ext>
            </a:extLst>
          </p:cNvPr>
          <p:cNvSpPr txBox="1"/>
          <p:nvPr/>
        </p:nvSpPr>
        <p:spPr>
          <a:xfrm>
            <a:off x="8642246" y="1799689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22180-99A1-4CA6-857C-7A5275C54900}"/>
              </a:ext>
            </a:extLst>
          </p:cNvPr>
          <p:cNvSpPr txBox="1"/>
          <p:nvPr/>
        </p:nvSpPr>
        <p:spPr>
          <a:xfrm>
            <a:off x="6570691" y="-5824"/>
            <a:ext cx="14231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E62294-0CF2-4137-87AE-878FABCC5E99}"/>
              </a:ext>
            </a:extLst>
          </p:cNvPr>
          <p:cNvSpPr txBox="1"/>
          <p:nvPr/>
        </p:nvSpPr>
        <p:spPr>
          <a:xfrm>
            <a:off x="274717" y="3720237"/>
            <a:ext cx="11542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7030A0"/>
                </a:solidFill>
                <a:latin typeface=".VnAvant" panose="020B7200000000000000" pitchFamily="34" charset="0"/>
              </a:rPr>
              <a:t>§</a:t>
            </a:r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Òn</a:t>
            </a:r>
            <a:r>
              <a:rPr lang="en-US" sz="88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TrÊn</a:t>
            </a:r>
            <a:r>
              <a:rPr lang="en-US" sz="88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Vò</a:t>
            </a:r>
            <a:endParaRPr lang="vi-VN" sz="8800" b="1" dirty="0">
              <a:solidFill>
                <a:srgbClr val="7030A0"/>
              </a:solidFill>
            </a:endParaRPr>
          </a:p>
        </p:txBody>
      </p:sp>
      <p:pic>
        <p:nvPicPr>
          <p:cNvPr id="13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7C027369-D5AA-42A4-A894-09508652A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8033" y="82533"/>
            <a:ext cx="1419069" cy="141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9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-0.24506 0.6923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3" y="3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21068 0.4365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BB7D4E-4748-48A4-902A-5FE4632F2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71500"/>
            <a:ext cx="5715000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6969A-792A-4A85-BA35-F3E9E2256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14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98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522D-06CC-464D-B0B0-A268EF430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786" y="804240"/>
            <a:ext cx="4149580" cy="5530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E75F47-B4E5-4F0C-97B5-1AA3E6C1A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880" y="804240"/>
            <a:ext cx="4279334" cy="553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2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53604" y="1674674"/>
            <a:ext cx="7375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</a:rPr>
              <a:t>Trò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chơi</a:t>
            </a:r>
            <a:r>
              <a:rPr lang="en-US" sz="5400" b="1" dirty="0">
                <a:solidFill>
                  <a:srgbClr val="C00000"/>
                </a:solidFill>
              </a:rPr>
              <a:t>: </a:t>
            </a:r>
          </a:p>
          <a:p>
            <a:pPr algn="ctr"/>
            <a:r>
              <a:rPr lang="en-US" sz="5400" b="1" dirty="0" err="1">
                <a:solidFill>
                  <a:srgbClr val="C00000"/>
                </a:solidFill>
              </a:rPr>
              <a:t>Thử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tài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thông</a:t>
            </a:r>
            <a:r>
              <a:rPr lang="en-US" sz="5400" b="1" dirty="0">
                <a:solidFill>
                  <a:srgbClr val="C00000"/>
                </a:solidFill>
              </a:rPr>
              <a:t> minh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6564" y="3429000"/>
            <a:ext cx="8818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7030A0"/>
                </a:solidFill>
              </a:rPr>
              <a:t>Cách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chơi</a:t>
            </a:r>
            <a:r>
              <a:rPr lang="en-US" sz="2800" b="1" dirty="0">
                <a:solidFill>
                  <a:srgbClr val="7030A0"/>
                </a:solidFill>
              </a:rPr>
              <a:t>: </a:t>
            </a:r>
            <a:r>
              <a:rPr lang="en-US" sz="2800" b="1" dirty="0" err="1">
                <a:solidFill>
                  <a:srgbClr val="7030A0"/>
                </a:solidFill>
              </a:rPr>
              <a:t>Trên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màn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hình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có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rất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nhiều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khối</a:t>
            </a:r>
            <a:r>
              <a:rPr lang="en-US" sz="2800" b="1" dirty="0">
                <a:solidFill>
                  <a:srgbClr val="7030A0"/>
                </a:solidFill>
              </a:rPr>
              <a:t> to </a:t>
            </a:r>
            <a:r>
              <a:rPr lang="en-US" sz="2800" b="1" dirty="0" err="1">
                <a:solidFill>
                  <a:srgbClr val="7030A0"/>
                </a:solidFill>
              </a:rPr>
              <a:t>nhỏ</a:t>
            </a:r>
            <a:r>
              <a:rPr lang="en-US" sz="2800" b="1" dirty="0">
                <a:solidFill>
                  <a:srgbClr val="7030A0"/>
                </a:solidFill>
              </a:rPr>
              <a:t>. Ở </a:t>
            </a:r>
            <a:r>
              <a:rPr lang="en-US" sz="2800" b="1" dirty="0" err="1">
                <a:solidFill>
                  <a:srgbClr val="7030A0"/>
                </a:solidFill>
              </a:rPr>
              <a:t>trên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mỗi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khối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đều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có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gắn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chữ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cái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g,y.Ở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trò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chơi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này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khó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hơn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một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chút</a:t>
            </a:r>
            <a:r>
              <a:rPr lang="en-US" sz="2800" b="1" dirty="0">
                <a:solidFill>
                  <a:srgbClr val="7030A0"/>
                </a:solidFill>
              </a:rPr>
              <a:t> ,</a:t>
            </a:r>
            <a:r>
              <a:rPr lang="en-US" sz="2800" b="1" dirty="0" err="1">
                <a:solidFill>
                  <a:srgbClr val="7030A0"/>
                </a:solidFill>
              </a:rPr>
              <a:t>các</a:t>
            </a:r>
            <a:r>
              <a:rPr lang="en-US" sz="2800" b="1" dirty="0">
                <a:solidFill>
                  <a:srgbClr val="7030A0"/>
                </a:solidFill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</a:rPr>
              <a:t>sử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dụng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đôi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mắt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của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mình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để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quan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sát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thật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kĩ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các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khối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hình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có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gắn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chữ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cái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g,y</a:t>
            </a:r>
            <a:r>
              <a:rPr lang="en-US" sz="2800" b="1" dirty="0">
                <a:solidFill>
                  <a:srgbClr val="7030A0"/>
                </a:solidFill>
              </a:rPr>
              <a:t>; </a:t>
            </a:r>
            <a:r>
              <a:rPr lang="en-US" sz="2800" b="1" dirty="0" err="1">
                <a:solidFill>
                  <a:srgbClr val="7030A0"/>
                </a:solidFill>
              </a:rPr>
              <a:t>sau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đó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sắp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xếp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theo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thứ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tự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từ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lớn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đến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bé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hoặc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từ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bé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đến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lớn</a:t>
            </a:r>
            <a:r>
              <a:rPr lang="en-US" sz="2800" b="1" dirty="0">
                <a:solidFill>
                  <a:srgbClr val="7030A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760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4711" y="112015"/>
            <a:ext cx="420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Lượt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nhất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4" name="Cube 3"/>
          <p:cNvSpPr/>
          <p:nvPr/>
        </p:nvSpPr>
        <p:spPr>
          <a:xfrm>
            <a:off x="5359094" y="776765"/>
            <a:ext cx="1340480" cy="1764406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5" name="Cube 4"/>
          <p:cNvSpPr/>
          <p:nvPr/>
        </p:nvSpPr>
        <p:spPr>
          <a:xfrm>
            <a:off x="8560693" y="2773779"/>
            <a:ext cx="1146221" cy="1323302"/>
          </a:xfrm>
          <a:prstGeom prst="cub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6" name="Cube 5"/>
          <p:cNvSpPr/>
          <p:nvPr/>
        </p:nvSpPr>
        <p:spPr>
          <a:xfrm>
            <a:off x="10394058" y="1524534"/>
            <a:ext cx="1287889" cy="1609858"/>
          </a:xfrm>
          <a:prstGeom prst="cub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7" name="Cube 6"/>
          <p:cNvSpPr/>
          <p:nvPr/>
        </p:nvSpPr>
        <p:spPr>
          <a:xfrm>
            <a:off x="831593" y="1524534"/>
            <a:ext cx="1596980" cy="2237706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8" name="Cube 7"/>
          <p:cNvSpPr/>
          <p:nvPr/>
        </p:nvSpPr>
        <p:spPr>
          <a:xfrm>
            <a:off x="3496917" y="2541171"/>
            <a:ext cx="1468191" cy="175796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9" name="Cube 8"/>
          <p:cNvSpPr/>
          <p:nvPr/>
        </p:nvSpPr>
        <p:spPr>
          <a:xfrm>
            <a:off x="7457162" y="2258285"/>
            <a:ext cx="1135491" cy="1407013"/>
          </a:xfrm>
          <a:prstGeom prst="cub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0" name="Cube 9"/>
          <p:cNvSpPr/>
          <p:nvPr/>
        </p:nvSpPr>
        <p:spPr>
          <a:xfrm>
            <a:off x="4131629" y="747250"/>
            <a:ext cx="853226" cy="1025477"/>
          </a:xfrm>
          <a:prstGeom prst="cub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1" name="Oval 10"/>
          <p:cNvSpPr/>
          <p:nvPr/>
        </p:nvSpPr>
        <p:spPr>
          <a:xfrm>
            <a:off x="8384146" y="244699"/>
            <a:ext cx="1904581" cy="182468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637753" y="453541"/>
            <a:ext cx="1397366" cy="140699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979853" y="380780"/>
            <a:ext cx="887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79853" y="380780"/>
            <a:ext cx="887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79853" y="380780"/>
            <a:ext cx="887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79853" y="380780"/>
            <a:ext cx="887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09550" y="399245"/>
            <a:ext cx="887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262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0.01732 0.381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1914 0.32894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7799 0.4132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43685 0.67314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36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2361" y="149168"/>
            <a:ext cx="296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Lượt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hai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5" name="Cube 4"/>
          <p:cNvSpPr/>
          <p:nvPr/>
        </p:nvSpPr>
        <p:spPr>
          <a:xfrm>
            <a:off x="3155859" y="1365160"/>
            <a:ext cx="1111877" cy="914400"/>
          </a:xfrm>
          <a:prstGeom prst="cub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7540509" y="2792260"/>
            <a:ext cx="1326524" cy="1408610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B05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8" name="Cube 7"/>
          <p:cNvSpPr/>
          <p:nvPr/>
        </p:nvSpPr>
        <p:spPr>
          <a:xfrm>
            <a:off x="7845246" y="1822360"/>
            <a:ext cx="663262" cy="674547"/>
          </a:xfrm>
          <a:prstGeom prst="cub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10339261" y="2392492"/>
            <a:ext cx="1326524" cy="172576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3867" y="1365121"/>
            <a:ext cx="6590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56066" y="1816953"/>
            <a:ext cx="448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190148" y="399245"/>
            <a:ext cx="1177345" cy="1300005"/>
            <a:chOff x="9190148" y="399245"/>
            <a:chExt cx="1235299" cy="1300005"/>
          </a:xfrm>
        </p:grpSpPr>
        <p:sp>
          <p:nvSpPr>
            <p:cNvPr id="13" name="Cube 12"/>
            <p:cNvSpPr/>
            <p:nvPr/>
          </p:nvSpPr>
          <p:spPr>
            <a:xfrm>
              <a:off x="9190148" y="399245"/>
              <a:ext cx="1235299" cy="1210988"/>
            </a:xfrm>
            <a:prstGeom prst="cub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229793" y="498921"/>
              <a:ext cx="7469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.VnAvant" panose="020B7200000000000000" pitchFamily="34" charset="0"/>
                </a:rPr>
                <a:t>y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2832" y="1251443"/>
            <a:ext cx="1506792" cy="2093499"/>
            <a:chOff x="490939" y="1511757"/>
            <a:chExt cx="1326524" cy="1725769"/>
          </a:xfrm>
          <a:solidFill>
            <a:srgbClr val="00CC00"/>
          </a:solidFill>
        </p:grpSpPr>
        <p:sp>
          <p:nvSpPr>
            <p:cNvPr id="16" name="Cube 15"/>
            <p:cNvSpPr/>
            <p:nvPr/>
          </p:nvSpPr>
          <p:spPr>
            <a:xfrm>
              <a:off x="490939" y="1511757"/>
              <a:ext cx="1326524" cy="1725769"/>
            </a:xfrm>
            <a:prstGeom prst="cub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3243" y="1772502"/>
              <a:ext cx="746974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0000"/>
                  </a:solidFill>
                </a:rPr>
                <a:t>y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94440" y="3287264"/>
            <a:ext cx="679612" cy="830997"/>
            <a:chOff x="2387371" y="3254216"/>
            <a:chExt cx="679612" cy="830997"/>
          </a:xfrm>
        </p:grpSpPr>
        <p:sp>
          <p:nvSpPr>
            <p:cNvPr id="19" name="Cube 18"/>
            <p:cNvSpPr/>
            <p:nvPr/>
          </p:nvSpPr>
          <p:spPr>
            <a:xfrm>
              <a:off x="2403721" y="3327594"/>
              <a:ext cx="663262" cy="674547"/>
            </a:xfrm>
            <a:prstGeom prst="cub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87371" y="3254216"/>
              <a:ext cx="4687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20830" y="662071"/>
            <a:ext cx="1296925" cy="1571597"/>
            <a:chOff x="5140772" y="660855"/>
            <a:chExt cx="1359812" cy="1571597"/>
          </a:xfrm>
        </p:grpSpPr>
        <p:sp>
          <p:nvSpPr>
            <p:cNvPr id="22" name="Cube 21"/>
            <p:cNvSpPr/>
            <p:nvPr/>
          </p:nvSpPr>
          <p:spPr>
            <a:xfrm>
              <a:off x="5140772" y="660855"/>
              <a:ext cx="1359812" cy="1510814"/>
            </a:xfrm>
            <a:prstGeom prst="cub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92540" y="909013"/>
              <a:ext cx="7469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0000"/>
                  </a:solidFill>
                </a:rPr>
                <a:t>y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24707" y="2496907"/>
            <a:ext cx="1326524" cy="1402099"/>
            <a:chOff x="4024707" y="2496907"/>
            <a:chExt cx="1326524" cy="1402099"/>
          </a:xfrm>
        </p:grpSpPr>
        <p:sp>
          <p:nvSpPr>
            <p:cNvPr id="7" name="Cube 6"/>
            <p:cNvSpPr/>
            <p:nvPr/>
          </p:nvSpPr>
          <p:spPr>
            <a:xfrm>
              <a:off x="4024707" y="2496907"/>
              <a:ext cx="1326524" cy="1270196"/>
            </a:xfrm>
            <a:prstGeom prst="cube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94566" y="2575567"/>
              <a:ext cx="7469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.VnAvant" panose="020B7200000000000000" pitchFamily="34" charset="0"/>
                </a:rPr>
                <a:t>e</a:t>
              </a:r>
            </a:p>
          </p:txBody>
        </p:sp>
      </p:grpSp>
      <p:sp>
        <p:nvSpPr>
          <p:cNvPr id="26" name="Oval 25"/>
          <p:cNvSpPr/>
          <p:nvPr/>
        </p:nvSpPr>
        <p:spPr>
          <a:xfrm>
            <a:off x="10425447" y="5210720"/>
            <a:ext cx="1386471" cy="1396141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676015" y="5482047"/>
            <a:ext cx="885334" cy="85348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766823" y="5154768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0099"/>
                </a:solidFill>
              </a:rPr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66823" y="5154768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0099"/>
                </a:solidFill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66823" y="5154768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766823" y="5154768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766823" y="5154768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0099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6144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13633 0.36389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48112 0.6824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3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0931 0.61435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70404 0.46505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95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18372" y="399245"/>
            <a:ext cx="296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99"/>
                </a:solidFill>
              </a:rPr>
              <a:t>Lượt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chơi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thứ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ba</a:t>
            </a: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5" name="Cube 4"/>
          <p:cNvSpPr/>
          <p:nvPr/>
        </p:nvSpPr>
        <p:spPr>
          <a:xfrm>
            <a:off x="2130682" y="2703443"/>
            <a:ext cx="1461425" cy="1338470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4448137" y="2091682"/>
            <a:ext cx="1656521" cy="1508587"/>
          </a:xfrm>
          <a:prstGeom prst="cub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8726879" y="2501346"/>
            <a:ext cx="1254242" cy="10696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270733" y="3854149"/>
            <a:ext cx="876566" cy="830997"/>
            <a:chOff x="746312" y="3273287"/>
            <a:chExt cx="876566" cy="830997"/>
          </a:xfrm>
        </p:grpSpPr>
        <p:sp>
          <p:nvSpPr>
            <p:cNvPr id="10" name="Cube 9"/>
            <p:cNvSpPr/>
            <p:nvPr/>
          </p:nvSpPr>
          <p:spPr>
            <a:xfrm>
              <a:off x="746312" y="3273287"/>
              <a:ext cx="876566" cy="768626"/>
            </a:xfrm>
            <a:prstGeom prst="cub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66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8267" y="3273287"/>
              <a:ext cx="5036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59011" y="1788081"/>
            <a:ext cx="1448085" cy="1465748"/>
            <a:chOff x="6846674" y="1778071"/>
            <a:chExt cx="1448085" cy="1465748"/>
          </a:xfrm>
        </p:grpSpPr>
        <p:sp>
          <p:nvSpPr>
            <p:cNvPr id="13" name="Cube 12"/>
            <p:cNvSpPr/>
            <p:nvPr/>
          </p:nvSpPr>
          <p:spPr>
            <a:xfrm>
              <a:off x="6846674" y="1819210"/>
              <a:ext cx="1448085" cy="1424609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22106" y="1778071"/>
              <a:ext cx="83488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rgbClr val="FF0000"/>
                  </a:solidFill>
                </a:rPr>
                <a:t>y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536502" y="1102275"/>
            <a:ext cx="1671573" cy="2392615"/>
            <a:chOff x="10567788" y="1481297"/>
            <a:chExt cx="1671573" cy="1987089"/>
          </a:xfrm>
        </p:grpSpPr>
        <p:sp>
          <p:nvSpPr>
            <p:cNvPr id="16" name="Cube 15"/>
            <p:cNvSpPr/>
            <p:nvPr/>
          </p:nvSpPr>
          <p:spPr>
            <a:xfrm>
              <a:off x="10567788" y="1481297"/>
              <a:ext cx="1671573" cy="1987089"/>
            </a:xfrm>
            <a:prstGeom prst="cube">
              <a:avLst/>
            </a:prstGeom>
            <a:solidFill>
              <a:srgbClr val="66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738785" y="1898726"/>
              <a:ext cx="8348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.VnAvant" panose="020B7200000000000000" pitchFamily="34" charset="0"/>
                </a:rPr>
                <a:t>g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18372" y="2845975"/>
            <a:ext cx="8348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2060"/>
                </a:solidFill>
              </a:rPr>
              <a:t>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99943" y="2277311"/>
            <a:ext cx="75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2060"/>
                </a:solidFill>
              </a:rPr>
              <a:t>o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35948" y="1746339"/>
            <a:ext cx="1656521" cy="1669774"/>
            <a:chOff x="535948" y="1746339"/>
            <a:chExt cx="1656521" cy="1669774"/>
          </a:xfrm>
        </p:grpSpPr>
        <p:sp>
          <p:nvSpPr>
            <p:cNvPr id="7" name="Cube 6"/>
            <p:cNvSpPr/>
            <p:nvPr/>
          </p:nvSpPr>
          <p:spPr>
            <a:xfrm>
              <a:off x="535948" y="1746339"/>
              <a:ext cx="1656521" cy="1669774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2892" y="1931320"/>
              <a:ext cx="83488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y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794001" y="2312871"/>
            <a:ext cx="75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23" name="Oval 22"/>
          <p:cNvSpPr/>
          <p:nvPr/>
        </p:nvSpPr>
        <p:spPr>
          <a:xfrm>
            <a:off x="8384146" y="244699"/>
            <a:ext cx="1904581" cy="182468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637753" y="453541"/>
            <a:ext cx="1397366" cy="140699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979853" y="380780"/>
            <a:ext cx="887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79853" y="380780"/>
            <a:ext cx="887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79853" y="380780"/>
            <a:ext cx="887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79853" y="380780"/>
            <a:ext cx="887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09550" y="399245"/>
            <a:ext cx="887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5049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00463 L -0.33802 0.24329 " pathEditMode="relative" rAng="0" ptsTypes="AA">
                                      <p:cBhvr>
                                        <p:cTn id="5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3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-0.27943 0.4622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1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0.45078 0.4210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9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15807 0.43333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4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725EA9-B6C0-4C4D-BC5C-57B4BC3CF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BC9FA1-F0A3-44D6-8E12-F028447FCA9B}"/>
              </a:ext>
            </a:extLst>
          </p:cNvPr>
          <p:cNvSpPr txBox="1"/>
          <p:nvPr/>
        </p:nvSpPr>
        <p:spPr>
          <a:xfrm>
            <a:off x="2941983" y="543339"/>
            <a:ext cx="89452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</a:rPr>
              <a:t>XIN CHÀO </a:t>
            </a:r>
          </a:p>
          <a:p>
            <a:pPr algn="ctr"/>
            <a:r>
              <a:rPr lang="en-US" sz="6600" b="1" dirty="0">
                <a:solidFill>
                  <a:srgbClr val="0070C0"/>
                </a:solidFill>
              </a:rPr>
              <a:t>VÀ TẠM BIỆT CÁC CON!</a:t>
            </a:r>
            <a:endParaRPr lang="vi-VN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99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V">
            <a:hlinkClick r:id="" action="ppaction://media"/>
            <a:extLst>
              <a:ext uri="{FF2B5EF4-FFF2-40B4-BE49-F238E27FC236}">
                <a16:creationId xmlns:a16="http://schemas.microsoft.com/office/drawing/2014/main" id="{62B7F9AB-7968-45ED-A949-06DB928A10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0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0B7892-D03D-406C-8D17-486E1923D466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ED147B-5AE2-45DD-98EC-6E1A09B2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06E48A-BC9C-4C70-A231-A8AC7B047EF4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DF5A0D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476BA3-F403-4787-8A08-50FC0B68634B}"/>
              </a:ext>
            </a:extLst>
          </p:cNvPr>
          <p:cNvSpPr txBox="1"/>
          <p:nvPr/>
        </p:nvSpPr>
        <p:spPr>
          <a:xfrm>
            <a:off x="2292624" y="1162641"/>
            <a:ext cx="8150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C7F62A-F571-4C58-8D65-A3CB2E5937C7}"/>
              </a:ext>
            </a:extLst>
          </p:cNvPr>
          <p:cNvSpPr txBox="1"/>
          <p:nvPr/>
        </p:nvSpPr>
        <p:spPr>
          <a:xfrm>
            <a:off x="238534" y="2478473"/>
            <a:ext cx="8150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A: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h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5EE8BD-94F9-42D5-92D8-7B54B9410DEA}"/>
              </a:ext>
            </a:extLst>
          </p:cNvPr>
          <p:cNvSpPr txBox="1"/>
          <p:nvPr/>
        </p:nvSpPr>
        <p:spPr>
          <a:xfrm>
            <a:off x="238534" y="3342334"/>
            <a:ext cx="8150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B: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y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96EFA0-40CD-4E69-9808-24B03233FE01}"/>
              </a:ext>
            </a:extLst>
          </p:cNvPr>
          <p:cNvSpPr txBox="1"/>
          <p:nvPr/>
        </p:nvSpPr>
        <p:spPr>
          <a:xfrm>
            <a:off x="238535" y="4141065"/>
            <a:ext cx="8150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C: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v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6DA39C8F-D215-4C83-B47F-6BF76BF538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4226" y="2469070"/>
            <a:ext cx="15811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8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2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0B7892-D03D-406C-8D17-486E1923D466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ED147B-5AE2-45DD-98EC-6E1A09B2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06E48A-BC9C-4C70-A231-A8AC7B047EF4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DF5A0D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3A1D86C-2939-4023-BF1C-01C57C7ADECE}"/>
              </a:ext>
            </a:extLst>
          </p:cNvPr>
          <p:cNvSpPr txBox="1"/>
          <p:nvPr/>
        </p:nvSpPr>
        <p:spPr>
          <a:xfrm>
            <a:off x="4507862" y="449705"/>
            <a:ext cx="372791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b="1" dirty="0">
                <a:solidFill>
                  <a:srgbClr val="0070C0"/>
                </a:solidFill>
                <a:latin typeface=".VnAvant" panose="020B7200000000000000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9353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0B7892-D03D-406C-8D17-486E1923D466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ED147B-5AE2-45DD-98EC-6E1A09B2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06E48A-BC9C-4C70-A231-A8AC7B047EF4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DF5A0D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B6AE721-F5C5-4373-908E-6E9472080DC1}"/>
              </a:ext>
            </a:extLst>
          </p:cNvPr>
          <p:cNvSpPr txBox="1"/>
          <p:nvPr/>
        </p:nvSpPr>
        <p:spPr>
          <a:xfrm>
            <a:off x="1020388" y="747143"/>
            <a:ext cx="439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Cấu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tạo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của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.VnAvant" panose="020B7200000000000000" pitchFamily="34" charset="0"/>
              </a:rPr>
              <a:t>v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8DA205-7DBB-421C-8A69-8FCD3CE9CBEE}"/>
              </a:ext>
            </a:extLst>
          </p:cNvPr>
          <p:cNvSpPr txBox="1"/>
          <p:nvPr/>
        </p:nvSpPr>
        <p:spPr>
          <a:xfrm>
            <a:off x="4507862" y="449705"/>
            <a:ext cx="372791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b="1" dirty="0">
                <a:solidFill>
                  <a:srgbClr val="0070C0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A2B2C187-B85E-4FD2-915B-B5F6B2DDCDAB}"/>
              </a:ext>
            </a:extLst>
          </p:cNvPr>
          <p:cNvSpPr/>
          <p:nvPr/>
        </p:nvSpPr>
        <p:spPr>
          <a:xfrm rot="880520">
            <a:off x="5872674" y="2182746"/>
            <a:ext cx="880611" cy="2744349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3F498E29-6C36-4D19-978D-0B67D7BAC036}"/>
              </a:ext>
            </a:extLst>
          </p:cNvPr>
          <p:cNvSpPr/>
          <p:nvPr/>
        </p:nvSpPr>
        <p:spPr>
          <a:xfrm rot="20526290" flipH="1">
            <a:off x="4997731" y="2161697"/>
            <a:ext cx="857218" cy="2987944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2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0B7892-D03D-406C-8D17-486E1923D466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ED147B-5AE2-45DD-98EC-6E1A09B2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06E48A-BC9C-4C70-A231-A8AC7B047EF4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DF5A0D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957B3D8-4B06-47F1-9A63-9F3512C2549C}"/>
              </a:ext>
            </a:extLst>
          </p:cNvPr>
          <p:cNvSpPr txBox="1"/>
          <p:nvPr/>
        </p:nvSpPr>
        <p:spPr>
          <a:xfrm>
            <a:off x="4997120" y="1656904"/>
            <a:ext cx="263937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200" b="1" dirty="0">
                <a:solidFill>
                  <a:srgbClr val="0070C0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5303A5-9677-4D33-9789-460D52DB3A43}"/>
              </a:ext>
            </a:extLst>
          </p:cNvPr>
          <p:cNvSpPr txBox="1"/>
          <p:nvPr/>
        </p:nvSpPr>
        <p:spPr>
          <a:xfrm>
            <a:off x="978019" y="1637787"/>
            <a:ext cx="263937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200" b="1" dirty="0">
                <a:solidFill>
                  <a:srgbClr val="C00000"/>
                </a:solidFill>
                <a:latin typeface=".VnAvant" panose="020B7200000000000000" pitchFamily="34" charset="0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1F421C-7AAC-4B9E-99EE-B3F947F42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6363" y="2883430"/>
            <a:ext cx="2120867" cy="28278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76BB00-63D8-4CC0-A616-BD639B69C72C}"/>
              </a:ext>
            </a:extLst>
          </p:cNvPr>
          <p:cNvSpPr txBox="1"/>
          <p:nvPr/>
        </p:nvSpPr>
        <p:spPr>
          <a:xfrm>
            <a:off x="978019" y="625467"/>
            <a:ext cx="533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Các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kiểu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của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06223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0B7892-D03D-406C-8D17-486E1923D466}"/>
              </a:ext>
            </a:extLst>
          </p:cNvPr>
          <p:cNvGrpSpPr/>
          <p:nvPr/>
        </p:nvGrpSpPr>
        <p:grpSpPr>
          <a:xfrm>
            <a:off x="1528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ED147B-5AE2-45DD-98EC-6E1A09B2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06E48A-BC9C-4C70-A231-A8AC7B047EF4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DF5A0D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3731F62-BA69-42E7-9573-5864C539D50B}"/>
              </a:ext>
            </a:extLst>
          </p:cNvPr>
          <p:cNvSpPr txBox="1"/>
          <p:nvPr/>
        </p:nvSpPr>
        <p:spPr>
          <a:xfrm>
            <a:off x="5032015" y="5234657"/>
            <a:ext cx="637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.VnAvant" panose="020B7200000000000000" pitchFamily="34" charset="0"/>
              </a:rPr>
              <a:t>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C0960D-D8D5-43DF-B43B-90CC94006742}"/>
              </a:ext>
            </a:extLst>
          </p:cNvPr>
          <p:cNvSpPr txBox="1"/>
          <p:nvPr/>
        </p:nvSpPr>
        <p:spPr>
          <a:xfrm>
            <a:off x="5694863" y="5214710"/>
            <a:ext cx="7714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63E96A-16FC-49FF-AF37-8DAE2F0C8BE3}"/>
              </a:ext>
            </a:extLst>
          </p:cNvPr>
          <p:cNvSpPr txBox="1"/>
          <p:nvPr/>
        </p:nvSpPr>
        <p:spPr>
          <a:xfrm>
            <a:off x="6788758" y="5279860"/>
            <a:ext cx="7714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BC32FD-4D67-463B-AA84-DF143181ABA9}"/>
              </a:ext>
            </a:extLst>
          </p:cNvPr>
          <p:cNvSpPr txBox="1"/>
          <p:nvPr/>
        </p:nvSpPr>
        <p:spPr>
          <a:xfrm>
            <a:off x="7213977" y="5279860"/>
            <a:ext cx="7714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.VnAvant" panose="020B7200000000000000" pitchFamily="34" charset="0"/>
              </a:rPr>
              <a:t>ï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CC1160-3F34-43B3-874B-18F88B3538AA}"/>
              </a:ext>
            </a:extLst>
          </p:cNvPr>
          <p:cNvSpPr txBox="1"/>
          <p:nvPr/>
        </p:nvSpPr>
        <p:spPr>
          <a:xfrm>
            <a:off x="7853810" y="5249505"/>
            <a:ext cx="587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FD6BA5-E190-4E9D-8CC1-FE612F2BB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728" y="840815"/>
            <a:ext cx="5766182" cy="40126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A46D0C-CE6E-4864-8274-8D78E6F0BCC2}"/>
              </a:ext>
            </a:extLst>
          </p:cNvPr>
          <p:cNvSpPr txBox="1"/>
          <p:nvPr/>
        </p:nvSpPr>
        <p:spPr>
          <a:xfrm>
            <a:off x="4438823" y="5234657"/>
            <a:ext cx="637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47E1C5-FFFD-4A73-B388-F76D8A21B2A0}"/>
              </a:ext>
            </a:extLst>
          </p:cNvPr>
          <p:cNvSpPr txBox="1"/>
          <p:nvPr/>
        </p:nvSpPr>
        <p:spPr>
          <a:xfrm>
            <a:off x="3983455" y="5234657"/>
            <a:ext cx="637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.VnAvant" panose="020B7200000000000000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12430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0B7892-D03D-406C-8D17-486E1923D466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ED147B-5AE2-45DD-98EC-6E1A09B2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06E48A-BC9C-4C70-A231-A8AC7B047EF4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DF5A0D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3B7863E-A2EF-47E6-AEA0-ECB0827ED5B0}"/>
              </a:ext>
            </a:extLst>
          </p:cNvPr>
          <p:cNvSpPr txBox="1"/>
          <p:nvPr/>
        </p:nvSpPr>
        <p:spPr>
          <a:xfrm>
            <a:off x="820004" y="740600"/>
            <a:ext cx="10797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Trong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từ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Th¸p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rïa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những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nào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đã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học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7F76F-BDBB-44C3-9CF9-1B38197110EB}"/>
              </a:ext>
            </a:extLst>
          </p:cNvPr>
          <p:cNvSpPr txBox="1"/>
          <p:nvPr/>
        </p:nvSpPr>
        <p:spPr>
          <a:xfrm>
            <a:off x="-244339" y="2227301"/>
            <a:ext cx="8150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A: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t, a, p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4E7F9B-C532-4958-B306-7F32161D9D88}"/>
              </a:ext>
            </a:extLst>
          </p:cNvPr>
          <p:cNvSpPr txBox="1"/>
          <p:nvPr/>
        </p:nvSpPr>
        <p:spPr>
          <a:xfrm>
            <a:off x="-510196" y="3040188"/>
            <a:ext cx="8150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B: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h, u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0D1274-A045-4B45-BB03-2F8E231E7546}"/>
              </a:ext>
            </a:extLst>
          </p:cNvPr>
          <p:cNvSpPr txBox="1"/>
          <p:nvPr/>
        </p:nvSpPr>
        <p:spPr>
          <a:xfrm>
            <a:off x="554106" y="3820376"/>
            <a:ext cx="8150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C: C¶ 2 ®¸p ¸n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trªn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8B924E85-21E9-4BA0-AA53-8B31B00AF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299" y="2189086"/>
            <a:ext cx="15811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2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2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  <p:bldP spid="6" grpId="0"/>
      <p:bldP spid="6" grpId="1"/>
      <p:bldP spid="8" grpId="0"/>
      <p:bldP spid="8" grpId="1"/>
      <p:bldP spid="9" grpId="0"/>
      <p:bldP spid="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1825</TotalTime>
  <Words>548</Words>
  <Application>Microsoft Office PowerPoint</Application>
  <PresentationFormat>Widescreen</PresentationFormat>
  <Paragraphs>135</Paragraphs>
  <Slides>27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.VnAvant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34</cp:revision>
  <dcterms:created xsi:type="dcterms:W3CDTF">2022-01-16T02:56:02Z</dcterms:created>
  <dcterms:modified xsi:type="dcterms:W3CDTF">2023-04-10T13:40:13Z</dcterms:modified>
</cp:coreProperties>
</file>