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59" r:id="rId5"/>
    <p:sldId id="264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FDE5-9831-47A3-A313-EF5F294D0624}" type="datetimeFigureOut">
              <a:rPr lang="vi-VN" smtClean="0"/>
              <a:t>19/04/2023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F883-1D17-409A-A0A6-8636B8401F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706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FDE5-9831-47A3-A313-EF5F294D0624}" type="datetimeFigureOut">
              <a:rPr lang="vi-VN" smtClean="0"/>
              <a:t>19/04/2023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F883-1D17-409A-A0A6-8636B8401F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08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FDE5-9831-47A3-A313-EF5F294D0624}" type="datetimeFigureOut">
              <a:rPr lang="vi-VN" smtClean="0"/>
              <a:t>19/04/2023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F883-1D17-409A-A0A6-8636B8401F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960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FDE5-9831-47A3-A313-EF5F294D0624}" type="datetimeFigureOut">
              <a:rPr lang="vi-VN" smtClean="0"/>
              <a:t>19/04/2023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F883-1D17-409A-A0A6-8636B8401F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796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FDE5-9831-47A3-A313-EF5F294D0624}" type="datetimeFigureOut">
              <a:rPr lang="vi-VN" smtClean="0"/>
              <a:t>19/04/2023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F883-1D17-409A-A0A6-8636B8401F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647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FDE5-9831-47A3-A313-EF5F294D0624}" type="datetimeFigureOut">
              <a:rPr lang="vi-VN" smtClean="0"/>
              <a:t>19/04/2023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F883-1D17-409A-A0A6-8636B8401F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99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FDE5-9831-47A3-A313-EF5F294D0624}" type="datetimeFigureOut">
              <a:rPr lang="vi-VN" smtClean="0"/>
              <a:t>19/04/2023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F883-1D17-409A-A0A6-8636B8401F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041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FDE5-9831-47A3-A313-EF5F294D0624}" type="datetimeFigureOut">
              <a:rPr lang="vi-VN" smtClean="0"/>
              <a:t>19/04/2023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F883-1D17-409A-A0A6-8636B8401F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27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FDE5-9831-47A3-A313-EF5F294D0624}" type="datetimeFigureOut">
              <a:rPr lang="vi-VN" smtClean="0"/>
              <a:t>19/04/2023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F883-1D17-409A-A0A6-8636B8401F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852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FDE5-9831-47A3-A313-EF5F294D0624}" type="datetimeFigureOut">
              <a:rPr lang="vi-VN" smtClean="0"/>
              <a:t>19/04/2023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F883-1D17-409A-A0A6-8636B8401F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493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FDE5-9831-47A3-A313-EF5F294D0624}" type="datetimeFigureOut">
              <a:rPr lang="vi-VN" smtClean="0"/>
              <a:t>19/04/2023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F883-1D17-409A-A0A6-8636B8401F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134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DFDE5-9831-47A3-A313-EF5F294D0624}" type="datetimeFigureOut">
              <a:rPr lang="vi-VN" smtClean="0"/>
              <a:t>19/04/2023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0F883-1D17-409A-A0A6-8636B8401F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639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9" y="-68498"/>
            <a:ext cx="12192000" cy="68561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22313" y="94629"/>
            <a:ext cx="8838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</a:t>
            </a:r>
            <a:r>
              <a:rPr lang="vi-VN" sz="3200" b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QUẬN LONG BIÊN </a:t>
            </a:r>
          </a:p>
          <a:p>
            <a:pPr algn="ctr"/>
            <a:r>
              <a:rPr lang="vi-VN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Trường mầm non Đức Gian</a:t>
            </a:r>
            <a:r>
              <a:rPr lang="vi-VN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g</a:t>
            </a:r>
          </a:p>
        </p:txBody>
      </p:sp>
      <p:sp>
        <p:nvSpPr>
          <p:cNvPr id="4" name="Rectangle 3"/>
          <p:cNvSpPr/>
          <p:nvPr/>
        </p:nvSpPr>
        <p:spPr>
          <a:xfrm>
            <a:off x="2071007" y="2261234"/>
            <a:ext cx="8049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LĨNH VỰC PHÁT TRIỂM THẨM MỸ</a:t>
            </a:r>
          </a:p>
          <a:p>
            <a:pPr algn="ctr"/>
            <a:r>
              <a:rPr lang="vi-VN" sz="360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Đề tài: </a:t>
            </a:r>
            <a:r>
              <a:rPr lang="vi-VN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Tô màu ô tô</a:t>
            </a:r>
          </a:p>
        </p:txBody>
      </p:sp>
      <p:sp>
        <p:nvSpPr>
          <p:cNvPr id="5" name="Rectangle 4"/>
          <p:cNvSpPr/>
          <p:nvPr/>
        </p:nvSpPr>
        <p:spPr>
          <a:xfrm rot="10800000" flipV="1">
            <a:off x="5037364" y="3613665"/>
            <a:ext cx="2008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vi-VN" dirty="0"/>
          </a:p>
        </p:txBody>
      </p:sp>
      <p:sp>
        <p:nvSpPr>
          <p:cNvPr id="6" name="Rectangle 5"/>
          <p:cNvSpPr/>
          <p:nvPr/>
        </p:nvSpPr>
        <p:spPr>
          <a:xfrm rot="10800000" flipV="1">
            <a:off x="4498521" y="4383898"/>
            <a:ext cx="2848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022" y="807715"/>
            <a:ext cx="895686" cy="7769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0139" y="3853797"/>
            <a:ext cx="3747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Lứa tuổi : 24 – </a:t>
            </a:r>
            <a:r>
              <a:rPr lang="vi-VN" sz="280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36 tháng</a:t>
            </a:r>
            <a:endParaRPr lang="en-US" sz="280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  <a:p>
            <a:pPr algn="ctr"/>
            <a:r>
              <a:rPr lang="en-US" sz="28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Âu Thị Hiển</a:t>
            </a:r>
            <a:endParaRPr lang="vi-VN" sz="28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70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2075" y="2809875"/>
            <a:ext cx="95916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2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1. Kiến thức</a:t>
            </a:r>
            <a:r>
              <a:rPr lang="vi-VN" sz="22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vi-VN" sz="22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-Trẻ biết tên, một số đặc điểm của ô tô: có đầu xe, thân xe, cửa xe, bánh xe</a:t>
            </a:r>
          </a:p>
          <a:p>
            <a:pPr>
              <a:spcAft>
                <a:spcPts val="0"/>
              </a:spcAft>
            </a:pPr>
            <a:r>
              <a:rPr lang="vi-VN" sz="22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- Trẻ nhận biết hình tròn.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vi-VN" sz="22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Trẻ nhận biết được màu, chọn màu để tô.</a:t>
            </a:r>
          </a:p>
          <a:p>
            <a:pPr>
              <a:spcAft>
                <a:spcPts val="0"/>
              </a:spcAft>
            </a:pPr>
            <a:r>
              <a:rPr lang="vi-VN" sz="2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2. Kỹ năng</a:t>
            </a:r>
            <a:r>
              <a:rPr lang="vi-VN" sz="22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vi-VN" sz="22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- Rèn trẻ  kĩ năng cầm bút và tô màu cho trẻ.</a:t>
            </a:r>
          </a:p>
          <a:p>
            <a:pPr>
              <a:spcAft>
                <a:spcPts val="0"/>
              </a:spcAft>
            </a:pPr>
            <a:r>
              <a:rPr lang="vi-VN" sz="22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- Phát triển cơ tay và tố chất khéo léo của đôi bàn tay.</a:t>
            </a:r>
          </a:p>
          <a:p>
            <a:pPr>
              <a:spcAft>
                <a:spcPts val="0"/>
              </a:spcAft>
            </a:pPr>
            <a:r>
              <a:rPr lang="vi-VN" sz="2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3</a:t>
            </a:r>
            <a:r>
              <a:rPr lang="vi-VN" sz="22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. </a:t>
            </a:r>
            <a:r>
              <a:rPr lang="vi-VN" sz="2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Thái độ</a:t>
            </a:r>
            <a:r>
              <a:rPr lang="vi-VN" sz="22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vi-VN" sz="2200" dirty="0">
                <a:solidFill>
                  <a:srgbClr val="FF0000"/>
                </a:solidFill>
                <a:latin typeface="+mj-lt"/>
              </a:rPr>
              <a:t>- Trẻ chú ý học và tích cực tham gia vào hoạt động.</a:t>
            </a:r>
            <a:endParaRPr lang="vi-VN" sz="220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2750" y="2095500"/>
            <a:ext cx="73818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MỤC ĐÍCH –YÊU CẦU</a:t>
            </a:r>
          </a:p>
        </p:txBody>
      </p:sp>
    </p:spTree>
    <p:extLst>
      <p:ext uri="{BB962C8B-B14F-4D97-AF65-F5344CB8AC3E}">
        <p14:creationId xmlns:p14="http://schemas.microsoft.com/office/powerpoint/2010/main" val="1510080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8129" y="661307"/>
            <a:ext cx="6809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+mj-lt"/>
              </a:rPr>
              <a:t>Cô và các con vừa được nghe bài hát gì?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7" y="1299135"/>
            <a:ext cx="7962313" cy="42597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098471" y="1907389"/>
            <a:ext cx="48740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lái ô tô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730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2" y="386354"/>
            <a:ext cx="11038115" cy="5758632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2767693" y="2555422"/>
            <a:ext cx="146957" cy="383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Down Arrow 4"/>
          <p:cNvSpPr/>
          <p:nvPr/>
        </p:nvSpPr>
        <p:spPr>
          <a:xfrm>
            <a:off x="5470071" y="1338943"/>
            <a:ext cx="179615" cy="514350"/>
          </a:xfrm>
          <a:prstGeom prst="downArrow">
            <a:avLst>
              <a:gd name="adj1" fmla="val 50000"/>
              <a:gd name="adj2" fmla="val 525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Down Arrow 5"/>
          <p:cNvSpPr/>
          <p:nvPr/>
        </p:nvSpPr>
        <p:spPr>
          <a:xfrm>
            <a:off x="7078436" y="1273628"/>
            <a:ext cx="171450" cy="51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Left Arrow 6"/>
          <p:cNvSpPr/>
          <p:nvPr/>
        </p:nvSpPr>
        <p:spPr>
          <a:xfrm rot="17489938">
            <a:off x="7163812" y="2365092"/>
            <a:ext cx="571500" cy="2041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Up Arrow 7"/>
          <p:cNvSpPr/>
          <p:nvPr/>
        </p:nvSpPr>
        <p:spPr>
          <a:xfrm>
            <a:off x="3812721" y="4808765"/>
            <a:ext cx="204108" cy="6613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Up Arrow 8"/>
          <p:cNvSpPr/>
          <p:nvPr/>
        </p:nvSpPr>
        <p:spPr>
          <a:xfrm>
            <a:off x="8492163" y="4683579"/>
            <a:ext cx="204108" cy="6613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Down Arrow 9"/>
          <p:cNvSpPr/>
          <p:nvPr/>
        </p:nvSpPr>
        <p:spPr>
          <a:xfrm>
            <a:off x="3491592" y="2314575"/>
            <a:ext cx="185058" cy="4816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Down Arrow 10"/>
          <p:cNvSpPr/>
          <p:nvPr/>
        </p:nvSpPr>
        <p:spPr>
          <a:xfrm>
            <a:off x="8226180" y="2352675"/>
            <a:ext cx="193920" cy="4177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9136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4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666751"/>
            <a:ext cx="57721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40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8957" y="914400"/>
            <a:ext cx="3616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+mj-lt"/>
              </a:rPr>
              <a:t>CHUẨN BỊ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5" y="2773872"/>
            <a:ext cx="5692548" cy="3152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89" y="2685505"/>
            <a:ext cx="3962591" cy="3328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6147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8" y="1433383"/>
            <a:ext cx="4757351" cy="35834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73" y="1433383"/>
            <a:ext cx="5391933" cy="3641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526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9826" y="2967335"/>
            <a:ext cx="97923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vi-VN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VÀ HẸN GẶP LẠI CÁC CON!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86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169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</dc:creator>
  <cp:lastModifiedBy>Administrator</cp:lastModifiedBy>
  <cp:revision>20</cp:revision>
  <dcterms:created xsi:type="dcterms:W3CDTF">2022-03-25T14:28:10Z</dcterms:created>
  <dcterms:modified xsi:type="dcterms:W3CDTF">2023-04-19T09:56:07Z</dcterms:modified>
</cp:coreProperties>
</file>