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0" r:id="rId2"/>
    <p:sldId id="481" r:id="rId3"/>
    <p:sldId id="482" r:id="rId4"/>
    <p:sldId id="484" r:id="rId5"/>
    <p:sldId id="479" r:id="rId6"/>
    <p:sldId id="477" r:id="rId7"/>
    <p:sldId id="478" r:id="rId8"/>
    <p:sldId id="480" r:id="rId9"/>
    <p:sldId id="483" r:id="rId10"/>
    <p:sldId id="471" r:id="rId11"/>
    <p:sldId id="472" r:id="rId12"/>
    <p:sldId id="473" r:id="rId13"/>
    <p:sldId id="476" r:id="rId14"/>
    <p:sldId id="474" r:id="rId15"/>
    <p:sldId id="485" r:id="rId16"/>
    <p:sldId id="486" r:id="rId17"/>
    <p:sldId id="475" r:id="rId18"/>
    <p:sldId id="487" r:id="rId19"/>
    <p:sldId id="488" r:id="rId20"/>
    <p:sldId id="48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87EB-EF2C-4535-8CCE-879C46C83661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C91FC-62EF-491A-9C73-C9C38642D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2EE8-0474-4AA5-8333-1F03A9F3E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29325-F1B0-4861-ABF9-5706AE691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32C5-8B19-4641-A258-B2D03371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687F-5A2C-4708-AA26-2AEDA17E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3FB4-CA56-4E4A-BF97-0340708E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557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E9D3-5C2E-4339-972F-D0B1986A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5E646-2691-4FAA-8405-DC765C986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F726-EF61-4770-AF12-D39AB244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FBEA-8669-4E83-9095-D509BAE8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ED00-8440-4F77-8170-839C82FD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05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87B23-C676-4DC7-A776-E6C36A296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E457B-D597-45E9-A58D-899BBA191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2119-0A25-4AE8-A856-64B57D51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B6FDD-C76E-4539-8A28-986E72A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E275-3A1B-44CA-AEC7-D2921F7C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9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C7D8-3E7D-43BA-9757-65D97C3F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FE32-2D53-4E03-8ECC-1D6DDF1F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F129-9B26-4437-823A-9C148B78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5A57-9BD1-443B-9346-2972B1DD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2DA7-EBDF-41D1-ACF9-C7A0DE6C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5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917D-0E04-47CC-B8CF-9428366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FDA09-A0F2-47C7-BC44-2868A0AF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36D4-94E3-44D7-A63A-D0FB7D68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469B5-A98C-4A36-A398-EB9032A6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6260-50E7-4A7A-8428-AA8A3D4B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0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BECB-957D-4866-A46C-913CF4E4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A6F9-28CF-4AAE-A378-E4E4AA2F7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99E1-35C4-4278-9A17-4DCB1FFCC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30A1-67B1-412D-AEF9-F572FA60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7B93E-7CCD-472B-BCBE-EDA35FB5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5D73E-FE11-46A1-9543-45DA9F5E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4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00F7-AD8A-4942-A6BB-EEE8CB65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DFCD-9CD1-44A6-9BA8-1176AF5C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10124-A200-4000-93FC-DD6EEA69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CFEFF-C59B-40FE-8930-04D04F6B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77346-ECC5-49F2-8223-D3086239C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887E6-8DBD-45E2-A8E8-EEA409ED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A1738-08B6-44A9-9E84-47F9CB6A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0762F-059D-4707-A6C0-3D566353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0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809-1901-47CC-980E-31AE7E2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91EB5-4A08-40FE-AF1D-1C445618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41BEC-4163-4A7E-8B68-FB38C6A3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71845-6A7D-4795-A362-1529B50E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4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49BA8-5EB7-4780-AA20-037E88E2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8625B-2689-43CD-866E-D76B6B89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6B1C0-1514-42FB-9D5C-E641A245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60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958C-FAAA-4BC9-A4C4-F553BF44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78BF-F8FE-4A2B-AFF2-DD9C80F0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B1B4C-078A-4A39-AF2E-EE92E5E5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0F13-65E4-40C0-BDA6-7F8391A5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BCB83-C2A7-4D86-AF04-B3525F4D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74D1D-DC85-4C43-8C70-41E9ED7E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09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ACA9-5B5F-4681-B053-09A81CE7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0078E-896D-459B-B68F-2D8BE0FD3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620B1-6935-47B6-9835-8A801A0DD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D28DB-9759-488F-A577-86C1D9F6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3936-C62F-4942-BD95-AED58B12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7B059-079F-440A-ABD5-5D802FF5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7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67EB-0C2C-42E5-A14A-948B6C02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D92A7-06D7-48B8-8901-F584B13F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220B-B96E-4A34-A763-BC1C4E372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94F2-186A-475D-9D8C-B229297F52D0}" type="datetimeFigureOut">
              <a:rPr lang="vi-VN" smtClean="0"/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2F4F-90E6-45CC-B6A6-36B0ECD91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05501-02CB-4096-AB1E-2D71E5C2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5D32-1E04-4F24-9A05-F172FEFB70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59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4.xml"/><Relationship Id="rId3" Type="http://schemas.openxmlformats.org/officeDocument/2006/relationships/slideLayout" Target="../slideLayouts/slideLayout12.xml"/><Relationship Id="rId7" Type="http://schemas.microsoft.com/office/2007/relationships/hdphoto" Target="../media/hdphoto4.wdp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jp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gif"/><Relationship Id="rId5" Type="http://schemas.openxmlformats.org/officeDocument/2006/relationships/slide" Target="slide9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DAA31-1F6C-4DDE-97AF-719DB4724670}"/>
              </a:ext>
            </a:extLst>
          </p:cNvPr>
          <p:cNvSpPr txBox="1"/>
          <p:nvPr/>
        </p:nvSpPr>
        <p:spPr>
          <a:xfrm>
            <a:off x="0" y="27356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ỦY BAN NHÂN DÂN QUẬN LONG BIÊN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E6A8A-C330-4C52-A9CA-C6F0E239F03B}"/>
              </a:ext>
            </a:extLst>
          </p:cNvPr>
          <p:cNvSpPr txBox="1"/>
          <p:nvPr/>
        </p:nvSpPr>
        <p:spPr>
          <a:xfrm>
            <a:off x="1" y="608990"/>
            <a:ext cx="121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>
                <a:solidFill>
                  <a:srgbClr val="FFFF00"/>
                </a:solidFill>
              </a:rPr>
              <a:t>ỜNG MẦM NON ĐỨC GIANG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5E128-1B44-42AD-B937-86AC00A113DE}"/>
              </a:ext>
            </a:extLst>
          </p:cNvPr>
          <p:cNvSpPr txBox="1"/>
          <p:nvPr/>
        </p:nvSpPr>
        <p:spPr>
          <a:xfrm>
            <a:off x="0" y="316154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Đề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tài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Dạy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trẻ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nhóm</a:t>
            </a:r>
            <a:r>
              <a:rPr lang="en-US" sz="3200" b="1" dirty="0">
                <a:solidFill>
                  <a:schemeClr val="bg1"/>
                </a:solidFill>
              </a:rPr>
              <a:t> 9 </a:t>
            </a:r>
            <a:r>
              <a:rPr lang="en-US" sz="3200" b="1" dirty="0" err="1">
                <a:solidFill>
                  <a:schemeClr val="bg1"/>
                </a:solidFill>
              </a:rPr>
              <a:t>đối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tượng</a:t>
            </a:r>
            <a:r>
              <a:rPr lang="en-US" sz="3200" b="1" dirty="0">
                <a:solidFill>
                  <a:schemeClr val="bg1"/>
                </a:solidFill>
              </a:rPr>
              <a:t> ra </a:t>
            </a:r>
            <a:r>
              <a:rPr lang="en-US" sz="3200" b="1" dirty="0" err="1">
                <a:solidFill>
                  <a:schemeClr val="bg1"/>
                </a:solidFill>
              </a:rPr>
              <a:t>làm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bằng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5DF5E-471B-41BC-ADEC-7767BCE55E94}"/>
              </a:ext>
            </a:extLst>
          </p:cNvPr>
          <p:cNvSpPr/>
          <p:nvPr/>
        </p:nvSpPr>
        <p:spPr>
          <a:xfrm>
            <a:off x="3628337" y="1892209"/>
            <a:ext cx="4935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GIẢNG </a:t>
            </a:r>
          </a:p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PHÁT TRIỂN NHẬN TH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ỨC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C3FCB-E35B-4227-87F2-D164EEDF8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2" y="962694"/>
            <a:ext cx="1175112" cy="9423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C5D481-3246-46EA-8B48-1617FD63D18E}"/>
              </a:ext>
            </a:extLst>
          </p:cNvPr>
          <p:cNvSpPr txBox="1"/>
          <p:nvPr/>
        </p:nvSpPr>
        <p:spPr>
          <a:xfrm>
            <a:off x="2792569" y="4307764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Lứa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tuổi</a:t>
            </a:r>
            <a:r>
              <a:rPr lang="en-US" sz="2400" b="1" dirty="0">
                <a:solidFill>
                  <a:schemeClr val="bg1"/>
                </a:solidFill>
              </a:rPr>
              <a:t>: 5-6 </a:t>
            </a:r>
            <a:r>
              <a:rPr lang="en-US" sz="2400" b="1" dirty="0" err="1">
                <a:solidFill>
                  <a:schemeClr val="bg1"/>
                </a:solidFill>
              </a:rPr>
              <a:t>tuổi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4D61BB-E9DA-4642-B306-2E19B723F385}"/>
              </a:ext>
            </a:extLst>
          </p:cNvPr>
          <p:cNvSpPr txBox="1"/>
          <p:nvPr/>
        </p:nvSpPr>
        <p:spPr>
          <a:xfrm>
            <a:off x="2702415" y="4714122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Giáo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viên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Ngọc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4325A-ABB6-49EE-842C-0006481CE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91" y="4223115"/>
            <a:ext cx="2717058" cy="18115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30CC4-442F-441F-8BED-AA963EF48628}"/>
              </a:ext>
            </a:extLst>
          </p:cNvPr>
          <p:cNvSpPr/>
          <p:nvPr/>
        </p:nvSpPr>
        <p:spPr>
          <a:xfrm>
            <a:off x="251791" y="649357"/>
            <a:ext cx="11595652" cy="19348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4BE6C-6FD0-4920-AD36-50CE1E070806}"/>
              </a:ext>
            </a:extLst>
          </p:cNvPr>
          <p:cNvSpPr/>
          <p:nvPr/>
        </p:nvSpPr>
        <p:spPr>
          <a:xfrm>
            <a:off x="344558" y="3988904"/>
            <a:ext cx="2107094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DD36C-8EB8-40F8-9A1F-C5DA24844DEB}"/>
              </a:ext>
            </a:extLst>
          </p:cNvPr>
          <p:cNvSpPr/>
          <p:nvPr/>
        </p:nvSpPr>
        <p:spPr>
          <a:xfrm>
            <a:off x="2616806" y="3988903"/>
            <a:ext cx="9173820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71F68C-AC6E-407A-B7EA-FAB952070EEC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5287615" y="2584174"/>
            <a:ext cx="1916101" cy="14047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0E0957-9802-44CC-A7B9-EA2A8F88C5C5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1398105" y="2584174"/>
            <a:ext cx="3889510" cy="140473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AC07-0DF4-4B84-A98C-0E946AF7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1" y="923972"/>
            <a:ext cx="1457739" cy="1660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AFACA-FA17-45CE-BFB3-C1891C3D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923972"/>
            <a:ext cx="1457739" cy="166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8F205-FC70-4903-B733-DAFAEF90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5" y="923972"/>
            <a:ext cx="1457739" cy="166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4FB0D3-ACAF-4510-9336-8EE9C7997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2" y="923972"/>
            <a:ext cx="1457739" cy="1660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3E1FC-DCEF-4E7C-A893-2AE5C166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39" y="923972"/>
            <a:ext cx="1457739" cy="1660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235F70-C40E-4BFD-9976-D37815DF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6" y="923972"/>
            <a:ext cx="1457739" cy="1660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1A669-6414-4D6E-A2FF-06EEDD08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923972"/>
            <a:ext cx="1457739" cy="1660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00553-97AD-4B3E-B202-74BE9D58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23972"/>
            <a:ext cx="1457739" cy="166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239F7F-41C6-4FE2-BFA3-1EAC2ED77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923972"/>
            <a:ext cx="1457739" cy="1660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0042FE-1A38-408B-93C7-52130F8E8247}"/>
              </a:ext>
            </a:extLst>
          </p:cNvPr>
          <p:cNvSpPr txBox="1"/>
          <p:nvPr/>
        </p:nvSpPr>
        <p:spPr>
          <a:xfrm>
            <a:off x="10617271" y="645609"/>
            <a:ext cx="974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8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008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7BA81-6304-47DF-B09D-DE13D7B0E3DD}"/>
              </a:ext>
            </a:extLst>
          </p:cNvPr>
          <p:cNvSpPr txBox="1"/>
          <p:nvPr/>
        </p:nvSpPr>
        <p:spPr>
          <a:xfrm>
            <a:off x="1642445" y="4925830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7EB15E-ADC6-494F-B795-E6AA3997D294}"/>
              </a:ext>
            </a:extLst>
          </p:cNvPr>
          <p:cNvSpPr txBox="1"/>
          <p:nvPr/>
        </p:nvSpPr>
        <p:spPr>
          <a:xfrm>
            <a:off x="10892306" y="4934886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vi-VN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0443 0.504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9336 0.53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66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9218 0.463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1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7994 0.539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2699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8125 0.463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31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599 0.539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2699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977 0.4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312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4844 0.53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666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5833 0.4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30CC4-442F-441F-8BED-AA963EF48628}"/>
              </a:ext>
            </a:extLst>
          </p:cNvPr>
          <p:cNvSpPr/>
          <p:nvPr/>
        </p:nvSpPr>
        <p:spPr>
          <a:xfrm>
            <a:off x="251791" y="649357"/>
            <a:ext cx="11595652" cy="19348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4BE6C-6FD0-4920-AD36-50CE1E070806}"/>
              </a:ext>
            </a:extLst>
          </p:cNvPr>
          <p:cNvSpPr/>
          <p:nvPr/>
        </p:nvSpPr>
        <p:spPr>
          <a:xfrm>
            <a:off x="344558" y="3988904"/>
            <a:ext cx="2824126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DD36C-8EB8-40F8-9A1F-C5DA24844DEB}"/>
              </a:ext>
            </a:extLst>
          </p:cNvPr>
          <p:cNvSpPr/>
          <p:nvPr/>
        </p:nvSpPr>
        <p:spPr>
          <a:xfrm>
            <a:off x="3597966" y="3988903"/>
            <a:ext cx="8192660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71F68C-AC6E-407A-B7EA-FAB952070EEC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5287615" y="2584174"/>
            <a:ext cx="2406681" cy="14047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0E0957-9802-44CC-A7B9-EA2A8F88C5C5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1756621" y="2584174"/>
            <a:ext cx="3530994" cy="140473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AC07-0DF4-4B84-A98C-0E946AF7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1" y="923972"/>
            <a:ext cx="1457739" cy="1660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AFACA-FA17-45CE-BFB3-C1891C3D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923972"/>
            <a:ext cx="1457739" cy="166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8F205-FC70-4903-B733-DAFAEF90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5" y="923972"/>
            <a:ext cx="1457739" cy="166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4FB0D3-ACAF-4510-9336-8EE9C7997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2" y="923972"/>
            <a:ext cx="1457739" cy="1660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3E1FC-DCEF-4E7C-A893-2AE5C166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39" y="923972"/>
            <a:ext cx="1457739" cy="1660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235F70-C40E-4BFD-9976-D37815DF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6" y="923972"/>
            <a:ext cx="1457739" cy="1660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1A669-6414-4D6E-A2FF-06EEDD08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923972"/>
            <a:ext cx="1457739" cy="1660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00553-97AD-4B3E-B202-74BE9D58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23972"/>
            <a:ext cx="1457739" cy="166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239F7F-41C6-4FE2-BFA3-1EAC2ED77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923972"/>
            <a:ext cx="1457739" cy="1660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0042FE-1A38-408B-93C7-52130F8E8247}"/>
              </a:ext>
            </a:extLst>
          </p:cNvPr>
          <p:cNvSpPr txBox="1"/>
          <p:nvPr/>
        </p:nvSpPr>
        <p:spPr>
          <a:xfrm>
            <a:off x="10617271" y="645609"/>
            <a:ext cx="974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8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008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7BA81-6304-47DF-B09D-DE13D7B0E3DD}"/>
              </a:ext>
            </a:extLst>
          </p:cNvPr>
          <p:cNvSpPr txBox="1"/>
          <p:nvPr/>
        </p:nvSpPr>
        <p:spPr>
          <a:xfrm>
            <a:off x="2408964" y="4958932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7EB15E-ADC6-494F-B795-E6AA3997D294}"/>
              </a:ext>
            </a:extLst>
          </p:cNvPr>
          <p:cNvSpPr txBox="1"/>
          <p:nvPr/>
        </p:nvSpPr>
        <p:spPr>
          <a:xfrm>
            <a:off x="10892306" y="4934886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vi-VN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0143 0.5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0508 0.46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7747 0.46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3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608 0.5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2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5977 0.4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5222 0.5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26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6693 0.4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2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707 0.524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26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7656 0.46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30CC4-442F-441F-8BED-AA963EF48628}"/>
              </a:ext>
            </a:extLst>
          </p:cNvPr>
          <p:cNvSpPr/>
          <p:nvPr/>
        </p:nvSpPr>
        <p:spPr>
          <a:xfrm>
            <a:off x="251791" y="649357"/>
            <a:ext cx="11595652" cy="19348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4BE6C-6FD0-4920-AD36-50CE1E070806}"/>
              </a:ext>
            </a:extLst>
          </p:cNvPr>
          <p:cNvSpPr/>
          <p:nvPr/>
        </p:nvSpPr>
        <p:spPr>
          <a:xfrm>
            <a:off x="344557" y="3988904"/>
            <a:ext cx="3940617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DD36C-8EB8-40F8-9A1F-C5DA24844DEB}"/>
              </a:ext>
            </a:extLst>
          </p:cNvPr>
          <p:cNvSpPr/>
          <p:nvPr/>
        </p:nvSpPr>
        <p:spPr>
          <a:xfrm>
            <a:off x="4558744" y="3988903"/>
            <a:ext cx="7231881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71F68C-AC6E-407A-B7EA-FAB952070EEC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5287615" y="2584174"/>
            <a:ext cx="2887070" cy="14047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0E0957-9802-44CC-A7B9-EA2A8F88C5C5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2314866" y="2584174"/>
            <a:ext cx="2972749" cy="140473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AC07-0DF4-4B84-A98C-0E946AF7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1" y="923972"/>
            <a:ext cx="1457739" cy="1660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AFACA-FA17-45CE-BFB3-C1891C3D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923972"/>
            <a:ext cx="1457739" cy="166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8F205-FC70-4903-B733-DAFAEF90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5" y="923972"/>
            <a:ext cx="1457739" cy="166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4FB0D3-ACAF-4510-9336-8EE9C7997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2" y="923972"/>
            <a:ext cx="1457739" cy="1660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3E1FC-DCEF-4E7C-A893-2AE5C166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39" y="923972"/>
            <a:ext cx="1457739" cy="1660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235F70-C40E-4BFD-9976-D37815DF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6" y="923972"/>
            <a:ext cx="1457739" cy="1660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1A669-6414-4D6E-A2FF-06EEDD08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923972"/>
            <a:ext cx="1457739" cy="1660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00553-97AD-4B3E-B202-74BE9D58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23972"/>
            <a:ext cx="1457739" cy="166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239F7F-41C6-4FE2-BFA3-1EAC2ED77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923972"/>
            <a:ext cx="1457739" cy="1660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0042FE-1A38-408B-93C7-52130F8E8247}"/>
              </a:ext>
            </a:extLst>
          </p:cNvPr>
          <p:cNvSpPr txBox="1"/>
          <p:nvPr/>
        </p:nvSpPr>
        <p:spPr>
          <a:xfrm>
            <a:off x="10617271" y="645609"/>
            <a:ext cx="974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8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008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7BA81-6304-47DF-B09D-DE13D7B0E3DD}"/>
              </a:ext>
            </a:extLst>
          </p:cNvPr>
          <p:cNvSpPr txBox="1"/>
          <p:nvPr/>
        </p:nvSpPr>
        <p:spPr>
          <a:xfrm>
            <a:off x="3422209" y="4925831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7EB15E-ADC6-494F-B795-E6AA3997D294}"/>
              </a:ext>
            </a:extLst>
          </p:cNvPr>
          <p:cNvSpPr txBox="1"/>
          <p:nvPr/>
        </p:nvSpPr>
        <p:spPr>
          <a:xfrm>
            <a:off x="10892306" y="4934886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508 0.5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0.491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0664 0.4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8229 0.53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6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8217 0.5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68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8386 0.54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27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8646 0.4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31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8776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3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8528 0.4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30CC4-442F-441F-8BED-AA963EF48628}"/>
              </a:ext>
            </a:extLst>
          </p:cNvPr>
          <p:cNvSpPr/>
          <p:nvPr/>
        </p:nvSpPr>
        <p:spPr>
          <a:xfrm>
            <a:off x="251791" y="649357"/>
            <a:ext cx="11595652" cy="19348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4BE6C-6FD0-4920-AD36-50CE1E070806}"/>
              </a:ext>
            </a:extLst>
          </p:cNvPr>
          <p:cNvSpPr/>
          <p:nvPr/>
        </p:nvSpPr>
        <p:spPr>
          <a:xfrm>
            <a:off x="344558" y="3988904"/>
            <a:ext cx="5141842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DD36C-8EB8-40F8-9A1F-C5DA24844DEB}"/>
              </a:ext>
            </a:extLst>
          </p:cNvPr>
          <p:cNvSpPr/>
          <p:nvPr/>
        </p:nvSpPr>
        <p:spPr>
          <a:xfrm>
            <a:off x="5726242" y="3988903"/>
            <a:ext cx="6064383" cy="22197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71F68C-AC6E-407A-B7EA-FAB952070EEC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5287615" y="2584174"/>
            <a:ext cx="3470819" cy="14047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0E0957-9802-44CC-A7B9-EA2A8F88C5C5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2915479" y="2584174"/>
            <a:ext cx="2372136" cy="140473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AC07-0DF4-4B84-A98C-0E946AF7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1" y="923972"/>
            <a:ext cx="1457739" cy="1660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AFACA-FA17-45CE-BFB3-C1891C3D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923972"/>
            <a:ext cx="1457739" cy="1660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8F205-FC70-4903-B733-DAFAEF90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5" y="923972"/>
            <a:ext cx="1457739" cy="166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4FB0D3-ACAF-4510-9336-8EE9C7997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2" y="923972"/>
            <a:ext cx="1457739" cy="1660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3E1FC-DCEF-4E7C-A893-2AE5C166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39" y="923972"/>
            <a:ext cx="1457739" cy="1660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235F70-C40E-4BFD-9976-D37815DF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6" y="923972"/>
            <a:ext cx="1457739" cy="1660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1A669-6414-4D6E-A2FF-06EEDD08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3" y="923972"/>
            <a:ext cx="1457739" cy="1660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00553-97AD-4B3E-B202-74BE9D58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23972"/>
            <a:ext cx="1457739" cy="166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239F7F-41C6-4FE2-BFA3-1EAC2ED77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923972"/>
            <a:ext cx="1457739" cy="1660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0042FE-1A38-408B-93C7-52130F8E8247}"/>
              </a:ext>
            </a:extLst>
          </p:cNvPr>
          <p:cNvSpPr txBox="1"/>
          <p:nvPr/>
        </p:nvSpPr>
        <p:spPr>
          <a:xfrm>
            <a:off x="10617271" y="645609"/>
            <a:ext cx="974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8000"/>
                </a:solidFill>
                <a:latin typeface=".VnAvant" panose="020B7200000000000000" pitchFamily="34" charset="0"/>
              </a:rPr>
              <a:t>9</a:t>
            </a:r>
            <a:endParaRPr lang="vi-VN" sz="13800" b="1" dirty="0">
              <a:solidFill>
                <a:srgbClr val="008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7BA81-6304-47DF-B09D-DE13D7B0E3DD}"/>
              </a:ext>
            </a:extLst>
          </p:cNvPr>
          <p:cNvSpPr txBox="1"/>
          <p:nvPr/>
        </p:nvSpPr>
        <p:spPr>
          <a:xfrm>
            <a:off x="4631960" y="4934886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7EB15E-ADC6-494F-B795-E6AA3997D294}"/>
              </a:ext>
            </a:extLst>
          </p:cNvPr>
          <p:cNvSpPr txBox="1"/>
          <p:nvPr/>
        </p:nvSpPr>
        <p:spPr>
          <a:xfrm>
            <a:off x="10892306" y="4934886"/>
            <a:ext cx="97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vi-VN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13 0.5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482 0.53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0573 0.546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73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0937 0.53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9779 0.522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26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9584 0.5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26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0677 0.4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8516 0.546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73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7955 0.542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DC9E5E6-EF72-41CF-A433-858AD102DC53}"/>
              </a:ext>
            </a:extLst>
          </p:cNvPr>
          <p:cNvSpPr/>
          <p:nvPr/>
        </p:nvSpPr>
        <p:spPr>
          <a:xfrm>
            <a:off x="6449677" y="226240"/>
            <a:ext cx="3792511" cy="114459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1 - 8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CC9411-4A9D-4DA3-8693-6157202DBCBD}"/>
              </a:ext>
            </a:extLst>
          </p:cNvPr>
          <p:cNvSpPr/>
          <p:nvPr/>
        </p:nvSpPr>
        <p:spPr>
          <a:xfrm>
            <a:off x="6449676" y="1974111"/>
            <a:ext cx="3792511" cy="114459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2 - 7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0B3022-A39D-4307-8C33-E33BB2B444FF}"/>
              </a:ext>
            </a:extLst>
          </p:cNvPr>
          <p:cNvSpPr/>
          <p:nvPr/>
        </p:nvSpPr>
        <p:spPr>
          <a:xfrm>
            <a:off x="6449675" y="5407903"/>
            <a:ext cx="3792511" cy="114459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4 - 5</a:t>
            </a:r>
            <a:endParaRPr lang="vi-VN" sz="8800" b="1" dirty="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91B1F-B2AD-40BB-8828-150F38E9890E}"/>
              </a:ext>
            </a:extLst>
          </p:cNvPr>
          <p:cNvSpPr/>
          <p:nvPr/>
        </p:nvSpPr>
        <p:spPr>
          <a:xfrm>
            <a:off x="6552785" y="3691007"/>
            <a:ext cx="3792511" cy="114459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3 - 6</a:t>
            </a:r>
            <a:endParaRPr lang="vi-VN" sz="8800" b="1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2D466-49BB-4AA3-9E93-1690ED47D628}"/>
              </a:ext>
            </a:extLst>
          </p:cNvPr>
          <p:cNvGrpSpPr/>
          <p:nvPr/>
        </p:nvGrpSpPr>
        <p:grpSpPr>
          <a:xfrm>
            <a:off x="0" y="798539"/>
            <a:ext cx="4481434" cy="4755317"/>
            <a:chOff x="3725368" y="1051341"/>
            <a:chExt cx="4481434" cy="475531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0F64B32-1981-45FC-B375-477AF0B3C04F}"/>
                </a:ext>
              </a:extLst>
            </p:cNvPr>
            <p:cNvSpPr/>
            <p:nvPr/>
          </p:nvSpPr>
          <p:spPr>
            <a:xfrm>
              <a:off x="4243310" y="1051341"/>
              <a:ext cx="3328127" cy="475531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D18109-41CF-4E1C-AFC4-D1FFE1FDC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68" y="1188283"/>
              <a:ext cx="4481434" cy="4481434"/>
            </a:xfrm>
            <a:prstGeom prst="rect">
              <a:avLst/>
            </a:prstGeom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0AF352-F7A4-4F58-A325-02A41EE325D2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3846069" y="798539"/>
            <a:ext cx="2603608" cy="23776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783BF8-0F0A-4C73-AADD-BA0EF3B3343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846069" y="2546410"/>
            <a:ext cx="2603607" cy="629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71162B-DA85-488B-88EE-C0A4700C582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846069" y="3147453"/>
            <a:ext cx="2706716" cy="1115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D1B940-F85F-431D-878D-C11D1E17E871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846069" y="3161825"/>
            <a:ext cx="2603606" cy="2818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28E35-B827-4EBF-90C7-14EE1B198B6A}"/>
              </a:ext>
            </a:extLst>
          </p:cNvPr>
          <p:cNvSpPr txBox="1"/>
          <p:nvPr/>
        </p:nvSpPr>
        <p:spPr>
          <a:xfrm>
            <a:off x="-288758" y="1949117"/>
            <a:ext cx="8073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ÔN LUYỆN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6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E8D6B-C074-4154-852C-E5924B1558ED}"/>
              </a:ext>
            </a:extLst>
          </p:cNvPr>
          <p:cNvGrpSpPr/>
          <p:nvPr/>
        </p:nvGrpSpPr>
        <p:grpSpPr>
          <a:xfrm>
            <a:off x="472836" y="1135575"/>
            <a:ext cx="3159697" cy="1561822"/>
            <a:chOff x="649705" y="312820"/>
            <a:chExt cx="3104148" cy="1861824"/>
          </a:xfrm>
          <a:solidFill>
            <a:srgbClr val="99CCFF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481538F-28DB-4089-B973-D6C56826EF1C}"/>
                </a:ext>
              </a:extLst>
            </p:cNvPr>
            <p:cNvSpPr/>
            <p:nvPr/>
          </p:nvSpPr>
          <p:spPr>
            <a:xfrm>
              <a:off x="649705" y="312821"/>
              <a:ext cx="3104148" cy="1861822"/>
            </a:xfrm>
            <a:prstGeom prst="round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54BAD1-B50F-4300-A2EF-10F7758B5534}"/>
                </a:ext>
              </a:extLst>
            </p:cNvPr>
            <p:cNvCxnSpPr>
              <a:cxnSpLocks/>
              <a:endCxn id="2" idx="2"/>
            </p:cNvCxnSpPr>
            <p:nvPr/>
          </p:nvCxnSpPr>
          <p:spPr>
            <a:xfrm>
              <a:off x="1275347" y="312821"/>
              <a:ext cx="926432" cy="186182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58C781-301F-4784-BFAF-2F48AF9B7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15" y="778040"/>
              <a:ext cx="797135" cy="965159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7B8AE-4220-4FD0-99F9-9DEE8FE3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12821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C99173-DFD5-48AC-81C5-D54EF30F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802" y="312820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84FA51-9CDE-48C0-9A96-2A052DEC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885" y="898358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8F893-90AC-4FC6-83A6-A9A62FC9B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287" y="898357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103B8C-2BE1-4E1E-9CBF-E2120FB49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668" y="1483895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68D797-2841-481A-A342-ADC699A8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070" y="1483894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41280C-103D-44F1-A2DE-E9E7CF0B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228" y="336883"/>
              <a:ext cx="570497" cy="690749"/>
            </a:xfrm>
            <a:prstGeom prst="rect">
              <a:avLst/>
            </a:prstGeom>
            <a:grp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C8374E-4B48-4185-A8C3-7016ECF7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713" y="898356"/>
              <a:ext cx="570497" cy="690749"/>
            </a:xfrm>
            <a:prstGeom prst="rect">
              <a:avLst/>
            </a:prstGeom>
            <a:grpFill/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A2C5FA-DE8C-4AF1-8FD0-2C6EE7B66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36" y="1818663"/>
            <a:ext cx="1140747" cy="70846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B2E5583-EB8C-4A0E-8C03-BB647563DDCB}"/>
              </a:ext>
            </a:extLst>
          </p:cNvPr>
          <p:cNvGrpSpPr/>
          <p:nvPr/>
        </p:nvGrpSpPr>
        <p:grpSpPr>
          <a:xfrm>
            <a:off x="4088899" y="1174614"/>
            <a:ext cx="3615187" cy="1561821"/>
            <a:chOff x="3897047" y="312820"/>
            <a:chExt cx="3551631" cy="186182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5E5610D-47D7-4FE3-BEFA-93AE8C383BCE}"/>
                </a:ext>
              </a:extLst>
            </p:cNvPr>
            <p:cNvSpPr/>
            <p:nvPr/>
          </p:nvSpPr>
          <p:spPr>
            <a:xfrm>
              <a:off x="4111794" y="312820"/>
              <a:ext cx="3104148" cy="186182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F357C6-E48A-4664-B9D8-523D1B038458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4737436" y="312820"/>
              <a:ext cx="926432" cy="1861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DFF996-CBDB-478B-ABF4-8A3153AB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332" y="547719"/>
              <a:ext cx="1120692" cy="69600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79E863-9B7A-47BD-B573-2380E24B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678" y="1393497"/>
              <a:ext cx="1120692" cy="69600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1B5F9C8-258A-461B-964F-258C833C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897" y="336881"/>
              <a:ext cx="1120692" cy="6960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496B3EF-610F-4688-BCE5-E9113EC2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73" y="422180"/>
              <a:ext cx="1120692" cy="6960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3B38620-9AEB-407B-8A20-ABD49B7D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39" y="1088229"/>
              <a:ext cx="1120692" cy="6960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7F78D6-55B7-4679-8DF7-C4DA5845D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315" y="1173528"/>
              <a:ext cx="1120692" cy="6960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EC3D06-684C-4BC4-9CC2-2759BADC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49" y="430033"/>
              <a:ext cx="1120692" cy="6960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2EB7C97-E7F0-4F73-B30F-AF6E5CA77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986" y="1195849"/>
              <a:ext cx="1120692" cy="69600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EE176FE-0FBC-45D4-8391-29BC3D00C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047" y="1371791"/>
              <a:ext cx="1120692" cy="69600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DA87EA-79F0-491A-9C98-4C161BE8F323}"/>
              </a:ext>
            </a:extLst>
          </p:cNvPr>
          <p:cNvGrpSpPr/>
          <p:nvPr/>
        </p:nvGrpSpPr>
        <p:grpSpPr>
          <a:xfrm>
            <a:off x="8143280" y="1067376"/>
            <a:ext cx="3198018" cy="1669059"/>
            <a:chOff x="8099035" y="544620"/>
            <a:chExt cx="3198018" cy="166905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67DC247-A600-4328-9322-AD8F4872626E}"/>
                </a:ext>
              </a:extLst>
            </p:cNvPr>
            <p:cNvSpPr/>
            <p:nvPr/>
          </p:nvSpPr>
          <p:spPr>
            <a:xfrm>
              <a:off x="8137356" y="651858"/>
              <a:ext cx="3159697" cy="15618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253741-2C01-4979-B52A-7B7832F22763}"/>
                </a:ext>
              </a:extLst>
            </p:cNvPr>
            <p:cNvCxnSpPr>
              <a:cxnSpLocks/>
            </p:cNvCxnSpPr>
            <p:nvPr/>
          </p:nvCxnSpPr>
          <p:spPr>
            <a:xfrm>
              <a:off x="9586130" y="633005"/>
              <a:ext cx="0" cy="1541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FAA177-2518-45F7-A848-7789CA13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056" y="544620"/>
              <a:ext cx="727668" cy="72766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C9A85C9-292C-415C-A6D9-4CA7717B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061" y="544620"/>
              <a:ext cx="727668" cy="72766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CAD14FE-F730-47C4-9380-2DC7D7C1C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820" y="1369884"/>
              <a:ext cx="727668" cy="72766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78D04C-37B7-4117-93B1-580B18856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035" y="1396385"/>
              <a:ext cx="727668" cy="72766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1D8CCC8-A0F1-435D-B60C-D3D8E7C7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591" y="588424"/>
              <a:ext cx="596894" cy="5968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4939C87-8202-4EF6-9759-118E091B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569" y="561111"/>
              <a:ext cx="596894" cy="5968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A07A6D5-F298-403C-B0AA-06B00ADE1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141" y="1504221"/>
              <a:ext cx="596894" cy="59689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A6EC712-BE1E-4DD9-98C7-0C314ED59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726" y="1536133"/>
              <a:ext cx="596894" cy="59689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D6CB219-EF44-44EA-90F5-D4E862A4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6098" y="1102605"/>
              <a:ext cx="596894" cy="596894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BEE78DA-BA89-4CA5-A15A-727161562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45" y="3706209"/>
            <a:ext cx="2018949" cy="2993954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8169EAA-D482-4D7E-83FB-82B7677D55A4}"/>
              </a:ext>
            </a:extLst>
          </p:cNvPr>
          <p:cNvSpPr/>
          <p:nvPr/>
        </p:nvSpPr>
        <p:spPr>
          <a:xfrm>
            <a:off x="5056023" y="5317592"/>
            <a:ext cx="1159767" cy="4521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1 - 8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9004BCB-7559-49D3-8BD2-336655DE9BBC}"/>
              </a:ext>
            </a:extLst>
          </p:cNvPr>
          <p:cNvSpPr/>
          <p:nvPr/>
        </p:nvSpPr>
        <p:spPr>
          <a:xfrm>
            <a:off x="5039983" y="5316358"/>
            <a:ext cx="1159767" cy="4521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3 - 6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5560924-C416-4485-AD02-3EDFAB559F5D}"/>
              </a:ext>
            </a:extLst>
          </p:cNvPr>
          <p:cNvSpPr/>
          <p:nvPr/>
        </p:nvSpPr>
        <p:spPr>
          <a:xfrm>
            <a:off x="5023943" y="5351793"/>
            <a:ext cx="1159767" cy="4521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4 - 5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C1E1B8-0D7E-47CE-9837-3123D36D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5" y="145999"/>
            <a:ext cx="121919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4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09BA26B4-C660-4779-B31F-17AEE25EC7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5648" y="5577883"/>
            <a:ext cx="1628593" cy="1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46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9753 -0.35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32552 -0.35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6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3216 -0.365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BC6BCF-50E4-4A99-B903-E823546B5EC7}"/>
              </a:ext>
            </a:extLst>
          </p:cNvPr>
          <p:cNvSpPr/>
          <p:nvPr/>
        </p:nvSpPr>
        <p:spPr>
          <a:xfrm>
            <a:off x="5988948" y="4531158"/>
            <a:ext cx="2583578" cy="8583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1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FAE581-1621-478B-AF11-66E35379A12D}"/>
              </a:ext>
            </a:extLst>
          </p:cNvPr>
          <p:cNvSpPr/>
          <p:nvPr/>
        </p:nvSpPr>
        <p:spPr>
          <a:xfrm>
            <a:off x="5988948" y="5661400"/>
            <a:ext cx="2583578" cy="8583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4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58E8BA-38CA-4258-81E7-C1C069F27A7C}"/>
              </a:ext>
            </a:extLst>
          </p:cNvPr>
          <p:cNvSpPr/>
          <p:nvPr/>
        </p:nvSpPr>
        <p:spPr>
          <a:xfrm>
            <a:off x="9008655" y="4551579"/>
            <a:ext cx="2583578" cy="8583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5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B0B63A-D503-4007-A305-D33111D0AFAA}"/>
              </a:ext>
            </a:extLst>
          </p:cNvPr>
          <p:cNvSpPr/>
          <p:nvPr/>
        </p:nvSpPr>
        <p:spPr>
          <a:xfrm>
            <a:off x="9008655" y="5661400"/>
            <a:ext cx="2583578" cy="8583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6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92BBE66-CD79-4EA3-85CA-9C06DE1B16FB}"/>
              </a:ext>
            </a:extLst>
          </p:cNvPr>
          <p:cNvSpPr/>
          <p:nvPr/>
        </p:nvSpPr>
        <p:spPr>
          <a:xfrm>
            <a:off x="6497052" y="291395"/>
            <a:ext cx="5414211" cy="211934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A34A30E-1E08-4DD7-A5A1-8D26749558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1224951" cy="9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599 -0.165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20FF95F7-6D23-4B17-823D-A7F4A6AF99B7}"/>
              </a:ext>
            </a:extLst>
          </p:cNvPr>
          <p:cNvGrpSpPr/>
          <p:nvPr/>
        </p:nvGrpSpPr>
        <p:grpSpPr>
          <a:xfrm>
            <a:off x="141894" y="1201987"/>
            <a:ext cx="6120884" cy="5496974"/>
            <a:chOff x="141893" y="1125248"/>
            <a:chExt cx="6679705" cy="557371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75C568-525E-47D0-B63D-D5E099EDA08E}"/>
                </a:ext>
              </a:extLst>
            </p:cNvPr>
            <p:cNvGrpSpPr/>
            <p:nvPr/>
          </p:nvGrpSpPr>
          <p:grpSpPr>
            <a:xfrm>
              <a:off x="141893" y="1504334"/>
              <a:ext cx="3397093" cy="5194627"/>
              <a:chOff x="141893" y="816324"/>
              <a:chExt cx="3903467" cy="588263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9ABC7C3-51FE-4046-8FF5-FF925D88F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893" y="3757643"/>
                <a:ext cx="1983455" cy="2941319"/>
              </a:xfrm>
              <a:prstGeom prst="rect">
                <a:avLst/>
              </a:prstGeom>
            </p:spPr>
          </p:pic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428B77D1-B097-4932-8EC0-1410CF9B2F20}"/>
                  </a:ext>
                </a:extLst>
              </p:cNvPr>
              <p:cNvSpPr/>
              <p:nvPr/>
            </p:nvSpPr>
            <p:spPr>
              <a:xfrm>
                <a:off x="575188" y="816324"/>
                <a:ext cx="3470172" cy="2941319"/>
              </a:xfrm>
              <a:prstGeom prst="wedgeEllipseCallou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CB351AF-989D-4388-B0F4-C76D65E63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621" y="1253612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ACB91FF-3AD6-4A30-951F-DCBF7BDAB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88" y="1888931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56CC5FF-E8CE-4E87-A71B-CB6DFA4F9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620" y="2741142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ECF95E2-FD7A-43B0-B83E-8B0085578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5288" y="872430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DD2030-9E3A-4DFB-B825-F898B5DDF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2774" y="1167628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8B22590-4A7B-405E-963F-ED129FDB1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801" y="1565603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79C30E-CF54-487A-B43F-6E640DBE7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2052" y="2036106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2635A1E-41C0-4E00-8B66-2FFB4BB9C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2709" y="2801729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DD98AF9-3494-4222-9C0D-C4183CD82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8916" y="2315036"/>
                <a:ext cx="915692" cy="796105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9B4340-FB7C-4475-B97A-DEDB7FD2E01A}"/>
                </a:ext>
              </a:extLst>
            </p:cNvPr>
            <p:cNvSpPr/>
            <p:nvPr/>
          </p:nvSpPr>
          <p:spPr>
            <a:xfrm>
              <a:off x="4533087" y="2731153"/>
              <a:ext cx="2110434" cy="1199027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70BF1B-AA7E-4DB7-ADAC-054585D0C65A}"/>
                </a:ext>
              </a:extLst>
            </p:cNvPr>
            <p:cNvCxnSpPr>
              <a:cxnSpLocks/>
              <a:stCxn id="3" idx="6"/>
              <a:endCxn id="16" idx="2"/>
            </p:cNvCxnSpPr>
            <p:nvPr/>
          </p:nvCxnSpPr>
          <p:spPr>
            <a:xfrm flipV="1">
              <a:off x="3538986" y="1724762"/>
              <a:ext cx="816025" cy="1078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2BC5B4-FA8F-4EEA-BE16-AFF76317FC44}"/>
                </a:ext>
              </a:extLst>
            </p:cNvPr>
            <p:cNvCxnSpPr>
              <a:cxnSpLocks/>
              <a:stCxn id="3" idx="6"/>
              <a:endCxn id="17" idx="2"/>
            </p:cNvCxnSpPr>
            <p:nvPr/>
          </p:nvCxnSpPr>
          <p:spPr>
            <a:xfrm>
              <a:off x="3538986" y="2802991"/>
              <a:ext cx="994101" cy="527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718D42F-5AB7-4513-9A2A-E86E1E39E427}"/>
                </a:ext>
              </a:extLst>
            </p:cNvPr>
            <p:cNvGrpSpPr/>
            <p:nvPr/>
          </p:nvGrpSpPr>
          <p:grpSpPr>
            <a:xfrm>
              <a:off x="4355011" y="1125248"/>
              <a:ext cx="2466587" cy="1199028"/>
              <a:chOff x="4937103" y="726257"/>
              <a:chExt cx="3398219" cy="123747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62C027-FE8D-44C4-B11A-9CA217B534C9}"/>
                  </a:ext>
                </a:extLst>
              </p:cNvPr>
              <p:cNvSpPr/>
              <p:nvPr/>
            </p:nvSpPr>
            <p:spPr>
              <a:xfrm>
                <a:off x="4937103" y="726257"/>
                <a:ext cx="3398219" cy="123747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55D3965-19C2-4D6A-994D-E0D62C4B0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463" y="951041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B23DC8F-FF4A-4A01-9AAE-EE01FCA5A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4264" y="905083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C3E8DE-318E-4886-8D42-A3D60E170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6203" y="850077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9E9F32B-4AA0-4CEE-9CA8-92A1E55F1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1411" y="932296"/>
                <a:ext cx="915692" cy="79610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E9299AF-667C-43BA-BA2D-136C7A835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630" y="932297"/>
                <a:ext cx="915692" cy="796105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4607EF5-967A-40B9-B0A9-295E2E75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62" y="14163"/>
            <a:ext cx="115421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Noel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414372-287C-4A8A-9587-424A74E53E13}"/>
              </a:ext>
            </a:extLst>
          </p:cNvPr>
          <p:cNvGrpSpPr/>
          <p:nvPr/>
        </p:nvGrpSpPr>
        <p:grpSpPr>
          <a:xfrm>
            <a:off x="7897649" y="1201987"/>
            <a:ext cx="3784408" cy="1391487"/>
            <a:chOff x="8917837" y="1201987"/>
            <a:chExt cx="2764220" cy="121659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5D1A49C-1286-4A6F-AA1A-F336AB830EB6}"/>
                </a:ext>
              </a:extLst>
            </p:cNvPr>
            <p:cNvSpPr/>
            <p:nvPr/>
          </p:nvSpPr>
          <p:spPr>
            <a:xfrm>
              <a:off x="8917837" y="1201987"/>
              <a:ext cx="2764220" cy="1216591"/>
            </a:xfrm>
            <a:prstGeom prst="round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AutoNum type="alphaUcPeriod"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9E3C3F6-C776-4055-8E76-F8A6B5FF6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905" y="1788426"/>
              <a:ext cx="538816" cy="46844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CC1730-EBB8-49E7-B573-2472E175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648" y="1799122"/>
              <a:ext cx="538816" cy="46844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02BB1D5-38A6-481C-BC92-5B3F87F7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391" y="1809818"/>
              <a:ext cx="538816" cy="4684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F98E784-C9E9-4EB3-8D5F-D8A241776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7134" y="1820514"/>
              <a:ext cx="538816" cy="46844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5E4A42-0915-49FA-BEA6-70C9FF83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877" y="1831210"/>
              <a:ext cx="538816" cy="46844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B3CA930-FC49-42EA-AC2E-1E429C441F61}"/>
              </a:ext>
            </a:extLst>
          </p:cNvPr>
          <p:cNvGrpSpPr/>
          <p:nvPr/>
        </p:nvGrpSpPr>
        <p:grpSpPr>
          <a:xfrm>
            <a:off x="7897649" y="2731153"/>
            <a:ext cx="3775372" cy="1356852"/>
            <a:chOff x="8908801" y="2731153"/>
            <a:chExt cx="2764220" cy="121659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8277398-C9A9-4B67-99D2-FFD40826E9C1}"/>
                </a:ext>
              </a:extLst>
            </p:cNvPr>
            <p:cNvSpPr/>
            <p:nvPr/>
          </p:nvSpPr>
          <p:spPr>
            <a:xfrm>
              <a:off x="8908801" y="2731153"/>
              <a:ext cx="2764220" cy="1216591"/>
            </a:xfrm>
            <a:prstGeom prst="round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B7D4325-10EC-44EF-A9C4-9D3476E9D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3303" y="3202249"/>
              <a:ext cx="675758" cy="58750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1A45128-237C-4888-ACEE-54D9D248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3721" y="3202249"/>
              <a:ext cx="675758" cy="5875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609EAB5-3234-4E60-BE19-B7FC1EEA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789" y="3202249"/>
              <a:ext cx="675758" cy="58750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D2B61B1-EDA5-4623-9209-3C3A22FB4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207" y="3202249"/>
              <a:ext cx="675758" cy="58750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01422B-4821-4AF7-86CF-8275612F334D}"/>
              </a:ext>
            </a:extLst>
          </p:cNvPr>
          <p:cNvGrpSpPr/>
          <p:nvPr/>
        </p:nvGrpSpPr>
        <p:grpSpPr>
          <a:xfrm>
            <a:off x="7871321" y="4224020"/>
            <a:ext cx="3775372" cy="1356852"/>
            <a:chOff x="8882473" y="4224020"/>
            <a:chExt cx="2764220" cy="121659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89C3453-000D-4353-BC17-4C6041D0E6C9}"/>
                </a:ext>
              </a:extLst>
            </p:cNvPr>
            <p:cNvSpPr/>
            <p:nvPr/>
          </p:nvSpPr>
          <p:spPr>
            <a:xfrm>
              <a:off x="8882473" y="4224020"/>
              <a:ext cx="2764220" cy="1216591"/>
            </a:xfrm>
            <a:prstGeom prst="round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81C7AF5-3B14-4BCE-9519-4696DEA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905" y="4794192"/>
              <a:ext cx="675758" cy="58750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318151C-AB41-4889-8E2C-6C98C13E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910" y="4794192"/>
              <a:ext cx="675758" cy="58750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55A8DBF-1D8C-4ED3-B7EF-AB9134CA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4915" y="4794192"/>
              <a:ext cx="675758" cy="587506"/>
            </a:xfrm>
            <a:prstGeom prst="rect">
              <a:avLst/>
            </a:prstGeom>
          </p:spPr>
        </p:pic>
      </p:grpSp>
      <p:pic>
        <p:nvPicPr>
          <p:cNvPr id="5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A6FDD833-D453-4615-8F89-26DE617301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5766" y="5746586"/>
            <a:ext cx="1395947" cy="10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D63C7-A7DC-4207-BA0B-4D1D63BA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62" y="14163"/>
            <a:ext cx="11542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Noel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915634-455C-4BBA-BB26-B12BCB91BCC7}"/>
              </a:ext>
            </a:extLst>
          </p:cNvPr>
          <p:cNvSpPr/>
          <p:nvPr/>
        </p:nvSpPr>
        <p:spPr>
          <a:xfrm>
            <a:off x="6418166" y="3429000"/>
            <a:ext cx="5348264" cy="2797027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D8266F-8854-4BBA-A9A6-8E282520441A}"/>
              </a:ext>
            </a:extLst>
          </p:cNvPr>
          <p:cNvGrpSpPr/>
          <p:nvPr/>
        </p:nvGrpSpPr>
        <p:grpSpPr>
          <a:xfrm>
            <a:off x="141893" y="1287489"/>
            <a:ext cx="6397816" cy="5411473"/>
            <a:chOff x="141893" y="1287489"/>
            <a:chExt cx="6397816" cy="54114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BC62AB-3D39-41B6-BA7F-F2CCCE1D6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93" y="4065474"/>
              <a:ext cx="2088894" cy="2633488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A22F64F8-CD0E-40F5-88C3-6D10E6781AFD}"/>
                </a:ext>
              </a:extLst>
            </p:cNvPr>
            <p:cNvSpPr/>
            <p:nvPr/>
          </p:nvSpPr>
          <p:spPr>
            <a:xfrm>
              <a:off x="676314" y="1334813"/>
              <a:ext cx="3947443" cy="2633488"/>
            </a:xfrm>
            <a:prstGeom prst="wedgeEllipseCallou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F65D461-0C2F-4A6D-BA3A-68E696B3B967}"/>
                </a:ext>
              </a:extLst>
            </p:cNvPr>
            <p:cNvCxnSpPr>
              <a:cxnSpLocks/>
              <a:stCxn id="16" idx="6"/>
              <a:endCxn id="9" idx="2"/>
            </p:cNvCxnSpPr>
            <p:nvPr/>
          </p:nvCxnSpPr>
          <p:spPr>
            <a:xfrm flipV="1">
              <a:off x="4623757" y="2364905"/>
              <a:ext cx="1915952" cy="28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997B51-1CC7-444A-9C98-29885C04ED60}"/>
                </a:ext>
              </a:extLst>
            </p:cNvPr>
            <p:cNvCxnSpPr>
              <a:cxnSpLocks/>
              <a:stCxn id="16" idx="6"/>
              <a:endCxn id="5" idx="2"/>
            </p:cNvCxnSpPr>
            <p:nvPr/>
          </p:nvCxnSpPr>
          <p:spPr>
            <a:xfrm>
              <a:off x="4623757" y="2651557"/>
              <a:ext cx="1794409" cy="2175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C4F304C-1A0A-4E07-A30D-D38A6B24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445" y="1529158"/>
              <a:ext cx="1044447" cy="10444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19EB435-CD75-45C4-8625-41EFE4DB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68" y="2226506"/>
              <a:ext cx="1044447" cy="104444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5BF274E-92FD-45B5-B633-C6BEDD28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5" y="1287489"/>
              <a:ext cx="1044447" cy="104444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C1EF387-6ACC-46B3-9AF5-0EA6E67BF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38" y="1395092"/>
              <a:ext cx="1044447" cy="104444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8C139FF-4C71-48E7-BD70-0C579F223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310" y="1977594"/>
              <a:ext cx="1044447" cy="104444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500114B-E6C6-4974-B673-9FE07AAA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33" y="2748729"/>
              <a:ext cx="1044447" cy="104444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921E9B5-2801-4671-8736-8DD7AF22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696" y="2954693"/>
              <a:ext cx="1044447" cy="104444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B909B31-4317-4EA0-A1EC-7767183F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968" y="2781897"/>
              <a:ext cx="1044447" cy="104444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86CFDFB-6194-4ACB-927C-942FF0AC7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780" y="2138944"/>
              <a:ext cx="1044447" cy="104444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7C44831-6CBE-4D5A-A376-D793D343726B}"/>
              </a:ext>
            </a:extLst>
          </p:cNvPr>
          <p:cNvGrpSpPr/>
          <p:nvPr/>
        </p:nvGrpSpPr>
        <p:grpSpPr>
          <a:xfrm>
            <a:off x="6539709" y="1573107"/>
            <a:ext cx="5036029" cy="1583596"/>
            <a:chOff x="6539709" y="1573107"/>
            <a:chExt cx="5036029" cy="15835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D54EEF-612A-4C91-B301-73B44408A78E}"/>
                </a:ext>
              </a:extLst>
            </p:cNvPr>
            <p:cNvSpPr/>
            <p:nvPr/>
          </p:nvSpPr>
          <p:spPr>
            <a:xfrm>
              <a:off x="6539709" y="1573107"/>
              <a:ext cx="5036029" cy="1583596"/>
            </a:xfrm>
            <a:prstGeom prst="ellips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6EF65FC-6E90-4E67-8F22-50F211FB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862" y="1842034"/>
              <a:ext cx="1044447" cy="104444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005DEB5-F98A-43BA-AB4D-7537255FE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961" y="1842034"/>
              <a:ext cx="1044447" cy="104444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C606372-4C77-4855-A732-BC770CD4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81" y="1842681"/>
              <a:ext cx="1044447" cy="104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68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9522F-F459-4FDB-804B-F66E42CE1F55}"/>
              </a:ext>
            </a:extLst>
          </p:cNvPr>
          <p:cNvSpPr txBox="1"/>
          <p:nvPr/>
        </p:nvSpPr>
        <p:spPr>
          <a:xfrm>
            <a:off x="2799870" y="125833"/>
            <a:ext cx="55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vi-VN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CD78-D631-4C6D-AFA3-17C376D35198}"/>
              </a:ext>
            </a:extLst>
          </p:cNvPr>
          <p:cNvSpPr txBox="1"/>
          <p:nvPr/>
        </p:nvSpPr>
        <p:spPr>
          <a:xfrm>
            <a:off x="4042712" y="748233"/>
            <a:ext cx="631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DF2F3-559D-4CA6-9BF2-D2E2209FCE9D}"/>
              </a:ext>
            </a:extLst>
          </p:cNvPr>
          <p:cNvSpPr txBox="1"/>
          <p:nvPr/>
        </p:nvSpPr>
        <p:spPr>
          <a:xfrm>
            <a:off x="4042712" y="1166592"/>
            <a:ext cx="790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( 1-8; 2-7; 3-6; 4-5)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93CAF-B0C0-4FF7-B31F-4B834F350795}"/>
              </a:ext>
            </a:extLst>
          </p:cNvPr>
          <p:cNvSpPr txBox="1"/>
          <p:nvPr/>
        </p:nvSpPr>
        <p:spPr>
          <a:xfrm>
            <a:off x="4042712" y="1954282"/>
            <a:ext cx="806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008DE-1AB0-4FE3-9849-0D03C5D66625}"/>
              </a:ext>
            </a:extLst>
          </p:cNvPr>
          <p:cNvSpPr txBox="1"/>
          <p:nvPr/>
        </p:nvSpPr>
        <p:spPr>
          <a:xfrm>
            <a:off x="1105156" y="2305463"/>
            <a:ext cx="631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F4EAA-9C11-449A-BEFF-E7C894F06F61}"/>
              </a:ext>
            </a:extLst>
          </p:cNvPr>
          <p:cNvSpPr txBox="1"/>
          <p:nvPr/>
        </p:nvSpPr>
        <p:spPr>
          <a:xfrm>
            <a:off x="967375" y="3428916"/>
            <a:ext cx="868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E5B15-43E1-4CCF-B41C-3E825C3B4DD0}"/>
              </a:ext>
            </a:extLst>
          </p:cNvPr>
          <p:cNvSpPr txBox="1"/>
          <p:nvPr/>
        </p:nvSpPr>
        <p:spPr>
          <a:xfrm>
            <a:off x="959354" y="2639516"/>
            <a:ext cx="838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( 1-8; 2-7; 3-6; 4-5)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9C961-767C-4A8E-8A9B-0CDDB0DD40F0}"/>
              </a:ext>
            </a:extLst>
          </p:cNvPr>
          <p:cNvSpPr txBox="1"/>
          <p:nvPr/>
        </p:nvSpPr>
        <p:spPr>
          <a:xfrm>
            <a:off x="959354" y="3846836"/>
            <a:ext cx="790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42A09-E073-4F34-926B-1B3F2F62927A}"/>
              </a:ext>
            </a:extLst>
          </p:cNvPr>
          <p:cNvSpPr txBox="1"/>
          <p:nvPr/>
        </p:nvSpPr>
        <p:spPr>
          <a:xfrm>
            <a:off x="4261574" y="4263876"/>
            <a:ext cx="631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9D5D9-C36C-49C1-98D4-0E936BC89415}"/>
              </a:ext>
            </a:extLst>
          </p:cNvPr>
          <p:cNvSpPr txBox="1"/>
          <p:nvPr/>
        </p:nvSpPr>
        <p:spPr>
          <a:xfrm>
            <a:off x="4261574" y="4622830"/>
            <a:ext cx="790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07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9FD605-329D-4F16-83C0-7F54249C2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8" y="2067250"/>
            <a:ext cx="1154214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23274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28E35-B827-4EBF-90C7-14EE1B198B6A}"/>
              </a:ext>
            </a:extLst>
          </p:cNvPr>
          <p:cNvSpPr txBox="1"/>
          <p:nvPr/>
        </p:nvSpPr>
        <p:spPr>
          <a:xfrm>
            <a:off x="-156411" y="1263316"/>
            <a:ext cx="80731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TRONG PHẠM VI 9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3BB7CAF-95D6-49BB-B9DF-D9D10F0A9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4" y="4584032"/>
            <a:ext cx="2273968" cy="227396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08D45DE6-6B00-4E8E-9194-5812973B9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22" y="3429000"/>
            <a:ext cx="1924050" cy="1857375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87ABC0AA-F60A-4CB7-910C-CEDFBBC68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72" y="4546434"/>
            <a:ext cx="2311566" cy="2311566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D8BCFF9F-ACAC-4882-AC3A-4244132CA9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86" y="3826385"/>
            <a:ext cx="2444667" cy="24446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549A4C-F495-4CDA-98A3-1A1847448753}"/>
              </a:ext>
            </a:extLst>
          </p:cNvPr>
          <p:cNvSpPr/>
          <p:nvPr/>
        </p:nvSpPr>
        <p:spPr>
          <a:xfrm>
            <a:off x="2521053" y="87461"/>
            <a:ext cx="75341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HỘP QU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À BÍ MẬT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8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5BA78F-ED84-4F44-B871-E65115642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52" y="4956955"/>
            <a:ext cx="1592588" cy="1592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479F3B-5473-4100-AE7B-9636C59C4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75" y="4403847"/>
            <a:ext cx="1349402" cy="1349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E5C78-F1F7-4BCB-BD69-437BDA327A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74" y="5182416"/>
            <a:ext cx="1509633" cy="1457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4FE38-C0EC-4811-8141-4A21C51FE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3814556"/>
            <a:ext cx="945168" cy="912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A0FB3D-6430-4446-8B51-72462DE69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07" y="5225415"/>
            <a:ext cx="1592588" cy="1592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48BC2-B94E-4385-85BD-67839D52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40" y="5225415"/>
            <a:ext cx="1592588" cy="1592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F22120-C037-4ED7-AA09-6EBC9EBAB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61" y="4119163"/>
            <a:ext cx="1675584" cy="1675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633165-D526-46D3-A9B7-D8915D443B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11" y="3285179"/>
            <a:ext cx="1118667" cy="111866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5EAD87-5FBD-4E35-9F2D-811CD270879E}"/>
              </a:ext>
            </a:extLst>
          </p:cNvPr>
          <p:cNvSpPr/>
          <p:nvPr/>
        </p:nvSpPr>
        <p:spPr>
          <a:xfrm>
            <a:off x="225123" y="3158198"/>
            <a:ext cx="1871003" cy="9566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A: 8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D8C45F-5E68-4088-A40B-8805E42F7348}"/>
              </a:ext>
            </a:extLst>
          </p:cNvPr>
          <p:cNvSpPr/>
          <p:nvPr/>
        </p:nvSpPr>
        <p:spPr>
          <a:xfrm>
            <a:off x="225125" y="5592940"/>
            <a:ext cx="1871003" cy="9566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C: 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5AA2D6-240E-4BED-8EA8-3D93E8DE2682}"/>
              </a:ext>
            </a:extLst>
          </p:cNvPr>
          <p:cNvSpPr/>
          <p:nvPr/>
        </p:nvSpPr>
        <p:spPr>
          <a:xfrm>
            <a:off x="225124" y="4391296"/>
            <a:ext cx="1871003" cy="9566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B: 9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22" name="Arrow: Right 21">
            <a:hlinkClick r:id="rId13" action="ppaction://hlinksldjump"/>
            <a:extLst>
              <a:ext uri="{FF2B5EF4-FFF2-40B4-BE49-F238E27FC236}">
                <a16:creationId xmlns:a16="http://schemas.microsoft.com/office/drawing/2014/main" id="{9B5639C1-BC79-4F03-99D1-D590DB8DB475}"/>
              </a:ext>
            </a:extLst>
          </p:cNvPr>
          <p:cNvSpPr/>
          <p:nvPr/>
        </p:nvSpPr>
        <p:spPr>
          <a:xfrm>
            <a:off x="10869212" y="5943600"/>
            <a:ext cx="1305426" cy="696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  <p:pic>
        <p:nvPicPr>
          <p:cNvPr id="2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100510AD-3B46-429B-9DE3-A221B40BD0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46045" y="0"/>
            <a:ext cx="1628593" cy="1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AC3FC8-9276-4801-848F-6A683C221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" y="4146235"/>
            <a:ext cx="854579" cy="126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2FE75-4E7E-4D0C-99B4-C87109B60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5217957"/>
            <a:ext cx="1079866" cy="1601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F84983-F00A-4CC6-A296-4C3BEEA70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47" y="4146235"/>
            <a:ext cx="854579" cy="1267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3E36BF-7F8D-4C29-BA29-97FF238E8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44" y="5037140"/>
            <a:ext cx="927653" cy="1375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77D1D8-0AE1-4621-A91B-A96A4E6DF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98" y="3493413"/>
            <a:ext cx="1066800" cy="1581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A9F27-BB3C-4CFD-90A6-E1AB19B2B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53" y="5166751"/>
            <a:ext cx="1066800" cy="1581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B21BE0-1401-4212-98AB-C10225CF9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21" y="4716142"/>
            <a:ext cx="1364975" cy="2024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352568-40B9-499D-A992-E2276141A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91" y="5075398"/>
            <a:ext cx="1041000" cy="154372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5AC2CE-F4A9-4C2E-AC5C-9793CB44864F}"/>
              </a:ext>
            </a:extLst>
          </p:cNvPr>
          <p:cNvSpPr/>
          <p:nvPr/>
        </p:nvSpPr>
        <p:spPr>
          <a:xfrm>
            <a:off x="265611" y="1921562"/>
            <a:ext cx="1948070" cy="102041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A - 7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12F301-C47C-4C4F-85E1-5D623FE5A802}"/>
              </a:ext>
            </a:extLst>
          </p:cNvPr>
          <p:cNvSpPr/>
          <p:nvPr/>
        </p:nvSpPr>
        <p:spPr>
          <a:xfrm>
            <a:off x="2729989" y="1643263"/>
            <a:ext cx="1948070" cy="102041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B - 8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043875-CCE5-4618-82D8-D05128E79017}"/>
              </a:ext>
            </a:extLst>
          </p:cNvPr>
          <p:cNvSpPr/>
          <p:nvPr/>
        </p:nvSpPr>
        <p:spPr>
          <a:xfrm>
            <a:off x="5115526" y="1921563"/>
            <a:ext cx="1948070" cy="102041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 - 9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BD6E81-C628-43A9-84BA-B6A91535B9A3}"/>
              </a:ext>
            </a:extLst>
          </p:cNvPr>
          <p:cNvSpPr/>
          <p:nvPr/>
        </p:nvSpPr>
        <p:spPr>
          <a:xfrm>
            <a:off x="7848621" y="1643260"/>
            <a:ext cx="1948070" cy="102041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D - 6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1" name="Arrow: Right 20">
            <a:hlinkClick r:id="rId7" action="ppaction://hlinksldjump"/>
            <a:extLst>
              <a:ext uri="{FF2B5EF4-FFF2-40B4-BE49-F238E27FC236}">
                <a16:creationId xmlns:a16="http://schemas.microsoft.com/office/drawing/2014/main" id="{531F5F9D-D42B-4B5B-8AF5-8A63C0DAAA07}"/>
              </a:ext>
            </a:extLst>
          </p:cNvPr>
          <p:cNvSpPr/>
          <p:nvPr/>
        </p:nvSpPr>
        <p:spPr>
          <a:xfrm>
            <a:off x="10819985" y="109263"/>
            <a:ext cx="1305426" cy="69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  <p:pic>
        <p:nvPicPr>
          <p:cNvPr id="22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A079BC1C-2DEA-4AFD-B4F5-406194B3AD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8146" y="0"/>
            <a:ext cx="1628593" cy="1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5DC9DD-CC79-4710-8885-0C137B939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2737377"/>
            <a:ext cx="867508" cy="10345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9C447D-149D-4A53-97AE-3A2201C7E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45" y="2550629"/>
            <a:ext cx="1111348" cy="1325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735A4E-A088-4839-81AF-0864F3BB3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0" y="5011114"/>
            <a:ext cx="1617785" cy="1929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CCD5CB-A570-4D87-A737-780EF60F8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4955" y="4119799"/>
            <a:ext cx="1617784" cy="19293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A38903-7DAE-4F10-9849-F2F3217CB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478" y="4722365"/>
            <a:ext cx="1617784" cy="1929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5274A1-4684-474F-A4FB-80EC6FDFD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82" y="4780029"/>
            <a:ext cx="1617785" cy="1929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20819A-5747-45FC-95BB-6928A6C56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64" y="3603345"/>
            <a:ext cx="1111348" cy="13253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D111D-C0BF-426E-844E-FA9CB6A29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7" y="3254654"/>
            <a:ext cx="867508" cy="10345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43A5BB-92DA-49C1-A2D0-9E79F037E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86" y="3045057"/>
            <a:ext cx="1111348" cy="1325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A02C51-C4A0-4944-B164-FD15F9965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93" y="522159"/>
            <a:ext cx="1303606" cy="11820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D448F2-3C5A-4A28-8D2A-FE682D874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12" y="592894"/>
            <a:ext cx="1111348" cy="11113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5002E20-89CF-4A34-9128-08BBE3F2909D}"/>
              </a:ext>
            </a:extLst>
          </p:cNvPr>
          <p:cNvSpPr txBox="1"/>
          <p:nvPr/>
        </p:nvSpPr>
        <p:spPr>
          <a:xfrm>
            <a:off x="253218" y="182880"/>
            <a:ext cx="7329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rrow: Right 32">
            <a:hlinkClick r:id="rId9" action="ppaction://hlinksldjump"/>
            <a:extLst>
              <a:ext uri="{FF2B5EF4-FFF2-40B4-BE49-F238E27FC236}">
                <a16:creationId xmlns:a16="http://schemas.microsoft.com/office/drawing/2014/main" id="{DDCA1202-8AE5-41D3-A5EC-8127AE511430}"/>
              </a:ext>
            </a:extLst>
          </p:cNvPr>
          <p:cNvSpPr/>
          <p:nvPr/>
        </p:nvSpPr>
        <p:spPr>
          <a:xfrm>
            <a:off x="10843847" y="6049105"/>
            <a:ext cx="1305426" cy="6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lại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D4E0308-6F90-4335-A7CE-D5D5FFEFD9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5577883"/>
            <a:ext cx="1628593" cy="1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C5FB2E-C402-4270-889D-490F223CEC29}"/>
              </a:ext>
            </a:extLst>
          </p:cNvPr>
          <p:cNvGrpSpPr/>
          <p:nvPr/>
        </p:nvGrpSpPr>
        <p:grpSpPr>
          <a:xfrm>
            <a:off x="126609" y="1193496"/>
            <a:ext cx="11938782" cy="1229711"/>
            <a:chOff x="-84407" y="875554"/>
            <a:chExt cx="11938782" cy="12297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664690-5868-474B-AC59-5C5C99612E27}"/>
                </a:ext>
              </a:extLst>
            </p:cNvPr>
            <p:cNvSpPr/>
            <p:nvPr/>
          </p:nvSpPr>
          <p:spPr>
            <a:xfrm>
              <a:off x="-84407" y="875554"/>
              <a:ext cx="11493062" cy="122971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D2B782-F359-43DF-9F94-7CA529470A0B}"/>
                </a:ext>
              </a:extLst>
            </p:cNvPr>
            <p:cNvSpPr txBox="1"/>
            <p:nvPr/>
          </p:nvSpPr>
          <p:spPr>
            <a:xfrm>
              <a:off x="-84407" y="1028744"/>
              <a:ext cx="11938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76AD81-F5DF-497C-ADD0-E6640AF69DE4}"/>
              </a:ext>
            </a:extLst>
          </p:cNvPr>
          <p:cNvSpPr/>
          <p:nvPr/>
        </p:nvSpPr>
        <p:spPr>
          <a:xfrm>
            <a:off x="10846924" y="6020481"/>
            <a:ext cx="1305426" cy="732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lại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40111A-11C7-4B94-9134-432CD9C63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71" y="4418309"/>
            <a:ext cx="1968286" cy="1968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CBF4C-E9C2-4DAC-88BC-2EBC16960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77" y="3905571"/>
            <a:ext cx="1968286" cy="1968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FD99F-5AB0-4B4D-9B0A-E6242C41A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24" y="4865272"/>
            <a:ext cx="1968286" cy="1968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199D5-90B2-4241-B95E-261E615A2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58" y="4275043"/>
            <a:ext cx="1968286" cy="196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D7B10D-985E-4E47-9E73-076AB0045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33" y="4803278"/>
            <a:ext cx="1968286" cy="1968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F64D5E-1C6A-4B7E-95A6-C551E0024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2" y="4803278"/>
            <a:ext cx="1968286" cy="1968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0D9C82-88B2-47CC-B711-44540B98F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3" y="4275043"/>
            <a:ext cx="1968286" cy="1968286"/>
          </a:xfrm>
          <a:prstGeom prst="rect">
            <a:avLst/>
          </a:prstGeom>
        </p:spPr>
      </p:pic>
      <p:pic>
        <p:nvPicPr>
          <p:cNvPr id="13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72483ECF-71EC-40EB-99E8-2736ACB43F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6045" y="0"/>
            <a:ext cx="1628593" cy="1280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A7699-CA59-4B0C-A859-FF20331299A4}"/>
              </a:ext>
            </a:extLst>
          </p:cNvPr>
          <p:cNvSpPr txBox="1"/>
          <p:nvPr/>
        </p:nvSpPr>
        <p:spPr>
          <a:xfrm>
            <a:off x="8035250" y="2104476"/>
            <a:ext cx="263449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C00000"/>
                </a:solidFill>
                <a:latin typeface=".VnAvant" panose="020B7200000000000000" pitchFamily="34" charset="0"/>
              </a:rPr>
              <a:t>7</a:t>
            </a:r>
            <a:endParaRPr lang="vi-VN" sz="19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28E35-B827-4EBF-90C7-14EE1B198B6A}"/>
              </a:ext>
            </a:extLst>
          </p:cNvPr>
          <p:cNvSpPr txBox="1"/>
          <p:nvPr/>
        </p:nvSpPr>
        <p:spPr>
          <a:xfrm>
            <a:off x="0" y="481264"/>
            <a:ext cx="8073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NHÓM 9 ĐỐI 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RA LÀM 2 PHẦN BẰNG CÁC CÁCH KHÁC NHAU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0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438</Words>
  <Application>Microsoft Office PowerPoint</Application>
  <PresentationFormat>Widescreen</PresentationFormat>
  <Paragraphs>77</Paragraphs>
  <Slides>20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32</cp:revision>
  <dcterms:created xsi:type="dcterms:W3CDTF">2021-11-30T14:56:35Z</dcterms:created>
  <dcterms:modified xsi:type="dcterms:W3CDTF">2021-12-19T07:01:23Z</dcterms:modified>
</cp:coreProperties>
</file>