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3" r:id="rId4"/>
    <p:sldId id="262" r:id="rId5"/>
    <p:sldId id="264" r:id="rId6"/>
    <p:sldId id="265" r:id="rId7"/>
    <p:sldId id="266" r:id="rId8"/>
    <p:sldId id="276" r:id="rId9"/>
    <p:sldId id="290" r:id="rId10"/>
    <p:sldId id="267" r:id="rId11"/>
    <p:sldId id="291" r:id="rId12"/>
    <p:sldId id="277" r:id="rId13"/>
    <p:sldId id="278" r:id="rId14"/>
    <p:sldId id="279" r:id="rId15"/>
    <p:sldId id="268" r:id="rId16"/>
    <p:sldId id="273" r:id="rId17"/>
    <p:sldId id="285" r:id="rId18"/>
    <p:sldId id="284" r:id="rId19"/>
    <p:sldId id="283" r:id="rId20"/>
    <p:sldId id="282" r:id="rId21"/>
    <p:sldId id="286" r:id="rId22"/>
    <p:sldId id="287" r:id="rId23"/>
    <p:sldId id="288" r:id="rId24"/>
    <p:sldId id="292" r:id="rId25"/>
    <p:sldId id="274" r:id="rId26"/>
    <p:sldId id="280" r:id="rId27"/>
    <p:sldId id="293" r:id="rId28"/>
    <p:sldId id="294" r:id="rId29"/>
    <p:sldId id="295" r:id="rId30"/>
    <p:sldId id="301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1500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A120-6994-4B5B-A70C-7EFB7DF9047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42BB-DEFB-4951-A62A-5B4E84CBD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hdphoto" Target="../media/hdphoto4.wdp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image" Target="../media/image24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jpg"/><Relationship Id="rId5" Type="http://schemas.openxmlformats.org/officeDocument/2006/relationships/image" Target="../media/image26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hdphoto" Target="../media/hdphoto4.wdp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image" Target="../media/image24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jpg"/><Relationship Id="rId5" Type="http://schemas.openxmlformats.org/officeDocument/2006/relationships/image" Target="../media/image26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5837" y="1391218"/>
            <a:ext cx="6220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3" y="388390"/>
            <a:ext cx="1696453" cy="1596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0853" y="2459504"/>
            <a:ext cx="7291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BIẾT, PHÂN BIỆT 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– HÌNH CHỮ NHẬT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0868" y="4620127"/>
            <a:ext cx="391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  <a:p>
            <a:pPr algn="ctr"/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TRÀ MY</a:t>
            </a:r>
            <a:endParaRPr lang="en-US" sz="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024" y="3630986"/>
            <a:ext cx="2530059" cy="20179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498758" y="3630986"/>
            <a:ext cx="840259" cy="14105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8000" y="3429000"/>
            <a:ext cx="753762" cy="113682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112108" y="1720092"/>
            <a:ext cx="5539945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đường bao thẳng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794" y="3612698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794" y="3612698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66533E-16 C -0.00013 -0.00116 0.00182 -0.00208 0.00417 -0.00208 C 0.00599 -0.00255 0.00755 -0.00185 0.00768 -0.00093 C 0.00768 -0.00023 0.00612 0.00023 0.00417 0.00069 C 0.00326 0.00069 0.00234 0.00023 0.00182 1.66533E-16 C 0.00091 -0.00023 0.00039 -0.00069 0.00039 -0.00162 C 0.00039 -0.00185 0.00052 -0.00208 0.00078 -0.00255 C 0.00143 -0.00301 0.00273 -0.00324 0.00417 -0.00324 C 0.00586 -0.0037 0.00716 -0.00301 0.00716 -0.00255 C 0.00729 -0.00185 0.00586 -0.00116 0.00417 -0.00093 C 0.00326 -0.00093 0.00247 -0.00116 0.00195 -0.00116 C 0.00117 -0.00185 0.00065 -0.00208 0.00065 -0.00278 C 0.00065 -0.00301 0.00078 -0.00324 0.00104 -0.0037 C 0.00169 -0.00417 0.00273 -0.00463 0.00417 -0.00463 C 0.0056 -0.00463 0.0069 -0.00417 0.0069 -0.0037 C 0.0069 -0.00301 0.00573 -0.00255 0.00417 -0.00255 C 0.00339 -0.00255 0.0026 -0.00255 0.00208 -0.00278 C 0.00143 -0.00301 0.00104 -0.00324 0.00104 -0.00394 C 0.00104 -0.00417 0.00117 -0.00463 0.0013 -0.00486 C 0.00182 -0.00509 0.00286 -0.00556 0.00404 -0.00579 C 0.00547 -0.00579 0.00651 -0.00509 0.00651 -0.00486 C 0.00651 -0.00417 0.00547 -0.0037 0.00417 -0.0037 C 0.00339 -0.0037 0.00273 -0.0037 0.00234 -0.00394 C 0.00169 -0.00417 0.0013 -0.00463 0.0013 -0.00509 C 0.0013 -0.00486 0.00143 -0.00556 0.00156 -0.00579 C 0.00208 -0.00602 0.00299 -0.00671 0.00404 -0.00671 C 0.00534 -0.00671 0.00625 -0.00648 0.00625 -0.00579 C 0.00638 -0.00509 0.00534 -0.00486 0.00404 -0.00486 C 0.00352 -0.00486 0.00286 -0.00486 0.00247 -0.00509 C 0.00182 -0.00509 0.00156 -0.00556 0.00156 -0.00602 C 0.00156 -0.00648 0.00169 -0.00648 0.00182 -0.00671 C 0.00221 -0.00694 0.00299 -0.00718 0.00404 -0.00718 C 0.00521 -0.00718 0.00599 -0.00694 0.00599 -0.00671 C 0.00612 -0.00648 0.00521 -0.00579 0.00404 -0.00579 C 0.00352 -0.00579 0.00299 -0.00579 0.0026 -0.00602 C 0.00208 -0.00602 0.00182 -0.00671 0.00182 -0.00694 C 0.00182 -0.00671 0.00182 -0.00718 0.00208 -0.00764 C 0.00234 -0.00787 0.00312 -0.0081 0.00404 -0.0081 C 0.00508 -0.0081 0.00586 -0.00787 0.00586 -0.00764 C 0.00586 -0.00694 0.00508 -0.00671 0.00404 -0.00671 C 0.00352 -0.00671 0.00299 -0.00671 0.00273 -0.00694 C 0.00221 -0.00694 0.00195 -0.00718 0.00195 -0.00764 C 0.00195 -0.00787 0.00208 -0.00787 0.00221 -0.0081 C 0.0026 -0.00856 0.00326 -0.0088 0.00404 -0.0088 C 0.00495 -0.0088 0.0056 -0.00856 0.0056 -0.0081 C 0.0056 -0.00787 0.00495 -0.00764 0.00404 -0.00764 C 0.00352 -0.00764 0.00312 -0.00764 0.00286 -0.00764 C 0.00234 -0.00787 0.00221 -0.0081 0.00221 -0.00856 C 0.00221 -0.0081 0.00221 -0.0088 0.00234 -0.0088 C 0.00273 -0.00903 0.00326 -0.00949 0.00404 -0.00949 C 0.00482 -0.00949 0.00547 -0.00903 0.00547 -0.0088 C 0.00547 -0.00856 0.00482 -0.0081 0.00404 -0.0081 C 0.00365 -0.0081 0.00326 -0.0081 0.00299 -0.00856 C 0.0026 -0.00856 0.00234 -0.0088 0.00234 -0.00903 C 0.00234 -0.0088 0.00234 -0.00949 0.00247 -0.00949 C 0.00286 -0.00972 0.00339 -0.00995 0.00404 -0.00995 C 0.00469 -0.00995 0.00534 -0.00972 0.00534 -0.00949 C 0.00534 -0.00903 0.00469 -0.0088 0.00404 -0.0088 C 0.00365 -0.0088 0.00326 -0.00903 0.00299 -0.00903 C 0.00273 -0.00903 0.00247 -0.00949 0.00247 -0.00972 C 0.00247 -0.00949 0.0026 -0.00995 0.0026 -0.00995 C 0.00286 -0.01019 0.00339 -0.01019 0.00391 -0.01019 C 0.00469 -0.01019 0.00521 -0.01019 0.00521 -0.00995 C 0.00521 -0.00972 0.00469 -0.00949 0.00404 -0.00949 C 0.00365 -0.00949 0.00339 -0.00949 0.00312 -0.00972 C 0.00286 -0.00972 0.0026 -0.00995 0.0026 -0.01019 C 0.0026 -0.00995 0.00273 -0.01019 0.00273 -0.01019 " pathEditMode="relative" rAng="0" ptsTypes="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4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2" y="3630986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52151" y="1799460"/>
            <a:ext cx="4843849" cy="7468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không lăn được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2" y="3630986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18822">
            <a:off x="5379746" y="403836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31074">
            <a:off x="7680464" y="4524881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755">
            <a:off x="6415435" y="5664252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071139" y="1869225"/>
            <a:ext cx="4257473" cy="691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3 cạnh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-0.07213 3.7037E-6 -0.1306 -0.07871 -0.1306 -0.1757 C -0.1306 -0.27269 -0.07213 -0.35116 -2.5E-6 -0.35116 C 0.07214 -0.35116 0.13073 -0.27269 0.13073 -0.1757 C 0.13073 -0.07871 0.07214 3.7037E-6 -2.5E-6 3.7037E-6 Z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10" y="3618630"/>
            <a:ext cx="2530059" cy="2017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9" y="1506584"/>
            <a:ext cx="5560034" cy="78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1" y="2484148"/>
            <a:ext cx="4901609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190" y="559508"/>
            <a:ext cx="3950550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59" y="3544489"/>
            <a:ext cx="427366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58384" y="3739896"/>
            <a:ext cx="1527048" cy="1828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27264" y="3989761"/>
            <a:ext cx="27432" cy="7742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6300" y="1708871"/>
            <a:ext cx="5511800" cy="5720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đường bao thẳng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62" y="3862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C -0.00013 0.00093 0.00091 0.00139 0.00196 0.00162 C 0.003 0.00162 0.00365 0.00116 0.00378 0.0007 C 0.00378 0.00023 0.003 -1.48148E-6 0.00209 -1.48148E-6 C 0.00156 -1.48148E-6 0.00117 -1.48148E-6 0.00078 -1.48148E-6 C 0.00039 0.00023 0.00013 0.0007 0.00013 0.00093 C 0.00013 0.00116 0.00026 0.00139 0.00039 0.00162 C 0.00065 0.00208 0.0013 0.00232 0.00196 0.00232 C 0.00287 0.00232 0.00352 0.00208 0.00352 0.00162 C 0.00352 0.00116 0.00287 0.00093 0.00196 0.0007 C 0.00156 0.0007 0.00117 0.00093 0.00091 0.00093 C 0.00052 0.00116 0.00026 0.00162 0.00026 0.00185 C 0.00026 0.00208 0.00039 0.00232 0.00052 0.00232 C 0.00078 0.00278 0.0013 0.00301 0.00196 0.00301 C 0.00274 0.00301 0.00339 0.00278 0.00339 0.00232 C 0.00339 0.00208 0.00274 0.00162 0.00196 0.00162 C 0.00156 0.00162 0.0013 0.00162 0.00104 0.00185 C 0.00065 0.00208 0.00052 0.00232 0.00052 0.00255 C 0.00052 0.00278 0.00052 0.00301 0.00065 0.00301 C 0.00091 0.00347 0.00143 0.00371 0.00196 0.00371 C 0.00261 0.00371 0.00326 0.00347 0.00326 0.00301 C 0.00326 0.00278 0.00261 0.00255 0.00196 0.00232 C 0.00169 0.00232 0.0013 0.00255 0.00104 0.00255 C 0.00078 0.00278 0.00065 0.00301 0.00065 0.00324 C 0.00065 0.00347 0.00065 0.00371 0.00078 0.00371 C 0.00104 0.00394 0.00143 0.00417 0.00196 0.00417 C 0.00261 0.00417 0.003 0.00394 0.003 0.00371 C 0.00313 0.00347 0.00261 0.00324 0.00196 0.00301 C 0.00169 0.00301 0.00143 0.00324 0.00117 0.00324 C 0.00091 0.00347 0.00078 0.00371 0.00078 0.00394 C 0.00078 0.00417 0.00078 0.0044 0.00091 0.00417 C 0.00104 0.0044 0.00143 0.00463 0.00196 0.00463 C 0.00248 0.00463 0.003 0.00463 0.003 0.00417 C 0.003 0.00394 0.00248 0.00371 0.00196 0.00371 C 0.00169 0.00371 0.00143 0.00371 0.0013 0.00394 C 0.00104 0.00394 0.00091 0.00417 0.00091 0.0044 C 0.00091 0.00463 0.00091 0.00486 0.00091 0.00509 C 0.00117 0.00509 0.00156 0.00509 0.00196 0.00509 C 0.00248 0.00509 0.00287 0.00509 0.00287 0.00486 C 0.00287 0.00463 0.00248 0.0044 0.00196 0.0044 C 0.00169 0.00417 0.00143 0.0044 0.0013 0.0044 C 0.00104 0.0044 0.00091 0.00463 0.00091 0.00486 C 0.00091 0.00509 0.00104 0.00509 0.00104 0.00533 C 0.00117 0.00533 0.00156 0.00556 0.00196 0.00556 C 0.00235 0.00556 0.00274 0.00533 0.00274 0.00556 C 0.00274 0.00509 0.00235 0.00486 0.00196 0.00486 C 0.00169 0.00486 0.00156 0.00486 0.0013 0.00486 C 0.00117 0.00509 0.00104 0.00509 0.00104 0.00533 C 0.00104 0.00556 0.00104 0.00579 0.00117 0.00556 C 0.0013 0.00579 0.00156 0.00602 0.00196 0.00602 C 0.00235 0.00602 0.00261 0.00579 0.00261 0.00556 C 0.00261 0.00533 0.00235 0.00533 0.00196 0.00533 C 0.00169 0.00533 0.00156 0.00533 0.00143 0.00533 C 0.00117 0.00533 0.00117 0.00556 0.00117 0.00579 C 0.00117 0.00602 0.00117 0.00625 0.00117 0.00602 C 0.0013 0.00625 0.00156 0.00625 0.00196 0.00625 C 0.00235 0.00625 0.00261 0.00625 0.00261 0.00602 C 0.00261 0.00579 0.00235 0.00556 0.00196 0.00556 C 0.00169 0.00556 0.00156 0.00579 0.00143 0.00579 C 0.0013 0.00579 0.00117 0.00602 0.00117 0.00625 C 0.00117 0.00648 0.00117 0.00625 0.0013 0.00625 C 0.00143 0.00648 0.00169 0.00648 0.00196 0.00671 C 0.00222 0.00671 0.00248 0.00648 0.00248 0.00625 C 0.00248 0.00648 0.00222 0.00602 0.00196 0.00602 C 0.00169 0.00602 0.00156 0.00602 0.00156 0.00625 C 0.0013 0.00625 0.0013 0.00648 0.0013 0.00671 C 0.0013 0.00695 0.0013 0.00648 0.0013 0.00671 " pathEditMode="relative" rAng="0" ptsTypes="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0327" y="1011382"/>
            <a:ext cx="5043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9417" y="1759527"/>
            <a:ext cx="9421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1</a:t>
            </a:r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Kiến thức: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lvl="0"/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3C3C3C"/>
                </a:solidFill>
                <a:latin typeface="Times New Roman" panose="02020603050405020304" pitchFamily="18" charset="0"/>
              </a:rPr>
              <a:t>Trẻ nhận biết và gọi đúng tên hình tam giác, hình chữ nhật.</a:t>
            </a:r>
            <a:endParaRPr lang="en-US" sz="2400">
              <a:solidFill>
                <a:srgbClr val="333333"/>
              </a:solidFill>
              <a:latin typeface="Calibri Light" panose="020F0302020204030204"/>
            </a:endParaRPr>
          </a:p>
          <a:p>
            <a:pPr lvl="0"/>
            <a:r>
              <a:rPr lang="en-US" sz="2400">
                <a:solidFill>
                  <a:srgbClr val="333333"/>
                </a:solidFill>
                <a:latin typeface="Calibri Light" panose="020F0302020204030204"/>
              </a:rPr>
              <a:t>- </a:t>
            </a:r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</a:rPr>
              <a:t>Trẻ nhận biết được đặc điểm đường bao riêng của hình tam giác và hình chữ nhật.</a:t>
            </a:r>
          </a:p>
          <a:p>
            <a:pPr lvl="0"/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</a:rPr>
              <a:t>- Trẻ biết chơi trò chơi</a:t>
            </a:r>
          </a:p>
          <a:p>
            <a:pPr lvl="0"/>
            <a:r>
              <a:rPr lang="vi-V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2. Kĩ năng: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lvl="0"/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</a:rPr>
              <a:t>- Trẻ gọi đúng tên hình tam giác và hình chữ nhật.</a:t>
            </a:r>
          </a:p>
          <a:p>
            <a:pPr lvl="0"/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</a:rPr>
              <a:t>- Trẻ phân biệt được hình tam giác và hình chữ nhật qua số cạnh</a:t>
            </a:r>
          </a:p>
          <a:p>
            <a:pPr lvl="0"/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</a:rPr>
              <a:t>- Rèn kỹ năng tư duy, chú ý ghi nhớ có chủ đích.</a:t>
            </a:r>
          </a:p>
          <a:p>
            <a:pPr lvl="0"/>
            <a:r>
              <a:rPr lang="vi-VN" sz="2400" b="1">
                <a:solidFill>
                  <a:srgbClr val="333333"/>
                </a:solidFill>
                <a:latin typeface="Times New Roman" panose="02020603050405020304" pitchFamily="18" charset="0"/>
              </a:rPr>
              <a:t>3. Thái độ: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lvl="0"/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</a:rPr>
              <a:t>- Trẻ hứng thú tham gia hoạt động.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52500" y="1690081"/>
            <a:ext cx="47371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không lăn được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1" y="3966322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69275">
            <a:off x="3606193" y="4615848"/>
            <a:ext cx="64623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39602">
            <a:off x="5674029" y="3034249"/>
            <a:ext cx="64623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50148">
            <a:off x="7731480" y="4567422"/>
            <a:ext cx="646232" cy="749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884" y="5755536"/>
            <a:ext cx="646232" cy="749873"/>
          </a:xfrm>
          <a:prstGeom prst="rect">
            <a:avLst/>
          </a:prstGeom>
        </p:spPr>
      </p:pic>
      <p:sp>
        <p:nvSpPr>
          <p:cNvPr id="9" name="Pentagon 8"/>
          <p:cNvSpPr/>
          <p:nvPr/>
        </p:nvSpPr>
        <p:spPr>
          <a:xfrm>
            <a:off x="1193800" y="1854200"/>
            <a:ext cx="4463093" cy="546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4 cạnh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10222 -1.48148E-6 -0.1849 -0.08727 -0.1849 -0.19421 C -0.1849 -0.30162 -0.10222 -0.38842 2.5E-6 -0.38842 C 0.10208 -0.38842 0.18489 -0.30162 0.18489 -0.19421 C 0.18489 -0.08727 0.10208 -1.48148E-6 2.5E-6 -1.48148E-6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662" y="3989761"/>
            <a:ext cx="3218967" cy="162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757" y="766119"/>
            <a:ext cx="37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24" y="1567150"/>
            <a:ext cx="5529551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83" y="2365214"/>
            <a:ext cx="5033817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8" y="3191697"/>
            <a:ext cx="426294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</a:p>
          <a:p>
            <a:pPr algn="ctr"/>
            <a:r>
              <a:rPr lang="en-US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củng cố</a:t>
            </a:r>
            <a:endParaRPr 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7800" y="1663125"/>
            <a:ext cx="414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Bé tài giỏi 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các câu hỏi. Các con hãy suy nghĩ và trả lời thật đúng câu hỏi đó.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Hình có đường bao thẳng, không lăn được và có 3 cạnh là hình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21830" y="2566747"/>
            <a:ext cx="2603500" cy="2566573"/>
            <a:chOff x="1921830" y="2566747"/>
            <a:chExt cx="2603500" cy="25665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8551" y="2566747"/>
              <a:ext cx="2530059" cy="201795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21830" y="4610100"/>
              <a:ext cx="2603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Hình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giác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20710" y="2566746"/>
            <a:ext cx="2039190" cy="2566574"/>
            <a:chOff x="7320710" y="2566746"/>
            <a:chExt cx="2039190" cy="25665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0710" y="2566746"/>
              <a:ext cx="2039190" cy="20179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82893" y="4610100"/>
              <a:ext cx="1977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2.Hình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5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37 L 0.24297 0.00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3175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Hình có đường bao thẳng, không lăn được và có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là hình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55495" y="2925663"/>
            <a:ext cx="3218967" cy="2255820"/>
            <a:chOff x="2217769" y="3098192"/>
            <a:chExt cx="3218967" cy="22558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7769" y="3098192"/>
              <a:ext cx="3218967" cy="16277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58918" y="4830792"/>
              <a:ext cx="2736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Hình chữ nhật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41" y="2606842"/>
            <a:ext cx="2786113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5543" y="1663125"/>
            <a:ext cx="595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Tìm nhanh đoán đúng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2341365"/>
            <a:ext cx="744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Trên màn hình sẽ xuất hiện </a:t>
            </a:r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đồ vật có hình dạng khác nhau. Bé sẽ tìm những đồ vật có dạng theo yêu cầu của cô.</a:t>
            </a:r>
            <a:endParaRPr lang="en-US" sz="3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9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61" y="2043742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473" y="4658105"/>
            <a:ext cx="253005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5352 0.6900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26107 0.425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00469 0.41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0847" y="1804737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</a:p>
          <a:p>
            <a:pPr algn="ctr"/>
            <a:r>
              <a:rPr lang="en-US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nhận biết hình tam giác, hình chữ nhật theo mẫu</a:t>
            </a:r>
            <a:endParaRPr 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90" y="0"/>
            <a:ext cx="12224290" cy="76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2100" l="1000" r="100000">
                        <a14:foregroundMark x1="17200" y1="52100" x2="21700" y2="47700"/>
                        <a14:foregroundMark x1="47800" y1="21100" x2="48800" y2="20400"/>
                        <a14:foregroundMark x1="92600" y1="61800" x2="98300" y2="67000"/>
                        <a14:foregroundMark x1="98200" y1="67000" x2="99000" y2="67700"/>
                        <a14:foregroundMark x1="58500" y1="68100" x2="87300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" y="-103158"/>
            <a:ext cx="2881222" cy="2406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2" y="270303"/>
            <a:ext cx="2344013" cy="141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33" l="81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84" y="-103158"/>
            <a:ext cx="2043742" cy="204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4" y="176376"/>
            <a:ext cx="2184331" cy="14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66" b="94561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2" y="1940584"/>
            <a:ext cx="2023927" cy="175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95" y="2043742"/>
            <a:ext cx="2622831" cy="1384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400" l="8000" r="97600">
                        <a14:foregroundMark x1="59400" y1="31600" x2="93200" y2="87000"/>
                        <a14:foregroundMark x1="68600" y1="87600" x2="90600" y2="8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5" y="1541412"/>
            <a:ext cx="2337943" cy="233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17" b="96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58" y="1686477"/>
            <a:ext cx="2730416" cy="2047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670" y="4590453"/>
            <a:ext cx="2534965" cy="15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02161 0.629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1276 0.37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2604 0.641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8365" y="1121888"/>
            <a:ext cx="1720516" cy="17084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1201341"/>
            <a:ext cx="1777042" cy="1714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654571" y="3428999"/>
            <a:ext cx="2080668" cy="153334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6830" y="3629564"/>
            <a:ext cx="2803585" cy="13327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55" y="1940944"/>
            <a:ext cx="2532693" cy="2015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1555" y="4261449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33" y="2286001"/>
            <a:ext cx="3220623" cy="161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6388" y="4300151"/>
            <a:ext cx="286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5426" y="803190"/>
            <a:ext cx="525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Hình gì biến mất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0396" y="2191155"/>
            <a:ext cx="2530059" cy="2904066"/>
            <a:chOff x="1070396" y="2191155"/>
            <a:chExt cx="2530059" cy="29040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0396" y="2191155"/>
              <a:ext cx="2530059" cy="201795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14819" y="4572001"/>
              <a:ext cx="2241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tam giác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86516" y="2532083"/>
            <a:ext cx="3218967" cy="2563138"/>
            <a:chOff x="4486516" y="2532083"/>
            <a:chExt cx="3218967" cy="25631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6516" y="2532083"/>
              <a:ext cx="3218967" cy="16216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4067" y="4572001"/>
              <a:ext cx="2681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6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0209" y="1829451"/>
            <a:ext cx="6075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</a:p>
          <a:p>
            <a:pPr algn="ctr"/>
            <a:r>
              <a:rPr lang="en-US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biết, phân biệt hình tam giác, hình chữ nhật</a:t>
            </a:r>
            <a:endParaRPr 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794" y="3612698"/>
            <a:ext cx="2530059" cy="201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99876" y="753664"/>
            <a:ext cx="373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430</Words>
  <Application>Microsoft Office PowerPoint</Application>
  <PresentationFormat>Widescreen</PresentationFormat>
  <Paragraphs>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2022-12-03T12:57:12Z</dcterms:created>
  <dcterms:modified xsi:type="dcterms:W3CDTF">2022-12-08T13:28:27Z</dcterms:modified>
</cp:coreProperties>
</file>