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56" r:id="rId4"/>
    <p:sldId id="258" r:id="rId5"/>
    <p:sldId id="260" r:id="rId6"/>
    <p:sldId id="262" r:id="rId7"/>
    <p:sldId id="263" r:id="rId8"/>
    <p:sldId id="264" r:id="rId9"/>
    <p:sldId id="280" r:id="rId10"/>
    <p:sldId id="266" r:id="rId11"/>
    <p:sldId id="267" r:id="rId12"/>
    <p:sldId id="281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CAEF"/>
    <a:srgbClr val="FDA9E5"/>
    <a:srgbClr val="00FF00"/>
    <a:srgbClr val="00763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D644-203C-4A9A-BDAD-4F9440E83D7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D43-A7C3-4D62-85E4-7BD8F142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988"/>
            <a:ext cx="1228803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81050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905564" y="511523"/>
            <a:ext cx="4752975" cy="5404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BIÊN</a:t>
            </a:r>
          </a:p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TRƯỜNG MẦM NON ĐỨC GIANG</a:t>
            </a: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2819401" y="2409826"/>
            <a:ext cx="6005513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3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</a:t>
            </a:r>
            <a:r>
              <a:rPr lang="en-US" sz="33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3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s,x</a:t>
            </a:r>
            <a:endParaRPr lang="en-US" sz="33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419601" y="3841750"/>
            <a:ext cx="39528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 tiems newroman"/>
              </a:rPr>
              <a:t>GV  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 tiems newroman"/>
              </a:rPr>
              <a:t>Lớp : Mẫu giáo lớn A2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2486025" y="1712914"/>
            <a:ext cx="7234172" cy="15890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9645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3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640628" y="429737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413071" y="1505396"/>
            <a:ext cx="28194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400" b="1" smtClean="0">
                <a:solidFill>
                  <a:srgbClr val="00B050"/>
                </a:solidFill>
                <a:latin typeface=".VnAvant" panose="020B7200000000000000" pitchFamily="34" charset="0"/>
              </a:rPr>
              <a:t>x</a:t>
            </a:r>
            <a:endParaRPr lang="en-US" altLang="en-US" sz="244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01006" y="140177"/>
            <a:ext cx="320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alt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69" y="2310728"/>
            <a:ext cx="1565231" cy="22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180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858000" y="2044810"/>
            <a:ext cx="390144" cy="1993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613658" y="253848"/>
            <a:ext cx="3777742" cy="784378"/>
          </a:xfrm>
          <a:prstGeom prst="flowChartPunchedTape">
            <a:avLst/>
          </a:prstGeom>
          <a:solidFill>
            <a:srgbClr val="FEC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35400" y="295123"/>
            <a:ext cx="3412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</a:t>
            </a:r>
            <a:r>
              <a:rPr lang="en-US" altLang="en-US" sz="36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s.x</a:t>
            </a:r>
            <a:endParaRPr lang="en-US" altLang="en-US" sz="3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95848"/>
      </p:ext>
    </p:extLst>
  </p:cSld>
  <p:clrMapOvr>
    <a:masterClrMapping/>
  </p:clrMapOvr>
  <p:transition spd="slow" advTm="280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180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835400" y="295123"/>
            <a:ext cx="3412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</a:t>
            </a:r>
            <a:r>
              <a:rPr lang="en-US" altLang="en-US" sz="36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s.x</a:t>
            </a:r>
            <a:endParaRPr lang="en-US" altLang="en-US" sz="3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61126" name="Picture 2" descr="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00" y="1796419"/>
            <a:ext cx="2057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scan0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985" flipH="1">
            <a:off x="2004660" y="1359237"/>
            <a:ext cx="2846972" cy="281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can0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73">
            <a:off x="2220674" y="1414036"/>
            <a:ext cx="3110864" cy="27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3276600" y="61585"/>
            <a:ext cx="259766" cy="5626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0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521081" y="1184739"/>
            <a:ext cx="2076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0" b="1">
                <a:solidFill>
                  <a:srgbClr val="0000FF"/>
                </a:solidFill>
                <a:latin typeface="VNI-Avo" pitchFamily="2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940181" y="1184739"/>
            <a:ext cx="1238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0" b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22879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6" grpId="1"/>
      <p:bldP spid="9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21" y="405606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2971800" y="273050"/>
            <a:ext cx="60198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chữ</a:t>
            </a:r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s,x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28" y="1079500"/>
            <a:ext cx="3634380" cy="4294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1079500"/>
            <a:ext cx="3369502" cy="4457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474247"/>
      </p:ext>
    </p:extLst>
  </p:cSld>
  <p:clrMapOvr>
    <a:masterClrMapping/>
  </p:clrMapOvr>
  <p:transition spd="slow" advTm="13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86" y="23653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48" y="1176012"/>
            <a:ext cx="290226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24" y="598719"/>
            <a:ext cx="3142154" cy="4822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3" y="741443"/>
            <a:ext cx="3444240" cy="4536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924203"/>
      </p:ext>
    </p:extLst>
  </p:cSld>
  <p:clrMapOvr>
    <a:masterClrMapping/>
  </p:clrMapOvr>
  <p:transition spd="slow" advTm="16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25040" y="960120"/>
            <a:ext cx="79552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bé!</a:t>
            </a:r>
            <a:endParaRPr lang="en-US" altLang="en-US" sz="6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" y="26701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-25400"/>
            <a:ext cx="1227968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" y="201613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5100" y="1795464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nhận biết và phát âm đúng chữ cái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các nét để cấu tạo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s,x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trò chơi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8900" y="3290321"/>
            <a:ext cx="655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Trẻ phát âm chính xác mạch lạc  các chữ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s,x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-Trẻ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sự giống và khác nhau của chữ cái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khả năng ghi nhớ quan sát có chủ định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Ngôn ngữ phát triển vốn từ qua trò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8900" y="5178568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Trẻ hào hứng tham gia bài học.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581400" y="811213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</a:p>
          <a:p>
            <a:pPr algn="ctr" eaLnBrk="1" hangingPunct="1"/>
            <a:endParaRPr lang="en-US" altLang="en-US" sz="1000" u="sng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218144"/>
      </p:ext>
    </p:extLst>
  </p:cSld>
  <p:clrMapOvr>
    <a:masterClrMapping/>
  </p:clrMapOvr>
  <p:transition spd="slow" advTm="11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4192" y="3887064"/>
            <a:ext cx="1090181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§Òn ngäc s¬n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2156" y="3887064"/>
            <a:ext cx="1141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FF"/>
                </a:solidFill>
                <a:latin typeface=".VnAvant" panose="020B7200000000000000" pitchFamily="34" charset="0"/>
              </a:rPr>
              <a:t>s</a:t>
            </a:r>
            <a:endParaRPr lang="en-US" sz="115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2" y="319142"/>
            <a:ext cx="6228244" cy="36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3911600" y="322263"/>
            <a:ext cx="3403600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s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720" y="-462597"/>
            <a:ext cx="4267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endParaRPr lang="en-US" sz="320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-599757"/>
            <a:ext cx="4267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4" y="1305241"/>
            <a:ext cx="3369434" cy="37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3612156" y="243681"/>
            <a:ext cx="3544887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kiểu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50244" y="887740"/>
            <a:ext cx="304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800" b="1" smtClean="0">
                <a:solidFill>
                  <a:srgbClr val="0000CC"/>
                </a:solidFill>
                <a:latin typeface=".VnAvant" panose="020B7200000000000000" pitchFamily="34" charset="0"/>
              </a:rPr>
              <a:t>S</a:t>
            </a:r>
            <a:endParaRPr lang="en-US" altLang="en-US" sz="348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4599" y="1632327"/>
            <a:ext cx="19812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800" b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  <a:endParaRPr lang="vi-VN" altLang="en-US" sz="27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10" y="2423160"/>
            <a:ext cx="2327910" cy="32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86840" y="3996332"/>
            <a:ext cx="1171956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115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ợ</a:t>
            </a:r>
            <a:r>
              <a:rPr lang="en-US" altLang="en-US" sz="96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®ång xu©n</a:t>
            </a: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5974" y="4143196"/>
            <a:ext cx="889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9" y="212318"/>
            <a:ext cx="7004601" cy="37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36720" y="371476"/>
            <a:ext cx="3208338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459" y="-997476"/>
            <a:ext cx="39128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4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5"/>
            <a:ext cx="12192000" cy="68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704431" y="330359"/>
            <a:ext cx="3488849" cy="533400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724400" y="-609600"/>
            <a:ext cx="32004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9413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1379379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4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7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208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 tiems newroman</vt:lpstr>
      <vt:lpstr>.VnAvant</vt:lpstr>
      <vt:lpstr>.VnTime</vt:lpstr>
      <vt:lpstr>Arial</vt:lpstr>
      <vt:lpstr>Calibri</vt:lpstr>
      <vt:lpstr>Calibri Light</vt:lpstr>
      <vt:lpstr>Segoe UI Symbol</vt:lpstr>
      <vt:lpstr>Teim new roman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28</cp:revision>
  <dcterms:created xsi:type="dcterms:W3CDTF">2022-01-04T02:16:17Z</dcterms:created>
  <dcterms:modified xsi:type="dcterms:W3CDTF">2022-04-05T04:27:43Z</dcterms:modified>
</cp:coreProperties>
</file>