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sldIdLst>
    <p:sldId id="260" r:id="rId2"/>
    <p:sldId id="258" r:id="rId3"/>
    <p:sldId id="261" r:id="rId4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EFD09-A681-4426-A2D7-771A5FBF42DC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536DF-6DA2-4EC6-B66A-A94931E97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6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6DF-6DA2-4EC6-B66A-A94931E972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24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6DF-6DA2-4EC6-B66A-A94931E972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63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536DF-6DA2-4EC6-B66A-A94931E972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18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F002-0941-4730-8CE4-493315DAB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1A0F946D-71F6-459C-8A02-9AF112799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44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F002-0941-4730-8CE4-493315DAB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946D-71F6-459C-8A02-9AF112799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8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F002-0941-4730-8CE4-493315DAB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946D-71F6-459C-8A02-9AF112799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83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F002-0941-4730-8CE4-493315DAB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946D-71F6-459C-8A02-9AF112799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33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F002-0941-4730-8CE4-493315DAB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946D-71F6-459C-8A02-9AF112799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98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F002-0941-4730-8CE4-493315DAB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946D-71F6-459C-8A02-9AF112799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96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F002-0941-4730-8CE4-493315DAB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946D-71F6-459C-8A02-9AF112799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0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F002-0941-4730-8CE4-493315DAB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946D-71F6-459C-8A02-9AF112799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7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F002-0941-4730-8CE4-493315DAB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946D-71F6-459C-8A02-9AF112799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5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F002-0941-4730-8CE4-493315DAB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946D-71F6-459C-8A02-9AF112799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10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7B0DF002-0941-4730-8CE4-493315DAB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F946D-71F6-459C-8A02-9AF112799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69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DF002-0941-4730-8CE4-493315DABF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A0F946D-71F6-459C-8A02-9AF112799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9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Tài liệu soạn bài hương\tư liệu hình ảnh làm ppt\A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98073" y="304798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ĐỨC GIANG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050" y="1142999"/>
            <a:ext cx="865187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2202873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LĨNH VỰC PHÁT TRIỂN THẨM MỸ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33600" y="3560618"/>
            <a:ext cx="6504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Đề tài: DH “Mùa hè đến”- St Nguyễn Thị Nhung</a:t>
            </a:r>
          </a:p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             TCAN: Tai ai tinh</a:t>
            </a:r>
          </a:p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Lứa tuổi: Mẫu Giáo Bé</a:t>
            </a:r>
          </a:p>
          <a:p>
            <a:r>
              <a:rPr lang="en-US" sz="2200" b="1">
                <a:latin typeface="Times New Roman" pitchFamily="18" charset="0"/>
                <a:cs typeface="Times New Roman" pitchFamily="18" charset="0"/>
              </a:rPr>
              <a:t>GV: Nguyễn Thị Thu Hương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6400" y="2787648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HOẠT ĐỘNG ÂM NHẠC</a:t>
            </a:r>
          </a:p>
        </p:txBody>
      </p:sp>
      <p:sp>
        <p:nvSpPr>
          <p:cNvPr id="2" name="Oval 1"/>
          <p:cNvSpPr/>
          <p:nvPr/>
        </p:nvSpPr>
        <p:spPr>
          <a:xfrm flipH="1">
            <a:off x="6061362" y="4038600"/>
            <a:ext cx="2777837" cy="266700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027847"/>
      </p:ext>
    </p:extLst>
  </p:cSld>
  <p:clrMapOvr>
    <a:masterClrMapping/>
  </p:clrMapOvr>
  <p:transition spd="slow" advTm="21633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Tài liệu soạn bài hương\tư liệu hình ảnh làm ppt\AN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946143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ĐÍCH YÊU CẦU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6288" y="1673538"/>
            <a:ext cx="82253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Kiến thức</a:t>
            </a:r>
            <a:r>
              <a:rPr lang="en-US" sz="2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Trẻ nhớ tên bài hát : “Mùa hè đến ” – Sáng tác Nguyễn Thị Nhung</a:t>
            </a:r>
          </a:p>
          <a:p>
            <a:pPr marL="342900" indent="-342900">
              <a:buFontTx/>
              <a:buChar char="-"/>
            </a:pPr>
            <a:r>
              <a:rPr lang="en-US" sz="2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 hiểu nội dung bài hát </a:t>
            </a:r>
          </a:p>
          <a:p>
            <a:r>
              <a:rPr lang="en-US" sz="2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Trẻ biết chơi trò chơi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6288" y="3139184"/>
            <a:ext cx="8072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2.Kỹ năng:</a:t>
            </a:r>
          </a:p>
          <a:p>
            <a:pPr marL="342900" indent="-342900">
              <a:buFontTx/>
              <a:buChar char="-"/>
            </a:pPr>
            <a:r>
              <a:rPr lang="en-US" sz="2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Rèn trẻ kỹ năng hát rõ lời , đúng giai điệu, vui tươi, rộn ràng</a:t>
            </a:r>
          </a:p>
          <a:p>
            <a:r>
              <a:rPr lang="en-US" sz="2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Rèn cho trẻ khả năng chú ý, ghi nhớ.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4364299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 Thái độ:</a:t>
            </a:r>
          </a:p>
          <a:p>
            <a:pPr fontAlgn="base"/>
            <a:r>
              <a:rPr lang="en-US" sz="2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Trẻ tích cực hứng thú tham gia vào hoạt động </a:t>
            </a:r>
            <a:endParaRPr lang="en-US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815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1593">
        <p:circle/>
      </p:transition>
    </mc:Choice>
    <mc:Fallback xmlns="">
      <p:transition spd="slow" advTm="31593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.chào và giới thiệu bài">
            <a:hlinkClick r:id="" action="ppaction://media"/>
            <a:extLst>
              <a:ext uri="{FF2B5EF4-FFF2-40B4-BE49-F238E27FC236}">
                <a16:creationId xmlns:a16="http://schemas.microsoft.com/office/drawing/2014/main" id="{98CF1BA8-250B-B509-3640-144AD7BAFC70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532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67"/>
    </mc:Choice>
    <mc:Fallback xmlns="">
      <p:transition spd="slow" advTm="39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FBE434D-3872-4E71-8E5A-C52404021F7F}"/>
  <p:tag name="ISPRING_RESOURCE_FOLDER" val="D:\bài video tháng và GADT\DH Mùa hè đến\Hương c4 DH  mùa hè đến\"/>
  <p:tag name="ISPRING_PRESENTATION_PATH" val="D:\bài video tháng và GADT\DH Mùa hè đến\Hương c4 DH  mùa hè đến.pptx"/>
  <p:tag name="ISPRING_PROJECT_VERSION" val="9.3"/>
  <p:tag name="ISPRING_PROJECT_FOLDER_UPDATED" val="1"/>
  <p:tag name="ISPRING_SCREEN_RECS_UPDATED" val="D:\bài video tháng và GADT\DH Mùa hè đến\Hương c4 DH  mùa hè đến\"/>
  <p:tag name="ISPRING_DEFAULT_PRESENTE_ID" val="{3D488928-081D-4EAD-873D-85DC14B94839}"/>
  <p:tag name="ISPRING_PRESENTER_PHOTO_0" val="png|iVBORw0KGgoAAAANSUhEUgAAAZAAAAE4CAYAAAB18KVPAAAAAXNSR0IArs4c6QAAAARnQU1BAACx&#10;jwv8YQUAAAAJcEhZcwAADsMAAA7DAcdvqGQAAP+lSURBVHhebP13dKPHue4L6q85e9vn3HPmzl0z&#10;687MWffcuffs7bTt7bAtWZItWzmr1TmQzWbOOeeccwQIECBBgBEEQAAkSIBgzjl1ToqWlZMl2bJk&#10;P/O8xW6fPWtN96r1gcior+r9PU/VW/U9YOobhMncB1OvBZb+QXT3mlFTV4PYqEhcPHUSZ156ASdf&#10;fA7nX+Hxuafx/O9+iwsnjiEhIgThFwNQVlSK4QEbrIMO2KyjGB1xoqmmHiW5+agtL0dKfAxyk5NR&#10;XVCArKR4xEaEIjcrA+1tHTD19MHcO4BeU7+63WuS0o9uY58qhi4TOtrbUV1ZjdqaZvR0D2Bo0I7B&#10;gREM9A2jzzwIC18vxWjoRnu7lu/bibYWLfTabr73IJ8zhKH+YQz3WTFstmHQPMwypMqwxQpb7zCs&#10;PMrj9n47XAMOuHgcMQ2iV9ON7nYjBgzDGDG7YDWPYtDI9+vqx6h5BCZtD2ryylCSlofuth5M2HyY&#10;sHowNjyOkR4r9BWNKI5MQm5YHAojElAalYLy6EyUxmShIacKPS09/Bwn7L1u2EwuOPsm+PkTcPaz&#10;9I1juGcUpk5+D/0g+s0OWExDaKpogFk/BOfwFOzWSVitE7DZPKwPG7RtXWiubmA9J+Hc8ZMIPXMa&#10;EWdOIS06BgXZxbANj8HQOQBtsx6ttS3ISs7FpbNhyIzLQlNVB6antrC8dB0L81extHANyyzzM4dw&#10;2hcx2Mff5l7jfTewsnQL07zf69vB1Mwu5vn8RZb52QP4vGuw2/0YGnLxXDlgHR7l0YYBnoNefS+a&#10;q5rQwHoZGRjF2touttcPsbN2meUA2/x7b3Mf1/Zu4s6V13HA2y62J/vQCPZWN3Bt9wA7G7vY3TrE&#10;xtIOxlxTbAt2DBjN6KhthLaxFbYBqRsH5nwLfO8D7G5fxvbWATb53lvre3ztPlbmV9W57+0yw+Py&#10;8rF97G1fxebGZayvX8bS0h7m5rfhmVzm71nC+ipfv34FG2tXefsqZv276OsdR5fGBrNhHBa9h5/d&#10;h4L0SmQkFKGiuBldrGfrgBfjrmXMTe9gefEKluZYp4vX+f6sK/49NbUNr2cdfu8O5lifSwvXsbh0&#10;g+W6enx59SbG3Etoa+5GSUEFYkKj2K9KMOacwsLcNp+/h1nfMgZMw6ivrEN+ShpyY2ORFhaCrKgI&#10;1OXlQ9fQDG1TO1pqmlBbUg19uwGWzl6UpOchPTIaEefPIjMxDo0VFejRaNke2bb77BgddMLWN4qR&#10;Xjus7Avmjk70t2nQXVGD6thElEREoyQyCmURUcgLCkbqhQuIO3sKBQmJfN0IPG4/HNYxOIZ5/gZH&#10;4eLRY3VjoMuClpJK5MbFIz7oImIunEPixQtI4DGO3yU+kLeDAhDL++IDLyI5OARJl4KRzJIYHIho&#10;xpyogAtICr6E1LAwpISFqpIeGYE0lpTIcKRGR6qjKuFhSIsIZ52EIZW3k//d35nh4chgSQ0NRUZE&#10;hHo8ke+bHBpy9L4hoUgLjURGWDTSwmP4efwMvi6dz03k7ZLcYgyxHQ2ZB1BTXIbkiEikxcWhqqQU&#10;xs4uWPttjI2MGf2j7AeMH0OsU9aDlGHpE4xhPYxxmqY2dLZ0oJu3B/utsBh70MfiHBmFe3SCZRJO&#10;hwejtjE4WeysR4fVhTHedvDzDY3tKE1LQ0JwAMsFfs8gxF88h9iAM4i7eBYZkWHIionk7wtFamQI&#10;0mPDkRwdgqigswh85Tm8+OtH8MJvHkbUxdOIDDyJzPgIlOakoq0qH70dFRg2taOztQnNDdWMmzr2&#10;3wKUFmShz9SNB3otDFBmBu3uHjQ3NSGDXyQoMACnj72CMy+/hHMspwmRY08/gZeefBwXz51DSVER&#10;urRa5GRmIJVw6GMFOuxujDrG0dbYjFg5WfEMmtnZKMrJRi4bdlpsPHLSU9FQy0as0xEY5nvQ6P87&#10;QHrUfRbCwwytpgv1dU2or69HZ6cefZZhBiGbOgo47sOj29ALndaATm0X37cbuk4jDLoemHsGGHT5&#10;Gp6kQQuDPm8Pm3iyewiP3iEMEC6DLMO8XwBiI5gcDEYClEE2ckunCX2dZgwZBhjIrexENgx1830M&#10;/exMJjSXN6A4qwgNpbUYMg5gTMAxNEYQWGFs1KE6swSl0akoIjyKIxJRHJ1CcKShPqME+qp2DGr7&#10;YO2xwWZmB7O4Wdgw+thICA672c3PH0J3Rx/6DIRltw293SP8zTY0VTehh8FpZNBLYPtY71MYIbA0&#10;rQZkJmWxEYSyYYTj0vlgNoaLbEAB7EhsPLFJaG/UoDi3jIEoFtEhsUiMyURznR7j9hlY+bnTvi0s&#10;LhAG98AxOb6h4OFyLGFmag8Ls5fh9+3BN0lw+HYxQ2DMzh1gjmXavw23ewEjIxMYYMAYYmeRDjPM&#10;eu0zDaC9RYPm2lYYNT3wuaexsbyHLUJja+UQ2wzQuwTJ4c4VXDu4jqu717AwtQQXO4rf4+dj2zhk&#10;4N9d38X6CiG3sI55/xI87Fy9POeaGkIzJg5F6ZnQNDShn51vyb+A/c1D7G4ewWN7fV8dN1Z31HGT&#10;x9mpBbjZMZ0EsM8zi5XFHWxvXmW5RpBcwcLCDsbHZuGwsRM7ZxjktwiSa9jeuEmIXmb9rLHdzKDf&#10;NIn+Hg8sBhfh3I/qMg1K85tRVdrO3812RPi7Rv2EyQJmfNusx33W2T5mCN/F+UMCZp91ukVYbWF6&#10;eo/wuIoFQmZ55TrsI9Mw6gcIkHKcP3kOeRkFFAEWvqeT38uHWe8qlmc2Me2ZZ1saQXezFtUUbxnR&#10;EvSiUZSWhZaqBmjqm9FQVoVhtnkf660qvxR1FH95KSlIiY5FVmISCtPSUZ1fDE1dCyzsQ/0ErI1w&#10;GmVfM7e1Q1tWidqUdJQKPBgsywigCr42PzQCWcGhqGT99+u7CXwnhhg47QxyLvu4Kk7edvJ+z8gY&#10;xofYPthvWwij/OQUpIdHIOniRSQIGC4GEhiBCiKJBEzSpSAksiQzsKeEHAX3JCm8L+WS3Bei7hMo&#10;pFP0phIayaoQFjymsQgYFBDkGEGACEQEBARHmhTelvdJ4HsmhQT/HUrJApAwAUgMv2O0Aofcn8Hf&#10;XF9exT5pYT90sBAUjKNGQraOYjc/OxdZqVkoLSyHtlWvYtHwEGOLiCHWg3WIwkpep44UQBSzZsY8&#10;o96EXiPPrbEXxvZOAl0gNMLn2PhcO+wUYw6WUanLETfcLGOsSwdjnFnTidaqSpRSnCeHBSP+0gX+&#10;3ktIDAng36zH0EDeZr2yxPN2eMBpBBx/EWeeewovP/YoTj7zBOJDziM2+CySwoPYHsIpVjPR014G&#10;s66Ov6MOGanxSIoNQUVhJmL53iUFuXjA2N2LRgb9VDagwNOncfaVl3Dm2Ms4zeOJ557FS088Thfy&#10;Is4ffxWxDERajR7DrIiR0XG0d2iQnJgATXsHGwxVUH0jPyCaiiYWhTkZyE1PRzrftyi7AB3NdBz8&#10;LEsvXQeB09vLQEwAKHDwRAg0DHQRHVRBjQ2taKhvgVar43P7qDIZ+BWxrQoKAo4ePl/AIcVIcsvr&#10;dQwmJr6XQKOfRU7MEOExQAU12ENYCAC6B6lY+5UDGSKMxHmMUDENESpmQqObCk2ch0BhpGdYdaBh&#10;NoA+HU9qSycaiqtRnFaA2qIaPt9CZTUGF8Ehz9XVdaAsNY+OI4GqLAalhIeU8shk1KQWoLOiCcOE&#10;kp0wGmFQEUdj63PR+RAg/WP8jjZ23EGeNAtMLGa6D7O4DwN/dy87Xb+4u2ZYekYYWHxsuONsdBaU&#10;FVYgKiQacVRJoWcvUk228Pe56DDSEHbuNELoQs6+/AqCTl+g42BHJdCa6zoJhznC4oqCxhDdz5SX&#10;gXnuMjyeTYwKOFwr8E3tMthdpuM4gGdiEx5CxU94zBMmcwyE0/4tquR5jFi9GBx0YZCdYpCOYZAu&#10;rp8w7STYmmvbYGjvwfjoFBX8Pl3EFQWOrSXeJjz2t67g6v4NXNmjQp9bUWDwuaewtbyFy3QQAo99&#10;gmCLQX9lfh0bhMjs1Bz0VG2p7OBZDGZKTfKYwmCQk5hIR9ACn2sCO8vr2F3bUSDZEhdyz4lsbeyr&#10;48bqNlbm1hmA5+B1TWNqYoHqfpOg4vcjLMR5zM8SpA4/g/Yo25Yb3oklrK3QNW3d5PMIXMJgigBw&#10;2pdYj3RFZh9dyRg0zX2oq9KivLgJrfV6qn8z+roZAOgePWNLmJ2mi1g6pOM7UO5tZnoXfrqSKYJ8&#10;mrd93g0MUFw0N2gQEx6HnNQcBpoBfhcfwTxO8USRoWUQszjhJejmplawOLUKv5ttg9DW0mWWZhAm&#10;scnIjktkgAhBGeEy2G1GfVk1xQrPEwNWXWkVmitr0FpRRWeSiUyKvfSYWAbkKDqFBLSWlqGjtBTV&#10;FJdVrNvqhAQUMZiWRsWgJIrwCQ5HdUYu3AyGk2N+CskJiho364L9ikWCppvxwmUfg9vmxiRd36TL&#10;R3dJ522mE2wzoJ0BuSIjg84pmsE8mAC5SHAQJgx4KaEESMhFpAQzuPM3pBIYmaFhyGCAz+D5Tub9&#10;yXyNgCJV3AXdl4BEbqfztnIc8piAhSpcAYLvkybvxSKvTww6godyKXz/oyPBQjiK+0ij40ji8zIo&#10;VLSNbXTQFJQDbOsUncNs8yKUBhhrRAybWUTENhPElUWVKMwrQiXrVk9xKw7DzqAvdTLCo5VFjuJK&#10;BBASi2yWEXX++vgeNhG3FM4Sr0T09vP+QdOQEr6DEtf4t43x0cb3dRIyVpoBY1sbGspLUJyRgsy4&#10;KAWE+Evn6U7OIYbOJOrieQScfAWXTh9HwMsv4pmHfomLr75IoRmEhLALiAg4gdjQc2iszGE7bmBs&#10;0qOuopBtuYSmIBW9+nZUFuaiJCcLDyTGxSLg7Bkce+4ZvPrM0zhPx3HyhefwwlOP4ySdRyLtYHmu&#10;EDWVKp9Bx+WB3TUJF5WhY9SJtOREPicaGUlJSGEpyc8lMNKRlZaC4oICKrA2OgACgBUuw0l9rOQ+&#10;Bm1xEgIQgYeRaqSTIGigeqyvb1DuwyLBnRUySHD0CQxYQf1UQr3dferkyMkw6HvQK8NgPGHdpHYP&#10;H5MTJEUNcfH9ldNghQ90s+LZ+ax0IEP8W+AhZYAnwNTJ92vVkfoG9OnNfF4/oTEIq8CGAbqzvg1V&#10;eay8lGxUZJcywBvhYjAfG2TgpyswNHVSfbGjBkch+XwQci9Goig4FkWhMaiIS4emoAaDbT0YJThG&#10;+wQcPNHs9AoefVRrBEJfF91URw+620wwa/tp9fn99awrA78nXzfA51uH3NA2afibhtFFJV+SV0xn&#10;EU9wRDK4ZKrfkp+Wh/KCKsz5N2ilq3CSIuDE00/jpcef5Hl9lffVwW2fpoq/jOWlG1hYvIG5+Wus&#10;V6pFxzxdxBqcowTHxA5hcoWBbB8TBIqUSQbJGf49499joNuiOl+kC/Kin99tgL9joG+U4LYT8EPo&#10;InA7WvQwaM0Ys/uwsbiHHSp7GSbaXDvEJh3I7tplXN27QXhcxypdxTjB4WXwW1/cIDQuK3jsybAT&#10;g/4Oy/4W3QqhMuEYQ0ttA0qycpHD31/AYJfH4JDNkhcbC31Do3IiHfVN6GxopmiwYJbtdXNpA/sE&#10;hwyVbRMo27ythrZW+DfBtr2yh8XpNbqEZYJkkUeqe37vrY1rhMUNdXvMNcvz4OHvnqRrWMbSIt0M&#10;H9/duYOd7btYIoxnCNgJ9zoc1gW2/SkYNA7oWodRV6ZDbZkWbXXd7IRUpIMCkhX4vZt0JQc8J1fU&#10;UNciz4383Wt0ID+nAhnJWQijq6wsroJ1wInV5X0szRMwBNkARVErnV1bUweFVC/f0wG/ZwarM/zu&#10;3gVMjngwYOhDc1kNws6eR8i5c8ih6s9LyWDdtKnhKVG7bTX16GpshZ7gLcvORlp0FDKp6EOPvYIQ&#10;xoQwHsNfPYY0BvbKZLoVPl4UTYAkJKOefcPONumfmFXDim6nl45rgiKE4soxDgdBIUrbOjCiFPTU&#10;+DQmCBBxfx7nJCbsk3QmbqWke7V6KulaFBEmaQRYorgOKmo1/BLGoM/Ank5oZIWFIzMkDNkEWSZL&#10;OgVEijiT+w7iHgRkaEtBhG1DhrSS+B7yuLgOAUhCIJU54aEgxNfcH74S6KQIQChQkkIjkRjMzyRM&#10;2wiFEULDqsAhw7OEhzgJ/i45DtAx9MnIB2PeCH/zCIO/DE3Vsb2Wl1bSlVajhfGk13DkXuzDLjoK&#10;gpQAcfD9XASLgHVU4GQwU8haYJf3YtwcYVwbISyGGbf6uxnztN0UaDr00LmISB6W57EOR4esFLaE&#10;jKmHsGtAZX4OshIEJOJAAhAZeBYRF88gKeISggmSY7/7NWIDTyOL7iIx9DwiCZCM+HA0V5dRvHbC&#10;0W8hMArQxL8FIvr2ZnRr2lBXXIAHXn2R4HjhKZx66Xk13/H87x7Dq88/gzhawKb6GgZpLaGQj1ra&#10;I4vFDEsfg36PmQG8C7XVtYgKDca5l1+mHXoV6VQmeVlZqCovpzPoRF8/A/igDCMxoPPHHQV2KywE&#10;Sa8EbgZ/GXJqItHFcXTyPfv7GTAHZdzQQcgIPEb4mcMEhAmddD9dGiM7Fr8H4dDPShV4iBsx9fQr&#10;KPWzyPBWv2WAgKKK5+P9bNwDAg0pDG4ynNXH5/foTDC0dSnX0U9wiOsQcAyxDNC+d4iCyypAXmI6&#10;qnKK0UtwOPtHaRsJjl4repp0qM4qRHowFc+5AOQEBqMgKIzuI5IWPxGNfMzUqIXNMAh7N1UFHYa1&#10;l4HD4lJDVyM9VOmdbAgtRnRTqZsJhQE6jsEuK0Fn5/dgIzU5qDBGqW4nlaKvyC1GXnImG0M81UUK&#10;msqq2OEa+JtsmJ5c5W8yIzYiBjWVdYi4EIYXfs3z+eTTvB2M3LRCuF2LR8NUc1fV3MUs3YV3YosB&#10;yMzA6Id3chuzM1eojg/h9WzBQ6D4+Pisf18Nawk8xsaW2WF8PJdjSpVb+JtMhGA3YaeXOZaOPoJ9&#10;BOPuaawsMTgzwG5Qsa8w2K4ub1PZy5zDZRzsXsUmHcAEBckYA424j4Ody7iycwUHDPAS7AUgO3Qe&#10;q/PLmJnwQscg18YAY6fSclkdKuBIAAmlYw6nikq+dBHTThfWF5YIpRV4HW608/nlDIpdzW3w2PjY&#10;/JpyNDv8HjK0tUF4bKwSFOsy3HX09+I8XQAVvW9yiY5rjX/v0D2J67hBVyLzPVuY9CzCS9jMzW3x&#10;d/J1BOI2XckOYbKxcUu5u4nxTQaJRQz2+ilUXNC3WdHR2I/2WjMDfy/0HSMwC7ztdBDTdFhLl7G+&#10;dp31dYMBYZwioQKJMUl0IDEoyi2Fpq2bzmQFM1MyjLeOBd52EWhGLYHd3MnOrefn9BIMrP/hcUzT&#10;mcz7VrDkXURuQjrdSAJqi4uRQecgQ1wyb1JfVgEd66atpgFt1Y08NqKjjkKumm47Ph6RJ04g8Pnn&#10;cY5C5NQTT+D8c88hlDAR9d9N4PjpKOanCd3JOYwTHjJu7xolHMamCOIZTBASIg7cBIqdQdZldTLI&#10;sV3LbToTjwhSuhaHbVzNo9ooHAd6+9HVrlXfrTA9HamEQFLoJQb0YAWLLJ7zDAZ4gYn8LXMYGeHi&#10;Fug2GPyVq5ChLwGC/C1DWhH3hrAEDoSHGgLj82QOJIVF4HMfIHJM4ONxlwgV1lNVfjFjhY4OsJ9t&#10;nEKPscPEuKNiDeOTzM0KROT7y5ywGilhUO9n3BOXIfMWAh0jg34rwd3EPttW1wxjR5cK/jJXNMp6&#10;cfB59pExwoS3GSsHKQqGKYytJgrlrh5+PmFhZpySxxhHLcY+FdPkdh+FUh/dZV93L10m2wCfJ45k&#10;sNvI81qB4vQk5CQRiJF0dxGBiAw6hdBTFAcnX0bUuZPIJkAEIjGBJ5FA2NSVF1HoaGHpovApLUBB&#10;ZhLjbwu/fy2KszNRmJaEB86+/AKOPfMETrzwLG3Nqzj+7DNIiokgMEpRVVFM+5WN0sJ8NJNkDQ11&#10;KCnKR0pCLDKT41FEC5ObnoIYqoSUmBjUV1azcqni+xikB0cUjQeoOo7mL+ggWNEWGb5iZXTpDWht&#10;bkVLUxshxUphRdtZgSM8CTLX0U9wmGlvjSSwgEXHYuzqZrAiEBQgjoayxIHIsY9OQ4oMW/XLbYLD&#10;IkUe431quIqf0d9Dpa/rhrZVC127jhXUTZrzJAhcBBxUa10tWoIjjzY+ASWZ+bSEeowSHC7a8hHa&#10;S1OHQamu3PA4pJ27iMzzF5EbcAl5ASEojYxHXQZfQ5UxRBU+zAY3RIAMGakIqBbVfAqD64CuH6Z2&#10;E3o6THQdVKR0H4N6mRcZuQcPHulURvmZMj+j53fIT8vGxeMn2LDDUFtYTcjRLlPhG1p7YKWb6Seg&#10;2qhGQy8E4fypcwi/GI6chExEBYbRbhbzxHfB0DXKgLivIDHp3SdQNtjhV6DrGMLE2Br8BMeEd0eB&#10;xO/dpeM4oAs5UMNWk2MbbNwzPIcunkMCXsGDQbzbBpPBxnNPYdDjhGd8haCQIaArWGVgXV3ao7om&#10;BGTeY/1QTVhvr9HFSMChCp3zzTOQ72GPDmNXjgIPKeu7OFjboZKegY6OopiqtJfCZJtgkPv6DCZU&#10;FxYi9gLt+fnzyJJhCnb8xuIiurcuqrghbMwuYHFiCr0UH70dOnQwSHbSmUiHnOd7bC1vEjQbDNh0&#10;EnQgmyv7WCf05PuuLPBIpb8wu62AMTvNgE1YiAMQiIgzWSc0lvn7FhZk6EmAs4K5Gf5WQmBr6w6f&#10;dwdrSzcZSHfY6QkRwzjb3xi62kahb7YycLM0DaKLDqXPOIaRIR/reRG+sVU+34NutomczEI017O9&#10;UmTUljexjTth6hqCjsLDpKHrMDvgJixcLHa2U8eAqHm2B70Mg/RTtIzAY51ARUEZHVAl5sb8FC4m&#10;1PDv8pwCBpUUZFP8FaemEjLJyE5MYWDrgKa2BkW8Pz34kprsluHQsNOncPHFl3DplVcQff4C2iki&#10;rZZBjLkn+buXWG+rmKSLdBEGkxN+TI77MeWZxtIsBYB3FpMEjMxruewuJSitw2zjhLrNOsbb/P0M&#10;oCNU4YMMwgMynEPIDLLPdza1ojKvALmJCYRfpIKGCIcsOoyc6Ei6JQKEYMiIlNtRdB6R9ybZwwgG&#10;woC/IZEAOoLQ0RCWDF9Je0kLDyF8juZBkulQxOnI7eiAi0iNjifw6TpE/ffbGaitjC2DKnB3M27J&#10;HKwqSsT2MQYxmPN7SzwTgJj4PIuMZjCmydDVKN2F005Q8nYfH9O36tHR0A49Y04vnYpMyjvElbDf&#10;O3kcYVyyaCXZRuLTEUSMFE0St6RebKwnmzgixlr7IG8zVth4tBIwwxL3GANNjJ3dGg009bV0l2k8&#10;z/GozE2jg09GJM9pXMB5JF26wPoMolhmPcYEI+z8qyjJpUCtKkZVURZSYwnkKNZhZDCiZBgs4Axh&#10;E4YHXnn6SYRcOIuC7HSkxEUrGDRUVaBL24GSgnwYOjv5Y4eofFpQkJ+FvOxUlBZko7wwj4ooi7fz&#10;0NHSwgojFVV2FCtY6ChjhPwxcuyX+8QtMJjr+cNbWjrQ3qZlxZvUMJXt3njgECtZvZ7BXk6IRmuA&#10;lkUchkCgn8UiE3p8H3EW94uCBB2NjA9aCANxFwIKAYkMZcnYpDwmqkHXThhRpRk7GbR54i09FiqA&#10;PvQTVDKEVVVQoZR9CQHSTcC4+BvcciKp8AUkVTlFDFRUbxcuERxByGLJobov4X0tWQxcTVoM6ggD&#10;Opihrj46ij7eZt0YCREDv7fGBGNLF3rajDC2shAeZh2fpwAjWWF2OCxsaH20xmw0Ojas/LRMxF6K&#10;QEpUHO1lAOqLKhQ89M06wo5gZWCpKqxCXFgcLp2+hNyUPHQRSKMOH8ZGp1XQKc4vR301672Zltg6&#10;T3ewifHxHUxO7mPKu8fzbYPbuYwJH++b2qOqvsJgSYcicx+T67DZZhi4JgkIF4yERY/RztsEiMml&#10;ioOP+70baj5gY+0GVlcOGUz2GIT3GHB3VSbT9sYVqvsDzE4tY9Llx6x3QYFkb0uGtY4mtvfoAA6V&#10;+9jFkm8OfRQkzeXV0FIRG5pasO6fhZ+q1ch6qSksQQnVaUdFBbQVleiqqYO5hequpBTVeXTNBQXQ&#10;1dZDMohm3BPYmFvE0tQUJh0OtFJdl2XnoLmiGhadgQp9GjuEydYSncYCHQUdyDKhMD+7iSWCRNzH&#10;2uqhytBaoBuRLCgpR87jCtY3rmKFv9kvWWjDDNB9kjmzQGVOKK3dws7ma/zttwika5hg3Q/0TlHR&#10;OtjGnGwTLooIGeayUtgMoL3RyHPbQ5eiQTnbY11FAwOyl8p9AgYCwzu+SMc2zQA0RPB08bmdbCcU&#10;QzqZD3FgzO6F1zlDt0zQtHczcLSjsbIRaalpSEpMpEjqh9dGlzDowASDt6jV9hq6tIwsBt8YChQJ&#10;qlTpVOCxp08jPSAQiRcuIIaQTg4MQsKFQBSx3sXJFGRSiWZnoaywgIKwhcFzUGViOm1u1tUKHdkO&#10;DvcPcfXwMnY3dwhGL+amFuje/Bgf8xG4dChuL4b67Ay+DHoDDgLECbudil2ylRgXBhkcZTjIwVgx&#10;ZLIQuM2EXyHyk5KQRVhIxllmFF0Jj/K3QETBhG4j/d6QlwxXJYUEITbwPGIZMBMuEg50HanK0YQg&#10;nY+rORY+/8iJhKEgLQsGOgQ7na5MfA8zUMtQvMQpmfOQ+2RuVuKcxLijjFLJChUhxdjEGGRmPDIy&#10;HnTrexR4ZE5omK+38nfK0JWbbsMp7004mBjr9G2dhLeeqt+sxKrDYiNAuikUuikECAR+xjDLAN+3&#10;n7FvmO83yM+28nvJ8KAUlRAkcyq8b4DfY0hip2S46rooftspbhthZvxdp7iado1DV19PmAYiPfQC&#10;ksIvEJpBSI24yHMcT9cSj4SQc4g4fxz5qbEI5TE3IQIFyVFoqcjHAzXlZeihRWkknaorS1FeVMDG&#10;kEcHUk5L3MTAokFZUSHyMkmu/GzezkcRoVFcWITGhkZWGFX2ECtF5iv4heVkS6VKqq1UqrgOqdgu&#10;VmBri0YVA22ZjB3abR7YZHxUjR9KAxqCUU8rzgDfqWVwpSWzSPAX58DH5HE5OQKNvzsPAcq//5tF&#10;QDMgrufeEJfMmWhbO9HZxsDN95fxRzPpr4qc4A4t6opLaclyqHLKlAOx8bu7aSMlpddCx1GXV4rs&#10;kGgknwpA6ukLyD4XhOyzdB5B4ahLy0VPXSuG6ThGZAiM7z/AzxzQmekqaCs7zQxiPTC1GWBs1jMQ&#10;6tAtECFABvRUiN38rnQpg0aqDwYAmXvpZKcvSMpU468y9tpQXMkTVk8Vns2go8cI60G+p7a+FXlJ&#10;GYgODEV6bAY6m7sx4ZzFjH8b07MH8E1tEcZWwr8KtdVtqCpt5jkdVsNTs7NXMOU/IEzW0dE2wA69&#10;illJx124puAxM7VDqMzz3HgIjBF0dbLo7Kr0do9h0OJloFgihNaxtEhVvnEda8uXqeAvq8Aq7mNT&#10;hn02r1KJX8asn+p0fI7OYwFrDNI7hMW2lI0DPkeGlPawMb/BYD5LmPaiqbxKDVn5qFY3FpYw4xxX&#10;9ayvqldA6WZnM7EjDHbq0EfF3NveBr/dScC42THGCG0jOqqqUJmZgTa288GuLjgHBjHn9fFzluBz&#10;uFl/TSjNzEE9YdRPkPidHqzNLWNrZRtri1t0H5sEiQy97WONbmN17ZAg4XH5QAFkbmZTuZNFuha5&#10;f2td6uAq62SDfWCCQUSybaYw7dtkXdzELl3JzuZtrK3cgH9iG47BOQZwL8x6D0WNC50tA8hPL0N2&#10;dAqiJeEhJBJ5qdlUqhQKnRRHJjtchIfft0rwL8PnnsGYuFS2U4dKlx2HxzEJn8sHDxX9AEVMQ3kd&#10;YqMTcCbwAk5fOKPST7vbdASnke18mGByYFyGT3qH0UtnXpWVg5zIaCSdD0DI8y8g+PkXeTsQyWcu&#10;IOE0IRIWge6ubhXUNa0aAq8J9RVldLnZDDKME5lZaCaQxp1OXD7YxdtvvYa33ryD127f4vneUnNc&#10;03SfSwtsNyxTk7NsR0dzJfZ78UBGLyR+OGTYizAaHj4K1vYRF0WRh9/Zyf7SS5fUgIqcHCrneGTK&#10;vI04EJYcOpMsOo1MOgxVZIKc7iM5jC4kmBAM5O+RuQ8ZxmJJFXgIZAiVeMKjpqRcDQ1JRpmCBz9/&#10;gJ8vpV9iG4uAQ+Y9FPD4HaWM8PsNMrbJML2UwXuiWOJTb7ck7xwl7gzwvdVtxjbJAhWnIHN1Vh4H&#10;GB9NBFe3zG+wjVsYCw2MXxbGFXEyMlcirkMgIdlc8hlqTpefp5YjyPfl0UJRfH++po9xztE/SCfT&#10;g6FOI3wj43TfGxQ082zv08hPiGJdnEU63UdU4AnkExAFabFqyCszNpT1cgE1RRmMkdF0sAMUcBXo&#10;1dbjAYd1WM1vlBQXMFh3o76mAvHRVCBJUXQYGcjNkInxLFSU5CtHUlpUgrbWDpioBPoHGdwHZE6D&#10;lk4oJzRkxYo1vR/YZbK7ve0+OMRxCDjGCA52cHEdPCHiTuQxLckrRSbW1WR7P209G7hMSokdNIt1&#10;VAA5GrqS979fFDxopWVeRIpkY8kku6ZDh06NgMP0d3BYeCLNrFxxI3WV9VRROWpC1tDSqSav3Gws&#10;dhkio0tpLCxn44tE4imSmSWdJe3UeeRcZCNLSIOuvBb9PNn9BIZkaplZLISUmbbT3NFNSFAhNmjQ&#10;1UjH1aJXEJH7LBq6FCrBo0wvNqJufud2QraqEUVp2Yin40gNo6spqcIIHZi8l7y+vrgcrZV1alJf&#10;nJI4k+zETH73Lvicc1gkOPwTq5gYX8Okbw9T0/voMTnRUK9DZnoxYsKSCJEWOKwzVH/bGCM8JgmT&#10;HqMT3slNLC5cx/TUPtyjy1Q2VLy6QbQ16dHS2KUg09MljsOj0nsltXdliW5j9RpWGFBXlg/59wHB&#10;caDWTGwTKFs8LlHNT3mXGCjoAHh7XYaLGHBl8lqGqi7vXGG5zKC+ynoxoDq/iAqzCM6+AaxMTsHd&#10;N0S1zODWTtBnF8LCICeAmKaCHaHKGzGaWD8dVPIaLPH5B6ubuEXVe3P/AAdra5gbdfI17WguKkVr&#10;WSWMTa2YoMLdYCBbpMtZm11R507qVeq3vaaR7q8fkwxUa3PrKsVYUo7XCY/VlQMFijW6DYHI/eO8&#10;uBVxJbM7WFnkb9m4hY31G2qy2z06x45OB+GYU5lXUk9rK4QqnckmXckcIS6uxGldQo9mBNUFNQxu&#10;YQh66TgVcQLyUvLR2SiqdBA9nRYGmxFMeeZ5/hbhdc9i3DapADJCtTpikqQLqa9R5TKmXVOYGJ1Q&#10;IiyLQvDMxQsoL66ge6ugAytAQ2k1mvi7O5s6VB1Yu83opsLvIgAkOSEp4AIiT55E5KnTdCNnEXH8&#10;FAqzMmFj0BwdmWBAc6hx/X4RY3SLLYR+akQEchOTlNgRsAwyrsxOeXDr6iE+/MO7dJk7WJ5dwrXL&#10;N1gPG4TwAtvSHMZdXvi8M8qZSJwQgAhIhgkUq8wtDNMBMGbImgoH48eYw4NxxziV9gjVNZ1qZTUq&#10;6Crz4uORTYBkhomzIByC6DakhAar4ap03i/zN5LGK/BI5mPJQTJMF4AYOpOa0nIGYPZLBucjt8DP&#10;JSwGKJClyAiLDM1Lgo98TxuhcR8gtnuxzTrkoktx0q3wd7DuJYYpB8K4YhfxLIXve79IVtUQ2/Kw&#10;OAbGriEGfDNjZ2dDK4yEh47np6W6ib+T4ttMsIpYkHUg/GxJD5YhrAFxPHQuAho5jvA+ee/+7gHY&#10;BC4GE4aMBgx0MhY1NqCppgz1tWUw6dpRmBxLZ3aC5yyOsDiPNIKkPD8FhZmxjC8hhEkERXYqYR2L&#10;zRm2s54mtNbk4YGCrCwU5dPKN9WhoaEKmalxiAimXQ2/hNKCHLqRXDVUVV5SBE27RoFBXMYArWo/&#10;idbXL1lVAo//MYEtwV2Cdzs7usxxGA2k3uCI+qFHjuNIUchru7p60KHRQ6NlkL8HDpkvkaOF7yvv&#10;rW73CiQY+M0shIUAQ8r/L0CO0ujksztIbk27Tt028/vIEFafVDAbuoFEb65rptuiamKwaqprgoUn&#10;zkZ42PpsVIM9aGQgyQyPQjxVVwpLBl1HOo85F0NQFpeEjtIq9DZr6U50amy9m7+hh8FPUoClGFr1&#10;VM8a6OuP4NFDcMj9pg6jgousNZGU4mF2+EFDH7Q1TSijZZb1DIUp6ShnoBTw9DNgGAmO3nYT30dP&#10;a02lEBKOhOBw5KfQYhMc3tEZzE9tYsa7oeDhn1hhsF6Dx7OG8fFV1gFVk8WN4rwapCfmooTH9iYz&#10;wUElSFhMEwSmHjcmPOuYGNvAgNmHHoML+o5htoE6BJ4OZjuoJ0xkMeMk4bTOIHkV61Tbq6LGVRA9&#10;goeAZG3tCrY2+Rj/np1aZ3BYoVrfpDLf431U84vbauHgzjoDPF3H4foO4TfGAF6FkpRUHqsxP+HF&#10;/JiHzkKDjvJy6BnQupta6C5c2Flaw66sB5lexgSDiGtgGE2SalpdR3Xkwe7yKu5ev447N2/jzq3b&#10;vH0LV7b3MOfxYkhvhKaqFnUFxWhmsBvkud6YXcbK1AJVuIuu06HUeTFVf1FqFvTsuBP2cWzSjext&#10;yWJCApIQWZiTxYF7qghAVlYFLodYJDDmCPGZmT06E0kTvkZQSLrvDczPSF1v8bEdzPGxudldAvsQ&#10;y0tX+R43sbpwg07UgcqcEiTR2WbHpkPb2A1dqwWaBgPaqtpRl1+Ntoom2HpHCAY6G88C5gnnmYl5&#10;+AkL1wDVu5HtXGumqKFA6bWxTY9S4U+gQ29ATFKSyoq0UYgZ+NskO6uJIkgClcwPCWD7W9qhK61A&#10;cZSs8QhDjswNBAYg+swZRJ08pRbslecXop2vGWS/k+DVw/bcY+hl2+lHJd2ctqEZPRRW7bX1qMrP&#10;Q3leNjoaaumObASzSyVEvHn3Nbz95pu4e+cODvYO4Z2YptCYoZCZofOgkxqfUkUC84BFUoIZzCWo&#10;s4zQGcjCWMeIB6P2CQoaihqePxvjTw/jVHVujhq+kjkOSQs+WgAoQ1pHAJEhrfQQunZCRCbjUy/x&#10;eTyWZmahi21O1mX0M+APS0otf58of8maks8XoMgajhGCTGDh4GdLsUkSgPzNo1O+k43fTeZ16BRk&#10;6GtAhDDBYJI5X8YiSc8dJRAl82qUv0eKCAFxJFbGMlmgKFAZoTOUEYdexi1Zo2PSMIZ0mtTcrcrK&#10;YvuX7+jgdxvicwUeMoQ/zO8vadojkolKgWtuboOLMdtt6SVgAyg+TyA1JgLG9laKtkw6s3MUFYnI&#10;p+uQlN8K3q7NT0Je3AV0VqejszaHcSkS06NdmGKpLUnFA611jTzxBirUauTnZaKYb1SQlYrYsGDk&#10;Z6ahurwUeq1GjW3KhNd9UIjLGCAUxIFI5pTcL0G8S2tAK6HRds9xSMUpQtImyzCVOA4LK7KLlahh&#10;0O2kapEMKiG6mnAXx8H3lqErsxRWolngoSDBYhbnIeAgQFgk20GGrEysTD0tuaa9U7kYmZiXcUgZ&#10;k+xhJZpJZSO/W0dDi5pIrKusoapuU2OTMoYoE19GEl9WlKZHCjjOIeHUGSRSdakMK3boqqQMdJZV&#10;w9KiZWDrouIVIBAeVMbdGp0au9Q3a2irW1Tqr76hg51UC3O7UU2E9VKp9elYJ1QEAz1s6DypTRW1&#10;ChiyUKk2rwhtZVVq3N/LBjhBhdevG2BA07NztyAzJhkhr55CKR1Kn85CdTnL4LGKWe86/L51TLNM&#10;Tcow0ZJatOZ0zGNyYo3nRzrYHDStZpTm1aKhqgONdZ1s9FTEM1f5uj00NjBQdVphMo7xHDph1Lnp&#10;2sZZT13ITi2DpsVMxbeMhWm6i9Xrav3D0tI+lmVoh4FzfUXmCKi816+qBXgz/nWVSrw4J46Dz1vc&#10;wdLCFp+zi/XlXapQAmRpm7/RCS1h3lRawzprgYsByKKlE62pRwNdSGtpKdoryzBiMOLK2pZyFtek&#10;HFxWFtzrmKRToWrPzkU9n+8fHcXy1BSu7e5S8V4lRG7h7u07BMkt3Lh6DYcEyfrMIjxsuz0trRQK&#10;JWr4ysRzOsyg4WJ7XZycJtQt/B4mCoB2Pl6GxvJK9LE9+1x+AppuyrdKR3L1CJqLsiBQfh9/p4Io&#10;obAokCEkZKU+XcnSPOtt5aaaVF9Xc0RX1WMybDjqXOR5IvgJfW2DDoVJWYg4GwQNXaPbNks17GOw&#10;cFKo9LN9NCM3Jo1tgL+XLsJEFz3OwCNOY8FLh+df4+9fg88hcyBuBZARwmak38m+akNNTR2dipVO&#10;e5Qu26YyCxvL2CbKa/hbW9FNB9ySmY/iiDiURMSoRYNFYVHIDQlDyoVAFir5wCC1AC87NpaBpwBd&#10;be0YVP2yh31PS4FmYOB0qvT5MZsLI4wdmvpGlR5cmJpE4ZNE11NB9zCCw/1tvPPOG/joow9w5VCy&#10;2yTrbZ4ihb9nYVXBxCUiQRYkMji7CBMJ4ALBYQm2smKeglTWVYxa7XAOjSjlLsOfTeUVaKmqQhlF&#10;cmZ0NMEhwAim+zgCh0yiixMReBQkJENb28i+2cvg28u+aeTvYt8WwafvVUNCsoBPfpdMhMuqcBlJ&#10;sdsFGEdF7nMRGi7C2mnlkf3XRcCpzCq+TibOJa1X+r5Zb2Z7sqggP0JHIes97ASkrAG570oECA4Z&#10;HqPLkNReD12zzJUMMq7JBLtVYrHJgt7uHrYPOhPGQAG6zJNIjJHlCabOblj03fDZnXD1WlCRlQ2b&#10;QYfS5BiUpCeqFeZr8zOMJ60oSY1lf8hETV4qEgUg6XGoz0tEfU4keqqS0ddSjJqCeIz2NmFjfADa&#10;qnw80FBVrdJ083IyVcZVcV4Wg0w2bVwxujQdpH4/7dgwqU8rSRsn4FDDVBLwBSDKIQwSCN2EhkzS&#10;aqhGaJ8kHU8aDytAMqus4jgIBIGKjgFSJ5PYDO5q3oSVpcY8WcQeStqumVDoITTEldx3GH93HKxA&#10;C6l6lMZLaMlqZLqN9laqfR2djLEXvXQaAhV5vY7E7qBbaKptQntjKxUG3YKaQO9T2Qpmfqe60kqk&#10;Rsci6uw5xJw8jRha9cTT55AcEIiSpBRoKupgYYPqZ+fo6yD0GNR72XnNdB0yTqlraFPqQENVpmFH&#10;1DdpaD31R0NZAg9ND/oINZuccMKmpqgcWYmpSI2KQUFyGklfCgfdiL1blKGOgdCHATaySrWqOA5x&#10;IezECWmoyy2mAvBh0b+JBbqOOUJD3Mfc1AZ8nkWCwg+3c44QWeHf62oOpI8AsVln2MBn0UkQaJvZ&#10;wep4rgiUMdcmFcwcaqq66Bb70d3lITgm0Wvwsn78rGuZDJ5nMCQoqJLXlmWM/8rfHccqwSHQkCEr&#10;+VvmBGR8XuYH1OQyn3fkOnb5uh0117HNo4cdQEdwVGTnqwVvLnaePp4nE89hIwN6Pjt0I12CgGNr&#10;fg63Dg7x+vWbLDfw2o0buHvjOnZX19RqXSMVc3tZEbTVZXAO9GPFP4XrOzu4trOL63t7uHX5UDmS&#10;12/fZrmLm4c36Hr4nfyzmBxh26Mraaugpacab69t4LlrwQDbxNy4H7Njs/Cxvnt4rkvSc1Cckslz&#10;UqgU4OLMmppcVw5sYQ+LMheyQJjQlQhMVpYlQ+uonhYFJv5d1os4DkkmuMb6uYmlxesYp1PsaLeg&#10;prwFDaUN7MDlbBcpVKZebK5c5/se0G0sEARuWDR9hCVFHQVFRXouCmKTUcljJx3sMJ2Hh8Frdnwe&#10;S94VLPlWMDNGRU8xYqHLNVIs1VI4yQK1MSrjsZFJlerrJEz6BJh0uu3ZxUg7G4jEE2eRHXAJhSER&#10;yGfJuRRKERVMBx6MTN6fLhAJCjoKwlFRKExLRXVhHjLiYtFaXY8JCaoiHhkzPKOTmGJdjlI8drW2&#10;oyI3DzWFRXxNGvsBnXZLE3+fjY50FWuLK/CO+1hPhOHSCl3aIhbmVyhyKIbcPpUWPOacVEFc3IBk&#10;O8n86BBjkIVCWNvYjLbqJqpqHQa6zQzWjB+MCfr6ZrrOQqrpeIq1ozTeo9XtoShNz6AQ1KtV+oN8&#10;n+H+IUJvCIOMHZLeL4q+h3UncwoCEpVyK8Ag1GT3DVnvcgQPWSjJ+iTonFb+PSIr8AmZQZnYpmMR&#10;FyOQIPgEFBLkZfRBMj9lixf5W9zGKB8f5fOdfJ2dcdNG8S0gcclQGetQvoubMJl0y1Y5BNWofJaT&#10;wLFhifWl0tvZLyZ5/87qJn+/EZ6RUUzanAg5dQ5DXd3sf1bl8qcnJmE190DfWEnXloLqnGQK6CDE&#10;BZ0hVCmas+LQUZsJU1MuXMYGdDUUMg6WwWfRYlDbiAfKCnJQUZyP3IxUpCcnqn1cejr1PCG0QKzE&#10;ISmEhRTlOu6Vo0lyUfdGpTraWzvQbeg5GhuVcUn+wBHbKIatDAy0leIINDxJMpkuILmfofU/srTo&#10;PGTegeA4WiMiiwMtCgL34SFFLUaUVOAeM9+zGx1tGvXZsiJd0ulktbtkdxmoGrq0XVTOGrQ2tKOT&#10;AUBS6mQiXqX18vtLvrRs75AWEYkIWnMZ542h44g9eRZJF4IIjlS0lFWoANXL9zLxpMgEtkxuGQkk&#10;KV0CjuoGtFc1UEm38LmdDDYGPp8NjkFG4CGNsL+L36eZaraoRCk3WdlalpFD8LQQQFpYaTllzHp8&#10;0IXW8gZU55UiOZRWkp20OJUnsIOdfohWvtOMBc8SZuk0FqjyZSsLH92Ge3iKDWgCHucsO5m4kBW4&#10;RwkU5wKG+ZgMV/knt3lOJ9BY0UH7WY/Koga0NPTx/FHddvvoxrwEq5/gmKVFX8S4e0stJpQhliUG&#10;PVk/IgvdZIx/lYFRoLG2Ko/v/x0cclRDO7xPnMmGTCzLavONK9hf32dwm2H96VGYnKGyZcyEqYcd&#10;Uuqyo7IeLSVlhGQBenneZtk5Dte3cPfaDdwhAG5du4rXbt3EG3QTB1tb8DldVIidMLP9FcZHs2E3&#10;MmhOYoPAuby5geviQvYPWPZwg7evHxzwfW7g9Vt3CKLbuHN4HQfrO1iZXsSU0wdrdz9dUDNKM3OR&#10;n5xKqDO4NXeo3Qa26DA2CIxBvUGdEwFcTVEFDFSokpq67GfAnl4jJPextExgsH4WCRVJAZZstFXC&#10;RDLUxJXIPMgMwS5bmizOXyZortBFO5GTWsgAnIG06GQY2nsxPjrLQDGLae8aAbWLjcVDTLnm0VHV&#10;Brtk9Wl7YaxqUWnjedEJyIlJQA2/s4yZy1DWrHuK9bGgFhV28nckJ8YjMT4GeXS8Mrk+OsggbBqB&#10;q99BkI5hqL0bVbEpKLgUhiT2gYgXXkbki8eQTFFVGB5BVxKp9r3KCQgiXC4ii+Iq4+JFpF/i3wzK&#10;OdEETWw0GukaO5tbGNjNmPH5CQQv28o2bl2/S9FH9U2B53NO0G21qDU6DflFKpuuqiAfbXX16Gxr&#10;w6yIgGtX8MYbd3HjGsXCFtsOIeKbmGZb9rNtTlIoHS1WHGBcaON5q6GbbK6qYf/TESZU+IwhKiNT&#10;lDlhMMB40sMY1FJRjYKkZLXWoyAtnSrdAFmcN6hiEIUpXbBkLUm2kwRyWZ8h8yzyt5kxRtJvZRsk&#10;WRwpE//3HZLsUyUQkW1GxK0IaASgsmpdhvlkmEkBRFwGi6zCl3VnUgQcal8+urZhgkSO8hyBgnOY&#10;nzNEiPD95L3l9xr5ncdkdf+oRwHV65mme1vG3tYuv/MQXekQDlaWsb24wN/ew75eqgC0zPawQpe3&#10;MMd25fEoATXcpUVDYSbjUgj7ZRRSQgMQH3gKmWEiniPRUpnNfpGPqSEd7IZ6dPG22yJp3oV4oCgn&#10;A4W5tC1V5Qy6XcoWyY8V0srxPjiG+PcQH5O0WJk0N0qaLTtup0YLWbA3Qvtot9Nx0HVYZchqyM7n&#10;DdBx9KjFguI8BBwCnqMsraNyP9tC4CGbH0r5Ozx4FIehUnj5uFr7QcsnW5foZJiDwaNLJ+AwERzm&#10;e8XEx8VKG6BhYNYz8Mv+MiqLi6+VoTDJIJE1K6nRMQg/y45y4jhiTp1E3JmzSKbCKohPQjMdSXer&#10;VkHD2KGDrl0DHdWxgW5DJts76TI6qhvZAerVXkxdjQQowdJLR2KmdZSibgvY2HlrC4uRw6CTSOss&#10;G85pCKY+vpek03U3t2GAz+usaSU4iiCbtiUFR6Aysxj9Ggt8sucRoTE56lcbOc6NzWOGf0uq5ugg&#10;LfLAOO3tNPxji5geX8KYY1YtTHM7FzFBmLgIkSnCY8a3xwY4j7ZaI1Iik3Hx+HkUplfSNbLuTdOE&#10;yAw7xQo84wTCLKGxeJNqWjZXvMxyiIUFSWM9CniylcfK4gGD4Samp9YIDgZKgkOyr6QsLshK9g21&#10;tmJ3he7DvwwrO15FVjFK0nKhqayjY6ih6+olFI1op8NrLauGqaUNk0M2rPpmcHmDQefKNdy+egO3&#10;xUHcuYXbDCrbq8vYXJjHDhXqgoyXs7Nnh4dioKMNe0uLuLm/izcIm5t7u7i2vY0rm5s8bvK4ga3F&#10;RWwtL2FvfQN7VGd7DGyr86tUyVSSbI+TbL+yT5Nk91Rl56IomU6IbtGiMWGDv0dWANeUVFEl2tRY&#10;dHV+CUplMV5BCYVAF7xjfpUoIKm/soZkjvWzwLpZnONtOhSZO1mclWGtXbUpo5fuw+WYgbaFYqhe&#10;g9KcEpTkllNJbhNGh/B7lqlqp+Bxz6pssE26Gdmsc949jWk7FaiZqlbLNl/djGZ+hyK2sZzoRFRk&#10;5EFPJT7MQOqxudmf+5GYFIegkABER4Shg8Knj7/FyO8sQ7FDFFx1WUVq6KpM1j/FJiAvMgYZYZEq&#10;Q6koNg6awlK00TFWyWaKvD9fYEInkk2gZlwMRGpQAHJjI9FQUggTg5J1iIq+j4JOR4eu0bC9LDLG&#10;dMI36aUAWaGLsMNIASHZVOZOHV9XojZczU5NQmVJMYWMQU2+X95lO7h6Dfubu/DRnUjgnBije3J6&#10;VNZlJ/uQtqVDDeMM0nGY2J662P91hLssFhb3JedNAYXHfsKkm326qaIKDQSOrAuTOVC1FIAxS4br&#10;RTzLFiFqgpvxaZixy844KKmxsvbC2jeiMqmkSCqtCu6EiFuG2giRI3jQdfD1kjEl8x2y155AwS5D&#10;VjIRTphIkdtS1EaudB0OOhAZzpJtTUYY++yMuQIyeU8p9sERtciynyJanMeEewJ+7wxj9TBhzbqx&#10;W7Ew5sC6183YMUjR5qLbJLD6B+kMHXQcjJ9tFGu1pShIjkXgy8/hld89gpTwAFRmJSA7SjavPIPc&#10;sAC00ZU05yaiPO4SXO0VGG0ohi4nEdbGMljKc/FAU30dXYQBQ0MEh2Q58EvLnIDsFikT38p18AdI&#10;9oBsQig2WCaoO6hyegkOu2MUTtc4HDypw+x8w7RKMmehZ/CULKduqm9JY5MhLDUHwuBw38UIPO4D&#10;RKW9McBLppWku8ltWUikVrDfO5rYELqo6HVaNgxCQeZAZPGgDGcJaAQgskJeR2h003bKfSovm4SX&#10;zKsuwqC2tBwJEeG4dPoULhEcESdPIpYQkWyMspRUtLFR6VpaqSzpMOg2ZKW6rpnAEJdDEHTWtaGt&#10;sgGtDHgy6ahvbKXiYV3wvWXSUIZUBBziKgQsVTl5tM1xKjNExmJlHFhX3wgbv5+R79Uvw2n8vKrM&#10;TKQEXEJaSBTq8sqoMAcw45zGzPgy/O4lNTnu4d+ddFN2Exty76hacOgZIVwmVjDjXSFgCI0hBhX7&#10;DBvSqtpTyc8yapMhrQ3a3TXCdIzw1CMqKArHnniKQEtAfQXt++AsnyNB7jrmFwiN5etHjmPhGgPi&#10;Vd6WoRiBB5X0guzbtMlAcLQiWsAhQDka1pKhmwO17sPnmcE4le0gg1NlZh7BmQINgTtIuPqopGw9&#10;fajJyUFNVg60dB9unmNZILi3tIHbh1fx+s1buHOD4Lh5Ha/duErXsa5SDvfXV3GDkNijwpLsLHN7&#10;O8rYEfS1ZfCODNEpTNMxzBIwi9heWsCi30eHMMX7Z+Cz27A+N4Pt5UU6lQXCbRMHDEzTtPO7a5uE&#10;Dz9nbQ9bc6tw91MwdXbDSHFQlCwLsDJo72npaxrhpcses7rZOf2wUZTUESRZMYlU97KzMQM3A4Lf&#10;M0/VzPphfUmR9SPzrLdZP6ErE+3+HbrCdfR0WVFX1ojGsjqU5ZbASvewtXm0fcoBy7a4vPmjITLZ&#10;OFHWCM0SIPsE89b8JpYm5jExwMCiZ6BsotgprUdNah4KIxNQFJ+Myrw8VJZXICY5EQFRlxCbEI2S&#10;4lI0sH3WF1eiNq8YRWkZyI9LRCHhUUwIlaSmoyQjmy6rVM0naKrrYGY/sNRTeRaUo54OskqeGxGF&#10;PIqizKCLyKQbST5/DrHnGHwS4tFHt7Y8M4vNZbphCszWmjrkpaagz9AFj8OBKQY7t8MFWVktowH2&#10;/j7UlhWjoYKfSYFXKVmfORS3BFI3xcH8pAdTYx4G7X6MO9wMzsMM3oNU+wyKjCOi9IclnjBOyQS4&#10;7LYsa7u0zRp0MuAaeC5NXYQVY4ck0/QSrjr23Q4KOFnv0UPwmCku+0xmvo9sCSILeUdhk2EkOgBx&#10;KWpTVsJAVpbLcJVs+CmQkAWAsuOFPHa0mO+oyGN2gkFgMMzHxWkoiLDIUJUA4+9laFTtFSa77I7T&#10;WbjZxmSCXdaDyKS7pOkKPFyMoUOErkWvR7/BQCCYscD2XZqXy5KFRa8LW7Me3NpcwN2dFewvzdDd&#10;9PAzBik+nRjUtqEwIZLgeBpPPPQT/PbffoqnHvoFQk6/hIyICxRjAUi/cBxZJ15EwSvPoer0y6h6&#10;9VlYI4LgDr6ErmdfxOCZCxh86QQeEFchLmOYX0qCvNohkidCHIfawIvklSEoo74bWp4ELckt8xAy&#10;Me50kbQOUpGNQOY7JI3XQDegV/MQZgzxZN5f4zGiAHK0AEctGLwHjvsuRDkQBnvJsFLAkRNG6oqt&#10;lF0vZXhKhsEUOHgSzCwqNY7fUbKsevi54kxkewFJ9e1jpQuUZNsVyVWvKCxBIi34pdMnEHj8ZVw6&#10;dZzu47TatC0/KRGtlXQcbYSBTAK2d0DfwkbXxGOzFrqmdrSx8TeV1aKptI6uo1HNeXQTEibCQhb5&#10;yBi5oUWrhqlaqaxLZeIuJoaWPg5NdB+GxhY+3o6+Tr1KI7W06dFZXY+GoiJkR0cjK5zKLaeIYBnE&#10;NJ3G3Ngcpt1zVLTzPC7Scayw0Y4jIigEjaU1aoJ9zrOIuYllNawxNkxbb6MLoQORydjpKQlUOwok&#10;lh7JYvES6na0NfSpYaui7EpEnD6PyDOBKMoow+TYKlXzNboMwoOuY3n5GhaXpNyg65D7ZHL8kI5j&#10;B5OeVfX+sp24ykBikSGao+3OZSsO2dNpEwbWTXpsEnLjktFK1e7meZVJapk30tY2oTQtE8WJyYSo&#10;Bi4GAg8Dwbp/AYdrW9hfWycoNhjUV7FBG74w4cHsmPvvANlemofXZkWrLHptrIOpvhK9jZVwmQzY&#10;n5vH5vQMbu8f4K1bN/AaXcudwwPc2KFL8nlxyNdf3hAHwvdfXsfO8hrd3BiWpiXYrWF7ZQNrC8uY&#10;5H3jDBKzY3R6/O6yILGppAIFiSloKC6Bpq6JnXeQQZJu0OZR8zoiIpooLgpTc+ju8tFc2QQnHcPC&#10;9AbhKgsr97Ewu6c2S5xhXXqcc3Qenahju8pIyEAzXahMwE7x3C7PbWN7TRbg0XXJHmLrh9hc3Vdj&#10;47LATCCy7FvCjiQn+Cg02CZGu9k3mrvQWd6MxqwSVKfloIjfN52uOjYuHuExEcjMzlQBdVjUs86M&#10;era7onjC4F4p4TkpTslAdUEplW6nmpyV9U3DdL/DOva/VgPaCZ4qPqecsKlKTkF5YgLy2b+y6VYy&#10;ZFddirLEsxfoSOJhpKtc8c/iYHWLEPDDSXVv1urpDLqpnsewMr+IMbusoB9CJ58rcxCyA+0448tQ&#10;rxkN5WXIio9FNsGXn8r2lJoGq8XM181gly51dWGNbsalXiMTzkoAS6Dn7xugcOxl3BCXoqEA7GBf&#10;ll0oRExKEouFcaWX0JDf2UVhbNKxPzPWyeJiO99HLvEgIJA5CEmZVWmzdAFWnoOjvaxGKdBcdB+M&#10;hXxMDY3LnC3j0CDBOETYydCXzK9YWe47D3G7ThY330syCSccE6qtjfMoiy1n6MC9Hh8mZZsfuhpx&#10;MYMynM86s+i76NqMFKoa1f6L0lPoVHopchsJJRNu725SjOkx3t8N33AvlhzDcHe3wdFLUdxYjUJZ&#10;1xFwCq8+/gge++VP8VvC46lHHsRzv3kIJ558BIFPPIyEXz+Mgn/5Oar/+0/Q9IOfoel/+z76/+uP&#10;4fxff4LR/+Vf4Piff4ix/+kHeEAmdmTvFgny4jrktuxgq3axlbE2VqZMUMtcg5mV6rC7MEr6O1hG&#10;R2nTbDZYLLTCDN4yeS4BXTKujlJ2JftKtvSWiSDZeZKfwfdXroLQuD+MJSBR1+4gLOR7CMhkmMvE&#10;zxPHI0NSkhosQ2BH8ySS8XV/qKsXXXpWJq3r3xcxirvhcwxsDJXs6AkREQg5cwYhp06SsicQeuYk&#10;YoIC2SDj0FBagi46gB5NJ+28AKNV/W2kJdbLdRQqa1FbVIa64nI6j0ZoaulOWnQqUPRSsUjqrrGV&#10;qk/28yopR3FGJjJiY5HMzyxJz4C+rhGDbKxddCpmwsOi7UR1Tj6youKQeCkEqeFy3YZCqgJR5ZOY&#10;cc1iyjGtip+3fS5ZKDbJhmNV10Q5Q+ckW0lL4JghZNxDk2yEPtpWql2qWRkymfFv0BlsEB5LtLlO&#10;NNUa0dlhRXNdH9XYMEXAKDvQMLJj06hCTqMwoxTmbifdx2UFj8XlGwTIDR4JDsJjbv6K2pVX0oJl&#10;47/5mV0CQiaDCY8VGdbah6S27m3fYIA7UJOHsjI+hQo4Pjic9VeigvW0e1LVU3WBbEyZjubSClgN&#10;PVgYn8SsZwILXnYcBpSrW1u4vrPL4zaD/QYub24xSM7j7uE+3rx+Fa9dvYw9OohZuomOylIY6qvQ&#10;U10OS0MVbLo2LLuo0KlwN6anCYhFbC7OKcexRRCt+P2qLM/MqcC1MjuvFhUKSHbXNrDDcri9i8O9&#10;fVy/cgW3r97C69fu4u7V27glcyYbe5hkHxD3WZaVT8eRSddQpFaDT4364CFIJiUY0HlV0k2kRsQh&#10;PyWbv7mSHb9Pnc/pyWU1V7TAMthjZZtqo9KvQm5GPoOSC8t0GlOeZThtU5jg82WDx81l2Un4ADsb&#10;dDLeecyNT2Pa6YPTYqdTYvDtHcH4kBtzhMrS5ALdqx8O4xC66xhkimro9EpQmppNmCchLSKGrqMU&#10;oz3D6KpqIQiyUJOcjprENFTRJZYR+M10waZmHYbp+mVMXi5jIBO+stGoTPbKYlmzxAXZxbekTO0E&#10;0FFGZ0KHXUWYlMgWI5eCkXL2PJLOyTYZkYRpJR2ZD79/4w28/cabbD9ynRkL2uvrKNKa1DVJGsoq&#10;MOX2MGYMY3BwiEHZzrq0qYn2DAIkJTIUOYnxKExLoUspxrBJMuPG6fa8cNlGCRA7YwO/K+OEDFvd&#10;35lCjpKeb9To6Tja2ScaIRmoGrZHo7YLZgpQybzqZayRORq17xQdi6z4lu3aJSbZRTQ7ZML8aDsS&#10;EcNHQ+tHQ+wS2yR5SFauyxCYTOD3dnbBJLDkZ8tWJA6KbBEAbroN2UDSK8Bw+9Tu074xv0o2WGZ7&#10;XF9exZoM0U7NquHVSecEJhhLLV16DNJNTLlc0DU3Q9NQjwHCRODrGCD0LCZY+XdfRzP8divm3QNY&#10;HNZjyVKDLXcXjNWFqEiJpNsMxqXjL+Dlpx7H0489jKcefRCPP0iQ/NtP8MrP/wXx3/shWv5fP0LP&#10;//wDdP2Xf4b5u/8Ez3e/j4Xv/Agr//gvWP3Ov2D9H3+MB+wKHAzoPGH9JL9cO2OABDWxAjupuGSe&#10;QSasxUGMSuWx2KkWrMN0EP0M4N20+LLBl4wP0m7JStKjhYKSI017R4snLkTgIYFdBXkFrSMnohbZ&#10;UCnIMJXKl6bzEDDIliddXQbIvlnigGQYTV4vEJHxSnEaynHI2CXt5qAMjfF3yHbxOiraKoIjNSYa&#10;oefOEhqnEH76NCLOnkEiFVJuQhIqcvPRXlePrtYOGOhQJN9fgCEb7slWCW3VtYSGgKMCjeW16Kht&#10;VkHC0NpFO204yv7pYGNkI5RMkvz0VGQnJyA1OoIqKRXtDDDdfF9Z2aurbkQP37u9sgr57FxJwaFI&#10;D4tCHQPMAMEhE+deuRiVzU9nMQX/6CyDwwxkx98+LQHZYuTvGkEj3ys0IgzZaekYZeCYtHn5fB9t&#10;PYOpdw2zhIak806MLcBOsPTSzTRXa1FRRChqHayXUZVd5XDwuTMHVFxmFGWW0ykMoLXJrHbiXZAd&#10;epduKojMLVyBf3ofXt82fD7ZiVfSVQ+U81iYlzUMe1hc3MfSolxbY0ktjqqnSytIzWLArFCBxzNs&#10;QyaVr6ahEVUEZXlGNh1YG2x0m7uL6wTELq7t0B3sHeLa7g4WfBO4ssVAvrKMlWk/thYWsL+6wqDv&#10;w+b8LDbmZgjPSSx4xjBhsaAmk24gJw0tWanQFOVRGedg2mrG3rwfl1cWcW1jBVc21/j+O3jjxnW8&#10;c+cO3rx1C7d5+yZhdPPqVdwiKO5cvoq7167j7g06lps3cVcVyfaSSfs7auL9tVsEya03eN9ruLpz&#10;RU1Qy1b/DWU1KGAQlos0dRDyerUgdRTOfgccZrrw7iFo6zroSgic5GxU5jM4U3z0s/22ltegkiAq&#10;SsulgtTT2S3TxV2h26ALnN+Dnw7T4/DDR0Ex6yEAZ9awMrWIaZeX9bGuhMScZ5bgnSbYJlRZJEDW&#10;Z9cIUAoKihCnZZQCxQwD3VBbdgmKwhNQl1kAnQyZxaSgOi4FjUkZaEjKRB2P2sIKjGhMcNLN2Pjd&#10;hwgNyRTq77IcFZlEliEVnsMR9k0ZwuuniOtjoDTUN6K5sAB1GWmoS0lFJc99oexZJftPBQchJTwE&#10;9SVFcA0N0knyvOzvUuXzPRlHGqqqUJybC317O2FgpQNxqpRaj03WN/SirbkRjdWV6KcKbyCsynLo&#10;gLKzlNsXl9LF1xl1egrdXsaeI9Gqtlei2DTz+0tKq7iLHhaZhDayD2vpSo4yM3UKHkdF1liYYdbJ&#10;rslU/Ca6Llk4TUEtQ1niOmRdiIhUtT6FtyV+SZElBWoLJakTvodM3ssuw7KQT5IbpMgQt9Snc8Ch&#10;hIZsNqkAMj5DaGzgYHuHDngBc74pjFnZz93jKv18ZWoGhrZW+MfHsLm0zPbSDgfj8OLsIkWkHX16&#10;Hd+/BcsUYiuTbszbTVh3t+MPaxZcH6/BO2uD2PWOoDKdTi5WtsA/j7DzJ/HCE7/Bk4/8Ek89/Es8&#10;89DP8Mq//RRJ3/sRNP+P72PgP30f5v/4PQx95wfwffdfsPwf/xVr3/lXrH6X5Ts/oQNR8xyEBgnW&#10;RyfRzQoTi9cpFUpwyIlwOuViUXQddreaw+g1sTFS3ff2yDqPQTWEJY8drcY8yo8+AshRGq84myN4&#10;HG3rruBBGydORIoCCq2iDGHJ1u5SZGMymYSX9SUq64tFsrDUzrsyTEWwqOuEDPEEMkjJ9+8kOIrz&#10;8hAfFoJLp06oYapLp15F2JnTiL8UxE6ejEaqXhl60FOFyIR4J4N8lwCESkRb34LGskp28AKU5+Wj&#10;js+VTdzkcXmuUeZ0CA0TFUsng2BJdi7SY2KQxKCeFBtFVVOJUtlgkpbeye89au5HDz9H1nZI4EwO&#10;C0dWbByaqbJk0nLKOg6v1YPx4Qk1l+Gh4hSQuPvdMLWZCBy6lo5uBYoZBgMNG2NIDJ0NFb3P4cXC&#10;xCIWvaJSCATvKrwEyajVS/U0zIDdhdZaLZoq2vhbGnlenQT8Emb9VzC/IHC4xmC1SzVmQXO9kZ2T&#10;QDY41HU/ZuauYNq/j0nvtoKHXDBqcZHuhEdZ0yBZRWqzQVn/MLOhtlYozS1G8NmLKEjPZtAcYABw&#10;YmzUDQs7dFKwXMAnEiWpmehuaaPL8vB3urHom8X6/DI2FmRSfAnLdAYSTCaddpWbvkPXcG17Cze2&#10;t3F5bRUHK0u4Trjc2d8jWOYwRgHTUVGOxrwM1KbEMyAWwjNoYp2w87DsLM3i1taKsvS393cURK7t&#10;buPmwb5K65VUYLXg8No1BZEbh4eq3Lp65QgeCiDX8bpKG76h1pS8duc1guR1vH7zDQLpDbx+9S4O&#10;VvcwQ5XYyw5dX1Csfmd+QqpyHUNU+bKBps85zTLDdqOlgk5DbFAwYs6dR254pFqHUJtfzKDqwBwB&#10;IpPlsnvx1uplbMvaGv69xPM7afdhbMgFNxWslcJpe5GgXdomVNcJWLoagmSCDkgubOajA1nwLvH+&#10;VWzMbqgMshn7JGwdvRhpZt+taUFZVDJKgmNQGBjKEoaSkBg0pucSHgbC2Q6nmcpbsoJ6ZEEaVT2L&#10;XFVS5hZE3cv1KGSoyE5RaGcfHhVxKIksDOSdNTVoKShCY0EhGgiU6qxMFMbGIDP4ElLPX0D8iVPI&#10;DA1FcVoqmtlvNpZXcOf6bezt7FPlO6HT6tDW2ISW6hqCIpfK28Cg3Yfuri6sLlEkub0UuRRxdPQy&#10;alAhl5xITEQK3X9ZQZ7aw889SmE2Tqi6JtRcgkknGxGyD99zGt1aAwyMc10UybJBYTfdQo8awuLj&#10;ki3KMqjgQaBQmFr422RLEHE0srPF0dq0QcavEeU+1KiKOBLGMVkN3sP375L1cC1aNXQ7xLhl4N8y&#10;zG2iExqiQxlgn5a1G7LxoVwv5coenfzqIp/fS5fST8gMYH1xETfZLtfpqFemvTjcXGW/2EETgdst&#10;l9iw2Qkpug+zEeNWC/aX/Hj7cAmvzRlxzVmAj9e0eHuhDX+8O8P7l1GXFYuUi6cRe+Ekgk68iGd/&#10;97ACyOMP/hyP/+Jf8TIBEv2jf0HL//tHBMgP0fed72PoH78PH53HGsGx/p2fEh4EyT8SIDJOZ+m1&#10;UPF3oUMyjTSdaqhK7NoorbrdJiCggqG6l4s7yXCRrLOQsT4HLeOonSqLR7XuQ6ChICKvcfK+o3kP&#10;mZy/P0SmNiBTxGaF8qhcCBthjyz0M/SoS+v2ExZqfoRQkTUiMrwl6zlkGMtK4Ml7y/YGIzwODgyz&#10;sXWivLAIcWFhuHjyBCvlVTVBLsNVMZIZkpyk7HEHVbC2qQU6BjEBg0BAp+Y6mlFfWqqGn0qystFQ&#10;Wga5gpvsNWWUybc2zb1jB7Rs1DVFxciKT0AcO0NOfCIbeB7VUzWsPNmyqCo5MkrNpbTxvpy4OJV3&#10;nhUbT+VVjoGubnZwO5W5m87DjbEBHq1s5LZJ3h6FudWAjvImGBt0cPe5MD82R0cyh9ERP/RUO9GE&#10;oMxDrUyvUQEzaEwu0c7OwU1wDJtsMEo2T7WGSpgioFFWrur5W7qpZGXOQuY4rqgrCU7PHmJ5+Tbt&#10;+CLqq9hZm4xo4fOHhwixyS1My0Wj5g4JjqPrUywRIMsLh0fZQ4TGLAOWTCA2V9QjOz5ZpYbKBpSj&#10;bBejtPaSdFBVVISUKDotukEnnaNvdEzB4iqDhKwMv75/mQGcCv/6DRyurTNITmFncZmB5Cp+//od&#10;vHP3tsqmurW3izs7O3hN1nasrmLRM46ZcRfuXLlGIOyjNi8TuaGBaMpNx9t3b+CTTz/CzRtXsDLn&#10;g6NHh/E+I/YXp3FrdwNXt2XOY5EKfU5lcd3Y2ycMbtJhEA4CDAEKy+3r11QRJ/K6uJbb/C63btK9&#10;3FQO5bWbdwgVlut3cYcQub5/TW3RsTAp+3j1oYWutSApDXnxKajIKUJbbQvP07Ta6HCGgb6GbuzC&#10;008j6qWXkXGJrlgu3FRZq1I8ZbHiLF3EAs/v6hyD/+I2tpf3sbW8i2U6PQ9FmaxD8jkmMOv2Y3Fi&#10;Xg1brdCNrE3TrREcS95lzPtkjmxODXctTMxSmVLVEmRjBjpTuqG66DTUhCejguAoDAxBxtlApJ4L&#10;RElMIrSltRikC7EREg7JEjINE1pDdB6DdAVHq5zlWiIq/ZTfWSaFZYGijeffNihQoXMhaGSNlFFc&#10;PoO8pqaabitTpfumB19EhuyQezEASaHBKEhOhq6hAV63G3sydMn2MTNBF02Q1BUXo4kOozw3Cx1N&#10;9RRL03TdU3BaRxj8O9Q6B1kEKvvZ5VG8VeXJ/FMqyvPzVFqvSW+Ah21vgkUysPoZ+Hslc5MOw8x4&#10;ZmLsk2I20OkbuwkIWfthgoHfu6OhmWK5U02sy+S9pPea+JhsxirZnzK8LqMekp4su3PIbuB9dN7K&#10;oal03AGK0w4K0xroGW9k4bGFoJJhJytd1XCvmTAToBnhsNp4jhfgGeqBvq6EojOR/bea31OrEkGu&#10;bbLtUhRtL8xia2Ya/by/raYSS/4JrPo9OFz1U9Cs4d3ry/j89gzeW9XisiMdf5hvxrurOnzxxgy+&#10;+sMVWDW1BMgZhMoVCZ9/HC8++Sie+fWv8LsHf4Hf/eKneOWXv8ClH/8YVf/bj2H5Tz/C4He+h5H/&#10;8M+Y+ocfYoXgWP+Hn2L9H3+KTR4f0Hdq0dHWBrmqoKyhGGGwV+N8LGIBJe1WLtQk6bg9JLAAQQAh&#10;bsNxDy52Frkt0BGQSFHDVveKTYK9ZCSwyF7/VgJCUuPE6gkU5CJRYjOV3ZThKB5lQkwyIUziSDqP&#10;Vos7ZOzR4VGfb6XzMPKkV9IOJ0SGqqvuBR4/hosnXkEob8cEBiInJZGWtwK6VroIAqBdVshL7jkt&#10;q4Yg0dQ3qB1F89JSkEslVFlYiPb6JuU4ZJ9+Ay2uoV2cB+uI1rwiL1ddJjNBhpGSEtFEGy0X4Olq&#10;6aCSMGGEKkDDThBx7qy6PGYKHUdubCJaCI5BXS/GqBw9VEKSo+8acKmhq8kh/qY+u1ob0VhaDW1t&#10;O0Z7HZh1zWLGOQtX/zjsvU44h6k+aXFL6JAkSUCu8SCT7ONDfJzg6NdaYGiko6ppIzx4Phskzc9G&#10;sPgw4ZjF0uyemlSfnmbx72JmhjBYvEY4XIVeO4ya0lY6KJnrMqvMrWX12BVCh2Ve1n5I6i7h49+k&#10;8rKitrwKSeFRKEjMICwNKuXRxbYj1yWvLS5XOwjLkFU/O4uPbWlphm7i4CreuHuXRYaEbuEtBuHr&#10;O7Tm/mmszczixu4e3qTKf/M2gznBIZPdV9ZXCJBt3KLq8g6w87O9bhEAH7z3Dr747I8M8jfQUlsF&#10;Ww87P5Xv3tYWPvz4I3z66af40xef44COZW7MhQWPC7NjDna0CVzZWFJuZs0/hSWPh0HXT6htqaGt&#10;t+7D4s5tvHb7Bm5fu46bV64SGNf53VjoRAQ4ApdbfOzWtRu4ceU6bly+wd93HVf3rqkLYM0RJB62&#10;+x6KkMqcYqRHJVBEJKrbA1SvNRQdCVTiaYFBqEhNR9zFS0iWS8Wm56hFq5L95bWPY9rl43meVlca&#10;XJvbouvYxs7CJoOMEz77BKYIEe/IOAXIOIWGF4vjs1hl21iZWmFgWSLQ5vm7/er5kuXm6bXCUFKL&#10;xsRMaNMFIsmoiYxniUU1S2lwOFKPU52+eJwwuYiKlAwYGtpg7aKolLUJFHsyITxEBzLMIgHSRtUt&#10;E8QSNMWRjLCvSnKB3CdDXDKMI+m1VgZgEWMV+fnIToxHdkwUMiJCkR0l1ycPQXpoEDIig1Gcnoj2&#10;qnJ+hpFCYRzrcxRIw1a01tehsqCAIMmj62jB9Bhd7NQUhixmjAwwjsgeT4xjFtl1lkK4g/27LDeH&#10;n5WAwpQUtNHNdBJkw5Z+zExOY3ladjV28/WD91J8GYfoOAa6e/gb+whJOg06lo7GZmhaWuhQ6FLo&#10;VGSFuolOTEAiIOrrkcwugkTSiFkf6uJ1rBsBiKTmjtF9WGVdCs+pjHQ0l1eq+QsTha9rQDY4JLDY&#10;Twb5Ptt0H24CxDfcg7bSHEKslt91jALlEK8dXuX70HH0dmPEYOB5H2R7HqMIWsZbNzbx7u0tvHtr&#10;De/fmMcn1314f9OIA2si3vCU4s3ZZnx42YZv3j/AjdVxVKZGIfrMMXU9kGPP/BbHnv4tTjz3BJ6g&#10;+3ieIDn1s5+i9P/8V5j/yw/Q/59+gCFCZOwff4AFNYT1U5af0YH8DA90sqJ7+cVHhm33gMBCAIjD&#10;kC3VZcsRSYUV5yDZBgoU98u9YSs1YS4ZXFKUE3GqhYJHO1XyecN0M3zMwSKblFnYoORkyU64Mrch&#10;zkQm82WLAtnOWbKwZDNEScsd6Bvi+94DFN9b0uR0DOhlBfkERzhCz59B8JkTBMhJBZHooAtUIUdD&#10;VbqWdujpBDQ8dtBxdBAgWpmLqGtGdWEJcpKSqJyTqFQK0NrQBD3fV09g6Nq0Cjh6Oo7W2np1GdC0&#10;mBikREYgMuA88lKTqSjr1HyJXFtCS2fTRstelJGOKILr4qvHEHX+PBqLKzDcZYGL6szVx/qzOOCU&#10;1D2WMUm7lFXnzVo0ltSgvbqZCm9QrfmYGp0hGCbYWQU0Y5ikavXSZfgmFtGpMVINWTE+MglbL8Gh&#10;6UVvM0FXRydV3U6V186ATpdjn1QpozPeNUy4qDz92wogczOymE3WdVxVTsTr3eT5nmZ9NtCJyBYn&#10;Otb3FJ9zFXN8XOY8JGtI5lfcdh/rro0QjUNqTDzrpkXt/trfPaiyWJqrapEYHoGUiAiUZuVAx7qR&#10;/Xem7aN0GGu4e/WaCs5vvibrOa6qy83KltKHG5u4e+0K3r4j4LiC/dUlbM9N4+raIm5sLjPA+zBp&#10;HYTXNozrezv485df4P0PPsCdO3dxeHjA4y1885ev8fmnn+ON19/EW2+9jTffeJPlLbz37vv485++&#10;wgfv/wGv3WBwX1rA1Mgw/NZh7M/O4sriIj/Lz2DiwersFL/LGl6nA3r77i28/fptBRTlTG5c5Xe+&#10;jNv8Df/eodwmQG7yvhvs3Nf2r+DmZQLn8Ia6KNbhxiH2lnfoBmRIwsH20oHS9CzEEByx588h7NVX&#10;kMs2VZmaqdbBOBjgJU3c1NTJ4FGlhIe2ukHBZGJoFBN2D/zuKdbHEpzsK36CYVUWME7OYYa3ZVhz&#10;wjpOqHgJzRnM030IQFboRBbcPjiNFnSX1UGTVQRNZiE60nLQLLsbRMejLioO9Tw2sNQSJBUhEcg4&#10;cwExx04g7JXjSL4YSugVsL1SLHUxUDI2qOEXFtmvSYa6rHQqkuYqu9jKHIBcr0KuFS57OsntQRlB&#10;6JUAKxPnzahivytOS0NRchJKWIoSY1EQL9f4oPgKCUBq+CXkJ8XRWRSgu6MdYyM2/v4xDPf0sC7l&#10;olc17M9NFEoGGLVtqC8rhaOPgdssW6jrKUoZZ3q60Sp9MyWN75WA3NREtdOGprkJdj533ME+aXPQ&#10;NVGw0j2M0DlZ6ETEjUiMsgoc6SzkQk5mGSHpNKhFmdoWDeOQgESeJ3MmBAnrRK7RL2vHLDzKtiNO&#10;imV3/wj7u519Wnb3ZiygQ5Nr1YzQfQwTBLYeE+E/RuCYsL40jwO2+TcPN7E/76NbaaJb0cFjd1JI&#10;HcJPaEyNWLA6Jam6btzZm8db15bwzo1VvHN9BX+4Ooe3tkfx+00r3l834HAoGjesyQRIPd7fH8ZX&#10;b63js9c3oSnPRFzACUSefxUBJ17AqRefwqnnn8TTD/1clZO/+DlK/+mn6P0v/wzLd7+HgX/8Plz/&#10;8D3Mf/fHdB8yjPUzlp/jAZn4ltWU98Eg8w2yAaEs/JMFgwIEUf1OtWT/aHhK5juO5jzuDVXdg4fK&#10;suKJkF0qZdhKYCTbMcv1AWyDdBzK/h3lYasLPBFSKuuKRVLlxGUcbT8iGVdW2MUJuSZgc0h63BCD&#10;u0YF87iQIIScO4WQs6cRfPoUgk6yIgIDkJ2ciPrycjUxLms4ulp16mTL+g0ZqhI7WplfjOyEFGTF&#10;ERw5+eiobVTPkws2yRYnAhEdVUxrXS0/KxspVElxoVRHsdHq0r6F6RkqTbeX4JUN6HoIJ1l5mxYd&#10;hQvHXsG5F1/ge8dTCXVitM/GwEGHRtUnaZdOQmRskCCh9Tc2dKA6twS1hRVUJr2YHJmgopxiYxuH&#10;QxxHn0tdBGhK9l5yTWOSbmPMPQO9TOx1yjbxVEdNOnTRsRjq+PvoOnpajHx/D5b9DMwywT27gwn3&#10;IryeJczPyDUsZC2CbKu+D8/4OhyjC3A45jE9tQOdph+lBbV0IZLi2I9p7xb8UzIhPwsnYaVhUMtN&#10;zkZabALqS6rZ2IexRJXrYqdora5VeyIlhoYjNihILZaUi/EEvXoC4cdPIDM0GLVZabAbu7C3uIDb&#10;B3u4vLWJw61d3CFI3qTSf/PmNd63htXpSezOT+Hqkh9bVFcypzFP93Dr6mX86Y+f48vPP8cNuo6D&#10;g8t448238MVXX0L+fcvy13vlqz//BR98+DGuMbjvs9O9/e4f8NFnn+CTTz7C11/8EXeuXMaG3491&#10;rxcLLie2ZFx5ZRb7i35s+j3smD66lDUFs7fv3sbvX7+LNwmU1/k9ZSX87atX1Zi0zJvIQsf75Tq/&#10;09W9y7iye8hyGbcOb+Luldu4eXAL1/au8/degZWqND8+BYXxCYg/fxYpFByRx0+hu74Vuwvr8LKv&#10;jbPPSTqzh8GmuaQSTUUlaCxk0K+pRx/VtQSe2qJSPs+p5jZkjmNlZgULMmTlmYVfBIdVVhl7CJNJ&#10;OtlJTBNA1hYdWjMpllJyoeOxIzUbTfGpaIihU6c7EohUhUWhOjz6746kIiIG6ecuIOqVYwh67gWE&#10;vnpSZXHJcKyksQtMjq7kOcQAbIXsUSXDOOr63YwfA+JApPBvdW0KGfqShBmZB6UwlUwn2bK/q6mZ&#10;gqOOgT4RObERrCPJFJJLFIcSKMHIjAzlfXGoyZOtb2rpuDswbNSjV6tBe201KnKykM6+2lRRTmgY&#10;MTI0gG69Dj1dsi+XXaXNdvB1rdWVqCjIUyApSE+iG8pCW101g38XQWQi+GQTRToCOgpTF/sa46Bk&#10;Zcmmhf0qq4rAoOvo5nlQ6cAyJ6o38LkyDGVSjqWno1MN3clw1TBf62B9SL+XjTqdjI3jjIdjVhsF&#10;IF1MOx07v4+zn2LaaCRA2D8u72HNO4ZpB8Fs7ICtW97HwDa5imvrC7ixNYsPXtvFm1eWcGPdg71Z&#10;iqF5O+5ue/HWLp1oTz42hgrxhr8W16zRuD4Uj7fnG/DBwRA+u7OAb967DI+lHSmh5yl4T+HS2WM4&#10;9cKTeOLBn+KpB3+GZx7+JU798pfII0CM/7fvEyA/wCDL6D/8M2a/82M6j3/FCotyIHIVQBlikklq&#10;cRz3wSFpawIJ2SpAUtZk+EiA8fdMLIECG7rMQ6jjPXgcrSk5gsfRXIWdDUkmnVjBrHhZW6JWZ7JC&#10;1ZoQFnE30vAkHU7gI1uheMZ9qljpjLQdGhTl5KpAHnnuLMLlymgESNApguMiwUEnIdkZuvY2ugcq&#10;8VYNTy5VAl2HvqWDSqWJDaUIaXGJBEECKvOK1G6hKvuqWYOuFroOOgEN1XITG1kBG2MygZAQFkrn&#10;Ea2GrtoIFENru3Ib9UVF6KQDaSiqQH5iCuKC2cDj41VpKClV6bxDxj4CxE54jKhMHCdhYqNSM9AB&#10;1RbIBn4V6G03KCfikf2I+l20snY4LW5MDE8SJpJh5aECkSwsHc+LBXqquLKqaioqfvd6DYws3fVa&#10;mFuNBI8Di94l2v0drBAc4j7mpjcw6ZnHzNQalhf2ed82gbIM2cpdFheK+/BP72HKt8vzOw1tmwlN&#10;laLkmqjiZPsGF5ViO3JSsvjb0tjJNVRkNixOrxNuk+isakQF3ZjscBp94QIiWQIJjOPPPIdXnnga&#10;xx5/Eid+9zucfOw3OP7IQzj7u8eQFHAWxrpKButZvHf3Dt5/4w7uHPI7T3molMdxbWMZV1cXMGZh&#10;EDBocH2blvztN/DxRx/hvfc/wM7uLvYZvD/8+GN8+803+Ntfv8Vf//pXfPO3b/GXv/4FX//1G3z9&#10;t2/wDZHyl2//gk8//xTv/uEPeOO11/Haa6/hzTffwJtvvYk/8v6P6EreuHmdgZt1wQ480ddDaHnU&#10;50sG1z47s8yZ3L1+Ge+8dgd/4GvfJkzekCE2mVgXJ3L1Ot3HFbXB483LktF1TTmRw6097G/u4XD7&#10;AFd3r+D6/g1C5Ca8FAqd1S1oLq5EHxWstqIeeXRz2VExDI4FkG3pTe0tsFNszbrovNiPNmYWVVJG&#10;F9txPZ9TQtV+6fhJtsEmTNLdi9tY9i+r3YnlKAsLlycWsCBp3ma2Oz0DYwP7RgHFFdudPq8EmvQ8&#10;tCVlolEysCimGkUY3HMfNeExqAyPQkV4JMopCkrDwlEcRmdwKURtMhr6yqu4+PIxxAYE8rtkQt/Q&#10;Arn0qlwCQV0JT8ShDFMPMhYQgrIATmV38igrx/tkHoUgkaIWyPFoYQCWPqn6ZUsrJL2+PCOVziQB&#10;xUnxKJZ1JrGxyJI1U9GRyIkJp3OR/sa+XFuD1nK5iFgO3UohWmoqGQOo3AkSfWuLGpIaszvYlhvg&#10;oMNwj4yiq61DgaepshRFmanIFXCxLVcUFNJNa9BPgJgZ0I069j3CQi48JxlcAhDZefsIMIyVMppC&#10;4PTxcTW5LslFfL4MScn2RyMmC2MAXZds82S2YLR/mN+BkO02q9RbWXuWR+E7YjZhb3WV7eomDjc3&#10;YDXoYe3R8rU6nk8HHfw8Xruyhd/f3MUfbu3ScWzj3Ztb+FCGra6t4LVtP64uj2LXZ4Kh+BLs9eE4&#10;GCnA1eFY3BiMx5vTVfh4vx+f3fAD7+5id2oYeXHBSI0KQtiFVxFIF/Lcr3+JJ375Uzz9q1/i1Yce&#10;QuoPfgbt//ovsPynH6osrJH/y3/H9Hd+hLXvyhAWiwDEbJLFeayYnl7IxogS9F1O2Z5YgOFU4Bgd&#10;kd0m/4fjUPBgUa7jnvOwDtnU3/IcGdaS9RiyiK9LyCy7RbKSZW2JOA25tKMswpGhqvur0WVxzoTH&#10;j8lJuVLZJB8f/rvjSAoPZ3A6T1XLIEWASFZV7KWLavhJ7KmBnU7X1k6V3IoOqhnZcbeTDae9oRYl&#10;AoOoKLVRYlluAdrZCbuonGSoSkv3oGmRYa0WtfI1Lz0TyXExiI4IJUAiUZrJDlZeRgDVo622Hga6&#10;k3YCJiM6gvSW7Z+pkAiQxnLCoFMPXVObyo6pLSxjIKDyIThGzfy9pmH0EFSySWBtXiEMze3KnXiG&#10;PRi1sC5MNnY+WZXqZoDxwaeysbxwD7r42W3ISklHJDt4TEYGIhNjUM736G3SY1jXB+/gGJYnl7A5&#10;v411FllDINtgLM/vYHVlF1OT85inU/B7FmCnO7ENeOAdW1Fbi8/N0xJP77PeN3ke/ezs42ir6UA+&#10;FWptqVz+sogWNwgJoZEqDdFDoA0ZBwnBTrWPV2JgEIJefBGnn3oKx1nOvPAiLp0+i4CTZ3Hsqefw&#10;9MO/xkuP/Q5nnn4GZ598Cqd/82scYwM9+cgvkBlygd/dhEM6jTWvC3t0HTc2VrA55aWdt2PV78P1&#10;nU18/uF7eJ3B+9at23Qet/B7wuDrb/6iAPH1X/+Mr7/9E/787df4M2//+a+8/bc/4U8sX/+Nj7EQ&#10;J/j2b3/BH+le3n3n97h6cICVuTk1x/Huu+/g008/xtdffonX6Vb8Dhum7cNYHKMr8XtxbXmRam8N&#10;l/m9bh3s4w1J6b1zU0Hkrdfu0o3cwt2bMhwnELlMB3KoXIgMZ92+cgNX969hlxDZWdvE7uqmuu7I&#10;5LALtbkiQBrU5XYXJqYpGkZgae9CS3EVajOzUc6AUpQQx79L0NehpaCws01QWFB4yWLGspxshAWc&#10;V8KpuaRMpUXLQsdp9xQdyByWvAtqIn15fBGeXhvMBI1GJvKzCqHNLyVEytCZXYjWpAy0JKajOUFc&#10;SIJyIY33hrMqIqNQFhmB0vAwFBEgBTLfRXdSEB6BPN6XejEI0afOIPTYcUSfO6cWzDZXVMLEfjBM&#10;wSiK3coiq8NltEHSWyUFXxJiVBo+g68odrmOt0GjQ3Nto1rwNzE6qTZfdDL2qKv0temgE6iwjzaX&#10;l6M8M0MBpTA+CrmESEZUGNKjwpEbH4OS1CRU5WSirigf5TnpqMzNVH9X5GRA01CDppoK2K3DGHOO&#10;qaEqTWM9YdDGvqtRIEkIC0aaAIpCsCA9FXXlxWjh68TJWOhOZGRCsjBlPYksku3SGtX2TjIpL8lI&#10;chXGEQpoGa4zSRaXwUxBt4L1mXnItWoGurpgZby1dBrUvlQ32eau7OxgY3Eeu+urmJvwwev28L5d&#10;rPl82Jzz0b2u4507h3j3NTppAuP162t4/coa3cca3r66hreureLd25t498Ya/nB1EX84nMa0uQrm&#10;8gj4dSlY1ARgWxeCW84CfLpnxieXx/DO1igWrB1oyEvg7w1ERMBxhJ47RtH3CB3Iz+lAHsKLjzyM&#10;6J/8HE3/9cew/E8/OgLIf/gnTH3nh0cZWPcBIotuhniiHTxhsqOkuA1xGDKkJUNbsmjmaHhLFgXK&#10;pPi9uQ5xGWKLWdR8B+87miwfQY+hG50M0AYZH1SXumVjkuwpvkbtXy/zIPxcAYhcgGVUGs04wTHu&#10;xdCQFa2NTbSYqUikA4gPClSXoZRV46GnZXJcLrWYQRDUEQIyx6EhBFoJC9lpt5lHNrSqWhRnZSEp&#10;KlKtBSmTOY66BrWXVWcrwUG3IWOYHZJ9xeBfzEYpu4imRMcwWKfQhdSrK6p1Nh3Nb8g1DWTyTWVf&#10;8XlJIcFssAlor6mjsqC9ZeeQLZQlw0OuD11XxI5EdzFMiy7DXDU5hWgoKFMTqqO9Q2rnWUcvf3sP&#10;66TbBhfdh6TyypoOr5XOi2BxU/3b+BzJF5cdVKOSEnGSneVE2EVEx8TSFZWi32BRKZaSHTPcMwxz&#10;Vx+VXB/Vk3yXQZXy3EbHU19BkDJ4yKrobjoat91PN7KPaf8eJiY24PGsEPI2WIzDaK1sQczFMEQH&#10;XVTDUk1l1bTkeirgEeiqWlDL90kMuIRAwuLUE0+yoT2Kl379GF7+7eN49ZmnERkYiMKMLMQGR+Dk&#10;c6/g+ceewMknnsKFZ57BpWefwcUnCJRHHsSrv/gJAn73K9Snx2LXa8fGOIPk8AB2lpbUQrM/fvIR&#10;PnjrdWzRCeyxk73x1u/x5Z//TGz8leAQYBAWAhABx7cCkj/TcRz9LeUv9wsB8/XfvsZX3/wJX375&#10;R3z5+Wf4+L336CbexJuv05EQBu/8/m188P57+PKzj/HJe+8oVyIb0S27nRjr7cSsYwA36EQEItcP&#10;9giHy+zI1/Emofbm7btHa0QIFxnaEpCo7eb3Dvn8a7hxQOdBkBys78LFtm9kO8yjmBnQd2HRP4PV&#10;2SW1weT6zBrm3X54JMiyXVYkUhHT2WaHhKAkIQEdFdWwU63Pun2wDw8jNS0ZeQRJR009Wul4KzJz&#10;0FBcBkNdM9zSxnoZKClcRtgOe0opsgoqoMsrR1tmPlrSstHK0kZn2ZqYwUKIxCehJT5RgaSGEKmM&#10;jEFZBEWUpNoSHvmERz6FhGzrLiWPIMlhyQih2Lp4EbFnzyH6/HmkRtAZpKehiU5Z1LgsRpYr78ma&#10;CXVFURNBwn4hyl1SadsIh8bqWip6M8YkDtB1jbm88PB3esen4Z+YxRSF5ZRcG8QxzmCvQ12hrCdK&#10;RzEFZBGhkRMXjexouUa6bM9+CbkUf3kxkSiKj0ZJUhxKUujw4uigEqJQXZKHjuZ6ugUZduqk6GyE&#10;ni7AzNt1ZXRm9U3oZPyR7V+yEuOQlhCJghy5rEUxakqK2T+q1TIADd24hkJQVrHLxHm/DM8xDozw&#10;/AlAZe5VJtc3lyTrb5li0Ax3fw/GhwYwbrVjzr+AWzduY21xCVNjbhYnfC4Gdgqom4e7ePP6IcFx&#10;Gb+/S3Dc3sfbt3boPjbxxtWVI3iwvHV5EVeWnNiZHsDBzBD2pvpwa8mOQ18//JZq7LuaMdMehomK&#10;V+FvDsaaKQXTmnhMdqRgvJMipjwdBck8f5EByoGcfO5JPPPog3j6kYfw3KMP4eKDv0TNf/tX5UBk&#10;CGvkH7+PiX/4l6NMLBnCIkQecNmpgu+B4wgYDOj2o8lyueqX3CdZVpKddX++QqXjssjEk4BEpeny&#10;tmyP3s1GY6QKEUtnHaQC4eMydyJFgCHDVLKaXTK93JKfzcbick5giIqghR0nk+CIDA4iFc8TFgF0&#10;HmcRfPoEoi5eUJPXAg5Z0W0kOLStrQoeGgb39sZGtRCpIIvKOCJabVtSmpOrsqfEyXS2CWg60Mkg&#10;rm3uQK3syEmHkU7HkRIZiWIGPU1dI6qKStUQWF93N9WGpN+Vo5oNNjs5mS4mGsWEl1w3YJDgcDAg&#10;yCZpMmko6Y1WqhAHLWp9SRWVfAMbpoavLUVzMZVP9wAb0CihIemN/QTHIIOyXaXyTgyN8+hhmYC7&#10;jw6PMOiXBYQNGjSX1qGsqAIZJaU4T+X1cvAlnGcHzkjNptXuIhzq6RZqUE/HUF9SxyP/LqpCRkI6&#10;4qITkJ6Sgby0HP6+AtSWEIrt3XSUXvg8q5j0rLGssONOoa2+ncork24jDunRiWp4ooG/29jchpbK&#10;OnZABiwq0xi6i5OPPYmXH6G7+NUjeJZW99mHHsZz/PvlJx5HwPFjfG48f38jynOLcfyZF/Hio4/h&#10;+K8fxdnHf4cLTz6BgMd/izMP/xLHf/5jBD76c1TTSo9oG2nR9/DVF3/Ehx99jLffehPXL+/SMezg&#10;I7qQb//2N/yF5Wt6ivtu4y90Ht98SzfyV5Zv6DTEmcjfLPLYX74hTO6VL//0hXIbn376ET7//BM6&#10;ks/U3++8/SY212QL8TE1z/L5xx/i448+wGeffoj33rqD7qYq9NRXEuwDWGHnvkqleHN3W60puSUT&#10;+Neu0Yncxlt37+JNupq7128QJDdw/fAKru8e4OrOIQ62L2NvZRtOUx9qMjKVs5CsM9lue2bMp9Z/&#10;7PLxy+v72KRLmZZ95ahS2+lYm7NzURqXgNyoWJQkZ0FXwwDXwn6SlYbW5kbIFQQdXWY+vwuV2Tko&#10;iIlDJYFQEJmAcjqL+vQcGEsq0VtWgx46nE46kfb0XLSkZqExPo2ugw46JglNcXTziTKUlYhaAqQq&#10;MhbldCHKgRAU+bJ5YijdRwgLj7l0JdkUeFmhdADBIUgNCkZS0CXEU0DIgt3I8+eQGhmN0uw8tBJy&#10;MjfQx+8q86ADPWZ0829xHbK9iGRkihi1WWVLkHG4RycUQCY905iksJTi4+1p7xzmvLMYYzySvecE&#10;nm0UeirFNysdeQRGBl1EbsSRS8oODaLTDUJOZAhyokKRHcP7CJLC9CTCIB9ttVXoaqVIlIvpVZRQ&#10;ZNYQJHJ1RfaR/j6YdVoCpxDJcZEIv0gRe/4sMqKjKBB5Xti+2xpb/p6cY9YTJBTOvYxLOgKoo6GB&#10;IDFjwTuFRd8EzzMD/OIEtuflevWj8DjlipgiHtyEigVrfjeubM4THNt4+/oWncUGXr+8jLsHS7iz&#10;R9hszeD21hSur9KhLLlwOO/AHsHh7+fntGTD3VUK/0AdlkZasDzSjrnBOiwPVWHRkIg9czwWtVEY&#10;LT+JruTfYrj4HPYc7XxNPTIjL9CFXETEhRMIO3sSLz/+GJ5m33zu4X/DmV/+AhX/x89g/s8/Qh8B&#10;MvQPP4D7P/wISwTIhnIh/4oHlOMQaLCoyXQpdBsyr2EbchIAcmJlPyubAsjfJ8slnXdoBHbZcsAi&#10;G5Mx4CpwmAkWWVV+NJEuw13yfFkEKMNbfpLXP70AHxvDBBuGjTRuY/DPSo5HeNAFhFw4h/AAFpnr&#10;OHOaSjgQuVRbLbXVbHQaGLVadLXJOo5mgqCZDVBcRCVy0lIQHRaChCiqjtxcZU8FMjKhrpNsqZY2&#10;5U4aqeaL2dGSYmOQKCqFDa8iTzZr08NG99DExyUrq4udND8lmQE1VGUWFaVnqrTAfmMvnzekcuDV&#10;Fb9YBCBywXtJaxykba3ILVRZXv2EjKQ5jvaOYNgg1zq2qCsRym6cY6zX8WE3nQadn5mP6/vQx+Bu&#10;qGtDa3EN6nLLaDErVGmpaYWBn9PGDljbRgfVaSIExtVaAf/4HGY8c5ifnMfCxAImRyZh6uglaDW0&#10;0jYqwGFMOn2YHps/2q3XK9dWWIZ/cgm+8QX0GYdQmFXAzp6A2IsRKKNS7SaYMkKiqCwvIYtqOe5S&#10;iLpUaG5sLM499QxeeeQ3eOnhR/ECwfHMgw8qgLzw6G/wyuNP4NWnnsL5F19GXmIa5Joo4Wcv4tTT&#10;z+J5Pu8V2uLTv30MQU8/iUt0Iuf593k6kTO/+CGGNXXAt18wcH+MO3ffwE0G5U8/+ZBg+Apf/Okz&#10;uolvCIpv6TT+gj/TTXz19Zf46s9fKDD88cvP8dnnn+Lzzz7Bp3QRHxMSH3z0virvffg+PvzgffyB&#10;LuPGtSt447U7ePONO3jnnbfwwQfv4RN+xofvvw9JB75Kh/H7N17HG3dv420+53BrDcvTPvzhtbs4&#10;2NzAst+rVKS734TthRlc21pXCx2v7+7g9uUjV/LWbcKEruS1G7dUtpbMj1ze3Mc8QWFpaUct63G0&#10;16K2mT/Y2MbV7QM1aT5FMSWLAfdW93C4cYDN+TWCxAMX21Q/g2xXZT3ai8pQlZqGbLbdhKhwNSQj&#10;uxkPt+vhG2CfM/Sgm4AxFleiKDQaCSfPqevapJ0PpJuIVeDQE+pdecXQZuahLZnuIykDTfGECMFR&#10;Hx2Huqh4lZVVJQ6Ewqokko6CYqxQOZB7IGHJDQsjPEIZoI8AksY2khIchuTgUCRdCkLCxQDEnDuH&#10;iFOnEXVOnIlk5mWjmc5Egn5LlQRrk9owUK4mKFuiuwlOiRcOFjd/u8ctTmRKXQfESwcyKc7EyQBM&#10;pzZFdyJrQeSStg4ZPu/rRwMdRGFyEkop9vKiIumQQtVak7RLF5EWHKBShTMjwpAZE44cupHClFiU&#10;ZSajKo91mkhY5qRTlFGQNrCu62voKoyw9pvRZzAgle93ieIonfVRV1JCGLLeWedDMqcxMISu5ia0&#10;V5XRFSVS9JWqa500lperVeFXNlaw5HXAbdHCO9IL1+DRliNeqwWztl7Mjhiw4x/G7uwINnwD2Jjs&#10;w+q4CStuI1bd3VhxGrFk12PFoScgtFiwEhDDrYREC+YHWjBjaYDXVIc5ayuWbR1YGdFgnYDYstVi&#10;qSselweScXkoC7v9qZiqD8R4VQj2Rpr42na6tUCkhp2jYDyBJNbR6WeewtMP/QIvPvRvOP3znyH/&#10;v/0Yxv/rj2D+jz9E/z98H05CZPG7P7nnQAiQ+1lY/x4g4jgEGvKYAETmN6Qo56HgcW8PGHOfWnjT&#10;qzfATIAMWaish8R1MCDKkBXfQ1aSy6LAMfck5mjX5QIx3okp2AgXmYPIZ0XHUiWEXTitMquCz5xC&#10;GEkvw1ei9ltqatClaaerkeyodrqDVlVkx9wWNsZcCfJszCnsVCX5VDt0EbJQsKv1CDI6WcDU0IS6&#10;0jJ+VjrSY2lL42NRnE8b31CHxqpKNQfSRzBIjrps8ZzExp5AZSUlLzUd7fccxwhhIMCQhVSS6z1M&#10;FyEbzQ1TVcnFonrajVRG3WiuqEEjHY5slibXPe/rtKBPZ1ZDTTKxLtuQjFoIYEl7JFD65Poh9W3Q&#10;FFWinsG8lm6hIbcc2qoWDGh6CZlxTDPYzzL4S5mbWMK0ex4zvG+RMFiZWubfU4STTNLLRmtDmHLP&#10;YmVmU6VW2vmZctnb2YllKrhlteeODHOVZhcjMy6NdZhJ91JJp9GIIt4nx1gG/vCTZ5AeEcXvUcdS&#10;g5Bjx3Dq8cdx/De/xYt0H88/+Cu8ICCh+5Dy8mOP48STz+AMIRPw/EsoZGCqZqAqS0pB/OkzuEhw&#10;nP3Nowj43WMEyOM49/AjbKQ/xYl//QEiXnycCr0Tt67s47333mdgFyh8hvc/eg9vvPMG/vD+u/jD&#10;e+/i/Q8/wHsM/FLeJxxUoWN45w/v4N13/4BPPvtIlU/pMj77I9/jj4TMl1/h808/VQD5hK/748cf&#10;4PNPPqALoRP54jN89dWX+PRDup63CRV+3ut3bmBraQGjPb1YnlvAx599jg8/FtfyKa7sbcA3OoJZ&#10;lwNTtmFseCdwZZEKkSCRBY836UzuHB6qdSyyXkTWtVzZ2KSz7Ie2ogLGxmbCYUEtYtxdWaebuYyV&#10;6TlsLqxie3ETa3NrVKayeHCdINmnat3EIs+th33IKhO0VL3NxaUoSE9DWmwUihLpGNIy0ZRTiLaS&#10;cvRU1cOQX4Y2wqIyNgmZF4MR+cqriJNU3OOnkRcYghre305noiDCc9+ckIIWlvoYmf+IRw1hUxoa&#10;jhIRTtIP6USKCRQ1D6KGsyLV0JoAJIPwEICkExypApAguhFZA8WgnXQxEIkBBAkdScTpkwg7JeUU&#10;IgmWUjox2a3XwSDsZuxR1zcXYNoYi6wUVSxy7YsxcSPOo3mRSZYJiiEZ6nLzPhm5UMNdhLNs715b&#10;Uck+3I5+1lNLaQUqMrNRnJSM7KgodQVCuWZJdlQEMuhGZL1JTkwoihKiUZwcS6jQpRAq5dkZqCnM&#10;Q3VRHhqry9nPDZh2utRi4PjAc6jOzWIsKYbbbsfiHEWYx8vvZUNHdSmizx4jQM9BW1MJE0WurrEB&#10;PraRlUkPlidcGOiog7NXi7lxJ3bmJzE10AEfA/98P4P5UIsCwDzL0kgbQdCOVYeAQKvKxmgnNnjc&#10;HNVh06ln6cKmw8D7urBi1WGqtxXrrm5c8Q/him8QV31mvD5nxP5wNrZ6Y3FAgOwPpmGpPQQLbdF4&#10;w6/Dm+tOdNXkIC7wGMX6iwT9cZx66nE8+/CDBMiDOPngvyHzn34Kzf/9xzD9JwJE5kEIkbnv/Bjr&#10;3/2pKn93IAILmciWo1oQKPMcgwQJ75MrYqkrYw0TCFTfsircwIBqkhWbJLHs+SILyawDskvu0fXQ&#10;ZYGgpADLSZ6amlNFwDEyOIiWulqkJ8SpYanIC2xchIes5wgPOI8UEr6qoIBBvxHGNi0dh44AITzE&#10;SRA44iZkfqIgMwvJkWwMBEd1YT4dB8HB58sQlVyAXha0tdbWqXFN2acqk9BIjiQU6FIqiwrQVFuD&#10;Br5Pc22DckBVJcXIkAvusMPEBl1ETmIy5II3krqndi0VWIiLMBIW/P3qAvi8bekwwNSqo+qX3G+z&#10;eq6kDlcXyUKogaPLVhIcksbrMNsUPOxynWqT7JFEGBE4huomtDIAtKRloZUA6Sypw0CrEWN9Lsim&#10;ij4Gf1kb4r9XfKPTmHHNY9GziCm7T7mb3rYuDOksVDge2uJZ+NxUaM5ptIvVZlBZJmhmPfPqOxYw&#10;eCQERyIlnAosq0hN1Bs1RvRoe2hnU9QcSAIVZVlmDmryae2paEOPncSJxx7DaQLk1V//Bs/98iFC&#10;5FEc++2TeP6RR/Hcrx7Gi4/+Fq889gSO/eYxxJ08jfrkdIxqdPDJAlUqtKbkBGSfP42EV19CxLNP&#10;4/SvHsQLP/spXvrxD/HS9/53BPz6l5i2D6p03Y8++ggfffIx3iMcfv/eH/DBxx/igw8/VGm7X371&#10;1VH501H56s9/wicExLvvvquA8BnB8NkfP6MT+RQfffwZPvzkE7z7/nu4fv2aSsl9763XVWbXB+++&#10;TfjQqfBzPv7oU37Gx/jojx/j8y/4+s8+xEd0LnI53KvXritXJGnDv//9W4TRx3j/D7/HnauH8NoG&#10;0Ntah6nhPuzO+XGdavMancvB2goub6zj9v4+licn0NvSAmN9Pdam6Vx26DLWtrC7tIbt+RV4HS4K&#10;gRlc3brM1+xjf2UT67PzWGeA2lrYwN7KDu/bwtrMEqE1jrH+oyv7lWVnorWAwS4+Xl27PFcypQKC&#10;UBwcpS4MVZeaqYoE/Wy6ycxzF5B66hxBcgYpJ84hV644yIBfGR6tXEd9TAJLEqplEj0iGmXhkSi4&#10;dAn5hEMu4SBF4CHvd9+ByByIlDQBiLgQPl/BIygQCYEsdCLx7OcJQQFIIEwSJFvv9GkFk6gLAUiL&#10;ikVVfjHbn0FlbDkYY2QyWgCirn1BASsXZ3KPjGGcTmVcQMOYIok+Th7lolISYwYpWA1d3fASJDJf&#10;MkEYOWXEpLcfZk0ndPUNdPW5yKGTSAqmI2EcyGb8kL9lZXxeXDgKEiLossORGxeNnKRYpPJ2ZnwU&#10;WkuLEH3qBMqS49FOUFQSLkP9FrXpodM6QgHKWFKchZKkCJSnx6KjqgSyfbqxjQJQ34EBXSvdRycB&#10;Ug7vcCfuXl7B+7d5Xr0mzPVWYqmvBguDTVgcbsYyAbJKF7FuIzxY1uwdLO2ECI8sclzn41uOTqzb&#10;NXx+O1/XhrmhdmyOGbA1psf+eDduTptw09uG1Z5ErBojsT+Uif3+ZKxqgjHfFobxlhiKjRh0VCYz&#10;BrBOwmTYkQB55nG8TIH34iO/UpmTqT/6N7T+P3+Cnv/8I/TThQwTIDPf/fG9iXQ6EMmukiJXEpTN&#10;DFXhbTVZzqNsj6zScQetamNDtU8VVbfsASPbrA/SYcgiwn6eKMlskt17xaFMTkzD71/E9PQyFcIk&#10;3YoFjTXVDNKxiAg4i0snXkHEmRNUI7S4geeRTGVQUZBLQDTCrNOprKYejazNIBA6OpTraKuVyeAs&#10;NReRQ2VRXVSkwKGn7exgB20nXGRv/7b6JlQWFiObdjad4JCV5uV5OSimuiig4xGHIvvsdLQ0o7Ot&#10;lZ+bjySCSybcCzMz+Z7NGCQcR/jbZGWtzG8MCDwIBEk7lOyKnnY9dHWya6+O7kKuc96n8trFnchl&#10;bWvyS9U2EDa+3iZ573QBNgJEUnrtfD8LwaEpr0NNWjaqEtJRG58ODeFhrmFj67Zi2uY72pl3lDBw&#10;zMFnJzgc90DiIpDtdHF8Xg9BM0iH4xsex4zdiykCZFL22Br1Ysm/wvrsoLWv5GcPoCynALHs5FEX&#10;LqE8SyYEG+g8aqAnAFsIsWx+j4IUOjPeL7/PSXUo17kIe/UkXn3styol99XHfofnHnoYzz/0K7z8&#10;6G/wwq9+TSfyMO97BM889Gu8RCcS+sLz6MhKx4LZjMNxL657Z3DoHsNSbzfs7IDGrCSq3kiknngV&#10;J9hIn/z+P+Hp//N/x/Pf+z+QcvJl3N5Zx9fffIU/fkln8BGD/3vv4H0G83d+/65yAh989DE++OAj&#10;AuUj5T4++OhDvPf++/j9O+/wvvcJng/pQj5l+QyffvZHfPbFl/jsyy9USu/nn32MLz//GF/x9p++&#10;+qOaZD+acP8W3/ztr/j23v+/qv+yruSv+OLLz/kd3sXVK1extbaB37/1e3zw/gf4y5/4vnQsBzsb&#10;WJ2ZUllckwTJjGMQ29PjuLa+hB2/F8OtjQxeGRg1m5Q7ubK7g4Mtls0dXNmULeZlI0QXneQc1mcW&#10;CJVl7C2vEjDr2F5Yx5Jvjm7Tr1J0ZZPEpelFNBBGSexLeskkokuvSUlFbXIaARKM9HNBKKQ4KIyO&#10;U84g5WIQ8sLCURZD5x0RiaIQBknCI57OJPr5FxH70is8F6cJ90AUERIygV4ZxRJJiBAY4kTy6TjS&#10;L9BRnDqL5LMBSJerEhJa2XzfHIJLzYPIPleyYSIBorYooQOROZF4dZS/LyI16JICSyK/U8L5AIQf&#10;P4mAl16meLyI4px8yMXbZAt06Xsj/XToFvY/GSImNI8u6zpG9X+UFSpLDJQLcU/COToOD4+T4kbo&#10;SiacR2WWdTfrnYWf8chLoWxhuy7PyCHgghFPoCYSdOJIcmMJj+gw5MUQlNHhyIoJp5gKQXJoIOLO&#10;n6D7fg41OanoaqhUmzjKxLtvnC5o2AqzVq6tn436/FRUZSehtjATnQ2y0LiB8aEKneWpMFYkoa8p&#10;B3N0EG9cX8L7d1ZxebYPflM55syVWBxoIEQaMNtXi+neapZaTHZXsJRiwkDHo8uHvSMLI23pGGlN&#10;g7kuHjZNNly6AhjLY9Fbn4bpoSb01yfDo83DrKkEfn0GZjXRmG69hE1zMgGSgo3OMCxrQtGR+iwC&#10;nvkeYgOfQkUO42l8MNIiAhVEjj3xG5bHcOrx3yDm3x5C03/9GUz/8QdqPcgQATL1nR9hnfCQYawH&#10;7qfmyroN2XZEoKEWCkrmlQKHTcFCtk3v5Ym9f110mdOQLUnkan8t4gqaWmAbGsH87ALm55YxN0tw&#10;UAnI9TtqyiuQFheDCIJChqpCz55AGOERE0hFRBVQTRWlZUfo0XSgm8XYflRkrkPLIN9SX4fywgJk&#10;0q5nJtBiFxerISpJ39USHAICAUIjHUV5USGyU1NUOm5WSjJqy8sVfFrq6mDQaNBQUYGyPKo2OpNS&#10;giMlNhrpcZLVlK8yrWQ7AskckW1WBAayaZxcClMA0U9w6Nt0aKtpgUZWDNN9DBEGI2zgaghLFhHJ&#10;hm2aLrRVN6jUV9kjyCZrQAgRm7wnO4iG9royJQP5EezQkfGoTcqCtqCKDcSEqcEx2l7a4hEpU3QU&#10;dCC2GXWcIkA8Vi8dzCgBZKH7McNlcTJoTWBCNmQkRKZHfWpfpHmPuBAfXVY9QtlZMxKSUJqdg/ri&#10;UkJHpybzB/S9dChNvL8A6dFJavtx2dtIVjuPjYzjcH0PtYTaK4TCi48+gmN0IC898hs8S1i8+Oij&#10;eP7hh/HML3+FZx78FX73s3/Db3/yc6qWXzPwRGCqS4ODcReu+fy4wXJtfAy7DK5L+hb4mkvhqi2E&#10;qTAHJaHBOE2188T3/hnP/egHePH7/x25IRdwZX/1aDiKsHj/g/eUG/nk08/wyR8JBILliy+PnMef&#10;vv6zKpLa+5dvCQE1V/IXfPs3YkCAwCJg+MvfvsGf/izu5Qt89dXn+IIO5Sve/pbw+IblT98eZXOp&#10;Cfl/V1RG198kFfgb/OXrP+GjDz/AG6+9gVs3Ja34Gl67ext//Pxz/PGTT+lq3laT66I6R4wa+K10&#10;hL16GBhcDNXFmHfZ1dqSw7VVda2TndU1dd0TuVbGAt354domb89RINC1jxK4Xrkw1iqhsYz5CYoH&#10;qm7J5Gqkg4+MjURYVBjFTwEc7Jva0ko0phL+MiyVnY82igXZoj2LQIg9LUGfjuNSMApCwgiQMFTH&#10;xqOIACgUdxHIoE/HGPPiy4giUBKOHVduRR6TKw9WxMSgnOJK5kJyeZ8AJPr4KUS8KlfyPI2kgEAF&#10;hnRCJi0kWIEk5d4wVjxdRzwfTwoKQvK9IrfTggk6ipm0YAIoLgn1/P5q49IW6ft09OxDaidcg6zy&#10;PtrqaEDmG6U/Dd67Op8MvdvHVUKOS9anMXaJQ5kgVOTaGiP9dsJmnFBhP5KMLo8M41J8sV/IPKas&#10;DyvKyFRrvVIpINNYMiLprFivuXQeBXQhVYRFCZ1HRlQIGot4HhsqUJ2fiebKMhja22DRa/k+Fagr&#10;YlvOSKZDqeRvyUdLZQn0dVVwmjow2JgFS2U8hUQOFpxduHtlCR++voPDBQrA+hS4CAlHVwmMjRno&#10;rEmGqTEd+iq6yvhjdEgvIj/mGDLDnkdK0BPIDH8K2bHPIDLwV8hJfomgikdq+NPIin+VYjACHSXh&#10;mB+sgbMjA5aKCKz25sDbHIxlYxwOh9KxbYzCmj4MliKev+O/RMCxR5AdH4jq3EQUJkegND0ewade&#10;wvGnH8erjz6MiEceRcs//Qrm737/aCJdbar4QwWPDQGITGJLhpXAQoqaCyE8BByyjbraUqRHthyx&#10;8nmjavNC2TxMhqq0bR2oryFpDd3wMUisLMulTRcw7vYQLGZ1Hd7EyEiCg7aV8IgKPKfcR+ylADWk&#10;VElwaBrr0K1lo+ns4AmRXW9l48IOtQCogxSvLi6gK0hHPp1BZUmJ2sNKHImWJ08jaz2aGtHMDlUp&#10;++skJar5jaS4KORlp6OZ4NG2taOxto63GwiaVpTkZCPmEhURG0pKHK16fhE/S6OyxvrosGSHTdmb&#10;S66fbu452h9Htt2Wrdmby6up1OtVA5ehLBmaGjAwkOt7qEJke26BD1/DDt1OFyLDX7InkEyum/i7&#10;WkuKVXqm5NWXhUejIi4ZLbml6GvsxFivjfaWampoHG4pAgSrj/f54RvxUz354eofQ79ukJ9FhdZt&#10;x1jfOMYGxtRrJh1e+Mdm1FbeMwRAb2c3ygroHkJCceHcOeXKhgSE/L6j7IwtpVUoSs5gyaTLKCWM&#10;ujHt8mN9fgOLkgnkncPG7CrizwbiJQLjBcLild/I5Dldxq9/g+cJkKcffJDweAjP/kpA8iBe5u20&#10;k6fgrqvBZfcork55cWViAoeuURw6hrDVZ8BKVxsWtI2Y0zZhprMV402Ef3oGzj/5BJ744Q/wwve/&#10;z/L/YQfKxZ+//BB/owP409cM5t/IgsFvGcy/xdcsMqF+HxZSZNHgUfn63n1Hk+5q4p1/S+bWlwTI&#10;F3QdXxIgX/H41Z++UA5ErSX569c83n/t/yh//hvh8rejlOFvCBEBydfffqOGyN5663Xs7WwRdgd4&#10;S22b8gG++OxzvPPmG3jr1i0sjtnRWZTBoJ6Inroy+AZ6seJ2YH1yXG2Gtzk/j61Fmc+Svayc2FuR&#10;eY8ddZndzbkligCfKhvzK7x/l25ll397VUp6Fd14h0Z2OxiBf8gJc30bjGU1MBSVQ0/X2CkT5blF&#10;6KA4aKBYKSYIjoawzqgit3Oo+kvoHkrDI5EnCRO8L+HVE4gVZ0JXEvH8C4jn37mXLtElJ6CGrr80&#10;OpYgiVGuQ6ARdfo0gl56CUEv00WcOIm4C/wMwiGVMLkPi0QWGdqSv9UQlzgVwiyVMCon8GTTUhnu&#10;lWFeSU7pY38zy9UB7xULhU6/oY/OX4aP+5W4k8wtuQqgOBRZvKiyISnY1KVjCRgnASM78DpZZF5F&#10;XItcanbMPgG/7A82tYSZ6WV11UxZk2EmqDRsi9XFRchJTGCQpiqnCO2hQDW3tsPAONPT1kiI5KAs&#10;PQEtFUUoz01FZ2M5Y08ab2dS8LbzM0dh7tITgA0YZlv3DhrZvzNRm3ISbYVhsHdXU2TM4YM3D7G7&#10;7ERh1kVUFEcgIfY4QoJfQElJLAbM1SjJD0JE8G8REvg4okNeQvD5J3H+xCOIDX0WQRcewckT/4rA&#10;gIeRl3MWCdHPITXhZYQF/Jp1/QTmbc0Y66IzqYiluymGrfoCprXh2B9IwW5vFNa7wjBcEYDA536C&#10;k88+iMSwE2gpz6Azi0VWbAgi6EJepgN5+VcPIph9u+FHD8P0n38Ii+zKyzLxDz+A7MS7IWm89hEH&#10;wWEnNGTR4BE45Ap/ZoJDTpQMUckVCmUPfLkoS0lhibo8ZltLO3q6CA7PJNapopbZEdz2UbWKU7Kc&#10;omlpIwIuqOEpmeMQeCSFhyKPrqChvBS6lqYjcGg1aj1HF92BsUOrVntLtlMtYSGLAGVHzcaqKmjp&#10;DvStApYOaOg4WpvrCYYquohcZCbxhCfGI4vuROY3OvjeOg1Pemcn3UuDSvdtaWhATkYG4sPDkMBS&#10;XkRwaLQqh1tWx8ucjWwWKWsnBCACjx4CQTZelG3dG1j0VEiDkn1B0Igb6dEYYdIaFGAkMFsJnyGC&#10;VVaZCmhktWsXgVfHTlwQHacmHvNYymPilUK0NHbAyY7j7aeLGPKobUjcgwIPKR61NmRyiFDpc7Mx&#10;EtxaQstIBWZiB+F9k3QjUw4/5sblehB+TFBtiSuqyCqiqkpEVnoWLshEJsHabzTB2Mz6q2tlQ8lF&#10;XizdWV4JO0gn3YsL6/4VbC8xcK1sY31lC1srO+il3X/14cdw7OFH8eIjj+B5mef41SMEyWN45qFf&#10;4TmWlx56CMceehABj/0aBRQHY/U1uO6w4cbEOK5NeHB51I69oX5s9Rux1q3DWo8B670m7FutOBwd&#10;VccVi4U2vBznfvc4nvneD/DsP/83nP7Vj7HuGwUggZ/B+xsC4RsG+b/RFbCoNN3/P+UbgkDWgxzd&#10;PoKKOAu1buTbr/Dnb77En//C23/hbRaBhoIHQXG0bkRcyNH7SJH7ZXGiOqq1J3IfIcLjt3Qm33zz&#10;Z+WS3nzrbdy6fRfrdBav3b5DR/IZtqYn0Jgeh5bsNJiaamHnb/f0W+Bjfcw5bZgnZBe9sqOunMsR&#10;LHun1BDW1gKBsbqJAzoS+XvRN622vt+YW+FzZH8rwp3naXVuHVMjY7BSLPQ1dWCAosVSSUFWzLZa&#10;UIqOjDy13qMlJRPt6dloTklHNdteAZW/QESGrqSI+8i+EKjuL5Q1HjxmyxATgRD14ksIE5Dwdhrd&#10;RDb7dTlhImtTygQoiUlUyVGIOXsWl44dw5lnn8WFF15AyPHjiOPzkwmMNLZ5gYrcTmJJkKEsiqgG&#10;Csw+XffRvKJc+ppFhoP76OJF7FjZJ4cZh0SkSRKKhY+bedvMvqc2M5TrnXfxcdlqXuYkxaGwqD7d&#10;wyPvu7/lvMQwuTqh1WSFU7bElwt/uenuCZOpyVkKplnMTc1gZtKr9tNqr6lWGzoOdGrRWFwGi06H&#10;wtRk1OVloj4/A+1l+ew/qXwsg46+liCpxfTEpHqvxZk5jA6Y2Gc7MN6vh7khA2VxL6Eo/mVoqpNw&#10;ZXuKALmKGwcLyM8Lx6lzjyEk8hVExp1FcMSrqKlLQVLyCUTRaWTnBiE+4SzOnX0SZ07/jmLwCZw9&#10;+SiOvfwzHH/1F4gKfxYxUkKeQHTQ4wg/8xvGm1CMGcox3lODvppYtCc/AX9HCDZMMdizRGNdHwJP&#10;Yygijv0C5156CHHBL6OmIB6t5ZlIDD6H8y8/g+d/+2u88uuHcf6RX6HsXx9G9//yo79v6+7+D/+M&#10;lfsAcTDoC0TkguxyqVoJoGqvKgZVuc6wWkXKE2LUdjPI61CQnU11n60mr1aXNrFBteSb8MFIAMhm&#10;gnG0reHnziD0zBmS7CwiA2TVOBteQpxKaxN30aPrgqlTxwCsVZOBAg65yH1nczMaKsrUjpvVRcVq&#10;w0JZ4yFORybR9TKJTpXQKJdxzMlUF9/PSIyjlUtUK8Rbq6tRVVCI4V5+fwbyNgFRWSnK6E5S42KR&#10;wUAqiwplM8YBywDUFsz8nWplLBvqETjoPgy9kBzvcsKyLL+YLqmFjdgEucKYKBUZqurV6tmoDRg0&#10;9MDK1w6zEcuFd4ZkHx2tDsVp6cij28iOjELmhYtUeyHIvxRBJZKJ7tpmDLMjuPodGOsfxZhlFON9&#10;TnjoJjyDVEkDLroK2vM+O583QHfQo3bbHTFa4ZbNFUem6BZmMDc2C599Eu4+G7qbtFRG2bTgsShL&#10;yYKmtkUNNyYTmsnJybS6TajNLUBxUioqZcfX0loM6XrhpSJbZyDaX92j8t3D/vYhLu9epvtYRlZk&#10;PF765SNqWEocyP+Xsb8Mzyu7sv3RfLg3naqk+9xDfU6fTqeTIpeZUWa2ZVuSJYuZmZmZmZmZWRYz&#10;S2ZmZqgqFyRpGHfMLVc6p//3w9XzrGe/pBf2Xmv+xlgw15Et25QxDhkwP7BxM+GxAxqbtsB853ak&#10;WBihPzkKV+rKcLu7A9foOq401eNSbRXOVZXgXHUJzjdU4lJLA26ePYt7wyO40t2FC80NWKyvxZyk&#10;5g4LhwahtH/5F9j3h/+DOGcbfPfmiQKBfxEgyHgFg7a4AmXs4iMo/m+ALD23BBK5L91QEvgJDOUo&#10;MBAIEQR87R/FZXwExZ/5nPK/yv8vdW0pj/F///KcwEsBmLxm6b50kcnaE1moKKnfb1y5grs3bqE8&#10;PRkhVmbIZ71/9fA+Xj55jGsL85g4S0GQn4Hmohz01lVhoKEWrSXFyi6K0719mB0cxsKI7KA4gQuT&#10;s3QmcwpUphmYZlnkOQHLjKyNqKPiLilFW3EpGrPy0JBEkZOQ+hEkMcileEmn05SZVsosKwdnJDq6&#10;IFacBGHhqU0Fq35aKR5aOvAlSPxYX+W5QBMzeNOVuPI19gSC1YkTsGCxP6MJL7oPcSGRzq6IcfdA&#10;sL0DAlmcCR5LulAD1RPQJ3hMT6nBjrHARcY9TIwVgAQ4uyAjNkERXuI2KgmMKrp42eqgppDHgjLU&#10;FhIoBEUN45GSOr5CtqltUMYglb028koZOwqQm5zNup2tzH5slISOsn9JeZ3StSyLbGXcUrqhpTu6&#10;gtBR3qeyToFMC9tHCx1DZ2sXulrZrto6IbsbSrqRBoocydx8trEWvk6OfM9SBHo4IS8+EnkxocgK&#10;C0S6dFu52aIkJRbF6UnKQsBuusnz8wvoa21HVW4eelv4W7KDEWRznOfnGOIDTXFhuhOvH17F/Wsz&#10;8PM1x0n1rTA2V4WZhTpBcQjmpsfg6nIa7p6nERRmxqM+9PUPQffMfmip74aJPl2I4VFont4JQ739&#10;MNbdCwuDXbAx3g+D0wz8B9bDSvsA3E1UYae6ClnOezBRSOdRao+LVXaYyzfFcLYtvAx3QvPwKmge&#10;3QBve11kxfgRILp0JftxdK8sEFaBpsoW+G/YitLfrkPlJ1+jlgBp++UyTHyyZgkgslFKVRmDJxWq&#10;bAsr2W8bautRV12LShk0zy9eCrjlNcpgeN/ZPpzt6V0CB2/n0j2E+PrC0dwMkmbE3kBfUR5SXGhV&#10;A92cld3CZNptEUFRIAPi4jh4lL3HxfbJVFvJ2y+D4jK+IYFfFv/ly46IsgCQDiIjKQGpVAQy80Tp&#10;s5QV5oEBSOR7y2rSRl50yfwZEeCH3NQk5XFXW2sl/boPK2xsKG0936eytEJJ2lhFdyWwEHgIMJXs&#10;wKy4WUnpCA8MRoh/IFLjkxRgSGqCSlZ0AUcJISoJ4GS9h+xBIBvoNPLcyBTf6oISZMUlIoLw8Law&#10;gAfPgae+AQKMzBDj4on86ETUEcSSFrulgpVXpvNKZl5CpIcupIfHDhlkl9lZeeWQzaRqCySNdhO6&#10;63juGwcx0DKEwdZB9NS28r2KkRkWixBHN3iZWiHK0x9VWYVooHPqoOJqa2xFLN2bo6Sfd7BFBAGa&#10;K2lX6ETa+BkjdC1zo7JS9hzV7gUlAeDVSzdw5dw1tLKRmZw4BXUC4/TO3Ti2dTuOsqjt3ImDGzbg&#10;0IbNOL5mHfQ2rEWqqR7G0uJwuaIAl2qKcIGwuEDHcaGyCOdYLlCNXW9txI3udtwd7MONrg70ZKai&#10;IToUAzmJGCnKwlhpMabq6pDk7Ylja9bg6Ndfw2D3Zkx11uFf/vSBTkHA8OPHoE6I8L64h5/BIY5A&#10;yhJUloL9z6vSBSB/FhdBEEj5s8CCRaAhIPl5YaK87j+Xv4CCr/nr8ud/4fN//mHpc5Ty0bnQJclY&#10;y9s3rxj8J1BHoVRfVIxHdCXfvvsG716/wXfvXvO8D2Gsq1WZddZRRkGSGo/Gomxe10peXzqTzh7M&#10;0Hksyna7U7xG07NYnJzGIkEyPzyGtnI64MQE1GSmoaW4CF0ULp0UPq05hWiU7QUSUlBNF1weGYfi&#10;0EgUBIQizY0OhOAIM7NCsLElwi1YJwiBMLoKXz09uGpqwu7kKdjxurvSlXjo6sOL9dfLyEQBhrOu&#10;HhwIA0s1dZgSDmaEhNx25P96WVgimK5Eip+dPTxY/+1Z/801NKB37Bj05bX831A3d+Qlpim78sna&#10;qxLZGpq3y3m7UlauMw5Vi1iTJI0ERa24Ex6la1j2Fpc9RyQ9iiRklPVXskNiWVYxSjJkn40S3hfo&#10;EBjSxcw22Uj4NBIaTRTDkvFbyfot3fG831zTrNyuZdyorxGnQpdD8VfG2CTTeKP9PejaE5EYGsI4&#10;kE/xGscSg5RAX6RQwBYkRyIzKpDije26sADtdTUYpDiSzbHGGCObigvQVJqGMjqKKNfTiPHWQXq4&#10;Fc6NNuLZvUt4cfcSQnyscJBBXF1jJ7Q099JhHMapU1sp+rQRHGIGD68zsLA4CnPj49BW2w1djX3w&#10;cDGCM92KutoOaPH/9M/shR5honFsI06rbscZtV3QOrWd53s/IbENJf6HMVNsR/fvgPOVTpjJM8N4&#10;rjUizPfAQmMzXcgWmJw+gDh/N/jam9EAnMbJw/txfPcuaOzZAeet21D4+42o+mQZHcjXaP7lVxiW&#10;cRDZkVC2d5SdtpQN4OlCamuoyCsqUVxYjDy5yKyUbc1t6O8bQF/vAMZGxjDY14cSWjp/OgBHc1Nl&#10;sZ84DycqDEcWTxtWSqqS5PBwKoRkwiJHSTmirONQxi7SeDtTmQGVmZiodFdJSY9LoMvIRCHBki+J&#10;CyVFCR1HYkwUQvy84OlkA3c7GzodyW1DyKSlEzZJdDR0MwWsRPkFCPf3IjjM4WTNRuFKeEVHE1x5&#10;rADlhEUlJIXK0h4kS9CQPtUS2ugMVupI/xCEU7GlxCXzsWJlXET+rySviLBjxeJRuqfqCR1JZy12&#10;W5xJdUERG0Uyon184W1pCTdjI7gSpB5GhgimvU8PiUBFZgEaqYKaWOlloHopwWKz4kIkEWK7JF0s&#10;JrSlMaTloTKnlOBooCOR5Ird6Gmg06juQEMBvz+fz46IQRhVpb+tE12OEz8jmkqUDUYaGxtSIV1T&#10;uL8/nOxtCBALRPq4IytiaYe4Sv6W2aFJzIxOY35qARcXLuPG+eu4fuEKFmbP4/zsJeTyfJzZt58A&#10;2Qk1lqObt+L4DhUc2bwZB9dtwNH1m3Dsyy/gfXAnukM8cbEwDZfK8nChLBfnSjKwWJTJkoPzFUW4&#10;1liHOx3tuNnZisVqqk4/T2Ram6AjKghTeSkYyaF6y07GZE0lZppbEGRujeOr1uDE6i8RaW+Ap3cu&#10;K2D4IwO2BG2ZofXTx6D9M0DERSyNY/wHQP7iOD7el/9bAsJfA0QG0OX9/sOh/HVRBtHl/5XbS0X5&#10;X3le6RKTbjD5X74PP/8nAcu//FEZK4GM1/zxRzx79gTXr1/HXbqThw8f4PGD+3jzQvYzeY1nj28r&#10;Ob9aykqQEx2G6vRE9JYVoZ/OTdaZDLY2Y6SnC3PjY8r6kdmBYSwOjWKI56mD/1OTm4aihBgURseg&#10;MjEJTWw7LVS+dXTr1SlpqExIRnE0IRIWicKQUOT6U3Q5uSLS0k5ZE+JNd+Gry2BlbEjHYUy3bAgv&#10;gsPpNGGirgFHQsXhjDZdhw4ctfXgYmgENyNjOBMatlqnGYA0FEiY8bWWWlrKjCsfGxsEULX72tvD&#10;xdwcDqZm8HVxZX0MUBbtytTw1AhJCZKmpLgvlW1eWSfF1VeyLVUyJokLkTVSAhBlEJ1tVtyIwETS&#10;hkjPgTL2UUkQsD2JoCvPLUIp21lpRiFFaa4yi1OSmoozEXA0Sx4+SeRK0daoTGxpVkRWS4M4G/nc&#10;PAJNcuqlMAYxtsTHoJPuuIrxpb6iHMnB/gjzcECKrydi3R3p8kNQlpmIitwsNFcyLtBFVuRRICfG&#10;oSAhGsn+Toj3MEaCmxbiPLSQHGSERH9DjHeXsQ6cx+sHl5Ad7w1trS2EgArhoAIdgsDU+DCiY53g&#10;6UsAWx2HsfERWBifgJHOURjrH4O5yXFlvERPex9dyT5oqdFJnNhBwOyCgdZ+GGrtg+GZPXC1PAkf&#10;850oCjyEWQFIiQDEGbP55pjINUeOpyqC7A/Dw+449E+pUGSaINTDBj4OFtBUPQrVvbuhc+wArLdv&#10;Q9bv16PmN0tjIM2/+hoDn6zA7K/X4BfK5u8MqkLhKroR2ao2jyqmiMFR9uY4K3lo+gfR2d6OtqZG&#10;5Gem08q5wN5YH3YGsnESK5Mp7SlB4sXgHu4r6c5jUExAFNNFyDRc2atYkhvmExgKNHiBJOttUkwM&#10;3Uk0MuIl75Rkx13qpiokOAQ8shNZmK8PvFyd4CufaWlOZ+CLgoxM5DJASt4acS+yt7kESw+qbHd7&#10;a4LDCalsUJLTv7aC7oGVT8Y0ZKdFcVkVH4skdEtLSkOwXxCCfAPocBJpqalg6E7kuQKCR/ZKls32&#10;ZQV6FZ1KJUs1K7LkwBLlJEnxIj08lWmMzno6VGlacJNEd9bWSAygOuFvquZrZTvQxlJaY4JDFFEL&#10;K7AkVJT03pKVtySFkEsvRE1+JVoIk87adsKjHZ10KvWFdIKpuciNTaZtjkS0m4eS2iLONxilqTnK&#10;vurNhI8ApDAxnRU1HF62dnCztoKVhQmMDRkkXOwRTfdWxPM60NJBdTyPC7PncPWc7EVO5zF/Eeen&#10;5zA7MYsrc5epRoKhQXCc3rELJ6hAjmzaAlXe37duI45t2EKHsBJ6K5ah0PQMpuJ8sZAZifncOCwU&#10;JON8cToulefjclUprjAQXmcgvNHawspbiOZgd+Ra6KHJxwX1Pm7ItzZFhrkuqvn4bH0l7o1PY7i+&#10;BcaHDkNtxZcwVlmLoYZi/JsydsFA/afv8eMfP+DHP3//MbgLND7C4/8nQBjsP97/a4AoRcYwPj6/&#10;9Jqf/1eOS0Xp5pIEjcp7fYQKASKPye2f6GgUAH38rJ8EboScwE5xSf/+Z2Va8J/oTN5/+x5PHz/C&#10;wswU5qbG8eTBbTx5eBPfvX6B90+eYlycGc9ZR3EuGgiGxoJ0XtNsiot8dBG8gzyPw80NGG1pwnhb&#10;G8bYJodbm9BbQ7XNNpYfRhHm442soECUU1g1sJ3UCUQozMrYzorCQggQX2TxNZnePkhxcUeMpQ38&#10;6QzcCQGnU2pwJyz86Tj8ZFYVYeLK5+wIESt1ddicPg0bzdNwIjw8ZByDsHAndGRw3JGvtTpzBiZq&#10;ajA+raFkZvZ3clJy0sVHRlE0Uhjm5CrZIFIjY5EYHI5k1uXUsGhkRyegMDmNwT+LbSpfcfK14vwJ&#10;EXEiss+GsoXuR2chbVDGQSrYVsWByBiJzJKUXoD6IgInV9KkU4gpDkfSHhXytbJejeChiJPueYGQ&#10;bM/bR6cgAjed3zEjOhY9bWxz7R2YHB3F2bYW9FP4NFZXo7W+UdnMLJr11teKItlQEzEO5gizMUV+&#10;RCDKYsJRGRWG0kAftMZFoCslGvnelmhJdkNZhClCbQ4j1OE4UoNM0d9SgMf35vD83jyG2/NQkOKM&#10;7Bg7pIXZICXcFkmR9nBz14GZ/Smoae/BSQLipKoKNOhAzhAO2lp7oXl6F85o7oG25j4cObABx49s&#10;gaHeERhpH4AOnYnJmd0w11aBpcZKJDqrYLrEDotlTrhQ4YzFYgtM5hqjPl4Xoe4HaAQIJs3NFP8n&#10;EONPh+rlBO0Tx3Bi/14+fgqWu1SQ+fVmVP7dctTSgbQQIP0CkN/IlrbVdZCdCCtKSXDp36eSF7q3&#10;t3bjbFc/uto7UUwyJ8dHIdDTFXamhvwgfTgaEx4mBnAxo70VcLBSpsdKbpl0ZWC8iCWfAMnLyGXA&#10;l7TqKQrZZTptYkwsUuLjkclgJhvCyDaxMnCenyrTY5OVpIWSCsDH0RFB3qR9ZBiS4yTPFa1jQhwr&#10;UKGSD0im/MqeyUEM4L6y65ivl7K6vLK0hAqjFtWyn7FMBpBxDtrfct6XLjvJAprOihxMNeRPcCTF&#10;J/O3SwXjc/nlrOjFKKB6kf2TKwkOmU0l6kfAITCooBPJJTjCPX2VgUEHNhwnrTNw1tGFJ89HLM9F&#10;ycdxE3lP2TirQVwHgSHKR/poJa1JYUo2MmN4DhLSIdl7G9k4ZLMpcSaNBIJsKVqcTAhTqcnK2hg2&#10;+kBbe4RTzRXQJdWLSssvZZCpIlxS+HwA3YgDvKgu/agyAz29YGVpAV3dM7CxMFPGlmoKi9DMxtNe&#10;2cDPqefn1aOjsg5dtQxMZ/uwMDmDKzMXEezgjFNbtkFjqwqOb9yMwyyHNm/BgfWbobp+C45/9jnc&#10;VTajycEIM7GemE4OwHRmFOaL0nClpgg3W2pwq60eN1mut9bjimS5zU5ErZc1qh1Nkax9AlabVsPr&#10;wC5UezliLC8ddwf68HBqDndm5pFFtay+djVOfv075Ae54Yc3z/CvVPd/FsUvMJEiwf2j8xCQ/Dxz&#10;6q+hojwnsOBRGRf5eFwq//H6/1x+zqElDkPKT/w8AYOUHwix7//0AR/++J1SvvvpO3z7wzf4wPKd&#10;sojxHT6w/PjDB3z/PV/z3Tf4/pt3+IHl+w/f4O2bF8qGVfcuXsCN6SlcnBjC7EgvrizM4v3L57h5&#10;5TIuEzBN+RlIC/aiK4lHW0EO2ovzFLDUZ6WgvSgf/fV1GGxswkhTC4YbWzBYQ2FCwVMYGYk0Xz+k&#10;e1NsBYWggnWnIioWJRHhhEgQcgN8keHliWRnVySxjSXa2yLOxhYBhsZw1TwDh1PqsFfTgKs2waKr&#10;Bze6aRd9PThJjisCxEpDHXZ0H050Lk4UTS5GBkvpS4yMlISKLlaW8GF7dLWygZ+rG0IDApRV4hlJ&#10;sqW0rNDOVFLAS16vXEnREhmPrOh4FLDtFxEkZZm5VPWFBEipItSkDcq4hyQWVcrHMQ2ZmVVdwDbJ&#10;NlvO9lOeVcggX0YXLot8axTgiGORNOyl0ovANp0r04T53jUiJgsJ6+ZOpPN7lNAJNTMGTg4Oo7mu&#10;FiW5GUiMDEFmUqySkTc3OxsdHc1wczDFyX1bYH9oDxKOHUHCnr0oPamGyiMnUXdYHc3HNNGlposW&#10;DS1UmWuiL4sAiTZEvOsJpPrqINzxFH9fKB7ensOz+wuY7ClCip8eYl1PI9nPEGkhlvwuPtDXIQAc&#10;NGBgfoIA2YX9e9crENEiNI4f24ITqttw7Cjb4rFtCjzUT+3CaY090Dy1g05mO0y0+P96u2Gluw0h&#10;1ioYKrRSFhJeqHbFQqkFpnON0JpsAC/rzXC15+vPrIOLxXGkRLjB09YEmscOQUMyR6ipwmL/HqSv&#10;346q/74K9eJAPlmO3r/5GtOfrsYvigtLUEWVLokPpRurvUkI3IW21nYG4nLEhYfC180OrramcLQw&#10;hJM53YaFKR2HCQO8HSKlMjKoK9vGyhhHRg4vUpYyfVamzWbTJWTExyEtLgppsdFIk+mHMhWXz0sX&#10;Vc5HeEj3lUzFDXRzhbusDnVzQ5J0PxXkI4fqqkBWk2ZlIC4ihO8RhRhSXxYlerEBRPj6I08W/5VX&#10;oLGuAXX8LeI6yotKlW4omQQgYziSwz+Lnx0RTGcTFIoUVmjpqpNurRIGY0lOWJBVgKK8YpRJpS1Z&#10;gqoApJZBWgb9suKTlH3QHQwNYSNpGTQ14KytjQAzKyT6BKA4LUsZCJQdyUpZmatYkZVBPYJMpvsW&#10;EqgZcWlIDU9ko0lmZaHaJDjaGNBbK+qVPtvKvNKlxkCHU5qShaSAYATa2SNI9lWXgJCer2yRK7Ok&#10;cmOTEOnuBW8zS2VFcLSHtwIcydQrEwNSeI4TeH4Fnmfbu5W1BLLGoKuhmd+J6k7SbxcUobe+CQuj&#10;43Qhs5juHYW7gTFOfwTI4XUbcIQAObBxEw5t2oyjq9dCc9lXiDi6B61ORhiLdMVESiCtcRKu1Ffg&#10;VnsTbjTX4GptKS5Xl+IaH7taW4GpnFR0hHmj3NEEgcd2w/3QbhS6WGMwJR4X6hvweGIatyfGcWty&#10;EvNne2F+/CgOfPYPcFY9gLvnpvDv//4DlHSKDP5KgOfxZ+chQV8ZMP8Y+AUgPxEckoVXXIk89tOf&#10;fsSPLMpR1oT8JG7mB/z409JtmeIriwaV25Jf64Osan+Hb759g2+/e0s4vFOK3H/P8s0HSZnyFu+/&#10;k/uSgPE1vnn/Ct+8e4lvCIlv3vD2G75OkjO+e6UsOpTnv33/Gt9LefMSrx/ex+2LC+hukhlEdGwL&#10;C7h77SpePHiEi3QqbdUlmDwrXZxFKE6KRllyFGpSYlDLc1adkYK67Ax0lpWgv6GB7qQVo80ESR0F&#10;YFEhiqiqUz29keTihkw/1s2ISBTL/hmB/gSILF51QqydLYsNEhzpaB2dEUVnG8K6JOMfDhqasFMj&#10;TLS06K51FYg4yxgnQWJ35jSsT5+C2SlVWJ7ma/R1lCm8bubmypinpB6KDAxCGtuw9CL4u7spi3+j&#10;KNgSw5e2SChJzWBdzkYZ20wp22UR22N+XCLy2MYKUjLoSHJRmpWn7F0ubqGygG1ZHIc4kY8AkYkr&#10;jUXVrMMUerklDM5FqMwtUxxIFdtIJV2KdEGXs02LqKxkDJD8faP9Q+hqaUNHk2wX3YTm6kq01VSg&#10;lOfU19kChqcPQevYTgbSPTh1eDcszUxRWFkAdbX90D22FyF79qF6zR40/uN6DP39Rlz837tx+e/3&#10;4tJv92P+f+1Az/9Yjc4jh1m3XVCeYILMQC0UhJsi3O4kSii27l6ewuO7C7gw3oiCMAtk+stamoOI&#10;cNVGZqQjDAmAMzr7oKW7H/qGR3H00CaoHt0KA91DBMd2qKruIki2EyTbcerEdmhp7IaB3iEY6x+E&#10;KYsBQaOvuQtGWiqwJRzaMg1wpdET52vp9MssMZFNgCTSABitg5fzbnjY04k4ayE+yB7O5jo4fWQ/&#10;dFSP4dQROpqd25CwYRtq/mGdsj96M11Izy+/wsSvVuIXkppE9jWvqiREaqRfsRq5aamIDgmCpxPB&#10;YWMGNxtCw5Iqw5KW1tIYXvY2iAnwVxb/FWVnKRYwj24jJ0MW9knG22wFEplJiUiLiUZKNO0hHUeW&#10;OI70dOTSzmZL8jG6hVQ+Hx3sD193yVFlrXxmqL8f3Ukq8vneWWkMtnwfGTdJiomAr6s9PBxF4dgp&#10;q8sLM2WTozplRoUMpMuKeOmeEuehTOdjEYjIRABZ0BgTHqF8N9llTHZLk1QsRblFyo6EJXklKKGi&#10;L+VzZcpUwTJW3GJlgxjZKz3Q3R1mWprQOrCfDeck7KnAfCwtEe/tj9LkLFbkKiX3VTkrcgUrvQTx&#10;Ct4uzshDZlySsogvge4qhRa+MDUXdYVL+0zLDC6ZwlgrUxlptWXqYlVOIZJo84PpJEIk1XZYFCrY&#10;oAQqrSW1KIxLR0pgmNKV5W9liwQvf5QkZqC1tBZ9jZ1KivAR2aFucBwTY9NYmDm3tMHRwkVcmrtA&#10;UCxiYWoe56bncHl+EdcWzinrEEa6e9FFZ2KjdhoaWzZDja7jKF3HkY1bsHfdRuwnQPYt+xrG61Yi&#10;SeMAOt1MMBHjjdnMaFyuLMKV2nKMZyVhMCYIg5G+GI0PxrmCNFyqLsPFukqMZqegJdgT9X5uaAwN&#10;RF9yDCt0Ee4Nj+Pp3Hncn5zAnZEh3B2bQDId14GvPsOplZ+jOjUGf/rpHf4Ff8Yf//ynpSD/xyUA&#10;fP+TBP4PyuC1rO34QNUvABAgSKJFpfCxbz8mW/yWLuA7FnEGkoBRinKbRV7z4Vs6BsJD7stz334j&#10;e6wvZeiVlezKe/xVkfvyuLxO4PDdR5B8+1YKb8uRAPmGAJH9Tb59/UKByQe+34dv3+Infpf7t64z&#10;mDXg4uwMLkxP4triInrb2ni9ZvH8/m08uH4F58ZGUJ2djoxgX5TFRaIxMxW1GUmoSI1HeVo8Ggtz&#10;cFbGTmqrcbaiHB1FJWhi+6hk2yuKiEIuRVM23UCWnw/diSeSCJB4CpN4exYKsRh7R0SxREhCUoq4&#10;cD4naUu86bJdDNn+9Q3pRozgxttuhrpwNSA06G7ttLVgLbuCUlC5MdBKEtKoIDp7gqScAlAWBEsW&#10;CUmm6GljBzdLa0UoJgWHII/AKJVstuk5ylFKEd1JQXIG8niUHUPzU2WijWz8VoDSbAo+gkGm0dey&#10;fUmKIenirZdBdwo82dhKXEothVudZL6ulC20KwiIOiXTbjuBMdQ7gB7CQ/bniAnwU5Iwhvl5MM4Z&#10;wODkAZw5qgLdkzuhfVIFGsdUcIpCSV9PGwWluTAzlM20DiBy+250/sM2jH26Htd/tQkv/nYXXn66&#10;G89/swf3eHv+v2zG4NqdGI11QFu+M0qijAhufQRZHUd6iANuLg7i4V060PluVMZYKNNtXQz3wc9O&#10;DenRrtAnEA4f3ojjp7ZBj0Aw0j9MiGzk8Sg0Tu3BkQMEyuGt0FIn4I5vwwm6El2tPTAxOAh97d3Q&#10;UN3Ksgl6miowOrUS1XFaBIgXLtR64VylAyazDdCfzmtlsxOejrvg5XQANkZ74WFzhgLZHGbap/jb&#10;D0GdANHduwPhmzej4p/Woe5XX6OFDqTzl8swKQApzhXFXUCFn40sAiGAF9bB1Ag2xrqwNdFdch0E&#10;hzOPXnaWyjL+HAb0stw8Kuz8pdlSmdkfj0uuIp3qQtyDKJFUug5JbZxPaMj4h4yDCFjiI8OoUHzh&#10;TRfj4WgNH3cHhAZ5oYCKqpSKuJp2MpfQyOB3KsjORHRYMDyc7RXXEUlwyOb5rXQboiAkxUFTTaNi&#10;SwUMkjK6Xqbp0jUUZOUjhcE7PjpW6YeVfZIb+JzsP1BMYBQTHuWsdJV0ATIbS8AhU5kVgBAC2QnJ&#10;CHB1hZGmlrJpkvq+vTBUVYWbqRmifHxQTBVVz9c2sMLKXHUBhiwqFGhkxSUjOTwa8YGhiA0IUQCS&#10;x3Mh03wVl5Ej+yeXUDGVoIGNoYnfQax0ckgEK5KsRHVDNq19ORtXO51JO4FXmJCKRO8g+JrwnJla&#10;I9bDh+BIR0dZA0Za+zBGcMiGQpOEx2T/BGbGZgmPRZxncD4/t4i5yRlMjxIoE/NLi9MWCJOpGf5P&#10;L51JK4Y7OtFNEWF65BjdB60yXceRdXQe6wmQ9Zuwe+167Prsc5hvWIVUzf3o9DDFXEooLpdmYTov&#10;A3VsiOWO5mhwNqc7MUWvty2mUiJwtbkKD0b7cbm1HhP52ZgvLcL5qircamvFM8LiCb/jo9lF3B8b&#10;w92hAdwZGkZHXiHUNm3Eoa9+B6sje3Dr3LQybvH9Dz8spWP/7t1fALGUql26jr5Vuo0UWMhj7yXI&#10;ExLyuECBt98z2Mv2th8EFn8FEckErLyWz0m+q2+/W3r+A4/fi/tgsFcel9f+p/KX/xeIEAzfsAhM&#10;JHHjEkiWynd0Jd+9JkR4/PCer+FjP/H7jgz2Izk+Fm9fPsM72Snx9g0MdnVgrP8srp9fxJ0rl/H+&#10;xTM8u3cbl6fGMNom03eLFAfSmEtBRBAXx4ajJCYS1elJaMrPQmthATr4mk6e6zYG8rrUNBSGhyPD&#10;xxPxTvaItrFClJWsSndAoosLYh0EIPaIpCuJdLBFjKsz4t09ESsZbp0cESJTdW1s4GthBk8TfbjL&#10;2i4jfSVtiZ+dnTKJJJguw8ncTEmI6mxtgVDCSiayyDil7LORSAEX7OEOfxcKRlvWYdkiwc0NaaER&#10;KIinI2d7KqcQLUvPUhbvyiZt+QKTFIrT5BxkxKZShPH9+FrZMla6rySjQi3hUVNA0SbdXiXVaK1t&#10;ZWzowMTIOBpraygakxFD8VZbUYXulnZCLQNuVubYt3mDspe6hYEWju5ZgzNHdsBIbR/MtQ8RILug&#10;RphonjhIlX8UJXSBNhb6UN+/BVE796Lvf23H9KcbcOWXG3CHELn3qy249zdbcOuT7bj4t9sx/NsN&#10;GA+yRl+pN6rizJAboIdA2xOIdDfEpckO3L99AQ+vjKI1wxEVhEiYkxocjfcjMdQBFrpHcfzoNhw7&#10;uR0adBMyhVfthAqdkAaOHd4Mla1fKV1XGqd20ZnwdXxMR2sfjHQP4PTJbVA9tAFn1LYRKirQP7Ua&#10;ReEauNzoiws13lgst8dMjgFGs0wRbL0DThZb4WhJl6W/B3FBzghxs4WlLgFyfD8M1I/DnL8/cs9u&#10;VHy+GQ10H62frEDnr5YvASQpIgKxocG0l0688CawNdSDrZE2bI21CREd2JsZwN1ewOGDzPg4Zfl+&#10;MeFRRHgUMhBK11KRlGxeYF6kJFbg+KgIpMbRcbDCSMp1cRuK4yAMEgmOYE93uNtaKcWD9jmR/5Of&#10;k4kwqgEBU1ttg7IqPYnvExMeDD9PNxYPxPG7luYXEBb1tJ2SzqAZzZIwra5JgYdS6ECUvddZmWTA&#10;LoUVTQbCa8ppdwkOSTsv0JSZVwIMUSdK6pIymc778zhQibLRTQAdh4kmHYfsuHf4CNWJGpyMTQkO&#10;f8ViK5WV8JCuKZmOWEiVJGM4SXQLsiuh7BsgezgnBAUhKzYBRYRDXlKa4kZkBkpJVgHfo0yZdlsu&#10;Gz/5BytjDwG29kihWhRVVp6Wy2OuAok4rwAEWNoj1NqRDdsXeVFxqOF79NS0KpsRjfeMYPzsCOEx&#10;hpmhaZybIDgYlBdn55SNbWZGpzA/LukzFnFl/hwuz85jun8AvQ2NGGppxHhXG/pbmmmxk6FHi66x&#10;ZSuOr9+4BJANm7GfZceK1dj1+89htm4V0s4cRJe3BRbSozCUEI5KTyc0+LljmO6jy4vKy9YYPQ7G&#10;GAn3xkJlLm4MdOHe6BAutbfjMhXg3Z4+PBmewPPpBTxheTAxhduDhMeArGDvxkR9A2zV1LCPLkRt&#10;xVdUz14MwE/pPj4waEueK8JAAjaPAg0Bxvt34hLe4wfel+D/DWHwjo8JMORxAYwkXJQ9QSTgy/PK&#10;4+I+eF9u/1yWgLAEBQUeSlkCyP/zNUvlO3ErBMd76a4SYEjm349F7n8jDoTlPV3Iz49/z8++c+sm&#10;hVA9AfICP9AB/cjv+D0/78Wj+7h58Tzd4SSmhwcI/lE8v3cHrx89xN0rV3GVjqWBzqMgLoIuLR4V&#10;cVEoigpGeqAnciKCUJWeiBY+315SgEa2seJoOnC25RQ3Z0QywAfK7CtjI4QTJJF0HRHWVoi1t0W8&#10;qwOSvN2Q5OuFeE9XxLu5IIYl0tUFoQ528JNxDgsLhLg4K+udInx9UCTjCxROGXQVkhrIx9GB7dtW&#10;WTwsGWxl9z/pxk6Ni1XGPiUtempkJGL8fOFPkPhJ7i1Pb2RERKKAIrOEYrQwLZOFMMksoPAqU9pY&#10;tH8QnUMQlXoccuNlhbgIsiJUSWFblMH1vq4BTAxNKhvYJcbEITlWtoOQpQMZyCCoJbHqwe2bseLL&#10;LxAeGgo/DwccI0D0JUhrHYLFmcPQPr4bJw9sV7qw9qtsQy7Po4W1MXZv+BpB21TQ908qmCRALv5y&#10;PW5+soVlK25+yvLr7bjyq20Y//sNGHE1xUhFAMpjTHjedeBmvBc+tuqYHWzE/evn8OL2HNpyPFCX&#10;aImcEBOegxPIinSGi4k6jtNhHDqyFYdZTqrupMtQgfqpvTh6eAuOHNyoQOPYkc1K15aWxl7oah8k&#10;UHbgjPouaJ5SgZYay+ntOHNqFVJ8T+J8QwAWq90xX2aH+XwTTOWZI8njEKx018PZaj98XTRRlhWJ&#10;uABXmGodhdqxnYTPYdhrn0TM8aOoWKmCuk+XKQ6k62+WY4zlF4GsSK6WZkszqVgcqSgcTAzoQggO&#10;W1aqAF8lN77MqirJkVlV2ZCtHfOzJcmhDJbnKiu9ZbV4Aq1gShzVAUEi+4vnyRoPSXSYJmnToxDk&#10;7UFHY6qszQjz9kJCeKiyKLC2vIwgqENyTAwrWrgCKRkU92BFDiQ4EmTtQmExWuoaIRvky3Q8mZbX&#10;JPPBqxuWHAchIEnYBACSlTeXAVk2raklOBpoX2WQvDiPzoDQqygq5eMyyC47o1XwWKkAprKoWEnO&#10;KAkXzbS1CY1D0DpyGEbqGjwf5vzOASjg+9byf2plZld+qfI5ydEJiAshNEKjlA2oktkAYoNCEO0X&#10;oOyelhEZjXQG+8SQGGTIuAcrvMw0qeHnlaSzUQWHIZxuI9rdC7l8bWlCEhpy8qksi1CRQvtPdSYr&#10;2QOt7AkOH+SGRqIsicqTyutsXTtGOgcx0j2Eoc4BjPI4N0J4TM5jcXwW0yMTmBoaw7Sywnkal2YW&#10;cHVuAXNDQzjLgNVVXYWB+jpCqBKDVLXXF+dQnZ2F07J/B4FxdO0GHNuwCQcJkn10INuXryJAvoDx&#10;mhVI1tiPDg9z9AQ4o46qpT86FOMpsSi1Z8VUO4JstcPod7fCVGwAxjPjMFtZpLiLh3RBtwfGcL29&#10;B+drm3CVivBudw/une3G7W6Z7tuM8y11mG1uQJqvLw4sX44zG9bCZOc2dJTn408/SneTuAy6AwZa&#10;AYcCEYHDR2hIcJf7Ur79ZsmNKM6CjkS6ppacxc9dVBL4pRAKH9/r/4KC0kX10VnwPX5+/OfbyufJ&#10;+77jUQBGKCyNefw/i3RjKYUQ+bl8+/YNfuLveXL/PsEizkTen+9NEMkuiT8IlF4+x/1rVzBNwI5I&#10;ehjC/86lK3h85yYuL87QRY7j3OgAOitLkEdwJHu5ID3Ak66EgZtwqUil2MhMQnFMOHKCfJEmUKAL&#10;iWEbi2Qw9TMygKeuDtzPaClAiafTzwhgMA+kg/CmY/FwQyz/R/YmD3ZyQgidRiZdfRWFZD5hEBMS&#10;inC67NiQaGQmpiozMIuzspDL9pTMNiGzsWRc052giAkORVEG4wdFWA4dfh3bY158PGHkgkQKpwhC&#10;JJSiMTbIn2Irlq9JQiHbWXEG2y7bRE2BjG8QKBSuJQItSYVC8SdjJpL65Gz7WSzOX8bC7CW0NnSg&#10;mm21qbYepXm5VNqmOLxrB3bTeezcuB7Lv/4aHu4eyE6Jgc6JHbDQ2s9yAGaEiOYRBu39O3D6+AEc&#10;O7AXEfFRcPV2wa6NK+G0ZTM6vtiN0b/biHO/XIcbhMeNT3bg2m+249rfquASXcj4329Gv40+JssD&#10;0ZJmh8po2b1xD5xMD6O3tQgPri/i5Z3zdIiRqIoxRUGoEQKsj/L62SM7TLqx9mP/gc2EyHYcoxM6&#10;RnekeoJw4Pc7cXIH9u9fB3X13UrR0z0MTR6PHl6PM6d3wdVBF6nxPrAlkNRUlyPU/iDmav1wrsaV&#10;DsQRc3kmmCZECvxP0XGthK3pTng7n0S4rzFyE/zgaKLJ374Npw/tgvUZuiaNUyhbvxd1v1mOFrqP&#10;bsJj6JfL8AtHsyVwKMVEZlixIjHAy+5mOQmJvNDpCrULaZWlK0nSjkjOfUk5ki+5qJITCI1YZZZU&#10;BpWrpBnJy5AkiNnIYOVJiItEgKcjXKxNCARrJTNuWnwMSgkjSdkus7XKCmS6nSQ6jFC6s7yd7RHk&#10;5Y70uBgG2TLa0Sa0y3xt2ZOkSsZpJMNtPRp5u1ZcByuIrMsoz2dAFhVSWolGyUFFKFSXyt7LpShj&#10;UWZa8bmaMkJDpvXKdECpeAWFyE5OIjg8YKmjBd1jsinScaqQM3CztEQEQSC/R2aCVBVXEURFyra3&#10;0YRETFCwkuZEHEV2QqqyEj6QFj3Ux1uBiKSqjgkIQ1YclVJGAWQ3QhnckynIsYF0FPZ2CHdwQkFk&#10;HMpo1cvYqGroPHLCo5DqF4QoR1dlLUmMmyuy2bjyI2JRkZyJltJaDLT0Yqh9EIPt/Qwq/ZjoH8X8&#10;yCwWJyQ77DjG+gYxNTCubE50YWpBCTqSf6mvsYmBuAJna6vRV0dwSpdHSSFePLyv9NFnUAicWLsG&#10;6usFIBtxlPA4sG69ApDNy1ZAhQ5Ef8UyxJ3YjQY7PTTSZfQHuaM7yBshJw7DeO3XiFVTRY2tKSZi&#10;/HA+Kxaz6QmstBm43d6KJ1NzeMrvc/9sP67W1mIiIxVTDG7ni7NxsbIQF6oLMV1RgPHqMnQX5EN/&#10;914cX7ca2lvWw0n9GH9DH374QcDBgE8I/LUjUIDwsShdWBLs5T6PH/h6Kf8ZED8XgYAcFScjhTD4&#10;VoHEEjyWuqY+vqcc+ZxsSKXscvj/B0CUxwmFv3Rv8X+/5/++efqIAJjEJOHw+uljBRjyuPIeMnYi&#10;jkWBzQvFucimVzcvX+b1nMHUYC/6O1rx4MZ1PLl9B9fPLaK+MA+lyXHIjPCjm4ygC2HdSooiSMKQ&#10;HeyLdH9PAsYV0Q42iHW0RaKrExJcHOlArOCjbwAPbR34Guohiu011csNWYGBSKeLTqKYTAgKpAiK&#10;QwHbg7S38vwiCksG8iwRbekUgISFfyAiWPeTYmIp5rJQllfI9p3HNkLXQfET6eOLULaRWL5XqJcX&#10;25EkH4yiyIpCRXaBMpVXxiV8HW1gZ6yrTNZJiYjg/6egkG2jMCOHn8eSmUOIFEK2UhCAxIdQwMYk&#10;KBtP9fcNo6ebx55efodMmBvrY//uHVi/chl2b9mIXVs3YevmTVi5ksHTygrVhVnQP7kT5qf3wkRz&#10;H8x1juL00T04smcr1I/tgypjgiuBmpAYB23WccfDe9Gy/hD6/+tGzP9qPW7Qcdz6RIVlJ258uhvn&#10;CZOx/7kRZw01sFAehLM5zqghQILtjsPOYB/PSRSv2SKe3bmMkdZClEaaoSzCBMFWB5EfYoHKRB8Y&#10;n96PY8dVcJzt7MTxnThJeBxT3aHMypKielIF2jqHoMHve+KEDKhvgdrJrTA0OAA7m9PwdTOGteVh&#10;upIVCLDYh+lKL1xscMV8iT0WC80xm2+EmggdmKtvgKnONhhpbYGz5QkkBDvB3dIAJ/fvgtreHTDT&#10;PI4wLQ3krNyOmt98jVYByC8JkL/5Gr9w5Yl1MdYjPAgOKzNEMHBn002UEgLlAguZgssiA9r5BEh+&#10;FgNliuwZHq+McySwCCiUBYLp6XQeqcpU3VhecF+qCGcHC9ha6MPaWAf+7k7IS5epfDKAzv/hZ+Rn&#10;pCEuNAi+Tg7wZIUO8HBhJaArYZBvb2xGZ1MbOupbFYg0SIoBgqOZ4Gii25BVq5UyyM0KKqvDZY8O&#10;eV4G02sFDnyujM5FGTCnQ6likZXnsqBQxlhkI6zMxGQEsxKb65yB9tGD0GEx19aEt4Mj4oLDWfFz&#10;+VoZVC+lO8lCvCzgY+OIoLOQfUnK2HAkR1ZcSBj8qaDkd0jXVzRVluxuWEy3oQzqyewROpbClDTE&#10;BgQiyMkFQa4uiA/0R1Z4BApZ8Qvjk5FMax5GoPiZLe2/EO/sTiUYhGza/QK+X012PnrrWzDc0a/k&#10;v5Iy1iN5kqaxMD6NueFxTPQNYbx3iMFlXNmk6LIMoMv6irZWNJbko6W8GJ3VFeioqUBvSz1dSj+e&#10;3r+Nf/3pB9y7ehlBDBzH167GCQLj8Jr1OLxhI/auXQ+VNRuwadlKbP39H6C57AtEHtyFKpMz6PW0&#10;R7e3I4IP7YHHHhUk6Gmhyd0BQxEBOJ+fgRtlBbiYk4KZjHhc5ufeJ9ju9/bhLh3G7ZpSupYoDET7&#10;YSw2EGNxwZjMiMRoThxGirIx3VALX2Nj7F+xHKc2rYeeykbEetji4c1LkA2h3jEY/zzYLV1HS91N&#10;/wGTpYAvg+AM2uIiWOS2BP+fiwKdj1D4uSgwIRCU8tevFVD8VRG3sASOpfKBAFE2rJIBczn+5yLj&#10;Hh9vf0+Yfc//f/fiGetvLsK8PDDQ1oJn9+5A9it5ev8Onj24i6cPeHx4F88f3cPr50+WXMl37/H+&#10;1XPcu3kVE0N9mB8bwe0LFzDVexZ+tpZoKc7DtblpjJ3tVLZMreS5z48OpDAJQm5YIFL8XBFqYwo/&#10;Ez0EW5gglkImzsEeiayXGZ6EjIc3HYozQiytEGbviARfP+QlxLNdlaCxslaZsSkzFYvyCyE55WSh&#10;sGSakPxv0r4lDVEyRVFsSAQk024OxZV04cr0XNn2VZITpkdHIdzbG552tvCgCwojVJJDl/Ydz+Xz&#10;+RkpMNfVpBtQp9gKRKFkxGD7lUy9sp2tkp8uLRcdje1oYXyIZhsMDwxBcX4JKsvLMDExhOamOhw/&#10;ehgrvl6GNatWYeumTTi0dxeOHtqPI0cO4dDBQ3BxcUdrUz38XK0R4mFPJ8V2GeGL6DB/RIXJNP8o&#10;xCfFo7SuAf0joyjKSUdBSAA6Txmh779twNz/ay2u/81m3CFE7nwqLkQFi7/ehpn/tgn9qocxX+yH&#10;oXx3NCXIPvKHcObQarqpcNy5No9Hdy9jcaQJhWGmqI61gqfRTro+U14nJzqindA8TbehuhOnCA8B&#10;yP79G7Bv3xqoqalAR+cg1E7t5G+gyDuyCadlNfvpndA9swun1bbijPoW6Glug9ap9XDQ3YShAjtc&#10;bXDHXJENzikAMUZHqjnMtTZC59RmGKtvg4uZKq8Dv4eVCTQO7cPx/SowVD8CP16D1C27UfdfV6P9&#10;b1YSIKsw+Dcr8As7PV3Y6usqM6tSIkJRSgCUZtJ18CjbNBYSCrI6PCctnQ6DFy0+GkmxUXQcMQRF&#10;MrLSpIsqDZl8Lj0+FtGhgfBxd6GFsoETK7KfpzNiWWlDfT0RGeTDoJ6DfL5vWX6eMgsrnGrIy8lG&#10;WZwoYyx1DNatdBqSIbNVNrKqbUQz77fWyM56tTzSgcgsK7oAWWlaVViiOI1mWZVa0cBgX4UKupYq&#10;yalDVSKzsOpklX2lJE2U6X8yL7wYGYkJDPSusNTTg+6pUzBQOwkHAx1428m+JMGsvFnKrI1CqisZ&#10;hI8gTGS/goRINgaeD8nnJXm8Ylhhveyd4c5GJnuspxCoMmGgksCpK1tKCCcJ4/ISBBwhyoC89Bln&#10;RVKd0bFVMXBUUaUVxMYrIPGXTXoMDakOHZHuS7gEBCObjVB2oussr8VgSxeG2s5isK1X6a6aHpgg&#10;PGYwOzRNBzLCMoSZwTEsjk0riwXPT0xhoqcHrbI2pjCHAMlBAyFytqUBVxfnWIFvKX3tt65fxuwk&#10;4cMA5KyjiSOrV1L1b1QAcogA2UOAbF25Dpu+YiP8w+c4/tnvELhrCwGihQFvB1RZ6CHXWBsdvMaD&#10;MWEYjY2ko8jHnZZm3KmtwmJmPEbjQrCYk4ZrBMq5vHQMUCGXWxlhODYUV8sLMM/X9Ed64Wy0B4bT&#10;IzBWmIkZAiQrKACH1qzGsQ207JtWw+7EPrTRrXz45hV++tP3f3EUsgXuklv4v2Gw5BwELktHAY28&#10;9mco/OfXSzfWz2D49uM0XMWVKO6CoHi7dPzwMzQ+wmQJNoSDOA46Bjn+DA5xIO9kY6wXT/Hq+WO8&#10;JAhePX+GZ48f4c2rF5gYHkB2YjydcxnuXL1CWDzAyycP8Iave//qmQKkD3QjH/g+Aqif3YvsbfKB&#10;v+kVXytdXGPdXXAx4rXg+X984yZdyV2Kgiu4MjvGdp2E0nS279RkFMRHIC2Qbc9IB24M0kHmJoiw&#10;oePwcVe6vOrYphtlkDpDFriyvqdnoJSBX7qSZdvqKrbTSrr7ihJx98VKl3ZWqvQ8UBTytTLJpZQB&#10;X7qpJO9VGl1LQjCdeGwi8ulEStOzUJlNoLAUsh2khIYgkkJOIBLu7aWMU5QV5MKGv8XdwpRuJUjp&#10;RZC9h2SvHtkHXWZ1VRTIWo4OtFJsSpe5LB+QFEuSJfkFz/N5OrIYfnZocAQiCLT4BMYpxp9sCuIM&#10;OpNscTEUljMzU2iokEH5NJTlJqM4J4HxKQpRoX4UjN7w8XNHVEIsapobYWGqC6uTx5Cpchj9/30j&#10;Zn+5Dpc/2Yjrn2zGNYLj8t9ux8Kvt2Lx77ZicNsuzOd4Y6zUB01JMulFA9oESEygI65emsKDe5dw&#10;Y6EXZdE2qIq1pnhURYSbFjKjXHCabuPQoS04sH8jIbgdmuoH6CboNlS3Q/vMPgUYJ1W34RTv6+se&#10;hp4ClB3QUNsGHe2dsDA5AB2NbdAmSIzVV6Ar0xTXGr2UQfRzxeaYzjHEYK41Qt2OwtxgO4zPbIWH&#10;3UmEeVrAyUALVtqnoaF6AKcP74b10QNIOXwMDf+4Ca0KQFai//+9HL+Ip7Jtb2xEhwye5ks2XEkv&#10;QPqnJCtdTNK1kym791EtSKLDtIQ4pNHGKYUKPJ0lmdYz0t8XHg7WsLM0JDjMaWFJbzqLhKhwBSyy&#10;wDCWyichMhiJUVQKft78stYI9qbClv2Hy0rQXl9PeCzlqGmta1uamktgNNXWoaWmFs2VDP4yiC/d&#10;SXmlqC+rRks1wUHXIXt2lOctdVcJJBoJjYZS2XK2TsmJ00SAyN7G2UlLXVVWBrrQVzsFUy0t2JkY&#10;KzBJjY5gxWflz83jd0pCFF2G5MWKCaPLSkyjyqLTIZSyCc0Q2nBZrxLg6oGE8ChlzEe6tmRMRdRZ&#10;PWFVRVDlJCYh0tsX3tb2CKSbkIYkA/CNMlU3Nx9Z0TGI5/P+lpZwNzJQdn9LdHElOOg6qKiKqMaa&#10;8orRV9uCgcZOZYruYFsfxs8OEx5jhMU4Jnkc6x3GaN8IpkYmsTg5g0tTM5gfHKLTKEctXUBTaS4a&#10;qUqr8zPpOprw6vFDvHz4gCr3Pi4vLmCwtwd3bt7A1fk52Jw+hQPLl+GorP8gRA6t36AAZMvyNdj0&#10;JR3IH77Aod//E7x2rEeVuQbGQ9wxFOKFmZQYnCvIxuXSYtxqbsatsz2429ONG5XlGKEbuZQej0ts&#10;lEPetuh2MUWNpQ6qHMyxUJSLG2yY54pyCBMfdIe7YjAtAuPFmZiq53li/VDdvBlHNmzCsbWroL9z&#10;IzL8Pai454B//aMS8JVuJYHBX0HhZ0AILN5LV5ACjv8bIAKFdwSE5K6S21K++QgKGZv45o10R/3H&#10;axWAfCzy/NLtn7uz+FmKuxFgyNiGlCV4/AyQd69f4O3bF/zMl3/5bOkuExf07pV0UxEO34qjEpjJ&#10;d+Hz717y+z3H+9fPCSZZX/Kx8H2+ffeC8HpJJ/MGPxBiLx49xrnxMQqBHvR3dWJhcgI3eH0fXr+I&#10;C9MjeHT9KuYJq8ocisP4SIQ72iDayQ4RPMbQNebFhqBeVsDzWrSVFGOwqRkDLE2ERTPboMxikvYh&#10;k1xK8wqUae6l+UXKbEbJ4F3AYz6DsqQjkp4LmbqfTUei7O0jYxkJvB8eg+TAUKSL82b7qMrKQg3f&#10;s5pirTAlFamREWyjbnCxNIWlzmn4M66IO5PxzI62DpQVFSqD8YlhoXQkpcp6tbqqKsQx1nh7uKGH&#10;9e6lzGbjOX5w/y4iQsPhYG0He1tbWFuaMbAawFhfB1oaalA7fgJnTuugub4Obtb6VOOHGBMOwuzM&#10;YRhoHMShneuxf/s6bN+6CsdUDyIpPQk7tq/F7pVfIXrtdvT9j02Y+Zt1uPDJBlz9zRZcIjwu/2YH&#10;zv96aSbWwJdbMBfniqnqYDSkWNP5aVOo7oOPsyHOzQ3i4b3LeHx9EhXRFGFxtghxVIWf3QkUJHor&#10;Oa327GUbPLIDB/dthqOtIUwN1JRFg9pn9kL1OB2GzgFYmp2EmfEJuo7dhIcKTp3ahjO6u2FouBfa&#10;p7fCSFcGw79GXaIBrrb4YbHKGedKLTGTo4/RPEuEOuyBud5Gnp+D8PfURnyAAxx1T8NO7wzUDu+B&#10;OgGivU8FgXv3oeL3W9D8yQqcpfsY+CUB0sag/fThI7x79w0mxsaU1d05VEJ5KbJyPB3JsTFIiYlA&#10;Oi+YXDQZ9M5ITkAiFU4sARFCxeBgbKh0+5jpacLF1hQxoQEKNGJCghAfzorC21ICPF3g7mAFb2dH&#10;AsSXwTwBNVQwLfV0F3WSr4aBl4F+KdFZE1qUcQ66hpISZbV6pL/MfkpFCy10myRHq6hVXEY5FX6V&#10;zP8urmYlk/egS+GxgXZXcuHIdL8sQjCYlcuRSsucCtuKbsPV2lwZq0jlb8zLoCohNOMjqFRCQhEb&#10;EamsRSlhIxHHUpyTT3DQcbDyezu7sQK4Iikyki4oX0m1IOBQ9hRhI5Kus+ykFIR4esOVjkLSVycG&#10;BimrbIsENHyfnLhERHp6wdnAEHaaZ+BjYopwe3uk+fihgBW+hKqtgQ1KptSeJUh7CFTZznSko5/B&#10;gaDoH+VRNiIaJDyGME54zI4u7bM9T5vd11iPpsJcNBRk0nFkoaO2DLMjA1Spl/Hkzi08vHMTNy9f&#10;wsX5eVy9cAFvGdz+/V//BdcXz8GSbmw/Lf9RcSCEx+GNG7Fz5RpsXrYaG79Ygc2ffYndv/1H2G1Y&#10;iQKDE5iM8ceF7CSc52ddrarEvfYuPOgdxO1+fh4b8yW6zgEfFyxEBqGHwKjQPIxG09Po9bLHXF4K&#10;LjdV40p9LaZSk1DvaIaz4XQgmVEYLkjGeE0JyuOicYzf4aB8n7XrcHTFlwgw1kV/XQW+e/EEP34n&#10;3VdL8Pjr7qafg74AYWktBoMzg7Lsh/7XDuQv4Ph4X97jr0Hx4WOAFyiJ25Ai3U8/H6Ub6hu+TgDy&#10;Ld9XXIiMXXwnYxgf4fGzC5Hv8B8w+/j5Agqle23pM97//BoGwG94lBld734GCIsc375+Shg9w9tX&#10;j3l8SqA8xzevZXYXnQ/LD3z/F3Qlty6dx9xA75LjIORLEikCg70R6ym7FepDe88OuOtrI9rVAZkR&#10;gXTDKWgpzEOitxtsNVRZF6hOVQ/ztWZsczXo7ehCK4NtfZmkUi8mTAqUFd41FE1Tk7NobelAV0cP&#10;6qvrlPFQpes7Jxc5BEh1cQkqMui4ZfyEIiqfrjuHAqogMZEuJAVFdNmlBE9FTg6K+L+JocEUX+4I&#10;5XeL9PZQ0huVFeZThIbBT8Zs/HyUZQIJFLYyLdeVgnTrpnWIiY3Ck6f38OrVAzx5dBt6Z9SwjI55&#10;LYP++lVfYOuaZVBZTyG0ejm2rFmLjes2ozg/H05m2jBS3w0zzf0wVNsDI439DJ47cHzfVhzYw7J/&#10;HzLpmE5rnKCgWouQtdvQ/febME2AXPyb9bj26WZCYxuuESAXP9mKy4TIyG/5vJ895uuj0JhqjcwA&#10;bZiqbUaguwnmp87i3q3zeHXvHIojHVAea4NA+6NwNT2AggRvxtNj2LtrHY4fVsFxQsTE8CSszU9D&#10;W+sAAbKfLmM/LMxPwtJcILgHqke38Lk9/H47cPr0Nujq7IDWqU2wNT0IG71NKI04gystAZgpc8B8&#10;MQGSbYCpQhuk+6rBVm8bIvwMUZEXguKkMLgb68FSUw2qe/nZ+1Wgtnc7nHapoPizzWj55Gv0/2o5&#10;Bll+MdDajCuLi7h+7SauXrmOoe6zdB9JmBkZVlJStxAw6WzAGbERSCQMsgiXNFo5SW0Szwpno68F&#10;I9o53eNHGFTtFXgE0waH8eImUknkpiYSIsHwdrFjIWF9PJDDQF1XVs6KKJu/NBEWkilTsunK+o1q&#10;5bY4iCpW0LzUFHg7OsCXAVv295Zd/VoJlnoJ2AzUMgZSU1LO1xNAFQ0KQGpkX45SAUcuXUW0srDJ&#10;ycwEtlQddrTEXvZWiAwQcEQp6kj2aI8JD0MsbXFWWjqKC8RplNPNlEG26ZUNfKRbK8TPH7HhkciI&#10;S1IGDatKylgEHoQGb1cUUH2lpCGKr/Oys4Wvg4OSfTSKbqVc5rXTuUgjkQVUXuZmSjoIFz1dBFtZ&#10;I9nLB2n+gSiOiUcTgddTXo3e2kb0sHTXtWCwtRuj3TLLagAj3f089hMeA3QiQ0rX1Yw4j9FxjHV0&#10;KllAa7JSUZEai9KUOAx3tuDBzatKt8ib589xfnoKva1NBMcinjPISHCUaaN/+uknTA8PU23swb7l&#10;y3GIruPQuvU4SIjsWL4Sm79ahY2fL8fmz7/Czt/+DgZffY541X3o9XfExYxoXMxNwqWyQtxtacfD&#10;7j7c6zmL2/yc+aRYjHg5ot/FBnXGOuhlPZmJCsX5zETcKC/EfGYaOr09UaRHR2JpjJGEYMWB9GbH&#10;Yqg8D1lBvji4ZjX2y2A+v9PeLz6D1raNKKGCPkco/ijjHlIk2P+lO4sBmUcpMu4gXT5Kt48cJZhL&#10;oP/4/F+XnwfIv3v78f0EIhLoZRyFR2Xcg45DivI878tR3IjShSWQeLM0VVdZea4MfsvtJZAoU3n/&#10;8rhAhfDi/fd0EwI6AYy4C3Ea3woMZN0IX/sd70s31pIDESdDeCgAeaJA5Js30s3FwvvS5SXPv+fj&#10;P/Gxxf4uxLjYw4fn/uTmNVBl8Dy9fSM0tm9Qjkb7d0P/4B4kBvkgOyYYmWG+hMdx6O/bCbNjVOO7&#10;d8Bs7y4k+Aegt60dbSJOaqqV9lpdVoGi/GL0si6+fPUaC+fO49at+xhjfWxpaEJhXiHGxqYwMTGD&#10;KR7bZMOnogrUEzr1bGc1eXkok7HWtFTkJCQokKjMoyhjG6ikgCpKS0aEpxPbjC9LIBIEKj5e8KBj&#10;jwvyR6CXK4VqIHIpRsP8PLF90xp48bGHD2/j+XPW95dP4MHfvnoZwUG47ODv3bp+FVR4e/uG9di5&#10;dSvWrd2ImIhoeFPc6J6gWlejclel6j65DxrHqfQP7sThQ3uwa9dOpNFVmZnoYdfqFfDZuBUt/7wV&#10;o5+uw+Kv1hEYm3CRLuTGr7fg4q/k9jaM/J9NGLE3xbn6WDSn26AoWB9OersZj05hsKMa9+9cxOuH&#10;l1GV6oOCcAvEeWnCzeQAYW9PR6SDo/s347TqHujSFRkbHYeJ8XGoq++Cvt4RWFqowcjgEE6rb8NJ&#10;1S3QpPs4Q3joa++Ekd4uQmUzdNU3w97kIOz1tyLT+wTO1/nQgbgRILaYzDRGb4oxwWaHunQvNOcE&#10;o78mFaVJoTA/rQr9E4cVgJxk3dA6vBf2e3ahkADp+M0KDBIig58SIHcuLWKEKnFiZAQXF85hYmAY&#10;pRnpGOlsx/3r19DV3Ah3G3OU5WZiiLa4q60F6UnxyEiKoSsJU/YMduEJNaFa8aK7yEqKhpudOQI8&#10;nBAV6IsAd2f4ufE2L3ZBRpqyX4akDlCAISCoZJENX2RnMVkNT4tcS0taygpUIIuIWGRmR3leLlpZ&#10;aWtppStZ8aoYrGUDpya6kaaqGjTzvZokKycDv+wzIosYA/nZLhYmdEgGcDIxpBW2VSpfImGRRteR&#10;HBuLRAZs2Q5XFIg0hmqCrYj/n81AL2tIZFfFGAZ8yRYsu/rJFGEZfC+nmiorpn0mPCS3TkZ8IqLp&#10;kPwd7BDi7s5zE4c8qqqSjCxkxSUgjY4mLsAPPlbmBIcGnFmCrSwQT8BkB4WhNC4ZtdkFaOX7dfJ8&#10;dJTXoYPHs3WtGG7twljXWYx09WGwvQdDbd283a90Yc0Oj2FuaARj3bw2laWoy01DTXY6nUcO6gtz&#10;MNLTSWX6gmr0IW7RfVxcmMPC9AQey9iH9KHLFFWqVQm8f/zhj+iqa8TxjRsUgBxg0D68fh32r1uH&#10;bV+vwMYvV2L9Z1/TgSzDrj98iRO//2f4bt+MBgs9zER44XxqGK4UpeMG3c7txgaWOgKiAFMRAZhl&#10;UDoXH4rFxGhcyUzFzZwsXEqMwxgVZr2+Lhq19dCiZ4zxwEAs5KRiOD0KfRmRGOD7BVmYYteyrwmP&#10;DXQhm7B/xSocZgMOtjahYk7gb7mmAFAZf6CaVwbLla4kgQSPMu7x89iHMhayBAdlLIOgkC4qgcxS&#10;WQLGUiAX5yCQ+IYu5Bu+t6wXoeP4TpzHW/zIc/fTd9/gex6XzuXHwveR8oHvIzmwPvBzPrx5gx8J&#10;ne/5Wd/L4wSP5Mb6ieWHD/yfDzzyGsjg+E/fvsFPvC/OSuD4A7/H96/oPJ4/wstHd/Hy/m084rW8&#10;fekcLs9P4dz4IBaGe5SUJ4Pt9ehnm22rqkBtIVV/WhySnCwRYqgNHz2KPcLC6OBeGLI4nlGH2fGD&#10;0NiygW5zjbL7XjPrUG5MGDzNDZHIoF2fk42yQH+cXrMcRseOoKeJbrhNMtjWoamuHjV0JUVFRejp&#10;6sSdW1dwifHk8eMnOH/+ktLdlJuVg5s3b+IbXp/rN6/j+uXrdESjqGY7qpJusLQ0lMi4DB1KFdt1&#10;tbQpti+ZaCIzPWUMNjncH2nhfsiKCEG8ny9BFwhjDXUkRITzO9Sijq63uriQbTYWu3asR1CAOx4/&#10;vIMXLx7xer9CRVkJ9rCeWlKc9PR1IpZxS+3EUWxjPd+jsgvrV6+Hl6sbxa0bju3bArUjO6F5dA90&#10;pP//yB4cJ0COHtmNrYRPMMWwM+OcyuqvYM//r/hyK4PpCkz9ajUu/2Yrrvx6Gy4RHBc/3YLLf7sV&#10;I/+4CX2mupivi0dXlitKIw3gabIP1joH0FGbh8d3LuHlw2voLKcLizSniNSHhdoWJPpbKmMRZ07w&#10;eukchfrxHdA4oYJjh9YrTsNAX8Y8+P3Ud0CN8JCBczOjA7A2OwoXOzW426vDyeIofBzUEGCnikT3&#10;UygL1sZAlg0u1nphrsgO41nmqA/VRGWUMd2JBXL8jZAZaIbcSHeYqR+BmdZJqO7fRQemQoNwEA4H&#10;9iDvy83o/NvlGPlkOYY/XYVfXF6cQldTHW5dvqBMBWyqqkIWg2tOXAxKsmXhTwTMtU4hOtAHDdXl&#10;KCnIVcY2lNxW0WEIdLZBmKstnE10YKGngTBfF7jbmiir1yXtSJifN6GSjIbySrTWNlC5NCgzpQQc&#10;shNgPR3FUp7/WmW3v4r8IiVZYRVVjbiMejoJGUCvZ2AvI0QEHjWESD0VugINZayD91mK0jORHBaK&#10;EDd+B0nBwgrjYWUKf0c7hLq7MoD7K+s0MhOSIFl/S6mOqlhhZZaVDIrLrocpBEp8GIO9FLqNlNgE&#10;5KexImfILJNCJd2J5NQqY6MpzM1DZmISwn39EcAKGOTmpuwdINMLi1nEjhdTsUT5+sLBQB+Wp9Vg&#10;x0brSaDFODkjKzgUxYRLdVomWovK0Mbf0ijjN4RIG89HT10zBpo7MEhF39/ajt6WTgy09RAWfZii&#10;65gbGsd0Xz+GWprQRtdRnZmE6pwUDLc14xJdxpvHD/H2+RM22vOYGR/BublpKp6bDIqv8aOk8lCC&#10;HIMm70uf+0/f/4Ranv9j69czSK/E/tUM1OvXYu/qNdjy1Qqs/3IF1v5hGTaz7Ph8Gfb9/ncwWfEV&#10;ko/tQ5uDESbC3XAuLRxXClJwtSQXV2RabnYCxoK8sBAbggupMbiSnoirdLijLq5oVtdEs+oJDOkZ&#10;YtHCEbMO7pgOD8F8fhrGsuNZ2WPQmRkPy2PHoPLFV/w+6wm1jTyuw6FVq2ByeDci3Swx0demdDN9&#10;YGD/TvJUSfDn7xJQ/DzmoUyH5eMCi2+VLieChYF9qSx1LS3lrOJ9lp/HJ95JF5Lcf/uOZQlG798v&#10;dUHJlF1xIIpzUT6P9xWICFAEDITA94QAv9cfPxDQUgQO8jp+3gdxJs8e4cWDm3h84woeXL2Mq4vz&#10;ODcxSmHQQ/g387pTRDRWM9hUQPZZL0xk/aXLl9lUtTlpqMyiq02IQ4y7I0IcrZRNrM7W1qGbgb1M&#10;9sXxcEasuTHMdmyG0a6tcFQ/gSg6QGvWRZkBWJgSD1stdZzYspnBOg0LU5O4OD6GpJBg9LQ0YJCw&#10;KAwJgumBXQhxtqP7r0JLDdtyXQUuzs9gsP8sykrYXsuKkJMaTUcfg7HBfiVFelZKCsVZDGqqMtHZ&#10;WYaFhVG8fP4KMwSIDMxXZ+eiLEPGNNNRmpuPwZ5+XLlwVVln5mptrSwkrhE3nZeO1BA69LAAtu8Q&#10;upREuNrZICk+Fj09PSxdaG2gGyrJovJWRXJiEG5cn8OHD0/w408v8erFA3g4WSAkwJEu+wXv34Kv&#10;uwO2sW7v37kLKpu3QPXQAZZ92LjqK2xbtwI7N6zCUZUtOEEFfnTfDhw5uAvbeQ5dPVwRGuSHHauX&#10;wWDtauSv3I7hX6/C1C9X4eInW3BNVqH/3Q5cksWEdCMT/7AZ/RSLixUx6Mv2RGWCGSIc1eBidBQt&#10;Zcm4e30eLx7fxFRXKbIC9ZDipQNrAiTCXRchLoYw1DwE/TNHoHVqD86c2g2tk3RIWgdgrMfHtQQu&#10;+2CicxDWJkdhSYA4Waoi0OUM47IW3MwPw9f6KCKdCY9wI7QnmKMj3hDnKlwxV2CFyVwLNIRqoMBb&#10;DdVRFmhNdUVnrj+6C+MYp47DVJMuVPMEjh/YSYDshy2dSPqKLej4/6zCMKE59CsCRCpCNStmd3MN&#10;elsbWDmkaygXmQREY0UxyrJT4GdHpRxI5R7qz+AaiIyEWFQU5lFlR8DHzgwxXk7wtDCAseZJmOmo&#10;w9XGGKE+7ijKSl/qL60QlyCZaGUaLoFRyaBPeCi7h9FFyFqPitwCugxWluIyQoHOgoCoLSpV0jpL&#10;V5WUmsIyZVxD3k/yXzUz4MpeHLnx8UigvQ1gBfelW/KwMISnFYu1KYLdnJX55fl0A2VZefyt5cqs&#10;LIGVOBXJ0SMOJz48CnEh4XQusUgTV5KciryMbBRm5ynpoMuyCY08fs/CUoIkhwCNRYi3F22vHfyd&#10;HQnTGGXqYj1djCyiyiQYEkJCCDALWLIC2etowtPUCGFOfG1QMMroZirTs+kYCtHE39nI0kBX00IH&#10;1k5gdtU3o5ulvaaepUZRfoOdPRjvHcBU3wAmes7SmbQwUFSgqSAL5cnRKM9KxqWZCTy9cxvP7j/A&#10;i0cPMTM6iKGzVIfXrzAAMuh9+ECFLV00/zFDSPrqZaHcT9//iAo26qPr1mPPsuXYs2IFDtF97Fkl&#10;AFmJDSxrP/sKmwiQLX/4CiqffYbjX/weTptWIl1jP1oc9TEe7ERY+ONcUhgWUiIwGx+EkQBXTFFB&#10;jgZ7YcTLFQ3aOqjYfRDdh09iVtMQC9qmOG/ECm1rj7GYQEzlJWIyPxlDeckoDvXD0fUbsIsOaN+q&#10;dR8BshaH1qyB3q7tiHa2IPRScZfBV1Z0i5MSKHyrOAtxGgzw/N1LXUfyuADzPeHwBm/522Ws4T+K&#10;uBOeGxYFNFIIBoHFB8JoqfB8vX/J93pBZ0dX8OIZ3r14jtd0eM/u3cKzOzfw8Ppl3Ficw1Vei8XR&#10;fox0txEEjbyeNWgtL0I93WFLeQkqJW1PSgIywwOVwexEH09U0Zl1VVcjgXVLc7cK1aMVBpvr0dfS&#10;jBEG857SYkTY26KXYu7OuTncu3gJjy5fRllKIorZLu+dW8SFqWk8f/AQC6OjqMxIx3xrG8qp1l00&#10;TsJFUx2FMZHKbCep/8Nd3XA2MoDegb1ICgtGY00VRnvPIjU6ksduvHv+DPMD/XA10UNGbLgy3biU&#10;7bqqIBV1JZls48moKMpBVWk+SnJTKLbiUVmYjxa6E8kaUVqQgaRYT7jZaSI/IwbXrlzHDIVPBaFR&#10;LN1VFGEttfUY7BvGhYvX8P7bHzA1OYU8Pp+WEI1Ifw9Eejgi3MUWvnbmiKOQjfFfWkcS6uWO+JBA&#10;xEX4w9XRBEFeNnAwPw0nRx10dJZgbLQevT0leHx/kcLQDwaaKnQpnhSO0Thz8iB20kHs3rYFm9eu&#10;wqovP8fXFERrvvwCq776HGtY1vH2llXLlUWHB6jEVfaowMrOGum8Zif27oDVsQMo3UcB9HcbMPs3&#10;a3Hhk824SnDIILocr9CFzP+PLejfuQ9Tie5KZt6aOEuUR9ujNJ63s0MxO9aJZw+v4tJ4M9J9tJHg&#10;qo7sQBNkBpvB1+IEbHQOwUb/KBwIHGczVbhZqcPNRotx9gBMz+yBn7MOHMxOwM74GMy1d8HJ+CCC&#10;nNSQFsLzYXWIzkMDrekuGCnwwGyhG0azLDFL97FQbI2ZfAsMphqhM9EI06WyyDAci/XRuNCagRhX&#10;E5gTIl7O1tDTVIXW0b2wOrwPiRt3ovl/rsEQATIg03hvXJzFRH87A3EqcpMiUFWYxQAagQg/d5Rk&#10;JSInIQJpEQEMLMlIiwxAlJ8blUoy2tgYEqNC4WJmAEf90wzcZso0xGyqnryMFCr7IrqNWnRRObc1&#10;tPL20jqOxmoBiAx2VypTXctkExm6DYFIS1UN4VHJykkrSzBIpthKBljJbltfUqW4kYYyyftfhSo+&#10;nhNH5eXrgwB7e3gzUHtQaXkwSHtZmtL+OSOVjaaS79FCYLVVyy6AsoNZGZ1GJtVNDBLoMBIjIpDM&#10;4J8al4h0mSGSnAbJ7aWkasnJVwYIS/KK2Ujovgig1JgYBHm6w4uNONTTU9m5rDA9hd+pnA1MNslJ&#10;QISPN3z4vEyPtjyjQXemhxAnO6QEBqA0KQUNMvW4qITAKEcTHUcDHVAjwdNB1djNhtdVW0sHUrU0&#10;84Xv21VXh8GODsKjD2MEx1BrK/pkG9QynqfcdLRXFmOypw3nJofx9sUTPLpzB7evXcPC7DSuXlxQ&#10;+swlYZ+4jPeimN9Lt8yS81D65amERTn/8ccflMF9cR87P/8K+1auwdENm7BzxWpspgNRAPL5l9jw&#10;BylfYcsXX2IfG5nmV3+A+7a1KNA9jh5nI4x6W2PMzxGjIS4YD2MJdMawnxPqLPSRISpm42Y07jmM&#10;MVVNzKnrY07XGKMGhhhytMVIYggmC5IxXZCO3oxEeOqewbYvlmHXcjqhleuwbw3htmo1DhNyJ1jC&#10;rE1Qzno7w2D3noH8R4GI8vuWfqN0E0m3ltJNx9tLEHivQFTpeuJrvud5+P4tzwHPw/uXz/DmySNl&#10;C9rnd27RlV/DrUsXcGVuDrNDQ5g4243hTjrD9kZCoQGdFFz1BXmoSOV1pWNPYXCLdXdjAAhioLdH&#10;WXwCCnlOU4KiYatpCl8rJ8T7BaGvvhFjbW0YrG9AOR2EzcljqElPxbXZOdw8f5mvc4PKVxvgbm6L&#10;P7/7DjfOXcWNC1cwS5XuSsd299Il3Lt+A5cWz+Nff/ye7SWH7qAMF6cnlenYz58+woW5WQqlEjy5&#10;fhMNOTmwOn4UbnQbfqaGMDpxHEUUVSkUOerbJWXNOqRS3b968gRXL52ngKIzLi7Evds38ezRAxSz&#10;nhVIkszONjrhBoqkePi6WCLM20Xpys5ICEcx3W9NaQFFVj5qWG8r2cYryspQlJtFcRWNokxCp7oK&#10;sm1sLwVRfWEhnXomJkbG8JzO5Mkznv8PP+Dxs2eYY911c7KBmb4mInw9oH/kAGzUjiLeww4O2qeg&#10;v38nTA7tQRy/Q5a/C8LcLaGjvhfqR7bCxuo0Jqc70NyciYxUd8xONCPQ24ZOYiVMqdi1T+7F8X07&#10;obp/HzatXIHt69awrMWG5XTYX32N1V8uI0C+xJrPP6dg+gyrf//P2LdzG9w9nBAbG8rYloV0QquW&#10;AmnU1gUD/20TJn61Fuc/3UznsY0A2Y6rn0rZhvP/ZQuGl23DVIg9JssC0JHhhtZkuu80T9Sm+2O8&#10;vxGP7l/G9elOVMXbUzAZoyrOBpXxtiiPdUZusA3yQ6xQGWuPhjR3wt8O0b6mMJZsvSc2wMdZk67j&#10;BIy06Ew0tsLN8hjsDVQYjw8hK0BXAVZnhiN60qwxne+IyTxbzJbYY67YRkllMp5lhmEWcSZ1IVps&#10;c9aYrQ5GR14Y30MfYb7OMNPTwMm922FAN+a3cRuq/tdqDHy6HP2frMQvXj+9i6e3L2K2rxm1hSlU&#10;D7InRwwSQ9gQAj0Q5uOElKhAlNKJRPN+DEtyZCBy0xMRExGCECpK6S9Noq27e+0Gfvj+j3j06Cku&#10;LF5EX1ev4jqa6hpQS+tbSzjI9NYKBs+SgnzaXgZSBkpZ69FW16w4j5KsLKXUECD1xQQHHYkAQ0p9&#10;aQVhk4s8giPaw4P2zBzelmbwNDODl6kZgu3slYV4kpCtUekyaySUGggguoKMXAb4RDqFWGTExSMv&#10;NZ0qJ1NxGlIkQ7B0SRWw5FGZKfuB5BWhjN+1iKpLVtoHebjBydQYPlSL6VRxRVRJuWz0ZbI/CT8z&#10;wtubDd4QLsa6dGTGdEEMGJKA0tsDObHRqJM8Xh9/i0wiaCyvQCth2k4F1lnXhLO1Teji/ebiYrqS&#10;YrSx8UlXhKwcH6CK7G9pQ3dtnTK9siI9SZmeOzvYi3vXLuP544e4efUiBno6sDgzhRuXL+LVs8fK&#10;OgEJoEp2WAmkLNJd8zM8ZGXz+1dU09ItQ8Ue6x+EvV8vJ0CW4eCaDTi8fhNUvl6JzV8KQFawUX2B&#10;9QTI2n/+Euv++XPs/uor6K5fD4t1q5BwfB8aLbTR62qKfldz9HlaYCzUEbNhrpjwd0S7gwnaeH46&#10;tbTRfVwNA6rqGNPURp+eNtos9DAQ6IbJjFgslGRhujATJf6eOLp6Nbbzc3ctX4fdK6Q7bZ3SpXZw&#10;zTocWbsB+nt3It3PFd10y6/u3cGffpAxCYHjS7whTF88uY/XTx/i5YM7eHjz6lJeKQbZ+fFRTFJZ&#10;j3R38bzyvNdUo5LqP42iqDApnudXprnSaadnoIOONczFC7ZaugREICoY9FoqyxWgDLW1oyG/CEV0&#10;lA0FJdA/dhLaB4+iheIgwT8YCyMTuLRwjU62Dpnx1VT2BejvHMGzB89w5dwFvH38DGMUBLan1TFO&#10;kfDq2StUVjQh2DsRJTmES2ENXj9/gwd37uP27TuYOtsHTxMTXD0/j7s3b+A8wfb26WMKLDoAtsnR&#10;7k4MdLThzuULdDmlSAgNQU9zC+KCgmBw8AD0VbbCcNc2GBLkbkZ6sNfWYDDeBfMTqmhmG/3TDx/w&#10;558+oLWxhm0tB3foqN7wfF69tohoBs2pkQGey3sY6etU1nS1VpYhLzGKscEVSRE+iA3ypJMJQD7r&#10;Z3FBLspKC1FaWoK29m5MjM2gjy66r/MspgZHed5blKm41RUVuEoHWV9fi2u3Ce2nhBjBbWqoh3A6&#10;jNnpcbgSek5HD6DQzAhZmqeRcvwE0o4cQSldVaGxHkqjAxHkaw8fVytCIxJDo210IUVYnG/G0weL&#10;KC+WRK4JhFsWhWsBmtmu7Bg31n75JVRYf3du2EiIbMDGFauwnm53Hev1ms8/w3qWDX/4vTJoHkNR&#10;XZwShXz+zopIfxR422LQ3Ap9/2sz+n+1GvOfbMKF32zFJQLkigDk1ztw+W+3YfKfCRB/W0xUBaEn&#10;xxt92R5oSrRHbaoXZkaaFYA8vjKG3qJANCTYoDrGAnUJVjibF4Ch0liMlkWhL88PnVmeSPXRhQWd&#10;hu7pbThxZDk01dZD+/QWqKttwGn1jTDU3gZz3W3QPb4C3hb74Wsu29qqIMJ6H/J91dAUo4P5CmdM&#10;FdlgItcCo5myP7olzqZaojfVFgtVAbjSFocLbXmI97JGIAFtZ6yNk7u3QGvnVnjs3IX6z7ah/9d0&#10;IL9ehV/M9DfTavfhxe1FNqZaVr469LfXIzWKCsrHmRWPEPF2gIe9GexMdJAQ5oNQ3k+M8EM0ISO2&#10;NjHAAxFuDlicmMSrN9/g9bsP+PFP/4qnT56jrbFFcRo1H/NNyfiBuI+m2gZl8U9bo8CjAVX5pciO&#10;T2Ggz0YtX1NXUqqMbTSyITbQgVRm51IdxzJIeygD0R4mhnA3NkCArTWiGNizImNQS6fQwfftJDga&#10;+XmyxWVhWh5ykjLprmR/gXwl747ASQboclLSkJOWRZchW+IWKq5D4JFPiMg+IcUMDGlJiQj29YKH&#10;o50CkGA3V56bCNr4TNp1upWMdGUfd9l9LdDJHn62ZvxOpggkOCRvUGpYOBt2Oj+3GM383Y10UY2l&#10;1VSLDQQHvysVaCcB0i4OiWCRTW2aSsrQxHPQwnMgCwBb2Ajbq0uV1eNNxfnIj4tCSVoybl1YxKvH&#10;D3D/1k3cunoNowN9GO7vVlYty+JAcRU/TxmV4ysJqITK82cPeXyoLGh7/eIZH3+OF8+f4e2z5zyX&#10;3tjz1XKo0IFIkJZZT1uXyQA6G9Xny7Hms6+w9guqtN8vw+p/+gN20h3ob9sJrWXL4bZtI4r0TqLT&#10;0RC9Lsbo9zTHBAEyF+mB+QhvTLAuzQR6YdLNEQN0i71GuugnULpYtyQVymQinQSFyhzdcEd8KOyO&#10;H8GW338GFTqgHcvXYNeqtdhDeOxfK99L1qhsgur6jUpXQqKrNc5WFmK4q5V1oIYOr5AwCCPYE+nm&#10;ylErcAj2R6ynC4N9PN1oBYs4wGIUpdA98FqHufrg6JbdVF5O6KBrrcnPwzzV8YXJ83CxcGMjUoW/&#10;rRuuz13AC4okmf78iEH98swCuhpbWZ/b4OsVhKS4dAbJfqVff25qFrfvvMT41DX88Efg2rVnmJq6&#10;glcv32Nhbp4Qf6d0WVmcOoGemiql63F25gKuX3uMP/4AzE8vYmp4RAGfjFP2sb0EOzgou+N1NdSj&#10;p0k2J2PbiI+hG/dGGetjcVICf2McillH8lOTUV1UhLjgMOTGJiBH6qqZMVKD/FFDx1TCcxHs5ICC&#10;5ESC9qnSxSfJHHtam1BekIlnz+7j1dunGBlqU8YWhgY7MT85hrH+Pv7+i4TjAs7NjKEkNwHhXjas&#10;90YI4vUMcpFV3Y6IiwhAXkE2Fi5ewf1HL3DnFuEzMMh2l4Janvtstq9CijeZnhsZFYLGlkZcvHIZ&#10;1+iuZCfQ9p5uXLhwCWcpoFpCwlC9ZS96Pt+C3q93ou+zrej7w0ZU7dyLDrrQs/UlaKrJQ1V5JtIS&#10;AhAaZo3mlkQsTDZisLmK7l66wLMpzArQWJQP9UMHsY4A2UZRso31aRtBsnnlKmxcvhIbli3DJrqQ&#10;E9s2w3D/bpgd3k0HeRg+llT8Zw4hyEwLxnvWoM3KBCPL96D3V8sx/eufARU+WjgAAP/0SURBVLJN&#10;GUy/Il1Zv1HB+D9sw7CbGebqY9BT4IHeLEdURpigMNoeM6MtFAcLeHVnCm25/qhPsEaOjwYyfbRR&#10;HuWMSyOt+PbRZZzrLIGvySGYndoEjePrcfrUDpw8ug7HDi7H8cOroKHGxzU2Qv3UWuic3gyNY6uh&#10;d2I97Az3w9XqCEX+QYTaHUNJsDZmytwwUWSL0RwzjGWYojNOHzPl3rjRGYdrnfG41p2E673FqEwO&#10;RpC7DXx4LfVUD+L0nh3w3XcAdTz3vX+7cgkgwy0VODfWjef3LmNioBV9zWUYbK9BComeGOJNVZaC&#10;8qxEZMWFIdTTkco7EJF+TkgO90VMkBcdQq4yr7woLgjvHt/B7evSdTKnNI6L5y9hanQKDZUNSlrx&#10;2zfvYnxsEl20sJKXX7LqSoLGlKgoxAWGII8AqS8qV5yGpEyQQF+cmoZEqic/ezt4WprD0UAH9rpa&#10;yjTYOB9vuo1UtEo3D9V7m2y0z/8tIxBk9pMy5lEg3V/STSRrQioJETqMpDQUpElyyPylGVV0GbLd&#10;pgzeyV7vkgBSUtLLHs6S0FEWPUoadrHbZTnZyIiORmZMDKID/BDg4gg/R1uEuDohxNmeAcYKQQ42&#10;SPDzpVpJQ11hCRrKSgk0Oo7Sciq2WpxtaFMWBHbXtypdawLKBkKjmUGto6pacR/laakoSUlAZUYS&#10;mqmaGvIyUJubqQyQX54cx/2rV/D2xVNcu3QBi3MzuLy4SKV1f6lb5lvp43+pgENJnfFGFrG9UBay&#10;vSUsZFaWrBmQWUjfvnnNx1/i/Zt3+PD6LcJd3LHzSwKEVl7WgOxbvRabCRQZQF/3uXRhfU2ALMdq&#10;Of7+cwb4z6Eig+r/+59w+rPfI/IwFYqlFrqdDTHgZY7RQCqvMBdMhHtgMtQTY/6uGPVxxLCHHYY9&#10;7TFO9zAVFYBZqsappHCMp0TibGwgkq0NobF5o7LmZMeKNVBZKWU1IbJ6CSCEx+F1mxWIHF+zBtZH&#10;96AsIYLnsQADLe10xGHQPnoECSHBuLqwiPnRcRTExCKZ1/LxLarcO/dw78YNfPfmDQP0GBbG5xAR&#10;EAcDTUu42fujvbEbDayfjx48QXvrANV0E3o7x5EcnY6LBMi3b99jii5GuntkPU0LxcCdm/fx9Bkd&#10;EAP/o4ev0E5XOUi1ffnCLeXxH//87zh37hbfq4qA6cbi2BAGmuqRGx4OOw11JPv7oor1sIP1o7ai&#10;Qcm9JulAClgXGwiMTqr9NrqKtvIy/sYmjPf2sF2NYHZqAhcXCJirN/GIv+sFHcLC5DAe3CK0ZMCe&#10;deLy4jk8pot5dus2ytNTcH1eusrOY5wOrK4wT9nQ6vGda8o2u3/i62eH+umCHDEy2I17ty6hOIsO&#10;nIp7bnoEPW0tqCjKxfBAN+9P4jGd35X5KQqlaCQHOCPGy0GJFTIBJ5t1OCszDRMz83j2+hu8YOnv&#10;Pct2lLUkjujeO2Qzp+Y6zMxNYHZhDtdv3sLDh094jR7i1v2HeP70Fd588x7/Tqc1pW+FUQbrq7/Z&#10;gHO/Xo3Z/7YaPVt2otrVEoVRvqjIjSZEIygofdHeXoTxccaySAfYaR+gg7BBkLMRAWwM6zNq2Lyc&#10;9Zqg2Lh8NTasWoOd2zZhv8oOupCV2LpyBY5sWg83zZMIN9BCsK4aHDUPwUr7EM4c3gYT9SN0mltR&#10;YG6AiV3q6P1kBSY/XY8LvyZA6DoufyqFLuQ3OzH2v7ejz8YA5+oS0J3njJYEE2S4nkJhrDMmB5vx&#10;4OY5vLwzj/7qJNQlOyON8MgIc6LTTcCT+7chf7cXxhDgaAR/VxM42Wnh1PGtcLQ6DTuLo9A4uQEn&#10;jq6BoZ4KzE33EShfw1h7JxxNjyDUywBeDuowUt/Ec7AN8Q6H0ZNhhfYkXfSm6GEiywxpNttQG6lF&#10;eEThSkc0rvcQIGdzMFSTQYfohVA/ZziZ6UPnyD74HjiInN+vQ9ffrVDWgvxiYYxK4tw0XjD4Tw20&#10;oyozigo4DR2keWdtsULt5rI8VFAZ5rKBZhEUQbxY8QFuiPb1QCmtaoKvE2kVgrvnxnBlZhi3zk1h&#10;qKsFM2xgL+lC7ly/Q7X7Gi9fvsMbOpT5+UVWwGIlU6ckVIvy81PSGdTmF6KhWPL6FymJHEPc3OFo&#10;aAAbAsNW5ww8qJwCbPnZVFrF/N8WBmVxG+2yjqSsFrKxvoyXyMB7Q1kFA7OUSmVGV3lOwdK04JQs&#10;lGfLNGCZLliiLASU9PTSfSWZhtPi4wgOX/i6OMHX2UlZ+1KWl4PibP4fHUoJnUegszO8bazgQ5fh&#10;52DFYgkfGwt4WlkgjA4lNy6ejqOErqFWGddpKKOTIiTEafTLjKqWDvQ1daBDUtGXVyvftVnpzqpA&#10;Xa6kNYlETmQIihMjUZBAFU2XJ4Pl1+dnlUWAkl7j9vWr6CZMxkYGcPfODaU76nsqR5lh9F4Gj79Z&#10;Ku+kX5+wkCmpyqpo6bpSpqbydQKPV0uDyzIA/ejOXbgYm2EngbGLrkPWgOxhcN5EmKyj61j/xUpa&#10;+hUsAhF5jI3v8y8JkmVY838+w7a//98wWvElkk9RpZhr4SxdyKCHOYZ9bTDgY41BXztlbGSc9WXM&#10;zwWTwV6YjQ7CLMExmRiC4SgfdIe4oNDRBAGaJ2CwSwUqhNn2rwUea5VU8rvXrMXB9ZJefgsBtxVH&#10;N+zAodXrob97J1p4nSTB4Hev3yM5JgUmuoZwsXVEZ0c3gfktg3AxkigK/vjD97h05SoFzgX8y5/+&#10;hPHRCUxR4IyMLeLqzec4f+EuhvonGcArcOvKLUyMzuPt6x+VhjzUO47+rl7cuHhBGbg/NzGGgbY2&#10;ZMclUwy00AVOY3RwFs01bcgMj0OibyDSZbvWzEK0NPShurwVmck5yEpMZhvyQRjFhpepCaI93DHQ&#10;2ICpvj5cnD2Haxev48r5q7hz6TpG27oQ5+2H82Ojyi6GP1IYyI6GyhRjXtMfeO1luu/STK93+OFH&#10;yQP2RkmJIskZv//hPZ4+ZTC+eUPp1mwoK8TM0ADd0y3+hgsUbNm4ONOHkb5G5GUn8PGrhNsAaoqz&#10;8PzRXTwnVOqKM+jmIvHy6X3c5O9+QNjMEVK9hMlIdwdFZwOFZjQK4v2REuqFiuJs3LpxBXMTwygj&#10;bPoG+/H++x/x/O13mJ+ZRTvdX3tuNupTE9iOc1BTVYBbrMcv+ZuevXqDx0+f4QWFzX06vUf3HmNy&#10;dpwC6RpeN7Vjcac+Zv/nTsx/tgcj/30lRtdtRa2JBkojnemkvJAV7YJ4fwf0n63ndaNo7auHtd4+&#10;hLrps51qI9zTBpqH92L1Z59h3bKvsYb1fdWyL+DpZsPvUYiThw9i+4qvcWrTWrgd24sEnZOI1lKF&#10;N48BdLouskzByx1BdFgVQb6Y0DRH16fLMfXJOpwXgNB5XPmU5dcqBMhuTPwvFfTramKxMg7duQRI&#10;vDEK/HRRkeKF/vYK3CdAXty9hOmOQhSGmaMyyQ29zaW4evEineh1PL5/h7CfxSTjc39PI0VuPEWO&#10;DurKk5EQbQd9nW1QU10H/TPb4eZ0CqdProWR1nZkxTggM8oGiYHGFNu6iPM4jWDzXcjzO4macHU0&#10;RahhJMMEdaHqaE00wvWOcNzoisbt3gTc6aVQ6ipAUWoY4giRaH93mKkdgxvPTfLXG9H6Xz8C5Pvv&#10;3uP+neu4fXEO02ebSb1oBvBk9LfV4GwjA1tpLq1wHBV3CBVGLFL4ZsHO5kgP80GkuyPy4sIR722P&#10;ohgfDLVUUhlV4MpUNyt7F66fm2QlvojpkWHc4Yk4v3ABj6nobl+/ibJ82u7EBCSFRyAzNpbvnYYS&#10;qm4Z+HZncDbVVIcJbb2djia8LUwRxoCeLIPQBIcsQGqSoFtRrYwnNJbX8nY9CwO2rAvhY9INVl2w&#10;BI7iDAKARbbHFEcioJF06qWEhsxEETgIOMKUdCx2iPDzQUSgLwqy0tDAwJ2dloyM5HgkRYXTlrvR&#10;DdkiyNEOgU628LIxg7slA56jPVL43SW9dVO5fCe6HoKjnipLphh31sl0zGb0NrWgp6FJgYlsKyul&#10;o6ZGyYZbwsaUFcGAE+KLwvgIlKXFK+BurSlT1gBI1tYnD+7g8qVzGB8exHUeZe3Dj99T3X6QwWGZ&#10;dbQ0jVQyukruJBkDkamkyjoDBhg5yjoGZfW2ss6BCpUqVRL6TZ7tg6WGFvYyUEs5QKW/e/VqAmQ5&#10;1ny+jMAgPAQiPK5jYF//1Qps/Goln1uB1X9Yjg2/+xy7f/tPMF23CvGqh1BlrI02Kq+zTqboYukk&#10;GPpcCRQPWwzRgQxRqQ76O6Ev2BVng5zR6mGJUjaMVNPTCNNRh/PJ4zi8Zh22LydAVq1TnMju1bIy&#10;fjuObdmBY5t34MS2fVDbvhc6u/ci1MlZ2dHvFYVKb98kLly6gYsMwLPTc3jz5AWaKC4SvLzw7tkj&#10;NtobeEC3/ODGVXQ1NfF61WBxhir+5kNcOHdFmSWYGh6N3PhU1psC9Hf0oL2hlfWlCGkxiUpG2mIZ&#10;O4uORWpwKJ1iLrpqWjDcNYi+hg7EuHghQM8IURZWCLO0hpexBbKjkhmYF/j5bzA7Ms6gpg+Do8dw&#10;atcuONNdP7h1HX/8/jt8/+E7QuBHlp94bT4gISIB21ZugZeTB548eqBsbqVsnyuCgPD/5jVFgJLm&#10;5DkdFR3mqyf45iUDLx3WwtgYXjyiK3nyADN0rk/u32L7TifsyvD64T28e3iLDj6D4KrDcE8t6muK&#10;6Uif4v61i2irLcUb1rvv373EUHst8lMj8O71fSyeH8K5eYpDvu/04Fm2+SokhVJU2WnC3+4MkkNc&#10;UVeRSYHykM5nCHlZ4egfaMCjp7fwjnXv/t2bKEiKhZeJDsxP7KVY9ENRfiLGxgcJjqe4dfceZudn&#10;MDk3jpHxCTq8q8jLjEFTRTaenZvDs8YO3IzLxLcF5ejbdVyZ5VRtpInyJC+kJ7oiLckT6QneaGsp&#10;ohNkbLs0g+xYLxQmylikBypzE6CnfhzLf/c7ZdB8JV3uppVfUjSaITUuEMf37cLWr77E8RXLYL9r&#10;M2LVDyL61GEEG2ljrK+d9WOOcF+gE53EvfkJLLj6ovmTrzDx6Vos/nqLMoVXcR8EyBU6kLn/oYLh&#10;/UdwrigGg0U+6EizZRA3QIiDBiryYihSpigML+DcQDVSPc+gNdMP7eWE94O7FCrncGlmDNcXJxij&#10;p3Ht/BjmJ7vR3VqK1tpsxEfYwER/J3Q0tuDU0dWwtThE0XQM2qprCQ5DRLmpI9ThON25PRI9edv2&#10;ICJs9qDQ9ziaozQwlmOJhUp3XKz3VTacOlfjgakSJ4zk2qIvz4fiVdbNeTK2+cKWrs1i/y4kbt+F&#10;tt9uwOCnK/ELUVUP7rKiDTRjoq2MgVZmS8STjHUKQFrK8xnEEpGfFInKnGQeZRtKBvLkSPhYGCDc&#10;xQaxXraoSA3H/UuLOD85yv+rxExvC4Za5T0akBoZjoqcbPQ0tyk74I1TZbXVVGOgo1NxDIVpGYRJ&#10;IiK83eBqLinl9eBPVR/mbINoN4KDAb0oIQHVDPYNMjZSVolmgkKmu0oXUKtM+1XWg1TRjpcyiMta&#10;En5vmUYoCeByCI7CItTQFch0YMV1ZGVDUtXLyvooKsEAV0eE+XqRtiHKehPJ+SWZggUuIV4e8CUs&#10;fB2saYEdlBlVAfbWdCHmdEnOytoTWU3bQEekpJDn59QUy0LHEkKN8KipR099M79rjTJo3iVZPVva&#10;qFw7lEHYnrpqlKclIFUGIANdkRHprywCmx7sxZ0rl3BpYZbnbQ6L4yOEYxEmejrwHQP+v8sWrgIE&#10;BpMP72WVMp3Gq+d49fg+njNQPJf1Bbeu4C6vy/WFaVyaHuN79mC0qxV9jXWEFs+T9IOnp6MkOQXR&#10;7p4wPHwMB1ZtYFn/MQfWWmxatgSQNZ8vp/NYqXRh/QyQDcvW8LYMrlPJiTv53RdQ+cffQXfFcvju&#10;USFIDiJP+wQK9dVQaqyBcirFahNN1FloodFWFy12+mi000ONjQ7KLTSRa6GBdEstJJrpKA1Wc8d2&#10;7Fi+iopwNXauXIddqzbi8IbtOL5VBSe27oTqjn04pbIPOvsOwEj1JLoI5svzlzE4OIc7d5/h7o2H&#10;OD+1wLrXxUYQp+xlUZaZruRcKkhKRmJoGB1CLLIJimrWnWbWqXaqXNnvJTkkCrF+YZAth0d6+jA5&#10;NIYLcxeo1IcR7OVHJ+oGf3tHhLh44PLULP707QeC/iUa8/IQTxFU7OGCejrsCl9/ZPC1MTY2yAoJ&#10;woPLF3CN11T35Ekc27YTRzZvhbOpqQIQcY2vXj3Fm9cvCAq+36vvkJtWSrdewXpbitsUZN+/f4pv&#10;XtzBN49u4jWdwLPr5/HokgSzIVwdacd8bzOe373GOvEKVy9dwPmZSWUh4vz4GG5dmkd1djxyogPQ&#10;VpaPdrqMLAb83Chf3FycZJ25jlf3b+LW/Bhy4vyxMNKJG+dm0VNTShFnhrHeSuRkeCAq3A4ttYWs&#10;x1WoYUAuSQmi4nVFlKcxYrzNGEeC+HmNyExxhburKnJzPNHcmIGrVycJ9EHERfjA380U7nZaFHLh&#10;yEwLRn5+Ku7du4OLdHcLi9Oori1CXV0t7hI4VRVJGD5bjed3LuLFvQt4cXMOT2d60E8322JugcVy&#10;wqStGlmMT43V/F5U6l1d8r8XKRRmkBfvRnfkhOwYF7TX5qMgI0kZQF/92VdY+YcvYHjqKIWhPtT3&#10;rKNYWY79q9fAcj9dy+lTSDXQRJqBFsItDHGR5+gRofv4xnncvTCHe5fncD02Hu3/dSWGP12DuV9v&#10;pgPZSoDIosLtihu58F+2Y3Tldiykh2O4OAidWW7I4TnyNj2JgrQwXL0wjgc3z+PiVBcKoxm8qxLR&#10;W5WD2YFuXJkZxU0K8asLY7iyOIpr50boTCZw+Zxs09CBzvpUBHvqwMJgHyyN9sPB6giFsD4sdHbA&#10;z+Ek/B1PUYhvgIfZQbgY70GA3VFkBWgjz/sYWmPOYIAOZCDDFH1phmiJOonaoENoDlNFa/hJdKfZ&#10;oy4rFAmhbojyc4absS6MD+5E8PZtqPvHNRj6zaolgNy9dR4zXaUYrstWFuPkZ6UgLSoIKVF+KJbF&#10;QbEhtEKBiAtgI/C0Q6q/G4KsTGB18ggc9NQR7mSM/FhvDDRVoLu2DGebKzHZ26XMQ780Pc/ALkFd&#10;8ttkMKBWIj85kc6hWEmOONR1lhe8jkq/FiXZGYj282Sj9URGaCASfTyQGRqC8tQ0ErkCbVU16Khv&#10;ZDD42P1TITOzSpXuomqBRk6hMvVX7pcTNpINtKpIFgqWorKwEGXyGIFSmJFBFRmNMG9P+NBxhHpR&#10;tcisqswMFBN0FQX5ykY2QS5UVbZWVFYWCHS1QYCTlbImxt/BBmGe7spuahUMFuI06ug0JFljdUkZ&#10;aljkfktVBZ1HDdqrq9HK799eVcVjJYNcHdr52zvk/wiostR45EWHINzZGgEO5qjKTlaS3WUnRCEh&#10;yI/AsoejwRmYUTVJ7qIAS2N0V5dgtL8D3S0EaX2pAvrqwmyqyzxU0d1V5NNV0c0k02LnxkcTrAQp&#10;HVVxWhIiCWVvKt7k4EjoHVSDyXEtZT/1WE8/WKhqYP/ydQTIRhzduA371m8kQFYr8BCIrJXFhFII&#10;kY1fr2ZZg00s6+hEVgpE/kCnQohs/Yff4tA/ESTLv4bztg3w27MZEUdUkHBiD9LU9iFX+zBKjE+g&#10;3FSNUDmBCrMTKLVQR4G1NvIdDJDraIokO3OYHTmCPSvXfxwDWYs9a7Zg35rNyg6JxzZtg+q2PYTJ&#10;HugcPAq9w0cYzN2Qm5yNrNRi5KXzWhTXo7Va6koDelq6Mdh2Fj62LnA2toS1jiGsdA0xKnm7rt/D&#10;4/sPlcWC799+Swi/Qlp4Iq+HF+F7iYH8lfLc9x9+4uuewNXOCYeoxPas3wxbA2NcPXcBf/7+AwVB&#10;IwJN9VDoZou2QC90hwWinaKkMTgQJQRKvIU+CkN9lVl06gf2I9bHB6GOjgxce3BhegqSOPEZXebj&#10;2zcUl3T13FUG7Wm8e/wet+cWMVRfguH6LHQXRqMtMwRN8Z6oCbVBQ5gVagONUeR0Eqk26pjvacat&#10;61cYcGbRTUE30dWAjuoiJa17sp8jRZ89SigKS+LCEetsiSAbfVRmxaMkLQqlqaHIj/ZGnK81cuL9&#10;EOxuSyi4wVbnJDwY8EOobIP9Tena/TE50Im+5iqKpEyKSy+khdkjNdAaGTHOuDzdjtLiMCQkOaG2&#10;NhreXqeRyO873N+KigrWT0KjrCiOwKZ7aytHV2cjA/5tZUbW1MQgAv2dUZiXrCxAbG4uxcJUN4Y6&#10;ZDO2YIwPlCAv0h7ZnmaoCQhQ1sK8ffUC/XTRt+7cxQOCqK+vBTduzeMx1X11TgjSQy0JEQ+01eXh&#10;EaGkeewYvqLY2bNlA+J5vXy1VGGrrgpjDU14mJijIDAIJXSsJRSLuVZGSHK3w8UFAuTudTy4Ns/A&#10;Poa7DOwPi8vQ/o+bMfrLNZiVfFi/2YbLMoj+6x10ICp0JDsw8gfCJC0CF7pLMN9ZxlhbjI6KPIye&#10;bca1S9N0ITImNYlLE2dxY2YAN2ZHcI3O4+rcGG7w8WssV8+P48o5xlR+7oW5EVxeGKIIL0BZtkx4&#10;MkFBqjfrvifFrD+dliNSwqyRGmEHTxs6B53dFOgG8LE6iiRPDeT5nESeK52I225UeO1FXcBB1Icc&#10;QkukKoYyjTFRaIv52kBMtqYjKcyVdcAGnub6MD20Gz47dqD8t+vQJw7kBhXB/Eg9JhpTcX24Hi/u&#10;X8UCrW5KoD8yw/1QGBmAlvwMxFmZIkTzBCI1TyKGwcyXdibUyhgRHvaIF6gE2KCtKBZtBTFoLonn&#10;BUuiwm5CV0MDA3cOBjo7MCyL4EYm0E0nIgPGMQH+ymypcTbgUT43MzyMRiqJzvp6QoBBkYC4Mjuv&#10;dAfJVNd2Cbws0k0lq9Rldok4jcrsAgKkWAFHbWExClPTqSqjCZAcBpBSlDGoluZmoyQjk2CMVJIq&#10;BrgSDoSHlJykeBRSlSpjHTzGBfoi0NYSPmZG8LYwpuuwhh/hEejqgChfT2QpG2Jloa6M8CqVHFhL&#10;718troPfVdK1NBIQTZWyvmNp/EPGQ/pa2HAys+BrZQXbU6owO7QPevt2wNlAncHcA/EB7jBXPwK7&#10;Mydw5sAOnD6oAu2Du3Fy81oc3bQSp1U2QHPjSmjxttXJg3RuCQoUqvNSEe/tyvNVovTHXz93jtdw&#10;TEllUpaeTAW5iFsXz+PmhfN4/fAhamVrzzS6jtwKuFn7IMIvmpBvRHlGEdwMLbF/1TplnOHoZgHI&#10;ZgJkDYEhLoMAITjWf7VKAYoctzC4b1+zSQGJDKyv/uxLrP3DV4TIH7CBjXPHb3+LU19+Bquta+Cm&#10;sg7BB7YhUXU30k/tRv6ZfcjTO4xCE1WUW55Cme1pFDnooczdFOVelshxs4LbGQJt9XrsWbcJBzZt&#10;x4GNO7B39UbsX7MBh2QQfcMOKvhd0Np3GPqHjhAMJpgencT9O3Qf1x5RUb/Aa7qCty9lDOgbvHn2&#10;Ct6O7ji0dTd28XvrqqphbmwKr168YaGDk3Uj332P2Yk5uk4feNm68XpW4s3LZ3hNh/fdt99TAd6E&#10;lQkbpoMP/Fz8oKuhi/mZOWUdSWawDxIs9VHv44gOPzf0BEl24SB0RQSjlbdLna2QaGkIdz1tqO/d&#10;AyO6EL2DR6CpshtVKSnoZrsoio5HSkAY4RJE1e+PFK9w9FAYdceHosHPFDUMAHVu6mh000CF/THk&#10;GO1EqeVeVLDU2RxAvZ0qhpNDcWGQ4iwvAyZqh2CvdQTGqrtgcGgHHE4fhJeZFoIcTOBjqgN7jUMI&#10;sT2DBD9bCiMKJrpBfzsdRHtbIcKX9d7TRkn/393cgII8ir+WYpSUpKKvpwGvX9zFnz48xXBPObLj&#10;POikAwgmXwYcEzTX5qCnnXW/qQjtLXT1aR7Iy4tCPwEyTSgsMnDevXNF6ZKtravA0HAvnj1/ijt3&#10;bmN0uB8hoR5ITQkkWKowMX4W5ya6EGKnCW/rE5ifqEF1ui9izbQxUVSMcb7n1GQ/Ll29gsdvXuPK&#10;xUuECQFyYxFP7t1AW0U6RakNihI9UFEYj/fvX8DTxYn19Z/gYKSBWAtd+B0/gjR/f4z0j1LxX8Rk&#10;JwVHVR3mamrQHBGEWEsjJb/c3WsLeETRfZPO4c7cKJ4xnrUt24ORX65WAHLhN4SFdGPJYkIFIjvR&#10;/7sduJyZhFd3ZRvbC3h66yKe3LmMe7x9kzC6dXmW7nAGtwUkl2b53tME1Azb7pQyFHBtUeBBF8Jy&#10;VY4E1/RQC8UrY25VAgViJAZaCzDUWYKehmx0VCVRdMehuyYV4V5G0D+1GfmJ7ihNckOCuzoy3I+h&#10;0JMxxHUn3cYpDKbqY7LAEtOl9lis88LFpgBcbo/Axd5spEe6w8/RDF4UP2aMRy7btqHo95vQ97er&#10;8Yv20mAMVoZhqi4K14YrcXumH1dG+tCVEIfpxHh00PLPhYej5oQaavYdQt3+I8iiWoo+dgDRhppU&#10;G56IdKFCcTZEXbo3mtK90JITiO6yZKQwKGofPQBDtRMIcqd1JEyuXbiMiaEJKokeNDHYyr4eMtAt&#10;K8/7WtsUQFw7z5N69SZVxGO8fvkWE6PjS+lGcvOUhYGSbE2m+cqCw4qcAga+XJSkZ6MgJQ15SSlK&#10;UjbpUqrKz1OAkJsUh6TwYDoKF8VRRPl4Ki4oKz4OUf5+yElJUDaJSY0JJSxsCQ0DBBppI9hIFyE2&#10;Fgjnd48PDkB2YoLiYGRxVlVxIUoLc5WxHAFITUkh6ivKlLGXKplBxtfId5TfKAP9vc2SjoSOgS7K&#10;20APJ7/+DMYqm2Gvdgw2msdRmpGAid4OmJ48jIMrP4fOgV0EXjIvegJsz2hC98he6O7bBr1ta3F6&#10;7TI4nzmFuaEBfPfsCZ5cv4CqzGS8f/kUbx4/pXK9rUzPlVXp7dWV+BcqY8m6e/vqdfzbj39GDc+f&#10;rGw/v3gVT5+8w/tv/siK/IKAG4SvjasCjwMb6UC2b8c+Kn1xGKs/OhABxwY6kp8hIuDYvnYjtjGg&#10;b1gm3VtfYwNBIgPs67/4Els+/xy7//A7mKhsQYSOGpIMTiNNTw2ppw8hR/MAcnUPo0iciKU6Ku3P&#10;oNxJBzXe5qj3s0aZpwWizHVxcM0q2BqawlzXBLvXbsFBgmQn3ciuleuwl27k4KadUFXZA+0DB2Gr&#10;q4vFmRm8lenkAgXZc+PZQzyVacuvn+H+vXtwpnvQU9eFDWGpfuiEkpvtHQHz+sULvvYZXvL24uJF&#10;QuEcnj15iatXruH58+d4IfuVf/8jZqcX4Mjz5OseBF+PIDg7u2JsYgxv+RnJVKlZVgZopqjqplPv&#10;CfRBT0gAuumoO0P80UKRkO1ojmAKE1Uque38HcdVDmIfoRhmbo6KwDCkEkzhVp7wM3FGkLEz8t0C&#10;cJYOtTPAFO3+6ugOUkOX7ylUWu9Cs+MhNNlJFoCDaLbfjw7Hoxh21sCcjx2eDfWgq7yY778Vzroa&#10;MDy6D8bHD8BJ5zhcDNRgT+FifvooTNUO0LkZIYOuo4yKvyw3kcrVm4LJBFFBtoiP8kAhHXFzfS1m&#10;WKeu37yCsdE+1Ffn4va1YTy6PYqOunQ653C0FFOMJfrSVRlREUeglI6mTCbm1KShsSEdPT0VuHJt&#10;Fu8/vMb7714R2E94Xp+h62wXzl2Yx9v3b/Hw8SM85fm+dfcayiuzMTzcgTu3LuAWA2dlpA8akoLQ&#10;ws+INTqGbAJwqqIIJXRNtqxDnd2NmJyexNzEOHo7GnDz+gIe3LpEB5qBlFBbAsQLuWkhePL0Lior&#10;CnFszwZYa+yHw5E9KPD1RU9jM569eoe3b98uzbC7dAVPrt5AS2oyMi1NEKh7ivUlH0/4fW5fmMTN&#10;+RE87+1F186T6P3VKkx/uhGLv9mizMYSgFyS2Vh/ux29/7AVo2FReHr/Oh7duYQ7/F7y3a5dm8O1&#10;q4TGRcLi4jSuXyAwzi9B44YCjomlcn7iowORrqwRXKRL6eL3qMoLRVNpBGNLHsb6ajAx2ICpoUaM&#10;n63CeEcJuqrTEONvCQfjQxRXB9CcH4T+8jD+HlvURZ5BS5QGhrPNMVPmhHMEx7l6X1xoDsKV1jBc&#10;64jC9cFcxpYQOnFTuhcDOJw6CtvtW5H6h/Xo/LtV+EVfqSu6s20xVuGHqwMFmG3IwUh0MDpPamBg&#10;y36Mr92F0WVbMfXZFoyTOmOfbUbzFxuRs3w9/DdugK+xDuJ93ZEV6o7e2nR0lcWjKS8SrcWJcNBX&#10;g+aB3dDcvxOuJrpwo/IKcLEn0cKRFReHynyCoLRUmd1UkV+IfCqwrLhYZY/lga4unKf7ePr4GR7c&#10;f4T56TkMnu1Hd0ubMsZwlseZkXHFwVTKxjWy3SVVdX1xMWoKCJXsbGWDqjgGfm97KzibGsDLTix5&#10;LJ1KPl+bhJzEOCUVQrCXC4I9nfi8KXytjRFqxwauowFfjRNI8fUibJLodHL4ucWoLCxFSR7BlJeN&#10;0gI+JuAoIyzKiulAZIOrIlQWFaK2tATNlZLDqB69TY3KavI2upLmkiKEWZtD9YvfwenEMcy0NfMC&#10;pdI55WFqcBBm6idxfNNapPB73bp4AQXpGVQY1XBl5T25YyN0GIj9CLaKtETMTzFoPX+C+zfOozQ9&#10;AW+ePsTbJ0+pqMcZDJ/g0vQo3U8hXj68j2cP7rHyPmBjv4+86Fg29GL+3228efEOTx49x+ToAl1J&#10;Ma+ZOQ5t2ooDmzfjqMoO7CFAxGWs+3q1AgcZ7xA3IhBZ96UMoBMoX9OJrF6DbavWYutySfvO+4SJ&#10;jFtsXyaLEj+Hxvq1SHe1x0B+FsZ4ns4S2q0RdLfBXmjyd0GDrwPqvW1QS+dR52uHtkAntLIkWxnB&#10;QvWEshOdo7ULNi9fh/0CEEJrK7/T9hXrsFO6tLbsoAs5AKszZzA5MkxgPMejR4Tr0yd4LGlGZM3L&#10;21eE5kW42HohOSYXWSlFsDSyQ1lhuTJw/YGg/fD99/jmg5Qf8dOf/x3/CuDHf/lX/PSnP+HPPMrf&#10;44cv4eMajeP7jHFkvwGcHANwkXD+QEDleDqg2NYQze7W6PB1Rg8dSYufNwrtbVDi5oSaAC+lay6I&#10;wsRUUxOWesYID4qErpY2HHTOIMXaEfXhDOIR6XDRsoSbhhk641IxGu+Ldh9dgomBKlAL3d5adBuH&#10;0OZyAk3Ox9DGxzs8TqHGYj/a9Q/ggpUxHrc1YayrG4ZamsrkjzOqBIeVGVxMdOBnZ0YXncbAXoG0&#10;xCgE+zuhsjwbz57ex/T4AEK9XXDywBacPLIJOuq7sGf7aoQFeqGkOBPlZbnoaKpAeIANkqOtERWg&#10;h9ggwi9HJhMEICeUEDXX4fem6yKI6mNdkRZkguJsf5QUhGCgrxqvXz2kSxhFQ208nUcdbj+4gctX&#10;L+Ilz+Gde7dx++4DPCbQz1+gMmewvniewXV2AuO1hagJcUMr22r6we2ocLZEW1os0t2sYaV3FNWV&#10;+QRHM8rzKSTTwnDl8hguXRxDZ1sZettLkZvoh7T4AFynizhPFW9vdArHNn2NEGsLZcHo2MQs7j1+&#10;jO6OOlSVpvF/KHqnpjBSWowkUyOKSh2UZMfh4uwQzk/14er0AF6xHQ5omqBNmcq7AYt/uwXnCZGL&#10;ny5B5PLf7cDg/9iKATraJ9cv4tHdi7hNeNy4fg5XeLxK13H9orgOFsJDwHFjYQI3Wa4vjCsAuU5Y&#10;CTwuLy4B5NKcbCbXxPiShoGmHEz11xIczZgZbcfcaAfmh1uxONyEuf569NRmoS4/AnG+xqigAxmt&#10;4zkvD0Jbijm6kvQwWmCNmUo3nK/3x/nGIJxvDsbltghcJ0BuDWahryYZ4W50pnTWXoZnYL1/L2JW&#10;bUPTf6UD6S+1Q1+eDWbqg7DYlYyLNUm4SOs9umYHZv/Peiz+0yYs/G4jzv3v9Zj7h/WY5u0uWbzz&#10;1WYkrd8GZzqRCDd7lKfH4cXDm/jmxUM8vHFO2dVLV/UgdI8dgc7hQ7A+owGDkwdhpXMSdnoa0CPx&#10;Zb/mGzwR88MyXjJAxTxLig6grUa6qiToNmFiYAQX5s6Rvpdx//YD3Lv7iBV8GlfOX8GLx8/RScUg&#10;i6rKMrOUAfY6SXIo22XGRCr7l3g52sP4tBrCvNxQzSBdIwvMYiQ9fSSi2Zh9nayUnFl+0qid6U48&#10;HJDg7Y5UO9p3Qz3k87UyflJRKLm6cumC6HaUcRKSuTifToPA4PuW5mYqj9WUFKOhqgItNdVoranl&#10;b6lEa3UxWkrzUJGZQpUXglAna5jTCsa6OuL5jcuEYD5K6CDONjXA5owaTmxcjSR+t9cPbtFBVCDC&#10;wxV6VI6ndqyDtspGeBDagy11ysD5nSsXMD/Sg2wG42vzE5gd6FWS8Q2fbUNdQRpifd2UbWxHutrR&#10;3digZAhO9gtCWrDsMZ2BvJQ8AlH2aM9GsKMXjI6ewuENWwiQbThEhbxrPQP1mo1YTzDIwLkARMAh&#10;RSCy+rOvsfLzLwmYr7Fj9To6hE3YRlW9/euV2EOg7CJY9q1ejf1ffwnLE0fQkJuNhYFhXJ9axI2Z&#10;edyYZGAYp9IaHsblnk5M1VagOz0ezWFe6IjwQSbrlqT2HuifhJO9BzYRGLIz4s71W7B99QZs5f1t&#10;KzcoXVxae/fDnEFZHMi7b7/DE7qHt+8+4M13H/DNTz/iw5//BfcevkZifCkdRBi01GxgZ+mH1pY+&#10;/BvBIHiQ8i8sf/p34I8sP/zbv+HHf/83/Onf/l0p8rrX3/yA0PAsJMXXorvrPPIK6/D45Rv88f0b&#10;FPu4oMzOCC2etmj0tkd7iDdKKJpijA0Rb2eDaDtb+FmYwdPGEt7/X7L+OjqONM23Rvufe86ZmXNm&#10;enqmYaaxuourXGZmkAUWWLaYmcmSJVlMFthisJjRYrBYssiWLLbIJDOzXXYxdO/7RFb39527rtZ6&#10;VyQoMyMjI5792wHv6+OFn9iLcjzF09UVO/1D+OzRpupoOM2J2YRaeRLvHMBgVh49x73oDDWlPegQ&#10;fSGGdPkdos1NwOGuTa2rBqdd99PiqUW93V7q9bYya3SI+3UVnD3TxmEJKp4SQAwO6tLf1UZ2nPL7&#10;+4vx1zMu5lR3uhx7OyNO1xTLt0MK9hUykk6ye9MaPn7vN6jtWoOHixXdXU2UlKXh4KhPamIIBdlR&#10;hAaYYay/lpBjlsRFO5ISaSvA8KTdxpCUzZ9RumMDdcZ7yXPWojY9SAASSlraUQb6Wzg32ISd1Q6i&#10;j/ty5cYVpmYuMDl5jitXlsRybnDrzj0Wpbie6aiitbWCmfM99NcUEmyqQ4eYXJXJYaojg2k7lUyR&#10;n5esJ6nU11VyfqCdipIkKopTmJrqZ/riEGdlG7lxc4mh/mYJGO1cXZpiUWpPoM1h3A6q0yDb8GBf&#10;L1PT09y8uUxRXpLYlys+slzq01PI8/UlwMiA/vo6qVUDXJ0bZ3K0k6n+Vm4P9TJi50HT//qI8/+8&#10;mqn/vZ5ZaaoeeRUL+T/bOP/vm2g/aM7l3jMsTQ4yPtLNhfN9XFYsROblysKEGMiEmMaY6njHT+bx&#10;d3gIUK78/RjIJcVE5sRE5LnFySEunpfaOdjG9FArc6MdqtOxFy70sSRwmx9pZ2G4Xba3BsY6Sxlq&#10;yKS/+iQj9UkMVEbRkurAmWQzFUAmqgQg9aHMNUQwrwCk5SeAXB/IZPxMrtSXQI77uar2Nind7qTu&#10;OUDDf6/lZ4NlHrRnOzJWE8xCTxpL9WksBx5h+qPNzP9yJUv/tY6Z3whVBSBTCkB+v5b2P66m6t01&#10;ZK7cRIieDg76B/AVu5gUKit/168u4evmhJGWBpZ6uphJqjbWUsdMRwNzPU28pQD6WuhytiqN7+5M&#10;8uKyLJBz7Yz2tEnKL6SrRSh6blwWxjT9rfJ431m6xDjaG1sY6OpT9Z0zNz3DxfEL9LfLa4qLKEhP&#10;E2VWRlJMVR1fUY671FdWECLF1970sFiIPbkpccQECjTc3QgQQByVdBvsLrbh4Uy0FPPEkABy4mMo&#10;TDxBtZhKRoAfeSfjVWdlleTmUCzFT3U8JT+HCrEYpZWLmZTlnhLzKKC+vExUuVyV6pqk8NeXFlFf&#10;cIrqUydlow0lIzZcNuhGSQNZZIYG0FyYRWdTOSUC3/riHK4LDJQLJbVWv4+j3l750Zuok9frbt+o&#10;GrdBd/NqDHZswlZrD6fiQlQHR0tPpZEaHSbp4iiFKSfITkygXOZV6X6/KjeDBkn7bcoZb+2tDPd0&#10;MNjeTU9dG22VDUwMSfG+eEUU/z6Pbjwk/2QaVho6aIiBqG3YxL7NW9m1fgubV65X7bL6h338AyDK&#10;Y6vf+5QV7wpAPvhADOQzsYHVbJPCvv3j1WxXdjMJQPaKfWiu+lS+1woiPVxVfX2ND4+yMLMkCfGq&#10;pMFlli9f49aVG9y9cp2bs3PMSHpuTYyhOSON6fPTtLQOcDwyUdYlEwHVeoHIapkq47Svls9dyzYB&#10;iOaWrRzav59cWReGB4YYG5tkXt7/6t3HvPruexUYnr35jtCoYk4kVNHTOUtcbCE9fZN8J+R4+813&#10;P7Wvv+HLb78TiPxVIPI3FUi+E3IoTaREBZK7T55x++FzPv/yr7z48isVeC4NDFDq5UKFqxUdQZ60&#10;hfrQdyKShrBjVCo934aFEuUppuvsireDC17O7njKbS87RzwcHPE0Nidsnz6njJ1oi0+nICiOmths&#10;epIz6Yn2oj3cSNphekIMqHPaS63NLk7b7qXRVYtGD2ku6jRa7aZ2/3oGNPZwoyibiZEBfMTANXZs&#10;wU3M98rCtKoLnDgJSjWFOcxOjtLf00p4kMxrzxl+/Nv3fP3tF3R3trJzy0Y2rv4Yd2czbG30yTgV&#10;S3lVKjExrrLcvFWj4nl7GxISakVsrKeAKEmCmQt1US6MOpmQu/Yj2tcp44LvotZkP6dP+pCbcYTQ&#10;YEs626qZvNBNTU0eZwRqt+/fZnp2nLHxIR49uc+Vq9eYmpxi4GwzOTlRNNWXcfPSAmPtzaqTTea7&#10;mjkTF0ePmP6d2SkuDw9LUZ9lZLib0ZEu5maHpDCPclGmk5LiG2W7u3ztkpjpbW7cWJSgl0OUlw3H&#10;jDTwkZoU4+tNXZWEy5QI1S6zloZiEgLkd9FX46jBIcrCw4nx8pV19CaDPZ1cW5xherxftq18zmQn&#10;0qpnQOu/fcaQAGTiX9aorgeZ+8fB9P8tQP/XzXSsUSfO2gRPeyPsrA/h7WXLBSn4N5YvcuPSLMtL&#10;M1xZnJT3Fuu6JEBZHOP6wgXV6bvLyoH2hZ92c12e++lsrIXxPmZHpFb21zMhBjLaWclwWxkDTcX0&#10;1sl8lafRVHiSqqwoSpMDKUrwpiRewn68M5WxNtTGWdCVbsfZfCfGFAMR+5hrCBeAhLHYFsXl9jiW&#10;e1NZ6s2nMi2alBA/MmOC8TQ6SOiO3VT9fjU/Gyl258wp+SLVx1jsTOZiZQKXjrgyu2Iri0KYpf9e&#10;z8Jv1zH727UqiFz4/Ro6/7SGmvfWkLV6C8d0tHE6pIvNQU2iwo/QK8k3JSEWI9Fl/X17VVcDG+lq&#10;YqytgakkITsjfUngziQftaUzP5ip+ljmzqSw0FdGTXYcTmZ6BB1xJzk+mlpJ5o2VxUyNDDE9Nk5t&#10;eRW1xWWcLi+nTpJ935kWMZZuobmobU+f6mrxzJMnaT1d+9PxEinqx0MC8RXDcDU7hJeVkdjPYfzs&#10;LAmURBbm7iArjquAw5+cE3GUZ6ZTo5wtJgWoNCWZstRkCqUpBVk5Jbi8sIgyxUYEcuVFBapO4krz&#10;sqkV62gQaDUKPOrLisSIMsU2kkXnUyiIjyLBz42chAguTY+Jpd2gsayAWB9X1UkKyoHI3oYKznW2&#10;oQx3GhcciLXWTux19+DnYIm/qwO+jlaS3vfjJfp8WuZPuciwJPMk5/vOMD7UJ6BVVrSL3JR299oV&#10;Ht2+zYtHj3j7XOmm/IWqA8XPv3jB199LKn/4hPysauLCUgXUvbx+9orXz5Xuxd9SkV2E2f4DaG3c&#10;xP5Nm9m7aTu7N2xniwBEuQZEgcZPB9MVE1Fu/91C/vI+q97/kI1iHFs+VU6DVE63FZDIdOfKVexZ&#10;uRK9TZs4uGEtJnu2kx4VruqfaXRkgrk5BSKXWVy4wqVLy1y+dIOrl29xW6bnWju40D3I6Pl5OrpG&#10;KSmsI9w/El1JP5tXrGWrAGSLfI4yf9tWbUBt0zZ0d+zh4O59GAoILQ6b4mglSd8vlLLKGm4/eMDr&#10;b/5K99klLi4+4svv4fKtl9x//hWff/s9r774itcCgzdffy0Q+ZZvfhCACBm++Uf7QWAi0++VJsB4&#10;++MPfCFPfPPdD3zz8hldsq5UONty2sOGVrGP9mAvuiL8qXB3JsfBnjyBR8ZRX2K8vXGztpN5s8fR&#10;wgZHcyvcnB3xsbYmSteUOt8IOpPld/aPpuFEAf3peZxLCac7yoLuMEP6gw0pN9tMpfEWWsRA+oJM&#10;6As0pMNblyarPbRobmZYcy9XUhNVFx862VriZmdOVnoCk2NnJdjkkxIRzMUL57h1/ZJYSK/Ys0Cq&#10;s5HHj64xMdpFYU4KGnt2cMTNmqKiGPwDjGlpSae8LJbc3HDCw93Yt38t6lorCYuy5vhxZ872lFF0&#10;KpKO1FCuRwbQo6fF4JZdnJX36Tywm5oIN8JDbUlOCeKqFMMLY2ckgc8yt7TEnQf3uHP3DhNTEzx/&#10;+Zx79x8xN78gxX+QoXNNLEpRff3iJY9u3SItMY7h3hbqJNBdX7zEo3v3eHT3NpcWZsRYJliYG6Ws&#10;OI0uSd0Xxto5f76fuUsXefjkAc9ePOH+o7ucaajDX0JvjJMVWUGBJEaE0N1Rg5PDIZJOhFJXnIHz&#10;gR2Yrv0Y261bSBYDaa44ze2b9+X9RgRwl+joaCY2IpBwRwviJUy1/+caBv55FRf+WQAi8Lj4f7ao&#10;zshS+sS6JBbS+5fdpIiJBvg4csTPicAgdwqKkuhoF2s626raLXV9YZRJMYrBtkp66iXcCAg6qrNo&#10;qRAYlCZTV3SCqpxoyjPCKUoOIu/EUbKPe5J13J30SKmrwXaqlnTMlqRAK+KOmhEfYEGaPJYT4Uhh&#10;tBOlMY5UHbehKdGOzkxHerIduFDhw/TpICaFA9OnA5lvDuFSWzRXuk5ybSCf2lPRJAcd4USoLz5K&#10;Dd2xnRIRiZ+dK3ahK8eW8eoAFttPMJkfxKKrNbPvi379ajVLv1rHohjI3H+LhfxqFZNiIN1/XEPt&#10;X9aQsWoToULnQEdbPKU421scxlj0xlRXW4ChhZn2AQz2q3FAViADjX2Yy3OetqbkxoZSGOFB/jF9&#10;8vy2k+O3m7oUL1JD3XA21Sb4iBN+suIedTHjZKQvdeWFqnG++9o6GenuYrivkwYBSHNtDR3NzUye&#10;v8D0yAUq8wopylS6mM6iXJJ3mRT3cEkWEVKs/WQD8rY0JcLdSTTMVVKMC0nBARQlxlN1KoNKJbHn&#10;Z1MthlEgqbcgLUWKdIaq+xLlTK+qwhKUwfyVqXK8RtmVpcBDOd6hHMdRbKMqN1112nNZaiwlicdV&#10;13Y0ilmc72hiYWxQCvs1Sd0XBEjpxB6RDa6phq++fCkpop/BM028eftCdfqmMrRopLezfNd2ri3M&#10;cefynPy/m8xHOl8LECaHzko6meHt66cCHaVrcUnCyjUgfx/u9MWzJzx/qox78ISXz56i9Lek9MD7&#10;9ZdfyEZ2k4kL17h755Wks8tSMOQ1r57z/PFjcpPTMdqviebGzahv3saejUrbrjrLSgHHTxby/+6+&#10;UqbKQfTVql56P2Sdcizk48/Y/ImYiJjHtk9XsEu5GPGTFRzYsFnAqCkWtQEPM2MqcvMl+Q4zfuEi&#10;cxcvM7+wzIJAY/HKLRYu31G16dnrqjYzd4Op2Rt0d42Rk1GKu507O9dvYr183lqZj60Cj62rxJo2&#10;7URvpzp71m4RuKxTTbeJnRzYvAs3K9l4iip4LTrx/M2PPH79DU+/+I7nAoDPBQxvf/iRr8Q4vlR2&#10;Wf34NxUwvhLjEN6obn8t//ONKIwKJMpzP/zAl3/7UQWSr95+ztPFaaZyM2mX36nF15EaD1sajjjS&#10;G36UBlnfSh3tKXJ2Jk/sN8XHB18XFxzEPJwFIm629ri6OgtUbAg4bElPaiH9edUUhyfTeaqKwbxy&#10;hrJOMJx+jIEEd/rCrOjxF2j4W9IfYk1fgBE9njp0OKvT6aBB9+HdnNdVY1bM9PbEOI42Vvh62lFV&#10;lkWltCqBRebJaK4uzTI1dY7m+lLqyjKpLJbAlBfDEQ8z2b5KSTgeibHRXo7465OS6kJbQwIRwdYE&#10;BDqSk5/CmfYGwiK88BW4BAYZSyEsYmqsg4nGQq4nR9Gtr8OA7kHOHzxA3+6tNAS4CKRq6OptYv7i&#10;eXolNHZ213D91m3uPXzAteVlWtvaBR4PVT0FXLqyxAUpqhMzvYxN9KuK9quXL7l8eYLFi10SoGq5&#10;cXOZAYFkX2cLs+OD3LyjWMYytTVpEmhtxF4iqKkt4aYEt/sPbkuAus3S5Uu0Nrdzuqyc8d6zzEjt&#10;GOzvlcenyJdl01xbScxRd8x3bSDC0gibHTs4KDY2cU7C2vwkfb2dPHj8gJmFJbl9lvTjUeTs16bj&#10;v9cJQFaqjoNM/8sGZhQDEYioAPIv2xj4/R7yze0J9vMiIjaEqJhjRMb4ExnlRXSUB4kn/CnKj6Mg&#10;O4bMEwGkRnpxMtiZuEA7oo+YEeVtxHEfIzEhZWoiNcFUTNKc+KMWJKiauYRVC2K9TYnxkP/xNhaA&#10;WHAi0JYTR60FdAcJstYkxHo/QeZSdwP06clxpzvLjtFSD4HHURU8pk4HMFXj99PZWC2RXOnPoqcs&#10;kfRwXwGtP0ESaEMPaFKzcpcYSJEjHdk2TMoLF0VZpvP9uOpkxtwfVnH5P9Zw9VcbufzL1Sz8l1BV&#10;QDLxuzUCkNWcFoBkywYaa2mGnzLqn4URFod00N0tC3vfLgwPqGMpK5CRhhoOpoY4mxnhZHKYMB8n&#10;KtKOkx/qQoLNVvI9N1NwdC/pAab4WuvjbWNMgIcDPkJ1fyf58qFeFKbHywKNIUNp8RHkS5JSOnpr&#10;qq0W1Wyg80w7DVU1FGfnqqxDGcM9PTGW7KR4QjwFFrJRnwjyIyUsRLTUT9VfVXpkONUCmqaiYurk&#10;NVV5p6SoZVOWnUWu2Idymm5VQT6l2dkq+ygrKKBasR9plXL7pzOv8qkozBXIpJEvn5clepcRHUBh&#10;crSqC5i58RGWpdC/eXafC4O9YlAljJztEeDkUJwYzqWxAb5884zJ3g6G2hpUpxZ+/+Ub2ipLKM04&#10;ybN7YhJPH6usJSXUn7a6MlV3FReGz3LrxmWUoVCfi7W8EIg8f/KQp5Ksnj+5J1bxUOzjMV9IKlYN&#10;56oM86p0YfK5cqrq5/woBVD5e/v5l6pOAZ/evc/yxUUSQyMxUlNHXQxEXdL8vi072SUQUY6BrPpA&#10;6aVUoCEQ+ceZWOs/XqUCyNoPBCJ/EZjIcwpE1n/0iYDkE7YIODbL7S0ffMye1WsIcnHH+oAOhrt2&#10;EXcsiHbZiEfPzzA1vcTMxSvMLt1g/tpdFpfvsLR8V9oDLi3f5+q1+1xcuMXI+UXq63qIi0risJYu&#10;W1euY817n7JtzQbUt+1Gc9teNLfvl/tb2CxA2Sfpd7tMNWU9dTW2JD3pFPeffsX919/z8M33PP36&#10;rzwXe3gp9vGFwOHF9z/w+Jtv+OLvAJGn/38A8pU8/qWq/ZVvvv2OrxVLkfvfff8NXz64yYuRPvqV&#10;XZMSDiqczalws6TJ35UyJ0vSjA5zytqCHDs7UgQkIW4uHPV0V52d6Odih5+HM8eDQghz9OVscRvn&#10;q7roKajjbGkTw+X1TNZX05YWS33MUVrDXWjxt6b5qCNtfjZ0uR2mxXQHHda7OWO9l2aDHZzR286w&#10;FKeHixcJknXe080WHy9JpkkRFOckcUrW0ZaGUm7fXqSuOp+cpEhSEwLJSI8kMyuB5euXuSwF+2iw&#10;O77HTEhJ8SA8yJItG/5Memas/GYj3BB7uTBxlqjjHljZ7CGvIJrLCwOyXUVS62NLsyT8s1HHuBDs&#10;TZ/BQWpCfJifGmZ4pEdMY4jGFgFadRqzUpSv31xgfHyIM2eaGR7up6w8h4yMGLKzjoulnuVEQgB+&#10;R9y5vDjLy4cL3F48w83FHpavzDC/dJFgT3tJ2q5S0JsYHGqjsCAKa7udBIfb0dXTKKazIIATY4gN&#10;F2h10tnVT3l5OX09/dy/+5z7D5+zKGBZvn6D8bHzJEQFYWd4gJz4UFXtOLBjDa31EjTLErAz16NT&#10;7GP+8mVu3hbYXbzIUHQcLX/exNl//kzVJ5ZyRbpiIcrFhJf/aQuX/3kr5367lyxNY/Zv3oyB1MLI&#10;42GkZiURcyKM+OQwgo/7ERR/lNSiRLIE5jmFSeTmJZJzKoFTqVEkRvsR4m2Dr8NhvKx1pR2Q2qtH&#10;sKsRQU4GhDhL7bQ7jKexBHUjTbzMtXEz0ZB1XxMbnV0Y7VyN4eaPMdn6Mabb3yfcZgfduZ50CUCG&#10;i1wYr/ASgAg06kNYaAxVnco7Ux/MdGM0IxUnKI4LIi7Ii+NHXAkz1Kdmu+bfDSTfgfHaIC62xjB5&#10;yotLdgbMv7NawLGOK7/ZLBayhoXfrWNWIDIhBtLz57VUvbOKU6s3kWBtLrT2IUiSvYkkjf1bN6G9&#10;dzsGB/ZjpK2O9UEdnCRx2hnoq7o3L04/zunseArDHMj30eJ0kBZV4YcJslcXY5EN3VIfX1dJYu6y&#10;QgR5kxruT5KQL/KoPQmh7pwMEVoHuJEcG0xZkRTiwjzKS4spVU6rLcpX6e3JqGD8PeyI8vMg9qgX&#10;4V5iHYE+soEGqA6gK1e9dzc00lVXT0OxmIUynG1uDpU5ioEoHTFmCjjEYpTjGwIZ5cB7ZYlykWCJ&#10;6iyrKuX4R2GOanyE9BORAjk/EmVec44HUZISR31RNrcvzYmmX+TK3CwXzvbRXneai+NjfPX6OaM9&#10;LUR5WKlMTIFCUXw0A3XVfPHqqTz/UnS1WNWFjNJ1yfnhIa7Mz3IqJpzW2mK+efOUsbNdPLyzrOok&#10;UWUbyqBGTx8KUB7x+N517l2d5c7iJLfnJ7g6NcLsQCfjXQ2MddVxrqOViyOTXLqwxNiZYZpyKqhN&#10;yab8ZDoRbj6Y7FVDfcMm1e6gvQKQnX8HiAoeApF/7MZSAKLsOlKORax+b4UUcqXPrBUCEwHJBx8J&#10;QFawSWxkk8Bj84cfy+2PiAwIkd80XAWQo1JIlUG9zo9OMbe4zLzYx6Vrd7h68xHX7z3l+p3Hkibl&#10;9q1HXLvxVJ57KCZyi/6BGZobezgeGoPVIVN2rd/Mvm3b0FGT+d66W8xptwBkM9s37kB9x372bdzN&#10;PgGIlc5hkgQ83b1TDM4/ZOz6S64LSO5/9zceffdXnn4Ht7/6jjtff8ObHwQQqt1VPwpAfoKJ0hRL&#10;+VyA81YeV077vTq9wONnn/OtwPjb77/kB0m44xIm2gI9qXAwolQ5MO0h5mFpwkmx8hOH9Uk1PEyc&#10;BK0YMfGxxlIuna3lbG2G2Gghd+amqckqorv0jICjk8HyNjqL6uivbuKerAMtBRJwIgPoiPelNciB&#10;7jBfzgis6o206Dbaw6irDl0O++l00qLZdj89mSHcuDTD3PQEU5NjkujnOT/WJyZRwtmOKvJPRXO2&#10;r47e9hoaypTwlSaWlsXw6FkmZ0fp6G7lTE8dGZmBeHsfFstwREN7M3aSZJMT/chKD6O1tZSgEHs8&#10;fQ4REukgMMqgpyGfXil6/ZnJ9FSLTaWdYOBYKCOtDWIUIwyOdMnvPUncCS+S0wKJP3mM2DgJigXx&#10;pCVH4uJoQGiILQH+xqrjLeHhjtjaa6KltYvmlkY+f3qbq5NdLC+N8ErpLFJCVaYETc+DO+Q7pHDE&#10;25LwCEciT7gQl+JLWlYs5RV5FEvo3LJ5lbxHnQDjAfnFp7B1MBMYzvDi1ZfcvndX1jUBp8Dmqiyr&#10;BDEEtV3rMDiozrYN7+FgvxM3l31oq22gurKUuw/l/5fFkhdmmZAa0rZqn+pU3tH/8Rmz//xTlyaX&#10;/9cmrv2vzSz+kzK87W4qDew5amXLEV8fSisFYOfOUdHSTFN/N3kNVcSX5BAn8xpbnktCWR6J0tKr&#10;8sk7XUJBZSG5UvMyM5M4IbUjNvwIEf7O+Lua4yigcDHVxNFQA4fDGmL5B3GS9cJw/xZMNHdgprkd&#10;S62t2KptxnbvZuzVNxBut4/e/CO0p9swmO/I+VJ3Jit9WBCALLVEs3QmlssdsVztTBQ7OUGpBJJY&#10;fzdV7yO+B7XI2igGcr7ck54iZybrQoQ0EYyd8uCKswkX/7KWhV8JRP57PZeUXVi/Was6DjLxpw10&#10;/WENlX9cSdqKjeR4eohmBeJha46J/gG09uzA9JA2xjpaqoPnPk72HFTfg62RvsoqEkM8yAxxJj/I&#10;gqpgXbrjDGiIsxJa7sFAYzNO5gcJ8XUhRDlGILaRKQkg2MdGUtphSRmmRPpYEy3t1MlwSktyJUUU&#10;0SappbikgKKCUwT4uXJKElSgJJIYb1cyw4OJD/QlSQpwfFgwCZERlOXnMT40yGhvD+21p2koVUYE&#10;LKIuX94vQ7GJk+QlJapO3y3LPiWFrkh1dpUClHIxk/K8LLJORhMf4kuEnzMR3vZkx4UzOdjD1dkp&#10;zne3M39hhKmRQc6f7WX6/AiPbt/klRR7ZYCjc52tRDpbq2Azc76f7ppSztZVqUzlCwFMS6UAMS2e&#10;m5KsnilDnt66xolj3nQIQN48vc/ZtiYe3L7GSzGNV08foYzp8eWLJ3z96gldVbnkBkrRkgJTGuJE&#10;qehvrocJhUcsqAwS+wv1pCQ4nIrINCrDU8k/EkmRvyzLyJOUnszEUvew2MIG9qzdyN6N29mzaTub&#10;Plv3/+y+Uq5CV3ZZKdax6ZO1bFohzwlAVv3lU5UNrJHnlc4XN360gg0CGWUoXNV46u++x1F3H4Fx&#10;Fbbauviam1Gdly8FbEjVX9U1sY5r1+/LBvyQ5btPuH73ETck3V2/9Zirt5+xdP0RMwu3OT9xlbMD&#10;UwLvYkJ9AzDU0kZj205V27tpJ7vXb5EQs0vgoYb2Hi30dmuivX0PJuraHLF1JzwslczT4+R2XaF5&#10;/i7zX37LNTGQm9/+yJ2vvuXl93/9aXfWX3/k2x++F3DI9O9nY736/nteS3sjpvLqxefcvX6H55+/&#10;5pu/fcur1/fFQpY5r5ixnxtVTqYU2xhxylCPAlMj8s1MKLG3pcZDfhMxkgpfe3681Ms3S808HMzl&#10;SlsWL2/M0VXZTG9lJ8O1PYw29DHW1C+g7xTDPkVmbABDJZnMV6UzKcV2OCmK/nA/utzNOOdmzFSA&#10;PefDZVtOFsAE21CV4EtfV72q3yylQ8U3UmgfPLzBmdYiJkaaqCg6QWykD/U1xUxdGOCKwGZ88hxT&#10;F0fo6ashNTlItq0yTiYc4aDuBsKiPAgIdcHRzYDc7FBiIlxIywgj+sQRvI6Z4nzEgIQTAYx0NjLa&#10;XM9oexOLEmAWhgaY7+pTWfPE/DTj06OUlGUSEuVEcl4gflE2uHjr4ex+EHdlhD1PQ44GyNRLVwzC&#10;ivBYB8ydtLH3tCYuKZbRoV66m+tUxzN+4G+qM6JOeVoSrC3mVV0kwDhOck4EKXmRHJdl4XrEGCdJ&#10;5xFhR9HS3EZwiBsXxsVers8SHOoh/5/M/UdPOC3bob+/LSXFJ8nNikdfaw/v/uE3/OWPv2LzpveJ&#10;iLBn354V2JgbCkAKKS/L4eqNJQZHBzkrNtOhYUznP33K8P9Yyczfh7e99j83c10gMv8/1jH0q+30&#10;u4Vyb/EqXZ29shzmePD6LZfuPmTp1n0Wbt6mpreX1Poa0lrqSW+sI6upnvy2Fmr6+mjoH6Rt8By9&#10;o5Ocm5ykQ5ZzSb7AJMwHT+tD2B6WEK61E1ONXapmsGcLBgILU/WtYv7KmC/bsNfYgrXaRvzM1Unw&#10;0qOv0Jf2FGsGcx05V+LKWNlPu7IutUZxqT2Gy51x3D2bydWGFGpPBJIZ4U/MERc8Du4nfvN2fjZS&#10;5k5vsZsAJJTR6mP0nrTlmos5F99ZqzKPRbGOhV+tYk5uz/y3GMg7G+n+41qq31lD+sothBsYqkYD&#10;POrmgKezHZYCCiM9DUx1NDEXgDiYm6CntkvS/xHyRZvTwzyIkxUw2UOXEj81uk8eojLWDCfDXdgZ&#10;KUM2WuDvbkeostspzJ/ESNE2X2t8nQ7h7yR24qCHt5UW8eE+VEmhbZSFPTg4QH5BHsfDgjistZeM&#10;k5GqcdpTQ/xJCQskJSJIzCGbkuw0UmKjSEuII+NEPDkpJynPzWK0r4dmWQHqxWYSjin7HiOoF9uo&#10;KSxUwaWxXBlWN5+itCQyYsPku3gT4GaFm7mOzJMxOaJ2TbIyXbo4zv0bV6kvL6RWEt3shUHuyUbz&#10;QiCgXJfx6NF92ZhfogxxmhsTojr2oeyyujw5ylnZIF4/fcDrF49VvR9HCACbyvJpr69SnY4bKimj&#10;u7aIB/J+7bJi3b1xhXvLV7ghlnNVNsorM+NcGxukLs6fAkctSpwOkGu/n0InDfLs91LpqUu5bKD1&#10;gdbUBrmQJ++f4+pKtX8YbXECk+gkCo4nYaqpp+oqZKdYhwKQ3Ru2sX3NJtW1IIp1rHzvI9YJHNZ/&#10;KMbx0Sp2SdHeLP+/8s8fCkgUePw0+JRyjYbSNsn/bla6y/7zexIynGg93YTTYSM8DA05Xagc5JyW&#10;ZHxDdbbUleW7XL8pALn9gFv3Hv/dPh5y7eYTrt1+wvTSLc5NXGJoeIZ6SeUpsfFYy/q3b/1WAd5W&#10;mdcdApCtHNitJlayF7Wtezkg030btqK/RxMPCyeSEnNpHr5Nx5Vv6H/4JXPffsc1sYq7ApCn3yng&#10;+GnXlQKMbwUiyim83/ztb3L/b7z47ntVey3tSwHNtz8op/qKpfz4FW9e3+Pp9XkqI44JJOwosNAn&#10;UVedNLHySmtLyizNSdHTFhPRIN34AIPJAdzryeKLsQK+7M/kYnYQd0b7OC/gGKoWcLScZap9hItd&#10;58Ue+4iVbSFEbLo6PZ0hWSfPiCGXhUfSlhjNfEUqS9kJ3JL1ZamyiBtN1YzlpVMQfYxTkv7v3LvB&#10;c7HT+w/v8/DxXU7X5rE0f47BnlrqKjPFrtOkIGbR0VYr21InqcoFgMUSLLJdKS0IIjzEBQODHVTU&#10;nCQ02gn/EAeO+tuINfhiYnkAB08TLF10KD2dRUNLNXNT46qhfa8ujLI4N8yj+7fEgi5QJRBsaK1i&#10;YmaUcAHXYfMd+CfYEpfvS2iSE9aemvhFWJOQEUBc6lHipfgHy/2CyhiiMgVUp+LJKkgmMeYokUfd&#10;5b3H6euupyb7OBkOB0m3PcSwWHZFQzHVYkYRsi1oCvisnNQ5LvN6xM9O4Gco1qFNRKQLCwuDNDQU&#10;EhEdQpcU7uHBbhISAjh5MpDoiKOs/uQjPnr3z7zzp99gbLqfQAlm7/z+15gcMsTCVA8Twx3Mz/XS&#10;0l5NU2UZfRaetP3LZ/T/z5VM/LME8H9ez6K0q4qB/I9NjP77dvqMfHh26TZjI+M0tZ7hys1bEpbu&#10;s3jpGo8eP6dfjKS5r5uBmTFGZscZmTwv6/worT1d9AyPsHj9NnefiD3fuU1RUSau9ga4WuriYCi2&#10;ob5TbGMXFgf2cXjPVgz3bMN43zZM9m3FZO9GTPdtwGTPWszU1hHmcohE38N05HrTlWrPQJYDQ/nO&#10;DBd50JRkwUCBN6MVwQyVHWOwMIj+RF/qj/tJjQgmSYJzgPVhQjdu5mfDxa4qgEyItgxX+tMWbcYl&#10;O2Mu/lG+/C/XMy/msfib9WIg65n+r9VM/GE9ve+so1oMJX31Fvy0tAjxcCUywAdfdye8xTgsDuti&#10;oquF9q5tGGmqYWugQ4Z8cGlaNNGShsNsNImx2kOm01Y6Eg3JCjqI+YHNuJgdEnC4ECYrR4S/Bwkh&#10;flKwA2XqSrSssMdcDfATgLiY7+O4JAdlPPd6MZCBrg7VWVn5mSkkhgbI58SRLZ+XEOhFuI8zYWIz&#10;7lbGBEjRTD4eQUd9rep4R2VBDk1VpZxTDsrL+zSWFpB+PJrSU5lcGBiku6mVrvp6agvzOZVwXN5b&#10;dFtAGCwFIsDZDLuDe4gLcBODKKK1NJc5Acbo2R76xYhuX53ji+cPeCtQeHVfAPLgjqor7LeyIZ/r&#10;biJPvtd4b5uql90ZWXEVC7kvr7l9bU4sKIEAO0mvMcGUpMbL1B8fM02qZQO6eGGYns4zPH90m8HW&#10;05ypyKX9dL4YVAadhWmcDnGkwUufSsf9lDmrU+GuSYWbOpXOGuRb7eS0zyEaJC2WehtQ7m1Nc8gx&#10;OhOSqYmR4mDnxMFtu9i7cj07VqxnjxReZReR0rasXCvA+OmAuXIdxnrlIsHV67Eyt0Zjl5qqU7o1&#10;Yh4bPlQuIFzJFvkfZaqcibXjM4GPAMTyoAE1BWWYa+ribmxKfcVpLkxcFEDc4/K1WywJSJZv3JNU&#10;d4ebKoA8ZH7pJmPji0zPXpbb17k4t8zCxaucqT/DMXdvsYtdAo/N7BaA7Fq7jV3rtqCxfTd7tkjb&#10;tAtNZbpuG+pb9mKpZ4ybkw8hx/Mpbp3l/K3PuS4gWBYS3P3mR17I7a+U6z8EFsopu2/l9jMByTMx&#10;jmdiKQ+++ZYn3//Isx9+EEv5CSDfAV9885Wqh9mr01PUxceRZ2tJgrYGAdu3UmhlQZtsHw2OYoLG&#10;RsQKVJoiPHg9VcOj86d43pvEV+0pzCb5Md9Uw1TjWQarJZ22DnOxU+DRdpbzZwYkvBSRk15AQUYJ&#10;UUdiSA5JEtts50xlBcUnQujPTeNmRw83+89xtauHlvRkLkhQmbgwytzioiy3eQaGznHnwUPVBXsv&#10;JKi01hdRknscf28jXB20OCGGEx0VQNAxH7rbMulp8ZDtwofGuixcxQpMrbeiZ7wWWzdttu37GFNb&#10;TTT0ZdnqbJBCby/veVUK6ih1dWWcba1nvKOe8+e7uHv/DtNSEL19LHH3saC5o5rGlkK8j5ngGWlC&#10;cJoLDgGH0LXain+MHVmlUUQnHSE5M5iTab5UNKWRXZ9NTlMZmSUp+HgY4WyuQUqcH+7W6oS7aBNv&#10;tY8MDwOqSuMoqcmhsDyX3Xsl+Gx6F32TLXh4G2Pvdhhdk13oG+0WANpRXpJEw+k8urvbaGlrZkbA&#10;NjjSzZmOZs5LIQ8KDGbjxg388c+/lfm2RP+wGu+98x4bV4l1f/YX1Pd9hrUE313bVpKansBcTBqN&#10;/76avv/5GZP/cy3T/2stF/9JQvj/2MDE/2ctF/73JtrX6nNW6dq/poowqSfZWWk01NXQWHua5rpq&#10;6qsK6Woul1bM9EgbTeXp5KeES4h2Ij3xOM0SHutOV5KRHCu/mz3OVvqyLHRxMtHD6qA6JmJNB3dv&#10;ke1iA3rbN6K3bT2Hd23m0O6NGOzbJCa+GRvd7QQ5HSTGTZe6JFc6M5zoznKiL9+TsjhTko9qEOm6&#10;n0j3AxwXyPhZ7OLIrhWcPuLA6fgwEoJ9VGOqRO5SDqKXeNBf6smF+lAGKwPpPWHPsrMls39cx/x/&#10;CEV/s46FX/8EkBmxkfHfraNXDOT0u+tIW7WFoIMHVd2D+Ls54m5vhb2pMbYmBhjraKC1fRMOBvLl&#10;jHRkRhxJDXbB30KNUEs1Is33kOGsxuloc4Ks1TDZLz+ypSHRUvTjQiV9iG4qY7DnJ0cSdsSGKPnB&#10;YwLtCPE0xcdWW4qHBcmhAhgfNwrc3Sjy8qTQy51imY98JxsijHXx0t6HhdoO1QD421Z8LEn5IyKD&#10;/GmuriIpOopu+TFGOttlIymmIi+TovREUo9HUpCeymh/v6r33PrSYipz0skU8yhJOUFjYQ7ZseHE&#10;C+RcD2uSJsmwozSfnKhgmsU65s4P8eDqJW4vTrM0PiCW0cvFkQFmlIuNZIMabq+jrewUCT72nPRz&#10;ESgkkBQs858QTHFyhGqXWKCDCX6WekTLCpIe4SMF4hjBdnokBjpztqOBC6LMSo+sjSWpnM6OpKk0&#10;gZL0CM7W5FIt6bDQahcl1juolkRX5qFJsSSw065K1xda1IiJNPqbUOtrSkuQAw0BnjSIcRUFh+Ok&#10;c5ADkio0Vm9kr1jHjjUb2Ll2o6ptl9vrxSSUjhU3f7pGluUaLE0sSUvLw8neg/f/8B6f/kUg8sHH&#10;rP9AORNrtQoiSieICkCUsTyU02uD3X3Q374HH3NL1TgtM6Lxd+4oV4s/5c79J9y+/5QrkrKu3Lwr&#10;EHmqAkZLSz/pqco+7AoaTzdTllOMn6O76pRdHYGFgboOe9Zvk/laz7aVG1CXx3dv3iVGshPNrXtQ&#10;37Sb/QIQIy1l9+gxais7xIQu0NExwWMBxx0hwR3lYLqAQnXR4I/KhYNwV0xj/Iu3XPzya65+9Q03&#10;v/2WhwpQfvyeLwQywhvVab1Xrgjkzk+wOLnAVFM7p0PDSXdwIdnOmSJXN8rtrCk0MyJRT4cTtqbc&#10;G2uEl4N8e7Oaz89ncK8mgqe1acw1VtNX1MhQ/YCAQ7GPMcaazzLU0EdPTR+dpztor2slIyGVilMl&#10;nG0bUI1h4+tkQUdRDl15Rcy1n2Wyu4W4ICf6O2ooKStmZHSKm7cesHDpsizbGzx68pTXr59yuiqL&#10;EzFeUoi9OBHtLLaRQEZmLPn5GYycraC3NVDClDMd7YWkZoZibrOHA4ZrsfHQxtxVCzWD9WibbENN&#10;ZyWevno0NSRSU51IckoI0231DCTEy/bVwuNnz7l2Z5mc/Hi8ZDtOyo4hKf0Ynv5iA/56uB0Xm8mN&#10;IuC4N8diXcksiiAyzh2/Y1KkYp05VRxDfmM++S0VVLSVUVJ6gmAfU4z0NnFEbDv5qBHHbdQpj3Wh&#10;IM+HpjMleHq58ed3fisAeR9rF02Ohthi62GInoUGqzd8Qk5uCiknwwg86kxlVQHDI52crsmjXG53&#10;9cvy7hskJ6cQK1trzO1M8Q315KRs/8mJ6aQnncTPxw61nRtY9e47/PaXPycg2JcbLU30btWl6V8+&#10;ofvfNzH+qT4Dv9vD+Ie6LKjZMPfpATr/sp1Se3upJ8GqAbsij3mRK4GxQcBRW5FDVoIsc6VTymAb&#10;4n3NCHE5jLupOu6WOmLwRrjbmePras0xLzvCj7oQfcyD+BBv4oK9OH7Mk0A3WxyM9bCVmmt9SAsb&#10;fS0VWFzN9SVEH+KInSGBziZEeZsT7aZPUbQjzZlutIhtDpyO4rj/QXycduNoLaDVWo2l1Gsv54Oc&#10;tNDmrIT7dqlzqeEBxPu7EKOtqQDEk55iDy40hjFQGcBZUcmbHrbM/Gkt8/+5hiUByNKv1zL3X+t/&#10;upDwt2vp+f0alYGkrtnKUR1tSeMOBHu7ER10FEv9g6pjH84Wxhjs38kRa1P8bIzJjvYTZbIS+9Ag&#10;2k6TCLGQAONdeBwUS1HbotIvdwFIxFEPgcgRMRpPkiUNnZIfOchLWWAWeDno4+UoRHQ6xFEHA066&#10;WKvGRD792TraPlpPwwdraPxwDac/XE36hysIWbcWbwGZu60Fx9w8CPX0oqKggM7mFlX37uc6Opnp&#10;H6Crtpa+5gbV2U+N5YUUZaWqjKSuROnpMpX64mzqirIoEuorw/cmh/iQEuzJMdG4QHsjYjysSPa1&#10;oyYrhv6GEsbaT9NXl0dNrmwo4W7E+DuQGOGNvYm62NheUsK8OGZvjOX+jXiIGptrbSA11B1fB0N0&#10;d63FWX8PR60EvIb7CRVjK0jwJ8bdhLQQNzoby1TdYX/5+RN6G8vpqc2UtJcvSSWDyc4GGkUzc0x2&#10;UGa9hwqX/RQ47qHITo0KgXSl9T4q7PdS7ycbe5ARzUGSjiN8yTvih8XOvehs2oy2NK11G1Ffv4mt&#10;AgnlAr1d636CyVa5vXPVRnYJXGyMzKmtblYN1draMoKtpSurxDZWvK/0jyUGsmKt6oLCbStWsXv1&#10;OvYpFyfKe2pv3cUhsRzjnTuxP3yIqJBQ2uT3uHxpmQePXvDg6Vtu3X0ihe4O18RAbt1+ytL8LRoq&#10;24j0j8TOwAJTDW2M9uzDVE05WGgtG4qx2McW+UwB3prN6Klpor5rPzvXb0dz824ObBHQ7NiP3m7l&#10;pA4jGgsaeDj7jPnzl3n1xU/HPV4q13L8+DcByI8CkB9Vu7EWvvuW9jdvOPfVd1wR0Nz94Uee//VH&#10;Pv+bgEb+9/PPv+HS1buMjc0xdu4iU+cWWBqcYrC0lpqkXBoyioi3tidKS53YA/sJ0VCnPv0k3zya&#10;5sl8GZ8vFvDtTBFPWhJ4057PnBhI56lqRhuGmDwzwkzHBSZazjNS28di7wW6ymoYlHR8tquWqrwM&#10;WmslTIzL5/V3M3Cmkd7aekY7u7i+OMmFkWaqJL36BvgwNSM2LN/h2Wsp5DeXBdiybC9NUlGeSIYU&#10;+3pZd/Izw8lKD6WsOlsMoZ6hwRb6zuSRmuRJYqIvhcUnmJzpJT0/hoN2e3EKNBFjEFDrrWe7+kcC&#10;lx2ER1oTJkX8+Ak/7p/tZMDdg7GGSq4tX+LczAgJSYHEJAeRXnICKwcNjK134hZmgWe8BL+OCk73&#10;1eIT5UJY4lG6hts4fvIoLgKrYxGOZMk8JhWkUiYguXt3jNriaBzNdxMswSjKRYvsQHvqs4+RnS3b&#10;4elU3N1c+Ms7f2Dztk/xCrEkQyAULlbjIaHJwc2O5pZanB2NMDHR4liIB1nZUSTK5yUkhjG3JMZ7&#10;cZ74EycoKS+hsLKAnPIClu/cZ2homEB/ZyJC3NHZv4cd28V+d2wi+1QyPzy7zfLxOLJ++wlnDjvz&#10;rGmAmyVtPKnr45vRae55RdP9zlYSNm3Cw1CdY54WGGhtwdfdnPnZftVu0OPB7lhrrCHlqBXOh3aj&#10;v289hzQ2Y6S9CytDLexM9XAwk2aijZ3x35uRFi4WuhIkJHi6WnDUzYogHwcBlDtRAhUvexNCJIzG&#10;BgqwjjhJTbESgzAl1EmPzDA7GtI9qUl2piLNR0K6OVmpfiTEe3JYfzvaUp8tzPZxUmrRiNTRgVBZ&#10;xtEhUsN8iZba+7PzlV70V/gw2RzNUFUIAwKQG562TP3hJwNR4HHpV6Ji0mZ/vYbpP2yk750NVL63&#10;nrQ1W4gwMVaNiXHM3Rk/D0f5kvqyUDRkoz4oG/oeSdGO5Eb6MVJfwEkBSJSocpyLDgGSBAx3ruKw&#10;qJX+vu1YHdIUeopheDsR4OmgGkYxJyVGNQpaXnosFYXpZKdEy2NR5KcepzQzgd5TKUxbOjL+qxUs&#10;/HwFsz//jJl/XcGFf/+M1t98TO5naxnOymSmu5cL7WeYOHOGoZZmBkVXB5saON/cxEC1pL7KCroq&#10;SmkuzKU2O4PsExGqc+VrJNXlJUr6SYwiR0BWLJ+dGOQu9HUmIcBFSOyjGgelMD6QRqUfoLQAKlID&#10;OFMSS8EJMSlJUJ722tibaeDjJkDV28ZBzU0CEx8C5ce2OLCVSFH6YwLE9GgfogUyVrJieJjqEOZi&#10;LlC2VQ22U5ISKpAyISvCjaaaU5LKR3nz5rnApJIu2eDPNhbSUpPP4+UlWhLCydTbSoloZ5H9Hsrc&#10;DlAtabFSrKRSwJKlvULu76El9DCtkXZUHHPHbMcutnzwCTqbt6K/dQdqq9aoukvfJYV/66rVbFuz&#10;TtWlyXYxiV0r16Kzax/lRRVcunJHCv0jriw/5uLFG2SIJeiIDSgXFG6X1+xcu57dazewa9Vadsvr&#10;dgmQ9qxaz4EN21GX99+zahU7V69Ca8cOwvyOqQZ0GhubZXRCrOThc249eM6N20+4e+8V92+/ZGJ4&#10;luTIk3hZ2OF08BBm+9RF0XehJoDbKda0S9ZHvd0amOsaYKJzCLXNOziwdTda8p0OyHfU36ehAskR&#10;C3duTF/nh69/5FuxDqWLky8EIqpTdpUrz8VA3nz/N9WxkXNff8WsmMhduf/ih7/xVp5Xzsy6p9jR&#10;xWX6+yYYGphkdOQikyNzYg6DVMafoiA5n+X5m3QLTCIMDAjZv5tQMZDy5GTuXBzh2WIHP949y1dj&#10;hTyoCuNuSTT3lWMQRQ2MVvdzsXWYqdYReb/zUoT7GK/rIMLFncL0aJqqT4qZhzPS083sxYu0tjfR&#10;39NEZ5MU4apS5uanuX7jEgNDPXT39zI5Jfdv3+Xu43sC52UGpbgHelvg7iRp08OCQC9bSbVmOFrK&#10;thkfQEn1KUrEbiuLMwg+5kJklBulUoCXlrpp6i3EIdgYlzAzLL102X5gFeu3f4CuyXYi0oOIlgJ8&#10;qiCR6dMFjErSXqzKJis5UAwmmLAIO4JinImWbcQr0Ba/MGfK2vLwEuvIrT9FVlUqxzNCSM45ycjE&#10;eU4IbEytthMV70FRRRrphcc5GmrGiVhbwrz0sNffqDr5JlDsozIzmrYmAWGht8xrPH5HfPjw43ew&#10;cdYVgJgSlxlAbEawfPYxYpNDqaotIfp4EF5HHAgI9SAhNYSs3Djaupu4rZy48vJzZhcWGBo9S0FJ&#10;LuNKb9Z3H0lgGsfN3Y59amuxttZhn9SvTetX4+RoTKd8h0apX8na2lwdGmL03Cj37z/m7u0HPLl2&#10;gzvpBQytP0D6us246OzAy+4gxnrbcbTS4lRaINMTXcSE+rDt098T7WmpOpvqwJ5N6ErA1ti5nn1b&#10;16imuvu2cFhzl0BlL+bKbiuZmurulRqqJuahqYKLk5liLAa4ibU4KvZhY4S3g6kYmzG+joaECECi&#10;vE0kCNtSl+pJYaQZWVGO5GdFU1ebJRbpj7HxXg4a7sVYfwex2rvpEzEY9vUkR4L9iaAjHDc2EAOp&#10;9JAiekTU+zgD5UEMpbhw94gz03/cwPy/C0B+KQD55Rrmf72OObGRid+uo1MxkD+vJe2zjZKwrMUI&#10;7PF3c8DbWfTJ3AjLw3ro79mBmYZsNC5mnK1I5fJArXywGyc8D3NSWrjTYRz09mEilqK/dytulgaE&#10;+jjh42yJj4sl4f7upMeF0dNUzdz5ASYHejivpK/6cimaBZK2SpiuLeWKgw/TAozL/2clS/+6mqV/&#10;WSUQWUnnLz+iYo0AJDOZodNVlAgEkoTIyhkE3lYGRHoIoV1s8THW54R8X08TXYIcLfGV+YgNdFUN&#10;59lUXkxZeiLpEYGcFE2Ml9fH+7kQ5+vIiUAXmksy6a0roE7Uv77oOFVKZ3FC74aiGBLDXQSEZqqz&#10;XEID3UlKCOGYvysBPs4UZyWJUh7CykBDVRBOBrlRICAaHevhTGsNKRGysh9VYFFEg2htUWIox+UH&#10;z5T3rClNYvnGAq/FQAa66umozKS9MoOJkTN88/Y57WnxnJLkUGS8nWondRqPHKQ9UGDhpUOLuz7V&#10;9hpiIAdplLTYLqp8VDR387vvseWjFWiJIdhr6nBAbGHbR8rFgEo3IStZ98mnbFBdz/GRFP01HPM4&#10;wvDAqOrivxu3HnH7zjNevfyee7efU1VUIyuzEdsU4Ah89sp77d+wWYxmMxobtsjtLarTaveu2Sh2&#10;sAXdrdtQEzApY5sftXWRACEQLq3h4ZPPefj0Dfcef86DJ2+4df+FgOo+Y+dnpYA2kZuYJjrujKXA&#10;wlhLH4tDZrjauREXGisbjjtO5vbo7tVEUwCiuWk7GpvFRrbt4cB2dfnsHdSV1amuhVG6N1GuKH8t&#10;EHn9/Y+8/OEHXnz7Ha+++5Hbb7/m5jffcV/A8VQA8rlyeq9A5vHjV4yevyhtie7287Q39THYdY6x&#10;3vOcTsknKzCOutIG5mZviNW2U5+UQaKNDYGHDSlOyhHrPcfL+XHeTJ3hxUA+354r4F71ce6IvU5U&#10;tzFa1c2CAGRWLGSqTSDS2MdwXSvZxyVIZZ+kOCOS02IgA21djI+O0NxcQWNdNuUF8aqxxSfEOJ6+&#10;fC3L8CnL15eZmZ1l6NwwYxPnmJ2bICszCWvzA4RKim5prSI78wSNpwuJkPU+/ngAKelhUhD1Jb16&#10;yPpqh43tARzt1XB23YtDgC6O0SY4hBlh5q2FkaMGG3d8wl69zeTWZkihzyY+IYB2eY8RCxOa3ZVt&#10;ai8ujvvxCziMpYsaZjb78A+WEOBlRFFdCj4x1pg4aXDIfCd+QdZiPGFUl+cTEeHCYfPNeAUYUVgW&#10;S0ZhsADIBHfn3bgbb8bbeAe5sVLQTnhSlBZG6+k0wo4ZyuuDVBdmah7YydEwGyIT3UnJieB0cwk5&#10;xUl4+9uTkpFAUWmeGEe4GI4XvsFOFJdnMTg6wPjMNHcfPOb2/XssXp6mu+cMl5avMTO/yLnz42I5&#10;p9DVV8NRoGttYUhUVAjhx/1l3U8mWGcfcbbG3LwySU5uOk2tzRI0lnhx7Rav69qYP2BNvgQdJ7XN&#10;qrNLHa0PsX/nagle6ykrSqW95TTm+ur42xtgb6iBxvZ1KmAY6+wVeGz4qe0Sm9++FnV5TmPHerTk&#10;vu4+CX/7t2MqMLGS19sbHhAr0RdbOYirtREedqZ4CkC8HQwJkFoS4mFKhJcxx4+YiH3IMgw1IjfB&#10;g/bWCmrr8zjia8pB/a0YWWliZalByOF9FGnsos3TkZyIo8T4uJLq4sDPhircOFvly3RzLIMVIYxm&#10;evIgwI3pP4mB/PsaFn6xkisCkUXVcZC1jP12DWf+sIaSP64leeVWIszMsDXQx97CQFTJRm4fxEL/&#10;ABY66tjIl07yd2C0NlNUvICmnBjqU4JoSA6mXgpmRWKkql8biwN7sdHbLxA5LACxIFSKZ3SAGMiJ&#10;SHpqy+ipKaUuO5HTaTHUSvKqy4jgTHEiFyqzWLB3Y/w/PuPSvyptlYBEYPeLNXT85/tUrJfvIEX4&#10;2tgACcGuuJlrccRewGWsToSPLSFukv6FyNkxvnLfSgq3N5lRfpRkxdLaUE5HUw1FGSc5EXaUuuIs&#10;sZEoCk9GEOcnKSPMm5bKXM4IQJqqs2ioSpf/z5MUmM9IXwO9XXWiux0sLIwzMzXM3Mx5JseHmJ0a&#10;paokH81dkip2bMDR9CBWspwCXa3ITIqmpjyPprJcwv1caW6o4nRpLsmh3kQ6G5IX40VFfjx37lzl&#10;9atHDPXU0i6f216dzrB85puXD+k8dZJcoz1USjKrtd5Hve0emlw1aPQ8RLO/LbW+1lT4W1As6S/R&#10;xxHNlZ+xS+mz6qNP0d2wSczQCsv9mgKQFax/76crvZWLA1e98xc++c1/o711J/Xlp1mcvczs5CID&#10;ncOcLqlRjdpXV1RNZlwK9iY2qrO0Pv39n1n/vnIR4Xo0Nm0VeGxS7cbaI7agnCqsXLCoLY9rr92I&#10;ntw32LwTb3NretuUcSFece+JtGef8+jVl9x/8Ybr959xcfEGMzOXGTs3RUv9GTqau6mrbuW0FN7W&#10;1n4xgVmyM4rxPxKKg6WTWMgedq/eIp+7gz1rt7N73Q52rtqGjbEtd24/VPVhpVz38fKHnw6iP1IO&#10;mP/1Rx6//VIS5wMey2e/+u5vPJfn3/wNXr/9VgrydSYml5maWKZHinx3Qw+DzT3UZhaRHRxLdngi&#10;3c1naW8bpbaim/byVmpSThHs6EVrTRez564IINq5U5vGm9EyfrzSxHfjZbzsq2OmtoVzFW1M1Pcw&#10;2TLInABkor6L5qJiMQVHumUDHx/ooK++kfH+QQa7z3BuoIXzI3USKMoY7u9mfvE6t8WQBgaG6erq&#10;4MKFETGKU5SVn2Ji+pyq6/QSWc9OJkdx/kIf6elxnGkul/UvlIzkMErKErGzO4Cr7UHMJYHqHdyG&#10;pbUa+sbyG7kJSE5Y45Zgi7GPFg7+hqjpbELTaBcxYhZBCd6YW+0l2lGdVnMdCrR34mu4HZ0Dn+Lo&#10;tg+XI7oYW+7E44gRmnobOBJqhVOQAQfMNrNb61O09NZTU3WKaAlsFhb7OGS5BRtvDeJSPYhKdOR4&#10;ihNR4RZ4mu1Q7cPPifOkviCc5CBbYgMscLDdRWiwh3yepHfdXZg7aOHsZYiP0jtATTF5hYm4e1tR&#10;UJxJTn4Gfv7OqMv8q+ttIk/MaWiol4KiAsYuyDY7f443b++JwQ1TUZFPW2sdne2tdMsyT0yRkCht&#10;aqJHLLCT0ekOzg22YaerxnE/B4pzY8nMiKWuXn7Ti3M8WVxi5mgU3b/bRPknmwmU8JgSFyjLPA6T&#10;Q7rY2ZiKaS/zzTdfEh8Zgu3BfbiaHUBzxxq0925CT307Wns2o7t/B4ekXh4WUBlIU0411lHfgc5e&#10;WcZ7lLZVbHsD2js3Yqy9RwUjM7EUFytD/N3F+lxMCfa0IPKIFdE+ZsTIsqlIFAM5bk11dpCsByVU&#10;1WQRGmonBrILQ0t1zG01MVFfi7/mZtKdzCiJCyctLIAkT2d+NljqwWB1ABfqouktDOR8ho8YiBPT&#10;v1/L/L+tYuk/VwlAlFN5lSvRV3Put6tp+2w3NerGpOtbEOHggptYyCHt/ZIENTDT2i8k3KE6eONn&#10;fZjqpGDOZErBPxXLmZwEuX1cilwiXTlJ9JekUysL2eGQOqYaO4SaWnjYGJMgMxd5VL5U8nF6Txdx&#10;rqVcElgOQ9WpDFXJj1ydzGizJLnGXJZcPRn7TzGQn8t8CvCu/NtaFv5DAch7VGzeyJUzddyU1FVR&#10;kExp7knqJGUoSeF0SRq1xak0lGbQ21xMY3UmbbW5dNUVSfIvoFrAo5xNkpkcQ3yoL92NJTSXZVGf&#10;f5KUMA9SxCzOD7Rx5dI0l6UpHaLdv3eFRw9v8vTpHZ5JMf/im7dcvrJIZEgAHkq35JaGmBjooKW2&#10;g42rlL6j3pWU/y77Vn+E2uoP2fDn/8JCdz+Vp5JIiw2VFeoGTx/doak0ixgPc1KDnVWD4Tx+fJvX&#10;8v597ZVSvLLpay6gSwqLcoZXr9KNtfEeqkx3U2e0g9M6G6kz2U214yEy5fc45WhCcYA9RTFHsdbR&#10;YqsAYu/Kdez48GMslfE0tHXRE2PY9elqVr/zIetU13Z8wmd/eh8tSfNZ8SmMD45z6eI1ri3cZKB9&#10;gLiAEBwPGWCpqc2hnXvYK7bxjyvVlW7XFZNRhm7V3LKNfeuV8TvESDZuQ13goSWP6W/bgfmuvTjp&#10;6guYI5g8P8Xc3FWxj5cCj7c8ePlGCvlbSdVf8ujJW+7efcH83DVGRsa5JQZ069Zzri0/4dqNx1y/&#10;+ZS5hVt0947SfmaA8GMx6O1XdmftR2+PLupb9rN/sxo71+8iLCiG+49f81as4qWQ5Plf/8bjHwUk&#10;ApXr9x6xsHiV5wKQ19+KlfzwvQogy/J5wyMLTE3dZG76Bt1NZ+mv76a1oJr8ELG/gGgKEvMYOXuR&#10;4cElzg1fZaBnVv6vn5zUIoYGZjg/eJG+shoed5Tx/YVyXg9n86I9ie8H6rnc2MZwZTOL/ReYOzvB&#10;xY4RRsW4GrMyyY4P5mxbCbNnWxiormCsuYH+hhq622okVMzw8tk15mcmBRC9TM1epCA/j9raCiqq&#10;C4lLCFIVz7HJYSZnZzjT3U5UTADJKRHY2+lzzNeK/CR/0k/4kp0XRlSsbNcuBmgd2MBhs32ER7th&#10;ZrsfQ3ddfDN98Ep1wyPBjiMxAhKBjYmrvEeKL26xzhg77MXRcC1ZJnuI09xEsIsuFta7sHfXwNFP&#10;zNtDDxd/2R48zMguT8Uv3gdbPwvsvE2wdjaiRbbZSLF+G7uDHLKRgum4Fa9QAzGW/QIDLQKOmXLE&#10;WZvjR03xMNtFgKznyXa6uOtvxEbAYnxQjY1rV7B971qZNw3UdTexadMq0lLjyRVLC450IT37uBTK&#10;fBycjFm58U8cstiDo/Nhck8lY2drTnJSkPy/Dz3dJTQ2FREk2156argY2jFsrA1k+QRyYVwC4tRp&#10;CX2BxMW7kHzCH819G8lOjuZUbBAddeWyjsyK9U3zeHKcB36xDEu4rVyxkeaMKJaXzkvYPENUsB9+&#10;RxzE6Ef56qvXlOZnS/1Ux8tGD63da1DfuRbN3RvEVCR07drEgb2yzQg4lHZQcze66js5qL6XQ+r7&#10;xLp3cGDnJvT3bcP6sCZOYiEmAjUFIq7WhioD8ZHfO8JL6frEijgxkLKT7hTH2lKZ6SeBrJDGxjz5&#10;roEYmexC59A29qitZu+uFVgd2oGT3h7yj4dRnpFIZogfP2tOs6Yu3YHTJ50oirSm4Zg5M6aHuPi7&#10;1QKQz6QYf8bif65k7terxUBWM/Bfq2jYokODbCinQo9LsY+VhB6Nt7M91oaHMVa+xO5tKgM5Zm9C&#10;dpArRcccyBVtzAl0oiLCg/IIHwrkdv4xJ/IivXA2EspJCncy0sbD4jDpMeGkRAVTmHKcwZYKpnrr&#10;meqqUEFjuCmTgdpUmWYxIcVzztWd0V+t4NK/r1R1vXJZIHLxP1bR8av3Kd+2ieWzzdyQAn/hQjfT&#10;04MszY9xcWqImfGzXL+sDLI0xd0bC9xcnuXuzTlmRvuorS6mslpWHFkBFPvwdzCm7lQclZLOCqJ9&#10;SAm0J0usZWlmhMeP7qoK/b37y9x/eEMK0m0ePL7Jgyd3eP3lG/r7+9i6ehVr3/2LJPn3WfPhB2xa&#10;8SmbP/uEDZ8KRD75UDUG8/aP32fjn36LlawUNVknqcpPE42WIjU/RUVukliPLUkhTjQL5F4IPJSr&#10;zoe6a2UlzaZd4HqmqZwvXj7mbEEauQKQWvO9nDHby7CZBm0GAhBbPSq8bWiL8qI3LYSi44HsWrOW&#10;LR+tZo8y/vmnK/A8qI+dmjpqH3/GnhVrWffuR2z44FNW/PF9WQFNJP32cEMMYH5ikYnRi9y8eo/l&#10;hesMnuml6lQ+cUePEeTmRZDXUY75BREXHcdRDx8ObN+t2o1lrKkpIcEIYw0dgclO1OSx/Ru3oCsQ&#10;Md2xG28zC1Ki4ykTmxkWw3go9vHwpRiItCfKMLOvv+Lpq6959kqmL9+yfOMWU9PzXL/1hIePv1Dt&#10;9rr/5DUPnwpsXn/Lizc/cvf+a5obe/FxPYaJjjkm2iYc3Csg2abO7q2SAlMLufvsC16IZbxCTONv&#10;P6qAcu/uUy5dvsHzt1/z5vsf+fKHH/jqux+ZnblKf88kZ3snmR4TQHSel5DTQcWJU+QcjSbNN5IG&#10;MY7+vnmGzy4yOLDE4NBlzg3NMSTg6OqbpKqikY6qJq50tPK4NpFnVcHczfZhOtqb3qQ0hmvPcPPi&#10;VR7dfMjC8AQt6dn0ZGYyXJRHS6rYsZh7V5wEsujjFEVHMCAwuHP3hoD0imrAp/KqYlW3IK1N1Zwd&#10;OENZbT4tnTXUSrpMy05hZGyMzp4OIqMDCI/ypb6xgPysCBKCbEgJd8TTVZOICGscHWQ5aa7HyEYN&#10;vxAzbF21OOigjmOMDbaR5thHmuISYoKOhBV9Z11sohzxSfTF2ucgZnorOW6mhpPaKuydDmAlzc71&#10;ANGZAViKfdj5mtM50Mqj14+o720mKi2KssZCwuND6Rns5cLkeYrLTmHprsdukxU4+etw0Gg14ZG2&#10;8v3icPfUxdvlALZiLP5q6ykzPEC27m6CjdUwOrBTBYyt+9biEmCOrgSo99/7Hdu3r8bG+QDOvgfx&#10;OWZJWno45hbarN72HlbyOQcNtmEitWjz+pWYyjbj76NLrMCmVIJuuhT81NQIsrMS2L5tLRaS6C9f&#10;Ps9o/ym6W2Lltz1NWVkGajtX4WOiR4yZKWdLi1g8P8z10WE6444z6+TDwPtbqdm/n4bcSG5eO0e1&#10;BFlfFxMsTXcIvEK4e2ueod4zxB/zxNfRAH1J/Yfl+1gaaQkwdqOxeysau7agLaahryHLXXMPh7X3&#10;YaitgZ6amImGYh0a2EgttTPRwdHsoNzWUR0vsTikQYCbBVG+YmtH7ciIcCFLfu+i404Ux1hRfMKF&#10;Dgnl5aUn8fExRkvC5371dewViKmpbWCv2loMNLaSLQAplhqVExPMz0rDTcgLMyPD35jMAGMaZSWa&#10;OnSImf9ezeLPpSgLPBZ/IQD51Spmf72Kc79ZS+0WXepO5pIliSo3q4y0+DQ87e2w0NPBSlcHS2W4&#10;Vj11whwMBBqOlIQ5kxckM+xnRXm0O6XhLuQH2FAV40FDZjhe5rqqYTcdDqurjk+kxoSRER9FXeEp&#10;LvQ2MT3QyER3NWPtpUz0VjLZW87McD03BQrXAoIZ/eWnMo+ruPrvawUg67goxtT6n+9Ssn0LjxWq&#10;f/OKt58/4Ys3j/n8i+c8fnafZy/u8/atMkTpUz5//YRnz+7x6tVDLi9N0lRfymkxkda6Cnpry0mw&#10;MaTSx5ZqLytKHY0otDOkLT1Wdd3GE4HH/btXuS8AuSvgUADySKzh8ZN7vP3qDT2d3WyW4rzqz+/w&#10;yZ/+yIo//5l1H30sEPmMtR9+yMp332P1e+9LsX6Xlb/7Lcb7dsrKlUKHmJdy8dfwyFkxpiwSg9w4&#10;EehA15lKScWPZV4fM36+W9LtacaGWpgYU87ieMpQRQENouhn/aV5GDHpacKIpzE9IS40RflQG+XN&#10;UFEqYfaWYhfvqc6U2vPhZxhs2EiAsSH2amporFkjBvIZG9/7kPXvf8R6sYnS7FL5nj8dEJyfWWJ6&#10;Yp4b1+5ya/kel8UWZi/MMj40znDviJjZBSbGBcYzl6iuaCDQ0w/d7Tsx2LNTUqM/uUnpRB0NwVfs&#10;1cPCBlcjc7xMrYn0DqQks5D+7iEmpha5duuBwOMNT14rQHgrAPmSZ58LQJT25mvVgc6piwtcXhbj&#10;E7g8E1t4/uYrnn/xDS++/I6XX33P2+9AJly5+oCSojr8vcNwtvbGysCBg/tNJDEaUVLewmv5v8df&#10;CJjktTduPuHK0l3Gzs/Jsv5CTOipwOkFC0tXGeqfoPfMeVpru8RKuxlp6aOzpJ7CsBOk+4SRGZbE&#10;mfp+mlvG6Oma5Wz/HANnF8Q8Fhm/sEy3vL65tU+SXg+95dVcK0vnSc0Jvu3MZTnvJOfzSxmslWQ7&#10;NsvVqze5vXyTC+0ddGWmMJySxHRhARdy8zmXms2ZqDg6ist49ui5LOuLjI4NUiuhp7mxkoa6QsbG&#10;JDTNDDN/eUa+wx0uXb9I99lWamT9rqgSK0kMp/lMlbITT4LQIiFHzPFz1JY0+wm2FrtwstfBVtKq&#10;nauOJP8DHBWIeIVaomO7B037HdgHS2B00sTB2wL7ozYc9jDA4/gRAsVk7Oz24aOzCU+dzViLodgG&#10;WOIdYUtAkifWgSY4B1hwVQLb51884+mbJ5yf7CEjJ46Gtlpu3b/FxflpgsN82KKxAl377dj4aGHl&#10;ooap2I2dpzamdrvw8tLDzWw3EYd303RQi+adu0jQ2Scp24Td+6XAWmvgE2PHIev9fLb+Az5c9TsO&#10;We7Ayk2DgybbOGS4Gws7PVxlXgLiHAmJdcXAZD9rN3xGfHwA5UXh9HTkicnW0tPfpbo+JCNTDMXR&#10;iojYCJZvLjA300N3e4kEhUZOZcVzSGc3Oh+8i/dfPqbYwJTGYH/OJkbTczyGe3mlnLN1oCPIh4ay&#10;BJLi3Qn2MWP3xj8LHNZgdngL0cEu5KbG4OtsJgA5jKneNjGqndhZ6GEmkDQ8rIHRQQ0Bxn4MpB0+&#10;sA9jPU2MdOVxCe2Wh2VZK/AQ4Ngaa2JrcgB7Mz0J90rvIGpYClwC3Sw5GexKTqw3JYk+lJ70oDDa&#10;mlNhlrSdTiE3OwxHRwH2wR3s3LmGHdskYO7fhLbMh4XxAZIjgimV5aBcuvCzKkkTJbGOnE70oizW&#10;ntZQR2YNjJgS41j4+WdcEQO5/Au5/at1zPx6HSP/uZqaDdrUJ5dwKqOS05XtFJ4qFfJpcFhtn8BD&#10;G7MDavhbH6L5VChni2MYrUlhrqNAUpov5XEy05HONCf70l8cxdmqFLwsDuJgIMnAWJtjrjaqgZ6i&#10;ArwpTU9gtKOa2cFGLkqRXLrQxfL8EDcvj3Ln1iJvH9/lTlwaA78QU/rFWq79fL2YyHoWf7OBM7/4&#10;CyVbt/J08YIA5A0vnj3k5YuH3Hl0m+t3liXBKkNp3lW1p9IeizE8e36P6ckBWuoL6G4rpb0sn9sd&#10;HbQdNqJv03Ym1u3k3Cfr6Fy1lpm4cF5cn+epgOPBncvcv7fMrYc3uSvv/+jhXR49ucvbrz+nq6NT&#10;YLGStR+9z8r33uUzxUQ+FoB8tpL1H3/CqnfFSlSF+n1W/f53HN6zg4a8VGqk3b59hc/fPGd+aoTU&#10;cC8yIz25KPP38tUTnr94LNNH8vxDAeET3n75kpevXzDa0sSQ/LjTBSmMZsYyI6o+U3iSipgQCmJj&#10;KZfCkySmoCvA2PThJ+xYvYbdH3yEy+7d5Hl5ckRHV2zkM3bKc9s/XMGnv/8j2jv2MT44Icv8Adeu&#10;Xmfs3IRARAq8JPTLYiDXLt3k6uIyV5ducuXSLZbkscuXZSr3z41MUZpbyhFbRw5u34GbuZUAsZyB&#10;riF6Ws/SVn+GppommqqbxahGuCQwWppfZkhgdOmqLMsXb3j6+RdiHl/wXKbPP/9S7gs8BBgKLJ4q&#10;u7ZevVE9/kIFFnnsjfyPtGdvf7r94otv+fyrHwUw3zA3d5OWlgGBST0Zsg672AdhbOTK8Ngii9fv&#10;c/2ecqrrExYu3WVYAPLg6edcu/6AmdkrjIxOMzV6ifaaXurl9XW5FVQmZZMXEkeGTwhZATEUJxfS&#10;2TJC25kJujpnGeifF5BM0987x7lzAt7JRc6PjJGTnUNuSiJDpdncbi/k7blSnveWstTUSF9pLfMC&#10;4avLt7h97z4j/d00pCYwmZ/PdG0910dGme/p50xhIS0VZWJCo1y/tsDkZLcUvqPyuRVS9EoFXo00&#10;NpYzOTHCq+e3ZBtYkt+kj7AwB6JjvEhMOiZpM4GFi2dobU7H0WIPfm5SlB012LPzPUmh5sxJADvT&#10;VYSbtzYOHpqYOauxVftT9hpvEYswwT/Ci6OhfiRkxqFjpk5WSQHz125RlJNKvLUuMYf34udtjnW0&#10;E3ZR1phI+rcPM8Yj2JC+vnJeP7nGV18qtjdGdk6CBIfznJfEvrB4kRxZh1ds+zM6djuw8T1A4Ak7&#10;dBwkiDjvw8B2J8bm23Aw2k6kgK7C0oBhFxcao8JUPTVYO5hj7n0Qu7BDHLDZxh6Djew13Mhhx70Y&#10;Oe3B1HE/GofkO3gdJirVUwCliWewBAp9KdhWRlTUZNPdmcztm+3cvLkoEF5mYmaWxuZGQsKDCAg9&#10;SmFJpqxLlWRmJGAlNeyg7k7Ud6xn+69/SeQHn3Bm8x6aZbsqkIJ+qbOVH58+ZLS2hHMCpNu35igt&#10;SsLKWIv1n76DjtpGNqx5BxPD/cxODNDZVMXxYx6YS9G2NNorcFHDUF8NY0NNjMUkjHT3/3QsRGuP&#10;gGM/5gIOKzENKwMB7eH92BqoYW+ihbutIX6uVvLYAXmvA+ju3SaGthtHeS7MQ8Qhyl3Mw4vi4/Zk&#10;h1pQWxhFYrwXMRL0XZwN2br1M5W57d67Fm29HWjs2yT1OYD6wlyyI4L4WeUJG5py/Rgol8Sf7EZf&#10;rCeLpuZM/Ooz5v91BVd+sUIsRDkGsp4pgcjgf6ylbuthmlIrSE0sobK0lfqKFmwMDVWDR+ns3IL+&#10;7k3EH7FioDKG8zUxjDemcuVsBXUZQZTKzJXHe9CYIkm4MorOsjgBh6ZqtEJXi0MEuNtyPMSXpMhA&#10;ylKjxQCyxTpquDJ9lqtz56VYjUuanOKaFNfXTx9xMy6Ds4oliXlc/fkGlv5jPfP/uZbWX7xHwc4d&#10;PFsc59svXvL8maTZp/e4cuMS96W4PxFYKPBQwPFEHn/y9D7P5bGpsV7a6vLp6yiluSyTW7LCnNt7&#10;kKu/W8eyfP+lf/+I8d+/y7WoQJ5dneWRgOP+7cvcu3uNWw+uc/fhbZTxt+/Le7/66jU9vX1sXbde&#10;YPERqz/4aRfW+k8+ZsOnn8hjP4FEsZHN8th2+R8bfW3qZONLCvOj40w9ff3ttDdXkBjizqmYI9y8&#10;MsWyFIu7d2/w+dvnvFEM6vOnvPniFa/evGby7AAjpZVMV51movo0A3k5nElNpTGjkNa8es5W9BJo&#10;5806SUiblKvFPxFQvPMngnW1aI8OJ87CAjUB2/b3PmX9n97n09/9Hg8bRxYml7ghtrE4d4mx4Qtc&#10;nr/KjcsCjPnrzE8vMT+7xPWrd7mu9GclZrK8fJv5BYHB0g3Odg+Tl3QKfzs37PUNiAkOor3pDOf6&#10;pxk9N8/M9GVmpi4zd/EqU0qBHZoQcxvkqrzP4+ef8/z1F2IYP8FDaYp9KBBRAPJCAPHyrdxWPfcT&#10;QP5viKia8noFPvK6l19+L68Vy7j7jIsLd+jtnSE6MoeI0ExmFgX8n3/L/RdfsPzwBRcWbvDw869k&#10;Hr7k8dO3YoRvZR28RXNxM4051ZTGZVIccZLsoxHkBESRE3qCylPVYhfn5LebpLtrjr6eiyqA9HbP&#10;MDg4K8Z2Q0LACNHRAWSkxlGaeoLFxkIedaVzrSWB7uw4uvMKudDYwaWFyyxeuszk2AidRTn0pqbT&#10;U1zK2GAPfb3N5GTEEx/uS1VBBm2NxSQn+pKaepTMzFCaGgtk2XZSkJtARlogPe05NNcmEBkutuet&#10;y9FAMwGIH7FRdgQGaGNptQ6TQ+vw99DH11OPrZt+S0S4Pd9+fZvBoTIpyNvRM1mNutEqDjlLAXY9&#10;IPf30DPYQW1TM0XVlVg7WVJYWswr+S1G+rqoSwyhKvYoFjZaOMc745Xkip6rpGb3/dh77ueoWEV/&#10;Wxa3r52T5aOM7ljLpUtTTAjwBs52cyIlkv2G27D1P8xhFzGiSEMMBCTqNjtQM97E3gMrsDi0iTAH&#10;XUq9bWmPOkZTfgYP796mo6cNlzBrjAM10XDajK7rLnRcxZzstnHQeSfHkpzwi7ElKN6R0JP27Nb7&#10;AI3Da1kpNuAXcoRi2fZHz1Vx/84w/WJtF6ZmVaY7u3CJsooSsvNT8T9mj6ubKRYCrzVrPmKf2gas&#10;TXTYt/ID0jXUGNq5n+H9aqRqbZW07sOl+RF6WiokJI1J2HnCPQmaZWUlYhU6aKptRktrPUnJx3gi&#10;NvjtmzsUpEVKsd+EtZGAQ3e32MZu+Y00MNDdK/axR9VM9NTkeW1Vs5EAbiOG4GB2ADeBt4/DYQI9&#10;zIk46ihmoqE6DqK3f7vARoKA3l5sD+2TYHeYeF9zSmLsyRe7LE8/RnigHX5iow72ehyWAKCrtxPN&#10;A5vRO7SHA+rbCPfzoCwriZRgP37WWeRFr3L9R3kE3QUBXK6I57arK1P/vZqln6/kmhjI1V+uY16a&#10;ApAhAUntNgFIWiXZaTVUlbRTWVgnhDPAQE2+mNpuzDV34m+lLit7EOdORzFyOoHpM7k054TRmiva&#10;nHWMEtHZYQFMT8UJHA3kywlNXcwPccTRkiAfFzLiwig4EUpnRTrTZ+u5JSZxSRnWUYBw5fKk6OMl&#10;Xj+6x+24ZIZ++QkL/7qSy/++gcVfrGfhvzfTtXIXhUYG3J45xzefP1fB4dr1RW7eu85jMZFHf4fH&#10;TwC5z5Mn0gQkU+OD1JRkSTIuoLH8FLdbWpjZLe8j4Hzwbxu4+78+ZenXH3IjMpRn1+Z5fP+6CiB3&#10;BGgKQO48uMV9pT29LcXqFcOSFjX37mPnunVsW7OGfVs2i7JuYOOKT9myahV7Nm1m+9p1bP70U7Z/&#10;+jFWouINsnLmxodxUczj2pWLnB88Q1q0L3knQyQRLVBXV8WF8SGZ91vcuXuF6zeWpNBcZGp6nJbq&#10;GoYlwZ5NKqD9eAa92SV05koKbe6nr6xBDDAZwz2arPnLZ2z8aBXr3n2P3e/9mcADe6gL8iXCxJC9&#10;ApUNSt9Wv3uH7R99Qs6JFObHl1iQFK4AZG5qgWtL17kphnDzyl2ByLKAd4YZKf7Xrt6RxPZIAHKH&#10;awKRy1duieZfovV0K1WZRaRHxHDU0YHIowGcLqzmXO8YsxcWpKguMXF+ltGBcUmQXVJ4R5iaWVKZ&#10;xwsp4op9vBSjUIChmIXS/gGQFzL9vw3kH8//w0CeynNPFIv5O1Cevf2G52+/ldvfCVx+5P6jb2hs&#10;GKZ3aI43P8LTL75WdXJ3V+zm1fc/8Pa7H/j6h7+qhrN9/OA5Z8raqE8vl3U4hcKgOHKORpITeFzM&#10;LkY2rBpaG8/R3jYuCXZa4DElxX5Gvs+sJG4xtwUxkZEOiosyUIY+LklJZ7y8mJfnavlyqVVCVybN&#10;mVlMt3Ux2NFNb0sH4339jDXXM5STK9tpEXVl6ZxKCyXtRAAlObFcmRmirTZfCrIJERHOBAe5UFme&#10;JRZSQm5eMJ7eanh6qJOe5sPxeCccPbTxOGZKVIIPJ5O8OSIA8QsSM7DZh5+zHsE+BuhpfYyxwSry&#10;sj0JizDCw08LU9vNaJuuxUTeS+m3SlN/DcfCfJicnad/+Bz5JaWUVIpFXZffu72Na7ML5OemoW68&#10;DTO3A9h6H0LNfDMHHaXouR9AW/9TjIxW4uerS0CAtfwGhYyeb6O5uYTYuGAOmezDLdCCwdlmQpPc&#10;0HbcjpG/Pnstd7JZZzU7D6zE0mwnUQKQBAtNYmx1OOJ8iLHz7QKx+5yUNK3ntRdtzz3stN3IDuv1&#10;HHDZiXucJRHyvY4l2lNUF0d1SzKegQZYu2mjZbyL+MwI8qQGXBgd4sb1eXz8nCgsL2VmaZmLS9eY&#10;mZuhqiaPQ4e3sHLNf7FPcxP6RgJFp0OU5CeS5OZA6vuraP+Pj+n/y3pKNqwl/vAu6orjaWg4RU9P&#10;GXcfLPL05SOx41d0dreiqb4Ra8tdhIeYkJPuTW1RBN62+9HeswIT/V2Y6u/jsADDVGUfamId+7Ay&#10;VK4x08dRmjJV7EMBhauNPj4uxvi7GwtAjAg7aid2qYuFPKevtQsLQy0czfWwM1THwVANL7N95IZY&#10;UBBiRdFJCe/Hj+DuasgBrQ1o62zloP5u9A7uxkisRWv/VpwFmLnJMSSHHuFnXUUeDNdHcKE+js48&#10;P2aLI7nr7akaC33p31aw/IvPuKYMKvXrDcz813oGf72W+l2GNKSUkpVazenybsryTmOqq8fe9WtV&#10;1384CeHiPI0ZqRYDqY3nXG0iM23ZNGWFUCsJqTzWlYaT3gyWxNCSG4W93j5JpgfwsjLkiIMFob6e&#10;pMaEUnMqiYH6PKb767i9NC6pd4wri2NcuzyhAsgrSfo3YwUgv1Z2Ya3hkgKPX6xl6rdbOGtoQ+Ux&#10;P5oqC3nx+D4PHi1LoZ3n2avHPBKAPH3xgKfPfrKQZ2InT6U9fHKPy5fnmZ5QxmWe4srSNE97B5nb&#10;bsT1f1vNvX9dy/3/9Qnzv/mUq7ERvLy9wON7V1UAuXvnKrcfKcdA7vD06QP5nAd89eNXnDs3xu5N&#10;29j46QrWffypyjw2ffapqq396ENWvf8BK5VjIGInq9/5A5rb11NwMozTp06yMHWOidEBqouzSYsJ&#10;ICshlJKyPNy93YlNiiEtL42TaSeJS04gLC6aqOhoTiWmM1J1huH0aoZOVdKRXSoQb6e/vAVvYztM&#10;dqmxQ7m2QwxDsZD1f3kXNflsr91bKPZwVPXzf2DVSra8+wGb//AXDm3eRntlHVenl5mfWJJUfJWr&#10;l66zLGC4KnZxZfEG1xQLmZgXM5nk/MiUaqCqq1duq0xkUf734sVLTJybpKe5h5HuEZrK64g+Gkyg&#10;s3I2WxxV+aWcLq2hLL9c1U6X19PS2sPi1VtS6L9RQUGBhAKQV1LcX3wpjynWoYLH/z9A/gEKBRo/&#10;ta9Uu7yUphw/efnFdz+9RtqTN9/w4qu/8eDp15w9P8djuf+1qvfdH/hKOTrw1x/5QuDxxQ9/44sf&#10;/yom8gVdp/uoTi4lPySR3IBYgUcMmQHRZIQlUVnQQnPDOTrFQLraJ8RCxuntmfwJIL2TDA2NcWFs&#10;XIrcT0bS1y4Jt6GJpeEz/O31MnND3QKQbIaraqnLLxZjbGK0oU3gX8JAUSHd8vsnRXpy6qQ/bQ15&#10;FGaHM9hVJiEugeBAK2JivUhIOEpWVhDRx+2xl9TtH2pAUKg5DY2pqq5B3PwMcBeAWDrpEBXrTqAU&#10;reAwUwKOHCLQXYdYSe5eXrpY2e/GznE3PoEHcTuqjaNYg5mTFBPrbZg4aeLoZSpgceV0fT3LNy6z&#10;fP2CBIwe5iVhDw6P8fD+YwoLsjigv4VdeivEJjazz2A9xi770LDYxAHbHezUW4mhqbyf+V6KSk8Q&#10;HeOCofF24uT7HQm2wMFbh7beAnJKY9Cy2M4Bp/3sNtvB1oMb2HdoI4ZGm3E330OwnRbhnoexs9qF&#10;u7sumRmhuAQYoeexi90Cj20CD22vfbjEWOIQZoh3jDneUcYUn46movY4gRGmGDrsFLtSwz3UnqjE&#10;MLrOtlFRk88hY12qBeAL12+wJKFo6colEhND2b1brEX7MxVI3Y8ak1caR2tDFksCzYrffUr9v33A&#10;eS1THiWn0xHuT0aoByO9tVI3A8nNiZRtY4LXX33OzbvLmJtqYmW6E3Oj9WIR6zE/uAZ9tc84qLkO&#10;w4PbMRZbMDi4D32dPXiJ6Smd15rpa2FvckhsQlP+d5eE0VVo7lyPk8VBvBykljob4e1khL+nLd4u&#10;tni5OuBka4yexlYxFnUi/Gw5EeKEr60WaYGm5AlEik76UV+ZgY21Dju3fyr2sUPMaiNq6ps5oLMb&#10;S1MdAr0dyE2NJkXs92dtOU4CkHApMpGcyfNhqTqOe1KgZn+7hoV/X8HNX63migog67ko07Nyv2Gf&#10;EXUnC0hPKuZ0RQdluTWYaOuhuXWzAGQnrqJSp0KdGKtLEYCkMNdZxGx7PhUCjcqTXhSE29KY5CGq&#10;LoqbHIiF5g6sddQJdLERgJgTG3REtQurKjeZs03FTMhCv7U4ypXZEVUPn1cvjQkMFvn84X2WIxMZ&#10;+OVnLIohXPnFBtVB9PMCuk57T2pOnKC5qpSnYhfL8v9Pnt+WxPmA568f8fLVQ168uM/zF/d49lzs&#10;Qwzl8bO7Yg83eCTTR1884dnrZ7w4P86EAHP5P9dz5+eruPFPHzH3X59xJzaKb+5f4aVy2q60B9Ju&#10;PrzO9TuXpHhOMy2pUBnfOelEAms/Vkbw+1g17OvK995TQWTzys8EIB+x+v2f2noByYb33mXbZx8R&#10;7mFLUWIEJ6KCiDh2hJhQP2ICPDkZeQwvf1+ORkYSmniCsNQkjmdlkiDJNKmwkKyCEipyy6T4nOFc&#10;aQsXarvpK65nXKbNaWXEuQdjr23Mlg8/FQN5nzV/fp9Nf/mALb/7I6byubmyYibamGG9fSc6n6xC&#10;64MP8TcyZUqK/uWLV1maETAsCoiv3RIzusnVywKPqze5ITBZlnR2ZWGZSeVK8qEJ5sRWroihXL58&#10;UwBymYtiIeeHJpm6MM/F6SXGhydoFGhkxiVyIjyamJBI4qMSKMwrpbWlhwn5n0fPP//p+IdiG1/8&#10;vb39UjVVGYhq15VMld1Z/89UICK3lfZE7OUf7fHLt6qmGI1y3OTxyzc8fPGGBy/ecu/5F9K+lOT8&#10;hPvPvhBY/MCb77/m1dff8PKb73ny1Tc8/EKAJDC7c/81nfVnqc+ppUAMJDsonqLIVEqOZ1KWWkpD&#10;ZS+tTWNiH1N0d0zKVCDSLdMeud83RU/vBMNiOiPnrzA4clkgMk9PxwA9na189eUjrkyP0iW/42h9&#10;Mx0VtXQW14i9t3E684SqK+2Owkwas+LoFUOeGO0m/WSAFHx7/KWYZySHkH0qkuMx7lKIHbFz3ofn&#10;0UOcKoykrbOAk8meWNurEZ/ij6HtbtQPryMhJYCyqpMEh1vgIcXT03G/6loKF88DuPoaoG2yBQ0p&#10;agdMVmPnthsXby2xkM2YOB6ie7ibRSmql65e4e6NaR5daeDaTB6P7k9KoLrPYG8HpTlJBAW6YOOh&#10;j7YU9+26K9C13MYe4w1oOexnl8EWDlupYWC2V0zJGHP5H23DdUQmepNYEI5r8CGik91Iy47jsLU2&#10;zkE2mPtYYiTpWsNoK7q6a7A13Y2DvSZ28n7O9vtR2/8hdk7auPoboe++h32OW9Dx3Y91pCHWwfro&#10;iMm4hRlzJMqCrKIQnDw00Dj4ARYCWxNXTfYb7cAjyJbAaGeBpBnRibG0dHUzs7BAeVUZoeFHZF5N&#10;OGS4BX2TzezR+wRHb23yikKZHC1n6ZSEos82UrprH6cD3flieZqHc6MM1pXTXiV1MCtGzDGGrrZa&#10;2prqaO9spLgwlcAj1mxY/Vu01VdjqLsV7X3rMBJ46GtL8VYX4Eqd1NPTUHW+2N7aiLONzIP6Lnau&#10;Xy315CM2StPYuQV3WxOBhh0hfu6yXfmTnZ5MbVUV/T39lBZkC1yMCPU2JzXKXdXvVl3WMapOupMu&#10;60penAtN1acwOLyfTRs/4pD+HnR0dgg8drJffSu7dqzFxc6Y/LTj5J4M5Wd9hR4M1gTTVehHc5YL&#10;M4UhXLaxYEZJ9QKQG/+5iqsCjvlfrmbul2sY+O811AtAGhKLyM+pob66SwBSjZmuPkYaGtjoauJp&#10;rEWKnyXN6cdoz43kQlM28/3lVKb7U58dTFGcG8XHHekqjuF0VpSqD3sTzT0cdbZWdQYWfsSF+GBv&#10;ClJjGO1p4PLkWW4tXRCADHN1/rxqsHllYPw3j+5zJTyBs//xGfM/FwP5+TquCEDGfreRNjtPCkIj&#10;aa2s4NaNKzy4f53Xr+9LSn0g6fMxr17/dBD6+cuHAhExBoHIs+cPeXD3Jg+f3ufO56KXr57ycug8&#10;Yzv1Wf7leu6Jhdz8p49Z+JWA9Zg/Ny/0MTM6KBtKO3W1leSKKZxIiibI3w1XRwtJFYao797Nuo8+&#10;Yb2qJ9uPVAfSlWMgyu6rNR8qAzOJBShDwX7wEZvef5/dshKEOFuQmxBOXaUUpPrT1FUXcTLMl+JT&#10;KdS0tlDa2k5lZxdVvT3U9kkxOzvE6d6zNHT30VjdyFBFM6MCkYn6XqYaehmv6xEL7GK6cwRfa2fW&#10;CjxW/1lA9t6HbP7Le2Iaf0T7vT8TY6DNCUtjHHfuxmT1ejz37CHN248rE4sszF9hRuCwMLPEZdH4&#10;a1ducPO6srvqLjcklSm3r1+7w7JYw5VLN1kSmFy5LGARC7ks9y9elNdPLrI4f1XsTsCjwEdMZXJw&#10;nPGBCSZGZpidvCyvuy3h4AkPnnwuFveFChgKQJ4p4FCmYhaKeShNBYrXf4eGYhfKgfW/3376Sgr+&#10;S4HHC4HH8zc8Flj8Y/pIpg8ETspFiveefs6tR6+5Ie3q7Rc8fPalqiv3L374ji+++5G3qn6yxFi+&#10;/563YiGv335Hb6tYVGEzpzPKOJ1aTFtBA61FzbSUt9PZosBjWjbWGVXrkdvd3TMCj1m6+mbo6p3m&#10;7OAC58auCEQW6Ok+R1uzAL7pjNjNYx7fvk1bYRlDjS0sX1xiduQctTmJlKaHkhF7hOaMeLqST9Kf&#10;l8eF1jaq8sQqgh2k6GuRmxkj6TGT5vps4hLcBSBq+ItdjE830nO2CA8fbSKi7DgW6sghy50cttlJ&#10;2HFPnD2Vayy0Jblr4WynhrXVDhzcNLEWG1GXIq1puA094y1Y2G4XW9ggENLAWQprdV0+X3zxnBs3&#10;r3Bh5Aw3LtZzY66OpYs9LF+eESPt5kRsCMdCPIk84c9By33s0FolMBKAHN7IZr11bJF2wGwXemY7&#10;UdNayT6tT9Gz2orLscNYeuvhE2Uv63wR5yfP0djVwtSlSS5em6O6rYa9upuxddKTbSRbirw3ZrZ7&#10;8XHRw0B/I0cDrHBw18fKVw+zQB203Hdx0Gc/+h5q7LfYgqWXPqfbi+gequaQyUa0DVaQmuePqaMW&#10;WzRXYS/wVA60ex2zob6jluqGKrG1UJKSI9DU3oixxW60D29gu+Yn6Jhv4kiQMTZW20gKM6cpzJli&#10;K326xILSI+2oLQijuyFTfq9iCiS910l9G85KIDPkCAbaO7G10hA7LaO+NouP3/9P1q78Hcb6uzDU&#10;24mZoTr6uvuwtjQkIV7AU1rKrTu3mZ2ZIPVENPoaYh6b17Hx048EOGpkJqXTUnOajhax1q4+hvtH&#10;GBk4x0DvEMuyHU6dP0dJ+nGSZR5TwhxU46S3nAqgJcOXHPkOOTG2NFdncNTbma0bVrF57Sdoqm8T&#10;UO9FXXMr+mJBHo7mpMcGS40K4We9Be4MVB+jLduN6kQzVVcmF00OM/3rlcz96yfcFIBc+5UyuNQa&#10;pv9jJT2/WUXdfhOaUssolY2ooaaHioLT2Bubor1jGw762tge2EmshyizwKGjOImR5iJuzfZzSbnw&#10;Zqyd6cEmUfVGbstj5ztrcTLVk3YQX0dLjnk5En3Mi6SoQPJSjjM/OcDzh9e4fW2apekBAcgw10X9&#10;lGMOX0nBvx59UgCyUtXtirILa0mmY7/fRIulKzkBodQog0edH5KCNcPS3Hkm5T3GpPCfP9fF2Plu&#10;JifOMjU5LMYwyvSUpIS+HgaHztIx1EVvdxszqaeYWK3ODQHTo39bx91/+ZTlX33Kgo0VxZF+kppD&#10;CA4S3Q7wldTiK6rviZe3G56ebnj7+soPb8O6T1YKPAQWAozVH3zAuo/FOAQiKwUYqyXlrxOIbJTn&#10;1r/7F9TWriBKGQzriDNlORkU554iPT6CEHdrWmvL6B47R93gEG3nz9N+YYwzo6N0Xpig9dwo3RfG&#10;OdPcTm9JHQNF9Vyo7mC2sV9MpEsSbSdTnQO4GVmw9p33VPax6p13WfXHP7D+T79n31/+SNCBvZyU&#10;3+GYlhoB+/cSoqlO5tFj3BTDUAZ9Ghsal+JwWQWL2zfvCZjvclPajRt3uHXrPrdvPRCg3JfHHnDt&#10;mtjHpetiY7fk/j2uL9/h0tJ1Ac9t1RXgd2895NLsJS6J2VxeUnZ3yetuPeXu/VeqazqevlBg8BMo&#10;VMctlNtK+78OqKtO61V2TSmg+L/aY7EKpSmgUK4lefDsNQ+evua+cmX7k5eqCxSVvrZuK31t3X/O&#10;9XvPWL73nEvLEiAev1b1xPudQESZKl27K0D5StUHFvzw49+YGJ6jsfiMQKRJdTyku7aXnqYhuppG&#10;6O+eZfDsPMMDc6ppf+9FsQ8BiTLtnaVTWt/QIiNjlxkanpTgUU95WRldPQPcffCSF8/eMHhGQNTU&#10;KMtKYLswQ4i3JRnxnqrWmBzFfFEll0+f4WJrt6pPtxPRR4iOdCY6wo0iSb/D/ac5KQXVXaDgF6hH&#10;Wrqsi0d1cXQXwzhykBiBy4n0oxjaKFca78XCQZPQeEf5n8M42u/D3HIH5lI8D1pLej+0jegTYWTk&#10;xePiJ0VVoOMiRdrW8QDJSZ68ejgtxlXMwFAHVdVp9LXX0NtSRcGpYJoa8rCwOYS+2X6OxbphZKdO&#10;eJwX/lK09G32YelrxDqBhrbVXjRNtmJio4aR5X4xlB04hxxC13obZQ1l9A2fY3p+Tn7bl7x6+4Y3&#10;YoNj46McDXQmMzuCp89lWZ8vJyjYFD3NTzEVa7Kw3sf+g2vQsNiIrpiTAhA1x61o2O/gkLMmRo66&#10;NHRW09pVKmDVl8/eipnDbhXcdh5ah13AIez99MS09hMU40moNAPTXdg766F2YA16JtsFHNs5LCZn&#10;56WDt78hB3VX4Wa5nRg3pRv0gxIM4kg7aSN1bTupJ+05VxTHaQln9R+vo2mPBkHqO9Hdv4qDah/h&#10;5qKOlY06q1b8lvVr/oj6ntXs37UKPe3dODraUVpeyoNHD3j79jVzF6dJT0vCx9MF44MH0Ny5jU2f&#10;foyTpR0XxP5nJehNiulfGFtgSsJfdnquGI0BSbFJLI5PMdXTQmG8H6nBtmQFW1B1woX6ZHeKIizI&#10;DLOksTJV1qNkDA9osGvDWnQ19qB9YDd7921CU22L6lhLlK8LCQEe/Kyt0JP+unDainypy7RnLNeH&#10;K3aWzPxGjOPnn3JLwHHtvxSArBIrWUX3f6+mXsucxrRy8k7VUV3WTlVRLcc8PbHQOYDtQW0O7tpE&#10;SVosD5dnuKsMryrF+/7yHI/vXuHRnas8v3+T+9fl/m1JpFK8vewt8LQxxlPUy9vJUrWrJi8llrS4&#10;UFkgHbx4cpN7N+eleI1wZfEci3NKuyAGMMScux8j/7FKdRbW5V9sEGtaw+gfN3PG3pO8kAgK01KJ&#10;igghSIp7QKAn/kGeBBzzIEhahKT6uNgg0f0gSRchxCZEqvq1CY4IIiAsgOPBQfQ4HGHqnW3c/T9r&#10;ePova7j3zyu4/h+fcNncnLqkSLLzMzmRlUpcdgYReVlEZKeRkHOK2KxM1W6lo6FhrPxkBave+0Bs&#10;46fdVWs/UmDywU9nZSmPvfu+6jTedX95h12rPyXS2xGnQxocsTXFz8GCAFkmPtaGtDdWcG5+ht6Z&#10;aQal9U2OS5tgcHaWkYV5RhcXpYD101NSy3B5k4Cjk5nmAcZrOxgta5BpK54GJqz+w5/56Ld/ks//&#10;mB1r17HiT39Ec/VnRJvpk+dsSpbNYTLM9YjU06QsIVEFi4WLl0TPZ7gqEFCM45ZiH0pTICIWogLI&#10;7QfcufNI2mNu3Xwg9nFbAHJDTOSGCiDXl+8JKO5w7+5jefwmV8Rk7t5Vhq2V97gjr33wVIr+a56+&#10;VCzi279DQrn+Q4CiXAvy6u+3ZapcWPjk5U+QUNo/gPGP2ypw/B0aysWFdx+9FGC8UEHj1v1n3Lz7&#10;VNWu337C1VuPuHzzIUvKWWQCwW/EOr4TcCjtW6Vzxb93oKjcV/6uLNyiofQMDUUttJZ30N00QH+H&#10;/Badkwz0/XQF+sjgIkPSzgpEeuWx7p5pgcg0Zzov0N4z9ZOBnJumq6uTjo422ju6WBaoXrt+i5MJ&#10;UeRlp8vyvCWFYJgAdwuSIj0oSguX0HKMzvhEZirrWero4XxdHSeOuVFblUxOdhRhAWL2knTLSuPx&#10;OnIYv2PG2DnuwcFVCmGEDTZO+4k64UhshrcYwTZMxDisXHUITXTFwVMbHymmLpLcdUzEQvyMCYzx&#10;Y3B8hGqlq5OSaBq6snDx1sdY4GNsspr8DC9OxHlzYWpQPsuZU1nJXFsYVx2LsLLWQPPgTvboriFE&#10;AGWjXEUeY4elizba5jtxDrZmldrH7DLYxFatzziZEsjEdCc+YbY4HTPA3FmbgbFB7stv9/TZU148&#10;v8GzJ4vcu3NJ1rtrjJ7vIMD3MLUV4ZTm+HHEaR/aGh9y2GwLh+TzD5jtwND1ABb+BuwVe9pnvRV1&#10;gZKxmzaHbPfjJnbhcsSYgHBL/MPN0DPfiI4AwMrvIDqOAlGZXy2B0SHzvUTEu+N6RB9dI5lXjY/x&#10;irDFOcwMCx8d3APN0Dm0mY8+/A+MTTfj56WBj4AqI86KSF9NAux3UpbswcBRF7r/sJr+f/mQzvc2&#10;kqqhhrHGesz0NnBYrGn12j+xcf17bN/6CVs3f8zm9R+wecMKIqPDWLx2mas3LvH82XVZ/ybF8he5&#10;JK2lsV4K+iHWffQhR9y9mblwkYnBC2L0k0xcmFNtY2fqGjjq5oadmTm9za0Mt5ymNDmYJPn+aTLv&#10;ZcftqTvhRrnY3qlwG04XJpAQGYj6zs1sXbea7Zs3oK6xG1Ozw5gY6GFvqq8aJjwlzI+fjXZkca4n&#10;n/PtpxhojGe6Kp47ykH0/16jugL9zm+lMAtMluS+MiZ69+/W0KBjKSpdRXZGLacruinIKOKoqzPx&#10;QQFS9Mwx2L9VNKqQF4+u8/DeNR7ev8ojsYgnj6/z+KE0eWxh5hxP5PaluXF5rR2upoc45u6Av7s9&#10;YX5uYiHe+DiZ0yVpZvHiecZHe2hpKqO8PIuc/CRSEyMoPuZD/349ppSRE/9tDVd+vk51EP3Cn7fR&#10;6eZHXphsiGkp+Pn74iJGoNiBYgk+IYFS2IMIjooQtY4j9HgUoXHRHE8+SVJ6Gin5OaQV5FOrnA7r&#10;Fcn4f63n1v9exZN/Ws3tf/6Eaz//kBtWdrLxVtDS006NFIDC1mZyO8+Qc6aFfLmd19pEpdhMrABs&#10;1cefCDg++OkYyF8+VJnIuo+VqQDkQ2UkP4HHe++x9s9/ZMeK94n1dZai4MNQdxfnBoZEf0+rOnpU&#10;Rjmcu36J8cuLTCzNMX1lgYvXL3NRNqaFOzdZuH2b86Krg1VNTDZ2Md7Yw3jLWcZr2pnKqaY7LoM4&#10;Jw/5nPfk81fg5eIhCSkFB7GkxMgYuovyaYwOpNTHgWJ3KxIFYE0CwRtS7BcnFpi+MPt3i7jx/+y2&#10;UgFEsRAVUO6qrhW5e+cJd28LSMQ0bomRKLu1rkm7evUOV5RdXAKU+bnLLC/L4/I6ZUCpWwKSe49f&#10;8FAA8vi5stvpS56oQPHTVehPBQpPXyi7pOSx50r7aZfUPyzjH8D4f6HxSqDxQmUadxRw3HvBLbGM&#10;G3eeSqF+IqB4LNPHXLn+QMzjHovS5mS+Fq4s8+V3yjC2CjT+yrf8BI9vlNEHf0TuId/rCfXlYiCl&#10;bXTU9NLfKubRNUFv16TAY4GRYbGLkSvSLjMgEBkYnKPv7BRNLf20tQ/R0jZMr9LVyTlJzkPn6Ors&#10;prW1iwdiR8u379A3IEbT2SaBaZbRwX6q8zJU4/uXSjjpKCmg+WQ8TTFRDKVk0BAeSmagq2zwHhQX&#10;JxIb5c7JWG8BWQ3JacF4+pkTdtwdZ09DCsqS8AqU7dNuEwcs12PipsYh610ctt6Lvu0OrJzVJVTZ&#10;kp4eJkX+ML5RDgxP9kvxukRxxSmKy+LoGSjERJK6msFasZGtUlQ2cCLRl4aWElIzJbCVpEg4mMTH&#10;25x9aivZIUl63db3sHJTx8hpJ9t0P+GA+TbUjbawbv8K1qh9ogLI+j3vEh5px+evLpJVGISVu5YU&#10;bGtGxvvkd1qWEHmPZ/f6mOwLYnb4FNevz5KaFYu29mfo636Aqc4nmKp/gv7+1dhYCqCUnmk9bKhq&#10;qaa+p4HAhECOiEUYOuuwQ289+ww3Y+auS2CsE2nyeYl5UiOOHcTEY78ARwddl92YiFlYehzGykGP&#10;kupk0pVjMv4mGLtqYizg0HXdy0GnPeiLQX265k+sWvchbl4G+Abo4eK8k7xUV9mODUhw06HU04S6&#10;3Tvp/e1n9P/qM0Y27SVfTN9acz2uDjqo7VvLylV/4bPP3mHNaqkF0jZv+IS1qz7CS+rxNQkTswKO&#10;ydE2MeBOHouNfP/jj2L9t/Bzd2X1R5/i6ujDpRkBa9cAw209dLd0U1deTXV+HhF+R9Dduw9rYxPM&#10;dNVwNNxLUpgzycesKT3uSJ0AMtffjGNiblF+dpgZHBAL2sWOLTsIDo6goqaODgmnQ2cHOCXrX7zU&#10;p8y4YH62MCkp9cL/l6y/jI4rOxO24fx7nwl3oLvT6U63WbaYmZmZmZkZbNmSZWZmkm3JJIMstCTb&#10;Msqy0LJlZmgKTGaSSTLJXO+9j7ufb971aa29qlR16tSpqnPu6742tjMyeIqhgSM8utDKq5qF3Pyt&#10;qTa6+4kE56mPjRj7yJBRAUnPZ8YcD4jjxAbR1B1nOXa4W+h/gKL0NDY0LJYdl1KaEcfNgXO8eCAZ&#10;qwDi3tg1bt+6QMf5w5w5touje9eyaVUdB/auZ8PqxaREBJAY4ElefITWDlKWmUB1Xpq2kuD2DStY&#10;trSOJYsqqSrLoaAoQ06sDPJzUlgeH8UFey9u/0qOVeBx72fmjAlIrs90pDtfLKZuMbu3bKRhVRNL&#10;1q5gpVjC2n172NB8iE2HD7H1SDN7Th1jf9sJDknAP3imjeb2s7RI4D7aLll79wAjuYvEcIx58lMT&#10;3igD+Tc97v18DvcTkhg5d5KuwQHaBy9x4lI/x29e5YSUU9cGOXV1kJ6REbbuPYiJngFmqvpKawMR&#10;YOgoCxGAKOuQ/03nvR9IaDLzC1zkhFlXW8iedcuYGBnVerMM9HSzrDxPst5tTD6cYuTeOMPyvQ6P&#10;SRm5xs2hyxKMLkjgukCX/NCDR84wfOoCQyd7uXGql9ET3dzZc5Jb25rFTFpprKhh/Yq1nDtxlm45&#10;0U4cbqNbAtj92wKIgYt0bdvMkZoS1mem0H2shScS6CevTzAuOnxftWtMP+WRgEAzEYHHM4HEU4HA&#10;k0cv5TGxkcfKRt5odvFcyhOxk8eyzSMBzH153bjYjGoneSzbPRHQPHv5NS/ffCsB9I+8FRC8/VrA&#10;ICB4+/UfePf197d/kiKwUNt8JdtIefN9tdS799VS3wPj2euvtfL01VdaefLiSx7L+zx88pb7UhQ0&#10;7j0UcKheYvefCTSeMXHvBSPjD5mYEoD8478FIAIRBRAFj3/+D3/5u1iJmrpX/tRsvCePdnLmSCc9&#10;Yh+XxCou9Sr7GOGywOPyVSnX7jF4bVp+lykuDk7S1XtNgusRjp3qEHgM09M/ok1rcvHSbS5fusn1&#10;W+Na9dqNodtcvXad27eHuXXzBjd7BVDNRzglIO9sa2P0ah8DrUdolmvtYFkx2/IyObSilrqSFNat&#10;rWXv7qXkZnizZ4cA5vJZ6hvL2LC9gfgUb5YszycixZXQNEcSKoJIKA/CL96WIIFITJY3i9cUUd+U&#10;K0nUQlZuWkxwjIu2KuD6tQs527abHTuqSc50kazcFP8EO3IqwgmTbD9TAuSyVZKclYSQkOzJsaOb&#10;yMkOw95FD0uHBdja6xCXIAFZDMEmxATfJFcKFqfjleCCdYAp7hGOeMqtl+dcqiT4ZuS6E5XuTmiS&#10;J4saCsnPS+VEyy5ePzjOUEcmE5dX8PzJLfovd8u2oQSFGQlEDIj2MiPYzoQdG1ZqE0beuHVLEgw5&#10;r779Pa9//zWP3zxjoXxXC2xmEpjupQ1qLF+RRPPZZeTVBBKWbkdojiuB2S6E5Hvik+xIRVM2pfXp&#10;VEmW3ta1k5Xba/BKcsBLvsP8VenkLc0kNCuY6PwIsasCGlcWk1/sTUGJB5cG9nOxbQNbisJoq8rg&#10;ZrXYXGQ0Q+ExDPr5sdPSjOpIN2Li3LC0mY+B/gxs5PjLK0tJz0jBUuzDxGgB0XEx3L4zyat3r8Te&#10;77Jny2qqS/JoO9HCjStiqAV5WBmZCjizxDzGudF9RYSgX+LFURJCIvCwtcPN1ho7CzNM9BdgYbCA&#10;nPgQ1tZlaADZU5XMgYIYGoPsyXAyIdzTHjNTA1xd5bf2CeD4ifb3SZ1cg1++/pLmbVtplGR8/dJK&#10;fnB3cpDJsX7u3e7lznAXb29087p2Mbc+MWXqA0OeSXC+p6Yx+VAA8qExF74wpTVYALLpKPt2dwhA&#10;uji86xB1hYWsXljLMiFTkyj1xqZSVi3Kp6YgmdKcBMlIEsnNixNKRpCWFCwAiCNfstyirETSw4KI&#10;9fOQD+tDfmKktjxjSVqc7KuMbWuXs2ZlI4XZ6WQkRlBVXcTClYtpXNHA0aYlXPWJYugXArkPLLj7&#10;U3NGJdBfne1CV2EtmyRQ7tu5jYOnWznSdY6Wng5a+wQOfZ0c6+/hkGR5zVJO9ndwov88R7vP0tp7&#10;XkoHLe3nGeoZYDxPACL7f/ozU9782JTX/0cA8ou53EtMYKT9BP3D17lw+xbdI7doHxvm/OgwfRNj&#10;9E+OcuPhfZqPncZU31AsY56UBRgJLFQxFvMwFSNRo9BVdZbJ3DmYzJqJo8FcUcscTuxaS//50+zb&#10;sY0LZ06yQT73vpWLaGneScvB7RzcsUrMr5Htq2rZuryK1fX5rGuo4ODqVVwRIKiqK9WArkAyfqKH&#10;qSPt3DnZxXjfIFf7L3Gxt5++zh4Gui5I8JP7XX1clUD2YPIRzyTAj3d2sn/xEgbOnpUs5yWPJh/z&#10;UMoDAcjjB8+18uThd20hAodnavEnsY/HCiKqKKAIOJ6/fKfZxePnbyTrFxt5IAF7fFobL/Ly1Tc8&#10;Vbby+hutmuK1BGYNDAKFt1/9njcChTcSVNU0Iuo5VdR23xcFjP8Niycvv9TKo+fyfi/eabdqOpQH&#10;cnz3BV7TatqVh68EHC+ZuvecySkxKzGqiTuPGRt/LMqvqgUei2koePzzfRuIwENVXX0tNvTs5Rv+&#10;+7//yRsxmpNHuzjfeoH+c5e41DPElf5RLqu2j8sCjWt3uXL9Pldv3BeITDFweZy+iwIDSSjGJu8L&#10;VCa4Io/39g1x48Y4Dx89E0h+I9/Pc86f6+DUyePcGrouid01rp07x/HVa+R3XUZ76376zjdLZrtS&#10;gsMebnaf4agEy6biLJKjAyTRKuXk8S0071vI4rp4Vq+uonFZObv2rSQt24+ckkBis9zJrIkgqtCH&#10;8Dwv4gr9CUxwwD/OnvyFCUSmexIU58KyjXW4B1oTEiPBx1WXrHQ/KtS8V1Em+Mda4x9vR1CCPas2&#10;lmhrdoTFW5CQ5URIhBXRkY4EBlli726ElZM+Tk66RITayvO+uEXZ4hpmxtr9dZStySYo0wvHYHM8&#10;Ai1wcpmLveNnBEeb4x1jhVecA06+5rh72XFaTGJ6spsn905JEtOljX8amxoSwGQRL8ce4GtEqAAk&#10;0s2SZUtKef3mPn/+j3d8+4cv+cOf/8of/vI3/v2vf6P7chcekQ6k1MaStDCS2GJ3qpZFk13pR3Cq&#10;DZ5JVvirrspiZ1Gl/uQujiVjYRRh2c5at+BiAV9iZSRpi+JZKEDdcmoLy/Ytp2JdAau3VbCwIY2y&#10;0iCJb64076+lZWsFjXm+nN5cyZsbZziiphRKCqfD2p7DhqYsTwwkNdYLM5NZODgZU1lXzNTDaTlf&#10;H5CRnoih/jyKy4rovHCB46fa+Pabb8Qq9miDAjOTollSI+9ZVoKrnZhQYDyDl8a5fWWMq71XuNh5&#10;SZL1oyRFJwk4jLAwMcVIXx9ba1vWLl3Mxtpc1mZFUe/txIYgL1b4uJBsId+jq4O873xtOV8HB1cW&#10;LlohAPmLXH9/kuv/ATslGa/MjqexMpcfnGvbRduxrZzYv1pUZyndG5cwEivZtVjH3Q8MeCLZ930B&#10;x/iv1FxYpvTMMKM1NI7WjQfZv/e8XEjd7N24ixU1NTRVlrG0XKAhYPBzNMLDRpTS3Yqi/ETWbV3K&#10;nuYtrN3YxNotK9kjGcW+w7vFENZTEB8rCupBuhpImBqrzWWfGR3MciH2/i3rWFRRQmJ4kLaISklJ&#10;FgfPtgoUjnG17RS3orK5/FMDxsU87v7ElNGfmzCo605HySJR+0UckMytrb+L1os9HB3o4dilHg7L&#10;hXdioJszYg1tlwc4fWWAc9cucf7GZTrFILrl4u2X7G/6+g3Gsqu5+p2BvP2xGW/+TZ/7v5jHvYR4&#10;7vaeZuThJLcf3uP69B0G708JNB4w+eIxtx6OM/nsAYcOt2K8QBeDmbMEIDoYzJmD/uw52tgPtYa4&#10;mgtL9cwynD0TYwGIxezfUpcWyr5lFWyoL2NZZSFrqotZWZjGisJkFubFsrpS7pcmsEiyvLrMEGol&#10;A6rNDqaxJIkDy5dwveUUt08reHQzIgYy3HKemwePM9reza1Lkp1cvMLl3gEBSC/9Xb1clpPz0gXV&#10;lbRfG8cxLRC5PzHNWbGVq32XtEbwZwoKWvfdx2IfzwQeLzSIPJPnXjx7JwBRRWxCymPJ8JVtfA+R&#10;JwKPx8/kMbn/SIzlruryKxbz4uVXvBBj+N9geH9fAUNB5X15+eZrgYwq3/D81ddaUdOVfw+N/w8s&#10;viv3BRrTcmz35DjUCOJ7cqxqapQpsY07Ao87Ao3JiQdMjN/XRsCPDN9noH9Iq2L77/9RjedqaVv4&#10;L/lHAeQ//usf8v7v+JtoyLu3f5BrRmzv1GUudlzlsoDg6qUxBgfGuH51iiHZ142bD7k5/ITh0cdc&#10;VY2Zo3fFtp4wLvAcvDIuz92nf+AGTU1NEhiOCcCGGZJzrqFhGdu3b6JDkp6uE8doP7if/taDHFrf&#10;wHIJPgVZQfR2HpPv+KZsf5arPWc5uns7DfVVrFldL1npTk4fX0VtZTgVFQnEJnlTUp2iLesaGG1J&#10;SpE/eYuiiS30IiDJniDJsuML/MQobLEP0sU/SaCR6kRwsjuuQVb4RDiQkOZLZKwDPpLpB8VbEyD3&#10;PcOsCE92ZcveReRXheEdbUBCvithAhNXb0OCo+yxcZEM2l4PH7XqqNhMYLwTbpE22tTtcQKvsGwv&#10;/NM8sAsyxcbbGEcp/gIYX4GHvxxDTHEwriFWrFhfI7AfkqRjUiz3Lus3rKJnoIO1m5YQHGr1fh6p&#10;EDuC/UyICrMRmJhSWxXL3h11nDm5R37fcQH3tCQO9+m8dJa4ItW91xf/XDcBmB2RWQ5EZTuSWOqN&#10;b6otPqnyvxhatNhQXHkA2U2xBMlnC05zJ6M8gYUCg43H1pKxJI3Fu8QEu/eQszCC6sWRLJZSKMBY&#10;XBPGpjXh9J5sYO+qPLbVJnB4ZR775Tc56GjNqU91OGblwKJYfyI9BZauphSUSUIt1/bBlp2SPD2l&#10;flEZHm42REUH4e/vS1BggADiEhe62lktSfXqlcvZtmUrp46dJCIkAV//ZK7deMDU5FOuDYrZXhSb&#10;vTLK2tWbMVKza+saoD9/gcDKjFVLJD6W5bLUy418eWypmyvro0KJtTTWBjObGupibGCEsZH8zhGp&#10;YuhvxPb/k5s3btEkx1WZl8CqxRX8oDAziNzUAJJEX+K8zSiTD3La3IbJTyQg/1IA8itjHghAptR0&#10;7h+Z0PWFCccjk2jZeIg9uyR7VwBZv53ipCSqcjJZsbCSHCFjgJcThfmpbN2+hpbThzjec1xUsZmt&#10;+7dx+JwA4PwxWjpO0traTE5cFLEB7qRE+JMc6ktufBgVYiY1+ZliMJJdRQQTH+BJXIAzleVZnLpw&#10;ltMDvYwOXGQ4uZiLP9MVgMhx/tyc2x8Y02/kwbmKJWytaeTIgUOcGbig2cbhnk5ODfZxWiDSc10u&#10;/ts36ZPSK2VgfIRLkyMMTowwJCAYvzvJ46tXuZ1SzM1fm/LkJ8aagbz7oRGPfj6fp7HxvOw5ze3b&#10;g5JR9tHVd55TXadpPX2Co3LBb96+io2imrlZORgKKFQ7h+GsOf8XIHoz5wgw5LGZs7UJFvVnfIHh&#10;F59j8vmHFEZ4sLokhZXl2dTnJ1GcEKCtULisJJWFOSHyeByr5WRbnCMAyQqhRkp1Vii1acFskpNi&#10;UAL/zRNdXGs5y83WdkZOdNC3aw/nxMbamw/SL1ZxTezqkmhuf3svF5WFdAtMOrvp7ejV5rq6dVMy&#10;6j75/GpSv3tPtEZwBRCtPHzGIzEJzUIURJ685u2bb/lSgv8bCfIvX3z53ka+A4gGDlUEIo+fSWCf&#10;fh9Inzx/x/PvwKCqsFRR9xUsFDS0NdLFYJ69fCsWI9sKONRyt6o8EWgpaDx89ub/HxiPnjMlx6nK&#10;nftiGaoI+Kbkc9yZeswdAaSaDn505C63hycYvjXJjWvjdPfd5JGA6e8CENULS7V5qPYPZSF/Exv5&#10;h/yv/r7+5k+0n75I79lrXOq6IUCWC1UAcvXSiFa1Nz19nzNnLjA69piXr9/D8bV8nun7D7hyRS7s&#10;wTtcv/lAygQrJAgcat7DieMHaTneyrK1O9i6eYvW827XmpXcELi/eDKlzc1WURRJaWEk47f7uD/V&#10;zuF9VXSckmur5QgDco7vP7CLgwe3UVYSw5YtFdRItuwTYUNoihsxmd7ESonJ8iQszZnobHeCBSCB&#10;ifZE5XlTsToTrwRrTL3n4BFrRWCSC35xkokneOAX5UhAnC22gfMJy3QhKtNHArslEWme5JZHkSIW&#10;E5JhLwHWDvdwc8xc5hAokMkokOx2TQVOYhfOQVKibHCPdyQ8QwJ1vDNhuaEES/LjIkZg7W+Ga7g9&#10;oaneYikCgUx3bVCfS7AR2fkBXBk4zJ2xKxzcvY1GCWApcq4HidUEh9lSmBvGqcNrJaDmUl4XTXCE&#10;BUFBehJwF7B8aT6XJFlsle+2V+yjalkxXkmuOETbYBVigFuMKUFy3JF5LvinCLySbXEWA/LLdiNE&#10;QTbDkchiL1yT5dhjHAR8EVRuKKVwdR5pTWnkr86X/wtIqvAhq9Cd2ppAFonZbF2Xwo41wZw7Ws25&#10;lnX0NK/l8MIMjqbLsbo60uvqzrGQADZWZ7NpZTWrVlWRmOZHUroP+w6ulHOkjby8aAIDHHCQZNzS&#10;Sg8ra2OSJLbWLqwW02lk+Zr1tJ5s58zZPlKSCknPqGZ0Uq6Bu88ZGppidOIRI3KdtbW1C4g8WTBv&#10;LnpS9OfOo64on4WxEWTqCfhnzSNWdwFL4iIoT4qkpihDQByEpZkVNlbO+AfGclGSni+/+auY8Shb&#10;Nqxh2/oVHN2/mx9kJgUSGSrqEuolwSmBSjdbThtbMfWpAOTXhjwWcEwLQFSD+uiHRnTOMOZETBpH&#10;1jezZfNxjh1qZ9+6beTHxtBYUcyKhjq2bd3AodYDHOs6ScuF07T0tnG8/yz7Tx+mpf2EZP7dHOuT&#10;C6DrFCc7T5GXFkdGpB9ZMcGkhPvJsfho66MnBPmRHhkiNhJCTpSa6deO9JRgTnQe59LITaau3WA0&#10;s4LBD/S0xa+mxUCGfmZAn5knZ6oaxUAEIPua6R+6SfeNG7QPDtI/Osy1O6Nck9uLYhsXbg5y4fqA&#10;nFw9XLjcTWfvWdrlmLrPnebu+Q4mBFDDH5rzWAHkp+Z8LRby/GcLeOQXzJ7UOAoTQqnIjBdohhMW&#10;4k6grzMhXmp+fht8JHtwsbYWaMzDSEFjxiz01K0CyWwdzNQAQrEScwGMxdy52Ekm4KKvQ0V8MKsE&#10;FosLUyhPi6Ak3kcAEkeD/L8wM5AdDTlsXZQlAAmlUk66qrRAqlICqU3yY1NRJlcPtjLc1suNYx2M&#10;nb5A64q11MaEszA+lBW5KayvKuTQxtVcONnGxfYe+s53i410MyA20icwudA9wLWrt7l2bYSbcqtm&#10;29VgIRn8YwmQaiChVuT/R/ffj/149OipgOONQOQbvvryW96paidlDgIAZSCahWi3EuwFPmq9j0eq&#10;2kss4ntwqLaQ56+UZXylgUNVfT1R1V8CiScCCwUc1ZahAKK1aQg4NGhIuSvgmJJjfA8MgYSUyWkB&#10;xb2HWhm/K6YxeV8zDgWO4eE73Bwa5/qN21JG6O+/IdnpMC/+8Ff+XTWi//Of/EPBQwOJgohYiVIT&#10;+fvDH/6djnMDXGi/weWeWwKOccn4Jhm6PiZAvcvu3eupr6+XbHCEaYHtC21tkWk6xfguyntcvqLa&#10;SB4yOv6cDvnOVy5fzJZNTRw+3caWI90c2tPC0U3rtOVvB+X3ePX2BZcvn2NRVRwLqxK5duk8L5+r&#10;LsPb6ZMkZvLOOHfv3RPLmubQkQPs2iPXX8sWEvNDsQ82wSfFgbAMT4ITXYlK9xITUN1PHfETI4nN&#10;ERMQqFStL6B4ZTYOYhaWvoZiFHa4hFgQkOBOUIoXQbJNYK5qG3AjqSwM3zh5fazqYWWGc6AJweku&#10;2ErQdg4zx9RDB6cgIzbvaeRU9z7cgs0wEajYR1hJcLYlMM1bQOKOT1oQQWLRrtGO2Mg2fgIP3yQB&#10;XE4A/hnueCfK/kMt8A3UZ+uaDPp7dhEQ4kCB2HdCqg+ePgaSpSdLgNzE9UuH2Lm9lNzKIIGku7aS&#10;YWqmG8ePbZAsvIOqOvl8dZlEyr4Ds31wjLHDLsQEzzhLXKKNiS/zlfe3xSPOAtcYc5zlcc8kW/ne&#10;3PCWffmkOOMe6SQAiSRfvqf4hjjS12WQujyV5MUxAhk38uS9FzcksqQpibXL49i7Oonda3PoPd/M&#10;+GA7PSuqORrhy1GxjhvLy7WxIkfFor78cpqJO1e0xv/C/Eg2bayhqCia8HBXrG0EHAIPOztjLKwM&#10;sLEzwz/Il/jkRIorKjnRdp6O85dY1bSJYy2dklh9LQnSA0ZGprU2vTEByLAkSTnZBVgYW0h88ic9&#10;MZXd6zZzbNMWDtaLxZTVsaq4jOO7tnP+xBFJSlppb2uj5egJTp5op6v7shjcI639cvT2pMQEsWUp&#10;N6/d5AdlZVmUV+ZqDU9nDu+lfcNaxlLzGP+dGfd+ZcCjXxtzVw0kFBMZ+chYDMSMY7FCUgHIrm2n&#10;OdF8nm3L1pAuelWXk866FQ3aRGZdVy9wUk20Jid7m5D/rAToY5Kht0v2f/5qH+1X1QA4uX/xAhXF&#10;OWSLphUkRVGcliDQCCIh2EcA4ktJWjyZkYEk+7sS4+8kx5ol9jDA6N17PLozyWhuDZd/oqZzN2Pq&#10;pybc/rkhvXZ+tFU2sLZkIacOtXBb9WYZvcWla5fpHxyQQHOXW6NDbNy8Wsi/hGr5DvIzYsjNiCI/&#10;K1qbN6ZIoHbj0CGm0sq4/aEFz35kwqufmGgG8vxH83nk5EutpQmBpjoURwWKIXlhb2OKs60ZXjYm&#10;hHvYExPoQYSvBw4mhtga6ONsZoKrpRke1qLdrm74OdjjZ2dNsIMNCbJdqKsT/nYWFET5sqWuUOAR&#10;RZi7NRnBLtTJ/dr0SAGFP9uXZLJlYTqLsoKoTBGApAdSLrcNORHsqSvn2uETjJzu587ZS/RvP0S6&#10;kxN1UX5sK05ha5Gc3Llx1KdEsL6mhPajhyUQdtArALnQ0c2lnj5R5D4GxD6uXx3j5uAIdyTgKnBo&#10;AFEN6JLJP9Zg8l2Rxx7ekxNs6qE2Ol31yFKN52/efsNb1bNKyruvfq/dV+WFAOKRWItmIAogr7+S&#10;ICu2IZB4qoq8VoPH/676EogoAL1UjeQCl/vyHvclON+T47or0JgSw5iU95+ceqCViTsCCynjErhH&#10;J+/JxSS2MTLJLbmYhsSurgscr8hFMHj5JoOXbnGm4zK9ww94+PV/8FqNWP/jX/nPf6geWGIhqh3k&#10;n//ir3JfIeSbP/yJrvOyfbfAoFcAclkAcv2uXFDKZkbZuXMnh4+0cH1ohLsPHskxPubS5ats27GD&#10;c2J4QyPy/zU5rokn3BgaY9WKpaxZU8vWvRvFQDazYcUq9q9axvl9+zl1cL/Wi/HR/REO7F5FTVk2&#10;V+Qaev1mUuypj/GxYTmerxgWg371WkD79BFqyePei2dIL4nDJ85JAqSNlvG7hVoRkeNNSLYH0bk+&#10;YgYSkHz1cAgxIzTXm7wVWUSUhOOZ4IKlt4HWW8kl3JaAdE9CxFL8cl0JL/UluyEB/2Q3gYgbVl4G&#10;BCa7yGvsMPWZj02gMf6yfUSeD5EpLoQlOODoo0t4irsYjjPmgUb4pXjgHOmIdbCtVow85TgEFB5i&#10;BuFFYSRWy3GnueIqgdtbgOPpO5+8bEeBYw0hqjtumDXxWYH4BVsQKsZTWRtJrpqiPdiAoFhLMS4H&#10;MSArMvN8KRNDqqpNwzPYSuDkJZ8vgqAcP2wFdB5xdvIe5thFGhKc44p3giWOEWZ4p7oRXRmMb4Yr&#10;dWsrKJBkLSIjAM8YZ/kubYkoCya0OpzQylACxVICCz2JLQ+gfkM2h040sXJ9jlhgELvWFnNw2yLJ&#10;1uvpOLiZnspCmh1s2R7oxMGMEHZ6OXNkaRUTo700711BogAkOMiBhAQfEpNDSUqNJS0jSWJeMdW1&#10;VSQkJ5GSnkFxWQX1DU3s3nNQzPMaVwaHtCWm1eDdqYn7DKlZo2+Oaef4yO272oDes2e62bO7mZ7u&#10;fu5ps0bc58ndR7x+8JI3j17yVM7TZ48eye1DHt19wOOHqtfkE8bU0g3K0K/L9XLxOlckLqgZJS6L&#10;SQ9KcvmDm7cHuTV5Qza4RE/nGb65P81Xm/dwY5YtU78UgPxcTeduysQvjSWQmnD+MxNa4zI5su4Q&#10;e7ed5diBs6xfsoy0IH/KUuMlk1rNwA3R+1uDdN2+wvkbffQNX6X3+mX6bki5Lo9fGRAISOY/PCzb&#10;XmdJbSlZEoRV9VWGWEheQoT8HyzWEUxRYhSZ4QFUZSSyZ9MaLvZ3cnN8mImxcZ7cGmI8o4zrauXE&#10;X5hrPbGGFUCcgzlds4y1xYs4sH4zyxsWUVSYQVJMCNGBXqJoOWxZs4ysBFHskhxC3eUktTPC29mE&#10;GAnWoe6WFMhzI63HeJBdzdgn1jz7P4a8/JERb/+PAS9/rMczR3/WebuT5u1IQUQgQaKlFubG2FiY&#10;4GCqj6+DJf4u1gS6WpMgIEkO8X5vWRLIs2MCZP8ReFsLTGTbEAFPZXIMgc622OnNJtXXng2V2SzK&#10;TSI/PoTiuCAxjxgxkCTKkgNoLIxkmWQodZlBVKT4UJkeQIncNhSr5SbruH70DOPnLnPjSBv1EXFE&#10;GS1gfW40e6oy2FWZxvYSsRCxzfqkCLYsqqL71HH6u3vo6egSE+nSGtV7OvsYvDgkQXGMMW3yxIc8&#10;vvtETi4pCiACjaeS8avyHizPBCJy0t19LCeoBE05OdWIc5W1qPYQ1SvrlYDi3Ze/5/XbbzWDuK/a&#10;VcQinou5KOA8E0A8FWCoai81pkRVg70vr3j45CXPXqnqq7cSkJ+IxTxlWm5VuSvwuqOAMTkt2bjc&#10;TtxjXIpai3pUyu3ROwwLPG6Kfl+7LgZ69RZXBBxqXqqLckH0CjzapAw/fMfLVwK8518x+vhrrj18&#10;yx//9nf+KtD42z/+yX/xLx7/+e+cnHjFiY5bkv3LPi6IqV2SC+zGXTGQKYaG5HboDg8fvuDRYzWq&#10;Xr6TB/J9PXkuF/weDhxskQvvjhjIlNzeorv7AqfbToq1L2P33jUcOriLXRuaWL+ohLa929gsWeu1&#10;vqOcEaM4uHcdPT3tAqBbYl+SQEki9M2bt7x69ZLJe3f5+utvGJXE6P6DCSambrFNts+pSCIq05/g&#10;ZC+cJYgGZnhoPYj8JaNWI8N9o9yw9DTUAmdQvhduEvTNA4xwVPNMZfrhHGGDW4ytBHgj3JJtiSz1&#10;JzzfF48oOwGSAxbu+vglOeIeJ9sEGWPqpUN4QQDZjSl4R1nhGmiIjds8MR9vXCTrd4y1JzwvUEzH&#10;GgtfM8y8TQgRq7YV23GItMVf3tMtwQnHSEvNnMLTPbBznY2Dx+f4x5oIfASGSU5iOJZYuS7AxnWO&#10;QMOK/PJQPOW9rLzm4homRqSmexcI+UZY4hpiin24XI/5IURWyPUgkNRzmyOgcyWhKhiPVDmuSFWF&#10;ZkaqfF+LttSTWBNHYGYAR84e5+7zp+w/sRenEFscwm3wEBBaRZnhnu4k35kHcdWhhAlg1+2vZsWm&#10;bAoqAgmLMKeuPJZ9OxbTUCuJtSRvRxLjuRCbREdSEockST4cFMTpVU1iKMc5un8r+w9uZUlDiVhM&#10;Eec7j0sifp7u3m6xz8ty3t6g98JFOrv6uXBhkEGBhlZDcGOMGwKMkeFxRiV5uXHpJtcu3uSyGHVf&#10;7yAD/ddk21taZ42hIbkG5PbmDbkOrtzi2uUhrsq216+q6XWucPniJYGDJI5ybajpiAYHbnBl4DrX&#10;+64xdOEa1y9+9//l21y9PiGvGeUHb//wNc+/fcez16+4NnSTv//+3/lmt5zkX9gw+YERTz4QA/ml&#10;iQDEiOFfGtL+mSkt8dkcXdPM3q2nObL3FOsal1OQGMui8lwOte7n0sg1Lo9LZjc5xJXJm9yalkx2&#10;4jajotrDo8Ncv3WDa7eHuDU1KZnTbRprirU10SO8HLUqrMLECMmooyU4RlMqgbYiLYZVckHt37qW&#10;TcsbqCrMoSozjaWRkbRbeTD+kcDjZ8ZMioHcFIB0u4Rydsl6NpY3snPpcvIlUMYFuRLr60S8j7MU&#10;F9lnAiWpCaxZWE1qqB/xQR7ESkkO8ybG24GlJYXcP93Oo5xaxj+z4fkP9Xn9E2Pe/Zshb36qzyvn&#10;IBZZWeBlNF8bPW5tqIuJ3Joa62EpAdtCfy7mC2ZiZzCLlCAX8mJ8yI7yIDfaU+57kx7qjoeJLl7G&#10;ukTYmrAwI544f8nSLAzICnBlXUkGFcmR1GQnUCvwqFVrGWfFavtJDrAl1d9Ga0SvSvejWi7A0hRv&#10;6osi2du0UJvG5M75qxxpWkGsmSlZLhbsqkjWVoDcVZ3FjgqBSHEy69OjaUyOYvOSKnrPtnGxp0dO&#10;5g6BSS8DkqmohZ2uS5Y+OjTO1OhdHkiG81ANJBR4fF80eAhEHgskvm9YV1VbqqvvAwHNtILJHcl4&#10;NKg81mboVZCYuPNAtFgyfnmd6uL7VACjyhMBxhPVdvL4fXmqijyvRrirHl3T34HjgdzeE0BpRY0r&#10;EXiMi2UoYIyM3GFEoHFbdPvWrXFu3BzRwHFVLpSrV+SclDIo2dSl/vdTPHSdEXj2XWf6ocBKLspn&#10;w9P0TH/Jsq5RJn7/V0a++jO377/iP/7nH1z9498o6H3IrvYR+Z6uCIAmxNKmJeO7x00FELkdVlOy&#10;TD0RkE3JsU4L4B5o8OzuGRCAtHLsWLtkcDfYvHU9y8XY28+1cmPwjJjMaQFbBx0nD7G5qYaNTdUs&#10;Kknk4NZqStJ9xdQTOXrsION3p+R7esC7F5O8un9dzG9IrOMBX331pQSHQe5Mjcn7TondXKKgLJnc&#10;8hgNIkmFUaSWRpFSHUVAiqMExbWSMW/GI8wWjxgbXONtcY6zx8LPkECxgcLFacSKEbhE2ryv7km0&#10;Extxwz7IVAK4Bd4RzjgHWGHhMQ8rMRmfeAes/fTxkgAfURJKQJonvtH22Hvo4hZijpm/AbFVMZLt&#10;+2PpZ4yDAM1eQKC69NoGmGIuj9mH2WAbbI6hQCMw1ZnoLH+sPfS0SRcdJMj7ZbqJqThh6S/w8TAS&#10;i7LCKcySsAwvypsycRJgWPkb4hyuquIM3vfkEgC6pgksC0MIK4sWu/FEX/afXBVB0Zp0ggpUlZod&#10;FUtzJCYJgF8/pq3/DNsObaezp5N//8+/0HflAmnFmexuPciitYvks+gRkO9J0sII4qtCxV4cKV6c&#10;QF55EJECWhefeRTmBbF2TTElFdHsXl1Bz5a1DDUfZvLoSW7t2s/N7fu40nZOAvllbl27Qm9fO+s3&#10;LqVKrtETp/aIed+V81USnC5JwnsvcknO2b4LV7jQc0kS6aty7l2Ta/QyPef76Gzv1KqfL8s1q9ba&#10;6ZaEqOO8JILyf0+XbNNzRZIVVQblcQGRlC512z7A+XO98lgPnWLHKnG81Cfntdr2TJ8GjWEBynDv&#10;FUYFNv2nOrl4dkAANSwJ1JAA5Ns/MPXsOYPXhjjWcoKxrotMlSzhxm/MJKNX40AkOH9kyuSvTQQg&#10;RnR8bkFrUh5HVh/iwPZzHN3XxtbV6yjLSKYsL4WuC+1MP7vPzbEhzvWc5XTHMQ4e3sWePVvZsnEN&#10;q5oW01hfQ31tGQtry6mtLCBbMuysSH+ivV3Ijg5mYV4qdTlJNBZnsKoiSzLxWFLCnEkMdiQhQE5O&#10;TztinGwo1jfg/Hwrxn9typ0fGzEpAf66QK/TI4pTSzZKFr+MnU3LJXD7kRTkRIK/MzECqTCxghQx&#10;guL0BJbWVhLoYoeHlSEuVgb4OVlgrfO5BO10pk+d5VFuLROf22oAefNjE778DiAvnQIpVnNcffE7&#10;LOfPw1xvPsYCD0OD+ZgLTCykWOqp5WpnkhJgT06EO5kCjZxIT3KjxLTk/d0FND4CkBgHc2okkIeK&#10;gTgZzCMr0I01RemUJ0WRIUBtKEihUUpFWgT5sX4Ux/tQkxbEkrxwqjP8xM4CqMwMlm2dqU9L5MqB&#10;U0y1X6Z7x15S7G0pDXBmf12m2Ee6QCSTneq2LI2dhcksT4mgJimMDYsruXjutJyAXfSe69Cqsnol&#10;O7588Rq3RYfHbo4zPTrNwzuPNAP530WrxtLGf4glPHn9XRGLeCRgEMtQQFEwUb2vplQ1lwYBtV6I&#10;gOX+c4GBmMjj198VgchjeZ3sS0HpfXnJixeS5DwXaxF4KLtRlnNXIKTuT8ntqIKGAGNYgKGqqG7e&#10;GBGFf28b166JcQg0FDy0x+RWZV+X5YLs770s0JQLQrIqDXqXLjJ94xoXn79ms9jEjT/9lY4nb+gT&#10;2P3hX3/hzt/+ypa7b2gZGOGCXIyX+se5PnhXNF8AIhZy6+YDbg3dZ+iWgOz2mBynAGV4ROt91ifZ&#10;YOvJs+zdf4DDLfuoqslh1drFApLFchz7xPyatUWGDu7YwPHmvfR3nWL98jI5RxNZWp1Enfxm69Y2&#10;yn56xTwe8nT0CCMDa7k70cmzFw+YvjfGji1rOCtGOTJ8U5ueJz07ipBYR6LTPdnVvJqN2+u5PHKG&#10;2GwvMoq9ySkLlAzdHPtgMzECUzEDWxzDrAiQLNtd7MMm0BxzXyMcZBsVjF3lMXt/ecxdD5cgG1wC&#10;rTFxmi2Pmchzthi7zcVJzMMvxwevFHdC0ny0+a9svPXkcRuCBB62oVaYyT7dop0x8zLESf5Xr1Xv&#10;5RHvKhajh7GYhXuUhdaQb+djiqWPPg7R1jjEWOMYbSOWZI6eix42AjDXWGdcxYgqVuXiK4CzCjbF&#10;Wf5XVWUucmsTboGzqmbL9sMzwxu7UAt5b2vUqooe6fYEF/sQUeTDsk1lPH4xxde//5o//Oe/MzZ1&#10;Wyz2Eq/fTGtL7PZevMyf/vo3+q714ynH5ZXmRLAYSHxlGMVNOaSVR1LSmEhiWQDukeY0rS5k2856&#10;SqvjWLY4l5Y9Wzh16gQtzUdoP36ernMXOHuuk+Mnj9FyeI+2hO/Z8ydoPryJQ4dXS3J0W86pWwKQ&#10;Ac6d7aRXwNEjpf1sN2fbOulq76e38yIXOtVtrwT9fq5fuEqfPN4uwb9Xgn6vAOb8uX7OyP9nz6jb&#10;fk6flvtnZZtzF2W//ZyT4zjfLkWug/PtfQKTC9o10bxlP+27m7mwr5nTG7ZzpmEda8MzqPaJYVlW&#10;BbuXb+UH57s72X/kIBvXrmJ9Qx1tTU3cCE9m5CMTxn+mFpQykiIW8gsByK9M6Jhh+R1Ammne3fm+&#10;CqthOcVJcVQXZLBGMqq1K5soL84lLjKQODWHvJslvs4W+DtLdqA/C1uTebiY6+BpY4CPvRFxvnba&#10;ioRZkSGUpcaxuDCLxrIcNjZWsn/DEpYUJpIZ4kRGsAOZ4a5kx/qQIBAonjGTjpkmjKiBhD96D5DB&#10;nxnS4R3LqaZtbKhdw86VK0mP8BbDcJT31MNad44E9Vk4m8wnNyGSlfV1OJsbCgRm4GJtSIiHvTy3&#10;gDWVpdw9dpwHuTVMfuHAi38z5u2PTHn3fwzFRPR46RhIma68buYszOfNw2LBfMwEIKpYG+ljZSBW&#10;YqCHvQAhKUBNce9MRpiLVvKi/SiIEXU2E2BZGBPvYkNVfAShjjY4i9Gk+bvQmJNIaWIUObEhVKXG&#10;UJceQ1liCIWx3mypz2ZnYy5LCyLEQHw0A1Gri/mYzSfBzo7r+48xcbqfMTlZliSmUR7qyYH6XG0d&#10;+n0CkN0VGewsT2d7WSrrCxNoTAunNiWMbY3VDJw5yaCYSP/5LgmQvVoVi2pIHxX1nbo1yfTEfW1G&#10;3odiE/8fgCjzUNOVSMBXhvHq1Ze8fvUVr19+qU1doubJeizPqzaS9914n0nAe8bdu2IT3y1E9T1E&#10;Hgl8Hqt2DzGRh2qU+7NXvJL9qNHsajLGKQnmU+PT2u2dyftiHGIaQ2MaOG4IIBQoBi/f0IoCyPdA&#10;UWXouhRR/htXRkXB1Vodg1zoGmTwyhiTd57y5vkD/vj7O3z5l0e8+NtT3v3jGV/+7QW//8tr/vj3&#10;t/zpH1/yFX9k9N49OiVLu9wv+1LmIdYydP2eHMcjgZgq97RZh6+JaRw50iqAus6BQ60cOX6W1lNn&#10;2LBlNQuXFHGoZT91i4vZvrmOAzuX0CBZ/4plxRw6uE0CiFo/fTX52T6UFIaSnerPmjU13By+zrPp&#10;Ea6eXsz9axt4fHdQDO0xy5ZW4+VsyMoG2ebqZQHXFTIk+QqJl2AXYkxBfgil+RG0d+wmPccPR++5&#10;mDrPwsLTCDMpxq4GWHibYxdoibW3AUbO8zD1NMZKAru1BGWvOCfsVY+qEDv0HOZg4qqrGYCF+wKs&#10;BRKuUQ7YiT1YBopJSNbvGCPBOTNAthdguOtovbD8072xD7HBRPbrEOaAqY+JVi2kAGDpZ4KdGIiT&#10;/O8QbCJZvdwPscBKjs1EgGIfZiLmITAKMsfU24jZNjMxdBMwRUoCKKbjk2AnFmWFQ5QlIYWBRFdE&#10;YCGf2zLMDC8xFM8sX1wSXbX38hTj8M5wwiVV3ivZgthKH8KSrFi/oVrOT7VcxDRnzh0TAz/Powfj&#10;XLx4gUfPHnCuq43MogQxFgfcku1xibMgotBfrC6BsLwAspcmE1MVjp+A7GDbFlpObWXDjsWs2Vgv&#10;v+luTrQKLI4e1TpPnB+4RGvbKfbs28m2XevYc2irnBuSRBxay+79i+joPCIGcYEOMYNTYionT52j&#10;q7efrq5+Tp44x/HWs5w8do4OMYhuCfoXJfm/JqZx4VyfvO6iAOSyAKKXs6elnBMInbmoQeRc+0Xa&#10;zwuIpGiPC3A6Oi/R2almRVCraYqJdMh2O5tZ4hFCo6kkpvp2VM4wofK3RpRJyfzUgBwda36we+c6&#10;Nm1czpZVjayvL2Nrajz9jn6MqZ5Xv1DtHwbc/8CAOxKkb39oSvvvTGlJzOewAOTgzvMcP9jOiurF&#10;ZEWFsaQ0hwJ5vY2xPoZzZmKiMxsLA9WF9XMJsr8j2E0yGxczglzNCXaRIkAJc7HSqngyIvwpTY8j&#10;LyGc+qJclpRIgKzIZWODmIoEx8IYN4pi3MmO9CBNMvk4Bwvyf/M7Oj4VcPzagskfGzPxEyMGxUDa&#10;/ZJoW7mLddUr2b5sOanhniQEu+EkYLCVgO5qpo+T8QJKM1PZs20z7g6izaa6BHnaE+plT5i7Dc3r&#10;JbNrOcl0RhkTv1VVWKYCEBOtCuuFGMhrxxAxICMByGys9fUx1V+AkeECTIz0sBRwWOoJTHRF7QWY&#10;Cf72pItBpYY7yud0FgvxJjXYi0gPR5L83MkN9qFSYBHnIxmb2FBetD81mdFkxQQRH+hBYZQ/FQmh&#10;FMX5C0A82Loojc11ykoiBB6+VIvm1+XF4mNhQIabG9d3H+HK3mOMnpRMYvchVudnsKs2i901aeyt&#10;EYBUZbFDLGRLeSpbJKtdlRPLKnn9svw4Ni0qpevYUa5092mDDHs65MQcuM7o8B0mxESmVVWWZPwP&#10;BCAPBR6qPFLVWQogD8Q0JMirdg81YFCNTFdTmiiIvBGYvHnzjVaVo9o11JK3qqiBe2rsharKej8R&#10;oxiLmuH36XddgAUiWruI3E4JLBQ47gpE7kxMM6n1qrrH0A0Bh+o1dvkWg5dU3fBtCeCT2prso/K8&#10;VlTV1thdbVbg2yqwy/aXZNsLfdfoFIAMXB5leOIBL9485i9/uc8//3GXf/1rmn/8c5r//tdD/vmv&#10;l/z9n6/4n3++4F+84/W7F5IRXuHSxSGBxkMJ1o/FPgQgw2Igww8FKA8YG33AQN8gWzdv1+qij4v+&#10;t0k2OChZ5f4j+1kq19ymHdtZvWEF1TWFbFq/iE0bBCabKtm7exUH9q+hcUkm5aVhVJRGkpniz8Kq&#10;bE4e3UNjdQ51hWE8nurn0L6t7Nu9mQRJLhzsZpIQ48HKpnLyC+PwlmAdK1m/vZcu4ZLRJ8bZ4eVl&#10;hL2bDt7h1pi56OMS6iIGYSsmoY+lpylGrnoCFTGDYGvMJXhb+pljJRm/uYee2IAZVh7m6NvqoG8z&#10;F0+BgLsEfWPZX2CuHwF5/vhkeGItWb9qy1DAUF137UIFFJFmVG0sILkqGlN3IwydDLQ2EAsBgnOs&#10;g5iOoYBFFytfA2wDjcQerMUwTMReTLTGeocwOQY/Q81QHOQ1ocpuwsQwBGreAknfVCecYsWmwsWW&#10;UuR6j7UTgJjime5OQn0SfhLgTeU9wgQk/pnuuKXa4xAnVhNnSXCeC85B8l3I95SZE0RRSTwJ8QGS&#10;DNexf/cmNstvtHnrCjbsbCJAbMY3yxnTQB2xIjPCBSCeYmwO0bbE1saQtSyZ5MogMZoSjp3eSfvF&#10;M7R0nOBMZyeHm4+ycfNKdu3bzPb9O9jfcoA1m1axdPVCljRVUVNbyqr1VazckMPhYxs53nacs51d&#10;nGw/zY79mznSeoiTJ9UU8B1atWxv1yW6zqtBwWIf5/vY17ia/Wu2SOIyLNvIc52XBTiXJVG6TnfP&#10;dbq6rwlYrst5f1MrPRdU28o1rRdi/8CQdjsgFnO5Z5Axgch+3ziW/1SHlcKBRinLPzJmzSemrPjU&#10;lIbPTPlBVrw/mQkBWo+frBB3UhbM4qSOBRMfSVb/gT73fmmoGYhaE338N2Z0fWFOa3IRB1cckozp&#10;PCcOnGNldT358VEUpUSRmxyDtaEe+rNmaCOs1bKtxnMEJPNnEeblQLiXLeEetnLfTpszK1ygkhHm&#10;QW5sEBU58ZRmxbGytlyb+6ciK55NjRUaQApiXSlN8ibGR1R3/he4zfmC3I8/p/dzU6YUQMQ+Jn5q&#10;yOWfG3HOP5Xjy3ewsqxRsupGUsLcSRLouJrp4WltJPCyxsfOjML0ZJoP7sPDyR47MYdgNzsJ4DaE&#10;O9tyfv8B7h45yd20EiY+seLZD415829GAhADXvzMgNdOIeTr6mPy2e+wMjTAWACip6+DgUDETABi&#10;rq8rt3NxsdQlK0IgEO9LYbIfZelBlCcJfJKiiBV4RDjbkCTfy6KsZMLdHXEyWkBKgCtNpekC0Wz5&#10;vC4UhMtrI33lOxBzEYBsqk5kbXkMDflhAhpfquSCqMuPJdjWjCIfX65t3ceV7c1c3d3KyKl2zmxe&#10;xzaxj921aewSgOyQ+zurM9kut1vK0sVCkgQg0WytzmBZXjwL5Vj2rVvLhdNqqpMuyUwGtInZxm6M&#10;cW94igeS+d+/q3pciT0oiAhAHoqFqKoqZRnKRN6vF6LWSH/0fhyJAEYBQsHgpdjJixdfaQAZl32p&#10;XlSPHj9/P25ETcyooKEAIrdqbi1VnaVVfyl4fFcmx+4xoYoA7ea1Ea4PDku2eJuhoQmtauyu7PvO&#10;nUfcmVI9tJ5wd/qRGIYK9He4IheXali8IsDp679Ou1xofZdUG90jnjx/zLffTPOvfz7lH//9XMoT&#10;/vbPR/ztf17wN17yX//zhH/wli+/fsMFuSAHB0e4fes+t4cfaVVXCiBDtx8wPPJY3ktgIiC7eX1M&#10;W7J3zwGx9tbDtJw8xMr1Tew9fJAVG9exbvMa1q5bwcZNS7W5qDatKWblsgKqK8W8MwKoKI9n+Ypc&#10;yssTtWVsF1XkUVOawoE9awSqwyTGh5KWHEBUlAuZuWGECDQcHOfi5KFLsFhDaKoHofHuePqZkpju&#10;T1xKKE5iGjYCB+cAW461N3O69zjBif7MtZ4pWb4pDqE22AdZYSWGYOKuj1ukPZEZvtrsvMaOBpg7&#10;m6JnpYNHqBh7sCV6zrNxT5YgnuODR6obdpFWuAtAPGId8U5UvZdssAwSw8/zxC3RXoBkiZGLwMnX&#10;FKtQSxzEVlQ3XysBhLkEcdWO4SSAMxVoKQMxk2PwEntwT3TCJtiYIAFE3fpSgYY3vine5C3NwCfN&#10;BcdoC6zFgJwjVA8vCyzFiGyibPER43KW41Cz/67es5Tl+5oIzPAja2EmeY2ZuMRY4RxuiWuQGe5B&#10;YlvyWndPM+Ji/Vm9spae3pP4BjkSneFPSLYnrmIrpkE6+GY6EZDpQmSuNylVkURVhJJaH0lqRQC5&#10;VVFiH010D/bSd1OC+OBFMZgumlY3ki3XXXaZJHVH91G/sp6FEueqF5awftM6Tpzez/bdVRw80CiJ&#10;wXpaW5o53LqXXQdWse/QZnbu2MDFwR5evHrO+PUhjmzeya4lK+jeuIN10anUBcfSeeQ07W2ddJw6&#10;T8/pDi6c6aSrrYtuSWJ6Tpyn+3g73WIvXUfPcO7wKc4ePklH62nOHz3J6X1HOLFhJ23L13HYO4Yt&#10;vzBkgzBg7S/N2fwbG3Z8YsPW31qz8VNbfuBlo4O71VwCbHSJlhMjU3cGx+eYcOdjc+79yox7H5iI&#10;gZgwKQYy+pEJnTMsaUkp4eDKZg7t7uD4/jMsL6+VIKnGawSyuKIQfzdnzA10Jas3ws7EWIoRbtbm&#10;xAZ6EuxqTZCLJYFiH/4OxgTaG5IeKidArFwEEihzE8NorChgfWMNi0uzOLlvE8srMsiNcaFMMrBw&#10;TxuMZn6Kx7y55H74GZ2f6AtATAUgRoz/1IhLPzfWAHJi5R421q1he9NSMqK8SQxxw0UAEiLGE+Nt&#10;R4C9OSmRwezevgUvF1FvCdzeNpKtWBjhb2PFxdaTTB46xv2cSu58bisAMeStQOTLHxrxUrWB2AVQ&#10;Z2ODm7EhrnbWeLqL3jvKReMpF4uzAMrLEV93W0I8bOTYvSkSUBcm+Qk4pMT6UiNwDBVgORvMIdzO&#10;lKaCNIKdbLDWmUlGkAdL8hJpKM5iYU6qwCOA/HAfShKDyI1yZX1lAmvLYllaEEm1akTPDhJrSyTE&#10;2oQ8N3cGN+9m5NAJruw5ws2WNjp2bGVbRRY7q9IFHmnsqEiX+wISDSJZbCxKYXFKMOuKk9hUlsHi&#10;9BgyAjzl/fM5e+wYZ9vOMzhwk1uXhpmQYPhQDED1ylI9rhRAVNFGpwsktHYQCfpqIkWt2krM4v1M&#10;vM81M1GN3lP3HvLg4QutF9bouNiEvP6+PP/9wEPV60pN1Kjg8VzN6ivPa1VWqgg01Jok47fFiNSt&#10;FDXoUXU1VGM81Ijz+wo4cjwKUFMChVHZ5tpVya76RO8viDWonipXRyRLG6Gv7wYdHZfpvzgsx/Oa&#10;6Ud3efnyJvzrDvxzlH/9Y5h//v0W//2PEf7xX8P8/c/X+PufZNup29oEiYNXJgUU98Q2nmgQGVID&#10;BK9PawaiRpur24mJ5/L4FIsbF1KzMI/a+nyWSRDpvXyV7ktX2bx9M9u2r2PpsjKqa5NZtiKHKsnS&#10;i4rCiIx2o1ANGl2ZI4FHstO1DezctZkTJw5x8OAOhocGxSoCcHGaR0qaF919rfIemVjazsQz0Iyc&#10;ilht5tngSFfCxWz3Hj3I9POnNJ9oxlwMwCvQVizqBK/fTsq2ycy1k8RPgrhLtFwTQRZYCECsJOgG&#10;Cgw2H2wiKjMAGx8rnAJc0DETSAkIwgUsDqEW2IQok7DHMcpG65ZrJwBwFLi4BFth42eMiccCLAQM&#10;fhleYifumKleWPJefmIsFvJaa3mNfZilNrmiKv7J7vjEuWjv4SQwU43rjlFWOEZa4Cnvo6zDwH0+&#10;XkluJFRG4Z7kgG24qQDQWKsmMxLTcox2wlbg5yC3wblB+CZ6svf4bi6Pynlw6wpTT++zuXmDGI+p&#10;Vv3mECLHoD6Lnwk+Yc7yW9RSXpWrzaQRnqi6PpvhFi2fJ9JEgGlLUJ4rsaWS2C2KZtH6bIKzXXGJ&#10;t8AjwQqfeCeq5TcduDHAmi2r2LRnIwNqrryu82zav40Ne7dwVMxif8sRDrcc5tjJY5w6c47OnrOc&#10;O7ed1iNLaDuxgbZju2k9sJFjApCWPevYK/sautHL1OhV9i1aSL6FHZk6ZtQYSSI6z5LSORZUu4Ww&#10;OCqVpbFprIpPozEslvqgaBb7R9PgG8lir3CWeIZRL9vV2Es8svOh3iWARfY+VJm7UGxgQ4GOKdW/&#10;1WXFzxew+RcmrBOJWP2xGWs+MmPFr4xZIf//wN9ODw8FEKs5ZMkPtdjVjHY9yejVAMJfvgfIPdVN&#10;VoL0iOrGO8OGlrRyDq05wpEDXRpAajPziXB1oCY3iTVLqnERWJgaSCZuqKute2Gqo6P1Ugpxt8fN&#10;fAGekpX7WBrgZ61DjLspaYFeJAf6khDgISYTpvXCUtl3XUE6R7etZpUEu/xYZ0pT/QiVgGww4zM8&#10;xWwyf/EbOj7S5Y4c59gPDRj7iSEDcqxn/dM5sWofm+s3sGNZk4DNRzMQZ1NdXEzm4Wo8Bxud32nj&#10;NaqK8wj0ccVXzCNAAn+Qiy0JIf7cau9kePcB7uVXcneOI89+ZMQbBZB/M+TVj/V4befPUhcnghys&#10;8HCWk8XHEReBW1ikHz5+9gQEOBAW5EJqtBhCTgyLi5JpLE9lVXU6i7OjqM9Vva5EhW0MiZfPtKIo&#10;kzB5b2udGWQEe7CyPItyVaUXE8qS7CSqkyMFIMHkRbuzqjSGpTkhLCuIpipV7DHVn7rcOMIEillu&#10;rlzeuZ+753qZPNvDxLkeLh06xJ66YoGGWIgYyC4Bh7IQZSAKINvKM2lIDWNpejibS1NZV5RGcZgP&#10;IWJpGxvqOdtyjH7R46s9l7jWfZkHY9M8kGxeAeR7iGj2oSAiUFC9plQ1lQKIav9Q7Rfft4cosCgT&#10;mZZAr4L8pLx+QjWIy/0Hqr1Ds49Xst1rXqkpSmS7e2IUCh7KOtQ8WpPj97gjt2p5XdWQrtpBptUx&#10;PFSN8a80aCjTuCqm0dtzmU459u7OPq0q7oZY1M1bE9wYmuTqtQm6eq5pdcKqDePxi68FaLeYHDrB&#10;s1vbeT64jOnuRQyfrOLKoSIGtuXQtTye/TVRHN+3hcHrqoeX6nl1R6sqUFNH9F24LaBS658Pc3lw&#10;QqvOUgMGr1yb5NTpM6xZt5wdu7ewY89uLgiUx+88o+3sGW2N7YqadEqrkqlbmkWZvEd6ti8xCZ4E&#10;htkTn+5FcVUS3QMd/OXv/8WbL1/T0XmOs6dbWLwwh+hIMWc1x9TaUgl4CXgHSKCTIOjsK0XuB4U7&#10;c/DQLh4+fayNhRq/O8FiCY7B4Q4kS2a+aFESvqHWmHkbYCAGYCG2YutvIZYgNu2ui2+0XBe5Ag9P&#10;gUm8DwEx/vxu/m8kW7ekZHEaQUnuWHgZiFEYYe5jhHWAObYSxC29TLD2NMHcwxATN4kHso1qK7Hw&#10;U1VNtngmOVK6Lg/7GBvsBDzKMtTYE7dIO/xln0Epnth6G2PlZYixAMjUR1fswgpXed420Bx9F7F+&#10;edw1wQHPVCdc4+21NhJjeT9DOVaHKCeMBYKWARbEFwuUF+by5PUTvv2PP/H2yy959ea1fN8VmLvq&#10;iO3Ml9eaYSXfo2WAJJMhzhxq2UN+aS6eQa54BtvjIgCx8tPFJECX8GJ/Ikv8iC+VZHJVJjWr0gnN&#10;cRNomeMUZ41zjHxnhVGc7W4lOj6QtPwkNuzaysWhaxxqO8Lq7Ru4Oj5OvyQ3x0+d49SJNlY0NbFz&#10;61r2bF7EuSNL6TuzgY7mjdREiYl6O1Dh6kqeuzuHVzVwakUj5ebW5P96FqUfL6D0V/Oo/WAe9b8x&#10;oOozUwo+MaLwt4aUf2ZA8Uc6FH6oQ/4v5pL38zkUfDCXkl/oUPzT2RTL/YqPdeU1BlR8okvpr+dR&#10;LvsrkbLYyJndDmE0CTjWSuxf/jtLGj41l/cwY9GHxvwg1HY+wXZziLafSW2sDftjnRi0tmX814bc&#10;/blqQDdl+meGAhATRqS0z7SlOaWMg2tExQ/1cGLfaUoSUolyc6RSsuraomwsDBdgpK+Doe48rRrL&#10;VIqdiQGRvs4EOKl1002JdTNncaYPO5akUCiZUUqQQCTIkzhvF5L9PajNTmZRfoYAoI4l+dEUi4pX&#10;pPlqA+tM5szAac5sMn7+IT2/EQP5paUAxJBxAchFZSCBGbQs38OaqpVsa2x4byDBrhpAHIzm4mGh&#10;h5eUICdLCtPi8HayxsXcgBC5jfN2pTwjkTsX+hjZe4A7+eWMz7bj2Y8NeS0Aeff/GPDqh/N5ae3N&#10;1uBAcmODSYj1IyTcjaBIN+JSg4hN8CY+3pvSggRqS9OoL5NMoCpLblNYmBdFbUoga0rSiJXvI9rT&#10;ntxQDxpzU8TGRLnnfUGiPK6qsAqTowgTS6lIiBCARFGcECwG4sYasY+6VMkYMgW2Ue4k+lmJ5fgR&#10;JQaTJQZyZXcz0+cHmDzTx+jpLkbaznBi9VIBSJbAI0MDiQLIDgHztor3FrI2L4GFYknrCxLZVJpJ&#10;XXIEkfZmlCZEcurAftqPHaer9bho7xnu3bqj9cb63wai2kC0XkyqOuvBs/c9rb7rcqvuP3z8XJud&#10;V7WFvH37La9ef6uNJB+fesxtZSHyOmUPqtFcjQt59+U32lgQVXWlLUyl3ke1r8i+VFdgdV8BSm2j&#10;Fq9SkzOqua2uXR6mp72f86d76DinRtVf5urgELdujUkgV6Nzp7k1dpfrt+9yRYJ/e/cV+i/flvd+&#10;w9jdV9rnGO08ydo4+U0c57DWeR4r7Oew2HoO1ZJxl+vPIkNvLnuWrRL4PeHN67c8vK/WyF5Nsxjr&#10;jWsKKA+5fu0ePZ1DXOgdYmTiMUOjCpSvuT36iLE79znc2sKOXfu0KrfjJ1o5dXYvqzdWUdNQwLKN&#10;laQVBhOV7Ea6BO0UyfAjIh2JjfdldPK2Nsnjn//yH2JKz9m5YxVF+eFkpkjyleVFeZEvURLsM/ND&#10;BCLm2Lno4uhpRFScJ9s2L6PrbAsnWnfRfaGd62NDOPlZomvxK9yDDbHy1MdcgGPooYeO3VxMXIwk&#10;eFthL9v4xjjiJYDRt/yc/Mp0Nu9dR6DYcMXiFBrWFOImhmDqMh8z1wUYy3vq2utIoLUUi5GkyE+y&#10;erl1DLLDNdQBe18LdKxniSmYSOCXpC3fE480N8IKgglI9cI93F6sw0qApK+1dRg7zEPXZoZYjpXW&#10;iG4vpuAq34eFtwR6HzMsAgSSCZKcJjuK2TjgGG6Hm4DDPd6VxJpEsSG5viPs2bhPzaF1jq+/fcd/&#10;/evvPH/+RBKbZ9weu0hWSZhAagE2ckzWobK/CGsBsB3HTrVwa2KU9p7z5IqpW7sswCnEBMdYKyJK&#10;AokuDcYv2YnM8kgis7zFQDzxy/LEK8udgBwPYgr8OH52Ox09RznQspeT505z4OgeIhMDSJYksvlU&#10;KzfHxuT8GKPl6BEKM5MkpvhTFuJOfYAzyyWmrAn3pWCOjgDhc8p/p0/xF0ZUGlhRscCUMvm//BN9&#10;Kj41lmJI/QwzGj4zY9XnNiz71Jaqn+mz6FcG1P9abj80oPJDfYo+0KHiV3pUS6n5lb48Z0jDb81Y&#10;OsOSRb8zoVKS8sqP9Sn8jSG13uHc2nGEde6R1Jq6izxU0ZxZx57kanbFlfKDcCddguxmk+A0g8YE&#10;C1oSHbnhIAD5yICpD4y4/wsjHnwgAFEDCX9lKACxpjm1kn2rD3NUDOTE/jbKk9PIDg+kJjuRhopi&#10;/FydcbQ0w8FKlFMVczO8HW1Ii/InPlB1xXUgJ9CKzRURLM0PJENInxHhLRDxJCXAk3zJuquzklhe&#10;UcD2pgqq0/woiXOkIlUuDh97LOUCtpv5OWm/+JDO3+gx8QszRhVAfqTPgEDkdEA2zU27WFG+jK0N&#10;S8mI9NWmanEw1sHZRKzHy54kPycSA1wpTInBw8YCRyNdYjzsiHWxpLEwmweDV7gtBjKRVcr4DFue&#10;/NiANz8SgPwfQ178aAEvLDxpSZGgK1lFVnooERJwQuPd8AmxJjTCkRj54VPjfEmN8SErKYiyghiK&#10;s0Lk5JAMQrLBmqRgbS34DDmusng1UDAOX2sTzGZ9SoKPCzUZ8bJtKKnBPpTGBFMSHUhFchjZoS5s&#10;qEimITuU0lgvEj0syAxylu/MjwgbMzLEivo2b2HsyCnGT3Yxdm6Agb2H2F6cw66qdDEQKaonVlW2&#10;wCSHreUZbKnIYGtlJosTg2iQ99hUkkVDeiKJLnZkBHhxbMdWmrdt5pia6uBgM0O9l3gw/oD7ApEH&#10;9x5p4FCB9/ui1gVRBvJYYKDmvVIDCtUaIOr+o0eqLUSNLn/DUzESNaX6kARz1W6hqpyeiKGoUeuv&#10;X32pjfVQwPi+aksrqkFdTYkikHn26p323PjoXW5dHaNf9XE/c4G+zkGtl9XobTGVO4+1hnpt1l0p&#10;Y2JOIxMPuTlyTwAyweCNcS3Aj955KhBT9vMl3z59y419h1ls4UCTjhEr9cxYrG9GvY45pXPNSNOz&#10;4vCanWJdLwRij8S4Jtm7exutrfKdjz7RemKN3n7MyPBjMZIhLqq14Ecec/3mfa7dmNbmwNq8ZRNV&#10;1RVs37Gbg8176O1rYdGSbBYKQC4NdVAgFhGW4ESBBKbGZXlUlSeJZXiwtLGW0dERgexznr18xObN&#10;DYQFW5Eo10dRfgDFBb7EJzkRlyIBTAKpnase7hJknV11CfC3JCctgv6OY2Jkp9iyd70EajuMXOfj&#10;FmOHj2T7HvEuWndeczcTgYc5Fm5GmDgYkV2SLEHPGxunBazdXCfm1M/e/atZu6mcZRvyMHWcKwFY&#10;4OM4D0t5zacGn2DgaUyYZODxZQm4yjmvGuhtBR4uAhJz2cbITQ99j3l4JjsQXhSEU5QduhKLrDzE&#10;ZNwNBEQ6Ah+xBzEJRzGd2nWlNG6swFiOV9nFAocFmIhp2ITIPuMEIAIPZ/kczmInQem+AhIbAjP9&#10;CMySuCG3h1s3cqGnVQL1HjmvxiURGZdzdJz79y/QcnI50Zm+WjWbvRqNLvAJiPShq/ccfxXj++e/&#10;/iXwv0lInBfO4Sa4p9oSmCewyHR/bz/xTjiHqmlQbAgo8CJ6UQRpTfHkL4tl8epkSVjauDl+jfN9&#10;XdQvryJEvufAOGdixPyvDd2Qc/OO2OkaFpblyTVsS/rMeVTPN2KhgSEVn82h9uP51P/OgKYvJPH+&#10;rTE1kjiXf2JA6adG8rwR5QKQws+MWW7ty2brAFb8xpy1n0ny+YEetRK3Gz80pe7XBpR/qCd2oU/l&#10;p6YUCUAWfmLKys9saJLnl31iwmLZT81v9amW/RZ+bkKxVzDXz/dwaW8rq7MqOLOjhWs9t7jcdYuL&#10;567xgxCn+QTazibJeTZrM+w5LZnAdTtrxoVUd8Q8plUj+gf63P2VCeMfG9Mx25bDqdXsXnGQQ3va&#10;Ob73JEsKiqhKi2dhbjKLS/JwszLFZN4sbdEkCwM9TObPxVxvDnFBbgIQByIl6CV6CTHjRVFt50pA&#10;tyIvNoTCeDXOIZTa3FQqMhJoKMtlc0MJVQKOEvmBKtIlSHrbYTxvJvazZ5Dxq48FILqM/9KU2z80&#10;YPTfdLkgEDnlLwBZupN1NWvYtKRJa1tJCfPCyXgObiazSJdjSPa1JdbbloKUaHwdrbVeWbFiN/Eu&#10;omqVxTy+ep2b2/ZwIy6bW59Y8OwnRrz9sQBEQPXkR/N5Ze3F4eQY8uMDCA2yx1myPLdAOYF8zXBx&#10;N8JLLr5QAWVWcjClOXFUFcdTkRcudhNASZKfWJajNj6lVp4riFZjO0LFioyxnjuDeA8ngWYC6eH+&#10;xPq4khPqQ36Er2wTRKpkRTWJfmwuT2FVQRxxTiZsqshhcaoYisC3KTGadWnJHCqvZrjlHHfOX2Fd&#10;RiHJsm81ePBATSZ7xDh2lqs2kWx2VGezReCxVe6vkmMpkcxndV4KTVnJpLo5ke3vzcntW9i8pJ7W&#10;rZvpbj7Emf0HuTM0xn0J+vcFIA9UI/j99zP0akUgotpCXjx/qxW1Poiq2lJdfJWJqGqmB1KmZdvp&#10;R68kuE4zJSbyWO6/UhMrvv5KW2jqe3hovbCev5ZbgYbcfyz7vnP3IeOTYhNyHJf6rmrwGLx4k5Fb&#10;as32Zzx8+Jr7Uqa16dufc0fgNCkWMy7WoACioHVNAvmN4bsMjdxnePQhE9PPeCyG9OrdH/mPt39g&#10;cNsBas0cWTxPdF3Xkrr5VhTJ/RQDG45tETuV1w3duMXNoetcHhjkmkDsxo37YjuPGb45zbhAQzX0&#10;b9++jbVrNwtMbsq2arGpIQ4fPsrWbfL4hq10dHZx/txR1q6upKExjzUbyimqiSMsyYXs0ghKqxNI&#10;TQ0gPTWUpPhgNm1YLlAck+9slPVr68mVZCJdLMXHzwBvP30CI8zxDbfEJ0KCqY8pds66BIep5Vgj&#10;cHExZ8+O1Rxt3YavZOmxeRGEZocQmONHQLafBE9bzAU4Nl6WGNnpom+zAGcvC8517mPl6grMzGYK&#10;tKrEtI6yb28TASFWkkn7ChQssPO1RF+uZ3NXAwylxFQmkSmfx1WsWd9+AQa28zASANnIds4hjhg4&#10;6WHqY4RlkDHe6W5ary19p3kYOy/QenwtsJuFm9hIYKIbXlEW1K+Xc7dlOQ6BqorJnPm2c9B10NEG&#10;IDqJdXkkOsnjJljJ82ayXxM3fQzcFuCe4Exohic1C+NZs6KA9OQAYsLdyMuKpGlZMRcH9jBx5xSN&#10;68twCrPGLsxMzMmSdLm+Ll48xZP7Q0yO3+Dd16/Zf3wvAWkeuCSJ5STbYhNhhEeKMz5qoGKys8DF&#10;DJ9Ue+LqQuXzhxBT5EVqniO5+f6s27iUNVtXCUwdCM3yoWxpDlVLSjh1+iSXBy9z7OhhLrYdY3Na&#10;KnXGtjSa2bNITGPxbElgxAyqPzWg7jMxhlnG1M80peq3hhR9rEfxh/Ol6JEu95e6hXAsoYAln5rT&#10;9JklRb+Yx8KPjVjxsSlLf2vOwt8aUfuJIXWfW5D7c3nuQ0NW/taS5fJc06cm1AmUyn6lQ/lHemRL&#10;cp5p605P2zluXbjKxZO9tLV00HVhmK7+UXou3OYPt390AAD/9ElEQVQHoZIxhAhAkh1nsSXPjQ7R&#10;4Ju2VowLnaZ/odpBjJj6mR53BCCjHxlxfpYNR9Kq2bPyEIf2vgfIqqoaFknQr5PAo5anNZ43gwUz&#10;P8Nw3hyMdSVL0NXBycKQlEh/fB0MsTf4ghBXY7ys5+FqIu8d6KaBozonmWIJ6HWF6SyrKmRlXSlr&#10;FxawMCdYAOUlVhJEuNiD/szf4SAAyf7Vb+iWDzkux3n7/+gz8kNd+n5qyKmgbA4s2cL6mtUCkEbS&#10;JVCrsSBuJnPxMZtNrmh0mr8Nif4OFKXHyjFJ4BeAxDibk+xqwfaGOp5du8mtnfu5kpDNjd8KQH5s&#10;wrufmPBWQPL4xzq8sPZkS6g3YR7meHuY4uRqSHJmGCWVGcQl+BMZ6U6KaGpeegSV+SnUFqeypFzA&#10;KNtkx8jr3KyJ8XchIdBZjMOeWE9HItxdiBR7S3BzZWlBLhlRITga65EW5EVmiJeYmgfpfg4UBjpR&#10;F+HJxrx4KiO92VSQSrqNKYuDfNmVn0GJmyNr45MYaz3HvXMX2Z5XToHsd1tJGrsr0tlXJTZS+d5A&#10;dgg4tldlsaU8k43FaZSGelCfFMYK+S0zvZ0pjQyhbdc2tjQu0aYWP79/F0sL8xk4fY5HqnpJiqpO&#10;+h4gauCgBhF1K4FetYF8Pw5E9ap6KGB4qJ57riZZfMfDJ2+YuPuUkdFpbSyIWg5XTUCoek6p+a7U&#10;eBAFEQUUbcT56JQ2sPHmtdvcFnhcu3yTq2qk7NAEdwRo02pMyRO137fcf/xGK/fkeO7IMU7eeyaZ&#10;nlrZ7RG3RsUGhu5o1VcXr4wxPCYwFDN6+e4PPNMWrfojf3j1LTsLq6iaa069rhUV+uaULTAn29iO&#10;tu2HGB0UYFwaQk0NcVPgcVWt83H1LjfENIZu3GVy9B4P742xcmUlmZkJHNjXTPv5ftnmFu3tHRxt&#10;OS4Z7iCtJ09pXTgblhZRuyiDkChrAiSTdvA3wi/WjqS8INzECkIi3AgNcyUq2l0+by+P70+ycf1S&#10;CoviiYqVTNjbAM9AY22p2nixEd9oR22KdGPzz6msTuXYyW2Ehjpyf2qAkfEOUgpDqVheQG59BtZB&#10;ppjK62dL0E6tSSQ0NRAd07noSnH30ZPsWDLj9EBMDD8n2F+y10Ix44pwMW4bUgqi5DhdMbYX4Mg1&#10;beVtin2oPT7pAWI1AegKPIwd9bGQa95MzMPS2wIzTzNMPUy0thZD7wV4prsQnO+HU6QtBmIejqFW&#10;zJdjcQ62FiPRw8zxC9wDF+AmsFEj4VUD/1yLL5hvJTHG0wCHCMn8071Qgx7nq/ErPibYBVhjK3YW&#10;IME6JMdbvkdvUgQkvgKf2bN/iqdYTky8M+VV4TQfbSQ6wwuXcGu8xCiCUj0JFUPIlnh4dN9Czrdt&#10;4vZwr7ZCYv3majxTnHCIMcUqRF8MylEgZY9XqiMhWR74qJUaywMIzvbCO9aKoARrXHwMWL9lGQ3r&#10;6jGU91UzEa/Zs5odB7awafNqOR9Oc/p4C0fXr2RzbCxr7Dyp0DEh44v5lM03p0oSl3pJXJZaOrHW&#10;2Zv1dh7UzbUQI7ag0sSFCnN3qlyC2SXna9ei1VRLnK4WSKT+bCa5P5zBakmC135hy+LfGFH/iTF1&#10;ApiiXyxguUBmzaeWrJ5rT6OhMwuNXVlo5skSpyCWBQpwi6roOafmyLvMBYklp05eoHtgjM6BcS4M&#10;jPKDcEcdgm1nkeY6h51FnnTl+HDTzobRX+ox9XMj7v3CkPtSFEBu/8pAq8I6kl7D3lXNHN7XoVVh&#10;rampozoziWLJgquLskiICiYsUH4ACXxhIT7ERweRlRJBfKQnDuZz8HcxJdTXCgfJZqLFKHLV89GB&#10;kp3HkxcnIMlNYfXCMrYsr2ddfSG1Ao6yJHcqM4IIUwCZ/bkGkJxf/obeT/QZ+0COTRnIj/Xp+8CI&#10;s+H5HGrczMqSxWxtWEKmZPip4XJyGOvgaSq25WMltmFOvK8DeSkxeNqY4Wo4n3BrQyIs9di7cilP&#10;BwUguw9yr6qBOwae7wHyY1PNQh7/eD4vLL1Y7+eOv70BERLQE+P8WbSoiDVrl1BTmUt+dgwFuWIo&#10;mVGUyefJTRaVFwPztF5AYpAzyQIfX0cz/OyMiXCRHzrQg9yoMHwszYh1cxHrSiJPbCIzOoy0EF8N&#10;MBnynRYJSCpU1ZuzGdW+jiwKkRNNnitzsWN1dAhr48JY6O/Bvvw8hvYeZqT1DBe37aa5rpJtAo2N&#10;xYnsFYDsq8oVmAhEKrKkiIkIQLaWpLM8LZIqAe7ynCRyAjxoyEvjxK7N7Fu3nLa9W9m/fCGL0+Np&#10;2byJh2OS7UswfqgydzXuQwL1C1U1JYBQ3XrVuueq95WCh2pIVzPzqvmu1GBBZSCqGuvxs3fclaCv&#10;7EBNsHhPbtUkiFNiNlN31RxXDxgVaGjTkwxPMHZrQltad1iK6sI7qnpjTUwzLe+vAPTo6VvUOucP&#10;nr77Dh6vmHr4ksn7zxkXC5m4+4yxO0+5Pf5I7OMePf03NZCo9dAfaiPo3/Lsxdc8ff0tX339Zx5c&#10;HWG5byw5Mw3Im6VP4Rxjskxs2dWwUqC6mo1LV7F7yw5OHD6hTQnR1XmJs2fet78MdHexffNitm2r&#10;4fCRjaxYWS/nxwpaWw9LOUhNbTm79uxi4+61lC3JFNuIoaQ2i6T8SBLzQvCPc5IM3BIvNUdUjGTR&#10;CV4ERDoRGG5LaWk8nWcPifm0ERnlTmyCD25+Yr/+JngLgBIKAonLCcQvwgFr+7nExdvLawIJDzaj&#10;9/xOjrWuJqMwiIUrCwUkkdhLFu/sbyHBfrY2XYlfgjsGcj3MnC+JoMUnAjUrzK1mY2Y6DxPjz3CR&#10;eOHiNQ/vMFsyy1JZYDELPcu5zDWdhXu0K15JXsyxn8cMucbnyTVvKomjR4iz2IMdFj4W2Epwdwyy&#10;YYHDbNzi7Agt8iUk3wefZAGRu4Ai2gGbQFOxjJno2+kInBZgaDVX7s/VRrEbuC5A12YOs0xmCPhM&#10;cZTvxC5QrESO38DDAK9kb/ykeCV44hLvhGusPe6R70fYuwmUDKxmECzfacWSZHxVm4bHfOz95RgF&#10;3PElYg75gVi6CwwdfyPQlSQu2Z6qqlgSMvyIluMMyXPHIVo1zqsxKaaYeS3A1E+XxTtrqNtaQs6y&#10;RMLyfInM9CA21w/PKEcqlpawbMtSQlIlPmaGc/jcMVraWth3cAtHjx6gs7OdZcU5NLi60ahnTaWO&#10;MflWViwM9KPBy5t1/qGU2ojNmFhSbuFInaufJP2lnFq3nbbN+zi14wDdh45zcddRNoRlsDUyh00x&#10;OTQ5BLF0ti0NH4t5fKDD0k/NWPKFNUvn2LNCANL0sTEbnEI5Ut7A2XW7OL/jKB2HT3LhdAf9HWqp&#10;h0v0t/dx7niHWNJ5SYKu09F1i/7+MX4Q4jCXQNsZZHjMY1epNz2iWkOOdgwLncZ/oq8NJHz4CwHJ&#10;r00ZFqh0CNmOioHsWnGAw/s7OHmgjcaSUmpzUogVk4jwc6JQsu7i7EjiIiWbjnEhJzuItHQBSbwj&#10;hflB1Nclkp3mQ1SAZC8hbmSE+5KXEEJRUiSZYf6UqJW2BESrxUC2L6uiPNWXQpUpSAYU4CKaPEsM&#10;ZNYMcgUgF34j5vFzY4b/zYDbP9Kj9+cGnA7NZu/CtawqrGVrfR2pEWq1Qw+cjRbgZDCHQHsjgqWE&#10;ulqTHhOGm6WcQHpiYmJJsfZmnNy1k+m+q1zauovHTWu5a+7HEwWQH5ny5ocmPBXTeWbiwbYAfzJD&#10;fbSp3Asz4yjOS6ZISkVeKmVZCZTmx1NRlEJeaix2JoYYfPEZjgaz5fOFkhXph4uZvrYCobvhHArE&#10;zrLD5IK3MSfGQzL/pBgSgr0pS0sQeEYT5+nMstwM6mPDqPV1Y31CGCvD/Vke5K2VRjmOBgFNgbMV&#10;NX4uHCkrYm9BIVuy82murKJ1cTUbi5LYWBjHXoHFwao89gvo9lfkcGRhMccayjhUl8eusgyWxIey&#10;KCGKWikV8REsk99i++Jytshr1hclszo3ic1V5Qz3XuTh5BOm7zxGjTBXbSGq2+1LAYPqPaXM5Pui&#10;uvOqCRMVRNRCUu+XmH3FQwnyD6QogKguvcPDqlvsuDZz7piAY3Ls7vuuu1JG5bkRsQ8106jqeaWq&#10;ttQki/elqIWlXrz6WqzmPTzUsrUKIKoKSwFk4sELJgQiqp1j4u7z/wuQwesCpIkH8rgcr2z/RMoz&#10;gdqTV2qxq2/592/+yp3ua9QHRpA9Q5dsyQoXhkdTk5dHoKur1hU8XZKDsoJsstOTKSkqYMmiRWQm&#10;p5IUE0RqshcbN5azadtCCsviycoKp6o8naqKNAlIaWTlRrGoqZiyhWkkSqKUXhjP4nVVJBeE4x1p&#10;LyAIJqUkAv9YZ7xjnAiT6yhZjNzb14Q6MYXu87uJinTBym4etm6Sifua4eRvrK0DEpLoRniCBx6S&#10;5bt56OLppUdwoBn+EuxCw03wjzYjOtOHgDhXQpLd8I9yZoFk9F+YfIyNnyWLVq4gIS1JMn9HwhL9&#10;iUgMFBNywtzGAFcvSwxtPsfcbT7xkizNNfgdC0znMFdgYelviW+aLw7BDhgKOJTJ6JnPw87TGnN3&#10;M2z8rbAPsMTRzxxDx1m4xViRVBtOeKEv/iluuAgwfRNdcY6ww8BZHz0HPYxdjNERgOiJyZgJfPQl&#10;i7fyMsPcQ/YXZCvvZYOpqx6zLb/ASsDkmuyOiwDYLtQW0wAzbEMsxVzMCJBENCxNAnq4Pb4xDoRn&#10;uGHvpa9V9XlG2xCRLyCToG+v5u6S78sp2BBngYSrmuNLDY6MMscl0YzAEm9CSwIFckZYuAk8xHoM&#10;3ObRsGMhm46tJrs+joS8APLLw4kSiHt5y3uLpWXXpVKwOJMk+Z3P9ndz6nwbW3ev4pzcTt+7x4aa&#10;cho8PFlu70Kjvy8N6eEcWlPF6owYloeFsjIhiVXZBexvWM7uFavZt30npyR5Odd6jpPNpyShP053&#10;azudB05yuaWT/hOdnFi/nS2hSSyebcGS3xjQ+IkJa3Rd2WTmx9JPzCj82RyWBcXTdbSNvjP9dJ+9&#10;KIAYpEOso+t83/t1g872cPb4WY4eOsXps5fkuVv0XRrnB6HOcwkRgKR7zmOPAKS7wJchV3uxDV0m&#10;fmbAA20qEwPu/NJYWw+kQ8eOI1k17Fq2j4M75aD3tbGiqpry7BRcLeUENppJimhyfrKoous80hId&#10;KK4Qwyj2JjHdjvQcF+JTrMnOlB/AwwIvcz0S/VwpSYkkT4JjhgCkSAJXZWo8q2pK2aXqeKM9SBRj&#10;ifJSvaUMMdOZi8vcWeT+6jf0yBcyLqY08m96DP1EAPehKcvNvEhx8acgKIpVJfmkhXsQH+yJvQDE&#10;wUiHMMn4E7zsiJVAmxEXgbOVKc6GOsQ6W5Al1nTp1Gkmui5ydcdebhWWc1PHmsc/NebNj8y16Uxe&#10;/NiAF6aeNMfEsCQ7jcostWxvEqV5KZTkJlOuqvOKMqkslMdzE+W5dNysrTCbN4tYHxcyBZhq7Iu3&#10;taj+grl4Gi8gK9gHPzmOKE8X0sMDtVmIo7yc8bE1pSItjoKoIOokmJf7elDiaM2urES2i50cjItm&#10;h2xb4ebAHrGFBtl3snyn2fZW1AYGsTIuQaxEoCHHs0GMaFNhDDuKkzhck8vxugJaKnNoEQNpX1pF&#10;96p6ziyt5kBtCVvK8tlUnEtRoDd5YiKrBIwrsqJZmRnN2rxEVolVtW3bzt2Re0xNPBQTua9NmKgs&#10;5PsqK2UfqkeW1itr+rGARExFzOPZd8vYauuASNBX1jB0e4rrqkF75K42AFCZyN2pB4wLRG5dV1VW&#10;IwwPjWltCspsFIy++uaPfPnVH7XG+EcS9KcfvRGTeKnB44GqwlIQkXJXIHJH9dKafqEBZPLeC0YF&#10;fEO373NDLbwjMFHVW8pWFETU8Tx+8RXPxEK+/ua/+PMf/8ZDMZ7lkWnEztfnYGMDW1Yv5+CBHXT3&#10;nGKpfHfxsSH4qckwvZ1JTU0QcCQSHubLiROb2bGjhvKqeKoWZxCX7IOjBMRgCbIHDzZSVa9WoYsn&#10;JTOIjJxQCksTqF6cTXJ+GLECiqBEd4LlWnILsRYrcCNYEq/M8njiUryICDUnRTJqD8m45+p+JAAx&#10;xtZLsmLnBdhKgLX2NMDJ1xR31Y3VZh7GpjOwspGMXw0wjLTASpJGFVSjCoKIygsiIj1ATEGfGQaf&#10;YOJkxF4xpSu3R2hpP8vxjtPsO7KX3OIsTGwMcXAzR99yJrYCgeyqdBx8bPhcIGLkaiRB20bromsT&#10;YoeNrwRwRwn+Yi5G8rq5ZnMwcFgg4DGUx/UxctTBKULO8XXpbGlp5Ej7VjLKYzH3NsBbLCYkNwK/&#10;9CC574e1vy2Gbmrkuh22EY44hNgLGOxxiHTUFqUydNJF33EB9mo+rxh5Lswaq0ArOR7ZPlTui535&#10;xDrh4C/XndxXC1fZin3oOszAWexFrYHil+KKY5iFWNB8bUJGD3nMXc3T5WeCmbchFgFG2EaaYhlj&#10;TGiZGJ1AQu3P2lNPgGdGZL4fiWWhlCxPJb8mmsLiCAI9TQnwNicxU035XkqBWE9RfSbbDm1m275t&#10;dF7o5ObtG3KuD3N4zQrqPD1YJBCpifFjYXEIh3eq1VWzqfTzYHttJRc6O7S55i72XWDf3s2cPNZK&#10;S/NxWsU+Wve3cO7EGc6c7KDz3EXajndy/MAxji5ZxY6wZJbq2FL/kQFrDd3ZYhuodcXN+6UOha4B&#10;YhjnJCG5RKea5kRNbdJ9me52MWmx6d6285w6coyD+1poa7tI94VR+i8KQMJcJPO2mUGW6NfRhaH0&#10;y5dyw8WO27/WY+oXxjwUcNwVgEzK/fGPTejQdeBwTg07l+1l35aTNG85yIbFS2isLpMgaUKgGEKs&#10;aGpatDOutrNxshel9dHBL8wI32A93LxnEx5tTJr8UB52enhaGJAggbxcgmShgKO+OJuty+opS45l&#10;68ol7F6/FDfjuTjofIad7iys5utguUB+XJ3ZZPzyIzo+NmD0AwOu/USXvl8bsuW3BgT+6gtMP/4M&#10;m999QYq3CsgeJIV5Czzma914owQg8e5WpAR7kJMQiYsEcmcxgXhnuRhCvLnV2c1kRx+39zYzlFPM&#10;0FwLnnwHkHc/MuGZmM5zYw9aEuJZkplCRWYSJdlJmoEUZidQmKEazFMoz0vSzKQsN5PU6EhC3JxI&#10;DZUsy9ZEmyTRR2zDUU8HDzmu7FB/+Zxy0VibU5Wdqo1UTwrwItbfjRqBUlVqFEtSomiUQJVhbcSe&#10;/GTWCyw2BvuyRuCSbWNKlZ8bRR4OlAqkFoYHsSQ6mhXxCWxKSmK3wGVLQTzr8yLZkh/L9rw4NqWE&#10;sTbaj13pUXQ0lNPdVEO3GnW7roGezSs5s6JerDSXuphglqZG05Qh+xOAbFBrishn21JZxq2+QR5O&#10;Pebe2PspRh5KcH/5/K1WZaW1ezz+blJEBROBywMxgYeP1PTsr1ELQ6klbV9IoJ4SA5i880TA8YyJ&#10;8YcM3Zrg+vVhbf4qtQDUXYGT2o9qlFcLVamipkV5Lu9zT8Hh7lPuPlDgeKfB5OF3VVj/txpLtpn6&#10;3wC585RbIw+4dl2sRjWgy+vVdqrcF/ioarAnL77h3Vf/wbtv/8x/CEQeXBlnbWGZGOoGLnYd4e3L&#10;MYZudLB351pOHj9EbV0l0ZKQhIQFkCy/1Z69KzhyeBmbNpZJ1raHJSurSMoMx1MycTOjL4iOcSRS&#10;ABCb4UVovBOZBWHkl8WSkhtMQVUSeVKC4sQM5Fpyl4zdNVgyYDGL0FQfYlP9cXXRxVhswdXLCAOL&#10;2VhJlm4hGbux9TysJZAbipUYWs/BxVMAYrsAE/PZzF/wEXZukrQVBhOa7UdobgBxldFkLk4nKjcc&#10;Bz8brNzMsHI1o3H1Em28yI3b13n11WuGR8cpqSgnRs5N7yAnZhnKe0vg3d+6iaJF+cw0nYldoLUE&#10;bEsWuM7FVCzJwMVAg5GJgwmzjWazwEJH+99CYGcp76PaRgJTXChtku+rdSHNx5dRWB2HsWT0qqE8&#10;QCAaWhSNf2YIngkCkQCBUpgD1mrWXoGqVYgNzmJnHvI9Gctnn281S6CoZuQ1Rc95PkYCKtUpwFgg&#10;a+qpj52AwMRxrmYNHmquriwvbVS7S5DEgCDz9+NY/Iwxcl+At/w27tH2YkymAhRdHAWMDiFW2loi&#10;qv3DRkpwng8+CQ6ynZW2/G1eY5wAxJ/KNemklwUTLcYTEGyNv5hQoBhk0eIUMiuj8It2ISE7Uj7v&#10;Aa0H1uUrA+zdv5UjW9ewJiWeNYnxLJLn87N8aDm0hpaNy8RCklhalMXApS6++vYbScymaDu5h7Nt&#10;JzjS3MrRgwKSvUc503qSsyfVQlOX6eyQ0t7Hqf1HaFm8nE3hyay28WW9ezgbnUKo/dCQYomhuXbe&#10;YjAn6O0e1KY+OScJ9HuA9NJzuovOE2c5tv8wu7ft5+SJfi4MTDJwcYIfhMsPFSzal+WvT9uyeAar&#10;wgUg9oz8Wp+JnxpoAHnwK2PufWiuLSh1dq4dh7Kq2bZ0B7s2HaV5637WL2mgoaocVwnEgZ52+Lia&#10;4OUsNmI1j/lzf42dwzzCoxyxsPlMMqBPSEl1JjHRkUChcpiHHdlRAWREBWrrgKypr2T1ogptPZAV&#10;i8rZuGwxljM+x2bG77DRmYPVvPlY6ejgOFus6YOPOC8GMqwA8lM9LvzGlPJPZuP+2xl4SKboukCH&#10;RG9HUsNcSQzzxMF4Po4Co1g3KyLtjcUGHMmT7F31GnOY/wWRoubFMYFM9vUzfraLWzsPcDOjiJsz&#10;VS8sBRAzbT4sVYX11MidI7GxLEpPoiz9PTSKcsVC8lMpy0mmJFMyzoJUKenUSCZfU5hHYVI8gQ7W&#10;eJjrkxkRgJe1GfZ683AxmEdhTJjYmCmms76Q54IoS4klKyKQpGBvzc7S/JwpDHRjcbRkqg7mFAsk&#10;Uq2MaZRtVyaLLttZEWpiRLiZIQUC5ObFlWwrLWR1ahr7igrZKVa0vTBJLCSKLXkxbMmKYm9eAq1l&#10;mXQJPM4tKqatOpf2RYV0NpbR0VTJ8ZoCdgoIa0J9aEyKYHlmLOvyE9lcmsbm4jTWill17NnD8zsP&#10;uD8qABm9y/TkA56JZbx6KcH92Zv3gwqlqOCvdd9V8JAgrXpgaeuUC1imtfaQd4zfeSxGMMGQqqoS&#10;07grFqKgo6qUXr0UYKgVCwU6D2RfavS6mgJFrVSorVD4/Csxkd9rQV8FfwUQZSEKCHcfvNTaOFQ1&#10;1fcAUQP41JiMazfUWiEPtMZ1tY0GEGUhGkC+ln1+w9O33/Dk9dd8+81f+UqM6UxrM021uRzbtZSe&#10;E9u4deksk2MXWbF8odhHClFRkcTEBNF8YCX7d9XSengNHR1H2L5vDQHhzoRHeOPr60BYhAtJGf5k&#10;V8SQVxtHaX2SmEcg5Y0Z1C7Px08ya2UgXhH2WmO4s5bpGhGVFsGOA9tYtrIeewGFt2T6vhHu2HqY&#10;Yy/FSgVoB0OBx3xM7RbIdSfwsJiHk7NkzgIRQ4vP8UlyJWVREgm1CcTWJBBXk0hiTSrRRbF4RLli&#10;aDNXG3x49OgWBvpaGBgQK797R5v8r6AkC88QRzzDbYiX4H+hT5LI3SskaFtjLUHdTZJDp3gHMpak&#10;EilQtJOE0jXYBRN7E/St9ZhnNhtTJwNcAh3Rk2NUY0f84g1JK3MmIEYyfbc5mHoZYKxm8RWLcIp1&#10;xSHKRfatFq0yxy7CQZs/Sw1YVJBxjHKQwG6LmcDKQICpIDrPfCY6VnMwcjHUGvH1HeeL9ehh7iK3&#10;TvOwcJ2Pe6QthYuTOHVht9al1tRNl3liaOZ+7wcS2qiR6fIZ1bgSL/kd1IqJatS7e7ILXhkCrQwn&#10;3JLtBGw2+KU5EF8VRN3mbEoaYylcEiOWEUd6cSj+cQ7E5vsTIt9VYn4QVU05xGQEY+NuzIbtTXIe&#10;XqG//yz1DWVsWF4rlp9ErrM9DXKNLV9eLqZ8iYnrl1hXkscGiYmXLrXT03eWttPNtLTs4uiRg7Qc&#10;baV5/1EO7z7CySPHOXX8rJxzF7VyRiBwpOUE+zdtY1d9E4drl9JcuZi1npE0fmZOxSdG5Ji60rL9&#10;IL29V2nvvqQBpEPNsyWvVdOhnD92mmP7jrBn6wGOtfYIQCboHxADCXecR5CVACTAkNMrErmxMIZb&#10;CiC/1GPyp0Y8+JmRQEQtb2vGsOjOWR0HmnNq2dywhZ0bD3Fg0x7W1S+hoboSN1tzQnydRNcsNYBY&#10;mc7G2mIuHpIBBcmP7+A8h6BQU9Iy3UhIsCc23JF4CYp5cSHkxIdSmhZPY1URVRLsEoO8Kc9NoSw7&#10;DatZosqzJMOaJ1nJPB0BiBjI7FnkffgZXb8x4raAbuhHBnT8xpwlpnYk27mQ7OJOpJ0NWaFepIa7&#10;ES+39sa62BnOJcTeVKzLkDA3WzGlMJxMjbDXmUmA2Xxq02N4dPUawyfbubljH51C7EufGPPsp6a8&#10;+6mFFHOe/VifZwKQlrg46jOSqc1Lp0LAUSrAUACpKkiTz5BCdX4adapRrLKYNUskuISHYK87Hy8L&#10;U7Iig/AUcNnpzv0OIBF4mJlhIrAMd3MgKzyQgthwotTa8jEhxNibUx7kRZMYU11EMDHW1kQ7OJId&#10;EESQqTVJ3pKpOboRaGlKpq8jawqS2V5VwuGGBrbk5tAYHcw2MYdtJYlsL4hjR04MR0rSOFKYzAmB&#10;SGtpOi2lqRxXpSyNoyXpHCxMY7X8NuW+rtRFBlArZUlSKE3pkTQlh7MkNlSgksKt7j4ejz/g3u0p&#10;7ootPJh6wgsJ+gogChzfT2Wi1vp4rnplSRB+/e73vP3yD7z+6g9azycV+O9JoFcj06fuP5UgLtCR&#10;IK4a2R89EZMQkKj5rdTzqr3knuzv6asv+fIPfxZD+A+ev1bwUAtVffV/AfL/s48XmuHcuSfl7gsm&#10;p54zPvFUA8j1oSlu3p5mbFL2KxaiIKNeo+Cj3v+RAOSRvM+TL7/m3b//F3/56z94+eApm5ctJ9Hf&#10;k/L0aNYvrWDDKrGPCE8SE+LIycojLjaOvq5TXO0/yppluSxenMGSFbmESaAqKk+juDKHletqWb+l&#10;jrJFaWSVRROV6oZXqBlJ+cGUNWRTsCidwHQffCV4xeWF4CtB1D/Kl6NtJ3n3zTeStV7ER0zA1d8K&#10;7zAXrfrJUuBh72GBg4clti6mWNjpY2Y5HxtbfZycBEIKLmImJhJA/dK9CBZgRZRFaetkRFQlkLgo&#10;hZAc//drhASYESlmVFgcQlZGAJs2L9NmjVUDCIPlmNbvrSe7IJDSshgWLi/BN9UPryw//EtDCCgJ&#10;IqQkWFtdMDwnFL9YHwmY1lJsmGs8W8AxD3sfawzluH6n86Eczxf4JFoSleNDRF4QOUuziS+NwdrX&#10;TCxGAr+PmirFARNJOs38LSTIixW46oodWGi9mgycVU+vBWJexlg5GjHH4AsWWOmga6fHXHkvUwGt&#10;idN8LF0WYO9pKPazQOtxFZjoRO2KbIKTPTD10BfzMMQmyAZrsZgFLnOlzJOyACexxcC8QPzku/HN&#10;8yOoyJ/gIj88Ux3wSbUjMNuZ6HI/MheFk1jkRVyOJwm5PqSWhJBRE8WqfTVUrczAX6xn/e6lrNu1&#10;jJzKBBZJotCwvIyVq2pYtaKWNUsXsrWilBJ3V2oltrS1tTD18B7Pnjzg2MY1VKfG0XZsH6dOH2LP&#10;vg1cudpN34XzYrvb6Th3nkN7mjlx+Bgnj53hvJpl99yAbNvDsbbzHG85Rcu+w5zYc4gj6zaxMSiR&#10;ps8sqPutCVlzrNnbuFH2dU0DSHvPJTp7xEbOX+C8xMJ2Acjpwydp3n1UkooOLoh99KpGdAWQYKsZ&#10;5Iebc35dOreXJDLs6sitn8/XAHL/p4bc/7kRkwKRkY/NODffmUMKII1b2L25md1rd4iBLGXZojrc&#10;JDP2drUgxN+W2DAnfN3FSPysCBZ9C4mwxS9IzCRAn+AoMzIEItHBNqSEelKZHqd1382OCWVxaS6l&#10;6fGkhflro8RVZm81dwaOYhP2+nKBqGnTJQj7WZqx1NyGnhmWWttH/y9MOGDsworgSAojY0kPDCTF&#10;3Z0CydhTIz2IDfbCWl9OMP15+FgaEiDZe4CzDTHBgdgYGOIsz/maLaAqI47nw6MMC3WHdh+k2T2Y&#10;3g/1ePELC776hQ1f/tyC5wKQp4ZuHE+QHyA3k4bSPGolK1MAKS9Mp7pIimTupRkJlOekUluUw8LS&#10;fMLkpHA1NhaAmJMeGoiHlQm2enNxNdQhPyocN1MzbObrEO3hTFlSjFaNt6Qom2Vl+ZTGhrBKzKZG&#10;gJfkJpmamSXp4ZFkxcXjKdDMjMkgwNVXIDtH4KhHjmR3WX6uVMVGsSQummJfFzYJQPbWZrG3LJVt&#10;GZHsyYphv5TmnHhaBCYKIs1iGPtzEtggNtgY7Eu+gxUlXi5UigkVy/7Kgj0pDnYnXxKFAk9Hkp2t&#10;2bN8FY9Hpnkwco87w1NM3r6HWh/kK4HDlwIKNY2JqtJSqxF+8+2/8/s//Adf//7PWvlSyrtv/1Pu&#10;/xev3v5Js5KpB8+09c01UxAzUAMAFTi0kerKalQD99tvef7lt7z5/Z8EIv/Jyzd/lID/jZSvBSBf&#10;CUC+1NpCNPvQ4PFMKwoeE1PPmFAAGROA3LrLNYHIsBiUMiBVlaUgol6rIDQt+3r2+htef/N7nr/7&#10;ivtjY9weGOByZyeVeUV42TsR7OYi1pnB+pVNVJWXkJaWQnZmFkNXB7h++Zg8Fkh+vjfZkn0mpPmy&#10;butyLl6/zMlzR9m4tZFT7fsFLsVExDnh7qNPen4YaXnhJMits2TA/hKsYzL98Qx2ZOWmVXz9h9/z&#10;xz99Q8uxXTi6GmIqtuAWYI2Zky6eQfa4+tlhJoHZ1FqX0Egvdu9bT05BPK4+lrgEWGrtKe6hYsJR&#10;tvinuGMXrhZc8pTAH0ZYZQypC9NIKIojNjOU3JoUHMQGvvjih9hazsVLAnlEmg85VTGaLXmr6U9s&#10;ZuEf7SiBPwyfTDmvc/zwKwzEOV7Ni6VWHjTWqsZ+O/tjdAzmYmJjpE3EON98LvOM5qJjOANd089w&#10;D7TgXO8hBm+fo2RxCtECLV0xJl2LOSyw1sHCywpdR31mCwCN1ABCsREXMSFLZSXyuRwCLAiI9cLF&#10;157ZejOYbTQHPQcjTD0tcAx20GYetnDWxVmgZKXahwQglmpqFLUee6IrNgJMCx+xPAGyGqCo6zyP&#10;ufaz+dzyC4y9DcWABMwCEtckZzEiMa14O+wjJAmMMCS9PpJYtRJhvgcppQLPBEecfPXxjDCX38+W&#10;sqZEqpaL4WV4sXB1Gev2rqF+fSVNG6oorsgkPiGcHdvXs2WjlNpacp0c2dJQz5s3L7nzQBKc0dsM&#10;Hm+hTK7/prpKDhzazqEj28XUr9LdfZIy2UdP1zlOHj1Gy8EjHDtyitPnejnXcYmO7quc77miAeVU&#10;61lONB+nedMOdkVns3aWHctn2pArJrI+t47+nquaeSiIdEjp7uzn3LGznBIofQ+QI0fO0TswSlfv&#10;CD+IctUj2HIWRZE29G4vYHRpCiNuTtz+QAFEn3s/VwMJxUA+tGTyUyvOiYEcyKgQA9nE5jV72LN+&#10;F4d37KFeDMRJTgwPBwmQkgGE+grdvcxxk6wgKMScqCQHQuJs8A42JDTGgqJSCfBxLqTLCV6ipumQ&#10;kh4RwGLJ2MsyksiOj2TH+lWsWFSD6dzP8RM4hXpLtuVoiaOdOQF2VtQamHH+c1Mu/lyP07rOLPcM&#10;Jjs0nKSQUOL8Agm0syXcxUYyf29iA90xXzAHy/mzcVgwG08TPdzN1XF6Ya63AAcBi6vBHCpSk3it&#10;lkA9eY4bu/ezz9mHgY/0ef2BBV+KgXz5ExNeyffy3MiVgwHBEkwDSPTzItrHDX95rzAfZ22230AJ&#10;vG7mxvjaixGFhxHq5Ym3naistz/+NrYkBnjhY2OGu6khvmIiKQE+uBgbYT5rFpHuTjTkZ4t5RJIr&#10;pnJgfRPrF5ZSGBuMr4WhGIsetvPn42FpiYe1DU7GFriY22GpKxeLvN7TQl+zLB9TPfJDA9giQW1F&#10;ZrLcZrBHALK/OpMNKSHsSY+lJS+VPWlRHC5M5JCU7RnRrEmMoCrAmzgTA8r9vQQaXmR7CZDc7UmT&#10;z5jkZEm0tTFxNqYkO1iybWEtowNXeDR6n/sj95mWjP6e3H8uBvDl2z/y9o0E+lcShKWoKqinqirr&#10;+268ykjEQP7w57/zpZjEE/l/UkxjTKtSeqlZhOpZ9Uys5flrVb7l5VuxFtnvs7e/58VXv+crgdCb&#10;r/+k2cJDef3D5295IPu+J+9xR4HogYBIoDChDESgpCxk9M4ThiceafZxbeguN2/dY0T+H78jliOA&#10;UdC5p6rbXn7Lt//+F67duMxm+R3OH9jJwNGD9J9o5fiePSyvXcihTdu42XWB+0O3GOxs58D2TWxa&#10;vYIbl3oEIuc4fGgFGWISeWIR9Y353Lh1WWD5hgfP78mFvo3TJ3ayXk1fkuVLaJQDGQKPnMJoyfQF&#10;TknuxOYEYS3Br7y2mCcvn2jwePpknLq6NHz8LbF21MXR2wwz+3ms2lBDZm4c+iYSZC11KCiO46u3&#10;Yxw9sY3cunQKl+YQUxBCdFYA/mIXIWIhbhIUPVO9NQMJLYqlcfsKNh7YSMmiAiqXlmijpcMifNCb&#10;/xn6hp/hFmRN+dIsMQgjvEIEEj5mOAWZ4xXrIoZgjHWoFe4SkO0k4Ko1RHTt52JqZ4SdXBez5Fo2&#10;sTQQmLkIOHQEKh8RkxFORkE0xmafsXJ5rmTTC3ETkBoJOHSNZjPPYAZfGPyOoPQgXKNd0fU0kuP1&#10;wT3cGQt3E8y9BAi+JjgGyTkv35mjAo3pPD4XiCyQeGQb4oRtsC3uqjdUlHzWiPczCNsGmWnriOg7&#10;zMLaRwDhZ4Ke0wLNQtQcYMau+pjIfX11XyCq6zgbM099DF3nYqWmm1drnoRbYBWgS1JlKGG53ngn&#10;2BKZ5UV8dgAufsaacXjGyPWS405EpgshaR6klsaz/fB2th3ayr7W7TQsqyEyKpTNW7fTdvwUzatW&#10;k+3pycEtWyTZ+pb796dpPbSPwxtXU50cR01RIR2dZ+nsPMUFrSrrEE1NlezZtZHmPXs5uOcALYdb&#10;OatWGhQgnG2/yKm2Hk4d7+b0yQ7OHj/PsV2HOJBQwOrf2bBWx5klVv40pRTTc7qP7i4BTudlAclF&#10;ejoH6DjdSfvxs5w90sb+7c00H2yjp3eYzu5bqhF9ASFWsymWbKR3RyETK9IFII4M/2wuEz9e8N04&#10;EDOmP7Ri8rdWdCxw5GCmKPviDaxo2MD21ZvYtnoN5UX5ONsY4uNihotkwO72+jhYzcHC5FN8fA2I&#10;z3AjOM4WnwBD3D3nau0gmcmepER4kBHmR358KBWS/TeW5FJXmMWmFQ2cbT3MtrWrsJdAGOpjT2Ks&#10;LxExPvgEuuFua0L2Z7/j7Kd6dM+1YW9AJAXhUUSFhRHi5iGAccVdgquXrQVRfu5E+ntgojNXguwC&#10;HA31cTHUk4BtQLCnuxiNjmT+s7Gd8zlNxcW8Hhnn1rETXNmxkz0uXvR/pMuLD0wFIOZ89SNjbUGp&#10;16YerDK1wnvGLKxmSIYyZwZ6sz/DbN7nmM38FFsduYC/mIGDkTlZsamEeynjcCDRP5xQJxfifN0J&#10;drLG20JMSEAS6+WKi5EBpjN/R4K/uxxHLstLisgSUylLjWVRQToFiZECUiv8He3FnpyJ9PUVMIaI&#10;eXjiaGZDkLs36VHRVORkUZiSREl6KusX1bKzaRnNq1exv7GSfXU57BeIrIz3Z2tiOHsE3PszY9mb&#10;HcXqGG9WJgSxLiuRxuQYYsXysgRm8Q4WxAs0lqTGkyH/R1oaE2Mnx2xnqkFlbWEuvUdauK/WTh9/&#10;yKOxh9yTzH5SjQpXEyFKuTOu1u64z+SE/K96WUmmf19Nfvj8HV/98T95/dUfeaIWoZLbZwKIRy++&#10;kWD5XRHoqG66zwQgTwUkTyWoP3v1rdxXz3/FGzGdN9/8O49e/577qspLrbf+WNmHAGT6BZPTLxkX&#10;cEyo6it1KxZyW2xDrf9xe/yBBo+hoXvcEvjdHrvPmHyGSXWMYlGvZb/vvnzLmZZdVOdG07l/CxPt&#10;Zxg5f5aR7g7G+3q1aW8eXxlkWu6PnDvNzTMnuS63ty90MDbYw63BDkry4+R6KWTPntXyHdwQQ5tg&#10;bKyPIzuaOLVnFTs3VVFYHEpwpAP+YghBYfbEJnuxamsl5YvSsXHUY+Wqer76Uixq/Apr11YTGeNA&#10;dII7HoHW2HoaY+4wj/yiaMKj3LByNMAn0p7lG/O4fGk3+w8tJ7MkBt9oJ6xVVY31TPQtP2X19hr2&#10;n9xMcIo/qw9upG2wl0tjt+gbusSKzU04+FiRW5rFovoadOZ8hoeXjYBqPmnlMYSl+uItwTksIQBn&#10;MR8bsZPP9D5mvuUMzNxUoNUhXEClRqbbuJqwt3kTcUmRzNL5gqqFVdQtXiTG5ElcThzJhTEYWc3E&#10;yOQjnNzkWnRbgK7JLHQNZ6NnNpeZAq6SpjxSyhMx8bPAPzMYG18r5prOkPf8Lb/T+whTFx0sPXQF&#10;SIFkSDI023gWn8s+zPyscFCWFal6VNnhLbYUlCTxwHU+vvFuWiP5F8YfoWMt17CzHiZeJjionlsB&#10;VhgrmIiNGHsaYu5thIV8dwYuc3CMscEnxQ0P+Q3U2iUh6e5Yeetir8ASYirgcMJOtrcTiPglu5JQ&#10;GIxbqCR6obaU1hdy9/EdBq71sGP/BkorcigpyxNT3MepEyc4snUjy4sL2LF2pVwzo9ydmuLgru1s&#10;XbWElTVlbFqzVlsrfWCgi76+0/RfOM5h+W737ljP9g0bObj7EC2HTnD2zAUNHm1n+miX285zYhVq&#10;9cFT3ZzcfZj9cbks+diYlZYBHKtbzdHN++k8209nl9hKl1pH5JIGkK6z3XS2ddB5op1jB0/SeuS8&#10;wOsG3T3D/CDcVTTXeg4lQsr+3SXcW5vLiIcTQwKQ8Z/oCkD+X6b+MjyOLE3XRvv3vs6GnmJXmUnM&#10;zMwsWbLFki1bsixbzBYzMzMzM1qyLDMzc7moq7une2b23h8851nhmn3Oj3VFKpUZERkZ+d7vvVAF&#10;T7/QxMOvtHGXBjIrb4KO0HiUppUhL6MM9UUVqC7IQ9SZEBiJWXYtqJWGSjCmcprqH4ahHrN9ZhOu&#10;PvzyHFVgbnYY1haH4WCjyGxdE6eO2iHQyQqnj7ogJyZcmkAxMuAY6gqz0VZdhrK8DO5HDXrasrC2&#10;0YazlwWcjtrDxdkcqZpqGD+ojg5dS6T6BMDziBecXdxga8gsRFWb4OEPS00dxlracLXlzW5uA2db&#10;Z4R4B8DNzIoGoglXK0uoHz4sBXy9g/uk2Xvvr69ikip5obqaBmKD9S9l8fG/qeDX/6qBX/+LKn78&#10;r0r4qGaDfCUt2O45SKORg6GuJjQ1eJPJH4KJijxsdNXh6+QIdys7HCU03KwdCBMN2OsbwYlW4kmb&#10;smIg1pU5ABNFGZxw5WvNTGGhpYao497Ii49EV2Ul6vPzkB0XhcLzSSjNyUB+xnnknj+Pwuxc1FXU&#10;oLm2idluFcoLy9Fc08wMpAt9HWKmZKqmKJ09GOjsx+zgCPor8tF6/gxakk6iMNAZdcc9UR94BOXH&#10;HFF41BbVIZ5ojj2BmuiTSA/2QtwRJ5wwN8BxCwNpUGE3oV589jSiPByR4O2KWE97nHOxQE6wL6ri&#10;YrE6Mo7ndx7jGYPwkxuP8OD6fdxnuXeD21sPpUWgxKy50jof0piQn/Dpl79L9iAmVnz/0++0iX8Q&#10;KP+O97/8K979/Hdu/443NI3XH5l1v/9ZMpYXotFcbF+L8SSfq7M+8nWvPvyV1iDaPT58biwX4GC5&#10;/UgAhH8//YAH/P99/v/O03e49fA1bt57IVVlXbvxVJrS5ArP+yahcu/BS6k774+0o+vrVPmOGsy0&#10;lODW9Bgezc/h4fwMHi7O4MnKPJ4tzeM5t48XJnF/cgjXBrpwub8TNydHcXt+ClemRzHd3Yje+mIU&#10;ZCfj2fMH+PW3F5ifacb5s7S/ijQMtuXifHowToS7wdmDWSwDkJObNvxD+Ns4545j3hY4HuSIovwY&#10;RIS7w4tB0IcB7FSkJ6yYXZs56cHKUR+qarthSHg0t5cjtyQaUws1zD6LcfqMM+xELy5HDZjaqkNV&#10;k5m9/H9nEPdHbX0KTCxVkFWcgum1aaxur+AiAbK2tQQbF3Nk5mfg9OmT8KYNpySfg5oOEy47/iZp&#10;HiLTr2ulRS1MI40BTstQDap8TkbxB5jRVPwiPGHtwYBNywmL8sKJMH/IKirC1tEJ29du0jQfYpaB&#10;8Hh0kNQ7S0HzIAyslGBoowJZtX1Q05WHjqkKtAkhIwd16FmpYx/BoGKuLo0pkdXYD1UDeWhZMOg7&#10;6uKQ2g5ExB5DVkEMZDQO4AeehzrtzICfXcNaHgaEhT4DuwvBq0+DsuJ5iXmv9mvuhBLtw0AYlYcR&#10;NOx4jWg6eq66BJAGlC2UoGWjCmXRs8tKDmqMZWLZXDHtvBhI6BpsCQs3mtcRbbjzsY0bAUPbEeNJ&#10;PAmPiIwT0nQvxoRSZmESVtansbQ2gdLKbJw5d4JmmoyBwR60tjegrqYIOcnRiDl9HEMDvZicnEZ7&#10;Wytqq4tRSwvp6e2lWSxiivdVT08t+rpL0Mn7p7dTxIBytNa30mwnMEbrmF3YlGAwPSNWJCRQxsV4&#10;jhmMNdMkTkbj/AEdNJxMxPLIIuZn1wmNTQJENKCvY0H0wiJApkdnMdY3Ko036Wnrp1FPYGbmEi3k&#10;Fv7kZaFAAzmIeD9TXOxMxLPKc7htZ47r0jgQRTz4sxgLooGHNJC7O3UwJWuEzrAEFKeWIDe9FBU5&#10;hbSFHCTFnYGehgzhoQhLY0VYGSnAlupnbSoHXz8zePlTaY1lYG4owyCuBgcLFWbSKgggCAKdLBDi&#10;ZicNIAx2toWPtRmSefHSYyOQdT4OTg5mUFHZDzVmIvq8ycysDeBka4pIPQPU61ohzdgJ3lZu8HA+&#10;BlsLe5jrGkJXWROq8qrQUKLa87E7DSUlLgMxZ5NQlFkML2tnmKsTLFbWUD1wENoHDsBURQUDzc2Y&#10;7G7D+WAfDGdnoNvOFWvfKuGVGPtB+3j/X9Xw6r8r4YWKFUp0TODOfXg5iBlQPWHvbAdnO+qrhxN8&#10;3O0ReyYUpwIDcfZUGMKPn4CHvQONwQW+Lk4I5/5F197AI54I8/VBfkoKygiF4swstPIm6KitQT9h&#10;0N3cTm1sRFdzG7rbu6XuekN9w9RR3iAjM5gan2dWIZa0XMXMFG8O8ff0Gr/4DSzxxllaWsfy0kVc&#10;WtvGRFsj2jOj0RB3AsUn3FB/2huNp31QFuCK5rMB6E4+Lc2TVRERiLxQX5ScOY5MWk9agAfiCYzi&#10;GGZJWcnIOumHgrBAFIT6IfmYEzL8PJDi6cq/w/D4wjZe3nqCxzcfSYtPPbrxEA8Ij0d3CZWHL/5o&#10;TP+8ZK2AiGgHeU54vCIQxPQhP/36NxrF32kiBMtv/8CPBMqPv/8DP4kiHtMI3tM43v4oTEQMHPyZ&#10;FvIJ73/8Fe9pJE9pNY9ZHtIexADC+8/f4+HLj3jMIqq1nr8WXXtFu4hYzOo57tKIbt96jJs81yuX&#10;buPalXu4c0tMFy/WPHmBx4TfzdkFPKBxPFmcxtOFBTyZm8Gj2Qk8mpvAk3lCY2oYVwc7sdlVj+sD&#10;Lbg/0YM7Y724OzGMe5NjuDk+iKtjfZhursSFmRGC8zmt6j66u0pwwtcS1fnRyEjwQ2baCaSknsQJ&#10;Zu3hhIa5CHgmB3DqjAuOMNDp6u2BvVibw0UNHgxeNgzQZmJeKTtdHAnwlBYqcne3haG+DMpKo5CU&#10;eAQd7bEIO2UO92OGcPcXyZeJ1AhuSdhY2CjB3UMdDo5KMLOUQ0S0D4JPOSE4xB7xSSHoHWjEmehT&#10;aOluQkl5PhITIuDj6wJtIwLgmDXsfRzhTVO9fOM6/vYf/4HSmmrU1FUj8lwo5OR3wcCSdu1rBVc/&#10;a3gFWsOcQbm8ukSqX2/mvXz5yjW8efUWf/v7R0JrCtlluUjISsW5lDPSLMHqYoVEgsGUcNS1VMNB&#10;WsgemR+w88APkNViIDcRwwI0UFASg76JRiTlxEFOdS/MzBXg6WMFWULyAAGjbaMJXUJDm2DSsxHj&#10;Tw7Dyl10h7aBBa+LgIjuH0A0FlPQE7AHdWk/TK4NjtBEPAygQ+tRI8Q0aSJqlmLMhz5O8DszJeT1&#10;7RXhR0CfiveBzTEDHDtpDw9vSxwJsoMvoXm2IBReZxyhbn6Ix1CGd4gjouNPYGl1AtNzo9KKlCWV&#10;haipL0VheRY6e5oIiiK42JuhhjbS1TuEju4+zCzM4NKVLdx9/BC3Hz7A+MQoSksyUF+TganJOlzc&#10;HCJwmtHf18Pf/QUMj81hao4GQusYm1jEBIEywzgxO04Dae1BS1QSCt2CMNM6zFixRavZlpa0nZ9d&#10;xTzhMTfHxGl2DRNDYpAijYYxR7St9PdNY2pKAOQ2AWKpCBetfUgLscHV/jS8qI7CTRtTXPtSDvcI&#10;DwGQJ39WlwBy+wdtTMsZo+t0IgolgJRxm4PspDicZlBRldsDM305OImBMwSEu60qfEhlb6q0C78E&#10;fb1DMNTcT4AwczdShouJOk64WyOSASja30ta+yLAwQo+liYIdrGVejHlZMXDzcMGltaGMDJmlq+p&#10;AB0tUT1Ge9AzR/GpOITZ+zObt0Pk6WRYGNtCX0MbukqaUJNTg4IMFVROEzZmLggPiUOwTyjOBJ8h&#10;LHSgdUgezpa2UNy7F5q0D2s9PQx396K+JB9epjqojj2HRjdPrGlb4omyJR7tNcCT77TwcIcqHuo7&#10;oNTeBQGOzMbjYpBfyJugvBwlpSWoKi9DaWEhcjIyUVZchtamdjTWNqKxqp4waEV7XQvaG9vR1tSJ&#10;7rYeDAoodA+hr2sI/fyiRvqHMT44jsnheX7p84TCLOGwgpnZC7wBhFYSDMwsFpgtLC3yi59lhsHs&#10;QoBieWkLF9auYX35MlaooEtzK8x017HEMtHRgs68RNTFHEfF6WMoCz1C4whGN62kiz/aprgQVJ8N&#10;RPW5YJQTItVRJ1HMjDGbNpIV4o3EQC9UJp1FQXggik8HooQQyQk8iqygIygN8UOksRlmyurxVvTI&#10;Et1wbz4gSAgPsXbHAwZkBm0xG6+Y6+rR01cMpJ/w8dOvtI93eP3uR3z49BveffwZb0R7iZiPilbx&#10;428CJH/Dp7/8/bOd/P5PguTvLOK5z2D5/R//gd//9k9pHMrd63cJLB733hM8evCUx32GB2LOrvtP&#10;8eD2A9y/dgv3Ll/Hve0ruLu1jYeXr+DexS3c29jA3QsXcHdjE3dY7rM8pHk8XF4iOOZZFmges3gs&#10;DITAeDgzSoCM4c7UEG7z7+uDHbjSWYfL7VW42lOPW8OdBMsQHs+O0UoGcGO0C7ONJZhoLsLCZDdu&#10;XF+nNSYw6dFAUU44gj2NUJwYgrq8BJw+4YjQcCZFDPgOrtqwdFJjEDaGA7NdGydVuDDLNbVUwjE/&#10;V0TGhsLVywkxTEBWNi6iu6cHNja6sGRiqK/zHQIDDaGjy/tbl4bNxE5GcQfUdQ5AU/8QzGw04MUA&#10;b2YllnIlROxV4RfCJIjB0dpFG24B1nD0s8KxUHeERPjA1l4fhiaqUGfG733GH73TI7h29za/s4+E&#10;+GtMzy5i69JVHA89DmUG+ANy3xJalnDwMoO6nixC+Z6HTx/ht7//B/7273+jjV7Dw9ubeHJvHJe2&#10;+/Hpt4/4/d/+AyNz49CnXagSIGLCRSMXfWiaq0JG+SD2yezFvkN7oWaggoPqOxEW5ojN6SqsTjeh&#10;ubkKPid8oMJjqTJRVWESq05T0eK+1IxkoWemTPvSgiYBYsPPGBDpDufj5tAXU5gQFHI6e3BI8wco&#10;GR7EIR2x3joB5qxNC9GDMc9Bj2DRpRmpmhyCNyFf11XA78WMf++FzVFtOAWawMxdG0cCbeB6xBT6&#10;ZjQpx88G4njcGsfjvWEkLNBDFwFhR1DdWMpE5yFu3L2F8Zlx/l2M8roCXL95CfduXYWbmAMv/CS6&#10;+0ewvnmFhv6J9/2v/E2I6ty3WN9YR1tbPZqbSjAwUItLl2Zw9eo6nj5/ykTpPZYvXMEkATK7SAsh&#10;DGYZA+ZEF10CpK+9B52F5egrb/68/AFfJxra5xgzZucJGb5ujs8t0kQmhibRVtuKlrpmtIi41cb4&#10;NHHxD4CQyq66+5AV7oBbY9l4WRuF2zYWuPKFLO7/NwVpNcJHXxIg32rhzk5tzCmZo/N0klSFlZVc&#10;hPzETJyPiuRN7w89dRkYax+AuwMvGnXT21UDobyo/j4GcHTSJEAOwlbc+K4GsNSj+ZhrI9ybAfjE&#10;MUQxgzru6gAPU0OcdHPAURsxRsMTp48fhZamLCwt9WFiogN1ZXmoqfOm0uYXpmOGlKAIHLfyhosB&#10;AXE8CqbG1jDQ0oOOkhp01XSgpqgJDQXqK4ur/RG+5gwCPX1pAe7wtHdEiH+gNPW8qbY63GgP44ND&#10;qCUIvGzN0ZCbhoHcbGxnFeBRUi4ehybgkW8EHgaexfW4NPRm5KCutAKtrR1oYUbV2kGq0xo623qp&#10;laJeclAqvb3DGBqkMQzPYJJAmJlY+gwEaqWoZxSBf/GPATyLAgh8bmWRj/mlz0yt8bmLWFm5wv9v&#10;UUPXMDK4gMHBWQz0T2NkYB5TYyv8oi8y6xAL4q8QOMuYGVvGLMvo0DSNZRwzg5MYb2tCtwBI7HHU&#10;RgagIoxAOHMU7edpHmKRKZpJTfRxVIrxIuc+j/coI1ByTxxF7ilfRHs6IOeUH587gaIwPxTRUvJP&#10;+iLnpDdqaIy5to7IcvHGA9qOWDv9kRgASIiIwC4GAv7nErgPHz6X1gkRAHn+4q1UXtNGRBF2IqY6&#10;ESPU3338nSD5bCTvf+b2F0JDtElw+yNN5RPB8tu//hv+43//P/j5/UdcW1jEjfkF3Fpawe3lVdxZ&#10;XsPtpTXcWVnD3dV13FtdwwNuH66t05TW8HRjFS821/Diwiqery/h6eoiHouqqMU5qVrq2cIsns5N&#10;4jF/3KI8mh7Fw4kBPCYQHoz3497EIG5NjePVlat4f+MK7vA11/rbsd1UJpUrnQ24Q7A8nOLrF4dx&#10;hdlhQ1wALow34t/++Z73RilCGVjCjtvC10EXQyWZGGEWHnbMBoG+FgzEjvBngLRx14GxvQqcmCkL&#10;iLgfMYSBgRwCAt2xvrWKpc1NbFy+gZt3aHsP76OnrwN+/m5Qkt8BPR15mJgxgzZUg7GZNpSVDkNB&#10;YS/27v8CuoZKaO+ug7ObOVSZqavr0sSN5HCExuDB4hvuASt/Y5j56DJzVoeHjytSshJwPDIQHiGe&#10;qGitZiZ8A89f3sG9B/z8d24iODgY3+/+AWrailBU/QFhMV7wPu4IWcWdiKfdPnt+G3fv36Q5PpMG&#10;xD24t4FrW50YHy3D1WsXcHFrE73D7TCy1oKSkTy0bNSlxnIxO7C9ly3UtVUgo3AI2mZaOEQjCT3p&#10;jPmBEox1leL69W1sXr2MgFB/wmUflEyVoWOrLVmMmoEsNA0Pw9ZNnwA8DB1axLFwewTGunH/Wgz6&#10;VjB31MB+pa+lNpyDWnukNVHkzWSlAYsG/J+YesXBy5TvPwhDmoyXvzX0zOWgbLif5ykPI2d+Rz7G&#10;sCFw7FyNoMPj71L8Dvu0RQcAWxS3Z8LtpB0MGAuPxwQgvyYP47TYrv5O+AQfQVFNDhbWabeP7vK3&#10;cg8hpwKRkp6G8eklrKxfwrWbN3H33gM8e/kCN29fJ7AnUFCYhYKiDH6Pjbh59yrefngtLZQlErIr&#10;1+9gisYxTkBMzjImzK0xCeXfY9NMVPuYtA4wHi1wP+s0lTW+Zk3aThMa0/Oft3NiHMnINDobO9HV&#10;2o3OjgF099JIxje4v2v40xErBbgQIHnnnHFrnACpiyZALHH5K1k8+h+0j/9BeHypiUffaePObi1M&#10;KZqhNTQROQl5iI1IRmZ0IorTzyMuMhQG2nIw0TkMJ0t1uFqrMFDrIjzYFGfP2FO7tanJyggMsoG7&#10;kw6crXSkddHDvZ0Rxcz2rK+nNJmgn50FYpjVBjhbw8fJCh725lCU2QM52b3Q0FCCioo8Dsvth44K&#10;wSergiRtc6QbOiHU2gseDp6ws3aCjak17GgWZibMLrT14GzjABsTC5wOCUVdRS0BUYP6imo01dII&#10;WtpRWlSMgpwclJeUorujC22t7agpK0dXUyMGu3qYufdjtW0AG+0D2Gzvx6XOQaz1j2N2dE4a5Tk9&#10;s0TSL0sXfFaQXMBhepkgENVHtITlTayubGNVWMHyNu1hSzIHqdAYhEnM0S4ERJYWL2F5gZkAtXOo&#10;j4o7uULDEP2xN7Awc5HwuUBoLFBVZwilOfT1ThMYq1hbucrXEkxUVfHe+Ulq6OQas901LE2sYplZ&#10;x3RXB7pzk1EdGYS66CDUnvVFySkPNCaFoDnlFOqp1bWxIagiRKpiglCTcBJlUcFI582dEeSFKHdb&#10;nPf1QFVUKApCfaSST7CI6q7K08GoDgxErLUDphrb8OjaPTy4dh8PBED+GKUuqrFEeXD3MZ6J+bEI&#10;DjGnlTTp4vO3nxeeEjPwvhArGooBgj/zh/Cr1GAuphV58/FXvP/xL1J5+4nbX37H7//8D/zzn/+O&#10;J9doFXOzny2Bwf/J0gIez8/RAibxYHYGz2gSz1aW8ZTb59w+WyUwVhb4eBHPCQ6xfcnnXq0u4/nC&#10;HF7MTePFDOExQdsYG8SjiSFu+/FgrI+lF/eGunB/uB9Xhofx7MYt/P2nn/H42jW8unQRt/m/G10N&#10;uNRciUsNpbjUWo4bgw3Ybi5Glqcp+soScPfyFCqKIpGW6I8UltO+tmhJj8FwaRbSw32RFuuPk4TH&#10;kUALuPmawoqZsOgy68BiY8dkzEAJegZq8PXzYSa4hPcff8Tjp2ISygd48Pg+Rniex446Ql7hADR0&#10;FaFhoAgHFyuoqSpARfEQ9u7+gv+34bW/jNiYEP62DkNOfjeD8y5o68nD/agt4rOiYB/EhMxdXZpW&#10;Pei0L1IyI5FVlgw7fg5LR11kZp7F4wdrzJhXmOQsILegFP3D4yivriCUDkNVez8U1ffj0OEdsLfX&#10;42+jE9dEL7T37wm8e3j05AFePr+J1ma+r78NySmRcHQ3kgYyKhvJSNOa1HYW4FiQE27e20ZlVRGU&#10;mEAqEFDyqofg4WqJsd4mPL59BZsXVpjENcDdx4FBXQHa1trQsdGSqsIUtQ5IHQcMrVRgYKUGWa3d&#10;0uSKfpHOOBJijeBwN3QP1iAsKgBymvtg5qwvTdYoJnPUddCQGs91mfy6+9nCzs0ISjQUPVPCg3an&#10;S5g40ESc/E1wJMASTu7GMCEAg2ltbgF2UDQ6SJs5BC/GwWNnXaSFtFxCnJBSnIiyhmLEnY+G13EP&#10;ZBSn8zOKVTR5Hz+4j5raGlTU1GOMAGnt7EfPwCDmF1ewvLaJidlZgmESeYU5OJ+ZguGxIWwTnq/f&#10;vcH6+gaWmUDNzS1hgrFoanaDYFjl40WawyJGRkRVVB+GB4cxOj7P/axggmVUVHOJeMYYJgAiYCKS&#10;3PGRGbQ3dhA6g+juGiJApvnaDVrK9c9VWE6kbXGMB+5PF+JVfRxuWJni6nfyePhnZTz6r6p4/IU2&#10;Hn8tDEQTU7LGaDsZh5yYHESGxiItMgYVuemIjwllsJaFhaEyzHVlYMEvK9hLD/ERDoiLcoaXpwFs&#10;rNVgZ6sGM2M5uNvpwt/FnNmWE854uyHS95g0/1XEMVfEBXkj0MWehmANB0tzaKkpw9BADydPnkBc&#10;Qqw02jfIzw8JTkfQ5eSD8eMRqE/KQkluKUoKK1BWVInammbSuQzp57NRXV6Lmoo6NNW3YbBvDAMs&#10;/X0jGOwfk8xghBdohJQdGplET+8QBgZHMTzM1w3TGmZXMLd8iRC4RAh8BsAKg/4aA/36wlU+voyZ&#10;BX5BVL55QmKJpiDAsLZ6GRsb16WGKGlE6AzVcHoT01MXmAGsYGxUNGh9btQSjVtTfCzKhHiO0BAw&#10;EfWVi2IwDwEzObHCc57CQM8kIcH3909hYngeQ0MLVM4tadqCyXGCi7AQ1VnSPlnEQKKVmU1cpOWs&#10;jo+iJy8NZeF+hIg/GmICUUyAVEX5SSsVCoDUx5+SFpmqE6vO8XGJtF66J1L83CWAxB6xR2nECWlU&#10;upjaJO+UNwrD/FEaHoSysOMoPxuBvqIyXFu8QIAQHtcZ0KQBhvfxiFYi5s56dOcJnj9+xezzKe7w&#10;+cf3n0lVTWK99MfPRO8sMfBQTOH+jtmWmLFXDAwUA/t+xJs3P+EVy/O3n/COFvK3f/uf+PkdgxFh&#10;8Wh2msAYx0PRPjE7iYc0AtEOcX9qDI/nplim8WR+Bk8X/rNMS5bxjMB4Tui8JDxera7g1fI8ATKB&#10;p1NDeDBKYIz04e5gF22ii+Doxu2BDtwf7MaDoUFsDfM1t27gL3/9Kz69/4Df3rym9SzgwfQI39eJ&#10;W9312GooxHJpKvpigxHNgBbhYoQUBpBIwqGiOAZR0cfg5ayFSB8bFEcFIiP8KLIJkKR4X3gGmMGV&#10;5mHFrNWCgcfBXQ+mDIDu/N0UV1QgKzufNtpH6N7C86dX8PbVXVreZV7bNZwJ9YbM4d3Yd/BbOB2x&#10;QGxiOOTl90Lu0C7IHvgepszKE2L84MZsWU31AFRV5aCgeAAyTNgiImipzUXIr82A/9kjDHB2SDh/&#10;HEEMtmnZp6XGeDNrZRxjRl5flYon9y/iw4cP+Ns//xf+1//9/6K2oRZaWko0nW9x4NBu7N6zA+rq&#10;h1BRnsnz7WSw28b0wjKevHiDZy9eoaysEB0dVbh4aRzeTDLFmJcgBuDjZ92QUxqOkFAb3L01i5HR&#10;Zhgx+dS20IKGvjIUFfahsqwIN7Yvore1jlC0hz6Dt7yeDF8jRu5rSlPMi6leNAxkoEA4WDPA69mq&#10;Qt9ZFTa+hjB10UBSRjgTk8dYvzgHA2t1WB8xgt1RUygYHICWrQosPQxgyOeNaUIWzoYwITx1zBWg&#10;bnhQatz3CXfmftSgShtxPmYOVx9LnIrl90eLND9iwH0Q4raycDhhSaMzgrW/Jc7xmN2jrfx82Ugv&#10;yUHf5BCtYQsD/R3YWFvC6NgI8kpKUFrTgPaeIVTWN6F3YBydvWPoY8waY+I6MjWDls52dHV3obu7&#10;B5cubaOvpx/1tQ3SAmcT02sYYbwY4OuHRmalQYUCIN3tLUyW2zE6OotJQmKSsWaKBjIzf+FzWfhc&#10;9TU3v4GJsTk01DahprIBzU3daG4dQt/gEuYWb+BPniYycFbfhYIIF1zuPY/7RadxxcQQ218dxr3/&#10;poAH/1UZ9/+7GmGihttfqWD6oCHagqKRH02AnIpDXNgZpMdF4Fx4IIwNVKCvLgN1he+hr7YDIX7G&#10;OBVkimNu2nCypgLqysPcSAkWJtRhO2OE+3sg5VwozkeEITXsFBJOnUDy6VPIiDyLnMQEVBYWo6K0&#10;HEUFxWioa8LY2CQJykA/KAAwisnWPmw3dGGtuROjbb3o7xKrjQkwjGNoeBpjpO/0zOfgPU8KL8yL&#10;NoJt0plZ/opoNNpk9kY4rF7FPMEgLuLY5ALBMYXeIV782SWpEWqc+5lgMBZBfIRBepDZ/BDVb2xc&#10;fMnLGBhdxKDoGse/J6ZoAxeucf/bGOeXNTQ0gylxHjSBCUJjnO8fZ5AfF38TFJMTS4TKqjTIR2yn&#10;CJtJ2sjU3AXCiGCgcg4PTKCnrQ+91MjB2jbUpOQyeEeiJjUfPS19EmymeQ4rhNPqFLMPAmqJ57Mw&#10;OINJMaCI7x2qbkR3USEBkoqyM/6opoE0JZ1A+ZmjKAhxQ0P8cTSIOnhCQ5RaAqQiLgRF54KRddIb&#10;yb5uhIcDIl1tUHA6ELkMTqII+ygKD5BGvhedPY7qhBh0ZuVioolBdvsWHlwlIAiNh9eZbf7RqP6E&#10;AHl8l/Dgc/fF5IgPnuMhIfLo0eeqrSdPX0rbx49fS/NciUZx0Tgu1hERU8G/IFTEWI+Pv/8D//qv&#10;/8QTZv03aAP3RBkZwH3awr3xIW6HcY+PRc+o+6IaaYomMTNMuIzgCbdPpmkPM6N4Pj+Fl4szeLFM&#10;81gVMJnk/4fwaLIPj8d7CQJCo78ddwiOuwx+d/o6cI9B+yozwodbl/Du7Wv89Jef8dOnt/jx7Su8&#10;fvCIVrOAm90NfF0rHg+3YS43AWWBzjjnYAhnLVn4EiThvhYozItEWLg7XOxV4OOoicwIL2Sf80b6&#10;mSNIifeBf5g9XP1MGJSMYMlM2JKvEfNiuR114P06g0+E6F/+/hca23XcvzGN57fmcXOrGyP96Tjq&#10;rg0rcy0oKzF4asvAxsEA6tpyDOyKtJCDkNn/LzDUPwAHJ11oMvmTl2emrCwL2cMHpBmGGxsz8Pj5&#10;Js7nRMDe1QB2PL6jqzoz3lPSYDxR3WVmpgxPD1Nsbi5ga3OVGWoTcnJS4OxsCWtLXVrNXiirq/B9&#10;ztDSUWPy54ebt6/h1r1bGJ4Yx6PnL7G4usGgVAv/AAsaiC+i4/ykQP70xU1CKwRahrtgZXcQYWEm&#10;OBnuAFsPQxjYajJ4K+CgzHcw53HE1DAWxmpQVzsETSNN6FppQ4/wUNCXwSFRnaVzGOp6hyGj/D1s&#10;PE1oDBYw89ST5sOS19mN6PiT+Mvvb/Hg4WU4EB6WvHZZlfEIiDwCO38zyYQCwtxhbKsFQzttGDoK&#10;iClBx0wB9keN4UAo6NkqQM9OCacS/HDmfBAsjxlA100DCmY8tpU8TLy0YRNoDK9INxgQSJ6hbiiq&#10;yUB9ezW6x4YxuTTHODSBzKwYRJwLIqhTUNlQh8b2HmkkeXV9M1ra+zEwNE8roRkw0I8xRnX0dKOl&#10;tRlNTQ3S4mVlpaWoKKtAZ2evBIxhxqUZGsXC0oY0v9Xk1DRamiowzuRoYWkF80wuRVlcuSSVheUt&#10;nsdFAoTJL+PQFGNiT/cAuoUF9Yygb2AW/UPL3Oc1/OmY0WH46B5Cqq8JOpM9sEzFuqynj2t/tIE8&#10;EqPRv1DHoy9UceMrZYwf0ENLcDRyYnMQf+48TvkEIMT3CMJO+sHJzhQ2ZgZwdTBHsK894vhD8HIz&#10;hKujCTLPJ6GqvJwn3oTmljZ0tHVQoYYYWOeYSVOpOnql0t/ejaGuXkwMjTEjJx2nFhhw5zBGQxDG&#10;INoUWtsFbQelnkjTY8zESddpUlI0No+PzUqNRKIqaZ4BeGntMlbXrmCVRrDyx+NlcZFWeNFEWbhE&#10;FSNMGPCX169IF0/0WJiaYZY/ucQvixdrmGV0Bv08h/7ReQwQHv1ji+jnlyPBg4+Hxz6/dpIKuLR6&#10;iV8az5n7Eb0ZRDuHAIWwjYk/NHFc7H+KxiEeTxNOpL8ooj5ymsCbnFjDEq1iZnAadRlFqI3PQK73&#10;SSQY2eOsnDYiDmkiQFYL+WExWONxl7rHMVvXg6G8anQl5qAhNAalx44j094d541tEaOqjzgzM3Sm&#10;xzLg+xISJ9CcQtOIC0T+cVeURXijMeWzfdQmhqI+JQzV3BZHn0BOmB9SCPt4L2dEudnymP7IpXnk&#10;hXmjIIzwIGSKCZCyyJOoiDqD1rR0tGTmYJPfx4Mr9/Dg+iOpOushHz+6Sohcf/i5iy/N5BEtRCxK&#10;9UhYyB8mItkIYfLo8UsWAZHXeCxGoT/9PBmjmNZErBz481//DT++eYvt4V7c7G3Bza5m3Ob2Tl8L&#10;A34rA34brYGBv59bPr471E6DINiGu/CQdvBguJ1w4OOxvs/VU+PcTvTiPv93p68Z9/tb8Gi4E3e5&#10;r1s9zbjTy332tuFeXzduDQ7QNJhB3yUgnzzD23fPaFKbePvyAT6+eYfltkbMZMdisyYb15oK0Xs2&#10;AAW+1gh1NIC9nio8HcwQeNQaKYknce7sMQT7WSIqxIEJlJu07k1GhKfUPuJwTBduQWZwp62ItUBE&#10;zytXXzPYuRggKTEKvcw821saeNyH+PjqHl4+5D080YCcDB+4u6uiojoVpyODIK+0C1rMyk1tdHA2&#10;9hQ8PJ2wd9+XDO67YGStCucjVlBUPIzDorpY7gDMDJTQ2hCLSxut8PUxh6UIyPoK3MdBaBkdhLax&#10;ApTUD0CTGb2psTzyclOQGHcaWpr7YWiiAB0Gd10mlEpqNAEjXcytriKnqAh+Acfx6Ze/4sNPv+Dm&#10;nbu4cfM21i9soaOzmYBwgZXlQfj7mOLK9jBev9ykmSRLx1HVOQB9k/0wtpKDrbsh9G00oWkspmVR&#10;hKbWIcgr/EBY7YS6pgwMTNVh5mQA5wB7yBEgh7X2Q9lAHvJqe2BgqQTXQCscPeMMt1M2hIgOdCwU&#10;cTbqOD5+fIyr1xYQcNwGAaes0TFYjPD4ozid4I2p1U70TdTDK8heGteiyvcYOhDmLnqwOaJH05GD&#10;ibM6XAPM0TxQhJahYjj6G8M91EGar0ve/DACE4/iZLofTqYFSlO8nEj0xokIJ+QWRmNoqg9dwwOo&#10;a6nBMV9H+AW5I6soG63dhICIGYwV7Z19mGasWF29wkDPBJVxZWB8SloeOb8wC0WleahrqEZlZQVq&#10;qmtQV0cLGZ78XBVF25ucEbUVTIgnxjA00IirV5exyeRrTkzb/gdEZkWNCYswEMlERHXW9CJaW7sY&#10;uzvQQYB1dI2ju2+e+7uMPx0hlT15E2Twos6WncVGvB8uGxpja6cyru3SwL19eri/Xw+39mnjqqY1&#10;5twCMZ5dgb7mQWrQMFrrWj+3JbS1Mbj3oJ+qJQL71Ng4RvkjK8zLQXNjM1ZXmO1LLfsMkqJxWLQV&#10;iEYbZt7jDMDjDMxSg464WFStkcFJDDLz7u0fZSH1+ob49yjLMEaGJrHA983xYkpdV0VPJb5njEF+&#10;ls+vCpIu8mLwONMk9ZxkIbyIDNaibWJyekkK2kLvJkXvJLHSFs9hUjRY00gEbKZoB0MjCwQDzYLn&#10;NDK5SJoTZgSFaHMQjdkTtA+pa5wAhdg3IbG4cBEzhMM0v/AFPhYDeITBTDILEFVLk9zPxBRNZXaZ&#10;n53nRGMQ22l+YaLNZEk0gPdMor+qDe3ni1DoexoRKoaIkdNF+E5FxO1WQeYBbaSxRO5SRayqCXLs&#10;vZBj7IwsVQukyeoj7aA2kveoIX6XMpL4+sSvZBH7nQxitXXQnnwWheHH0JB8Ck3JJ9GYeAJl4V7I&#10;Pe4sPa5PENVXYahPCkdlPAESeRx5p/3/j4FEs+RJBuKH/HB/FEcEojQyGKXMmMrPnkBphFgeNx51&#10;ycnoKa3EbQL7wZX7uEsbubd9m1ZyV4LKvct3peot0UPrAYtoGxETMQqQ/J8iGtvFvFePXvExIUKg&#10;PH78As+evJVGpP/8299wd20Fm41luNJajmutFbjVVolrzaWfS0sZrjYX40pTCR+X4zr/f7O9Siq3&#10;2vhavudmi3hPNW7xuRvtFXxNOZ+vwl1mhbc7KnCnk8/zfVf5/NU28d463GWWfbm/Bz+9eY9//ff/&#10;jZ9//RU/fXiGJ7c38PbVI7x4/BArDIhzOYnoO+uPPsK50M0IGUdMcNbNDI4GGjQOK2aLVQTiI4yO&#10;9sLeUhuBjvrIPOmGiKOWtPKj8D5mDHMXVejbMSBbyjH7VYMhA6CbtzncPc1gQJt3sDVDXU01nj9/&#10;jt7eHqwsL+Dq5WWcPu0CC6sDiE32gWeQLWSV9zKwqiCEYKpuKkBRRSFOnjkBaydjqOvLQddQBWbm&#10;+gTIbsge2g1bM3k01zOZqDgOc9PPc2mpqh+CiuYhKGsfgq6RMo1CDnIK30ltMmKeLXX+T8tEHgZ2&#10;GlDka2QV9kGeUJJVOozZlUV8+ts/0NrRjacvn+O3f/0rXn94L40D+fDuNQZ6alFSkgAbey2oqX+L&#10;qLOWiI6whjc/q5a+KnYe3AUljUNSQ79ozzCgdRzx80JNYx0SUuMQnxwJTV1FXhsn+AV7wsRWB3E5&#10;kfDjdVQzFashqknVV25iYS4Gee8wJwZwH1h76cOEZhUY6o7+gRpUVKbClWZiYSePuGR/WDsoSXOB&#10;LS+1oLu3AH4h9tC2UiBA5GHhoQf7Y4ZQIxwO6e2EsbMaXL310dGbjgtbnQiLOorAc144nXYCtgFm&#10;PN5RhKcFI7chBxV9lcitT8WJM448d94jQy1MRhnfGDfT8zKQmpWGofEJLK9uo6tnUBqlLqrDL27d&#10;ITy2GLdWMMoYNjIxw4S6DblFmSipKsLm1iaePHnKxJVBv7MTQyLBnllCY0sLcnJzGHvmMT83g572&#10;EszPiEWsppgsM46xiIR5lPFnhDFuhImxqCGR2kR4nMb6NlRX1qOttZfnM4neAcawmSv4U5CbBQJs&#10;DZAb4YeFNp5AZSauRkfhzplYPE/IwqfMUrxOzsGdmAw8r+5g1jaLy/MXGaSvSVVBK0ubWFkUc6aI&#10;evs1BmoRVOcZYAkDBveF+VXe1BelskjSiUbjFQboNQaWFdGwLDJ/EbSXt7HGsrokGpk3MTE+j0FC&#10;pLt7iNTrRbcYFNfWi8n+CSyJBiFq1RBBNTw0LpX+3iGMD09hWUwCNrtCAHzu8zwlgMELIwK3uBBi&#10;1bhZ0djMAC9gsygMYXGLtL1IgKzy/EWD9JbU93m4exjT3OfUwDgm+0Yx1jEgjeAcqO1ET1kz2vKr&#10;0JCWh5q488g/FYWi6DQs8wuYFVVWojqKkJkhnEQDuaiiEmWO0Jzjly8ausWI0PnBWcx1jmK0ug39&#10;GSWoPx6NQgdfpOrYIEFeH2f3KCNyhxxiv5VD9DeySNmrLgEiYZ86YnaIhfUVkbRLDVnfqaH0Bx1U&#10;7tFH5S49FH+vhbxd2shgEpDytQLiv5NFhJIyWmJOoSoqAM2poWhNDUNDguh15UOAOKEy0pcQOYWG&#10;xNN8ngDha8uiQgiIEKQFeiLmiD2iCJD8cP4IaCEF4QEoiqCBECDlzODKzx5H6dmTqIw9h4aUFNSl&#10;ZWGuexT3L90hMG7j7qXbuLN16/OW5b5kJw+kwYb3b34eL/JQdP+9TaBIYOHju2JLK7n7gobyFPfv&#10;P8GLZx/x8dPveP7oEZYbq7BVkYlLtdnYqsrApYp0XCxPx2ZZGksqS4pULpansnDLx1tlSdgqTcY2&#10;X7NdxveU8j0lqbhQFI/N0hRc5W/gZm0urtdm4XJlBrb493Z9Li43FOByfRGuNpRhvbkWP794jp9+&#10;EZM4vsfb1y/w7vkjKRi+fvkMtxemcL2jVppvrMDFFJkORki2NUa4nTG8rY3QWF2Gv/7tb/jHv/0H&#10;/vKX35BzPgHuDJSJHrY4y9cnh3nC2UkDDkf1CBExgE6RAFGHrqkCzKw1oG+sCEXl3Qg+fowZaDmG&#10;R4eQmpKArLR4NNQVwNpKHdbWivA8ZoLIuBAcPxWIzJxk9A02M8Mcwt17V2gA2ygoToedown2H9oB&#10;HZqRnp4a5GX3QF31W8TFWiE5wQmmJrIws1SXrOKQwk6o0USUteShqacIOZ6Dk7sJ9IzksEfuG2jZ&#10;a8LY0xiqfK2C6iEclNuPnXu/RUT0WWmsiBjz8erpZbx/+5AG+Rv+8f/8G+7dW0RZYShBWous/ARa&#10;0R5azX4Y6f0AE2Me284Q1q52sCB0Pbw9GJgjEJOahPq2dvzy+z/w4AmTjxePEHQyAO29Hbh9/xYy&#10;8s+jbbgFFW2lMHMxgrGDHrRNlKSGby3jA5DR+B4O/gRxsDX/pw43GuARL3PoG8rBTvTUomWp6O6F&#10;oZkMXHj9ncR683Zq0DKUhx7tx8RNj/ARJqQCFTM5yBgfJFD0CbFdhB5/d1mBnwdOxhEgGTSOGFf4&#10;nnFASRNj6Qua4s/vcIO2mJh6it+NG4qr8zE2w8RxdAQNne3IL6sgBC7Q0B6hrrkR0bGRmGMsnV/a&#10;IDiYyM6uYoiJ6yiB0NLRiZqmGty6ex0PH96jDb9GZ3criqvKJEMZZaxsZ3JfzH32Se27/SguiMXY&#10;cDW2t9cwNjEvtZEMMLYPDouqeCa8k4xd0jxatBHG9pbmTpSVMN7Vt9NAJjA4wuR//jr+ND5CY+jp&#10;xgxtYW1hButT49gcGsGV0SncJASujM7i0sgULjLwLjMoigaVYQKid3ia1OTJjc8yUM59roqiAYyN&#10;TjNLn2FgXidcCA4CQ2TloiFZdFMVrfpSmwCDqdiKtgWR1UuNyHwsAq8IuCLQCogMESJ9PaPo6xZz&#10;3M9ilVo1z+A7zXObIxREmeE5zRJWa2uXSFcRtEUPqA2pN9Py/Ka0SIoYK7FMSIgeUOJ8RM8nQXRh&#10;KxfWLmNzeQtrpO5kXRcz8zykewUj+0gQKgLPoPDYcaQ5HUWSjSvizewRo2+NGC0LnFM2xBkZdUTs&#10;V0LoHiVkOfniEk1qVVjQzAYuTG9gc+oC1mgpS/wc813DmGnowkhBDVrjslB5KhqlXieQb+GBNNpD&#10;+iEDnP9eDQW7tFDG4F+6TxcZezQQ940cEr9VQOJ3iizKSN6pjjgaYvTXh5FGOBT9oI3Cr9VR/JUG&#10;Kr/TQ/k3Osjn4+zvNHGeADkvFuTfyUxKRgGNYYFoTSY8zodJ82I1JIieV8EoYsDKC3FHc1IY2lPO&#10;ojk+HDVRBMiZYKR4uyDGww6xXjQQT3sChAYS5keA+BMgfpJ9VNBUys8FS118y6NOozYpGU1Z+Wgp&#10;qOQ1WMUDGsf9bYJEKgQIy93LAix3Pm+v3pW2oty/wteKItY5v3oPd2kw964+kF5zh4B58eoTfvn0&#10;G691P2ay47CRE4X17Eis55zDWmYEy1lpu5JxWiqrGeHchvG5MKymn8IqM8ILaWHYTDuDleTTmGWA&#10;nYwOxFR0MOZpXaspfJ8oqWewmnkOG7kxuEIA3SCkrtbl4XJtPlYqcrHYWoO54QE8ePBI6kH208dP&#10;uLixiccPH+D9rauYKTyP8gAXZLhYIp7wOG2mB38zLXjbGqGqKA9v3rymvfyMv//977h2eRu5cdEI&#10;NDfEUQNluBIQ+rp74HfSBp6BljB11IShtRp0GATNbXRgaqFJIzgIQ2N1mFvow9XFBkmxoYg754sT&#10;AfaIPHsUHh6G0nK3efmpKKsoQGdXCwNAJe7e2sCHN9doSpeQnRXLoKkMBeV9tIl9fKwpTR9izKzd&#10;0VmZ8NgPK2sV+Afbw8PXGqpiXRGaj5q+Mpx5P+jQPDQN5KFvqgR5fRqIqw7M/Sxg6moMTRN1yGvK&#10;Ql7tMAFjwGx2Ev/X/36LV/fbcWu7Gb/+7QP+9f/+v/DixU0MdhfhxpUZbG0vwNiMgDRSgI2VBpSV&#10;9zBoa6B3YhRNXb0MnCu4++w1Nm/cwpXbt/Hp50/49beP+Pn3n7B2kdn3syeE8t9w4+41PHz5EJdu&#10;b8GA10vXQhkqwpxMFKV2JF1RBeWoDntvExg6qNFKbAhJTWho0dbPRyOzLBux6dFS1Z6dox6UVHfj&#10;1Jkg2ls9esaHEBp/CloWSlA3loGqWJfFhmZ43AaJaSdh56wJJx99RGT542isI5zCTOF2yhRex63R&#10;1EErf3Afoivu5tYS7aEcVY1FSMpLRAB/V94nfHEmPhqdA4MYZ0wdnZpBQ3sLqupq0NnTj47uAbSw&#10;tPWPo2t4BhOL6+joG6AR9NJCmVAtzTAxn0E7k5fMgkx0Do9iYp4xcWkds4zHM0zy5xcWmGD30T56&#10;cfPWNs/jGhYpA8JsllYus1zF8srn6vzFFcbK5QtM5AdQVlqNqqpmtLSOEDZMiEUj+sIKDWL9ElXp&#10;klQXtkBTEF1P17nD9UXujEF3YVEMGmGWTgiIHkvttIGWtm70ifo1klC0T4jpg4cGSCaWWX7JS4ub&#10;0ohoUc0zOryIEUG2kQVmGQuEDAuD6hjBIco4XyN6EE1MkHwMNqLxeVpqeF5Gf5+wi1GpamySIBsb&#10;IEF7RzDGgCwWTZkmZEQ3s0WCZZFQmCaIprmvhWnRNXbz88hKAZDpz4PpVvn3Ch8v8Fzm+iYx0TqA&#10;/qJaNJxNQrFbMDJ1qZQyhjgnqocYeDMP6iJ9vxZSdqsh8js5RHwng+gd8sz6lZHK1yR/p4DUb+WR&#10;uU8T+YYOqA+NQWtCNvrTitGTkI/WiFRU+J9BsbMviizcUaBriywFQyTz9Um7VZH+nQqyv1RE4Xfq&#10;qN1vhNJvtVD9vSGa9pii5oApzv9AgBAc53mspO9VCBAVpO/WRhzPJ4wASfleFcW7dVG4QxM5X6ig&#10;cqc+SnfoII/wSN+hjsQdKoj6UhbJPxA4e2RRG+SNjtRwtJ0/jaYk0XU3hBA5SQAEIN3fCXXRJ9AQ&#10;dRLV4UGojTiBIr4+zFIfJxik4o45IcbLEXlSGwg/zxl/AiNAAkeFqMKijZSfDUbJ2RBUJ8SjNa8I&#10;9dkF6KtrxU2q+H3ax/1LoiqLFrJ1E7cv3cDtizdoJTc/l00+3riG2xvXcfPCVdzcuIJbm9dx4wL/&#10;3riBW3z+Li3lw4ef8ObWLYxnxGOK8FsiBJdiT2AhPhiLCSzxx7GUKEowlpNEOf65pPB1ySFYSD6B&#10;5cQQLBMW4+dCMHAuFMOJkVgromGwDPp7ocfDAb2+bpg9HYBFft65cD/uNwwLGdEYJWCbCMycEB+U&#10;nU/E6iyTqKk5/E4bqSuvwOzYCC4zyNSE+qAkwBkJHta0C0U4GSrCm5mwn5sVos+EYusiA/n713jz&#10;7hV++etfcP/uHfi5OMDVXBPWhrLwOGKI4HBnODHTtXDShrYZA5a+LIOgCkwstaClKw9ltQNQE6v9&#10;Ke6Dttp+qCt/Kw3cHR2thLevOfQMZWBqpgZ7GlB+XgqC/N35W+jgb6EWGcnBsLfVgaLKXqhqyhAg&#10;e6GgcpBAUIaNkxEMCQUt7YOwslJBSvpJnIw8SpDpQo3AiIw7jrsPL8In0AVyfL+RhQbUzJSh5aID&#10;Mx9zafS3Jo+rZ6PLTF4BDk6ODEor+O2Xh/j0ehwvH43g0y80uL/9Ff/851/w+skNXN+aw/rKKCyt&#10;NGHAQG9swsDO78HV0w0Tc7O4cvMWrt7iPUJIDM3O4M2PL/H69VU8ur+EDz+9xKfffsata+t49fwa&#10;fvvLK/zH//oLRmf6aRv7GewVoUko6fMcjQlEEztt7Fb4TuqNpWevBlsvE+gaqSIhKZaf6yFeMxn4&#10;8OsvDJKzaOtoQEioP1o7G3Hn/h28ePcWt58+JHScoGZ8GFqEh4L5QTgFGKKhKwfhif7wifKAfZgF&#10;DP21YB6oC6fjpvDwt0JhcQZGJ8YxPjWGmvp8NLSWoWOwA6nFqVKPMRVa6JFAH7T0dKC6gRl/WwNa&#10;u7rQ2z+IwaFBTE3PY2FtE4sbl7C0eQ0zyxvoGRhC/2Av76c1xt9O1NeVo7mlFm3d7egZmcAwk3/R&#10;2D63yiT54nWsbQhArPOeHcX03BShsih1ZHjIJOjm3aeYF+AQtUHr16Q2ZNFeLMayVZTXobKiCU0t&#10;w+juY/xcvok/iTnfpwiM0cULGGdgnWHmPEVVEl3ERmkEY5MrPAFuqTHTpNg8ITNI8+gdmJTq9vu5&#10;7ekeQi8DfG/PCE9qGcs8+LjoofQHKERPpZGRJRZm+ITElGhDmKTN8PE4A/4EITI9IYyEwGGZlP7H&#10;53jsMVpHT2sv2ktrkRYQglS3Y8jhtiYhFV35pag5n43CuGRM9QxjWVSb9U1gTqwJzDLdNY6ptiEM&#10;VbWiJ78CzedzUR+ZgjIG9FwXP6SZOiFZxwIxhzQQ/b08MvZqInu3FrL36iJttwbSf1BD2X59FO3U&#10;RPFebeTt1UH6TjWkMZinM4Bn7NVC8jfKyPhaCfk/qCN/jxay9ukgU4bmcFiX0NFAMgN8Cq0hjf8/&#10;/6USCr5RRwmDfdEODQZ+LZTQHGq+1UbjHhPU7zdH8ZfaqPhGDzW7jVFBoKTTSJJ2KCHjoDbi96gj&#10;QVYf6Ro0IA1zZNgcQZ1zIPJ4jsXfaSH/W57vrs/VWIU0mHQeO5UAiflKAE6Ln/Ewyr3c0JUWgY70&#10;MzSQ01KVVV08gRF9HLnHPZDobok4Jwt0xkegNyEK1ScDkehmiygXKyT40kSYdeac9EG+GEjIoFoa&#10;4U/40EAIkDI+LiVUSs7SRqjcDZmZqM3ORlV2HqY6B3Fn7Qru8Ka8e4GQWCcg1q/gBsstPn9z9TJu&#10;rmzjxtIlXGfycpXZ0FXeuFeZ2Fzl/66K1xAuosfWzx9/xIXWevSH+WCCmfZspD+Wzh3HbFQAZmMC&#10;CZEQmsXJz9AgSARU5gmZacJyLO4kRgmC8eQoTGelY7G6FheHJnD34jW8fvQaHwisvqMBaNU1RJuh&#10;MTpMTNFpZIhGA13UWpmghgEtycUaIbYW8HdwgLezK/yOHEFTYyPePnuOsqwMNBTlY7axmtc5Ck2p&#10;5xDu6QALHWa+hgoI9rfBubN+NOsevHn9Cs+e3ic4ruL5q6csr5F+PglBfk7w8TbHuXhfeARZQstY&#10;TNcuxoEYw+GIGaydDaBvoiwNBDQ0VoWJsRqMGXgMdEQPqz0wMRWTKh6BvYsubJ10YWDEDFllP8IJ&#10;fQ9nM9hZqsKLpuBkz/eaKkBZ4wA0eH6KSgdoCqowtFCHhb0BdAxUISe3C4Z6hxEW7oFjwXZSNZqK&#10;9gFERR3B+Gg5AgPtoaF9GBp63I+eHDRs1KHvrIsD6ruhb6tLkOhCQVsWSeeT8evv/8DbN09x7ToD&#10;/of7+PGnZ3jGz93d3YnkmFMI8DLHmRMu0NM6gH37v8HBwz/Axc0JNbUN6OrpwcVLSxgab8Wlm7xP&#10;HjzBj7+8wbs3S7h1uQ0//fYErz88RXH2aeSk+TAhrUJJYSw0dWVwiPZg5qYPE3sd2owMlLX3w87V&#10;HLvkvscBtV3QtlWBqYs+gk/54Rqt5uWrl3j27DE+/vgBHz69Y2I9ifqGAgbPFHR0FNMCavHhlx8x&#10;v7Eg2Y2SsRyULGVgfVSTVqYJLV7/EwkB8Ilzg7qDPHRc1aS13iN4H4r1VBpaG1HbWofmnmoMTvVj&#10;fH4ZNe2NiMmMgq6VPs4wmWnqaUQSf6Px58PR3N7A49cgJiaMsXEYD588wb0nz3H55j1MLawwmW9H&#10;cWkBmptrUVNThsrKcnR09vBaTUltq0Njc+gZGkZ7by9j+QzGZ0SD+hJlYR5ttNLz2ecxv7qIn37/&#10;ndfwF0KaJrNGOM1vYYQMWOBvcmRkDqUltaivJaAaB9DVO4fpxav406jomioajBn4R5j5j4leRsNT&#10;6BuZxPAf/YaHWYYmlzA4uciDr0rdu0QjTi8z+N5e0aI/isH+ER5kSqo6GmfwF2CQQCAgQCMY+8My&#10;pgiKCTFWYfqC1GgtZooc5+vEFB1iLMP01DqfF0UAhcDi+7POJOCMkR1OH1BH1C4lnNujhIhDaohV&#10;M0SonAZCZNSQ5XIM5ccjUHHiLIoDQpHh7ofzdp5Sr6VodRPEKuojmu+P3q2Cc9/KIfJfDiKBJWWH&#10;AhK+keXjQ0j/ShGZ3xEQDOypuzSRysf5u3UYjLVQQABks2Tt1EDmHk0k71IhHJiZ7VBD6ldKyKUZ&#10;FPJxxfdaqPxOA2XfqKFqpy5tQAtl3+ug5HtawpcaKPoXdZR+xe23GlLAL/pKHVXf6aFqrzGq9psi&#10;+wsN5P6Zr/lGE6V79JD1vTqPoSi1eWSauKIlPAWD6WUYKmjEcFkbus9mIm2vPrK+VkHxD9qo3K2P&#10;8p3ayP2GZkN7yeH5J36hSDDSZHbLESDu6CRA2tMj0JwchsakUNQTImIAYXm4P6LtTJHBIDmbn4Z+&#10;AqQqiKB1d0Schz2SfN0Re9RBGliYf5oGwiKgIQBSfi5QWq2wWDSs00KKz51C9flU1OUVojYnH82F&#10;Zbi6cAHXFjZwfXYD1/hdX+b3v82kZXv2Ass6tqZXscX7ant+HVeWNnCV5Tohco1WLKBy68odaUnb&#10;xxe30Bt5GiMCIGe8sXDOH4s8h7mYYMzFBtFEjmMhLhgzMQGYivHHZGQwJuPCMZmRiNnSQqy3NOPa&#10;xDzu0Yie3n+Jp88/4unLn/Hwxc948/ANls6molvdEO1qemhV1EaHsg4f66JGSxc5+gw0WppwMDGB&#10;hbEp7C2tcMTFGUV5uchNP4/sxHgU00rmO5txYagba2ODOHvSDy52BggnoIsKohkIAlGQl4EH9+/h&#10;7dtXePf2OV6/eYVHj59haXkOISFuCDnriuMxbnAJMIaTr7G0jK1LgA0cvS3g4GnBAK/PYC+ydFVY&#10;mGtDU1Msm2ABe0c+bywLJ3cDuBwxgrGlMqyc9GkSsjCmWZjTCg4d/IqgOQgjI1lY2WlI1WIaBkqQ&#10;U9oPHQLJzt0MlvaGUFWXw8GDO6GitAe6+qIL7E5oGirDxFwHmmrfIsBHD46OGvyfAnR0FaGuowx5&#10;wiSI98FRmk7s+XPw5mdPyklGXEosE8oRAjIBAUGeuHr9Iu3hKd6/fYP0lBTs3flnQu57GPE4OpqH&#10;cOZ0EIKCvWFuZY7axlbGoUGsrnShtTke1+6sS/Oh/fjhNRamqvDg1hCePthAY1U+dJW/gZ35blga&#10;74XsoX/BnoNfQM1EAeaeYuyGDtT0ZeBECBdXZcHSxRjfHPgzdG014RnigvDY47h6YxtPHt7GozuX&#10;8Pge7ebRLcamQXR1lKCpLgVd7alobc9kkj2MWw/uIb+iCGoWqjB206adqUJe/Xto8vqHxvvBL9IF&#10;Zl5aULWWpeWowNPHBtn5ySiqKUYD7aB7tBfVLfUYmJjD0MwEGvuaaS9RSMnLREtvA0Ij3JCaFYrG&#10;lnJCIReWFoxdTNC2tzdw9/4D2sElab6rjq5eFJXko6SsABXV1dKsGN19jMmj0wTD1h+xexK1LZWo&#10;aarCwAhj9vgMRqYIxtYqlNcV48Hze3j6+gmW1y/gAhO1UQpAV88EpUIsX3sFs4zrpWV1qKluQ0vL&#10;CNo7CaLZy/jT2OSyBIix6WXSao36wqBNak0K62CRVqcSg+RoKmK8wQKfm+LJVWYUoDq3GJ1VDWjJ&#10;L+Hf+RjoHJLmUhHmMi4AIEZAMlBMCqthmZnZxNyMaA8RyyZukZ6XWLaoUKLX1GWp7m1x5QoWxViN&#10;xUtSg/oWgZV57AQCaAiJu9WZ+YuqGRVksGTTGDL3aiCDz2fQFnL4v2xaQPouBntm3OkHdJDCbfwO&#10;ZSR8KYfzX8ghS1QBfaeEHFpDEYNsPjP8XFpD6teKSP9SEVmEgHh/MgNuEjP47D06yCVABDySv1VG&#10;4jdKNAJlRH+ngNhvFJDyrQqyuJ+yHzRR8o0qqr/TRN1OfVT/QIvYpY+KHTSC7/VR9p2u1EZR/KU6&#10;ISOqnLSQQ9Dk0EDK+f+KfcYoO2iKhP/PYaT9FxkUfqWCPMIq4WsC7lsFnNuvgZLjkRho6MaI+GIH&#10;5tHbNoLmlBKkazujXM8FNZpOKDlghDyCI42fteB7TQJQHwl/lkeaqMoSAPHxREfaWck+mlNpIMmh&#10;aBBVWQkM+JEnkO3jjkIfDwbbBPREhaMuOAA5ni5/AMQNCd7OyAzxkgBSTAOpkKqwCI+z/igjPErC&#10;A1ESEYzCM8dRy4DaWFBCC8ljKcDtzau4RX2+QmBcYoJxYXAO6wOzLDMMtnPYGJ7FBn8Qor3t0uwK&#10;LhMkl3kvXl3exLW1bTy8x4Dz7BWmSovQGeyJmTO+mGNZjPDFLMsUz2GK5zLGH9kwjWQ08SxmGLxW&#10;qitwZWAQtxeXCY3ruH+NWf+dF7jz4A2uP3yNayw3xPb2Czy/9wrX82rRoWKIDiVd9KoYECYG6NQ0&#10;QpO2IUr0jBBvYAoHIxOY0E7srCxwzMMNEadOMKt3QEZCLEbaW3jeM7i2voqrW9tMsPoQeTYIlcXJ&#10;WJxpRUNNOhprSnBp4wL+57//Ex/evsSNq1fxhFnlxOQIbOy04RloDusj2jBxUIKLnykDnAPsfSyg&#10;JzJ8a00GckXoGyvD1FyDrzeElr4ivLwdaCTKMDCRR2xKIArLY+F8xBB65iowsdCAlTWDmcZ+qBEe&#10;Yo10YzNl6BAixnZaMLTVhhotQttUVVqQytrRGHqGajhw8Afs3v0V9uz/CrrGGsxW0zE43AdTgsuU&#10;9mJtqwd5xUMEiKoUwGLTYjC5vEBbWERPdxZtYwwPHl+Fp6czNJX3S8WOwAv190R9eTGqCPQA3yM4&#10;JL8DZvaa0DVSwJGj5nj85AKz6ErusxAv37/D4toM1jb6sL3Vwf1doq29QldrLTw99FFScpbX3gjq&#10;cj/AjACys1KApsZOAnEH7ecA9Glv1gHm0hxUFo6aNDgdhMX44miIK+S0D0LDTAWGDhqSYTU3luLJ&#10;/Ru4fXkNmytTuHHtIu7dvojcrHMY6CnFlYu9uHxpEFtbi1heXkJmQbr0vRg4qkkdHVQND8PIUQte&#10;oQ5wP2UDl1NW0HCQhfkRgpYm6eVrA5+TnqhoqmZgH5ZmOu4Z7CPQ8nE2/jRa+jpQVl8jdeeNTTyJ&#10;Y35WyMyORnNTEWKZEJ0MOcbEegQTLI2tDegZ6EV7dxvKK4pRUVWO8soatHf1EyCDGBidoBjMEx4L&#10;GJwYQ1FFBsqqcvn8EAbHptHeM4Du/m5sX9vEC5rh/cd3MTI2TjGYIDzGJDiJcSGie+/y2mU0NHah&#10;sKAaba2jtJ4pjExfwp9Ee4HoiioG3g2PTNMO5qSurqLH0vjUIqbG+fcQzaJ3nBlvM2rOJCHVzgth&#10;akaINLBEnJE1TinrwlNFDy0VDYTDmtSmIUZEz7LMie00zYP7Eg3fM+PzmOSxJoamMcJ9jnbRXFoH&#10;MdE6hLE2luZ+DFe0oCenAq0peag4FYmz6sY4+70iUhnQM2gHadzm0AJy9mohi4E+ixAopC2U79BE&#10;2Q4NlO9h5r9PF3m7tZHDbTqhkvitEtJEe8P3fD1BkMegX0oDKGCGn39AH6nfct8suQJC+zWRRoik&#10;0CxydmlLEEnj8zESOAiRXczmeeyIr+QRw+CeRhMp2MlgzX2VM+Ov3W2AGkKkdpeBBJJyGkje17Sk&#10;f1FE3peqyPwXZaR/zeMRIBlfqSKfFlK20xC5+2lK4nwULFBn7IlaO3/UOAYhR9sOsVpWqEjI5o0k&#10;bpgJdPRO8gYaQF/zAGare7BR14/FrCrk6zoghcZRyutQddAQeQf1/4CeEhJVdFF7KkgCiLCPltTw&#10;/wOQusRQVMeeQlGILwp8PdAZcRJ1Qd6o8vNCjpcLYtxtkOjjgnhvJ6QxeBec9qOB+KH0jB/KBUQY&#10;tEvDfFF6mhZyOhBF4UEojo5EVXo26giQqux83Nq+iVdPXuHZ7cd4vH0PDzZv4eLIIpY6RrFKKF6g&#10;0V4cmsU278dt3kNbY0vYYoIjzOQyb+CXYsDh0ho6zpzC6GlvzNI8ZnnsmbOBmDwXjInoUEwlR2Eq&#10;IxnzFWW4ODCEq3MrhM9lXL90G1cv38X2lQfYuvoIl64/weXbz3Dx9lNcuvMcWzefYWP7AR5ce4I7&#10;Df1o0TBFt4IuBtWM0a1tjFY9Y7QYmqFW3xSZhhZwMzaDtY0dHB3s4e7qBP+jHjjh74W0uAh0N9Ti&#10;0tIirm1fxK1bd3BhdR2hwV44d9IZQ+252FzqRWFWAi5vLOPD62e4sr6E2ZEhPHlwH42N1dDXl4ej&#10;mz60jQ9DTXef1BvI4agJnBhMjJ30pMxZw0ABSir7oK5xAA3NxWjtrIJ/sDsUFPfAP8gOJZXRDEA0&#10;Hw9DacCfhq4MjM3VoMqAqaYnAz0GTV0ajIL6HlrDXpg56xIiWjCy1YGWsRIMzTVhZWsAHT0l7N+/&#10;A07O1sxoB/GPf/9fuHrzOoxN9aGkehjpOecRnRCNaAa/y5dneG0XceP+bbx5dQEX52L4nZdjbW0U&#10;wYH+UFX6AWrK+2BE23Gy04WbowkcbXgMTRloEGSmTjpQ1joAO3s1jI7kIT7WC5G0mX/9+0eMjLSi&#10;ujYdN24u4N79y9jgNTsd5g8TSyUEnbCTJmqVPfwVrCzVoKK6l4CVgzrNQ81CCabHjGB73AImHprS&#10;WA0NU0LmqBni82Nh52OLncrfwdRZDafOuSCFRn7/1hXcubKOa4TEnZtbWF0ckkbrD/bV4tHtFdzk&#10;53z+6DYmx/thYaNDs9GEkZMajBzEolZaMHbXwdEIZxyJcITZMQNY0SK9I5z4HRrAwEoZ7v72KG0q&#10;QUN/I9IKU1DZWITwKH+E05Q7+ztRWl2J4soyaY6sczFBCD7hjJqaHLS2VdFGGrC8soT+oU74h3gg&#10;PT+e30Eqzmec5/WpponwXuhoRwMtu661DT0jkwz08+gfHkBbeyUmpvuwurmO8RlayagAxAa/tyu4&#10;ygRm8+Il9A+OET4TUm2UmAp+aXWb8nARK+tX0EOo5OSUo76+D53dsxid2cafpPERzPLnZmkMDO6i&#10;gbqnvhX1mQUoOZuAXP8wpDr7IMmUWaiyGeIO6iKRwTNunwYiGdST96giaqcCAg+poiOvBFOiS21H&#10;H3oa2tBJoDTklKImJQOlUTHIPRWO7KCTSHb3RoqTF5Kt3ZBo4ogEfVsk6dshXtsKyeqWSFMywXk5&#10;faQoUvsPqiH4e1lE/qCCFFGttJMmwECeQfPIol1k7dFA6jeKyBfZ/w86KP+WANmpjRJhDgzG6Qz4&#10;whiSuM0UmTkhcZ7WkLuDgZqPs34gNPYzyH6phOSvaSc8Rtp+HSTSOFIZhAv2GyGTUEjZo47YPWqI&#10;5esTaT5RfBy5WxVx39JaCLX0vbqoVLND+X5jlNIwcr9QoYEYoIogKeQ55RBYWV8r87EmKveZoOKw&#10;BaGjhzz+r5g2UkToJMqZoSEkEXPFbdhoHcfW4BK2B1dQFhyNNK8TqMupRHNNF3raRtHF0tTYh6H+&#10;aazM0e7G5jHXx6whtRC1um4EpBpKDhqgQMkUuYcISH5fBQ4uaEuIREtyOJoIjqaUsM8AYaZTxx9O&#10;VRwBcsoPdbSH1rAgVBxzR6mnG4p8jiDa1Uayj3hvF25dkBfqJ1VXlUjtIH7c0khOeaNEAIQWUnRG&#10;AISmU1CEJpZiguTq9nW8ef0Br1+8x+vHb/D6/itcpX3eonXeoIleE1VbVOWb8xdxZXIVW9TorckV&#10;bHC7ObuOx1fvYaObmVUCr1FaAuayEjGfl47ZvAxeszys1FRhtaUF6319uDA+zQzyItY3rmPjwjVs&#10;bV7HJQLr0tYdbG3fxdbl+8y8Hkkw2br6mPB4iOULt3D5wm1c655Es6kzOuT10KNqgDZNAzTSPOoN&#10;TVBvboNMCyt4WlvB0dEJHm7OCAkJgPdRd7g7WcPDwQJJ505jeXoKTx7ew+P7d9BUXQ57Bm8vZthu&#10;DHix4V44FeiKicE21BRnoaYwC/NjAxgf7kZtdT4srTQQEGwPP2bEZlaqsBDVTGZyMCdUxJoXJk6E&#10;grEqDh/+HvJy36G5OR8XNsaQwO/QwkIbltbqcPUw4FaVRiIPbQNZ6Jkqw9BCjTAheBiktU0VYUoj&#10;UdTYBwdPY3jxeGKKDx2ep5aRkjRuRF1LlmYhD39fZ2zTKH799RN+/uUviIyNhoOLDfSMNHD6XAgK&#10;SzKxuTWGhekKNDWk4MI67WtTdJxIYibfgFfvHqKlqwMHZHdAz0QdYtnZYyH2cHIzgquzMSzMGHj5&#10;mfV5bE3tw9DV2k24yENP81toMbhXFycQwM6wtdREXt559HS1YnJiFNMLUwgMcUdB4Vnk5pyDiZGK&#10;9P6DNBEtc1Vp/Q5dJy3YBlrA3NsA5gzgHiGOcCaIqzvLcf3pDazcvIDASF+EJ9Kqy8MRFxeIqZEu&#10;gm+egB9j8tuFoAB7aGvtQ0L8KVy7NIfluR4mBZPIzIol4A/C0I7HsVeGnoMyrH2NYBNkCu9oNxw9&#10;5wavsx4ISzuBc1mnEBTlBfujojeWC1JLkhGXn4CEvBgU1KZi6dIYymoLkXA+EQUVpSggQGqam1BY&#10;mgWPo5aobSjC6MQwljc2sLp+AasbS2joKMf5vHiaZhEqampRUl6G3NxcFBYVoqapEeV1jRhm4j6/&#10;dgkTM6I5oh9j3Mf0/II0kHlYtD8zuRc9ZmeZaA2KpotBmgUTt8npC1hcFrVCV6Tt6vp1jI4uori4&#10;HmUUiZZ2CsXUFv40UtWM9hyqZEwKCgJP47zTUcQbWiFSVpNZthoSmI2f3qOCkC8PMQgzg9+phcxd&#10;WkgSQZSBO20nAzghcm4fM3NjO2S6+3IfXgSDPZJ0aChK+og8rINQvuYkgXNulxrO0QBiWBK+U0US&#10;g3byVyq0A3WahBYymKUXfkkzYGAt2MegyuMEfy3L9yozYKsjjtl+/JeySPmOx+a+UkRm/YWstLJW&#10;8U5dlHyvjbJdegzIelJ7RSrBE/MNlV5UBf1ZHilfKyGTtpDD4+XRWrK5zyQaStiXCkg6bIBcHQeU&#10;Wh1DvksAarxPo8zME8k8hxSef+xOJcT9oIzU/Vo4u5tQUtSXzOiM2IeJMwajM5GlbosU7idDzggl&#10;h4x5Plo0HQ1U7tLh51JB7fc0tb3mqN9tiroDlsgn9Mr2GyJtnx4yXYIw0z2OC7ObWFu8TEW+giUG&#10;0uKUXBQkZaOpvBmtDT3o6BhCe/sQH/ehv2vsc/dn0ftseA4LzBKmcytRY+ODcgVL5CkQaKrmSDmk&#10;hSr/APRkJdM+wtEi4CGZRwhq4wmneEIkPgxFzOqyvQmNoy5Se0nVUS/0x0cj5ZgrEnxcaSHuiPZw&#10;kEajF50WABFVWT587IPCULH1R6GoxhK9saIjUJOeiaqMLFQWFOPenYfSGiCivH3zCU/uvcBVBvWH&#10;zP4fXKeV3HyKZ3ee4eW953hKS7l35Y7U3ffG5jVcWdnGVZrEZd7o2yNT2B4ex8XhMVwan8QGtfvi&#10;1Cy2mFVt88dwaWmDWf1l/thvYnvrBi5uXmUAvIErl25xewtbtBEBkUsCIlcf4iK3yzyP6aVtLM5u&#10;4Sp/PN1HT6BZUQ9dWkbo0DFGg64hyvUMkG9ujooT/ggL9oGtlRXcHWwRFRMKX5qao4MlIkJ8kJ0U&#10;jUtry7jLTF2UsqJM2FlpwpZZvYrMN7CkEcRG+tNabBBy1A4NDBILU4M4SyD7+NrAyUkbaZkhiE8J&#10;hKmFMpw9TaBtLg8dAsHK0wI2XlbQNVWHstI+6KjuhpebHs6d9URjUy6z0FycPHWMcDOGgZ4C5OS+&#10;h5zCD5J9iDYTVZ1DEkw0Dbk/wsSUgCqtOY8TEZ7QppXomIv5nmgC2oew79A32L33C8QwwL59uY3n&#10;j29hc2MTtXXVqK4pRer5WAJGBZaEVsRpFzTWnENpUSSeP+G1vTBAo5rl46to6ahBdlkGM/xAWBF+&#10;dvw8/eON8A90kgzKwkYXZrbCuFSgrLkfugYysBGLQPE6yRz8M/TUdsPRWpemoowz4eFISU7G0voG&#10;FrcuIT4xHEH+JjgV4gRLcz3IK+0lHJVg5moALbHGh5MGTD10YeysBQMagoG1Mrz8rHHj9hoePLiC&#10;v//zL7wHVlBaHslAWoPIsCOIo1VfXGjHjUuD6Okthpb2LoL4EC3MkIlbBXp7xXiKWnj6O0BFXwby&#10;evuhY6cMfScV6Lurwf6EKfzjPeF1hqAoT0JaeRySi88gPC0AXmGiKtIUARFHUdFUhonFQSRnh6Ot&#10;pwYjkyPoHGJ2P9KH0sYqdI8MoLW7HWFigG5VPoP9DBbXxfoeo7SUQrT31yM1JxHNna3oHhhAVm4e&#10;crKzCbYc9I2I+bKmMTixhBnRqWluVRqNPj45i94B0baxRqjQRCYXMDq5KE3P1Ds0g4GRBQkes0zi&#10;RFdeAQ+p8PE8n6uoaEFlZQsNZxgjUzSQBE1znJHVRvgBVZz5QR4xO+SQKkY7M2svZLZfsE8b2QyI&#10;UV/IM8CL3kgMzgcZ8A7oIuY7JVoBM/W9DKC7lBH/vTzif1BE0k5lZuXqyN2phjJm56UM5rkM7jli&#10;u5fZMANp2hdqyP1WG0VfaaH8K20Uf8MAt9MQpV9qonGnEaqZvRcSICkM1nFqpkg3c0c493lWwIrB&#10;O5EZdco+dWlsRBIz+2wCoeQHbRR8QZB8x2PuMZCqt8T5nP1WHhFfyyD6SxmUyhiheJ8+0r9SljL/&#10;bNpGLPdfEhiBrsxSzNX2YLV7CsuCwk39aD+XRiuyQMQPCoj8jgA6QJgc1EL4LgWkG9sjWtcCUdau&#10;DJSFmGwbRHdaCYazqrBY0Ih2h+Mo/E4TtXsN+Xn0Uf61Fuq+NUDHTjN07TNH4wFzpNNy4nmeiZrW&#10;aEkrxmC3mOxxWhoJOkIojI7Mo6q8EbX80tqb+9DdOYr2zhECZBjNNJD25gFMjlA3RwmQsUVmtbOY&#10;pIJeqGhHu7kPzhPe9cYuyJDRR5V3APozEtGYeJoGchr1iaGoIThEqaV9VLOUnQ1CnJMl4u0sEW1q&#10;jDxXV0xmpiHVyxXxPmJhKQ9Eu9sTFgRImC/LH/AII3RDj0o9swqlKixCJDIUdefTUJNdgHYa6YuX&#10;b6Xp2iWIECD37zzH3dsv8ODeKzx68JrB5i1ePX+Hl8/f4g1f9/L5G7x89gYvnr3Gs0cvce/mQ9y9&#10;cR+P7zyRBiDevXYPd67dwXWazY3tm7i5fQt3Lt/BrcuEztXbuHXzHq5dvkGIXJNAsrXJsnUTmwTI&#10;xcv3cOnaQ5ZH2CBAFplhTcxc4HVfwdXlqxiJTkGthgE6dU3Qo2+GZmNzVJnwPnGwllZ1TI09CSdH&#10;W7g62uFksC+8jjjgeNBRnA7xQxBtZKS7jdn3FtYXZ5GWHIXUlEikpSfiDK9NkD9NLioISTFBKGcG&#10;OjXciKLCBNg56cPSThOuLtqIjuX9HukCa8JErHeuYyEPdWM5gkQNDsesYetqBnV1WRjqyMKcgdaB&#10;r7l2ZRqXLo5jY2MSrQx00dHBDH4yzPy/Z1BWpFEckqYF0aZhGFjQTsyUocZs3/WIMYyslKFOoGiZ&#10;qkBLrChqrg0Zud3Yf+BbmBrKICMhkOccArGI0dOnD2lqE1ia6UZBXho/u53Ufdjc8AASYoPx+++v&#10;8eTJJh493EJlWS6srfVhbMFYUp4Mdf3DMLdWwp3b80jjdfzmu/8CJcLK0EEX5q5G0KMliV5hZlY6&#10;MDLVhKLibijL/gALUx34+ByjUW7j4tZVPOR9cf/5a2bFfVBV+gZGxodhaqYOQ1M12HqYSA3jBk56&#10;sDlmBk0LBciq7+Zx9tJOvkBxSQL+9utTzIzWY3VxBDeurOJ8YgAGurJw0tcaVoaHUZLui+7GWJRX&#10;xcCadmFuLQdPHxOEhbsh7Ax/BxmnEBIVjHOpkYjPjeT5q0LWaBeMj6rDI8Ia7mesYX+cYEv1wYkk&#10;L/jHOsPOXw/OJ0xwJMIOJ2L90DXYQWvIRlCoizSQcGhqEgVVpcguz0LHaCuySgvQMzKCkupSJPHe&#10;GZkcZ9AeRU1jCcLOBSAlJxqRTALjeH+1icGEtY2orKpFfmEZmjt6MDq9JPWgnVm5hKmlLcytbmNh&#10;9ZI0C0evWON8Tky0KKZiWsDA6AK3n81DwGNeJFMCIHzP0poYE8KEdvUa6pnAljGRbWodwdDEJgGy&#10;VwOxIvgzKEd9cQjnv5aXuqyKHkWF36sjRzRGH9JD3FcKyN/JQM+MuYDZdNY+XWl8QgIz8MQflBDz&#10;1WGkMFDnMsjn0BLyd6gyoGugao8OKmgFIqjnEkA5zP6zd6izaBIkysihbZQTHpUiwBIwxd+qo3m/&#10;Cep2G6CI8Dq9UwGpbj5ozyxCbVgCmqOS0UpbavCnLamZIIGGkcb9ibaEbGb7yV+rIvkb0b6givTv&#10;lQg1BUQw8Ed8I4fknSqolDPlcfSRw9cV7dBmZk6oBYZhoL1PavMREy9OLVzE2NJFtLX3o62Q2XxI&#10;FOLVzXF6vxryDe1wXkEfIYRtmuj5lXAetcWVaOsaRs/gjDRgcWl6HYtDc5jNq0WrmTdq+XmqeMya&#10;faZo32+Dnr3W6DxoiYpDpkiQNUAmra8lJQ9TfVNSN2cx/cnMnFgEZlPqpVZf14XG+i60tvShg+bR&#10;0UGAtI2gob4XzYTc2NA84bEktWVNDFNPmUlsNQ6ihcdOPKyNXjG+hUaUY++KnvR4wkNUYYVLU5aI&#10;ea9qRAO6WImQj8tiTyA7+Chi3BxwwsQQoSYmiLG3g7+BDhL8vRBzzANxXi7SDLwFzHQLw8RsvN4o&#10;CP38WPTMKgkPkubIKj13CrXMFguT0jDUO4K37z/h5dsPeCfWN3/9Ca9efMLHj3/Duw9/5f9+k9YA&#10;efv+J7xjec/Xvnnzka/7gLeSsfxIoLyTVjR8QcA8e/qagUwEqpfS3FkP7j/Bw3tP8Ijlwb3HuHvv&#10;Ee49eEKI3Mf1a3cJkjvSioPbl+7QPO5g+9oDXLr+CJduPMYF2oiYUFNMUDc4sYpLqzewVNaESiMr&#10;NBuZoc/SFu2WNqg3s0SJrRUyAt2Qws8mApodr42jrQ3srS3g7ekOT1cGfYI3OiwEQ13NSI0/Cy8a&#10;W09XG+4/uIfbdy+jvj4Pbo56iDrtjkxaRnPdebi66sPUWh12Lvq0By04OKrA1Usbvqds4RfuDHNC&#10;RduEBqErQ5gow8PXDpY2etDUOIxD+7+CotwOVJUmoygnkvdENiLOeSHohAM8vM2kjN/ESh2aOjIM&#10;zgelBngD/m1qqQENBmslxV2QkfkeCsoHoU+zUdE+DC1dJWjpKBE8yrCw0mZ2rw53F3NkpMdgbWEA&#10;I62puDhfi0oeU0F+F9SU90BFNIQbytH8BvDxzSrtawxHxMy3uqKXlmiDUWCAV4Y9P1+gryWM9BWx&#10;e9/X2Cn7HXTttGgNRtI6IBq6YmoVZWjzHFRVDkNTTYbHOIC8gnx8/O13/Py33/H643t8+uuvuHZr&#10;C+YWGjCz0YQR4WpqqQVdwlFNjGHh1sXfluCVx2Gl3TigRBtT/gpDfYX4xy+3+D13IC31FIaGWjBK&#10;iA8OVCA+NgAnTzjC3GAHIsJM0Duch5iUYzC3k4WZvQJsndRgY6+BqJRTWLmyguefXuPuy3uIST8D&#10;NVs5OJ42g8sZc9ieMoJDKGFxzhp+Ca6IKg5BaPpRhGV6IyT9GKILIxCZHgXPIBck5pxGfk0Oajqa&#10;kFOejzAmdKmF8QhhAlbb0o6G1jY0d7VjenkRrf3tKKrJxumYYCTnxOI8E5DOvnpc2LyA1vYe1Da2&#10;oKSyRipt3YPoH50jNLYxvXhRimtzBMnAyAQy87LR0tlF+1ghRFal6qyxqTXMzhE0CwIeVwmOqxJA&#10;ltevYoEwEQBp7xojoOoIEDHtygb+lLNPBzkHdZFGkIjqoMxvWL5UQO4XCihgZp+zSxNJBEHsV/LI&#10;3qWBwj26yCU8Ug/oIHqnEpL3qSGV5fwuWgvBUcr9Cfhk/4scyndqoWKXNvK+UkL2N8pI+0YRyWJM&#10;wg4C5gdNZDKIi6qqCgby6r1GUkN02pfytBZdFO3RQyrPK4R2lOR/EvWVdVKQ72/rRntdIzrFGJAg&#10;ZoIaFojdq4JCPWd0BcajMzQFbT5nkSNvjPM/0FTECGxCJJbwEA3w+Xt1pP0X7NahRdFwzNzQWlKH&#10;4eFZjDBwj09vYnx2C6MLm2jqGUZ1dT1aiypQdSYBae4+qA88hUQFXQTskEU8/26poWm09KC7Z5xq&#10;OCNNATBFio+Q6mIm3NnMcjTquaF6nwmaCY2BQw7o222N7sP2KFC2RJ5XIJqKSjAgBkrOrkNM7CjA&#10;MTF7gX9vQHSzrq3tQFVVC5qaetDc0o+WtiG0tAwRID1oYEYwPDhH8CxjYpwQYSYxwc+y1USAmHsj&#10;iQDpOnIC6QRg8VEfdGUnoiElnBYSRgMJQ7WwDwGRpDBUJoehlJm1aABPC/aBr6UZbFRUYS4jC+OD&#10;+xHm7oQYPy8kB9I2RFWVsI//hAa1vzj8c9de0QZSciYYZfwBlMVGozAxFWtLF/D+488QKw5+/PE3&#10;WojYiiVs/4kff/mHtITth5//ivc//RUff/5dWp3w7cdf8IYwefuB7+P2zdtPeE2QvHj9Ec9oKE9f&#10;feD2Ax4/e4tHBMujpyxPXkMsV3vv0Qs8FFsx6++dx7h96xFuXBcwuY8rtJerNx5Ja6Bf4nadYBHZ&#10;lug5OEqtX9+8jbn+adScCke3H79jS0tanAkazaxQamOHs7SOow5OsLV2hI21AzNsO9jbOMLeygGW&#10;pta0EheEn6Kh2JkxoKojL/s87ty6idev3vIzv0FlZRasmP27OmjiZKA1TgTawNJSGdZ22tJU7VYE&#10;iRW3Du7asDnCrQ8zV39zaZpwA8JDSWsvNPVl4XzEAjp6hIrKARw+8A3UFX6AtvL3cLInHEwJGr19&#10;0OU2IMIDzkdpLMz0xXK0JmJKcmbnJrba0NJTgK4eA7WamJBwPxRURFdeMWpbBrrGqhJQdIzVpOPY&#10;2RrC+5gzqkvTUJEdgpXJKrS1FiD0tB9O0kYtrXSxe8d/QXigBeZHcwmXUwgNJfxoBloEl6zc1zAh&#10;iGxsdbB/77/g+x3/AyqaClCm8eiIgYfmKlDUOcxzpBnRrDR1lKGhRTPSUIShsT5SMzLx9M07/PUf&#10;f8Wnn99JMyC/ev0SQ6P9yCpOhwZhd1h+J+Q09kGb10lMemhkrw1VXqvDSnvwzYH/AX2zAyjL9cW9&#10;Sw3YXKzldxOKgd4q3LoqErAm5OZH0u6LcczLCJGRDnj8fBp5DP7KWl9Dw3gfDC0V4R/ozIA8jjc/&#10;vcFf/+e/4sb9u7h8dxtBYm6tk4Yw9FOH7jEVWJ7QhzNhYnPCCKeyfJFcE4GUunMIzfRFIs0mvpSQ&#10;SAiCzxlXeJ1yR1ZFHsZorEW1ZYRKEgpryqVZwRvbW9Ha14mShkqkFGegqKEA1e11GJyZRE1rLU1i&#10;mCC9SWD0oYqxsay6DgVl5YRIPVraByHWRJeqrKSpSTbR3d+P89kJBEizZBuil6yY629p/RIu0uKl&#10;JSkIi0UmVWIgoWQg0nNXIebKyiuoRT0T1P6Rdfwpd7820vdpImqHPOJ+YIDfwaAr2hQIkXxm8dm7&#10;NXGOMIj874eR9q3oPquBVEIhcg+fV9RHm18YEhUNEMUM//y3iigkZETX2LQ/yyCXMCqmxYjuqOk7&#10;1ZGwg8ZCSEX/+TAyCJRsAqp8h5bUU0kAI3mPFjJULdHkEoKOoDh0RGWhM7UYDVnlqCiu+rycYnMn&#10;M7ZmtJTXoiOrGI2nYxCnY4rmyFTcmN/Cmui50z2FFr8IxOxRQ4yY8oOfTRw7TYzZIORyeI4ZikZI&#10;s3BHVWI2b6AxqvkKM9ANjM3SPmbEvFhi+P4Y6upb0VjThDqaSGNuMdpjkhF5WBPHv5fHWVt3tFY3&#10;oqWpHZ2dA+jpGyNAljE/JRq1V2kCs5jvGMJMaim6rYPRquiE3v22GNxjjV4ZB+QqW6MyPBat9c0k&#10;+yAGaA+DI4voIxD6h+eZHTCgjS6jrqYDlRXNaGzslgDS3DpAmIg5/7tQW92BoYFZTPO1Uzz21MgC&#10;1Xwe2/yCa/XdEEM7LLF0RZq1M9oS4tGRk4h62kdjkujCGy4BRBTRC6tWQCQ6BGURIcgND4G/oz0s&#10;tXRgoa4D7UNyMFNXg6uxIc54uiEnLBBFEUF/NKQHEBiiTcRHgkhphOjWexxl505K7SBl6Rm4df0O&#10;fvz0qwSRD5/+QjD8gk8Ex6c/ACK2n377V2nN849ittaf/4J3fP3rDwTIj2J1wl9pJ2JxqV9oMZ/w&#10;QpQ3n7dPXr7H4xfv8OjFWzx4/gYPCBMBkceEyb37z3GHVnLn7iPayEPcuPEA17i9fusJbt55jiuE&#10;yNrFW9J60GJ80iR/aAubNzFBkE/3dWOTGWErLaPOxBT1JtYosLZHgJkFLPXNmZULeNjD1tYBjg6u&#10;sDC1xRG3Y+hkJriwuISQE/7MzGVwPiURVy5fxosXL2lTbzE9NUJouONsqBeOuBjC3FgBxsZysHfS&#10;hZmlGiwsCQACxs5FB+ZOqvANd4JrgLXUE8vaWU8aIa6kupfBXVmqspGT2wtlxf3Q1jgEcyN5mpCF&#10;NN5j//4vIEOo2LobwYUAMbfVhIrOIagZyMDa3RAmTlqwoPmYOejByFITilqHIMv9qtBUjG20YEBD&#10;EVOVGJvrwMHeGA62pgTFSd6n/ehsqkZVcSZ6eurw8Nk1XvfLvIerCVAt6KvugbXRfmipfgV7O00c&#10;3P8NVBT2QZX7NrHSoCVoY8/eb7Bz5zeQVTwIU0cjaPCzKOnJ0BaUoajJc9SRgwbhImYGPiyzH3lF&#10;Bbh66y7efHyN3355hGcPl3gtb+L33z/i1u0b6B8fhKWDGfYd+hY6piowddaFEa1GRV8OqnpyBNMh&#10;aJjLwZ9Glxhji962UGxvNOF8gg8aypPQUZeF+YkGJnLF6O2oQHZmFEKOWyMhxhlHj2pB02A3VAz3&#10;QdNYBueiTjBRuYenLx/j3/+vf8fz5894Pz9DcXOmBAunCNqVnxZMWCwCdWFyTBPW/nrwOmuPsPQA&#10;5DWkYuHKBIaWu1HfX4E6ljPpoTiTeg6NfaINZAwDU1MYnp1HaU0V4pKZhFUVIiD8BM6lxaChpwnN&#10;vb3oE+0ZY+MM5GNYXNuSBgjWNXegXiySRwOpaWijbcwy+F/C1NwGZhe3sEyrWFq7gPG5MWnesL6h&#10;GYLiMnqGRpBVkMd9zGKFwBCwWFq/Js1QLgAy/0c7iIBLWXkLKmu60TO4gj9l7fncfnFupwKidish&#10;9L/vR+I3Csj4VhmZu9URQaj4fSuDGFl9FOk5odTkCEqdAlARfA7l0ckYKqlGnmcAImkKIlAnfyuP&#10;1K/lkfhnMTBPXhpgl8nAnbxDFXF/zOMURbik79agkSig+EsVWoqe1KaRbOmBzpxKjDT3YW5gHquT&#10;G5gfX0VTTRvVvAQNDNYNYm1xlmaWVkKkN7sI5y0cUUlDWCdpxdxas0PzWKzvRsWxkwjfr47wrw4i&#10;ZbcqUniMpO+VkcTzyzKyR3VkEjq57/6BCYyNL2CM9jDEADLMInSuq3scTcz+2+o7UFvRiI5KBvr4&#10;DJzZp4pQAiRMxwKN+VVorifUaEdd/eMSiKbERGQEyOTQIsb6JjFHY5gqqMf4mXT0G/ui74AN+mTs&#10;kKNih6b4HHTTYHp5rBHCQtjLzKyovqJuUicnRlfQUNOJyjJ+7joep/FztVVTfS+vRzdqK9sx2DuN&#10;WWbPYqGp2eFFTA/NYau2D+WqdtI8WrEq+sgPOoH+kny0ZcWjKeUMWlIj0ECI/CdAahNOoYZGIiZQ&#10;LIk4ibSw4wh2d4GphhZ05NWhKacGdTkl6CoowcPEBMftLHHG0RKxHrbIPn6U4KCBnPlsIgIgpWfE&#10;/FinUBwZjrr8fKkd40ex5jmB8PrdT/jw0+/4+bd/IzA+Q0PA4z9hItZCF8vWvqepvP3wqwSPd8Ja&#10;uH31nlknwSEWlZKM5O2PePbyHTPF13hCgDx+8UaakkEsTvXkySvcf/wct+8TIPcfSxC5ffsxwfEY&#10;t+48we17L3DjzlNc2Lop9XUfI0DEXG3LG7cwt3IdIw116Dl3Cs32tmg2Z2Jj6YB8Rzd4W1rDxsyO&#10;GbcjnByd4eHmjqNex5j5OxMap3H77kO8//QT9zUNryNHCPghPLx/H0+ePsCz50+xubmG9JSziDh1&#10;BAHe1oSOKQGiCFsHGoe9FuwddWDvoIVj/tYIjfTF/MUJpBZEQ8dKEUY2GnByNoWZmaY0psPCWpsG&#10;oQIZacVOWRgYKkjdZNWVD+HAnq9pFvvhRIA4uBvgaKA9zO11oaR7ANrmCtAyl5cG12mKmXUJCl0L&#10;DaibKEFRl8HWWJ6gkYMW92VmZwRnD0uoq4tpUYyxur6M8sJsnD7uiayM07h2dQz/+vf7ePliExH8&#10;/jXUZWFhrgFjQzmYGCpj/+7voKokQ6OQxV7FHdCmkcgQHD/w+d0Hvoe6oaLU+0ueAFM3UcZB0QNM&#10;RxFqqjLYv+d7HDi4B7kF+fh/Afzb//5X/PTzLbx6No9PP97CR1GFdPcev7tRacVFMWOwqq6ctIa6&#10;kYMuDqrsgazmfj7WlmbO9QqwhL2zHGJiTWmFg6guS0RydADmhqox2l2IjsY8LM8NoqAoFcd8LaCn&#10;8y30BAzNZKFifJBAOojws0F48fIR76lb+PnXD3hw5zKa6goQlXwcpkf53Z00h1WQMXTcVKDloCCN&#10;AbEUxVMHSfnncOfpFd7f4r5cJyQ6sHZzGbWDVUirTENNdxvGllbQOzGOnrFhdA/SFjJTkZaThfL6&#10;JgxMTmFifgY5BGpafi7G5gUgtjAj2iwuXKOFjKCxrQf1AiRNXYT9DI36utQQPiUGa4vXbRAEm1uo&#10;aGhCNRPyZb5PdOvNzMtDU1sXVteEhdyQqrA+T2WyLRmIAMjahRtoahlEfmEjugaW8af4vYqIIiDO&#10;fC+HU3uUcZoASBHVPbuYve9SwVkNMxQGR2IgtwoLzHgXmgax2DWBJWa6YhxHS2UTWhjcq0MjkWXp&#10;hmxjB5TZeqLe5iiyaSnZNJqc3Vo4TxOJ+1oJybs0EfNneWTvNyBgVGghKkj/noFd2wqV5/Mx2D+N&#10;4THRvWxT+sBiJHxVdTMK8mgiBEh9zefSUteCNppIX24ponXMkeTlj8XJJYjp2xcYTJdG5jHT3IvG&#10;yBSU2B1DurwhrcMAaYd0EfMvh5Bl5oAOvrevrR8D/ZMYl6YvXpXAMSpGyE+vM6MaZYbfiuaGDjTW&#10;t6OboOiIzsSZH5QRulMRAbKaqEnIQldTH9o7h9EjTEZMyMj3ilH2YozNpFgjpI+AahvEPIP/kE8U&#10;2vdZoF/WAVkaBEhqHnp4Dn3dExgfEdO3rEuj8afENO8T3A8BKsBRWVZPeHbQwvrQ2jyIxoZe1FZ1&#10;oIbZQH/nOKYn1j6PuxlewgxN5mLtAGq0XQlsVcTrW6E9Nx9DdRVoSo9By/lwtKWdQX3SqT8AItpB&#10;WARA4sKQF3EcyacCEejmAn0VNWgpakJNTh1aKuqwNjSBuYY2DOXkYKEgC0u5g3DVVEakiw0KTnkT&#10;HJ8NpPRMMKqiwlAQEYau6hr8RIt4/+FnqYhqqU8Ex89/+ffP5vHrP/DTb/9k+Td8lEzks428J2Te&#10;ffwL3n7kltby9kdhJD/j5TsChOW1AIhYV/3VezyheYjyjBB5Slh9XpiKFvL0pVSddfueMBH+aO8+&#10;k8qdB89w7/FL3OTjdRqIyM5GCP7p+U0C5Q4url9Hf1YOyhzs0GjngFaaRqOdI7LcjsCbfzvZOcHN&#10;9Qi8vI4SHkfh6XEEbi7uUnVWdU0dz+Mls9RHqKmuxsMHj/n3CwadJ3jFMjzYBS93S8REeCMx2h/B&#10;/vZwcTaADeFgTINwEgCxUYetlTry8+II2Gdo7K2gSRhAx4hB2VQDjk6mMDBSgb6REiGiAxU12oP8&#10;XmhqyUFBGAkzd0W5PZBX2EWTMaS56MPGhfZipSqNIVGlZejQZIxttSGjvp+BW4U2YioNKNS3UsHp&#10;aG+ERByFFuGia64JIys9KKiIZW/34pinI8yMVGGirwQ3R22kxDvg8lo1yvJP0oS+lyxAdD129TAj&#10;6HQgK7MHGmpyhIIsrDxMYHPUisfRhxxBc0B+H3Yd2gF5jcPQMFSCBgEm1jDX5mcTnQSEqYg1SuLj&#10;o7F5YR0XL27SRJ/TPF7i3dv7uLi5iifPnuLy9WtISkmAibku1Ak+DUtlqJop4QeZb6DJfYqJDzUt&#10;ZKFvKU97+wrWNgeQleYLX5pZGu/7iyu9KMw5gdKiGFpIA3r76/kZ1KAr1js3Ogx53X2w5PU/fsYb&#10;obTsS9uMf8PtGBlqQWFeLLx9LGmIhvxsBjy2PCzF1lYOhm5qcAgwhSOBYuWli+ySFGnyyO2NEVy7&#10;zKRxohnT68MoaStEcIw/squy0Ts3hLzaAozMjeDdTx8xMj1Fq2jDxSs3cZf38sbWFjLzM1HRWIGM&#10;vCxaB4M+rXl18xYGRuf4Wsarlk5U17ehu39CurdF1fjswkVMiurx+YsYX9zA0NSSZC1inIfoiTW7&#10;tCHZxuLqDZbrn81jRbSbbH6uzmJZW78hLXORmV2Fpo5p/Cn2ELPprw/A/9vDOKNpijxDF2TQDjIP&#10;6eCsigGyTp5BFwPo9OA0jWAVCwxU8wxys3zcz8DYwJNsqq5HfU4h+gorsNo+hI2+KVxuGUKRkRtN&#10;Qx1Fhw2RTHjEf6XIgKaJxK+UUXDACLH/Io9IWkG8jg0qzyVJEyZOMIuepHlMz4q6ObFOxwKqqpqQ&#10;x/3XV9bTPppRx9LW0I72+hYMZJXglKwWTlraY25sTpqEcZYXY4YXcnyEmfkgDaCyBdkWbshUN0Ol&#10;gbMEtiwjO3QXVGKgewgDA9RFscqXqMbi5xph8Bc9ckS7RgM/e2tLFzP/Ll6HTjSdTSU8lBG2XxXH&#10;DhB+QeFoqGpGDeHS2Nz9eQVCaeT9BZ7LKqZFlRKNYLxvGkv9M5iMzkXTYWv0yDsiW9sBzWkF6Grt&#10;/WwgtC4x+eQ4TWRifJ2F50EI1dGSKkrrUCfBrBctTQNS20d1dRvKCqrR1TyAmckL0jQxMzSQGX6W&#10;S/WDaDA+itgDWqgOOYf57n4MN9WhMSMGrWnhaE4JlVYdrIw9IY3/qBEN6izlMSeRFR4kAeSonS30&#10;VDWhq6YLDSUNZt2WMNHRI0wUoSUnDx0ZGRjKykL3wD6YyexHlJu1NLBQqsI6E4iamNPIJUCWJyaZ&#10;NRICEkB+khrKf/39nzQQAY9/4uPPzCoJD+mxAMlf+JgAkaAhAeSvNJDfCZDPFvKS739Ji3n1TsDo&#10;F2mp2yfP330uL97RQF7SPF7gkQAJzeTB49fMFl9KEPnPcufhMzzg627ffyEBZI6ZmagynJvfwoWL&#10;d3CZmdZ4cRWKHR1Q7WCPGksmOLa2iKdxHLEVAHHAEQ93eLC4u7rBg/BwpoHY8X9TUzN49/5H3L1z&#10;HfnpSRjq6cSNG1fw5jWPff0yejoaEHMuCLXlqYg/54tAX1s4OujA1laTAVcRHkdMYGbCjFf+C4SF&#10;OKKtIw/5ZdHIyD0LK0JGXeugNIOuKQO7mZUWjJntm1vqQEFJWIgc5GkjMvt3EiB7pYGFqlqHocKi&#10;b64s2YeSDiFkqwtXHxtYM6DrWKnBkefgFuBMoOjAxIbJY3IgQs8dk4K6HoFlZK4PFXVFKKschI6W&#10;PLQ0GIgVZSFz6DuYm/4AT+fDkNn3X6DK/8sr74eCxk540q7CI4JxMtQfQcFecDliheT8SHiFucLE&#10;zQj69gZQN1bHPkXRtiC68apCQfsQzF2NoU9LUaXxHJTZyWMehoGBBkyNdJCTnY77D+8Sxo9x6eIy&#10;cjLiMDDYia3LFxg3+hB0wpMwIhAtaWLuOjCw14Spky5UjXmvEghqBrxXrZXg7qELQ4Pd/AxfIy3l&#10;NKrK4pGdHoDm+nT+1tIRGRsEK2eC01IRqvrcn+lhHDvFmDFehvDYI9JI/5BQd2mQnzAVF9qNnY8h&#10;TPgePSuCNdgKBq5qcA61xNmCU7AM0IPrScKqMIrnyXiWHoTstOOIjPKhBRQgpyIdifkx8Dnjg7LO&#10;CmTSRpY2Z/D3f/s7Hj1/xqR2Eldv3cKDJ89RXlUKF28HhCeFwM3bEWfjY2kyC+gbnUdH3xgq6htQ&#10;xiQmt6gCNWL2b8a1EbGg3ayYhmoTkwsbfL1Y0XADC0tbWCBg5hYvYZlJ0zIBMb96DQuEhajaWli9&#10;yK34H59b3sayWMyKv5WC4ibUNo/hT9G7lBD8L/vgu0cJcVau/JH4IWuPFpIUdBHncQzl+cXo6h5g&#10;YJxlcOdBRWGmJhYf6epmkGpoZmmUllDsIvUWGTjFnFdLw3PojclA2mEdpO1UQ/T/OIzU71RxXgwG&#10;pHmUHDZBkpopUo/4ozopBz2tPfyQDKBSEF9jAN6U5sYSEzJWVTUiN7sA1aXVBEgT6gmQdgKku5El&#10;JQ/H96sh0MAcU4Ok7cwaFufXIRavmuLjcQJonvAbKqhCuWcwOl1PSAPscgitzpwyZu9DGBqckRqi&#10;xfxd45J9iIWmNmgUE6isaGAWKT4f4VVKC4g8T3ioI2yvCjx3yuGsqw/B1oTKmvbPAOG+pvlesarg&#10;DPclqpXEcrMTg/OY7aNOlrWj1ZjXdY8hMrUIkHReX2EgPWJtk3lMCghMiYWwxPrpwkLWJHCUFFai&#10;qrxBspGGui7U1XcRIC0oyatEK81wlu8RDfiiO+/UwDQ2aSmFJu5Is3DFcFkdpvuHMdzciIaMWLT8&#10;/wFEGEgNDURsK1lKo0MkgCSeDISzmRn01bWho64La3Mb2FvaQVuDQNHUgoa8MjRkFWGmqStVc+nJ&#10;HsJRIy0UnvaX5sQqE+NDRDVWegqeP3qMD7SHj59+wbt3P0rtIL/8hdYhqq5oHx9/+lx99Z8A+SRg&#10;IhnIZ4C8I0DeEiACKP+nGosQEQB5zSIa1QU8nr4QbSFvce/5S9x9SoC8eotHr9/i/pPXuPvgFW7R&#10;Nm4JgBAadx495/N83cNXEkBmmKGN0/yWli5jc/seNjdvY7q1D6WngtBMIytxtEEZYRJJ83CljTjb&#10;2yM40Bd+Psck+/Ckmdjz+dKSMmaYr/D6zXtc3l7H+ZgwZCZE4v7d67QPmhABkpYUiZBAN8I/Hr5H&#10;zAkfIxjoMzvWPwxTZsqJqSHSWuPGDFw2Vgo0E3kEBpsjISkAZpaqMDJVgbaePCxstGFAcxDL1Yop&#10;TYSRqKoegqLCfsjL7IYci6Lifigq7YeM/G6Y8vVqNBwTByMEMFCZOOpBlX/beplL4xKM7LQ/T5Ei&#10;pj4RU6Zwa2SpBVnu46i3J+ISYqCiKgNVNRkoq8pBUUUeew58R7DsgCkDrIr6TpzPiYT/SQ8ckPkO&#10;rm5mtL4N3Lm7hUuXl+B+1BJufuYwc9OGnoMW9J0IEEJQy1wbXoEeUNKSxSG1/VAyUoSmMQ2CfxuY&#10;afHzasHCSp+fTxXnIkMwOMRYMTyEK9ubyEiLJFQiMTXegK7ODBQWn4Wargw0bZXgF3cE7sdtoUYY&#10;a5jJQ99ahdYlB1NrVTi40sictGkYh2kPVkwCdFBfnYymmiwU5CXR0mRhL0awu+vhsNoOaJjK8Hop&#10;4mScA1wCtOHiL+YoM5VGsNt66sDKUxumHtowctIgqFTgyu/L47QtglN9cK4oFDbHjeATZYfjUY5w&#10;P6YDU7O9MDTeBwNzORwNdkZuRSY6xlsRHBuMQgIluzIVnQMN+EQDuXrlCnr7uhjPxrG+sUaAFME3&#10;zAPeZ1wQfM4beZUFaB8aQk1bD4prGlFaV4fqphbUNjKpbe1nXF1GL2OgqNqqbmglOFaxJKZw37hG&#10;IFzF6pqYofcWVi7cpGVcx8KaMBD+f2Ubi2vbWFq/LAFkceUyVtbF66+hvmkQlfVD+FPoF/sRyYw6&#10;9LAWIg2sUWHmgdzD+kg2tkV+fBJa6tow0DXKwCjWASHJxlal2XXHeVJdnQMM5gzoNfWoKK9Gc3MH&#10;AbAktUPMjM5iobEDZbYeiNmpiNjvFJC9XxcpO1SRRYAUEyDZHgGoyytFX1MfhnqnpDXGxYcdnvwM&#10;ETGpopjNt6qyETmZeagoruSX3CgBpJXn1Ub7aUvNR5CcFo4wkI33jmCZOrZEFRNL0o5P8jzEtCoj&#10;ixjvHEZ7ah5GT6egYC/PQ9EQTWlFGOJnG6QdDPXPSiMtxeqEovfTxLQwkAnp2PV1LbSAFjSVNUjd&#10;beN0LBG8QxYe38vgpJ27BJAaBvSmlh4JIFOiCosQEhNGSpNHEkxTQ4uY6pmioY1g9FwmchTMaV52&#10;qM8ulZaJ7KGBDA7OQkx5L6xjcoLvpVWIKq0m7rukkAAsqUVtVQvPpx31zCxqeE7VJXU0sW7MESBi&#10;rfUZYS+8WRZ4nLqwRLRnFGOE+58YGMdQUxMa02LRJiZSTA1FXeJJVP1RhVWVcBLlYl2QqGBkRZxA&#10;3HF/WOrq0z60mPnxx+B+FGbGFjAztYCBriE05Bi4DivBkHAx4+v0FBXhqKGK7OPMoMQo9FBfZJ70&#10;x3BnJ3755a8SNEQj+stX76QeVj//9g+8JxQ+/PR3yUBEEe0fnwHyT6ld5P8A5Me/SeX9JwGSv9A+&#10;BEB+pX38SoAIA/lEgLwnQD5IAHnw/BXuESCPCZAnr9/RNN7gzoPP1VWiCIjcJUCEgdx//AYXtm5L&#10;AJkQXbD5g9ogQFYv3cY87+GGzAR0ZUaj2s8dubbWCLN2hKWhGVwc7FCUl4ak+Ei4OIkeWHawMrHA&#10;+eTzuHjxEkH5Ec9fPpPW2CnLScPF9WV8/PgjLl1YwakADxjRAk74OcJaTM1uoICgQBdeW0WYEyDn&#10;z58kYJxgZ6kBe1stODpqw9FeLBClAksGdmc3U5hba8HSThfafK+WnhzUNPfBxFwVhoaqUFI6BCcX&#10;azi5WsPMQhf6BmrSqPKz8SE4EuCEYFqBGl/n7u+KqtZyJOVGMaO1gpzKbtg4GOOonysDtzasHU2h&#10;pi2Pg4d3MWN3xdzcLOwcrLBzN6HB71pDXwNytITDYrVDczWYO6jjXIoHMgrCEHzcE7o6h3FhtR0v&#10;n67yd1GLw7Jfw9iKYNA/KM1BpUOg7ScwDijvg42rOVR5TWQ0D0JBDHK0UIONsyHcjtnCxEqPRZfv&#10;1YSJhSaOeDohJycDY6N9qKrIQKC/NUKCjHE8SAcJyUdgbqcOdQs5GLsTEISFnPY+GoSc1P3ZgABW&#10;1zvEYx3g+dJQzBUJEy3Y2CkjKMiZwNaGrb0hlAhzCy9DOPqZQVZrNxR090lTlZi5qUHXQR7GHpqw&#10;OKYLS8LA3teQoOK1dtODssEBaJodRHC0K0ra0+B1xgmWfobwjnKBR6g5nAM04RVsSPNThwGBZOWj&#10;D6cgS/if84JfuAdsj5riWJgbojNoRQ2l2L5ylfFsibGhh3G3H1evbhEiywiLPwFbnlsQDbZtoAeL&#10;W9uYWbuIdiaKhRVlqK6vR0fvIIaZlIt2DGEgAiiFZdVo6RnC8JwYH7IlLaa3yHi5sLxBgIgG86sE&#10;iKi+ElO5f24DEd14BUBEA7wwkFWaSu/APGqaRvGnqP0qSJLVQegB0l3TGJUmLihSNkWu6zHUFpWh&#10;q30AgwOzhMei1KVUtE+MMsCJ7lwd3cOormpgUKtHFe1ALHk4xox/dHhBWsdjtHsIY8U1aD4WgkJN&#10;S2lK8sSvFKXV8koOmaIgOALthEx/1zj6aCzDDOBi+vghBv4hbkcZiMVSs+Xl9QRIPiqoZLU8Ri2P&#10;2czg2UCQdDIzT3LxgpO2Dvo7eiEtX0tVm5xZlS6SAImYl2tsaAazLX2YSMhF3gE9xBzQQkVcJoYJ&#10;kIGeSQwLgAjQ8LWTogstLaKvfxp1ta2fAcJsv6qkBg25xUi0dUXAbnkcVzdEsI0LGioYmLnv1rY+&#10;qTpMqr4SBiJsbJL7Iww/B/YZjA9MYLl9EKM8j3S3QDQU16Kzl+cgrvHwvASQ/6zCmpxYJ0DW0NzQ&#10;LdmHKAJkDbSv+gbRM6uRBlKBxqo2Gsg6JvjaqdElXv9ZjPMzjdBCeplFD/WOY3psHsP1zTSeeLSm&#10;n5EAUk+AiCosAZDKuBMoiwlEYWQgMs8EIyqAGaqWDjRVNHDEzRNurp6wMLPhD8weBpoG0DikBANF&#10;DVgbmBAgejBSUYHpYQLV0ozwCEIB4ZF3Lhx3rt/9XFVFeHwU7RcvP+CnXwgMWsert5/t4v2nv/3/&#10;QCJe+0cVlujW++4TzUOCx+fy9sPvePn2F9qHgMdvhMhveP7qJ8JDNKb/iKc0kUc0iwcExPOX7/Di&#10;1Xs8fPJGMg0Bjv8snwEiGtnfYG3zs4FMzW1inT+O7Sv3sXn5DlamF9GSGI3So86odLZFgb0dTjp6&#10;wIYm5uZkj9yMOKQmnCVM7CU7MzM0hbenN+7duU9YfMK79x/x/vlzZEaGI5bXZG5iFFXFuQj2doKO&#10;6j5YGinh/0vXX4W3uW3ruuC4qot6qursc/ZaEwYEHTPLkizJIFuyZWaG2InjOOBw4jixHUPMzJDE&#10;YbbDzMzMzBk0x5iwYO+qq/PV17riMceqU/uiP7/8W9IPktrbvt6gG30dMLswHXfvnMGM6XGIDKOy&#10;TTAiLyMcS+bnIjU1FNFx/oiNMyA23l+1J4mJD0BMAu87FUNEbBDCIo2whPupVQMlwD41PwO1zauR&#10;RuglpUcjh6CI5POmzU7DgtIi5PGzSclMogq7hx//9j0OnxpBWlYkfLwnQat1x/zFxVQLyXxOCpWG&#10;C5wIkPDwUFy5cgXrN67D/IULsLqhhV7uIGo7mhGVkgwfo47HS0BytgEtnQtx8sQeGPTjUJjngabq&#10;ZOSkm/DduP+Hgp2L5wRMdh2HCW4TMM7lWzi4fgeNwQXGUF8ERRsRmhqCIEIzMsGgVjsMoErRh2gQ&#10;GO0Po9kXWp07zFQly5bMxJJF0+jguMHP50+IjXRHWpq9GNPdfwome36HiW7fwFNqZ8J8oQv1VhX2&#10;3trJhEYgipdMVWuDWGO9kMDXBfK9JX3YQ+MAP4sXfKM8YKMKkYwur8ApCKZiCU0JhDfhFEAAmDO0&#10;BIARmXNicPjCbuw6tAmxGaEIjfdB4dIkDI+2IjzVAH+bG6SNSViaFsGJTsicZUPHxjrMrZ5OZRJI&#10;wPgjZmoAIlO1iM8OgiXZH4U8t4GNa2n4pXJ8Fw4fPUB7shdXLp7D1SvnkDEjiffJgNSCWAxtGsYd&#10;fp+vP3iOkxeuoLGtEYuWzcfKVRWqoPAUwXDmwi2VibWDtmHzrgNYv2sfRo+cwtHj5+n89qO+tQH7&#10;jx7DmYsECIFx4ux1OzAIjtPnb6nprJMcAhBp9S4x6sENB/DV+lkL0Z9egGLvAMzy8kdHYAya3IPQ&#10;mF2ItfS+NxAgO8S4ExojBMhuDqlY3E2lIBH/zs4BgqMf7S2dqKtpwO5RetFSlELiSQPFg7J++dBm&#10;bC9YovpYlREgrV/7o2FiINqKFmLT8BZsJGy2UuFIGb1AajdfP0rDK8HsERr17o41qK9qQHsDydrZ&#10;rwAi8BjsW4d10mJ4ZQ1mp2ZRlaxVU1dqXXKOUUo1mfeTJW2loeOZPccxuqoF5S4mpbpaZizA6Faq&#10;q+0HVU+p3buPqkyc/YclgM+bzf2dhFd3ByVh9xp0t/dhTWsPFqflYEawjUZyPsrmLKIqWouhtdvQ&#10;P7QF6zfsJjxo+OnNylSWqCgJiIuq2MN7I3GZw/wAT9CoD9Z1YRNfs3vPUeyStVN4bFEth2QK64is&#10;rX5RKZB1Q9t43UOEh0wXrufYiMGBjdy3Du3Nvfz/JpXGK4H7/fsI4d2E4Y7DVFYHVYLAXoL52CF6&#10;gWuHsIZGb33lAqwpm4vBFbPRs6xQwaOTIGlbUoDGhdNRNa8ARTQwJo0P1YYRqVQfYdYoREbEwxYa&#10;Cb2nDr5O3gj09UdCZAxSomNhJcCNjo6wujhhYUIMVk/Pw4bWdoLjV/z0yz/w809/w/u3n/Hu7Q9U&#10;JP+J9x//pgz/h09UIYTIZ8Lhe0JEgus//dU+fiBoBBoydfWR6kMgIwF1gYdA5B3hIQB5/e4nvHz7&#10;oxovXn2214LwB/XyzSeVrfX05Sfce/oGdx+9VgpEprAkgP7k5Ts8efGBALmDQ8fs35nzhMnVG09x&#10;/cYTXDx6HrupKHrCwtBN9VEdG4OssEjExyYiLTEZ2anJNPZxiLFGIor3JdQYhNS4OCqTetXy49df&#10;/4Yn165hxdQsROu9kJUQyeeHIZpedKDOkWMKYeyIWfR8t29oRTxVhc5jHEy+U5CbFomGmiXIyeB7&#10;01MXb94aqoFO50RD50momKgWdCpAbpSWJDR4RqqR2voK3L5/F7cfPsKhk9KmYhQ5OSnw9JmMguJs&#10;Gnyqpupl6F/XTTC/w89/ke4A95CdE0ul4g2d3hslK5Zj/dZt6B4YQlVtLQFlgy0yDI8e3sYvv3zG&#10;m3evcO32DXz8mRCnY7C6qRnD23fiGRXXvEW5SEoxoLg4nWpoMoz6/4aEWCf4+4+Hk+uf1bSUk8sE&#10;ODhPwjcEkyOvVVJ2XT3HE0IuiMoOR1ROOEyRPrBE+KiOwc7uVAC8bs9AV+jMXvDwmQKNrxOibEb4&#10;+o5X6514+4xDZKQf0jItMFnc4OJDOE35M75x+AM0BHUQ1YaGCs+NykcaLS4pzcfm7U2YuygJKTnB&#10;SMw0w5/P8zW4wY0AkRbw4RlBatlbW2qQUjBawtuH5+Qa4ghDvBf8491pxH2RN9tGA70Fz55JNtQI&#10;jXs0wlJ8eS16wsMFmjAnhKf7IyJNg6gMH8xdnowPf7mLM7cPonDVVCTM43eCqiRmqpGgSUB0VghK&#10;apegobcV/ZvWY82mzbSp+3Dt+hV+L6/j8o0rVI2liJ0aiYxZyRjash4vJObG7/Plm/fRt2YIi+jY&#10;zCNElpWXY8uOPaqA8MS566oafTudyeFte1Ub+ZPnL6OOTk3xkmkYPbyLavw2IXRLQef0eQGIDFEm&#10;9mmsC5fuctzh9d7FttGz+Ors1l24RA93aVAUsia7o10BJBht+cVY3zNMgOzAtpHDaupK1spVARkx&#10;8Nxu2DhCL5gA6ehT6qC2spZS66AynjLFNUqDuWsnvd/te7FmxhKU/MkL5f/qis5JAVQBAWgtnI8t&#10;azdhw5a92LGNRnSEKkepG5l+OqsMqkyXdXesRe2qOrQ2tKKzvRe9PVQ9KiOLhpuQ661rRUNpBbYM&#10;b8bxY+dw/EsVtyrM4zh48CS9+eM4MnoMx9fswPD0xSjVWLE0Jh07CcgRGtqRnYexW1ZN5LH3H7IH&#10;8SUjTLKfert4PHr+3QKr5i5UziMMi+aheXkFWmqa0NXWh+6udeigQR9as5UAoOIgBFQsg0OyqUTZ&#10;7BF1sesQ9vJ+7CFAtq3fRfWzj8c9im00+jsIMFl0a+8+Ppf3d+/e0yoLaz3PuZcqR6C5hupjzaBU&#10;pm8kuDZgSPrzc98+vrcs0iUxn327CCoqmlGqLpUVRjVz/NBZ7F5H5Va9BBuqFmGobD76S+cSHjOp&#10;PArQsbiQowiN8wtQVTwDUwkBg68XUhITEUeDaaH6iIqIQ2iABb5uPtC6+kDv4cPnaBCiN8Do7olQ&#10;T09MtYZgfnwUqgsLcOXkGULhr/jhZ47vf8Hrlx/w+dNf8InK4ekzmXL6Ae/e/4JPn/6KT1QWnwmJ&#10;H37+h4LHj7+KIvk3fJLpKwJEpq/+LwBRKoTvS4C8EPXxhgB5/b0qKHz09LUCyDs+7ymhcu+pXYEI&#10;QO4rgLymAhkDyG2lPqTI6vzFe6q9yY1bT3H11FUcqGpEvzUCHXFRWJEYi3SLDZGEaXx0IpLjk5Ea&#10;nwqbOQLhdChiwiKQn5WOebNm8p4fwKN79zDY2IDl0/KRZKEna6CHbXRX6a2WYC8E0huPCCMErL4E&#10;yWSlSgw+jtB5OiKXqqeEn0d2SiSWLSqAlkZNq5kCf70zwiK0yKChlXTf2OQgmMN8EB6hgy0iAMdP&#10;HMEvfxXV9hf8/Ld/w9/+/T+wZesmzJpbhLuP7+Hei0e4cucazlw+h9fvX+Ltu2f8fWyDxaJDoSwU&#10;Vl+FAXqk127e5n3+ETfvPkJTRze/j3vx/NkD/OXnj/jr33/Gq3ev8fkvv/Bz+huVzGP8/J//iVsP&#10;7yMqLgQa/4nw9v0WAYEuVANeiEnSQW9yhI/WCR6+jpgw6WtMdBwHZ60zvIN4H8J10Jo84KSZBKsA&#10;IEEPLb18S7SoKj+4eU2Eq+9kuBp4/VJBHxVIiBIIWjd8O/H/IHioDiJ8YQxxQQRVmjbIEc4Eyh/H&#10;/e8KPJpgT/gEET4Wd/sKgsHOyCsIR2t7MbLzzcgusCE5x8pjTICnzhmT3b9TU1jZc+KxoJwKJ8YP&#10;xnAfaAhpD6sb3MOcYaTKsGX6IzDSBWbrZCycH0Pgz8GDh+dR116CwBieS5YO8dNCET/Dioz5dB5m&#10;mDFtXgSmF9P5bJuHmpYFKCzPwdymfMyozIDUikRSiWQVJ6J7QxtqO2uwZNVybNi+m07mATqZe6gQ&#10;LuPUpcs4dPYUZi8vRhrV675Tx/H47Ufcp+N07vIdVRdSsmop+jYOoK6jDdV0vHfuPYrt+w5h0yhV&#10;8Fra9e2jCizbdu/j/3ZizZYO7D82grN8/flrj3D2yj2cv/oQl6nGr954yN/DI8LrMS5fvovjdNKl&#10;XGHz9mMEyOFTqmaiyDsQ2d+5oEkfjhavUHQVLMBwxxA2Dm/HVmm9LlNXX8aoTJNQhWzeNIouWeaw&#10;tRtdNKwttS0Y2XFQtXOXHk4jo6Iq6HETQIOzl6N0vB8q/+CGQdcQtXJf47Q52LJmo8p22rn9KA3p&#10;CftxRAXIlMwhiYGcJjQolSvr0NbYqhZ27+zoVdNlPWLYOXpaO9Fe14RtW3bimADkiCynS+NNr1um&#10;tA4eoDHeT0NKL/8olc6Zjfuwp64HNTMXYVP/BoxuP4SRXTxfGluVQsxjH+J77Nx5SGU/dVB1tLb0&#10;oLmpi95lG5qr6tG4qlapojZet0wrDQ1swhqqiU2bRggrWY73rAqAyzjAa9hHMI3QyI/yXo7s2E9w&#10;7MUoVcKe3fbj7uL/du85xus9xecSBPJ6XsMRwmx4cBs6qDS6WvrQy8+kt2sN1ccgBgitntYBtDe2&#10;Y4+swMhjyeqOBwnCA5L5NXKM18xz2Xsex3lPR6lA1q9ehi3Vi7C+Yh4GS2ejmwpE1Ef30kL0LJmJ&#10;pvnTUTF7GlLCKcWN/sjOpPoIsyEqMo4QoWeoNxEgXtC4uHO4IiEiHFNTUhDs5Y1IPyrMabloLp6N&#10;NY31ePfmvQp2/0iAvH37PV69+ogffvgFT55Igd87ZfzfvP0ZHz/8qh5Lyu7nn/7+BSD2KauPP0h1&#10;usRK/kHA/C8A8v7nLwqESuTN96qI8BEVxytRPB9/xnNCRaawxmIgApBHVCBjADnPH4UokCMnLuHC&#10;5Xu4duuZHSCU6gebutFui0X31HT0lC9GY0UF0lJyYLVEI9IWj5iIRNis0UhJSEVSbDwqli/Dri2b&#10;qP62oq6iFPPzsjHQ0oKpBEuw0Q8hwd4ItfggJNSP99UfWdlxVHluCiyF01IREuQHS6AOSTFhmDMj&#10;hwovGPVUDOEETWCgG6Ki9EhOC0VufjTiEwP4OIQwiUBEtBFBgX783u3nfX+NFy+e8X5+5n37Gedo&#10;dC5cuYlf/vE/8Pzte/z9f/xPvPrAz+bDOyrAd5i/oAjfffffkZkRh9Lli7FwwXx+B/fjL7/+Hddu&#10;3MXWHaO4e+8+Ll08Ty/7Mf7611/w4eNzvHl5DR/f3sW//49/4BkN2Mj+g5hJB0Qf6oGAMF+1Bok1&#10;Vo/QeD3MUYRIoCe0vM4JDl+rKaywhCAsrZqH9Gl0UGKDYCAEQzJCYEjUISiZ1zk1HGlZUdDy/ugJ&#10;3OB4A9WJFQWLc7GYKnrm4hnQWjTwoloIoJHXhjojKMobARHe8NBPhqc0jgz3g4P3OHgQYFL7YuAw&#10;mWncZRnbSA/4Gb9DRKIecWlmuGomqkwwSWv2CXKGIcwVkfxfsMUDYUrBuMHL4gofvs6cqkfOvDhk&#10;FITBHO6MbJmCinJHTl4YihYkwZJIhZ7ghbCsQASnaxGWo0NyQTAauhegqqkIxtAJCIp2RfqiGEyr&#10;TkdhbQ4WtRQhdkYo5lRMR11XOZaWzUaw1UgVsQI79o7S6G+mkT+mlqY9dPIiutetQ/7cGRg5egQX&#10;+Dmd5XdXguH7jpzAitoVaB3oIBi2Y+2WUdVQUdZP79uwCfOXr8AQtwNUKmV874ralRjY3IfVzbXY&#10;uvMArvL7f4kK/Oqt5+p3cPHiTTqih2l3+lG+sgwFU/Mxb858lJetxlc3jl/GxhUNyJ7gicw/T0GF&#10;sxHNPpTss5dhuGstAbINW6kqBBxqZUGqD4GHTFFt2TKCjrYetDd1oJ2GtbWuDaMSRKaxEiMqKmTX&#10;PhpumZNvG0KtKRZlf/JAx0QDlv3RAw0CkKGN2LZtP3bvOI6R3VQghJNAQ4zogQMSAzmFDqqAciqM&#10;yrJVaBVYtHWju7NfTS11ifpp7UBzbRM2bdyBo5KadpgKhPA5JG3q6Xkf5LnslwWueP6jNNj7dx7F&#10;cSqOfRtHsYfwOiDH5FANDHltEkuQYr6dVCASvG5t6kRbay+PO6DORU1pCbz612Ptum087i4VCB9e&#10;uxXrh3fweKdUBpZA7LDAiNchMQ25LjHw+0UlEGYSI5FMs8My3fVb8aAsuHXJvhgX1ctRXsu6oa1o&#10;aexBZwtVV/d6DA9sxjoqkMHe9QR3Lz2fRuziPVQ1JAIe3rMDowQJj3eIyvHgnrM4yn3bB/rQtXwu&#10;egUWhEbH4gLCYyY6S2ajo2SWamNSN28aVhTlITbEBFtwMOJjJDVVWnbEQq81wM/bD97O9OSc3ahC&#10;3BCs0yI62IwAPs61haNr5QpUzpqNoyN78QPVxzsqjx+5fUl4vH3/Pb4nQB4+fINnTz9SffyFUJHG&#10;in/h//6C959pmPh8iX38QIAINFR8hH+PPX7/+a//jIF8soPnlUxdUYG8UkrkMwHyhgB5p2AiRYuy&#10;7wGhJem7kon1e4A8VgC5p+o/ROZfvnZf/Whu3nmGy+du4cjQZnSmZGFn2RIcH1nH+7oLs2fNR5g1&#10;DmGhCQg0hSHcGom87BzkphMiUTa0ra7EuWMH0Vy9HK3Vpdgw2IU5s2cQvhqYgzQwBXghNiYULQ2r&#10;UFYyF6lxFswtzEJdTQkSYwmEhHCsLC7EgrxMJIUForFqGabnJyE1JQxa3RQEhXhx8PdKcORNj0Uc&#10;QRJCQ2r09+T3ogfHD4xiqLcNVy6f4e+UnuaWLXjy9Dnef/yMK9eu4qe//EiV9pj3/gXevHmFkuVL&#10;8K9/+G+w0WnYsH4dP597VInv8OjRA5w8cQJHjp5AW0cnnj59igcP+L/PH/Hzjw/w6PoArp/uwo8/&#10;vuG+X/i+f6PX2wdLShD8pR1LXCANtg88jE405L5qaVkDz9PX5E1j7YCpM+Pw9vub6FuzWjV41FoI&#10;nbRghKSbEJrqj5zZcSickw6DyZNK47/Dm8otMFaLhPwIjmiUt62kt54Fr1Af+IS4wyfYgYZ/EqLS&#10;qPbidKp1ujHCD5O8voWrP6EQ4KKyq7y0EwkQPaxUfgKTGLXolhdcfAkQs0YF8v2p6rwME+CtHw+N&#10;fpJqIaPhc/VRvvCP5TWEuahpqeQZNuishI1tCkwRVFSGb+BvcYAlWQe/CDeqKQ20sTy38MkITfbC&#10;gopMtAwsRd48OgD5oYgtClPwCBS1Miscc1fPQNNwLZavLoZ/AKHHe+dDgBbOn6mAsG77dqpHwuLi&#10;Axw/exXD27egpb8TA5u22DvvqkX6TmPdjrUY3DSILbv34shpCYxTWfB7fvLCNSqOQzhw5Bg6e9pQ&#10;vmqRmtLcuHMz1chufl+O4vTpK7SBJ1R3jfbWLixdtBQRoVbofD1hDtDBqKGqDLcgIyUJX92hgavL&#10;Ivn+NBH5Ll6o9g1FjbcFfYvKsb53AzZv2I7tuw8oL1mMqwTPR/fy8f7j2MADtLV30wvvQGtjG1rq&#10;27Fr1yFlgAUg0hpCYiXSZ+rgZsqwikZVzb76O3/Vzr1x5jxsGlyPrVv3Y9fO4/T4j1G5iIGVqRhZ&#10;/vacUjvt7f0oW16GyvIKtLS08++eL+AQo9pN77yNXngbtvAYh4/Zja5MXR04QmN6UNSALK1LQypg&#10;Gjlpf2/C5Ai3h/edVYZX0mdVOxOJJXzx/gUgEjwf6h+muqDBlqmjwa1KaawlLNb91pdqm4pDDFCJ&#10;DPRtJPxOKHgdPnJeZWTZU3ovUiEQGDzWYR5D4CEFPFLcc0Sgcewyt1cJlC+xD+5TVemEyNbNe7Bu&#10;7XZsGN6NndsOYtvmUVULI3GZDiqj+tpGwvcQpeUVBSOJhcj1CMgP8vM6uPcsTvC9tg72o35+IWrn&#10;Tkf7isXoqlyOtc112NLXiZ00PFu72rC+rQk9dbWIDhEFEkQjGUFjGQ1//2D4ePHLowugAvGGj6Mb&#10;dFQhOjcO6ZXl5oGl+XloKV2JGWk5eHznMcEhcY2/q+C5BLffvv8BHz9RETz/SGj8itevf6Cn/JlG&#10;7Ee8eSd9smSqiiqEikWmsKQ/1scvAPn0O4AIPBRAvgwByG8xkDeflAJ5/Oy92i91Ii+pfh4qgLxU&#10;AHlIgAhkxhTIxSv31RSWBAqv33yEW3ee4ta957h0/g5ObT+ItblFWFcwDd3lC1G+cAFSE9MQEZaA&#10;YFM0rMHRSIiOR0pcNJKjwhDk64FVC2djz0bJjmvFcG8j+lpWYeXyeXw+VUKQHiaTL8pLFmPPlmG0&#10;Vi5D44r5WEX1V0uvOiMxBEU5sWhdVoxl2SmYmRCBloolqC5fQAjlIi09GqFUI970lmPjTIiO0cNC&#10;42wK9CBA3JBPFVHAEaRzwbTceEzNSaLHKO1V1uPzp0+4ff0aPlChPHv2CE8e3Me5UyfpwG3FgoUL&#10;sWxZCZXwKE6cPo53b59h7WAnZs2Yihs3ruHm7dv8/N7h7bvX/Azf46cfHuLtgzW4cmo1VeIz/PU/&#10;/wc/k/dYXlsCvxhvWDPNCE80wRDsAVeCw4sGXG/xpmEPpOcdBB0BGJ3oi42bq7B0aRp8eD2e/s7w&#10;sfI6Yn1RVJKBjSPtWLBkKiIjTHBzmwgfExVEuBYZhSkoLi/GYh6rc3M/BratQ+6sLGjNjpi/Ihuz&#10;lqQjJJ4KL9mA+JxweBEaLrpJ8KQK0QQ5wUM3DpHxRoRH+sNGVSMFmrpgdzh4joO7vyscfCZRyRjg&#10;H0q1QsXiI4tVab4jwKbAV1QM1YuGasc7eKJqEW8iVLyCJ8HHPAm+IZP4tycC4rUEYQASiqIRM92K&#10;kGQN9LbJsCR5YEntVBy5uB3bDg4jLt+GTCqZnOJ4pM2KQUJhFNo2NqO+u4KfsyeMgQSI3g1Fi+Zi&#10;24EDVBFXceHaM1y8/Jhq+S527htBMZ2Qhp5O7D12DvtoV/YdOobdh+h0dlejZ7AbR09fxNlLd3D8&#10;lPTB2orWjhas37QR23dux/AG2qxhOsUD/Wjv7EHlqipMmzoN8VHRqilokL8OJj9f/ub52Xi4wKDx&#10;gcnXFwZvbrVafHWsYxCFxlAUGYPRJfP6YYlYabBiqLSGxn0zvZc92Dki7cVlekXUAZWIbGkkNxAu&#10;LYRHe3O7AkhzYzt205BJPYUoCRkCHgms79o6imM08PvmV6Jmgj/m/8kdDdPnYpMoEAJk+64j2C3T&#10;SLuPK4gckKkfDnmP9vZBVK2qQVsLVU4LFYhMY7X1KiXQ3zOEvt4BFVzfvIkAkcWVVABbMqns6bQy&#10;ZN11UU8qw0najKjpJQEH/y/TZTS6quGYPFcMMA3/zh0Heaxeu8ri8dpbB9DVvpbqZxjdXTLWo5OP&#10;O6UOpGOIqmQtASOpzCd4Dl/AwXM5TJUhU1FHOUSVqC33HaNaEsgckfPl/oNKQYhakTiQfZpQFMwO&#10;qos1g5tUCq8MqQnp4PnIvo7mHjTVtxLAB3FUlIsAkOAQJaLUCN9L4iiH+fjo3sPYu34DNvb0YkQW&#10;3d+4FUcPHMW5c5dw+fIN1QL9/u2H2LN9DyzGEAT6G+kxU12YguHnq4e3px+s5gjoCBKz3gibiZ6e&#10;Lx/7aBDg7o6i1BTUlaxAf/cQfv6BMCAsJAby4vUHVSUujRDtnXh/otf6bwTJJzx/9hmvXv7IfVKp&#10;Lq/5VSmXn/9C+PxIcPwgAfZ/pwL5t38C5Mv0lQTQ5bGAQoZASDKxRH08fv6BiuQHVTPyggC5T6Dc&#10;fSTTWPaq9H9OYX3EhS8AkcrbG3ee4M79p6rdifxAz9MB2TJ7EVrDIjA3PAoJhGmULRHW0Hjeizj+&#10;0FIQHR6N4MAgJISHIyc0BAuTotG9spj3uRbD7VWoK52JmXkpsJjNVCwmbgOwcskCdNauQt2yeShO&#10;T0BBfBh6apagdGYaFmbFYWV2ApaFB2NOqBkdtdVUbA/oUOzByTOn+aNfj5T0WITZ9LCFSadcP9VQ&#10;MdDoiSCTCzQ+30GnmwBzKBUiPfsAfw+EEFyHD+zBxTPH6MTsoCOyFv3tNWioWo5DB/fhytVr2LFz&#10;N7bv2IHr1+jFUsV0ddQiMswPvT11OHP6KMpKl6i13G/evI6//+NH/PWXB/j4/jL+4//9K/7n//l/&#10;YvOOXbDG0+mYSgWRYVINDaVnl692MjyNkxCRG4qEghhow/1UqxF/syuCQ1ypBDzhRaPtY3BRS8Ia&#10;LM6Ytyweew42YmZRFOJig2AJo0EP1mD6nEIcO3sWT9++xr6TR/H+l5/w63/+J3aMbkNYlAbFi5Mx&#10;bVY0NAGToQv3QHxhDJKmR6O+cwVKqmYhItlEJTIFRjPVQbArIgjgyPgAPt+dCmkSJrlJ5ta3MFg1&#10;0BAqmkAXeOqnwNs4BQGRGvgTFgFxfgSBHuZ4L1hSdYglIOI4zAk0qlGusGWakDgzErapochZnILs&#10;JQlImG1FzIwgROfqsWhVOs5e3YJDpzYiMY+vzbdgae18DO4eQFFFIfJL0rGkbgZWNc1BbKoJxlAN&#10;KuqrceLiVVy89QSnL93j9/Wyyljdf/Qo1m7biJ0Hj/A9H+DUhds4c/4CevoakZMfheIFU9He0YTK&#10;ygpMy8tFcnIEUpLDqCCCkUC1HB8ZAZslmMrCCJNOR0DwGn28CAdfhAb6IzzEhKjwEMRGhyMpIUYt&#10;oJYuBbTx8chKTcNXg0tXoTy3AL2lFRilQW6LzcTSIBvW1jRh8/BWbN2+HzupKkalslsMMAEi8/n7&#10;aNzWr9+GxoZWtDa0oLW+RbUb2blrn6q/UEFjPk/m9ndSgezYthdHd+3HoZJ6lH/niwXfeKAubxa2&#10;rN2iACKLmUityejICeylkRfDvp+Gb5Qw6aBxrqmso+HuIbAEID18TGp2yehHBxVJSxPlHd9LZT9x&#10;SBaVQEFAIGm1ChAH7SpDgCHTYwclWM5xUJQCwSMLrBzg9sBRgc95FdzuaBtEK410W2s/OtuH0NRA&#10;g93Yi9bWQZ7XMLoIkQHphbVmG9YPUyWs3857c4zvLerHPtS1iPoRqI4SqFJTo2ApSQb27C81uG/X&#10;Du4jTAUgAqCjNGybN4wQHMO8xm6qjVZ1rVIdv45KqKdtAM11bQoyAia76rDHYAQ+EoORYwtUjvAL&#10;t4+fz57tozgjxZaHT6v5TTGadx+8wIuXH3Dq5AXMKZwLg48OIQHBsFC6BgWYFUB8PLWwBNugcdcg&#10;ivuTbBGIMAQgLigEkXp/ZPLvlspq3LnzED/JtJNUnv/wC421BLQ/QtqySyuTn6hKZNpKprJevviB&#10;SuRn/u8XfCIUPlExSNW6vP4HFfcQkPyHAojEQ34PEJnCUgAhkBRA3hMWBMhDAQiVhXTrlYr1Z28/&#10;KYDcfigAeYM7BMhYEF2ed/HqfXujuXM3cfPuU9x9+IyQeY7zV+/i0vGL2F9WgxZrBGZZYhFN5WEL&#10;T0ZEeApio9L540qAJZD3iMC1GoKwJDMDDUVT0Tg3B5VFGaidn4ep8SGICDUgPDgI4eYQhBMyEVYz&#10;spPikJ8cj8RAA/KCjahKjkVlgg0lcWEojbWiOiwEy8MisZeg//juI3Zs34LzFy7jNiF/4OCo6o4b&#10;Ee6PuXOy+DgAJqM3FY4HDGYXJGWHID0vHNEJIVhJ5dRAb72+ajGKZiShdNl05OdG0Yj40EB4YH5x&#10;NhYvmomFC2bhwoXT/Cw+4vzFCzh5eh9mzqQRmktVkxcDs8kDkVY99tFY//D9e8L/IT5+eIvTp09Q&#10;Pf6Aly9fY3nFXKzqKsai1YXImhGHyS5/whTXP0ET4kKDakFkjkWtQe4T6AlvvQtcPcarYkhDsBeB&#10;QsNFsOgCnRGT7I3cPAMshEl0jIlqgUAK8ENDaxt+/uu/qwSB73/5BT///R9UPj/i7PlzmL8gD4YA&#10;B/hSYRgIh+B4f0TQQM9YnIrLN0cxengIKVNtMFm9VVNJL98JCDJ7IJjn4+pNhaJz5fl+B2ffSfAL&#10;5vlRufhK5hdBYiFowhIDEBRPBRmnQWCcNzJmhSF9Dg3r7AjEFvD3MN2CwBhPmBP9kESARM+wICI/&#10;EDEzqUSKg5GxJAI5C8NQtDQCpZWpKK/LR84cG2aXpWNZ/RyUtZViTvl0LJL988OxsDILCyqyEZrg&#10;B1tyKMrqytAx0IZ2KtuRg/upmC/jwJETOH72PB9foq0Te3sQ2/g9mTc3F5E2b35HtShZUogkfp/8&#10;Na6IjzMjPTWSytmP30c9IRJKiFgQFWZWQElPjEdeVhpmF07DYkk/XzwXy0sWYuXKZVhVsYIgWonq&#10;qgrUVlWirroKX+3q36SWn921aTuO7T6A1uRpWBgajfXtvdiyeSe20PBLjEKmocYUiB0ipxRAmqg8&#10;BB5tBIkYth00UHsJEHv5/Gns3nuC3sEx1fbkuKy7vrASpd94Y8G3nliVVYBtfI/t2w5g56jA48sU&#10;FsEh3rgYXvsU1iAqyqpQW1NPA96GlpYuNDa189jtaGnsQAf/7mjpxpqhzSr7Svq+HDtxBUe5lb/H&#10;oKLapBMSY6txScHgP8FBaBAk8lj2HThyUaUQy6JNmzeO8h4coOLajW4a8oGBLVg7vIsycC82btqj&#10;AueySqAAZKB/Pa9DqtH5PgIPUT4EosRYpFBRMrEEFlLvMcpr3kNlJ8+xx0Mu4sQxGjLpennqugKI&#10;TIFJlXp351o0C0AIi8GBDTyXbSoTS2pDmurbVMbYqZPX1fvIcUXVyDiq1I9kg53jltdOR2APVeLF&#10;CzeoPK7jMo3nvcdvcPfeM5w5eQ5zZ86Bn5snDF7igdAohtoQHMAfvY8/tL5GBNNQajwo2R1dYfLW&#10;wMjnWqlMwrw0KEhMwbZ1G1TqrlSei5J48+6zSqmVeowP/KFLDOTXX/8dr159psH5hLdvf1Iw+f77&#10;v+EXSeElPCRm8sNPf6N6sQPk80//QfVhB4iCxpepKxkCEKU8JJX3w894/juAvHz3vR0gb74AhPC4&#10;fZ8K5PE/s7AePXuHS9ceKIBIOu9N3od7j14QqM8VWC4dv4rj9fyeRcahyJZA9ZFEY52KGMIjOiIN&#10;oXS2wszhmJU/C6lRsahePBsH1rZhbnwo5tPYlsZYkBESAGuQP3+gVqTRi4uJDOeP20r4WBDLbXSQ&#10;AUXmQDRZreggNMqtgVhiCcDSYBMqklNw49RZPLx3n+q3md/5BmzdvAWLaOwNGhdkZdpw+NgGdHZX&#10;IyBAA63ODVHxgUjMCkVgmDdKyxbi3t0rePPsAs4cWYvF81NQsjQbCXF6frYevA4/epe+CKcKSIwL&#10;RmVFCYFwkqrwJRrqSpGR7kfHcBoKp0VC4/kNr9UTxUXZakquvaUOP33+iOLZM/n7XIyzpw8RVnNR&#10;WluI+r6lVBE58DU6wdVvAvRhntBHa2Cw+VJpuGOS83hMcZlAgDhA4++O0Eh/6AJcEWChBxzkDV+T&#10;A4KooLx9JsBP5wgPrwkItYTws7qFf/yP/w9u33tAZ+IzHZTv6YS8ovLvRVZODBWNO58/iYAQBUL1&#10;FeOD+HQ9ahunY0V1HmyJelhi9QgK18KXABN4GKjaPKk+vLXOcPeVVi/O8AlyJ+RcVFNJf0JGF+wC&#10;Y7g3NFLRToDoItwQn2dE7vxIpBSFQxPmzL+tsCb5Y4r2G+iiPBE1IxTBWX6IKqQiy/VB+oJw5C+J&#10;xryVScifHYKkLD3CE32QPD0YufPiMG1BMmYsScLyhny+l47DH7NWpCAuLxAB0byOzFCkZodiFp93&#10;7c4ZvH7zGjW1lZi/dDaWLp2PnKwMZGWlIjklAkUzkziikZYaiJKS6Vi4KB+LFvMe8POZtyhPfU4l&#10;JTOxalUxWpsqUb58CZYvWoCykqVYsXQRykuXonrVCqxYIYuhLUPtaqrl2ioKhtW0Q3Vob26kzW3G&#10;V/t2H6TBPoLjJ87jwqnL6Jm+EEtj07C2sx8bNm7D5s0jqh5ihN74PnrFEj9QENl/CsM0/s005JId&#10;1cFtR1s3JfBeFWBXqb70hEf4GmlRvmvnYZzYcwS7CZCVVCBz/+yGpYlZ2LlxF3bK+0uNxshx9f4C&#10;DpnKEYhI4L6zY40CyOrqOn6pW9AsMReBRnsfZbZMXw1yDFAFbMGRY/YUXlXMRwMqCmRMiaihwGEH&#10;hR0i//XxXqoUGQdozEdo+Nevp6zn+W3Zsg/90kZEFnYiPIa5f+26XVizdgfWrRNwbFKNFwUge2mk&#10;j/C9xoy5XMdhGnFl1HlusjTkCQLu5MkrOCOVndJOgOP0qRs4deqaAt8o75s0LTvO540QOAKQ1ma5&#10;3kGCivAY2qimsCS9V6b0JDh/+vQNKhZCQ6DJa5VjqPcjRPbsOv5FmUjCwBFcvnIHFy7f5g/xGW7f&#10;eYa+vmHMmFaEIJ0BWjcPaD18EGwyK4CEmsOoQPwRYDQjyBQMH0LDw8EFBoLE4OoOswCHf8/KycMV&#10;esh/+8d/0Nj/gu9//utvTQ3fEiTvCRBRFh8/SvD8e4KDEHj3i9r+QDj8JHEOKhQBzw9fAuf2qSvp&#10;iyUA+dtvgXM1fcWtZGCJAnn5/ie8+EBYvJZ4x9vfAeRHPKcSuUdQ3BL1IVNYj0SBSCHhPwFylJ+F&#10;AOQG78Xdhy9UvOSKFBSeuomTVJ51UQnIs8QgIkwAkoaoiFSEhcYjJNBGCMShZN4S1JeX4vjeYZwe&#10;HUIhAbLAbECZzYJpFjOSo62YVZRF74+efLABwfT+4mLDsGDuDKREmjE7LAj1YRa0RVhRFh6MgiAt&#10;sk2+qJiZj42D/XQOjmCovxXpaXEoL18GX6/JCDF5YtH8DDx4eJjKvxtBwTRsBk/EEARiRJOSLbh4&#10;7ghePbqBC4TH60cH6HSUIkeUQJSGwKGiiDBC5zcRXu5/hsXsQy/VCflZiXh0/4Yq0ktO1GBmYQRs&#10;YVq4unyLoEAaVo/v4Or8RwSY3LB+XQd/m3MxNSsMeTlR8NZMQnCUFzJoVFPzw2EjzEKj/eEf7gWd&#10;zQeWuABo/T3g5DIJEyd9B0enSXAgTLRUJHp6+v5BXvDwozLxm4ygMD+4uk+AG1WB45Q/wUzIXrp6&#10;Ax8+f499B/bze/MWf/vbL7h25RwyM2Lg4f0NgqxuCLV5QRtEcPlPhLthAuJT/JGSoUNcphZxOQGI&#10;TKNas1AFaZ0QlxiEiCg9fLWOKkPMz+QOR9+J8A5yg97Cc+Y5+Roc4ej1JxisHvAMmIKAWD9YM/ge&#10;MW4IiHOnquI1pumRXhyF2eW50Ea4w9U8GbZpwQjJ0iJ2ZgjCcg1ImxtBpVGAnk3lqO+ei7RpVKJJ&#10;BoQlaGFNpkJN0SOJrylaloCcuWGIzzchY3YYYqcGIm5qKNKn21A4OxZz5yfQRmzGi1c3sbppAaYV&#10;x6BwbjKypsYgjZ9BSia/V4tzsKQ0F0tWTsXK6tmobFzEsRjlq+dh7oJMLFyWh+XlMzBzViIhsoi2&#10;RZzzWjrk9WhurKVirUZNdTmqq1egqnolKqvL+JjnXUeI1K9GU10Nmutr8dXRk+cpVS/iJA3PCRr9&#10;zsKFqMmbjY00KOs3bKUKGVUAkV5Ydg/aHtsQBTI8vJVEokGva0JTbSMVQoOK3EsrE5nmEuNvj4HQ&#10;GO48ihP0uDfPXI7ycRosHOeF+TEpBMhOjEgVNlWKqpMgQFQsQOonuJUsLGkaKNNjzY0tvNBOtDXb&#10;YyCSQiwB9k4a1U7CpK93WIFjDCC/n8L6bSsGndsxuMhQcQ8ZhIjAQxTIETHcNOJDQ1sJkR1Ys26H&#10;int0ta/hsdaiS9YG7lzPc9vAMcxjb6Ba2YJNvJ49vE4BiBhygcjhQxIHOa/AIftkax8SB7H/Lf8X&#10;cMoU13bCVooq1bQKoSBqpZfHESUm02VDVFrdPUPo6V5LcEqrlbU4xnOWOIpMLcr77eR7yLFOE1Ci&#10;HLdu3IOjVIanjokiOoRLssTr9Xt49PgVtmzaRUjuo2e7C/ER0UqBaL210PsZEBJsUUNPsAQHmmHU&#10;+cPdyYUAcUWgjx4GgQf/DvGhp1pdS1XxBj//heqBQxaEevL0Nd68tmdgffwssPgZt28/w8OHb+k5&#10;/sj/CUx+wuvXP3IIVH7GjzJ9RSViT9+VliYE0pcU3t8D5M2nXwgNqo53P9qnsTieUdlIyq7EQOxT&#10;WAQIQSIKRAAiCuTu/wIg5y7dUwBRzRYfvcbVG49x7vQtnB3civq4VKQRFjZLItVDKg1qEg1uLFWa&#10;DZkp2ahesQIHd6zFrnW1aCqbgblT47FOWp3kpKEg1orVZfOoFJejqmoJYuNCER0dhIy0CMyblYnM&#10;GDOmhZmwNMqMZYTJPI4cixE5kYGYnhaNzMQoFBdmY05ROswhvojia81UAklxQUiI9EFNRS7mz0uC&#10;NVynvOrQcL3yrMP49+b1PXh8+wzOHexFe+10ZGbSgFJ9RMUFwsfPEUaTF8EwDh5u38EW6UdnwQ0J&#10;MQbUNy5FQVESgq1eMATw86WaMgb70MhORkKSHotpoPy0E5GSFohZM+MwNZMedaIJlgh/mGO1iKHR&#10;i88LQ0CYhgbYCb704HVUHxYJoofqVIX75MnjMYkQcZhCQLiPUwtcefpNwXcOf4aLnwP8JbtK4wpn&#10;h/HwcpsMX19XLFu+FDdu3UBLayONWSXWr+0luJLhztf7GR0wbY4UBobBymtMK4hBYIQvAnlNEfE6&#10;RGRokVpEL74gnIBxhrPrH1WcIIvDlypHju1lcIGzTgoJCTRCxijL/vL8p3j+gcpFB78QN6VswrKC&#10;oIv2VNlYtpwgqosYTC2Nw4zyNNimBsE70gVxRVTvqX6wUGlE5knLkkAUl6eiZ/NybD/aiBWNBSig&#10;IkwmaOOnhiFhmkBDemyZkDMnEourp2FeRRZmLEtGcUUeZi1NR03jLJRVZKKiMgfbdjegsmkaltdP&#10;R0XbXCysmorM2TEoXkGlUTMfy1bNpOqahbrWZWjpLENjaxma2giFuiUor1mI+uaVqKlZQmWxEo2E&#10;Rn1dNUeN2kqrmDqqm4aGStTye1xDBVLLv6urylBJZVJeugyVZaX46sgxMfRH7XUJG3ZjsKwWPasa&#10;lDLYtmUPtm0/oAyaeMOShSV1GiMEiHSuXbduK6oqeeCaetSuqqXkqYNUrouRlhiIPEdqG6S1idRA&#10;nKAy2Zi7WK1oWOpiRE1uEbZv3k3lIX22jtnrIPgaqeA+LJXYRy5iPyEi2U9dBEQnFY5MmTU2tCmv&#10;WwLJ7W09aOO2Vf7uGlIwkFW2VByE5yGeuMpKki2NtD1QTkUgaoDPE1gc4hgDj6wFfJxeu+oEzHNZ&#10;u24nDfY2DHKolQEJkba2IUJrnYJHV/d6dPeux7o1W1X8o693LXbs2s/3kdgKj8P3lHWG5RzkXKRZ&#10;pL29yRkFWQHGb9Nb3ErcZWTvcdU24OSpK2oaS5bZHejfQmCuoQraSHDwHFp7VY2KjDVDm1RQXt5L&#10;3l+Ujigm2Z49c5MK5piKo5w4eh7nTl3isY/hyjV627cf0kjew9DaTXjw6A1OHL8Aa1AovJ1dofH2&#10;g5+GhijArGo/fDx9oPPVQecl64J4wNfJHUHeOpjcfGCQ6Sx3H2xZvxU//PhXfP/Tr/jp13+oViKi&#10;QMbWQf/++1/x/OkHnD9zC7euP8Pjh+/x5PEH7vuEZ88+ET6EDOHwg1qVUBSIZF/Z25kIPMYAItNW&#10;oj7eiJL5okCUCnn7428AkewqAYgsOPWCAHn49D3h8QZ3OR4QDtLK5OEXgFy+/lABRNZKv31P1gmR&#10;1u+vce3mY5w9fRPndhxAQ0Ye0gLoUYclU32kIDKcBtschxBzBCIsYWheXY5b50dROjcOhdkWNFYs&#10;xPF9VK+DvaiYPwMDHasw0FlFY1+MbHrL8YRKQqwZ8dEmpMcEoYBQKaJqmZcRjZQQLZLMWuQlWBBl&#10;9kVGohXRFj/ERejhRyMnzRNDadykSt1Ej9+kHUdYUE1EE/IWvm52OsprF/FHX4LSZXPQWl+Kwqk2&#10;BPh/R+PtiLSp4bBEG2EO09Mgz+HrzHD3Goecgkhk0NPN5PmHhnkhXDK84gPUYkxSpxGZakUAlURU&#10;oh9mFCfAHOGJ8Gg/uHv8CY4O/zt8qWR0Ae7w0E1GIMEWlREEEwHko50MfaAzNEEu8Av1UCrEz0hv&#10;3tMZTlMmcozHxCl/hjXSBK3BHeMm/5HvQeAEeEGKBV1cJlJxucDdZTLcPJyxbccWbBweUMkBPp6T&#10;+frv4OT4LYJDPLB9tBMra2bDxX8cpi/MgC3GBA/PCQSfI0yRrkifHYqZpfwMUw1UQX8iBB14TEeC&#10;1xmeele46pzgbnRWy+H6hRAQAbIglTO0ZleqBBMh6AnngImIprE3JmrhbXVGdG4QUqgUUhaEIXVB&#10;OCKnB0JHdRKWSaCmaBGY6ImIXB0yZ1kRT4hNm0W12VOIljWLMbyrCbOXpGPq/HjMrsrH7Ioc5BRH&#10;EiJGLF09DXV9i1FUkopldTOxtKYQlc3FqG2ZgxJCpKQyCyV1OVjRMh2bDragtIGOy8psLCwvIDjm&#10;oqJ2PlZWzkINtx2dFejsrqGtqkNnTy1tZS3tWA1aW2rQ1ERYEMY11RVqCCBWi9qoWYUGKg4BSR23&#10;DY1UHS11tLlNtL8taG9pwVebNm2n0d+BzZtGsItqY1SqowmB0d0HleeqUndlSAD9AMFAwyeP7cZ1&#10;K2pXN1DONKGFCqGlsR0bN458eR69aT5nt/TGkjYde0/gND3gTfnLsMopAPWR6dhU14mt0kpEYgJ8&#10;zm4xonxv6UMlaa2HOSTgLYsoSS1GE49RWcGLpgrpaO+lEe1WQ6rT29p7eGPWqKmoYzQGKjVWoEAj&#10;qrKhaMgVKL6Mo4TH0eMEjUx5fZn2Us/h8+WaFYT494ZNewjKnVi7dge9/80q/iGLyndwdFKFdFN5&#10;rFEptlQonYMkegNGZUrw9GUCxK52VFHkF2jIUBDhkDRnUVwS85F9KnbBc5GOl2fP31SqT6akThFq&#10;awa3KfUjU1kdrYO816LC+qnGerBx/U6cPH5FBefVeuo85hhAztAA7th2iM/ZjVO83nOE0uEjpxU4&#10;7j54ghOnzmPT1l0q7bV2dStcJzvDx4VSnopC5+ePoIBg+FN9+BAcsi/YEAitmzc0jh7QO3vB6OJL&#10;gLjD5KHB6eNnqR7+hh9/+buKYzx79gavXkurDKkI/x6fqUjeSYzi7ms8vv8Oz558xONHb/Hi2UfC&#10;Q4LpP+EDFYWk/n4mND79IC1MpJnir3j/WcZf1ZA6EBkyffX63X8FiLQt+b8AhFvpeSUB9Lv3XuPe&#10;g1d4QAUiAHn4RYGI43CZ2zv3Xyj1IRC5cfuJmlo8f+AE6vNmIjUoguojBdERNEAEiCUoDubgSJgN&#10;AVhUlIeLRzahmp5506r52NDThOHOZuwZHsLGzjqMbOnG8EAtZubHI44GO9IWwhHA96KnHm5EbnQg&#10;ZqaEY1ZONJJt/kimx58U5o/wQE/EUklEhfrCRo88MNCL6kIDY4AzIqxaRIcZEGhy5T53hFNB5OTG&#10;4dT5PTh7cS8unj9I1ZIFX++J8PMdz9dMRs60cMxdnAlLpA4rVi3g9V6mmm2A3uCMsqqZmLckA9H0&#10;1oNpMCVDKS7TqtYp9w/xQVCUP0KoTvwCHREc7Y1oAsI/2B2TpvwR48f/d7jRULt5T4Kzxzi11og1&#10;nkokNRAmswe8NRPg4vUtlYgbjJFawsRDLRrlo6XR9pjM18giUq5UO95wcp8AP26DrDoChNCRZW89&#10;nOA4aRx0Ol8Mrx/A6xc3sWagmsprKvLys5CTnYJ0Am5leT6y8yMwgYrBN5BqwoXH9CZ0pRWK/luY&#10;E9yRPTccBfMS4e09GV5ek6hyHODt5wQvAsTT6KLamMh5uvk7wMGH6kgzHr6hbgglQPyjfWCM80X6&#10;vHho47yg50gpDENcfiBiC4OQNC+MWzNC07QwUaHYUvQITdIgKM4TKXkhMJqnwD/ga8yYb0Hn+uXo&#10;WleOuVQW86gi80vTUbAiHXlLYpE2KxTTlyagd1s1coujMH1BAsobilE4LxXpBTbMKklDYl4AMorM&#10;WN0zC0curkVpbQHyeF4r64pRUbeQ8JiLZStnYM68NJSuLERt0zLUNpaqxbLa22s4Vit4NDauov0U&#10;MDQSKLTnVCNtzdK8thE9XW10WNtpb5vRzu9ze0czurs70NvdTYe2C1/tHT1MtUDPVTzzg2dodM/R&#10;+J6lUaUKOG5fiETqC8TYSmBahhS9CSBk7l/Sartau9BDdSAKYZiGVNJgpe271FTsIkB2U13spbo4&#10;MXoMvdOXoCoiDZtr2rGdhnf7TsnwIqBkmkuUCiEiLUzEa5dMKinu66XH3drYibbGDtTVEFaESXNT&#10;hxoSUJd4iATVO3vWEggEBo2wxA5kjJ2zCqqL4qBRVXEPOUdegygeOxztiknUliQBSOtiUS3SUHHN&#10;mu0KIgIPWYejubmfow9dkrar6kGoPHiODXVtNMLNvH/nqGLs9+w3BcL3kgwwVY8iikjBhPdcFUza&#10;s7XE8J+WbrAX7qqpO5mGOkuYnD51VdWASEaY9AVrbeolTKW9+xDaWnoJiAMEyFXs2ilro8t7ncOO&#10;7YfVFKAE1rdu3o9NVCBn+D7nqWxOnLyIW3ef0BN/gV279lLVrMW16/eRnJgBdwcXKgwvqg0tjDp6&#10;qTJt5W+CNwEiEDFpDfB1pgIhNLSEiMHZG94THDE9PU/1upL1y3/+67+plQJlVcDXVCES/5AAusQ3&#10;Pkjx4LPv8fTxRzx69F4B5PlTKhUqEEnrffuWSmUMHl8AotYBIUDGAui/B8gYOMYgImm5v5/CGgOI&#10;KJC7D97yuu3tTCSI/uj5WwWQy9ceqqU6xwDy4PEbBREBiHQkvUAwNhYWI94URoOfgihbMo13IqzB&#10;cbCERCMs0IKs6DCsbyxDb+US7N80iEPb12GEEFk9Yyp6Vy3GQGsZ2moXY87MZORMjUV8YgiSU0Mx&#10;NScOaXFmFGVGYO7UaBTk2JASZURmXDBirX6IDdMiUuAR7AWbFOdFGtQqhAHB9IgJlOBAKkCTG0LC&#10;vBHIfTMKEvDhzQ3cuXEYu3f0ITvTBnf3r2nAx8Ea4YO07BBk54XDTG+9t68Wz17cQmtbFZyc/gij&#10;yUFVaFttNIyGyQgN94Y1Rrr++iOQ0JJq8EDCxMTz0FrcEZEajLC4IEx2/g7jJ3xNY+8BZ9dJ8CUU&#10;VF8pvp+/xY3voYeeXryj6zeQPlP+YRoYIrQIjjXCmmSGnn/rQuiM8DoDeBzpRxXE67REBfB1ntD4&#10;8bum86LKmIis7DQ6Vhvx6MFx3Li+G9euHuVvdjOWLVtIdegPX99voNFNVFXljgSZi8s4Oj5UGL5T&#10;4KUdD3OUB6xxGmTkRCCc8JX1S/RUPe4Enyzn6xvgBBPvk7SAD47V8fyoIhKNqvNtKg15KlXEjOWJ&#10;KOCIyDPBnK5F/PRQmJN9EZVvRMbCKNimBsCWbkJghBeSskIwdWYCwuP9UbQgHSlZVio4DQrmR6Ci&#10;uRArawsxvyQLy+tnIX9ZKpVMBNKKJbOLr1sah54d1VhQnUU1FY0lq/KRVRADU4wPYnnMxBkhSJxm&#10;woq6XDR0zUNZPR2AlVNR21GK9v5aNLaXobGtFPMWZ2PximmobFiImoYlWL+pAyN7h1Fbu5TO+Eo0&#10;UKE2N1cSEg20J40qBtLSKIHyejrojUpxdBAcHZ0t3Laiu6uDTns7AdKJr06fsS8SImtCSzO5w8cv&#10;0vDZp19UKxHlMUsVuvSJOs59duMuY8OGXfSI+9EvbUXaulTLdWn0J1NFsqa4vH4PoSRj/z569QTV&#10;5sZ+bG7qw46N9nU47AacgxCRaS4x5uKxq0WZCCr5u79vEwHSRc+bhrOhk1KqnaPNnonVTIgQYHVU&#10;J/1DG+n5X+PrzisoicGWx8p4y3VwSHBfmkLuUrGZE6ruZDfHLsLLPlV3jMb/Ep9/WqmQnbuO/KZA&#10;Bgfsy8kKQCQe0de3gWO9SjMWg15bxZvc2sd7SXgQWKpIkENqDKTK3A4T+1TaQYJaKZMv1yr/k6mz&#10;s9KL/9hVbKdqEDV05sJNqgQCZP0IP8gB9Ek8iMpNjifL3HZw354RnvORKxjZRUfgSwabwES2x45e&#10;phrZr4o1z/FzPntaAuuXVZbRk8evsXXLLpSWlPPL0AutD3+ALp7wo8IwavQwUYHIVuPhA08XD3hK&#10;8NzJHd4Eh88UqhRHT+gdveAx3hkDnQP45dd/g6w2+P1Pv6jAuawMKOrj9wCRbrxPHr3jeI+nAo6n&#10;H6hEPtgfU4m8pUKRKawxBTK2iNQ7AuTtRztAxiAyBpDfg0TAIa3bRYHIWulja6arKawHr3Hz3kvc&#10;ekCV8dQeA3n45I0CyOkzN3H1+kOlPMYAcp0Ake/ThePn0TF/OeICbGr6KtqWhghLIsLNsSqt2WoM&#10;RpSPF5YnR2JoxXyM9LZg90AbdtWVoyTaiuIkG3ITQrFoZhqy0kKQnmXBzNnxmDsvDkWFMZieFYF8&#10;wmT2dBsK8unN2vyQHheI5BiChAY2NT4AaUnBiIzVUzlw0IgHmd1gC9dCr3VGUJA3IqgoAkxOyEg2&#10;Y8f6ZjRWz8WSRVkIsRDyAS7Q0YCHhPvAFuOL1PRARBIO+0cH8NOPT7BwwTRMnvQvcHX+AyHiiDCb&#10;r1I47t7fQmdytscH6K270Vv38nehgSVEYrQIolFMnR6PAKs/VcgEeHi7YpLDOHh52lcudPL4js+n&#10;929yIdzouQd4qSwnN60jPHg+QXEGhCRTofC6pPI7jNcZYNUggNdlTQiGNToA/kYvKhsH6Aw+VBHe&#10;qKwqQ0X5EmxY14hHD0/iydOb2LZzKyoqy5GWGgudfgqP+zWcCQMn93EEh6NSGt4+kxER6696ZRmp&#10;mmTxragoM3w1zgSfs1JPnn6TERjmibBEPWIzzYglbBP5mdgyAlWqbvaSaOQuCsPMldGYX5uK+fW5&#10;yFmcgOSZEbwOPxhjXBCVa4KneSJ8ghxgCHFFenYYFi6aipl0HMoqZyEzPwrZhZEoXpGG9EILihYm&#10;YcHSTJRUz8TU+Ymq/Ul8QRBiCaM5K9OwYV8L1uyuRu/GZVi3vZoQKaDaCUPMDCuyFscjc14kCpfE&#10;obyuEPWdS1DTsQQDW5vR2r8KS8pnECpzUFJTiJmL0zCvJBelsvb6wiwMDdejko8H+LxNG9pRU7WM&#10;zjmBU1eF5voa2lsCpImKpJlQaW1CZ2cb7VwbnWYKhs5O2v1O2qJefCUGVeIbYii3bRdDM4LtW0dp&#10;WPZgy7Z92LR1D7Zt24Ot2/dgx+6D2EMISBxEhmQodbbTmFIJNNTUY+XyMgyt2aSmhESlSDW1BKb3&#10;CUxo2HbxtdL5dtumvdi0g+9FIy7BeEn3laVkRRHYA98y5WSvzpbprOENu2m0u3kBA5RPaym5OijD&#10;2lHf0PobRAQgm3jukssv0xGS/rpTpsb4/jKVJjCRALNMT6mOwgISPt4rSQGj9PYJke07jyjldeDw&#10;aZ7/ORru6wTLMWwam8ZasxPr1u6i6ulHGw13qwCtqUtBTeDRVNuB4aFtOEkQHONrJRAvKu7wCXtM&#10;RiAxFp+Rx3ao2IcoJNU++ZTELARsJ5RXfOosFQNVw8at+9AhhYSElmRjtXG08zw6qUokPffYkcvY&#10;uePob1NiougkLViKCzfxfu+gkrp88Q7OnJYVyC7iLj3thzSkkoEXH5sEa0g4tBLT8DHAjwpE6+YD&#10;vTt/9J5+qiZEw8cCEXcHN3g5eMCbQ+voDb9JHgjxC8TVC9fxgxh9UQyff/xNfajpKwmgEywfv/+Z&#10;YBF4vFUAefyE4/FbPCVQRIE8JUxev/5MgEj67n8FiKz/8ebD2PjdFNaXYa9C/+E3BfL7KawxgNx5&#10;+BY377/CrUcvcU9WJJQ105++xaUr91UG27Ubj34LoKsprDtPlCK8evIShkpXI9Zoo+FNJkDSER6a&#10;AGtQBHIyszGvoABZegOq4iPQOTMVq/ISsL2pGh0zc7E8Lgy5tgCkJlqwsnQWkuKDkJsbg7nFSVhR&#10;mo7ZMyJQmBOJrDgajIJwLF2cilQ+jjJ7IzzIHQkReiTHmZCQGKCMn6xhEWrTwhTkjCg+DjJ5whLk&#10;g1BpSuhPgCQEITzAlXBzRVS0BmartD3xgc7fjQb+O/7tplbjy84w49n9Y/j05iqWLpoGHx8aPD4n&#10;MNADtggDvXJXOLr8ma9zZzO7cgAA//RJREFUVR66i5sAYgqcCRFZdjYgTktj56fWwAhLMMMQrIeb&#10;twvGTfgz3Jwc4Ow0EZMdv1VZTX58L3ePifDje/kHe8NLx+c5/glO2gnwtfJ7RLDpeJ4hvB5fwk7W&#10;Rw+ONSGESkwjtRnOhBJVSLA1ULWqDw7SY6ivFTeunuL3+Tiu35LFjk4hb1o2ofEt3A2EBo/pQVj5&#10;+jlCq3eGv8lVVZ9bo/Tw07vBYcq3sFhNhJILFZwn/+/B+6pDaCQVUIADrITIFM2f4RPqhJA0Izys&#10;Tgil2ojI8kFMPgE/n6pzcSTiCoJhyw5EfL4FOcUxsKVqYQh3pVLzUkF9UYblK2ahZtUcOg0JSMwM&#10;QUZhOGaVpiK9KAIzFiRi2fKpmEpHwpZq4D4bZq9IRUKuAeW1BXj4/Chu39tJ27wS6zcuR9G8WGTN&#10;iqby0SM0x4jQLH9kzI1ETesCNHaVYDUB0jJYRhWyWE1zZfN/FW1zsKx6GlZWF6GztxqVqxdjZcVs&#10;2tGlGOirxI5tYk+q6ZRWcltLu7JaqY/Olha0tzbTcW2h3e1ET0837U8/+nr7FDwG+wfw1VYa9E00&#10;TrJ40jY+3iHLu0p9AhWDDJnWOkQv/jh/RMc4ZApIgugy1m8YUcHcxroW3qDVBEg5DezW34ykKuaj&#10;ty0rvckCUeL57xyh5CSsBBr2KRyZ1iE8ZFqJQ+IUooRULQc971Nnbyoj3k3PW7Kx+vs3o6W5h7K7&#10;m9BoVqO+sZVyrBm7dh9RUw5yTDkHiZ+MSGEiYSdTO1KRrQLXPPYI1Yi0pZfut6JWJFNMzldeJ3EL&#10;mYKSJRxH+ZoNm/ZjaGi7qv0YIkAaGnp4vHbU1hNeTZ2quK9hdRv6aeA3rt9BgFxV5y/puGqcuKzi&#10;KWP3ZCwLTLUv4fGOn7iqYCHXK+e3e/cxSE8sldpL1SDXtJ3X1iHNE7uHqToIbQK1taEd3W1DOHGE&#10;wNx/jp7EXgKR93UvlY30vzp8WRUSbt28F6MjR3D92j2qkKs4fvQ87t17hpu3nuDypVuIjUqA0yRH&#10;FTCfP3sebMEWeE/hD8vTByGSfaUzUo3oCRgNdB4a6D0IFBdf+FOp+Dl5oHjmfHyiof70+S8qBvKc&#10;ykMAIvAYC6ALQCQG8oxG+zE9fAHHI4JEprCePX6vAulPqURevfkeP8oCVD/+SuBIb6y/EEgSNP+B&#10;MPheAeH1hy/gEPXxewVCgIwpEIl5vKTaefNeuvR+mcIiFG5Rgdx+8Ar3Hks1ugDknWrhflIAcvOx&#10;mt6S18tzb957jvPnuJ+qbQ0/32iTACQF4VQhFnM0osJj6LlVoHTBbBRazWjJT0XXnDSUZUdgf28j&#10;KjJjUZJCzzU6CNML4lRQMyk1DJlZUUilAS8rm4a5hXHIoNrIiDdgwawoFBVYkZ5oQFyYBrH0xmNk&#10;YSV651Ya2eikANjoRYuSCCQgUtLMiIw0IDLMH8F6evn0vktLpiEnPQwG3RT4G5wIGg968e7Qal3g&#10;5jGer/VGPI2jxuMPKF+cjs7GOYRgKEJC/JSxtdD79ze5QUvD6ub2nQrMxyZY4eFJFeI1hQpiiqoi&#10;10f6wBQtgWY3GmuqFKoLo1kHb18qVE8XAmSCfY12f6nLcFfrmv9p/P8BM1VGXE4U3Hxd8PX4f4G3&#10;yYFGmmCJIuwitarzrousSkiQ6M0+8PBzhYP7ZD7WITgikBDyhAvhNKeoAFcvncXiRcV0IGtpQ0a4&#10;raHSouIK9YUPr9lbT4j4TSIU/BAY6gX/QGcEBHvC2XWcWqExNTsawVR7tthAmC06BToP7UQ4+v4Z&#10;lngd/Alb94DxyF2QBPegKXALmMjzdIE2cgrMKfwMkr2hiSJYMnUwxMmaH/HI5meYToUwdU4ckvOt&#10;SKDay0oPQWpyANJ5n9OnWhGXaSRsImjgUzB7YTJWlhUiJy8KQWFuWN02HxtGmlC0KA51TbPx6tlJ&#10;XDixBssXJWDxwnjMKIrE3JJs1bFXH+uFmGlWzF45FWV1xVjduAgN7cuwcnURKpvnYWXzXBSvykJd&#10;3wI09S0lYJZj6+haPH1zDxeuHKetbkdvVzXWDNJ2EcgD/S10lLswONChao76umhfOji6Orivl7ZX&#10;Ml37MNQ/iDWEx5o+AkQMmXj9/zRq4g1fVYZPHo8ZwQOHCQCJZ9DgynSQGMJNW/ahvb0PDXXN/CHV&#10;oWxFharFkFiDvFY8a1EQAoZ9X6aRZEpKVICoDcm0OnGc3vpxGk6qDnneQaoXMZgS6B49cEoZVukJ&#10;JfUWfX2bMDi4jZ4/Pe/OARryFtTx2GrUtkBWNDwpi50ItAROAg0OaV8ixXz2YPVZpZ52UHVJgaNM&#10;oUnGmFyPXLcYdVEeh2lkjxKYew+c53VKHERSealCCJFGAmR1TSuP24ZVVQ2ormpU6bRrZQnJoY1q&#10;yknumYq7fLmPSpFxyHHGGieqe8Trlekuea7cH0kokPjIaV63jLO8njPnbym11CkZXyqVeACNBGZd&#10;dT16O9fi1PGb2DtySgFkz25eJ+FxaB8/y4O8/3vPQNZb37PnCK4pgFAZHTyNmzce4vKVB7h39xmK&#10;ZsyG48QpsFlsaKprRFRoGNz5t1mjhUXvr1YmDDcFIozD6h+IAB8jVQrhotVj9tQCHuMIfpHWIz/8&#10;oiDx4OEzPPtS+zGmQGQK6zNB8JwAeUID/ZQG/QmBIdNWL6SliQLIewKBAPlFWphId96/qCFxlTcE&#10;yKsPoii+x6v3hAihIZXnMv4LQAgOKYz8PUCevfqk/lZQuPucEKHKUMWEb7l9i7Pnb+OUTGERILcl&#10;iC4AoQqRfljnLtzC5bPX1cJfUYFRiLKlwWZLRXhIDFVIONJS4rBgdiaWTo1HXUESVmVY0VSUjNGe&#10;aqzIodKg8siMCUBP1wp+9wewomwmsnLCkZFrRfGCDBROj0c8DWcODY2oEUvgFCQQCjHhOg4/RIf5&#10;IszihXB6xhGxBioI3vcwL1htPgRRKOLiqU7orUfSQMbavNHZvgTz56TDx3MCvLwnqLXT9QaqRioA&#10;AYLR7A4jDemUCf8bHL7+v9E5GIegACcE8HnSGiU2SdJs6T1rneDk9DW9dD8qGC2MJo0Cgqv3ROio&#10;EIzRVKY8nj7UU7UB8aDxdaGKCaKhDwnxh6vrRGi0rvT+XVUgfLLDN/jDt/8bfIJdEZcXAROhN5EK&#10;xVdWBwxxRxChGZEYCFcadgfnb+Ghc4QuwBM+OjdM8ZgE/xAdAiONPH8N/P294ew4EeuG+lC3uhwB&#10;Ji/k5MShYEYaImKCoA/xhjbEl1tf6Hi90u9KWt47uv0RGj1ByPPUUWlNK85AUm64Ape7xkGtIeIX&#10;7ExV5YckGvrQWD94Wydj2vIMKg8znAzjoY0gXCNcYYoViHrC0Z9KJsOfUHGCJZVwzg2A3uKACCqE&#10;LAl+F8cid7oNYVFUiZG+ap31uEwT5pQk0tjPwbx5iSiem4qsbBtieA9mzk9E95oVqK4rREVFPnZt&#10;bUBr3WwU8HyKimIwe34SlqwqxMLKmWp6rXBZJqrblmBZRQHKqwpR37QQS+mY1LQuwuruEiqddCys&#10;ysLi6lwsXV2ItsEq3Hx4lo7ZUxw+tAPd7aupJpowtKYd/QNNtLMdWLu2n1Dpxbo1gxgaHCQ8uB0a&#10;VADp7u6mreui3elCnwTRT8h0C42XxEBkyGMxbPbsIZlWolGjsd1OZbJD1pc4cJrGzx4Y3rrjoCrm&#10;a2qgAqipx4qSMlUzId6cghE9b5nGkVbZ22kYJUCuYgAcAiIxorL+wrGT16gKJLZir9WQALa8fuuO&#10;QyqOcvT4FWygF93bt1lNI7W1SRsRAqSeAKltQu1qyQlvVdXfx2l0pYp8zGAriAmcBCiidDjGquQl&#10;pVdiJGPgtMPjmhqHpS08Pc8DRy5jy/aj6rgCkA3rR9HSxC9uTRsqV9WjXNYp4T2QNip90kxxzSaV&#10;givvNwZfBQreM7kOu+qgIhGYEB4HjnPwHFTqs4CVgBUAj52HLB95kkZ/D++7XH9nx1pKzF7UVtYT&#10;Ik0qffjMqdsY2XUcWzbuw97dVHQEyMF90nOLnyOhuWXjHhw6dIrQeIALotD2HMWF8zdUodz9By+Q&#10;nzsdzpOd4K/RoTC/ACaCw2OiA9JtEUgICkaYjwaJgWbkRsUgxRqu6j98HNygc3JFY0UNHj98/qX9&#10;yN9U5fn9B0/x8tX7/wIQUSECkZcvP+CFFPm9/MwtFcXrHyEdeV8+/x7Pn33CWyoMqQERcAhEBB4S&#10;V3kj4FAAESUig/u+wEMq0FUl+mtp5W5fvlaAIcrj1VtZL92ehSUFhAKQm3df4C4B8kAB5A3OXriD&#10;02dv4fqtp0qByIJTMgQgZy7eVmtAr+3dhBhLEr39VBr1NEQGydooIUhJsmFd/yps6a1A1Yx4lET7&#10;o5SGcGGGBdk0TGkEQVqcCTu3NuPV01PYvLkJWdOiUNVSgo41Tegf7kR1zRIUz05DZkoQwmhgbfS8&#10;rcGEBI1zhLRFD3ZTsQxZcVA8aEnhNfN5gQFTYKXxjeTfFpMzQgxTEEt1Yja4QOcjdRNi0H1hoFfu&#10;7TkJPtxnoOH00znD3XUCNG6TEE6DLCsROjp9Q6XiquIstig9YWKAt/cUaDQumDDxj/D2cYEvHzu5&#10;fgu/AA/orN4wRmjgZaJSkRgJIeUhxXj+zggK9kVgoC8VjQs8vB0IhUlwmPwdvv32X/D1uP+Gyd5f&#10;w0wY6gI94aqZBDeety2N37NoI5/3NTy9nQg5bxgIEJ0KcEuNBlWKRUtjb0SQxR9THMZhzszpGOzt&#10;VO3wZTGpjBwbAglXV2nlbnSDL69V2sobeY9Mwe5w9ZSYjhufo4WBEIxMC0FUKh2iMG946hx4DZMR&#10;nuaPtJlhSMwNgTHKA6ZkL6TMj0E01YSTcQJ8LFRGkd4IiNXCRTdR9e6yUNEFxHjAQlWSNdeGqCwd&#10;bOlaJBSYkZgXhOyZEcidFYNMAQnBE5OkRd/QUjquLXQgwjBrRixmzUqm0jMiJSMIs4qpPgiNlSU5&#10;qC4vQOmybOQRdNMLY5EzIwqFVI4FiyT1NxmLKqZjWRnHiqlYvjIPZZWFWMFR1bwArQPlqGguxrzy&#10;LJS3ziFQlmBl7UxU1c2lvR3Gpo1UE30dVBkNdH5pw1cvohBYjI62eqU4Bvr7CQ2pPRvCAEEi68QM&#10;cvT19mCgpxuDhMlXY6pgTBmIkVfFfyPHsGPXkd/GrtEj9NZPUi1c+QKC89x/mAZtQAGkurIW5StX&#10;0YM+rKadpIWJapFNb34331cWjZKpI6ntECO+c/cxNa0jy4lKUFmyjiR7SIy5GE4FkO0HVUaXQEGC&#10;3D00oIND29ElXnjnGgUQUT7Vq1ZTBbXiCFWLKJCjBKEYazHScp72qanLaiuKSFqY2OFCyPAcD4ux&#10;5/8FnqJ4ZBw/eZHHvcpzvEKQHePN3AqpPB8eHkFbyyCqKhpRXd2ElrY+lTggTRRlzZB1w1tpjOjl&#10;/w4gdojIVhSJfSi1w/0CETm+xGwkC0tVqn8B+mlei3jHJ87cUJAZogqTqnxJ3W1c3Yz6mgZs3LQb&#10;Z87cxY7tRwiK/VQipxU8RH0cO3zlC0BGVY3HrVuPcJ4w2jtyGGfPXMX1m09xj0YyMS4ZLpOmwMeN&#10;nqDOH75OLvAiQBbk5mFWcgqsru5I0hkwOyEROZERmJ2VQ7jEwGvcRFQsLVVNEwUeP/z4KxXGGzx4&#10;8IxgkOVk7RlYYwCR8fLVB5VpJc0TpQJdxhspInzxowLIh8+/qAaMvweIUiAEyysFDpnC+lEVCL5+&#10;/5OqA3khVegEiNSACChUFha3okBkjCkQOxReKIDcIUwePH+n1Ios2Xma9/n6balCF3XyRj1XMrLO&#10;Xr6LU4T4pg17qBQyEBWWjJiwFESbJQZiRXZaLNXJMqxrWIjKvGisTg/D6pxIzE0JRCo99IRwDSKp&#10;GmZOi0TzaukrNA3zlhdix+FduPXiPh6+fcrP9wDaW8uQkRiERBrCeJtGqY9IGr9wURwhHgg2uyE0&#10;1BvhNi3CCRJLsAfMVBIRQV6ICtbASkNrMXjC7O8Os54qg16/hp52cIiGasJFFdpp9S4w0igbjF5U&#10;KM78vJ0QFxNKIOnhRoViMLoQUjSOhJQ5VMvXUbl4OlJNSNX4N/CQYLa/G2R9dTe/ySqY7h3oDjd/&#10;J7gTHFJN7kVPXgLXBoOHUh4uhIeLiwPBMBETJ3yLcd/9CS6Eho2GOzTGH556vpaGO3EqjX+QD6ZM&#10;/JrKyQVayb7yl/P1Ibjc4Ow2mepHFoPyRbDVAE9PJzVNlpQYyWGGleCYVpQAc7QGbnoHKiLCi0MT&#10;4Aof/i1TeXLtPiqd11Gl6EqGlW8Az9Us/cM8VcZYaqGVAAlBdIaBKov3MouKgUAxRvvC1TDJvq5I&#10;uJfqwKuzeCI4WgdLvJ4Q0cKWoUf+knikzDAjINoV4Rk6RKb7I3NGOMIT/WCL0SAqVgMbVcysWTaU&#10;lWUiI9OIWUXxWLggC7k5ESialYglJdloEwWxaibhMRXLlkzFbDoYi5dNQ3RqAKEUigUEh0BkBb9T&#10;q+sWYcmyPCxbno/VtfMJkSIsXpGH5p4V6B5ejYqWxahuL8XQlnY0tUpPq9lYP9yBNQNUG4NSBlGH&#10;5sZSVJQXonT5dNrxYipmmdKSKSsCo68fPYRGb283IdKHfm77ujox0EUFImm0kn30e1iMDQlCS/xB&#10;gCE1DSdOXVHTPbJPDODO3UfQ0z3Eg7cpgEgl+uGjNIRUHlv5vgdoDI/QGG/afgDrN+9RakYUgWRd&#10;bd91VE01yY9TBdH3nFKV1KJAxICKQZUpMgGIQGEPX9vbvwW9A1vR0TmsprHqaptRWVGNypWVaKht&#10;xXEe95h47hI7oEcpU0Mq44nAkCHH3s+tAERapouxPqjSle3G/pR6HQHEx8dOXFRK4rBkRO06gTVD&#10;O7BmeBfWDu9GO414U1MP2rso74Y28kavJ8UHVRrvegLkDL18AYhch7yXgEqO/XuAHD/xRflxyHHt&#10;x7yi1JcojpNyLuduqu1x7hPYSMxJACIKpGm1Pe60eesenvNdbNt6GFs27ce+Uem8exEnjl6jAqHS&#10;2XeW+/fgJK/n1s2HOC/ndvAUzp69qta9kFhIXEwiDY8JOg9veDg4wn3iJPgSKFXzF6Bi1ixMDbEg&#10;w2DEvMQELMnNQmtZOWoXLYO/ozPKlizHr3/7D/z0l78rQDx69AIP7j3Fmy8BdAmkj01hyVbA8oFG&#10;X8Dx6ZO9qeKrl9/jxVMqkuef8PlHeyHiGDwk8P6BCkSg8Urg8fF3j78A5Dm3Uo3+e4DI9uXrTwog&#10;T19+/G3/7wEidSC3uT3J+3yGjsz/L0Dk8YUrd9VnIn3aUhJzCZAENSIscYgMjUZcqBnZNMDzIg1Y&#10;mRiCqtQwVBEgVbOTsWxmPIpyo5GebEZ0hC8sgS5ITghEZfUi7N63HacvnuQ53UBLx3L+dmZiYVEi&#10;ptIYpkUHICM2CCn0yMNCvQgQd4TR4w81ExI0duYAN8KLSoRKwEZwJIfQgGldEUSDH0I4hAdpEEwD&#10;buIQo6zROFEJTEJQqCgYH1V9rvFyhZvzeMQlBNPzNVOpaKBX6sET3r5T4OpBaEz+Bo5TvoWHB71z&#10;LydMcfqOxn0y/PxovD0IpBAf+IdL0FgLb55ToFUPD68p0Onc4eXlgEkOf8Sy0jlYVbUM7gSRo/ME&#10;qhJnuPpNQki8Ti0YpTd705iPV48FPM5UFq6Eg5bX4EngaSXm4Ux4uDoi1BrM/9HgmzRUNQ48xhRY&#10;wnjtFj9VZxIWp0NAuDd0hKqGw5OqzIPKwhKhR4hVAy2P7eI2Dg7u3xB+GqRQCUqVuSyn6+T2NfwC&#10;pyBpupkqIowQCIE11Q8Js0ORNT9OgcZTOxleqiCRKi+BaohDbyWsbYSlmfcoiPdzWjASqDqCCR9D&#10;pBsiUo3In5fAfcEIiuTnRQVi5f6QMJ67zQXBFsl688SixdlYVTYLZSsLMac4CYVFsViwIJ0qZBpa&#10;G0r4m69A9erFCCUgg2K9kDgtDOkzY1G8rIA2uB71tSWqr1VnRzmqauZiESFUWT8Pq1tLsWl0GO19&#10;zWglKAYl1tHdQuXWTnh0qZb9DXVlKFk6Hf19K+gMr0RT4yJsHO5BX08nYdGjsq66OtvpuLcriPT3&#10;ESadHXaAiGcvakAykH4bhIcEbXeOHlNKQrrYSnHe6P5T2EJVIMZYpp1kaqu7ew1aGltpzGqUIjhJ&#10;r13WMt/M50kGkqiBYcliohesKsC/AESOKVNWKkgu6bQSxKahFaiIRy6Gf8OmvSqN+PSF2wosPb2b&#10;0NWzEe1UH42NnaipbkBVeQ0qyyvRVN9ML5uqgeclU2eiYk4TTgKTsWk0GQomEodQALGrAkm7PcHz&#10;FuVgr9+wq48TNLaS0bWDsJM03iHCY+2GUbS1D6Kzc0hde1fXkKpLaSLAqsprqVC24RzPVxTHGEBk&#10;CACU0pEiR5nak338v9wjUVgKFASW3A+ZtlIwk/Pn/ySmIu+1ZcsBSCt5aeHeWN1IFVSLbTsO8DW3&#10;CJCD2L7lkFIghw5KU0aqMF7jQQJkK0F89uw13PwCkFO8vnOnr+D69Yd48Ogl0lMyMK+oGNkp2fCY&#10;4gKHr79DmCEAGzp70LRkKVbkTMXU0FCU5+WgYeE8DNQ3YH1bN9Jjk+g8tOJv//4/1bTTq5c00vef&#10;EyDP1AqEAg8pJBRwfPz0I9WIKA9C4eOvChzSgVd6Yr14TqWg2rrbAfKZCuTTD/YguqznIYtCSSzj&#10;jQCIY2wr4xX3C0wkA+spQfRQguhfAPL8NaFEiDx98UEF12VRKYHE9dvPcfvha9x/9k71xhIn5hwB&#10;cuM2gfpQ1gvheEyAcMhKb8d4r6QtTGZ6HsLUSoRJVAZxiLLEI8I/BDHe3mgvnIb6nGSsiA3GqmQL&#10;5hMasxMDUZhiRkZqiGp6mJMdgaTkYGSkhfH3sggL5+VinoBmUTIOjbRiM0EyLzMSMYG+SI0wIS5K&#10;hwgqEAs9XRtVRzSNbQxHpNm+NG4gvelIgyuSg71h1TrDYiQwDG4waZ04nGHQucLXRwy6C3T0xm2S&#10;tWWRKS1CxdMVLk7f8nxCkEDw6fT82+1bhEf4w8lZ1MZkqhYHpT4cHb7DpElfw59AMpv94OE6Di5U&#10;NGoBplBChOcmQe+gaINqlCiFfx5uE/HNN/9P1NOI7RntQ0RkAIIIGE/9ZLjRk7ekBSBlOg0zz0sf&#10;4oqUzHA4TfkGkybw2ISbt94b80oWoKaxHjNnzUFQYDDypuZiisN4uLlNoSpxRWZuHKxRBrVioTPP&#10;JzjCDzoqNX+LN4ePWpXQ0ePPqo7FQNh6eU4iACdhCvcFUlFkz09S1eXuVFPjJv8LJrn+AQYa9axZ&#10;4UgtMCMyxx85S+NRuDwLsamEl8e3VF+OPI4GPiF0tMyTobXxekNd4Gd2gotOChU1SJsRhlAa+fAk&#10;qskcs6oyz54TQ5UVihgCJZVbW4IPhxaBYQR90BQVaG9YvYhGuwpFxakIivBEWm4YsqlKli8uQH9H&#10;LerqSmCN80cgX2dKpuLJprORH0u7W4ah3mY6sauwdqgWK1cUUq1MxfKKQsxdOgOX79ImnjxKdbGQ&#10;xyjnWKUKBfu629QY6G2j4lhNaLRgzWA11XYDzp/ejy0bhjE8NITBgQE1fdXPYZ/K6kNvdyd6O9rw&#10;1VhrEolJyBCgqOVV951Q8+4SJxAPXfpCbaGxUgaeRu8QhwR2e3rW0oC2YXVlDdpoVKSKWuIdW3Yc&#10;UvAQo71+814FFMnEkimlseOIIhFDLzCRIepg/1EpBLQb+k1b9qtjnOR7ihHu7d+Mji7StGstGho6&#10;UEsjWllejbIV5cqQnTxx6QtALqpsLjG+ol4EInIuymDTsKsMKf59VE0jXVGQEC9zrB5Gzuk4YXKM&#10;Qwy7gFIAsoYAWU8YNlN9NNS3Y3VNswqgryqrQQ2N+epVDaqy/vyFO+o4/1Qb8v6SZSXpvVQGX85l&#10;7LEMycCSoRQI98s0moBEFMoJ/l/+3r79KL9gG9Fa34nV5atRWlKB7TsO8nxvEBIHsIMqZK8okCP2&#10;4k9Zg0RauUsvswsXb/4GkNMnLxMgl3H16l2Vyrp08TKl4nra+2DyM2Dy1+NRtqgEp/cfQfvKCjQt&#10;XIS8iEgsz8lET0UZNnV0Y9vgBtTz2g8dPoG//P0/lFp4/oye+92nhMgLwuKfAJG4yPuPhMdbqoZX&#10;BMHrH/GeIHkra5i/+ESAfK9iIC9ffMQnNXX1K99PhnTclUC5ZFt9j7eShSVxFRkKIISO2vJ9XtsB&#10;8uD5R9wTgDx9r6auZIGpMQVy79FbpT6uUXndkkysp6JIXqrvyPnL93GTcHnw4CUeU31Ij7C7j6Sl&#10;+206Eldx//5TFBUWw2qOVdNY4ZYY2DhMXvSkg4x4d+0ETm/twor4IFRFBmKxzYhFSWbMTbegMD8e&#10;0wtSMJXbtAwbgW1DXlYMYq2+iKdn27AoA3ePrceR3iqsSLMhi0Y6NcRPVZ7bQrzVGuqBVC9J4Tok&#10;EB4hGioFGvwgPaGhmYJEPt+qpyHi/mCTTF85IlDvpgroPN3o9VNR6PhcKw1fIIGk0bvD1Wk81Ywn&#10;jdJczCiIg6vL1/ToJyIjI4qGdiK8qED0Wg9oNe5wcPgW/8e//t9RUbUU12+epyHPwPiJf8A3k/47&#10;nLwnwCfQDT7B9MJD+Xy+pxePq/F2VgbbSFgkJRrocWtoPK301N1giCIEs60w2bRw8fhOxS3SsiPh&#10;6UGD7zge3t5UMyFG7Bjdzc/rAW7dfYg9ew5g9epaTCBgXFwnIjE5ArGJfD+pHqdymUzoaQPdVQW8&#10;AMQQSiXCexZg9URYDJVJiBecXL6Fw5Q/Qmt0gj7MHXEzwpE+Nx4BkX6YQgBN8fgaofF+quo7Kk2H&#10;4EQvRE8zQ2dzQzgNt5//FAKE8AqgajFNhDFJg/DcYJjjpW5FS2BoMa+CTtZQCaYvikfunCikzuDn&#10;PT0KGdOiEZ9hgYXnEsn7kT7NitiMIESnBhHsfsjPjURT3RIa5kosLs3H9IVpSMi2IIGOSHZGBObO&#10;SKNSKEF8VhgM8VSS6f6wZgfDlhyExQtnoLe9Gp0tJVg/VIf61UvR2FCKhVQnZauX83v+hL+jT9i9&#10;ayua66tUi5L6GiqaihXqcU9nE9YMtGP92k4M9Tdg84Y2HNy7FZuH12Hd0BoVRB/gGCRMxgAiKqS/&#10;RyrR90sM5DTGtjJUfQSNu8y7CzwEJNt20rulEhEPWuIGohZkWkkpkKZ2lRE0OLBeGbpN2w59aQZ4&#10;la85hw2b92EbVY28twBEgCXgEoCIgbUX8R1RCkXFJ2RqiSph247D6lxO0LBLKmzfwBaVidTeuZZf&#10;fBpwHlPiLiuWr+QNa8UJPkegcIwqQiAhwXQ5TzHQ4uWPGXAx3mNDYChqSsAj03KylVbqoj4EIqII&#10;5F5IB961wyNKFdWtbkct4VFRtloBZHVlIzqpiNoburCLBv3c+dvquuzZbNwKRHjc35+DPP793/bx&#10;BSDcr+DB85ZYkEyrnT57m/foGAb6tqKR115ZWonyFdW8pyfUOW/hPRYFsm/vWb6G9+EYr03qbwgQ&#10;WXNEYHHr1kMVPD/D+yMK5Ma1+zSyHyiBB7Fw7kLVFNPb1RthQWHYvXVUFdANNjSjo2wllk2bjtlJ&#10;iVjX0IBdA+uwZ+NOrB/ciMdP3uCXv/8PvHr7Cc+evsbtGw/wmF68AOSNFPIRIAKS9zT+b6g2Ht1/&#10;rfphvSFIXr+wT1u9oPp4dF+WuX2n4ihjmVeyff+JoPlAlSE1HV/AoeDBx2MAeUllM6ZAHjz7HUCo&#10;Pl68/qgUiH0K650CxjWC4ibPURTIDcLuOD/rC1ceECBUT1Qkkmb86PFLPHv+AvfuPcKpU8dw9/ZF&#10;zJ87B2EhVB7hSVQE0YiKikVsuBULpiXh2Egn6lfkYF6UH2pig7AyIQTluVFYOS0BeTR2UTFmRMWG&#10;IjFBFuYJQ1SEEZE0eLlGV9RlRaB9ZhLqEixYFaxHqdkf80IDkG7WIUbnhtRgP8QFeSGTUMkO8kOS&#10;yRe2QB8E+Lsg0GsyrH6Ehi89eV8nBNMbD9RTbYRoofWhEXefDB+qEB+NI6zReoRE6WEM8oWT0zfI&#10;TA3AsSM9qKosgLPjHzB54r+qjCZRLaIGvD0cCCEXuLhIGxQPOiF78D//5zt6qM0wBbjDRJhNdvsG&#10;nkZnaEI8oAv3gl+wO7xo0P00LnYV4zkBDk7/QgPuRq9ch8BYg4ohmGmQfSRt1ms8TBJ7yI1Q2WI6&#10;nQcVhiOSU+Nx5epVOhbSdPMNVesnXLp8BVk5qYhPtsESZoSrG6/N143v4Qgnt3EqDdc/2EvFVSTL&#10;KlCm/ag04tKCYI3RwtVrHJ/3LRWLq2rNHj0tFAmzImDLMKuA+yS3P8PLOAkxGYFIyKJxTtXBmuGv&#10;AOIfwvtrcoKvvwP8rR7wC+e+ZF9ETDfDTJCYo90RleyDzXtbcPbWLlVhbiEY3P0mwdtvCqLjQqEz&#10;eiEqzgwDIZo6NQzWeAOCqTJjUwIxa1YqaqrmYdH8TNQ1LsC+0xuxYGUB4pKC1PRSRrKVtm4OphYm&#10;qPXiQ3ODCC9+p9JCsGBePuoq5xEgi7GuvwYdjZXobm+kYujAmQtncP/hE7zl7/P8mXNY29eHoZ5u&#10;9He1o4MqREZTXTVWV5XZ60CaqtDZWoPeTknj7UB/d4/KuuqUdF5RHb3danR3tqs4yFdizMX7HzPq&#10;YxBRqb009pLmuov/lwD42PSLCjzT+Ep8wj6FRYNaVU8veFR59JvoCY/sPaMC0LtHT2MjlcSOEUmZ&#10;PcP3Pcdj2eEhxxBlIccXgEjdhlrk6UvwWwCya89xBRCZwhEF0t65jipkPaqr7fGPFctXKIhIPOS4&#10;UhbXceQ0IUIjfPTENQUIAcUYRGSMKYAx718UiigEZeQ51LSRFCSqKaUbKkNKVaJLIeH6ETQ1dFPx&#10;dBFgTTxuG298B7paetFS3wXpX3XmnCgQAYiASc5d3ldiGXKcm/bHHGMgkeNLAaRcpwBL1gMRaMg1&#10;j8HkBF87QnUxOLAdLTx+xfJVqKms5/06q95/08Y9KpC+Zwwg/BxkTfUD/Cx37zqEa9cFIA9w6dJN&#10;FUCXliZ3bj+mUX3F557HguLF9IKmIS4qET0dA7jEc7lEoG3pG0R3Fb+QVVUoyc/HcHMzDm/dgd3D&#10;2+j19Ktlan/69d9U1fmTRy9xi1B6Qu/+3VsaegmkE1CyfU+gvHz+AffuvFCFhM+evMfTx+/UeP7k&#10;I+7fecX9r1Uw/vcpvO8+/qiUhwBKxhhA7ApEprAEIN//DiA8BqEmS9g+ffURzxVA3hMgb+0xECqM&#10;K7Jk7ePXuPf8nwA5f/UBbt99qRa5evr0DU6ePMl7txPff3xNZdeDVeUzkZudhnCCwxYeg/j4eMwq&#10;KsS09GQUJoagu7IIHVVFqJgRh5WpoaicEYvV0/k4MRyZhEF4WDAio20ItwbDavHnVgubyQU5NGbV&#10;KWGoSragROeJNl8NOvRa1IYEYareBxmuTlhltWBxsL8Cy3K+1yxbIOJDaLwIoBgqjyh/HxhpsP1o&#10;+AN0LjBLMN3krQDiKUFs5+9UjUdsUjDCYk0wBPrCxWkcguiJL1vEa7ISThlxyMlJQXp6LKxWAyZN&#10;/jMcnb6Fu/skTJn8J77XOHq3K3H94jqUl8RhKV93/MR2ZORHQyt9uNJDVCquF71zrckVegJHyxFg&#10;8YOHRuIvhEaEH3wlmB3uC19eu7fGCd5eExCd4o8ZC1MQnRCgAvoTxv0ZIYEmHNx/CKeOn8b1a1fx&#10;+dMHKts7aOuoJ1yiFTwmO4xT011ePq5wo9rRmwiNEA2c3SeoVN1AiyciqAoyZoQhuygacZkWeFKx&#10;TeH9cPGbCEuGAbbpgaqWQkelJx2BJzr/K3yNDohONNLA+yEs04iQVH+EUGWYozSwxvrDEk/4WZxg&#10;TKGSmhYIPytBGzgeuoBvsX1HE4F3DkuW5kLn70wYTlbpzHkF6dDycwqLCFKpxKlZ4Yigo+GunYIQ&#10;3pc8qtM5c7KQRkUx2F+OJy/PoKGthM/XUPkmISHahNLlM7Gycg6mL0lHaGYALJlBiMmyonh+LpYu&#10;zsXK5blob1yG/o5GDNDYywJkN2/SzhyhA3RLVhu9T1WxHoNd3VjT24uh3h5uJSDejvbmBqqT1aiv&#10;XoXaSsKkrgaNtatpaxrR1dZOoHTSee1BH58/2M/X9vepWpCvBBZj01hjWzHsKoWXBl8C6LJf4CHD&#10;3u7kshoSG1FTWNJWROowVDfds9i8TfpJSSzjKnaOSAbWfqVIBCCSgSXHEIBIXEMMncQYBCDSwl3m&#10;7SXALbGSrdsPqek08cylJYgApE0aGXYOqwyoirJKLF+2HGUrVqnFpWTq5+jJGzhEyB0Ur59Gd8xI&#10;j3n5RzmOjA0BCP93nMZSqr1lSVOJfcj2KI2sAggNu5yndOTtk2JCAqStdUBlXK1eLXUo7SoeI4Ft&#10;aSsiac4CiSO89mMn+L4nCQye07Ev4yj3HT8lcJC/7edmh4h9CLCkrYbEQAQeZwkPmWI5RSjtP3SJ&#10;INtNL6EXK5asRMXKasLtjIK2pBfvJED2EiAHCRDZJ/dz7+gJqpLjuHHznhoXLkhtyTWcp9K5Q0Vy&#10;+/5TVf9w/CiV4vBWqpgR/u8Krl26jSs8n11rNqK3ugrrW9uwprYeLaWlWLVgIb3qDH5JB/GXv/5D&#10;1Wi8kLYg957h1nUqEALkA1XBWyqQMYi8o4J4ToVxj97/o/uv+JzXBMYbBZMnD9/xy/1SAeTnn+01&#10;IGPZVwIQURsCD9mKGvmvAPkMWfP8vwLkLWRRKZm6EoA8IyiecDwgWKQ48MqdR7jx6AXuEBTX+PeJ&#10;87dw4dojAuS5mr4SGA4O9mDx/DycOznK+1xI9ZGBJYuWIsQShdjEBEwryENWWjJsWg1yA3xxYdsA&#10;Pr+4jo0DNShOM2P5NBuWRvujnMAoIgBsoSGwWKyEBz1bG3/8Zh/YzB6INThhQUoI6udmoiRIj24v&#10;P6z106He6I9pWk8Ua3zRoDWijsdpCtCjPEiHwmAN8qz+mGMxYbbFiATCQuM+Xk0Z+VOFWKlOAgkW&#10;LVWJl7sD3FwnUDF4IinNCkuEAd4+7nB3cqDanIRkqp7EOCrOXTtw+cplFM2eBk/vKXDzmARHBR5R&#10;EhOh1UxAZJgLFZczTJo/Yc6MSJw4tkYtbhSRHojo/HCEZAbDFKdDVLqZakOPwGgtgqg6jFaqJaoV&#10;vcEDTp48T70DNASnLwHn7PhHmKyOKCpJRjw9f1uUET6ershMTsXhA/w+79mLw4f28bt6hSrwKipX&#10;LadK8aSycSIIJsHVg+qHfztTJXkRGt5UPzLlJirIZHZHWr4ZCblUe1QSBYsyYIsNxsTJX2O8y59h&#10;zTIiZnYItFFuKrA/hapsiuOf4Ok7EaZAV/j4T4Ax3huWbBPCMwN5nfT6E6Ty3h+maG/oY5wRkUNV&#10;F+uFYKsrlc14zJ4ZharyPMQlaBFJtWUK9kVMigVVTaVISo+DhfDXU3VmZEUiKzsRYVHByJ+ZimXL&#10;CIey+SienY4VPM/qVdOQmmJS6clLFuep/SXLClC1eh5mLs5Q65HYskMRlRWKZWUzUVZehOUl+ags&#10;n0Nj30QnsBVrh/qxddMGGvpebBpeh70jI1QfhAYBspbKYm13H9b1DKh9Az2dGOztwpo+gUs3hgiL&#10;zrZWOsWNaCVE2hrszRW72ltVCu8AXzPU14+vRBGo6SsqDFUfQcMubUUkYC7dcWXaStp72OFhVx/S&#10;8fYQDboEuvv7N6hFpWRtDlkDQzK0ZLpKrfZHI7Zl5zFs2naQ7yUtRQgmKgxRJ/Ie9s64F1XMZAdV&#10;iFIfEuCmApEhAfsd/J8y/PTG+wa2EiDrFUBWrWpAGZXH4oWLsWLpClXQKBA4SPAcPEbISaCagBDj&#10;Kx7+GECO87GCCN9PVJQoELWfBlXFPyQWck6M/BW7USdMZEpNemBJFboCSMcgGpu7UC/Bc2knImty&#10;SA1I3zDBJwH522r7GywIjhOnqSLUY9knqcKSYWUfSgF9USGnzt/E6fN8LCCR4O75Ozhz/rbaHjxy&#10;Ces27ENH+xCWL1qO0mUVhNs5BYt1G0axbfthKpDT6j4ePcrrP3QRo7uO4RjP/+btR7h24y4unL+G&#10;c7xPMoV1k0C5e/8xt49w/epDnOTnfPrkRXp8d3Djxn1c47nsXb8N6xobsYlfpt39azDc0o6SWcWY&#10;N3MOX3MTf1Hq4z1eiIfPY9zm6x7SOL+nMhGAvKYKeP3qk1IkL6gK7l1/ike3qTbuEB7SlVfGndd4&#10;cOO5Ui4//vxXfPjeDg6p/7BPX9nVhx0gokhk+VrJwvqB++T/3xMU3+PJi09q6kqC6DI99VgC6K8+&#10;qymsp9LihP+7ce8lLlOB3Hj4AncJlCsE2kne58vXH+MWAfKAyuTxs9e4fl3WYdnJz7Qdc2hUe3o7&#10;0djUipypklI5E/GxcTB56xHm6oUigxb7mivw5hEdoP3DyE0KwvRkI5baDGi2hGKmkV6siYbHakN0&#10;TASNSxhCQ30QLnUewe4IC3TEdHq1ndnxWKcPwKCfASUmLbJ07sjReGCG4xQ0af3QaTRgMVVJrr87&#10;FlgMWGk1YWa4HpHBHjDpaDD1rggw0MhH+CMmTA8TnyedaHV+TtBrHWEN80NImI5QcIWnqwPcnR1Q&#10;VVNJcN7E1SvnqRJfYdHCInz9zf9LTU9JvYfG6KbSf81B3rBS9bg7/UnVmJj9HRAb6QmDmTAIcUQg&#10;wWGK10EX40OD7An/KC8YIrxVuqtZNWQ0qhRgT40j/IzuqsZDr/OAo+Of4eb9r6honIY5S5MQbPFW&#10;MZAN6zbgh4/f4/IFfh+vXuX5XcDbt8+pwrfDV+OFyVPGw0nau3s603B7E3iOcOL1THGaiIlTvoXW&#10;6IHQcC3SaGQDI3lf4j0RP82C5Owodf3OWiqf6VakzomCR8BkfOfwr3yvySpLzMdvCs9zAryNk+EZ&#10;7EBP34SovBCEJPOeymJVoYRfqCN8bVMIFj0Sc82IiNcQFlMQI80aLQ5ISPTHIhr0WfOzkFsQi9zC&#10;eCTlRiGbsLDFByAzNwJzF2QjvzAFy1bMQtWq+WhoWEmPfyWWUImEmpwQxO9FeLgXbVw+Olqq0FRP&#10;ZdC8EjPmpSEu14JZJbkEZBQWlBSgqWmlipE01ZWis6kKXS21GOxpoaFvU9NVfZ1i+DuoOrow3NOL&#10;dV0ECMcQhwBjDfev6+vFBqqKdT39GB4YxPDgENYPDGFt3wAGCZzOlma0NVKp1NaidtUqqp2mLzEQ&#10;gkOgIUMyqPYeOqcAIrEPMfKHj9uLAu2xDxp4bgUoEqeQBY6aGjuwZs1mVQAnwXMBggqEH7uCTTuP&#10;EiBSRyLHoUdMZTJC1SOV6WMA2TFynIPK55C9ZkNlSREgkl68fdfh34y8GPC2jg1o71iHyioCpGwV&#10;Fsydh/lFxejsGlDKQcVPONQ0G4H3Gzi+ePq/AYPDbrTFw7/FfaIYruAMH5+k+pDMJzHgp+idCryk&#10;F9bQ0C6sW78Hre2DqKlrQ3NrL3q61qC7rRctdU2oLKtR6unU2bsKHkekyv4LPE6ekWrnO2r7T2DY&#10;6w9knLlgB8WZC7e+DFkcX7KxZMqL587zPnz8KjZtP0alM4T5M+dhwZxFhAXvI8EiAX4pvBToy9Sj&#10;xEDUglwjJ3CGr7995wmuExjnztmnr86doUd3TwoJn6iprKuXHuAs1deVyzfVmua3uO/mlbs4sH0E&#10;W/jl2dnfj5E1GzCydjO2DW3A9k3b8ZFGXrUnocF98eQ17hEed67fU0vYSkqvzLsKPGS8p0J4TrVx&#10;6+J9PLj+Ao9vvcajmy/x8Ppz3LvyFNfP3ceje69UOrAAROAhQ0Ai66mPAUSAIfAYG78HiCiOh88I&#10;kKdvcZcAecS/pb37Y4HJ8w9UJR9x8/4bAkRiIFJMyMc3n34BCOF374VSKQ95LU+evcGDh8+p6PbT&#10;wTrA79RJtHR0obBwOg2nDWZTCGJDYxDnpVUqoT0jBrcPrsf2jirkRPoji973shA9GnQGzNT4I9iX&#10;Hmm4FbPnFSA2iUogXIOQYDeEKYA4Iz/YC81hwVjro0OfKQAL6amG06MO1zpjaogOM72cUUEFMivQ&#10;DwURRqxIi8SKdBsKEgORHGdERJgGEaEaREfokRBrRHw0vevIAIRbtAij2jH6ToaBhtFo8lDdcp2c&#10;J8LH251OWS9+/Rs/m8eX8eDWSar5uZjk9AdY43n8ZCoKqgcfzRQYCCOT0RM+XpN43t7Qeo+Hu9sf&#10;EBzhhaAYjWqG6B3iCq9wN/hGuquW52Z66qEJBjXXH50QhJgEM6HkDr2oEQLE3+AJTyodg3ES9uzr&#10;xOi+ASQn21TWV0K8DbmZyZiem42bhPnn77/Hx+8/8rv1GBYqunHjv6VamAQ3d0f4aAlKqjVXV2dC&#10;xQHO7pNUIaK0cI+IpgIKpTGO80J4BpVEnLRDcYfG7Ewv3oDk6TYYLZ5wkTVD9G6q7YsARBpIuusn&#10;YrLmz9ARCjHTQ/n6ADWVJWm7/hFUN3OjqLx4XTkmxGfynqfokZpBtUN4ZmWHo6S0ECvKZmPx0qm8&#10;fgMshOz8sgLEZQRh5vwE9AyVo6g4BTPnpGH58kKULKbCKJ2L+spFyM6JRCQVSLDVCznZMWisLcPq&#10;ylI0N1ZgdX0JFlCVtHdWqGVpFy+YQTg0o6O5xp6i28XHEgdpW01V0UKAtBEcAokeQkKUB5VGJ212&#10;ZzuGujuwjvBY29OF9X192NA3yDHEfQOECLf9g9i4Zh02DMlYg/WDApNudLW2EiCN+EoMuWpk+CWA&#10;rQYNkExhSZqtKog7cZEAIRC+wENajQhQRIHIWhhNjV3YsmWUBvgqNm45gF1UG2I8ZSpl07bD2Eyj&#10;N7JHFmg6TygRUl/ANHY8mebasfskj2eHhx0gF5SaEaMoMBLFIDGI1vb1aG4bRHllLVaWruTNW4CZ&#10;0wrR07cGpy7cVOpDni8KSVTI2Gt/P401Zrzt8PhSeEhgSP2FmjqigT1DNWBPA+br+H/phrtmaCeG&#10;N+xV02gNDdIRl974/KUoys5FdnwCspLT6fWf5WvvquuXKbzf1McZjnOEyIW7OElQyDglWx5f4HH+&#10;0j3Vk+n8pbs4x6EAwuOr+AfPSZ071ctuqrduXn9hVi4KcwsIrAtUc5cwxHuzZesBjPLey+cnU4DS&#10;Ul96a126eAe3qQ5u3LyPMwTHhXM3cJ4guf/wKe4JQOiRX79GhXLlPtXIfdy//4TjOX+493Bw937s&#10;WDOM/Zu34tCOvdi/fQ/2bB3B9Su38Pe//yfevJPFoN7gKQ3y/RsPcIcQefr0tWrn/lqUgygQev8f&#10;X/+AZwTEFaqz2xcf487lpxyPcfvCI9w6/xjXuZWprJ9+/je8/zJ9JWNMgQhEBCD//+AhTRPtCuSj&#10;Uh53pcL86Tv19/PnhMjz91Qg0lBRAPLarkAePMcdqg0ByAl+Bgog91+o5XClwaJ9+46fw03sO3oW&#10;F3ltW3buxoyCfMRF2AiRGCRGxiHRT4dFfn4oD/BF07RY1ObEoDjKhIxQLywweaLBFIg8XwOMHr6w&#10;hQeiuGQaknPCYQ33RSiVg9R1WAzOyKERrArwR7tOi9VWI0ry4hCsdSAQdPyO5SLD4oc5UQEoijMj&#10;LyYQqaG+iLN6IjzEDYEBzggKcIEl0J1KgR4wjbmFhkcq1hNpMKMJFxsNt40qwihptnoPTKSRLppd&#10;SLg+wd//7Sd+Rpf52e1HyYoCRKUGIzwtGCE0ekERGnh6S82FdLSdZG+2aPVDoIkqQrLDInkdCSZV&#10;c+EZ7AJtrC8MCYRjihFmqiq9xQOuPuOg9XdCdHwwXH0nwlXnAFfNZEREBSLQ6A0fz2/pFC3G3pF+&#10;JMWHw3HSd5j43X+Hw4R/gYfLRNVv7O2797hy/SbB/oIKcA7Gjx8PhykT4e7uxPNzIYw0cHOlCnGU&#10;FioeNLz+cHD5RnUTDpP1TWJ9kJBrRZDUjGidVJ+rwDhPxKQHQB/owtc4IdjM+yRpwTxXb56fKdRb&#10;tXT3tbnClheE2LxQRKSaeM28t4kE+fJUJMwIUWuWx2QZEJXsi8R0E8J4T7KpNpYtK8Sq8rmYTxUi&#10;C29JUH1J+XQqhgyUVuZi60grGtuXIW96HDKyI1TK7vTpsZhTnI75y/Ixlwomlftzc+LQ2rhKAaKF&#10;YGhvqURDTQn/XoWa8kVorFyhFIRMMQ0QCANdrehvb1QA6e1sIDw6qSJ6OfoJCm4JgIEOwqOrU01n&#10;rekiUAgQmdbaSOWxnhARFbKWY0031Qq3A+1dGOjsIpy6CJ1ugoj/k268B+ml2z12AYTde1cGXBly&#10;iVHIfDoN/eGz6n9iUAUgMgUlWVPr1u9SnXJ37T6s5v2HNx/E7n2iLiTIfoFAOYgtBMjovvMcomyo&#10;RAgQKTIUeOyll7xj9wlC5BSPx/P4AhA5tqTPbt5+QJ2bPHdgaAe9/rVobBWASOuUlShdUqIyiNZu&#10;2IqT/LHvlbYgci0nqT5O24EhSkRBguOfMQcJalOx8LnyHFEaYqxV0FoylQgQUSlyrbKVWgppqChB&#10;9J6+jejtWYvK0lWICgiCReODEI7UmHgcJxhPnb39m/qQKSwFECobMVTi7Z4+fw9nLz7AacJEICLw&#10;uHj5Pi5wK63Fr1x/jMtXuaVRv0kDd+3mE1y78RhXZJrpxDV0NnQgMyoas6YW4OTJa1RdV1WX4N07&#10;j0DWPz9FkJ+T4x2/oqYVZYrq9q1HuH5dAHIVF6lwLl64jjsPHnE8wd27BAjf/7o8746okqcKIJJR&#10;dXiUqmb9VuwnNA7tPohj+47j1NEzeE/DLe3bnxIeL57T4N59gnvX7ikFItlYsoStAOT1aw4qgQ+i&#10;QO7SYB+7gVtnH+L2OULkwkM8uPQUDy4/w51rz1UluqyFLgAZUyBjAHkh2Vz/C4DYq80/2zvxCkAk&#10;BsLxhKrjqRrv+VimsL4A5Dbv6T0C7AtA5DO5xu3dB6/U62TYiwnf4Nrt59jG7+H+4+epkvfQeE1D&#10;flYyMpMTkBITjczgQJTaQtGcGoGKlFCU0SguizBhepgviq1aVMSGIyMkCEatHwwmWRNcj/SpkYiK&#10;MlIdaBAUSENGgKQG+6KAamEW1UIqgZAQ5UtjakSYzQdpyWZEmr0QRwikhPogOtiTsHCDmQZbVuEL&#10;DHG3N1u00UiFeCOEhs8WqUVQsCvCrd4KIBFB8hppY0KPXecMD+/JmDY9i7+Ro/j51w/46y/P6GwM&#10;IlKCxPSU1ZQUjaf0ujLRm5fpp9ikIOTmRyM1JUQdwxzBc16ciex5qfDisbQR3gjPDUFUnhUG/s/X&#10;5ApX7wnw8JoID4+JqnbEg979FN8J8DI4IiomWAX5PVy/Q4BhAiJpmJNTrLwuPdwcJ8PZ4VtofJwR&#10;HxeFk6dOYueu3Zg3bx5ieN8nT5YKd0d4eLrA3dMZxgCdgomrG9VSgAZeOg8ewx2ePE5cZiisif4I&#10;5L3UG3kPeC06qiWj1R2hNg2vTRpHTuC94f20SqW7D4JCNEjOiERMpgU+YYSQTGNlBSGUELDxM5SK&#10;8PRCG2xpOiTkh6iKc5NlChLSaA9sWiyimqitXoI2WTa2ej6v1aAC51FUZXPnJWPJsizVTr2/vwZV&#10;VXSCZ6dTxYQiOM4PITE6xCSFEEBFKK8oRnpGBGbkp2DlsrnoaK1GaxMBUreCimQZKlYsQkt9NRVB&#10;E2EhSqMLfW3NhEMbejsaUEu4yP/6uzrQ3dqM7pZm9f+De3Zh366dhMaAioUMdnaip7kFw719aiiA&#10;dPfb4dHWha7GFrTXNaC3pZUwIaQ4+lrb8NVeGuoDVBUKIEcuqiwp8WBlCkmmdFQfp2P2LrkCD2n7&#10;IOm9ew+d4WsuYt3G3Wht7VONDA8cvkyAHMJOAQgN6J7957Bh0wGqiCP0nE8TIGd/G/sFEjyGTGlt&#10;3yXrcVCVHOE5cL86B57X6N4T2LLjoIKHHFMA0tI2jKa2NaiobEbJolKsWLICZTTko/uP4jgNv8BD&#10;AYSKSWIgv1cevwfH77cyhXRSYiV8joyzBNFpgkMyogQgokx20TgPDmzFEBVXd98G9PcOoWLJMoT5&#10;aWH2cEeQlwdm5OSp5oeiNkR9HD1hVx+nqUhOU32IojmjYhoECMeZi9xevkfFcR8XOS5xXLn6GFev&#10;06DffKbgcesWjd31Bzh/3r6WR3f7IPIS0pAWGoo5U6erNuRHjl9XMZp1A5uwXtZlH96BLZt2Y2TX&#10;QRw+co7q4wlu3XyAGzTu53iPzhOOV67cxp37BMh9GnIa01s0lLcIkjv3HqtmiA8evMAdvubI6BGM&#10;btiFIzsP4Dg/j2MHTqn0319//U+8e/cjHtMIP3/6Bg9uPVQAuX3ljgLIhw8/qsD5GwGIxEBo7F8Q&#10;IFeP3sDt0w9w9+wjPDj/BI8JkHtUHzcuP8SbNz+qNiYfPv9z+kqC5bI0rh0g0itLigr/CQ9J7xWA&#10;2IPon/CIsLhPw/+I4+mzD3jCfU+47zEfP3z6Sa2LLgC5zmu+/eg1LhLWp/mZXCWk74wBhNdz7/FL&#10;/l/6Zj2jA8Lv6eGT6OzrRn1jGYpnZSHaakC02YDcyFCsmp6K+rwkLI0NwgqzHis5Flh1mEVvtjjF&#10;gswkKyEQjwiLGWZZIIr7E2PNiA43wGohVEK8kJ4YjDh67YnJ9GTDPWnIfWjAAhAZQ+Mf5o1YQiCe&#10;cEi0+CKKoJDlZiNiacjiA1RtgTRXjCAsbDSAAVQHAYSNLDoVGuqB+BgjaioXoKmlFAEEglb6ZvF5&#10;MoU2Y1oCNq5rwbreKkzPi4bB6AhtoCN0NgIiOYgKwofeOYHjNR7RyUbMnJeIollJiE8yonhZBorL&#10;85BQGKEysCw0sJkLExGVEwpveR+9O6Tgz9/gBT9JKfZxgo8/FRABGEjABhGWE8b/ES6O38Lbezz8&#10;A51QWjULs+flqPiMOwHh5e0KvU6DLZs3Yu6cIkya/B0cnQkdL0kBdoWbh2RguRIKvjxPTwLCF95+&#10;7pjoSNVj8IbWSFAEuyM8Sgd/gtnFdRzcqKbcZd1zvVzXJJ6HH9WHP3x4nVJtHimdAxJDMa0wHfmz&#10;U+Ed4kBFZkREcgCskTpk5kQic2oEwmM1CIxwR3yuGbZkPT8TX0ybkYAZM9OxqnIJaleXoKF2GepX&#10;L0Z8PD97Kjcfv8nIz4tRRYM1FQvQUruC/1+O2voSFBZnImdOCiLSQpE9PQnLls5C6crZSM2wIMKm&#10;w8LiPPR0rKbyqERzXRnHSqxeVcJtFeHQhJ52gkJiHR2tGOxoo2JoQ1tTHffbp7E6muvQ274a9TWL&#10;cPH8fjx7fBNb160jJPqU+ljb0/MFHr3cCkBkv30MdcrUV4/6n0x1yVb+/sreav2MCqQrz/+QveWH&#10;BGbFY7f3dLpET/oKJMgrWVgSbBd4CHSGN42qflCHjp5XU1TDGw/y/5KBdR0je89iA4GydYdUtAs4&#10;vkxj7RdFI6m6F7CPQwCycw+P/wUgAjCZvx8dPammsGRNkUNHL2PN2t3o6FiP1o51WFleh/lzFlKB&#10;LKdMrMbRYxdo6Hl+J6kq6KUfEvjx/AUQAoffBo27KATZSqrv8S/7pXX7SSoWgceZcwQloXGWhkUg&#10;Iu+xc+Q4+gZlCmsUdaubMD07B9kJCYg3m5EQHISYkEBUl68iAB6p7Ksjx66o+gxpqaLiG2rcpfKw&#10;A0PG2UsPcI6G85yoD4LkwqXbqsXIgb1HsXF4KzpaulC2vBzFRbORnZqGZQsWIInKI9jbB7EBgZie&#10;no3d2/di3dAmFdSOCrEi3BSEOG6TIiKRFB2DpoY23CFArhMeMi5cEIBcJ5weKnDcvkfv//4L5X2L&#10;sbxL5fHwIQ3p/VcEyFMqjpMYJYyOjBzGcelIQJC/ePEev/7t39XUldRuPKW3fpfvd//aA9y6cpf7&#10;3vwGEMnAes3nv6ORf37vFa4duYabR27i5om7BMl93Dn7APcuP8ZN3ocP737G9z/KyoM/c0il+s94&#10;Q1DIeh7PCRBRIr9XH3aIfGmY+CWILg0SpVX7gyevVeruEx57rBL9EcfdR29x+RYVHa9ZUnnP8ZxP&#10;EOxXeK2y1K0sMPXwKRXIk1dUIHaAnCJ09xw5hf716zCyZ5iOy1Te2wAUZsajKDkKxYlhKEuxYVmo&#10;HhUB/lgRoMUSKoq5Nj2mxwcpUEzLT0NGWjTi4kOQmBSKBcW5SEmwIDbKRI/aH7E0wPFTgzC3LBsp&#10;U63ImhGFxMwgxKcYkEavNiZcA5vZDfGRfnx9oGrtHiP7U4NVjUNouBfCqUIiZbGpQE+qDyoUPj8o&#10;wBW2MC9cubQLL19dxLSZcbBEE0bpwYiK1MBsdILRZzxM3uPg4/UNdLopqi2Ip2kK9OHe0PB9pLWJ&#10;s/M3NNTf0Ni6IiZahziqk5hEPaIIufAMeuaJgfAJcYOvxVW1eTdYvBU4ZDpJlJevrxM9fFdoAr0Q&#10;wHMMIJiMRi9MGPdHODmNh6/OSQXQE5ODEUj4uRAAbq7SzJFKwsuF9yCBKoFQ8XGBxkSVEBFIpWDi&#10;uXnA08eN7+3N42iplggKgwbe3OfD50pPLlf3b2GRFRAFhn6yNgi3/l4IsQUhIMTIex+FNKrKmMRI&#10;SIPHcN7fxOxozJ1fgJ6eBuQXp8LG64xKI6ypWPLy41DbsARRotBMDohOIVj4GcwoSkLJ0kKsrlqi&#10;ajaWLyskuBeiqCCZj2fa+5JRAeZmxVIhNNHQUzW0N6BkyUyULp+F8lULML0oHdMJoIrKxapHlaxr&#10;v2TZDCxaVEAYlaK/u5GQ4GhvpJJoRHNNBdobqlWQXEZnSy2BUY+eljq0NVYTIKsx0N1un9rqlkyr&#10;FjTWLkZz/SIcHF2HbesGsbarW4Fj/Rf1IdsNvQPY2DeEjf1DKiayvod/Dwxhy5phAmRAAWVNl0xh&#10;iXev1MAFGmlRG3Z4iMeuaiUkEM2/1VQODaxMP0k1+qFj9lTeDZv3oLN3rQKMgGB44wECiXA5eg27&#10;95zFxi2HCQFZzdAODvnfXmkzfshe6yEA2UbAbFetTC7/BpBD3D86cgI71BKzVDtHqG7W70V7FwHS&#10;PYyVFfVYtqQUi+ctwtzZ83CSYJPFmI6eokfOISpEzu/3ALE/JjzO3VHTSccJnGOyFZXB7dmLt2nY&#10;7yiIXKDBv3jxrqrJkLFvPw0Ivfz1G3ZjamYO/N3dkBEVifyERExLTkJWYhzlZQeu3XhK6PB1PM5Z&#10;AuO8qIsrD3Dh6kNcuPaY28e4eO0Jx2M1dSXtU6RT7vatI+hs7cbS4vkKTFGEktlPA5OnB/ypcLTu&#10;rrAY/WHx19MTDUFmdDRyk1IwNS0LkZYwhOh19IiDkRMXhzmZGZiXP5WQy0AvJaoExGX6Stq5i5K5&#10;eJEqQFTJHXrdNKSyeNKdhy+pQAQgL/DoIT34h68JhWeExlns3bYHRwm1owfO4hzv1c9/+Qc+ff8z&#10;1ccLvKB3/4hq5TbhJDGQW1fvqIr0Dx+k8pwKRJonvvoIWe722f2XuHTwIq4fuobrJ27j1lkC5DzB&#10;c/WpAsh7USACkM9/UQB5rwAiC0JJjIMgkikxQmMMImMKRLYyhSUKRALo98T4P3lJYLxR6bsylaUA&#10;oqrR3+CKqDqeyw0qkLNXH6h41FUC5D7VicQ9JAX4PlWUtHm5evM+du09hL1H6cyM7sbC+fmYNyMJ&#10;C+mdZkYTBkYf5AfrUJcVh1X0YmtMBhXsXhnsh0WRBmSG+2I6vdX9h9chf0YcgkN9UDQ7E4P9jfQm&#10;67Bo/jRCxYSwKF9Ep/tjSc00VcgWFi9Ff1QBVhdERnghLsoPcRF+SIozIIUecnikFpYoDUI5gsM8&#10;FUAk7hERTkUsCz7RmxeFERJEdUwjt3VjKS6d70PO1EBV1Gcy07hrHOBF4+ox+V+hd/4OwSqLy50Q&#10;cYKXYQp8qWA89QQKAeLk+DXcnL+FXutESOlhMjhBo5+EjOnR8A2kJ+/niO8m/QHfTfmDKo4LiwtQ&#10;faxkLRC9qA6tI/QEQ1C0UcVLQqnCwsICePwpcHWZrFY8NMuytgZXOEz+gyoo1FNBmAI1as308ZP/&#10;hMlO38LJ25HH84Ep3B/+Zg18qTZcXB3U8PF153BFYJCWCsuoFI9OL40Yv0UgFVd4pInnQvUTrIeR&#10;oImMs8LGkZqTiNzCHGQVZFN9WBDCe5yUG8PPKR+N9PQXrJiB8EwjrMk6RCUYuT8VhbOSYbF4EaiE&#10;tNUHNjoUZWULaJxXYk1fE2qrF1F1hmL+3Cwq1nSUrSxWfbv0BheEW/zRXl+JtX2dfG4nejvrVGyj&#10;p7sZy0sXoJKqoptwGeih4e9vRxeh0d5ag5aGCpWNJW1L1vVRYVBp9LQIiFoxRDh0yOqBjTUECb9b&#10;rXWESZVSN90dtehqrSWsGjHYTci0VfOYq3Ds4HZsG95AgAgwJIDeT2AQFBybJOOyux9rOqg6+P/1&#10;tCMbuW/jwBqqD/u0l0xvfXVE1XfYC+vsabp2wyt/S6BcMpBOfKlXkLiHZGeJ+rD//4qKUfQPbaHX&#10;fRmbtx3C2o37sefQJew/ehW7RZFsOYQtBIQ9BnKeqoQqhBAR9SExlNH9ZwmYo9i6+4RSJSqF98s0&#10;1s7dx7BtOxUI1dEhqpMNmw+gRXpB9W1GeWUTVpVVYVZBEfJyphEekjl1E4eOi/qgAiAAJV1Xzvu/&#10;TFWd4xBlQeN++iK39PrPiPd/7REuXaORp7G/fP0hrt54gnNUC6IgLlNVnCI8N27cRUh0wWoywXfy&#10;REyNiUJRehoK0lKQGR/HD6wTt++8xBUC4up1jptPcInvJ9NasojT6C7eC3rz0oK9R7oJ17WivJQK&#10;o3AW8pLTkBASBpu/PyINesQGmZAYGoQ0mwWpkbJOdiTiQkOREhGBxTNmYMWcOSiZPQfzphcgNzkF&#10;c/LzULOcknlFKZrLVqKlSgJsK7Brxx7coGEXeAhERIFcuXJHKZDbMmWl1MdL1cZc2pffk1Yej+0L&#10;Pd2loT1BgOzfvp8AOY4DVCN3CZm//u0/7CsL0lBL/OPBfRpfGtp71+5SgdwiQF79BhBVSMjxXuIU&#10;fO/LdB6uHbyGGyd5Dmfu4d6Fx3hw7RluXnlIlfIjPv9g73/1/pN9K6BQU1RKgUggXZTH71WIvRLd&#10;noX1CQ8JNMmukmaIAgyBx9gYA8jV289w9f9L118+15VtW75o/g8v4kW8uvecOrQhd5ptMVommZnZ&#10;MkmymJmZmZkZLZPMDEJbZmemM3fmhlN16lZF3XjxPrXX2phazty76n4YMeeaa9KS5uy/0Xrvow/+&#10;bgHk5sNZPgtTePT8DX87jyE85hYVyEuqmGcvZlBYWoqKugaMXL6CyMALOLjJCT57NuLgOlccdLOD&#10;7xYP5J8+gPQN7shxc0Gasx3inVYimIbi+KY1OLSHn5N9cOjoJmzb4Yljx3dguL+JL3APGus1t38U&#10;zl3YjX3HPNj7XQ1376Xw3Mpe9qalNFC/hfemZdi51Y6Nz8Vm9v63OWOt13K4uP4O66kSvNn7VeDW&#10;SyBZtwybtxAi65ZgPYGybu0yeDj/G04dXkWV6g7vDV/DxVkj1BWX+Ccs0Qjur/8Juwi9ne6OWPXN&#10;v5paWGvcCBLNq0Gjr/jH8mU08vzuG6oFT7c1+Pp3/4kGfyX2HdyEf/jn/xe+WfIv+Nd/0cDD32L9&#10;Jlf2zJeZCagcHdkB0kyELl8bteSx3RFLXH+LTbs9sExps8t/jyVfW4MVXZyX8JyrqXT+Ca5eVFLr&#10;HcycIL9b8S/43cp/wzL7r/FbnvN3q3gM19c4E1BUOL/73T/j337zn6FJrxxdlvPv4Ejl5m3GYKiA&#10;5LJV/0rl4IjDVIyrqVikVFwJEe+tnthzeCt2HdmCQz4HcdT3BPae2QmvPXz3jm+Fr/8pKooLVIJe&#10;8NpHKO1ahe17CBDCw839a+w/sA7HT2w3YAgKOo9qwsC4idgxiI/xw8H9Xjh6aD3SUoKQTkO+hdfb&#10;yGfHy3MNkmMDkZcRi5SEUIQHn0F6ahRqKkpQV1VpxmCo5WVpdsAcdjZKTdXcgpwk2rwAZKaEorwg&#10;FQWZyaguKjRpuQ08rigvC2UFOagro9ooyqXiyEV5WTZBxHNwvaKA3xMksREXUJAXg7/++SMe3b9P&#10;NaPUXoKitMxAxAIJVUdFNdVINZq43lZTj/a6RrRU16GV61Iial/9Ghq29gUeVBVKH9X8HtreN3SD&#10;KsEaEyKYyJ3V0TWGhqY+o1Sa24bQQCPfO0KlMf7AAKSeAGnt1Fwgt4wCkSoZohGRu8oAZOiWUS4d&#10;BMjwIkCUzqvU4k4CxIxgpxFTUFoB+cy8KpSUNeGSfwh8z57D4X37EXgpDJM3nvAeHvG6hNOVhxhT&#10;/IPQsCkQW8qsyYCiwVDs4ZYynh5MEx7zVATzBMgcHhIeCiZrrgy5lm7dfYF73G+ABjQlIZVKYy82&#10;ODlhm5sbzu3fi4tHDtH478YRAqQgPRtXxibR0dqHhtpWFBSUm4KHYZfCcfrQURzctp377TLt0PYd&#10;OLRzJ47u2YMTVDDnDxxA4LGjCDlzGuEXLyD6kj/iQ4KRFB6GlMhIpBMOGVxmRUUjLyEeBYnxyI2P&#10;RWJwMOIDA5CbEIf8pATkxEUjO4b7xkYhMToCwyOXqYoIRSqDB4+mce/Bczx5OmtgMjXzBi8EDSoQ&#10;VZ41c2FwaQPIzNRrTGpu/K5RXB66hisTt6kKrNTdly8/EBTfGbUx/WLepPDOPeY5H74w5Sd+rUA+&#10;LSqQdzTYj9mxkAIRQKRAFP+YebiAF1RmP37+qzm3ZiCUAvn2B1Xb/ZnwsAXRf1EglvtKCkTNVsrk&#10;R8wZgFiVdKUkFFjXGJBfK5BHL17jIX/3U/6Gmw9nDEAULJ+T8hJAFuQGe08Fwr/L7DxVMsHfM4S7&#10;958jLTIam1cuwS7HVdhpvwp7nVeb2lW55w8jZZMHUuxWIosAyfVij3SdB/y9CQWHf8O+PZ58mfNQ&#10;U1NKQ5OO9vpM/m3bMdDbgLhoX1OPau9hd2zYswZrd9vDbRt7zLvssGufE/bvd8XOHexYeK/Gpg2r&#10;uKT6ICi8vL7B6dPeOHZqA7bvc8GuQzKIqq7rRAPqjP1HvLBzlwsO0iAeIGScVv4DViz5P2i0/xnL&#10;v/kH2FM1SFFs9bTHQS83eC7/Gt/85h/x26//Ee6bHeG8cY0pCaIxGyuW/Qa/+af/E//6D/8fODms&#10;MOVOHKlYtm33xB/+8I9wdV2NNSuXYvXyJdy+Er/5DfdVAUaHJVi7lnDbtBo7Dq6l+lAdquXYc8yb&#10;0Pkn2K38Gks1Wp7qwt1tBdZ7O8CL19Z0tp4bHbDC/vf4vZSS81KsJIy+ocr4V6oNzWjoutYBTvz7&#10;r15FSHo4UYG5UAm4UVnIxbceG3d4YNNON6xhr99rPaGyfSPWsVPmvW0jv9+MfYe349S5I9i0az32&#10;ntiDHcd3Y+MRHkcFuOWgF86dP4qk2GAEhJzEvtObqAr5/9jtgh0E+S5eIysrGnHxgYiKvERjn/qr&#10;8RaaaiEcPqe2s3PrjZCgU+x4piM1ORbREX7YSDCePr4dkaEncf7sTmyj+jx5YivBk23GYlQWK+Ct&#10;NFmVEyFU5DIqL6NizUIG4ZEUexHZPH9mUjQqC/hMmeyoYqNCak0so9Sk6SpFV8FzFT2s4medt6Io&#10;k3bsEjJSAzE7dRNPHtxEOa8lN5bA0VJVjfaaWkKiDu0EhKAhd5UgonVBQxBRE2AWg+j3rZiB3FbG&#10;dSWIqEaUevVKbX1Gg37TxD4EDQW0BRAN3Ovpv2LSbVV9tqG5H03tY+hWvGP0HnqGbhsF0txujQOR&#10;+ujlUm4sZVzJNaVAu2o8acChAuoqZ6IAeo8C6BoHMnAFA+O3cOXGU5MSnJlTZebD2LFxE9s6bN2w&#10;wdSjUnaSZja8fJ2w4z2PSzURHLZxFoLBPaMyXhEOCybT6RHXlX30iNC4/1DuqgcYGuK9tPWZQYGa&#10;aTEyJAJ+Zy9g37YdWOfkjM3uHjixcw/8jp9A4JkzCD5/FgE+pxB4+iTiAoMQ5R+EA1t3Yf/2ndi3&#10;g7DYtRt712/Eka3bEMz94wIDkUIoZEZHI4cQKEhLQVFaMkrUUilj01NRopaRhpLMDBRqmU75yVaZ&#10;kYHSlBQUJCchLzEOsX4EzcWzBImgEstlDNVHFNIjQhAXHIAEgmTy1l08pHG//3gKdwmPB09m8JAg&#10;EUBm5t4a9WHmvhBEuD7H9QWVAVn4ng/Ya9y6QjXYPYZR/h903F/++t/MnB4LNLLvaJRfaUS31MeT&#10;Ocw9msVzKroPBMuvYyByYX2WUqDxfnr1yS8uLKNAXuLFPTYC5I8/WDMafjYKhOrjR00UxeMEEJ7n&#10;/RcFYsHDWsqFtQgQEwP5DlP8DdPzHwkQKRBV4/3h7xTIazygknrC33yDnQMpUSmQeUJTQXQBRApk&#10;lr/txcwCOxtPcUWpz/dmUZiYjd1rqAZWrcCGP/wBXt/8Fkc2uaA1NxZV548h080RRWtdkUMFGe9s&#10;j2BPRxz0sEPkpXO4eW0Czx7dx82JFmTGH0Rvcxpf6nQcPbDZVN3dtH0VthxzwzoqEfd9jia+sG2P&#10;PXbtccLGzRrN/Xs4u/0GG71XYc9eAoMG7dy5zdh9wJnKxQEHzm7GrqMe2LCD59lrj33HvXD89Fbs&#10;3e2EzV7L4LTq37CGvXEF2TduXI2tWxzgLmXguRprV/wOXk7sva+1h5PHSnhud4ErVY+dh1XzysF+&#10;OZb97t/wm3/8T+xBEzgHtsLR/g/Ys3u9mf5WriZXVzuC5Rs4rOG+3/wGf/jdP5mJpVw1CJFQcPRc&#10;it8s+z/huc0B2/Z60uBrTvdVsLdfwuN+y/2Ww3unMw6c2sz7d8e6jY7cthqrnJZh6epvsHL1Uvxh&#10;6RKs2+yNMxfPwMnNntd0xKaNXgQD/24bnOGlgZWE5gEqg4Ond8F7jxs2bnXB9u3r4OayhsrM1biq&#10;DrNt37cFl4L8CJRNOBd4HocvHsc+3z0mKcD7gAd8zh1FcU4asnMScInG/szZXfA7vxebN6xBWIgP&#10;SkoykJwUQXtEeBTnoTg7HflZySbltqI0zSQonCYYkhNCkJ/Dd7cwH2XFWbhw/hAunj3AfWOQlxMO&#10;f99d/F/Y4/jBbfA9cwTZKfEoLchHbXkllUM54VCO8kKBgGBKY4cywZ/3FU8VkmEyqip53uLsDFQV&#10;Fpj4RGsVAVAll1OlCXg3VFWYEeZV5SVshVynOilJQ3tjCbqba1CRx3vPzEJJVjbKcnIJHyoSXrux&#10;shotVBtK523iOc16aYUBh1SIoPKV0mltI7LVzDqbAsBqAoiC0T2Ex4AC7lQDcmFJmajAoVxa2qbC&#10;hdWNlORtVCAExcjlxwTJHdQ0DREqEwQCVcXIAwMVteFRGibCY3D4Hrq6r6OLKkTT2krhSIF09mhE&#10;+xVT+kQB6Ynrzwmh68gvqEJceAycvlmC7Z7u2OTuacqpaxDejTsaPzFj2t0H85YbiaDQ2Ior1xR3&#10;IbyGrqK9vQ8VZbXIzshHelKGmcvd/6I/juw/hB3eW7DFaz28PdZivasrmzM2OLN34+iAvd6b4Hv8&#10;GCIIjUT2+tOjIpAew55+eChSuZ4UFoLkUBrvoCAkhoUhOTwcoecvUFXIyCcQCgRCairyk5NRTCCU&#10;ZWWhNDOdLYXbE9iSUE7ZWpGVhvJMgYPbUxJRlJyIEh5TEM8HK5XAIUASCYjoi+eQTZWRR4DkUHHk&#10;aBkfiezYSCRHRvAhLOLvnyY8FKR/zvYMT57P4c7dp3j29CVmaUDNvBfssWupaV7nVEiQBnSBKkRl&#10;R27wfz1EBTI+fI0q4AcTozCFBt8IIN/h5dwbTD8jPAiQ+UfzeH6PCoTf/UCAfGsUyA8WQGjw37NH&#10;/4SgfzbxHM+vz+D55Cxe3JrHs1tzePGQAPlRFXgJDyoPFVFUJtYHqo63ysIygwmtgYS/NMVBBJHF&#10;cu4EhcZ/vBAM2WwuLEuBfI+XvF/FSB5NvcEDxYVm3+HaXT4z9+dMiXdNbyvVYgCixID593g6+x6T&#10;96dwhUr2NlVrWXYhAbIGO1Ysxza7Ndi0Zil20EAWRJxDxZlDyHRxQLr9GqStWYVUu9WI42ffdS44&#10;uccb/T0t+PzpDR7dHUFlXhhG20owMdCJnvZaHD6wDl7eS+Gxk8b2CHvQJ73gtWsltu53wPa9NKRr&#10;v4bz2j/gm9X/iVBxwikqj51bV2PvdnvspvrYqvRRpd9u+gabd66m+vCgMXagUeX53P6AzZrJkD1x&#10;jTtRAH7zTiczXmS9+1LsdF+FDR7LsXebG7Zvc4UblY7zDqocQsqTvW23tXZwd3eABwHhuOYbbNni&#10;in17N8GL21QGZfny30KTPtmtWQJPN0LJlcewbdzoCU8vZSc5EwjrzDS29muXssfvbObn2LqV1/JY&#10;bZSDJ8Hltd4OG7ba44DPJuw5ugEbCJAdVA0nTp+AK5XD7v37sX3PQfiHRqOcvWTBY8Omddi3fy+v&#10;6Qx3T/7ezQ5Yv9MFR30PEgj74b6N/6tD67Frrzc2bvLE5m2bsf/EcRw9exK7Du5AaEQALgZcxPHz&#10;Z3CIauRszCnsOLeB8HbH4aPbaB8iUFOZj6SEUMTH+CMm8hz27KKy9DsKf//jOHV8Ly6eOUaDW4oG&#10;GunqkmykJ4eZ+TtOn9qF7TtccfL4LmSlxptAdiFBkpORyH0iCRWCpiwdebkROHqEv3mXpxn46c+O&#10;SHEegUBFUVEsg19GJUGVUVaA3Cx2FDOjkZkSbbKr6isrUJKXjazkBBr6EqqIKmPgG+WGIjiaCRKj&#10;Fqpq0MB9pZLKCrJNmm8t70eDChvLFDwnrIpKCBN+n20BRcqkqqiYv4swoiJprW1EY3kNz1lvtep6&#10;fGWLfWgpcGip4nwCh/z/pojf2C0DEJVwVzxBAXUNMhzRWBC2gdFJ9BEiZbWdqG8dRB+N/vCEAHKL&#10;UOlDi1xYQ1IuTwiIJxjRZEe8xtCIAKIsrGvQHOW20iO6H42wVlzjBiE1PHgdd+5M4eq1e4iPS+QL&#10;4Qa73/8e2zzcsHfrFtRW1eHegymTRXV54jb6esfRUNtO2ViKlKRURIRF4MK58/xHnsDxI4dxaN8e&#10;7N+5gy/MFhzcsRXb1q/D9g3rcWzvXvidPImQ8+fYY/RFbNAlxNJQqzcfG+hPYISxhx+OkqQolCZH&#10;06BHIpc9/6K0VBRSSUhR5PMfWZqVgTwuoy7xgWMrpmooy8rkfmnIS0oyABFMilLTUJqehuK0JKqK&#10;WMIi3kBDaqSI4ChM5vmoNAoWW2GSXFdxSA4JRBLvKTeOysOojkWAxEUiJzrcrKdGRaGtsRXPpxWw&#10;F0Be4OHjaTymWrh95wleEA5z7I3L0Gr+b4FDTYZThQiVBqsYyE1l3bUP4/aNB1Qf/51q4LMZoa2Z&#10;B9/TIGv8x/TTGcxS0RiAUIF8fCcFslgLSy6s958NQD4QIE/5XD2/PoUX16hWJgmOWy8NQKYev8bP&#10;P/2HBY7FcSDfqQ7W938kQD4vAsSmOn5xXQkeXwBiguiLAJkTQKwaWIKIAPKK9zXzmgqEAHn44iUe&#10;Tb82AJm8P4+nU5oL/ReAGDcW/y5PZt6ZDDq5Q+XyrCkogfc332DDb3+Pjd/8AbtWLcVJ51UI9nJE&#10;tNMqxK9chpiVS5FkvwKZDnZIcLbDxXWO2LfJiap0HarK8vHwwQ3cutyLgaYyVBUnIyMpCMcPb8B+&#10;FcjbtcKokPUH7LDxwGqcCdiGbQedsW0/jfuhddgkH3wge7an1+Mwe9rnT2zB0aPraVhdsH7rGuw+&#10;6onDcmkRHq6uv8da56+x2XUpDm6gQtnkQMPvzv1Ww82Lv4HGfOdGGliVVdm4Egdo6DeuXQ6X9cvg&#10;TDXksZ33sNMVXrz3jZvcsHkjO2wbXAiTldhFcJw7fQyH9u+y4gqOa6g27LBnj2YI3IYz/O7EiUM0&#10;2DTeh7bh2IXjSKZRPMKe956jVFybXYxra/uutVRYG7Ftp+Z3X4ut/E37Tm+ggd9O4+uJY0cPIi+/&#10;AAEhwSimYewZmkD7wARCItmJ5N/2yMnD8L3kx/vjb97ljc173OGxzRH7z+7DwQsEyA4C+MgGHDy5&#10;B9t2bIbPhQs4fu4CfAJ8cdTnEI4QAEHhQTgX4I+TF09i7/md8D65Ft78e+/ZvxFJcaFUAoUozE7C&#10;2ZP7jAHPSI1ARlok4uL9ERRwHCF+p1CSw/eWSqQkPxlRYecQGnIaCQl+OH1mB06d2GnOU5xHo1yk&#10;bCmVF8knVBIJAQIlMwxnTu5AbLQvQoJO4zw7IikJUSjLz0GFAuVsuRmpyCA0EmJ9UVpEG1OYZmDU&#10;VFttvs/n9zYg1KveFeGjooqKhzRoVHm5BZX6ynIDkiaCRWVLGvmdMqz0vUDTVtOAJn6uLSpFeU4+&#10;CtIyjDKpKioyAwk1sFDKxMrOqrIAohiIAQgNuBkzQeWhuMfNWy8IiDvoogEfoVFXL0xuLc0Roiq9&#10;KnAoxaDP3YPXUFzZirrWYf6T76B36B46+yZR09hv5hTv1zzd46oSa8FDM/IpE2tw5C46uq9i+LLG&#10;bRAy45NobOpEIY2/SsQH+gbg3Kmz/KdlIjQ4BBu92Ktxpjzf5o2TB/bi1JGDBEQYIiNiEBgQCv8L&#10;/KcdOYaje/fh1KGDOHecvYpjRxBw7gwiCYHokEtIiAxBZmIMUqJCEOF7lob+IrLjY40aKMugAsjM&#10;4FKupGQa+CSr0ciXEBplKRGoSAlHbqQfgvjwJQb6EhAEAI17fgpVBI/JiItAuK8PUnkdnUPfF1I1&#10;FEk9ECYlBhqpZt1qSfycSFUSz30SjOIQQNQKCKL8hDieg9+zJQcFIN7fl9tiv8DDuLC4ns/1/JgI&#10;5EZH8fck4srYVSoOpQlP4d5DTZhEmDycwq07T022lYAhgGjchAymzX1jMpHmP2Lq2QJu8f8+2DmC&#10;13Pv8ec//TfMv3yLhYX3Vpltjf+gIZ6hAhFA5jSS/d5zfOB3KnPy3XeqyCuIWDGQj+z9P2UHYWpy&#10;xgDk2SJAnt6cIYTe4CcCRNCwlTKxAeTdt1Ig1uyCv1YgNnh8+O7PvwCEquMFlYNGlf8CECoRpfK+&#10;twLkTwmFR1QgUiFXbk9RgfAeCBDzN/gbBfIBz2be4+69aRNL0/TC3VUNZnbGLVTAO5cvg5+bCyJo&#10;PKNXLEHSmpVI4XqC00oTRE9yXoOIdQ445k1Dt9uTSnYpThzcibH+LlztakU1jVBLRTQCLm7HCULg&#10;5NkNuBC2G4f9vbHnjDt8grbi4GkPrN++Aod9NmPoBtXKWD18/DQ62Q0n9nrg4C53E1zfs1vuLhec&#10;urjTFOBztvsXuK75N6y3/wP2rl2D01QXh9kz30FVsXO/O7bscsJaj6+x33MF/Le44wx7+8c32MGb&#10;6mMz1cym42vhun0NvHY4Y89Bb2zbvtbAY9f2DfD0tMdOLgP9ziGYhvjQQZW394LP2aM47XMY+/bt&#10;xMEDu+B78RQOHt2DExdOwCfwPAKjQ3Da7zTtRD58fU9gndcafr8Fx07voIpaj737NmIPldjek+v5&#10;u7fgMHvuoaGByMzIQmxsHLKy81Hd0I57z+ZRXt+I7bu34gSveYn77D24Hwf4Pu46thGuBOl+nz3Y&#10;57Mb6/hbthzZiKPnDsOdtiM+NR1ZxaUIZifrwAnuT2Vy9ORRxCQlwi+EIDroZcazbDq4FqcImPzs&#10;dAKkGDGhfrh07iiqS7NMJlReViKqKlWNO5x2ip22tGhu57ucl4astBgkx4eguiLbzBQotVFamInY&#10;iBADj5b6WhrxcpM9lZEUxg6tO+3aUgT5n0RFaQ6KctORn5lmAuQqHVJVUozSghxTJ6swPxIVJbQT&#10;OXGoKcsliKxaVyn8PTXFRYRAJVpqKlFRyL9Z2EUUZCaaQYKCiNxbUhpyPUmlKE23rricqqPIZFRp&#10;WwPh0USYtFbWoaG0CtWFJaihMhFAVLG3MDcTpQrsK3hPVfSVgGEDx5eMJfYSBRAFtDVb4DBBMXb9&#10;oRk9LlgoBiIXlsqem/lCRm+io+8KigiQpo5x9I8oFfg5FcY9wmAAOdlliAxLQER4PMJCYhATlYTs&#10;zGK0Nw+hV/GP1hHU1nQiNi4ZPj7nsHvnbmzz3oxtGzexbYCXqytcHe3h7uyAXVs3wffcKYQHX0Jk&#10;aABpH4xLFy/gwpkzCPG/hCj2VBIiw5CjHnw6jTSBUJYt3142SrkszZavLxNp0ZFICObDyaV6/BWL&#10;rqOKjDSUUU2UsMl9VELDXpQUi3yqjcIEnjeKSiTkHFKDzyMx4DyyY8Jp8BMsA8/zpEeFI+zCaaRE&#10;BqE0g9CgipCRL5QbitAoNhBJ5rn1HcGSqPNzmZRACPEB4f7FqQIOwSHlQTAVEUzFBEscpXas7zkU&#10;EhjFUiSESAHBp6VafgzvkQ9SVmQEf2MuHj58hodP5tiDVrmUZ3jwiOu3tZwlND6apqC5WZcCkeFc&#10;0JKN26ZesId+5R4mxibx55//g4riJ7yk+tBAQRVPfPPyvTWAkADRIEIBxFIg3xuAaD50zQWiOMh3&#10;Wuf2p3eeY0rpuzfm8OTaNNelQGYw8/Q1AfJfqD7+FiCqtvv2WyqQjz8YgNhUiNV+Ach7LgWQGaon&#10;KRAzmNDA4ztofnQDESkmAkTT2j58/hIPnr/CVbk9H/AepvlbeOzfu7CeTL01JWakQDTF8HhrL+K3&#10;70bMhk2I9mYP1dMDWSvXIHcV23oPtJw/hixvd6R5OCBpowvCD63HpbNbcPE4e+Y00Me2rUN2WABq&#10;YiMRuNUTKf67cIGKQZlW+w46sWe8FRv2LMf+4y44dNSVxlozCv4Ddu60J+BvsfPVzF79EmzZ9A32&#10;b3PC0X1e2LvdEevXfgPvbWuoyB2xx2kJdrsshcvyf8Y6x9/j1HYPnNxGcNCwKsDuvYmQ4DGbd9jj&#10;rLczYjetNVWDpZR20phtP7kBm302ECJe8KTi2XtkK/Yf2IzDB7bi2OGdvJdNOLBvG3xOHkJWRiKi&#10;IoNxiJ25WBrN4NALhM0GKgIPhIb54RQNd0xyFHxDfbH36E5EsideUVmCAP8zOHJ4C6HnRkWwA8dP&#10;b8elS1QA+9eb0iPbD6/F7gPe7MXHIC6Knb3EBKTT+IeFR6Oirgk9I6MIoArfunMzduzfg4CwEJwP&#10;9MGWA56mAvDmg+tx7NJBbDq2FusPeWEPFcihU8eQnJOLLPaiMwrzcYyw275rI076nEQM38NgKpH1&#10;ezzhdcgVO05tQVhUkAlAt9ZWoSib7y5VRk15joFDON//2ppiVFfmsnMbxr/FXhTlZ6C5vtq4nhqr&#10;K9BYQwNcrgq3JWioLkMOO5My9nI7KWZSmJOISxcOYKv3Suzb5YbEaP5tCBgpjyJ2ZqUiWuvq0KSi&#10;hgRJc305WhoLaeeO4PThbbyfJCqUPNRXCUYFVARlVBDVbLwutydFB5p7FkBsqbcaXS61IUhIeTTy&#10;c12xBhBaRRQ15kNgEUCaK2oJj1Jo/EdLDe+jlsBRKXcCrTwvD+W5ufhK2UkaHa1As60+lFxXqms1&#10;PGJVep24ReXBnqMG3snFpDpNqhmlkdUqQqjsrO7BGygsb0FpVQuqajtQ39CNgoJKnD/nDw8Xdzit&#10;sYeHkwvWuYu2a7Fz82bK79MIp2oIDwwlFM7j7KmTuOhzGiGUpHERYYjgA+J/7izOnz5FZXGW/7QA&#10;pLCnnUk1kEWFkCm3Ef/QeQRCLg1/bjo/q2WmsqUhmxIxmwY5S5OlcD0zMR4JYaGIYA8+ITQIeTTa&#10;ijWU81xlGSk01gkoSU2l4kg3zSiFVCkIASKO6iCWRj8aJSlUKwKLXE1sOoeMfgbBlUSFkBlNhUIJ&#10;mk+VI7eTgQvPU8BeTj5fBAFETcAo4D4CSVESr8OlAuk6l60JJAW8/9jACwg7exL5NDylPK6If4ci&#10;KhO1gthoNioQAqSAcMni587mNvaeNeZk1sDjzv0p9qRnCJAXZupWEzynoVWTEpHhVHxgivCY4edZ&#10;KpAX3G9i4o4ZCf/Xv/4PvHr1AQuv3pvMqw8apDf7BrMaQLgIkJn7M3h29zk+vf/ecmH9HUA+ECDP&#10;7k2ZwYPTk/NmRPqUiYHMYP7FOwLk3/Hdjz9/GYmu9oHHGRfWrwCiLCwrE0uN+/ydC0tzfhglRQWi&#10;GRctePwCEM1K+ID3rZ6sFMith68IFStrS3ETLU1sSACZfovb/F0Komvu9GtdQ8g5dAgZ+3bgVlU+&#10;Gv19kE2IZHu6oPzcAYwVxiN97wakr3dG8h4vRJ/fAd8T63F+hyvO0JDv91yDM+zJR+7eiJCtHji9&#10;2R67NxIYOx1w4rAH9uxYjRPH3HGShs973RJsdP49Njr+Fvs2rkRB2gX4+mzCWtd/w84tdjzGFVs3&#10;rMJa59/Ba+3X7MHz8/J/RfRad4RtWYctHsuwd5cLThMyh70dqFZcsdl9KbY5LoGX+3JspxI5QQVz&#10;fL0DfN3t4efljB07nLD9qBe2nl6PHQTJut1UIIe24MDB7Th2ZAcOH9yKk6cOIjjwHC6cPYLIcF9E&#10;0VCFhFxEeIQfAoN8cOHiSRw8vBvRscEIo1KPiA5DLJ/z0Eh/7heAxMRYnD19EMeObsfBk5tx0nc3&#10;Tl/Yg+hoX5w6vQtrt64y97BppzshFIBovrNp7CDFxUQhPJSg8PWjnalBdEw0LgVcgl9QIOKSk3Ho&#10;xD5sP7AWHgSpK5XUXh8C6uxGbCAIvQ95IzQuHKk0fJHJacirKIdvkC+2Enan+V75BgTC1/8ith3c&#10;BO9T67Dj9GaERgehjIZZbqC2xhr2/HPR3lphCk7u27cBFeXZKClOQUjQUQJ1LVJTI9HaXEVblIgC&#10;KpdmGtym6lq01jegpY6qo5qGvrSAYKlAU50masrAOZ998Pc9BM0U2FBNo15JxVFYyA4w7QM7wDUl&#10;RaYybmM1DXptLdqbalGcnYSQC8eRFBWM8oJsk/lVWZhnAKKU3hYFvzWeg9BqrCxdzJrSAEBrUKDA&#10;oIGCDaXcX9lXxsVlNZO2y9aiOAqBIkXSUlXHvwEBxNZW24h2ttYaZWPV46tbD+dx55FSVrm8P4c7&#10;XCoILaDcY4/y0VP21Bazl+5zv3sPZgiPRxi/rImnLqOythW5RVXIyinF8aNnsWULJfSW7di2bQd2&#10;7diFPTt38cE7DD9fGsCQIMSyhx4TEYqEqAiksfesByODRj41IRr5VACFuRmUgOxtRxEsQf6Ii6RE&#10;ZO89W2CgodcygzDIoAFP1XFJcZSIXNLIalYtTYZiGg1vNg2/AJLDZQqNa1TQJYT7XkRyeBgKZJxp&#10;/JXxVEploCwnGXW5m4pkvLmtIjPTKJFiXq8oNY77xlNVUEmkCwiWS0qqQgoiLTwECYF+iPW/gAQq&#10;haiLPmZbOSFUxnMXE0zaVzEPE/fgsVIdFpx4PikUQkZqSJ/LeB9qBbz/uCA/hFPVRPn6IMcoHoJH&#10;ioN/vyz+PRXzMKDii5nH9Rzez+T1WwTFK/5fX+DW/ef8383xf/qcxnAaj7l9SsUPF6g82OYJBI3Y&#10;fqUe+4cfzKA8zVU+N/cBdwSEz1QDn/+EuZkFvP6V+2p+6hXmFIw3ZUyoJgiHJzSyH999JkD+jG+/&#10;pUr4qIKKPxImP+MDjfgUITZzh9C4SbWi2MfteTy5OYXXcx/xk9J3P/9kiiiaYDoBolIm7wxALBfW&#10;rxWImRPELKlACJA373+i8f9s0pGlIJS6u0CYvbYpkXcECMH3lLC4/3wB93jvGhOk7DxLgfydC+vl&#10;BzwSQKjY1FnS3298cBTxh/Yg98h2fHo0guLwsyg6uAsVx/ci/8JeZIYcQKrPVuSwd528nyrlyCaE&#10;712LwHX2CN3siYDtXvDf4gb/za4I3LMO5zY54tQ2Z5w6tAFbXZfghPsqBOxai5NbHLCbxn6f1yqc&#10;3eUB3yPrsM7lH7DO458JFxo4AmSjx1Ks91pqamLt2euKtVQhW1b+G+I2eVIlbcRRHnf8qMarrMK5&#10;HR7Yt8kB3kv+BUHuhAQhsn7TKnbk7MzI8oO8jz1Oy7F7ncatuGP3iQ3YfXITtlNBnTq1DwcPbMem&#10;zW7YQuht9nbDGW675HcC4QRHgP9ZBPqfh4/PUezbv5VG3QeRNL6pWUlIz0rGaZ8TiOf7HUOQBPj5&#10;IYmK3O/8CZw7exCnz+/FKf/d8PE7QAUTjKAQH+w7vhE7jxNeCkCf2A+/U6cQHxGB4ADCJCoaEZFR&#10;yMjNQRBhEhsXg+CwMJzy8YHnegJ0ryfWEsKuW1fCedtKbDjhivWn3OF1YB38qZQCoiK5jEJsWhpV&#10;SyDWbnSDz7mTiIuPx5nzPjjpfwJ7fPlbCTAf3xNm7vByKoL2xmrUVRegtjYHZ87Rxu204+88jOyc&#10;SOw57I5LIYdQXJKG6rIsBPoeRWJMIGrLi6xYgQbfVVeipqrMzEFeXVaM2spCM/NfckIovyvl+ZsJ&#10;CBp5U0Kd1ypX9pUVRK/WfB1FxSjLK4Dm4mipo5Gnwqnn+ZoIo8rSQtrTIHaQ2WmlXbGpiy8DAwkA&#10;GXsZ/xbeiwYNCjRaNnKpfZoUZC+vRG2xUoBLCRaeW/DQ4EHCp4nHlxcSNoSR7rWjsQWdTa34SnNP&#10;aM5nlTAXGK5eu4/RsZvoH5hAd/cgWlu6UFvdjKLCCmRm5LL3kIxw/sP8Lp7Hwf17+fBtxe69+0jk&#10;/Ti4hw/D8eO45O+HsNBgJNLIpannL8OfnYkMGmspAw2QyaERzc9SRkKKmZc3g4ZURj8+JgIRoZcQ&#10;QzmZSKMvOKTROKbwXKmJcWapz2rJ7IXrcyaNuVSJWi7Pp+BUpgxqdoaheCLVTCAfjliqjlz28gvk&#10;RuL2QgLDAEJxiRRKVKMMBA+1FIIlzRj0QoKpKJXnS7NUiAl2c7sURaHcTwnscSiAznvJiAxFRlQI&#10;smMjLBAQGmU8dynPJzBJ5cidVcrrK2W3TEFzbtexcoUp7lHKe6jkPZYTKAlUXcFnTyA7LsLcRzGv&#10;XUQ1VMLfWMpjCwhLW3C9iADJIJzLCwrw8uUbKov3eDpFQ0kDeEdjWu69wAOqiWfTCzSSH0zvXO0N&#10;ofFBqbLvaXBpYGdn3uPF0wVcv/aAquU5/vTX/45XBMf83Gu8fa3Bg5/whsZV8Q8DEPbkpx8RIFSm&#10;jwkQgUIA+WQAIhj9yPWf8K0Uwn3CRgC5PWuUhwHI7Wm8Z8//p58Ije9//qI+TAzkW2sQoeDx/tOv&#10;3Vdq+mwpEgOQdwTIq++tuA6VlALnAojgYRoBolInyqxSOZO7TwgQgkEdJEuBSH1Y8LAUyAdLgfDv&#10;p/2U6Xd9dAJpR/cjdZ0zGkNPI2XXBuR4uiF7gxtyjnijvTAIMey9R2x3RiYBkrrNAylUI9k06hk0&#10;6lE7vHBxszP8d3ogmKDw2+KM8FO7sX3DGmxa+i+IdndFygZPRGx05n5OOE2DePYEDequNfDw+jca&#10;VC8cpCrY5LEEW9etpjFfY9J89x7xxNYddjjibY+ArS6I2klQHduC43s8cMruG0Rv9cIxl9U4+tt/&#10;RaGbO5J4zxc3uWIn4bKNKmjfNjdsdVmOQ/bLEMTfdMFnD1XEZuzf743IkLPsAB7BBt63ZtHbvNUd&#10;Z30OIuiSDzuDwQhlxyk08BLCwi7h1Jn9uOB7HAmJESivLEZaZhLOXThJQx+BUD7L8dGRxv0cFsxO&#10;UehF+F06hmM0yIeOb0dqWiyN8hkcOO6NrUfXw5tGf/fODTi1by+iQsKQm5uHjMwsFJaUILewwADk&#10;+PGj2H/wgIljHDi6F15bHKF5zT12rYS999fwOuaATRe8sPbQOkTyvfaLjERIbDwuBAcjlu/7jn3b&#10;cc73LIKCQ6iCCMK4YBwPPYpdZ7YTIKfMBErtdXWoryhm59cXCUnncfLcJuw94YltuxyRmh4Iv9CD&#10;uBC4h/cfiqqSLBRkxpuxIKqC26BevHrztWwN1Wio1ZiOUuPiSk1UpzkVHc2NaGtoNl6DrpZ2s9Qk&#10;T9pPE0E1U8G01TWYILbGhVSVlhrXWGMNAVFXZVxkmcnRiA8PNPZOLieTdstlK5tGkCvttqWm0cBE&#10;FXcFjNbaenTUUVHUN6KT1zeDA7lfK/fpkNKgyjBjQRpaqKJaeK0GLnkOHtdcK0VEBRIRGoGgAJI/&#10;MJiGPxAXzl3A+TPncebYKZw4dBg+x07g9JHjOHX0KM6eOs4H6ySXR3H6+EE+2Ef4jw1CEukdHxtN&#10;BRBPOEhFZCGXy2z+cbKyqBwIitzMDEIikeoi2VIRXLeBQE3giAwLRlx0OKGgNLUEo040xaIAYdsv&#10;K13H87zs0WfRyKpl8EHIoaFWpoLOncfv82iw09nTCfe7iEtnTiEhLARFGez5817MkvvKACs4rqB1&#10;sTKjbCqB35uxGDy39inhPlIdhSkxBiCKR2gQX2p4qBnUV26C7ukGDKbx3ksykg0cynhv5cmEFGGT&#10;pZRb/iYF6EvZbIFy46bibzNBcy4FhBKeJ41/j2gqmhyCstQE9AU7HsP9jWpZXBc8FETP4+9N4z0p&#10;7/vVy1c0pq8xRVjcoTKQ8RNAHj6dwVMqhvv3aQyv318sbULjeOMBrl6+hcvjN82o+XuTj9HdOWTm&#10;Uf/p53/H7OxrvJx/gzcEiBTIwtxbozwEkJmnc3jxYArT96bxhL10KwbyFyqQP+GTjD4hIjXyLZXN&#10;3AMC565KuBNkBMg0YfLkzjQ+ES5/VPbV55/xmfD4VjEUrr//Vmm8n43y+HX7NUDkyvoCkAWqnC8K&#10;ZBEgaoSHFIgA8pxqR+VMBAbVwdJkUi9mlbX12SQSmNiQAMLzPFcMhOrtKv+GqgV3b+w6ak+fQeVa&#10;d+Q7r0Guoz1KHRxRToNcRmD0JF1A+oG1iPNYhdxN3LZjPSq3r0fx5nVIWOeCAE87BAgeuz0Rtt4R&#10;cYe2IPzkLmx2/AOOOC01hj1rowfSd69H/Jlt2LeHCmHXauw56IpTZ72xf48ztnougbf7EmzesAr7&#10;DnriiM8mHGTbu88FZ3e6mxkOAzfYIYUQ8N3qjAj7lUhc54YAxzWI+sMSNNk5o93JAyXr1uOY5xps&#10;UFn5tSuww3UFAh3skLxtM4JpjIOpEk5QXWUkBCEq4hT2Uo0cOLkN2/Z64dDhXYgICUAKn71wxR1j&#10;YhEVHYIwGtmzF49QgVxCbk4qAgLOIiLqEgICz+PcmRNGfYQpuzEyhKrlNM5ShZy7eBibvF0JFj/4&#10;XjiBAwTf+cjT2H50C7w3e+DQzu08JhgDg0OoqqtHUUU54vg+BfO6Z8+cxu7dOxBHYxwQ6ocdBzfC&#10;U8H/3asIkN/D7eAa7Ajchh3n9iKCdiQ8KRlx6ZkIi0ugiilAcGQYwtlR9bngi7DYGEImFrH5ifCP&#10;C0QI77G6vIyGtQ4V+Xnw5b0GhhCQwTux7Yg7zl86aBRITMI5nDjtjdCQU3z3Stgzp7FuoBGvtYLV&#10;GsfR1tiEVrO9Fhrcp7RYjfNorOF+NTT2NM49rd1Wa9N00QWmI1xbUYGKohIe32x6/jLg9VQMlcXF&#10;KC9SjSuVQykz7rHm2kp+z2vI0BMMnQ2N6OKyo64JHfVNhFATWmqbeH9taGdrJRjaCYa2Op2X52dr&#10;4/etBE1r1SJcFs/VSLA0EEq6ZzXNFaLrfHXuGMFw8hh8zpwkPM6Y+EO0xjFE0JDT4KUnxBgXUzL/&#10;8VIEcfqDsyeRSGDksKecawx5GvdJMYY9Jz2Jxlz16gULqgJ+FjSy+M/L1pKGMDONioNGOJ2GVioi&#10;ntdJ5nUyeT7tkyFQsOXRgAsMNthIgRjXlODAnnxaQpxxb+k4reseFQdRrCM6OBCXfE4jkr8nh/sK&#10;GtmJCcjjvlov5L1JaZTyeiZIzWvIlSWASJkoHTefPXpbMFvLwmQChCokj4CLD/Q3ZUPkitIx5jgF&#10;xdmkXpSOa+IYPE5zistFVcT7kHIx8FB2FteNy0r7sdmAIiAk8CWL8b+IPCoMjQ0RdMx+/F5AEzik&#10;WrSvlmadf0u5tZRCXEqIl+RkmfIq45dvUoFM487DaTx8QjVy9xnGx29hcPCqiXFcu/4ANwmM+yrp&#10;oQD7zBszpe3E5Un8SKMuYMwTIK/N+A8F0D/h5cxrA5BZ9uIFkCmee/o+4cRzKwZiAeTn/y1A5u5p&#10;HpB5PKcKeSGA3J0xAfofeC2Vgf9MeGg+ESkQG0DemwGDv8DDioPYIGIF09/KhUWAyPgrFfkVQfYF&#10;IKZ9ZwLr0/Oqh7VgStioMoGZjdAARFV7v7dGo8uFJYC8eGsqFVy9T4AQjvcnbqD9vD8qXVxRuWY1&#10;qp1d0ODphQYPGmRXRxR5OqLU1QHVbi7IdLJDuP1SRLiuNJNL+a61RxBhErJ/MwK2UCVsckEhje3Z&#10;La7Y4vg1LtL4x+9ch+RD3og5vhmHt6/C2o2/wWmfdfClgdq7bQ22eC3B7o2rcGivO3vOu3Dm0k4c&#10;POOFk8e9cG6rE4K87BG21QMHf/+P8LX7AzLWuyLHyxWR7quR6u6EOic39Du6YtDODR1uXojydMJm&#10;+98ZgJ12WoF0F2fkbdyEmEP7ER/ghzPsKMaFXaBiOIEjx7diyy4PrKMyOniIYNG7xucyie9VfCxB&#10;QjUSFa9g9in4h55BVk4c4uKDEBB0Fv5+ZxEZGoRUdjYzqfhT+W4lx4XB/+IJRIRfwolj++Bz/DBi&#10;IgNx5vx+hCT6YztBsmsPDbOfH8KoQGposApKy1BRX4ckvmOhYWE4e/oUjhw6wOsIIP5UBjvhtcPJ&#10;THK1cb8btpzeiL1BNPqxAYjgux/BdzEoJgZBUdFIzcolRHIRk5SE6IQUxNGWhSfGIIydxLisZESw&#10;U1tMcJixFFVKgS1AZWUakjMDsW67A7/3Q01NIQqLkk05muCAk1QOypyiIW9sJEDq0SiXERVAG415&#10;c30tm1xUVcZYy5B3NLFnr15+YyvVRyfVRwdbK7fLpcXjCAwZ61YCqIPb9V1Xi6VU2hqaeL1yAqYQ&#10;tWWlhFItOqgkunjeTsKms6GBELBUhYmDCAyESFtDK9VEE+q5rb5C40MEMe5D1aGxHYqV1JTwN3Cf&#10;doKnledoUhCd+zTy+2ZCRver9lWBIECDnpmRhPS0BP5zabhp1HLZNPglJSES0RFB7GX4IZY9jLQU&#10;GnEBQK4iwYGgkNG33EgJhAUNO/8JBiBsgkwWjWc2v5dCEDwUq0iMjTBpbRotrcB4OnsU6Qma0D3B&#10;1HBKpyHMZm8hg9vlphJojAJJtWCUQSOZTUNqrk2jmk2DLHDFh4cg+OI5RGncRkwUCri/xmVoxHcq&#10;5XMOFUMR1wt4b0Xcv5C/UZlPciNZCkCKgPdKw5wRFWbgYQDC74rT+PDHhCCFUjGPwCrXIEApFTWp&#10;Grm80mnsFefgfZmA+KLBL+V9lPEBlVJRunAx9y9V1lc2P/PvUsq/ZwmbjlMwPtrvAiEWb/aRIjLB&#10;fDUBkH9PGzhM7IN/C3P//LsXJ8XwuyhkR4UgI8gfSWERGB27ivsEh8q33L1PlfDsFR5r7g/NwEdD&#10;qWlgZTRlQBV4nl/4iMuEzvTMK6qCP2Nu+hVezb3B64UPZvzH29fsoct9xTb/bAGzPNc0e+kCyDMD&#10;EI0DsVxYAohcWAYiBMirxwTPXQJEbqxbs6Ye1mMqkO+47/cEhuIaWposLkLk3Xc/4rWysASQX6Xx&#10;2gBitT/zu5//BiCKY9gUiJSHbWkDiEajCyCThObDp6+oWlQHy/o7GBWiwZXz703A/c7jOdyQAiFA&#10;7l6/iXYay+oj+1BOw9y+awdaNnijetka1KxYgzouG1bY01A7I5uQCWSv33cjDfuejYj3OYy+hgpk&#10;hPrCZ4MDYo56I+HEdpygWjiy2wWXTmxE0unt8NvrgcqcUPbw97Fn64nQgB04uc8RFw94wv/wBgRe&#10;3EnjdRwXQvdg60EHGlk7nPZagUzeT4m7G+I2rMWu3/0zjv8f/2802bugwssDMZ4rUevmijF7D0zY&#10;uWCUAOm3d0OFB0HkthpHl/4GSatXEXxuKHZfi8zjx5Dk78uOmB/iQnyRQBVxKeC0mcNjz96NCA66&#10;iKzMNOOijmNnMoLKNzY2iuogH4W1OTgXehwRiRcQEe1rVMglv3MoZa86LYHvQWERcjJTEBbI95R2&#10;JYEdyGjC5/jh/UhNiMIF3yM4fGY3Dl84wN9pQSc+Nh41NMKl7H2XVlYim4Y9he/dsWNHcPrkCZw6&#10;fRL+IZdw+NwRbD+yGR7bXbDr+A6cj76A3ef34fjFMzgbcAlJeZmESByOnfMhNJIRm5iCqDjaqvwi&#10;8zmccAkhjC5QXZ2kYlK8VTP2qTx6C3v4na0NyMtPwZbtrvC/5IPWZiqCmjLUVeUjJTbEuLqscibl&#10;7LWr984eP3v5MsLNBF9zHaFAsCh+IHhIVXS3Chpd6CI8etra+bmdyy62bvS2atmFzhbuw9bT2oke&#10;gkbH9LZr2W7iJtXFJahkZ7GmSPENBcQrTGyjtZrQMkUQ5dYiBAi0RqXxcrsAJGXSIWXDv20L1Z0C&#10;/p3a3tjC+6NSISS0n7Z38J6tz3JpUa1w+VVmHI09jVEmwZBKw5OWFMnPsUil8Y0LC0JYgC+iwgK5&#10;nfvR+JtGcFgKIt40s05wpNIYG8VBYyZDLyWRQ2OcRaNn3Fa8ThKpHk/jlhAVirS4KORw3xy5oQSP&#10;RLmrqGTYm5fyyEvPsNSGYKHeDg2xAJRDI1tAo5ufmYpctaxUk3EV7n+equMkkiJDkc/PxTLUKgfC&#10;B00gUeBcmVUmu0rHU3lk8H4K1cvndUqpPDTiuzSFaiIxiYZYykQqwVIYGTHhSI4MMuBRgL0yi718&#10;QqNMLiwF3AWPDK5rm9xfUifm+JTFeAfPw31LszK5v45TU7YXFQn3kTLSwEQNEswiWDWGxLi4BA32&#10;2pQZpnPLtVbCv6tp/K6Mv6uMv7eQyqiIrZAvYQEBncX/W3p0LC6PXceDZ3N48Pwl7j+kkafxVCXe&#10;u/eeYHT8KoYHR3FrYhJ3b97Hw/vPcHnkOiZGJgmPv5p4xzxB8tqk734wo8wXXr7HtNSHXFgvXpky&#10;JjNSIPde4DkB8i2NtVSELQvrg+pYffqRKuOPBM4bTFN9vFAMZHIWTyan8fjeDL4nBKQ4vid41L77&#10;QZNJKUVXabw/GiWieUF+mdqWykNBdNNsWVg/ERw2BaLsKyuIbpSIRqO/UzkTBdk1kdQCJgUQQk+T&#10;Sr1Q6RPCZf41gSqoqhYYQfN4+r0psHmHkFNRzOtXruFGVyvudNah8ugBlO/fj3uxCWiwc0Xj0jVo&#10;W2aPxhV2qHF2Qq6XO8I3eiI/OpD/9wTcGuzGtwvP2asrwEFCI/r8HgQd3Yyju1xx4rAngo8TDtsc&#10;qUjsUF8cjrzcC8jKO8+O1zmkBB5Cju8BRB7dgLNH1+Ko0lM3LYP31lXY770K4c4r0OrsgTZ3L0R7&#10;ueHUsq+RvXIVupzd0ezujjo3J/S7uGF8lTMmVjpjbLUzhlc5os/RncBwR/SqZShfbc/9PVDlRNWy&#10;Zy9SAgKRGRfLThffW6XG890WDA4c3EFwxCGN73wwe/0hoZeoEAIRFx2F4ooChCb740TwblwIP4yQ&#10;yAtITozGmRPH2COvMxWrczKyTYfy0rnj8D97AtFhIbQxITh94jAiQ/xx1ucITp49gksh5xERFYS8&#10;vByk0haUq8fc3IYiGufM3DxcCg7CubNnkcXzhYVFIjwqkurHF8cunsSOE7uw++QeRKTF4IT/GWzZ&#10;twtb9u7BpchwRNKeJChzs7QcYVFxCI2OR255FcIS5d5Kw8WQIPiHhcLX38/Yo55mqoHKCjPnRnF+&#10;BqoJi9Nn9pi/RUcbjWpTI8oL8wjGHBriapNlVVsht1WjGczb3tRuGV6qihYqEM1Vriq8rY0NVBIE&#10;QVuvgUKXYiAEgrapSY108dhuLtupGhSL6JDbSVCi0lA2lDKkFGeRalCmVUM5z19AlZZbZMZxtNcI&#10;EgJVq3FZyT3VqXMIYLyeQKbvBAtL+bTwPtiocGwAaTUqpIn3TggShK26trkPAiSLD0cqew7pSXxQ&#10;MqgOEiMRE+yPqAD2XvnQaICKXFg2RaG4hLKcsmjYTNbTIkCUFWUa98mW0uBSgXEFydP4fQp7x1IH&#10;8XxQFN+QehCM8rPSLTgkswke/Afm0gjnpKWzafITKg4CQ/voWpnpBAjPnU+Dm8dzK2ieQGMZdPGs&#10;iXdkUrkIGGrKSCig4c9WgFtGWEbcGHsZ8Qy+1FYcQq4hZUApW8oy0DTsXFYSCuUCAlWD3FXpsZE8&#10;XyIVhFJ/M1CVlUOQZFGJcL8v+2YYuCiry4CExypGUqHr8e9Swu80Kl3wKJcakVphk2opiKfkv8SH&#10;lkpJakPgUVBfKrHU7PuLG8uCkxQL9+ELIUVSyk5AsQJzMWEESDjS+XKnRUZiYnSCimMKV27cRm1t&#10;M5Io18+fPott6zfCw24Njm/0Rl5AMFIu+sH/4FHsXr8Fo0PjZsbBl3OvMT+7QGhoxsCPeKfsq5k3&#10;mDHwsDKwppXCa2IgL4wC+fb9D/hBGVQGIJ8XAfIZKm0yN8Vj71Ox3J7DUwLk0Q0qonuz+PGP/45v&#10;f/iZyuUvbH8lPHi8guPfWlPWvic81GwA+aTgORXKh89WNV4BZOEdz08VoeD3y4Xv8EZJAXJdERwC&#10;iJoAYlxYhMbkvWncZHuoyaRmqVoIkLk3n/BK8ZOX32FmjgCZegdVY77Le7yt9PWr13C5vxnXh1tw&#10;s6ICHfxbTtGA9O87iNo1jmhwdEEte/ylG91RuGc9Mg9tR0loIO5fHsbHd8/597rKnlsmDeo69qxP&#10;IeCMNw7vdsZJgiN4vR1i1skF5YwYv80oLjmHuKS9KEo9hUSqj8Stbgjf4mTGluz2WIpNzr/HUc8V&#10;COMxhc72GHD0QIe7B0KdVuPS73+LNid3DLD1ObthkG14jTNGlzvg8nJHjK10wjjb6ApndNq7o96V&#10;x1KR9K12Q+MaF5Rs343swFDkxvM95bOfJa9AXDTi2Yny8z+LxIQYJNMuhIUHI4rbwtnZjI6KQEFp&#10;LnyjT+NMxF5cjDzK3n0AcnPSEOjni/KSUpQUldBGpLMjGYWIoAsI8vMheCKQzY7Uefb4L/n6ID4+&#10;AgnJscjITIav71kk85nPyc1BKQ1+VW2DiYPkFhXjNOERGhrCv1M5klLScSkwABeD/BAYE4Izwedx&#10;lsopngo/hu9hdmkZCqhcAnmPR8/6ICUnD6m5+YhLYSe1pALpxWXILCtDXmU5TtGORCTEIyYujh3U&#10;LPTQyPa2yJDWUlkUoLgoA4FBZxAfF4GeDqoAGl4VMVRQu62x3gTFNQeHXFYdPK5baqK9h+qFIGlu&#10;QEkBbUNxNg1xPQ215bbqYo9fGU4NCnITDOrdy4Drc53Sb6t5Xn42YKFR724maPhZQOnSZykTXqdX&#10;aoXbFctoLKsxEJEiqS+v5jmpdggkQclATcerNVrLTp5TKkMgsdYtV1mL4MHWKiVCtSLw6JjOxg58&#10;lS2A8MFIil90VQVRrrIHn0mDpDTYL/Cgwc/OsOIXWuqzwGHblsPeciGNorbLxZWl7WxKr41irz1W&#10;LhWdk73mbBo+gUbfp/Ph0MMoKZxBo5iWlIhkGtKMJCkXxVcs95jGd0ht5Oeko5APhdxsAl8sH+DI&#10;4EtIZe9HgwYtxUGFwaVaCQ23lEiJmtxG/K6cBrw8h4afrSI7A5W5VA+8dykDaz8Z/ExU52QvKo8o&#10;C0ByNfHa5TyngFGZnW1UiFmyVXBdrSonx2zXOWoptat4Hrm7KnK5T24upWYuqrhepfXsXNRyWcie&#10;XuiJI4i+cJ6QkKuLkNPv4LruW2M7FIcxgXn2BCv0OwhZgSqPD3oeZX653GYEdSGVXVG8GqHHTkAG&#10;X4aE2Fjs3LEDbk7OcFyxAt/85/+Mpf/8z1j1r/+CTV9/jb3fLMHmf/oXuP2nf8QJGo9vP3yHz+zd&#10;Cx7Kvnr1K4C8nF7ArNxXcmM9m6cCmf0VQJ7iE3v8n6kePtHwf5JyIEA+qKjitz/j1cx7zD54hbl7&#10;C9DUto+pQJ4+mKPa+S8Exk9GiVgK5C/GVWUAQmBIgdggYgBiUx+CyKICMQD5VQzETCQl9xWXGiNi&#10;VMjbHywXFgGiEiW3CRDVTJue+WAAMq/MtFeqRvzJlHfXCHUV3rxjyr4/w+S1a+htL2Mrxc2ubtwf&#10;u4bHo0MY4vuTt3kDinZsRtnRXag9tQcNx3ci78AOxB45jLtXRvH5J4GoF9cnW1DbmoKWlhQE+3jj&#10;wh4PnPNchQinFUjxdkEiVUle/DFEhHjj2KGVCNy9Bukb1yBzkwty921G9q6NiPJ0RKirA1IdqVbW&#10;eaDLnZAgvJpdXRC2Ygniv1mKAXsPjK92wbCdE0YcXDBK1TG6gutsw1Qhw4TH+EpXDK5wQe8qV/Sv&#10;cjOtmd+XbtqKMvbqTemdJJXoiUMke/extA0JigGyo5bBZzSGcImLi0ESO6CxcVTN1YUITbqIk0E7&#10;ERTrg5CIiyY7K43vT25WNgryNEteDjuqsUiICTaZXEl8Vqsqy2gnQnHq1BFcuHgG6Rns1JUU0zbE&#10;I0Sle3gPUiIZPEdxRSVyioqQxOc/PoEdQPbAq+obkUj7obEdUclROE94XKAyilVntrgIqfkFyCdA&#10;/MPDEBgZjejkVEQmpiCM6jGjoATZNLKlNJCF1TVUKEmI4v3GxPN9Kyw1PXgZ6+5WNiqO5sZagjCX&#10;tkjVc6uNGuhSzIGKQ26gTvbgFSivLC1CSwOBwHvroMFuo3FuqKZBry5DUx3VATseNjeW3EatyoLi&#10;Ur1+GXcZ8XYaaq13ERACkVoHgdPRTMXS1s3PPVZr7yagqFS4r+3YTrmhqB40zqM0Kw+FqbRZeUVQ&#10;ccR23mP74rUFFgFLx/R19Cy6z9jkPmMTxJqobuRCM9DRfTVxXQBJZa86ISoMEaEBxg+p4JZcRLkE&#10;gmSmVIIUg5Y5WTTiWUrFteIfWgoeNqjoOBMXYRNcoiOD2TMJIKkjTQA+gfIxVT35RMU14hDPaycS&#10;XgYmvF4G/2lGgdDw59NAF2VTMtLQanyIAFJAY1+cm2XqviRGhJrSJMlR4SZ1Te6fvJRkEyTPJ3TM&#10;umIFXFedKgMOoxIs15FiEIKFgQlVkGINUihqAoh6/Br0lxgajBw+vBV8eCsEAu2/CA+BQsCwAaSa&#10;IDDwMM1ar8nLM9vlNpPy0OjNcm4XvCp5vmpKcWWAhZw6idCTx2g44syxFTqHzsfvtZ7Pv5kgVCPw&#10;ZFtwk9IxoOGLVMJenVE9/L2Kt1Ty/qv4d1R5d6nJ4IsXcdHHB37nzuLkwcPwdl+HLWvXYe+6dTju&#10;5IRTS5fD5w/LcYq9z2E+nP/zP/6/ZqT5yxkCZJ4AWdDkUZ/wTuNGCI6XU6/w8sUrzD9/aQAyTYDM&#10;3J8yLiwB5AdCQIFxtY8fqEQUB+H6/Mw7A5D5+6/NKPTHVCDPH740CkRQUOzkO+PO+suiAvkjAUKV&#10;sQiQLwrEwOMnwkPNVs7dcmEpA0uxDDN4UAqESuTXAJl5+S0eqc4X4aH0ZsFk2iiQz6aarwCywDb7&#10;UrM0EiBPF0wcZJK/7fbEFXRXZmOoLh/t5aXo7+nBzStDaClLRV1KGEYK+Sz5n0Dx7o0oc3dC4eaN&#10;GCstxuvnD/D5/Qzu3+5Da2cOITaOB7daUZZ4EX473HHGbTmS965HccBhVCb5sjOxAXvX/g5ndjog&#10;ZLMD0tc6oHT3BpTv3oQKDzc0uXmi2ckD7Y6u6HUiBAiPfkdnNDg5IsduNWodnAkDgmKFg3FVjUp9&#10;2LtgkNsGCI++ZU6mCR79yxzRv9wJvStd0EWAtBImxe7rURcVg1x26LISaBPY+YungQ8N8UNiUhQy&#10;+c5ksXceExWFGCrmNL5jMeyRp+ck4GLoUew7vha79nthzx5vHDm8F4WF+agoK0dtVQ3f5VTjxg64&#10;dAYpyREIC77IZTTy8tNw9sJxHDy8B1nspJXR0AlSYeFBiIpmR4jHJbPzmclOWQbfq8r6BmTyXcnO&#10;K8TgyDiVSgr8eX++YRexgX+rM0E+BAiVBG1RMJXHuYBLiEvLILzbkZiZjawiKqKaeoTHJyMxKx8F&#10;NJQFvL/UwkLE872OS06h4qDKZO9bhlgBZRl8Bbi7qCxa6hpRXVyKGhUcpHox4y5qNGCw2oz1qNAg&#10;wJpqwsJyZVnurBaqEYGIRr5Fhl69fQKC33XJfbQYIJcB71ZGFpWL1mW0ZeR1jk7Bg98JHD3tvdyv&#10;hzDpMoCSm0qGXkqlm+fplnqSq4q/obawjHaPEE5gZzgvn/emQY6N5vpWUwqxpTw6CIjuFmWF9fB3&#10;t/N36d4siOmeBroH+ewPESD8p0tlZGcIBou9fbmG2NtXYFrwkLowgBA42DMwMY8UpdRaMYl0fk5V&#10;PCQ9kQCKQQyhEUs1ExdFICVFs/chYHB/kl0qxYCJLZ9GvJBQKKFRLOADWUCjWkijKYAU0iAX0XAW&#10;8EFS8F2uLgFE40KiQwMNPNIpq3MJCbnhMvmQZ7DnnUGDmUpJrKaH3gCETT15a4R5qsm+KubvMwCR&#10;SuH3ynLSuvlMyZsWEY6kkGCjPCpV1Ez1X/jQCgpqgoINGAYavF8ZcwMW7SdwLMLDfMfzGuVRUIAy&#10;grEsOwu1BXnmeumREcgkWAWUusIiVOcX8fhC1BQU8Z9ejPriEtRzva6gEHXsSdWzCUy1Kvls1rW9&#10;mJ+LUKPv+UA3lpTycyG/z0cVW5mqbHIfpQSqJ5jHF6iaEr6T8Kneux9V6zah3Gsrqs744uf3n/Dn&#10;n/8rFqYJDikQAmTh9Xu8e/8tXr98hzlCQ/AwAHn20tTBEkBm7xMGiwrkh89/+QKQT4sAMQpk7r1x&#10;Yc1TgQggj25Mmcmkfvjxr/ikQYQGIAqgywUmMKgW1i8K5G8AYuDxC0CkQGapPJSG+6V8yXsqkfc/&#10;GIBYc4J8NgCRC0tB9FsEiFJ6NdXtHJWKJqRSOfsFEwP5sFj2ZAG3n87j9p1neHLlBlr5zpSdP46W&#10;3DSMj/RifLiDzzSf9UsnURsbgsGseHQc3Yeq1atR6uyIBvaqa6MCMNZYjp66LASd3YiRrmw8uFaL&#10;+sJQxPrtQ5TPLqQEHURW9HFkXdiLoJ2uOEdw+G92QehGR2TtXs//0yZUuTui1c4Bg6sJAiqKQSqM&#10;EUJf6qJ/jZMBSjth0sf1gRV2hIcTxgiJkaUOGFnJbcsdMbiM+/7eHgNLCBF+10PI9FN19AggK93R&#10;s8YDFS5eqLkUjOqMTKNC8vj+xEeHIyTUF/7BPoiKDTWJNMF8D8P4nmSxUxMTG46IKD8cPbkF3ttX&#10;w8ODHZLj+3Hh3EnU1FShhM9xWWEJ0pLiEOh72tTDKihMRVCAD05TsZ0+txdHTu5mzz8cxcXFqKqp&#10;QwkhnZwaj0tBF5HM+2huaSGkspHK9ye/tBSZfIaTUzLQwN52HFXRuUtnsf/MPjhscsaBs0cQlhCJ&#10;UAIuix2xgNAI1Ld3ooZGOj6dtqayBgVUEFIgKTl8v2iMa9o6kcJ7zCgpN2m+NYSCxoF0Eh5q3bxO&#10;FxVJj1w4cjPRALdpEii+y5V8J2tKS0yco7Whxsq6Ijy6eU0Z9bbGdhpsK+vKUhQEgEDQQliwN99J&#10;gCgNV3GGLkLCxEakAuTmkpupoZX7Eg408t3cLrfVl3jJYtO6CbSzyZ2lILxiKHJ5meA7AaRxKeX8&#10;++q31ZtR7osBdQMO/i7Co6tZ7rBe9LX3ob+j36z3Ehy9HVx29qGnsx89XYP4qjg3ncYkBfnZBAbh&#10;kEuVkZdtFfPKp7G1MrIU6JbRt+IaCmbLTSUXlAma83h9TkqKQSx7CgkxNN4mPiEXlDKkeC72FIr5&#10;By5gLzyX5y4kLAr40GnSd1WpFCiUBqzvirhPEQ1rXho/G0WSZmI08dEhhEcAEqlklJKr+Iayq+Sy&#10;suIeinlIfSTS8CdSTVB5yN3Eh029/1Ke08qAsuAhtVHMY5Vyq3ImlbwfxSxUkj0hOMjsU00jXSnX&#10;E4+Xy6lGo0FJ7wqpBD6UAkUFAWFcVuyRCRo1clvlEixsdQSGMfJsmuSlurDAjGxVVkdFbiZBFYrs&#10;OKoOHlNdTIPPf2wt5Xkte0HVPKaO6+rdNJSWo76kDHU8h7bV8Dz1lPhaN6DgfVXzvmoEGULIgo0F&#10;HJ2nUuulFXzAK9g7KjflnUdqanAlJgZd67egb+1m1Ltuxa2yevzf//P/Zm/5MxamFowCeUmAvBZA&#10;3in+oayruS8AeUnDOvtohgCx0nif3XthxoHIhfWtAt2fNBL9s5lDRDGQ1/MfMfOAAHr0xsxG+OTW&#10;NKaevsJnEzT/Gd8tuq9sMRCl7doGEb43BRVtQfQ/4sNnLnmMgugaB/Lq3Y+YXlAV3Q9GgciFpWap&#10;EDa5tAgRAeQBoaG5QG6p2sIiQF4SHqaUCQFiKzSpYor6/p4AQgXy9PJ1DF64hPwN6zGQk4yO8mK0&#10;1dagv60ZLexANV44jdpDu9GweQPa3KkUnB1Q6WKH1LX2KA/0QVGEDxpzwzDemU8jlIrM+JN8X47i&#10;/Kn1CD2/E4VhJ5BORZK6wwMZR7chapMTlck6lJ3YgUovVzStXoPupWswTBgMsfUts6fxd0QfVUbv&#10;SrZVUhmu/N4FA1QWclONLHPB2HIXjK90w6hcVlIehIeWfcsc0Eeo9PO4Pja5snrXuKOJrf7EOXQU&#10;lrPzxfeGz3gSDXRMbCTiEyORw/c2iwo4PDwcoVTp8Yl8PxOj2MLgH3ACBw5swtHDOxEfY5U5ERBq&#10;a6gY0jPYKWWHkDYmOPAs8nOTERXhiyP8rScIj8Cg8ygqzkdhATs7lbWorK1DKt//k6eP49SJY6is&#10;rEBBGQ18YR5y2ClKy8hFYXE51Uo5ouMicZIKZt2e9QSIGw4TXPHs/IZGaaxGAuJS0tAxOIxsdqKS&#10;0rNRXF5NCFUiU1Bjp62ShraP/9/Mciofwi4rJx/VfF+UCtupLCQ2jYvQxErt1VxqdHd13eJgvWoz&#10;QK+qqJDvWi5aqEI6qVLkgpJaaW1qokJoQ21FDar4Hivm0dnIc8i91dBpsp6UtqvBeSb2QAPe00p1&#10;0UT1Uc/PTQqyEwBUBYJHX4fGi/CzCbqzCRKNBE0DVQQVQ5daQxvVhwUfQUeAMYCQ2tAxBEo791HM&#10;RVBr5v+noaKW1yMgeZ2+doKDADEqRxlhBJ4+93UOUPH0EIgd+EpGXoFopcOaVFj2zM1gPRrmXPbM&#10;FaxWSq/2UykRGXONJM8gUAQaqZJUGfeYcMSoyi2hkk/DWMQeu/ZT8DufBryQxlbqIp/g0GfVsBJk&#10;FNMQtFTLKo/bpEryCQal/+bxXnJp5FNio00V3YyEKBTyGBVELObDq6KIKpIot5C2qVevOIYVIE/n&#10;Zyumoc+2dWu79l38LMDwPlXPSim8GXzYsmhUBZ0aGnG5kWoIgTr19mmk1duvpjGu4nolDbOuLYDY&#10;VIn2FUAEEikEqYEGyVydi9sNHMxDlmPKw6ezVydI1alHQDiYprxutjq2Gn5Xw+tJXVTrmrxGOWFV&#10;bpSOXFz8bFxzittYbjEpHu0j9aF7EEDMJDGU41VUNOV8gRpKKnCZ5+w7fBR9zmvR47QeLbtO4Pun&#10;s/jpj3/Cu7l3eDXzhgrkNebn3pj4h2pgzU+/MgUUXwkuiwCZe7wIEPbon9Mom1ImSsn9TiPQrRjI&#10;OyoBAeSNYgsEyCsCZPreSzy7M8tzvjMAMVlYVCJqthiIUndtJUysZsHDAOR7LqVEFgcSCiBzBIct&#10;jVcuK80F8lrw+LCYyis3FQGhaW01rfHtR3NGYczMq3YWFYjSeNl0vED0Yu6jmWzq/hPFL17g6fg1&#10;XLsYhKr1XmgJ80MV34Ou5mY8vnIdNxuqMRDpjyuB59G+bi3aHRzQ5uSItrUuqN3sheJdW5B7ch8e&#10;DzXi9nAjBltKcbmvAbHhJ7F96wok+e9DxeFtKHJaheK1Tig8vIWNYKdhLdnkinqeq3MlgbHEjvCg&#10;iqBy6Flqhx5CpHO5PZUEQUBg9BMMA8upTtiG2caWu2J8hZvVVrljmApkmMpDcBmi8hjkuYZWuWHY&#10;3gPDBEc/IdLyjSOqdx/CYEU9ilMykZOs+GMe8vkslak6LJ+nPBrYFBrlGL4vAYF+OO/ng6S0OCQk&#10;RyIlNRbZ2WkIDjpnguJ5fHab2AMvzCtCWVEZDWmFqTiRyk5ndMQlnD17iDDyh6pXCAalJVVIS8tE&#10;Jp/nPL4HwSGBOHRgD1JT2cEtLUYZe/lVNN6paVTtNHjlNODx7Nyep1LZf+YIjvidRQzf6TQa85iU&#10;ZFO6pIgGvqCiCpl8n1Iy5friu0DDmUO1EU9FXkggtA+NIU/ZYjW1KC2rQh0h1iW3EA19uxmkV4cW&#10;jcRmL75FmU/8XiO2OzQ2Qq6qunrjyqotLjOpvJoQSim87c2ECQ13G0HRrfhDfRE7zoEozo2k0W9C&#10;rzHmGuTXbFxPXVQBnfx7CQadDVIWBAkNdhu3t5iBf9x30eVkVIgAQxApsN0lkJgm8LShVYMD65uN&#10;KjHHLCqVTh7T00IoGFdYj4mtNFTWmzEgtWXV5hjdQzf3k0LqayfU2qx76e3oM+2rLBrrPPX2aXjl&#10;Osqj4cmi0RdMFGtQuqyynQSDghzKWS4NRLhd2VhxhEYCjaDWzdgMQSab5zH7ZphR6YJJgR6EL9fI&#10;NBDRLF2Kq+QQOoJHAXv/GjxYqGvxHFI6Jm6i7A5CrFqGmVKxikaxgsbTAkG2AUkpgaCm2ILAIHVh&#10;BcXVBBSr5fNhKuRvVjC7nPdUtXjOLPauVCNLc3sYCPChlVqwAaSehl0AqcxWTELKwwJIJY10jRqB&#10;UU84WOpAhl/HSCGUsFm1ZWqpDBq4TS03IR4ZMZG8Dxp6A5d887uMEuF11Yy64fWrFGjP5j3xha2k&#10;ylETLBQ/qcrOQQ2XdbyfeqkMqhBtV5xF5xSw6viyS9moSJtpJaXoIkCGgiPQ6bEOww5r0bzaCzcy&#10;i/DXn/+Cd/Nv8Vojz2cJkBkF0BX/+BZvFj6Y+leKf9gAMv9k7hcFwt78i4cz+GTLwpK7SW4nlSL5&#10;8D0+UT0IINMP5jH/8DVm7r3C87tzeM1tGrBoA4jUx5cg+iJALAUicAgiiypE7istv/0Z7z7+ZFxY&#10;KkciF5YgIFgYgPDarxcBIkgoTiIoaBDhLd6vADL9SmNErFkLv9TCogJRyu/j528NQO7dmzIAuXLe&#10;H41ubmihoeoszMSNYfbS+CyMxLPj4b0O/bt3oNfDDV1ONOTr16FjnTtqPV1RQUVSuNEDHWHn0JIa&#10;jht9Lbg7OUGDSiVeEoOm/CDUbHVDnd0q46oqO7kN9Wf3oJHHtDjao9fOmarCAcNLHIzhH1lDpbGa&#10;yoHg6KEa6ZEbaqmDgYcgIoCMrXDF5ZXuBiIjS5WF5YIR01wxRpWiLKzR1fxutfuX47q/sSdA7FHi&#10;vRPt+cUoTGUHkD39ShqVYhrGInY8CvmslbBjVF5WSagUUplE4WLABcSlxiEmMQY5BVnIIEBCQvyQ&#10;w2VRAfctqUFJERVwRR0BVIy4WL7X7Ejl52WaYQApyfFIiI8nPCp4/jKkUa1ExxEoVZVISk5EQIAv&#10;YqnWcwiQhKw0NNDY5hBIRaXVqKxpRA7ftXAqjWjar3SqlLzqGqTxncvgtTL4ncq4B0XFmPhHBhVH&#10;BjuDWVQf6VQ7KXx/sgmMMhrYAsKioasPbV39aFAabF0T1WKzUSAq4aHBfe28XguNrQBi6kURJpoJ&#10;sL1Bo7cJEoKprqoKFbx+LVVMIxWLFZ9opVptQ325Bl8fY0f9HOpL89FNSGjkd1NlJVoJRisw34oe&#10;Gu9eGnkpDxl8Bc9tqbVSE/UCmKBkXGFWzEJNrqe+Thr5zl7CoduMQO+l4R/kbxrgb5M7qofg0H69&#10;ckcttk6eR662NsJHAwc1XW5rZSm660rR11rL6/BvwfvXsV283lcy9rk0vDL4+VrS6GtdriWN6s5n&#10;s2IggopSbZPMuIzUBD4oESFISYghFKRiNAqdjefLl/pQ8DuX4GArXGw2eFhxDgtGhXx4VEDRuLRo&#10;+DVJirYlxUcjKlwFwuJoRLMJDBluGn31rtlKTaBbbimryUWl/QQOBdKlLCx1ovgFVcJik1KRkVaT&#10;wVbLojFPIagEHOMCotGVAS+VqqDBraWKUCyilg+dmuAhiJTTUBu/p4DDJleSDL6C3jpH/WJRMi3r&#10;Flt9SQlfSMI3MsqoBSkNKRrFO3Qv1YXWPVXovgUBnk+ZWhUZOYSFBYxqbq+Ru4ovQE2OwFKABr4E&#10;LZTyDarfr+18cKt0P9qP6/o7qA6YRqfXl5aglxK+fdteDDi6o2O1B6rX7cLHu4/NjIMLhMYCVYdG&#10;m7+ae4uFVx/w/h0NsgowLgbQFR+xAWRuESAzKudOFWJKmagcCQ28TYEIIB8+/ID3SrO9P2dKmEyx&#10;aUT6exp1Axzt//2f/h9cWBpAqOq71kBCA5JFJaKSKR8+/kxY/GQAojEggoetWQCRG8v6LIBoBkIN&#10;IlSZkoeqTkxVMs/7MC6sLwrko1EgT6beGYA8UJLA2DWMnjiLXntn1K3zREWAD+oTo5CzdzcaN3ub&#10;7Z1rnNDpRqO8lZ/XeaGD4Gh2c0EjoVLr7oyC9c5IO7AJjVnx6OtqwU1C5Notvsj1qej2P4zyDU5o&#10;Ob4D9X77UL7JBd0OTiaWoQyqURr4MTYpEMFjmGpBLiu5oLoJj66v7dBLwBj1QaUxvgiP0SX8vITQ&#10;EUQIFTUTG1lOyBFKvQRG19drDIDUuniN4o1bUZ2UxGeQHZziSlRV1iErKw/Z7L2XqoddUYuqqnpU&#10;01AnJsUjMTURecUFSON7JKNfWlWG2PhIqoZElNOItrAX20IjWFlWawLqBQU5KObzX0B7Ea9kmvQ0&#10;LuMQHU1IsMOUnJyCxORkZOUWUInkITY2BsmpaSiorEAs7ZGuUUj1UK4Mob5R1NMoZvG+4tnBiqZ9&#10;SOY7mcXOUjbfwRS+pyrlriB6SEw80viOaHsMP2fyvcxgU+yjgEY8izBo5vl6h65Y90xl0lppqQ2V&#10;75AB76YS6GGTi6iLiqBTbi3CpbW62ngFNHlcQ3UlYWPNL15fVUc1UmnmN1dMpa26HHVlaaivyEBj&#10;eTnaBKrFTCzVqFL5dZVdl9HvaZbbyoKIljLeUg2KnUgxyA1lQGBiJtZ+VszC+qzvWuuUitxDgAwQ&#10;LAqCEyQKhPNzF/9u7W1daG/tMpldJs7R0W9cZh1UXd0NpehtyqK6yjODKXsIQRNQJ2y+yspOQUZG&#10;Eh8M/qMUA8lMJlDSua74hUZ8x5sMLKXnKstKo8ajI0JNb0Gxj1z2LuTKyqXBLqCBzqVRVOHEAkrH&#10;IhrDQqM+LBUiiOTT+BfmcjvXBSnBoiiPqoH7F8utkxKPiLBAtgCTCVbG7xUzKOM/RQZbqbnZ7GXI&#10;uFar175owOXOkZIwrim5pQgTo0h4nDHI/F5GVE3qQkZUy5SoKCRHhJljNUGK1EAdYVFFo1vG+5QB&#10;1nXLZcSzFDiXS8gy+GY7z2tgtHgfAo/Oq7hFfWkZ6qQ8ispRywe9ltsKCb10Sn5Bz+xPI6/zmfPz&#10;3hSsL+NS8NNvNNPeslXwugKBYh9SOEZZyBXFB7+RL43AUUe41XNbDWFSxXNaCslSSYoZZcbHmRIn&#10;rcWF6AqNRLOTJ4Yc3FFtvxYjcan473/6Kz5SPahsiepeLcy8wfzce7x+rdkHaVg1cl1uq0UFogys&#10;XyuQmYdzmHo0ayaQMuXc5V6yKZCPFkA+0EhPESAz914SIlZNrA9vfjCjzw0MjPr4ZRyITYVo9sGP&#10;31ql23+BiNKErTIpBiBvqUCoJBS/UBBdGVcLCqD/HUBUsVfpubeUhcV71gyF0wIPv7MBRApE7cX8&#10;JzxR+XcC5JGSBEavYvjwaWPMW+3skbVjPaI3uSNrxQp02tNwr3E0g/cGt25F/6YNXKeRdvPEoLsH&#10;mp0dqEKcUbl3K2oDTiE/+CKa2Tt+8fAO/27XMHWzF5N1WSg+sx115/agZtd6dNlRbVBdDLKN0tiP&#10;LXU0S6M+5HoiBAbY5Lrq4Xc93zigjwAZXeVu4CFojH7D4wgQNUuFEG5UIUPLHDGw1J7Kw1ItAtHQ&#10;SsKFykTwqfTyRkN0POoLSlBaRGAQIPlUJErFraSBK2fPv5yqpJ498gy+c5m0BZlKdCFA6hrq0djc&#10;gKSUWOTlZfAdz0dJYRkqymtRQ4MfEx2FkpJ8ZLLTGKtszIRYZKanIykhySiP8vIqBAUFIyUlAylp&#10;tCt5ZciQcsjKQRGBlVvO++D7WkWD3spedoFcLv2jVBwEAd+VFD73BTU1VCuEBCEYlchOIgESn56J&#10;yCR2ikvLkV9Zjchkdub4vmfyPU3je5RHA15JA9pKeHQPXkV31xDf3Qq+Z6paS4AoVkBF0qmANgHS&#10;UU9jqlHZVA0thEOlvC/RESabUiPYq0pkD4pp9C13UxuVg+IltSXFBEYFe/XNhBAVrNRDuwLf7Nk3&#10;d9DgE0pN7Rig8e9vswLZQ91DGOwZ+gIKo0gIOAOJDitWodZHJWEaj+trInQaOwmhLgx0Ch5SJr0E&#10;B4Gz6IbqUeoum7abVOHWTp6P5+F3g2zDnZ0YbKcqaqxAO4HYxPtvJBCVHfaVJoSRG0kQsJpiHVxm&#10;KQuKxt7ELNKRQcMutaG6VLlUDoplqLKu1hU30VLzc2gsRx57+VIeuXyQpDj0OYdGUNk/hTS0Jh7C&#10;ZX6ePmcbkCi+Eh2uAmvnjfLI48NYVkCjT4NayWWFXFfqndNYy+cv/34dDakxwgKJVAX3sXrwUhg0&#10;7LyGVIuMsIyxiSsokM2ljLVKncg9ptRcxTBMeq3UDe9XQUOTcsv9tDRKgE0xCakL45KSsebDUcPP&#10;Uimqra8a+/WlVBp8QDXbl63Vs8dVyPtOJrAKUlJMcF3Q0z1WUYZX8cWsJiDMpFfcT9/JNSa3mC34&#10;Xsb70+806obXMoAyyqYEJWlUcimpVEFW4F0B9npKffVu9DdIDtckU5loIcR6+TuaDh5Fw2pHdFN9&#10;VG3YjZfX7+K//vW/mTnOzbgP1b4yMZC3eLvwyRpAKLfVNAGiRpC8ekaAPNZc6LMmhXdWbizCRNPY&#10;qiiiRqIbN5YA8v47GnlChCB6fl/7v8TsPaqQe7OE02cLHDxGx2mA4Lc/WqVKFAP58HExDiKYsCnr&#10;6qO+4/nff0eFoyA6AbKgGMii+0kgECwUB1EmlsnGIsD0+W8BMovHL95ghsfpGBtApvmbNVf8s5ca&#10;jU6APH2Fhw9n8Hz4Cob3HqPhZk+dAKna7IWCjWtR4+hoUmmHvbyoRNajafMmdHh6YNCFhtzJA/3O&#10;HqhzYa9++0bcb6vBp2f3cXuoDy3sPLWx8zZWn4+Xd3sxUcKO2qltKNvpiWbuPyqlQTD0Lbc31xxe&#10;4UgjT8O/2OTKUmZVD0Gg1q8sK8JkmApD8Y9hAuOyYh+KgxAKJpi+ip8JCkFCQfXR1W7GhTWyxoPg&#10;ccOEVAs/t7pvRH1gKDtVpagsYY+YRrOIxjSfBrqFRrOEUMlnR6qUz1gBn9FcvqtJyQmIio5GRVUF&#10;auqqkV/Ed7eiFJlUEqGXAqhe8tFF43bJ76KJmUaFByOdvfVyPpeKqSjGksn3L5vvQURENIqofOpp&#10;JPMJn7KSalQQYrnct7ShFoW8RkE5r9PcZtJxK5tbUdXajkIa+QJ+bu4dQEVdPQJCQxBGhZOQkcaW&#10;gdDYBIIkhxCpQByhFE9VVUCo5Vc3oqShBbU0so09wxi+epsAGeC7XYrmcqoJKoMWnVeKpEbxDqX2&#10;NhsXlxVYr0dTGZUW76m3qYkGvIUQKbVcxi0d6JfhFhBo8FUdV9PKWlPJNposqT5lTskVpUaQSB0I&#10;Hn2tVAQmI6qfABk2gWybu8q4qriPVIkgINWhbT1SIGwKwncro4rnEITUzL5sCobLfWUdw++5PtDN&#10;a7IJVENs/V2DBAnViJRQB0HSbcGutYa/jf+LrxTrkNuqiIashMZRaiGPPfciGvki9uKlPDTiXNlW&#10;+XJPibA0RCazSuuEiFxbtlRbVcfNFEQW4SGlUaTeAFshWwmNZAmNXAkNYjGNvYqVSdWEBvoj2P+i&#10;iaOUqRdOAMjdYhQD91XWknr69ep907CqfVEfXLe5qGyuqQoBhIazIjvHuLrk4qrkeQUYjVBPiVSa&#10;bwKhwG08jwLgXxQNASOj/aVJUbCnKHViFIqMuuAldxZfIAWoG1Vjn1Bp5EPZQIBIgWiyehl6xR80&#10;w1jaYtqxgKYMLV1bqb21cjuxKcVXv0VglBpqVBMMeA+K36hcSgM/N5j7sFxkVuouVQxf6lrKcqkn&#10;gayRcGkoo0Kh0ipgjystMtrAqJcg69G6Jw2cnTsh4oW+4Hj8x49/wXefaIBnCQaqD6XvWq6stwYe&#10;b159wJziH6qLNcMmJUL1IYDM0rDOPpw27cWjKZg50D+rFPsPVvtI5fHOAshHfjf1cB4zGkz44KVR&#10;LR/eESA//IXwUCkTCx4GIFw3QXQC5K3mA9F4ELmuBBCVOfmeUPmsdN4/4Z0AonEgi+rhi/vq/Y+L&#10;CkTpvBZQbADRQMK7Asjz119UiwAiCAkgUwIIm+YPUcxEMzkKIIP7jqF/lQNGVtmh080d7WupMDZs&#10;xNjGTejxcEfz0V3oD/BBJ7ePOLhizM4VvQIIPzdcOo3Xs3fw5OkdzDy5h5tNNSjesw0lOzxR57sP&#10;5T47UXHEG3WuduheZY8RwYAgMMHuZQ4EBNUCIaLWx/X+ZfYEBqGxytl8lpoYWkaoLHE08BA4rqxw&#10;Z+OSyuIKAXGVcJjg8go7D1ft1uIK27gd75Xbx+09cIUgmbD3xIDTOjQdP48WGvGm2kbU0lAWU3nI&#10;tdRCQysXVh6fvdKKcpTwWdNYkET19FMTUVhMpV5bxe/4HDY0ITMl3ZRyLy5gh4fn8rtw3mRrxkWF&#10;Exy5aGlsQQXfF51PrYAqupiwKqVi6ekfofLIRloq7UlxBcoUxO7tQRlVTrrctA3NqO/oQlULe/iD&#10;I6ho60Q+r1FFo11Ewx9KtZNJ+3EhJBjxtAWpfE9S89npYi8/KbcA6UXs5HUMoLF7hADqRgWNZV33&#10;IEZu3EFrWzeBUYc6vlMVvJaC41YpEY0D0aC/NhrUDvTxmAEa5QEe38/1oc4e9t5luNsIW+7PfRR7&#10;kHHvpzHva1eWU5cBT72gU1VrAvE6jxWfIAAIiAEZdwGFRluZWRr/IYDYYDAoA0+A6BjbaHSBRW4v&#10;y41lubYEAe1vYEF10U9l0U9QKrtKsNL3AzzXcC/Byab1fgJGUBFsOnn9Tp1f9y1gEUytKmWiwLiM&#10;eBFlqVxLxTS8hQWkM8GgwHhyXJRxbeUvxkgUdFcsQ0FxfVZA3RY7UcD8CzRoGHVeFVBTwKyYhq2Q&#10;23RcGQ1yGbfnUumEBwUiNMAfybHsbfAcAoAJIBMCxljTQFbzn1zJe1OrzqGq4MMkI2wykRbhIdDY&#10;Yh46h2mEgpSHmuChlhnPngh7PUr7bZSh54PRQAAIItpPEDFB8F9BRJ+tmIaVNqtmtukzjXwZX4Bq&#10;3mejUm2NIrAUg+Inurd8QjgqyBcZCdFGHSnrymRG8aFWU7ZVEeW7YKJ7UaujolEzioIvVA3/BvV8&#10;qdSMu0pLKqAmPtD1BJmC6LVUMfV86TQRjO6liS+PMsSyYmNRwheng/c6TKC27D2ETkcvdK72RJHr&#10;ZkwNX8P/+G//Ewvzb/GS4PgCkNk3eP3yvVX/av6dFUAXQKRAns+bDKyXBMicFIgA8ngWU4+nCQlb&#10;Gq9NgRAg3PZJ7iwB5NFLzD1+g4Vnb3nMS1NsUZNWfU8QKBbynZqyuBQk1xgQAkTjQWzwsBoBpTIm&#10;ggjX3y4G0ZVhJQD8LUCsOMivXViaQEozDd5/PG8AYgu6zy8CxATRCY/nXD6dtSagesDf92xoAn27&#10;DmGAhvvyMjujMC5vWI+r6zag29UVzWvscCXaH7P1BeiWAllJ0KxxRoebB0o2eqAtNpiQvYFHj+/i&#10;w/w0XnV3oYaqpcF+BUrX2aHyxHY0bfKiurCjSlC8QnEOZU9RKcjNRIgIJgYoBIeJg8idpUaIaL9x&#10;xTiWuVJ5EBzLqSiWuuAql9eoRK7yu+ur3HFVAGG7zPNPEByX2ZkQNK5QLU3acV+eb2CVC+p3HUGn&#10;YmvVtSjhM1VaUYUs9trbWzpRV9OEQvbOG5ubaeyLkM53KpXPekpaApJS4lFWXYbK6mqTfVXN3mq2&#10;UuTZmdEAQcU6IkICTYXtfHVW+f5UVlaijrBpkdFu7kRpaRXXe1BaWYt02ph4dvhyafjrmjvQNTiM&#10;ho4Ok0GVx05bE41zE3vMil1U00AW07ArLbegtBIJ6bRN1TUIpwrK5TUa2MOuY6tlDz+fcCgmCGrY&#10;ux+58YDfDZntDQOj6Lk8iU4a0075+5sICqoEKY8OqY76FhOYVl2oXoJgiMZ4gEZc8Ojh7zXlRTT6&#10;nEZW1W9leFUcUWMsZHxN2i2N/QBVyQC365i2qgY0VyiArngFv6PRHuJv0T4y+gKBAtdGDdjUh2k0&#10;/nJZCQy8jyEa/iHBYnEfwcfAQ4qEv0VpvCpHIlVkjSURmAQJLqVYGqWEFGexFJOuZY7VmBLCuYf/&#10;m17FZXjer6zsKrmpsmnwqUD4j0pNjjfNpNlmpyM7S64qAUTFxOSCImD4MCgQbsHH2iZYCA6Chz7r&#10;u0r2gMtoEEtIbymPUioAzQsspRHkdwERQQEozGCPXP59mztIRpSGXQa0ktc0wJD7RoaXhtKKHajR&#10;2PN6ZjuvbaW+FpnsKn0vAClzq6aIkKGaSmNvJyEsiGogjT1zCwYKmisgLYD8fRxDTSBSppfA0iA3&#10;FY22OS/3kctMwf1c9shyEpNppDXehH8Hwk1jU+QyEqgSwgMRHxZoPgtIcnGZ6SQNwAQL/gbCrpag&#10;EBgECSkJE7gnLBoJJUHDAESfBQe+NM18EVsIi2ZCo7GI5+OLrkBfq3y1FXxx2bPJYO8rKz6O62Xo&#10;5333XgxAi7MXumgsKpe702BdxF9orP/85/9q4LEwQ4Bo7MeclYWlwolK35US0biQV9OLTaVMqEAE&#10;EMVATHsyixePZwgEAcRyYRmIEBya1lauLC2nn7zCzOPXeD1NVUPjbUq9f/9nfCYIvpf6+MEq5a4Y&#10;h0aim9HoWi4qkF9UiJYWQH4pZWIBxHJhWS6rX2IglltLmVg2gNx7NEc18tYARIMIZ9/weK4biLwk&#10;QBQDIUDuvVjAPf4+AWR452H0r3REy8rVqPVwQ/e6tRiiWui1c0S7sytq9m9F+/G96HEiAOxp2J3c&#10;0OG9CQUHvJEddALXrnRRab3Fv//xW9zlc1BBlVJntxp1O9eh4cJhdK1dj9GlDjT+lstJo8UFD62P&#10;mRgFG43/oGIhJoOKjQZfgXVlVlkA4b5LeP0/OGLsGycDjxs85gZhcZ3Lq4TDNS6lTG7Yr8V1tmsO&#10;XDp4YlKAWeOCfoKvZvsetPC5VNlvjcuokrFVoJcGsI49+Br29JuaW1FTU4vyikrk8/3OyE5FaGQI&#10;kjPSUEW10NMzgq7OQeSw8xcfl4gixVMIlhjV2kuIQyK3VfH8NTUNqKipx/jVm2iiIUtOTqfqaUZL&#10;Rw+iuF8O76O2oQNNNGoFJZUoqaoxAwMrCZ22viH0jt1AXecwATCEEhrqKhq8YgKiqLIGRTyv5kIv&#10;Zo+/kaCpptHtIiAqaERLCIOq1j6MTj5CJztTzf3j6Jq4ieHJB+gbvkpYWr35PsLMNpBPA/xscQI1&#10;9eh7uV9nHcFh4iPcR0H2FktNKDYhBaExF30ExyAN/SDBMNzV/6UN8nxKvVXJ9Eb+rXWefhr4foJJ&#10;JUbUdB5zL/wbSH2oCR4mviGY6Fq8tgDWQSh1Cgi8L0HAuMYUKF8Eh5STBhkqWK5762giXPj3Veqw&#10;VIbOaZQO/1ZqUjlSTgJpL/eVkvpKI8wVg7DURQo0KVQ6exEmK4uKwMRDlN0k489egmBhUyBqgoWg&#10;IXjIBSZwaLvgYbnENOpZykTxFGVipVK2huHSeR8kKf7A/ZQtJHhUq8dNeCgWYJp63jTcpqfOHk5N&#10;KZsG2/F6AkSlDSD83hh9QYNNpUjKla3Ec9dxf40DSQgNQhKVhzKtlAlVy+0KnFfmZVvZUDzOuMME&#10;kl+BSfW1MtiD1yDE6hxupxIwge1sQkLqKzWVLc2okIpsxUh430bqlpptqtGVSqleznW5qUwmluCh&#10;6ST5QFtpvoVo4bYmlWIusFRFE3tW+l5usFbNVazPbC18GVSiubWqzqQONpcLFIQIe2tmbmPub45R&#10;2eu0DERcOGdKuzQRVt3JqWj23oVewqPNaR3yHdbhCnuG//U//odxMb0iNJS++wUgKuGuOUBefzQZ&#10;Wa+nX2NB8ND3iwF0xT+kPFRQ0QDkiQBijQMx8PjuFwUisHz78UfMPmOP/9l7XusjZgmQz6p/tQgQ&#10;M5GUACIAyYVFWAgevwbILyrkJwsi39lGov/4xQUlUJj4xyJArBiIte3lmx++AEQurKcv3pjBgzaA&#10;aF51mwqZevktns5/xD3+9ntPLYAM7j6MNrmuju1D1Yn9aFy7lr1/B/RqjMaunbga5odWqo8RO8Uw&#10;qBLsXNCx1RvFp/cg7BQhURyJkep8THW1YOzMWbSvcEbreg+0+OzBcFowRg/uwcAaJxOzmCDkR2j8&#10;xxQU51IpuZdXeRAUbhhWIHypowmGj1CJjFI5jBEmRrUsVdYVAUJ4TFB9CByTVBmT9lQYbDccPHDT&#10;jrBYw6ZtVKRX+P0YoXKZ6kUVeyd4vqYN29CUlo0WjaBmD7WFhqSish5l7Nk3NjWjUs+hxjBINdBg&#10;1tTWobC0AHnF+SgnVFraOtBGozYyfB3d3f1ULY0oLCxDSysVQkUZkqlEAi8F8Xj2cntHCIhWqpxa&#10;FPN5TkpKRWZ2PhppcJMz2SEtr0PvwFV09owhNDwWRXzuO/qH0NjVjfb+YQxM3EXv+F10jRFAA5dR&#10;3z2IIt5fdBI7u6pSy95zMa9fTcNX0dSNvonbqKXhl/uqtp2G+MpdDF69i+7RGxiiGhm/+RgDIzfQ&#10;0cLeN3vcMrJSI7YBeabMCI223EKKMeh7KZWB1g7L8PNvIlAoq0nuIBl6Ge4Bfh7Ud2qCEI2y1IgA&#10;oTiJgtkqmdLETqAq7bZT5ej7Xhlv46richEKgoaAYhQCtym+Inh1UvkocK5tNoDYmva1YjFSPwQR&#10;Wz9BZ4u1CBoDggY/D3JpFBPBIqWiex0ghOSqG+Lf7SsFzVWOJCVRWRAphEUWimmQS2hgld6rbCqt&#10;F9OYCgi2JjBoLMffg0OF0oppiLWuWQPzaMwLzb6ZZnCiJnoKu3TRlHmvKdbgORpzGXQqFdMECioD&#10;4y6SUSdAjNLguunxK7ZBMFgZS1aGlQUVSuB8BZpzDUykLqq4r4xnfEgQ0mOiLXeRrqnveJxcRhoz&#10;UpCUbMFhMT1XI8zNNfi9AFKYns51S/0ozmAG9PE7XUduKvlHlQlVVyj3FeU+1UEF90mNjkFKVCTX&#10;cww0lI0liAiWOkYDjjQ3samjI8PPXpVaCx/2Rr2gBEhzuUAitULYECA6fzO/FzgauI+a5bLi/lwK&#10;UJZLLhfxgQFIDA42SQOdBMhAaDTa3Tah33EtWtZ4oXTfKXyYfmXmItdYD8358UpjPwgRpfG+0niQ&#10;BQLk1TszgPCVsq8IEBVTVAbW3FMChBCZI0AsBTKPKUJEKuM7QkAKQiXYTSaWAchnfPrwE2aevsYs&#10;mwHIi9f4QVlXggehoOMEDmVlKbD+pRqv2iel7eq8VhM4zHJxH8U4jJJgey33lQDyJQtLgXQLIFIm&#10;msJWQXSjQKbfYUbHvftsADIjFUKAmNHoXL6gCnsw/Qb3Hs/j+eAV9O06gPYdW/GguRTPW2owtHsX&#10;+lesQbcAsnMrnsWGos/Nw7igxlbRiNO4dzq7oHDnWvSWRGO8nup070Y0bV6PflcvDNm7o3e7N6oP&#10;eaM39hza927GEHv/lxfdUWMKghMYWr+sRgVyWYaeUFCMRG2UikJZWWojRq0oeO5iKQzuK9UhxXFj&#10;DcFBtXHTwYtLDwLEHdcInetcTlC9jHB/qZ2rVDdX1rihxcUT7REx6OnoRhuNVzuNYG1dGwrzS1FV&#10;RUNfUoYaDcCjYWplU7XcorISVNbVomdolOqhGyV8XsdGb+EKDXQnjVM1e+GVPLamugZx0dE4S4i2&#10;8tyDwxNmUGBWTgHy+a4o3lLLXnQDDXhH7ygVTR7aqC6GRidRXt2MPEKmuqUVTb2dKKCi6Zu4hfE7&#10;z9B39Y5RF41UPpXsKafksmNKo1zX1UdwdKK1fwI1HUMEzSTah66gh8seTeM9cYcQ4bGExhjhMXz9&#10;AfqpSLpkYGWkCRGTzWSUR481nsIoA0HAWgoIw/yNw8aVRANNg9vLv4HlXuL33G5cXfxb9TXToNM4&#10;65xSL33apussxinkKmqnApPLTNV4NamT5gDpp1pRbEJgUrbVQPcQhruHMco2TKMu99Uot43x949w&#10;myAgOPQT0rqugQV/S5/Serm/vtdxgwIHQSdVI4gImgKVloNmO8/fPYJRgn5UsZKeYXyl0iQKlCsl&#10;t6jISr0VMApprAUPjenIopFVbKOIRlvBcxNAZy9cKkPqwwYTxTVKaFCV210kZVFWCk23WFaYZ6pv&#10;RgYFIDk6EpX8LCMq5VFu0mRpjHnNGsJDmVYyzHITNcrYExxyH5ksKJ5TMQ6bQqgrKTbbzGeeq5JG&#10;u5wKwqgTqR3K3vCL5y14FBehsZxGnEvbMdrPxD1y802qotJgjYKg8qkijAQHKSEFzpSJIeNfy/tW&#10;YLyBv62hXIXUeD5eV66t+sV9BLHkyEikU7kogC5AKJ1X8QkF222tRZPZG8UgMFjf1xWWo4oPvOph&#10;SZ0IHgqYW7EeQY33yn2bpUoMZH5pGl3eIMjwnlQTLDE0hDApRTuvM8r7btt3DJ2r3dBP41Fttw6j&#10;uWX497/+Nyy8+Yj5l29NnOPl3FujNhT/UAl3zQHymksT+9D4D343/+KVmQddJU1mCRGNRNdYEE1v&#10;K4AIFlIRJkvKBhAacaXxfkulMKPy6Y9fUs18xPSzV1AJdwFEWVemnAnhoaZtRl0sAkSg+AIPMyr9&#10;l8/vPv2IV1QZc6+/NRNDaS4QA5BFBfLmoyDytwAxLixC4YkKPFK5GPXB9rdxkE8EyFs8JEDuP36F&#10;F4NXMbD3CDq2bcb9mhwsNFZgZMtWkyE1QuM94OSGHnc3DKx2wAQN+zj/3gpYDxEiNWtd8aA+D9/d&#10;6Ebrtg3oWLnaKkNCgPRv3Yxa5zVo8HJCu/0ajC93NJlSAoEC4UYVCCY07OM87xjbZRp+uawu8xom&#10;9sFmPvN6Ezz2+moPXOfyBrcbgBBCN7jNqI41a/m9PvN7wkMxkQkCR5C6yv0nBREuO+1d0BMYitHB&#10;IRrtehr2MnTSONVVN6G5uQVlfLY1kLCDRq+Dhq22sZmtATWaC6OnHzUNLUZRDI9M4ubNp2ihQWpm&#10;z7uePfUGwqKupgGJCSmo5FJzfZSw81XETlJtfSt6hy5jlFDo7r+MQUIjKT0XjYTJxPVHuDL5EM3d&#10;A2jr60NTfwcS2fHtv3oTt56/wujtx+gan6SqoLKg8e8kmLrGrqCWBj+3oh4tA1fQzI5AM1WKINJP&#10;5TJ+64kBiEDSSbXUd/k2rtx9jsvX7qFLriEaXvXW1eseVDCc4BA8bGmvqjnVR4Pfz575oDHUBIdi&#10;J9wmtaKmOTRUZl1Q6CU0bAARmAbbaLxbBRc2XkMuo6HOQYJg0Li3+nh+zUyo6W8VKB/ooqKhohNM&#10;BghVGf5hLgd5jI7TUue2VATvmfdu1AbPq3UbOJShJbgM6xhdl+CQCpFSkaL6okh4/qGuEQwRIMZl&#10;Johx+1cKlucr+K2Wl4XCojwDDzXBRM2s0+iqfLFiIQqGl9KAF2s71ytkyKkeBIxiGv8ixRxoXMsV&#10;60hJRERwACIC/Ux5EtWKkZvK9MQXjbXSTG2uI7mlFIQ2ioPQ0IBBLU2GlIw+z2/24/1YI9Atd5JR&#10;CDS0Cmpr/5SwMMQHBKAgMdGcywTD+V0Vj1eKr85jxSBouHkvtriDjLYpYMjt1VxW5ErdCCA07nIj&#10;yfhX0mAru4S/sYEKwUrdJSRopPVbEsNCEReqnr9cb4Qoj6+nga+VOiEw6gQFbjeDBwkf65qK+1Tw&#10;XvhdHu+HakZxjUYFKQkhqSe53sw9K0bE72s0aQz3b+a5m1V+gBDUd3LZxYcGmTEzDRUV6KbSGUtM&#10;RbOHNwbZA+1ZTYBs2Y/395/iTwTILNXGwqv3FkCMAnmD14p5LALEBNcJELmv1Iz7igBRKXcBRK4r&#10;qZC5JwLIHAHy3ReASIGYwYQ04u+pADTzoADy4tFLAukjnlEBmNkLCQsNDjTqQ4MQuTQDCQkHM6HU&#10;ovrQNmvfv11XkF0xDlXTVQzDAEQVeKlAFowC+SWILoC8oPpRJd77VE0WQHgcwSE3lk3FzBIiUwuf&#10;8Jzq7OGUsrBeYnr0BiYOn0WHkwvaDvDveWAXBuzccXm55fpRYFoVcCdWOhqAaODfFQ3oo0HuWOOI&#10;5t1bMXb2uBkzMrDCHi0aJOh7HtfjIjGwaTP6l6/hMXYYX+pgFMT4UmsMx2W2ieVyTTnye55PKkRw&#10;ovG3wUPNbFuE1jXC4hq3XTfNjaqCS0FklTuXam5GgVw3CkRxEakd/gYef5MwvMHloIMHWk+fw0hP&#10;H9p7hlBINdFBQzU2cgVNLS3I1ngrZfb10MCMTFAh9KK2SXGLLuOOaqRx7eRxwzTUt2mQ29m7baLh&#10;aqURaqFRvHrtFgapAtr4WQURq6hKqgmTyppmE3+YvPsUIxO3CZOryCum6m6lkRu5ha6BqxjhsV0j&#10;wyisrUBuZTk6R8Zw7eELXGdnpnv8Jhpo7OpkJEevoXVgHG28v+yKOlR3DBp4DE0+wOU7Tw0orj+Y&#10;xo2HMyYOIpCo3SWMbt57hl4aawWmRzqpfmg0O/m7TDBdgWgacxn03uYOdBCqTWXVxrWsGIQgoTTa&#10;Lv5ODT5U1pYKIgos6u0LRrYm9WBTCiZmQgNuBv4Zw08IEFpSMMa1Va1pbhvMuJIh/t1HqM6GeLzS&#10;bpVBNdo/ikGCp7G6jvu3cvsg/38y/sNGkYwIFryWAKOAueAxpu1UFmasieIqbENUGCbOsrhNx/fz&#10;Xm1qSrGfr6QwiozRL0AxjWxZeRFKaPhLS4tNK6MctTW5tkqpEtR0nEAieGji+XIdSziUaUk1kZed&#10;YeZODw3wQ1J0BIpp1Kw6T0VWT5oytTQr2wSeFa+QkTfpumxyW+Una17yZJNpZQDAcwsctowrLQUO&#10;27oUjdw8pTxfQlAQIi5eRB7hYdJeaayldsoIFl1fykXKQEqijka6joZXrqn6RYDIsFuQ4/0KdDTi&#10;xjVVVmmMv2BhC7Lb1IncZ1IzyaGhiL7kZ2ItyvKq4Tk1zkMQqWETlKzBfYq36LfyO24TQHQv9QUE&#10;BKHQygdRSyt4LqBq/InuzwrkN/J+BBu1JimQYoKJ96LflxQRhrSYKDTJ/cXf2JmRjfbDJ9BGgzBC&#10;9dG0ai36IhPw33/6Kz59+BFzGu8h5aH2NwB5R4C8N3OC2ADyeortxYI1BkSFFKlC5p7OYt4GEC4F&#10;i+9+lPGXarDqYcmt9Z4G/nuqBgXOnz8UgN7jKY24YiCWkrAAYtTHIkA03uOdUSC/KI5fKw9bE0Ck&#10;MKxJoX4ZA/JqESBvPloxkL8HyC8KxFIeX1J5+XmGamaK7QXh+mjqNe7rntkjvnXSH71L7dC8Ygm6&#10;V0gt0Hgv4992mQuGvrHH8Dd2GF1ujwEuB7/m59/ZYeRrKhQa5x5Co2cZlceyNejgsU2HtmPuziC+&#10;nbmD50mJ6CMcFNsQKKQ+RrVcjGWYJa8xscrDxEFU10qjyQWpcSoPrQssNphc4feCmAAxKeXBY9Ru&#10;EB5qWr9FJSJQaJ+rhIaANGFPyNgRKmzDVEdNB46gr74JAzTiHX2j6KJBmRi7hmK+bymp6WhuaUcn&#10;e6Sj4+y5D42hgYatu3cIDRoIN0xDPXqdgBjCjVuPMXblDtppiKqpMBoa2zCqkf2Xb6G3fwzd3X2o&#10;r69HdW0DGlr60EvVcvXOEwxQTXT0j6O5axitPWMYVqxD393l+W7eQgtVSDsVUg9VxvCNu7jzfB4j&#10;Nx+gbWACHVSMfYRJGxVH79U7aBwYQ1lLF9qGr2CU8JggPK7eI3QIkJuP58z60LX7GLnxELfYGbr9&#10;4IUpWy5jOUQjKldTF+9bcQYpDykQM7FTTRPaKhvMUlPYyk0ld5ZVhoQKpb3bxA8UEO+XglDPnrCQ&#10;+rApA435MMUTGxXYpnrg51HC2oBLioMQGSCgFfdoqSNslUhTW8/7sEqUyKhb+1AhdfZwH8030koA&#10;aBDiAJTBpeD4CM9prsfrC1yX+8aMu0uQlKrQ+aVwNBZEo9WHlNZLCJlUXykRrg/3qg3hqzIaGJVZ&#10;FjwKCnJRUJhLCVlAiBRxmwUSwUPQkGvLBhCtl9MQCyC2uIgtHpIcF4tg/wtUHf7ISIhBCQGhUd3G&#10;cBIeqqKbFZ9IAMj4yx21aNQLaZAVU+Dn4vR0Aw99VjxEvW/tI8BYLqg849s37i7eu5RHQXIaIs/7&#10;IiUk1JRWtyrW0tjKT0sjXZqlUegECpWDlIQZ4CdlQYAoFVZlSjQi3KQM8z4FJ5Uz0X1qvIcgVZ6j&#10;9GABkNsIpCodx/M0spevEiqxl/xN+XiNv1CGlRVU5zW5T43SbAUK3ovAofRkxV6UmlyVTYWleldU&#10;FSrN3lhUjuZigoFLBdaVnaUxJop9SG3UCR5yiZXJDVZlLauqTVHMcH9f/o4s87tVy6jVPxh1Dp4Y&#10;WEqDQPXR4L4NzwdH8F/++h9UFx8wqxRdqhDBY35Ggwj/FiBzGvcxY6mPBfbKXrHX/kopvCqkSBUy&#10;b4uF2BTI/wYgnxRI53YB5OXUW6NAXjxcwNOHs/hBda800pwAUQzEcmEJIFIxthkJ/9aF9TeNx2of&#10;o0B+BRBTwp2AfP3xM958YlscSPjqzd8C5OnsewOLeUJD8FAzsRBum+b5pgiQJ1Qg9+/P4dW1u7jv&#10;F4q+JfYYJCRMYUKpAeNecuE2jb9wJEyc0UeYjC6lgVdAm9+Pr6Ba4PeXzdgNe3QuXY3mA9uxMNmD&#10;//LxCWbz00113BGCQE0xkAlCwNSykguLKkdlScznFaqsq89WrGOc1zaxETYDAbYrq+WakouKSoMA&#10;sUFDy+vKyuLyBu9J310laK6ucMI1Hn9tlQturnGhOuFvYmveuQ99lbXo6R3DwAgN/vA1DNHoKCbS&#10;10/jRkj008AP0Sg3c5tgcvUqjXZbNxXGXYxfvYtW9vonrt83f+/rtx6ipq4Z2TmF6Od5+gmm0bHr&#10;aG1tN8USG1vaqD6uo3/0Fm7ce47BCaoJGrXLk4/ZHmDs+j2MTT7E5KNpKoa7mLjziJ+5ffI+egix&#10;y/x84/EUegmmfrVF11T/jfvounITFbzHlqHLGOD9jN9+imv3p3iuWYwTcJfN52mM3XpCRTKNW/ef&#10;Y4A9cwWi1TsfJkRGaYyHCBS5lTQ7oICiNNwBgknxjyEaaaX1jnC/Qbm62rssl5dgQwUiF1YX91cM&#10;QkZcCkRGXW2Y17ApAYGlt9naZ6BNhp3rBIPJxCKcutra0dLQgPrqWioSgoTnH6JhH+y13FsaFDi8&#10;aOx1fc39IfUwSlgIHILTONeN+0rqh/djC7QLIBpEqMGMirOoxInJ6Gol8AioISpSnfermupKwqDI&#10;zPZVSICUllAZUIHk0Xjm5mQZF1aBXFr8rFiHllIeinmYbCx+LqaRr2JvOyclBRE0oMGU5Ckx0Sjh&#10;dxX8rqZYBlsuHPbkaVSVkluYlkHjL8OvbTSsNLhKb5WRtoCiAXiKOXDdAELbLWDYev8y0o1l1vG5&#10;iQkIP38eGVHRpuihiWmop674Ag221mXINf7CFGGk+hEMNO+Gxk/IaFfSiJekq4QIDTv3VWxG96pY&#10;SH2ZDLYFIqNQFBvhvSjjSvdamJGOmKBAMwGP3EgKyFfy/CaTjPsa408jr2YUg9xVVAy2eIvuT/fc&#10;mM9lnu5H7igF0Ct5jI4tN/ESjYhtIURaSgkNqg7Bo0mfKZsFuUjN3hYdhYY8nasQffm5aN17GK3s&#10;CffRALUvdUfnUV/8X+++xx/Zy5+ZfY3ZV28xP0+AmCC6srBUA+u1cWspC0sl3AUVxUZM/SuCQwrk&#10;1VNrRkKpEEFE26YJkI800t+rPPv3VhrvtwKIypgILITCy7n3mH72Gs/uvcSThzMWQAQCfmfmRF+s&#10;zCsVIgi9+/YHE+P4+7iHgGNqYhEgbz9SgbwjMAgHAwIpDQXQ31vgeEuQvGETQBQsn5r/aOY6v/eY&#10;9zBjA8gvI9HVFAeRApma+4CnL96ZgPsrGqHnYYkYouEeW+1kjPwoDfS44hEy5KuUKWUZfmVDWTEK&#10;GXQP44IaXaHYBtUEj+9b4YB6F3u0nd2P+5kxGD+wx8REFOtQnEOqwlIUhAW3Ka5hlIbAQcMvMAla&#10;EwSAcWnpuqutYwQZAWfCDCTUGBCChNuuyY21CI9J3td1nk/La1xeIUAEkeu8v5s8z02qj2v2nmha&#10;vxV9eaUYHrlhMqBG2JsfV6YSQTJGdTAkqNBQDygFlj3r4TEC4TKBQIN34+ZDtseYuHof1248xpPn&#10;C7j3cApjl2+iU71fwmWQ5xqjShgdvYZ69e6pEi7fVJzjCUavERbX70IK5AqNu7aPXL2Ha3eemc9a&#10;v0olcY/P3ghhJbUyxv/RfSrlq/eeGagMUnkMEzgjtx+j5+ptNFLttFP5DN96hGsPn1N5zFKBCCDP&#10;jBtrUu3BDG4SKjduP8Fg34iJTfxiaLtNdVrN5WGNybCC69quWMZQm+ILiisow0mqQ5lSUiJyGXVQ&#10;ZWhcCdd1jGDAfQZM0J2Gn9CQe8s2/kLVdRWHsGVbGQUgVSC3VJ9Giw8YJaRR4U01DWirbzZKRN8N&#10;9w8TJlQPvG9V6+3kdxrprjLxuo4tTtMntcN7t2IbclFJzViKx8wBsliFV7MqttRqFkPVwuowLrSv&#10;CtibV7DcUhUFyM/LQlZmGnKyMk36riCSk51pMrIEDhP3WIyJFBVasRKVds5ISkHYRV/Eh4YgPz0N&#10;NTL4NPA15WUmZtDC3rEp72HAYIHCuHHY1NM3o71pJDUeRM2kurIZBUHFIMDIhSVwCBiCilJvFRtJ&#10;iohA2PlzZmImlTKvULG3NE3ipFpSOShRBVteR2rHVOE1I8EVeLdiMLUy2hqgRANeL1Vi3EG8F/b6&#10;rcC5rq8AdQWP4X2bgY2Cg5RKLjIT4hAbHASl9AqK2kfnFmwEQakdVeqUetD5jfIxcNB1eH4pFbmn&#10;qEqkNuoLygxopCoUOxE0NKlUcbpKnBBmJVQnJUrdJYi4j7nXvCJkxMQhLjDIBPXbqFIGqG56zl1E&#10;m8sGDNOY9NFolNH43C6sxv/vr/+dcHiHuXlCgQBR7StT/0olTBQT4fpbAURxEaXvCipcmsGEmlBK&#10;EFlUICrvrjjIS77Emp1Q5UpUnt0oDwJAVXiNC4tKQHOEvJLqef4WT27OLMZA/mKB4fs/4fvvNSLd&#10;AoiaJpJ68+l7AxCbCrHFPQQYCyBUKYu1sF69/sEE0ecJigWC4w2v++7DHwmQn7iuTK0fDUCmX340&#10;QLhLgKhUyfTrj3+jQL4AhE1T4D59oYq8VFvs6U7FZFB1KLXWgWCw3EUKliv+oAD2uEDCJoMvFaAm&#10;eFylKplY5mh6+4qLqCzJgL0DWpzs0eHshCE7Z1O6RFlQqrWl8yqWIXVzZSUBxHNeNkASMAQQgojf&#10;KfVWRREFpQmC7DLvzagdqRa2q8ulOKQ2LHDcXK2xHh5sbrhlxyXVigUQBc6dcX2VE25wecOO+9uv&#10;RaPTOvQkZODKBCExdB2jAsbopMmqElQEDoFgjN93sOc7dvUG2rlsptG8QSM9RgVw7cYTA5DbVBTa&#10;NknDLOgoxqGA+MjYLX73Ao/4DI1TGVylMb926ymGFP/g9ZrYG5bqGGe7+YAK4foDTBBMD1+8wQMe&#10;84DP4CgBcpuq5DqBcuPBM9x9OoWnc6/wcHoeD6miR3js8I0HaB+5isuEy1Wqi5tUKtcfvsC1ezO4&#10;cmfaKJFbalRKmkTsFu93eHDcBNFN5hKbXEsmU4nGVu4dGVyVRR+mylIgW64uZWppzIhiHm31VrFD&#10;GX+pjLGeUWsfY6QtQ20UilxMVBwmO4rfK8tJSkTH2lo3vzPrAjW//6JWqPoUi1Hp9paaRjNhlepe&#10;mbiI3FPmnqgujDtN6onnoYIyFX+phlTPS8drZLoGPJqUYX3mPhrzYsaPNPOcgplcc/xeMZ2vcrNz&#10;USC3kgxhRhqys9INSGyZWFIg5Yp/8LNaZUUFWxkqK0tRVVFsBhmGh4RQdfghIzaORleD74pQyWUV&#10;z6OMKxn8aioJS13IDUWjLZCwSW2YzKsiKoti7UdDyu1qZl8aaakONQFEo80V+5CKyIyNRaSfH0Iu&#10;KNMqirDIoHqwXFDlVBMy9HIVyZALSDLkgpIymzRiXArAAEPuIJVYKOQ9KRVX8YpFF5F695aR5u/O&#10;VdFDqRael79P7jVNmxtJ1ZUZH2/AWEH1UMHrSmmZTKtqqgPCU6m9tkwpXbNG1yOYlNVVRqjlp6QZ&#10;d5ZiGwKClQOuWjkCCY8xsRn+bXhvusd6Lo07q6KK5ygxsaTIS4FID4s0AxIb+HfrCQhGm50nwSFj&#10;54Eeqo+itVvw8d4T/PVP/46Z+QWqjHdWkPx/AxBNaWuysQQPDSJ8sWAysGx1sH4NELNke2FGoquU&#10;yc9W7ENZWB+tgYSqyPuR2+Q2m3v2Fo+vvzBjQgQQ48IyANGc6L+qxktQvOMxv87CsgHEpkC0rmq9&#10;AsjLBSuV9yXVxyujPiyAvNGI9MX2kttnXn37BSAyQtMLH6lafgUQgkMAUZHFqZef8GyKAHk4i2n2&#10;qJ+m5GFA8Yfl9rhMgMhdpN6/oGFUgMBB42zcQfzbX9FnAeUbqgs2jQZXyuyVVS4mC0qD+iYWe/9X&#10;uV2ZVjqvCYqzXaHRFwQuL+N2AYMqwqT28pxSOGoCiK5tNQXRCRnCw2RvabnEyagPW9zj9hovwsPT&#10;AEQqRADRta9TeUyuccEdwYP3dp3KqYMqpDMoCtepEi5fuYPLBMVlwuP6tQcYGrqKKzT4E1QK/UNj&#10;yKBiz2JHzYqDjOIqDfYVGnuVjbk2SYDcf4HrVBFXbxAEd5/hDmFw99GMSamevP2Myxe4zO8mbj7F&#10;rfszBMkT47bqHb2OCSqI63ef4x6V7/1nrzB5f4rLBbaXuEUI3HowxW3PcffJNOra2tE/NsJn5xPm&#10;3r7D81dvMHL9HsEyhebeMaqT5wTFDO48m8Ukn9lr92d5/ikTUL+r8y0C5BE7S+MEjqCh4LMAoDiB&#10;UQXqqVMNGFXA7y5TqSiAPdQ7ZGYh1BwgGtNhAtFs6tUbF5ggo3WjaNjLp1HvJGikTEx2lL4TPIzx&#10;53LxmrqOXGkaeS4oqCmAPtpHVdg3yu1KG6YC4jU0JW0z1YLiKWaUeieB0aGBhCp3QpBQdShN2Iwq&#10;17iR+ia0NTSiqa7BjHMx7jL9Pt6PuVb3mEnh1f0YuPE3GgVSQgOmGlWmnACNdJliHn/XlFGVn5+D&#10;HBrvSvaGqwmRksJcpCXFIDjgIiKpOkrVI6dRFQDKaVgrZPipEtQUs9DobNv8G8qSktGsoKHTspjq&#10;ppRqp1gjuDM0ejvDgKiCILAGDFrjMmythrBRHCX4nA8i/HzNfOiqcSWXkknnNQqB96L4xKL7ygTF&#10;BScaeW37xRhbBlk9eNPypToIGRpvwUOGX2MtBBPrnIUEQbkJzGsmQV0/MyHeAKraKBZlY9HAK7tL&#10;mVzcX7WqlF4rgNiupesamHB7KaFUnJFtjSbnZwXrdX1lczQagFGp8JzGXcXWSPWh8SIGbnINEtCJ&#10;oaHwP32a9xRPEOWiNysPfYeOoV/jAmgkRmgsGpcTJoGx+L9ksKkG5qk8BIrXc1QZvwLIG43/IFgE&#10;EOPOYjPT2xIiKqgoiNgAYmYk5PqMgukCyJMZAwszoRQNvyrxCiCKgXxUDIQGf2HuA6YevcKDa894&#10;7g9m+ltNXyswCCDf8bNtTvQvabx/FwPRum1eEEuB/PS/AoT3IYDIfSUFonInUiFSIALIfcLj3hP2&#10;UAmQKc31vggQm/pQmyFAnr/SzIRv8OjhHJ7deoxHuWXot/OigXbAuAAiQ8/e+wgNvEqtCxZKi1WW&#10;k5oAco3AuULFMLGMkBFAaKCv0FhfFRS43YpjEDBsypq6QuNtFIiAQPVyhQCxBhbqsxtViqtRKyOE&#10;juBhUyAmQ8vARe4rXmOxXWOzqQ8B5OYqT96b1IniHgKZlZE16UDA2Lvjrp074cL97b0w6LAW9Ud8&#10;cHXgMsYvy9U0yeVtDA5cJUCufQHC4MiEgUcaVX/foOBxD5NUA9eoFK4RCCobI4XxgEruzoMZPHxq&#10;QeDB8wUa/xkqB8LhyRy3vcDE5BNTQl/rd6lq7/HZUpzj6u2n/DxP1fjWLG0AufdUVZV5nkfP0Etw&#10;5Jbl4/LNCf6fZ/k9YfTkOdULQaYMrdEbGOX93laQ/NkMbjyawsSdKYzdfEaI8D5fvMYd3puysB7z&#10;Wb82MYkxGWka0EEac7mEBhVD6B/HMIFhjGqHXE89xrWk3n9zfQN65PqRUafhN01woIG3NY290LgM&#10;k9ZLo93PfW2wUQbUAAGiDCibWpFLq7Gq0SgaGXcpkV65ogQ0Hqv4hNSLYGZiGDyms7nDzB2iKWtt&#10;sRjBxBqL0mcGCHY3tLFpOl2rZpfKoVij263MKwtWoxiRcuJnbTfuNULqK9XpVyDdBNOpBjTBi5SH&#10;oGHLvFJTllZFOQ0ijVYJH5LosEBEBl1ETko8gZGPKva45Xqq0H4lVAwlXCdEygiWwrQ0FCQnfwmM&#10;ayS3YgvFci9xqUq7lToHwSMA2WIjphCh+fyLAhFAshLjER14CUnhoVB9K1Wd1YhzBc11/uJ0ZXap&#10;MKJgIiWi4wgVNqmRBmVOLSoNjbuoK7JcSjLo6v1X0sCXUpmZuIfUCpuOtQFJUMiIiUX4xQtIjYrm&#10;MWVmWkszKNAoDWv0eCtBUJGZjeqsXKMsagqoShZViJaNGj2+CCozIY0yr6h0anhv2tcMEhQkuJRi&#10;qSbcFPRvLOa1eKwywJSmm00V5Hv8KNIIker8XLTxPoeC49DtvgljNAJXHLww6rQR5W5b8KxjGP/+&#10;w7+b0eWvFgQQwsEE0TXynJCYXcAbKpA3C4p/cPtiYN3EP6YXMKc0XrZfA2SOvcEZgYRKZIo9uk+E&#10;hm0kuoopqpSJAKI4yA9UGgsz7/HsAXv/157i5eyHX1xYBINRIITHd5pYygDECqIry+rXALEgYgMI&#10;IWMDyOtfACIX1lte18Q/3qsg4/8KkLuPLAViAPJ3Lqz51wTIm894wb/VM/7+Rw9n8JQG8Ul5HQac&#10;NmB8iTX2w6gJqQFlQwkgMsxSIHI90fgrhfeKoGBAQINO4y53kWIOgscEjf5l7mMGDq6kClGZEaNM&#10;rNRaQUMj0s0odKqJcQXmeczgCgcMLrPDMEE2uMTebFOWlvazAOJOcHkuAsRSH78Oogsg13j/ApYA&#10;ovEg16g+bqx2xqTiIFJIazzNLIXl2/djjEZvgupjfNSCiNrExJ1FlXGfCuM+xmhsr07ewdDoVdyR&#10;2jCZV3dx5cYjMz3w1Nx7PKGBfs71J4SAJvSSS+rq7SeExByes/PyhLCWwtBUwg9oxJ/OUq1y28iN&#10;+0Y1CDj6XvO4KIPuycxb3H44zW2zuHxrEvmVuegZ78Lj+ad4/d1bzLx7S6UhdfHUxDeGqSKHeL93&#10;+MzefS6IzBEwC7h+f85kY2mfGwSaQPKY1796edKoDWNEBRL2+lUV90ujgVeZE7mDNFuhZiHUmA0F&#10;vI27aVE9SElYA/2spuC44ibGjcTe/CCNttxRgseXkuw8VsZaiseMhKdKUdylrb7VFDOUa0nxFaXd&#10;6j5Mmi6bzjEyMIbBXhp7qrEOTXRVy0ZQaGDjcLeVlqwssH41nlNzfKi8u8BjA5MFNLnZtC4lpJIp&#10;lgLT91+V0vCXafwGDXABDbSyr6orylFFWGj0uRnnUVrCbWWmjlVKfJypmhsaeBFZqfGESRbyszQd&#10;LSGRnYFSAqi8INdyXxEMim8oBmFm8CN45JIy81kUs7eu7Cpep4HnVtljzZdRXy4DWoTC1HTL4BMg&#10;xi3G+yjl+ZPCQxB09jTSoqMMTJSNpVHpGh2umfuqNGdHTr4JitcpBVdxDqoYM/6D969R5lIfxnXF&#10;pp58/ZdWTlBRFRFCmrlQcQ7dq4Cme1DGlWIR6dHRCDl7FoXJqQYAKivSVl1vAtma6rKV29pKq9FO&#10;IDRRadRkF5gxGoKTmgBiqRpen79X7ioBRLBo4n00EGiCm/nMJuDJhWX257mrCRPFaWoJtkL+TfyO&#10;H0PwqdMoJ6DbSwoxkJKG9q37MEADdIXKY8J5AwYcNqLtyAV8JhwUo3g9/95kWSnGIYBoFLrcVVIb&#10;cmEp/qHvTXbWIkDMKHS5stjkxrKNBzEK5OlLzLLHOM0X0gTLP/+E7xYnlLIBRMpECuTN7Ee8uDOH&#10;e9ef4tX8R6NAPhIOyrr6/oefTfzk82cBRPN/ECCffvxfAPLLupaEA/dRgFzxDwFA66+lPBaPVTVf&#10;BdNNZha/m1n4zrhC1B5PvcUUgWILoqtJfQgis28/Y5rLp1Igj2fx+PYzPKnvQr/beoKBCoQq4rJc&#10;UDTKileYRsNs3FZyCdH4qlihqYIrcBAA11d60Kgr64kQoaE2sQ2BRu4p7mMpCAHJGkQ4TgCMLJXC&#10;0ShzJ/R/Y1Xc1ZweA9/YEx4Emfa1HSuVYpQPIbHGAxowqAKKZhAhASKX1Q3e3w3et9YFEN2LlsaF&#10;ZedKeLjiFo+Z5O8a4m+oWr8FA5X1uDH5mAaVQLhyB9eu3cflRYDIhXWdquH2XQXIr5siitcmuY3q&#10;Q+m7dx5MGXg8frGAp1Nv8PQ5/55UDw/ZrrPXf+fRLIHAHj+VrtozqtSHBIiM/IOp12Ygp4Lld6ka&#10;bj6cMmnV2kdNAJGSkXq5fv8++sb78GD6MZ68nMGrb6muP33E05eveRxhRRU5QbBpDMjtp4p1zJh0&#10;3bu81i0pHirSm1zKvSkX1mPe3/DQGLpqWjBGdXFteBxXh64SHCPooaHVIEOrJLp69N1oZy9eHhp5&#10;alSFV0URNYpdMRLFDwQSU1uK8JAKsZYKaPeik0pAtbBMqZNuGmw1XlNKRC4qWzxjpH/EDCBUFV0Z&#10;fGVbmbEaVAbDvBfBoLuJUBC4jBKxqRXCp6HVlDlRU/VgZYqNEzYaByLAWWM+qLJ4rALuUjCmAq9+&#10;H+99kNAx6knX4r18VSTVQQOrZWlpKcr54wtpmBU0z8vJMmXXywgVzYF+6eJZXDxzEvFR4SgkOCpo&#10;rCqKqTQIH7VqKpY6wqhacY2iQjTyXJqPQj1zGUr15G0ZVFIbipNIcaicscZXKGOrgveiwLcCxgKI&#10;YglSHhoUF60Mr3M+JvZh5haXylFgn4azlJAq53Eaz9HIHrwymMxcGSUaBc774r6CUFFaulEQtvhH&#10;E1WCNfin1igJlSCp5TFNGiWuiVMUwJbhZq9CBQw1ziTC1xcZsTHG3STDrwKGNjeXxnuoFEkbz9fG&#10;7Vq28PxSEfq+miCRwjD785y/xGYW3VY8VsUQbfBQrKNSUOTv0niUGt5bJc+hOJP+Jr6njuPU3j3I&#10;jk8wrqxBQrnn7Dm0Omp+aw+MEiBDjuvQZLcBk/nl+NMff8asFITSdL/Ag+tsSt1Ve8P2Vu4rLjW5&#10;lPlecFmEh3FlqZgiX3gzqRR7hFIhJo2XL6VKlgggphaWVAIViQEIl9/R4KuEybPJaQOQhZefFgFC&#10;GBA4KueugYXW6PQ/G9eVjL8p5/6/QERN26gyCCmTYfVrgFCFvOF1bc1U5V2Mg6jelXqxAogmlHpB&#10;gKjIotJ//9aF9Z2Z7vbZ7Ds8oLF5dOspnjazB7nOm8baEVftqQpMHIQ9fcGCoDDGW8CgEVacw8RF&#10;DEAIEhp6BdIvs+k7M1qdMDEZXKbJ+EuJaBshsdQRgxpbssQRA3+wo+JwRB+39XxjZ+pgmTRiguQX&#10;8LhRhQg6vCbPPamyJXZUHSbTihDhfQgc1/idmkapG9fVYlPm1S0Hd9xWmRP+DgFknM9RvZMXerMK&#10;MHnjMS6P3SZIHpoYiFxZcmEpKH6VCuHOvSdmMqmgUD+UVVWYoPkk/2aKHz16+sqoD8U6VH9MVZAf&#10;PJ43EBEsLvOcN+49pQp5b9TFQ0JC8YhH/Ns/JiRu3psycY6bD18Y2Cj9WgrkHg39PZ5b/8cHL+bw&#10;ZG6WQHhGiBD4c/N49uo17rFjc0NjPQiRW9x//Dah9lQw4jbFYJ7MW2m7yhJTvIv73OFzrtjXbWWH&#10;hcWgLCwUmrpaMYohGvf2phbUseNYU6kBex0mAG7mNm9uRVNjCxrZ42+tbkIb4aOsK2U+yfBagfQR&#10;M/7CGOLFbZrdUGVLlBas+IKC2IM08EaRCDJspjSJVErvCMYHr2BscAKXh6/gMqE23j9OEFA98F7k&#10;njIlR/pHMaYUa55juI/X6uZ5CBhNx9tE29Re20QgyO0lYFluL4FkqGPQqAxV6O1WphivrflDVDJl&#10;XNemCpMS+0pTU5bQMJXRGBazl1tAQ6UU3sJCqgeqAgXRY2IicfbMCfieO4XslCTUUTXUUqXUafJ4&#10;GuAaGtZaQkCtjusydOW5ynqScpACYGMv3gzMM9lWMuhlhEgpKmgIdYxaFWFSuhgEr6VKMGm8NPwa&#10;XxHh74fwi77GgMtwK75gg0sN71GzDyouopHlKjgoIAgAmmNYgfMqqp8yHqv5MxTUVqlzm5GWcZdy&#10;0DHN1fynk87NNY2otwWyqQrkgipOTkdcQDDSY+Ot++TvkRvJqAqeQyASBKRGjEuKykR1/psJBLP+&#10;KzBYMRZet6rK3I+ZLpPt10ASaKpzClGSkomidMI8Ow+l/HsWZOYihRBNDA9DjP8l40bTbx3iQzuS&#10;kIw2j3UYWM3eKo3aoONaDNitR/PmQ3hz7yE+fUcDSYAIHCrVbgOIlIgZ+0FQCB5qL7mu1F4tbXEQ&#10;WyzEFjQ3NbEo8+doBGbYk5t+NmcUh21CKQXRjftqESDKwlqY/oCnk1O4e+0JXtNwqxaWTU3oOGVh&#10;CSDfcSloGAVCgAgetmaDiNp7XuedGQeiYopUIV8UiAUOqZAvIFkMqGv6Whkp+dG/AMQMMlx0gfEc&#10;cmmpxInUylMasPsCCI3fVCdf/I3bqQAcMOHgQQMrSEjtKTvKAoZpi8pCKb1KzZUC0WA9lYHXSHO5&#10;vq7yOMVELHjIBUVVs8KeqkaDAwmQZYTHUnszQHFoCdXHEmcDkD5uU2l3zRWiAYpSI1YBRSfLjUVY&#10;6domFsPrX+X9KHhvSpdIafDz5GLc45a9J6Gx1hRVvEl4TNrb9lMgnWqJEGnjvXdHJODejUe4dvU+&#10;bhIaAogUyE0qg1t3nxEgWr+Hq9evoqq2HF19PWYOlclbz406GRy5aSof3yIInk2/M24sTdSlv79A&#10;fucxVSk7IFIgDwR3ua/mqTAICrmtNHf9jTvPuP+CcXM9p3oVQAQTrT+eemfO8YzP8dP5twYat59M&#10;ExS8B8GBCvI2oaHYhtxhiok8oCK6Lijx2RVE7vDzA97Pfd7DHT73L2Y/YGbslkmFL/Bej9jDB022&#10;qTwgmt2zgjZI09V2mjRe1ZtiI1x6e/upUGh4W3vQVd8OzXmuGlQayT7EHrwC6RqLIXCoCSK28SBW&#10;3SlLOWjd1OD6FYDk5hqkER8buGziMHKrjRMkY71jJh13iMZ+tNuqg6W4i2IoZjxIj2Ixim8oC4vn&#10;bOxAV10rAdeAjkbNdd6JYZ73ct+4dTwBMdQ/hl4er3pbJh1YwfeWDp7Tiut8VU3DI7lVyt66avKX&#10;K9W2pppkrUImDbImfvE9fw5pyQkooiKRsqhi779MwW0Fo2lAFfTVlK1Vhaqky14ym5lhj00B40r2&#10;+E1WFg1uXWmxNZCP6qSO11JvX+NE1KoIDO3zJfDNpnpSwby+jKXAomkjleKqUeeWouH+bCazi8fL&#10;ZVWmHjvPUc795Tozqbq8Nx2nWIWMdmu1IKOihTLk1vYWPggN7E3UESRqtdxfYFP5keKMTEQHBCI7&#10;IckAoJ7H1BiXG8Eht5WmtCQsmhYBoGbcWlx2qCfCcwsago2Wai382wse1rS3VBb8W6l0ivnbUWXo&#10;71edy9/G7fr7qqR2NY+rpJJRiXyVVmni/bfX1eMKeyv3eb2+A8cxpHRSGoAxu7UYdd6AboeNGAqJ&#10;x59lZAWLOUt5/I0C4ctia78GyDy/09J8twgPua8EDzMm5FcAUTFFzZn+La9jA4gpprgIEGscyE94&#10;Nf3eAOQ+FchbKgaNA/lk5jv/ySgXKRBbgUULIBZEbOCwlgKJjrHFSahs3vPcbwWQRaXx/wAQKRMN&#10;NrQBRMsXVEK2OdENPAgR48LiulEgMlRPLIDM9l7FsPcuDFMhXCGgBRAzCRON8RiNs+pUKaA9pnEa&#10;Sy11MPyNk5UJJWjwOC2v8f9kalAJMgSIFMMEjzPjMdZwO5WN3GO286lIYh+VSPcf7NnWoOcPq9FP&#10;EA0sczIqRGNFNDpdKsSk/S6z3FjKBFOG1bXVVrDcBgaVNzEwkYuL17NKmhAcZhChUnzX4gYV7FV2&#10;RAZWeaL1bBAeXLuP2zcfY1IK5PoDo0SuaZ1AuXP/mRn3cf/BMzb28Kk+7qlcDNXHNYFn8rEBh4Ln&#10;U3Mf8XzOmmdFf3+5oO7QwCsY/ozPpwmSEypPqD6ecv05DfksnxWpjQle4wGfOylIgcXmynpEVaP/&#10;4xyfAZXglwtqkmpFbjCN6ZCr6hrvUZlaE7ceYHDiBvd7w+0EC5/ne4THpJQHn+f7s2/xgNd+xG2v&#10;Lt/C6LZ9aHFyRqH3ZgTs2oWLBEllfg76OtrYu6dR76KxpoEf7OpHn9JyNZivl5CQ0lDsRMDgPoo7&#10;mJpX2peG3qY+1MZMRpV69iM05FIMyn6yvpOauDwwbpoC+trPSvG1MqVk7AWQMRr+iV4CoIsA4PUE&#10;n876VuOqkgtuWO4wwYf3paZ7kptNsRGVmlfNLrm2DOB4zmFeR2NJTGyG92piPQSIsrnkyvqqsrwc&#10;FTSE5XI9sbeuNF0NGIwODYXP8eOICApCSW4uDWoFqklbKYlKwqO6jMatmIDg5183E/ymYTfZTspK&#10;okHXADcF0xXzUByiLC8bJbxGHgGlzKtSZXdRSViDDkuMitBxSRGRJrPIFCUkTORGUvqtKuaqPLrG&#10;T5jy5TTy6v3LWFdk5SEnjrDLSDNTvFax1y7VYVJfTexBQCinQf8l7tBSTYNfw3Ua9HrCUGBT+qya&#10;XFn56SmICrqE3JQUM+G9prHsVGG0ujrzua22getULNy/lsfqPpRia4uJ2CrnCqwChC09WBC0FVoU&#10;WAQRxUCazH1WfoGQANTR0IxG9hRqBb2aJjTyem21zdzexl5PB+6xZ3A1KAy9Ll64utqLRs3T9Ez7&#10;aCDqPbbgOaXsHz//ycQwNMfHrwFiFAabzYX17tUHAxATQNd3i9vNPCA83riwjOvKGkg4z5dslkZh&#10;ZhEg3xEgAoXNhSVF8q1cUASIUSAzfOFvTuPh5Au8o9G2SpkQBnJhKQYigJgYiAUQBcJtCuQXgChr&#10;S6m+VpzEDCQkQKRAbKPQNXDw7wGiQLq+m+N1Hy1m8tiM0K9jIH8PECmQhzRwD28+wUzfNYzQoPRr&#10;1DiN7ugaGvjV7iagPrzM0aTV/v8J++8+uaprXRvWpzln2wQbhNRKgLIINsE2zjZgg8HkaDJIICSU&#10;c+ecQ1VXVeeccw5qtbJIDtt77/M87ycY732NWavVaHuf54/5W1WrVq1Kq8Y175Gmr98htdB4B+4o&#10;FAhFe/dZtKhTm4BBsJwYSDMpuDq+/e77Zejvl0LBBRbqR9plxENQnM67UhmCQEK/aVKPxe6QIsGN&#10;JTWREiTo2Nus353Xa71rq2AEnHg94CBYrNN7ABY6dwCIgMEQLLwjL48DEKlXMrBclZCAITDW37PN&#10;Cn77rA209Fq/voOuzmFBZMR6pT46e8ZchXT3CywCSb9UwvDIpMdDAAgLcaFQCKpPzIRZ/fTCNf/O&#10;+e6nlq47LIADagKjPU5wfP6yAwE30hSJFxrDeoxKdLZAhoErCwUzLoM/ff6afrOvXLXg/hrU9Tg0&#10;fd4h0jE8661KhnTNtnX32/HMcxZrbpMiWbB+vW6fgNSrbY8eH9R1Pzl/zZXOcvegtf34V1Z/1war&#10;3LrTTj/1tB3/+GOj9KA4N1fQEAQwtoJHAheRjDW9wVL1jT6b9xFrtpZ4i7uZuM0+7z8loERuLNxD&#10;ZHThRgotRAQBGfBGqQAf9QKDRkpgIT5STdv4yhqHAvGIBgEEeDRWBnjwGiieMtmPeLmUiRQNqchA&#10;DXjwvl3laEurFjKwyguKNMHOlmoqCUpJ76dBr9eo9wJsSEOur9VnrKr1VOQ1eWQNaEaeJcVx+tRJ&#10;+/C9d+25Pzxlf3r6SV8l8JyMPr2usgUYmhECBow8MGGJRw8ua2QCCmIfx2ly+Lm7kwiee+uPI7iY&#10;DjmITh4+ZCcEjYNSNAf3fWSnjx62M6T86vwE0YuIm+j8H7z0sr385JN2VDN+L66TgiCdlXgB6cIE&#10;uFEctEQnlkCbkILjMsjuTtLMXDDksVJBgc61HmPAzcRtAcQhJ9hxDLUUvk+v70Ftnis1UaAv8sSh&#10;A/bmK3+2fR++4xlPxTm5+j4EA72XfKkBgu8oASABIFAKQOTUgcN+vzwr30Hg74k4EK8pSDlY9N6A&#10;VonUC0tbVtK6OadQ7ylbCk1AkwrCJ8oMokSwKNKPWpBbZEXZAoher1zH0nitUT98/4GjFt/zY18T&#10;omPdDmtev0MX/BYruy3DSn7/J/vblRt2bfm6LcxKNSwKBpL4ASBsNQiicx9YpAEDVCJV4gDBjQVA&#10;9MekaNCD6Aztm9X9GUFkRn9sigdXA+Q7abwy9ktzV22kZ9rG+lg//RvP2KJCneM9BkIQnWp03XYF&#10;ko6B4KZagYdGUB8CigbrgVy4/K3gAUBCsDwKol90CDHSqby4sASZERkm6kCGJi+4C2T+QlhsaoH1&#10;35c1Lly3uYu4sK5rBqyZMwDpGbeFZJc1/PRJq7htra/FERc4GmRw+e5ZFdDbiGiwFnmLZu4ta7cK&#10;BltlvLfJYBPU1uOCSDMuLsEmqhPxrCtBANVA7Ua7YNJxDxMCQUTPa0CJsOog55bicbfVnRpsgYge&#10;B2ANUjpNt+vc1H8ITF7EKFh1Cg6teq80WCRDLABNW71PYiTEcwBIt4DiDRdxfem1GwSvOr1e7sM/&#10;s7aquPX1SG10aPRPSXEAD2AxZf0CRHffmLYTNiK11i215gqEgDQwkQEncD4l485qj2RXTS5cEUBY&#10;tEsw0Mx/Qtsx/S602B+TEpnQtchvQ1t9d03NX7DS2pi19gxKkfAbXnA3F+4u1Mosv90lAHLJ3VaD&#10;AgKPDeq67BVkukZmbXh6wcrrqu2Tz9+3/IoSAYSYiY6TEhrU8wDJ4JyuCV2n41LLF/qlsH72lHUD&#10;/01brezRn1rZhx9amQDCstNFmoAyK49X1Vi8RopA31GdBr2kgEJKM/iVDCYpD+IHrfFmaxVI2hNt&#10;1lIvsOg+YGmoFohWQKJzVdaF2b8G7qWknpvA+OPmktFPCTQpjLpez11bAgQD15VXuQscxFRC/61K&#10;V0p5vEEAAP/0SURBVCKsU0K8BbtSkVdiVUUVsiPVDiVWP6wsLJHdKdAkuUDHSWFJUVHZnhIUk3o9&#10;VBHQSgiYazJlNEnPPXTooL35+iv2pz88aX957WU37DlnT1vW6VPe8yqLxZxOHfdW5cAA/3+2VAGB&#10;btxTZzVwax3b/6l99t5fdNzBFbcS1dbMsrNlPLNPn9YMn/iHnnP0iJ3j+Ud17pPBeLNO+F+ef95e&#10;EeWPfbrPF6gvxvhKORBLoTYENxZGOGQx4WYSNLitmTuBcAx1sZSDxzoECLblmr1jyImPlMlgM0pw&#10;Z2Gsib/oPWQeOe5xm7NHjgl2LLkLPF60N17+sx0/fMDTks/pPZwFoHqNvNOACRdYthEwL0ct5FMJ&#10;mhfUBPuzpFK0311mek+8XngPHEtqnRSN4EH2RilrLGvL/iIdc+6ooKnzlmYVCjKaGegHz8uSCjkj&#10;IJ08JzhpZlFUZd1ncy35q6etTkasSbPGZta4ztjhtR95Mkr9p3Psv/7j/3U4kG21uBiUxwXfAoeg&#10;QBb98QCWSHVcWAURb/OuP+KS/mCLKA/Bw7OxNMOb1+1Zguh67JpUxvU0QBwitwKE2ecoNSWX7UsZ&#10;f6BxIw0dbn/z7b/7oNJ8BSCAQDDiPgAh6O7wEHgAi1eiCwxRIJzFpUIQ/Ss9N4AjSuPluAggA6PM&#10;eC/KOF21uSWpDyBykXgIWVgCCAqEjrxSIATRBzTbPt/SZx1PvWQVd64TLO73LKWEQNAkA9zkrqeb&#10;wXRcSlSO48ZibXKPg+ixdgy2BscBEIy1u5pk0ClABDRtPwzDU3EFE8/S0mNe7S4INEi5NAgOnDuB&#10;OiHorn0pASTxvQ2W+v4G7+aLWwz3WDtg0/tsJkZyxyZP7+3QuYEIMZIWQYZaFO+LBXT0fh2Aeg8p&#10;fYbi+x6yxtN5Njowaf2do9YnpRHiHwBkwgYFiN7BSesbmnDVMTg8L+gu+hgaIaPpgo3puyYbi++U&#10;WMeIVO24rsNOPQ8FgqIgJoICmVqUAV+QCjl/XRCXsrhwxbr6e+1U5knLLy31Y0Y5TnBh0Dl5avGK&#10;zQv6PA8FQjwDgHAbSOCqIqW3e6jPmruSemzEhmakfjQJAiD9frxuz4Qg/fiM1PiQPuNvnrMefR99&#10;G/VdbN5l5Xses9zfPWn5H75neSc0AZaNrNDsPVRpy+gLGN5ht7TOU259jXPBg7U1mLkTQG/G5YRy&#10;ERCor/AAuWb9BMw9UC6I+NB+igVRIRxLp13cZm7I06/TiKtJ+1ETgIT4BO3m6wU0UnYbBAfWaU/5&#10;lqyvKqP9PMvm0kk4LtAkAYUeDz28aEXP2u+FVl1S7iCKV1ZLkQhUkWJCgRz89BNfTOrFF/5kb7z6&#10;oh389GNvQ+JdZzXjxs+fKYOZeeK4HdlHd9xDmlmTOaVZv9SIu7UEBepAaKx45tgRO35gvxcIRmm4&#10;HO9Bc45xlXJcMKB2Q7P+yF2jGfcZGezX//C0vf38n/25NAd095K2ZTL2pOWSkVSqY0s0OyeOgBvK&#10;g9/sk7H1rQBTIpVAM8Gso9SH8B70XonRSM14vEGKxSvmj5ywM1+Q5XXYg9THD6CUjkkpHbXPpH7e&#10;f+tt2/fB+3ZWF0mePmehzl2Ym2dFMvwlUhfkVqMaiHEQLC8QIEpztF+AqNRjgKI0t0AgyNFzBYNs&#10;XE+CTHaBQ6xcn4/jS/MKrLSgRPDhvMRS0gF8z+DC3aWh1yvQ+fJ4HTI/BJxG3W96412r2rDdDQku&#10;jEYZteb12ywpkOQ99DO7Pjxt3/ztv2xOEDgPHNIKA6UBPLzyHEBoeDBdw9UI99Mg4bYXFQKMtPqI&#10;YiCLUxq4r0ZDSi+pupECcYDI+K/uhbUkg3D5CrGO/7CvWP88fawDRGoERcJ+1kS/dC24oKIFpVa7&#10;saKVCVmlMHJNoT5CBhZuqzR4VqkPH4LIogCDz7yPOpDJZXenzC3htiJ4HimQyIUlw6SZaQSQhbYB&#10;63ruTSv7QYZgLWWg7zolg94EwNfSt0qGWAaZHlYoA4y7u5VkgFAXEUAYpNkGlxauI2ARZv64s6JC&#10;QJQIigSIBHcWxj6MUI0u9aHbBNRDR169LtlZt7Gcrcb3M1yVeH8svYemOwQiKRQaNLp7Ta9HQB9F&#10;5FuKC3mPupba1m+XmhLA1m+1mo0PWOrjozYyIKXRPWI9KBGpjcGRaVcdKJC+oSnrHZAK0RaAoD6G&#10;ybRiMMEQqGcFBuAxCUiA9KUb7soaHBdMZLSJgUydvxJuz171xpdzuj97XqCfHLXxqT4bn56wacFi&#10;clHKRGpmSspjRgqbjgJz+u0o/iT1d1hA8rVcdK3261rFVTU4PW8TC4t6nRkbmZ3TEMj4fXVsryAD&#10;dEYWQzxlVApkeXjSen73Z+sRTPs23Ge9G3ZY+7rt+j62Wf7jAslbr9qpvR94Ig/1HzWk4XqLk1Co&#10;l31KNgFXM6oBd5EAEasIAXJXFoKEFwrSRsTrOupcbaQEDB8EyT1gjttJqqSaQH1t2rXVZA3EPHSM&#10;KxCdn/MxHDJ1UihsBYeku50YAhzqRQonQfFiBVCjuLDKb8c1cIvXV5CCXCmFUu6xEdzosdIKh0iU&#10;ibXmVYHj1Reft70fvOdreuCmCW3LtZURjiByVmA4svcTjyeQAZUreLjbSkokU1BAgVCBnimIeA8s&#10;oIOrSSCgGDBHaiVSKTzGaxC0LiZjSiqCuo83n/mTffL6m65ESjRjx1gTg/DlXxlnaCpIVlVwU3m7&#10;E8GBADl9q4gvUNF9bN9ndnr/QSNji+66qBYC02R8Zeq4bNJhgZcMdKEMdbEMNrEMulVSsVlRXCpD&#10;nWtHD3xhhz7TOXCf6f3wnsryZOAp+RdESIFzCZjOreY+Dc3KZdg9aO4us+CiYv2A8txiq3LZWGwV&#10;OrZcSgU3FqAAHKX5xQ5N3Gm4CqNYSdGZHMsXQAp1ziIplDwBKU+vUaX30bj/gFU88IjF1zKLvN99&#10;550CR3vGTiu7Z5vVvvWB/V3GlnUuUB4OCP3xAMSyDwBx000V9umYNDQigDAcIJqp0bokuK6kPNK9&#10;sc5rZjc3Nm+z2n4pGHx5C0CoAVlppqg/5o2v/2l//ff/x7v2htbtOh4lIniwHgiDmEhwQYUsLFcf&#10;nu4bwLF6BBcWtSChHsQBErmw0gDhmJsA+dpoohi5sDBWs+fTAFnlwprXfRaWAiCDIzPWD0C6Rqzr&#10;pfes+IcZgjWuK2bo2jL0/ROPSMoYA464jDpbOuc6QDD+GPnbNwgOmz2tt1m3CbC3ShV4s0NXIpoM&#10;yNC3uwqR0SeeIoPvFehSECkpCxopsqVvVlKqIaH7KBLghTohBZggPq3kE4IILVBoceKBfQEkpXPG&#10;9doxDZ6Pi4xqeuI3pCF7Hy+pWCYlLZqg1G7YZaXPv2VDxDp6R61b30O/lEO/Jii9/eM2MDRtA/qO&#10;gAoA6R+c1XdG+u7CykB9zOr7xH0FKCjgdMMvWLP+/JQeG5kV0HUN4t4anwsB8hlds7NLui4vXZBK&#10;nLalyxe95f60VOOkzjGt34xzzelcAGR66Yq7rUb1Gw9MLEmBoDxCrGNwWu9lVgpD133f+KyDZRDl&#10;wYRCzwEgowKIx2imLtmlsRnrffplYxGu3s3brGfjduvZtMP6Nu+0xvv0P3vkx5b11O8s98N39J89&#10;bMV5OVZRXmkVAkkdbiwK+mTQcWmhLLx/FQaeQDmgkCEOyqHeGnUswfMEbVHiTQ4Qnsua63FGGX2y&#10;pFCkLDw+gXKp0rncRRYKFqOtp+UCDaBDSrDAECkMHw4QYCJ4CBQMAFEvkCT03gENnYfJ3sK9VUNV&#10;uyaxtD2plyJp1OdZ886rr8hQfm75WTLUMmaFnoqq2T4FbTLsGHGUA6okVJEfcmN/5tARr5nIdkVB&#10;lpCAIoCEuhABQ/dRKcHvz4z/mGVpP8H4YuCA+0hGmDboBz/80N587k929ON9oVOt9oWKdDKSaLZ4&#10;xF1nNEPEfXZs/2e+vggLSlH0R2sUigNRFhTseeaV4IYCwf0FoHAjEeyOevmz9dvF5Z6BgPEuKyx1&#10;FcAs/9jBL+yIIJR3VgpIBr9Yz0UNFei95WHkgYmgADxYPB+AoCxcReSFOEbUegQVUknAO0ev4TER&#10;VJMew72mcwIc3lupVAkuOQLrQITnoqj40VyxFJZYcVGJZeblWZ5gF9f7iD37vNXdQ68rzSrJvFq7&#10;2V0Vzet2Wda9e2xSP/5fv/l3/QGlOpYu2yXgEA2AgQIRGHBVcT/KwIqgEQEFmDDcXaU/IvDwxooU&#10;F0qBsG9mbM7TeCN31E2A4L4SQFgPRMZ+YeGyp+r+9R//5dBYPf4VQJYBCOojcl+tAgfqw11YggPu&#10;qRADuZmFRX3IpVUurNUAmVi4GnphpRXIjGazCzJI/w0gmjFPyqjhlunvHbP5bs2w39a1ereMuBRE&#10;gwYAScro1gsO9ZrFE39iJNKjEWWxdpsDhHiHAwOACBotaXis3jbK6LferknBnSEeQvV5o6fn6rZA&#10;AEx86La7swjm6z2gPgALasLVCY9LZQCF1J0b0urlvpUAPzEUIOfvWQChHT1V7SgZKuObdW0RwG8U&#10;RKr0ObN//rT1t3RYv4DR0z3usQ9cWH1SJYNUbwPZoUnf4rYaGpUC0XUxrMlFBJApDQASKswv2LSM&#10;/qQM/riusxlBYUowmdAkY1zXIWNUcAcsgGH2AuCZt+nzUgg0udRjwCNA6KrNX+QYQenCFY+hAIAh&#10;/b79ui4BBa6q4VkNUoWnLnoWGIWKwINiQrKvqDkZWVjS9SEVM33Jrui5vc+9LhUmgNy70/q37LG+&#10;+x+w3q17rGfrbuu8f7fV7XjACn71hJ39y8uWc3i/5Z7V/1f2JC7VwOJbKcGAVuu+gmBlCJCTGgsc&#10;vJeVINJc32IdTV3WnKS2o0XPa7a66jpfTpgOu6TOEgT3ho5UsWtbW1hldYWV3hwR15nDIx0PoV8V&#10;QXaW0Q3uqTpr1L6muqRvG4GWnsMa7nUlpT5qiqQytAUQwfUVl8rR8fUpa9FnSJbHZI8oRziriXC+&#10;rTmLwT15xmswiEcQAyAVl1gCFdO+WJJm+fj+Q5PEk55RRQyEY5j9k+FUKGWQL6OYk6nnZAcjS3Cp&#10;KDPX8ghQnz4jVaP9OqZAsCrKznbIfPb+B/bqc8/avneJm3zh648f//xzO3ngoI8zUhD02crS85GH&#10;qBZcPKijYiDEEPhIo62Q4a4BDigC7+9SalUyzpXajyLgcVoaVxEk0v4QE8kLLiWC16gGnYvlevd9&#10;+JGU1WkZ92KPS7C6V6Fet1AwKMTNpH20NUbWFfM8YhuuNAQavU4J7itUhR4jkA8McNNFW7+tUazv&#10;CAXkqigdN/HOvbyGzlWcKbDkkGKXZzmsgphXYLkFeo3CQmv49KDV7nnEXSf42RtkKBrX328t67da&#10;7O7tVvyrZ+xv+mNeufyVzQMK3QYcAOFiehuBAjhEsIj2uXsrHWT39u4oEP3hzk+ct6XIfQVEgIlu&#10;z8hoTGtG5zENgAA8VgXRHSBSQ/MzF+36tb/bt3//P1IefxdwiIEIHIIK9R9fCXi+nogAsqznrQZI&#10;5MIKgfR/ePovEFmWyli+RBrvN17PgQpBgYT4SWgHH4LpxEH+qse/9Uygfu+FddEzfmjxPr+UhoeP&#10;9JogKJCZyzZCMFgz7zlSVj/43ErXSmnou2aVR1QHSqP+bgY1ODLeGGANUnLbdKwHxaUAQkuTzR5n&#10;IO5BDALlwcCVFSkTHzLuoSmjHkMVEA8hLuFqkwA9MRfStsM10CJItdy11eHBazsIfqDHpWh8n0DR&#10;pvfrINJrN+k5Tbjg9PyEzp/Uc1w9SZV4axSgeNtG3d9itXq9zN2PWVdZnQ0PTlt3N3GQcRuir9Uw&#10;MQ8BZHTWs60YoxOLDg3gMTjCY3MOENaapxqdJpW4sKaXvxQwBOnzVxwG87peo8D6rMAwdf6qr1PP&#10;Gi3EOCYXlnUfUFz37LhIxfC8+UtfptWIXsOD68CCmhDBg2C6YDGmCcyYHhuhDkXvAxdXv/YP4u5K&#10;x1UcXHo/1Jnc0HN7Xn5XKmyndUl99G7ebb337bY+waNv+4PWd+8u69ZIbt9pRY/92HJefMZy9n/i&#10;JQbUldXK6KIoCLDHq2tl4KUgUCGoC2IXgggwITUXJRK5uoibkGlVW0FBoZ7rbicpmAoC51Id2taX&#10;U+chWEiJNNGXS2BICVSeDVYFVCr1XD2vNuYurKTOgzIhWF6P24reWKXlGiGbs7aoTFCp0uvUaOh5&#10;uL4AkNQKWWMtgl2D3hvQKZUNX5MlSJwVIIKSkILA5SQw4D6hgZ83SJT6yJKy4HGqnb3eQuAgrkDL&#10;DUDjsYjcfCuScSvKz7d8zdBxAxVoP6mxVJtnnSRWcsar1g9/utc+eON1jTc00/88PMZrSKUUZAIY&#10;GVEZa2bnlYWavYuKVfqgNSwj6VkCRVISAoVuh6wB3EmFbvDLcqQE9MORwVSh51Zq1s6o1nPLCFzr&#10;OIx+seBRnk3QukQqpNjjF6elXg5+stdOCaTl2l8pCHFOXFMlnE9fMFWibFEtPIfPBwQ8GI5SETxK&#10;tEWFuBtKnx3VEcVogITHbxyu59y1dubwMT8PgESx8HrF+uxFmYJQrlSRwJubyaxGwNLnjuXlWuyP&#10;z1tsyw5rzZBRWbfN2nSBN2/YZo2S14Xrdljn4TP2f2SkFwWFRUBwPlSX/3dQhH0oj5uPsdV+Au1k&#10;bVGRLlAAkMUxgUOKgxiIL3HLACBD0zY9Nhuyqr6+CRAq00MQ/Su7ISM+N33RLi1/bV//7T+9WBB4&#10;OEC+DACJ1gOhvgOAuAtrFTw8/qFx7ToNG6MYiOBwWWDQ8FUIcWNJgQAQj6N4tTruLADyN1u6+K3N&#10;Llw31gMZZm0SzWRnZNBW1AeDGMhFQUSGa0IAGR1dkMEcsxlac+w9bEUytDUCRhyQyCAnNIOn91iD&#10;9jVLEfiCTnqM+gpqPjpl3KkGd3jouQ4LbVvSqqNNasBjD1II1G20Eou4a5PXZFD0x2OtxEaIieAO&#10;A0Z6Le/FBQx07mY91ihgoEISd2Q4QBpv0/tCcQhGQKSNIL/OR4ymSe8RNxxKKrjcNnuhIu1SWHck&#10;hUtOYGu4835fjCx78x5rP1NoE1Rv947Y4MCE4DEruM5JcczaAKDQbYABQFBtQGSMLKfhGYFD15EA&#10;766spRsCCPBAQeh7viglkobIjL7/SV2PZMBNE/8A5LpNjGNGEyFUBkAJcRTBRL8TEJkTQBjTegyA&#10;jJD8gMIAHlNLDhTiHeMCFhABKATX+1EkxEGokBc0mFCM6fUI1F+fnLeeV9+35oyd1qP/V4/+Z50Z&#10;AsnGbTZw724pkl02sHGHdW8SvO/baeU791jWL35uBe++Y1lHvrDSgjwZ4lprlfFvq2k0WpKwyiFQ&#10;wZXlS9iWyNijKgiguzsrBMLpj+V9qxikCUthYMBTeozbSamNkBGlrR4PQ/DAHVXJ4k+CRDWddas8&#10;zsFjZG8BDmIedagP2dV4BYH0SktqfwNqhWMj15YeT/J83FbV9dYstdQWb7Sm2ritIR01i1iCoEBd&#10;RS7xC2bDUiZRH6kzxw7bySN0zGVdDSrFpQi+YGGmo3b2EK1HjtrJg4cdRPlSHsAjRwoBtcGgopsa&#10;iXzNxE/p+W+9+qI9+9tf2wevveqtS4olhXD9FBfIsOfL8MoAU/NQRIyhEKNfbKUYfc3CCzJDfCZP&#10;hpkZPzEUMpZYFTDnOC1HpATOSW3kChwCS7kkGTGNimLBQFtiHJyrDDARj8gtc1BlnTljxw8dtmNS&#10;PCgBloLktYlXuAoBUoIGBTQU3OTq8xTl6HWImQheQX1INaBSNHKktoACCQIEykOQP1Sj4yb07C29&#10;b9J1icVE6gV3lbvCUEj63PTcB4gOHeIvJWVWq/2xDz+0csnmRl20bQIIQb3WjB2a9d5rcW1zdv/U&#10;LsnYff3NP2xWkt1Td6PsqzQ0ohhH5J6KXFcRRC4SM1kFEFxVDhApEHpgeVFhWoEAkKmBSZsBIF+h&#10;JqQqpCBI6aUCHfXBcIDoT7qo2b9336VxouBxXSBg6wokDRCKBf8VQKJxHRXiABE8BCp3YUlZhIWk&#10;QhYWNSSsKXLphoaeH+Igf3eAzC3csCEpkBEAMnPJZh0g9MTSLBh3iAwI8PDZ7PQlGwEg/WM22Tdq&#10;w4dOW4kMb52MN4WbBLEbtfUUXgy9FIO3MNHjoUCP2gvSePVbydBHgxRblEe02FOozyBbS2C4M3Tm&#10;9SVnBQrUCN18iYnQ3r1VxwOZljvTDRnv1Ovdea+vgoi68DgJbi/dR4EQO4nanRALITWYxAtfoErv&#10;mYB/jLRknc/jNtrHfo5rvnubgLjdStfvtMSHB2yStue6vkaGp21ocCZAREqjX5MIFAfAYEQgGddt&#10;YDImI754MSQm+KqPJClouOHHlSWFgcogSytAQ2oCBZK+DUCAx7xgQ80HbjCPfZBujQrReRZo16/7&#10;kzyehkikPhhDUhzAIwII9wfSABn29GGpTSCj35+ssOtzSzb07qeaHGwXzLdaryZn3brdK+XWpf9e&#10;X8Y2G92404akTgY3b7duTeoapFCqH/mpFTz7Byv77EOLZ5+zRFmNNcZbrCHeLBVQ75lNdQTO6TdV&#10;pMlxSXW6XbsMfDqWwZK4SdYZkdGPlVRaNf/9kgo37kkHQgiCBzCEuAUQ8UwqHkPx6LiYYAFU4npN&#10;D6J7ML3an4vyiJeHkdJ+AJLkXHqsXvsSFeU+6svLHYQNxGq8liRpa84cP2bnToSeVOeOHnFInDx4&#10;wGg6SMYV26Off+4tTE4dEkS+OOj7sg4f93YlGHPPpCJeIkOJeydXCiKXWEEaINRT5GsfXXvffPkF&#10;e/EPT9nnH32o55zV7FpGlbRVGfX8LIGH58nIBogQrNZMHMOMC0kACufN9BhKNPKAlafTkvJaEIzz&#10;2RwZfhn3VeBgQXpuM8pRJoICyuH44UP2xeef2oFPP9N3cdqqC8s99a7ElUx6EOPIF2y0D9WWL+PP&#10;+RhefKP3WExQXAM3F25B3FKoCTLIiH0QcHd1pM+F6kHd4GqLbjs4pJxQPiEeI3ACPL0Xaj5QdDX6&#10;PG3HTlrFT35mcfow6eJt2bDVOgQNMmZa9EcvX7/D6l5/z/5TBnYJqa8/gAPE1/74LkCisVqBfGcL&#10;VDQ8zRe3FfAAIritGDNSJQTWZTQm+8Z9QamvBZCoFxYQASCXL93wAUDmpUBmNKjtiAASKRAq0L/5&#10;BjdWAAgKwmtA9LzVWVgRQEgXvuxwEEAEjfOXWO/jZhDdFQgrGgKRVQAhC2tGEHOAjIeeR6w8OCdj&#10;FAEkUiBk+FCXMMz6IQPjNiaIjJ3KtSoZjUZ95/wGzbgRNXAPkchAnIHZPl14vbaCorx7dggEEUS2&#10;poEiVSIj3iE14nUZMua4uXBZARAAES03C0x4vHMtqbdByUQAIV2XddMpQvQ4iM7XINURakFC3MMX&#10;mQIYuo9KcahI/XDf04H1+gTgcb1RU0JQ3ddbJxCvQUv5Wr230mdetonuERvqn7DRoRlBROpDAKHO&#10;A0hE8Q7AEcEEuLBvfOqCVEUIdlOvAUTc+KcBwRaIsAUQ9MXiGFJzOT6oEZ6fPlaPs+U3ZxsdNy8F&#10;SmovAMFFBUCGUSO6zfD+WgIFj/nWxxUbnQMsV/3YSZ6v/VcWL9jIp4esdcsD1rdhl/Xfs0u/11aH&#10;CR0I+G3HpEAYA5u3WT9jw3br27TLWrc+YLWPPGolgOTw51ZXUWpNNfW+lCyAoPUJHXlpQQJAWKuD&#10;HlQr8QzcX2wJnlOrwSgNaqDeazukIgQGXE0MVkIkAO7A4RgpkISMPmqDmo64nhuO0fm0LylgJB0k&#10;ldrHkryRAqlNqxDtq+J1NHEtKXUVA0C8Ol4qaQ3pqWdPHLOzR4/Zob177dC+j+3oZ59IXQginrJ7&#10;wmMgNPEjuO2ZUQIC2VqemZRX4AFgr+AmLoHhl9HEwJKpVJKfJyCcs8My0KyT/uYLz9spQYi01WIN&#10;ZvGMzJOnpXQEMo91ZGtfvra5eq5eS/dRGvRsIZDswNFziIngNiuVasHoYqBRCyUY8OOnHGrVOp64&#10;BwOFAOSypbpIPc4+fdKO6X19/ulHtl+f+cjBL3ROYixFUkw6NrNAt3GJUXVeps+n93kC5SGlgCus&#10;kKwtbQWRskIMfcji8vfo7icBzrOoqEshXVeP6f0BDGDB4P0CFG4DkaqCcoGtTJ9Rx+i8fMdFAgmB&#10;fmIxrZoFtL3+hlVt2ao/+v3WtG6rpdaTKSNjgOFYu8MKtj1skzUx+4+//x+bnlmSoVy2ecFjURCJ&#10;YiBAA4iE7rs3XVir4UGcJGRtXfYakIXJBSkN3FVLoTOvjwCQBRmOyd5xmxtnhUEMewigM1YWlBJA&#10;rsugL8xetimdY0n3VwNktQL56mtBQsC4GLmhNCKARBChUp3K9itpgHDsEsWEaRcW3Xd5DgoEyHjA&#10;3QHyNxmYb7y+gDTeobQCASDzt7iwcI1MydgxEx0cFUAGJ2x4YNQmMgut7r4HrRlo6/tvBea+xocM&#10;O3EFGReK/UhoYI1xGisCC6/ruCtkVgESBwjpujLkbTLkuLVQJagNVIevFChI0DWXPlpe06HjqOOg&#10;IJC2J00CDQWDHlzHfSXVQAdgMq0w/sl0t14gwOPe2ZfbDEEG0LDPs7R0DZEl5uDQOd3dJijRWwvV&#10;wyw855e/t+G2Phvum7RhKZHREUEDt9UohYKLDg6UB40Uo/gH+xiT+h6npGoBwIKrjhBnmgMCF7/S&#10;9/6lZ1fN67ufkvGPoMAIIKHBZVAgASi4tIKa4X4EpUWpUeIquK9QILivUBuAIRqAg8dGUR4C0aBu&#10;hwysKzau807q+gBAly9o3xdHrVEA6dLv3XP3dmu/U0pR30uXYD6gicS4JnBj+i+O6jcf0vXQL2Uy&#10;qGtgRPv7Nu202Ob7rPSJR63s3TcsJnvmfa1iTdaSaLNmKtTrSMUNVedN8abgvqoiJVeGOqbhhXys&#10;x560FFARUBICTb22FAYmyoPLibRcT80FTKUE10M6LsBhoCxwQ6UqqUoHNIBE8KgEJtUCTKWDCZj4&#10;0Hk9FuLKRudGnQgcKb2vFC6sIhnhnLMyqGdCg8ScM6etQINVBMOiSNRpZBndG8kSoiy+DKMvo+gu&#10;GxlNeuCf1az41BFK+zUTT6uHAh135uQJ++zDD+3V556z9996U+c/KwMrg1ikGX4ekMC1JcUiQwsw&#10;cFNFUAFOfj4ZfXdTnaIOI1Ovl+fQ4HGMNi6wYikUwFHAeQQO3EckA+ScPGesEohbjiQAmhFS43H6&#10;2BE7vH+vffreX+zzTz6yU1JfuNj8vcs4sHBLcS4uJGBQIiUggJxDWQAQfQdASaCoRtEQo5GRL0vD&#10;lLYmbClepB6k5IzU2RmB5BxwYr/UkM4dwYP6kAAQQVCvUy4FFMVZHMT6fBV6rZRmGu0Cbc3Dj3mw&#10;FpcD/a7ougtI8GNXySgV/exp+4dg8ZUM7ezkogfQFwiE/wsXFgC5FR7R8PsaHOdqQ+fywkGGoAFE&#10;vD+W9i9o9jmmWSnZWCgQ0nJps35VxjsCyCUBg5TexTn9OcfP27L+6O6u0rF06SXFl/iJQ0XnIGge&#10;AcRBoAE4PP6hY6/eCG1MVhSIjgvV6Okgetr95UF0B4jgcV2qTABBgZC2iwKhGyyN/QiiU8lMJs/8&#10;xWCkZvWeyRIa0+d0I9k/5YV0I4UVVrfzx1J/91tLhmCgGSfNFIMCCSDBiHes3+burEYZ8U4Bv0vA&#10;6FwrAyQF0kF1OoDR4yGYjvoIdSCojnbWR78jYwUuuKIiF1ZwXwka1Hl8L0OgEAD0uKf53rHBUrev&#10;s9RtAsf3Nljy+6E6HVDgxvL6Dx1LmjCrFtIuHmVCsD1UyG+UGhFAvM2KgKXXQ9l2EZyXus196KfW&#10;V5mwMeIdQ1M2PjLtre5Z8ndYKuNm4HzORsdvqpAJGXAGKbm4sc7L2LMFHPQmW1EQDODtrqtQHIjS&#10;WNBvgXKZF9TDCM+JFIo/V+d0JaPjJvQ8FAawGNH1PqTfMNR7SIFon7u3dH8EkKBAOI77cxe9tmRc&#10;72FCr3tNwBo5lWmJzbsFEBba2q7fSApDMBncsEPA2GEj63bYMMDQbz6s33Rg/f2+KNeArolh/Tfp&#10;ctx47zYrf+BhK3zpBas8dVaAiFtjc6e1tfVaa0OHJeubLZlotlR6kSpP9a2r95RdX+M8bcgbSL9d&#10;gYZg4XBAOcR1XwZe8IgVB3XiqbsYflxe2uLaahCIyMhKVeP+qpRSKbe4VAa3PYXXVQavVZOOedBf&#10;i5oTUosFMOBBTEYAWoMLijhIQY6Mp9RCETNeqQyymzwIjItKwxdKkmHGRROK3XSsDD4qoFD72GKA&#10;g3LAjVPgMZG3X3/VXnrmj3bgo489EOzqAeOvgYrJOydgZWZ6TCIAIagSwOGzeZ2PFFwC1GeOHPV2&#10;KLlnz+h5uJFwj+W4Syn7JFle5zxLLFIfxBfyTmc7RLzFCENKiSA9dS1UzR/65GOvVyEwXy2DTeFP&#10;ZT4uLNJ7y/V+gkFnachyDRaVZwF7D5TrM6IsPDCu7wqV5E0VPc5Bm5NQx0H1OS4ooFGdX+rtlqsA&#10;U5ZUjuABSKK04vIivSZpwZKaBNFRcxXFMla6GLqkSmp/+4xVrpOhuGezp4eSOtqgGS9plikZpCwZ&#10;iIb399v/+7f/9HYltBnxCnMBAYDQ2ypSHA4RwSUCBj2wotsMABKBJsQ50vEOguc674XZ5RBE18xy&#10;bmjGxnpGbX5q0b4RFK5KgVzRcIikAXJRBvnadRl4Gerx0QUBhYWnWML2b+7yYvv1N1Ih3/7TWNIW&#10;OAAQxq3uq7BaIWumEwOJABKqzFfqQPS6IcU3ioOQ8vt3uyCAECuZF0BorcGYlAIhLZSsoPlLGKW0&#10;m2TFhSWjIyM5IICM4LrRzK9q+8MCuIy6ABJqJgQPGQ8vFAQibFEh2uKW8pUA9Vt147oCINrnrUtw&#10;dbnqABBh1u+K4wcCw23rrfk2GfPvh9H8fYFFM99WAaDp++ut8d8yrOHfNljif62z2P+6x2r/9z0W&#10;+95ai//vHwoYtI3XcbcLErdJZQg00YJUzbrvICIgj5LFtaX9LIrV8IP11nS3wCSAed2KHg8AkdqS&#10;oczZssc6M4ttgj5igkgACPA4H9xWuK8EjnHN+hk31ceyjWk7I2PNbwQkgD0D5UG8ie+bFvrEn+Zk&#10;uEPQPLir+D0o7HQXlWABOHiM+7iwIoA4UC5Lneh3i1xVo/ovABHiHg4KDWIdqI8AjXAcj9NTa3Lx&#10;mgfRx/Q/uKbXHiGbatMu696wzfo27LTejQ9Yv5QFwfNBAaRP/71BTRb6BI0hTSaG2Z+xTSDR/gzc&#10;WTusR8d33LvHKnc/ZDlPPmWlBw5oRl9lzalWGfUG3UZ9tEqRUDTYYHEpD9J4Y5r1e9YUCkJ2IApw&#10;h6F9aWUBQOpZlVB2KlYkVeEuL4EhPVAg1IE0CEihqFDqQ9CoLSuzyhJWRaTpos6jxxtrqAEJ7iwg&#10;0iSYNQkgyRUlRDBfACmQ0fP029NnNKQ83DADAiCgmT9AycmRQZaRpiBQCsDjEjJuuezTczDkJTQW&#10;JPtKBp2GfycPH7f333zLXnvhOTuyf78Hm4k7UMFdqGMLMombkD58zKvWUTs5p1FAAWi4tLK0j9oO&#10;utKeOHjYjh485C1EovhKpHaKNXvHmDOKyKySQfZaDw3PlhJ8iJXwuah1OSsQHdr7iTdHJBU5pP1q&#10;AI3cMkGrVECTgcfNhGsMw059hwBAHKRU5+d1AJT32JK6YB2PMr1+Je9Fao3K8ULtKxYkeK7XiwhE&#10;tA9gABNcbrxPXtvjIBoleq1SwaNMxxTr8coS1IhmCSUVlvpwr9VILqfu0QxzvUABPGSgUCEtGTsF&#10;Ev2573/YZuON9u9//Q9fSZDYBSBx9ZFeJIoMK4eIZ1qhOoL6WK1Coi3HoVIicKBCcFkFeJCZFQAy&#10;PThlQ93DXlhI4P6qgHArQC7JMF/FzSSATAAQGY6vHSChch2A4LpCgQAQoLEaIJH6iECCSyqMNECu&#10;fCvDJICke2G5AvEK9m+kZjhGxwoguLA4bn7phq9JMSwVwvoUAATjFRWjsfXsHhkQsocASH/fpA31&#10;jduEZoGV2x6y1N0y7F4rIUOL+hBI2lxFAA7cV4KH9uHqYDEn1uBolZFuSSsA3FioiWhlQndhyegT&#10;/2i5Y721ARSpC5RGi+DRGg3iHd8LcGmmKBCVodu0dE94HQfwQLnoPdx5n8OnQcf46oZ6XWpMWrWl&#10;2t0r1AEJQfi79V7uYcv67JvC6oW6vppxt/1Q4GNpAF1rqU+PefPMUWJImjyMks02HmA8BEA02Yjg&#10;sVqBsG9GRtqhoe+axpXcZovhJ2WXwaJfC3z/Hu/gN8FFBSACJFZDJAJHtA+YLF6RwtRtgOBg0HWP&#10;snC3FffTIwJHlJXFlhYqjLHzgoied0m//6gmdbVbH7LuzWRi7bTujbutf/Mu69u43QakQvqBh4BB&#10;a/x+waNXt/u0D6gMABDdH3SwCCKbt1vtjj1W8PMnrPSDd61OdtYXkaqq98py1vhgqdx4bdwXc4o5&#10;KGTIq2S0gYUDg5hIGgp6LoqCJXVJw60rlqKgN5dGgmPSw+HjKkRwECSoKCf4XluGjSn2OEkUkG/k&#10;8epqh4irHvaxnghV6AIJ8ZaawlIpEBnUHM3MaUgIJKg8BwyF2UAkKAwMNf2dcNGUFsqoFsnQ5TM7&#10;znGXF4WG+VIR/pzcXBn6L+z1F1+xt1582U4c2G+FrhRyV+Icp44cERAO2FE65n5+0NNYyQIDICHo&#10;LuWgbe7ZTE8pJlhPQBoQkB1FRhRuMNbwJdbg8QYAIphUoiJw/8gQR6m2FAFyTgZtWQ4LaJ9//JHX&#10;stAHhrgD/aZwMRWezRPMBJtTeh8CAyqBbd5Jihsz9T6zpWQEXKkaAvXUuZBq6+6pdJsSXru6pNJq&#10;SqF7tUaV1ZVoCASoD0BCoJ4sMI6PYiCAr0xAKdF7yiXNWJ+nitTjrAJrlIqp+uVvLbVOf/B1m6xl&#10;41Zr04XakrHDWnUxd275kSUyHrDyXz9r38wu2Vf6A14SIAJALnka74LUBreX9YdZnpfaSI8Lc8Q7&#10;gMdNcKwGyKLOt6JABJFbAbIggzFNl9POQV9r5Js0QCgEZNlZ1kUnA+uSFMhVzQzP6zXHR+Z1n1bu&#10;QYEEePxd9/9uX37zrwGyWoE4SNgKUg4QPR7qO76xC2kFwgJSuLAASBgE5f+q46K+WQEgLG1Ljyaa&#10;590ECCOkhpKFNYb/HBfW4LQN67PO1DVY3e7HLCWl0CzV4bUWAobXZ+g2FeSAgRRdFEVU59F6h4z4&#10;7TL6UgAYfuIhZGORdQVEojoQf14aHs3AQ2qilZjG96QMpDhaBItWnQcQoSRwbxHPCC4pwULwASC8&#10;RihI5DU00vGXCCBUx7dIfdBvC5iRdtwqgPjKhKQPS9l2aLSu226da2X87tkhBbzdSl94y+Y982rR&#10;hhwgCw4P3IGseT6m62RsgvRdfbdpmDC4TQpvpD6i7sdAHxXC940SWXQgAIgQ6wgjQAQVAiiIf0QA&#10;CYAJSuS84LGoa2Zaht9BgQsMN5T+D5HKiACyGhw+CNxLfQAQ6kDGz+v/onNPVMSt8r4HrYeU3U17&#10;pCb2WK9A0idFQryjX9teAaIbd5Wuhx6p0T6BY0D7hgSPEd0eEmgGBaC+e3Xc5m2WvH+HFT38kOU+&#10;/bSV7f/MavPzrL5SBhx41FAIWG8JjLy27nYSKJLEKDRiUawiDRMyprysoaDY9wMR1jkHKBzPcUxC&#10;6zQhDem8MW3JxmLJ3HKBqlLKJ+Gv01RHmxLBTKBp1jYE/UM7eB5vxpUlwPB6a1xlyDjhtqLYj+K+&#10;rJPHLff0Cc2ecWWRXkqL33wZdBlOT89l/Y8zXiBIm5OgQjL1vFP22Scf2p+ffdo+fPsvgsMX3vMq&#10;i/iDjkdRhOD1aU/npS8WBXpl+tC4rwASRn51/KPIYxt57mIKM3UBRMfjKvPaDMGjlEVR9BgGl/tB&#10;lYTb4X4AyLkTp+wL/VCHBa8sgY8gvsc4aFboKbZ6LzLWtBlBTXjmk5QErURQGXknsyzzKAtmCbSn&#10;6Kib69DitfgMZcQw9INV6Mer1I9WrR8SiBDkAh5Uq3vsQ98nKoU6FFcoAgdtUKoKyrxN+5HDUkj7&#10;D9iZI8e8xUoiO9/a3t9rdZq1tGzYYl26INs1s2nTliBu0/qdgslDVrlhj7Xu+8K+leFcnhUA9AcI&#10;0AgK5GYMRI/N3YSHA0R/MgACNCKAMCIF4q3cZQAAxq0AmRuZtanecRto6XPAfCsFcQ31IYB4LAQX&#10;kgByWQC5IgOwSAFX/5QDJHJhfWfcokBWx0BWIILrCreUZ1gR6/hWwAjKIgJI5MJCfVxlOHj+ngZI&#10;qFhnhTziIONToe/StFQJxgjDNa/HAQqZPygQgsEDAshg/4TNspDPj34hFSiDDThkiD1FFpeRjDmG&#10;veHf1lnyf639ToU5yqFTxhxV0EGbEg9UR8ojxDqIgUStTagN4XkOH8EBIDSiJNKAQTU4GHh9AcFd&#10;VIJN6t/WSnFkhBYoKBbSfoGFYMUCUQ4RXGFpeDDICiPYT2v3zvTaIe2kFWu08tg9u3Td7bQKKa2s&#10;3/zRpnqG9b2RYTVrY15tviiIsI74BQfH+BTjJjx8oERmlj1IHgHEuwdoO4fbiu9e10hQEkFxRArj&#10;5v0AFNxXkesqHC/loeGw0XZqSUo3DYgxXcujuq6pagcUpPjyGLdRIX6MBreJjUzoNx8VPMYWQ83S&#10;jH7vsi0PeP1H/4bd1q1BLIT6nL5199qgQ0TK4x4pDu3vXy9VIqXWv2GXkd47LKDg6ur3dN+d7t7q&#10;1XM6N2232L07rOBHP7LS11+zpGxqQoaejr5JDHWiwRo1gIjHQNLKIwII8PC0WymLWsEBO0m2VRQg&#10;Jw5C/APFwNbjG8BA56OTL/2sSPclW5Vuu1Spe6W6QyNprYJZc6326T7V60CHynbO0VBTZ2uyBQtf&#10;m5xYh9589inW5ZDxOvS5jGfodksbklOk9FIXIkjk6jjgUejZUmnX1bkz9v4bb9jTv/q1ffLOOzL6&#10;uL1Ir+WcUjdpMKBEUBCkp1LJzSiTkvAMKZ0PNxN1I0CDYDREZT0MAuQBZlJBBKgFBg9C06U2M5wL&#10;UAAW4i+4mwoFA29RonMAvsMHDtrn+z62syePedYU8CjLr9SXLhWi57McZa1+PFQJCsFhhRtJW1RK&#10;BbGRPFxY1I7ovLkUFYbFVXBR0eeKflesF+IuQGIiek+8d+++62ASMFAc2nrNBwF1fY4KPR/Vcvr4&#10;Kfvgww/s4OefW96Js9agi6JJiq38wcd8XYaWtZusY33wtZPp06gLtkkqpFnwyNvxmE3XNdqNC5rR&#10;TcrI6w+A4gAaFBASCwkACVlYkcJwF9YtbiwGhYRL1H/MkLK7KJAseTU64GAAEYAxNzRrkz0TNtQ2&#10;6C1RSMONajSuYfCvyojrD00QHWjMT16y4f5p3b4hxfHvgkZUTCh4kFmlQat2OuySmntJILgiEETK&#10;w7c3giuL/V5l7kqFIHqIgaz0wUJ5CDSXBbFw/N90PmCD4fnKRqeXfWGisZnLvsARfZp8OVsZMtxX&#10;zGIJpGL8UCD9AxM20D9pSw2d1v7Ekxa7W8ZaKgTD7JXdgEMGHpdRpD5aBQGMPXENMq467gQcBM5R&#10;IDruBxky5DqW+8RN1up3llLB1RXFRwBJyNIKagOV4/ENd2FJaaBANMimapCSSRE7QaE4ULSPGEra&#10;XeWpvSggDVSI148IYN4dWK9HZ14KE4GLKxYAeTcQ2a4Jyw5P5T35wKPW29hqc1Ruj867ohwdXxI8&#10;ljWkNHRdjGpyMabrZlLqFZCgPsbIeNN3/p34hww+9RvzQELXRwQRlESkKlYAwX6BZEm/H9tFXVOo&#10;FVxWfp4VmIT7QGTUlUeAxIR+X3dZpW8zViuQCDaTBNE1gM6S4LaY6rCqrT92tUkmVue6HdZDRhbB&#10;cqmPwbTbqkcKpEeAZetuLCkQd18JPLivBvVfRZEQZCc+MqDndm+Q8tu0zWp3P2xlT/3Byvd9anWa&#10;iNInqyXZYq2NLdaSYK0P2p7Q94o0Whlw3EoaTQIBxh1lgLIglkt6bls9a5FITQAGAYPHWygAlHqm&#10;GWK0qFRTrDFUx/uodUUSr6h0N1ZLLKnX1XFUymtQ+xENzr3mxMH9AsNRKQqqxTPtrJRB9onDlisj&#10;S3yAavMje/d6hTopqRj2KD5C7UN5AcHwM/bRW2/Ys7/5tX363geeMeV1GwKB127ovGR6RTELZuoo&#10;Bow7bT9KC7RPW+opvEaDrYw+gXMC6N5yROChbxTHVUk6BdrKqMuIVxdWeU97Zv8YdGIGZdqiBHB1&#10;EZc5c+KkHdy/X8rjlPZrtl+iY92VpOdqCwCABn3yKeohNoFRD6pHykGjnNvaT10G/bEY1GsAL2+m&#10;SA2HgEDKsANC3wHV8VX6LJUCXjTIzvIWJwKdn5fz6DvJO5djn3281w6wWI3Ai7trqLjKGp/5s9Xh&#10;WpBBab5bf3zNEFs0o2nRn7lNs5xWSenUhges7PfP29WJOVvWH8EVw4JUwiqAMBwgaXCsDIEiUh4R&#10;VCL1QTuT0PdqMdR86LwXNIOMVIi3MBmYsYnuCRsUQABTBBCKA69fk1q4IvWgP/NF/dmXmdGPyogM&#10;L9o1KQsWj6L+w4+VOgAkDh/6XHnfKuDwVRoiNwESwcRVibumAmhQFsF9dTMGcoU4jEY4PhzL4wsC&#10;Dem5vqwtLiwBZI6grN6jAwT3lbZk8+C/H5UCoQfU4MCUXWzpt+7fPGfVLColg9u2dqt+m9At1zvn&#10;yjB7oaDA0SQYkGnFWuSsvdEuNYDiINMKVxF1IqzT0cbjMlAApPmODI31nrbrgXadBwXi4BAogIKv&#10;OJjeh7oABEDE4zHpzC4e4zhcW1GqrisRKRkGKgQQeeBfRs/rQAQyb8io98paJqQjs2AWrXLqta9G&#10;x5+S8evUpOrCxEV9L/M2IoiMTi1LqV0UKACIYILimF7Qd8cI7isAQiovLWOiZAfAADAoAESRoE6o&#10;DeF+5K7iGHdNccxlQQN4aBvSeQNs/DzARyOCD5Xt/H4AYzUk2AKPaF+0n300ZwQgE6Tx6vZ5TSSW&#10;W3ostuun1oJqEDg69N/r4jtYd5+7rHp125cG1mAN+mip4F4BYgBo6D86sH6b9UvNkeY7lCFFojEk&#10;cAxu3CZVssO6N261+vt3WOlPfmql7/zF4vk5HodoSshgJ1PWChC8+26DDHtjUBLVMQEC467bxCgE&#10;EJarjZfV6pgm3+K+ahZgWuNNvgYJ0KCOA/XBMa2+HgldfwWmWNwSNTVWVy5bKJAQuEeBNFcLNAII&#10;52Hd9Qa9Dts1RVlSEzJWYXZf6C4V1q4oywlBYQrzfM0MGbd8ahpk/FbabOTk2tkjh+ydl16wN5//&#10;kx3/bJ9naEUuJILHBKGJVYRiQgEIULjRLfHbuKq8s63HNMJ9r7HQc0KDwTzPcooynMKKgDLEej4V&#10;nNWFlTLSGHtW0xIwNEoKpBAEg3JJOdYsPnzggB2S+jgn1VQiqVYmSGGwqR2hlQnuJFxLZaTuposR&#10;HVx6Pd4DleZAgVTd6H2imgLwAmi8MaOGxzf0+qzoBVTYcu4qPR+fJMNva6B6eH4YpXb8i8O298MP&#10;LefYMQdosqrGRo5lWsvuRzUzZDaaYS33yKDoIqQwrE0XZtfGPda58QGryNhjDZ8ctL9e1YxuLmRX&#10;4bpCXdwKEcAQgSK6HQ0AsHoftz2ILnB4Rpe2q1UIdR8zA9M2BUDaB71inbgGaiJAAYB8k1YgX9qF&#10;Rc36BmRQhgQQweUG1eg3IgWSHuk0YFTDxStfaki54I6S4Q8qIozVELkVIEvaRgBBgVy9EZ57EyDf&#10;yuB84834WM2OhooUjbHuxLxUB0YsAogbE3omDc/YAO3Lcb91jljv069aTAa5KQ0Pd2URKL97awhO&#10;SzmgBBpv3yCDQoU5KkKQ0GOk7Hp/K0EEtxHqA4AAElRAM7UdAgjg8LiI9hFcD+m7qAriJTqHXgtw&#10;eCdmgcnBIHB4+q0fH1REaAMfgEALlE49r8Ofw+P3ecYYa5O0yCA2sjCW3gdgTGlfXO8tplGv98FK&#10;iHFtM/WeUwdP2OXJiw4PUndHpi74Wh7Ei3D5jTk05gUMMrDIdNN3DGQEGABCWxkUSKQaVquN6D4D&#10;ILj60Dgv5bGga5wW8AuaWMxeCjGS6PGV4/Qbsx8FwtoguKscGGloROojGq48fPAYi1ylj3HQ6Rps&#10;77P4Qz+35jRA6PxAK/4uwQJXHzEPoOFD91cAIrXRr//pgJ5DQH3onq02qn2jAsuowDG+abuNcVv7&#10;RgCKzt+i/cV7HrTiV56z2PHDFi/Kt3is2hIxGXjN+qkVIUsr6nsFPNxFlY5tAAd6ZQEK96bI5pCl&#10;BYCACFlVHsvQuVriDdZK40adk1Rhak4a4wlL1NKUsdZbnpDd1Vipx2idIqAQnI/JZnF7DdXg0ap4&#10;DG8GqBk7Df0AiBtvDdwwZF9h9ItlQEtlwI8dPmSvPf+s/eXFP9vZQwf1XB0rgOR7ei/rigMcgBIG&#10;hhfV4QZTxpNiwggYrkhkkKNq8SggVK3jfE1xvTfvd6VjIheWz95zpQaypAZySqwou9gKMomd6H5u&#10;kQfMP/voQ/tU4+QRqSzcY1Ixefp8rC3uQMxECbAaoMCSVhAAgIyoUJchg4+h15bXrGIf8ND3wNZd&#10;VxwveJD1hWqozAvuLM5Dp17OSQylTkDDbxllSkSuK2DIKoaHPtlrRw594equWt9Di14v9fvnLJUh&#10;w7BOs8q1oXisW0agXYMZoRuEjN1WtP1xm5I0/VYG8vwk7qXz7n66SCBdEIgg4iMNDsZqYET7bg4e&#10;E4jSAGH4bY3zxD80o5wfnbPpvimb6Bq3gdaBtAKJABJalODCQoFc0Tg/oz9p75yNCSLXrgV3FQqE&#10;ATxcjbgLi5iHVIsAsqxZJ0Y/ioHcOqL4CADB5UUtSFhMKsRALhGDcRdWOI5Byi8KZDVAWMWOgDkA&#10;QYVguGZkyKiMRoEAECrRB/smbJl+WM+/bXEZYGbnTfotaGboCkQGugVjjuEHEjLCHcQTZIRp1U5m&#10;U1Q0CBgi1xHwiJSI3/7BRo9neGqvHqeWhPseZGcfri1XHrqv94HycfeWzotywYWFO40Av1efCyC+&#10;brqOI43YlZLHQXQOoKX32SQ11KRrrVHbRrLLBJSUjGFCxpIFyho0kvoMuVLBeW+966tTeu0HNSAA&#10;ROpizEFBdT/uKuARYiF+X0pvdOK8Z2KF7snpzCldGw4CXFP6rSkGpWMy+/xx3ed2dAwuL1QKyiWC&#10;Bo+hPBhL+n3ZEpQHICiQKNsqGhE8Vt+n+hyAuAtLt12B6BwXO/ut9sEn9B3ot0UhAmHdZjngbndZ&#10;pQECUEg+0PfGksAE1nsFkD4gghtLIBmX2hjTfqAxvnG7Tej+iJ4XUoB3equUBu2r3LnHSn7+cyt7&#10;8xWLnT5miZIiS1ZLWaRwa1E30mRJAYDMKDKnSNGlN1aD1AIjuKhofFjlwyvaS0MBosdT9BjrhTQK&#10;RmFtkQYBJOkjVcdW5xGkfMEqzqVzE4MBHB7IF0jWZB0Py7Cy4FPhuXMyqJnGIlA0TCw4fUYzf4oI&#10;qT4nGwulIOWRn2eHPv/cXn/1Ffvo3b/ouSdkDPNDLAP14FXZBUbRICm+wIOZe5i9s5UCwfimYcFy&#10;kOXufiJzSoYal096AA9cPtwmQOTFehqhA26eFVExfpYFmwoFrQIrOEv1d45lHj5uH77xpu2VFOTz&#10;kI7s7eq1jYoVS4FEcZVV4+4CRjLoUT0G8Y/qokoRvEoQIDai4wSIyKUVVY4DGgcB71/D3V9SIaij&#10;eHmoEuV5546c8PdEU0Vf40MjZHnpvQtmB97/0Pa++ZZlnz5nVRXV1qIfuGPvEYtte9Da9Ifu0GyG&#10;QrQe/fG7NYvp1Ayoee02N1wpXXCVv/qTfTW7ZJeQ7/iYZxdtYeG8gyCKg0QjAgTGPgJIdD+6fVN9&#10;AI7zK8ObKjIAyuSizQ0TQJ8MLqxWYiAXVwHkpgIBIJeZVU5espGuWRvrX7CrAshVAS9SIMCD9dGv&#10;f/nvMvbEKiIFgtG/CYpbwRGNEAcJqbzReuj/E0AIuqNAWDQIgODCGp+nkd/VmwCRAQkurMvufnEF&#10;MqDP2TduS70j1vPCX9ylwxKzpPDSSqaNlGr9Tixh66sNangXXRloANKl2516joNEwIlWKAQ0vmqg&#10;DDPV5c2k4f4AeEh5ChQ8DhgASONtUqICiLvHiLfcptuChMc2AJiOi9KCPf4hwAAOBsvgokTcjQVs&#10;HHR6Lq8PCFcAoucIek1SI96yXp+JVQkbdO2ldHy5Hsv8w3M2SzPFKar5Q6NCKr9ZRxwFAjCmdP1M&#10;aTKDAokAQjuTaU1sUIoeSAcA6e2CfrMFj2+gIgMMInA4PAQVUnwZQGdJj3MMz129jW57HY8mBasB&#10;EikObgdgfFeVjDtA9Ljvv2KLAsiV3mGLsS46YNXvSBfjbgGBPmfAw11YQGS9oKLvjEkA7i2aL/YK&#10;Bj0ChteMbNhhw9o3TFbWeuIhUiCbdwocUiqC8+AGUoN3+v+dJYZTG7ZYxa6dVvDrX1nN3k8sWSg1&#10;QspuXCqksd0aaBWP6ykdEMfYs1pgokJQ0Za2I6GWg3iGIEH8hDYnmsjWlQssUhmsQ0IVfHN9sw9g&#10;gmuL4zlnSvDwdUukbBoqycZK+mOMNblnzoWguOBRkEUqrgw+hlZGjRoRVxAa3onW4wYFdlAz+tdf&#10;+LMd+fwLd1mV5+XIkMrIy+iGdNTggnIXlbaemaQRFAhwKfZz0gaEYkGC32REAQ7UBW6qYKRDlbav&#10;yhcF1glESy2gNGg3UioF4gNFw2vkldmZwyfsk7fftr0aFEDWlJWHdiM6v4OqpNKL83B7VQoOfk6y&#10;rnjfmvWX6XzlFBDq81QCDaCg50TwADTUnLB115aeE31mKsaBBwqkiPftfbkEO+pCdBuXWblgVyVw&#10;VOn5NXpfX3zwgb3y1FP2wSuvCTBFVlNZaymBN/aT3xqL+TCroYagR8BgVTTqCroFjTZdfFSgV6/b&#10;Zc0ffWH/+PJvvqqgp+4Cg3RWlUNB29VuqWishsitAImC6KEOhKpzAYRAOu4r3T+vmefs4LQDZFIA&#10;GWobCgD5mpgG3XKDi+kK7iXB4+KFL21+TDPQnjkbl9GOWpFQhU6BYVSNDkCoMif11rOwrvxVBl8D&#10;AGgQQI8C6d6eRPs8YC7jQ+rukgwLximAJ/0chw7vh9jK3wSXv7pBmj5/XQChoSIuLJr4CR4MQYSF&#10;pGaWbrgCGZvWMaOzNqTPOzAwaZelQvpees/qUAsysPxOGJUVFSIjS8U3fahCjCL0sMJt1CHj7XEQ&#10;7Wd4QSHHE9fgeBmo4LIKkFhxYaEq3LUFWAJcWgQPUntREzROpBKdJW0JrnNuFEbjHTpG52/AJSWA&#10;JD3Yru1tGzQyvHV7vZ6T1LE0UUzJKFKgSmt31giJSwl5V940QFh3JJZxv+U9+gsba+r0eAffYf8k&#10;biyBQgoEd1UYxDxW3w/7Zri2SOn2QLgmFro+Vgy/hsMiDYPoNsOBAVg0VmDCfimO6PiV27ruZi5p&#10;AiAV4VlXt4wIHoxIhThIAIsAgxKZWLri8bBr+t0Tjz/lnZdRavzevQIAyoIVCns3bbduwYO+WGRq&#10;UUBK/Uy3FEV3hoCgfbSC7yNbS4DBVTUqoAAQgusjm3aFqnbdHt600wPvpFFzTpqlxrdst5JHHrOS&#10;l160okMHZHezvVVJY7zJmnBBsV5HfYO1ENeo1b4awcJjHfUy9HpMo62+xUeLB9FRGVIgtcQ8WMkw&#10;qBfavdNoMWqqiLsL5RJcYrRzJysrZa2CR4dgs6YwRzN2T5/N9voPFANuLNJKMbg09COrqKKk3PL0&#10;2OFP9tpHr79pJw8c0kyfFGA9P/Oc0Ru+Kk+GFwMsY0qrD+IfRVmCj0AQXFm5ggcuq+jcQKbAA8Zn&#10;UT1SQsWamRN/KM7U83iuNzIscvWAyws3USVuIhn+mtI6GfbQfIxlJCtLqy3rdKbte/8D2//BR95y&#10;3t1MpQTT9d7S8KiSnKuUoqDavKKQxeXL3eCHNvF8XoFCKsTBkh6Aw0dBUB8MlEqNzlkFOPQZARzt&#10;3fkOWHL39GcHLVeqo+hUpicCsD46GVil+t4Kj562whNn7Au916cef9Re+M2v7ORnn7vSSRbr/bz6&#10;hlVoZktKZ7dmI8xYuwWPXimPnvW6SLVllbgmXXSl9/7IJjQ7+Nu3/+6V4Bj8ZUEgZFIFYAAH9vlY&#10;BRFurwZHtC8M3FfBbRViHgTRaeGu2zIUi6PzDhAysHBhjXQM26WFywJIOhCOsZbhvqg/87Jmccv6&#10;wy5OaBbYt2DTOocvIiXjfu3GNzr+5proN74iDfgf7rYKabzAIwCERaSuCjyuQDRcYaQHigOAoD5w&#10;Yy1rkHEVKZYAkL8LKjcBAjBYSjXEQAQQAWVBY5FAuh6j5bivjDe9aMMskjQ447Ugl3qnrO+NT6zi&#10;B6FleoLsJxl6mhiSicXwFQRl1AlsM+P3Wb+MOqoguJoEEuIQPEeg4D7FgDRGdGg4fFAJYYTsKNxT&#10;N+FCBpaDgufqPST0XEZS5/EW7hoUGaaAi57LUrex72VobLC629Zr3GO12tZ8X/v0/JigxGCRqaSu&#10;vYTeR/1dApCuuSYprCZdd3QeTm3YagVbH7a+0lqbnrzgi0cN6toj84oYBy4sYIHqiG5HY0K//ZSu&#10;ufMCB9lUUVuSFYDoeolgEI3IjbWyT9cGQXbSdW89lhGpl3ldD6gIaj5uhYg3S1wFjpXgugME6ASA&#10;kC58Q9d66olnLC4wMFFo0XfRKXhQVNjG/9MbmqJCpRxk/FnJsV2Pt6JK79F97WsTDPr0OBlYI4IJ&#10;ECEuQmaWD7K0UCmCSp+eTwylCxgJ2IyUVErV1t2W98ufW8H7b1nxqePu7aF1SWttwlqIa1RrKwPf&#10;QGyEFQ9RDHUhQ8tVRVwqoy4ojCYBx11WxFX0HOInFCx6w0VPEa61ZDnpwIAkkU79JWgvKOmcTR5E&#10;zwltQ0iz9b5L3Nfs2nte4S7SYww69u57/z07uu8zr5Wo0gy9LDcsplSel+/ZRR6IFhhoye7qQ8Yy&#10;lwK8k6FAkEJD3EfeGVdG0lN4ZZCp1aCLL0V5BJ1JhSWQXZ5TIpjRUJD4i1SJZuvuAiugUE8QKCL7&#10;SqM4KIpcGe99H75ne997x/I1+0cR0Uaeyni6+xYRGwFeRVIOuKQEn6piAUijWmqEeEUNxhu14jER&#10;fZ40PNxdlXZZOVxzBDYNXFGl+t5WXG16rFLKohyYnDhh5z4/aKcEktMHv/CldWlvUqLnFJ88Y5kH&#10;Dtrzv/yF/eKBXfbBi3+2iiypjuIiazl+0moe/pk3sOtxBQJA7vMc8z79gXu5eDVa9Fi9VEnhQ7+0&#10;KyNT3mcKgKyGwepxEwzfHTzmgJHxD1Xp1IRc0f4AEI99AA1XH6GNydLEeQfIdP+EADLuABlqH/R0&#10;YFcgaYC4odcfGYBcxDU0fsnG+xdsfv6SZ1oBkKjpIvCgEv2Gnh/SeCOASMFISQCJ72RgSX1EqxKi&#10;QJavARCC6MRAAIj2p1XIrQABSigVAMGSth4DcQVyw+HBQIk4QLR/XApkaGTa4TEwMGVLGn0fHbRy&#10;gs0CCBlLnsYrow8EcA9RE4LhTsrgAxJcTMQf/DYqRcrDt0BBhrqZbClUiIx81B8LVxSNEz2+kT4H&#10;8IkysRr1WhGYHFZ6H/RIY8S/t94S/7ZeYOE9oCLC/nrBIaH3FJe6iP1AINFjNVI11VIitdryOCsr&#10;sshUWGgqtM1J6P0wUCYNMn4lWx6wxiNnbV7XxrADRCpNYzUwuB3dn5q96AN3IColqI6gFlZDY7X6&#10;YES3PU7CcboezqMy9Ft7tpb283gU92A/AFnSuXmM1QwdCvo9VyuOfwURf5zbcwTeNdk5f9kLFm+M&#10;zVvDr5+3Ohn1Rv0fPRai76BZMCBWxJb7rAfTqMcatKVLc6OOb9JjzQIMx9ACHsXhleuCUY8miUAF&#10;xdGr8/ZqX7+GA0TnIVDfLSXTq9+1V8qHGGjD/dut+OHdVvjCM1Z55AurkQhoqKyx1rjAQJA8DYOE&#10;4IECwehTvxE66Ep5VFJTEneo0N+KlN5mel1JiTRreFqwjmvgeKkSgIEioU8WLeFpzhgAErM1ZENF&#10;mUUAZCU9F0PoM+t8O3PokH36geBx4IAMK77/cqkKGX5m0xoeO2DW7sFrQUdUrCwOQWWCzLRGBxTe&#10;26qATCvcWNSCRKqgQqqg0urKq61W9OO8dMSlC667p3S8LwSl90lwPBre8JBlYnUe3G1HNIPf9/67&#10;XrPiLiY9htHH/VZWiAop12vyulJUVIWXUcZfZ7FSAMJ7pR4EgAAKva883dYWqJE5Rd0Gy/1mHzvj&#10;g+p0ajVoZ+JL1QqmpBvTIp4VGllSN/9EWLGRVi0kJ5QLNJUa+cdO2nvPP2+/e/Rhe/YXT9gnr74q&#10;2BywnI8/srLfPWUJzWwABy0wgAc9lPrXSTJ7P6Wt1qltF7GPu7Za5bOv2b/rj3NBUh1j/38DR6RK&#10;oi2DNF4vLpShZFxcuGaXFq9p33I69pF2W+n2BWAiA7A4tuANFGcEEI+BdIU6EIL233Fh4WbSH/ri&#10;8g1XIHNjF21CAFliVvcVQfabAKEFii9G5VlYAgPQcHh87ee4IgPhLimNqwDhFhcWCiRSHxcED1Yo&#10;xP1F/MSB49vvAmTuwpc2PLXsy55OaNbpCgSI6L16Pybdn5oTQATmgeEpX/d7eGjW5odmrP/QSavE&#10;OAjkuHjohoyLKFqDw5sbyvD6eunaejBbj3nBIUpEWwBC995GgYLGh0CBuhFvpnhXUBruAhNcGqhI&#10;F2hCCjBBcx5noEp0Lrba763c9XoAhZReKuQbZOQa15OGK3UiQ4QbKi5IxHUcW9KRK+9YHwCCokoD&#10;g/eOAvFFpvRe2Md6IfXrtljV/Q9a8Vsf2NTUvL6/JRvQdwRAUB2uNG7ZAg+HiiYgE3MXXXm4ktBv&#10;i9EHFBj8CCAr4Ehvfdyy3+MgaXBEw+8DmQggZP5JXURpuoAiuh2NWyHCSoQefI8AMrloqd++YFUy&#10;6ikZ+4R+9wZBoSHjPmsSOFgXv0H7GgUG3HxAhu+7aYP2EUeimaKgQqU6TRg79BuEtV8IwrOfHmkB&#10;En36vYCL79f336//+qAmiqQAU7TYnbHFOjbr9xNISjUBLXj3davLOmutNXXWkURhNFlbnbY1DaHu&#10;QyoDWKA8mmqS5t16NbjfFm+xFtxa9c2uToBQK64wXFV6PotXeWt42eh4WbVnbfnQ+drrm2wN6bZk&#10;TNEAkRFalePXL5bxO2OnD3xhR/bt9VUJw8JPpT6TL5LC8NYimqkz0yfzqNqNbgh+U4FNcJwiO3rc&#10;43KqkkqoFiCY+VOvgQrxNcT1egxeG7URNTB0SLkKIONJikhw8pbtek45we7iandBFch4s17J/g/e&#10;91oWlAQpt274CYjzunoPNfrS2NbqC2FUFVcJPnotAYpUtxqpGQLn1VSNCyisN0xWVbXOUyZFQSYV&#10;GVVka7FolW+pJhe8cF95Hc2xE/49Ai6egyrxbCzer16DosVKfa6cQyfs1T8+bb8SQD58/VUrz8yy&#10;er3njhOnreKBxz11sv6HG6ztbsHih7qYuKgEjl6Nbs1caS9BVXDRpt3WcvSM/fOrf9qSIODuK8Cw&#10;Ch7/03b1uKg/zkUZ0GgAkhD/uOnCOj8tdQNAJhZdfcxpNu4A6Zmw8c4xG2kftstSLt9RINpe1p85&#10;Asj82CUb6Zm1pQvX3IVFhbh349WIAEIreLKw3HUlg3Dx6pceR7mi2wTdIxUS+mB9FyDUdzg8rvxd&#10;AAEUoXAQEKFAvIPvNdTNX71ifWH5KxueZm3s4MJimdX5VS6sABAZkjRAvDX58JzNDEuNnM62igwZ&#10;FBnpBO4e/fkb9SfHxUHWE4DgMY8nyCB7saGg4hlTaYPvHXFRMDLOrly0r40hFcAaIMF9tSWdLUVw&#10;Vo/p2qD1CcWHKB2q2lkfhPgKLVTaUTacg/syPAAucfcmgWKDb1EQuKjqBK3a2zOkPjQEkDpXJNp/&#10;uwDBZ3K1wVrv3GaxKZQJKkTX5j2brULGMueZF21kmED6BW+ZjgsLSHwHHKvg4UNqd1zXFisLLl79&#10;yua9ruMmNFYD41aYoCy8zgeFod/Ph/avfo7HSDTJQKmwf1q/IxlVY7dAYjU4AErU5sRdXboWxvQ/&#10;oRcW3YBv6HM1/eEVq5ABjwsEtWv1Ha7X7wtA9D3Qj64xA7fyDimP7Q6QBh3bpOuDXmncJgWYyn56&#10;pJFqzW3Su712RMe4GtE+QEHNCKqEdUU8BXjdThu6h2yttErx4Pz9lty6zUoe3GUlz/7eyj961+KZ&#10;Z62xKqTsEgBHXdC7CqPfHGv0upB4qUAgQLRSAyJotCRbPY7SJIgwWsny4vjapAfdqTNpizVYu45r&#10;TbQKUu3WnmjTaLU1pZqlY6RZPAk3D7ECsqlOHTxk+/7yjp3Yf8D9+cRBcP/QuJCVAkmVBT4YfFcl&#10;GGsZzZDFFNJYmbXTTderrQUFTxHWIPW2SPtcieg8uKS4XwyUBAoaCDpceL4eKxOcWNCpyBWHjtN7&#10;LpYRLpQBZ/Gpw4LcR++9aycOH9H59T4Ai1REdakMt2RXNTGS8pjV0WO/mqUi6/WaFTqP1AhxG71G&#10;VX651RBUzwUofAaBpKDSlRDvl8wqVAp1J1XEX8jO0vFeA0JRo94vxZgs4UuMhrgMrrVqHVdXQWEO&#10;jcpqjbWLKfTJP3bcXvz97+zNPz+nz5cn+Vhn/VVJa33tfV2k2zWD1IxFRoI8/y4ZAWRsjwxRry4u&#10;3FgE5zo3PGB52x6z4VSzUcG9JEPnDRR14ZOqy7gVGNxeuS+1cFF/GGBxyd1WwX3lTRY1Q7zAuabD&#10;srUXcFvhHpORWBpftIWROZsdmLFpqY+pnkkb6xqzoY4Ru6Q/3zdUl9+QiohcTfojL1+4bssY59Fl&#10;G+6atPM67jr9stIAARyuPnQb9UJxIAtJkcJ7UQN4+EirCR+CTOhxFQCBuytABCWSdmHpeCrVOR7o&#10;eBdf3hOPy/jMLX/ptQuD+O016/SW7jIo1CkAkBlqQNJul0FiIFJdw6MzNkEHWl0XFbSi8Fm9Zvwy&#10;Ku7CkCFI3a3ZvwxFE7+jjEVUI4KCYJ0Nd1lppDSzT8qQ49oCKqTlEmBHhQAHz9LSccQ9mK2SobV6&#10;oanWlds6Vse4YtG5yMwi/oH7CjcacY2q29f7loB5DHfVbRkOEMBRKyjU6Rx1HgPRfT1OQJ0YSFLv&#10;N4WrTp+Rz+krL+pz1svA5f/ktzba3OvdbQcEjBGNCU06JnTdoDQcGHoMl5UH17mta4uVBKfOX3Gl&#10;gJGPQLECgfSI9rH126sG4IiysG4di1d0vivUinxpU8tSFPo9JzUpuNWNFcU9GFFjRZTo5Pw179RL&#10;H62J+at2Tb9/w/OvWZV+25g+e41+63ptceUBi5aNOwUQIBLaCwEL3FYNgoyvE8N9/XcpOO3U8bSH&#10;6RTYSfHt13+5R/9vQDEAPPQ4o1eqpF/nY/+QbMDI2u02LHswsn5HeFzn7szQ+dcL7lvutcIHd1rB&#10;n56yqsMHZMdyLVkXd6Xga5i7C4tYBim/MU/9TVEUKEhQiU4w3tciQaVoUNlOFinHNsVT1ppssuZE&#10;o482oCOV014vgHjLchlR72grQBDsPn34mB3e+6mvgV6OO4tiO9RJdo4MPllSpM1KsWigGggse1Ef&#10;AW5cRtk6RmBhLYxKAuo5goJgQIt4LwyUYsg9S8NEAvCa2WcW6tyCDO6s4hATCbdpqU4n3PAeUSR0&#10;w2XQqiTnbLa3J9lLncexo1YmaJRj4AUQnltdVmFVZTLiUh61FTEfrD9M8JxjcF/VCSxxfcExbWOl&#10;Ag1KSaO2tCa40ARX9sfLBKCSaj0maGiwrdZ5fEVBvRYwzT2dZcU0VcStlg7Q19BeGYBU6vX0g1Tr&#10;vKiu/e+8Y8/94ud26vODnlLXqO+n/eODVrXzEUvqYurARaVZCG6qrnu26wILgbV+/KG6jwurdf0e&#10;q/jZH+zCxLRm0zcEjEsrAInGrWpjNUDcjSV4+PD4Rxo2HDO77NXmDG/dPiWQ6E90AfcV6mNoRgCZ&#10;tZk+iggnQyuTzhGvgv/mm//wtNxrGHsN3E8OkIVrNje8ZMOdk+7CQoGwZnrUAwt4cN/bn8jYoyq8&#10;IWIaIN4SRbBYAYiUB+m5kVuLEWVieRqvIBEAcksblDRALqRrEHBX0M6EVQdnAIigsRog41JfZBoN&#10;Ag+NwdEpGx+dtrGiaqu+b7cl1uMiwkXBn1nQwF0kgLTIGIQYh7YCA6qkQ78hHXubZLAbZbiJTXht&#10;huCB+2oFIFImFAW26fm+vK2MOP7vNh0PQKhUZ9ukLb20GKT3kuZLBlby39ZrZFjiexmWJMNKIInp&#10;/DHdTnxfkCBgrufU6Rw1GjGdu1bgiBGAF6i807MGVejNAiBL9fK58OO3ybCRUo6yyd3+Y+svTwoK&#10;+g4FiBFdNwDE25cAkzQ4GNwHIJO6Th0gMs5u7AWD/6vbatV9P0bX0+rHGLitbrqy2H6ZBshXDpBx&#10;/Z5UlgOOf5V9FSkQT/UVMMZnpUAioGhiBkBaX3vXavSfTGzcbgkpgKaNO3wAD0aD9qdwZwES3FkC&#10;DGnQTVwL+q5YEZL2+ShEJgVMCsmupC6oS2Do1zFd+q27pfY6te3Ub0JRIpPGfk1AGL163hCKRO+j&#10;X+qmRxDp1uuwTknj5q1WvnO3nXvi57bv2aft1IF9VltUaKzt0UjRoMDQiYrwrC2BIkFQvdFVCNXo&#10;KApuEw9plkIhlkJjxWYq4BOhxTzn8fVBdK5m3V9TqBk9iz/hEqJ308FP9tmBj/dpNn3OXTv47L3J&#10;YI5gwYqEZzUoENQoRk3I0FNHEWonZHA9LlKg+yWardOunMwseloRdGbhJFJx8z0OQeyCavDsk1mW&#10;dSpL96UeNJtni4sLeETgIG03inmgeihmpMqcym2WpK0qKxcgaqVeBA8BwNuOFOu9yTjXlFVbrDKm&#10;z1jhhh1wJKQEUCL1VQlXJfUiLlvcbRUlVa52UB/Ag1ElNcJnpGDQ61j0Hmld4jEebmsfgX1cVKQH&#10;8z5ZQ4TXBmYOslIpGh1/6sQpX2Drszff8u+HZSo7j52x2MOPW/09m9zIcGERQGOBop4MZijbHR6M&#10;PkGlV3K29q4dVv/ye/YVCyB5o8TLtojbSQBgkNIbQeG/p+pGsAjNFC/oz8JjuKu8SDAND4YvHgU8&#10;ZETPE/uQ+gAgM/3TUiBTNi0FQiX6cOeoLetP+fU3/wwuLP2hHSL60+O+uqA/JgAZEkAuaOZPtfn1&#10;GwEgETxovIgqwcijJpYuf/n/CZCoviMokK/sgob3wroKPAQLPQ44ouHPTbuwWMiIgGkAyGWbBXKr&#10;AIIawfg5QPSZR/TZCaZPjMzaJNeFAJICGj4TvU+zzfs9rdcXldJvSD0Iw1f7kwGgCWazjAJrh7AE&#10;LrUWzQIK7i0v7MO95S1GdLyGZ2vpuUGJAIr00rbp2y0y+PTcot076300fG+DN1FcqRUBTjJINFBE&#10;DaFGaGmCCwuAEPOojpSJ9icEmAYZL18nPe2GI47ivdf0urxXAEglPcYwWzPo5NEsm9J1xrriowLD&#10;hK4hFMhqeDg4opEGCItERQAAIGwjiEQjejwa0b7/6biVxwWP89e+tPO6pmYu3hAsgtsKeExJiQCN&#10;CCIMABI1VaRmhElF6ORLjzQBRPBre+sjKxcYavVbx1CZ67cGYGjLSOg3jQmydRoJKZQGTRKa9Dsx&#10;WSDO1XrXVv2G+l/re4tiHwTOcV316DvtZeja6dL3TN804NGt89N00Y/jcb2G39a10yeA9OraYx+Z&#10;ml0bt1mbFHH1tj128tEf22dP/9L2v/Fnb03VjIpItAsGgkTqpssqyshicLuZNGBtURkApU3HdDV0&#10;WEdDu7WlNBJt1sF+KRaKEddE8Qc67X76wcf2+cd708H0AikJGWypBRodYvxZEZC26rR/p7VJSM8t&#10;8KytonO5IVtJ5yL47t1zSYuVYWVUl6AcpFYIsMtolskQ+ywd15bUz9njdOnNDMbZDTQqI7iYXCHJ&#10;IOefoyaF3lb5gsdZd11l6j155bqMcBXBcCkMFqX3dYUFg1il7lfosRIZdr1mrCLu4PDg+cptFEqd&#10;KxWC6xQXFui1Cs/mS3XUeGykIk/g0PsBlrVSFAT76wQqXxFMo07PrZFB4bzEeFgcn/MS8/GEgnLN&#10;VgUQug9/unef7f/oY6m7XF8NrF3vv/21t92f2qkZi+eWCxLtUhnAhAX8SeftkiHgIgMg3ffstMKM&#10;XdZ9Ote+1CxrxluX3HRhRQC5dQnb1dsACx2rmfeS/tAr1eZpgCzKaNIskTbuqI/F8UUHyOJoAEhw&#10;YQkg1IH0jNlI94hdlOF1V5QM9XUZb2IWGP+L+pMuaVYHQEZ7pu3y5W+M9cyvu+K4Oa5e+8oVyDUp&#10;GJakvSB44AIDHg4QPeZqA2jo+CtpgIR6EaAheBBM17Gs+wFACLbjuroVILiwUCAEWQkCT8xe1vco&#10;yMnYsDa6KxAZEweIPj/Bc9b/Jp13XACZ5trRn7Vl01Zr10y0VX/g9g36rTQDBfyeXQVI9JsR5/Db&#10;MhbeMkT7AEmjDE2T7nvAXcrBgUEfLWIa+s1DwFzPYd8PcFNR3xGWuMV91SbDT9deXzPk+xu8LoQ2&#10;7tEKh/jbeZ0mZsWbmSnrfQpoBNYpEKRVCW4slEdcyqTue4LJ99dbQkCKBgF+KtVRTA4PPQ+F3CZA&#10;Fuj6rHjvM5ucW7JeQcON7vTiCkBuVSErLqw0RKL03cjwf8eVpd+HVQvZelYVsQ2O1W+9AopV8FgZ&#10;Om5BAFm8BkQCQIhrTF3Qb52GRwSQ6DZjRYHwm6djICxEBfAuS1m1vP+ZFQog5RlbrIpYkow28ZB6&#10;Gfw4MRGBo1ZqI6aRXCtQ/1C/lX9f9/r/2JcwFkR6UBQZZFPSTJGJIZ6FcHtw007f700Y9VtRye63&#10;8Ubod3So6Fig0iN7gQIhVtK+URMVXYddAkirrzfygGX96EHb98SP7O0nn7BT+z7x1F7iHY1SHfXU&#10;d6SzrZo1WmpS3qqEQkFiHmERqYR3422VWmmTWmnVACgtmmyHliaVtqZAhv/ssVMODtbxKMrLk6Gr&#10;cD9+ZSE1Ehj4fHdf4d7yViaAA7jg9pJKYWZOHyjUh68Dfi7Lg8pkVmG4PWAupRKysNIZWDovrinO&#10;jwvsjN5Dnp7LbB0XEbN3lARuoLCIUwBJuaBTLEidFnCIfyRQDlUxQSImWNRbnZQGAInhsgIM+qAE&#10;/1lbBFdSQioDcGDoMfhu7HFFyOB7gF3PrQNC2k/sI3JjUStSV6wvzV8nLsMvFYP7S8+hoIeYiLvF&#10;SvW65XHdTqcYU4DIZyLtuLDcMo+dtnfefNPyzp412i4ni4ut/8QJSz74mPu5KTbrWb/TAcGMhfoP&#10;Cs8wJj0ayFnqQbrW7bKi3Y/ZdEOrrzU+q4v9wnnN6NLgiCACPFaPCB7ER87jpnKAMFa1K4kUyNQF&#10;W5hAfVwQQLSP22OLNj8seHgAXaOXQsIJmxBAhnsASAii3wACMt5RJXoEkJkhzfR7Zx0gBMqjDCwG&#10;64agQOjOi8FnKdplwZH4BvDgfBEAAIhnZ/kAIPTC+sYVyE2AhBgIx0fw8OcLKBFAFi6GLJ1IgQCQ&#10;2UWBzlWIAIJBEUjHJtLrXgCQ0RkbkxJZiEnWP/ioNa2Xcdcf3JWHAIGLJwKFV3intwyqziOw+H4Z&#10;n5D+K4jcHupDcGFRXIgCdYjoMd/nUBAwBA7cGwEmgoi2rkhk6L1rL68DYDD8Orbxrk1Wf+8Oi+3Y&#10;Y/EN93t2li9kpYFrxdN+Bap6vXZcz+E+WVzEbUgLpqcXXYLdGGIIuQbXM4nRbFeTmfxnX/eYUL+u&#10;GeIG4zOh8nxS1xfKLXJdRQDBIFOtzogaH64GSHTfoaHf6DsBc91eDY+V2xqr9y1eRX3oXAII7U48&#10;jVfXYJS2GymPCB4oj2hw7AQg1H9kRACZ0vai3mvzJwctR0a7ZON9VrVus2diRQBJ6jePSw1QaEi7&#10;F8/M0m/AAl0d67aE9ib6PUnL79P3SOouabpkWzEpjADCYlQAo1+w79lIzRdZW3pM1xcQ4TH6a9Gk&#10;sWejnrtZtzfvsP4tO61TAGndrImLYNKo4+q1P/eBPbb3sQfs7Z88Yofefku2rdLaUy0e+8AV1S7F&#10;0VoVt9bqmDVW1lhKk+1YKbauNN16iWVuKy2uUS1bVatRTigjK5QurDl1+Jid+OKoKwCvEGd4Om6x&#10;DLa22ZqJn8uUytATUBQ6Ka4nj0cwKwcCGEsZSpQGaoDOu5yP9NxKwYh4QVjtT89hyCiX4eoh3iCj&#10;isrJOZOpc5MthZKoTgOjTBCp8tfgvsc+eE9SOKgmCgIx+DVSHsCCLQqiXK9HxhXnqSmvsYKzuZZ1&#10;/JxDIi6jXy8DH9eIQFIrkNShSAQGAFQleLhC4diycHwNSoTgvN4Tbd1rdRtlQvCdjC2+Az4PzyOu&#10;QuyD1wNk9QJbhX4I3vdnUnk0diTIXys4dun76XrzL9ayTrOI79MrSXAgxrGWxWn4kzKIhXDBbfOU&#10;PjKx2nVM7FfP2qXxOZuX8piXiljURX9eg2ysJf2RSc0Nrqrvqo4l/RlurucRRgSPkK57IR001z6U&#10;hwZrgfhtKRCHBw0U+6YEjymblAIZF0SGekYFsaveov2ajPo1XEcy1JcvydgvfaXXvWrTQws21j9n&#10;Fy/jVsKFxXEChEDAiALqPHZBEKAp4iXNOIEQisbVA5lXPkKKr680qMfIuLqo5wT31d+0DS4sX3jq&#10;emgRH9ZRD6m89MtavBjiHCiQsemLNu0AuaZBBtYNVyAYwPHJRRsenpYCCet/U5V+PtVmbY/+ynP+&#10;WzXaNNqBx126L4PvTRXdAAse7sJKP6YJgRccOlhkcGSgCaxjqJukKKLiUW+LIWPdpRGl9UZ+cQbQ&#10;YM10XzddoAjbjZqIoGR0+7b1RifglO4X3rXejn/vTiu68x5r4FyoGZ2DFizewkTvoxl3m16zRSqY&#10;bs9tuuZQGVHBozfx1PGoGtrpoEJiUss5P/2dDbf3exabF10KIOOz5z3ziiaU/v1prCgQ4KH7k1Ig&#10;c1IEGP7/aXwnSB7BIr1dvd/boqyCzHkp2cVrXwokUpm6fiJYsF1d+zGh3xqwhG69IW2XwkMggpoK&#10;iuSyLesa6fnilJXJqNfq+6nRwH2V1ESBDDV3Yfl9fY+6TdCcpY4JoOOG8qWM9Z2xrHGPvme/r++W&#10;lHz2sX5Ir757d0tpdOu5DHpqoTYGNukYKdxeTQDosUUnYKrf++7dZT2bNTbp+UBE6qOVxea2bLeW&#10;e3da4r6dVrnrATv+wAP2/k8etb0vPm8VsudtdXFLlJVbFd1HThy2nKOfW+6xg5Z5ROP4YSs4c0oT&#10;52xBosAbJ8YFlVhpmcMlbGkZX21rWLc85wz9qii0K7LsM7mWeybPg9y4tfLO0B+LKvB8z44qxxUk&#10;WFRjnNMzeM820iycoHVdZZXlZ1HVnuX7UB6k71Z6jYVm4wIHmUnM9kuJcUi1uJtMYEB5EMOgXoO1&#10;OkLqL6+DS4hU4HJ3AfFeCVw7oHQuHvdj0kYbqNRLfjEAAoaeVQZLBS8AQkFNQkY9oS0GHsXiqkUk&#10;rquqt2rdrtVxiUodV04pv5QNUEgXHRITcQgJLqgQwFIqiOA+S4noLE3J8IXxia/odarLK+z0kSP2&#10;0dvvWHGBFI3ed0zfW++ZbGt59JfWpT9wj4xMWCs7QASAdNy9zQOWXQTcfPaiWYkuuJRmI53v7LOv&#10;l7+0GYGBdRkCQLQFHh7XSGdUUedB6wiUx1wASASKaAAWYh2+4qAG8Q4C5x73kPFcHF+whbF5mx+Z&#10;tVlW5NOYlgIBImwnBZRhQeTC0jX7mkpywWM1QC6e159+5koAyMC8Xb4asqEieKA+uA1AiIngngrG&#10;QTCQgYhcWKgNVxBeQCiA6DgA4um6l3F7oTwYYenaAJAAjmgAENQJ2VqLl677glGDgiMAARyMGZa3&#10;XbwhoEQuLBTIlCAy5XEQWrtfbOm2zp/83rNwiGnQ8NIBImjgcsL15O4n4hooDP2+uKoIrDfKCCcE&#10;jdCbaovHTKg2ptKc+gAMB0bCs3U0WF62XSMCyIrqQIUABI3IvRWWw80QJDb6c1FGFDPGfrjZqP+g&#10;Pbxndul8qCHcU54VpvcYYjfATY/zfpis+DUoo0QygN43aqRLn6HzbtYH2WN52x+37ooGzdQ1q8fg&#10;CiAeSE+7raLh6mOVEpnSdUqNxa1QiFSE32aflCW3/6dMLYDhi4ixmBi3AYiuJ3dhaTt3WQrEFYdU&#10;yAUAEm6Hnle6LYh48aAAMnZeCkr7HTAoEofIFV3X123gWKZVSiHw3yMTy92C+u1xA5LKmxQAKBr0&#10;ynQNYhKMbj3GGiEd/Lb67rv0vfbq/8ygESNb3NZeTKjne8yDgcoAKBu2Wj+w0LlYf4TgO+ekzUkP&#10;UNm0yzo5VooDoHRr2yVwdDAElHaBpXbbbst9+Ed2+LEf2YHf/dLOvPemnfv0fTv14et2/KO3LPvQ&#10;p5Z79KAgcsQqc7I1uS3yViYUEjbXpDTqrZW1QTRa62kNTzV6LFSiE8fAFVUsI+41HjlSHzK2xCKK&#10;pUCIexCTqJExrq6KWWVFmN1jqGPUVBA3SKsPiv04JzNs3FcExaPWI7h1AgyqXSUUZLOWSI4H0lnD&#10;g+pwFARg8fRdKY6bo9zrPQigExhnofk6qiNloEmNjVfLaGvEpSJ8MPPXfbKpagWQGsELgKEccEWR&#10;jsvAFYX6wMiTjUWqL/GQGu0HWgCjtqTW1Uk9LY2ryK2mp36TIFLvwXUA4inC9J6RLCSuEuIr0YhJ&#10;uRTYJ2+8aWePnHB1hOppFc27XntHf0xdIJpd9q/dYt36k/Zk6IJYCzC2+6DnTi8+UwGlby1pf7ut&#10;9r4HbVy/EfGPaamLWQLoEUD051wSUIAI2VWuQjTbYxDr8KpyoJEGhg9uT4fbAIRajwAR7Qce44KH&#10;Zt6zQzNpeExqSIF8ByDjXm0OQCgQvMrAgEttXDyvP/TUJZsamrfhvhkHCDC4FSBROi9L4dK6mxko&#10;sQ0UyGoXlteXSL2sAMSLAwEDCiQAhPuXBQ+OXQ0PBsABIOdx/8moDE3RfjxSIAEiDAcILcrpOjs8&#10;I3BM25i+h/GhObvWOWT9v3/BDYiDQ7NPjw9g9GV0fbnatOGNWqqT/++9s3S8p/oKBsCH55F1F7mt&#10;wqqAgggzfWb8uo2xoXU4wHBYAA5dN9HgPgF2GvzRzRfgYLQARrsgwe12gaILdXSnoEaQXQNo+eJU&#10;twtut2+01O3rQ3pxGnCNtIjXaNd1imIiXZisoQ5di+1r91hhxkMWP5prMwIuGUtU7Xsqr66xWwEC&#10;NKLh9zXbj9xWjFsBsQKSNFT+vwbHcs0skoV19YbXmXgMxFXHZW9NMr50WSDR76pt6Lwb1InHQDTR&#10;8tYnaXgEZXLNlvT8vuOZVqGZfgLVIYCgNMhS87YlG3ZYk18D+o30O3bqGHc/ORSkMvQYUCBjCghE&#10;+7jNMf649hEDWWkDj6qQmugm22qDJo4cx9D5WS6X9dh7NfoEkB5cXzqeuAnur16UCUPgoV6kS4qk&#10;6V6pp+07LWfPbtv3yG57+1c/tk9ffUrw+Nhq8zNlJ/MEjkJLllV6jIOKdM+20qQ4Rcv4GtZJr7Vk&#10;RaXVF5dYXW6erQkrBd4ESJkMO64YX19Dhjv/TI63BcHQ1soQVpbX+GJN5aTsAggynfJLja6yZYUl&#10;AhBGPtczk3B14daKAuK4otgySNulVxarANZoVEmRRIV+HsjmPUitUK/hNSA6vsizxQiYVzk8iLHU&#10;6jm4iDDgHv/AhRRBQ6AiJbeCOg6dB+VAaX+M/fpsdNwlNRfIeF8tbQEjrjRgVqNz1QgeKK24QNVA&#10;g7LqRn2JjYJHQsqGxVoELikUHidNGEUTAMII6oZMrLMsU/vRXn3ear3fuDXp3L0nzljDgz+1vjvv&#10;s2FdcIO6uHpRGRv2uPrw9N31u3QxUZWuC/GenQ6Qvo0PWO3un9ml9j67flEAkaqYXrxk5/WnRH0w&#10;AAiDFN1o2dqlWQFmRsel4RENFoVi0ahIgThEZDBpV3JBwwPnrj7SwXN3YaFCgEkYUwLISN+EAHJj&#10;BSDXblEgi9MyHIPzNtI/Z1eu0XFXx6RdV/8NIIIDBoHZJQDxQkIdDwxCLQcg0WNXgwsLgFy8FpQF&#10;qiNSIACE3lm3KhAvJAQglwHIdW9DPupdYq+m1UdwYU3PaSYqsIzre/AYCOpDAJkQQK52jVr/n163&#10;hIw2Of3ENIJiwODTPVl//vWaBVLMR1aVlCSgYPjsXoaCmAIxE0+WkFFgcC4CpRgKvwZwY+Lq0PWB&#10;AkFtdDAEDRRIpEIY3AYmvk+DGS/L4RITaV4bYNElpdFxG1CghkT7BRfcZ7RFafjeemu4bb0l9RgZ&#10;W6gSXyo33fG3UceF1RU1A9f7bNJ7K5EKKX7nc89go4fUagXyr4LoK/BgqwnOamD8q7EaDoxIiTBW&#10;x0y4vfIYAJECoR5k7vJXgoUggbI4HyASjUmAovcQQSNyc/ltDVcmuk9bm6GzBVa1ZZel9Ds0rL/P&#10;OjTrb+c3BBr6f3bJyLPcNBMBfjtiGsQufOh3HdR91kXnNo8BDu/Qm26e6Pf1uMdAtN9XONwgsEhl&#10;9BFc1+gmwYa6EQAiYLjrSgDpBRrARO/Jg+/a3yUl0rFZMNt4r1SJrjGdiySP2JYdlrlrp33y8C57&#10;8yd7bN/zv7Xszz+w8qyTsncFsvUVslNlFivDZrKeumxhEbV++VaRk2NVUijV2ees/NTRoEAw9h7b&#10;EBQw3gCEbCfSa3NPZrsLqFrDV/vTCctJzS2QSiko9NTfYlqoCzJFUhQUIdLAMGo4yCBQXpxVZPmn&#10;ab5INXnoZUXrkrhGjW7j/omyoDDiuKNQLA4QAYAYCHEFX+QkrT5CkF7HcpzAh+sLaMSIV7DSoJ5b&#10;i4rQeyfeQGCcfvhUYvqQYadYBpVQW0bwm/NSL6KtQJOQogAGpPzGBIhEVVIASgogKUtKjXiHyuoG&#10;B0gEMNQGSiUl2PBc3jOq6eDeT73gErXEyl4d+o5bnnvd6jS7RL4OaSYy6Cl5FA0GeKBCGBglKs+7&#10;fyijdIdms3dvt9ZfPGf/0J/zsqAwN7esmRzq4pItMFYpkJvwCDAhYP4dUKRvB4CEfYwlQYWCQeDh&#10;YzSk784Pz64ABOURAQQFMqZ9EUAcHtekHNIAWV7Un3tKM/y0Cwt1gJKIYiCR+yrEQIADufxpgMgg&#10;kInl2VcaK8FwPeeyAEL8A3AsE/dYBZBLVJzrNQDItRuhw68PACLgECsBIKx/DkCGBQnalkTwmJmX&#10;QdR3NzaFArngfbAIoo8IpmPaXhUwB197zxKaIXbKiBBkpkiMpU5Jw6YA1H9D/ZbEC4hboSa8IFCj&#10;TZMGX4NcAPFZq54bKRCUh3fv/aEe08yfWgGSKLqkCnzI6HfJmHfodgQTd2OR+ZPOzgrV7AKXZ2kJ&#10;NDqmRVDpQHUIEM23Z+j+puCu0rmpYsf9hkvNU3hJI75dA4DcIcAwXNFssV4d36JrlmBtNcspP/um&#10;TYwuehGew0OTGrruei8s4h26JqMRAYRBJhYGP6rh+G49x01gRGP1/uix6HYEFYcJNSBSIBQS4sJi&#10;edrIjbUS/9D9sPogSuPSyv4omB4BhEWm5jTJGJPdqrn/QaO/FfU+PTLo9KTj9yZO2bdxlzc/ZPTL&#10;qNPvakD/50EdPyzjzhiRYad1O+uk90tdEPPo37BVIEnDY72gwGRRNoFJI1mZQKRT3zWQ4loKKyLK&#10;HkhddG2SfdBv0K5zsKLhADACHrjOBJJuAa/9Xh1z305r1uu26DlN9+60Wu0r3LHDTj24yz7+0Xb7&#10;5LeP29mP37KSs8dlLws0mS+26goJirxcK88VMAqyrTI3y0rPnbbK7NNWdvqwFRzeZ2scBkVlggEK&#10;QUOqgLRcX1fjXFilkKaBtO2gIBBjSAEgCzEVpfs+0UixTvCpLa0QGIADcQ+NNGioA+G5ngbrbqRK&#10;HSNjL8KxdTDJoAIV2qbXSGGErC0pG1qXEDcBFOkBYFwpEIuRYgEiHp+QWsA1hJIAJGRGBVcVjRIF&#10;ER0T1+MJgYKKTDKoQqovFepJS9SmfKRiDZasuzkaYk1WXyOICAzJKt2vFEgEjaQG6gcAeaxFAGQL&#10;cIAPMRUC/ce/OGKff7pP9Nb3VCKlQ1Dqsy+s/oGfaiYquXq3LrK7JGXd1YDrIsw8CaDjZ6bwyGtB&#10;7tKFcOf9Fr9Ls5hPDtl/Xbpu87iYZmT0dLETTAceC5rpOTgEFwbw8FRd7V/Sn5n1Qha19cA5sGDo&#10;z76gLSsMokgcLmxRH7iwNOsGHnOegRVcWAEeczYzKKiMzGhWPmWXZIw9C0vwoLmjt3LXn5z6kPOT&#10;F21GABkVbK5cEQz02FXcWDL4nrElKFBRz+B5yzIEy5o9kqJLVTrAiSDibiwfoQqd4ZXrur/srytw&#10;RDEQASNSHj4Ej8vahkWlwup3I/p+BieW3AUzLaNBS5NpgWSSgrLJJRsRTAf02UdI4R09b2P6Xq6N&#10;TNvQ2x9bvf647RmCx3r+7DIkmiH2SXn0rpNyBBr82TeG2xgHVESnANIpIwwYHBS6jRoITRRxN+Gq&#10;4nrQcQwZ9B53P22ybmJlUgedP9CEA6hw/N0BIACFYzoIpt8BIOjumyEQbPBz+WtoNH1fjwEQHecL&#10;UAGOO6UwBI3QQ+teS1HJrkF2mMdxfkiMRgM1pfdJp9lWfa66jN2W/fiTNt454hltM5MCx4xgggsL&#10;9abrzaEyiwpJqw+NCV2XDL7/Jf12EQQiIKwGiUPhFoCsBkb0vOi2d+qV+qDP1qzOH8FhNSCigkIP&#10;mgssDo1Vj/t9hiZeZOSNy56kdjxidOFFCTgkZLyHNOig26//aO/G3TawZU9QFQIIMQ2AwRogdOAd&#10;4TaTRYeGgKHJYr+uFVq5+31XKygSDV1HXTqeBA3WYm/UddK4doc16Hfw3mq6rlrTrjOKWDuIhxAH&#10;EUC69VodGbquNNq0v/3e3das36pJr9EstZLcvN3i9wr+92+3XKmR/Q9tt72//4ntf+N5O7X3fcs7&#10;echyzh4TA05b6amTVpV5SspDqiPzjJWeOWYFR/Zb3hd7bU2ABEV+oTEig0aKVJX7uhbUa+g+LipG&#10;7tlsyzp1zvIFGAoGqfmoEXhYBJ7CQWpGWHyKvlVhfQ36WLGyIK3PBYb8UkGHKnYdI7hUl1WGliVS&#10;KWRrETfBncaqhmRakUVFfAPjjMrwwHt6cN/jJkCnSMBgSMmQMouKwpUVsqhi1ljT4GqBwHm9AEJD&#10;MY/d4OLShVEj1QEkcEXFCIILAikAUhsAwjYucACQZJmAU0oAPe4L3NNPH3cVwIgBJoGGwf5TR07Y&#10;e2++bVknTlkF64AIZrG8Aku99IYMT1groEczvz7N8jAQ7qPWbMYBoosLiBC4bNPMpEu3W3Rs+fo9&#10;NqPP+l83/mozMvSL+lPS3XZOsyiWs11EbcgQXiSIri3KA4gAjRD7EEAAD5DwtN2bysPdWRrzkwLH&#10;xM3g+UrxoIw/Y3YQkMzqNlDRGJ21iWEB5MI1++arv9sNGXJqPKgBcYDoj7k4uWwzI4s2KRhRZEiF&#10;OjUfpPoCkGhRKbYEzMm+Wg2QCByojwCSABFuRxBZ1msCEE/7FUAcGJHyWDVuAiTMbEdnLtvQhAyc&#10;vqspvVc6uE4JIBg8B4i+i/5hqayxWb3/JRsVQC4LIKMf7LcUQctNpMRqZi9DjpKgdoffjkryFuIW&#10;MgAUCQIM1IIHUzVpCMvbyhjjGtLA/bWy9K1DRLDg92dygVIgjfculAWuJEGC2zIezdqyv1PnRp2g&#10;QqI2J6FqPa1GtMWl1So1wfPx1fsSubr+QirxZq9ipygxSWGi16ZssRTuLSkZ7qeockfB6HgWNauT&#10;Mj57/6PWV9MUUmXHiSdRC4IKISYiiKTTeic1oWF/cGkJIBRv6ppZDZB/CQT9Rv/TY/9qAA7GvG5P&#10;U/uh9xUUSIh3rABCt6MK9ZX7GtExrkI0WGBsSnajYcejmihIJcjQ42YalKGmLfuAjPmg4DF870M2&#10;tHm3Q4W1PljvnGMGM6Q6NEZl8If1XJoiuttq3S5NNHbpWtnqMAo1YEw0dP0ILGTCkRFHe5RG7Uvo&#10;+07oGqIfWULXFbEY7wys99Kq57OgWVhyV5NNva9W1tvnN9ZrUvfTqNfxDsECXIOuW0bdlm2Wv227&#10;HXhoh73zxEP27rO/tc/feMFOfPKuZX2x37I+3Wvn9msc+NSyDn5mWQf2WuZnH1rBoU9tzZnPj1jh&#10;KUmUPOIEMso5JaFhoYx3aEuSzpKihbseRxmgWlwpkGGl4yq83QmdarNErLDwEyABHhQU0tyQYHN1&#10;Ib40Ge0CAcnjLsU+qAupKCwXPAi0V3isg75cVVIiybqUxWWYK2XkydAKBj7uBr+2Moxyf57URjHx&#10;C1KKUSr0nyIVNwT63cDL4FMvgtFnpa4YcRdcXNoXwYNRx/mlVMi8IhgeFRwCFV/QvrbJFUic4DvZ&#10;WsRVOIeem6ilvz4L3zfqu8i1919/y7JOnrZWYETWV2W19eflW/svfu9pnHTb7ddF4QpEhiKk+wGQ&#10;rZKwOwz/eRP+ci6MtdstqVln5e6f25d94/at/kSzGH39Gc8DjwXBw4PowV11af6qABLg4QMFoj/y&#10;BQHkwpSeQwxk9oLN68/uSoQ03Ym04gAa2nKb1iUM6j8CQABHuD0ro0pwnWMnZVAvLl0VQKgDCfGN&#10;ywIAi0ld0B90Qa85o9n7jF7HU3JlNCKAMADHVx4/CbUjK/CIACKDf1N53ISHD4CkLfBYDRDSdSMF&#10;citACLgv6r3NX/zKxmev2rAUUgBIGiJk50wDkPM2LIAMSH2MAsqxRU/lvaTbw3sPWUx/1Pb1mhHe&#10;HYw5ACHVlew5b0Wi28QYWLuD2X/IpMI1FRQIygDjHhQChl4zfoaOpa6jXYab0cYQHFp+gJogCwsj&#10;nmHtMiRUNUeuKwAVZWkBFI71xaeAiM63MvQ4CyD5+xMkSD0GJLQ/IWZD40eA0aTXTd4WFp6iLYqv&#10;L3LHBmsEOJroxO4SQKRCUqfyBQPN9vU9jk0JErj+pEZG9f1FqbzuutIkxt1XAgvuwRldMwEgUhz8&#10;JqtBkAb8rftWb1fvX9mna4ZmivO6hqZxPy3cbOceoHEtpOimb0fAYPx3gFz1NfIX9B9u3PmYsVAU&#10;bdlxF3lcIwLIhl02JIgMCjC+/rkAwtofrPXRL+PP4DG/reeQVdWn7603Y4/OqcmEzoH7K6RuSzVo&#10;kDZNwoWvx6LzNGXsspT2pXTe+vX3WY2uuZgg0eCAoBaJ9UcEE22JszFxIc4GUHyxM9mVdpTNlges&#10;U6NNt5v1GeKbtlmJIHJ09w77+PGH7J1fPmpfvP6cVMYnVnhov53++F078v6bdubTD6zw6AErOPy5&#10;Httna3I0Q845dsrjGHTUZUW8vFNZViClAQhcPRSXWS2KBCOPu4kUWsHD172gSj0z14oFj1IpC1bn&#10;Q5V4NbqUSY1gEyuttroSivPoNSXj7u4u0n/Dmh4Yeo9ryNADitDtt8SqiUWQWSXjTkyiViNs43os&#10;5llhdaTqynADANxNHFtLALuc+EONB+KDe0ygKA0qoyHWaA01KV/2kVoPX64x3rgCEEZUUBhljnEb&#10;kKBgUB71AgyxFiDivbL4DLjC9P5YFjKp9/b+K6/b/nc/8J4xpA7zGTsEkL6P9lnT/bpwdGHggugH&#10;IjI2AIQ2BdR84FNv1f0W7Wf9ZfznXQJItf60tb97yf6uP8UVye45Gf45AWFOs7sFwQMFQh0ILqxI&#10;gUQxEBQI0FjS8V7/IZi422pqwTOvfI0PgYCVBiOILI4GgNC6fV4KZF7KY04A8fiHbs/zmGbjZGlN&#10;a3aOAvmKdT5kxN2FpT8yy9le0B+SIPr0+HmblkFBcXhgHIhcDRCJFAhL3PL4sp4XQYSGiKFxIq4s&#10;QJIGhwYgQX1w+4KgdeFqSPsNAPnv8AAogAWA0NJ9cTkAZFAz59GZkBlEeqkrkDRAhvRd9A+Rwjtj&#10;4/q8uLCWx+Zs+OBJKUn9aaUaWteiPgSFewQR/XmpBqcgkOwl1Ec7wNCkweMVERw0+2dLJXmLjDNx&#10;C9JvCWw3YvS1rwPA6Jjk/17rva7Y3yTj33iXDLlUT4O2nrp7+3o9vt4VB3DgPECErQe+dR6A1crr&#10;CAxRnARQsXYJLixWNGTRKdqe1Ou1WCgrNHzM8HoSBhXpDfoMDbpukzJA9TJcOTKMtR8ecBU8ru+M&#10;ZWsnpwIgQjEhAfV0P6w0QFAjDNKoWViK7LkLQOSSFAZDIPi/qZDV4zvwYOh8QYV8ZXM6F0CIABIN&#10;h0UaHjzG/QgqUQ2IH6OJGG3/z+t/3bjrMf9f8t8d0O8+LOM7KGM+oP/roBTDgP6j9LTy4kAgo+uB&#10;wPlghh7TWKn7kMEmON4t6HSSdck1tIGGi/eGeJSO4b/fpPO2CCotDg8Nfd/eQkWjXq9L65Sknteo&#10;5zdxnODUpolnq95Lq94HHRFYDZHgebsH1ndbj8DB6N68R8p5t7Vu3mX08Uro/dRs320Fux60/Q/v&#10;tg9+9YgdePFJO/nOK3bsvTctV+Coys20WFG+1eTlWkVWpq0pFiQKqfPILnCA1EgpcJuK8oKzQVH4&#10;ErMCgy/0hGIokOogwwpYSClU6vhSASgsrqQTU6ehQYv0WoGmVtCplgoBINRO4FYiW8qznDDOMr5U&#10;jBM4JxCOa6quOm61NYKAYFErg16JMddx5cQ/tK2Rsa6WQQcqcYEjFW+yhLYxVxINUhhN1iglEBaL&#10;FzDqwkjqNqBBNbDkY7IahQN0Yh7IJwuNliixtLpIAg2Net3nPcd1mwVZqP+gpz7tkUkNdpCgQnTe&#10;WEWtHf10vy9TW3ouxxqlRvjsDeU1Nngu31oe/51+4Pt0cd3vXTYBh/u39cclXZNUTbJlGjAUMkJN&#10;mj206sJo15+0UAaodd8R+8df/2kX9WcljjE3d8nmdJEv6IIHIOfTwFj+TgyE4DkAkWLRn9tjIFEw&#10;fVLQ0Azb27Sn4eFDRtLhMSKFgZtqaNpbuC94HERjaM7mxi4IHos2T+xE574mgx8B5KoMOS4sAIIL&#10;awH/twAyo9fFwAMXAMJtAOLwSLuwAAg9sBwgOiaqOidwfnPchAgDiFzQ664okCv/Wn1EEGGxqfNS&#10;IAsyDpMCyJAAQl8s1IcvaarvdBwjOLlkg1IcwYU1ZxNSaSzJu6wxfSbf6jUT9RRZV5SoSNxT1PTg&#10;ftIfGIDQjl2G2tNqqR7HoAOVNEAiSHjgG4NPFTmGXgagebMMwwMPW/cTP7eOnz1hjT/5qbX/9rfW&#10;//xzNvTai9bx+19Z8r5tMuoCDi4uGXhcV95s8bZ1Ui8b9FoBWA4kbbuACa+l12nSvmbdbxQ0mnWt&#10;4erw9UAEMdYDIXU3pXM1CJIsngQ8eF/MdBs37rFGGc2ydTut6I8v28TIhLunfBEpAYOiwaA+qP/A&#10;ZcX9RQcMoPGYiCY+FIxSy+GV59RzaACQCA4rYFg1bnVjrT4O5RG5sWa1HyjchEcoJHSFoe3q4fuk&#10;QselOrgNSAJAvrKlZLu1PviEkfDQJ+M9JIPs/+E0QPo1yRu4OwDEq8xltGl4iPvKq8i19fTcjTus&#10;e71+77W6PgSVNo1WQaCVALcmj236r7PfVcR6DQGoWfBAZSQZeq2kzg9Akhv0e23e6S4pB4gGv6HX&#10;++jYDg2WxG3fssM67t1lXfdK7WzaZe0bdc0ydJvz00XYoSSI1G7ZZUU7dtsJQeSzJx62D5/8mX34&#10;6rOWc/qYVRUVatJdLltYqdvltoY27LiqUAUecKZpYH6pu58IkFMDUnAuS7AQNAQQ4iEE2omV0PuK&#10;58VKqjR4nhSJYFOZX2hVgktN+rzBhaUXJdCtgQpxo8ssXqqAzChgVCD4EPcgEA0IamSoAQSwYBv2&#10;hduoDu7XCwYMgt+1QEWKpU77AYMHuGXUUQhkYBGA94C5nu+GXga9xgP6VStKw2tbOEagAHZkWoVF&#10;6mOhtoTnVQouUkf1ggc1JZyfzxQXUBI1dXb2yGF76Zk/2mcf7LWGyoQ1VglU5Qnr02t1vPqWNWgW&#10;wOqC3fqD4q/uFCi69Qfv1p+5R39id29oMAtp1IXAYjVtukCaN+6yXEnkMcHrH3//T+9zRUoumVdz&#10;BNC19bYkAgaqA/VBZtYS+1Admg0uAQ/NqJf0B/fBbeIeuK4EkwVBZB7l4QpkTgARPAAIY2jeiwjJ&#10;wsKdNT88JwUCbIDQBW/meFV/WCCAi4o4B8HyS5e+tGXNMgnkT42dt3m9v6sy7pf0WIBHWNI26spL&#10;j6wrgECGYJksLIEhUh0ODQbFhFSjp5VHBBB6YXl1uu8ThASmS2mIrI6FRABBgQAQsq8G9Tloojcl&#10;40Fb99DG/YIDZEjfwwBV6ONzNqrvaHJU35kAMlek6+DeBzzwjdupA/Vx9xbvqNotw8uM31uRyEAD&#10;Cf+9ZbgJdqNGopRcz6CS0XflgIEWYHwNdKmaxBYZpDdfsomcozaed8yG84/bSPFpGyw6aSOFJ23q&#10;3GGb3vehjT77Jxv+0U+kgqRegRAQIf6BItH5IqXj0NK2Q++FOAkuKu8YrGutgyCrtim9DwK3ZGjh&#10;Qm3itmbTjfewQFZ4Xy0yds2a1DTIaMbWa+b66K9tvL3XpvQdjqAydD2NakTtTKI0Xtq8A5BRfa+j&#10;BNw1yaFgdKVdSTS0z1chXNbs3+8LCKvAELmofJVC9vF4+jGyrzyVV4/PXrwRlMSSIOFpvGm3lX5j&#10;UnsnyMJKD5onjkqBjgKPNEwAyKyu4QvNXdb1yK8EAXpZBRfWgH7vYX3fwzLagzL8/r/WiGp4+C/j&#10;pu4RDPoFgT4Z7S5tURmAGe8C3yNxjhZBhEJEINAugHRImbRKcTQJRM36XRq0Pymg1OvcSYae1yCA&#10;NAlkzTL6BMmbpWha9FzsBmnijGa9R7LGCKY3673T/DOxAfhI4Uh5cI4GQSihc9Tdv8eSDzxm1T/+&#10;iZX+5teW+edn7Ph7r9sXn31guVnnNNmutVQsaY2JJmtKtdka3FIEuMuJe9D7KVsKg3TcXCmSdAYV&#10;abkcE8AikBCzSMMhrP+Bi6tCCoYsK90ulYLQ/Vqyp9LBbALodTK0uJNQHszW4zLCVIYTPC/MyrHM&#10;U2etQuf0VFoHRXBPeQGjjmegPlAjgMRdV4KHQ0bnrNL+Sp2zRK9LmxXcVxUCF6/tWVh6nAA5g6JB&#10;7tcJIryXUDEusAgW7qpyaBDn0GsKrJX6vMRvPO7BMXrfKBOUiLu09LoNNTE7d/yoPfXrn9kzT/3O&#10;gdVU2+Spuy069/CpTEs99Li164Lq04XTieKQofGUTP1RMSRUpIcUUBkBfJa6YJo1i6DqNa6LKX/P&#10;z+xq35hd1+x+UbO7Rf0pybyandNtwWJRoEBxsCgUEHGgaPYHPBge+6C2Q0Ywas/Olm67DhHAgerw&#10;IWhEABEscF2hPMjG8qHHFqU86JO1pNeg4663HMEd5YNMKBl1zfIvata3NHPZpgWQBRnra9RpyICT&#10;iUUKLwCJUniv6bY3RZQBYV1zd2FR7+Gw+KsDhEWkvCI9HQfhsTCCu+uizumLTQlmoZgwAOTal/+u&#10;82vfNQoP04tKCSDTek9D+l4igNDChHRT9+FTAxIBZGLeRmQQJwTOGSm3uQpNYrb/yNo9kC2jTRGf&#10;VAAKpCf9WxIED9lU2uo3D1lYYeDOcqWiY0OzxHQgHTUCRHSu8h/cYzmPPmCVH7xsuX/5k5XsfcUa&#10;zu6zvI/+bCWfvGSxj1+xupf/YEWPPmiF6zdY/R3rHAzAKJwfcKBqbqoQHwJLcHltDgF0HUfrcVqd&#10;cDsaDXqfrGgIQJrW6fbajRqbZMS4jVrZJoDssuztj1qP/htz0zLEug6nBYhxAOGuK1xZ6dts9R1y&#10;H4CM6tqZuxhWFlytKKKB0ohcVDcBEQZrnq/cXgUXb6Z49Ya7xlj21hVGug6ErKsVxcFt9msLPMY0&#10;CWLhqWjxKU9LFkRmlm/YxZYea//Rz/W7bfKuuUAE9TGs28OCBmt50DGXOCaV+l6tr4HbivZD9Lui&#10;WJD0XLIvGRQeUj9EoLtdcKYDQYfOQVwKj0MAwXYNQYIJpdRsvX6L2PotFtdvUXf3Rqv9wXpL3BOC&#10;6qwwmdI15ytk6rys3xLT71Sn9xmTkm3a/bilHv65JZ/4rTU+/Zy1Pf+qtbz8F+t6d591fXTAuj47&#10;aoPHM20ou9D6Ssqtq7bOOhubrZn1QBpbrbWt09rau61VE4UWjTVVuYKBlAXrWpAhRP0Eq+4BClcb&#10;6W2pTkgWlgOksFTGt1pbPVdwIbMKNYFrinV462XwMbQMZu8pVAEBa0CiWTqxjRrN4n2xJ1/wqcrX&#10;9ijMKZBxD9lMZF6F2oowvE27VILXi2iQxutKhYC3oMI+4iPu8hIQvI+V7nuTRYCl90eKL+qCxxNS&#10;KQTEqRwnuO0w0HvFbUWfLAeFbuN6KjqbZ+eOHLcafc4mqQmWjGzUc3keLi4WbKHYJvfkcXvxD7+1&#10;Hz283fbv+0RQ0mevIf4Rs7acPGv+4/MyMPfZ6Nod3tcfBcIKZH2afbgxSQdDue39j3QRMDshgNa6&#10;abeVa3ZR9fwb9neyVvRHWPRuugKHAEIWFiABGFHMg+G3NfNfAhwYeg0AEpRHAEk0ljSigPl53wKK&#10;mXTn3SkHyJwAAlBoaULcY1HqBXXDMrisOnhZf/gAkHQWFgb94td2YVGzQRkWAHJex7oCkQGPABLV&#10;gKBAAAixDgCCgQ8Auak0AIevRsjt9L6VoeNwebGWCJC5dCMokAggVwGIBgqE1w8xkK+9gBCAsLgU&#10;a6BPz+OfD+4rFAcrERIDGZ2Ys2F9b6P6fqam9dnrWyy553Fr82yXLfrTy2Doz0osi0Z5VAzjtqCR&#10;nse39PvS44otCoS2JGRk4c4KriwZD+Ahg98OBFAIMliF96y30xs32MG7f2jHt2RY1S8etewH7rfi&#10;x3ZZ3u57LWvjPZZ3991WLWPSHKkPPRd4cD0Bp/b0awCPEHNBnZCpJfgJcIAjJdXD+iQBHJt9ISlW&#10;xmSkZIiS7AMy+qwJGbKEPlfi7q2W2rDHMrc8aPFTOTan641lgsfJxpoAGiFgzhidXNZ3GBRIFEQf&#10;0e3ZC6En1mo3VHR7BR4M3QcUqwdK5P8GkHmpB69Ed7WB+ghwuFk8SD1IiIFEw+EBSHBh6fFZru22&#10;fmt++Al9XxlhcTf9b/v1+w3KYPfrd+sVLHql5Lp1m9TrjjtxV+q/rP0c36fvr0ffWZee1yW1wpo+&#10;xDrxNrCkraeBb9E+qYR2B8pWL1Skn5aDQL9FXN89C5jR8bdaKrBKj1XrmotnbLUafo+tD1nDQ3qP&#10;P/29tf/uOWt/9hVrfeFNa33jfev8cL/1HTxpQ6dyrU9CoU/2sFe2rqe20boTrd6mvT3Vbq2NndbR&#10;1mttrT3W1Nptzbrd2NBp8USz1dU3WjzZYonGdktJka2p0omACArEA840PdRtYh1UijNYW4N1MFj7&#10;guyraKnaugpcNjK+MsoBGMQFMLoEzaU4iiut+EyOlWbmB5Wj55NeW00rFEGjuqzcSgtZVTDLivOK&#10;HBr0r8KNRDouM3i68VYWU1Soc+rcITsqxE682y7g0H0g44F0DDstRVjPl+C1BgFzlncEEEkZe1xN&#10;QI73SmwjvOcahwjAo0iQtF/vj68R12c5d+iIFZw8Y/UCCim87urT91QluFbl5NvZA5/b+y/92Z58&#10;/GF77slfW7GA0YB7TUDr1Wt1frDX6ij00Z9z2OMe99ugLqx+GY8e3BoMXSTepVMXG+4Fgun4L1vI&#10;Bd+w2wo27rG242ftn1//w+bpXUVzRBm88zJ0uK8ASaRAInhckDEEIJECoaPuanigOKKtZ16lAYLr&#10;ajHtwkJ1EPsAIPNDAgeKhMendA69D5o2Xl7+0l1VxDxQH9dlzAmio0A8BnJeBkIKZGZcqke3AQgK&#10;hBgIa4JE8GBcRT1cAxzfugK5uSRtgMZltri5gAhustUqRK9P7UdocSL1Ihhd0vu5ekPQSCuQyIUV&#10;KRCC6LML11cAQj+naQEZlwvqYyytQADI8NisVMh5j4GMTc3bBf2xWh75hWaRm0L7Ec0gmWX2Aw8Z&#10;Bu9tpPveRVVGAt84s0zcVGGigErRfRmajrSx6aTO4s6Nenyzro2NPtEAAFSBN+r5TRlSAhs1MmTM&#10;N0gJZGzUVo9tECBkRDy9V/BwN5a2wU0GnMjICttI+XjVuowda5e4uwp46L63mHdYbLT4DzXDlepI&#10;CRreppytHqvXe4nrGq0HIBkC2ebdVvzxfpvUtdQndTak72hwbNFVBqBwdxUgmdTQfVQKimRYk5Cp&#10;pasOAnpfRZAIrqkAB9+n6+i7kLg5VtxZ0b6roZUJdT64vaYuhLhHFAdZrUbodRWAEoZDxMGh+7rN&#10;8dNSqVe7hq350V+50qTgd2DTLs+0GpZCGFy3QxMGCki36XtFddLqJRSPMhFEVXonAX57XRNhvwAh&#10;FeKg0HdJKxwacqJKWLmQHmTtAk2jbEDyPlxLj1vLo7+2pl//0Rr+JDC8LSh8JtXwxREbOXzCWt/f&#10;a7H3PrL20+dsSDZ2uDpp44k2G23osIGmLutt6bbujh7r6uy1dkGhs31AoBiyTn2ujq5Ba+0csJbO&#10;fmvs6NPtfmvXYNvU3mONrV1WL3DUa8LESCbbLCngrKnLL7MaqQ9iAaEgr9qq/XaAhDdD1O1a3fZR&#10;Tg8sqQHJG2b3pLdiwKn6Zm0PAvEUzBVn5lrBqXN25rODlnnwqJVlFeqYMp2zyqvNOXd5YZEd2LvX&#10;zh4/4YrGF3RCnQgOwMP7VgGMUikIGXkUhLcW0f6y3FJf+Y8mjaTv0vwwjpIgZkFwnCyrOm3rqBxP&#10;WkpQiOm5dfosxeeyLO/EGYEtz2r1nollcIyrJT0fdREWWWn258X1notPn7Hc48c9aYC2KJU5JVYt&#10;xVSTk2uFx47Zx6+8YH947GF7+pGH7Oxnn1mDwNQYb/HF7Gf0WTp/84y7C4aRuLrgeiX7h3WhMXth&#10;UEToakQzD4YvGqOZa+dG2hHsso6MPVa64zGbTjXbt1/93bOvfNlagEGAXMAAJCiQ76gP9umY1QBZ&#10;rTo8WA48Jha8iHBet6npmCXGoe2CRtS+ZG5A+wBI5L6ich2A6I92RYZ4NUACRGTkdR9Vsqw/6qKM&#10;x8z4kl1c0p/x/wMguKJ4nLFafXi6rsAQKRC/rS0QCSm/AATVoefiytK5L38ZAOLuqzRAcGExlliV&#10;cImuu9ccIPTEYmlb3Ff47Zkto0AG9JlxYaFAgMokAJmcs6vt/db5k99Y4x3rPIZBLyoPomuWT1JE&#10;1DmXGSYGBLcWEwSO4b4rzvQxvtaLRqfUh8NFxr1LYMIl1iHDzqwW5dKhQcNDr2LXaxJT8aVuNRsl&#10;pRdgRAoEN1Xkxgq9sW66tRgetBe0KCBM6FjvDKzXIRsopddOChzJtRt8m7pH0JDxZDbMmv0snFSr&#10;EdOMG4gUyRCeevo5G+sZsYGxGYfukAAyKNU5pDHiaoQMLQCC+gAs+n6nl2SwNQlywx9AEMFgZctj&#10;q++nt//TmEeBaJznXK5AyLa6mYFFGxPWOw9Que4QCSAhNqIt4EgDBKBM4J7tHbX2nz9pTYJo34Zd&#10;1qf/JQWDI5v32PCmPV6RzncJjNvd7YT7mbbu+q30uwL3JldxgFjfma6FWj1Wq+ugdsP91nDvbmu8&#10;/wFreegn1v6z31qvvsueP75g8d/+0bo+/NTGZUPHC6tstLzeZgSEaRn9qd4Rm9b7GusYtMG2HktW&#10;x73TeWNKKqJ9yHp6Rq1bv0dH15C16fiO/jFr6R6y5o4BwWHY2jpGBA3d1+OMlp4haxRImrv6rL2n&#10;39o6+3y0s08gaRZ8Wv1+n7UIKmtQCfSGwsXjweDiGqtgXXBcW4VUidOrCrCEokJ6V8Vk7GlDwowd&#10;Y06rkjIaMGYVWNGZbE8JLj6XY4WnM63k5DkrOZUpqBR6HygUA9XlRbk5tu+jD3wNEhZoot6DdFqg&#10;hOsJAEQ1GFSLo3A8bVb3PcAtaPF+aWPiKwBmF7qbjTgFMGTdceIbvsKgVBXNFGP6bEntq6YNS2aO&#10;3mumFek9lp0TSKQoYiV1DgyaiNUKdsR1HHoF5YJMjdRHldRHjTUINA16Dy1SFqnCYjv7ycf22m+e&#10;sN/s2WrvPfu0lZ05bU36HA2CUXdlnY3tO2Cd2x+yIV0oo+sFDi48AWJIF9GILrBhgYJ0wAEpDc8b&#10;12N9uvgATZcu1C4d37hul1U99qR9OznvrqEZDD9gAB6rthe+A4+gPBYZmv35kEFclAGMwAFEgvJA&#10;cWibViHcBxw+CJqTwit44NJyZSLgLJAGPHfRLl28YVcupxWIYEEGVTS4H9J4r9icDPKUXo/OpgTP&#10;L1/5SgD5bhdexg3B4YoeZ2laWq5flgrBpeWZWKgTVxfEOjSi+ygWD54Dn7Qa0QAs3o0XeHz1Tw22&#10;uLRuKhBWJZyWEWFd9GFBbmKO+IeMyKRmyQLemL6nwaFp74U1Nj5nE1JRI1IfYxOz9mX/pHX/5llL&#10;ff9un+1j4B0WMvg9MsaAolvAIM7VLcOB8qSS3FWH9lP/0aUBOHhON/eJjWmGj7EHLF5QeEdQKKGO&#10;RJBhlivDTXaVB+Vl0N01AmB4rl6LQUwFHzwB/JDGC2D0mLYhI4zA/RZrELTqb1vnS+wmNHBTJQSl&#10;pM6bEEhiP8CNtdlq78wQLDZZXDCplSFlAaVafY46nbtCM+5zD/7Ehhs06+U7GpMKAb6jCzbsIA4u&#10;rTHcWHy3uh5HdW0OS+kN69pYWJbR1+/tquEStwUJv69tNFZB4jtB9PTwILvG4uUbtqSxqOuS501r&#10;kkDQfHUtSOSuuvX+mP47BM89lVcTiRFd4yiV633j1vWrZwXp+41+Zd7ziklfxg6/T82Fg1ejXoMU&#10;WwBbqeuiWoNVDGs3breyzYLtet3e9WNL/PIpSz33ijW/+Z61fPiZdR08bn2ns60/r8yGZWPGZBcb&#10;c4us7GSmLyfb1tZtza3d1iUIdPZIOcjgd2q06X4rKqK9z+KauJaUacKtCXBTc4+1tg1aU0ufNUqB&#10;NLf1WROuKR3XzJASaWrlsV5LNnVbUtuGjn5L6ZhEc4fVN7Zbo8DEcxvbey3VrnN09uj19BxiIHU0&#10;JmRdDWb7ZCpR7McaF8Q9NNsuy9Ob10wb91UNGVWCCmm5MT0H8GBcq/VYVV6xZ14xmNnT3sTTeBn5&#10;BOcLPUBeU1ZpBVnZ9vpLzwsg7+t+WPa1Tl9Woor4CYpDxhpQyFATsyDgjRuKtFtfEAo3VA2tR6gW&#10;Zx9BbdSKDH5RqZUWFEkhlQkggqLOQ6wChdFUnfJVthqqMO4xb79SeDrLCk+ctiKBrjKn1FLleh+C&#10;T/GpLCs+Q0pysdH6pK22yZoEjAaBpEn3k/oe4gJm3t799sGTT9mffvSAvfCTR+zYO+9YiaBUq+8l&#10;WVxmqc/2W/ujP/cq1GmBYFxQoKXBsGQp8BjSn35Qt6lM7dEY0HGDOgaJTPuS3g2a2WTssvqM3db8&#10;6gf2H/pzXFy+5gBZ0B8wAkcEkWisxEG4rz8pC0MBEJ4DQM4DgJVsq8htJXCkM668bUkEkPRAeQCZ&#10;JcCjmeM8Ve36Y12Vob8mEAARFAcxkAggBNW9kFB/0DkdP0HQ/fxVQYNeWf8aIF+iGPRcFAWZWACE&#10;qvSQxhu2jMhNhRohaO4xj7QrK1IsV9MA8RgI6kPwYFz58h86VgoEgEiFzMjADOs7HNbMeGJOhmb2&#10;cjBwmjlT8zE0OOPdeD2NV59/eHpOMJm1r0bmbeDPb1jqjvU3XVKaKJCazRrWBFV7ZKhddWjbfcdm&#10;67lThhwY3ClVoEFPK9yYrlg0AEmHDHaHDHWXntcjWPTcJQhIJbgK0SzX15LQFqXK65L95e29df0E&#10;iOi9ADPBgwXIomAu1e+4y+imG4L2UioCUBPQkJFLEusQFFAfKZ0joWOoegYecd2uk7qpx60FQPR4&#10;jfZXa3/ND+616rU77Oy9D1pTUZm7qkYEDooIR4AJAOH71PBgenrQwHJYKnZEAJmTIV/U7wFAAIBv&#10;/fcJELgVICsgWQWQaCx5BlbahaXnEQRHUayuBQEWUa1HAAguLeIewOOmAhmVOpo4f8muD09a5x9e&#10;8uA0EGnP2G6dm8iU2m5NpODet9Pi9+70dfJjUhH1P/uNpX71B4s/9bzVPvuiNbz6tjW995G17T9o&#10;5a+9bcWv/cXaZSs7K2qtI9ZgTfEGa0g0WZ1u1wvCjVK3zSwZIGCQQJSVmW/ldLpobLN4U4eMfbcM&#10;eq8lZOBTgkFKsEg2djksEtoWyo4WyEanmnqlOKQs2qUipFT8tt8ftMbWfsEhAKRBIEm06FwCCHBo&#10;1OsCD1xYScEkoddLNHdavKHZUi2CCzGQctwwUhZ1gkKtZu8skFRFum5WrhRFrqfkVuaxLnp+GhZl&#10;rjTIuMItVa791IFUZGlLCq/AETKWAmjYUi9BTITsrPzMTHv3rdfs7ddeETjKZPxrpXKkeKj/0Dl5&#10;TljhsCKkyAIQwYJ1NogpEHNJ1TX6farMcS/RSiVUwktRZGZLlZQKOtWSc/WidoO1xGX8BRuWaQR8&#10;fAY+TwUrDWaXOkjqpKxQHywoj3JIVtS5AqHnV4k+W41UFrEQ9nE7lqnv5YuTduil1+z5H/3InhNA&#10;jrz5msWzs6VM4tZbHrP+w0ct9bNfeHfMiXXbbVQGZVQzP6BBbxw68HIbuNCxE1+5A2QDLUzo6Elr&#10;510Ci9THxgdt6FS+/ee3/7Tz88s2rz8mLqHV0GDcChLcVyvqQ8NBMr7KdRVBZBU8GBE0VoOEbrzn&#10;ZQzOa1ZOZhdBewLn12SwHSD609JAMarj8IHS0B8YgMwKIFOTi3qOQHNVENDxACTKwIoAcl1AoEcW&#10;0GAtkEsCCOnAwCmcl/gKYCDWEQASuay84JDXjABC08W0Arn61T80BKe0AmHBKdaOACAokBHBY1gz&#10;43FqEwCIZssAhMJBGimOjMx6DQhjdAqQzNkNguzv7LOEZubtMrrellujT4Z+QEbbwaFB1g4qo/v7&#10;G63ndoFAiqL9dmAhNSED3CXDHKX4kp3Xnq4291iYzgUw6KLbJ8NPoLZTIOoSUIAPKsfdYKvAEbV9&#10;By5kBXkB4R26ry3DU3lxX+HuEthYLZEgelKvSV+lCCCsThjBg3XU6wQagrg1zKqlWqp0zkp9jkp9&#10;nuq7ttkZXcfVR09IwQGQRX2HS1Ii522YkQbJiK5dT+vVGJnS/ll9h1IhrD+P8Y8UCOCI4BH2pwGi&#10;a+c7EElD47tD8Lh8XdvgDgMgvvZHWm2sHpHyWFEi81dtYuGmKwuAEC+5NL1oHZ8etronnrTW3zxj&#10;3X9+zQbffN+G3v7AOgWE1tfftKa33rP2fV/YcGaBDche9hZVWbcmwu2yP+0CA2uTk9HUIFhkafJ6&#10;/MRZKxEUqlKtVpVotWqpB7Y1qTaLNXVaTWOnxVq6rL61y8prE5ajCXJxZZ0ek0HHZSVjXy9jn+wc&#10;tKQAkRAMkm391tQ94s8pKK+xfLw1AkpKwEhJjaTahnRMuN2k201tAw6fJgGrsWMgPfo8HtKkbVOH&#10;YKLXaBCkuJ9sbrNEU4DYmqJzmTKQuTKoAINK8mIrOZdrBafPGUvTlubkWWk2j+e5OwcFwqD2A2Na&#10;py+pUgYWgBT7wlOFXmACRFgAKsRSqi0uZVGic734xz8KIG9ascBUX0NGVK33u2JLJ1uMPum9uM1Y&#10;Updlar3BYZwCwJQ1xIhVxN0lVSYjXno216pzpJTo6eUj30rO6nNkSwkBOD1Wos+Vf/qs5Z06Zbkn&#10;Tln+qXNWrM9YL8WVlNTzILvkXktdswOEqnHanJCZVq3370WRAiM98hurY9YhiA3pfbUdzbSjv3vG&#10;Xtuxw/Y9/ojlPPeslb75phW8/LpVPPmctT38M3crDMhwDOoPPao/47D+uNymqRrbAQ0CrixVS4Vq&#10;n2aJAxQSyVh03LNdMx2KgXZb8bZHbFbv8W/f/qfHPxZkuEJBYFAf0e0IHO6+0ljtvprXH3ge4+8K&#10;JEAkpOIKJriu/gVAPHjOloWkiInImHo2F24yKQncUATLr+lPjQLxAr4IHmmAhFYmQYFM672T1hsB&#10;hFbuN1N4/+4AYalbz66SIbikGWiIhXzj+1AU0aCluwfMNVi61lu5p91X7rpKj8tAhJburj4AiPbp&#10;uRxPbcGcgDYFQASPEYoJcWNpuLslrUAACApkXApqXN/X5NS8u+MuCTbTB097RhLrcPTo9wQUgwID&#10;SRJeIKr9FIhyu/f2zdZ7h1SFfl+C5QCBuAjqBNi4O4rCP2Ci53n8RI9RU0J2D/BgAJ4OGW4AQgJG&#10;5LICHHT79f5ZAoK7trQPkKx06NUI2Ve6fxcA2WyNOgfrsyfv2uiuK1QI7qsGve+YgFZ7+war1XMA&#10;CKP6tg1Wo9evlYKq1eeq1DFVek95un6L3njXJkZmXIFEAHGI6Lob1nXrACEVWgAh/jE8EwAyo1l/&#10;yMS6qR6A+4oC0e2oDoSYCGBwF5aukQgcNzO5QgxkQdcYxwMQ4HBrthUKZGTu0neUyLgAwsCFFWIg&#10;l4x28NM6rqOuydpkezo12e6uki3Q6JFh75BdiBUUW6yw1BeKq69LSgloxo7hbujwUS8o1AsI9dqX&#10;kMKoE0TyZSfPaTJbQnZqotmqkwCk0WoEmboG3dZzqvWcOkEk0dZtdclmy84vtkLZzIaOHjfqDRj8&#10;niFLdQsMuh1v67X6LsFEcIlJJeTLtmbLXtfpPPGmHqsXZGLa1iU7Ldmg+ylBKqH31qD7TVIdOgfn&#10;bRRAUDjApEm3cW01a9vSqddt7RRU+mxNRW6ejCyAoBWJtudoz57rQXD6VRXnFVg+FeYyxK4MBAVi&#10;IPV6U9Q+UIldnVMaMrkKNaQmCJA7OMqqrJL1dFm3XF/wc79/2p578g8ODCrCqfOgnsOrzEnrFUCo&#10;/6CiPEkDw1iLaN0uWrdYQgCp0zkqpDZYhMoXotLtGr0WbjhfTAq3VnXCg+CoCdxqhafO2OnPD9iR&#10;jz+y0wc+s4Izp60kO8fKclBUpVaNmpDSaZRETAmI9RQy6jPX5hRZLK/cmvW+WvX+2iUHu0vKrels&#10;ptV+esCqJD9zHv+VHZFqOKk/aOY9G/Xn2Wg5P8yw3O/dbSX/dre3Iuj/wf0yJoKI/tRDMgSD+sMP&#10;aobI2h9D2vbrj9rLDBVXw9rt1qvj+3V8pwZrojfI0KSkREoe+43dGJq2G9f+lnZfhYpyYLECD6AR&#10;KY/0cIDIELr6cAWi2zJ8ZGGhPryPFfDQdqW+I1IdwIP4h+4DjxmPfZw3emmxuuHF5asy6qsAIpj8&#10;K4CgQJb0R5yVwUCF0FyRKnRcWN9t404vrJsA4TgAQjqv98JKqw2GZ2ARLNcI4PibHieuAUAEnjRE&#10;vPU7LrG06+ra1wEgrCvCeiEUqwEQFMiYFMjoGD2cZDC4re8rcmENDtIHa87G9D2MSYFMTwoggHfm&#10;si2c0WRIv2ebZu207x6Q8R6WMWXgysINFVQJ8BAoBA7cT14rQFxC10S0LjbuLq4HrwdCOcjw81hw&#10;gWmfjuda6dNkw5WJJiSoG1RHpDgACG1UGO5SAyqCAXVG0RrqrSgm1IdGg8DQIKhEyqNejwGReh2H&#10;AqkDFLcJHDqO4HmtQARQam7LkBrZ7P59YiEVeqxU1/y5nz9lYx3D7gL0bCvgkQYISQojnhrNOvMA&#10;RNCWkiX7bXqOgkIpijRAUA9AYbUCARis7+HgSEMkxDxuAiTcvgUggs+tsQ5urwYIY1jvxeExp2OA&#10;ikNE14MUyJAUSEwgiCc1A0chpFqsTqMW26RRUVVvxaUVlptfYDk0ihVE2B/TiAsINYkmiwkQ8QTP&#10;ESCwa/XNspEy8JrklsiOJZvaHTRxqZBkSioj2aHX0Ws16jWbZbQFhNraer1GoeVLjdTr9ZNSAili&#10;FK29glaP1da3WEV9k1XEpWQaugSRTquq13sEYFI1cY1Eq+CmbVL2Na7B5wIgAC+u14w3aui8dQJd&#10;QvBqFpCSrT2CSa+19QgubV2CTK+tKddMvELgqMjK1sxdqkPKg9k5qqRY+1gLndUGKQhkTRCC0mRj&#10;YXiBDLERlAidbVk4qjytOuiSW6UZe1UlFd7V9pcX37Df/OQJYwGrBn04ajgqq+qsrDw0P/SeV5J4&#10;camMlEjcqC+ZFiQUC1ZJvRQXFFih3k/BmVwryhbM9EPVlPM6ZaGtu36ESr1OrQYB/0K9t5zjp8Pn&#10;kdGv1HPrcvMFh3yrws0lFVJ55KSVf3HcSg8ctuy337FTzz9v2S++YMVvvmXl73xsle9+YsUvv2kl&#10;f3rJin/7B8t/9Gd25v5dduyuDDt95z129vt3WeH/ustqv59hSVInZQhaJOs7NDvr1yyRJom9d8pw&#10;3LlVILnPBvRnHNKf2Vsf6M/KlkZsvdrXJ8PjbiueJ6ODb5vOmk26X5exy2rfeN/+g1iAZlCzmgWv&#10;Vhw3t9onA82StbQp8WaJuk+/K2/RLnC4+gBAgsacDOHcRFgo6jvgSA/PvNIWReJL2QIQoKXzn1+8&#10;JAVxQwAgaP6VXZeSIBZyRX9msq98QSlB4IoM9OWL+mMv6H1rVj+j5+OKok0JEFldRHhDALmmLeuh&#10;Y/wvyJAsO0D0uXFN6digKkIGlS8k5a6r4L5aFjSIgUR1IBFoWP722tf/SI+gQi5/+Q9b1nmiGeu0&#10;Zpge0PVOsqTwyqDodnC/LNiAvodhfWek745PLdqkADIqNTc3e9Xmi6otsZFuyZs9zx/lMXnPVhv2&#10;WEjIuuqVgafvGR0HXInoNvERd1vJiPvqdAIBWVmeoaXbPboGPCCv+0DEQSIocF31a3LRJ0B1SwFw&#10;/QApsqxIy/WW8JxXW0Dk3X6lEAiWtwogDB6nRqFVW5pAJrUvjroQJGpvX69xjxTHeosBED235vYM&#10;q7ptvVXrsarvr7c6XeN139dz7hBc9JxqPbdC5ynTZzmz48fWLSOGG9ABoe9vhGwsXXsOD8CsMcLQ&#10;4/QfG9U15YtL6Vqh+jwCw0LajRUB5DsjOoah+9ExxE0WLl3X/uDCIrNrTvsJhEc1IEF9XLERveaw&#10;xqjvuyqYAA3BJQ0U4MIxowLI4Mx5q5WhrZT9qpLhRynUNjRbje7XCAg1dY1WpclyRXWdRsyKsINS&#10;KBj4ZAuxAxnjZKvVy7bFE+2WbOwWALTV/sqauGVnS4nIdiVl/+p1vjhDr0PtRY3USm19g1XXaNKt&#10;c9ZUySbizirShF2vxfH18War1XuoBlqNAgOqRUYfFYEbKimQEDepBzZtBNClMJoEguZeAUjH6H6D&#10;9qcImkvFJKRYagW9MjxFqSaBpNOD65yrWaNJx6yppNfV6bNWeOKE5R8/bsVnzrkLC3dWpWbi5bkF&#10;ntVEFlRCs3qv2NasvLaw3MocPjqOmAgrDGaFdT+oWMf947GQ4lJ7+Zln7PEHH7D9H31o1cUisz40&#10;2V+1AkMingoBblSDgIG7KlkjkJTjpqqywrOFln3inGUe03sTzGghT5U5AxcZgf6irHyppCzLPHLM&#10;jnz4kR374APL/GyflZ44ZtVnT1vN6VNWw2fb96kVvfuOlbz2uuU++UfL+ukvLfPHP7OzP3rcTu3Y&#10;bafvvc9y7t9qWfdutcz12+ycZnjnNBsr+OEGK/tBhpULEhUCBP5glrJk0JIAVxPrFHsFOX9wbUfX&#10;7ZQhETh+yB99m8CxXeN+D5z7mgAbt9lghkCyXmokQ+Agq0MDkLivXKNN95t0jqqMPdZ9Js/+62//&#10;xxbpf6U/JMpiXn/G1e6rBQFjkdbsM+zXEDhItaVHlbdpFzi8USKKQxCaFTxmxoFDcFkFiARwMFg0&#10;KgIIi0rNCzgLghQrH15w9YH7SQoCCBDYvhSysTyFV4bbA+Wk4S4DkC8dIAwyrAAINSLAg4HrygHi&#10;CgRAfBsAgvpwFxaB81WuKVcfARxR/GNZ74Fg+jIKJK1WgAcjUiBXBREfXwkgZGHp3BisOYEZ19WQ&#10;oDCi7agUyMgY7hf6YC1Yn74PiglJ6R3Xdzmp72JYBnBGM9ULumabt/1Ivx0N9DQp0O8/JoPet3az&#10;uycHBAKMP3EMwIEqocjQK5MFCIBB/Mshkr4POFAVuL9QFUCEdT48DViA6pVCJRjf4enCGgKBt0Px&#10;ESrOPbYiADQLBHTipedVw/fvsZQUcuNt67SlbftaS90pUNy+TqAAHgLDHRlWrWOq9FgNcBA86vQa&#10;Vdpym2PY8hhqJKH3Wqv3Wi14Usx2auNOSxZU2LQAQnB8WMptRNcdWW4eTGfou/PaEOChQeuTEQpj&#10;pRRCyxJGcF/9S3hoBFCkb+uY1WPBFQwAEYB07QCQsArhTYAAi+H5SzakMQok9FsClQCXmwAZ5vZ5&#10;jl/WrLzLqh0gAkaqWYZaMGholUpolaGXAZfxromlLCbDC0wKBJFaAYCAdFzHJBradZyUS71AIoVR&#10;r/sxAcOPByKyb3kFJVIzdYJFvY5rcHhU1iWsTsCKARJBJKbXSCWbBZxKqRdNimWTSzSxr9RjSamU&#10;FHBoJyiO4pBC0esHkOH2Eig0HBgOjgFrbh+wJo3gEuu1ls5Ba+kYsNaufp2j3Qorq61C74HiwWbi&#10;I1Ikbd2Dtqbi3DkrOnHczu3/3M7sPyCYZFpNfrEDIlEmAy9wpCr0RMGDNDLqKpJVcUtWxCxBSqtm&#10;/o3lAooUCTUgZXmFvhgVnXpjxeX25rN/skfvvdfeefYZK5CBj0vNcHwDrqqapMXq6KAriOh2o85L&#10;w8GkwFAjlVFwIktAoo1KicUFnqRGqqjY4iJ1fWaepXLyrF6qqfLoESv5+BM78/wLtvfRx+zYL35u&#10;uU8/aYW//q3lP/aE5QgQOQ88YtnbH7Ts+3Za7pZtlr1+i+VoxparmVOeAFGybpNVrt1gFVIW1bpP&#10;Zkklfl79SeoEj4SMARW6LLDD4jthfQYGRUNkvsgArCXAeZ8NZ+ywEY0BKQovMLp7qw1q1ohhIUWX&#10;Bmx08ER99OkP1y/jwXoAVKQGoyEDotvdglDzPbus9L5HbFay+Z//8f/Tn1KqQrNg4hAYc+ARAcSh&#10;QWot9RnAg4HyYAs40soDANHvCnhMU+chw+h9rVYpkLDmR1Ag7Hfw6DzUlSxpJndJf9CgHKg4l5KQ&#10;0UaBMAAIyoKAOrAIALlhszLKVCmTYXVJf/JIgUQBdAByPQ0QXFFkYBH7iEYUGI8gEgEkqA/SeMNt&#10;BgCJIBKBJLiwpEK09TTetAsMozUvBUJjP2oWCKZ7PETwGB49b4PD876YFAqEzrwT+u4n9b0S/J2e&#10;vWTXNLNrfeRXMuCoSpSHJggy+g4Q/dbAoke/K4tJsaogLir2eXDdf3vt0zYa4b4Uqa4VVAi3UST0&#10;z/KsLj+HjpMCIbBORhcuMdJ0veJct9vuDFlewKNZgCDTijU+Ut9bZ4n/fbcl/22tsdBU6jYBRccQ&#10;PPdKc117cUGhTvsdJLipgIRAFBOcGHGNGu2r0TlRJ/RmqpXyqdZnBiQnNCoOnZI6k4F2gMzbkCYh&#10;KBBXH0Dag+m6LYhQiQ5oRgWR+WVqN4IqZKzEP1aNf7WPsQIPv40L67rNE4zXfTryeg+sqA+Wu69u&#10;xkBG9DsCFAfILRBheI+s+WVL4EISPKo146/U5Lcm2Wh1SQGBQQxD9qxadrJWhh4wlFTUWj4eHKmE&#10;uAx+nRRIrVRHrQBCmm1MMMGdFUOV6HFAkl9YZpkk7ghA7IsDKo36hhZLCUJJXFw6j8dWZBeqqxKu&#10;XM5l5epcKWtq7dWxAlZTt4w/2y5Lal9cioKtAwQFImA0tvatAITbDYIDACGg3kxQneB5R4+VxxJW&#10;hJdHAgIQEgtpEkTWlJ45ayVSIAXHT1vusZOWc5RiuXxBo9YaKurTq++JajL4pNjG9UXQyRagkN5K&#10;thKgoZliXVmlVZextKzgodvvvvCS/WT7Ntv78itWcSbTUiXl1lxRbQ06pkHyq0XPaRGIWnWO3uIq&#10;azl03Ar+/JJlPf1HK3zpVSt8+30r+Wy/FbOa38cfWTnB9+f+bAVPP2W5v/2NZT7xhFTET+0MxXvb&#10;d1j25u2Ws+E+K9p4vxUJECXrtljpPVusGGmtC7xKAKjRn6xKf4ZK/VHKdL9Mf8ByHVNOWqLUAB0u&#10;4/pjozKSeozVv1gbOiVg0LumUduUnk/H0taM7daqfazW1qo/UquA065Z3qBgAEQGZTCASO9dBD6J&#10;d8iY6M/foz9aWCdAxsEDrMw40wBhpqr9rHncu+EBq5f6KPvpU3ZtetG+/ut/yHAR9BYU9OeLMqwI&#10;qHusYzVAIojI8NOi5Dst2tMKZDVAFkZY72NewKDyfE4AYc2Pmy4sX9ZW57+gP9syabia7YfYRQDI&#10;VRQFAXUZclcgMt4OEc3yL1/8xhbnr9v0xAU3KqwW+K8AAjxwYbHmOTUa0YqEDICC2ypybwEST9lN&#10;q4/V4Ii2KwqEOIgG543G1TRAaCG+uPylp5AyIwYgo9OakQIRwYMBQFAgFMYBEK8PmVyQ0Ttv1Ilc&#10;7B21tmdetZSurT5dG/zGoz5R0ORAAEFlMCkgNZtkCeo+HATaz/AJg4xutAU2dCHwglNdRzTjo48W&#10;tSP9G1kjXY/pWvIYiM7HdcMa5dGiVKwpEtqUZLjSaBRAkrex1rkUSHp9j2YBoO2ujdb8gw0hgK5r&#10;krgHKgQ3FoqkHkWiazquaxuoeOaVFDm1IHUoFYYAg3uLOEiFXrtM0DysCdeJF9+0GWIeumYALypk&#10;QNctmVgAhPjHiLaRO2t0SkDR9zmpmT7uRIeARgQLtqtHBI3Vt6MRKZB5AWROAGHfnCYxk7puQ7+r&#10;AAhcVqOChsdggAi3GdHjETxwael54/MXPVupojYpRZByo1pVL1jI6OPGAgS1qBDiGnrc3VraX6AJ&#10;cQHBdSkR0mHrNeEgrsFxQKdO8Ijh2moQGFAz2lfoz9GkvDqux3QeqQ8USFznIIbiCiYpNRPX8wUi&#10;msjm08xWSiQhsLh7rKHLEoJIjMB9s7YCCbdT7qbqc2AAjpaOIR8okKZOgaSzz5VKvLHL6qSQKvU5&#10;yt0t1uYqq0yvxedqaOuxNTWkzkpusr5FfRkuozOWf+KEVeUVeNFcojTmBXsEyxOSVRT90XyQqm1v&#10;61FcrVGl46qsToAoyafeo8TefuEV+/nOPfbxn5+3mnNnrCm/yJrPZFvD54cs9u67VvHSi1byzHNW&#10;+9pfrPHdD6zluZcs/sCjVrp+s5VICRRtvs9ydjxop7fvsTNbd9nZzVste+MWy8vYaPkZG6xg/QbL&#10;u2udlehPUH73Bqu6WxfyXbrwdT8uZVGvP3KtbteuJTskBPmYMTFTqhEwqvSHqdT9as3Uqpk96Tjy&#10;2hP6Y9drP/7glPY36M/TLIBE7R6ASUIGIKE/C733mwUHX5ntDv0Z9WdjJuhw0EySgKovOarHu+68&#10;VzCh/mOHuzN8VqrX69Efzo2GZpksROR5/RkyCgJIz6aHrGLjLou98q79jcwhGdIZjD/QABiaxUX1&#10;HR4o15/V3VXuwgoAYY2PlXXNo/RdnWN+TJBIA4Sq87kh1Afw0H1faRBXVlAfDhBApPMu6491RQYX&#10;gFwXPAJABIq0+gAgxEAoBgQi3o03rUBmZHgX5686PJYvcY4AmQAiHZ8GCMb9Iim2+uNHAAmrD2L4&#10;adEOQL72mMhqeNwKkBX31b8ACA0VA6S+9Wr0BeoDIhdWWoEMj8jYjSxq9jxvvQNTviaI1zUwaxbQ&#10;J/T9jo0u26wenzmua3vj7hAQ129Lh9Z+AMIkIa0qgkoNyoNsqbBPA7ik1Qe3GXTU5XoIqjRdCKhr&#10;mswsD5CThnuHrkFdq03RkJFvwX2l671dRtxrPHT9cg03cb3qGvSVB3XNh2NZFGqDV56zBkhc0Ijp&#10;eSiPhLas/RHTNV2vkdD1HQMgUitVglLt99breN2XoqnQ/XL918r0uYqk5E9l3Guf//YZm9AEZGRW&#10;36O+N+IgvYLIoLaj7hpMg0TfZXBnSanomp2QoZ5Zvu7wiADyr4ARKY3Vj0UKxB+7EgCy4IWEBNe/&#10;NdY/D0oiGlIZAseYD92fi9xawbW1chyPL1yyST2XQHO5JtBlGqW19VYBRGIpjQarIWYr4+91GoIB&#10;abe4tqoEnJLyGiuWfa2OJbVPioPgO4pFhrlWKoPbtTq2Wga6BmMtUJTIpmblFFqpJu61QETqArdW&#10;nOcQ73AAtVgV9/X6MY3a2gYP5ldUJ6WEUC1AoNNHTBAhE4taDwoGgWFQHlIaPgQV0nRbA2iqpI5K&#10;q1NWAaSaOl2dhDTeTn+PAHJNtQw7tRSoifrSaqvKybXMAwes5NRpS5VXWVLgSAoiDeVxdzslJWNS&#10;Oq5Rozm31JrP5VvjqXMWO3LMSvbtt5IDB+3A88/bHzdvsY9//IiVvPCClb/8spX94RmrePwJq9zx&#10;gFVtuk+gECTWbbDCe2TgN2332EJCM5nU7Zot6eKNrdWMRzCpkooo18yoTLOoCu2vZAAMwaJOf4Co&#10;0VtcFzaN30L6IRkl91mjFEXCYaKhP1YMdxTyW2CI609apz9dnRRDjV4TWV6nmVXsDkn8O9dZk/4I&#10;jXpvTXpus4DRIjC08Me7fYuvGc3CO/Sp6Vq/w//opE2yDOWgDD6+bVIvAyRCEBXf9YArk+0e48Cv&#10;jd/aZ6Ibtvnax/Tup/Feh57XpuM6N+y2/A3bLXXolP3zH//Hli5oZqYZ8eK4DDFBc/3xcGUxHCK4&#10;s1yNMKLAOUFz3R4L8PBVBgGIVAfKw5ejTbutZnV7RiCZRoEML9oUQBE8FvXc85x37qIts5CVlMNK&#10;4BuAyJhfJSU3UiAARAacNUEImNNMEYCgQC6cv27UaQCF0MYkHf/gXGkXFkFyajQw7MGNJQi5AgEc&#10;qxXId6Hhbiw/Loxo3ZCraTjRJt4BJRizj6wuAu+4sOaWbvjSpe6nl7Ijg2hoZMFHn76Tfn0/AARf&#10;/ohATZty0lA5bkQKZTnRbp0//rX/1r267oY0CegTPFjxr0u3uzLuM7qskllFlhRrSrAKXbe27KPZ&#10;IqNN1w2p323a16YJSxvH6n67JhotuvZp5Ec6btP311uz/i9ci40Ew3Wdduh67RS0AFBoU0JcRMpZ&#10;W1YYbBE8WnR8s2DRqP9UUxogrJbogHA1ARDutsrb12rCtc6qf7jeV72r0Weq2rzNSqXuy/V/rdR1&#10;WaD/TPHmHVb7yBNW98vfWuoPz1njK29Y9ZvvWP6+L2ygc8TGZpatX5OVAX13/ZrADOh6HNb15ADh&#10;u9MYdhcW8ZBl/QaXb4JBgz5lvhogtwH9RepDbtaI3Ly9Sn3wfJQHKsSHHtdgZUJqQTw1V2BwhTED&#10;PK7YsMAxJFCwHZ69ZEMCH6okgsiIBgomlmyzHFZtrYhbpYx1tYxrVR0uLTKy2gWODs9kSmq2X1HT&#10;IONf78Ydd1RRcYUVydZWCgKV2oeBZvA8sp1qk2RPCQAaVcQ+pGLKBI/cojIrLq/2rC7AkiKLSkDA&#10;Dcb7qUtoK5h49pbOVRPTOeM6X/z/X9h/d0mSXve56HyMe4/M0tEhCYz37cZbQARJUaJ4pUMeUpRE&#10;SuIhQfGKHoBAAOMwpnva2+rq8t57712X666qrmozPTMYgCBFael8hX2fZ0dGdwHkWvePd0VkZmRk&#10;pNvP+9vuHeYxbveMASeON12X0QlUBEvPgAWCk5yLfUYrwGlBzQiWbkZb/xjQQbGMolTG7JW1GMMT&#10;jPEFxnzC6wELCI1nuG5FXwPK4nJNVL3/fjSdPRtDAGSAx/sv1cXAhZro+PhUtKMgur/1VvT80Tej&#10;47d/L+p/9dfj8i/+clQBi6pf/OdR87VfiovPvxyXmYW0Pv9qdL/4RnaK1JgPYdz9Aww8+jQzICQ1&#10;BttZziB/gJ6fOxBdX8aQY+S7Ma7t/GEaHz/AzOZQ1GLQ6yqjyZkO9zXw42/lx9/OMS0PP82s6UDC&#10;opvHu1ETvfyROvnht/NHsXOl6Yaqkg7+kE28RqYeApAW9t0q3ZXwtrO2s+qYC75wjlw4ByUxzHDN&#10;hOGnX8lYiKt9TRx8HeP/erobcnZpHQcQKdwUz8UYf/Qi/bJIxRQoWaHMVtfFDM/xWJewtHmaQfOM&#10;qwCr7KXz1CtR/cLPx3rHQPz3v/lfscWfa2elojb0F5uOCyxyjQ/dV275QwqRLbOr1gBGZl6hTPYB&#10;ZJsZc7qmKnGPskVJAZGt2Ji7Huvz27EGQDY5xvU+so/Wzidxkz+ryuGeavjcyvMfxqfAIyvRAYMu&#10;rM9VFxhn03pv3y5cWOtcx809jgEABshLF5YA2e/CEiAW+NlmpAyil1Ao03PzNgAo4VGCJNuduJ/H&#10;VepGVEP7AHLnC+43lZfXFjoaplyKdftuGrgSIIvLduEFIHwG0wbRmUG7tO0i8CiXabWmYY7P7zZ/&#10;qplf/0+pMHRdzfMbcplT3VfTwMM1JDLmoaqwZoQJju27M/UWY5+qg9+9ysTHVQ62Xx/gd+nKg91P&#10;PB39TpK+9HTGOVJ58LzBp14GHgCG32TWjjBRyRYmnNd2JUOoh6EHD0Xfl5+OvkeeKWIejD5A0ct/&#10;p5372jl/C9fcLAxe/Vp0f+1XovOX/3X0/sa/i4Hf+c/R/39/Pfr+8A9j+JvfiJFv/2V0/8mfxsCf&#10;fzOa/uCPou3b34n2ox9F4/Gj0XL+TDSdPxfVp8/G+TMXo29oNlau3Yo5VO4cEFngd2S/MVN6MwaC&#10;AvG+EiCOqxx//WYBBUGwf78Ay+d5n6qiuM99Hy9gsv/2jtuERwGSohr9JwGytHE7lox9AYsFbi8I&#10;D6+l4tZKeFTAYhZXJ0b62Mdno7q6CSigOACARtfRijFvy7RYIIJBVgHUM4MXIG0ApBlwmJ3VaOGg&#10;gfa+UZSHAfixaNfIqyYMpqNOmgCF8RQD8M2onLrm9oRPXWMbiob7gUOLoOg25Xc0unjtbg2+MOoe&#10;AwjT0d2LkuB6dF91AoSO/ingYTB9Or8bA+iqjszAGp3lvY3FlfqOfC+DAGLA9iizKzEysxKjk0sx&#10;MrHMKABiLy2D6Q+M17fE0KWaGDlbFSNHT0fPt74b9X/ILOLP/zya/uiPo/53fz/q/sN/isv/+jfi&#10;0i/9q7j82tei4YU3o+O5NzDy9p8/HF1PowIY3cyAup85HD3PMFM6wI/4WX7g/DiFxjjG2SBgNn3j&#10;mGF+sLapNu98gP1+zuXqZy4Qb797XU2NAEJYNB98Ppo5nzBpfob7HUCihXO1JUTMRz/EOBwtynBA&#10;0smfs9Xbuf8SiuPFLHhq50+c7izO72gGYLq0WgFWL6AbZOQKXgeABcdmZ0zUgIu8DGAc+vmz9nJ/&#10;76O8F11TwoU/tD7oDKJbKcxxuqcy7ZJjEyLeFiA8lgolXRcGRp0t8hq6wgQU1ziuf/vZ1/j83ojG&#10;X/i1+HRhAwP9o1wKdkc3kEDAiAmI7Krr/bqugIn1IcYqTLkVMC56lAs+qTyEBzNBXVK2LSmyrgoX&#10;VcIDI+kqgxtzW7E5jwIBJps8ZgGiacJ7u5+GxX0CxAJAjf89gNwtXFhFFhYGW4BgyDPjCgWyu/OD&#10;WMNg7FYUyF5Fgfx0DMQaEIv8rM8oAaKrqVAgPzWEB8/fr0IKgJQZW6oZO+8WLqzPy/iHWVi6txIg&#10;wO3mDxIgrvsgQDIzCIAIjzndV/ObCZBFPj+b/60A73KRpDnuU53cnLkaa3/ylzGi+5Lf1TK/53m+&#10;/0yWOPRykW3H9z3JYxP83lUKw/x3MqWWidQEv9NxhtXn1mhY6KfSyDU7UMUDGPsxfquTgKVYCoD/&#10;E8e5LrrHj3DM4ENPxQCTqQG2vV96InoeejraHiwmV+0o+VYURNsrX42Of/bL0QsgBn7t38YQ/+2x&#10;P/zjmP7Lt2Ly3Q9i8sSpmD5/MSYuVUXfhQvRfu5stJ49E81nT0XzBbaXzsWVU8ejFmjUffRRXPzw&#10;wzj38bE4d/pUnD9/Pi7aXPTi5Th/+lJ0YeAsGPRz041lY0WHcRALCg2qL/BbXmDf4ee+wsz/7wOI&#10;w/3rNz9jX5DY4sQhRD6rDOFh5pUZWD6HY9m3FsTmihsApqz9uDdMNWbMAwwhovpIYNyLi5T7d2Id&#10;9WKG07mLtXHKguUG03WBQlsPRh6Dz/ttRRW0okYcGndvt7T1puGvb+qIBiBS19wRtU2tmVnVCiDy&#10;+A6OZdvY2RuNPQPRoELhec1AJF1UgMXgva6jRqBUz4S/CeWjCrGOQ5AZQ+mwfsNguaDotzbEeMZ0&#10;9AybTaX7SWjotiqC5kMoi4GJheifmM9mihY5eu5WzmdTxeGZpRjMPluF6vD4dHUxzOJ6oO23/3M0&#10;/V//Lhp/9f+Mll/4l9HMD6zp+deiBeXQ/Nyr0cIfoB1j12r6Kkaznx+vsyMlcgbi+KOMMlt3PWjl&#10;t51CTSO0e2jOiDCezqpt/jbw5SMx9BD3Ias9JguYGP2AJdd/Rs73MWuzqteF4lsx9I1PHU54NAEM&#10;R8MTB9k+F/X8cVqYZdm0zJiHqsXFVCx06ny6sogKx9nQrJ3HujDeqg8BYlOzcmT6Idffeojb/Mk7&#10;eE43zzVQbmfSImhugdUL0ZP7LtTyIrM/3vMTvle2HJerjmH4M8WSx4VHpm5ynnRrAMZM12Q/g6SM&#10;XLWM55VtS7LyXFXC/uThN2LgyFej+//+s/gxP/wbW7djkz/ZdQzbFlBIdbFWFAS6nrkKRHCk22p9&#10;J67zp9XwbzNcNbAYwIAhMBzCI5XIPYBsxsYsIxeOuoH6sEOvYAJa/LFsW2Jvq1QWlZjH3bsoEvtZ&#10;2cpEKPDHLetArDY3e+qmCmTn8wpAPs+W66UL614MZJ8CERZ7d0zjLZY5LV1Yqor9ACldWD8BEF7z&#10;/nFCogiYC5DPSoB8YV+sQoH4HF1Y13RhARCb/pV+eeHhmJrbiBkgXgLENu+rgoTPe47vYWbJQsvr&#10;sXv6SvS/+GYsMEFYAhaZks2+Lq1Jfs8GzwXCECDQfdTLZGcQhTGAgXfb/8gBFAfAECD8Zh22GbFW&#10;Q5WbtST81ic4VoBM8Z8cdYLGRE1Xay+/3V5+x/0vfyX63vwlIPGr0f+b/z5G/+APY+6b34uZtz6M&#10;+RPnYsr+S+erYrK6NsZr62O4sSn6W+wE0Rzt7LfW1UdLTW3Unr+US1s3XL4SV6qqGNy+fCmqLpyP&#10;j49/EO9/+L344P2348SxD+LM8WNxFohcvHgOiJzl8eNxsbqGzxPVxu914WoBEFOi55jY6Cqc57e7&#10;wOcoPO6rkD1gLgww+nz3LjSVA5hcE/QJEaGiAimytQRFAZYSIsKnApESIGz3A6SEg9lXxj5KBVK4&#10;sJhA7DsmQYNqESD2hqqua4kzF2riJCrril3FmzujAZA0oUhKNaJby5FuJlRGQ1Nn1AAcYyV1zV0A&#10;pB2YCBTVCIDgOI+vFxiAoNn4CLdbuwaBSgmRIlZiwL1D11QJKp6rksmhCws1oprotTkiQ6AIj24g&#10;0gVUVCC9gwKggIBZWT0j3Gdg3ar20bmob+2JGoPlfQBKN9bQRPQNTzJs7V48z/jJAxbB2eOmix+r&#10;KXq9/EgNHvdrMDXy/OgNEjvDHnnkUPbfmcRo2k8n880x8qP8gPXR5joDGNXhh4HHw/7Q+dM8LkhQ&#10;G49g3H/mQPQ/aJ8fVIc56Y/xg0dimxliiqEgMYbhYjU9GPUOztuC2lB1NKNUdF818cdrZNvIH8gi&#10;J9MLzZgyxtHPn6wPUPTwHnw/qhCB4Lbn2RcBA+fkve0HiXAUMq38AfMxPgNh5EprntNK3FxghzEg&#10;PFKBvBiDGPo+YyL8iUv1kQDh/RdFYoCTP7rwsM/V3OHXMhUzgSJYAIqxj6lK8DTTeDluFKOj+hh/&#10;7s3ofP6rMfjWR/FXGLzrqg7rKPijZU0HszfdVblAFCOzsPgz+pgt2cu2JVv8aQv3FVDB0CVAGALD&#10;ka4rlcfcemzOOgTJFmMnAXJNBYPBvIn6yE67GHOXrS3cVQ6hUmytA3HcA0ga9EJJbG1/Gmu8B11Y&#10;3lcCRCXz0wrE7Cqzo2x0+PcBRBdWVqr/NDzYFmrFNOD78ZIygP75D1wP5G/ik0zjLWIkPk932XUV&#10;iL5wPjfdK25nUWm6ryZm1hMgxkBSgTDWdbegROaA9SzGcRHDeJcZ6ODXfgU18VJMGKzW1cREI+MN&#10;/LZNxOhnEuZa91n5ze/L+NoAE7JeJlI9wKWH34yxQNf+MC5hK5EeFHHv86/H6Itfif7Dr8TA678Q&#10;k7/6GzH3b/9TzP3HP4jFP/jzWP2zt+Pqtz+IlbePxsLHp2Lxgr2Y6mISAzfe3BYjDS0xhNHqa+uM&#10;zpZ2YNHKti3aWjFqLa3R2NQUjQ0N0dTYEo31zYzGaBYkdbVRV1sTVdXVcRl4VDMuXDwbJz5+P45+&#10;/6348J3vxckPP4gLJ0/GhXNnorrqYpw9dSK++53vxDvvvR+zS3xu/CZVamZhuWzwHOCY5zN0lOrD&#10;VN4Fhu7B9Z1KHARAXGdcE/AMq8kFiGpx6ybwuFV0EShcWYKE+yvKpXRnZRovv00VyCaPZeaVcGBC&#10;lnDYFCJ3Eh7zAqSiQPbDw61ZWWvAR7fNxSuNUd3QFsdOnM2aDVN1G1u6M+ZRQkTD7r4qxIC3asU0&#10;2MzgAiItjCLG0Zkqxor1FkBS394fdZWtACnShdlHfQgRg/JWmuua8txuVSA2UewZnCrcVQNF9pUu&#10;qgIgE9xfqJAuW5n0TgIQ3VjF47rb+niu9wkRW6NYfFjf3hNnquujrrU7hifnY2x6MWs/Rqd0Z7E/&#10;sRwPDKEKBh5CNmPoXFrRH72tnQf5cfvjN8BmFpIzbeFgbvkwxt9gnAE+F1fpMeiMYTffvM/A3sOM&#10;Lz0TQ18+EBOPoFYe44/zIJD40oEYAhZDgMgskF5eI5fP5Dy6hATKIMY3XUQadox6K+dvY9uJUTcA&#10;3gkIOpnR9Rx6OXo8lms0a8r4h3nsxjGy3TTg6AJAjm4Bwh+x22M5t2qkG9hYAGUwPd1wXH838PK1&#10;u/hDF2CyQpfr43muCy00BoBEP69r4LL/0SJt0qI/i8VcTH/6WYPkxjpUIy+zX8xCp7jmmYMvFW4t&#10;IDFpNtYhUzRNw9Qv/hKfpwrulRjjsclDb0Tbka/F8uXm+OKHfxsrGKhr/NEsHrSa3OB4ZmA5KgAx&#10;0K3LqnRbCY5yqEAER9GyhDHPWAAkZl0BjYTHHFtv68Zyy3GpaGxbwuzuLrN7xx3AUbqrylHCw32D&#10;54ULCyMNdMzC2t66Gxtco+4ss7DKNN79AHGrInFVQR+/hSG4hdHQbbZ/4ahyK0CESg72C9VRgEMX&#10;lrfvZ1/dVyCfZVNFO/IWtSSCykLCDRVIBSD65ucECJ/F5PR6zKLODKDnet4bGDmM3xoAsTp5ehWl&#10;wuf62dRqDP36fwYA/Bcye+lwdPObNnnD2J6Ktpf/Vo/Kmd9kO79T24W0m8Sh2/bwq9H+ytei++f/&#10;ZQz8yq/H6G/8Tjbsm/3zb8fiW+/Hyrvvx+i3vh0THx2PxZrGWGb2utTWHbOtXTHHn32yvTvG2rti&#10;oKM7+jvsVN2d/eaaAUiLmTyAo6WNWW9jc7RwXzPbxvqGqK+vjwbhwWhoaOR2Q0KjvvZK1NddjsvV&#10;F6IKMNTXW/lcHRdQGOfOnQAiH8SHQOSj778dpz/+KC6cORWXgMjxo+/He++8zfZUjE8tZ5W50FB5&#10;WNWfC03xW82hG4utw32HMYotoJ7g8LtxuA84VCHe9jEBk+OeO+v+uB8TESjc5nybPLes7xAUBSwA&#10;RGXfrKy/z4VVgEQF8nkMjS+irJqiprE9jh0/E5eq6hIOzcCisYXRWjH8qUIACjBo5Pu5zPd1wWa0&#10;QMAU3zpUS30z30VLJ2AB2lZ7dw9FC1BoAjj1bSiVlp6oRa3UcKxGvBGo6FpKd1lmYaFEesZRG8AD&#10;ZdELPHRR5RgABCgF1UWRtmutx0IMjy3FwOgiKmMxBsYYIwuoC1XIPOqj6NA7PLEUQ5VOvV7D2Ut1&#10;caW+FeBMpQtL5SFAUoEMPfVyrrubXTgxwM6KTPsbw+iZFTSMgXW9XhewsUWCmR0D/Dl6US5CoIcf&#10;v2swdzI6Hn4i2h96iu2zyHP9uIfDxfstahrC2A7yh7JC1q6gqpcB/kgDnLOH43rNT8coCxX/cB0Y&#10;7lakvHGODl5bZdCFQmjHyJua247Rt8BJhdDNY30AI5vB8YfsfJw/rFDImAyPYbxVJ4PGMRi9qhTf&#10;M8f3AaQeg+4cZ/ZWzvicKWLUBwSFUDNNFyD0cb/pjqoRA//GK0y/VW3MYgD0d89yfnsWTXPsNABx&#10;kX0BYkbO3CHgIkxSZaA6eG6maHJuCxJdDGjimSKzaxQV0vLqr+QymvaUsjHdOn+8rRXjGQVAtjB0&#10;QsSRcQq2jnw8VUdx33Weu7VUtGsv3FYqEPdVGrqrrsXG7EaOTQzlJsrE4PmGikWA7NzCoAOH7Lhb&#10;gGM/QO7wJ70NYG7d/DS3ZSrvZ6oA/ry39pghMrvfZNaerdkrUPjpOhCHrVG83z5YN29yTmaNZnIJ&#10;lQIQBUBKNbJ/WwzUCMdn9tXnRUrwpygPQZJuLOCRbiyAYp2ICmQXg2MdSK6LzuebPnrGLJ/BzNy1&#10;mJrZuA8Qs6+AxvpmBSDAxNX3Jpev8VnvxMp3PspUb/8jLQ8/Ey1PHoiGpw9F/cEXovHIy9Hxxi9H&#10;+y/8m+j79f8Qw//+d2Pg13472v71b8XUn383Fj48GTNnLsXslbqYqGuIaQz+BIphoqcvxnoHYmyg&#10;L9qbGqMJddDT3R+9PQPR3dUXHZ09jO5oBQ7NKoqEQ0u0MNw2NhVb2180WVFc3xRNKJO6K6oLDGBt&#10;Lc9pjrqG+qi6fBlIXMmVQuuqq+LyxfNx6dLZuFJzOerqPLYmatg/f+FUnDp5NI4fez8+/vDdOPHR&#10;9+McyuPcqePx/fe+F6fPnIzTp85HP0ZHgMyUALGokDHH5yssVCUqD2FSQsTgdkKDodEvFch1fkeF&#10;O6sASHmMrq774NCt5TCdt1QmbgES9+nCEgjz/Bb3QyT3USOLqJECGPviJNveZwzks5x1G2i+VNMc&#10;J+0ZWNcSDc3dGTdoACANlfhEA4a3AaNfj+Jo6eyL8xdr4zyGOCEBXHRhGQcxOF7TWGzrVDEdwKd7&#10;OIcgaVSNcI5GwCNAdHOpbtq6jK+YgTWWEOmwZ1a6rsYjiwh7ChWiIulCaag8eoHK0AiAmFyKQQHA&#10;KIoI54HJfAJHt5ZrhvTo9mLYI8seXifPXoqPT17K1+9Fregic/8B/fndGN0ODH/ng0+nG8msIHPN&#10;B9nvxUh3I6td2tKsjR7g0McMq+tLyGxjIjy3+wkrtQ1iP80sHvXxDOrlWWCDgTYjJBeZTwXzfLq+&#10;7NFjF9ABDH0/5y5y2AuYmI5bZFIBi8cPZoaIWVW6tRy5Kppg0Phr4FEMA9w3yGOqKLOmxpnZjxxE&#10;6h/A0B9CzXAtA9wePvx6FgAKzAEMvqPP9/U08OT5FlOpgMxs0YAP6Y4DHqMGt3VfOYPEONi+ZJRh&#10;6u7cgVcz62YGpTPL61hZbqDTfkdFxpXtSWxZ8loOM7HSZcV9pm1mCxSgkUtg6tbidecOfCWGDn81&#10;Gn7lt+LzletpRK8CBAuzMq6hqhAm7O8fqpHdCkBK5eF+4cYqgudFvKMY17LWowCI6iMBslCk8mZt&#10;g+1ONnZid+8TDDhGPwFyHx7lVuUhOPZ2P8mtCsQmioJPgNy8+UXsbGOgKwARHmVDxTKNt1QguZzt&#10;PYB8nsNmjPcBUrilSpiUYz9AivsAkW60DKTfh0cOgVIBSJnGayX6OkaiBIj++gQIn80Mn8t+gFwF&#10;HuvGQZilLggR7psR8Fu34jrGpfPlX4iul/9ZdP5/fi2Gf/frMfkX/y2m3v4g5o6ejvnT1TFzoT7m&#10;61pjtr4t5lxKGWgMMxMdGxzD4Jo6aWrnIEbAPH8NhlXNA2HjvHoMj7UB9Q2tKInWTA9tZ6bb2oqh&#10;aupERbQDjLYcwqK5uTUaGfWCw6UTAIygacF4NXNfSwtbj2G/prYetVEdVwRIjstxBYhUV19KBVJT&#10;cyWHt8+dPxVnTh+Pc4xTKJGPgMaxD96N44Dk6EfvoVDOxokTp6O1ow9AAGMBIiwECJ+t+3m7Ag6H&#10;cRAB4gJTgmH7k7+6B4t7g9+SUCnh4X1bt/4+FVIokDL47vYav6MSICU8FjZv/b37Pw2RIo33sxid&#10;WolLV5oZTXG5Fgg3tmVso64CkMaWPoDSg7ooANLaAzA6B1AtgB/l0Y6RbxUOfC66sxq5z30L8+pb&#10;e6NBlWE2V+9I2C6lkcfcmubbbkZVtj+ZSDeUkGhpN1V3PN1ZnX2mEeva8r5hjPwo5x2OOtRME2Bq&#10;6zBeMsT9Q7wO6qalK64Y3EfhNPP7aeJ6TTE2Xdi04fPVdXG2ujaq+a0IuROnq+IMv92L1Uw2DLQD&#10;sgdyCUuMuD1yBlQNqAWXX+zRkD/yLLPxQ8zMmeljtDse43ZmhRyJrL52Js7svxeA9BoUZLY1fADD&#10;zPFDAMLePLaansYwT6EerMo1VdECp1G2DtMWnY1nNS3bUVUPBlbj3s8Y5HxDjOnndOswm3/+9Zh6&#10;8SsxKiRQCUOcd/zgi5lrP83s37Wnc/3pw68BEmD1HMccfjmGn3s1RgFIqgpdUsCmn+eaRjzA+UcP&#10;8doY+1QbAMP1ivtRRQJk/OlXUAcv5+uNW/vBdeq6mk54cE28hykgN20cCLhOo07MuLFZogWFi1zr&#10;PEpkjvvMwMrAKq81rNJDeUw8/Rrbwq0lTOae/Up0H/r5aP29P42/4Ue/g3xe5U+3WYFGVqLzR7vO&#10;fSU87rmz3Pd+DFqpQAqYmL5bCZwzdE/prtqouK1KBbKRCsRYyfZPACTBgbK4rzruxzxUHuUoFYh9&#10;rnLVQWCRANn5NDb5g965g3oQHnfM0OIYFEcJD2GiIrmvQDg3f/wEDvcVbilHsV9Cw317Zbl/P+X3&#10;fiZWqT4KV1ZlpAvrr4ssLI3N7mexuX03jVsaOACa2VdzGzHN5zIHcE3rdTnbXMsiAVIYGQ2ezQKt&#10;C7kxsxSTwGLou+/ERHV9TPHnnRuajElmdWOoyVFmhEMDozEALPoGR6Of7RUMdz0KoKMPaPQxu+ww&#10;C6Y3mlEWVh+3CImuniwg6+DPffLkmTh97jx/7EZmrQZju3KY3ePQNWK6qP2RGhuaoxY1U9PYHFcA&#10;RQ3H1wKSetUI+wkRoFKOpuYWlEZ9XLlcHbVAJBVH7eW4fPkiSuRSXLhwPi5eOpcQMVh+9tTHceLo&#10;+wmQD7//vTgJTM5w36VLF1EhZ6KqpgHlAYhRH7P8Hv0MS4AIi/2uK3uLJUz4HIWEbqcMpJcQqWz3&#10;q5Ic1ooAjetsy1HcLmIi5bjGKIPouqj2g6OEh9t5Xr94vJLKK3AEyO7nMT6zGherGqOmHuVQz2eV&#10;wXCAgfKoAx66sMyS0qXV0lWoh9omvg+2mbLrrJ7R3m9thu4qDDtbK76t02hoH4w6QGLcww66boWI&#10;IDLd1xqTLtNzu5hodI9i8PsSDH38xgx0dw8AmAFhU2RtZdCe30Z1Pd9/Harp5Pk4dQ4QVF2JD0+f&#10;iw/4LZ29UJWtU87Yh4vfbNWVRiBRHyfOM1Hg+/P5nf1cu0DitS5cbopzlxryWh7ofQwgoASsSjWv&#10;XP9/p2mxjz3D9lnUAHBght6l28gYh8YfAzxcken20zH+MerMmxm46zyb655xAAzp9CNHYpbzzhsD&#10;QDVM8/isnUsx2lMYWN06un1s2TB15PVcZ3gco6vrbPApDPIhoMNzPTbdQIc5nmOmDr4OoIwnvBzz&#10;zwMXzqthzgZ1z/AaKI5poDB+GDC9wAz/xddjhNcyhtHFtZtRNcCxgwBrEAANYvwN7AsNAZLVulz7&#10;CK8hQAygW0yYribgY459vh7HCgcBOY2CmgY4Cxy/yGOLnDdrAoDMEq+T7du9PkA09TjnEdY8f+xJ&#10;VQjvgc/A15h55s1oefarMf7+qfifP/hblMdubPDnu8YwKyohsQ8gpRsr03u9jz9pCZHy9nUMYqqP&#10;+Y0CICoMQLGOgRQaCQ5gsl5RIT6eXX+ZbasshMPd20CkojxK1VEOH7+5dze3JUDS9VQByBYQvM4M&#10;vwSI95vRVRYkltuMgdyxjfsXsbdXuLA89o6xF1VQgqEcwqNQHyVAVCgFWIBUurEqGVj2wdoHkLuM&#10;QoH8MNN4CwXyyT31IUBUIAJkamYtAWIFddGCvAKQzcK4GIhdXN2OlY0bsbZyLYbaOsOF2trsF9c5&#10;GP0D4zHg6AccwCPBMczt4YkESQ0G+3xVFTNVgdEXncCivaMr2to7GcwIWztRDWxbAAuzxdPHz8Qp&#10;u0kLCl0fjS3pDqmuQMKgbr0BW0Z9HZABIHVsG5hVNnFtTa0CBrjwvCtXann9hlQgDcCjqrqG5zZF&#10;c2NTVFepQKpRHdUokAtx8eLFOH/+XO5funQ+LpxHZRz7ID5Ufbz/dhx9/y1uvxfHj30Yp06djKPH&#10;jsZxjNTM8mbMre/GrPUftobhd1kqkFkmNqUSWVy/WcDEJAWLB28bJC8AUUJEePyEW0vAeMyeSuMn&#10;AVIM9wXI5xyLArnxaULBeg/dUj+tQAqAMCHwGL7jEiIWGfrc8bm1uHylFWMMjFGBup6MaxTqoVJU&#10;yFARGOc4e9kFoDr4Tox1dAJvZvpdKgwAgAF2uN9qUBwwNLYPxUVUaRXqtNb4FRBpQKXoymri/Jl1&#10;xbldv8M6kcwAY9Q2tsflOr6/2saEhcWHZy9Wx0eowBNnz8f7Rz+Oj44di4+OnohjJ8/FSaBx4mJV&#10;nLxUHeeAyYVLNYCD34EuN8BjUaOqx869feNzMVSp/3AYfL9c24YKa4kHdCEJhezGCQwMHNuqoOOp&#10;g1nb0YnqyEwRDOQQAFAxzOiCQaWkC4b9GfPcUQe28LB4aoGZ+ZJtO554IRYxqsXKexzHrHuO2fgM&#10;imBKxYBRNb01ewKx77mKqtkjmb44AMjGnsUwAxGXCfU4W0N4rLEDU2DngcnMEVSB14Uhn0UhOMyI&#10;0k2WKcZcXz/XZmZVL1AzuyWD4zynDxXUBUBtx55puU9yDU8AFvZz7WOuWzeTLqsRAZIDWPKYhWGu&#10;/bDA5+AaH7Ocy3U/FnnMxonLqhPezxz7qo+EjBDluicqABnXdcVrjj+tsnktXWiTT70ejS/9i9hj&#10;hvHXn/51XDUeARxcwChVRYID4859pQK5vrJXcVUJDVN2eVy3FeO64LjnvtpMgNjnahOY5DYhci3W&#10;ZgSICmQrNoDOhue6djNu60rCmDvurX9egUYChO0t4HHz5t28bZsTa0AExB3+xLf4Q28DkGueiz+8&#10;cChjG6VBN8DtSobGTsrHTRt2MaoEA8b+DpDJNUEy60pgCA+BUQzTdu9wTtWKzylbuds48VNXJPy8&#10;iH8UcZD/nvUmLot7g9e7fuPz2Nj6FIAwI+a9zy6qQK7FBPCYml1Lo1d0ki26yK5u3I61TWalQMet&#10;hYUrqLWVteuohd44e/YSxrkpK4SzBxIzwp7ugeygKkj6eoejv68YqoTjHx/D2Nelwmi3NUZbWzS3&#10;6oIq3FBNBlobW6PBdkMXr8QZAFKnctHYZ2yDY3RFOTBszRitZkBiVlUD8KjHsDQwA7UVeIuzZmbP&#10;tTUojZraVBz1DfVRV18HHKq59vOA40pC5FICA7VTowqpThWi8jAGcvbsyTh5/KM4efT7cey978R7&#10;b30j3v7uN+LYR+/HsWMfxYcfvIfR+jhGphZjDnUxx2dnFlZWpJuJVVEfhQtLFbJdDPbXd2xDAkA0&#10;/PtgUUKkBEg5EiSqjsoxeV95v98vw+e5TG2ucy70N4AHwBAQS3yP83yPc4yFzMwSKkU6r+pjAdjo&#10;whqfW80Zek1tUwbH6xm6oRIMTBZauqwDGU5jX48iudLYlcZWeFxmQnGZrXESj8n4hPGEgamESlPX&#10;KKBghl/TEhf47VxQDdQ1RX1HT9S19XIuQMR3e+FSHUqhIS4Cp/c+OBYnzpyLM8DgGLA+duosCuNi&#10;gvvEmfNxGlCcZ5JwsbaB5zOB4Fy6zC7z26gGOo381lq57lzoKuMlU9E9asaWAfi56M06kcUYGl/K&#10;BIKB8SKIbjDdLLMHNIwDAMI4SFHr8DyKg9n5IWblB5+PMWfRh14vgsHCQmOp6yZVAzNvjHq2sUaB&#10;zLF1qdY5jlkWIBpRDOsKx1098kYsMVQG488YZymqb60ncZsDY21gXkOu8bap4CQKYhLgqHDGOZfw&#10;MJg/+Kjun+K+EZSKLiXbNhiXyJRjg9yce9jYCY/3JChQGTxuVbkuLBfA143Vz7UMeS26qVAEg4/p&#10;nuM278PsqAx0Aw3PX8Cj+Bxc/GeR61lFUS3xOcxxLscCrzGHEplB6bg2hEubGlSffOI5VJgQAZ5P&#10;vRouGmVMyELCSeCR3Xd5bPjZr0TLv/mP8WNmtJ8xE1sFIFZxrwGQbYPoGLPrwqECkOvcd23ZlN2i&#10;1qNM191aLrb3bgOOYqA+dF05Kq6r9TnUyKxgsfp8uwAIf/Qd/ly3uAaNecYk9u67q0qACI/b3F8C&#10;pCwyLDOwbu7+4B5AEgwMVYUxEhsdauQ/xcjnUrgGwXlcWPmaxj9uoRIyRRcg/GTKrq6qImW3BEg2&#10;WKwokzw3zykC6f8DcPwPtqVLqwCIhYg3UFYlQJYwcnPZvsTq8wIgk7Pr9wGCIXQdbyum1/hs1nlf&#10;axiYoq3Jdmzu3Io+VMZll1lmFtnJbK63dyih0Q80BEcJEGHi0Kgf//hoXKm6GK0Y9xZmlK2oj8Zm&#10;DL4xC2a57cxG29s62AIAYHLx3AUAwmtg5AVMcwvAYbS4bWrL9XUERRNwMttKmAiWctQDkyaAVIth&#10;qbcBan2ZgdUI+Gri/Nlz6cZqbmRGW30JuNTynPqo5j6Vx/kLpwEIEDlzMs6fPh4fvfuXCZC//Naf&#10;xjHAcfLEx3EUkHx09Gi6VRb43Gb4rQqHGX6ns/yWEyI/BRDTfef5nNe3PwUAguLzHAUIiqD6fhVS&#10;7pu1tR8eCZDKc8pMLo8zw0toCI8FJgJFHUiRibUAPOY37saC1en7VMk83/OiEwWgNrW4ziy/KRoA&#10;tKm4zSoDM606jFeYcjvEGE41UrijBhIiwqW5ZzhqAYHB8AYUi7EOmxa6BG03o3dsIVp7xxMyVfWm&#10;/bbHueq6uIJarOe1jFuYzfXBRyfjxOmLcaGqLk6drUYNtUVrN+dnomKqr66zDn5XuY45n70t3V0X&#10;xLVMLDTUHdZq80brO0Yq/bB8fTO2XMVwGJDYtZfr6eYxt8MTyzHIdggFIjxSjbB9wMI/Yw8aU9e3&#10;GD/0Rkwcfj0rsUcNCh9mVs8xQiEHxnEWI2o7DhfCKfs7LQOOZeBgxe0MBnsOKK0feZP7Xo6Vwzx+&#10;5JVYMIbB42NPHUklo4IpF76xG619g0wNnjDOgGEew/gLsP6nDmPgTRs2blIEr10cx2rdIcA3pvHn&#10;Gm0kl4F0RhZgYcx1gwkQa1t6AEgf92ccRFXF8VmwBZxsW+K5dM0JEZXGuHEKQDQKDDKFmed7rcY9&#10;XMfc9cztuupYQpEtMhZ47Xk+H8Hh+h+LHDvP6y0eeC2fY5A9ldizbwBla0PsfwWgD74BHF/nNV+L&#10;vsNfi74/+278P8yU9/iR21LEGgor0bcx7DuMstbjWu7vVhRIAZC/b6QSqdR+lI0Ty8D5+sx6ARDh&#10;MQ9cBMjSTqYNCxAr0BMggGQ/QHRZ7ak8bnxSqBAA4n25VK0uJ4y/fbAEyNa1O7GzfaeAA+dSZRgj&#10;SWNecS+VAPGxQu0AGv74uqeEhiokwVFC5KcUSA7AIRQEiG1MclXEz1Qdfxuf/1CIFOrDNdIFiC6s&#10;G7yOAFm7fjcWAchMRX1MocZSgcz9JECW1nezM+vq9u3cXt26Hdf4DFbW+T7YTk4vMYOvjxrbBPFn&#10;HR6ayNHfNwIwhhIexaJBfak42lo64/TJk3H6xPGERQtAMdBtdlUf8PG4zva+aG/vyrqNQlXolrIn&#10;U3OOhlQiqpCWdFs1YORStaBYUn34eAkZ4x1sXdmuDTD5ei28riqmtqaO42sTHic+Ps45GuPypao4&#10;c+p0bqtdofQixuvS+QyUnztzJs6dPhlHP3gH9fHNOPbhu3H82Ae8n2NxlP133nk74wSCYoaJjnGQ&#10;GX67jlndVZVRAMRRBNOvYtSt+bCx4ibbEgolMMqxHxreLvdLeOx/3KECMWa1qJsqlQYKRBUCPJY2&#10;P4nla5/lNoHCY7q65pj4CJDVnU9jcnEjzlcD2ubudFVlGxKGBXwCpBkF0tA2ADiMfwiVocJdNTAe&#10;LUwcmoxlDLq+Od99X9FeXYB0WMPBrL+N+5q6UaUCCdC4XvolvsPLTgYEBCCxUWIHiqWzsiRt38AM&#10;oJjKdF2Vg2uBuLXdSP/QTF5fh915B6aBie3cZ1JJDE8tRT/AMNW33zGu4uC5PN5bAUc397sEbv/w&#10;XNg7q6xed4xNLccD9t0xW8qWHVn3gWEddvsYW4znyGNHYsaZNcflCnoYajuNZoBYeGDslzCgru89&#10;8+QRwMKs/OBLcZVZ+eaLX42rz7+ecYApjPjEExbWWVgoMHQ7vVxkZRlnQK1ks7l0Zb2Ws38bxA0B&#10;G1dMM1guGFQXqgABYuW7xwzzuAARGtl8juf6/CFuD3J7iOtNpfH4kcyksoZjEEUgcOwpZIqyAXoL&#10;HkdUH4xR1IFj+FEA8iiv+xjQepjr5zxLgGCJ97+CIlvm3Eu81grXLUiuAtPcV5kceT2PVZUZSF88&#10;9GquATILVGafARqojqwbAR4zh96MuSNfBSJvRsfhX4jFs7Xxv370v2JbY45BW8dwCZAMjjO2ma2V&#10;MRAhcn2lEizfB41sllhRH9dVI8Y+5gvFodLYQHGs67aaUYGgcvYpkE3Ot8Wf7Aaz61sV91XhUnK/&#10;AEUJkZvGSCpgKQFSpPt+Ubiw9vgTc66t67cSIMY27gFEl9IPi+yoewCpQCZfTwgZ4wAa//8AUioQ&#10;AWKmlkNAuU0X2Q//ltf5n6lEPrEbrwBBLe04w60AZKEESCV9d3x6NYPpxkSMj7gYkurD1NRVwGHz&#10;P8d13v8a968CypX1nbhSUx9nT5/PzKhuZ4QdvdHOn7/NYGorxkdIYBwcAkSX0Xe+/S0MNzN902wB&#10;QWdnN6oDJYJiqDPjp0aVwOwXYNTVowaqL6cqKCGSWVeMRo8BIqbrNtajNnjuuXMX49TpswmZDKoD&#10;itpa6z8aOXcDr18bFy9cRnmcBxanAMPZOAXUTgGOBs5z4sRJVFWRyltdXROXAMxllMrFi1XZwkQ1&#10;cuLjDznuozh29Ptxkv0zJ47F2299L86evxSz/A4FyDSTnKmV6xWAFHGQQoHoziq3O0VLE8GOOixU&#10;yE/CY4PJzP7bJSD2Q2PDx3xeZXifCkRg2O/KmEsZ5zCFNwGyeR8giyoP7p/lGNWJS92OL6zH+St8&#10;/q1mTo1mymwZy2hGZdQDlUYg0oLRbu4BGN0YetNpMdxtAxPRigoQKG15vwV+tlmfjPbKaOU8rUCk&#10;hee2AAlXPrQSvU7XE5MOK8pNve22r1Uv5+2dYn86urjdDSB6eNyaDwsHzdqyL1dHrg1iB965GJpc&#10;Bh6oiEzlFSALgGK+qAPhfpWQ6iOf3zeR1+T66dk/i/sEiOpDgFhQ+EC6kDCGk64zgPLIJS4fxdA+&#10;hNHGaI4/rm//xZg/hOHjuEWM5gqGUIgsH3g1ppmxjz9yICYePYjyAB6HXoq1F16P9efeiKsa0COv&#10;YnwPcZ4jMYmx1/8//tjLGZy2JYptqR3ZFwqATGKAdV+l+wjwmF1lUF33lq4kDXy6pwCBz7cFxAjq&#10;xOeayZVgyfdwOPod1ojwHru4xj6OHQQ+/SiKXBSKY7MtNvdljEN4PMhzGcOPcMwjz8XoIxzDGH7w&#10;cIxzvnlAqktOeFxlLAKoJZ67wrW5Xea6VSK58iDD2hABMs/1q+C8rQKZffr1mHr61YylTAHM2cNf&#10;SYgMPvFKND7/S3GLH8ff/uB/ZmxiHeNlFpYuLAPiZQwkAcKsTRfW5hJbjrtXba7iYN9W7dmu3W3G&#10;PNYYZl0V8HCb+26Fh2BRhXDObf5ormV+u+LC+mmA3Bu7wIStAHEkQDJT6wcoky94jD825xIgqS44&#10;TwbRBQgG3kWeTK39DIP+dwDCfgbFK+Ao4ZGDY237vh8i6dYyZgJIMm6SMZCiiDAh9cMCIOnCAlip&#10;QCourLWtT+8BRPUxObUeE1MABNVmYP2eCwvjY98mZ8m2P1nbvovyuBubzG59/taNT6Oruz/eefv7&#10;GOUrGW8w4G2r7bbWHqDhzL+b0VVApLkTI18f72Jsqy5WR2MTiqKxASAAgoYGDPeVjD/UXsHoAwwB&#10;0sAxGvMmjLs1HrqqTM3NWg+D5dxWfejGauT1L+oLN3OLc104fzFOAoQqFIUqxjoQ4yCXUBfnTp9G&#10;PZzgmPP5+NGjx3isCSACjporzH557RagxGvUq27YCiFrQ86cORknjn8UH334Tnz0/ltx+vjR+P67&#10;78TRY8djcnY1g+gzfI7T/DZLgBhEL1VIMYTKFp/vHgrE9Tx+EiDl9qfH/sfL/Q22jv0QKRQIAOF7&#10;1IWlypgFVvPeBzgWN+7uA4gurZsJkHlXqWRyMAZAqho6ogFl0d5js8KJaMNIp/LQNQVEhIYAKUeb&#10;tRq9HIdBzq64XWMYflcKFDzcZnQCGI13h6AxsC6QukfjSlN3XDFRgsmETRZbusejbxhDDzSaO4o6&#10;ENuTqDRsXdKLklEVeS3NqBgr1W1NIiisRBcawmJgfDHv60VZqDR6OCYVkNfHEB6qoX7rRYDOyMRy&#10;DHOcbiuHrqyRaRTI6GOHwyZ/0xmcfhmAHIn+hw+kcdVgW7uwoM8flaJ7aonjFjGic7qvMLyzgGAa&#10;Yz6LwlgCQlcBxgrHOEOf5ZhZjPnowwdjTEMNbDIIzcw+AQKoLCq04NBYhrEN60YytgGgZo68hmEv&#10;IGHG1RCGvP/LQKCSHWXswAwpazQybsLWeoqi7TrHcJ4MxgOa3kcOZ7W7NRym6vp8U3RtcT3I45mS&#10;nNcDLITG41yjWVLcN/YokHxYt5xuKgDC57AGUFd5n8sAwLHIZ5EAYV931hqKQyUyx/uZ5/N1pbq5&#10;dAUyAO/M06+hZrh+rtn4x8zBN1Ejr0fPEy/H5V/+jfghoPir238Va5kxBTy4bSB9++pe7DCExzVj&#10;IQmNreyie3252C+C5t53PavKr7Mt1vooXFbZ76oCjnsAYbadYJlD8SzYA4vX4o+1e+NOAQj+zLqv&#10;BEjGPQCFj+3tOu6mm8vHdWll0WFmahXq4+Yus0L+lC4mZWfeBAiPFb2w/grjbmdfDPxnf5Nxk8LN&#10;5QA+d1QaxUgoGPjOTKsfJ0D+rhurzNYqCg4durA+/0HpwjIOggLh9u0EyF+F63Bv7TCjBSCukGf7&#10;dlN3J6fXYgIFYjaWAEl4VACygoHZD5CNG/Zi+mGsMGNd531ucn/VpTqMb2uMzy5lCwgXAFKBtLf3&#10;RCeKRIC0M5pQGNVVV+Lk8ZOojLp0FV2uqkrDrnFWdZhFZRDdle1Mz3XodvIcQqK47WOul90FVApX&#10;V5s1H/mcTs5bg6I4w/3NbM/GuQsXAEN1xlEyfRcloroQJjUoqHrAcR7YnENBtHHN9UKKc/k6ZnjV&#10;1TVHDc+p0eXFeS5eOBdnT34cH6NAPvrwvXj/++/Ghx++H2+//W6ukre0ejOm+W1OMsERIEV1+n1w&#10;lMM4yDIGe9PKcyEgJCoAcL8c+8HwE/dXHjP2sf9Yb6/tfpaqY47vcC6Vxa2ERxYRZlBd1WFqtirF&#10;lGIUEapojiFUJpiEnatuwbD3FK6qll62/VFrFhYGu6GjiH00p3qwpxXfeU9hlFUkGmXVQ7tpuNyv&#10;otDllL2qgEcGsY2L6NrCoNfyezlX2xiXGs3K6omq2rYEUt/IfJ7XJoxCxPbrrpboWiTWdRjg7uOc&#10;AxVY6Cbrm1hIGNxTHjyWMBkFSKiMDqChq6tbpQEg+oBHH9vR2TXGKsBYKcCBehljf3zmajygP99e&#10;TabeZiAbA+eYZtY8xUw74QIg7ACqG2ZBqGAs55nBL7EvXMw4MhPp6vNvZDDZ4LkxkMmHDmYweY5j&#10;Jjl++OHDCQ2NuxCw1fQYUNGlZcaU6kdVkW4lDL8AsLFc95eejt4vH4ienzsYgxhyAaHxFxrWowgE&#10;024HXe/A+yuPmZbruQSE97uGh9Xu7vfz+gOAoe+hQwmPTE1W1XCfykM1YtzDxo+j3OdKg75XlccK&#10;ymgVZWSCwBLXWECjAEmhRl7iGD5X3o9xEDOwpgGsrjzjILqwVGLTfE4zB19P5TH1zOt8/q9H55Ov&#10;RM2//3r8Dwztna07sc7sdwuArDN729Cor+zl0G21eQ8Yru9xf19wFFtu34OH7quiYLBwWxUQua9C&#10;KvcJkMWd7Pq7dW2vAomiQFC1UaoM970/AXLjk9hlZucQJiqQTMXlT2sQ3U68G2u3AcgnwKEAhHUg&#10;dzHyuaY6APlBAgQ4VBTKHqpnDwNSdOOtwCNHAYoieC48isdvAaxi322xLzx8jgD5AdD4POFRZGPd&#10;QfHc4hy5IiHXdB2AbGzdDddF12UlPAqAFBlYJUCy0SLG5yqQEB73ILLjKno/ip07f5XHbO1+ES6i&#10;5FK41/m8thkTE3NAoIw9lOpDg9+OAmnIuEPVxUtRU32lKObDkKfLicd0Y6W7i+fp8jJ2kvETIWSd&#10;iO3CgUdTY2Hgm5raOL49WltNAeY4ZqRNPC4MquzfhPE3g0u1Y1zE45q5jlpA5VY4GMcRKkePfpz3&#10;NwCk+rqWhFMjwGrgvVjMWFffmMqomus+c8YCwxMonKOokHfjxIlj8dY772ULchtVTgEPAaIKKZWI&#10;ALFflnGQe/UhKDlbh+iOSjXBMLW3BIL7joRHBSAlTPaP8njHPYCk6rgVMyqLEh4Cg+/N2MiCC4px&#10;n6nHgsMMslnv5/hJ/o9nqhqjurEraz9qm7ujhmGWVL0r9+nCQp0kPDqHw7U4WrpGo7FzKOpsb4I6&#10;KavHbWjYCUx0OaXhBiAFODDg2dRwNrpGpuIy3/fZK42Aqz6OnTqXAXaztmyOaNsS3Wg9nMvK82J9&#10;kv7o5by2LhkEHgJDiAxj8IenVnLf+xy9AMTnZlW7SiYVx1Jx7OzVGOCYBMj01RjjdnbmneI+IWIM&#10;ZF4f/eHXYj7rMV6OefbNrBozZRelMenAmE8zW5596hUMIrPnx1+MKQz5PAZ26Rmez4x6+fAbsSJg&#10;OG6GGfwYxn7iwcMx82jR1kMVMswwdXUIY2y8YQq1YPfawo2j6+rFjGtYZ1EoB9cKKdJ67cclePoe&#10;Ohw9X7bfli6q56IbSOWiOuwLBMFRgiVjOMDB1GAD497v83oY+RxGQidVUKE+hEcOlYjuMmHF67u+&#10;gmm6xjyuqjz4XExRFhi6rNJttW+sHnw1Ibr07KsZQJ8Fzi4y5DK2FlRm7yzGjD2xDrwOQN6IiWff&#10;jNYDX4mub70bP8a4XWc2ZtB7G0UgQDb5UyVAlncLgAiJnwKHMRL3s5ZDeACRQnUUwfIicH4fIo61&#10;6Q3GegUgPHfpRuxuYPD31YCU0CiC6EVa7+6Nu7lGyJ7w2P4kbjAESFFsKEAAwO7nlbVAbmU1+h5/&#10;5Fv8sU3hVYFY/5E1IKgBFYiuLWMkAkQFch8g9yFSgEOACA7OxxAaZX1Isf93AaL6+IytAMkYSAUg&#10;KhBdWNaBlAARHBOTqxkDER7GPwRDCRBXsSsBcpWtrhH98kJERWIsZBt4Xue+a3yGV9euJSisu8jW&#10;Iga8McjGKYxb6K6yJ5XxBLOgjGdk7QbGueqSPakw9BrtBuMc7dHZ2Zsq5h5UKkDSNdbZYdFhd3T3&#10;FEugdjAz7u4dje6+oSwePHvuIoqjHYNfG9VX6gp3FICqERoAI11TKCdh0YTSOMc1HT95ImtTPDbh&#10;Yf8nlI4r5Fmn0sDzGzin7q3aWkBy6nicOvYhSuT78dZ778WlmsYExARAdUwuofJKgHC/1eplID1r&#10;RPi9r+oaFAT7ILB/CAO3+4Hx06qjHOV9QseYh24px1xFgcyrRhIee+neWgQiZmf52By/iRlBAlAG&#10;MbBnAYhV3I1AUVdRmWHV0jsSrXzOuYBTZTZvANpta28RE1GR2LvKhZ5c3dAAd/EcDHjfWLq1BIhB&#10;boPitlo36H4FVXEeVXjiAooQmFyq57tG1djPapDh+h4tHcN8B/0ZWB8YmsvHVBqCwtjH/lHeZ2yk&#10;pdM28JMxqMIQHBXQjM6s5lYIuZjUGPePzPjchYyF2IjxgclMK30+ffMaN7cZ8OZ+m/+ZNeXSnJMY&#10;81mM/SLAcCZubcNixXguoGDMyhr98rOojsMx+eCRmAYcUxj0SQyzsYORhw4wkz+UsMgaDo7XZWYX&#10;W/trCYxBhi6mYYYptUJDI9/HOexWOsB+qgZB4v2MXoy7dR0GxYWI4CiPSZeU8AAkFgiWqsPnZP8v&#10;Hk/oqDiEBlC06ePAQyok3WDFc8cBganKU3wGrvWwYlyDa53hnEKizL5yJEh4b6qzOa5J9TUPQGxr&#10;4rCde7m4lPA2FdoMrGnAMXHwq1H73M/HQk1r/BADaS+q7JhbiUlcAyA7wMOh+0qA7IdHqTz2374G&#10;SPZnW+13Ye0HiC6sVCLz25zb1vC3Y2uzUCD7lUcJD4duKyFSAsSxx22LDItaEQHyGQD5FIDcjN3d&#10;HyRAVBmCQoiUBYQZQK/UgOwBqV3OrQIpK8vTNZVwuK9Iin0UzT31UcCjVCAlcPYrkDKAXgTc/zpu&#10;oWZuAKrrXNsGgBMgtm+fBBxjEysJEhsrGv8oAaL7Klez26oUEjK87Wp3CZIbn90rbLM1+eq1G2l4&#10;qy/XZLDbmb9B7HQXYRRqazHiwMOYhsqjgEwlu8o4hvETDFazLqoW1AWGuh1IODoYBulVIAKls8PM&#10;LtSIriae04qRa8XI5Zrd3Ri71o4EyPnzl4vAPNAwPtPAqAdAtkqxPUcdSqapqSsfawY6J3V98bod&#10;ttXo9JxAqtt2K7bIAGTtvRgiaxWa4+JlXXAX48zJU6iXD+MdAHLi9PmYXQIe8xs5JoGIakSIGAuZ&#10;R4EUabyFAhEgy3zO6Y6qGP/9ECj390Ni//jpx8rbJUCmgcHMBsriHkgKd1bWq6g8DOinIjFecgNj&#10;uhiX+ayOnbwQ1XUoRj/XrqJ9unGM1j4g0D8KREYz8GxMw8yqHIIEpZD3YbBVHgakjVkYnxAeuTIh&#10;ACn7YHnbc/egQhwdA2PRwOd87kp9nKtpinO1bVHd1A1szJ5azIaIAsS4SC/wsCniEApBBTE0YeB8&#10;nxIBCg4BYspxY9tg3h6ZW8vh83xsZHa12E6hPvg/jAqYSV4LsFnQKAAfmHjqSKbXCg3hYZaQGVdm&#10;DM1a3c2+GVcZNOexteffiLXnXs+UXQGi0Zxgdj6GgR978EBMY3hVJ7MYzxlh/HpwAAA/XUlEQVQe&#10;m3kGwyukdI2li+ylmERtmJJr/YZxDzv4dqNONOwDqARjFenmQgX0snVN5syg4jVUEvaosl5iCCPd&#10;x2tYv2JqrqDJLrmMhINxjy8/k26xbBfPudKVBXi6nwAyqU5QR1zzCNAY4boFxwjwGzYGwmuNokIm&#10;OZ+1Hb7XJd7HosAFTNMPH0FhHQEqPl7Aw60FhIJ2HsiqsCxstCvv9BMqLgb3e5/Fl5N8HioQATL0&#10;9OtR85V/FbvjC3Fn57NUD5u6QBbYqjj4U11HjWwvAZAlVMk+YKg4yu3+sWGhIMAoXFeqDCFyHx7u&#10;r027X8nMmkPBoHJUICVA7sPDGEilJgTDqPpIgAgOZuGCZI/7CgUiQArQbGEIXAtkbx9AHIULq1KJ&#10;brzCIsB0YalAeC4GWHdVoSRUFMUoIVIMA+kqkVKZCJoKQLhtHUhRY/K3qI+/jU8ByN1cZOpvchhP&#10;UYFo8NcrLizrPsYn+dMAkCn2M/uq4r5KBYIBKqFhVo/7tshQgeRAdW0yhMe1G7djEuNz8tS5uHCx&#10;CngUdRaXLlVFVdXlDGoXQWzjJY56YGK8o6jTMACv+yq3FZeRhjwB4cyf+8+euZgwsH7EodF3tLT0&#10;RHMrhh1jb6uTLCJr6+T16+LjY6c4vy6uruiwnUbXYFZUu/Z2M4BwsaIuDFqvtQQ9Q6k4LF7r0Uhy&#10;nuZ2zmeGGNdRz/W49KrtUS7V1ACQy1ErDKvr4sK580DkaLzz7vvR0T2U6m6KSdEUk6PJxWtAZCum&#10;UCEzLntrXITPulQgtjRZV2XwmZbQcLt/7IfEJr+X8rjyPvfLse7gfHOcV4BMozZKkLid5fYcw8aP&#10;syiOWZSnS76ePH0h/uIb34w//uM/iRMnzkWLbUoyu6loNqihb+NzESIGxA2EFxlVBsgnolM3E0rE&#10;ILXZWMZADHY7urOY0CypQnkY/3C/03gGW7vzqmiy4JDHTPGtAuwXgNhl+291APEBFMvYXAKoa3C2&#10;CIqPz6AoljKGUaqN0UnAwbZUF6oT042bWgf5ja7FWMY6CneVsZKhmZUYm1+PCb6vsbl1hkBZzAWq&#10;7IWVAJk6ACAOvwo8rOdAXWAgFwCH2UaCZB5wrD73RqwceTUD6CsHX4urDGfZhQJRjWAUExgYyzSU&#10;QINh3EM//+jjhxMetoQvhjEM4YExt/07YLDNtam2A4Cl55FD6WYyUypVBscOYogTLBhzDbt9qYSH&#10;rdxVE/0ca6fchBDntcNvF0DrewTlg4E3MD/k6/KYa3jYKDJdW0LkoUMxBGAGHkTlAJLeL3Fblxdj&#10;/DEUBu/PVGVVxSL3LfCcOZ47w3WX8DBgLkC8nVs/GyAy99SrfBZmnqHqeI7wsBrfhoozbGdt4WIc&#10;5NmvxgAKpO63fjd+jMF1QahcVRCIZHt1/mwbqI5r/LG2AIjZWNkxl/tM87V+w4wtj0vlMc+YYx9w&#10;CI9ShWxgEAsX1n2IrKNAVoGIWViOrasC5FbcuO4qhLqwimwot+W+yqIARjFuYkhvbhcwSYVx2+NR&#10;ESiJ65u6wwDMnnAo4FEUEgqPYggS4yJ3bv0olccNDHC2fhcqZl9h6IvGiIXysLjQqvNPVCif8BiK&#10;zX0h5GM3AY7PK4LoRaGi8Y8iBsJgeweACB678V7btp373WxPIkCGx5fC1tdTfKbWhqysFa4rU0Bt&#10;XbKyeScD5rqw0mXF57HOdV/b+2FsAP/VHR/fQ71c5zzTcfrshQxIm1UlQMysMnW2GiNr7MD6C2Hg&#10;qLVuw1ReAdKgEtGd1RTVtagV1EtTRYW0oCZ0aZ04eS7OX6jmfoCCgtDFZDzEHlqNLa5c15t9kYoF&#10;iWw13gvAUD88t7N3MDp6zSgaLlRKz2ACpLGtNwOxdo61u2wdsDl33iaOVsgDJN1YxkQM7KN4bEfe&#10;YHsUs8C4NmMqHW0ch4I6d+5CVqS//e57nOMC5+yKwdHpmEGJzBhUZ+IzxVaDbcfeokpdt9ZurDJB&#10;0fjrrkposM19JhnrTFBW+Y2t7X0CLHRncR+/N9c+3+R36sjbTHo2+T1ucHuD72iO722aicDM2h0G&#10;KkSYMMGZ5Xc/z20NZTNQff/j0/Ff/+yb8Yd//Kdc+4dx6XJjLt7kAk2qhnKoFtKNhXHXVaVrqRXD&#10;7/K2Fga2AwhhkupjeA5wTBedb8fnEx5F3QbDLYrEmEgfw3bqHQDI2z0ojIx5sC+c6vleqhqtEeF3&#10;0DEElAoAWdMxiJHvnywUiPAoAZIqAxUxOnM11YTB8Ea+47rG7hjlGGMc4/NrMbEILADHiC4sYx+o&#10;EgEyClCGJooVCZtQtTaOfGDqGRQDCsFUU338MxjWaVTJxOMHY+nQy6k0TNtdNnh88FWMJZB5koFR&#10;NcMqM7EwqrpmBNGMwXiM+SjGflz3D4ZzhHNa7GfG1BjP12hb92GsIzOlMLi2Sul5HJAAmz7VAcZW&#10;KAyhNFyLw/1ulIhqxFbx/RjvvieBBbDr49wCpu9RzgF4BirHqkisDzEpYOSJw+kms8I83VqCQ9gA&#10;q74HnwUcwANF0fcQz0eJ6C4zFVhX3QqKyfRlA+KzKg4emxcivP4s761UHw4D51Nc3yyvtWRnXd7v&#10;xOMvxhhqaJbnZ+wD2NgGxUWk5ipFhHMHfz76Gd1/8u34W37kK8wENpY1/Bj1WQECEJiZXUfeZ/pu&#10;JdaxDjzWbT0ytxVrQqLitspOuyoP3VWokNJ9VcZAVB1F7KNwXa3mtgTIbrEGOgApXFhFUV8JEIcA&#10;ubkDIIBHuq5QIDcZuxhUj3XNEAGye6MAyPZ1YVJkVv1dgBQK5K4qgsd3bnwWOxgLixCNk2T9R7qj&#10;DKDfVx53EhgOFEqly28JkD3TfHmeC08V66JbfW5fLFu7/2QMZPdmkYW1cR0FwrXqwhoaW8wxBbwF&#10;iBXqLnqUbS8EyLUCHKXS2NCoud42ym2Wz396AQjxZ+vsG44Ll2vj5JlzGKCqrN8QClnPUQGGLiuD&#10;1WY2afg1ukKkTJOt11Azw7/EcdV1KBO7prboXtKItwKghjiKotD15Bratk7pBhR9ViEzM7ZDq+tl&#10;t6Mk7HHksqi1nPd8VQ3KpDNc26Ke85XDLrKO7CzLqDNIjKK5UtMYVZfrorW9L2q9ds5xpaYhFU4r&#10;ULKTayPH6eIy9tLnanZWRidc2uLU2fPx9jvvxje++a343vfeAaJ1MTA0mZ/V7DIAQY1kRhazf11H&#10;K1m8d7eiNoBIguTzHHkfYLi6x+O3PgUQfAdChN9eKhB+R/bQusZvqFAj1oYwbv8oVviujH0srPtd&#10;3mVicDfmmJD1Dk/FuerL8SeojT/6s2/EN7/zdhxDfdiLqg/jbNvzctGmLhSCVd2ZhosCSYAAEgGS&#10;fa2Aiet1mHXVwnFN3NfSY8yD5/ZP5izehZs0+NkyZGQ+6zESFhkcn4n+oQIkxl3MlkqweA0jM9EM&#10;uBo6h6K2dSCq67vjCsMq+H5rOgDTABAZwfirNBwlQISAwxRc1/RwZUEXwlJNDPucGY5jmHU1ntBY&#10;TQB5rqEp/hOTcygZF5Na5HsfjAdMzRUYqTieAiQY5KXDzKaPvIIqQVFgEJ1dO5YAgO6pyYcAzSMv&#10;ZEzAFia5BjiKZOLpYrXBXAOEMYxxHnn0IAqA5zxrCxJm9Y+hADCmqg9rN8YwogJEcHQ9Ztt4VAfG&#10;t+hZ9Vx0cR4XcNLdpLoQEhYIWkXe/+Th6H0SqDxhk0dgIEBQEt2MLIREBQ0AmiHrP7gOFYcZWrYl&#10;ESBWtAsTYyVe06DxEABjzyuXFx3nmuxrZYGgLrx5ADvL+eaEBuewx5eKoxzCpNgeLvpjqTZQStOc&#10;zwLELMbkOW51D7ouei59+yxgPvyL0XXwa7H48cX4a/4sV5GUm8j8rAOZNVh+o2imuGoFum6r65m2&#10;u6GbKo+5HutmWQkQhqC4ngqkiIEUMY4i1nFPeewfxj+EFQbTBapKgBSZVkXs46cBUqqPG9t3YncL&#10;0ACQG6gnW5+UCsTMLNcCMRNr94ZFhD8ZAynXAymLCNM1xrl3MQIG21UZWc/xE+4rVYh9r/4uQLIV&#10;PMfctF5EBQJ0Pk2A/F2IGAe5F0SvpPGqQEzjNYNliDELpBdXb2anWCukdauYjbPEZ7PCWFrXZ38t&#10;xmeWohvj0dJitlMPxreLPzUGFghcBgY19Q1RU1eX6bFFdlNTDoPf9rJqyF5W7UXBIQa5GfXQpvGt&#10;uJ+aud/R0mF79+H887pmtrEHDfbps5eiuqYpuqx05nkdHf08X7XRn51hm2yhoSLgePs3NaBi7Mp6&#10;AQVk078SGjk4TgXSbNYQr1euoNfYZKZWd56zyMACeFxni9fQZaO/fiA1yP4Aoz86gVhP30h0AzBb&#10;bOT635xHF9rxj0/GO997L959+/24cPEKBmwYtbcW87Y5YXI0t7IXy9c+iRVU4RoTD8dVwHEVdbdm&#10;zQ6/kRwWcAKR1ZsM9lf57V3l97rOsRs8x0wuW5CsuaQyx7sq4SqTmkVUx9L6jZhGbbQzg//4xIX4&#10;b995K/7sm38Rv/9f/iD7S3UPjBaz+rGFdPe4ZoaZUsUQJPeHxYIZEE+X1jjKbjxBYZFgG7CxiLC9&#10;z2OKALo9s8q4R3E+FUkRpyhhUQIjX5vHyv1BU2yBTw+3m7rG4mJNd1yqQY3UdaS7yxRcA+EjlWD4&#10;1CK/T2AgBFQZuqGEhVlUZlP1AyRdlrrMDNoPTaNYzLQCNPb+EjZux2ZXYnLhakxw3nwu1/qAwNBl&#10;Zd3GVes4Dr8Wy0devd+SBIOY7hsMaAaGn3Qm/loqEYvjVBzWMjib73eNZ91DGGK3QwBmlFn6CMZz&#10;/JlXMq5gYLoIZheKwMC5zRxTfWCgjU3Ys8plal1BsIPjdFPlsrLcHvC1MOpdmX2lWuG5T6EeeG4G&#10;0Xk8U3XZmt6bGVScOwsmgZhrndhGxeGaHK5LPgxsRhIsxfso0oiBwEHeN4+bqruE0V/kNZaedgAA&#10;rrkIlt8fKpEFjlngcV1YdiNeMGWX+235LjxW/Cx1FwJpOxcvHTQD7o2Yf/6fR/fr/ya2GnvirjMv&#10;jL2QEBBradi3YpM/V6FAKi1LLBQUIMyY7aa7xhAgGf+oAOS6AXgzqziHoChVRzlWp9ZzaxNFz2FW&#10;100gsGf8YxsFki6sogr9JwZ/xpv8EVOB3LibbUp2ed7Oxs24hYIoF5lSgezyB7619yP2i9RcwSBE&#10;ihhIoT5M4bWw0KVzBcgNjrtzB2ioNARIKpD7gXGD36ULaz9Abt8pemeVAEn1ka4sO/Pub+lepPN6&#10;nh1mqpvbRTfeMgvLQKftG2ysuFhxbSQ8MDzLAMSlV4cm5qIWBXCSmfWFSzYarI3LVYDiSguwaGGW&#10;7jocHYz2PK7WuAb7xh7McDKzyvhGswZcdxUjCw4xyAa+7biqy0Ro5Ap3mSbaH43CA6PX1IZhRw0I&#10;kgtV9XHq1KVobcXwW5PQDCQw9q5N0ZSr5GH0gYOLFtW3Y/S7+zA6KJeTZ/P+hAtbs4tc/c42486q&#10;m3TPVNxfrVxDK4amGYB06A6rQMr4iQVrbcyK240H8BwXNyrX5DZO0FSpqO5iNt43OJZdiU0KsOnk&#10;h8dOxNvf/yiOHj8TV/hcejBk1hhc1ZWrOrzlaoJf3I8x8fvaFBL89jb47a2jktd3bgMJVaFp1ZXB&#10;/prdAq4Beus4XL9+cTV6UQ2NfD4nz1TF9959L7793e/GRyi4egDpazcBbftddQ2MZ0qrgeg+DLju&#10;o4xnMDr6BUexr2HP/YFpFMdYpupaFe4iTu0qFADSDmS6dUMxspKc22Zf+Rmb+mtabh+/N2syVCC+&#10;ZoKDrRBIcLBvbMIajKwkZ7+X45s6x6K2ycaN3VHTBMwB1wCPl8Hwn1Qh3jaIvpSrRaokJufX832a&#10;fmwBoc+z67DQmADqkyhEb0/Mr6LILaxdz8JQm4w+sHzopVg5hFE7WNkCDmMdQsWxDFQWve2sGSNs&#10;PYiLJBW9sJ7LegmhYHqsy+G6VoiuIGf3GukRW71jdFUao0DHXk9urTbXfSVAXEWwF1h1PXGk0k4e&#10;ePD8ToAhRHo4zoWgDJQbD+nLQLhtVwQKz39KJeL9AIljyniIwXaD9hOmJGPYXXvDWEhRrMh93D/B&#10;+zK12GV3xzhvdtnlfdsteP6wNR+AleescB1XgezKs8/HCiCwoPBeHyxeIxUaW11YRX2MtTF8hpXE&#10;BIssbW+ygiK56va518PW9FcPvxHLL3w1pl4AIP/838en/BhvMQtes6hvHgMPHBIMwGRzBeWhCllG&#10;jXD72uIGCmM9NmaAAMd5rMApYiDCw1FUl5dKQ1hcnVzLUQJkfXozVvMc6+kau6XysIiQP9/ubuGS&#10;SrdUxja+SJWgoRcgKoxM591WfdyKbZTLLe67c6uoWt8DBgLEYsLShWUdSLqwMO5ffPHf4weVKnQV&#10;ye6NT2Kb5wuQolbkx3H7c2Mgfx23gYXwKDOvdG9lDCThASSMoXDeey6sVCBC5K8ARqFChEe5UqFB&#10;dGMg27zWprNUazv47AWIufUDI/Mxv7SdLqx51Ee2vGBrWw6N7ZnzVfHWO9+PP/vzv4gPPzwaF7hd&#10;c6Uxamtb7mUyOTRMttxuwkjbkj0D3UCkyRk8QDEg3tzCfS3t2eXV7KdWjH5bG2pD45JrTPTl2hJ1&#10;GDfXiygqjfty1q8Rr2/sjKNHzwCkTgw7Rt4YBse5XkQz52lqVVUAECHSIUS6MDZtca6qhi3XwLkc&#10;qo9cAU/lAgjSvw9AWoQEs912DJ0xlZqGtoRSJ6AQHrkiXp8VzBzjSDfOCMAYzzRUM5Qau7nW3uF8&#10;3Bl6ArKb8/ue+CwMVr/7wbF4670P4h22VSiqgWF7OmFQ7dk0olHGIDtzd2U/1RSfYxWK7uz5y3Hu&#10;wpU4c+5ynDxVlerq5NkLcezj0/HOex/Ge+99FN9n+91vfy++8Wffim9943vxzrvHct0LlZGuJGfd&#10;6cLBYGtMa4BvrhFubyhm/J1ci1lV7QbGgYOjqN+YKW5bIOj7NR4xMJNuqGxVMqQCQX0kdJyYFL2n&#10;ylTddj43g9mXatp5T0OZQeU1CAEhUbqRhIiwsjhQV5rZWYOoA6/bVib1rYNRVecSuCg9lE4fcNnv&#10;xipGoUKEiBCYBh7TKBTrW1Q5Nc1MQDpHMpA+hX0RIgKkAAnQAMDTwGRmYaMAyCJG0upxlcgqW5se&#10;Xn0OA8d26QizY+FRAcjEIwczI2kCYzqiW4jbzt77AcYABtgGhf0Y+H7us6dV9qTC0OayrwaLrcDG&#10;YAoX+1ClUkCZDDJLHzz4SvQ9CwQw0C4728+x/c++GkNshzHSgygBU3wHnnwJcPh8txwLOIpmi57r&#10;xYSRrdpVKrqidFWZNjzKNuMeQk94OICP2WcuQTsBPCZ43Jb0K8+/HisvvJEqQeW1fui1VCJrXMcK&#10;z5vn9VYAjH2vBIhuq1QhQMORbU4qcSNdWUu8hyXeo+Cw+NAakqu83yXU3gKfx+rzX4vJI78Qnb/5&#10;+/FDZrZbV3dSDazrejJLCgisAYOicWKl95UBdWs8PAbDv8aPQYhkM0QD6CiWa7nvMdczxlGOq5Or&#10;gGM1VqaY5U2zP7NWAGQWgFzdRknsxd42AGFWp0E388rU3GIAk71P43YFILe2jYHciRtbtwDIzdje&#10;uBE3d4rmimWx4a4QQX3cuKdACoCoPFxM6osv/gYlUhQRmtnl4lMG3EtgJDRUFLqvdFGhMopeWwJj&#10;vwLhOJ6TFeo+j+f4XAPvZU+swo2lEnH747jJdWwzq70GQISHCmSGz7y3z6U9F2JxBXCsAQ7uN4Bu&#10;FlYbhvatt9+LEyfOJkTO5GI81XH+4pWovlwfVZdq4soVYx3FuhwO1762/XcZ4G7XwAOWIhgOVFQO&#10;zIotBGwWIBp9odGEGmhTPWjc+4p9h64saw8wwhp5V707d7Em6mqbo41ztaFSirW5AYHw4DWMdzTq&#10;EjO43sa1sHUdiYuXG4BMTwKkBIeppAkBAOFCSLkanrUNrpTHccdRLqfPXsRoAg5dN1yPfn+B4bHe&#10;J1hcQa8TA9k2gAoRFsy4PYdAKl+rWOOC9wIMhexlwPERhv977wCSdz9ifBDvo1D+6P/7x/GHX/96&#10;vPW9t+IDAPPhBx/H+zz2wbvvx7uA3Eyv97n/+8Li/WNx7PjpBMhffOMv4zvffScuXDDrrT6/j3au&#10;wzW+RzC+xg10I3WgPoxtuG9mk80QnZGrJFQeZTqubqliCzB0Ufn+DJwDUb+Por3IVCqKftSG8Q6h&#10;0tFvkWARHM/72fpapZJp5Pu63NCRTRQNihtoN7Bu+q8TGlWNhX6OvvG5GJm1bmMpRues3VjO+EsN&#10;v5NqIFDbIkSKViRDBswFB0Z/HKM/rmuK+xzzy5s5IdLFZXq166E3t5mRN5SgSfWxsBZjqA9hMs5r&#10;qQ51YaleHth48Sux+fybsYbB08Dp1181/oEh15jawmTmicOxmPu6Yl6OSWfyGM1hjLUxhr6HgQnG&#10;175TQ2noX4o+XVkYazvijvPcUQypnXJHOb9L2FrX4fKww88ACs7pwk79BzjHQUCEce3F6A8AlwEM&#10;svGRohkigAFOpt5mNpdqAgPvsPVJERcpVMgI1zBkAJ/rskeWMRi3Vru7EuIEw8aOU08eyfdlry7b&#10;0a8Cjo2X3kQhvMbn8FrxuSQcMPpsV9wefilha3LB+qHXY1U4AJJVQFNCRYjcy8bi/Vmtn32zeL4A&#10;cbvAsTOH34zl574Wo0e+Fr1f/4v4MYZ5Y3ETJWEPqwIAurAMlJu665roAmbLDK1l6z2uVQCyljAp&#10;AFKMa4s7xfMzTbfIukqI6LaaESaokNnNuGp2lvEToLW9upMAuan7audW7GyhKABBAQ+NtmoEgFhQ&#10;qBsrM6/uMDj+egGQvR1VC49VAHLr5g8SIgKkVCDCQoB88cPKWugYelN3BcgNFIitTEzPNU6RNRtW&#10;qXO8gEi3lZX6FYAkOPJ2BSAMs7dKeOwHx32AmNX1IwDyRS4odQ1oucKg63xM8Tl1dk/F6OTVWBYe&#10;jKWNmzHP5+6a0ceOn4q333kvTjFjPnnmYlzK7qy6jFAcGPDqyzYqVEm0RyMG2sCyANGAWz/RgYHo&#10;6MIo8yfVBaULKJch5Xa6rtgaT3EGr+sqFxDSKGvQ2ddVVGb/FJXPNvFTFbRmqq/nbzOoa/yC/Vwh&#10;j9dpMoaCkTaekbEOhq6rYn2JYsnVMhhcAuAnRq9AMWNrKGobmtNYFyvteX2oDZRFj4aSY01RNVun&#10;k/tcwrW1UmTnsZkyzKy/xYA+97UmRFwkyaB/4fZyPW7BJRhdzrenZzBqahri2EfHsufX0PBkuqIG&#10;hyZjiDGMOhlkRt5vER6GeYj9YWb4IxML+dnqrutC/YwAiwEe68MwCwAbGwrLBj4fF4UyKG48o4w3&#10;5JaZuQbemISzdBWHt7t9fwmeQo0IGyHShAF2tHWN8j3an6oSM+G6Mp3X95f32b6kUC/F+bkmXv8K&#10;atIlcf0cXIvD7Ctjcrq3zIwaSWAspVEXIkXQe6VQM3x+QqQGRWOmlo0Ri3jIamZSTQKJKRSEY5zn&#10;6dKbRl1MoUSExZTAAA5t/AZd93yEfc8/OG2FukF060iKKnRjIQ/YEHAVg7eOAV/BwJV+/lmgMf7Y&#10;wRh99ECMPfpsNkJ0ESnbeww8fDhn9BpiO/kOMYsfxMD3PHYgAWJGVA+A0KAPCBUMpoHxPt1MbF3I&#10;yZhF1m4Ag15dUQBgGDXUw/m6uY5+rmcEg9zH8/t57X6ux/N5bhstGoA2fuEQEhlz8XGeq2sre209&#10;cjiD+YMALhfA4jXHjMlwbaMoqGljPLxedhhGZW288GZsAtQ14LFyyFYlz/PZAAyOW2Es+dlwrOpD&#10;uNjWZe3g63GVcxftS0pwvFRkaQG8Iu0X1fGsKsYKds9bxEpcS2T2oErn52Po+V+Mqe8ejf9+6wuA&#10;sYbxBwYLwmEjjbwqxHRdFcj2uuuAbMX2su6q4hjBUGZh6fJa15Vliu9cAY5M3fU8CQ7HJgpkPZZ9&#10;nudeEFIbsb22Ezc2dxMgN66xfx1FgQq5ky4sjHUltpEDg7+H4fXxvW3UCuC5trqVauS2vbOyvfun&#10;CR5bwe8y/i5A/iYh4jK2AmTX2hKhc5vzc5+9r4p6jSLgnarkDorjFoCoQOMnxl17ZJmtVYCjqB8p&#10;FMhPDh/jNe8B5LNc2yPTePlsWtpGmaGtZUuNeVM8gfXI5EJ8fOJ8vPf+UYznR/HhRyeY9V+Jmnrd&#10;VW0JilQYuqgMfGuQmf0X60ZooLrZ9gMKjGin2VHMZJm9djHzzY6t7Gt4XZ8h4we6QhjORr3fP7SZ&#10;Pc5Qy/UnMiYiKACDr1F9pTEaUDYqD2f5zogNkPq6pul6jBBJgKiCuK0Kef+jk3Gxui7XtrBAroSG&#10;M1HBodsolQgqwpTfHrPLLl1J1dNrKqpGFyPpdbpincP9dhSKkEjDDEw8LiHI6OR9dfkefe89PN7D&#10;7cpM29l5thPHqBowHgIGE7PLQGAUhdKWM+WsVWAWrbsnq6UrsQKNbmYyGXOwaC+L9Yb5/Hvy9exG&#10;awsPO9+6Xrifn8HyMg1WRdJvhTevUYIkz+c1cVuDr+HXnZVNELlfAAgQVYzBaD/D2kZUHvDu5XPp&#10;xrh3qSZ4DWHiNZWB8dI95XUNTswn3Fx0yoJF9zN2wRjgGGMRIygDXW1lxpRDYz4NICz6s4FjNQqk&#10;3gkK4DaoPlZxX00DkIxfcJ5JoDM+s8hzV/hseXyfa2sOWzAIMP3+e4Dz6MJqTC6iUnwekEnXF6MA&#10;CEZtDWO4mobQQO+LsYBhHX1UF5UBaAzxE2wx/GY3ZfU2ILCuIpUFxw5imAcxipmC+yQA8HHOPXQA&#10;4ACHXmDR6/0c38fr9GPoDYwPPqV7iuMwvpmSq0JhZt6LEfY+ATKMwR3QTcX5s1BQOD0CrLg2twMP&#10;PxvDAETXmDUlxmMyo8psLwAywTW5LvvE44AEEEygaKy+z5b0vCezq+ywu4aa0MCvYth1MV3luv1M&#10;1hjLKJQlgLDAdoXbgsQsq8zGAlhLgG2Vz3CZa7j6NCrkCUDyGPfz/ua4lvknVCAe/zz73Gbr7ckn&#10;X46ZA1+N7iO/EOvn6uPHt36IkV+NTX4MVqFfEyAYfVcLtPI8+1+tCZGdbOnuKoRCpYSGKb55HMNs&#10;KmMiZVFhWaGui2tr+QbHF8omixRVM6gaAeJ279pNxl7sbOwAk9sVgOg+0v3kfhFM38tAukWEtwFO&#10;AZAtAZQAMfhuQF2AmMbLbd7frTKIjpH/wRc2UsToA6asPnfcRN0AkDt3f5gQcGTnXcGQAAEOwOMT&#10;gbHPfeWw+WLZ/sRRAqQ8TwmQop7kh7HL6woQg+irBtEByNTsNYz8JH+qzYSHgfRJvpO6po44euJM&#10;nDh9Nj5Ghegeqa5tzOVNrZOwNkI3lNXfZjE1MqvVTdOivx4D7LYVo97abjxhHEMKEDDKront46oF&#10;A+b2Mmps6uFcZljxHGaSuqNMt3TYNlyjl+4fztlskBuD3tE3UqzVjQpqRPG4NKmGzNl9Gm0hwMgW&#10;HC3FCnoCw3jJseNn4rjt57md6ac+TwVgjIPrMx25y5RgjJMuqd6B8cwYO3euKl16Qq4okMMQCwCG&#10;zfyyjbmQZGac9Q8YJWshbNxXtPOYSKPpYkU+39bjBqh7hzHyHKuBFSSlodVA1jebFYZKUwFU3Dwa&#10;WhdFyrTYcaFjE0EAMKJRNpi8yPsdSGB0Y8S9Jluv+/4Eh72nnMEXILHB4f202XIIKCEiLLydSoRj&#10;s+V5JRbiuYWIMQphWV/fmZ9vJ5+XNR5elzGdIZSRAfJ8T9NXc2u6bga4DdzzXlQhNQ2deV2pAqYW&#10;0+VmBpXHlWrALClbq08Y77BinN9qG5+hbeG7UGrGnGzBPglAJmcL9aHxn13ciGmD4iiaGeAwvcTt&#10;pfWYYSxhWxavbqebyt+b1zAJVGaYtKpSfL5xkAfWDr8WaxhMDaUg0RVj4NiU3gkUgw0Vx0zPfRqD&#10;jNG3q62NC4cw5NZbFEFrjDzPH8Ygdj50MAPdxiL6MfxDhwCEAOH4XoBhJlVWkfM6VpK7RvkgY5h9&#10;lUk/x/ZxHZ2PqTwsIjzM8JwHCkhheHWP9VogiOHPlQ1d9hZYub6IjRFVH5MYcdcZsQmiKwGaNmtm&#10;mW1ZTD12nY6VQ69k7Ee309VnX41plMrozzwZczxHd5Njmetd4ZzzPLbMdhEgXWXr/fYCm30c2AKH&#10;2Uc55pHnY/JnnonJf+p4Nsb+96di8ssHclnbKZ934HUUicej8Hh/M3x+Zo718/y2l385djAUn2CM&#10;V/mhCpAdjPoNA+cY/Z2VvbgBEHbW92Jv6zbG/U5WixerEu7E7uYe220AsMv+TeBxI25s7MXN63cy&#10;JXeb597YuBm3MZQ3eW45bm3djS3O6bFCw/Ns8iO5sbEbt68DBW7voSjuqDjufI7BBh6OVCI/SIN/&#10;M6vRb8cO4NhYQfmsb3M/9xlsBzIubZtgqADEZW11P6lAhIfL33pcAsRzoVQEjAD4xP5WnwEdjsk4&#10;yB1u83y79u53YTl0YwmQwoVVpPPeh0gBkDKmovvKQHy6sACavbBW+SzsAjs9txVDoyv8UbayInqR&#10;UX2lJf7yu+/ExSs1ceb8hTh9+hwQOR2nTYWtssBPBVJJc8VI6T4yTtGEIXboZtLdZFNBAdNm24k2&#10;jHe6sAxSF4bcoVurQ/dD10h28E2jzdZYgS6tIjuq2LoSXYsZUrb6tggQY15VVRd19S2c15Ta4ejs&#10;BlYZ/BZQHMN1NLVxLQKCx03BtQjx5Jnzmb0lbBI4zPYN8Ko4hEeubpegUDUAEV7TVOQq3n+hlFQd&#10;GFVVBAbMLDbXpzA7SRfMKMbfyugejHPPILNxrsv1KlyVzyZ9znRNie3FSPcPz+d5unpRJQwXT+qy&#10;hiJdRWOZrdUK7MxmMlg9OIJiGAIaDNNcTUctXVDGGTSAnQOjUd3QGrV8T2ajObv2/mxcWBneVh2U&#10;0ChVgsPzlerDURT+8V44vlQoBtu7hgsVadtzJwHVNS3p4rSwcJD7hscAFNctGIWH6kKVIUAMrJsu&#10;bHqt5xAiV/hN9VvAx7Di3I642Y+K/QSmgOF4hwAZz0XQNjOzygWiVLh+P2NAysXRUn0AmUljHHOq&#10;lyX2lzNAPruyCSRKmLiMwVbCx9+eVfMTwEMFMrd0jYnV9Xhg9QDGk5m4bpVF25pgtHW9TOaM/vlc&#10;EnaE2b+rE+qe6sNg9j+O4cfwWWyXbUUwiq6zYdW4a4urPnox9n3M8vsx2j0AxtUAuwULj6lC0o3F&#10;8waefIXzvsooYNJrUP7JlzgP8OD1+7im3qcOxaBrm2PsjXtkN14etxhvmvNPAhD7arnkbHbWZdZv&#10;0eK4a41z3xTHGc/JdFpn/gdRCodfjqVDz8fac6/E5nNvoBxsAnkkpr6MqvmHj0X/P3oiev7BI9H9&#10;//5y9P6Dh6LvHz/G4L5/9Fi0/29fjo5/+GB0/5PHouMfPBxd//DRaP9/PRidHNv/jx6KgX/8aIz/&#10;7LMx/nPPZq8slc40wDAmotKx0aJB9dkEHp/BU69Fyy/9ZtxmRnETI76OhLwBPHZXthMkjrLbroph&#10;fUnVcROVsR0rBsB5fM8MKOCxvnQ9bmD497YAB8DYZeys34hdFQXguaNhN8sKKHyiwWa7DjB2DH5f&#10;5xjgc2N1JzPBfPz2jU/iFs8p+1t9yqzd4b4QuaPSMHPq+l5sX0MJMXvxGkzltVbEDC0VyM4O17ML&#10;JG5p5DXuKBCM+KdfaOwrLq4dYyC2SanUf2jwK0rhNiDR4OfqhDx267Ywua843He7l4N9jikBYiqw&#10;2VxmZGXmloPbeTwwsmjxOterC+vq2k3+UBsxgvqYQKFNodb6MBq/+59+L77+e1+PuobmbEty7Nip&#10;OHr8bJy5WB8Xa9rSXZHKoaUX4+wMGaNsILvLVE1gwWjvZMaNIezGMDpDd/btuhDO9G3DrYHu488+&#10;oNuF1+xlX4ioQjTo/okL9dGXmViNqgQfVyVgnDzGrWuxnz9XUygPzu9MWDeUvn7jJ1ZS61IysNuK&#10;CjB+0c3rn79UE1W1DZxHN5WPY7CHuIZBDD3H5iwaY+9z9eP3DvJY90CcOVuFMupJZWIMo1eQ9HH9&#10;GG4B0gcsbPinkUzDjmG0KE9VoiHOmTLn01XVDUTcekyvhprPwj5PuZoeM3+P18D7Pq40dKRxNFht&#10;wsPgKBDhdcomggkPjHoGoVEKGluD/FUY9Hwu+2ZD9fqaozYwFCL3XVYlQMrYh7f9TEqgCMP7QW32&#10;Gb0MC/k06hZx1ptpB6waGrpQqD2pLMZQC7rcPN5Mqwx0Y9xVZ35egtfmiH2qON6/1eIugZugmHJ5&#10;WQbPTTWi+kCNmCU1jt3QFTU9i7qYv5Zuqz4AkgoC49+HGjEupItqIlN0jYtcvTfGuS0cHLMr1xMg&#10;Kg6HjRRVybrfJnmtmQUeU4EsYaxtQy445jH0Cxh5Z9Sm647pOnoSkBx8KaaOvJYGv+thW40AEWbc&#10;2QrdrCjuN4XW9FljGy6PW7ijUBsYT2MdthbJOg7gMYTiGda9xf6Iqw8efDNGMKhmZAkPRxcgMqXX&#10;avMh4YVyMJ5SrHdub62Xs0uwcDBNV9hZIOjCU6PAYPyZV7n9Ukzw2nMAwwC5leALvIapyfMHn4+V&#10;516KzReKQLnNEedQCXOPPBfjqIiJL6G6fu5Q9P3vj0fPP3k0hoBBzz99Knp+9pnoffCZ6Hv4meh/&#10;+GAMPXw4Roy1PITS4BoswrQr8Qrvy5b39gSbBRw2onTf9UGWAcc81zHHMEOs/+nXo/03fj9+sL6b&#10;hnxbVxKqY4Ef01jnWExjcFb4820ubsXyNPJyZhOlcCdTe6/yY9FtpRoRKNfYt52IhX07qTxuJEBU&#10;FMY2dq5h6Nd3eJ3dyvZGbKIatpCst1ERn/Bca0yMq+xwPQbGjWm4JsgdFMinZj8BjU9uFfve52qE&#10;urD2toDaVa6J5960867pvSgqXV07bLdN+0WBOOsvOuayVV0AI1ODBchOAkSVAzSEB0PF4PEFQAAG&#10;CmMPgNxkCIAcQEkg5GNucxQqplAcRRV7uW9V+01A43NvpAL5NNfwWFndQ7avxtD0WoxMMjvEkHz3&#10;22/FP3vttfjd3/mdNAinzl6KYyfOpPJobjeQjVFnRt9mbANgmNKacOB7M86Rs1aMwYB9igZcUW4+&#10;jaKzdEHigkSmp/ZiqHswat2VmXnGHDow5sCoVA6uUOfa142dqAhgYYxDaHSrAHjN3PK8CxfrEjiF&#10;oTfIO5Epps7eXV7V9NJUF6gbYxBWq7tUqoWFFgN67bpyuocFiMPbKoTCJSJEujXeGMmamqY4c7oq&#10;4xMDKAdVQN8A75X36PvM+zToum8wfLperGr2fBrk7CtlxhBG2dRUZ/EJEA0p92loS2NegsHZum3U&#10;a7lmW5rbekYjrFurVAhloFt46Opy3xm+CQgXgIguQNVJP4pgcMLFluYTcr7G3zcEyX6wZI2G7iee&#10;Y6BaGNivqmtoMtWbatDstl6+E4cZdX6HQmSI6y9blxjnEXSFUrIWhPfpZ8a+2Voeb/adE5PhybkM&#10;fgsQ25Fo9BMebA2kj6MqNPYT/AdVN2ZOed5hFJ5r0picYOGgGVaCweemqkBxmG01MV+k7JrCK0jc&#10;L7OxdJXld89QISVArj71Siwwozd47qJI849j5BguV2tb93GM/cwLX8klbxv/jyeiCQPaYdsPjGE2&#10;L2RrNpV1F+macvDcYYDQqxIBJsY6PD5dXjxuzMPzjQCRYV5DsKhaujiPrqtejK0qxXOYmmsAfZAx&#10;zJgQGBVw2OXX/lJjjx+OSV7HwPo0s3tTiHOd8Wxi+HK4dvnkYwfDvl4CxEK+1Rdej9XnX411wGhG&#10;lHGJaSHw4MGYffBQTH8ZNfLgYT4LoACUrNeY083F/jRAnUCZCbFF+4Jlmu5LqS7MVjPlWcUxzXOn&#10;+GxthT/3FNcC2KZRbkLbnmFTvI9JrqX3wBvR9p//OD5BOexs7sUqP4xZjMt091gs8mdc4ge1BSyM&#10;d6xaWb6yh8HfjbX5jYx7XFu+wf1Fqm+uUAg0LDo0DqJb6/pqEd+4fpXbQGMLhWExotleVrtfQ6Zu&#10;8APa5vFd4yuonzUMqJlgAkaVIiQ++QQFgur4BJjsqFay0aJFgsBl115Yt+IaAFmYWAZWZnHZxVcg&#10;CIYindcguim8qgID57dtxY662d0pCg53d1EjHKMLqlx50BUGVSkO1ctNjP6tO3+dANnF+AuBUk0U&#10;MNE9hTpJtcJjKJjSBVYui1usZlgAxBjIfoAMjq5gFFazLfa733k7/sVX3ow3n38ufvs3fytsHHiu&#10;qi6qrjRmnUV9sxXeqI0OA8wAAMPZDSS6+jBMGIE+DYPGy9mktQHOujHcZigZNNeFpB++HQOeGVLt&#10;fdEKNBxCoxPlohtLSLShDIo6Co7HEHRgzAVEBtuFgK4uDHEPf3Cr0qvrWnPm6XPtzaThTJDweOGe&#10;GsH4Fs8VaioFs7EuVNfnc4qWGyoOzsvzNPjOQEuQCD0V0zC3T358LuobOouZs6Bk9DISHqgDAWJw&#10;O11FBoondBfNpkJqah1IpaFxFrbpCsJwljEI4wPGHzJYzr7GPFUI76Gqrp3PbThfx6C5QDKY7XkS&#10;3PuMtC1AdAFpCL1+VZxuQPcHxmc5v1C4H9h2lNAqr8V9r89twrDiSvLcqieTBoxJWfRpHElFlkkF&#10;QFy4q1SLDCsD6XwOKhvOowpRnfl6wzY95D80BpiERMY5GMbVbCljtlkuKcv7KGs67GGVqbaCBGiY&#10;cTWOgVdZFHESF4GyEeJUqje/w8ym4vkCZMxUXY5NGGW67n01Uo5SjeQ5eG+ZhbXyJEYQI2y1tRlE&#10;FsE5c152DQsMowAx4N0APOr+6ePR/KVnogfDqOoYxjiPZp3GKwmGEYzpKENQZMEf4Oh89FB0A5pB&#10;lQVgGsJwZi0Hz02XGKpCJTLw1MvRA0gsIOzm+cPM4scOvc5xdt59oahmV2U8Vbiuhr78TIzYPh6I&#10;GOOYNF7DeWybYmaWy8TOAxGr5bNPFc8RHMsAZv25N+PaS1/NwkmzpQTH3COHYiYB8mzMcN7lRzme&#10;sYyRN7HA4LpV+bYhMbV5ljHP+1h+5rUiiG7A/PEX83xe0zTvJVu8cEyupSLMOIdBd3tp2WRyms/N&#10;4sZWIN7yX/487mBkb6ztxgyGZZ4f3tXRhVibwpDPrsUmsFiZWo2rZlQt7zLLvwY0NhMeG4vbCZDr&#10;yy4EtZfV6hvAw6p0W5+YWru1tpMB8u21bY7ZTdXi8daTZOCdGccaPybrSQq3mUWHq0BrCzDcjruo&#10;hLu6rnRbAZNdoGLcw/1PUSN3rfvgvmuomRkMRvbt0h3GeypcWALElig8HwjkcrYJEaAgYIzVbBn/&#10;wOADBWs+0ugLEI7PwH3ChscyjvLjdFvdgwZDiOxWhvv3AOK2oj6sD/GcwqOEzo0KQDa2bscCn1v/&#10;kNW51+PMycvxS6+9Ef/itVfjF19+OX7nN/9dVNVoYBvZtmamzOXaDgw9Rr3HFE5m6kCirZdZtSmp&#10;QEP/vDUFqUS6mO1jMDtQCMJDo+4sOAvTVAnM5ruy9YdKxDgCRtsYAWBwf2B0htm4QVyOZbSrDHxu&#10;gqNI+9Xwd2JYL3Od1lKYumrBnllPgqMcGl+HbhxfK4PewK8RIH5w9NS9axQuRdsOgOG4t4/SqcBn&#10;iOuy5fzZc5fTjaciSGi4JgWGfXh8OV02GkdjDBpb6xh0F2mYNfrWWeTgc/Jzs9ZC8JaGu3huARVH&#10;0UJE9TKMUbVZJO9bYFTUh8do5LMiGyOcBhrlMzhVtOpwtt7DdTubNjvMGI+9sFRMxmDM0ipgcR9k&#10;RZxiKW8n5FQMXKefgYrMNUFa/byZDBSf3VT2szLu4ay/7D2VCQwt/flaCQ/PO7Wc15dpuVyvgfCR&#10;MkgOIHILYOqbOqO2oSPPIwi9vxwZTOdYK8lVRGPAwI68Pl931fgc9wsR4JGZcfxmTGlOF9bCagbq&#10;BYeQUIFML23eUyLuO1z4a47JqFBUTT1wFYOmkVx++rlYO/xKbDz3BrPyNwAJs3iVBKBo/Nkn48o/&#10;fjQafubJ6HikcC2pGmwXYvBbgAgOjb4gsQW7qqSIabj+hu6tF7Ouw5qPfraDDF1inmcY49r72IvR&#10;aaAdg9+OATZW0q2qYWavSrF7rv2sXNhplPuHvnSA2fyRWEwVUBQ7TmHobZw4y3VMcU4BsqxCAECr&#10;wGPl8KuxgZpyvXYD6GZSGTifBIoTP/dUTAGlOSAy//DBWAZ2K1y/hX9mpBnHsLXLzDOVwf4s1zsn&#10;HIDH3CMc8wTqhPc5DQyngcIEz3e9kxnep+4211jxXHNAdZL3MQ3kRp98JWofeSHa/vS/xWfM5HcW&#10;r8Usf4YlZm9rzLgsDswaj9n1WGUYA1lb3ImVWRWHykIY7GYm1fbKjdhBmag+1jmPHXu317nv2m5C&#10;RFeWdR7bGPcd04EBh6NoA4+a4ccjPMz8shmjr+k66hlDARam1+6YbeU+Q7DcBBIZtN8EUiidVX6o&#10;U1y7XYK3r9+KbYyyAe8bGRwvemoJFOHhNqvVd+7E9jUUi24vAJLL2FYUQ7qdEiAcq6uL55cAuXnb&#10;eMd9gKhGdt1PN5ZA0eXl+VQ6FdUDQHLN9Lu6sCoxkMzC+gSA3IyJqavMnBeQ51tx+Vxt/Nov/XL8&#10;1q/8y/hXb341fuv//I04e6E6/eemWPoHamxxsabJNAbWA2gMHRaWadSMJeiiaenCiHcw88t0VYx3&#10;Z5GZpTsps3gYxhp6GMY+/IOmqwMjOozBcl8fdvcQwOD8QqedYzXiwkWD5aywUA5j0drVh0G/FM2t&#10;XalQMmW2AgCNeEKB1zAo3a8hY/Sgmvo4xrbtph+blqtSMsOpVB0+z0yjPo3tSHGu/jGD3uNx9vwl&#10;ZthteawuqGGNcPrzdUkVsPAxC+s0qmkAMZYaUesXOgBHP4rb9Sy6uJ7CrXMfIhp0t4VC8bECIoL4&#10;Sn1XfsYeWx4vdIb4D2WMIgfn0E2FUXXbb8daVQQKYmiMzwQICDxdZ76ur1OOEkzlvltdhGbI6SIs&#10;FYjvbUh14uuj6lQpGndjEXa/ddaugmht57mdI/neB70Po59gw5jbyHCMMVpJ0c3BOTLdlmPM1PN7&#10;No4hMHzM9zHKezQGYqqtRYGjbk29FQbLgqBI/x3mHCpKJxX+NnoBqa8haMp4ikNgCBO3gsRh2/15&#10;/udL2BF/kw+sP/1qXMXQmbq79OzzzNKZSatCMgD9crRiqOv/yRPR/DPPRJurATLDFgjCw5bqVonr&#10;iho//Dpq5fXoefBQZhbposriQM6t4hi2YJDn+HxTdUcw8C4WZdGhasYsLdfwKFqyG0cBMhhiM7EG&#10;MdiDz1jncTABoRvJFvIW6NlaXoikcec9zHEds4Bjitdz5j/NueaBlNlmglHVsXywKAyc18300MHM&#10;lJp6yMWwnua+w7Hw+EuZgruMsnDdD9N85zm3ymPyqSPAidc68GKMo1p0Vc1x/fNcj+vDp+IAjmaE&#10;CQ+Xrp184qUY97VQQdm92FgLn88s1zSCgjn9OGrsg1PxN5/9KLYx4PP8sK7y41tHAehGWgUgFv2t&#10;84NY58vM2hC76y5cix3g4QqFN67uxd6aAfAihnKNLz4zsYx7bO5lnyoXibqxdhvIYNhX9+7FR7Je&#10;ZB5gzAMoXktoCBGVzwZgMT6SacOcy2B5uq+Ax941Xs/7dY/x47q+ZCU8chdDtIgMt9iwMPhfAB3h&#10;AQQw2KoI4VEE4T/PeM126fK6BSRKl5NqoZK6e1sI8JiPez6Hrq6bpgUDktzfd7uADOdgpMuMc9z9&#10;xIyvomjRcxbQ+UF2/712/Xasod6GRpn1TVyNBeA7iHH9k9/7L/Ff/8NvA5FfjX/7b/6vuHCphpn+&#10;YJy/3FC4hYDEAAbHFNI0ePrddWH167JQ6usLH2bWWVSRpz8caKgYNAIaYNd+ECSmfhpgd7GhYYyQ&#10;3XwHMNL9GGuB0j+qe6coWHO2rZLQv+1rChBBYkxD4+BsuqmlO6u6s7hOAHF+q5vT4AkHjE66Ynwt&#10;Ywi8d6uTLQisqW2LfqA2JAgwxAJGGGQVNecogMZ5eVwYmJpqUeG5S/UZzzAby3MKDtfv9hq9z8C4&#10;Rtb3bV2Chs5ZvdDNgDnnN5jcPy4whEHFXZTupMJd5H3GQEpYCArjSNWNtmrpz3NZ/OeMXvVRzO6L&#10;YHUP1zkwDSTGvY4CgBr3UYxqD4C2ZYpuqSIjSteVgOQ9GJth5AJPlWvU+DY2dkZ7Rz+fgy4h4zvF&#10;c7N2I11uFuBxH+9HBZKNCHVNcT2ZLo0SMBDuMdnfyvdZUTnZhmS2qDLXuBu8NoXWcxgr6+oZARgr&#10;GPmtmF/ZyvjHTBr968UaHsYz+P9OqiKwHWZf2UdLyPg9+5vyd9jLd2hMyutXqQhdK9MTICtMaHVd&#10;cZ7pxQIoc1e3YuGqyzVfiwfWAIjDIPrKwRcxsPrwMYLAo/1nn4nL/+SxaDbu8eDh6AQMWfSHkTQL&#10;KzveYrxHmf0b+xjE6A45dEExYx9lpj/MLDsBousKI2u33YxvYFh1dVnXoRJRuYxx7Bhgcetzssjw&#10;ccCBwR45+FxMHjLj6qVsiZ6r/TGEyOxTGG6MvMOCQdXHzIE3YgrDrWFf5rapuqsGywFQ9qwyvdeU&#10;2589GDMPA4WHD8TEg09lp925x/gMHuXcwgE1ZJfdaeMsGYMRIK5Q+EJMqUAA4iLnywWk+CxyPRTe&#10;y6QA4fYYn9E46sqFpaaARwKN92VA37YunSiVC//sV+MGs5cfffHXscYPf6K+J+a7x2KZP+wiP6Rl&#10;/ogro0uxamU0P7JlftCz/GHm+aMu9k3FdPtIzLSPxmL3RCwzG17qnYhVATS1ljUlgmGzUvOxtgAs&#10;lnaAxk6ueGhsxOJDISWgdGHZX0uICIN1xgY/JOMnpuluCRz3DcAzC9kRVvywr/HD3uTHd5U/w/TA&#10;bIxjCG/v3s2Mpz2M9Pb1u3FzV4D8CGOuYcfYCxiUyY6xHzPH2LdNScYo0s3EcRj9W4zbuqRuWYgo&#10;kEqQqEgEC9BwVCCyHx63b+sm+1HFXfZjtn9dtI3nPtXKjb3PY3v7bmxs3Iy52U0MN9dvi/xrn8Q8&#10;f5pv/Nc/jb/8oz+OP/39r8d//Hf/IVuXWA/y4cdnw3WvVQP2a3IGmAYtjSwGE4jqFjIuIkQEiAaj&#10;H6MlFFyoSEPcm0PlMprurqERDAl/aKupdXsMjmmkjaeYRaTrykA4sMAQF4qgUBGZFsq+ULH3VM8Q&#10;j3FO1wMRLIVbrChIzNs81+u1QaAGPgEytpizZP3rjRjj9vZBrleYGdTlvXF9ec2cw63DYw3omnKq&#10;YrkMeKzCFjiez4wog+deb8ZZBBHH9o9r+Jk18/vU2GqUNfwFFIqMKbcG8verjoyhCIEETPGZuxUi&#10;voZwbekeTdXXpfHXmGMsy75S9o4amOH4KcDHOfI8KhHdWxOci896kGtzVm+qrIH1TK2tHNePoc/u&#10;vKYlc24TFhoaO/huBxJAAkQQ+J4EgPu+VyE7xLX63QoP24EIYWNgKinfb8aJeB9CxPfr1rVJjG2o&#10;JDToKoMZDPksW5tZWmXvQlDT/JdVJFNM4nRdpfrgPtuXZJCc+6wTyfoPM6jYCpH8/tjq0usaHM3r&#10;72UiUcSiUJpcV6o0vgOr0lWNuS46731scin+f7CwA9tIBO3kAAAAAElFTkSuQmCC"/>
  <p:tag name="ISPRING_PRESENTER_PHOTO_1" val="png|iVBORw0KGgoAAAANSUhEUgAAAT4AAAFACAYAAAAlEBCBAAAAAXNSR0IArs4c6QAAAARnQU1BAACx&#10;jwv8YQUAAAAJcEhZcwAADsMAAA7DAcdvqGQAAP+lSURBVHhe7H0HoJ1FtXVCenJzb27vvabTQUFQ&#10;7IoFLM/Os2Hh6Xu29yzPhgVBaWlUkaIi0kUUpIZQQgLp5fbe7znnnt7PWf9a+zsnCYiIGv3Rl0nm&#10;fuV8Zb6ZvdesPbNnZgaOhJddSGcikLKYTiedrf3Tb0nGGKPOKfC8XRNnTNhx5r/zJ63nOLuZX8FH&#10;8CBzkZ3IbNM6Zz9aTNsz9Xw9wzmn96TT/C3F9+u0PUb/Dk2jk+JsSOu5hwQdZ697TuAJS0LmhxS3&#10;Sb7Dji3qviRTkbRcUAqd6OSWc1HmBibOSX80E5lu/tMzda3ud37X3fzm7DucowO/HHr+j8KL/XYk&#10;vGzDEeB7mYU/p0fO75mrshfbrgMIWTBUdP5KxTOQwEPtOWcPwqbCgb3s5TxhIOHsMGaPUnyL8y9F&#10;8HN+OxiddBx8vv7qX/ahzr9sOp1/zs3ZoDOZuw24Mvfp2XZZZseic/icaJvsP+fI3n3oPRb0+/PO&#10;Py864KyDg+HQS46Ef95wBPheZsFRKEe1HMWU4j8/ZtQuq4GM2TsOnMr+cXack6I6mefpH6GL+07Q&#10;zxbscuc6vf8g9DjhwM/asefZGf30EoPd+LyYuf/AY7LPfN7v2ZD9+fnxhU5qo71DDp1T4nQC4Oem&#10;5MDbsj9w61zvbJ8fD4YXPnskvDzDEeB72QUpTsacpDmLNE20dIT7B2OS5+PUSkXHXBM8aU/mGu9P&#10;8hyVlhuL2k+nZJpmnxUlZtGQo6lqkffobr1Ruu4E3ai0pJgaRTvz3JCI0IJ0A+FRJ4ZGkFYMDmfi&#10;KI/HuOW5wDBSgQGkpntsmw4N8jy3QW75W9rPa32KE0j5png8CQQmkQ5P8R3TfFeYLzyYAsGWvvo5&#10;QenVf0aZqUxdxsB1gF5fmTJA1zXMI4vKI+f79Z1x/lWUMS1Gm04592SfoGj3M6Z0P8Hfoq61JgJF&#10;/XokvJzDEeB72QVTKUeJUlTfNMFP6sttOhMTVDJCF+HPUVT9tTY/A0len+J+gr9QaaN8ToTgFuE9&#10;8UQIyUSQjyV4JqTQxJNkCtGEnmcwm1FZASLfH+f74wScFIEn7SGwDSE2ugvTHQ9j/LGfYd/N38CD&#10;P3oPHv7+W7HxB2/CYxe+GY+vfQcev/KdePTqd+Dha87Eo9cyXvkGPPnTt2LrTWfhCW63/PwsbL7x&#10;HXjy+rfhsWt571VvxaYrzsRjG87ExvVnY+PlZ+Oxi9+BjT88Ew9860145Afvxr4bv4ah363F1NO3&#10;Ij7+LNM1xDjMrBnhluAYZxqTIX6Qvp8gxk8IJvnt/P64AI9/UwJ9gT/PM9sMo1IJghm31l554Drl&#10;cQxJ5qMqCFUaKT5HAJgUCBLwUnyHYpr5Z+DIsjKgNPBT9XEE/F7O4QjwvRwDdUZMJC3mppb9DDMT&#10;Q8nsWoO/MTpe7BitGYYiRRX4EeQQCyJB4Iok44jqeumkFJ4xFdd9TrC9NK+PjCM4sh2u3b/Frl9/&#10;Hw9v+Aw2X/85bLv5POy45WPY/8t3Yf91p2DXuibsubwEveuLMHJNOSZ+VoGpm0rhua0SwQeaEdjU&#10;Bs+TzXA9VQ/P5lr4n6pBeEsdorubENndgOjeJoR31yG0sxaBrZXwba6A98kKeDZVwPdYDQKP1MJ7&#10;Tymmby5AgM91X1OGobWV6Li0Djsuqsfea16J7rvfh323vhe7fvFubLvhA3jyqg/jwUvOQeetF2Dy&#10;4RsR2fcokY/gmCAgGggpirWJ/7FiIKglk2TOBKxEknnHikDMTR0+aeVNTFvewbxKM+OMMVsvi475&#10;R5mn6+2cQFN5r8y1HzLvOxJeruEI8L0cg+mMzCcqkJmoVFYpn/TNTnEnLvTSOV3HyDuou3aNXcc/&#10;CbIPYyNR/iDkU0iFEPJ2IuzZgWD377D7ngux/bZvYv/dX8PAbz6HHevPwOaLmrDt8nLs+2kJBm6v&#10;xNRD9fA+Xo/QtnokOuqRHKgBxiuRnCgGJvMBdwEwdchW5ybyuK/IfRfPu/Q7jz053C7gdqET3Ywu&#10;nhvndnQR7+U1bl6re7U/xsj3pMcrkB6pA0YaEethWvbUYPopgu2DJZi8sxx9Py3FrotKsP0HdXj0&#10;S5XYdtEr0Xf3edh5y39hyy3fxtS2OxCd3IGQaw+t/UFmhJfRR9zyIRb3OWxYACgWx6wScXNAj5eR&#10;EafjZH/K4MxvDrZZRmcOMiz9COj9U4QjwPcyC4Kwgy1uaoujESoT1hiFA34GcxlmJ5ZnyiodNGXl&#10;PhVYLE4xlfIg5e9CuOcR9D12Fbb99BP47TdX4IkfN2H/lbV4dk0u2m8oxdhvmzD9SDPi21qALsb+&#10;KqTHSpAmaKW9BC5/IbFiCRAooOW7CAn/QoQD8xENzEE4NAuB2FEIRI9CJHgUkt5ZBLU5jPMIYvOR&#10;JMAlp3OQ8sznc+byebMYZ/I5M5Censk427nePZfv4LW+BYjwunBkLp87B8HYbESjcxEPzUXSPwcJ&#10;l64VYC4kIHI7zrQNVQA9DUDHSqR3Ho3g5tUY+cNSdN1Ui/ZLy9HzE7LUH63AQ99Yge1XfRDdD/4Y&#10;071/IPMdICseZU55GWUUi7uxXiGTS8YJYgZ2jMxgy2PhGoOZu2b2qkwEeLrkCOD9s4QjwPcyC1Id&#10;AVaSgGZtTGqvI8glaa7GqYQyV2mJIapIhYzQXJMB5wRtA3zAGMLjT6LvgZ/gyUvOwq7LTkf3+mOx&#10;b30Dum5ugGdjC+LPVhMkSsigisi0xNRKkPKVEbSKkPCScfnyCE4LeG4uUl4CE4Eo5Z3D37mdJkAF&#10;5iEdnINUYBZBcCYSvlmIMSb8swlOswm2Tkzz97SfMcjzPh3znuAsJAMzGWcgwW3CT7Dkb0m+J+kj&#10;UDIm+N4435Eg2MUDs3kN3+1jnOb9lq4FvIbHSkNI23l83iI+I49AW4S0h9/mLSM4EhCHuO0qQ3pH&#10;BcIbazB8G0Hw6lZ0XfEqdK97B5744Zux99dfhavrt2SDXcxDP6NaPLPsjSVCxEskCI00c0NRlgVB&#10;LpJQJ5PAUpWSruGVR7DvnyIcAb7DGCT0Fp/z72AwFbILHIVyTFTxC7tJP3LjwJg1tlPR1M6UtvYm&#10;mqwEvhRZiAiG41DsPD0d8GBy71ZMbvo1tl3zGXTc8iH0/vLV2Lm2EGO/LEZyI0FuaymVnyAwQjN1&#10;ooqAQCDwlSBKJhf15yFKsHGA6yieZ/QqEqjIxtIEujRBL0WmltJ5/c6YMsAieHnJ3Fw85yLAib0R&#10;3NJBMrogzyuGnG2KIOfEGQ7wETCTBMYkr08E5jLOI2Och1iQ+xmgTRPcwJgieMYYw3xniPcECXhh&#10;Al6MrDAaZrrDRyGmyPfGA0wLY5L7YZ6LhPm8MM3rIM1mF4F+nHkw0AbsakaMQDj92zq0X12LHWuW&#10;Y+jX78UTV7wHe+79Ica6H0HYLSAMMZJ5x1gJsdaJRKIIx6OIsFKKsYDE+gz1aA6rnS9bEantVaBo&#10;h4w6r/K1YOWd3TjlePD4ufE54Y9OHAl/TTgCfIcrUCCfC3yOkJuc6o+iZN5+P0QB7ISd5BkpjUxc&#10;dVakEaPOkNA5Hi1hXh/M9FpG3QiOb4d373149vr/RefPPofHvnsq9mw4HoO/bELggSokt5Pl9BPs&#10;JorI0HKRCC6gqUhwIyuK+5YYs4tPFyHkKaZyL0HMTFKaqDQ/LRLQ0gQmsbakn8yLQJQQKyPgJf0E&#10;Mca0tj6aqjJb3QQzF8/pGbzOzjOmCKYpAReBFV6avha1TyBiFKtM+2Tekq0xxgmAcQKhsUaZzBmz&#10;WO9MEDxjBNFYaCYB7ijEyRwTYo8ERDFPi0yz0gWBK6+P63oxUrFGASWvj3A/TlM9HVhMcpdDtkvG&#10;O1qPdGcjQo+VY/TuKmy7qg6P/Xg1tl56Jrp/8VV4n7gBgZ7HyTh7WGZkhKkAK6eIMUFramCZIaVm&#10;CYKf9q1kVYqquWQOO9dYuT9HFjL32nlHDvSzovPneeGFzh0Jf3E4AnyHK2Sl1eKhB5mNBD0j7AoZ&#10;Ubegy7Uv2JOJK/aghnU1MTkqxBDzE1w6ML79djx9w7l44KKTsX3t0WhfVwHvXWR025uB4SakJ0oJ&#10;QIsJBvmI+EsR9BXAR/MwaG1xZEcEv7h/AYFvEYFlobXXJacJigSjGMFJ5qXAJ8ltits0Qc/MXUaZ&#10;oyljegJEJybJwARyaq9LeWYaUBlDy7BD24ox8h04EAl8au+zfZrMBMO0TGgyPN2bVjuggM+AVsDm&#10;sMM0WSKykcdgWpyod3Irtkrwg0xr3U+As32yw3SQ30c2GSQDDAs0ffoufj8jfLkE3zzuM998BEJf&#10;scOMdzYg/Lt6jF3XjM71K7DxB0fj4R+9GTvv+C6CA5tYAU1lCodFJtwzgCPYZQDMieL04n0EwEzh&#10;28/Za/RH9/CfMUWde348Eg57OAJ8hytkBVkmqiKPFVNJijOjXCVU38d4TmAmTmcmkm5jNK8IYZ5z&#10;KhPCVNB29G2/Bdtv+x88vPYN2Hrlauy/vhL+B+uBPU002wh6nlxGKb+j8DEqfCS4CCGasnE/o3ex&#10;sSpQ2UGAgZmvMlcFIGJus8ie5vKehQiFc2ge5iDK+xMESDE1gRIESjJ97R1kfTQlE4xxY16O2Zsm&#10;UDlR1ziM0CLZowDR2gF5XZzvTZLFmclsAMYoc5nRgFKAJ6ZJsI4HydSsTVBszgE6Y5pkdOA3QJ0i&#10;BOkkzd1IZAYj00VwTxHA0gR1AXaUwBcxYF9k4JcmoMPDb/PkIz5RQBO9GKnJPCTJeg3YmV5tnfxS&#10;+ydBsK8R8c2NGL6lFpt/XIlHLzkFj1/3aYw+fTsS492stUTLWY6MEZalOt6TLHN1gji+f+qdFziy&#10;QuOFTjcKD/hfeKfzVslJdqxDRQKh3zPXMGiT2T0S/sZwBPgOV7A2NwGeelkJaxRYp0E8YVH78iAL&#10;s+6PyYdMfnbJOBKROJVbbUdEvYRYAa+fHoCr837s+9238cjFZ5BpNBPsWuF5uBnxvQS6McaJSpib&#10;iExFsaEDQCNgyACHdQgQiLjvnCcgCZR4DjxnTImsTNuUrvXLFBYjJJDw2K4T0HBr5irvUVubAMhp&#10;3xPry+wzDWJY6tE1pncgPRlg43NiBLGQTE3GGIHM6QjR8zLsjvfGCWZxMsektSUqrQ7YHYh6tjpF&#10;gnymANwl5jafgDcL/ugMBCMEy9BiPnMJgZZAR/C0NkMCXdJFdstv1L0JmfL6VlYaSXcemTIrhynm&#10;JZ+pdshkZCbifF6KoG6gz/vT3jzulwND9QhuqkP/L5vw7E+WYsslr8Ezv/4yhrbdhqCrm0AXIoiF&#10;Wc5RROIxxOUOIzDT/wRZvdxm1CvPsnYqSOGctgRDUv14Us7TkgXJ1BGo+3uEI8B3mIIMFSfqr3pe&#10;CXQEQI2esBpf51Nh4poHqagb8XCICkojKEzBNodYN6Le7Rh47DJs+cmbsOl7Dei8qQGTDzch1bGc&#10;zK4FqQn1Vi6iEoqxMJLNZDsanhsdIBRAKB4ERR5nt/pNW14vMNN9BwHGAStjhDoW08vGDBgpZkHP&#10;iXqmwFDRAUqH/TGdfsekTpB1xXlePbQpsrAkQSURIsiECUQCGm5jodnGPgXEetfBNB18p4Gp0sz0&#10;pNTLy3fE+a4Ynx2jWZ00d5t5CMeOQjCmtj7eL/cXdz7P5yMUz0EoSoAUOyRTVKVgFYBAldfGeC4a&#10;4m8Cc1UKBM8006RvU++0GCbcZNkjrIA6lsL3eAt23FGDh9ZV4ZEfrMTQ/d9AaOQBlqubpa4RJEAs&#10;STmIR/mdBMVIgOWtjhCb6oHskPIhYGRMEPACcjpXj37m33Og7wgOHpZwBPgOU5A8SkQFcooxsT3b&#10;l2ibYctaXg3iHqRjQWqDc5PG3oamtmDbr7+ETd89Hp2XNWPsVxVI7GpEeojswlWE+OQCMhMBAZVT&#10;TI3KlwoJtFh8ihkwU0+pzE6np1RbAaBYHe9RnOa+zEMpubE8MiwCjzoNzHTkM+x5YkMCMrExgQ+Z&#10;WBYYDgUg5x1OtDY/AqW1yQlABExkgIoGcgS99KQcleWQzK1L7EodJkwD06kOizCBL0TQsd7aTAeH&#10;geyB73PMauvpFeDp3bzP2vLUZjhF03aC5ir3kzRnQ+HZ8BPc1G6Zdi/huyuB4TpERysJkOrVXkLw&#10;lBkvQOP3Mk/VGZIg6MmFJmk92Uo/80TgSaZq7YjZPBfjZEWUkLP2ZBVifZWYejAXfT8rwOaLlmHz&#10;NZ+Gq+NJMugpAzo+iOUfQiwdQ4hyIU6XVKWnnnpFssEY2WCQABlThZmRqQNYp50DB0fC3xJYgkfC&#10;4QhZecw6tkpczYyh+DouK9o6pqxCdHQIg4/fjR3XfhK71x+Pjpuq4HuyEfGOBipoHRU4H/EpKd1s&#10;RKloqTCVXMppQEClFAshy3HASMwsC1bcZsDJASiZkwIRRgOoDLh5eQ8BzWFlVGheq3a2LPBZ1LMy&#10;z7TnHhKfc52xQzEnvovbhHphZS4SRJJhgomi0i6H47HFBAkCn3sRwYhmKgEsSQCJE2DE2tR7nFQ8&#10;NF0H3pP5Lks3QVmgHZmBKEE77uE5Pk8mKfyMXjJjjSSZKKFpWgXsqUH6D9WI/Kwcw2tzEHyEbG2o&#10;CRhbQvN6PkI0lQM0baMCOeUn02SR6TCQJ9gm/TShvTlMM0GclUhy2nHlSTA9yYkF/L4Css4qJCab&#10;EN/ehOFfVGPPpSuw5dK3o/eRdZjueowlH6AkJMxTUG7pNgwuxj0xPPlrEhATZIeKJlNHgO7vEljK&#10;R8JhC5Rhefsn46zNozFu1aBNAVavhdXfPO8awPCTN+PZy8/CMxc0YuquNiS2E+wmKqgTS6jMuVT+&#10;PAJBHrc5ZB8LrG1MoxbU22puGVS0lFdtW06PqwMQGXAwYMqaqY4SCyzV+ypnYQNPM3MFIlJsXSdm&#10;qHsIjIr8LesW8nzAe8GYASW10ymmQ/OZdnWYEJgy/nXxKAE8MptsjscCLG6tt3aa6XMTtDQaQ6zN&#10;S5NU7JBAI9aYBWu9xwFrMTzHtcUBQeYH0x/muQjNZXWEmKvMSCmSzzYh9dulCK9vxNh/5mP47Bx0&#10;nzYX2147A54NxUBnIxLj+axY1KkzFwGmKyr252ZaXARR9UYrL3g+ru+Ru40vl2w0BzGCa4wAHWP+&#10;J9QGqI4RmtPRSCGZaxHvJcMcIRPcVQj3PaXYdkUD7v/R6dh/34XwDW+mrNDcTTruL0luE5pUgvVi&#10;MkpLIUwzWLMsZJv4DgG/Izh4eAKl6Ug4ELJC9kfSZfwtu2t7dqTGaGNwDsDppDoxQrEIwpEwUhF1&#10;WPDnVBrR8T3Y/5vz8fD3X4H9V7fCfz+Bbi/ZyDjZiK+CYJFrCp6gAsdoGsbkdhJcQEUm+wnP4dbp&#10;4YwSLOSkayBGxRcjkfI77I1KmwUJbWXqihnxmWmBnYGaAxxOZwePtS/wM/PUYZJOx4jMXIGj80wz&#10;gzPPdqIDlo5bi9gi08H7EnInCZHNeXIJIAKAEqbP6V2OhHOMWYWjsxCLE7RjNEEJgI4ZLZcXgjsB&#10;PUpAkROyWKMDwkqL83yH7TrfYT6DBCj5AqqjJEiGGeHzBEDYXY7eH+Zi+9sWoeeUSuyvL0JXSTF6&#10;q/Ow64QZGL9oIRI9lQiECxCM5Dm92NM8R1Yad9FkFntUnjKv02SsKW6d3mY5WM8huM1ClKa02iM1&#10;0sRxx1HPtVgrKwDlA9NpPcPTBNnBOrg2rsK+G1fj/vOXYu+vzoO/6z7SvkmTG02EE4vSJohKdoLW&#10;IWLAp95dqzR5TAtC4qSjA0KYic4me+JI+HPhCPAdGrJy83zZ4fHBn/hPO1Ybq93OacPTvkI4HoE7&#10;4uFVNF+Sfnj3bUH7LRfg2bWvx96rS+F+eAnSQ0VUpoVIRghoZDup8QVI01TSyIc4FTpCNiNHXfU+&#10;HhjtoH2xJLInNcgnIwQkMhGHBQmgZJI5ZpmBFFmY2vfU4+kAHRVYJpr88g4BMAf4xJKywOKYkU6U&#10;4gr4HJA7GDOAeEiUWSiwColR8p0YJajvrQWerGdsBXasJMNqRrqrEulOAn03Ab+3HBggOA4zegSQ&#10;uYgEFhDA5lgeKG2Ov54DfGrLs7ZDSy9N/el5SE4uRnqyjIyrktldSuArRsxbCuxrQueX5uPhVTOw&#10;oyUX3ctL0L26EF2vWoCeT86G++c5iHdV0EQuR9JVjfQU75kiQE3lW09vnOCrNr+kgJTR+WYyOzFu&#10;no/SxI4xypRXh0i211umb1KuOcpfVlSqSFKRRWSGZIMThTStmxHeXIsBmsFPX7wS2376KUxsf4C4&#10;5qP00CJI+xGi3FivrkCPUfLljNPOthZnBTAjd9akonOZphSTTcYj4U+GI8D3UoKQzpEvEzwTODle&#10;Sbh4qPZpA0H+0+/xpBuTvX9A+33fxcYfvcKcjIMPapgUFd6zCCEqTyBG5kOlkZJgkoo8IXMpozw0&#10;18ScHOfgTBSI8T454ybJMtTLCLGKTLucWJsDfLxGQJQ1YQ3QMgCi9i+ZgVRS63QwRkiFNuDk7zqW&#10;wuo+nT8EAP9sJNtRx0M4SiZKMzC9ZwlG187B7nNmofsDOZj8bDU8366G61vF8HyjDN5v1mD6uxUI&#10;XVqJ2A3ViP2+miyNLNhVQqDJZ9oWMioPBPwElwxQ23dltzSJUwTYxM46pJ9dwftXIq2haK5moL8N&#10;o1flYtdnZmD4Pxci8P1iRK+tQfyeRiQ3NxJ8W4B2mrq/K0L0liLEHqRpvI/vHyvk9+QgGp2DUJQM&#10;kmWR9BAEPcpH5bvYN013metWMfHbmU6xvDjzKs4yE2s3Rq70E/giYoJBjTsWEJIhemgGD5Ujta0O&#10;fTeV4bEfNeLJ6z6I0T0389uHJUw0ex2/PwUxPIflSeZ4nv8kaw7QKToyaZWtjq1mPhJeLFCCjoQ/&#10;DmJ1Ti0rQbMBs/Kzonw5C+xEeBy3mVAMAwWCJnQh+EafQe+DF+A3X29E98+aENpMxjMiNrGYrGgB&#10;zSGaZWrUJwOI++ZC40+TIYKaeiupKA4gZcxNMR0qjXoWNYA/MU0FErMi+4nzvGPqZliZGBEBzYaV&#10;CfwEigZ8TrueInyLjNFgkgxrkuzDOhnk2CzAPQguThT4HQTSPxetjY9KHyHLSXhykN5ahuEvzMfm&#10;FQS/llJ0LqtA+9FkXEcXYHBlCYaXV2BgeRF6j8lF58nzse9tszD+3fmI3s90dTnjiRPTuYgyP9TT&#10;KpB2eqUdwBYbAwEqsJWm67dnoePcxfB9sw6hq6oQu49sc181kh0ViG1dgtR2PnM/y4DmJqbIPl1L&#10;WQkcQxa6DP1fmYOn3zgDWz8xC5O3kXX2l7A85iEUn0kTmKyO+ZyeIFN2EfyUT4oaaUKzGDSJ4VK5&#10;aqidmiHU68wyYnkmmA8q2yjzRc0UMZZDYnoGy42Mns+IsnJIqE1zIg/xHcUY+nUVHvx2Bbb/4r/g&#10;791McRIDlCQS4pKSNQqa0E9zBVLcDOKEg7qCW4v2T+N/BI4Z1DwSXjAcAb5DguBL5oSZrzYPnmIc&#10;CQKfME74h2icWBigMEadhmhrxwsjPLYb+28/H5suOhb7rytC6Ekqbz9NPU8+FYGAFKOyhqm8AgoP&#10;wSwzVEvAJpBx2soEWvyNgCUQcQCFip4Bv7T5rAk0HWZooKTfCAjOJAICSykagUtAyufHyFYiVLao&#10;lGxUvZtkOpvaELq3Ev6HyG46GV05ZCx6H8XhOcDngJnT83to/GMWKHYjBY+ECOhq09pSB/d/5GNv&#10;SzF661agr6ER/Q0VGGxkrCnHcGU5JqqrMVVdi/GKSvQ25mHvKTOx/xyyrOuYd7tXIzVZjXBwAWJh&#10;vVO+i+pNZWUhcA2RuU5WwHNnCZ5+2wzsacvHwIpK7D1tLnq/PBt4guxtmqY0zWeLY2VI7igjM2zi&#10;s48l23sl8PDx2PPBOXhg6Qw89dYFiN5Jc3ykxqbZEtuTq01qYh7fs5B5qTbXWYgJ1GQGq8KYIsCz&#10;Qkt7FhpDN8ATy7NyzEbmodoruVXbpM6lCHqaeiuuaw3A+W2j9Ug9sxJDtzbj4e/UYP9tX4R/5EmC&#10;nRvpcJjPjTNdlMNEjBZG2mbVjqoSNpnlH4GiouGd2N8R4HuxcAT4GCQ3WX8pCYzGyzpsz4kJSpb6&#10;LjQXVJq1bygVRkCt0breN4Heu9Zgy/dOR+eaZgQfopnV1UBFI+i5iijgBB6aOFE56RJYUmoDMuUg&#10;e6EyWM9rZlIAmXSaqukg69L5DFgKbPxqY6IiWuR+iApIEIjw/pi5q0ipeJ9MQ7KiCEEqRgWTG0Zi&#10;qATu3xTCfUklus8twGNvn4ndXyGb2kiAmCjlfVJuPlOKegD4BMDcN6D7M8AnJWeaYjRRY5MFwONl&#10;mP5UDvrqi+GqWA1PdRNcdSUYbclHT2se9tfmoLuqgMDXgFDZCgRKl2O4tgL7W+di7L2FiP3UMVdj&#10;4XyEBBgaOTGlKavmIaI2ziCBp78Crivysf3kmRiuqsVEeQuebZ2Nzv8iKD7N/HfTDNZ4ZFc+ks9U&#10;oOcHR2H/f83D1PlVCF7ahuQlqxE8txl7TsjBzvcRVB+lqeyqRpAAFo8QjFx8x+gigq0meJiDIMEw&#10;EJth/oZicwJGVRgyeQ+MQHlO1DnmT6Yss1EVmTNKhnJB4IvLNPYTnAn0qV61AbZg8FdNeOSHzXj6&#10;5+fCPfQkZTABXzKJMCvipJYOiGoZAa1Dolks5CNIoMsAnwOGslokoUfCC4X/88Dn+No5wJddT8Fq&#10;S52Uj5VMXO7LuyBEchdKarytQC+MqY5H0P6zc/HU/1YhcH8b0CvAo5klxffQxKJwq93H5qujwMe8&#10;VBJjeAQ8KYHAjlvNPGJsgDHrRnJotLY3ma0CO4FecD4BT21GC2haLkRIbi9hMrdgPpWKzI5Kpzam&#10;ME01ucFoAtHE9lLs//pR2PqqmdjZuogAkYs9Z85D+Fea1ZgsSGNSabIZgzTwdQD3j4Hvj0HP2gd5&#10;n2LKOxfJcSrxU0Vwnzcb/XV5CJYQYIqb4F1egMDZZRj5QCF2k2G1vy4PA68sx2RTHfzFLfCXLYWr&#10;sobAmIPhj+Uh9WgD01NGgCDATxP0ppz2zwiBR2Nxsa8S7u8vwa5lRxFcm+GvXYmdK+ai79v8TX57&#10;NOWjLubHSBWS9zZi7/tmY8vqGWg/cRF2HTsXQ68pRvpdR6P/1DwMfoP51NFAYM1DmHmXoLkL3Tuh&#10;CoWAHjnKWKC1+8kEDqmdT1F5rPJh2ahnmltVUNl8Uh46bbCKTn45ecW8VH4xf+X2E+b5WDCHDL0Y&#10;Cc1sPVaO8JZK7Fxfjvu/+yp0PPgzxKMuCSX/09qIRBBPaDbABE3eIMU0RJlVhW1dbY4cZ+KR8Mfh&#10;CPAZ5NFkpVkrr3kbPqQzwjxrwxMQJrhJIsRfYmkf3F2P4qn1H8WWC1fAfWcT4rtrEZ2spMLkIh7O&#10;gWY+Sagtz2ZCoeKQ5dmAfpm8NAednkmHTdlknGqDE7gZyDhA8nzw07x3av+DQEAN5H4xkSIqJplN&#10;XwsSO+oYKwm+jOPFBKBFxowiBEG5lmB/I8a+S3bUdhTGyb5GK8l0Vs7H1AV8hmZc9nA7TdNN5rJ6&#10;VAV83DcgPgB8h4Ke0piNFCOa09q3XmRXKdI7qjHw5bnY17oYEyXLMVJcj7E3kllesQp47BQkNp2A&#10;1EMnIf7zVXD9Rxn6j8uhCUxGWl+H3up8tJ82B57LCMa9BDCyIWsW8Ki9j2Y7QQi+QmBzHVyfy0N/&#10;y2L4y5fCzW/af/wcuNbwtwECulffs4SAVo/kdUsx9MZ8DNYSkGubMUBTu71mEbpWLcbA2YsQu5PX&#10;TZEhErji/B51rGgiB5slWm2M6swQuxPTE5sj004FWRZWvkybxgy75JKTrSCYR5n8ybJ2dVIZEJr7&#10;jvJX+UXwC8+3GaeDHprSlBtZCUmNsHHlAT1NCDy4HNsvqsPmS96Aqc1XUDBHEKfVEWOl7Kwkp/lf&#10;xPzitEjUJq326YPAdwT8/jgcAb4M8MUJfOFEzIYKSUzimvhTxE5ypJk3KF4pz3603/4N3P/NVgze&#10;UIfo1hokR0tZ+xeRXS1G0E+TyFgeFcTafOZZ+5TjmkJFUiQASjHkjiGhPwAcBDZHITLgIhCxKODj&#10;Vs/Tb1SQhE3TvgTpfaUI3V6OwGVVGPlSHnq/PAe+nxPAdtYQ/Epojs1HVI3tZIgYq0PgWpqSx82F&#10;myARKjsePfVkXP9JoHqWYOkhY3Rruir1zjrvtEkAlL4XBD0HkA9GsUP+Nk1lnSL73bYSff+di13L&#10;l2CsahX6Kusx8E7m112nMG2v5rNX81uXMl1tSD/SDM9/FqNj1Xz0NBQzlmDPigXo/jjNzycJYK4i&#10;+2a182ncbTTMfJouR+zeOgy9Kwdj9WXw0lyeqKrH4BsXI/5rVgYT9QSxhcyzxTSJW+C6sAJ9J+bB&#10;U9kAdxlNyaYytJ80Bx3vmYvA2mrHp1K+h8wzhFg+Ym18Z4zfmiTDU/6n1OvOmCAoxVhe+k3O0077&#10;4yKkaIrLxUb3ZsvOYczKM3U2KZ90XuzeqexUiSV8CxBy0+zlO+TOpHY/dYYITNMeWQ9lQHsJXLcW&#10;YMsPyrDlxo/BP7LZZJI1MU1fYR0BjhW1ZgGy5QjUzncE9P5k+D8CfCx8lf8BGRDUybzVntMQHIuR&#10;7cWdKcVDtBUCiSQCUZoPGmPpG8bgphuw7bI3YMcFZFIbqYxDtQSJQoJKIRVgCUGGDE9OrNYBIVcG&#10;9aZSMczcpJAbgAjgpAQZU8iYH5WM12djll2pB1NuJjI7xQg1nlU9uWqLS2ic63AuXLfNwY53zMCu&#10;o+egc/li7Fk1Gz3vJtBdVQ7sJqC4KhCfJpgJKGh6Jx+mmfmRhRipK4O/dBlG6/PR/aGjEHmISu/i&#10;Pe7F1ukikDZ2wvc5ZtqhoKco4Ht+VNrIePoWI7mxCuHr2jD6oXJ0NRRguqIVUxVNmDitDpHvrULw&#10;zmXwPlaC6CBB2i9fvhakbmjD+BtKMdRYgYmmZnTVFWPXGbMQvU0uJuVIaIibvoXgoJldNDtN8KZq&#10;dJw+n5ZsDbylK6yNcOTfyNwebuW3VDPfF7JsaPZ21mP/V+aT7c7FRHk9r6+mubsQo1/k997dTJN5&#10;Gb+f6SbQ2xhhte8xn7Uokqa6l++jM2cggU0ML8Q00NxW+5xNjEogixLAlC51ZMjXT3nmdFJlKgYr&#10;X24lF4yOy4vkgs+j7Eh+oqygNFN0LDLPerOTZLhJAmJKw/G0fskEwX5nA/b8rBZPXHgKBn63Bonx&#10;HlolETLSCNJaCVR9bWR8Aj81TNt6vybjBwQ+s8PfzSj+vxn+pYHPwTn9ZUFnkc7+aEogCYcDfAo2&#10;rXg4xFpT00ZpDgGyP0wgEtiMvbf+B+7/Wg3GbqukEtGMnMpHJJRHU3KR45M1RvY1tYCgIYZEQVVN&#10;LjDIbhmtltdWAs1rrBND0QDGYYAGILzHgE/Dpvg8840jeEbkKEsmkg4upBKQXYwWwHNrDva9aiZB&#10;ogCTdS0Yr62j1boIPWfOIYshoGwjo5qUyUclphmLrmqMf28x9i+bBxcZ2HBtIfa8Zga81/Pa4Xpe&#10;k8+4iEo/n2mUAjNmlPa5wPfH0aa4IkBgxwJMffcobHvFUbTAC+GvrUaktAbBogaM1siJeD6ePX0G&#10;tp43A1MPKV0lzDu++5HV8L2/FiOVFZgqXcptA/adSDZ2LcFxhPnuZ9r4HeY/FyIr66uF77Jy7Dl2&#10;Piaqm+GvWEGrOA8T57I8tjQzTWUGfEk1BzzdiL3nzsPupjwCcBuGaqqw65SZ8F5BwO9dRqZbxrxX&#10;JUMwkxsKgV+AZOOHWS5Jdw5SE2SObprQTC88pYzlvI8mvacIMbLcgG8eGb/a6zJmsvLD8o35Z3no&#10;nLP8yoKhyYXkQZO/8tsCmgcxF5pLMRZyen2jLgLrBOMk2ec0K68A391XB//vm7Dlx414ZP3bMdFx&#10;C0V6hEIbtdm6NS2aPBKszY+s0Im0bCTv9ocyr3Zqbf+Phn9Z4BPcKRrQpRWz5/RXha4aMXtSnRpR&#10;JDV1eJwML6bpoyYwvevn2Hz1a7D9ykKEn8n01AYKEWTtriFL6pVLusnyDvWHI1DJVDFgI2PTYHYH&#10;DKlMYgHGjMQGyI6yCqB9L4EzywSlNFSGZGA+lYDvIsOQeSfWJ9MqqXGtkwTgjbXoJcj1tObSzGvC&#10;VMkKuBrasL9tAfa8mYB2aQVS21ciPVlFhVWDeT2mryvB3pPn0fysx1h1A3Yvn4upr5NV7SVA+mim&#10;anQHv0s9jWIsLwX0FM3M5X14dgHc/70A25tz4K5ZjhhBKVxeCV9FI1w1LRiuKkdH3QL0v5vM9YFa&#10;3lPBfCSY7F6K4Jeq0ddUjMnKFRivXoqOE3IQ3EATvK+Y+aOp4ucgGiNTCjOde2iyfrsI+1cswmRV&#10;C9yM++r57v/hd+5tYH4XstJaiNQ4zcR7mrDnHfPQXV0GX9lKDDENe88gSN2hfKknK2ZF4lFTA5ke&#10;WZdmaA7w+yNqpggvYUVXjmRnJVJP1yF+fwMit9QgdBPZ66/qkPg9ZWIbZaO/nteVMc80+zXLUayU&#10;wGYVh8peI2YkH2LRlAdnNIqTb+oRjvOcptwPMw/DmWONVrH5CVUBqjfbpSF9ZKGa3UY9wB2t6Lql&#10;And+pwy77v8W5XbMEXfW3BJ5R7gzsm4VPmWbTE9nBXl2yf/R8H+A8UkSNJ7CmRtFWGenGFX4GnWh&#10;josga0ifNerFkRjehu3rz8OeH5yIiVtbkO6SguRSQPMQ87D2p4A6PbICOQ3CpxKTJdk4UjEHq8kZ&#10;CXzO1OlqZ3MA0NrwzOfOYVUyh6UU8uuytiJjfxR0XhuT8AepMHouFUJMJB4h6yPjScsBmYxu6twC&#10;dK1YQD2oR6jkOITKjoWrnqZdyzzsOWMu3BdVAtubaCbxGyaqkby/BkPvWozByhq4Klaiu6EIY58g&#10;43tCjI9mu3plNSee2CfTIRDWdxqwPQ/sDkT+FteohCABeXcexr+5BE8vK2Q9cQx8lcvgq20gy6rD&#10;QEMThmprSdYKMfo2Asq9tUhoFuSY2uEa4Pt+GTqOziUTbcYggbzzxCWIbiAo9wj4aILLH5GgFFO7&#10;F1nc5Ofz0SvQL28g2+U3Hzcf3osJdAPNZIX5rCwWIz1Sg+SNTeh6PdNV3YhQ6SoMkCH3voff9UAF&#10;K6YimpxqnmC5EGAioTnwxuXHJ4AiyxysQ/rhGgQ2lGLyi0vQ+24yx1NnkGnORPvJczDw9oXwfLEY&#10;wSsIjI802ruhzh21LTLNAjmn7NSWx31VbgRGqyQlC8w/G/3B70qrcmOlqUpHM7+YiSv2LV9GtQVa&#10;p5aYKCPN/vQY09fXCPemVjx+dRs23fBheAY3Sar5nwIuZMtatGJ6lHHNBqM+O60qTPvGGKCc8v+v&#10;hX9x4GMJq7aTAzJLXz1gCSFfPI1EJIloVLPdpuEnCqptLxVyY2THLdhxw1k2zCz9DAFjlLU4wS6m&#10;XlktX+gh2/CoxlY7DRWRJqgGxmvxG7mjmFBPq7Gbgq355ngs94iQfL/E1iYovGSISY/G0Ko9bQGf&#10;I+AjmLFWV9uemJamcoqRLZgJyZo+6WaNT8EPxZiOCK/zkNnsa0X4glrsP2kuhshmwqXLEC9bBV95&#10;C0aqa9BZn4+O02fCc2EO0lsIIDJnt7bC98VKx7+ubCkG6iux76zFCN+mWZ2p4ATVSJTvIzDb9EsH&#10;gDwDcpmoiUCz0dr3CB4IkO3sXIz+H83GttcvRHdTLaYIfO7yVgzXNaBreQF6TspF96sXYPAzzJtH&#10;CWi+XOYr83T/cgx/pRJ7j87BSFMNwakGe45fCP8amnZd/FY3Fd16TfOQHifzum8p+s5ahPHmcpqv&#10;jRhuqiQILUbs1/yOqSqWi1ZsW0AgasDED4rIcsUMm8j4mtC/jGz0yzSJn6riMwtYuajdjmASmgtf&#10;9Cj44/x+za6ynebydawgzilEx7Fz0NU8Hz3Ni9BNNjvYxAqDeTdSw7xsKsTukwiCH8+laV6J5FYy&#10;wBGy2al8q9Dk+KxJVq0yIRDaEpvaEgjNKmA5mwuROpW4Bbc2/poVj/JVMqTZYQwg1U5MBmmeAWR/&#10;8DJvPPVI9rSi+9YqbFx/EnY+djFBtJ8EjwxPi8nT9E3Fw2SCSVu8KkKZ9yXjCBMIk5oCSzNECxj/&#10;D4V/YeBTQWbaORIR1nJxRAhwMdWECQpAKEhh9FEgNPwsTEHqwuM//wLuvWAVeu5eikR3ExWMCkmF&#10;Uy+eDT0SqzNWppqawkwBVOO22mrE3uSPZQCgml4dEFMEyumFpoT+5FHwEcyiXoFeEdKawdci2Yvc&#10;FibkwKq4kL/TfI5R4DWWVwv4TNFkc5NtEljCmt6JQJuSw+tIFeK3VGLPW45Cd/0ShGhKBsrq4eN2&#10;vLoFo1U16GlciJ2nzMDUd8l+tqwkWL4Svp80o/2Y+VTaarKyemw/fg48PyHADLQgGKF5GaFiyaSi&#10;GW/Ap84ObdXTyGjA9xzw0z7zZXoxUl2LEbqvAN7vlmP4lFJiaQu8lSuJA2R9r6hA8POryOJWI3RX&#10;CWJdYjKsMPhteGwpej9AoG6Yj8m6CvTXlWDPq+YheC3ZaB/TprZHGy3B/Bpspbm5HPtfKZO9kqZx&#10;IzpbCjD8MXVsEPjICOU6pAWEsL8JPf+Vg23L5sJV1Qg/mXHXKpbHBXzu7kYkCXzZxZU0hDAid5zp&#10;UqS2lmHigoVof+tcdC8lwNZUYLqMIFpejcHaUgw1EHDrmuAtXQ5/6WqMVjegcykB8IxZGPk2rYON&#10;rGSG6vjcYrJUgrxmmFbzgcCPcmMAKOBTNECUHKmic9pLle8HfDstrzOVjra8V8Cp2XpiNM3jGoOt&#10;oYhDDfBsOhoPXbwCv7/83fD1PUodCJP8EfiSURI+P4EuAM0ELnM4GWE8Anz/gkE0nlFrXMTSEbI6&#10;zX3GwibXj8QTCGndi/g4Ev0PYvt178CTV5UjuOs4xAeXIzZVYixMM/1q2cWUXyauzFMJJ8FI5qoJ&#10;YKYdR2YMBVo1u4YuaSYUTFARJwsQ9SyCj4rojxNMIjTFJluAPcuReqgO4bvKELqzCqF7qpB4qBYQ&#10;y+yVuST/tTzHDPYvpAmaQ1OJx77FBOJ5BAwxLDK5Z5ag89xZNG2XwE3FdhPsXMuaEHrViRhqqUI/&#10;WV9XQx72nTgfU98gKNz/GsRueAW63p6D9qYceGqXkY2VwXteCRlOI5nFEjJU9TZS6dRDTbYqnzXr&#10;kOF3HwC+LOjxd0UHHJkm+QxS4XFbCybeUYThxmq4qglqDTSx30Sz8+pX89tfQyZdTUZLQIjJ1YYs&#10;6fpmjL+mkOZ3CULVdeipzsO215FR3yPXHDJDsWJ1ALlpQvbUI7CuFvtWziGY1dGCb8Du5oUY/jxB&#10;8ZkGMnQyLT+BcoKA+XgL+s/Jx57GXHir2zBdW419x8xGaD2BqZsmMRl8nOChoX3RsXlIkeFjWwv8&#10;FxWi/TUzsK95AUljKaZYQbgq6jFUWYpumtcDJy/B6EklZjZP8ry7egXN7Rb0NOVbRTP0zUVIbabp&#10;OyW3GpZbWKxN+eqwOgMwsXmLAjsH2LJNHc4QQFWkkjcn6ncxPU2SoPOyCuTTmCA7hHsWkqpoR5oR&#10;3/5KdN64Avdf/EoMPvMrh/kxRNPT1IMpA8B0IIl0iFYOzVyB3xHg+1cKJHdqtQuS+cURY60XIfvT&#10;7LaUo6h88yIYevZqPHHRsei5uQQJTZlEJUt4SxAh43HWf5CCU4l8MstoyknJDeh4PiOk2Zpawqwp&#10;iySQ1t5FBqQJAVKjxTRvyTDGaxF7tgTuG0sx+b91GP5oObrOWoL2dxZj33sK0PmRXAx9oRjeNQSg&#10;u50Fr6ltFPRFiErgNcnBBGt2zxJrU0vQLEv3z8fY+YvRuarImM9IZRlGTyRYfO5NiJ57EgZfUYSB&#10;5jL01haj97g8BD67FLjkDEx+vAF72wiGla3wFrVi+sxSpH9L4FVvZViKRxbrI+jLhGceyGlX44AP&#10;OOHyWy1mgE+9rTYRgkY8eKqA3zVh9GwCBE3qiaoG9DRUovdtpUjc9AoC16kGCOZCI/P7D82Y/mQF&#10;JlrKEK0ga62oQ+/Shej6BFnvlloC2RJjuRFrTiBQ7q8io6zgNYvhraJZX1WPXbx++KuFQEcT05hr&#10;ESME4HuWYujMYvSLsVUsJfMswd7T+ayb+d7hGpsoIKI2M5qkqakiVjrLkbiRbPmtNGfrcwlodQTM&#10;ZQS4MnQdSzP8/fnwfa8cIVWS6wiIX8nnd+aj+5giVjJknzW16K7OsXZA98VMz96lSDM/EsGF0AQF&#10;ysND3YGybkxZ8DO2x+i0qwogDwE+Xm+MUT3HjDFGTfSq9kEdm9sTLYzkCOW4ZyWG71uGTd9rxr7r&#10;/5vy104bKIRQKmiO+k7bnwN8igK+/0vg9y8MfCxEmrYqX7VpxGMJ1nRay0DjL7yITW5D72/Px9a1&#10;R2PkvgakBxjH1YNHZaMiazZfuZCEJUxUDHMH8SykUAoUnDYZ83OzWXozNbME1YSbQknmZ2NK/QS/&#10;MSrZ9hbEb6rG8HnzsfeMOdi/bAH6GvKpXMUYaCxBb1MBuhrnY38b2dsJc9D7zjxM/5Cs78lWpCcJ&#10;SjSXtSRjkmYvPIutPSqstriJPISvbkD/8eWYqKjFKJ/XeWIOfF84BvjFOxH9zmp0vyoHnU256KrN&#10;Rd+yYoTedSy8Zy1FZ9tijJLJeMqaMHRsHvzr5DPHd4ZpWptPIsGAbM+WeKQyqqPGYSlSUCqrlJLf&#10;LQaT/X6rGKYJ9vfVYOxdizFMwPWUNpBVVmH4DSWIXng08PuTaZIuR/LOFkQvrYf3nCIMHV2MYZqR&#10;/koy0DKCNM3c2NVMT181lZkmL58flOknZ+xdBJ2vVWK4rRBupn2wugbbltN0/xaBq7+VachjRcF8&#10;n2pC/BcNGDmtCOPlZGUEvi4y495z5iPxINmvu5jpnocwKy+Zu2l3CdJbWjD+uQL0kSFOFzfCW9KM&#10;4SqC3ukL4f0+TeDfsXLoISsnmNkcft11SPyuAZNfKWS+L8R4dS1ClW2saHLR8e55iP6GrG+izuYZ&#10;jE2r8nLM2wP5lwG1LAAqHx3ZysbMeV6r8waEPK92VRtBQpYt01dD6qIJp3KIs+zi7gIkh6uR2tGK&#10;HZcU4dkNZyM+9jTBTTQgSfaXtk6OeIyUQK5cR4DvnyGogA7tiXK6r+SrdDBoMUcVMc/GeH2EV6hd&#10;A35EJ+/H1nWvwt4fFyK96xgkx5uQoGmbGie4eeebuRqLkcVEnXYZedGbsNL0M8diE1DnnM28y9rZ&#10;cVImILjnIe0SWDiTVaqNDzsr4f1JIUbeRBZRl4eJ8nIqbDkBoRRumk6u+hJ4akoxTbbmqiwiQyIQ&#10;1Jdi7yuXYOSrVM7HCABTZDEeCr8No6JZ5p+PYIimjXoQ71iNgddWke3xOS1kNCuPQvuH85C+n2bl&#10;oychfFET9p+Zg10E24EGvnd5K8aW19sIicH6Cow1VJMoLcTkV6nIHfX8rnykNAsxgU+90XGyVwf4&#10;xG4dluuYaA4QOmAoBiPgIwNRh8G9FRh/dw5G60oRLGsluavD0IoijL6tHGMfqcDQ+2kGn1mG4RNL&#10;+K0FGCNgqJ2sv4bM8Gjm0Xk0W59oJWMu43vl56Zpn8iE5MPXSXOYIDSwNAeusnoS6UbsbFqEyS/Q&#10;TN2+wvwCU9Nkir1NZMN56FuZjykC5FhNI3YfS5b7LbLBbWUsuxwkWYGox1TfCFYw4TvK0P6Wo8gi&#10;uV+2CqOVFWg/cRY83yGobiWImU9hKWLRxVAnSDxMgB1lxfbwakx9phQjTeUIF6/GRGW9uQ35LlOv&#10;dKM1VUQ9Ar45ZKPKv0zlcQjoSa6ySwNkh7Q5k8yK/TngZ8BH8FSFKzmQ07WYeSw8F0FN7R+d5Zi/&#10;ZMi2frCXZj/BeegXdXj6BydhbNOV1A0XmV8CWv83GAkiEPERBKkrjg8Mg/TLfB64968Jhv+kwCfn&#10;FHE52838Ya2lwtKuai/ua9StFnCJRwIUbq1xEINr1714dv2r0fOLHJoDhQQTspMga3KyKK3OpdEH&#10;UjKZuTZxpJRNAqixk1nTloru+OM5tbeixuKqHcx6H6fkesHr1SDfXobptTTbztAMIoVUiibGRpql&#10;5RhtLkT3svnYs3IWOlrmYbCphMpJ06q8DYGqleisrcLukxbA86084BmahQQ/1fTy7Qob+JGBTtOc&#10;epwKem4thsjg/LWlNLUWY+cb5yH06wYyJpq2O46B56oa7H/nLHQ2z8VYlaaDWobJulaaflU0R8vQ&#10;SfCZ+DgZj9xa3MwPF0GB4Kr2SoGDuWLYtxMgDskHJ0qRaRYzD9Thg3GC8T1UtvfkoL+hED4yrWDp&#10;SgJbFXrJuDrIPjvqijFUU0OAqMF0XTOG6uqwv2EJnlk5A70fXYD4nWRWQ2RTmg3Zepg13ZWAhso8&#10;VYzwdWS2J8zEOAFqqrYJfbU08d9SivhagtODy4GNq2lWt6H7nfPRW1cEVzVZGM3t7afOgv9Kgmpf&#10;Eb+P5cT8TDMfU8Elxi5dl6g99ChWPhVkn03obCRb/sgCY6hiw5AZ7VqIqHsh/CxvOTynNHNz9/Fk&#10;qCzXUwtpfrcyb5vRQQAf/2IR0ttaWE7FkIuSM7U/QUnvzZi32jrgdnD/xaLlv1XCfDetDjFxqxgo&#10;r/Iw0KLqmg3IWduEFfn0EqQH6+C5uwLPfLcWw3/4EYF+2GDNG/UimJgmTdCIX7E+R38c52aHTNgp&#10;xn+l8E/M+FgwmdI4UCiZ0wI/K0B5sCejPBDdm8Tu+y7C/d9bBvdvl4H2JWvuPGgt1igFSS4NaitR&#10;w7HjuqLOi/lkBQLDg0LqMBvVvk502ml4XrUxf9NYzqRGGGgOONa08eur0fX2ozBEpfZUNmOipha9&#10;bbnoed1ieP+jDoHzmzB9YQNcX6vGwDlkeSeVYrC2AdO1SzFG5elsKsae18yHa00F0p2NTNdiKpvM&#10;b7nHSGkJrt1t8F9Sh4ET51BZy+AuaUL3scWYvKiA4E7AdMs8a0b0Z4UYPGsWBhuXwFe2FIHyZTYt&#10;lIZ89dZWYu9bFsB/ZwmZD9/F9MuNQvnhrClLBROYc3uQqTCKgWhrPd1UNDkBT1QjcW8D2t+/APva&#10;8jBSJpNxFTzVZJpklwP15RipJ0hUN5L9lpIwFWLvikXY+pqj0PmF+QjcyjQQhDQ5QURKrUqJLDJJ&#10;ENRQLrXfpR8pwzgBqb91PhlfDUYJNj2NFeh9TQ7P58J1TgWm3tKAwbYSTDU2Yry+GV3NZQTCfETu&#10;ZoUwLjcW5iPTnubzMUVmRkY39qXF6F4xH77qehvX23nMYoz9iMDWuxQxdTYF5/Fass7JxQTlhawQ&#10;CMas4BJa5P2Baoy8dx40Bnq4vgbtLXnYfzYZ5YONBD6a7DajDvPU2u/+GNBeKvBlKxsnOpWwKh1V&#10;vjYZhrYqu8AiRJi2CJl7VK4vE2Sqj7IyvbAa91/4dkTcO8j0/LC5J/VPOpONRiAYM5vM7r9M+OcE&#10;vgMFo+LSgOxMrZQtIYcAOpEhFRpC+z3fxWMX1cP3JIV+ohYJVwkFtwAx1pw2RCksM2oGBZOmLc1Y&#10;czTVUC/NJuzVdE0UHDIOmR9m0lFp1JjszKxC5ZF5QiVSz2M8qDGvVKRHlmH4w0Vob16EaY2sqGpE&#10;xyqyoI+RMVxfB2xaAexfRRBebdvEw0tpEjej9435ZEULMEGGMlFdh311Bej6QBniD6wksFYiRpNG&#10;a+omppkW1f5jdWR3deh83QyadIWIFi2jSV2C/k+Rqe0k8Pnki0gzsKPB2rzG/o0ASPCbKCk1nz9/&#10;+QpMlDVj57Gz4b6KDHKQoOOWwzaVhwzCJtgkwNt4Y4uOyeVEHgs89O0Cfg3SH69E5A9leOYTM/Dk&#10;iTPQsXwh+pry0U0g6Fi+CPtWLMbe5Uuwt3UR9q+YzUpgNoY+sxiedWVIbCLj7CbwupcwbzUNldOT&#10;a65FLAs1PWg9DHRVIXZFBXreQBbbtAQj5cv57SvJZssxwPwebiD4lZHllLCiq1nKy8uw57h8uL7F&#10;55OBJfV8fpt1NrhYSY3XIL2phcw5h3XEAkzTNJ+oqsXg60qQ+tVypMea4YsRlKMzyLTlRM2KkYCS&#10;nCajCiyg7DDfdhdg4Buz8MzJM7BvWR720PzecfoMRFg2GG8gEGnSCM3lx3wiOGVZ38EoIDv0+IWj&#10;ANLcXBQzIGrjghltJiCPZIMyrYlbte4vK+8orQQ52idp+qb2VKH9qhI8cvHrEBndZmRB7q1JY3hy&#10;AVNnh9iD09ub/fevFP55gS9TIFp2WUsza1yGjnQuEU9RqFmA4RS8A0/gwTWnY8+1JYhvI/Mhm9Eq&#10;+5pJNyl2EpCbiEweARYVnACo8bFaMtCmF58mG9B4XPncaV1YCrwzy7EGqc+kaUFFoFmhxYBMKPlM&#10;TS2ktqDYVQ0YOKUUfTUVGK2rRX9LMSY+UIDEXWSb/U3WpqS58pIBml5+7k+RNewlEyMA7H0DTb6G&#10;hZiuqMd4RS26T85H8HIqEFlkOpJHIZfJI7NTPoM1SD6xAn3n5GCodgnCJfUYqaYCv5sm+++r+DuB&#10;3ldM8KOp1rcS8Vta0f/B+di3dAbGqysIfq1wldZhT9ssjHyDz9tOsHQVUaEINPITUzufgM/cKxil&#10;uFTarLlvPmXZ0QkaWibH3a4iTD+4BJM35SF0fSVCV9ZYe5f7okJMXFiAsYuKMHV5GbzXVSB0dzlS&#10;mysJZnzvGNmVi6aZWJSNaFEvsVgWy4p5rzZHY56jOZZO9+ULsP1tM7BrKZ9J0zRQ0gAfzWcvv8tb&#10;VU+GrTG8pdi3chGGzmXZ30+2T0YaI/tST7ENF3QRWF3lSD5Zj+6Pz0JXywJ4WEkN09wdeEshknfQ&#10;zHU1IZxchEB8JvwEv2CE+UHAS7tzDPzAb0+Pz0dkUx48G8ox+KlibDt9Fja/WcDHMhisJThqLK7j&#10;yJwFrYOAlmVw3H9OxfLH0SkDbnWstmY+T/c5FonkQgDIc6oUba0QskB+Z5QMOqhRRiHKcm8len9V&#10;j23XvRexPi13GUYk4UIwOY1QPIhoNIyUhr5RjTRlW1Jje41RKP7zh39O4DOGp8WX+Vc1FQsllQxY&#10;4aUSccTiav9Lw9X3EH5z/nFov6EYyf0EFZkjUmiaseZyItcLnxidTBaZBmrXI/gZw2GtqoZoa1/i&#10;NVTElJsmn/n08Xf1noWctkApvOZQk++ereKv4UrtNLW+UoCRZZUYqqG521KA3lfRtL6IjLOdDMJP&#10;BhaeZwqgWZITPiqf0qKewmeaMfIVMoalc+GupJlY0YI+siX3F8gqthD8/PJrIxAQFGzlNC8ZUsdy&#10;THybCreqFJGKZkxWFaLj1XMRuqoSTADZGtmJZhzxOY3t0dtrMfzZHOw7meZl2zzGuXj2lTPQ9TUy&#10;qqfJrjR5gPzPaPJqfRDLB8sLMZ0M4GaiOnhsjVxTQP0mdsw8mCagu/g9k6xwRvjdPUx7O8FXsZOx&#10;h+XBtKkyMgdcG+/M72IlpHn9EkqzfCmlwAIFvl8+cSnmldr8Upqaq6MAgZtzMfz5PPSeugiDzQT/&#10;tiL0riDTXl2KbSfkY//bZ8Lzv2Rl9/JdA1Us9wW20FOU5axnWo+9txCpbVXo+Q9nppspmuGjdVUY&#10;fNsSRDWqhYxNa+qm/JQD3q9hbrbmxniheQPIydye42IZ9dUj9XALpq8sw8hl/IbNFTaOV+9Nheay&#10;kmRlYYzvUOAT+3OaC54PdC8UDwDfofHAsw4yQWPjskzUds1vjLIy09T9ai5IDNaj985m7L3mbEw8&#10;cT0Q7dGqMZhKhBFKxszBWZMeJFJxxHksk9gBvn9+9vdPC3zqtVV3fJIcXYsyp5Jhq5lSNhFjEO69&#10;d+ORDSeg9/ZK1m5NSE5UIeXiPkFDQhtmzauxj6ZoFDiZadmppFSjSomdqcU1T5ra/XSOwmZmHQVK&#10;bU00XQQGWnPBFsN2c99NpaeAaarzrvdqZEE13NVqX1qCvjMJbnevYDpa+Uyaz+r1lclKpYlqXQey&#10;KzMVKZCxG5ow9HqymNoauCtaMdhQgqEPLkbsIYKHr9zacTSjc0xMNcIafKoK/uur0XlyCdwlq2m+&#10;rkIHwXLsPwhiWj2M35HWpJoaE6wJC/pbkLivGf3nL0Lnf8zH6NcLMH1VKWIby5AeKqDSEJSN9TI9&#10;+iaNDhDz0uLf7pncJ7NQh491+jA/lDeMNnU9wU9jftXzHJfjtyYD1cwmkwSJCUZVPtMEVc0yw6gp&#10;l2wyh2yPOZ9jo2Jk6ooZMY/UjKA1R2S6gaapxsJq7QoDmwGa8o/XIXZTLaIXlCH49WK4/6ccU99s&#10;xOSlNQjezffvJBBrBTVWFBptYxWf2KrAnOWXkuP1nmq4vlOMzmPyaTrXkTVXolMTol7BezV1FtOe&#10;0sJDAn7KAzSWdopA7FY7aikriQL4CdIxDZVzs2LrJ9NrzycwFiBIAI+qPU4ATvPdQOmPTF0eC8D+&#10;XDQZdKLlS+Z8tt1Z8UBbtJpg+JsmYEhq+jSyVPM1VeXvYd4NN2H6/uOx6TsrsffW/6VquRGg5eRP&#10;R5CMa6bnKEGPumZTXP1rgJ4Cc+SfMCjvWQZqf9CMKkhFnH37MYjJ7Vfj2R8vg+teCuQoTQwNRJ/K&#10;RZwAkwgtRERmWUCzZZClSTAYJSDmn0dhMSGUGWfKNwthtfsJpNTQLwAxVkPAlIkjQBBTIRvUVFJp&#10;gl9ykizh4SLsfcs8jFOBpsnYemvz0ftOKu1jy2kOViAWZu2fAT645TpCk1tuIwReNbyrZ9L9wRL0&#10;1ufThGtEX3Updr9xPvy/IWuZruJ3aAwwzajIbITCaqtiTf5gFfacWYCeqhVwV52MzspidLyDoL6J&#10;QDfpMCrNaZfgtUlPCVlYPeI76mmeNSK9q5WAS/N7iuagfM4IDAY4biqVwE3frTyRGcXzmjBA7i02&#10;W7CaCsTQfIsQ9eYh6C1CgMzS56slEDQi7GlBmGAfmW5FeJqmvLcFgUAtQv4qhL1ViHjLWCalCAaq&#10;EPSUIuTOR4hgGWU642SbzoLdBF2NkZ5i+UwSIGTCyZ+N4KOmiLSH4K6JGHrIMPcQZLcx7qzkcT3v&#10;qTG2k9L0+kECrlVaAgtVZkw/yzEucO+tRviqGrS/ajEGWWG5ahvRvnIuBsgC8SjzZrASSZav/DtD&#10;cUcm0jRfk9NlSIyXUMaK+RvZZExskua/xj2zTMPh2ZgOycTlObdkSJZEBuwkb5nogJUDYi8Wnc6l&#10;zPXm0+fELAu0Ckhlx9+crSooybvGnGtBKJZfRJYG89PPSmG8FaFNq/D0RcvQfvf3aIkMUpeCBDta&#10;UAK9dNJcXf41IM8JzJV/vqACIM4R8Ih+pOGpJAvGJlbxoevRi/DUJRWY/j0LdJAmhlvuKmQ9ZB+a&#10;2yxIMAuTWaUDrMWpUFIA9e45YyLFipx2EbkKSNGtl4zKkQrSDLURHGRtxhBowpCpyJfKgJDPNfNC&#10;Net4HqIPFGLfW+ditLqaZmcD+huLMfAuKt6m5bymBEk1NIt18P0yCzUqxEeQUXuhzYv3xGp4P1mD&#10;jsYl1rs7WF2GLa+cBc+tVHBXHdNKlqi0BedRqcUUCJ7byfg+X4zNKwuxu7EM+1cvxK73zcD43VTs&#10;3loCRsZ3jQCltjiQjYFpUa+vHF6jBEWZ2856HkybGI1rHgGIlUVwMUJMY9BHUApWMA/rGdsIXit4&#10;/hiC2Sn87TX8htdi2vUWBKbfw/PnIOz/JK/7NJX/MwhFzrVtOHAun3cOopFzCBTnELjfz8rlPQTM&#10;9/H+98LveScB8I0EytMR87yC8TimbxUjTXQXQZJlGhFj5HeIAapXNhUgSIbJNKMsswjLwJofWBHx&#10;mpRPs1EXUzwIhgRlm59QPfnMP5W7rakRltlejuQDtRj48GLiZYFNZT9QW4bOVyxC4H8JqhtZObCy&#10;SEVqEY6UIKK234FiRDflI/BbpudhXmNNKixfgneAlasvPtPWGpZprXZAayqRbFmZPRfoHPbmgOCL&#10;RgPITOXMfausD3nOgWcxCgTFbM07wbuALHwuQqw0g6zQNXFqjOCrGaBtktNnWvHMj2ux7/pPMy+6&#10;qWdpBKljcc3owmg69y8SXp7Al81gQ7iDh9mgtj1Rb+5AzQ427XZ0BNtu+Dw2fouMYRMFUIv+uJdQ&#10;0GiK0CSSAGi2k4gKm7V0mori1IKs9a29jtSfpq/1hFlDOhVDQCYhneSzBhsR3JKHwFayvOFSAkKx&#10;teWFZW7y/mSUUeYzhVHAFd9Ujt1nzkRfbTGG66vRXpeHgTcT0O5so+lTSeFczPtnmVuKwFQuMEEK&#10;odalhYfK89CxmP5YE7qbywh8reivL0H7W2h230dT10MWSwDTiAZnmUMKrpSwqx7DV5Rg47tmYOs7&#10;j8Lwl3IwdWUOpjczH4apsGR5KfVAGmMlC8iyAn6jWJw5YKtNjww5JtNtqhHxyVXw+14Bb+DV8Pje&#10;wPgO+EMfRih2HiLx/0Y88V0kEj9GLHEtYskbuf9z1kW3IB27E0j8nmV0Pyun+1iG95Gk/46ldx+P&#10;H2Dkb+nf8fzvef5unr+N197OsryVFdkvkI5fzzK9GunwOsafMPI9oS8Q7D9BQH0//NNnIjT9aoLi&#10;SUhMr2A+kq358hAKLCLY5rKc5fqisdUyj2XeS/FlujO/XCxjVlqaFUcdN9HIPAQSAj/KRGcNfBeX&#10;2iiMYTVTVC2jyduI4RPLEfoS8+Pnq5DadCqw5VUso+OR3ECT+KNzsf9NMzH0vlyEf8hK5HZWTM/W&#10;kgUWU9ZYQbJMbaEoddTIXFflqnZLA6+DQOXEDBO09j5F59hxIxKAMQrIKMdaxsCaZ7i14YO6zspV&#10;UefJMs3zQDKmZ8lZewErroXMK7JR5kGUTNrknsRA/pGpXU3oWdeIZ9Z8BL7xTgO+UCyOKIEva+gK&#10;EDUUQFsnPF9DX/6BOf0yC07OOn8yOS2Sbe0LmSpHwGfjCwl6Zt7GR7Hjxvdj6w8XIvZ0M2uvJgJT&#10;xilZM4wQYKC2O3PoFIuTiUvWpvYr9X6xxozSZNRcbEkNS5sUkMhhl/dNqI2sFYlbV6L7iznY9yWy&#10;st/ThO5vsbYqzQ8XJOiFaTpIwNU7jFABkjuq0fthmkktRTbNUn9tCUZP5vUXMX37V9D0JJi6aHaq&#10;s0BjcdVeGJEPINM0uhSpXx+N8bMrMdJciUn5oC3NxfAnqTRP1hiDsdmBBdIuKqsa2SeZzqEqhJ4o&#10;xcRteQj/oRbY0UYwpBKOEaQJrlbDUxkcv0Qqj94t5kpTOyH3DprQ8emVZFWnI+J6D9NyHoHyG4jF&#10;LiOo/ZSVzS1Ipn6LVPoBlsljLJWtzPy9jL2MY4zjjBOMU4xaEczN6OF1jGkXt9lz04wBxiDP+xnd&#10;/G2ccZjn+hh7GAdZ3iMsfJ5LdnO7h8dPMT7E/XtZ9ncgFb2BZXop8+9/yVw+hbD7bCrzG6jMp9Ok&#10;Xs39Gn5HIaKsGBKZKdyzK6GpV1zO6Rr7Gwstgo/mb1CVjpeV2iZWIJ/Lx96VCzFQXm5jfKdqmtHb&#10;Wo7O00rR8bYi9JxZjNEzSjF+NGNTGUGyCIMs670nLcDj75yJ7vVzkOjMZx6zkrXOHsoVt+oIsvcT&#10;vJxecVauBloEJ1WCkkemTUPRLGYA0IZHCsQFfJJfVbCUW/NFlFsOgVXzPDpNAGKzYoMZ0DSW6FRs&#10;Nqcf5c0m3WAlJ8vHXLp4r2asjlIO0NmG3ZfW4un1n+Z7hhFOBhFMxsxvQmooCNTYdxvpkdXVf7Lw&#10;sgM+YZ3qEnVeOO4pCvzrOBoZ9mkwmmocO/APYdvN5+HJC/IJemJ5xRQ2mpQaLypTSG1xLFSnE4OR&#10;wmMzjVBwEhIM65kkM1Bvm2rkSYLIBIVVg9a1WE3nEvhvKEX/+0qxb9kS7Fo9FyP/SUB9uJF6ThOK&#10;YBqkGSMTVe4NKTW6U5hS3eXwfqsYQ6sLMERzaby+EQON5Rg8uwjxXxOQOgmAU2RV7vmsfefAqzTJ&#10;BB+jCb6jGb6L6rHvhAUYqSnGWGUJelfNQuA7ucAuAjrNWse9hIphZjuVyk0A1AQGwxTcEUZ3GdNC&#10;kPQyP9QORcDXDM4yW6P+cpqSTTRHjyZ7Oo3xTYzvIXM9D8nYDwkq15Fx3cWMfpB5LrAh6AiQ0gS2&#10;FMEr7eGxprIkcKVYTpJ/VkTmCMsyUbGoFSIpRs5icqKUhr/b9SxXFZ+xdd2r33l/kiWbVm+9M3xK&#10;HVfJhDqsonyelk/kOwmgDngypgmyqX7G3WSXm8gy7zammIqt4bd8nflKM9rzdkS8p5LtkxX6ahiZ&#10;/ywftadKBsT60y6ClIfMnWUYjxCkpmoRu5fl9clF2H/MXPRVFZo/5XhFA0bq6tDbUIa+uhKWSw2z&#10;uQ3B8lWYqmqw4YDPLJuNJ8+eidGbFiM9VOjI1DTfo/bfacqYwMlMcIfNZYFPQGaAxfMOKPIaNbEc&#10;AD9eY22TqmB5zGucXnXKLsFbbkcCP3XG2QgRRlVuthyARuDIr0/vErgb+1T7NOVG1hCfpwWytH5x&#10;OE5WqHa/9jZ0XdGGbeveh4gtbMRyU8GyvExJMxsd8uw/XXjZAZ8y0clX1SpUBp2QcnAr1mfT6GR+&#10;Twd6sWfD+7DlwiIEdrWRARUiQdMtoTnsPKzB1FlAFicBkv9d2kUBVI0owaNJkKIwJKYJjjQ7tVSg&#10;9daNUfDJorSoj1jS5MZ5ePrjM7CjdSEmStpY87dg97HzMPEdguuOGj4vl9fRVJ5mbTqt9j8yJ9Xo&#10;Y/kI31iHvtcUYKS+GJ6KZoyX16LzmFz0fiYPyd82OC4dNv0VTVE5wE6RSe6myfbTKnSfJYffEoxX&#10;VhH8CtF/Os0SnsdQhS1HKBPGGtnDFNbgPAq92h8p5GIHFGA5HIcIxJEwzT9fLoKuJYh66hCYOhpB&#10;79sRDHyGTPXbZHJryORuIkjRHE3tYLYOMZ/FwMTKyNLSk8x4L1KJAEFKHUkCN63hEGF0hglKIRzA&#10;YiSoJbRMJ7dOk4Q6oBjtGg2Gd+47qDKO2qQM5Hgvr4tZTCKq6cSSEcRTilF7vr2H96hajHM/QfBN&#10;Mq0pssw0gTmdHKGpzW9I7OMrHmNy70QitgGxyDdo/v478+INCPhWI+ivJSDStJtawrJiZTMlGViI&#10;AEEgEiITGqpG4nc1GP/aEuw5fQ7al+ZgsJoAWEXAq87HOIFvsrYWE5UtGK9pxUBTBTqPzUPXexbC&#10;d1UpiXAt5U2yQMBS55CAj8AmK0JtdDbSx6IYuIBKoEUQFgDy9yzQmYuVethZ2WnSVlBWrEPCy0pu&#10;ghW9ptGaZGRFr4lgtTCS7hFYOua02nJzqRPyVdUz+WzKjtoIzewmMRBY6h3ydojQeglFaRlpOYVd&#10;DejeUI3fn386pkc0szODXClUUXFXlZ0qMbPI7Myh0SnXl2t4+Zm6Csw3sQApi6bK1kJncSkGxd38&#10;iXRJeAS7r/s09q0tR7q9BcmpajKZxUiy1s62m2hoV4zAIPNW7hESQgmZscBJgtzEPAKWan+yIJoL&#10;JixaNGiKwCJ2GKJpur0EXf+9EHuPzcFUdSs81SvQ3VyCHa+ZBc9aCl672tzUY0h2KN8yCVpYNXIe&#10;0ttWY/RzVeYjN11aiSDBb6ilFttOWISujyxEaEMZEg82Ac+SAW5ZhtQ9rQj9mMJ2ZiE6mqowVruU&#10;bLEc+5fOxtTnyNw2tlJJiyikrL0zPc2a2TmktSEizjl1lji9rbnWWxp0t9D0Ow1hz7so2J/jt5LR&#10;xX7O/H2UoikmR3PS2JP8IAlMxtycaKCWGa8pRqYyYZEY0KVF1Vge1ASLTjUlONK+M05a6mD3Zv8J&#10;+LQk4oFhNdn7DyqJ9hy10R16JsvbAI/PtPc6kOmMMXCc1533Ou+WvDgsUk8JM8rEpumc3sb4AM/f&#10;SFb7fTLCzyLiP5sM+BUITy1DeKySZl4htNCP1txIyjwdZ0X0bA281xai99NzsZcA2M1Kr2/FPPRq&#10;dp3lOWTiC9Bxwmzsf+ssuL7Bivf3tAQ6WUHJn0/tyOY9IAYnJqdIoKPZqd5YZ5YVMneCXoysLSrm&#10;LkaonnRdQ5mMs0JOePP4PFaS3Q1IP1uPxEN1iN5JM/4XTPNNVYjfUYfUI5TD3fKXJAgSHE3GrRNF&#10;LJNskM9VT7yGZUpH4lF16lHe1dwhi0imrzqCxBopRxrCKetJlknvzVX47Y+Phbt/o+V8NBFBSIME&#10;oiwMFSOLUG5kWtnNkQunBF/O4WUIfCa1mY0yUuYUWQJ1JBmTQmlOvWFsv+kz2L22Acn9LSy8Ktaq&#10;+RQWuYWwNiXgWU+tClnsR21bLGSN1oirjU81rNr+NANJaDEFfTZ8BBEtF2g1oEeNwLxOi9oMU6h+&#10;sxyj55QRwPJo6tRgtL4O7U1L0HVWDoK/FAurp4CXIkIBj8pNgu9U5wNG2xD9dSt63zkbw/UL4NEK&#10;Yo0UpMYadC5bjPZTj0LHu8geP19sq4N1nUklOqmAplQdmeVqDNZWY/vSmej7CEHtTjLEwWZjlPKt&#10;S6tHWgyC79Si5RosH6G5LjeQ8FQL4q5TkfS8lb9/jML5AzMBSWGYqVuYx92MU9wPG0BoLVaT1QOR&#10;x4YeskVVBg7gWDggz9rJ3nDovhMOXPacoLPZeOi9hwYdS3myUcB46LFi5p7so/4oZp8t8JRCqrLU&#10;mG2Z50PcktnGCYKJm6mwlyIe+zKZ4NmsHE5ByN2MiNyfWHElfPmsUFm59VQi+UQ9Yr+sR+ASssCv&#10;FGPwk7kY/XQOAt8tQPyKAjJ4At1uAqV8FAme6TCBU5WgelMJeJrxx6bsYoWsaD54Bn46N5eytwDh&#10;EOXRu4iyyTJlJW2zUzMdGK5CYmMt/FeUY+QLudh31hzsfsMs7H7NTOw4fSb2vGk2Bj+aC/8FZYj/&#10;hmnorCZokXWqx1vWh+RRTI9yrwXpRQTCBD75MtqCSMZIZQnNNx9Dm1lI3g7UJ0wRSPta0HdjOe49&#10;/1XwDD7FEoggSF0k9jEfyf5jaoogE0/KHH5eGb1Mw8sQ+BymYXLLbZRsJEHTS0M0KL+sxKew5+fn&#10;YufaMqR6W1k7liMlh1ZSeWvDownr9GbJZGCtRSCT75q68tWwm529IhyZba4tIR7LXPTHZ9H0U+M/&#10;QY/PCQRnIhDjM8IU6I6lSNy0FP1na167hXBV12K6ogl9zTRHP0BB+h1r27Fassp5CNNMSYxT2CYo&#10;9FoXo6MW4auL0PXmmdjfMA9T9fW2BoUWyBmrqUJ/Qwm6lxaie3kBOurzMVRTAU9VAyZoRmkc69An&#10;yT5vV2dKA4G7yNwuNApDDrfpiflkrWqTooJO1/DdR8MfeBtN3M/z+y8i4N3ALLyHMvg0YwfxgEqf&#10;EuCpY0GcSXkdITAwijEJ4A5iBq/jn0MAMFMo3H+BaH/sJh0c8ltm58Ax44HwQicz5X/gWU500qrz&#10;YokZxdKznx/tet17MC3WRMJtkofm4K72wuQEozpPerl9gubxr0h4L2P5fxFBz1kITJ8Mv68NAQ9B&#10;T+Wo4YUjrOT6m511eLevAHa0kvGr4qOZ6c4jWJG5ETTimhbKOkrEuhjNbCXYEfCyczka+FmPOoGP&#10;FZiG0IUIfhF1tnBfMUXgxQAB79ZSdJw7B/tOnY+epfnorClAF2WltzmPhCwXHQ356GoiKz1pCSvS&#10;2Rj9wWLEnyD7GyUASk4iZJEEXmd5AIIb06X2XmehewEcozm3s7InWZB/qBzktQZMaorASzaMfY3o&#10;vrYe9//oDYhO7bec9ZGQxNJ+JOI+JBJk3mq7NQFy8v3lHF6GwJfJNuaf5DiKEKLq+dP5ZBT7bvpf&#10;7PjffMR3VlCIWCiqpaYoZKL1AjsWnARLrM4ETw7GU6y5tDYqwU+sL8TazhebAS8FNB5RG0gBUjRz&#10;0uoY8Wj+t2LrZfUnZxD8KCAuCmB7G8JXVaHnTbMw1JQHf2kTvEUNGGhbhMlP5yH1AIVjiiAsXzFX&#10;AffVQcI0qF2mqwbT11ag89156F+ah7EyMrwKTWXehMmSeoxWNWGoodHcXibqSjBYtwgdx8/H4MfI&#10;ADTAneZGxFeCKQKxm2kK0rTVVEMJjSQY4+/jxxPczybYfRnxxNWEhfsIazsIEWPcasqhACsPOXmT&#10;MSdoIKr5gBlqbXBkfXECgaoYwYPhh/I+G+0EwcZqnQzo2DkVSDbqDy8+9OSB3ecdPydkTx6Mzr8X&#10;+kXx+b8KAAXI2ZgBxGywXZnr+rYYkmS3SSWfMZXgk7JYnggRGAa53c+Dp6jAtyAa+y4rxI/Q9H0t&#10;K8I2hCgDWo8jFmaZhIuY3wI7VTh5NJkXIxrJIflZaG3KWmIUimpHI+g5E9YSSDLAZwuJi82xkk57&#10;yMT4m5piIiFWxpTJaIQy7efzexsQpjnb8YF52LNyEQZqKEeVq+CrOIaV41IbWTJUV4GxelaUFc2Y&#10;qKxDV91i7D+ZDPArTNMDlI3+Or5DvbeURXV0uOS2Ir2Q5UNdoCyFwtpXWqk/vE7jruWdIK+HlNaO&#10;0XT/U5Tj7hoMXNeCXdd+FtODe5ijMYRpkSVpmUmmEgkBn/L85R9edsCnfDMVkgxLSHmgWSPUgzi1&#10;5zps+3E9kpvqyXaWQGs2qOa0IWfTZGuquexY7SgsOEYbcqXeK4Keerq0IJDAL0J2ZpMDaDWsx2sQ&#10;/HUJIndWOJNf7ltO86KeAkqAjdCsDIi9kfLvb4T/slzsP2MGuqqWIFq6CiGCV9fKuZj4Ot/xrEYJ&#10;1CPuoemjWptpsTGZes/wCj6/FVOfX4yxt87B4KmL0LOKAFefg/bGfOygwO5dvgADp83H0HsXwfUD&#10;gvADjQRczSZTTXM2D14qkzsyF9P+fJplzYh5z+B7PkmlPZ9KS1MWjzCS2RHwUsyvGDNPRl6Emal9&#10;MR45eltk3iYIBBJWLTbj1NYEg+dE5r/90W+ZAnk+uBwsMTt68aBr/vx1B694adfrmj/+lz0v0PMT&#10;6BVlkhH87bsZpaxEvyT3tfgOEjTb0uookTvN44y/5G8XEuw+T3B7M6K+pWTVZYhOE0hsJAnLdoqy&#10;x0ouThM3KcdzzfxMiyEtJmdsjkxLjE8dFhng0yQYAheTT7nYaKgegUejZcIEv2SAlScZfuiX1eh6&#10;3yLsa8mxRaFcNcswUtmMoUqa2y0VGF61BH3H5qB/dT4G6kswWVELT6UmdC3BzqNnYvDzNHX/0EJG&#10;WkOQJWBbJx+jgM81D5oNWpVoIKp3CqAlq7R4yDw1ftx8/HiPmlM0CYfGT2NvCzovWYodV30SYdc+&#10;5lXY6Xln9sWjylvL+Jd9+P8PfAfkWjlmnMNUS1qXZobGQ2IaxKJHLsPeaxsRfZo1oa+KQqYuevVu&#10;znLaMNRuR6Fy5oejIImmqzGZwqXeKlF4Fa51bshTXYPie2uQ+l0bJr6wBNtfPQN7Xz8LU+cVI3hh&#10;PWK/IuhsqQH6NBSKpqamfx8nq9tZj7Hv5WDPSTRby+sRLtN6DEXY9doZmLx4CdK7eM6di5DMHQ1J&#10;Y/rCBNkIFQaTfOb2CqTuKIT3siUY+uoidH56Abo+uQRdHy/E0FcKEL2S73ugCel2zSRTQEElW6Up&#10;r9XFouPlCLmPp/K9g8L5aQrcpcyt+5lfe7hVJ4WfuMRKwgYx85BSaJM5MErBrXOA2WyMJyug2h7A&#10;Mv3JntCWx/qf2c0cvkDUe7L/sucO3c8eH8rMsu94XjSg5a62B65jzJ7XZdrqj7aHxucF55Q6PcK8&#10;nayO7FbMVb3KMu8TPBelqa+eZFUEcrlxOmC0EKlcdgYY9/GezUz2ryk730XMfQ4irlchRhNYLiIy&#10;EVNugtp4LlJyg1IlqzZY6zQgYJDtWYeGtbE5wGdtzcGM+5Q5MxN0+Lv8TJNByqWnDYkHm9H7iRzs&#10;X56D0YoaMrwWmzB2z6qF6H7rfEdOz69B6CKawt+sxeQHyzB0XCHGK8tYRzdjsKYE+044CmP/swR4&#10;poUmq8YSE/Qo//JnFJNL0Ay35VGjTJt0h+CsiTc0skOdLSIWYeqMze+nzjS1S2pc8p6jCX4N2HPl&#10;x5j2HsuvOFlfhJXoCwOfTqoc/0RB/X8I/2Dg00dnciabB5YP+iMzSiYV2YX5fKUQj0kAo/B1Pood&#10;l5+KwEMUCoJdLMrI2kcjF+S7ZIJl7ErtKCxEAz6ZvxQoCqdNJU+hckBE5vFimogFCNxbiB4Cz75V&#10;8zBco+nei9GzLA9aerHnTXPh+Uo+AuvKEb+3icKzlCYr4+CxSD98DHxfqsPgqkJMVdfRxKjF/qbF&#10;6H47TeBrilnDVlKIaT5r6JQEyLfQYkq9dmIE4zSV+giqWruhg2C4h8/du5ImLWvnwUqkJ4soeEsQ&#10;pukUlluNJsmcOJ6K9S5+l9jdrczFRxl3UZzGqbhRwzqSGcd80wErjbTGWsqM1TojVPKUOjNMsQmC&#10;+icgNEDJbA+EQ/f/mqD7Vc7P1QIH/Jx/zm+HgqDOMVp6sofZHV6rjUJ2+xeEbC+1XGacz9VWUXlA&#10;ZWWU+02cMTsu1TGL+ZvR4wDjFJPbQRH9PZKxHyEYOhu+wFKEgqyQNLkEK1n5iJrPaAbMrO1Mcsnf&#10;5Mpi00WROdlYWfnSTVMeNaIkAyxpAg4C1axsV8F1cRnaT5hPhldJ87aFhkkFdh83B52fJRjdTPDZ&#10;shrpzuMoQ6tsLkc8spRAWIHx03MxXFVuy3r2NZVi96vnIHANZa2L4DepdkPH1E65HTNW/oyx8Byb&#10;qcYhBk4njDM5hDpXBNROm7kWOVc7ZoKVeHpHM/ovqsPOdZ8AIkMsST8CCHGrDGZ5Ka+Z905xZcv4&#10;j2Xi/1f4hwLfgYww6XOEPSvyB37UeSqyzA8k4pgevB9PXXMyxjVUa5igML0Ycfci0u8FSAdpvlKA&#10;NJOKI2CHAp9MCH4ea1ytAKZa1plpN4+1Wy7iw3novmYmHjtd894RBGmyespoKjTXY7yBZkRzETqX&#10;LsKeY+eh490UwP8mCF7ZiOTvKWybXgf8+g1wfXwp+paW2ISVk+WV6G3MxcD7KBh3UjCHZIouQZDm&#10;gpgpXDTFPRoyJ6HiOY2J9dNkUg9gQPuL+R0STIKlV+40GqRfR4Z3Ep/zfqTC32MdcAvzZAtlaIQA&#10;R2VMi82IpfCUslTCpio3E829gOzGierE0Nr58qPTfYrZHlsnHr6QLcwXCXaJEu0cKvzpO/42ZXFA&#10;T+a62jAVD/lm5pmZvhng08LypqbcJuI8jmnReTlUMw/TQaZRI1P2ECB/g1jyRwiEPwyP9yQE1ROs&#10;0UABypnYkxieACYomeSx2BIZlQMqkk/KBGVZQxU1q7Q8ClKUUTWVxAhivR9fgh7K4HRZK4GvCb3L&#10;cjH4Ccr9Aw3maaAFqJLuYj6vkKCUh4Rmv9nVjOj59Rg+pgAD5aUYa2jEPjLGwc+wsn+clevkEgOx&#10;aFSMj2xziqArrwDryRWgEejEYKVLvM6IhFxgyBSt6cjaIY9CgEBviy091YZtFzRh5y++xHycsra+&#10;mMkkYyYfJZs8eLHC/f8S/qHAdzBQkDMmB+tUq/ctg0ziBHw6Q1bd/Sz+cMEJ6PttIdJjlYiTrqcm&#10;aSqSEcVZq8rnyEZhsMBsckZrS8nGmQQ9CZsKVoLFglP3vjvHBDTtKULo0XJ0fSrHZkWeqq2Fu7IB&#10;rtomjJc3wK2OBzK5oeoydLTlY+fqedhz2hz0fyAHk1+vROwyAuA3XwXfa5djuL4F/po2jFWUo2f1&#10;Iox/LAf4vSavbCbQ5ZhrgrXzEIST5r2v0R0EX5oS6gWM0iR2VnRT22M+r69F1HUCYq4PMq3fZ5b8&#10;ijn1NLnvKBWTDE5MxCHHVFoqJZldOjMEzHzXlH8GgtyVzHHHXDrUxmXOx1kwlIA6QPC3Bj0hGx3D&#10;93nBTgjArJAz+9nohD+6528KTkoUDeD5rY4Dtb7ZabNUD6/5iTI/E4oEPsljlgmrIlGjvXJKC5Sq&#10;I0jsWhKbtrzu5D33IhK7GCHfB+G3Zogysroclu8CAog6KQhyAj6rlDOgYpWznIdZwfkXIKSmkPBs&#10;sj6ywuFquK91mNpoXTUilUdD6wYPvrEQsZtoHQy30hqgjMhVRr6CriKao3PhixC8vLQMHj4eoY/V&#10;YqxVI0ua0Fdfga63kizcRuLgKoY/RuBi1OzR8mPVVGCa0CGl91NfFAV4Kfm1SqfkVyhmSp2JWzuk&#10;4zalsb5wVyP21DJs/EYVuu9fB5o1zBfmI3OM1MX0midMDrXvlG+mwvn/HP6xwKdM4EcrS5wa1FHC&#10;jJeVCWAy7Kc5EYBvfBvu/NHxGLi5BOivJdDlk/mw5vKQsVGgbOJLgonMCGertjuH6Rnw8XdnhgoC&#10;H3+Lyj1AM5iwwKKsucw/qp815K3N2Pe+hdjZthDjbQS92mZWZssQrF6K6YZajLTko6tuIbpqF2Og&#10;uRQ9LcXoaMnF5HHFSLxuKQInLCXwNWK4oR4jjY0Y0oply+Zh4nM0dZ9sJNASpGkCaUFpcyqdIihO&#10;OT2/AmLrcGFtL2EKeqvIHE6mEr2bSvAtSstdzJStzKMO5tk4VU/jJdUg4DAY5Zf8p1Lyc6SZYUvJ&#10;2RUO8Bjxy+S5o+wOADhiqCgAOjxCKHhRTPI9zqgNppHHknEDaMYk06re5YMArM6ELBA7TCHrqJwF&#10;z78+dbozC6xOrjnfrsi8ULSE8T2KlkfO2w78VaXA35RTDtgpn1WB8FiP5bc4Y5T3IpUgAAZ+SEB4&#10;H8LTJyDsrqW85pOREVTE/tTJIVCRqUlzN6mmF6us5/G6HESCCxEO04rpq8H4BYXYvXo2xqsq4S5v&#10;Q3dTJVxfrAe2LyNg0bSOUIbcZYg+VoTYw3KzoX6EC4g7lOl9SxH7US3GTyjGREkjRsvr0XVqHjxX&#10;FUOT3E4T9Pwxyj8tkTRNX3V2aDYeW3rBmCp1RulS27nMWlkscuam3kjHNI9fQkPgqFdJH8F3pAah&#10;R1bi0QuOw+T2O5gXVkXAl55GKEULg5mXovUWoL7H1AmScBj2c4NyPBv/MeEfzPgk0AQ9RQl4ikKv&#10;9idmlTrVZFIQsRCZ2I57fvh67LuRoNfJAh8pZ6HkEgxEucX0HBrutO2J3Qn0CCy2zQKfogN86pqX&#10;f57a22Qaa8p4mZvmnLmvDf6f1mPvO/K4W4ixmgZEqlbBV0L2t7wSofc0w/s+CtAZRWhflYvdTfno&#10;rSvFRI1ikS1QPV5Xh5GmZozWtpmgjlRVoPOV8zD2fbLLHayFNbKDgq3ZMeBVuw7BW24FNHM0R1po&#10;eiEC3joEfW+iAnyJJtZPmVNPMF+GGTPDx5gvUjTBiVRQW5MTyZAp4SHxkN3MIcOhZxgNkXT+8ASl&#10;R/8OBT7Bi2p7RWI0Tck4IvyGKGOcgCcGlTQglKuNxuKqHVKD34136e6/MYmZb+WzHJDPxuz55+4+&#10;N2Tuy+aTfYjkU5rsnLdxx2kxPzlGj/L8NqRitxHYvoOo752syBrhp1yG1dZH2QPZnSo/dRrIfcWY&#10;n2bs1nDCwCKakASirmpMfbMYe5vnYbK6Ev3VVdh3cjGm1zfxFY2sLKkDY/lIbaxH/xcWYN8nZyFw&#10;M2VMwx9dcjaugXfdEnScOpuyTPZY1kQrpBAjP8xHeqSS4EpmqMjnJNXOJ9YpDwQjAw5AS3+kZ2qv&#10;VHrNH9bDc/wtoeYl/2I7b5MeiIyMtmLkriZsXfdGREa2m057o1MIxlmeccoqCz9Kpi0vAsmBKjYn&#10;T/VHQVuVkeI/JvzDgU/1p1TCPjPJmj4VoByxNghTobX+bWIcu3/z39hycS3QsZJ0vI4gwdqKpoNG&#10;XThsTbWRw/Yc4MsyvUMYn0UVIoGSwOf07Mq0zEwsKsdNOZdq+qptS+G/uBkdp+VhuK4SkbIVCJWs&#10;gHt1E+KfPRZY/1qkrngFvN9vwPBni7DvLfOx6/jZ2N86B321eTSPGzBVvhyBopWIFixHsKoJnS0L&#10;8OxbZmDq+nxggEI5LdNWpqyGIVFgqAxx1qYRTzUCnpPI+P4dicTFzI/fM2fkkuJiTmkuXLXlkQ+r&#10;kV1j93hGuShgMIGR8Niu9jPnMn91nf5lzz0n/InTf31wHmhsjek48GY7dqJ4XYi/yVgUy4/JTBcL&#10;5VZLf0IVoQGfOK3znYcviX/ig//E6QM/WL5mDrMUmlEba0JgmSSTfqZWY4Un+dsQEX4z0rGrWabn&#10;wOfTtF5lCPvVhLGQskv2T5aX0KgbNdPQjEzK/Ukzo2iYWE+lTW7R2TgPrvo6dDWVof1thQjcSjPX&#10;RRJAyyf1RDHcXy3F/uMWYd/y+Rh8Xz5Ca8j8nuU1A40I31OGPR+cgb1L52KqspanyjDyZcp5VxP1&#10;SH6r1Ak39Yngp/bGaIhyKFLA9GnarpQ6XNQZY52DZKpqK1fbHxlrzKwnppV6ltDQN5rEaU3w2tuG&#10;jluW4cGL3oTg6FbmCc3dmCpA5pUqwqgWLteQ04OM/mDIZvCh5/6+4R9u6kqQxPmShnwSpIgJf4qZ&#10;RFRD1yOX49HLGhFXIbKGSrryWTgLrEaymHFLcdidYhbgnh+z4MdIcEzJKZOMMUrw0/CuhLE+mR4U&#10;tgkKzWOt8Hy1At0n5GK0qh7eimPQo9r29CXwXrCUv58G7CQIbmpA6Fc1mPphGYY/ugS9pyygPOWi&#10;r6IcnrJqBMur4GsoR3vbHJuPz/NTDXmSE2keIkyXZnKJRGbRnF2EoLsBUe/baWZ8l4pPsza9k5EK&#10;JBBIkE0wb8x8FZAYpumPGIs4nxoHCBgWnXMH97MCZJmcif+YYEDHcs2a1w67F5DJzIXD7Lk1jxvu&#10;G3my5DsnxKJkvpsZ+o9QhJfwCucSJdQBZpnjjrHMU/xRLDUBD7c+HpABpjyMXfyu+1lfXYoYKzW/&#10;9yRMEyA036LMXzkMqwKUv1zMs5jnZtPknWWzQHu+V4J2VpwT9Q3obdHCU/Phu7EaGG8h+FUhclch&#10;Ot5+FDqq52OiqgyDjaUYOD0X4Qt4jdZF3r0UrmtLse9dR1kHXVfbYkx+mWxwbysBjGbrNN/jJgiT&#10;0YkARMLSiRwCMS0RrWmiYXOmW4QHay7iVi432icrVNu0viNA/VHbtA2Fc1UiNXw82q+pwBOXnUkw&#10;H7C8iYu9J5hfAZKbmMxdTWbxXNj7/xH+4cCnNhMNOpdcp8nwEmQyUWt3CWP48avw1IXLMf0IC08z&#10;TrgXW4+owE5TBqmGkTuATbmjNgqj4WR4mYbj58Qs+ztwTkBHWq/5x0jVreZiwSXsNzK/4TKkHqhD&#10;36cXYPfReRiqW47xhpXY3bIYOyhkvmvLke6guTFF9jbaAOxvQ+rBZgSvqMbYFwsx/IF89Lx2Nnat&#10;nok9x81C73vnIbCG36DFgUbFWGWqz6OAaSbjerK8V7PW/BTS8XXMiMcYx6j4rASSZEbEL2NBZlo5&#10;IJLleQ64qb1K7E/7Di96YUHSWd2j+HcOehWjfOHU+WJjgJn+JNOZIHgns640LG/5Z1q7mtyWJAf6&#10;jEzUdzu+dM63Hd6QSeRfGJR7Tgmojc/pFRfjluOBtc7YI1UZqY1SzRFBbkP8Fj9P97NC/x3Ny+8h&#10;GHo9/H5Wjr58aBbwaERuImKAZFhyc6HZibEWuNZUY+9xCzFUU4lxjes+dgE856tZZgV/r0dycyUm&#10;vrMQ+8+YifbmBRipKLWF2YdesRiub+Qg9VAz5e4kBK5pRvv75mDr62dg/Mc0SXubWdGryYUgZrOH&#10;kwAE5F7DipjAq4k55OtnY79JMsz3lQRBTv9m7qqjRvvySvCrXZLfYMseEEY0FZvWcumsw76LS9H9&#10;668xTwJOnqgSl3MzM8rWxeH2cJfsXxr+8cCnGiAZJIBFSJOTCFJ61AcUGHkQu695FdxaTFrrqmoC&#10;R2a0htXEtFUhUFDUMCwafnBSxz8PfGpQtsWE5BMXLKLpW0xTc6HzTAKgwyIpdCPliN5Vjq6P5BLX&#10;qsj8VmCktg67W+eh810zEL6liILXQPOkhmZCNWs1ghoFFdtpQjxIMPt5MXq+m4e+/y1E4laa6vsI&#10;lBM0TShg8jsMe0oQmlrN7Uf4Leup9PcxU3YxTpLliCk5bIg5QzWS64nMW+WZIM9plHfUUNqmY0d8&#10;9DcbDwRpo8XM8YGg+1XjOtvDFjIJEJhZrzM/xpiRteWFKPBkQ+FxMt9+Ko9MQjJZTXNFIFTjt8is&#10;zdMntqd1VOz7dNKe/jcGfWcmgZZIncuGQ87ZeWfnwKFttcdnqIAM0J1oJr1s3kyxKLvjqTDLcJol&#10;FLQ2rbQKNE4GGH+GVs3lBIsPk/2dDHegDB6CSoQVsg235DZCczc93YTwb5rRddZC9NQvhqe6hvVs&#10;KcbfTavk7qOBvtWUqTabMmp0XR6eIavb35ZjayN7aKm0HzcHff/Jiv3OY4CnXoPwr5vR8+M5cP2O&#10;z3ZXkUDIb1Adf9QN6Y9fs1AfRVN8BqKM0q+IvAt4Tm42cgOz9j8SEDUXabYj6YomBUmRHRpYysLi&#10;veYH6KLsP1mPXT9qQ//GDcyYIPNDCxeFSXI0tRhlI5OnB+Avs/lHhr8D8OkrsoL2vKDTZsp4kYgE&#10;WFvS7qfQhL3t2Hj5aei5aTFrJTKrUQ0RY+Yyo7XSvbEysjPIiVJtJKTozlQ/cl4WJVdbn0DOMWsP&#10;mrlOgaiLPj5N0NTUUSyspJd0nkCkxtkD89qJ/Xn43r4Gm0ev52zNh1eKydpmDFdUoqNtIUbOXYDE&#10;/bUkZ8uZ5krew+fRDE9qpS8tID5ZhWRnI1J7lgGDBEVPEd8n83wuQp5KBFynU5i+QAW4lRnRxUiz&#10;VsOpWAuKPZiOUOGzjf7WKpZhfFllO5i/jNrNxoMbJ+haY4z8bz9kf9VWbOp592fjXxsy9xrLo3Dr&#10;DfYWHqdZ3mky2ljfRrg3XoPkqGaIIRuQLyIVIk7715yLCe4HWZXTnnkgnYcjZL9R2Zfdz4YDr1Kq&#10;xegcU/bQ4JRDtizEAJVeArRA2gBR3y6gJ+jJmVfsT+Bu5RDgM9uZKX8g8/8ePOHXYzRcCZ/WPdFY&#10;cs8CXktZ8rFy3b4U418vwa6VR2GsqgiByjqMLStF6MusZB89FhiSqxTBr305Qjc0Y+LsCkzXt1gb&#10;8xBN32dXzELXvy9C4haC5DYC4L4SJEeWkGUuoqxTT+QsreYf6oMm8IBWzaM+IaRZZYoorwVGCMTk&#10;tDhRlOZ43L+IwKhOEJnp8jdVO6A6R9SpSF0jmMoPMK7Jf8fKEbqvGhvPb0Nk9GF+NyuChIeVopzp&#10;lX/KbuefHSjvrFD+ceHvCHx//CH6RqspKdRhKntMgp9yYQ9p8faLq0iTyaZ8uSwMp2AETEkChy0g&#10;zYLQlDrqGdVkjgedlfmbMUD+rlpMhWDnM7Uajx3g47NYawmk1IZhM9yysGxGW9F6ea9rzKQW32lv&#10;RHB9KTpeMwfDjeU0I1oxVN2AjqPnY+JLNBmeWIXUZBOSYQoXhUgCkg7SjKVwhKeXsPC1SDiBO0SB&#10;CeTTtG1D0PNuCs0F/F6xvH6WtXozNZzMmWBT9aCGlpmLB6PcPRxtzCpbVku1deLBc9mQ/U1BWkzQ&#10;OXBJtjx4n4GKlNE5c/gCxVffwihHYAG5SltljOh+eJ5ei/3XfQih7deR1vYxCTyfIEjwM0WmlFgB&#10;ibo/DFCyaf5r06n77F49h5Fgpa1Oac85cv7pv36wffvFObbDzI6B3YHomLZOZH4eOCffVJn3UWN/&#10;iWSYdzrfIlOfwsK82I544kp4E+cQ+E5AfLwOyalChEPqgGPlO9iMyC+XoeuduehuIpurroS7pgTd&#10;J+dg6L9KEP55I7BxFeXwFWSBr0b6f47D5Op6uEta4Sojw6srx/bVs7D/A3Ph+ZmGZhZQJ/L4bJKG&#10;aGaKLA3p1OJSBC6btGBUnXDlSPVUITXGyn2apiv1Ljo9x5mcIbiAlpfGn4uMEBSpb9bzy2Obzdmb&#10;w3cs4m+awJc6MliJ0Tvr8MSGN5JQ7KBcsDKnJaDODR5k8pqbTB5ro/iPCocP+LIpV23IopcAPedj&#10;+IX6XtWnIW6nuJOCD56tV2HrD1uQ3EwaP6UV/wlIBBO5qwiwLIO16hlpuabM1thXTamjRYIEbgeG&#10;q9lWPb1OFAu0xVkUxQZJ222tWNZe8p0ycOR9NkutJjIIarTETKP3KT8FZUcxpr473yaZHKwux2RF&#10;KyZqqtB7wlz4zi9nrcwad6oI8SkC5xQFiQw1ThM6Fs51ZrHlc8K+UjLDk1nT/jviUZm2TzEbRljr&#10;aWwjECO4xTXIW8zAGs21zeyTGWdzT8LxHOAzxiH5cepJ5xdJj44Ulf9qX3PKwAmOSgtasgqbvfPw&#10;BOfdWVNVMzFrnkp7a3KMbPghTNx3HjqveAVG7z4X8ZEHSayGic3TTCfTpNslE9yRA6zA4oVZgNL8&#10;EtN94FL9keTpm/VccQ09XfnjHCvPdFUG8pwggZUDYvb35wCf4iHgZ2Vy8JzSr6VPEwlFloUa9WXC&#10;y8SP+vjd+5ii68nAPo3I1BmIeBoRCCyykRXpySWUr+Xw/agG3afPw3DtIkzXFKOnYTF2HLcA+9+U&#10;g/EPlML3sWp4PlKJoTcVoWt5EcZrWuAtXwVf9TL0NuRj23EzMfIdVsDdWnMljyAn3aGFQ/3RCnQ2&#10;tE6LDE0Ukxk2YeqmQgxeQStGHSSjNUi5KdO8JkKykZCvn7XtiTCQgFC+bclRkQuBpzwkBIokGDYD&#10;OXUo0l6L7ZdWYvsVn+c1tPJYnDFZMjYMMJO9ymdlfHb/HxQOM/BJqeSuQtONXxanMOhjbLgQPzbB&#10;QvfTjPHz2liM4uHejGeuOxmehypBTk+6z1pHfkoa08jaJttza20gGvVAZqa1LTSw2kxdxkRI0/g4&#10;5qrGQGrJxQRB0sBNoGnPISvkvc7zRM0FhmKMjMYYWfjG9gi2oVkIR+SrlI/U0yUY/q852Ld0PsZK&#10;WhAsPQ5DZZVof/UiTFxcgJR89CbliEwwdSuy1iOwamRIwF2HoPdtiEW+x2y5nbmwm9FtoBcjvdH0&#10;6lHWgnGaRDIHjfJIcZR/1tb1p8QgIyX8r6ulYtZqwntBFi2zS+aWBCyRIvOIq2dYpcH38TL1qkrt&#10;zYGY15rw8VymEv4rg252wME6rvhuOSuH+Nyovi3cjdiuq9B//Rswtm45Bq86Hf6ta1gme3kb84Tp&#10;E2iI+mmsLPmibR2Qfn7gQ19CSrMsmf+ZH8oBB1A1iWZKPa9kYukElZB5lo7zV+aT41vKezP54bjU&#10;ZICN0QFPvT8b9c06p/QrTdmYBUHKPx/otN86IKtOPFN8lj1tUG7vIBZeiJD3vQS+FZAjs5yDbVKM&#10;zY1WyXadOhcDjWR79fkYaCvCQEsJeskAu2oLsa85B/tbcjFcXwFvRRO8ZW0YrilD+8qFGP9IFc3d&#10;5UgP11IfNLkH5TpI3Qo6FlVaq/NplmmCnvuHZdj+hpnYdvoM+L9ZADxFs3qkEHGSDlt8XPpGoLOm&#10;JQM96ZVDQNSGbhaWgNRLPaA+JRQJ4MlnWrDpW83of+h6fivlMil/VDJfiTz/qUwk806n5wuX+N8j&#10;HHbgc0RMjfMO8Jk6ULgkWKl0EMG0n5/KS31j+MO6s7H/9hqk5aDsZY1ii3IvIujJS5wsTNEYmUBJ&#10;tdVRNnNsOMLC87MWIojFQqyR5B6iSBAMs1DiNDNtSUmCXpJgpoKxIUMygw81h8UUxR5VmDw2XyUy&#10;t2AgF6FoDjS6IvG7Qgx/aAl6WqvI+laR9S3FM0vnYsuHZyD4ewrIeIml12o9sVIXTYqJNiSmz6ZZ&#10;8RN+86P8Wi3UwwKXkjGPpIhSKRX7gZakA+X95wo+83vmGTKqBBxqJ7TnJ8kiE0GWQBDJmBtRdz8v&#10;9NlVfl4SYJQhKXDUtRI2tbtIjf/cm188OE+wERsUbKVJzF7jcuDdBv9DX8Pg2pMQXr8crrWrMHbH&#10;uUgMP0iB10SzAktGsSMCpfhewpTghdL0wmcPDVnQE9SIQWrCgQS3AlRrWkiFKKYEoCgrBWGR2hgp&#10;nwaCzB9eytQrnyS/UkzFFwK+bMyU4YuFTLKdEqMu2D0aXjjE7Ta+/3rK3Ufhm14Jn7cAIVbcySkx&#10;saWY/nEDOt6yCJ0r5mGgYQGBrZDsrolMsJnMrhqDDbVwmQtWDXqqc7HzFTNpEtOMvWcl0HMsAa6C&#10;QJQLjV6SuathapqgFCMNSD/VhPEL87Dn1FnoqsvDUMMSDJ0yB94LC5DcVUJdoR6E1R4u0Mv6zcra&#10;yhCHjA6pWcoIhNrJae7KfcxmQx8qg/+B1Xj84tcjNPA4s0vtvfx2ZpvYsZMXlBHlvSp8lts/Ivwd&#10;gE/8w2EYEl4puYJMIPODMifcMMaeuhpPr1mBxN5VLJhChN0ENGaurT0QnkO5nEuGR+ZGCq35w9JT&#10;akidaz1QGnlhU+WwFpIrQHJaHQzyS5KDKI814DrogFkW+A5leAdiBvzkxKlaUIPINZY3RsELB53n&#10;ya8q/vMGdL57Ma3bhehYnot9b5qHwe8vQULTVk0W8p2av4y1osYzeo5GzPUpag0ZTfohZkkfQcnP&#10;PFEjNwtcGSLFtFyR0jBY3mlHypA59xKCVNuW+eNfCRFfRMtMHUbqEfYh6tqN0S23I+3ZzSu9CFOj&#10;A3yFOKB1PxCg9IxDR0r89cEBT0GDnqYB/wKONN+bGrwHE7d8AJNrjkVyXSsia5swcOWr4d26gaIw&#10;yGxxOnGy/nFOdfCngO/Fw3NAT8+QU3RcnShawkBAT9kUEMaZSpqgcgpPh3xMOHNFZq18iVgRqCSU&#10;O1LNg8Cns9lUZaO++iWUWeZy6Uacdo8zMSxPmV54+cMeJKI/pdXyH/D6ToM3VIGgGJpmfm5fjuAv&#10;6jH02Rx0vnYWeo+ZjyEyv5GmQgw05aKHcWAZ909cgoH35mH0gsWIPU6G56qkDhVR1hfw82XJqD17&#10;McmF2vPqkXxkOYa+nY9nXjsDPW05mKprxlB5BXY3zcGWf5sB130ER28hQUw9t9IXR2+cCRcOAT5G&#10;861Vxa9FvaR3MtnFAsf5jM4V6Lr5WGy94WP8rUfZa9/Oj2eWqKSZf6ptMuL/jwC/wwd8FiR0Ent9&#10;DL+BfyhjFDQKtGp0CU8igOm9d+HpS45B4JFVVutEpgk2zFCtURug2RrIsDqxOZuFZWoR0prKneak&#10;2u3U/mfrF2gImOj6JAtT69+6FrM2YyGpIGQOW1uGQ8cPAJ+iAZ+YH2s+mtWqxWJkixpGZGzTm8N7&#10;aXK4aS6PU/D2tcJ1db4Jw/b3zIDnJxScJ5uZ9joyxDzE/YUU1mJMR1oRjn8WycQ9/Hq5qcg3T6aN&#10;KgDlDZVLQ7MEgocqkpWzhEB59BKUKBPMnLJOEgfAVNFoXjQNpEfShVD377DnV1/G1BNr+U3beIeX&#10;6YjR/BRUSsJYVrze2GJW6pzE/MXBypvR/JC5jRFgNEkl4t0Ibr0MgxtOg//yZUhcXoPUumqMc3/0&#10;js8gNbzJZEKTBZhjM+/9W2D4APDxZsvLJM3aqDpX3AZucp2x2YLlgMcKKebeDlf7A1TUKR7znABQ&#10;foi839Kg5xn4qbxeKEU699JS6lyprwuwHNQcwOxhZsnthQLHH/dzewctmK/D53sDzd8aWg5kXFpZ&#10;bbwCqS118N1YBe83S+H9dAG8H18M98cWYOLchfD+TxkilzYidU8b0NFKC4fHkbk2E4umnZc+qFkI&#10;7hJW5jWI3VOL4S+VkR3OR3vTIkxUlcJTzQqptgy7j1+Azv9ajPBTdbSCyPo0iYHayakvzsSqzwU+&#10;RfudVptGe8gLQ73BMq3TblpDk0VIdK3CpjVt6P7DxcwFVkCO2aNMNszT9sBxpgz/nuGwAZ9TqBI1&#10;CY0jONaBwyhvbZkw6q2Mj27FY987DWO3ywduGeJTRQhOii2RNYXmmckaln8TGZh6n8xlRe1nkwQ+&#10;rYivtjoNk8l2qcvtRUtEehk1AWS2x5fgqJpKs87aTLei4ocUlLE9q730jhlkmWKSNKd1rRpqWXtp&#10;0ZekxtS6aM7uKcDErfMwfScFcU8Z057P3+YRtBeQqTZi2vd6BGL/SRW5jd85RMUj62I+mH6xMMWq&#10;nBk9NIOFwE/MVyWtnHNK/iDPefHg5LX+qCIhuKgzgf8IsTbbskxHxMcR2fdzdF77HnTf+G8I7b0K&#10;CGr5yEkCTNiGjmnlOmcFs0OBWGn582l4fsjeofYsLSkppmTre7gfh+f+L2Bk3XFkeo2IX8q8W0Ol&#10;XN+Ioatfh+AzV5L1aRU0rd9AeGF0Ks5sWqQJ9uiXFLJKI/mzG1XRJGlepdSryCfzM9PKs8QEK9TH&#10;MPTwN7D/nv9hJdfJa/SjHI/JynirUmCvFzNhvr5YeE4SdZCNmeAc6i/fwcpKlo+aBaJMU0y9nTTz&#10;kynJRhff9SDZ308Q956N6FQtomrS0SQCvgKkh+uR3tuE9LZ64BlaHE9XAs+Ws56tIuDx3DC30+XU&#10;pwJEaP1opmeRhLSmktKSCN2tiN9Vg4FPzkPHMbkYqW6At3IZ3KVVGC3LwwhZo+/L1Ujfr1nIm2ki&#10;a7o0uZAJ2NRheJDxSZ+sY5G6ZosWiUzwWNZYzC+3sSWmv9ZhOVUG3xMr8MiPT4Cn92HmA8tYDc5S&#10;A8tjyaLyOVt+h2Te3yH8HYDPSbw+xmZioLxoyh8tC5lOjmHHbf+F3esIej31SLnyWCAsVGZcmFut&#10;5G4zrxDArHdIriJid3JFke+eDTfTkBmase5c6lUuaxd5kM8hWGrMoUxgFYKYHDPbutYVCZLWjncQ&#10;+LI9wQI/m2yRICvWZ+ugutUGwutZkHqeaLzaL9KjZJXjhdwnwzRQXYCQhyaJ9y2IRn5CYVaBdvLD&#10;KcBiXvyn4cfG9sxcUjzIiC04Gff83RcNzFrnOgM+mWisUKiYAj6Zs+JaCA8jtn09Rq57I3o2nIwe&#10;mpqRPdcS/HZRwDwIsiJSrysfwLSqo4MSKHNZz5SSv5SEPD/oHoGpTG6x2/gQ4p2/xNAv3g33latp&#10;/VeT8ZG5XFqC+OVVmFx/LIZu/ySSI3/gjS7mlSarYBrsC7NRD31+Yl7onBMOKo6zL4M7RuOeqUGY&#10;j9PIGERGkez9LdwPfhXtV52K3pvPpmLu5PVqMghauanrQSnJPsdk+kXCc37VQTZaMO6YOZRCMCGM&#10;1v5oFZUqLq2LItcXgqJNTLGFurMOUf+7bKRPlLphU7+7l1Dm85GIEVgijJrHMTAfzjh0jbkl0ARI&#10;ArTEJK0RG37mX8T7CJAdLZi8sRz7PngUOlbNxlQVZbd4GTxlS9HTkIve02Yj+C2C6KYmWjPlfAaB&#10;k/qmnlwDL3W6SLcM/LJWk4aDUueoe9ZURMKidX3j3gKmPd8coVPyGxSBGGxG369a8ejVHyDgDTOS&#10;+QUpe8QJ/TMJZn68lPz+W8NhAz4nSKllRDHRSjxRT21Pcc3SEJvGRMdt+MPFzQhtaSR4aEYKgg4z&#10;FqLiyjBmrOYoE+hoPYBQZI4xQFsflyZwPCrTVeZnCWLPFCF0L9nX7kqSmCoWfhEZIoHR2jHUu0Ta&#10;rZkv+LwoQUpDgwR0WYrugJ4DkJqVQitO2TT2qslsUDZrSoJwkAUn9qn5ydLyzSPYKQ1RAmo4WINg&#10;6A2Ixc/nd8op18NvltlGAaYCm7uJomp5maMy/wgMh61QBTJmlklhNfutZj5xKhsERxDbdjmGbjgN&#10;QxtaMHLFifDc9hGk2q+nwO1hmtTZwutISVOaz88AjyfUBmsjKlSBHYSebPhTabez+sOo3lLSZVYO&#10;O+B/4ofou+IUeC6voylWhfjaGiTXc7umHJ5LajFy7RkIbbuMYNTOzwnSOhAI65v05uc+16Los0FS&#10;hoHZBdron2MiM1sYJYtq/ySk8FmaAyiZnqaCdiLVcRdct38OA1e9FuPrVsJz8xsJfFv4TrW7qWVS&#10;7XAZ/m3vdOILfbpOvcDpFwlMoWRDbj+UCfm3JdJq85Nbj8xdNVkkaRu4efQsy/NKEoP3IzaxAqlx&#10;TS1FMPJSP6g3qrxjlHWtAxyhfmgRrUhM8+VRT3hNWjON+4uBKRKNHS3wXl2J3f82H9uXabnTInjr&#10;6uCqqMRQax7az5wL/9pqYHMDK3e+h0RBxMMhE5pNZgEBUATCsZKs01FteiIUanZiGtTbm5aFZh4V&#10;Amr5/vF+LWUZnM30FyG1bxk2X9mEnXf/t1XOqQi/nxahKl1nxI4yWtnEP3955r7kcNiBz2kPyaRX&#10;JpTYRCJE1taBuy8+A933aPIBsj2vnHsFOguczCPgJK29TeCjHiTVNvNZsBqt4bTZqY0irckX97Zg&#10;8JJCPHnWDAx8bSHi97UAXW1ITpaQAC1GSADGwoCYG6MtlqJaSoDmZRS4WRSTEyA67XtaftLptdJv&#10;MhHmG5O0mVxU06ndgufi7nwE3a18zzsIet/nh4rpTRBDIoxidRm1UdlJiY0/CFwk8AKUw1Oaeoz1&#10;yBpTC1KxKUQ8L3MOvhEEn12H/htPhfvqJoSubMMEzU3XnR9HYvAOXq/2RxZPLEEWxHTzn8kaH+rM&#10;4uykUXDykoLu0/3c1fAkJEYRH7wHw3d+FBPrVyO2thLpy2mCcRveUIXw+kpE1tXCu2EFXHd8CKnB&#10;3/CdbrMOnMpBz8zEgxt7Dy/Ujh0eDDon2XPSbmOB+R1qbonI8lCvenA7YruvwdSvP47hdSdjYsNq&#10;uNauROCOsyknz/J+yqpAic8RbOqJVok7O5Y3zw8688dnXzw4jFhplZyQ7bHSSrL8rAnEKiKawKy9&#10;IknBdReZ8y9JCs5D1PVKRKfLoOVPU7SCVLFr2JiGYgoERSLSEQFURv7DuSTSBL0tbZi+qAR7X3MU&#10;+puL4Klpgpuxv7YM+9vmYPi9cxG5kSbynmaCZA0BjM8MabgagZXPtFEcfrWdO+3rjtVEXRVxEciK&#10;0el9pjsaEcL3W9RQTXldkImGeP+U2umr4N1cj9//oA7DT1/DLJ9EKi6/VSKHGj0z4bCRgz8RqOGH&#10;JzgCwL+mNDzQxtoyWLgxL/bceT62XtNCE4NxqoSZoh7YHG5J1dUhIVBShjIjY2Rn6q21mSQsA52M&#10;hpcFOdCM+G1t2PPuJXimOQf7jidF/5CmhWehbV8NTNbSbF2ECGsZtfNptSvHJUZOlpk2CBaUzcyi&#10;wpOQZLZO4RIIWaA2mwtNhzgLTKNF0mKATEdcbXquZQh7zqGpcQU/8ikKq4ssK0yZJVvg95s5S8G1&#10;rDBFklCrNqews0APV6HqMVngk4mmtjoDPplSviH4t23AIBmfi2AT2VAJ/5o6TF77Krge/BoSY4/z&#10;ATKOCRdSNoEya1s+7kDkX0ahqB28SNDvxo/4l3tijPFe+HetR9d1Z8C9rhlJmrjpy0oRJvhNr6+D&#10;Z309Ilc0IbK2AVNXnojI5ouoqP32JBvxoR19oDLR8ssgzb5PR86fAxsGXce3WyXA/FA5KDG6SWtm&#10;+HYgvmMdXLd+kCb2CcyLJgSuaMX4GgLfPZ8giOzifRmmzn9Ou55uV3nxJ4sH3/a3hIPP0rMlJ2pn&#10;FQiK+ajpgoAXZWUUZp7K5YjgF0/9mozuPPiDJyKskUHWnk1z1lvk6IWA0NyxKLfqUOC5tHz0nm7G&#10;9PkFNGNnYKyxCOHiFUiUnIChiibsWpWP3o+QKPyc1/VpJbZCmtW5iGiUh2YIl08e9dDkX9aYRTE+&#10;ReoWCUHSrDUdU8ey5xmlz/LFFfAFSWLkJaEOTBthNVyMgVur8PBPzkB0ajfxQczcKfdsOFx5/afC&#10;YQU+R+VZWFK8MA2NmAqTedH1ODZecCwi8gifKkacgKf1JdQLJBcVzU0mnzvraGANoylvlOmq0eJk&#10;gWGZwZo4dJJU/NFlGP5sMfasWAxPXSMmSNV7mgrQdXo+Jr5ajoTWEh0m8wvNs3Y7DaxOefgumgia&#10;bVaDroMxTQ8lgOV7MyaDgR8LyZm+ypn+SoxTszZrbQT1TkVdrL28NNOC7ydFv5EK1c4PDxD0+N2a&#10;cURmp3RPACLFYzbI5MoyPgMHFujhUyC+lwhhrixqlKdpZ6AhsPD3w7f5Yoz87FUEmhqENlQgtL4C&#10;3vVtGLjm9Zh8+PtIudTZIUZOlip3j6RcPlhmwhDZy6y4zPQ1EHixdPO8mfJUXd0rd5rpzZh45IsY&#10;uPo4+NY3IkZTN0kzN0IzN3hFLfwb6hFeV0eTt4omVis8t/870kMPEjT9CDEfowQgvlwPs/drX2+X&#10;glgq9J38Y8xM6dM3sxzE2JQW9Shbr3Lax7RsQfDpH2HipndibN0xfC8r3zXVBN16mrrHwHXvlwge&#10;+/hArRErXz97uL1Wz9dn/8lP/yvCoc+zfStDRv5T+6+1s0ZZDhFqEyulGOT72o1Y+naEI59D2LsK&#10;cbXfkenZ4lVau9mjil2Aw0pb60CTYKQfXA33N2rQc9I8jNQtgbeiGdHSY+Eqa8KeZYvQ9+kliNxN&#10;03agnmK8GInwLOoaI0lCUjKvzonpXOrqfGs+MlJAcuBMDkJCQQKRIjM0n1utK6MRUGo+kh4T/BQ1&#10;Vj1MvQoFySpJKDRIIC3vjK5GbPlJNfofWqtcsDH78XjcGeXCslSZ/j3DYQM+BQmi/Mo0TCfujyHg&#10;U5NyFFtv+DR6NZ/YgGZdoWkaZrQaQu1sLCxliI6tXY21hHzwxAiZkUFSaH+EQBRiIXTUY+qHJdh1&#10;3FzWXmUIlFCBymowVV2P/ppK7F25AH0fmo3ozwqAHTStyCzT8mMidde4RE25owbgcFi+ggRdG4aj&#10;Dg2nkNSuId9BgZ61Kwo01VvsoVBMUkhc9QS9M6kNLKy0FEU9cVIUKT0jqbrw4oCS2FZ/xJoUs0qU&#10;veBvC2ILEhLHh0+N4s4YWeNG/m74H/supq47BZ519Zi+ogb+q6ppYjaQga3G0M/eBt8Tl1II+R1x&#10;gkPEg1TCx/QTNGRyGOAROGQ3UzENyP9Euq09ztoZeakqvdgEEr23YPBXb8fY+mYE1jUicvlShNcI&#10;7MoRXVdEACxBdG0pomtKCXw1GLnmNES3XMz6oZP5qUXO9T2CIL0zE53Mcw4ZxMzkDqw1g/VaSzaB&#10;L0EA18B4NT+kXFsx9fj3MHT968juaFavJctkRRC7pMhAd/KKEzF533coI918rgbRqzwZ9IdR7zBQ&#10;+hPf/pcFPUPPcj7jhYIMYPuJ3yL3GlkLUeaHZAwYZCV1GxnWxxHztNnkAWrji9nkoTJ3Kb+ylMYq&#10;kbq3GWPnlWPP6hz01ZVjtI4gX9uIsfo6dKxeiJHPE9D+UAOMN7CYyRrVdpexuHBAH8n4phfxHfMQ&#10;pR5qEl8REHP5Enuj1SQf2LiP5zR6idc7oKi2PgGgrDhZT5pViRaV2sg1UIEEQpMLT/+hGruveDMC&#10;/VstfxME+2g0SswnA5S88Yv/RDb9zeHwMT6mUN3zcSpMlMAXJNvTrLrt96/F05e3Ir67DqkpdY2T&#10;9qoXyhpHCXzMbPXcOh0Nqj2UoSwEgl6SNU+UGRaV57ivBIGHi7DvwzOwv2U+JsupxFXL4Kqpw3A9&#10;Fae+BaONdehrY0GfPhe+r5YCv20EuhsJtkVIRllYYRUKGZx6ZcUoWXhaRk9jdG0VKf6W9GkxIpm4&#10;TJciz2t67ah7GdP+QYLEBn7sM4wBaz9yxtvKzKTZSJCwaYqyRZbdlRQfFsV5bjB+bQIi4KNJRPAR&#10;TzLg8+5H8NFvYuqakzC9rgnuKxowfWUNQYdKT9NzfM0q9F13FnxPX8m83kuNmxZsIsj0a2ibzYxM&#10;s0sO0QI9Y5EvELKgoFTYF5I9wt+J4OafkO29ku9u5DvbCHrHILR2BUJMR3BDFcGwEsF1tQiurbVp&#10;1Qc3nITxuz6N1PBDfDkBSyDMf8KfgzlnaMDonFFbnFYhke+/VbH8ycY6aynIWB+SQxsx9dCF6L32&#10;TQT/VgJeE4JXNyPCfIhdugSJy0tpZp8Mz6M/ptnWx5s1qYDcTPj8vwvwPTf9LxSs7OzlKkmxeA/3&#10;lBeyJjTJKa2M+M+pJ59AiOAXIJCEaYpqgoyomo4mSxB5qAD9/znXxpn31yzBSEMNOpYWkeXx3Olz&#10;MPk/xUg/utRAL0q2qLkBbawtLSN13KlN3JmGXnqoZqeD3g2O6UuQldeEenvJ9jTlWoJp0L41F1GP&#10;nZFM0nHH/DWSI/0mmdBWC5ynR1qw62cNeHo99So8RFmOIUzgi5H5KYcOR47/qXAYGZ9qZylLCiEi&#10;twnjyNPY+J3lCD5Si/h4MWuMxaTpmuaGpqfosVdtbjI1xfwcUzfbcCrqnhZt5zkbCuMiQ3i0FB2f&#10;mondK+bCXdUIb/FKTDa0YmhZDboaKjBUWw93dROmyioxvKwAEx8sQvCaKsR2ljGjC0nLC5wB4KMS&#10;EAEdC1OjREIsOJoNiWm1nWhFfLkAsDZjDLvnIjBNE4Ggl45eR8EjSAj0KJ9yQxLD1VSqUjgbgWAA&#10;kRHuQ0vvsJeigEZmgdM+J4Yms1rqYr3I3r0IPvxNMpoT4FvTCN+GBgSuqEZyXTUSNPN8axowfPmx&#10;GPvFB5DcdT3BqoP3yqhiMTCGSV3l7Jwk8GlWDcUXCgYKlhJKgL5RHSXj2zB4zzfQfeXr4L72lfBd&#10;eRrB7fXwbngtPFedhqmrT8XklafCxei58hVwXXUqQfIt2HvdOXBt/SXT0kO99/KpgrYDuWnHTnS+&#10;XixTyiJnELWiiv2l024iYCfQ91t4f/sNDF/9NrjWLCXIlSG1tgKetfx2mtnJNWVIXFbOdzN9T14C&#10;CPisjTZThvxcEVkDdDVXyOT+m0NWNrJf9ALBfuZvZJ7W3qdKlaWiMk3IlLeyHqXw/ZYyeR783mUk&#10;Bvnm7iIQSw+QBFyZg82vnYHexgUI19RivKoMO5cfhf3vmInpCwuRfkLjcGuYxfkEzQXm9WA+sdOa&#10;oHcJyQZ1gSasJh21ZTI1GIBRBMVmNbJeW16vNkCa2qlQDpkiwYxRrizmOmagd0iUflOftNwmFPm+&#10;8HQ5wt0rsPPCakw9cDFzhBWP5C6hdk9lxN8vHF7gY6HITyou57WUH9tuOQ87N6hDopwZko+gzT7s&#10;mJw2m6vYnUBP4CfWZ6DnRHOGZKZrPr6km5k2QcCiqRu5oRb7zpyHwaYCuMpZg7etQPr1J2PqtFZ0&#10;rSjDYHUZQuUt8Fc02mwWe187D8Pn06x5gOyvh7XccDXS43mk5qzJxPbMf1D+T6q55ARNM1mTDXhY&#10;y7l53k2GEvgQzXeB3m4qQ4D7ZEXUAzncyvHB6VxgVBufMT4piTTHMoaBhXhYGMOhwYEbAZ8pJRVF&#10;7SIOUERZU+9C8MGvw7XhOAQuayDbYlxXhwSBL72uAsn1lfBfxopiw4mY+hW/b88vSDD6eT/ZOgFF&#10;04bJ6dx6fJPa6pue+w1ZJqSoas+YEllTzLUfY1tvgmvTTxB87Hus+L6P8MM/RvShHyHy8A8ReuxC&#10;hDZdiMijP2Bl9m1EN34Hgcd/jImN6+Brv5/lPsDs0/x1em72rQ7oHTyndxEc1JPOdAr8tEaJOlVi&#10;XXfAddd/wHPFqfDaELkSpC+hgq4pgO+qOnivIViQBccuq2X+nIzgUz/OAJ/KUJ4I3LLIVJT2SfZP&#10;b32BoMQ5CfyLwp+8xYBPUQAn8Mv4+BHW1Q6mUXb8XP6Z4iW/QST0WQR8x8CnWZ0jrLCnWLYPt2L0&#10;vHwMHD0Pk2W5GKkrxOBbSQIuqQOeWeWYt6rkCXApyr9AKUZdjARp0oYWcJtleHJDkUvLDGgUlTr7&#10;5KICTw4wlU+dpImsmV1IKjQtm/X6yqQNkrCIvBhpoY7Lc4Is0lxh+Ex5ScTV8RGg9eUrxfTdxdj8&#10;g1fx+YMGePF4Vt7+fuEwAh+DhCQjCONP3YONFx6NwM56A5IUTdeoP5cfnZepATI1CKP1BGlfjE+R&#10;gKfFlRPRGQhq5hW1OXiYSaNVwPaj4bu0DntefxQ6mhZisLYQwTOOBj7/Fng+eQz2n5qHvpZCjNVW&#10;YbKmBn315dZ7NfzhcsSuaQK2aO0CFlSAhU7aHWWha2KDkPyVwkyX1it1EwBplicm6wjCZ1HAfkoF&#10;IOilPZRJtaMlCXrUMWqHDfaX245YActKCiPJNTAy6dYfSasdHMaQAT69V+8S42PmO2185NtTz2D6&#10;nv/E9IZjECW7C69tJPg1IUrTMkUgAEEgRRYU2tCGsfXHwX3np5Bsv50A0MEadxyaS86GGaqjQLWw&#10;QF3PzkRLwSHHSoPAQaBra0/ER4AImVuQplmADIyg6sQ+pGMEtjiBJsLz4X0kNmTRMe7rXGKU7/Ua&#10;AMvgMfE3BsY90Wy+WszSUiD/r6iYtspE7HQSvu7fofu2L6NvzWn8Zn73umLEr2BltiaHoJ8LzzXV&#10;cF2znOyX5jfzY/rKUxB79hI+ZzDzHpal2jmz7+GOqpO/HvicC5RlByJfow6xrNuO8s9mJmG0zhqT&#10;FwGfZEhtjvLRlAnO3wiI8t1khjH2UTZvI2s7D9P+VXDFaZ0EKcMDrOTvWIHBjy7GlmNnYOCdBUhs&#10;WA08uxqpiSqEaB6HIvL9I0jRqkq71Z6tkUsyXal31McEgUluMgk/LSWt1+tqoP5RfzorAc1KtLke&#10;8fsrEbqLurStgvpCefKq05KEgsCmmCUzArwEQVHtgQJDdaCE/LTiPCRAbqa3rwGbf9SIjkd+qgyz&#10;tj6t02GZ8+KZ+1eHlwZ8VjpOEg5NhnRcRaComtgpLJ5NBLD96nPRd0sTUm6aV8xUkEElvbkEmRzW&#10;JqTKYnQGcswc1QxyNWE001YskPQ7Ep2DYJyFIh8+sT9S6tQYgWv7CoxfVoSdr5+BrmUL0LliCTzn&#10;sGAvfyMCPzwG7e+ai13Hz0B/Uz5cdcswXX0Mhptqsf/VczH0LQLwI5pVpYyKV2DtEUG3hsmxNjPg&#10;Y82kFdFcbWR8/0alXMsv28fvk5OpAwbOSFcxLCmIwEHmJnPgYGY4OSJB5d3652Sg4nMuyv6SiTp3&#10;UEn+dNCPzpPVi6uRBmJaUhQprEyG1OTTmLrrszQvV9r42BjBL7S2mcpej9i6UiTXLqHJWwb/+ha4&#10;163E8FqanXf9F9I99/CBQ/xWR9lsphUmRsPQnGc7aTsYlV5+D/NASutjGryMNBiZHjEWhw3zKcwx&#10;bTUqQk0haiJw/mlshf6p2cBpMXWaSpRLer69WCik1zCLzBTVO9XWEOb7mQnJON8YG4N77+3oufMr&#10;GLzmzXCtX4rJ9fVwratB+IpKhK8sgfuKKkxtaGW+NCPAvHBffTpiO67mN4/xXUwvQU/pdr5L2ZwF&#10;Pv5mX5/ZZONzdpkmAyse2UltWTa81wCNh0o6d3mpIzPKWyfqvJOX5glgURcy/5gvjrsLv5GVrJNb&#10;2qcpnOzn9/8K4eiH4Q5XI0idSfkKad2wXG8uxL4fzIL/DlZ0nW3UwVoC41yMU59c0Zk2OECDBjQz&#10;kmZCstEVk2Rw7lrqB9lhL0nLrmYkNrUgdu9yhH+6At6LajH49SL0/0ch2t+7CFvfMgMj3+f7dh9D&#10;FthMPaaF55WLi1iirDlCjNrype/Sa261uFFAfroT1HWCbnJqCVyPrsTGH54BV+cTLNMgv8n5dvF4&#10;5gT/GcJk8lU7f1t4icDnlKGScvDlKiQlRkXqJEv7aifpv/9abFt3NCL7W6iPpaTBtPndrAm8i0ij&#10;50MrnYn6HmjTk/2vxlL57FkNodpiDkGSIBWez2s0WmIOKb1GWJD5uQimzy7DxNfzsf/EGeaEuffo&#10;hQh9gczvjjcidttqDP/PAmw7aQZ6airgLV8Gd2U9OutzsOuVR6Hrk7Mw/TPWUDvJIMcLEJ2ezdpO&#10;fnxOe2PUX4xo4B1M+1UUrO38LrWxOMKvnlMnSrUlfBkmpG+XkJuJ4uwL9jLFlcmzQ3cYD5zLbg/k&#10;8J8JusZ5sup9AZ9GbsgFRQqU0uiRiSfhueNTBDZNDFBNptdgIOeXwq+vQmR9GcJrauC7vBlBssKJ&#10;taeg8+p3Y+zxKxDzdhjIO24iLF+LUkDFLPNjKizyGgGGTG3+pqFwGilhPlkJ/mGCxFRC/E1u0pZz&#10;PFYboobXkV/ZN4hBC8c0jM4Z5pd9ttLgbB2gcLaGgLxICiJWpt7YVNxFdtmO9MgjiGxdD/e9/4lB&#10;mvF917yRrPYEuNe2wLe+ld+/DMG1NQS+akxedwbie68jjo7xcQI9RoLSgaIwIHK+nT9kTh4aVPZO&#10;lZW5wf4euNLSKuDTczLykEm+jU3Wtyl/+R77aAM/xSz46UlS/azM6VkRpkZTePEXq1xYXvGroYXo&#10;fZ5KWkg5tJCKkeotQ7SdJu1YDk1Qtd/RwomJTCykiZzrAORUuQ0osPWrNf734SaE72iE+5oauC4s&#10;x+TXSjH0mQIMvK8A7SfnYs/K+dixciH2Li1Ab2MV9tYVYf9blyD0CwJr/woCH0kF9dgxkwV00m3q&#10;vw15UwemPDTETKnfbllyau6iddXfSPmrwsY176YeshIyAeA3K/8tL/VXeXF4wks2dfVaRXu5JN6C&#10;akGJroQxU/iBEWz5yVswcHcV7fhqROSWwhpFPUHqLZWriLq2bSSFjdRQ+55sfw0102/O3P1pTWU9&#10;xYLxEJzcpNaeAirkfMRI56N+UuQh1kj3t2HiM4uxZ8UMdDbkY+C0Svh+yAJ4+lQkH16OwW8XoOv1&#10;+ehtXYDhhsWYaKixxYP2tCzCs2+eAc8GFlJPJdIhpY211PQCvqMQgcBqxBNf43c+TYX3UMAoaOot&#10;tIJQTU0lk6JZFChIUGnyEiDN+16KIuHlP6ewmDP8r2xTHmVzz0L2QNtsfAlBl+lZUgcBnxw7pFZS&#10;ppQW9hnfiOAd/47guhZjdqF1VfBcQYZzVQsmrqBgX9GM6fXLMblmOc0/sr1bPoiJ+78F1567EPT2&#10;EoDELPhsex6/xxRM3yUAsJJ2vtFiVkmVEsGbTH/enZAZKu6mZzlD6uRkbZ0mjLraqdOt2mB0QPIg&#10;48mc5Tk75pMUlQKLzASn2cFhjtbsEOe3xwiAEZra7r0Id94H92M/wdRtH8f41a/B5Lrj4CMLDq6p&#10;g5fgN/SzVyPSThMrOcz7BeD8Nj7Y8MrKwwEsR7qzb84WlKLSqC/Q/sGzujq7daKeIYiXvkhvMtcY&#10;DVTeCnSfm59m1irvLQ2UtUy0ypXnItyGGG0CsNg+EoyfIuQ+C4HpckRlRlKHtI6GRiSp5zU1lUe9&#10;oanaQ1N4G03XR2qQuqsK/uuq4b6IBOGbFRg/Nwftb5uF7SfNxu7l87G/eSG6m/MwROtpqr4Ko9WF&#10;GK0vhqea7LF4GfxlrdjXMhudX6SZ/Cz1dJrvMHbnmLrWqUFSo/G+chVT77EmPPCHZyFIUpOYnoeE&#10;i2awi+C3oxiPX1CFyY4HLX+cQhDeOIcsWO4ezOtsUJ79peElA58jgvyr8XRq7Oa7nDUESEuZwKgK&#10;jWZC529/jD2X0hztbiCi57JmcYamKfO1qpl6dcx9haCnhk+NmNCixHHS4oStOaDaqhCp9lKE7itE&#10;+vEm0mjGfhaYq4zX5BL4WIOos6OvFdHbmzH0oSXoXlaM/XX56HzTPAJaKbD3BGDniYj+bBkmP7MQ&#10;+8j+umuKyPyOQX9tDba9eja8V/O6vmqmQWMQWVgE2NjkaaTiX6Ls/4aCOczvCpGJaDZj9fhJECWQ&#10;B4XScfWQsPJ39cCRMagJhj+x3FRQPuYazWT+s+vk66f7KfxWazOa6qvwVH6ML+Y+kg12Ke+JE2xk&#10;JKqTReN0I4zyYUuP3g/vze8hq1GHRhFNvXK4r6zDyFVL0XPVMRj42WvgvuND8D36RUS2/4T5cAeF&#10;cgf10hl6p/IM81l6phiYJvJUqrPgY0pqbIXQa47OikEmys2UaRU1uZQwJhh1DAJRapjHQ5QZ7qfH&#10;M5G/p3iPoual0/1pAldaa9MSxMhkzfxUq76ETnrA1ws65BJuC5QzijlpyFN2yin19gqQkOT9Wt9j&#10;5CFEnr0anvv+G6O/OgtDV5+I7rWr0H7D2xHpuYXvmuB38Xp+l71D5WCZzG/UVt+s3wU8An+WoTMW&#10;XRfrWO+TouqQx3LJ4L02AQmjAF1zEyLVj/j4NgSG9iIRoWzEWDlobDOf64CeovNcB/CdeFDu+D7+&#10;16vUDquJfTXNWCLO70zsYzGsQ8hzOoGP+hEgwbAOwkVIecqQ6qyC+1elmDi/HIHPsSL8YBGGzsrF&#10;rtfQZD1uIXavmk89moOB5lyM1NSQbyyFp6QJHu5P1hVjqILMjzo21FAMb009wvkrEC5uRVcz7/kS&#10;9fsZvlO+fNTPrDVnIEjio3HwGq8r95jU9AwEIjPhj6ndn0DoEekgHkzlY/CXFXjyZ59kfrBipCLZ&#10;UD4pkwqc5UrJZH5K5py8Ushu/5LwFwIf364B+BREK0wmSONwEwkKG4/hasemH50C74M1wFgN0tMl&#10;iEcX2tx6mvYproywNj0xOrXrqaeHDC4sU1OgKP863tvZiKkNOdj7/hkY/GgOJr+Vj8hNZcBG1lR7&#10;yfTGGF1yvmTsXYbwTQ3oemseOuoXY3/rfOx6+wz4Nfaw80Sg63jg0UZ4vpePnjfnY19bGQt4CYb+&#10;K4+ErpZMsthqoiQBNzG1gmn+MgVIY2/HKFsEPWMnEkrlwMHM1r5J34EgwaaA8jLpQCoq9uGmoI6z&#10;sDyEPuUZr9fwHAq7TUHPQo0RLNXq5RiBfIIUOEEwlOPwiwS9XWnSqmzmxMsnaKr3kBSGwBcf+D36&#10;rzsL42uWwkvWN7VhOSZ+egqZz/sw/ehXEdi2ljr4O96g0ScTjAE+UYrNDZ+ToAkZJ/PRV6uONVPN&#10;2AoVTL2niWl+CwEtTDDzdRG/thPPHkNq8HdI9t6BePutCO++Bf7tN8H7zFXwPbsGgWcuRXDLJQhs&#10;vRQBHvueWcvzGzD9zJXwbr8GwV03IrTvl4h03oZ4370kYRuJmdv4fHWSECSjfKcmFRWYMSZYKYmZ&#10;xo15K+8JfJq+nvsCGm2VYlU6fAB3CLLe7Yj23wzP099D1x2fwZ5bv4yI3qMRHvpS3sc/Tv5mM8O2&#10;zAlV9IwG9nyXREJFamaZeoR5nx0LyKIEOYKR/AK1BAC1m6/YzrrlavT85lsYeOw6mnS9rCC12qAq&#10;SOYvH3MQ+PTePxGcxDFQFzXHIkvfzH85bacfRzz832R4x/P5S5AQ29K0bZ4iJPcVouP8GXj6lBkY&#10;bi7ARHUNBhvr0NPchO6mFjI5WgR15QZqExXLMM7YV1GETjK6/lcsgvetbYwr0bOqHENkfP6y1Zis&#10;IfF4ayESv6aZPFpGMZJJS4BTb646LdWG6KN+Ue81TNSG1tHKC0eoo5qAhLrvTIc/G/EpmuW7jsZj&#10;F7Rhcs9DlvMxLdUpckXhVluuPx1GOC79UCXwInn0Z8JLBj4JgdoXVPCqdWRmRPniuHrUjOKEMfTQ&#10;5dh1ZRPS/QSmySIqg7rM5yFoE4uS6Qn4rKGTqG89u3OYCZqHb44NU0tPk4H1rkD0tiZ0vGcW2mmi&#10;tlfnEqwWYPD1SzD5oSJMfbkI01eWIvoAQW+nGmBp2rYfT1OuGYOnF2OgpgrdtfkYflsu4r9qBQaW&#10;sUAImLvbEP55A/Z8Jgc7PjoLsdsJpEPFSHhmIezPo3nQSgF5H9nBz/ktWgVepqtMC35ypsb9kzWL&#10;XZPZZWWgSS1TASqr5pmLjzOvIlI7yDlYrMR69FhTpFmD2YwgFGD1xAr8rPOEiiI26SjdiwWptIw8&#10;R9HVrmZrXBBmo0Mbsev6j6Pz6jMxefM5CNz/DcQIQOkegp13Ny8k84rJ/YM6ySgZYtKsltWSiClb&#10;G0GMS8xrlNf1M2/2894tBLgHEW6/DYHt18H39Fp4N10I9wNfg+s3n4X7tg/B86uz4b7xbZj86Vsx&#10;csXrMLzmFRhdeyzG1hydiasxyu0Izw2tOQGDa07E8BWvwuS1r8PU9W+D+2aC823/jqk7Pg3X7/8H&#10;no0XEKjWw7vzRoS77kBy6D5ggmAVJCimuhkJvnJaZprVwyun7jiB2xZnZ26ErJdYS3mSSYLfkupi&#10;2exGtO8xTO64D3E3GSEh0pnlRncI6p2KjBczZuFfACWZoCzwtCo5ZbcRPh6LGYd5Tu41pDB8pMB6&#10;gHK+C5GO2+F+8Ovo/emZ2H/tv/0/7v470K6i7B7HQ0m7vffeW256JfQuCgooICoCgmJBBUEFBRGQ&#10;Iia5/abRewfpvQVISEjvub33cnpd37Vm30MCouD7fn5/vL+dzD3n7LPP3ntmz7NmrZlnnsHgpntZ&#10;pk08O+9N0wZ5flPXeKJQI/vvNuvedD8TDZHAmPduZtoEW/ntk/C4fw7n2Gw4R2NJOKaZMG/BnmjY&#10;n4zHnm8ejrY0vk8pwVBGEboyctCTngub8Y1NIpgloW1WKvafEo+On8Si65pYOG6fAdx0GnzfX4L2&#10;GdloS89EZ3o69s4Lx9jfqfB20sYUMIEMU9LW6teToqOtG9c1q+9eHhySwJoFov5+BS9Q1CWpOO9g&#10;DG+/FO2P5mHXk1exMPtZ8gI6OxsHNg18nm7m1cNnLND7nzC90Pb1gM+c3ypsVifT2gnsbHy1wiC5&#10;YWt6D2/8bQFGP6ogi0qmvcghchqfyxS4NHTuFOCJ5ZF+U+fLyRE2Fg6BTyu3++Qf1M1W443Z6P9p&#10;KvZWTEN3VjpbJbKV7CI+mBw0pyaRDEZi7yK2QN+bit5fhGH8bynwPkiAe4rS9tq5sFXMhC1qLlur&#10;HLT9KAKuN1MJwnm8bjb8PWlkFZkYfzsN2J3EfeFsGY/E2FgB03fhd1Wxwm5k/sZZ0CpY1mblnYWs&#10;4XXLR4+7vlje+sxkGcoY3GzZu3c8gsGtj7GybeUDHDZg5iRTcLLczEi96qy0mptGYqSOpLI6rCmr&#10;TVgrGaDO9+83PQ+JZfXDyQoFukZSi0GO7kXv+nsx9uka+JpfJUPexWdBQxQLMSxRlYc34uHxitBC&#10;1mH6MHVTfgKEp5nHb2bZvUZsuQ+erdUY+eAGDLz6K/Q8+2N0Pnw2WteejJbGo9DeSOCqI5jVlGGg&#10;phhjZJj2miK4+d7H1yDldlBBCqrSgSoaCVOwKsPMl/XXZPOYPLirmKoLYa8uxmgNmUVtCQZqy9HD&#10;83bUz8WBxkU4sOY4tD5EIH/6Qgy/fAWG37sGo1vugKPpHgT6mUfHNpYnZbSHoC0GxudmdQRoDq4d&#10;AYVHk5uOuh+8Yo9sjjySiHwYhikr/wI3lb0YtxqRg8l8b5COH/W8BX78qHZfoOdiEgfzKZqyAG9o&#10;PXy7H8DIa39A531no6tqDstnJjof+TGc7a/xFFIVo0aymsWfpKBMY/ifn7t1A2LgVrIcndlIaS0R&#10;qggfNDj1IJzOi2EbLSZJVjcT2ZdcybYXYPSmFAqhcDRnJ6I1P8VEbOnJToE9NRee1DyMz8yA45dF&#10;cN7HZ7euFNhM1fTWN+C9ZiE6ZiejMzsDPXmp2FNxOLqvobTdzGc4nMRr0K5tBFit6WEGKjVgOOG/&#10;R9CzgFB9+QQ/kh55eXjGo+B2TYHd9PeHITiYAs+ucrx6ezq6P3mA2fSaYK1mlN80TErKP7P6hdf/&#10;ZvuvgE//VAVUoRSBw8FXm/GoHMfux6/G5hrKxs58ZiCCBUDUdzLJH09OjSwEgZ5ZRU3T0VRApnU4&#10;0gypaz5scFs27Hdm48DscHRlpaInLRc9ufmwlZXDVlBuaHUXC70tKwatORFoyYtB94wUdB4Xi4FL&#10;4mH/cQ4c80rhTl6I0bRZ2DljMg78mi3KOwS+vnS43FPh8MTxWmSK3YqgTMo9Gobh0WOJP7XMGQ09&#10;OEhQJ5wwb6ZyKxHwFFQ11BAfLOZDKqg5VgeMUubuQsf6ldj80G/Q8c+b4Nh4H2X5+zycTJLfy0k2&#10;SEsRuTANtans4m3qO6VopQyWG8nnzv/ZNnF1vhBCBXGs5Pzs5fETq9V7xSB8NO4x+caRdQaGTV+g&#10;i2AuOSzXYIpE/hXyqj9NIarIAMXqRrbzJ69Tjq7B6Bt/xshzl2HwoW+h754T0LVyAXoaZ6G/YQYG&#10;60swUl+I0boc2Oqz4KwLpRwrEezcNVlmPqyvJp0pxURoCRD8gtwXrE4j6KXBx/ee6nSCXhY8Nblw&#10;aLS1NgOueu6vT4enjklT3OqyMUyQHKzJN24q3fUVaKufhfa7l6LzsW+i94Ufo/uNazH6SQP8B8gI&#10;B9ngMD/BQDufHfPIQmK7w8ZHcsmLMUpll8qaBSkH7ZC8DCWV7ueBT6CoZyQD5LmYdJwZ4GJZmiCa&#10;fLamLMc/hWvnQxh45XfoF/OtmY1xNgoONgIjBHMFRfAObeHxlL98Gh71H6sl1HMz93Kwhn3pZr62&#10;NJg18EKmG+zjbwnuBAktZh7ADuZrFVnfmQSYeDMH1ysH5O4kBN/MxYErp+GTkyZRRaVh6ELa1OIY&#10;9NK2xtPZ4Mxi+d9MJbVjERs+gt6uBRj/RzGaj4tDU24M2WIa9hfHoeVHkSYoiJ9gZR+fagiMRm4V&#10;TUmsLuS+ogEOMT4zUUFAaPr91N/H34/FEvy0JgiPJR4ooAjG89H5YjLW1Z5C4txliIICrpkyUj2f&#10;ICCh7f+3wMeTq5KIqBgZFlT/l5+Vx4eh1vV45+bZcL2bQWCLNoMZbjK9AAtbgxmiuJp+Jl8+DBH0&#10;NDqr/Q5ePtQn0BcO2ytR2PGjI7CzYBoGMwswnFmOrpwMdBYkwraoEMFzF8Nz3kIMHZeD1uJwtGZR&#10;0mamoyU3HjtLp+JAZSQG8mkkSWQOyTSOtGTsnhWO4WspoT9M532QljvC4BomC+yLR6BvKjxDZQTE&#10;a5i3dawsCgYpvzJrsECjZcajTEYhO5A9fK6MDwU+fcFKqI54UnRf02vY+/Dl2NlAlvLAKRh95VJ4&#10;96xmJdjAh9fOYzXKGRK5Fscwffes+H7DAP4T8DHpWP7TbE7Tv+rmk3ET0shezLQfArcAXBAnk1XP&#10;nJO/0YwMigfuIysxAxBkgiNvw9t8P+yb70T/61eh88mLyFDOQEfdfAxUV2B0eTHGlxfCUVsAZ638&#10;AbMJbNkEtky4awlMtSkEtgR4a5PhJAjaG/IIVGywanOt+bj12bA1MBG8HPzs0GudAiZkwsHv7ATK&#10;8TpKrXr+hslel2cFEiBYBgSY1WQTBElFcFYYK8sZOx/O6iI4yBDHyCz76srRWjcXrXefiu7Hf4Sh&#10;l66FY8NyePex0en7gMbUz7xqPWONLyv3VCksefkMyidORqV6LTll2jwDgHpCFuBZoKeGSYxOSc+J&#10;dcOEix/mw+AzHf8Ejp33YvTtP6Pv0fPRXzcP9mVUGsvT4CXLHeG9Dq9ahMBGKgsHGbX6FcnWxBRV&#10;4xQeX6zvK/uuVAX47I3GJtAFKOW9lPBesj0v71+BPQNswP3B9fC7b4dncCmBNgNOG0FmlAytLQbO&#10;9xIw9hTt4CUqtOfmo/s3adhaFo3WtHw0FyZj//emwf08v9t7Ilz3l6HplGlozg9Hex7BLy8Je46N&#10;hX0l5e2BXJKYSHg0D17z37VovzwzNM1N0pbMT8BngFBMT7JX9q4wdKMEYrI+zY8PBT1QQFN1f/l3&#10;JeCDO5LR89EjJssavTcswUOWywpvAP9/AHih7WsCny5qMQtRetMi0sCCfGIy2Y3PXotNqygf23Ph&#10;G9QSdtTrlLcW6CkwgOb2EdEFfpK5RHuFkFeIKDkqm1h53ZSl6yKw6w+HYdPiw9Cal4DR1FLYslih&#10;MxOxT6B2Xhb8f6SkvfN4OK+vwMgvM9FybgS2Hj0Zn1YeiX3F0WSEbMHSaEzpRbCllKMvLQP7j5qK&#10;8dooYB9Bma2MeyieDIwg3V3Eh/ZD5udxVqNOVh7LiVbyyHJOlnBhZRTwsTL+azkf3GE6/3mA6qJZ&#10;w7F7O4Zf/yOaG8vJTpLR25CJvodOw/A7N8Cx/zE+3C2UmF2sqFpecZSJxiWDY1EHvIRfsU5Vbm0T&#10;l1FpWx+0X3zP3B2NmT+kUbO14W6xGEt2ubSbraOLD03+oPxPw7aTaVLy2vbB3/IOweFeDL5+HcHu&#10;XLTfvwitjaXoayjFOF8dZGDeahluHgIr8uGrohSqFpPLIQAR+AhirloFPsgkSCUbx2h3XRpBK4PH&#10;MNXS4Jnctancp/0KPko2QbB0mf1ketzn1GeCoIvnMd8rfqD5Po3nJLDyXB4yQTFCtwCvhgDMV281&#10;1cWKXKZsAgvBmKA8SGDs5P6O2kr03n00+sgGh175BZwbahBseYlGSDns72RZDLD8xglgfN5ULX6V&#10;m2Fe6i8Ti2J58WGw+eA71gUDTfosRsZnJfbhJ8NzNSPYvw6uXfeTIf8FPfediW5K/97aCgI9lUYd&#10;G93lmjkiR/H5aLvv2/A3P8vf9vFcgmA2sbyY+gX9VE6m3n2B0fzLpq9VGY1dCuTkNaBGm/xfDaf6&#10;abUfvTzkdbKqP8AxcDxsI2xs7AQVTQQYSyIrpg0MZNFui2B/Mg/bzo7AzuJE7M9PxeaZ0zD6uzwE&#10;a47C8A/I9opj0ZebhtbcWOyfGwHb9QXAOgJjdzLV3DRo2mdwRNPZ+CqmRxCzpqwJ6OTXx/cEN2vt&#10;XYKh8eoQAPI3itas7i4NcphI5/xtJ1Xfc6nYsOY8ttZ9rNZifHwufFYBArtljxbr/Z9sXw/4ZEq8&#10;iBiJ2j4TuYMtDcuZNLcJb62Yh8F1mWRzbPkHmUkCnp9szkSBVSugVkb0VrRXIEcA9BL5NUVGLYAJ&#10;Ya1V1NoT4Xs/Df23E+jOmGqWzevOzEBPfhYOlMRh1zzu+8ZUjP6eFerRY4HXlsD9ajlGV/M3v4tB&#10;+1lh2Dd7CpqKI9CWl4ie9Gz056Tj0zmHoetvpNDbE1n4sXCPx8HdV4RA/3eYj0bmaDvzJHZniUfT&#10;z6WKbSp4SAIJTgQdX77JVAww6hChjLMTvt33ovv+EzBK0HPVJWB8RRZBkODy8Hcx+OYf4d37EPO+&#10;nnalkVXJHrVovKZbQ/kyNp4ndE5u5hGbz/zDi+magjnjv6b+HS/5n/pE+DXhjZzGzQaSRzDxoRDs&#10;2oCudfBufgBjL9+EgUd+ga5V56K19hiyuxkEvGwM1ROgVrKBacwhy6JMpQwNLM82AOOryiH4CPgE&#10;MllkbaFE5kawU1RlA3Y1qfxtKqWsZogoibElmdeDydr/xaTjvGSQIbB0mvMKEAmw5tpKeRNJQEw5&#10;bYDRSroHG9M42aGNxwzVFzBvhehYMx/9j38H429eA++Ou4Ge19j4kO26WVIqMJax8UXV81annfp4&#10;zYAWnwnlrCBPg3k+jeiqT803wvq8B649z1DS/gndD56HgdrjyGjLeA/5GBMzZnn6G5JZhqxv1YUY&#10;bDwOLU9dQZv5mA9xnE+bcpvn1eXMoBj36Vl+PcanKiCzFyvl81d9DTXYum+zn6w+yGfuex7O0V/A&#10;NjiLsjIOLtqh1ubwuigxqcz88r3bX0xmn4Xtx4Rjd04yVVQ2eudnoG9hCjoKMtCbk4feghxsL5mM&#10;tksjEXyNUribDc9YHM85FQ65zhg3Ftk5ld6YGB2BTqO76uszXVtMYn9kfJrCZk1imABGHqMuMS0f&#10;a80fjoR3eybevjkV7W8q4K98afWMZBMT6X+xfS3g0yVk1HrV2KMmFpnrkti0Pb0MW9kqB7qySaMj&#10;WB8sna/MKlmjtwQ2OTAyoyZAAZOYoG+cBWEor0Vvjdd3VzoBqhSuxwrR/at4bF90JA4UxqA/iy15&#10;cjqpdixaF05H+/ejYWtkq7OBDHDnQmD9THifycY4JdfQNdHo+F4kdi6aio0zj8TOH02B4xm2vK00&#10;LlsERsZjMDqygHT8T8zUx/D7xkw/gqqKvOIVzdjEt1P/jcF8gZopBaZ/s00UkhiBFT+N8mdkPYZe&#10;vtqEfA+QkWAFmUxVAfopH3tr5qKfrf/wq9fBs/sB5v9T3oD62lhZxaY11KpNlzQMQJVZ/yb2MQn4&#10;jPMqDUirulmhqQJkehYgsuBpsz2scLvh73gN9o+XYeTpSzFy94kYrpmJkSqy4hpKWAKDnSDiFIOr&#10;JwOrS2KibDVAlkXDVV+dpr0JfDQLhMyBzMwCpXT+Pt2EmrJLvnK/26QQU9M5rOShXLUY3Jck7Z84&#10;RseKFVrnzjDAKjaoPkMls0SlpuHxPvT9eEM6xhrSKJPFHNNNeHs/wdq/nKxQ/YaU06NMfWSKvY2U&#10;7/efibHnfwbPhmqSv3Uspk42GmwcJsrV9LOpQohVqGNQXQfc7+U+nwai1Mg4ujG84wXseOhK7G88&#10;A8MNi8wADZYnIcByctXy2vXF8BMAxYSHVuSQgZ6KkfdvYwO0h5dxsoFywElgNZcyo9EOgiDr3ASb&#10;+febnq0qHO/V1E0mPnM1zpZSUeeJZneI9WmwZi/VxUq4hr9D+9SSlQQmkhI37c9F2/OOkXT0JiP4&#10;TjHafhKL3cWRGEwvxFhCAWxUT0PpVCsZ2TiQE40DZ06nbZLk9GSQ3ETShsJNH52b5zHBCZgUmkpL&#10;R5j4gOrXExBqUIOESL68Pi3fQOZpBT4QQbIGPhTLz7iWjfF7xdDsTEXPo2l4/65TmNM+0QKrkVB+&#10;J+zhf7p9beDj1fhwWJysFB4mAwjDXdjw12Mx8hoLwa7IysysHCf7KSsHoghqEcyE5bjotWvBEtJZ&#10;TU0TvR1T0EIyQgN8yjyB0cHf26IQ0EyNjmIEPyxC39+i0frNCHQVpmMosQT2lDIMpKeipSQMe045&#10;Ar03JMLzfBmwaw4fRjETqfu2NPh5T2ONiei8NRyjj6hFS+G1oowH+/AYWYr7xyy2Z1lheliZ1ZJb&#10;+bRkrRgSK4wqvCloq7D/46avCTpaMctO4DQOLN522DetQc/KM+BbzntcJnZSSClXSOOlHF9RSll2&#10;LCXm+Rh843q4dxEARzbz2n08mY2n1D2wdWFSCy7WoccdSgJZsz6rqez8VpVfMsDHa/v6Wa5b4Gt9&#10;DoPv/QWDz/4IvWuPJuBq1FRyk+yqLhb++hj4CXICNi8ZkrfeYqf22jgCWSoZzEGwE6BZUvWQRKBx&#10;kpkJnAR8BvwMAGYdTCFmqP6+uhy+/msK7Rez03kFoBboWckCPitpQMRfZYGrjYA32mglvZd09jN/&#10;QbLTwIoCI4c9BCFPXQHPQaCvLsEIZXB/7Sz0rT0GI89eBNeHdyHQ8RYbn718hnK2trF8NWAhBsgH&#10;q3JlXQioYfEL+Ago9lGMH1iHzhdvRlPj6WYE2ivH+RqCwfJENnBkx1VlBN8KXl+NXRk6HjgXgQNP&#10;kGWygTOwJHbuM3XP9O1NKIyv9k9Tf4qSwM5UO2E0f6++LzV+6vnl/fM7+dv6AmyEg+toozfAPTKX&#10;hEOTCo6Ec3Ay3EMaWIgg+E1DcH8eXPfwPs+IpVIic0+YAW9yBQYyc9Cen4x986fBfivtaydtczQa&#10;fqfIzXTaPO19aCptV2pPrmqRBgdMrD6Fs3JI5nI/CVDAplBWkrZaGe5wgh+/J/iFZK9ZCpb3YgY8&#10;hqMR3JiBj28rRNf255Rb5pMNBOu7IgfJGphrFch/vX0t4LNaFV7G5yE99lCNGStH5yt12Lo8h2y6&#10;wISY8Y5QTo7EIzjAG+6PYeZZACxgFzNodxL8nEJzAtyw2J3ATwWi0R5mngBpND5bIo34KAIzBliR&#10;dufB/0Qh+q5Iwa7ZEWjKmYi8kpeDfbmx2DpzCtp+GAlnI4HtEwJmXyrrLZMiSnTJiTkOwVbN77Vo&#10;tXcsBa7xb1LF3sM8tLAQx5jsLEKBi2qRyRqTCtTsMfn/qs0CIuuvh0ainkINHgTaX0bfY5dQes2D&#10;k4zA3pBPUJEbRwJlXSZGq2eih+yvq3Euhh4+HcOv/w6OA48h6NxGJtDLMyoqMEWrGhzehzp55Ttp&#10;1ilmJdcKdsb3jrcY0Ai7e4D53wFfy7MYfudGdDx6DjpWzjKBSG0Nuby+5uYWEGQUBj4Vzvp4A1zq&#10;M3NWq+9M4EMAqZfUVP+bxbb+BfA+l9INOAn0LNlrgdyhyV6n/sDQuf5zMoMen0sHr2WxSeu9BYq6&#10;NoGXbM985n4nGZ/LsE2BKK+rPFUrOIMlj8Vsx3jcKNmljaA4sHoR+p76IQbX3QpP1/NEi118jkMG&#10;miSvrHmjNDQz+CApqX186O4xNtDvYfStv6D3wZMpZfN5/Whek9KW5euvLmYDx8aa1+3WbJlnfwoM&#10;b+CDUneKTFbNmTo0rE/m5WttAj3dwMT22e/0RrxIspfH8KOR72rIA2xMvS8TiH4Ch50NjVFcmmWh&#10;1Q7FvsjWFJjgw+Mx9Iscyt1IDKWWYzC53Dg5b6uchr5fJACvV9Cu8sjaCPAkNGbtD0Uz4quXIOd1&#10;cZ+Wfu2NM+d3e6wgI/4hkprBKCo+haKilDV9f4rMLBYo4FM3mMiQgI/sUAzSQeLUnoWuR2dj10N/&#10;YJZHWMfHSLxILGgT1lrdsrmvXXCfbV8L+NSsqDWRj5nbI495FutID9698ViMvUK5OchWeHAa/AOT&#10;2XpMhct9OJwEOq13IV89obyXbE6BCo2eN3N3lUSBRXM18qPvLCA0/QIEP0VJwSAlYnMJ/G8VYuD2&#10;JBw4azp2lk43vkQDWcXoSMvEgeII7D9hEkauZav1PMGuqYAPg4BM5ujT2gSapzjC1kURZsfJDD03&#10;siKon0VhpgR6inCrcc+J1kPlOFGWX7dIVX3FyMx7GopmtTAz/L8RjnU3U2IdTUlWTOChYTekkh3E&#10;G2lnqy6n8ZXSWMmWaJzttfOw+4EL0fx2HcZ7tpNx2gh2lEWU3uppEkCbzmudXuzOr/5IsRCyPHsb&#10;3E0vYPj9W9D12IXoqCfDq63AWL0YVQplLRPZkp1G6SagqA/NTpCy1xEQ6xSvTynHsDSrT81iWIcC&#10;0UEg/HwS6Iil/et36g+0wC/E/j7HBkNpYv/nAS+UDgKfku4nBLKfSWvep65n3at1LnP/5ntLRksC&#10;e/mqgReHysF0PWRhnPnuqCpGy6pj0fbEjzH2SQ0b748IFJpaZ/WWqu/NBEKQNOU/CUkT/88vf733&#10;4Pu0Ef0PX4yuukoMib3WF7FxK2LjloVR3k/H3Qsx+NHtgLOF5zS9t58l81eN69e23y8eqM9KB88q&#10;MLAAQedm4r0H/S2sMmvhdHwDjrFYAhPtTa5nZGz+4WnkAdnwPliG9jMT0J5LhaXZG1m52FMaidYL&#10;ycZeLKSiooR3UQ14jjATE6wILBqYOAIO7yQ4CXT+YTK6vhiSjKlmyUsnQdU3FEbMCDP9+mbta7MI&#10;GMGW78X4BHaW4zMBUfu0fgjJVGCYz/GjOXj3rwvQt/1F5sXFazgMsZA1CPisPP9329djfDyvhvE1&#10;vUpzA/XYOt9/Auv+Qtq7PZ/SNpbsTP5xMWR2kzAcZGIBuFSwCnXTF8fKEWOBHemwWf6OYBdyaLSG&#10;t61BDxOeyoCgwNCi0X5RaTI17Mnkg0lH9yVRaJ4ZxoeSAVtaBYZTS9CaloADFdPR/t0wDC6Lh3+j&#10;gC/FmgvIa/hGpsE2SCNwfp8ZeooF1sWkvhAWoNwSTCv5hQL82hXx0I0ASJkstwlzTk1+b3oUXQ+e&#10;g8GGcsNIvJRk6kczwECD81RpdDIRgeXpGF5Wjub6M9H63DK42yi9tDSnn60cmamXEsY4uqoRkgT3&#10;aXSJssmxk1LtVYx/VIWexy5GtyIek2l4VmQgQNATyNkNKxPLyyIIWP1jSu7aXN5HSF6qb03gInY2&#10;MZBwCHBZ4KXvvpis3yuFGFkINEMAaECNx36V1D04WHIwhc4RuoZ1vhDIWe//9Z408nxQOoeS07DA&#10;XN4jWa9WWqO8d+hcBEU7ZXHv8hlkyKej98VrYN/+EBtgzQ5RtBC5CkmGqulxEPKG+Vcjw73mGWOw&#10;GYHt72LguT+gbc2p6FgxDzY+Ax/vb5TX7b3vBPgOPMJGd9ASExObVcW4478CvkM3ncy0ghPvrU2f&#10;xP20R9LZctWRD+kmVqm/wDNSRqY3iYkERX3r46nwf5KE5t9Mwc6ycAxlzMB4Wjla8iKw5xQC3Kp4&#10;Ego22I5wOAlmboKcizauZVlBQFO/nvZrfV+tvRHoj4SX+xRP026fYphlwD4dNs9hBgytyOpkhzar&#10;78/M7TUyl5iggVERpH4qSI0+txVix6oM7HzhepMzjz9gPBn86m8LbYeU3dcpxq/H+Fh6osxakV7z&#10;S5kzrF99OVrvSzcjsehX8M4Y03/mdWpervz0tE6G2Bsz06fAnsoEM8qWQT58mr5mAZ/6CazRH8P0&#10;eIwGPgSIocgtOt7jJS1m64S2PODNEozfkomW06PQXpSEwYxCDCWVoCcjG9tKpmHDGZMwdA8Bt5t0&#10;3KXOW9LpYUq38dPg9i1jG7GDkORkAbLFYNkFNKFcFMrUPbWWakm46c9XlqKqFg+aeNHIrEaGTXQT&#10;lpkZARzbbPrw2hsWWmyrOhG2eg0gaDZDNgLLtMB2Mg0xl5L0GDhfuY4s920CmqZhkXH42Nj4yTgo&#10;Zc1oOq9gPPMC7SStb8O5rQqDL1yO7tUnYojS2VddBFRR7q+IgX9FApwrUmAny3FSbroNEBIY5I7C&#10;63mrc8iEBIJaBCiFoCDwEzgINAQgFhAdBJ9/TV/1fQgEPwPF/5AOBSkr/afzWZ8N+E3cQ+g7vbcG&#10;XyyGaAE3AZagp8ANtmoyXZaBQM+t/s5qNtxVyWbgZLy2BJ2Ni9By/9nof+1P8Ox7mnVzD0FrnM9D&#10;XQy0BDZCNj5njcuqX9c0QvZhEsD3MfTuXWi693voqp+DsYY8jDayfj5+NoK9b/LRyT1KdYXP8YsI&#10;qPRfb/qRznPIubiFarFUukLWaz6zFX2GefC8ymp1PpzjUdBi+X7NmiL4+T+Kw95LJ2FPfiTGM2di&#10;MD0Pe+cdgYFbIoGNtPUh2pMk6DBtk6Dlkx+eIr70iNgoziZtn0ldXOhPorSN43t+3y3SwvrYkkjQ&#10;jTCK0FrTg0zR9AsSJyaUn/z5RFT86g8kaQrK5sdi4NyYjferlsLd32TGF7yy21BjEUoT2yFv/+32&#10;9YDPnFgIy8L1BWHf+wE+umUOAptLqO2J7H2T4RiJwPg4b7SH7G9zJrCTaUAL90yGbfhIuMXi+N5N&#10;oFNhh/x81CFq3F7U18ekPj4BnnS/30kg1KwPFSg/uymjg4oh1pOL4JZCeJ7IResV4dg1fxpackTP&#10;k7F9xlTsvpDXe5KF3ZsIFyW2ezgcnv45BMHrWBneJjQNsOKyUqhJZAkGPWJOaiO1SbBqNCy0qVX5&#10;T0U5UelYPqpq4sUaGRb8WYv28Gv/ANx7n0DPw+eScZUQbNQRrxFIynKCnp/MY6SuFF2NS2F/laDX&#10;9QYrJ2WJgg3IK199NBp0JIZK3kJ+eJpr2v4UD/0dWh84HT31s2HjueVnp7UkJOscWruWxu6loQvc&#10;DKsxzI+AQmYlNifXFIGbYVACEQGdAbsQ4IkJWiD0ZSClY0wywPJVzNACpP+U/vUaoe8Ontv6rO8n&#10;gO6Q31lgqTQxmkzAD7nAWM7PuUzKNxsbnstjEo9jw+OrlgtOCny1icxTGkZqy9BXtxTdD5+H4Q/+&#10;Bn83gctNqeofMQponFXDxmdsOaCzgVI0GVc/goPbMb65Ae1PnIvmxjloaZgL+1vXEFw2wu/R6K3q&#10;DeubLDhUtczrf6pn/+VmqqUaXoGfPA0UJYikRRXSSxXiqYNjdDFcVELWzKpwYF8mxu5KQPPS6SaI&#10;796Sqei6NAqBdwrJ4NJojyIvU8huIwl+kXCT2fm1VOSA+vgoYwlebim5oQSgM8cEG8EGlv0jSei8&#10;OQwj9yYh2JJDe+fxUoPEBAN8BgvI8gSGBD5DfqgA1X+oOJkeDxVhRwp2NpRgaNerJntOF1WPGRXi&#10;h1Ca2L5OKU4yB5kf8g//q7ysH+qzCm5iBx+S1aEL7H/sZuysSWPm8niTbDVISV3jRPhhZvT1XHRc&#10;TSZ2azi8n8bCK9BxhJkl8ASSPmZaPj+K0mLoLQv9s9kdJlna38zno2zWYidG/mrUaJiUeozncVL+&#10;OtiSDCfB+3EKeu+MxJ6zJ2PTvMnYfOJhGFlG8N1eafoeXWMRcPC+3GMX8P4fZAYoSQgn1mgXs0bA&#10;83tZdTV8a7ZDGJ/ZQvv/3RYqILEwjbOqr0/AqY5xdSzzK40GDm7B4EvXYqR+kWF2GjEV8HmrCjFc&#10;PQ9t956F/nduRaBvHY8f4O/tcAbFKWxkpjyflDjxGY4hMuj3Mb7pLhx49LtoaVyA/upic04vAUvG&#10;7qxNw3hdHoYbKjFWp6lSGtEMyVnKbAMKAg0LWD7rZ/ssWSBoScj/nA4e+/lzWNf7fPriMV+Wvuwa&#10;Vjr0uIlrfoHlHWR6E99NfDbAV625wAI/S75bZUUglbsLGwgzzU7Xlw+iYYAJ8C1PhfOuTAzWFqP7&#10;7mPQ98/L4d8v38vtbHxGjeRS+C5NfXNS+voV0EH+kj4CoHMHPAfuQ/srV2L7gz+Ca8u9BMV21jWN&#10;DJtKYezr85sxtInXL0mfvZ34/b89duLc+s+3GgTwGHeQLt4f67P6iP2fUEldRbssIAnVFNLpCHaS&#10;rLxTjI7fRuOD+WR+Zx8B3/0EsHY2GN5ojHtIWhxHGr89z3gY7I6pGKeNut08zqOBC9pdTzKwIwee&#10;lzIw1BiL5t9Ow/ZTDsemuYej9ScEvg9n0Z4JjIbsiAyp+0sDj2J6tHnavQlrpf542r2Cm3goq9Ef&#10;jr5nMrH14Z8xQ0PcRzvTIGuoCKxcc7M028Suf7tNMgebQpKB60eh8+idZfShTlL9dbTvx1t/mIGx&#10;NyVxNXIbS0BjZruL4fxnEbouT8SWysPw7mmTcGA10bqdzMumkDVZpLrJ8HfFEITYuhhnR2WcoCbg&#10;o6Q101aUNLDBgglS6xtmqL6/QbY0Aj+2OJr1Ma4+Bj9/q1Xkd9HYH8/A7qunY9+fec6PeW+9GfAN&#10;JhCQEzA2cjy83tt59+uZJfnJ8YXJdI+qz0YVwSDU/3QLlY96DFVqAkGr/1AVTzI66O6E49PV6F77&#10;LfQtL6HMyjRTuoaq5qLnnvMx/FE987yTv6GsNR3RukdCaMABrxYtd42yHFrh2/Miel68hkB5Mjrr&#10;Z5jZAX4abICG6zFTwTQ1LIdyrYCgV2KiLmv6mPYLLCx2JDCg4Ru2Z4HD/7WkvITYpkDuS4Hvs+MF&#10;aJLuoaR8WyDq4DNQ0uLmFkBbfZ8+0yilMGmEOxejtYVk1XPR8cA5GHn/Tho4GygFOw0oAIK6Nmx8&#10;VnxOmiYoOYshPsA9cHa/ht7Nj8HXuZEVbpTgqD5a0nce8eUb93/GNr6QDv1o/oSs9d+nEOPzG/XQ&#10;w7olVy1+FeimPH+ApOQsKnStl0Hb6qOaas+H7bkUfHrlJNZTAtmmQgT7E2AnuI35jsSo6wiM0/6c&#10;47RDTzRBP8oMdqCLoLmeKuzRXIzcmIK95x+JjSdOwrZZU82a1+0ZGThwYjxsjxTCLFCkbjBigAZG&#10;zBq8EzYv2at1O2CWgbXYoM9MbaXc3ZKFT5azIW9+hTblZXkzh8ym+rytwUXly7JD5f4/bRbjMwV4&#10;cGBdFNkCQgv4xH9Cp+r69HFsummacRPxy+Wkn9r/AFtS0tn9507DtpLp2DZjOtafPQUjD5WSeS2E&#10;f10FRik9+x6l1N1CzT4ex8ySNrPwNOprVlwjCMq3SE6QkrxG7rIgPEyiw0pBBwtEwUr53sFCc9st&#10;fyS/pqA15cL/cSa82wi0AxqxIk22k106CmC3X8byeJ756iQAEeSkQVU5AyPMKqUHW+Cv47Lynzer&#10;EupvCPgUslzKwm+if/QT/F9D/9M/QzcZ3jCZXl9NOXrvOROuj5bzQW/lbwRyfKCajyiGZ+xDo7Zt&#10;bAHfgX3DHeh96Fx018zFwHK5n5DlkbUF62Ww2WZ0crReS0kWGECU3JRbhYzZAoWD0tFiTv//AXwG&#10;/Pg5BHwHjxHDtb4L5fdgEuOzlto0PoxM1mAPj+OrpP44y3Zc+7QWMBuOsfo8dNcWoXXlUeh/8VcI&#10;tD1LBbSPz0eDBrQetnqGYbEGOINjFEcDfEf27ugD7KNsYJ0EChNWgknWxuOZDt30ObT/39XI0HeH&#10;pn/ZzBc6E4F2QoHINcpMyVMfT0AeDR/D4fkrbMPzDbBohDc4JveveNjfi4B/UyolJusXpa3XqZlW&#10;ivKikPWJVGC0+x7Zfjr877Mesr4NXJKKXUsjsLcyFk0lcWjJj8dAGr+LngNbwgxsqZiCpr8R7Fp5&#10;LQKdAqXK3k1/v+nfp40TC2S7QS0xIZsfUv88bd6RBH9nNtoeSkHbC79n3sZhZ/5ENGR15p/y/GWF&#10;+iUboVSbTqCp2oQ4/Ug6kE9RU56MgNNHc5wbIx/fhdHHCS4dBJeRKPh2ZGJ4VTyavnc49pVPw67S&#10;WOw+iwX3DxbmmmPhuaMc+y6JxnvfmYSmO6chSHamgRCzVq5JBD/5/42xxdE8PaE7C8KswUkp7BXA&#10;kYq7XZoPyFZBfYFsCQJD0Xx28fDoOzk994t1JsCvEPW2SLgIiDY+yHH7Unj9Nbz3HSwQa2TOLzcQ&#10;xZpDP1/ll/U1SuqrNlPJLOBTaVouEHJRpSGwdZLrDGybMbru72heeyZa6peg6+HvwLNxGfO/nj/v&#10;t1xWeC9SI1qX21iSv4//X8HwB79D931HYYgsTVPJApRhgX+kILhCS0XKRUXrxRLw6gvNCKlcVRQR&#10;Rclbo2lk8msjIDAdChqHAsX/pfRF4AvlJcT81N9n+fjpdaIvkoB3aBLDU7lYyWJ6HrFgskMHDdlm&#10;3Hwkg7mvgUDZoIXQkzHWmIvOlXPQ/uQPYduxhjZI6UsJq6lvHjasXqoIZ9BlgmZqrREzT5qPUkFt&#10;HWLwrB+qIYZ4TSSLWFj7Dk2qmqIjhyajKrT/kMT/Jn22mZPqDHKEt5yZzVRTnlWzRLRGSwDtcPue&#10;p2y9guool6yPAOM8HA4t5zpCVkbFFBgNJxBNp22S1Q3LN5aMbUc58HYp3A+koe9P4Wg+exraZ8Wj&#10;JyuH7I4NQ2aO8bgYzc6FL3kmEL4I44kzsW3BFLT84zAEWq0F/TXQ6XZPMv5/ms6m+bpmAfORMMrw&#10;SH5PkBzi8YNaEkLKMh4jb4fhwxXz4OjfSrwSm2VGmU8BnwHBiYKwiMznSuRzG9GFf/ljFx+UvGNM&#10;zDkHwcDvgo00XhFY1KmuqMtj7e9hwz+OguvDEhZCBvyDsbC9Fo6tP5iEjRWHYXtZOJrOyoB7xSJ4&#10;b5+L9lOj0DwvHJ9Q+r5/6iQM359NucvfDlDjs1AxwMLVqk5a8IQgJvcVaPrMkDXzA0Mq7CRmOJ1g&#10;x5ZniODWx/3dZI3d+h3ls43HOPSQNLIUBu8wC9M2BU5bNMaGZvD9b5inD5hJRdFQtVFFUTVTxplf&#10;5e9/zfa4fQZ8SmbUxDwUjUcoeGKQLRQ8HXC1vImtj1+L3U//Fo6d9xHgd/AXisRstTeKDmJVf0py&#10;zwE49j2Jzud/jpaVZIn1NOi6RLMYthkNXkGZWy2Jlg6HmTJmyTY3gc5XE2866RUxRYECDJthOgh8&#10;FiB8EVD+r6UQ6H02a4T7LPBj3gj+CppwcNAj9DtL5gv87GTLxs1nYp+CMriVjDS2BodM3yiPkc+j&#10;Kbf6dD6LXLQ1zMH+B76DgQ9uQ6BHc6774ZP7kboq1OgRAPVcTRACsgc1gAqbrnqh2iIlJSgy5EKA&#10;xH8yXiUL8JT0nf6pnlrJ+mftNbM1+E9yL5TMjw0ysh4q0Abrn5YhNdfgbi8rmly4glDkbYK28254&#10;Bk6CV/Ep1WenBcGGWM/kA6uZGGSB6FFcvkp4X6RNVZWh//JU7D/xSOyuPAIHcmMwkM6yTCzHcPoM&#10;dKdn0TRTCXx5BLxS7p+N5sJcdPw0BoF3ZdOxlLCRlNmT4SLweeT759ZUNkpe2q/cYbQao5Pfm2lw&#10;ZHwBTUDQbI+2eHy8OhutH2kCAjMjD3Mv86X+VuZPZafdVlmYpuOQdHCzgI9/NP9WTpkG+Ci1pKEF&#10;hgpxpE51uVQceO0WbP67YveXkPImwTdGANoei76/TMXGEyZh99nh8K9cCDx+EvovysC+wsloKYvG&#10;tqXT0PL7GPjerURwRxG8m8hC1hfA90EJAu8XkyoXwfchmcx6VtINbF3Xl8KzrhT+90oRfLcMgXd4&#10;zDv5CLyXC7xPsHuXQPhBJqVtATwbaNSbSb1bWKBsndQnKGY4NpYO29h3EfQSXILNzKPb5NJEsOB7&#10;08KaAuK7/6fApwJndZeE5j4Bn0J3eX1km84Btqy70b/9GYw1P8d73cLjxvjcAnCyolrzQAl4gV7u&#10;/gCOrcvR8fj30V43DyN1+XDVp8BTn2gM0aVAn9UlNFANXNDgaeAyeklezXf11ibR4OWiMjHaafrz&#10;LJZjGb9GleW6EgKD/0OJAGf1U+qV+RH4sVEIgZ/AXd9prrAWUPcy/4b18tWjz0baqiwUSzCH4Gf1&#10;8RngYxkZ2ctk9YPqGpLMPE7Lc9YW0PAli8loCIwdNWVov+dEDLxxDXydWpqzjVVB0atZxwR8fK6m&#10;D159T/wsAzVTC1VXWO8Ogl9IAJuaOVEvLSALHWUgkfUq9ItDk9kvwP0sWeTFmsImqSu/Up8BPpm0&#10;9Tutb6I4jO8R7K6EfYz5HZdXBZXcIG1sOAX+1iPh/yQerocJdn/Ow67vRmLXvEi0FiWiPTcebTlM&#10;eanoys/EQEou+tLzYSsqJTnMwqhi+6Xlm4joLeckwPtkHhljMkEv3PTzW4Mkh1HGEtycmrUllzbL&#10;nU3+t25NddWUNu03U1s18JmE/S/lYvtDVxj3IWaK96+y1cj6RD8fcybQs9bEMc3IRDq4TQCfilaj&#10;kCwMFoxOov4p0y8gRFXQzOEOfFJ9BsZeIsvopJG5JrPlmIxgbyRBKAUD9ZGw3UcJu3EuRteWY+fx&#10;03CgIBJ9S2l0f65A8CVK343zMHB3LLb+5jDs+FkMDlyWjM6LE9H94xh0/SQS7ZdFounyBBz4SSZa&#10;f5yHzh/kofvCdPRcFIeOn4Sh7fKpaPtpBJovi8KBn0Zh/xXR2PHTI9FyxzS4NpBBjkazMMj4Rqdi&#10;dHgOxl03EXw+ZO4GTZEoj1bkFQKTaoBpEFRIqmr/y82cwmq5rc5rVTYLYln92IAQdD12luUQGXQr&#10;G5ImHqe1XOVPSH7H2ujTuhfuVrLZV+Fc9yd03300hmqL4JTvXSNBqiGRDCaBxkf2wf0KbCkXDWvA&#10;wnLvUP/VQXcUdd4raZ/lIKzfWgCikd20g2DyfyhZAE8AIyhpZoTASaxvnGxMQVEFfgJEL7/TtEAz&#10;Y8OwYCUBnwV+ijTjqsnn79mo1IgpT/SJEtRCLjyWXyOvJ3eYajbaJhRWBiCfP/le8hqDCoPVOBu9&#10;L/4E3pYn+QwPsCqM0uj4bNVlRBuT35mfBhoQqTBsjFVEdmbqjGAoxOMsIDP2ZwyX9UggxjplxQzU&#10;DBKBmZLEnuo0k77ncSbIrQZYPncc7dicV1firfGPURWm/1jhrHbDEayFzXkcXBosJPAFRqi0BpMw&#10;/u4RaL/uMOw+Jhx7ZqTgQH4y+tOpLFJLMZaVh9a8GGwvmYbts8PQvTQLY6fMg/sYNtT8bpRA2JUT&#10;g51HT8JoFe3zQAGLhUzPdiSl6zReejpxhXJWAYrlzWH6+hXQ9OD6PH4yUKdTbnBybibrG4mBZ1sJ&#10;3r+5HF3r2dCY/Kg8rTI0jNe8CvisRubLNoprvagQSIv9LHr+Tp2G6mRXxAq96Ji+d5/CRzcUwL+d&#10;qD0aD7d3Mm9oEhwDROheStVm6n91WnblYuTRAmw9aapZlm7k5Fz4a+eRJp8IvDUPLZdNw4bKKdhd&#10;loy24jT0sSB7C2LRVURAKybwFbMlKchER24eC60Q3bnp6C6IQmfpVDSXT2fhJ2JneSr2lCdiX3k0&#10;Pp09Ce3XRiKwNYtkKQJ+F1sJtgrO4XPgCjxJ4Gk1o6J67KpWVqvJ/JqOS6vA/p8BH89jJppr5IyV&#10;VrtY7cj4CIH6oFZfcfP8du4dZ1nb+NkNnwYzaCTwdQHtL8P26tUYWn0sHFVkuGRlXjK98fokjDHJ&#10;ydiEXzIgZjE4S9rxVaBgJJlmQojFWB35n4EgUwg0ZNSWBAx9/r+TNPslNDDhW55uXjWKO9ZAFtbI&#10;10aVgSSrwlZJtlpT1tQFoGSiwPD3Jtbgilx4Fc+P5ekxZTohncUgzfxfBWHQdcUI83itbASq0xCs&#10;VpdDAgIEWx/LWHN++6l2Bp4m+O18EHDs4gPXOh9apY8NIKubjyRCSxqo6sk+RTAsZqd6w7phjFb1&#10;RoCmJABk3VAytVdkZAIUQ+/NfjHCiVdDXqz9Voy/iWNY/z6r5uaNdtAOSAQ8aIcNL5DMXAHvMNWX&#10;CeYRBowlwvNeEvZ8bxL2ZUWjKzUfg5nFsKWVYDSNUj83GnsWHIF950xG/++oBKuXAreciqEzitBT&#10;koaujFg0LzgcgzfwXJ+wLg+kmvn8bpITn139+tMpbeWtQUAbFtuz+vnEOs36PAS+gF0Ln4dh3BlN&#10;wJwG9E8GmrKxnQ3P7hfv4P2rzIRb5LRi1CoD0xDw/VcDH8FAMds8VqQIjfc4VYB2th4K20vOsmft&#10;VWhTOKAWtgQsFA/1uDy1FZHFP0LNzsLSlBONqAYpVTuuiMXmkiPYEhyB/jsIjJsXsWJm4cDSMAyk&#10;58GZRDkbXwBvYjGGU7PQma6l66LRnhmHIRbqYEo+hphGUjIwnpLEwk7m5yz+thI96bMxnFGCofR0&#10;dCyOYiUvADoLTMvgdE1hq1VOevwHPuwNLAYrCIF6AFQ5TFJlY55NCzhR8f7XmzmFzssKK+DTCAX3&#10;qT224ripnvHaPpYx9xsJTDSU7DBl72qHr+UljL9yDQZWHY/RFZrrSTlPoLORmY2sZIPSmEemJwMV&#10;yFHG1oVmWsgo5Z8mQEjlZ0vaCgxl4FYf1aEs5v8m4IWSASKVDZlXcBmBj+CnPI0R9AYb0zC8StPE&#10;5JhcaIITaF6uU6DHcvQ2EAAFZgRDsb8g67Rma5iBH5ZrqM9QybpeBgFQZadGRH2oakjUz5fK+1Aj&#10;RBZJ9uiqLoRjRTkGly3E4EMXw735Xhq2prt1sX7ZjdyV7FVgWNPnxzpn9fVN1L8JZJLRWrJUr9b3&#10;ajQVANgKUqGaa8Gj3n8ucZ+O0Wp+Xp5bfqQaWFF9E9iaS5h6yBOYD+KY6l/u5+92IuBYgWDfsfAM&#10;JMBhnwbvWDSCW/PR8+sYtJdFoicvBS25STiQSwW2JBGdFyRi6K+Uw0+XAB8sBl5agoFfZ1IKT8H+&#10;4nDsLj0C3ZeFwf9WunEvCwxEES8i4VA4Ku8UBB3yzT2cjI/kScEOtO6GCVRCpicQJL7Ix9dlD8OY&#10;Q/cUgaAGXjrj0Pd8Ct5rvIAkp9dMQNDaylpjWKUm9qtGRKD3b4FPBSvENNMYyMdloCP8sXrCgi4W&#10;sZsFPrwHH/39ONiey6QM0zQU0VRpcSZHONE5gkguKkq6qpj5LekYXZmIj06ehM3fICu8NwXYVIqm&#10;66ZgR8GRsCeUwBtXBHtSHobTCzBQXoL2RVloOTYJ+xaGm9HhvYVTyf7C0FkUhaEsSjzSa3tyAUYy&#10;ygl8RejOSEVrThT6fpiI4JszeQ/83sdzO+LgHvkWgeRu5qmJD5eApw5ekyNVKEtUWMCnpPeqBCyG&#10;L5TRwV1f+MJsLCj+1mz8mnWMLzpOrivqq1OrY7U/6kIwEVW4T9dWRbTzjx6U6QV0NMO98xGM/PNK&#10;dDcswbB87+oLCOh5GCOojzQUY0hrXDSUwGbCK5Gt1E5EPDZydQLkyAQ9/CwnZslAM1IZAjrTB6g5&#10;wmIwAkJJXv1OoKn31nFiPAKWEFu02E5IHltAcPC9dY6Dc2JD+78s6fuvOiaULHYa+o3kuvYLxJ1k&#10;YronSVXfCoJfNVlYXQnZMZlI4wwMr6nEyJoKvp/FRqKS5VVopqiNMdlWlsKxspJANgPjNXL6zoGf&#10;zDAUuEB5t7NszCAJWbMiuUj+Ko8CPMnoscYJVtmgY8mgyTZdVWzIq8vIeNjgLpuJsX8sQv/d34N7&#10;/QqyGAXD6GNNc8HOBs7hs9ifDNQa3VUdYIUQMmnBJ01RJFCyhrAeKcknUPVWycWkzxqYMFqCr2rU&#10;bcQxvrKumxBlASs+o+nbY8uqLh7T1yjEVD2lrDN9+QIHSWGdR+sbu56Dr+8iuHqL4RyNgMdORtbF&#10;OnB3Gnacfjg2Ul3t+8Z0dF9BiV9VBLw2B9hWSaVHRbdjCRvrdOw/igwwdzp2FB6BprNIkB6mQuwk&#10;s6Yac4+S6Tm0xgZtdCASvn7iyMBkBOSfS9lrVmCUawslrRb3V7BSLUnpJdNTUAUXz2GCnWpSxCfJ&#10;eH/FPLha3ud9DxNINQnVsmizfo0YH43yc6TmkLeTVCxmUzMgasgvDRvhKeTfxjLD2N7X8dadeQhu&#10;Yyb64uAfJLgNEpnHpsDjFPvTTWr0R6MyROTBKPjW5+DT30zGzqsIhu8QMPfQgO+PRdt3w9BRGo+e&#10;jBS2IHlozstkueVj/IqlcC07CQN3VqDrpgR0XxeH3itj0PPtWHQUp2AsncwwMxs9sxMw+C3+9uw4&#10;HDh3OgbVd9BUCK89Gnb3FIwN5pOuX0NM0uI+fJhyiFNBsKKo8lngx3ypEEzTZ8GV9dl6ExoNssBM&#10;m463juM7k0y7y/OaI/j/4H6Bm0rPAjnzj5XRSzB0a7BIn1nIJtIH5S6c+xDc8zCGn7gE/fVLMERD&#10;dpIZO1cWYLS+0ExlG60vxTgNWNFTDFgRfCwXFY3WWkZrkkDDMBf1cQn4JIPFDi2JG2IyBtiYBCqW&#10;cQtYyJoEijqODNJy7BW7sY4LAdJBcAp9ZjLAd+jAyZelr/reSmJe1r1a963faORVgOshcxPbMsCn&#10;PHD/6MpCgtE8jC87Gjt/W473L83CBz/JwIc/SUfzrQS4NbPhaChjOc7B3jtmY8PvK/HJVRVouWU2&#10;y3g2vGTRHrJAD89rdRVMXMPI3lwyOasbQbNdbA2pGG+UO4umHAr4BIi5ZI+aFVIAfxWVB5l6YBnr&#10;6rJKDD90Llyba2jQG4gx3ayBDjjYAEoBaJEDa5kDNo4yPQIivA7W2zG2nd00fq2Fspn2tImvW2mE&#10;O5j4Os59Y0zj2/i6hWkD339kvSqsvo4b1lrEOnYfAaUJAc+gaXxNd4vqrPr/rBps9lm1XZFmqJBs&#10;d8DZfwLGFVbKThk6LFtOxe47pqDl5kg4H6Aty6ujhfnszWTKIPDNhPfJGWg6eyp6NNiRloKdC3ms&#10;YlDumElwSyU2SBHGEj/ySYKKMfhkDPqeI3HaTVbZJ8VIEJRTs3x4yf78IwI5a3U4BSd1a8R5NIyM&#10;UfN5iTPNadi9Mg+fPvQrglU7y86ajWUZo0DPsj3LlpXxgy/aeCV+0n8atgBBrY98yYSWPqGg14Xu&#10;t5aj+bFyoD3LdE6azshB3ST1uIPgZ5eDoTolidD8TgsYa/2N9oci0fkQC09BQHsTjZOx+6lMNF0U&#10;hh0l4WYN3K6cHHSUZWP4gjL4VpIuf3IsC3UhcGAG8P4seK4vQVtFHnrTKtGUk4C2c0mR7yMA/7Mc&#10;vufz4f+EBT8Qz8KRs3M0HIOn8l7uZZbb+GDlWkAZaQBKraOYnwDHKoNDysFsRvryeyP9VR1CyGde&#10;raP11zSWn/3Tb0JntCSI4E1ts5uFrn4HtexKLrauVjezfuPkLe2Hf89DGHviYgzXzMXochpTlUAt&#10;lwBgsTgZo4DOU02g01xSvqpPy2JqE8cQLJQs8JhgeEyf9f0JmNQ5r0SDPghAh7K30O/4Ha9vjQLz&#10;M5ni5777HIDpewswrX0hAAyd879P8qnTeQW4ll+drmGxPS3YY+bbCnDIvAbX5qH/oXloWjYfb/+w&#10;EI8tSsE95TG4f1YcassPx/MXJqO1ejEG6xbj09+X4Z5vJmPFUUmoXpKCR85KQftts9jIkAVqRTeC&#10;nRoKiyErP1aZij0rbqGLstZ0LSg4K/NrI/McZ7KR/en3Qd6br4rHVKkfls+xpgi9tXPR9eB34dpQ&#10;xTq6jrVjkM/fbeqF1fOmesZNVZTJONV7RzDe+Qk61zVg+N2bMPrGtRh78/cYe/tPGHtL6Xq+v86k&#10;8bf/ANtb18D+1u9g5zG2t/+M8fduwvj7f8XYuzdj8J070P3RA3D3H2Abz3OTPfr8mhkk70LWSVbZ&#10;z2q7uYEOVu6n4Bm7FI6hUkrNKIJ2GII9yfDuTCOIZRPkckl8kuEcnwa75GlfOgJvFKDrpwnYXxqG&#10;7pR4NM2Iw+C1BMePj6bdVwA9/N2OHOANPjuCVd8Vadh5xjRsOH8SbI9rtkgOfGMx1uiuGN/oNOM/&#10;GCDgacEyLVFpFiSisvTb5OBM1jeQiYGnCvD8NWT1XQR+5kSrCBozVSNi1BZLmYAfss1DN2tUl0nI&#10;b3EUj3Hw1cMQAPpsXXjn9hPR+woNbSgRLk0vCQ0va3TGqfhamnHBVwKhb4TorOkvgwnw7EmErymB&#10;CE1aK5QeYSab8+B4PAetF2RQzsZRsqaYvrregij0nDmVrXs8AiqkfhbchxUYu7IA+4vz0ZJRhL2V&#10;Eej9E0F1B1vWfjLQ3mzjQe4dOoIFQ0o8VMBC+QNb0E8IMlpDS8E7mXl1pJkHq4cvxmcJXBOtwhSA&#10;BVcCPX2nYhK4ifCavhh+NkWnUtUX3M9yNR8t0Pus5pozGF4pect9Gs0V6CnSrln1X9eRhHG2wrvv&#10;SQw+cxkGqmmA6qui0QRo1L7qQnhWWI7KZtJ8NctRid/7q1KNzHPJjcUAmXzNQmBjgYYM12mCjKaY&#10;V+s7gZKVLCZn9Wfp+NCc3YNAKUC1mKW19oVl8Na59ZsvsjfuN+Aa8nv7n4OfgE/XlcwWG/VRjgr8&#10;NECh+bViWC6Fym+sREfjAqz7y0zUHB+Dv6RMwrMzC/DxUQvx7lFz8c9jSlB/dCze/uMx+PjPx6Fm&#10;aQT+VhyB1QvKsHbJHNw1Ow7vXV4Ed8MiuBq0epyuqxFy1nMCm7oMFOlZy2NqJofYpkZzAysIjrwn&#10;E+lFPoCNPJblHKzi86mLhXNVHMFQ4Jhlpgr21s5A133fhPeTf9CgFV3bZuqN1cmibhjWG/V9sCoG&#10;NI/XNwZn7yfY/8J12LPyJLOEZmdtObrrZqK3bi7TPPTUzUYP5XpfA1N9pdnfX7cEfTWL0VW9EK21&#10;i7Bz+SLsWPsddH1QD/9oF+urInWPsfpa/d1Wl4/VzAsAfbwHAaOWWPW474B96Fi4BqIoQ4+Ap592&#10;PZpIFpYMz1AUnCQ7497DidNxZG/Z6Ls+AjvnHoaO3Di0zohA38VUYS+SxDQvRnA3G/HXMmC7LRV9&#10;58ejdWEcOrLT0ZaZgo2Vh6PvFrLAbcUIDhJAhRsEPrNEhWJoEuQUokrrcQTHCIRj0/mecph4ExxN&#10;gX9jCdbdUoDh7U/T/hQYhHkw5iwA/Crg05H8b5U9TZQF4/fROFUG3Lo2PY83r6cxbM0ns4uDWRlN&#10;Fze01FocxGe8rjXlRPqbN08A1JxarZsJIrVXozTU6mZerqJAUPN7nipD0w8jsGvGFPSxEEaT8lkg&#10;GThwWiT6buXvXmGLc89MtJ2Sipa8XOzOYKGdHgnvA2w9Ogh4igZB9ukjmEpy+3he99AJxKCH+IDb&#10;CdqWX6I6ewVgVmhv8jAN+Utmeu1wj7NCONnKyZfJpEG2jAQq1gaXEn8oENNijAIvK0qKEuGOClrd&#10;oj4FOQgodBQrNNmx13Swimqrn0/9NdzHyu0g+DqDYqBDlCD74d3+OHqe/TkUZGBY6zMI5FbQiKol&#10;nSxQEwhJylqylt8ZABALkeEp2q8lRwU0btMnFgI+MaY02BtSaJwWQwkNbhjQo4ErKrBmJwhcvGb1&#10;NMt5V2GqdA/WpH65eghoyPoM6xH7s9jQZwzPsEO5g1guIVYS+B0KjF8/GYbHVyPreU6t7KYGQKxS&#10;s1OcDUUYa5iDHbfMwuMXZeOuRbG4PScWDxZkYNOMMrRUVGJfWQXWL5yF+lmZuPu8o1B3eiWqZsTi&#10;1aML8N7iOXh10SI8sKAYT56ahsG/LeC5izFOJq11RxSwQA7KyqvW+/VWse5TxvokY5flI7A8j2XE&#10;eyOoqR9Qri9aXMlbm8iyjqH0TjD9f+o/FEuVi01XbSGZ3xmwb1oNDDWx/qh+yN5s8GrxdrEx1jV1&#10;xIt4aMmC8W1r0fHgtwmcZKQsS4+kPV/trBc6t4k8U0/JzXsYrtH9z4R9eQXsKyowUjMbLStPwMB7&#10;N7CubaQVE+hY/0ynv+qmDJt2IThQo65BFvX/ya3Kq6UYgk+S0Z1HIkGWZ/rypeqi4LCHw+WaAidB&#10;z6FV1VpyMc572rb0MLQXhKM/PxGtJ8QguGIB8MIJ8DxchPY/TkHz9w5D0/zp6MhPIlHLhS2pHKNp&#10;xdheNg3bLj0Cjtep2jTXV8GMCXwKfaW1ts16HRrZFfAJFBXijvus1dsIyl0FOLC2ACOvk1GTxRrV&#10;ykxZK7DRXsmsPyd1D9mIXizoiR+o0L3BcRYAgU8dfSyioc0PYG8jdXlrASlwFG+GoMaLC+xM+BgD&#10;groZnoo3bAKKKtCAKKvAUJrcdFgKKAV+umkCW2sm/M8no+eKqWiadQR6M7PQlz4Le/MLsJWVueci&#10;PtRLirCvPAGdBdnYTWnc+Yto4ANWwCGiPa/ttbNVkHf58HTeWyrctkuYj3f4IDUVTVODPMQoPlTm&#10;3Qx3E7wES0KtoL0Xw/vfx963a9Hy4V0Y3rkKruZnSMtZUUY7WVc0yXyYZaA5lqNsDEZZK5h86odh&#10;a8KKYvpHeH6fBk/8mqwuOcvD1JgQMgV88rWS7B3n9SW94W2Gf+9TZHpXoG3NEvSsLqSxiMER+Gjk&#10;cpnQOrRWUAGCmmFfkrUWk7KAS9+rH4ySimCmDn+rX0qgGAIR/l6M0PxWUtFiMQJF9V8JOK21PwpN&#10;35TWADHzVgWwOo8B3iK4qot5nI6dYHEGREMAqPvWGrfyJxRY/++Bz4A2X231ChCqgQeBShLsvOZo&#10;fQma/lKI585LwOoTIrG8MgyrS1Px1tI5WL9oJvbMKUXXzArsLSnFhsXzsawsA1cVp+Dvs4vx/LxC&#10;bJ+fQ9WQh41zKvHM3FKsnh2Jjr/MgW/VDOaBDFluMbxvJ+WrXFnGmEcb78FFENZcVMOGNbjSmEOZ&#10;m2tG2N1kgH6VDferkdHgiLuqmI1YBcuT0q4+GaOrUtC9shgdD51P2XsvyUGzMVQfxlgnR1hvpDak&#10;HdTvJg42zDZ4PWXtTeioOxo2LaFZzTrPshAIqi5Y/bcZGCMTNSu6CbSrcjBWVUqwXILR135vovhQ&#10;evG8AgFjzubVAJ/ZJq6qPnACgEaAPWqc8T7cjl8T+Ki6hghwJDKal+/kew00KKiv7Df4RDlaz01B&#10;E8u4N4l5r8iH/7K58Px+FnouzUTrKeE4YKKlC/CyMZCVi66MNPRmaC3sJHw483Csv3gShv6pmH2J&#10;zDYJlOnTU5isCWwRYTKkirii+b0T+xQeKziWhr6nCbx3nU+70roiFuMz7j4kN+aDgXZl/vPbJNFt&#10;q0T0X7LMDjldUpVxxzj2PfNLdD2Xj2A3gUoMztBRSlzF29fcugnQs4BON8Qb46uF1Er6TJmrkNJm&#10;USHdOJFbPjndlHYvUeb+chp2aFnI3Fz05s5BW3oBwS4JvRUpaC9kIeUnY+9x02BfzZahjS0sAc9p&#10;P8yEyNEixsHhcGJSBcHoJmZzK5ON9y64kdSkfCdCaWhf7E3dugGFa3f0wL7/Hex96lp8uvpM7H/o&#10;DHQ/cS5Gnv8Fxl6/CaPvLYN724PwN70MtH8E9FKm2BQRmaAYHGDhEgTVT0cwC1BC+APjZIgsPZaj&#10;FYBUrY1mQGvcTTBIpAz0IdD9GgZfvxqtaxaik8xgZI06ygkkRlbRgGjgjvpEggtlqlr1kOycABOr&#10;4z+dSQv8kKXIGMxnAlGDRmEpv8zxBTQ+GqBAjZ81bc1bl8xzWAFQdR4DqgRbSWfrezlIx9G4Y5kS&#10;DcgZ4KwqYyolMEhaC5zE/uROE2KQIcBjEgs0YHEomP0XaQLQxzUvtiGRTCcaXjKp8cZstC+fi6fO&#10;TsVdpRG4e2Y6npuZhQ/nFrOhLMf2RSXYPjsXOyoLsXV+Jd4+bgFuLk3GL1On4R7u2754JloJkn0l&#10;udg/cybemVeJB+bGYtNvCyhXK9hgiFWLUVONNBbyekUYrC/G8MpCStds2FZlEcAIyPfm85kVYMgc&#10;Uwwby9e+nMxHDI/sS9MIcVc58PdZZD4qMwJCYwJGG1PQsaLQBJnw7biHdWk7jXMIHh8bZ9ZP44pi&#10;aqdVp7RYlG//y+h99GcYqJozwcYJzqZhIKBqFgmZnpMNmEdLgtbFYIzPr2vlXAy99Cv4W19h9WTj&#10;LV9c1UI2vDz5hKnrnz5MJMlB1lk15D7VW+xGwLOM9n4y/IqtR9vVQuHBgekI9EYALWSCLxVj4KeZ&#10;ZNdJ6MgoQn96Bcs2B4On5KP1qCTsLgw3nheO5Eo44uZjMKkYrbmJ2MXGatdRk3Hg/Ci0XZ+IkUfY&#10;sG0nqPdTygofCHwmUpNYnsEO4YowhvcwQahMqHqCoYKfej7Kx7t/mo3+Xe8xL8yGn/ZNmzczNkwX&#10;l/L4JcCn1sB8oQIhQgr63PoBd7v7tuLdqrkY3ZCLoCKqDimogJBXHY7WzVmgp2ku/CywC6UJ0NN+&#10;E36GN+5nxvy8ea2o5uExWo5S/nfB11ghrknCrkVhaM2Kgy2VDzmZlS2NQJhVgN3ZcWg+h63C66XA&#10;QBLcTmtNDzOlRf4+Iwk81+nMw3287XZmRQ9PiaKT0lXSVp23Vtw0fqvC8I7zYe6Hf8v9aH/sR9i/&#10;cj566kpZycowVKX+lAXoXns6+h65BGPPXA3bKzeYAAPj29bAeeBxAtirLHgCon0LC2oXy6uDzFCN&#10;hkDWKlKVrKqxkcn+frLJtzHy1p/Res9J6CPTGyMTsNfz3smy5AtmpklpTVmBDytxaGDB9LUZiav3&#10;quRiXZJjNALKYAGkU75mGg2eGGl0EaTE5jySrDRmMchxfi8ZZjOMRdO1KDvIrDRly6H+qvoUgkAc&#10;HA1RPFckgTSK1yAYksG4qkqM5JPMlg+cuSbvwc4ktmmB3f8S9ExS36Puk2yLstHbEA5fXSRsLK9P&#10;b6jEigVxeGhuGT5YuAh7581FS2Ux9lZkY9+cPOyZW4TNc0rw0eJKPLd0Jv5WnoZbi5Pw4sIZ2D13&#10;JtqK8tBXWIrW8rnYOHsWnl2YjsfOjED77QSQhkKCfSGvN4Msag6GqpdgkGxrqG4+xmsqMFxbjv66&#10;SvQ3zkP7skp0/L0SQzXzMFo3l3J2Jn9bQkZGZrYsi8BHhXRXGbzLCXwCqUYC1spElmsaf1+KvifP&#10;gW/PfcS3FgQ96iphw8g66eQ/MwAnxaWIzmNtZIh3o3PNmRipLicTF8NWwygJXYAxAR8Zt6dGgVNj&#10;0L+2GCNv/sKqm1plz0324qKik5+ogI//LRbE+ij70HuTLLDw8b3mFwP8rf+fBKFfwzlcCbcCiBjC&#10;QuAZIvnZmorBm6Oxe0E4OnJyyOQIellalEjLv6bShjPQQUk7nFEGW8pMDCYXoqU4DntOnoq2X1ES&#10;V8fB83Iuz1NI+88hu42nHZNZGqA7mCxSFSJWof2akiocIckaJBbtzcSGqiIc+IDlyTwpAIOPedW6&#10;NCYc3EQfn5juoRvPaO1R/pVlkW45Q2rb8WoD3llBJrKPbI+S0jsisJsY2CCIGYlrEJn7SUV1YxYa&#10;63vRUwulRU8FhpqGoph7WmNXYak8IxHU8or4MAO+18vQe3UUds+bhJ7M6XAnpRP8ysx6Gi3ZpLTn&#10;ZxL4ZvGZcL9C25P2aiU23xiPHc6Hb/yXzMTbhonp9o0M1QNWvxzlqaLjGmBQ2rIAAP/0SURBVHcC&#10;Pn0H8+r1kAp7xlh4W+DaWIW2B6wlAsWA/CvY+hNgVLmG1HFcU4mu+ploXrUErfeeit5HzsXYUxdj&#10;7J9XYuydv2B80wqM73uaEmAfVbTcAszFjXSQcOGNEiQ3wP7OTehacxr6aisIVAR3SiO3FuwmEwis&#10;KIGHr0ZOiZmJ8U2AiuV3NwGATJYBCGAIEvy9k0zFITAiYKjfSSzMZaKKENDITOT/N7J6FvrIBvpW&#10;LsTg6sXoa1yIAfUv0pBHVy7ASD1fayj5yGJcGqk0U+NiaNCspCwLuZYIQJ2UxGZklUzQRmkoWXoQ&#10;+CRv/6cS10rKv/rPBMp2AoW3Ng5+NgS2VUX46Lpy3DU/Fs8dNQub589DS/kMdJSxfswswV7K2W2U&#10;um8T+FaTWfw5PgJXxk3HTWVpePLYhXh3yVFkgguxv2IO9s2aj40LZuHFxfm4e2kk2m5dxPMvYkM0&#10;H823leP1S9Lw0vnZeOE7aXj5rHi8eHo0nj41Fg+fEo/7jo/HPUui8fgJUfjnt2Ox8bd5rDfz4W7k&#10;89PzqdLqeSmmn9RRTUZI1jjO8rQ10LgJgHKDaaurQP8/fwHfgdcNK1PDLFcnp/ri1Ez6SECMlzOt&#10;se8TDL78e3Q3LGY5szGrSSazTCCLzDSBEtSA2avSTT/f2HM/RqDrFVa/EZ6J0Ka6z3MI9NSVJbgT&#10;KTDGLiPhC3eZ5CNIiPQIhI3cC2wj66uHffhbsA3HU/oeBq/WyhiMwcAzkdh49iSyuigMpPG6aRXo&#10;SaeMLUjDYHoOulNz0Zyfir2lMdg/Oxy9LKeR69jIP5QObMwGmuUPnA7/QLwZsNBqbRorMN1gwgdi&#10;i4nQZECPnycUpTBEx2jlRrFDDPP7/hTsezQHnW/+nVnSbCjmQ7Ynh+SvBj59YbmvqI/KMBYi/4FX&#10;7sDOhwlM/akEvim8SclcUlDdkC7MmxLYidmZIWcxuwlUNqA3ock/Y38TN25WWBrRAMh0uGxRBAxK&#10;2I5SBF8vQPfvorB/6VR05cRhNCUfo8kz0JtShPYlqRi5LQ2BLSw8xQzTGh59YcSuBDhGjkfAWc9s&#10;7GU+WFl4/3rQpmNTIxBeO7MzxsdqI/D5LOnJcvHxKQd9I7yXTRj/8A70rDkDoytmIEij9q2QwSdZ&#10;ht2QQpYUzwqcSibCylZTBBtb8+FlFeitX4wDa7+J7Y//GrZ9rMgutpascOozkV+RHETlW+X/pAq9&#10;q0/F4IqZNGyypyqNGqrzPBe+5VafkNZhFauywINg9hnwCRQsUJHvmgDOrQ5uJQKRkcEEC3ttAcG6&#10;mAyODUYt5QeNsXfVHByoW4yP/0aZeGUhHrmiGM//bg5evW4hXrtuHt6+fjbe/9M8fHj9Auy49Riy&#10;3pMo8RZjmMzHtpLno4war4nj+VMpqcj2TD8kmR8bBWvNCjFFS4Jb4GUNTvxPk+ljI0vVwj/OevUt&#10;WuceX1uJ3XfOw8qTYrGyIhJvzsvFlnmzsH3OHGyZPwcbFs7HO0sXYVVFPn6fGoMbCnNxfXkhfl6U&#10;jl8VZeOWWTOxes48PDd7Pl6btwCvLJ2Hx48qR+3cFHx09bFoqT8d2+9agrXfmoaaOYfjwXnJeGJO&#10;Op6qTMETpWl4gKmhKBn1+Wm4rzALT1dm4ZE5UXjy9Ehsv76EMrPYNGSuhlg2HjGsL0ksO8VHLKLM&#10;ZZ1pVAPFsmJeBghgzY1Ho//F6xBsf4cVsYcWOM6aKSd79beRrLHayhcN7jZK3ofR9fgF6KMiccpx&#10;vT4ejtVpGFiZid6GAqqTORh99CJgt+YJ98PBum9jMgMlhEAZhPBMwKd/+v/FZE2LkzISU+LRwUHu&#10;ewMO2y/hGMyDVwt9KzxVcxZaq6PxydIj0ZHOBjGxAl5FZaE668pLo92mYl9xFHaddBjafzkFIyui&#10;4H0xhcwsDzRk+IZiTJeZApyov1ArrmnRI4/YpOkCE4mygM4aOxDwWZhi8EP7DQYRX4Q3wzEYfD0L&#10;nyyj4vN2MCsB4yBuAfgEyJtMfn4jemmnDiDl9nkN2+MnBJ2j2H33RRh8izftiuGNTqHMlHe1Vjuf&#10;uClFUphgemZ9TElfMTEDdEJufRcajp6QxaKoJsqC9h9uQkj5xsNYzjFAG9nWW6Xo+XMGNqsfII8t&#10;ReYMjKRSphSkYMMJk9BaS3rbHEu0V+iq6RgfTeXDuZiZfot3rY5ccTrmQPk1zIsPklRfHchaFEZz&#10;kOVaouliSorXwkwQRDdi+JWb0FZzHLTcoxifn6zLM+HO4a2P4udI+GuSCFKpCC5jWiGjL0ZL7WK0&#10;PvdbeLUqv2+YTI8A6+O11M/gogTe8SBGHjoXQ8vJCmgg1mCBGJQYjhLBSyOoZAhu0nbNMTUgIKlL&#10;8LNcTKz+M4ccZylr9b0iiQRqyXZrCtnql1B2zUF3zSKs+30BHr80Ae/fthivE8zu+H42LloUjlNy&#10;D8NJOYfh9KKp+Gb5dJxVMQ1nz5iC786ciu9WTMWl86Pxx5NTUX9hHj64aRHaVh6HvrsXYWh1CcZX&#10;FVKyFdF48yh7eb/GrYSshvcgGR2S5BbwHZq+HOD+XbJmaVAyElhtLN/e5YXo0roVjSzj+uPx0e/m&#10;oW5RBP5eGoVGSt5758/FwwsX4MGFR2HVMcfi2hkl+EVlCf7+zdNx44nH4RtpyZg59UgsjY/D6YnJ&#10;uCAhBZcnJ+Ga/Ez8ubIIl+cl4SezEnHT9yrwjwvLcNOcCDy6IBvvLajAJwTWzfPnY9P8Rfh4wQK8&#10;SYB9d/4CfDrvaGyZuwgfHlOOR5ZE4i0yRPvKSkB1pT6RoJdIoEswDaVi+llJgzVym8k2S4z2MX9t&#10;a47DKBVDUD5+nm4EvAqMS7BitZXzgAbOoC4S11aMUVW0rDmaoMnyWZXBa6SzYctD++oF6H3mMvh2&#10;P0H22MYG3k22yJ8RvEzfHuHuywxfm/YaWOAbs4gV7SKggTqSHoGfN7gLLtdtVGYLraDDChfXOgP2&#10;+8ux84Q4tKWrDy8PgwlJ6MiNRMuCKHR+OxFDv2M5PET72JQMsxjZKG3GFW1iZDoJVm77FMpVJdk/&#10;QY+YYAYzhAXyEjEDHCJMUo2HJAN6IlwCQfkMM6mfb30adi+bBXsHFR//SWkpT9pE6ELvD914Br0Y&#10;nGRyscCYae7xDTfh09sWwbWFFFXU0qbZGlPMVDUDfLoBgdwE8FmfxeSsGzT9f+oUNZnSyK7eC/As&#10;cFRGvaS4cn722sUGCZRanakzH8EP56DrllRsPmYSKXM81W0xunMz2LIfjvZbeB/7U3mueDOwMT5O&#10;I3T+gcC3l0+bZJ0gJpccq/+C/0XzCUDq47OS6LyPbI9VgpinQQ8jh129CLS9gqEXrkBvYyVMME9j&#10;5OVmHmZoXdYAASi4gnR9Wbp5HawqRsfd34Br1/0WyLHiseqx0lBi+AcI5q9i6JlfYKBmFkEjk601&#10;gaKK5+U5Tdy3uiSmBBp7OvdpFJXApwEFSb4J8LDYFJkPf6/RXwGENcNAnd00Lkqd8doyDK48Aa9d&#10;Owe/mD8Z5xHUrj13Ec6al4kZ6VORHnUkkqOmITU6HMmREUiMiERKRATSwqchLeoIpMRMMik3dhLm&#10;JU3GBTOScNc5Jfjg5tPRvPIUdEoiN5QTdMnECEwKoBAa7XVXH5ThXwSy/zbJnUX+c74q+SHmoqVm&#10;HtZcmoo/UW5+cMdJaG34Lt6/4Tu4+ewlOCEtCsckR+O05DiclZCMbxDUjiWoLcnNxNL8HCwhIymN&#10;jkFmWATzH8P8RiE1bDpyw6agJOJIzIoNx+y0WGRHTUdJQgxOTE/EDbNK8NLR8wh4M7C/shTNlRXY&#10;PasS22dXYOuccuyeOQOtZbPQTMm8YVE5Vs+aijcuZSO0Zg6gOb9stOwNeQb07PXJZsBErkJqMMwS&#10;mobBq280C111RWi5/1SMr7uTqmoL67AGylQfWS9ZJVVHFdbeNOi9b1MeX0HApIETROWONFA/GwNP&#10;/QCB1sdZ1+Sw72R9lsJh3fO5DIhq2poFb/+6mRFd/TPAJ1uRnWj6mxSLfHpb4fOugXf4dOO/59fy&#10;D70FCLw9F7t/koANMydj14zJ2Lt0Ejoum8yGSoOVRcCWQh6XTtoZQxsNJ2gqBBUJk0ZmCW7GD1jK&#10;T7H25JBMUmQmPziICQ6Fm7e61D4HeockE8yAmCQW6h0jZuwW8GVhxyt3MVe8bxEOqTkDel+CetyI&#10;StYbTbMSW1JsOG2j259B+8qZ8B6gYXqmwTXMGxoiyPHmTUenQV4xOUvOGukrCUugsxDbQmaDzgQ9&#10;DVErM1pM3EuJ67RJ5mq6m9bkJBg6CKYaxh5kRnpyEPykCL1/oYxYcDiac1OwPysZbafFwn9/LmVx&#10;Fs9FCj0SDYdrCZlqA5vIPiblV8PxY8ywHjofLZP6L3wBArt5oGwF/ST9RL0gmwazODdrmpGkWtls&#10;/4Poe/oC9DTMxni1gi7OhnsFwUjMRv1qlKLe5erE5udlReheeQxG37L8pRRtRf2HDl4nGKSEHlyP&#10;0Vf+iJ76YwhOefA1JFMeJvBc8pFTf56Aj6BXH0P2lGwARauACfQ0iqfBDoGBGUCotwYUrJBKBEbK&#10;TvOblckYasxB99pj8P4dp+LKEzMwK3oSKhMiUJaajZTIBCTExCOOwBCflI6EpCzEJ+bycz7i4vOQ&#10;FJeJBLbY0UnRCEsIR2R8NBIjo1ESRVBJCcc5xdG4cmksVl2Uiw23zqW0mkt2oz5KSXIxP94T2bFc&#10;YKzgCdY9H0xig6F06P4vTwK+gFxqqhJgo4zbS+l903mFWJA6CZceF4/lPyjBrRfMx0mzcpGaFIWY&#10;uHCkxIYhKywcWVPDkUZAT0qIQ2xUJNJj45DOvKfFJHFfOiKSUhCRnoLwpBiWQxTi4sL4Go24mARk&#10;RKZjxuHx+E1mCV5evBg751egpSITPTOy0F6Zj72ziiirC9A0uxC9ZSVoL52BdXMrcM9RKXjnN7Ng&#10;W7UUwWrKPi0QT0BTpBhnDRvo5VmA+smrCXaK9sKGT90TAT77UZZbV2MhBh89B4EtbDgdHYaxeQV4&#10;tFcv66h8SdWUwtcOx5a1ZOBnYrCmEkO1czH28A/g3XoP620TLdeJUdY7jxpxuVF57fARPf3q6vlS&#10;4BPkieQIICaAj3agoAVyzxIBCihqeOBFAtOP4B5NN4ouOJpA4kEWvjYK266ahM4bw+B8iPn5mFK2&#10;KYcqLIMAJ39fq+8uqIXKB6jo+qchMMhXzfM3kViEG1SQtGMtWOaV9LUTC0SyiBP/CfhMBHbikNby&#10;9UqJdieh8/50bLv/l8wvWbPcg5hvK0jBl4M+0UYFoKIhUrLgpI+FILuf+C3aH84gCDHDrnA4yeTk&#10;WGi8qUMMz9wIM6CBDHMzVielSyunC9UFfAREyVxFV1U0F3OzzLCbBaMk4POZOXmHE+1FgyfzWBaI&#10;wlxvKMDwDUnYcfR0bKw4At0/iwM+zOc5WVCuqXAN5cDu+hGz8BwrxpABPgNqrAZBAplxCDWZD3Vy&#10;KnNMesqqWZIDovf8Z0Ze1fvnboJr+71ov/+76F0xl8ZcbkbrvPXyxM8ks+I1V+RwfzF6qygtn/oJ&#10;Ap0v81ztPKWpoqw4DrZm+2D/sBrdq8/AcHUlnAQrV61cVORSQnZk2Jt84SRnk2kQKaZPT2xAzEnh&#10;j7xV+g2vS4PRPFHJ3gCNJriC4FudZ/zHbHzdv2IB7v71Qlx+1nyUp8cia/rhKCSzS4tMIYtLRUJ8&#10;EkEvkYCXgETKvcSEVCQlZvB9lvWaRFAka4pLJkim8DuCZCoBIz1iGpKnTUJm3JGYlxeGCxZGo+En&#10;Bdi1YhFGGip4bRo08xAkCGtWhZZqdIspfw7sDk3/CnRfTGYGBc+pxX6Ga0ux7uajcdslR6Ek+Uhk&#10;k43OyToCszKmIzM+nMAdh4TkRCQnxSKFYJeSkEggUz7imd94JDGlcl9qXDLLIAVRAr6UJESlJiCJ&#10;xyQmxLIBiOdvkllOiSiaGoVzopKxpnI21i+ejT0zCXozktFUkcb3BdhO8Ns/qwCtpXnYM2MGnplZ&#10;jlvnZmLNj+bgk5uXYqRqMTx1s2Fj42Uj8EmyYwXZT1UGgnXxcLHhc5Ax+1eUGGdo1YNhSdb6cow+&#10;dTH8TU+x/nVTLcjFRQ21ZvuwKvHVLxAa3Qj7mzejdeXp6H7wQvg2CyxbWW/lsRCAZguZmVdSb2R6&#10;CnxqlM+/bJbFSwYb8JswCb1K9XkNAZJd0KCwCQHndXCNz4LXGUlgCkegj/a3Mxy+TTHALmKEwtEP&#10;pBHQIokRxACClovJLXWotbYJUsYheYhgqIAE6gKTUtTUtJEwBIbD+TmSie+Nn7CUpJJUonDkENBj&#10;+uz7kcmUyfzeHgvnW1n4+MZj4R46wHt2Mi+KR2gRmy9jfUQlob4Yn4aCLfdJn7MLW6tPRf8b8tzO&#10;JNhRRxPIfIaGUpYS0AR8IdanObtBgRfR2k1J7B4lxR1KIn1nwfRF8BxRBLZpPIdGY9RPGMEblwOi&#10;0J0tAMFP3uGiwkqivpqrZ+b4fViGoZsTsf+yqRiqjwdaUwl6h5lpM47BhXC6/sr7f58ZGOSN8+H5&#10;RG+FgIQggp4VhUJZtR72wRT6LEAU6PsNMxRgYmQ3nB9Xo3ftKRhaRqOW9z6ZyHg1Zb/kXF0+JW4J&#10;2taeCtc2sc09PMcwfxui2b3w7n8O3Q9fgqG6hTy+lKyNEojAKd834wNHiWpJQwGCJFCmAT85vIpF&#10;WcCnmHoEvgZKWQN8NCCCbmA5jYcAiFrexz9K8eBPMnFs8VQkp0YhOi4aOTHTCHxTkRafiBQCXUJi&#10;IuIIeglJBL6EiWRAUEbPxFe9TzL7E813+k0sX+MJFPEpfB8XgdSoSTip6EisuiQH/SuXQP5kAZZL&#10;UPmS3CUQeyhPlacvB8AvB7tDkwZy1G/oWVmAjn8U4fZTw3BG0XQUpUQxfzGIISONjYtkHmJ4n2m8&#10;5yQCXqy599ikJMSkkN0SCBMSCWrJYnZx5rukROaDeVIDkMhyECtMFlAmpiKGgB/NBiMhMRIlkZG4&#10;JKcADy9aiA2LK7F7bg4OzM5Ba3kF2krnoKmUcndOBd48egH+VFmEJfFTsTR7On40dxpe/G0pxusX&#10;8TmzcVxJqd6gmSelLKNM+Buj4W3USH0RfCvKEaCK0NrGY2zUJFv76hZg9M1rWI0IND6FUnMa8FKf&#10;uxzvjW+qvwv+5lfR+/qdGNl4P+1mH+udwImblJpct2jB1DWCM+4M1fMvbgfrvgE+fjwIfFp7xw65&#10;teioYJBy192A8fFTYbNRrdgFXOrvZxqK4HvK2/FEgtB0mIXG1Q0m0qNwdQpfJ59bz+EmvDxsCkQw&#10;nVhB+asw8iJKVIk+M9hJAiWgJIHyTyjJLwU+sUGSKMMYCXwmdp+H+LEpDbtuno/BnW/ypgV8UnyW&#10;3P2yjTrU0sHG1VY0mdtw10a8dwPlnRYGH08h0DEDQnCnNYhhvKcnRlqMzJUjM/W2GWYejoF/by48&#10;H+UZuYptpdaITg9BdDQZgaFUBAdTWFDRvHEWniKxaiK0ZnxoGckhZmqQmRshQxxhS9DL332UBt+L&#10;mWxhcuEfSYJDUVhG48j4ziSi380sbOaDo7QkahvgM5VBw/h8mqK6E3nXNwf/qcXTw9cT50Nmy2Ct&#10;RcB9frLHgffgevePlHasyNXF8BPs5NbhqaFcrc5HV90iDL3+e8uXL6joFw5ejq2sa5D18210/fMa&#10;dNQdR4lbbKSpOrWtUEsycDE9Jb0XQAj45L+mfq0UC/hoLPLO1zEazLCR7bk0j3cFJfMKAg3Zo7ex&#10;HE13LcBVx0Qgm6AUSxYTTQNPI/hlxUYYMIsnm4kl04lJTKHhp1DW8pVgEa/vCA7xlH16L7mbQKBM&#10;ICAkJMbxGAIJgSU+KYPMiSyRoJEQE44cyuhzKybj1T/OxciaoynpimCX47QJnEDAIsD/K+CF0udB&#10;7suTjiNwNOSis6YMtRek4tT8cGRExyIyLh5hzEME7yeGzDQuOZusLxlJ8fFIjuP9M28CeAPs8Ql8&#10;T/anfBLglBKZx0Sy3ySmBB6jPMeT3UYS+Kam8dyZSYiIjTb9gpdkZ2DtgnK8d/wsbF5Yjv0zFqC5&#10;9GhsnbkQryydj78tnoFjsvj7iDAkRoUjN2YSrjsng+z7OJZJBUb4HMf0TGuKWSZsOBtj2Cgk8rnl&#10;sz4UQfN9NctDvpVy/LbVVKDnnm/CtmE1GUwT6zHBj0SE1dI0pqb/3T/O7zppQ/sRdBAEBVCq60Is&#10;0ykovSH9YtV1C9ysT/+6HfI9/ysqtAV8QgIbzz0BiEE5WT+NcfsPMW5LM76zfoHO2FQCXRjstFGn&#10;JKqdREZrZGsdXGKEZ5hEZoiEh+rM5yBLJHkCbRdDZIZMgeFkAp6+12gxcYVYYubbUz36pB4lqw0A&#10;Cmcm0gT4WWMFej8FLhEyF3FkfzpaqtkwvUfpT6nv92i8wpLxX7aZwQ2xIsUT0cinQGC8613saJhh&#10;VlYPjkYzA5SnBDWXewL4eGMW5RTjE/MjaElrszDQkYreexOx7pIjsO/KSAz/rcDIMcfD6XC8zvRB&#10;Fvzq/NybTvZGBtebTKATKCYQQBX1dZo5lwY8xnktBUUIkjUGO1Lg6U+F3R6JMbYc48N5pLU/ZhZe&#10;YuZa+NCdhwCfKoAYH3cI/MwD5nefSxb4mU/aYR6+xf9UyeDnOTufx/CLvyX4UcaYQYc0Vtpk9C8r&#10;Rt9jP0ag5QVeU35YBE1zLd7D0FaMv/dXtKw5iQx1BsGLrX2V/NHkhmIxmpBrysE0wXQmvhcTND5h&#10;hhFqH4HF9P8xz1VyIs42UYYH1izAltoz8MNFscgk8IkFxRrwooHHibnRwAl6cUkECYJYQkIaj1Ei&#10;AJrvyPTIjpIM++NnJrG9ZDKiZAJDMuVhciylb5xYU6w5f1LUkSgm+P18aQLW/+0E9NbNJyNVH6gG&#10;ZAjiBL9/BbxQ+iLI/Wsy/Zs8VqDQU1+KJ347A98oizV9dbEELAF7fHIagTwTkUkEvuR0w9wkZ1Pj&#10;xAB5zzwuhSmZoBbKl5Jhh8yTjkkgE44nQ7TYLc/L72JS0hFNIE2JisKMyMk4JysKty0qxCMLy/Bi&#10;5Sw8U1SJ+tIi/K4iG2cVpaMgNgYpYUnIiko35TIv/whUX5iHtuqFGF01MfWwlmVDFuxemQSPZqLU&#10;q5zUOKQxj0z8bPqOa4rQXzUf3Y9dSsn7nJG81hodrFaq03pvFiNXYAP1AUraag651XetLhvJWmPo&#10;5o/qfShZ9f9fNx3HzSgj1V/9VBzQwW/kT8hdiu2HdXC6r8GYPZ+KjoxslLBBouKnPHVTrTmdBB+S&#10;ogBfXQ7arJThUCzMWtodlPsHsuD7JB2et9kwvk3g1/o5H3P/rhzaWCptP47Aqa4vDXRK6lJB8joW&#10;2B1Ul9ZnaxxB/sB+hak3XWQEw64MNN9djD3P3cAskwSpvCZI3Zdt1rq6bFZ8bC3MMog+G0Z3P4z2&#10;Jwh8XURnM4ytOXpEV1JWrwE+0lBR0hDw8bNvWP1ylLY7s9Dxp1i8PWsSNs+Zit3zErB7YTx2nhiG&#10;rWdMwp4LjkDX1XEYuCOWlSMSzscoXV8tNAsHBXdmAM0siM5ktgpkhzaCoyOBmaXUHlQgwwizvqeT&#10;IOwcLWP+fscMbuTTYkuoIVoDfGJyagVVETQRyJKyFtBZj/pgUUx8UuGw0igSi7iipIJZFc29H76m&#10;pzHw9M/QUbMYwwRwFyvz0Oqj4fxkGdX0PjMX2OXl77yUIu4u47oy8PC30N+gxbzJUilR/RPsTlLX&#10;SFoBnDF0C/RCbh9mPQzjusJ9mlYWmrkhQ5F/X1UhPxfyvIUYXDUHu+qPwXO3nYqzj05BevyRSIiN&#10;MqwnnuAWn5BKo06lUVtGbhl+IpNknoBO0pef+WoBn1ifWJAYk44jcIpJETwkExN5bAL3JXBfakwY&#10;Zicfjju/l4/2FSdQ1s6GT4xY9/4vYHdoOghw/y6ZMuCrlnIcWlmMN26aj7NmRyMlejrzwPthXlLj&#10;UghgGQTzLMToPslaU3iPycyz8pqYQNnO+xTrM3ni7yRvE+LjTJ5Ckl75FztMI9ilxyQjLSaNQE+G&#10;y/OnR0ehgGB2YloErspNxB3pSbglJQZXZEbh6MQjUcQyyI1KRP70DBROy0SWKatJ+EbR4XjnzzNh&#10;u3s27DX5cFbJhYn1pjERrpXxBD49XwKAcZPSM1aYfE07lAwuQ0fjEgy++jsE+9ezToqMqI+a1dtM&#10;pHWxmrqtOsf6bgbmyAY9ctdS/56UizF0JQGeVfetz/9pY33X/HX1e/O/8fDQAAfrtSKGI3AAfl89&#10;HLaj4KYtmimolLyaOuogQDkNyyMo2Sh3Nco6kkIGRrX3Vins92ah/9ZYNF8Whp1nTsb2bxyBnWcd&#10;hs7LpsF+ezL8TxP8tkoRZhBM4+F3TIdi7lkzw8T0DgU+JuKNRbYIjKNTzViCW9K6j4Tr2SK8+48z&#10;4B7Za/L0n9bLnmQNn7MQfV6iOlmSdwS7H/812p7hDTEDAjUMktYSXd0uC/g0iCEqavS8boZ01Tsc&#10;yVeyt/VZGPp5IrYXHoHW7GT0ZhSjN7UEXdnZZlWmjtxYtBcnoXlGAvbOC8OOhVOw64SpOHDedHRf&#10;FYnRO+PhXJsO+1MF8L07G/7NBMQOLS9JyW3XIsOK3jAFnrH5BMVlfK6tTMwcQU/PWQ9PdF3wZ70K&#10;/D4PfGb73Ae1iFa/iKqKnOatcDZjVMxNsG95AG0P/hjttQvQ00iJ98LlZKqv8swDGOVvFEk56O1j&#10;C/cuxp//JfoaZhGcaOhViQS9BCOR7TR8K3ClJK3AT2BnAd7n0gTweczUtSRrnwIFVJXDQdZpqy9B&#10;X20l1t1UiTsuyMA5i6JQmTsdGYkxZGrpNPJMSlcNXKQbZmcGMwywkbV9ltSnJ0AQE7JYkflMwIgn&#10;WMTGWvIwNj4WUTHRiIzS7zMRG5NKlpTDlIW02DCcPTMcH/31GIzWzOe9FhrWZ/XxCby+CHpKX8jr&#10;lyS56WgusL8hDZoLu6P2JFzznUIUpYYRkMIJ8PHIiCVYkeElEeAFxvGJ0UhKSST7SyQTlLyNpQRm&#10;itMrpbsGOihnlQTwBhg1kCPGp4EcloEYothgMpmx8pocl46U6VGYHxmF6wpy8czcGXh14SysXToL&#10;3y/JRE5MBBJjCbZRKciOTEMGZXhS0lRUJE3Cg1eWYuSeRcY1ybeilKw/H476BMr3OOZN7i1aCImy&#10;sSaD9UEBGZLg1AwZfh6soa3ccxqG19fB72xhXaScpeQ1wKd4fX4766hmfhOoRAe5qRqr7obqsaVk&#10;lEJs77OK/vlNu81XVt/2QbmrSM5yCePvdQr1nwdepPo6D44h9elR1srnziaZeyTxmBJViq+PgNdR&#10;AGwqg3ttAdovjcGWpUdi7+wwtOQnoiMzB92ZuWhPS0BbQTj2z52Cvd+cgu4/RSHwWj7QVszz0l54&#10;bnWtmZHdCZlrJkGE8Ib7Na6AYQ2eHGEGRDFI1rihGG/eWIHBlol5u4YBy47/Nf/GnUVF5Q144PV6&#10;YW/ehI9vXILhd0hFx2KtC8p/h4xOI7Muh4IDkNqSYlqRE0Q/CYyDUQRKAt+7mRj7QSpaiiIxmJ0P&#10;e8oMOBNmYiypCL2UEr2pZD7c54hbgrGEeSyrAvTyuM78TLSWJ6B5XjT2LpqOLUdPw8bTCYxXT8HQ&#10;6zHwDaSxIoQZxFesP5/920SoR3nzQxMNGzOnDhFmVo/a2qVWUBHyvlABQg/80PIwn3mMHrbYIs9g&#10;fP4kex0Ev09W4wDBb/ejP4Fj32NsfZvNsP8Yj1Ul1OwM5zs3Y3TN8RgjOLnq8xCsYkWoiicoKHyQ&#10;+vi+2viNHOarpib5a/hbyceqWbBXV2KsocAwyXV/KcKvj52C2UmHIyP+CDKWyXwlE0vOQCylX2xC&#10;JpkNZR+N3jCfBDId9d1pBHOC1Rn2RqM3fXtMSQQBJTEhvZpj+Nv8vHykpmYgJiqOwBeNxFSyrNRi&#10;REcnYF764Wi8MAddy2fDVltsRjMV1sl16MCGkXVfH/gk8c2UL7KgscYybFt+HH5zagaKEyeTaYYz&#10;r1FIZUrmvUm6agRaYK2USOCLN8DHxLzGUaIrH+qj1KtheQbcVSYW2xMIxlLuR6bGIyqFQEn2GGMa&#10;hSxkRKbi1MRsrF6wGJuPXox98+Zh/XHH4U8zSlEWG4mY5HhMT45jQxCH1IRo3lMU8uIPxx0X0bjJ&#10;gr1k6YHllm+m1puxNyRD85ytCDhWoAjVC/XharDLs4zqh8cO1M5Fy+M/hr2dkjfYZgY7TLh4KRgN&#10;YBCUAmyUFYbeINPn6nKo9uv162z6oSaqCkj5SYmfdX4T3p7ESDH8EPwQ7vFfwDaYbUDOTzwIjMRR&#10;CZJ1uaUCSUqaS4H3Z2Pg5mTsOmky9pWHk/zEoictCyNp5bCnzoIzeSHsSTMxkp6Ljgxr/Y6986ai&#10;/adT4fknyVZHDtlePHwa9NTghlGXBDiBn019e2J66lojIRsiFoyS8QmINe9/dwp2LCvC6D5NZlA+&#10;ZPe0X+XRlI/KRPsm+vgEFWY0klvnxufxwVX5lJ3FZFdicaSdA8zcsOTukdThvBA1fIDAB8leAiOY&#10;+eAAZW5/OpwvpmP/NyKwvyQSfXmZzGA2xjPy4CwtxdicInSWZKAzIws9ySXoSSJ7SVdkh2L0p5EZ&#10;puRjILUQQxkF6MnMwM7scGz71iSMPRMLf3caPFp9fehwyt5cuJ0/442/wQzZ+LD0cPTwxlkpbMyN&#10;5Zzy3wEfK5Y6kVmx1I+icyg8l4cSgKXNgv4UXZ/cjbatjyDg3EPQHbSO4/nlQ+jb+zR67z8PI9Uz&#10;TFw3ST6sYENQJdamwQnNchAgfLnBh1KoD1COr76aJBoIP2vOZ00eRlcTZFZX4O7LMrEk+TBkRMSa&#10;/q0kGlxKjMDNGsiISyDbi5NbikY7LdCzgC8EeIeCn/VeYBBKAgi9pqam4tJLLsUvf/lLzCgrI5hG&#10;IYosKiwhCxGxiShKOAy/OzoMXTWL4Gwsh6uh0ACfJeOV1Of33wGffmNmNxAQhlbNw8vXzcWpBQS9&#10;yMnMiwCJgCd2qzzxHgV8yckpBOIYpkjedywTwYgM7NA8xcTEkMnGfh7YzfkSCGBktikEy+QYnjuK&#10;xyQgOj4d8QS+E2igjQvnYsPiOdg3dz7WLzkONxQVoDJsKhuD6YhOYWPAcs6KplyOTkVu/FRcd04m&#10;9i2fQ/lfBv+KIpZJMWV7NmwN1uJQJrK06f6QzFWwCJIBs1xlOp9zFgbInlspeYff+L0ZZDN1zUf9&#10;YoCJdTSoiZfqe1PdtAz54BYy7kMr93/adBxBDxrcNGbA9xbwmfiV/Nq6zjb4HDfCNVxu1J/WyPAN&#10;xlCWhsHrJBaMkCR9VIaBv6SZ+Hy7sqMxoBXZqPZG04qoZDPRlZVMsMtAV2Y2yU4WiVEeRlLz0ZNK&#10;9Vc5CW0/J868ngl0SW3K+ZngRvwx4KeBDTPji/sMExTYWuzPaxRoGNDOcq8jnnxMQsTNUm3/Bvis&#10;jIriamcAPVufxrZbSDn3ZxFTpvIGxObCqJunEVlJawl6AsDg54CPiDtExB1IxdCTSfhgySRsL4hE&#10;d146+rNSMFKeBd+pM4AfLoXte7PRfUYG2k+LQsuJ09FyTBT2z4/GnpJo7M6MQVt6OkYy8mEjYHZk&#10;sDU4/TB4X0wilU3l/cgLPAyOkflwODUpeRvM+qH8pzUDgpKmouiml87AuQE/M+eRnyZyb216e8hH&#10;MT0L+NSpq6FwMjmCmpvnl2O3Rm5dzla4/T08J6/jZ8XTGgmBYbY8mzDy2p9NHDTFsPPRaLWQddAs&#10;Q6jZFYqmobm0Xw18lvzVDIA8A3om9DylkQBxcFUBdtYvxHVnZaKExh0bkYnouDTDbMSAUpJp0ASB&#10;BAJfUrx89QQSB5MleTXocTCFWN6hSYAYSyBRP99fb/oLmpv34647bkNWahwioqaRHWXQ4DPMbJAf&#10;z5yC1uqjCOwlBHaCnubzfk7Gh0Dv6wGfGcSpy8N4fSG6Gxbi3p+WYD7lY2JkOJlsCqKYz0RK2RQj&#10;2QlcBDgBWFZWJoFa7I/AR4CLZ5kI8AR2Kp+srCykpKhsQmUg4GNemX+NhssNJpnnzYyPJqOUZM5C&#10;ZEw6yhOT8KuiNDw4vxjPzZuFNRUz8ZucDJwcF4nymEikk4Wm8x6yojKQGpWFrNhw/PyUVGz5uxqD&#10;2WTrAr58Mj7KWgWlYB7NIlBs2PScbawT8g+Vs7MauzGyv7HGHIzWkvmtPA7+9TW0M/Wxua3BBjkl&#10;E5DkdCLnMyNrZcT/401GoPMwmVOJREjqagYH6z73GfsJtiDobiD5WGpARoGGNSrrd8Tw8zSyvXiM&#10;rU0nIz4cBwrjMJozB0Mps9GfkYOOkii0LQ1D+6nT0Hz6dDSdGol9R4WjqTya+MD8puehmUC5YeEk&#10;tP4xHMH3KJd703heYg9VpnFoNsAnEJTrnDXwYbCHUlv+xV6yPgxmoXlVFtat/TXzREyQ7bOczGZs&#10;XX+ssppgfMysoJ0H9W56GPsbykk51a92GPy9lLXDkQQ9gh8vKF+9UDACs+6lpDA/a+Q32BeJ8TeS&#10;sf3iSGw/Kgq7i2MoYePRkReDjso4uM+fgcB1SxDUOruPElwf0uyFIgzfwNbgZ/FoPVtgGI3OpTHo&#10;mR2DnUVh2Hw2z/1hNoLDWvxkMhyOcIw6T4fXp8WEu3jncthUBjWyoSenfFjJ9O0J0AzwmZz/m02F&#10;YSWBn/mNKRXtsQBU8kED/W55tivasoPg5x7h7iaM7LwXnfd9mxW8Et7lkqmazZABP1twH8FPfXqa&#10;ZuQwEvDLDf5g0txcvlbl00gKKPly4KmSK0su+lYtwFPXzsdJxRFIjIoiK8lGVFKqcT5Onhh1jZec&#10;Nf5tKV8Avc+D26EpxPjiDIgkYtasmSjIzyOoxOKcs7+N1rb96G5rxUlLF/D84ZielIDIlHQkR4Xh&#10;/PIw7K86xizo41RYrXqNQIvNfBH4Ds3jv0+almcWR6onS6hbjHsuLcXC5ElIo8zOIFPIyCaok6El&#10;EaSSJGdjYg0zPf/87+Hb3z4TMWR9CQS6pIl8JScn48wzz8SFF16I4uLiz/KcpIEdMT8DfAlMLEMy&#10;yay4aKQI+JJZtgmZSIuKxvFxU/Gr9Aj8lqB2fXoq7pxRhhWLF+OnuflYEhmF/IgoJEWzjONTjGP1&#10;ufNi8PYtR2P4nmMwVit3FsrD2iT4CH7e+lyzDq+1qBKZLYHepnzLeb1aK7xZ/cBePnNHdTnGn7sC&#10;vp7XWRcHDOgF3E6jYhQ6TgFvVUstSReqw//tplo+Uef51hoLkF4SU5JdGavgF2zgfc8SYL4Dr6If&#10;E4zkzOwdJzPrSUKA5KT5x1OwrexIDJC42BPmoZ3Kbs9JBLrf0G5XEk+eLEXwpTIEnisl2Geh4/II&#10;NC2ajs4cra2dh80F4dhw/GFUDrnAvmyDOS631vWZBI/p51NgE40mT6HEVTh8AqICG4wcATeB0T2W&#10;hP5nsrCl4bu0zT6L9AgDmAcrX9qYI74n49MXQnntc6Hl9eXoe2q+GSUJjkyCv4eMayQCbnu4AT4D&#10;enJYlo8NgU8juyYIgVqB4QgE21MQeKcUI1VZaLk4GgeWTEVLWSSaspnyotG0MAkdP0zG6D9I7f9J&#10;gN1wDLDzKGDLTOCdAvieo+HcmwbbXUlouioKe+4grZbryyDPTbntGkvAuOP7JGgf8n77mQnFMBPo&#10;MQOHPHvlyeTws/SfttAPQ+ngb8zfiY9qQbwBsT/KahdfPQMsow/Q+spv0VE/D06ClW+FJVNl+NYS&#10;j9Z7I3PVX/cFQ/9istZ74PuqAjjkuqI+M4KnZ1Updi9bjKtPTkdB/BGIiw+jNEsz/UzxBIJkMiAl&#10;OSmbkVzD5MRuJvq2Jgz+iykk+wR8AoPU1BTK2x/jlJNPNCCycOE8bNv+KWWOE5cQXBYunImi2ZWU&#10;hqlICJuC88rCsfPvS+FurOD9ZvB+rfz+T4HPcuWh0dfmoYcS+p7LyrAo5XDKyGicftrpuOba36Ci&#10;rICsLoLyldKboFNYUIiHH3oANdXLEUsWligGrIEb5unYY47BW2+8idtu/RsyKbcEiInMr16TE5LI&#10;lFlOLDPNWlHjkU7GJ0kdk6wR43TkEljPzUnFisoirGVj8MqsuXh/7hx8tHgJnl+4GLeWVeBkyu6M&#10;2Gn8XQQbgylYmDEZd1+5CB33nIGR1XPMgJW/Kglelo0ZANKUQ+ZTI9hm7Q42jNZgl0bFre+DxiE8&#10;H22rT0D/pr+zrm1D0KvlDahIaKwuYp0VUESwZDXuVgP/326q3CHgDG36rNHCCdDQLvUn0uZ89p8S&#10;D1IJOBro1MyJKOOu4vg7bXXpJBzIIzHJIplJKcAA66qdKsW7qYyEkfbdWY5AXx7QT2BrLkDwzTzY&#10;b0pH04JotFICt+dkYWdFDPp/RiBdR5VoS4DdPZXqThFcBHLy+SPTpOrTqmweqlGf3N+GD4eLJM3u&#10;TITjgzzsrTmW19nK+xauicLIdk0mJjITJONjBjUh2ezwjOL1FReg92kC0mgGgY2A1i9/mQhK3DAz&#10;uGE5Fgp5Nap7GJUlk4M0064VkKaxBeCNDMUDbVkAKatzOfX8RWloPjYR+0oSsD83BTsLY7F17hHY&#10;971IjFaXwLOuAkEWBHpZIIPU9z0pQEsiAjsT4dwfxvuI5f2wgPvj4BgoxZj915SkBD5vN3NEAGLL&#10;ZIBPeTAv1r+vv+nYLwLfIdvEuVWxNAikgI1mmNzRjtFNdWi99zQT886p+bU16uNSqy1jF9CxQqvC&#10;s/J/HQCQQZhjqxWdxJKNcmq2rynDx7ctwrdKpyMxjNIvOQZxck6m0WkEVk65pg9MIKYkENQrjV+v&#10;X5YEfOoPU4e/QC82Vv1Vcbjl5r/gvO+di4jw6QYE29tb4Bx34G833Iiaqn9geX0tisqKkBV5BH6+&#10;OBYHVhwL/+qZxv/OSHPTT2kZspVny0Xl6yWBJ4GgoRjd9Ueh9ocFmJ1wGHJS0vDnP/8Ve/buxM9/&#10;9mMkxERQjkcgOioSsyor8fRTT2DdB+/guGOXIiIszEjg+Ng43HTjXzAyOMTfXMH94YibkPBydUkm&#10;s0uNE/ixPAwgijlHG6fnaDYqSfxuXlwCbqyswBtL5mPzrFlomjMbbaUEpPJC7J07G28vXog/F+dg&#10;acwRKI+bhhwCYG74JFw4KwpP/rIUPZTrdsp2rZmhZBo/JstHU4En9Iz5aj7r+TPx+Xv5qq6DtuoZ&#10;aHn6Anjbn2B9Z0PL6qlwZy5asjWEIeNWfRTwqe7+T7Yv1HdjAwK/EH3QXwJhYC/8rpsJPOXQcrJy&#10;YfFr0fFNOej86XTsq5iGjuJUtBUmooOKz7ciH9hdRrvOQ2AgH94hNuq0ZbdtOrEjmvuJEe+WY+SX&#10;JEnFSehNz0F7XgZajqO6fDKNRIf1hqxSDtF+O2WuCNco2V5o1seY3FnCAE124Hc2RxL8Wwqw4+9l&#10;GN3zssmHcQI3uZnIo3kJKAKz2zJi/g8M78P62jPgeFvAl0RQI7sbIvCNT4fPKb2toWUL+HxKQmEn&#10;Pzu0SIiQ2AoxowRp7oFkYG8p8MYcjFG6HLgsCvtODMOuonB0UNv3FRVg78xYNJ0fgZHlvOkXWBA7&#10;igl8BMD+ZLKpGDjdR2LMLQ0v4GMLMrAUNudtvOdNzE0vb9rNe1cVsB6UlUV9nsjo1950/KHp4BYS&#10;FJrw7PFr0SDu4zVd7e+j/YmL0VddygqcZqSKYyIKh9xXtLaFBXxWaKmvy3wUt00AKgbl1DoOK1Mw&#10;sLoCz15bgeMLj6SsmkLQUn9VCpkfQU/SVqO4CXLxkHyjIWva1gS4KR36PtSvJ7AzU9WYEuJjERkR&#10;hqzMdDQ21OH7F5zH/Ql45503TRl4XV6sX/chBvv7cKBpH+bMyEdp1CT849xMtK1YQoNlA6blHynR&#10;LKO2DPm/Az3JP3UL5GC8sRTt9Uvxt7PTURI9CYU5eahrXAuvz4v33n4V3/7mKUiMjUJMVATi42Lw&#10;9ztv5136UVdbhbycHANy0ZShjzz0MEaGhvHtM89C+PQwA3opmoki4GNZpcQnmz49vWquryR0bEoC&#10;opKTkEaW+Q2W0wPz5mLT/BnYs6ACe+YUoqOSjXlZNjpLC7BrTgVeXDwTt5Tm4qcV+bjwmHk4uSIH&#10;i2Im4ScFk/DeVWkYZV5cKwuMD6i1Kp4GcCzgO7g+iRig8i+5q+fOffXq6yxC35rFsL37JzKbLQbk&#10;zILkBDrTDSOwY320XDc+X2//51vIBqzzWfVfdtVHwnE37fx42ngkfLRN+e56X8vCttMmU9UloScv&#10;G7vKj0TPb8OBT7Now4k8Jo1sj8SmPZ8KMpFMjXjimganZnNwH+4vw8BJCehJT2VKR/tMgl2tpqdm&#10;G0do47unEV0FN9AML3W5UWmatbxJyLTao1zcnM5UEqYKbLo5BR0f3W3uXFRPd67SMpvJFhmfQCJU&#10;XEM7X8LGOyvh2UQaOhrDCxBhh8XyCHryxubFNLqi+bRyaPYojAzBUcPbbgUxGJFrC48jAPqGJ5mh&#10;bowx430ZzEQe/B9nY+TeWHRfGYW2Y5LRlJWE9vRklkky9s6YjvazwjF+Yzq8TxD81s8AOgrZwkQZ&#10;4PPYyfwGCY6DJ8HvXsN7biEQaZjd6p9Qjqx/ej/BAP8fbSo4czo5R/vUgrAQ3f0Y+LgWnWuOhUMR&#10;U6pYAerklKq+PIKepisZ8JO8SZ0Avq+WusadRezA9HURSHnO8ZU0tNWLUXdRPhZnE/go8+ITMmik&#10;8tsj4zP+eJqRQMOlMVszNkKuHJaUVQe/2J/SQQAUIPI4MyBApsN05rfOwKqVDeZ1Pg3+uWefwsBA&#10;t6UKJvTCgb27sbAkGafkT8IL18zBQP1iKJagn2BtOTEfCnyh9MXPX55k/OoT1VS4A1XzcfN3klAc&#10;OwkF2dlYtfoeuNx65m688MxjBN8yTDvyCEybOhmnnnIidu/aht6eTtx6y80ozC9ABIHuvnvuhZMy&#10;/fvnX4Dp08iWCXhWOQnk5MKTjDQ2GOmxqciIS6VE1kBHAiIle8On4gfpKXh54XzsmFloorNsnleI&#10;HbPz0FSWh96SYrQVF2DrvBl4bekC1B49B//44Zn4+8+/hz+eNQO3nZ6A965JxCAlq70u3+q24Kui&#10;ZBtwEwM0jSHLho2j5eOpwR1NYcyDsyEHXgWoqMrFwEPfga/lGQQVUFeRR6TUTN23DFqgdxD4/t/V&#10;fWvTuRUiVQMe/4R39By4CGh+F0Gon/X+6UzsPmYqhjOyMZiRhXayPc+qLLI81l9FYdqSAMfDORiu&#10;TsO+2unof0/z82Pg4O/9o1R3bxWhl+qvPTcBvZS8naXhcN5KorM73yx5oS43+fCZ6E8a1RUGkQWK&#10;fPm14BiZZ4D7XZS6aMvH7qpkdG9Yxft2mTqrEvoc8PE9z6aWwuxC0+v1REui5gEyLi0KTgppggMy&#10;GYdlzZvjRbWgr0v6nizQxNMj2mrlpeCIvLZjERih7B2eTkpLKuoK440R2ftJbfsoY9vIAD8uhmNl&#10;Pnp/koi+o+MwXJhNMpeDFgLhrsopOHDWZPT8noX1RDaPT+Q55M19JHV7OBnoSXz4j8GDIbi1kIoe&#10;uObkMV/Kh5UVZXIio1+56RcTBTCxCT4/2/jWnEl/3ARUxTrzD1Nlv4e2Z36KPrksGJ+7GEoZhZaS&#10;bFGFFmipIluV2mrVv5rxCSgN+NUQMOvl3JqGkVUlaK49Ftedmoby2MlIiI5DdHwKzIR7MxGfYEaW&#10;Z7G3EPgdZHiHyt0Q8IVAMAR+qSlJOPmkE/DWm6/j7rWr8burr8JDD96HF194Fi0t+w3TCm37t23B&#10;SRXxuPbUOOxecTzGVy2AewUbNs1sqZkAe8NyvzyP/zGprOT3SLbTUTcPDZfkYkbCJBRnZ6CxsR4e&#10;1zjGhvvw1qsv4Na/3IAfXvh9XHD+9/CLn19Oqfuuub++3h6sWbkK53/3e3j26WfMvr9QpqvfLzaK&#10;cp7gJxlsyoL5T6GkTY9NQQbBL5X74pLjEEvmVxAdhl8W5OLt+XPRVlGKltIiNtBl2DWzHHsrZqCj&#10;aAZ6Csuwb1YlPlwyG/ceVYZflCfjZ0cVYcWPF2L97Uejd+VsjBDI1P1hAjconiHBzYrLp8ZgoqFg&#10;nlVftLSoU90cTFpO01MXR9mbgu5aNjBv30jA2M26Lh8+F+u7RizZLKuOMhkQnGB+n9XgiTcWIxQp&#10;+Pz22XHcLPDkcROfzaYP3C+QdRvPiQ/Irn4O52A2VSCBry8anseysGvhdIwkZ6E3OR09x1OtPTiD&#10;wMc8D0ahf+1U7D35cGypOBJvLZqElr/L9SSLOBJN8EoAPsxFxw8jsScvFp15lMoV0zF+KyW0WT+b&#10;tjV6GDFIKnJiZJcYJHc6/8iR8BAXNKnCzB5zKChKOtruScLmx37L+x4392+VxwQemPwQ+MyQ+ERO&#10;m15ahgPyPetgMkPWBDjHZDMx2SDtKBkc2Z/m5TnIAJ3qbNSoyqhibsWZOProykawhwyvj6DVn8f9&#10;3NdLwNtXBHxSAbxficCbBL8XKKdryuA+NwsjpMeOpBlwJs8i4mdSCk/Dh7MOw9bLyPI2Z/D+CaZD&#10;LCxewz/+Dd7xc3zsw8QhPkijcpkBMxobemj6q4f8BfAzmbbeHjzG6sQN7VcRWeRYv7V2murC88tB&#10;2sTtc+/FyIbb0XrP8bDVMo9VqfBVk+1pNNMYroAuxHAEeHoNff7PycgdjexVW4ELbCsz0beqDO/+&#10;dRbOrwxDXvh0SrJM46+XkBJjpmspuIAm4Bv2ZgCOn9VvZfZZjE9JvmxigCH2p9dYAoBGRX/0wx/g&#10;ow8/MG4T+/ftNuBhsi0XHzYs1qvVhbB30zpcdnwOXr9+CYZWHkMDLYWPEtdbrdXGaNQEa0+tgnAq&#10;T3Lc1muoHL4iaZqeQICycGTNXLx6w3wsSZ+E0pwU1NYsh89rx/BADzZ9sh5dne3o6GhDR3srero7&#10;MT6mWGymQph7lzR/8N770NvVjU8+Xo9TTzwJUZTAkrTq10uKi7emuqmfjyk1LtG4pshdJjkhCjNi&#10;Y3FVEct+4SJ0lMzGeP5MDBbNROsMhayag33lM3GgvBI75lfgraMKsXZRDi5OnYzTKHOvXnAk1v+5&#10;FI41c6B1NsbrU02D9lXloOlsCvBqJ/C5qgWWCWR+JAcNpei473tw7pbTfifroaK3qJtHridmeI+f&#10;mW8ycx8/a8EdFgYTD2E1Ds1ikoVMEHez6b1J5hvLMUy1/7NNZmBOIweaUb7ZSfJxB9wDM0l8iAlD&#10;bPCfzsaOo6aiJ4OgR7nadVQcAmuo2NoKiQfpGGlIwP7ZZHqpWdifH4WOX5MgraOq6yZGDBEr3ivA&#10;wPcT0JydYNbe3UXb7709CgEyPvQnGsUpdSmJq/V+tFqjpqthULM2JsFBPNLApwY8NO1t8Jl0vHzb&#10;aQi6+kyeQuVg/bFsnVKXH0w+A9j/5PVoaYzlzRI5FX6GoOYwwEe2N6ppImRc4xFkedYMDrdQV8PM&#10;A9zfSpq5I4vgxgx9yPRmGXxPFcFxbzoGlyVi6E/JGPlVCgZ/loaeixPRcV4Uek6LRf8cfpeZjdGE&#10;IgJfKWwZeejMSse2ojjsuYxMcVcGW5gYpljK53Si+oW803f4YMcmpvFY+dFDlcOJZZrWprwdTNpr&#10;pUP3qyjM8aGvzfbZG/NWx1itHl8C4wh0/RO9T38HXXUKJZ4Pz4piSj2yHdNyW4zlINCFWN7XAz4N&#10;hOjVLFpNiWOn5OtdNR9P/LYCJ+RORnZsDJKTc8xE/fgky3k2MT40AyMEfAfBTuxOLh0hlifwCwsL&#10;M5/T0tJQVlaG3151FbaTxWnzaSK8wEPShu8PbmIWNC+2/MNdW3Hvn87EjuoTMd44C44VmQjWpMJf&#10;X0CQkxOzgC+FwGexXGvE8kvy+m+SVp3zKD7h2iJ8etdCnD87HJVZ8ahefgfsjn7ei5dtkDF1ptCz&#10;4vPkfcsH06e47dzamlsM4/tk/Qa4nS48+9TTWDBvvhn40CCHUgrLyPTtCfhYbmmxBD5TppEoJTv8&#10;dclMvHzUMdhTOg/duZXoJMvbNrsS7y+eiTfnFOHdGTl4Z34WHl+UhLtmTUfVaWl45PJivH99MXq0&#10;hgoZnro61Fdrufl8eZ5DSdPY1O+ngBSK3Gx+25DKci5Ee+1RGH79OgLAZniDDriMc76lenwsBmMK&#10;pr6qZuvZWeWgfYI065/VLFilJhBgGfKD+azf6mPog86kD9rP81nAt48EqA7ekcVwivFR4flfK8D+&#10;M8LQqkGN3CQ0EeQcfyMh2E2iM1AG+5MFaDohGkNZWj42CX2XUv29SlDspLLszof3iSJ0n5xC0MxD&#10;L7Fg3yzK5mUJCO4h8Kl7yzaN4Cb/YeGNQE8AOJ2gKWyaBKfrCKpNEjANrI5Gw/ZqBj6sORNBZzdv&#10;fSKPxohVMhPAZ3Kp/+5RfLLqB+h9NJ4oG0ntLH+9wylptYq6pC4ppZB3LMxMTpZPXdChaWsExOF4&#10;BLanof+eGOy7OgIHLg1DJ6lrx7ci0Hp8GHbOmoJdJdOws3QatpdFoKkkAW25cQT8GHRlRjL/sWjO&#10;428LorArPxw72SpsnROB3pup8yl1PbZwyuZYjI8UsQL/jvdPI/XZEXAzE3zaerDqebPSwYdlNvMU&#10;levPJ+1VUiUwZRL6pFZz4reffS8myQ8ilnD3wPnxbRheU2lGW9VvN1o9C/aaYr5npf3fAp/x4yN7&#10;qss3vnyOuhkYWHU8HvnlLByTM5kGOh2RNNK4RAUhIIMzbix6T/BTbD1J18/m51pSV2AnEJQzb35+&#10;Pq688kosW7bMpCeeeAKtra0m33LeVmlo9opfYY649fV1Y/eOrTiwZxe/kmn54BjegfVPXI2djcdj&#10;rK6EoCefxWSyE02/Ulh05UEhvJR3MVf1c369/GvGiwDTV5MIRS9prpqHv59fillJ03HdVZfDZu/j&#10;PYRA75BNrJSM3EztYvJ7Bd6Aw2ZHbzefmUOT7n14/tnnMKtypnHQFgCKGVvO2hrcSCb4qe8vnp9j&#10;kRsehfOy8nDfkkVYd9RSfLJoHt5YUI61c7NxfWksbiyJwr3zE/HEUYl49ox0vPrjYuy+9RgMrjkZ&#10;Q/WzYCOA+WrTEGQ+FFj169UBDXJovrYGuPRZDYc1YDZSX4b+B74F/4En4Q8Mw8Fnpp43raQm0Del&#10;Yuq7PB2GmbT2s2Y0WQBpQaO+V9LR2jdR+7VLld2q8OaNaIE+WhpIQXbHeZ0WwLYW7hEyfQ14alR3&#10;XQnaf5KAPZUxaC5IwO6Cyej8EcnTO5VAzzz43ylHx8XRtHtKWQJf7/cS4HtGwMeGckMcWv4YgX0V&#10;iRjOqCT45WD//MlwrqaCbGGDOhBDwONnAR+JlsBPI7tBhawj8EkCa7lZhbLyG+fmKNjeTsamtWcR&#10;n9p55wfxwCI7ypEBPvMK91ALXrh5CUZepswlw5Jvnn/sMHNRP2WvzzbVzNF1EADdYwQ+BRQl+Jmg&#10;gGNpcL+dgT2XH4FPZh6GHXlTsD9nGjqyo4nwbAXyU9BUFIudZdMJfOHYVxKPA/kR6JoThe4TCJLf&#10;DqPGj0D3ZdHo+GUsuv6YhOE7ec7XUxDs5rV5XSfvYWxsATzeZbzbJj4XJ8GaD9TL7PDZidpr8XCf&#10;On61YLhmXHhZMTyU8uqf8vOhay7vZ4kZ16RsI1/5GyMdtOaBRrnFblREVpUxXu3mkwfe7o8w+sxl&#10;sFflIUBj1wjsYMMMEzHlYKf+oZX8vwW+DDiUNKLXkE+JVEqZcwye/tkMnJY/mWzkSESaPr10ylbN&#10;NqBki/8i8FmjtqEkSSvgmzp1Gk4//XS0tRHo9MzdmuupSs8yVBBaE/1DxsE8B7xoaTmAW26+CX+4&#10;+nf44++uxSMPPYJRysmgfwAju5/AvgfOx0D1TOO7qGgj4wQ7rSVhSVsl5V2JeTfy/9B8fnmS87Im&#10;8fsVdp9pfNUivPWnJTir9AhcdNYi2Mf64XG78c7bb5pBmNWrGvHeu28bUPN5fPC4yHQUlJPG69NA&#10;lKY7cPNOsEAfj1u+bDlycnIQHRVlwM8MckjympHdiRFvsuOsiGgsiE7GRflluH7ufPxmRj5+XBCH&#10;8/Kn4GcLo7Dygnx8/MtS7PpNPtpvUsj5RXA0zCH4l5h5y3LoVlRqMwNH/XdfyOuXJ5WVysGazysv&#10;AVttEVz13FefjmEB6js3ENt2sza64VUoOecAH6bCZbCGukbQve1ljG6+H75dDxM8XiT4vE92RLJg&#10;J2h5eKyPx2qBLfWBQWsOqm7zo2xCDYaH9cJHYkFbEJlQOHvNYHJDNtLNaz0G1/jpGHOE0cwIcNuL&#10;MfLXLOw5SsEIYtBDdt4yOxIjf6ACfH0h2d0S9F2hRcYjKXfzyQhZV2oJivsWoH31dKw7aRKa8krR&#10;n7UQTfkJaP0OQe4VAt8gWR+ZXYAK04S9MjM4yDLl0mJ8+YhNNmKU4oQSlwR8/uFp8GxMxY77T+cx&#10;e3m/1vM3Gfwc8Fl74OrfjdfvXALHe5ksJNJXs8Cv5sQxyY9vfIpxJFSsLbcGM4Z4Qxr1le4epjx5&#10;Lg8HzpiOlsIUdFLLd2awhSqrgHvpQji+tRBjP6jA6M/zMXpVEcb+VImRO2fAcXcp3M9QCryWDf8H&#10;pL0fUvNv4Xutu9meCk1bATOo1dU94+Fwjp1CzLqXd0wk15xaH8FNrzRWPx+aiUxFzu+h0fqClDw0&#10;AK2vqbULzCJKYgV8lW+P+q1MdGa+VwBWLeesqUDWSJkAUcfyvDyPmbOoESJfL2xb7kP/3d+C6x8E&#10;vuWSL1kYaiwwnfFW/00I9EJA998Bn/y4tGD0aKPOm0nDz4dt5WI8f3kRvpF7OOLjDkeEGamV+4pC&#10;roudpBAQ/xX4QiO6StHRUTjiiMPxzW9+A7t37+QTV0vPaiDA82q6ksWYDFAw/309Pfjbrbfilz//&#10;BV58/p94jKB3wQUXYsWKaowM9tLwWjHyzgp0NpxM4yyhHMvGmAE+DeooLyHQs3z7Ps+C/32y5CBZ&#10;34o8M8nfUVeBtrqlqL4oAxedko1P3nsNjz78CC655Me44/bbcPXVV+Gii36Et9603G7MpkaL+dBz&#10;9BDwQuHHlXx8393dje9+97uIjIgwjC85xeoKMOG3yPiscF2JyIxNQH5YPMqnJ2NWXCpKE6ORF3EY&#10;FiVOwvKLK9B893cwvGoxHCvL4W0sgbehgGClOpA+MUKrmRlyz9GSAl8v/9aAkACTaqIumWCay0a1&#10;2Ehlb3UCbFVFGHzkfAQ6XuATHKPkJdB7hljxNbc2AOdwC/b983a03f0DDN73PYw/8SOMPXspbC/9&#10;Bs63b4R93TI4P1kF9/YHETjwDND1Ou33E4LnfoJAO0Gtk6mLqYfnVKxJJ1wkE27alCbJBTWDw/sy&#10;XLbvYniUuOCkvOwguD+Wh93fORz72SgMZ2ShNz0DrfMSafMFCN4xDyMXZaK1IAZjiUXYmR6H/huL&#10;gE0L0fv3aGyeNx1tGXPRnDkDW+cdgeG/UuntSiCzJLnSGILdmiUWWpbWRGqWD9/YkVScWuNHcUKn&#10;mD6+4CDTvkzsXD0fzlYCPuu4AXVTMfRqMVwzqqvNM7AdH9UdA/f6HAtpFW2BoKfYV4qS7FF/n+sw&#10;uJwEPS0CLNZH6hmQ3u7Ogn1tHrbPmUaGV4yhjBlozyhAR3ERuuaXYvy784BrFgHLiP73HgU8fxwz&#10;fTLQzPe9s3m9Cl6jhK8ZpK8JJHOxrLCR8I7GG8T3jRD4hrlv9DsEpIcJRtTuBDrN0w1oEWEzr5At&#10;E4HPwTTOXJq2jK92Zk/rjIrbhHo9xN/4CE0nsNX/IUGgUStFY1ELwT0EPbEejZxprV7TOo5tw8gb&#10;N5qpVN6aAsDIF4UPt9wVLJ8s7QslVWIZv4xB6fOV/N8ldYLbKHdtco9ZmYXRVbPxxOW5OCn7CMRG&#10;RiI8LpMGSpan4ATxB/v45LSsdTUUYdnq3xPoxSMqKhIlJUW46qrfYM2aVdi8eRPzSIasKVDKJ8vu&#10;9VdfxR9//weT5AKyY9sOXEOm98arNIyJ7d333sJZ3/k23n77PRakC55976Lp3ovRVT0bw7UKvEmJ&#10;1iDHW7HWEPBJtilfArSvNnzJW6eWz6xieVWlElQzMbxyFjYsW4IHbvoG7rz+p7jskovw4ksvwu6w&#10;o7OzEzfeeCPuuusuDA8P49lnn8Vtt92G2++4Axs3brQaOAGhmD3fh15fZX6PWrIEURGRiI2PM+Gr&#10;rAEhOX+z7DT4EROHtPAY5IdrLi4BMSYKWdGTcWr+NDx05QJ0r/kGGVgZRpXvWjbgxp1H+ZAvntZo&#10;kduKRnQlW5knpS/J86HJDG6ozAzwJZoIzaMEVAfZn782Ca4VhehbeTzsnyxH0NvBmqoGXEzdxGJG&#10;0MPGeX0DetZ+B321i9FPhthdVYDe2mK+r0B/4xwMrl2KkftPwugjZ2H0qQsw9PwlGHztNxj98K8Y&#10;21SH0Z2Pwtb0DtlTM01BlsHHTVBVN5LmwsP7PoHvMoyP8R4JPMGBeBKWEvTeHIstcyahLSvRBBvp&#10;yshGS1kc2pZGoPWoGHQWpnJ/HnYURaHrz1SWG+bAsyoHPcdnoiNjJnbmpmL3+VPheSKDYErgc4h8&#10;yZ2O1xAOEQesoAVau4cskPhjwlSRGCl+QIAEDcPErbZM7F9bge6NClYwwWb1R68h4Avt8PZtwqbG&#10;RfB+SrY1nIjAiBb/mAA+IqtWTLLzQq7xabyRMGhdTJdrkkU9m7IxelcmdpSHmXl6tpQCon46BrKS&#10;qekpdWdqiDsTfd9KR/d56Wi/OBXtV6ei/+8pGLubbPHJQgReZAvwLtPGPGBvGiVuCvyDidCqTAJX&#10;70gG6ez3mY+nyN76WYGVCa1JMEoAE80XDdfyek442QoSEuHgXzv3m+UezT9Rdx5nIszamGu1kmMs&#10;GoInRsx54WNr52Wr5+mjfNJ3FvjBNwBf0/Pofeh76KsqhZaJDLAiuqtprLWqmAWs2HJOVQVWBQ9V&#10;8oMAcGgF/09J0shblcGKrr6xZAyuLMbz15bitOIwJEYkIya2AAkEu/i4cErdWMoyMZYJxkemovdm&#10;alaiRm6jkZyciF/96hfo6upgg+LC6OjwBOBZleDll1/AOd85G1f/9ircefsdxuft99dciwv4qoEB&#10;n8uBZ595FPfe14gLf3A+HnjoUcpN/pYSa2zDGnQ+cDaNqpJMNQdeSVoauOXDaIGe+quMm84X8vll&#10;SX6LCszp0oT+ulh4V6aS/ZZhT+3ReGnZObj+ijPw+6t+iYGBQfT1aaADePrpp3HFFVfgr3/9K04+&#10;+WRcfPHFuPzyy0xUmQ0bNphjQoxPoKdNLPeVl17GCccdjwQFd1BDIbZnyo3MjxJYgQ40GybVvGe5&#10;J7FcoybjGyVT8M9r5hD0liDABtAvR/OqPDiq80zXhxouMV9NRZM/p1bM82oeswHF/5wsf0++Nywx&#10;lUqCDSvBU32mQfWb8hr9tXPQ99zPWEXXGRtQNGaBE5tn1mfaQvOz6H/wPAzUzcJQQz6G6lIIzpSX&#10;lMrjDRkY4T0NEqiHaoowUl2IETbYg0x9q2YSME7Gtkd/gf3v3YPxXkpFqiq5MrknIhWZuH2+zfDY&#10;r4NzvJg2SfIzNJXMkQrojUK0/zQK22dNQ3t2OgbTSogDRejOTEVrdgb6c0rRx887SyLR/Nto2jtJ&#10;z6Nz0PmtLGzJScH2Y6IwvCKFIFpKQhRLlqf1PRR5xRpL0Fo/xp+Pr4rErGjwJgo8k5nORgbqHwnj&#10;bzPw6d9jsOufd5pnHeqjZ2HR9iV3NWVNdIebu+Ut7GLGg3vSmZEoUklNQbMQVSuW+6izndTTbgKd&#10;1tj1uCl9PUJeUt0d6ej/Swx2zJyC7gzS8zQWcFoSUwLsLIChrEwM5KShly1BR3YyWnOTsSM7Avtm&#10;RpH0xaD1pAS0n5GI3vOS0XNJNDqvm4bxZ5KI+pS7CnAo58RBVijbj5mBV5gBgpRabj5us1q85s6q&#10;78K1j8a4hQW2me8VOmo30y6CGN+7+N5BiWfj98PrEex/F8FeyqOe10zytzwP755HENj7INy7HoSz&#10;6SWqhyZWKgEfk7MNYx/+A32NSzBGCeZn5QmuiIeflVFTixRt16zDawDufwN8ArtM+Koo+WkEjuo4&#10;DK3Kxvp/zMEPF8cgI5JAF5tHQJNvXjjlLIFNMzZkrMkTbIWfFbJJkUqioiKwePEifPzxh+Y5i+WF&#10;2J5qgsNhw89//jP8+sor0d8rsPfhnbfexrfO+CbmzJqN5f9YhvvW3o0Tjzka2RlJOHrJPPzzhRfh&#10;VJeCj6Y2tAUDL/8ZPfWLWQYW8Gm6lUBPklfGbtaVNfu+LL+fTwJ9yV0HAd9ZG4vRFbEYb5yJrXcs&#10;Qd3P5uKGn38bp514LGX3D3DjDTeht7efLHYt5s2bh3POOQerV6/G3r170NzchGuv/T1uvvlmjIyM&#10;mLy73dYsJaXQ9gJlfNmMCkSSFcupWWGqlNTHZxZcSiPgpSYhggx7GkEwLmYSLj4mBp/esYj3R6Wy&#10;jPVgOe+ZeVT+HUp61moACDhK1sJSX4/xqp/YWjOZ5cd6Y/WZUglRAWB5MjxVaQSqInTefQrGt6xl&#10;pjTYIztg9SamezWgMfQhRp67gnV1LgZWFmJYXSYEUDVM6pJwNGbD1phHQC3gPZOlkk26a5IwwPp7&#10;YPVxaHnlevTvfw1uZ79hkgE+Z1/ARvCz0R74zP374XfcRUU2j/hA+1fcvGHNwshE8IUiNP80HDtm&#10;H0HmR4aXUoLRpHKMpc3BSFIFhlJL0Ewy1HwBidULBL6X52Lv5RH46PQp6PpbHALrsyw3OI3ayl+P&#10;8tYvqavxBIKdCUZqws8fTkya8O8jEGodkIAJniC3t0Q0NcRjy71X8/75zFnfDfKZ/2r45MA80fc3&#10;tPUp7F9JudmUQnZFaUs563cS8EQlRwV2k6FV1rw2JtJMSV4t+hMYZ4a3J6J/eTi2fOMwbCPaHyiP&#10;xoHiWDQVEdCKU9CZn4Iegl5fJsEtPY0tQQ6GU3IwlJKGgfRUKuU0tGSnYH8OqXLBFGxYOgk9/yDw&#10;Naca1qnMOwcIfPZf8sY/4t2KramlU/8U2zynC0Mtm9CxYTX6PrgRY+uuM1N8Rl+7Bn3P/4at4+/Q&#10;9+zV6Hv6txh4igb+5OVmzYy+Ry/EwKPnY+jR72OQTG7k/m9j7MFvo/O+76Lz5Zvg6d7Ih6yZAg54&#10;ezeg75mfsZUsZSXPRZAtZpAV0VdFA62XvKPMNYzvfwl86h9ToiH5jHRMxNjqdDSxEt96XibKYicj&#10;LTrJCgqaFEnwo8EasJPRkuGZmRiWVNNobnR0JC666ELYbBrh4yM3/aECc75SIu1v2o0f/egHuP++&#10;+833LgdZscePu+68C6efdirOPONbOPmYk5CRmIr4yAicc6b6CHebauMRe6K0cu14BN2NJ9GI8uCt&#10;SbVkHfOi5TINkBun5q8HfNZqbcw3DV6LpdtZbmP1i9B97w/R9e4qPL76H8jLzsakSZNw3LEn4dZb&#10;b8eFF/4Axx13HFasWGEaRFPDuT36yGO45ZZb0NJCycZN/Zkh1mf6d7kNDgzglNNPQ2SkghuwsWD5&#10;mfJk+cWqmyCF5ZiSjIjENESRORelH47bz89Ab91igpAGuARWTMyr6csk8EnyKs8hhqdGICR5v5jf&#10;Lya3BjQMWxSAavF2zf+mHVQzLSPw1Wilv1x0V8/EyMvXItj3qamfWjbCrQEdDVo4d8G17lb0rD7K&#10;BK4da5R3gJ5NDrRYu9/IZl6jOgdjZKz2+mIMN1Sg5/5TMfzenxAYUCBPuYIoCjOBTgMoVEVarN9a&#10;l6edXKMRvpFjiA0RltSk+lOgYMXS0xS2nt9Pw85jD8fekgjuSjUx+LqzstCfm4e2/FTsOS0Mbs3Q&#10;+rQcPfdMQ9eacAR2UOIOUemNxxDQqDZFusTuSLgUG8AEJhXwKTIUgU7r8pilMHTMuAZh5WpHojQU&#10;g8EHUvBJzaXwTwz6mD4t88hDwGc9f/R//ABaV1NqtibCxZNqqonfac2JM8vJjWm5OIGelpBU0tAy&#10;b0RzaNuT4P+Ihv9UCeyrSzB+ZyHG/0qK+5s07P5+FDafPBWfKsT83Bg0UfYeKEpDB6lte3IEulOi&#10;MEAa3JWdRYDMxt7COHx61FRS8AJrrp6GsHk/nv4yZvJ63i7ZnHrwAh5oRNZH5uH3eODo3Yamd+/E&#10;9gfOQvPdx6J31SIM185E3z9mYnDFIvRXLURfNVvAmlmk9TMxVF2O4eoiDFcVYKSKrRJbUa2e5iT1&#10;76yah/YXroNvaBeNhAUX7Id35xMYvO9bGK8lqzOVXcEI2FKyQnqMgavifl1W91WJ5yF4eBq1CDUZ&#10;NFvngcZ5eOP6Wfj+jOkojDwSybEKQZWIuKQ4I2mN3FU/X4J8+7T+A4EqXhIuDr/69c/YQPx/vL0F&#10;gJ3F2T2etjiEJMQ92bi7u7uH4FJKoVCktEChUKBFSrEkm2TjQJAQt40HiUDcPVl33727e93O/5yZ&#10;e5OFpl/5ffLfMFx7733feeeZM+c888wzCnGIdHpSf7OxOqV/YXEunn+BEved9+F3BbBg3iLj+O/V&#10;uycmT56C9Ws34O+vv4FJ40bjlRefx8H9e3jPvQQRdTL+ZLAYvvStlFbT2bmas2PWtB1eclexeIb5&#10;/LR+/76YVStiimRI7tl1UPQhZdiSccCBRWQ32cjNSccfXvgzmsS0RocO3TBp4lS89urrRur2H9gP&#10;0++cjk8//RTOcidmfTgTf/8bWWFOFi9U9dYkh53A0d4s+isvL8U9d92FO3g/FR5Ukyy5RrWalLba&#10;v6MW6hLstLqlSh2W6rdgbNebsPUFsntK+zDBTSCvQU+PysRjQFDAHZWs0Xr9bNuwbgJlp1Egs+6l&#10;Vm4EFRfJz7X+2zW7KYpmksl9OQmhpLXs08Uo52CmWL4w2wahHAQSVyPv4/Eon8uBmr+nTd+lUKD4&#10;uA+qI6RUZzxHcWxrZM/thcwv7oHz0GwyLREL7eBWSi3lI9hpkHSzKMmvk3ajMJhs2sBSuEuHU1ra&#10;LO1en8JKyM6UCZlSU1tQlC+ujfznqiN5/M043fMXONP9F0jsegNOd7wOByZWQuFKYkcG65dUFeEM&#10;xQ5XJZMkILK/a/NyrcE1mZZJfkwiUhURMcP6bCyxEiUIBLXjmiJQHG4CoaMaSlbUwqF/TELAYQPx&#10;FX8q+4/AnSY37F/KrjlI/0TR1OzIRE0PLyCoXY+kq3XyMupt6XlejF8zKGR/WiMXJjtELm9obn2E&#10;c0hT05vwx5oBl8iKTvGG/9Acrs1tUfwxywftUPRKW2Q+2RRJM6rjwojrcaH3r5DQ+RaktKuG7Ha1&#10;cL7VzTgyhGxyKa8lTclQpe15vqJuPOc7vHCCkXx17LyKWA9oFGeBvxihvB9QsO8dXF462WwOpDAA&#10;r2bECGrKgiGfi3KfmfToNCCNgH4CmE8yVTNwseyofD97YV84Ds9hp5YPiYzPfRGe799D4fx+ZvbW&#10;SYMv4wiqdOLaI1eG+XPj1H5esZ1ETn5zvXNbwL2wM1lVX8Q9UBMDGlZCXZNRuKHxO1WjJKtxh3ZP&#10;IxMkAzRJCmpo0yFlJ66F55572gCfOr1mteXl8PkV32Xpfnz8Rvz6gYcw8/0PMGHCOMOmtN/Gq6+8&#10;hvIyD7JzcnHu7FlkZWXyaBkPu4SPEkijaMCBUO63NOIHeH+VX5H3Qg56dXz561gHAdnPZb02U4kY&#10;lJWJ+ax70bqH2EF2Iewv4pnDSM0twDe792LL1u0E4oPIycrGzJkzzTXr2u+ecTcZ7Od49NHf4LPP&#10;PzNgb2fzBXya4NAMtu0CpaWluPeu+1CVbE85+bR/h1nOVo0DSbXqqEtAVOKCGrWqoGGNSnh9emOk&#10;z+lJNt6UYFTX+PTk41XdZAOmGOD/17r9vCJfqICPNhqZLPHzPCr6XNK0nGqgZGZT5M7vCe/R90jT&#10;k+ENSwGxdRSOIpAqOmI2yXLM62AGauWFDM0igM4i49PEEVVLyZy2KNJWCZuehu/cCt6M8/xuEX9H&#10;E4Z2RYjZotH4ubV9qsLENGDksd8t4+AyBj4HgZQgJDlq9t1WfG9ZZcrN2lSPxAMSosBm9r3P6vNa&#10;apJY1GcfaojiNbSTi1R1Di1JIxCXVzWrM7QRubaYNBEjwh1NZhDwroIfMUfgFwE+xfVpptcAn/M6&#10;lLjEAKuhfENd7H1jKLx5lu1DAG7+2T/+gh35Tq56FclLpK85clHGepSYQEHLBD6hb9jMmuikip7W&#10;Gl6iO5FX+9+iSDuoV4bXSZZIpqi1u8rWohLSCED6iiz+dgLLyYYIH2KD7o6BewtZ0xcc2Th6uV/h&#10;CPZYfVyYdj2OP1oJ7o31gRzeGFVMIS3F/UjyYnnhSRyNAoSjyFoNH+m4fE1seARI84tOwXlwIUew&#10;B5Ab1wWOuBY0FDEz7Wlay3QmT5xN/y0DCM+2j5459VDG44oIlpmfT4CXIyZ5PMGvhIPBLpRtfAyF&#10;sR1Qxk5dSsAsUVbdBTTOOG0dWZu/HWV9/8NC1qBHFwHDKQmtxe1zW5ldzJyLWuLizFZ4YdQtaF6V&#10;Evf2Zldy8pmsywYEb0dVMj5txajMLXXr1sczf3iWQCefHttfjEcy1zwSAFg8Hid2f70NTzz+MDp0&#10;bIXGMQ0x4667cfToScPsImFxvO+K6dJMuhsBAqeYtkIeAhk7kfXZdLIH+TnrsUju2Rlu+ahsR5bU&#10;u0Z9f1pM/dn5tTh/QWPkLOwEx7fP0Zj3s7VLUE4AE+e4+mft9/Chg7hzxp1o2bI1evbohdGjx+Cj&#10;2NkocpQYc/eT5QkAbdgTmW+kB+QVFGP0qEm47XZK2lpyFdzOAUQz5TVRs0o11K6ixKRVUL/KrzCZ&#10;bPvbV3vwujrBO5uyc57Cd5pzcGphrv1/D/jk39P9Uvoq/S7tl0X3T37Ect1PDrzF89uhZPPDHHi0&#10;uY5YOOsYCcOCKwNlBz7kYNmLvxVDGycAUZq757RGCVlgdmxnZH08Bs5v/4JwSjy/nsX74mX7BuEV&#10;o9dv8NYaeBBTZrsH/G7z+0Q1nmsFgY/9pLS6cYVBcb1l7Pul18NtZl01I0tGV3KH8bmZVHNp9YBk&#10;ssF0TaASyMtvh6eYBKvwdvKWm+EmeHqFL2RuWjBhgC/C+P6F9RH4vBWBj0Dpd/7KbEmrLXFd2+ti&#10;91sD4C5IUjOzDiRIerCvxPg06gdw5LOnkLCwBi9SjO+X8CnzgbKcyqfH10oBHTQnJggKkeVo1AWw&#10;klrDa/NjqcICSF6IgFKMkAgsaiodbjcMv5GVVjIDssRijgo5BLikxsDZpsAxMrD9ZF0/VEXoMm9o&#10;MeW1ALakCoF1JHveUl5rCjusB0q+HQyRxfgJTEHNvrLBWCvtA4ry83CfW4rcDfcjbXEPFM1vSYPi&#10;iCz/EQHKS7DSLJnxd1BOaYLCO6cuvAubI3dOF+Rv+B1QGPElhnIRuvgJHJ+NRdnsFtAeqGVkfSVx&#10;zQiqBG1KOePXosFe25D/34uc++XakFozcWKns5vxOjVpUBsuMuedL7fH9PZ10PAmMpM7yEbqVLW7&#10;iamw01arVoPSjayPDEiTHs8++0fT4eXY9QVcvH/WsM32e2YEl2GXIjX1LLZsX4+9P+xFcnomPP4g&#10;PAoAF0AGaPSBcgJIubnvAQ42ZsBxs8MkrSfwTeSgQeZD5uyO+LjsRIVletFZ3mvVt2LRRjzKXq3O&#10;XTa/LfIX9Ydz98u0sf3wU9Jptl5xZapDgAxE+55oNC8vcyAjIx27vt5FtrcMPxzYj3wHQZnHB1RX&#10;FuvfU7FwqU7+7b7v0a5dN9x6q53MqMEBpV5NLVuj3CWDrlO9OupXvhF96v0Scfc2RMHc3hw0yWxn&#10;aWvIJmwfAp9REBHQ+x/bQQT4zf3SvWtIgOV7LHYryqYcEPk+B0U95i0bCN+FL9mFi9k2btaTjF5u&#10;Tr8DnoQ1SFk2CoVUPS7akDu2JduoPdIX9EbWKjL043Op2H5g82fx3hD0aCNXdxgUO9ZzPuX/otsy&#10;mCw9KOLjBt7zyQQ5sjW5wkpuIxbcxucKdbuO/VaxdvLNER8IZmYChMCI0puJB8QL7/VkbJUIeHy/&#10;0K7CUMaVEFVmWMtlRbZUhDcVQY9FG4rrffn3tLoMxTeYY7WYwiPgK74Vnu9qY9eb3eHOvcjr5R9t&#10;WFVR0R+P0vhZhpOfPoqUTwh8hbXJ9ngBRNBQMS+Q1NVoaQN8NvuySVigE5bpAiJgKIcjv2cQmmhv&#10;NhdXTj4FIBIMVXEheFhobo7RjbCP2qouxMoGWcLKr+XUmuDrCMCVeF7dHNLg0glsgC94rSmsA6m4&#10;UlJpA2/tLk+AEvuTF8tHkw6zYeA/BX/qZ8j7+kmkf9wX+bFklXOaw79A6X7qkFHUoJHWMoBnNn6h&#10;RPMsaIXMOX1RvPMNdmjtzclfDKTAffCfyI/rZeSBso8ohbyMXXFaVw3+Wkb83ytmVpPAV7aALHS+&#10;fD2tEKKkCsytyfdp7Av64fMnemBEsyqofduvKGdvQy2CX/U7akDbI9ar1ZCdtw6qssNWvvkmjBsz&#10;HhnpWZSnBL0giwYMM4pbg1YcmOIhxRoC7ADRP01e+NkJtGG1YdMBbdTsNtsduvwEFNmOOxmeUwuR&#10;8ckwMgmlVGLHNDLNSr+oBLSTGz8D+DQw8bGc99oZ2wZFclls/RON+wDPVwofLVcZiHVNWnFj9qJQ&#10;xpwrJk3l51FdrJnrGs2svDqz6dBkfQYEgyguLcIfXngODeo1RtXbCXSStndUQT2CXU2y5yocSGpV&#10;vQ1dqlXCa6Pq4dzbXRBY0BF+ZcaW+yGuFeuqCQgLVv9bwPfT+2UTu9pBxACfXiuagDabs6gTyg9Q&#10;7rrT2F5OFtZV2MQ29eftRuqmh5C2qCPyqRry5rRDtvrC1kfhPv+ZsfEwHLyPmiy0bgC7HluyUC6R&#10;yF01/+Mr/rCxBQN8Wwl80+Am47OrKdh3CYAGHwz5kTq05Ejra00YionB02eUswS9gJGlxIASYgU/&#10;0zHGnSYQE8Dx+U9BT8ViieL4eLy+bxZbCEeIUSRK0OqNQ7Wx+wP22TzKd/2xDtYi7B+visbjSMPh&#10;WZNRuKEJRwAyH8PQCFKa3RXwuX9FALJLQrTZR1R3WzRmEfMzIKj3BWgWFE3yQPNc3+FNYbEZnHXx&#10;/Mwcr+f8LVJWscQgdb78h9rMyMQI8bhAUVV4HRN5s1fwwi3whYLaXU3BxaKwSk6gTkq84zDlD+mz&#10;XLYlGzZvI4p3P4fcZUPJ5tqQrSl7iORudY6itY0hSVK459Zhx41BzpKR8B5fzN4lf5aXQHwBhTte&#10;otF0JGNUWvDISgRj4HbmLspqfmzA//1iO5BkrmQNO9ec9jyP2BQZX1xtOBa0RtK8gZj3WDsMaFEF&#10;NW/7BWrXuI0srw5ZXhPUqdEAdSl1G9auhib166Bz+w546cU/Iz0tyYBcIKBBgwZuZjl1D8UAKV/5&#10;mXhhUXEp3G4rjX1k1269r4Em6OSjDRQvY1F8JNynUPz960hb2B1lAjvNRhKc7SynBTEzUSHGUqGO&#10;/65EWY75LlluMaV9ybrfmPAjxWA6eUoP0U9LE/0+XjclrFiO/nKLcpGdl8FnAmtJcoUyCCAJ5urQ&#10;fF+PCs8IBn0oLcnDyy/+AdPHT8LUSXdiwIABaFivNmpVuZ0DRzVUveVX6FjnOrwyuhaOvKENlXrA&#10;N7sVyj9qRgarTYQocedoI3ULfFfLtev2c0q07eUXVTiQ9Y/aonsTdRmIFWuwzl/YFtlbnmEfOUqo&#10;KmF7SfKyFcWEXedQfORvSPykDxLnd0XKZ6NRvOc5BNNWkFycZX8qJ1DyXmpJp+6hqLABPzJ8/pNC&#10;UDFwoYHS9DUNMsU87GsC3wx4zBa06sfqz8KBq8WAnoiL/H8CNcPUrIQ1S83M+wK6KEiq6PVVkLtW&#10;sZMZ1tWmLC1hskyzdFbfdUhZErdO1MX+uIHw5kcZ39UH1YlXFYQz8yJ2/20wHJtj+CP1DONTttNw&#10;kXLqEfg8Aj6iKU9iNvKVbK1QCVtJgRTR3CCvQI/HRMrVm6ELjwBl9PuiyWKQfG5/+1ZbRIsVjFjC&#10;44uqwF8yie2yhpdsU/JoKZnGJM1kmSQtqpEYjPwcilHTqE52g1AWkLcLviPvIvvLKciY25kAJ4OV&#10;H0qOaTFBJQ+tT2CMQeHqe4Cs7WxkhX/4EMg9hOy1CmNpTWlMgzPAp3WUSi5KGcJidheLdNj/eaHh&#10;87qCs2MMs3DOaQvH3I4ondsargUN4FtcE+UL6qJ4aQdcXDQUHz3cHYOa3IBmVQl+VZRrrh6qVa2O&#10;ti1b4eU/Pou3Xn8FTz7+KF5/7VUcOXyAQEEm4NV90f3Ryg12FN5Ln/HrBFnCmPnRbJPVpJSMyEs5&#10;qXBvn2FYHGB4r3W/DRMMZcKdugIZ6+4hC20P92xeH++RwjFcuj8REDD+KXXif6nrvxbFwYnp+OfV&#10;QnDuHax/Aw5ao1B+cgnCvhzD9nQNWnomx7s6ebnTjYIiBz6YPROffKbMu2KEZII+2gkBICi/pBz0&#10;BD4xmlBQ96AcZUXZOLrvGxz89lukpabhyMmjuP/eGWhcrQoa3lQJPWr+Ai+OrI2j7/RAGSW3J5YD&#10;EIHPM68tVYMmzSITZLSJqG/yfwx8tKdrAZ/xGxobkyuB95klwHMVxbVE8udT4U1ey2pnGTeQgrMF&#10;7AjmkJAvx+llE3F55T0oOzmb/fpbtj3JQ0B+Oi3n40urb4V5pvCpAQj7f76hIkDk/dZCAXZYvv4e&#10;ztL74C6pxv4cwQHTh0VkhA/Ron5uwc1I2cixAkXF4Qn8DICJKBlA+zHIXasYdijMMcB3E8stfM7P&#10;BMBmdcdNCJypjyOLh8MblbqRGunPAh9HT1fWZfzw9yFwbGpMWsqOx4tBEQu1t9d5A7weXiBBS1LX&#10;VCwKZFcqay9CFTATHgQ+y+Aivj5911Rao4Iu0B5vKa0cmZYSi96GSHsNGPJ9ZWCQ41IB1X6zXG09&#10;LznXGLUotwE+VkR7END+zftiJaQC7CTsHGIGBMFwsJgj3Dm4z36K7NWPUs4OgmN2BxqrZiE1syvw&#10;qocMSSvJqtKzvC2SRx54E7Yg87NpxuekTb51vOnA86LAZ8MPfo6M+znFFadJkkbAzGYskozyJ7ZB&#10;YVw7lJKtugkIgYWUwDy3Y0k3XJ45DB8/3Bx3tf8V2taohOq3UvrWqIY/PfMc0pOSsH71Stx7z52Y&#10;NfsjpKalsk68RTJyM7JL7lrw8BBNJG01AfDGa3/BqGGDsGzpIpSVlslEUO7zw8XjvBxhwj6O+v50&#10;hHI3IX/n75BO+Vc+tzmCMxuyNOI1KuhWDnnrq7KPmuT4z/dIfkGBRzmLc35dFgIfGW/xmt8inLyN&#10;NDOHrS6w5nXzujRRkZFVgLffm4lufQZgzvyFxrjliwp4CH5sf03mGEXA/8sXrFAeTYqdO3UUr1Dq&#10;Thw9Gpu2xPOIML5YsgC9GtbGmMa3Ifbutjj9/mAULuxklIHi8zyUtuVkeZLimi01OQc1ix257v85&#10;8Ol+6R5GgI/PbUygio6xv6/0VcG4Rigm6KYtGoByDuw0cNaATJhtqcFMEQn+0pNI3fsBis9+znt3&#10;mX2hkCRBy9A08BH1TBIP8TtLHpTdxQR4878KWGHshqbBt8T4pBiOwlv2CJVYDQM0Yl0mL6cUoTBC&#10;oCf2ZeYA9DrS70WMDA4IPwRklggZxqh1uAJKYcuPigXPHwGfwRl+xnOGSm8hiOr3iUWabOV7vnMW&#10;+DzZPwU+y2YJfKxG2gV890pflJHxBUsFfLyQYl5Iwc2UulqlIUpKZI5cvImjUVElBHyqCN+3CM9i&#10;Xov+ChQtWJrvqXJGJuu7ei3gjDBAUyzdNeDJawiUah+P6xBQXn/HdDbUJl5yHhtBEfhWxmiGV/KW&#10;Tc2ijBLKHuJmERsMmrW78mAokwUC7KxJG+HY+Bzy52vrv9aUr5rcqG06a/7Hg+A6NJcGUmCaVw3s&#10;PP0Z0hcOpjHWRTC2Bg1RYTGN4SRAGaOkEZrMuT+jU/+cYn+3IUGvCTBLYTK1ULygMYrmtzaL1dUB&#10;5O8LzW5sAmjdZB+KT/z2Lx3xwrha6BFzE/q2j8HBb3ajKFdS7nlMnDgGh49qskZAQeAjWATMaK/C&#10;u0hkk2PbJ7cHZe2+vTvx4h+fwrZNvN9kA3ybnYkDJNWBWfHhTAdS16OcoJf/MdkQO6hSSQmoQywm&#10;karW3PKeSJoZBlNhcFD9DAO8xn0LmHCY+mQyrVFAGVe+sBncs5qSCfaFc8NzQPoOdtQ8sk4KbV6L&#10;j9eka9u0ZRfe/MeHOHz8DO2A5q3O75G/Sw77EFzsteR/8BAQPH6yFoEhv79z1y488MBDiCfw5eam&#10;I+7t1/Hrvu2x8tnRSJw1HmWLKXEXNIEnTlEBdcw12lCTZqbOkvSS9vb6/zeATzZ1FfiMj5RtblL6&#10;E/jkTzRp6/kouat7nbeoM/K3cmAo3GfrxT4uX60ZIDjoh52X2QGolPhaWYzcvEFav25i8gKKzeNx&#10;/JRcmH2K7xm3gJ7r//bvKvDJB0zFEDyFgOtp9st6Jgmo/HTWx3cVuKLgJFJjGZ2ASz5/PjfAKCzQ&#10;60j/N5//vwGfZK0BPhEtuc5KiDcEPveZejgwf0gF4FNNVCPVVMBHyeNMO4tdL/ci8DUl4FHqivFp&#10;BrbQxsZ4vFoewh8meltw4sUIxK5cjC7MfmYqJcbHY4IG1aOV5CMv2IDdlYrY435aDJLzGM0SB1iC&#10;RTUode+mEW/hpRcR3CRbNI2hfBEshv2p8bRel6NR2IgzvmNiz2FX45pmJ1vJB7L3wv3ta8heMhwF&#10;sS3h4qhZOLcVclZMRyBlM8/DkVL3yp8N18HZyJjXiwxERlnbMBIXR1oDUGZElsNZHV2GSvYntsP3&#10;flQin1mpp07yX4GkPpPxsx3iapDxVEe5mA8Zh0eTM5rhJRsMz2pG8JP01tKuRnAs7ILLc4fiq+f7&#10;4E/jW2HPVzN57zKx/vMFiP3gJeTlnEV+Tq7JnG//5Cd1mP0bAmJxkrqBUt4ttwFFZ3kZvG759Qh0&#10;HhaTqogSpzwFZafXIG/tEyhY0BOlqnscmTCvIThTrK+56ahmy0TWVddmJC+PuyrhNHBoRjSyvEvv&#10;6z6xc/tMOAyBntI5fzGBL47MhoNTYDaBcM5QFG15EZ5UMr8AZZ12HdOWiwQwrTbxuMl2CISSah7j&#10;/1PHZhVo8272XFlLQAktjO0AecXF2P3DYaxYuQHf796Jt15/DkO7NMLfpnfB6Q8nomT+QF5ba0rL&#10;uvDFKY7OxtJ5ef22HdVeAp+ftuF/t0TtQnakcCY96t7Y9/Vc75nJDZboKpd8Di5pK0bAl7aJlZVS&#10;4WDFPiHXRJDsVmAods8xwPj0PGYQ0DEEMeMPV0/hMeauRAHC/t8+4x/ftpuNK5JS3ztD4HuB/VLL&#10;y+S/J/CRqBgio34dwYYf++ss0THsLgJ8CoWRC8woPvX/K8dGyzUwIvqZnhsfn6SujiNmiTUW3wTv&#10;qQYEvqHw5FyIVEA1Ud30FxTweQl85/DNK31QHq9U0GxcJy9O6FtoY2PcXs2g6D1bIVXG0FmD0LZY&#10;YFOF7AXYytvjzc2QH89oeN2YyPd+WqEKRYxR0+GmFNXiDb6HgLSVl6+VFGoFOzIZn40RMRYELQAK&#10;4lhMY+t9u/O8l99Tp4Y/j2z2e3iOzkLRyhlkf32QFNcH6Zuf5DUe4DkUJSiqeAnO795E5vzeKF2g&#10;bMscZZVjzUgeAaGMT51bxlmxWCZzteg9MQEZ8H8NfGbEZ8eX4SukxTm/No29DjuXYg8pt8nyfFph&#10;QtZhZvvYKSW7PQuaoXRxN8rOIdj1ag98/lxvlBOgkH8UnvTvsOXzt/GnR+7FmiUfIzflNNtegZ2K&#10;ai+TRRMgKHvl+2K95cXhXeJrDiCeQqJGOsJZ++C9tBIFB2ciZdurSF79JDKWTUMW71venDZwzm2J&#10;UGwbBGdZ94FZY8pH1cWAg/xSfBRAKjDXpWLuhVZ2CFA0MAgk+bmCw8lunQtawk82FaLcL5vZHllz&#10;hyPt84eRTubnPjmfyPUd2XkywmToxsXBa7eTHXwm2iMQdKm92VnJZEN+1gX58LL9v9//LV57/TUM&#10;GzkOffoOQdeWTdG4yvVocWslPNbtOhx6tQ3bQPup1ENgPttcywcN4GhgY3vq+U/a7n9erKSVfdhB&#10;1NqM7qeR2fzM2BLPrY3XPbExZH0xKCETTf+4CzynlxLxy2W5ZLly8WjWWyEocmvYrq8+ESAQWtkv&#10;l5HIglrbznj/618E+vT9kAYVUQKW0Fliw0vsl80JNAIfyt0rwBfp3+b51T5v/XvCjgjwRXBBSUjs&#10;8VG8+GmJYgmL8CH6vp5XBD6xPoKwmdU93QD7CXzu3CjwqQrXAL5v/3IV+JRqXrmvFFsTBT4TKPif&#10;gM9URsit9wSURF8FF2qCwjA9Pq94YyoA3Y8qxqIpcZsMlaWwNm+wNhHfxosvte1jvLIcpUxognx9&#10;SlcQhT81rGQOG0hLtXwOHlrGr0jKkegqAj3IzlJ6Cv5TS5Cx5gmc+OReZB+eScM5zd8T8+H3Co/C&#10;se1Fdu4ecMynrNRMoxzZNLao78pvlq/xfXZsC1oqek+dvELh5z8P+FR4DI1dMlGjuwU+sU3FHvIz&#10;Mg7HggZwcPTXjvQGVCkt1VHKFrZCIdnfybcIFJ//Bu7v3kHmzrfw3uMD0bXy9RhYryoWv/4A8i98&#10;ibKcbSgvPMK+UgCfi2yIktdN5lTulxzi/QsUw5t3EjknP0Xqzhdx6ctpSFtzF3xnPkAwYy28CV+h&#10;ZM8byPxsEvJmd4BvVksCMzun6bSaALKdVuttVQ8xPkk2f6ydFPCRsYjhKaRIwGeYFO+T7diKseR7&#10;s8hmZ3WA49OJcO/6E7zfv4GCr+5F3tLRKNn8e7LPj+HK+g7ewhO00VR2dC2tEsuhfQTYzh62c3kG&#10;O0ciQiVn4C46hEO7P8a0MT1Qr+pNqFFFO8xVR/Mat2B46+p4bEg9fPrbpmRRnRHi/casqgiQmXoV&#10;DSCpqfZg/exGQSq2zX7ajj+/yBaiRcAX9SXa98zKDQ62ARbZmpbFWVYsG+zAY1qjbG4t5C8hUO99&#10;hzadQ/u37FaTfNpKwPYRzcpqQojkwBQPewyLJLEBPn7OjkXuz+fRIgiNgIWAj32uIvAFXC+zX7Yg&#10;0Mi/J8b3k/5tnv/4tcGNCE4YpqfPI6TISF8Vc0z0Oz8tFoNMEVbwvJK6UcZnYgp/FvDxBjlTz+Lb&#10;lyjn4hvxS6T1/BFJ3XARpa5LwKd1uZbR6YTXAj5dkCSqfIFKYmDia6S3C3hckY6PzPhWvBERaWyl&#10;r4o+02vdmOsJegQ/FYJxwPEAb/x2XjwlmhqBYGfpuxy54mck6xzWNOvnZ5ED30z/GUc8OwMZgeK3&#10;TLOREij+y8SmlV2GJ2kbMo8sQ0nGN1QKafw9xYGRWebuRcnGpymDe5jNfzSRodTokmil8wVI1lg1&#10;Cgus7MjMzm7ATs59zWwqpEPAd9W47eO1OoEFB3OsZprnaqctgZ9ktfx9Skapzlaf56+LsvmSlDzO&#10;nFvpzS37M2C4oB2K53RG5qLeuPzpCKz8Uxc8GPMLPNnuFnz1bCec/mI8Lmx+CBf2/hM5yYfhLCPL&#10;9dI0PBSCriBJkvykuXCkfotTG1/D8c8fwolFI5C+ajJcx/+OYP5W3tuzbOOD8BxbgJKvpsExtx3K&#10;eY+cC7RGl4NVLOtPoHawHkUKzTHXyevX+7xeLZQPkblqyaA3tincku6S+GS52rDIzXteNKcTSlfd&#10;jwDZOXLXAymfo3jtQ8iZ3x2Zcd1xdsEoXFr/DBwnl8JfcJisrojqpBBluYkoZL3yz25F7qF18CR8&#10;h2D2HiTticPGDx7C9E5V0Pj6SmZz9jrVbsDYbrWx7IVRODRzItLn9+X1xyA8pxp8M2/n9fL64lqy&#10;PQh+vLf/Cnz/vj3/c4nahC3WjsTuFL+pe9MAgTm1yDyVCaimmWDTPVL8oJntnyPfb10ULmoJx5bn&#10;aLNnyPCkWDR7zcHMsF32FQN+mokn0JlC0GPRShyxQwt7+idw43FSUwZC9T3CITHQ5MDkZ0Zthc4T&#10;+F4h8LW6BvCpL6uPR/t6pH8TL4wiFOiRSBliU06WqPRTwhu51yoA4I+w4lrlfwZ8HOGTT+ObF3vA&#10;qQ29i+tY4ONFKs+Wz3X9zwY+gZ42IPIq9IWVMhsA5/MUYo9OFl2cmN+/rZClwvqtisAXKmKn/gnw&#10;EfLYJPpnwc/84/tsYzayfRTu2WBXNqb5RmQM4/vWy299HEb6ujPg9+aYGEAZDe8iQtl7UbDxDyiY&#10;1QuemTGUXA0JLvJPkYWQbZXRcDWbafLxab0vgc8uVWKHMCCk9absyHotFnfFwP9TR7GdQYzPlqiv&#10;zM4im7g4U8T2yBB4jM4rBmXOL38gQUOMqZTXmbukJc78oz12/qYFLrzcD3mxfZG6oDXOLumMjD1/&#10;5f0+ZwxdKzkQWcBv12oWUiqeh+viepQcW4LsfW8jceuzOLPhGWQcW0p1eZnHl9AOUuE/vhC5KyYh&#10;a3FbdsLGBF8OVrNq854RLOLaoSiuFTuoAIT1iqvPe1cHfrKn4JwWBMg2PJb1mGUd9spBlzmnJdIX&#10;DYKbTBMpG9g+59leKQhm7iHQPY/zS4YjZ+lApPPx/NLpKPr671Tu+wncJXAWFSAn4QQSj69Hyvef&#10;IPfAGvizDnGQO4GcIx/j8Ce/xfsPxOD+rrdgRtdqGN3uVjzS7zrsfrMXshcOgnNhewQ4yAQINqb9&#10;Yltx4CPwqS6852LWV4FPrFZt+tM2/Lnlx8Cn99Sups1pa16ePzCvOq/nDg4UNXhNdjDV4FYe1xzu&#10;+YoprI/CeS2Ru+rXCKbupj1rjblYHZ/SztUvrsziG3+f7FvqRxldqJA0A25gQWHLAj35Bwl6ETZo&#10;UsDJdcDfs78h4Lvw74FPgGQALtqv+ZzvKWpDJEcBzWaFV/kt5B5KJXU7H3/FIiAT6BEHVP5LrGC5&#10;FvBFpK7/dEMC37D/Cvj8KE86hW9f6A7nVkrdYhqkgIcXECrhD5iEo5K6/wn4bNHsil3ixuN1IayM&#10;n5X1uVlZlwW+q5q+YtF7qqi+J+ATQ2TRe8UW+EDg4we88WoDG6Bgi56r6J/YHmvFgzTFQcFKE+Dx&#10;anw1nOqu0ct0cDawfH5y8prRjb/Cz+UAVo6/YP5RZG57DSnzhpA9tWEHkNTgtcyn3GDH1ooPryQH&#10;Qc+wARqrnciozyLpWTfyPOrojxr3z2EI+p6KOoHOoUkDgZzYowAw+jvRDhhlnWILZAoEvvBsu7Kk&#10;XGCjAOz3eyI0uw8c89ojZWlbHFnaC2d3vgS346wxeJOulYbu5k0qp4G7wy6ODdlk3MfYDid5Uy/C&#10;W3AA2ec2oyDtAPxkV052Gh0f9iYg9Ye3cHBJPyQuaYfSJc3ZWWsjPIssldejAaJMjxwcSha0RX5c&#10;B5QQ9JwEvMDcFibTiZ+leGYzsrkeyFn3IMpPzKM9HmHjFRrPrZ8dzl+cg4yTW5C1fx7cBz+E6/v3&#10;kBn/VyRt+BuKz2w1st3tV/weGTvZO9yXCd5k8aEC1jALqakbsSf+SWxfMhK73u2Pk++Mwu6/9Mbm&#10;5xrg8oftUBLXkW3bjEBsGbaTrFpLvTyxLXhfrYvDTDj8rwDfT0HP/raZwJB/N+LbNQMeGbF3Nlmg&#10;1kPrvPNqslCGExBD/E5ebAdcXnYP3AnbaN8ltGTdL/UDW2zvELCJIBC8CGZSRQpVUl8xhMCUCDia&#10;wZ+sj+B4Ffj0C/Krq8+cIzbIxyepq3CWKPCxL18T+FgIZoq3UzBzQDG6DqqTpKpwpVTl57cRSEV0&#10;hANRLPiZwBfx8QmXgsV2csN3ioxvwTB4/ivgcxL4viPwlW+xjE8zqULdQAkZn5OMz/OfGd8VfR55&#10;TyEpJl+WW3vzXgevW+t+SWONn0+P/65CV4Ev6uMLU34HS+/nlbNRzeSGGkENIxpvi52pEwO0z9x8&#10;VgYPgY+ckIcbwJP/NuLDFbZJGiveS6OYmtSwRFqAWfMrA3CmmjTcaVueQOIn/ZE9rxVKCXAyWqUJ&#10;wtxaCMfWsiEY7AgGpAzwWce0fW5B7+cDX+QzMY0rbFFgpgzPNHx+ZicIlGPNzi4LZHWs9Q9GpDbP&#10;K/YXZSd25zItg6uNpE+bYN/yrviEjOmDxffiwIXtvF8+3g+/KZrxU/p+3QdwcAh789gHCthZyI7l&#10;N/O7ePtd8HLQKOO9K+F3XGyXw8cW44u5g7F/cTdkfdoe7kX1eX+qIPDhrQST2pTfLSnPu6J81b1w&#10;xD8Fx/JJyCPQFFG2OXlfCmJbU5oPQenWZxBIXEH7vMwrKSHo+fl/wKnZZzZm2MfrcGUD5am0lSSE&#10;ck+i5MIu5F/eh5KyLJQEtPUiBzOzFMv6azVAuslgd534BB9+OQVfrByBQ58NRMniwSif3ZfArAQU&#10;zQkwrchCCXy6d9r7hMBnpK4K20HujP+6/X5u+VfQU5GdOCnzyxdUZ6nB5wRZXpN3die4Z3Xm8/Zs&#10;Xw5s82qwjW/nwFEVDgJz3rKJyP76Lfjyj9GeJWGt60eCVZN6lh4Q4GTb/IzNZuw9CowiC9EYvqsx&#10;nraYbDY/Aj4P7+0ZmsGfSUiaU9EpGcn1EUIjkCMg/Qj8IsDHvhwFvlBRdSA1BglrbkbGttuhbC5h&#10;562W+WnfXKpG4YydKP035b8APsP4/mvg88GZeBK7KXXLNjckyJDxmcBDC3zaTNzzM4DPIrMFPgUu&#10;yt+nSRKv52bK5dvIGKrwIonyCjI0pcLF/6T8GPhYoaLavCH38soVzlJobr4BPhV2Prt0jYUVkuw1&#10;4xUbTrFeykJiQE9DmkAvMrQJ4MTuhKHmO2xUGYKee/kdlZB8gN4k+HK2oejou8iJfwQ5y8aSkfQy&#10;absFQCArCM2tTkO0MV7/ybBt+TkdR8dEj4s+r/hanUT+Jiu9lCzB+hUVAG3BTn4yTSqUxdbnsbVQ&#10;uug2pC27HQdXt8TSL3pj5vr78c6GP2FP0re8o14yYGWyJgCydyizvNiAuXeRGVJ45RflfQ7wWGXF&#10;IQAJAD1ezZp7cCphK7785AF8vWg4ZXQvZC1qgeCiWgjNuoWMs4ZJdlm8bDxw7lN2lsMIn11CZncf&#10;Lizog4Q5nXF56XjkfvMGQhlk9rzviskMhBVa5DXL5jw8r19hN1qNwfNqFYpXSRc0oxvQ+uwidmAC&#10;MhmLNscJ8jN42IYefuYrgbYbXL1vFn7z2Rg88VVvLPyyI04TjJ2z2nIga8J7p43hmxD0LMApGajW&#10;Y2syRu+LRVum/dM2FPOLPv9PpaIdXLtoMDOMb34dA77aac0TS8Uxh4PJnHZ83RIOgnReXGvK/T4o&#10;2/QY/Kc+5j0lKw8X08wJdBrUBXa8D2bzLRq+YX2ycw0g6j7sDwI8UyJAaAsBzrzJ4wiSFvj4Wn2J&#10;La0UVQif4hj4AkFK4SxScSpW4V3pywb4BHrR11b1aTED8hoAh1th/0vX4fyHBL4E/k5RNTYT1aGO&#10;i6hGAeCPwM/8ToXn/33g8xrg2/vnnijf3ABhzaAKvFgZw/hcdsmandW1J7wW8ClNvX1fAMkLZ1HC&#10;Ur+zMtuiOvwJlRFMv4XH3sALJuvTd1Wh6E3RiBApZn3vFeDjbxXVIPDdxSuP58Xns0NozkpMjk0p&#10;Wq4WZKMI0TRCic6FFJ7BThz2scEVeKvGU0dmT7aM0dTffE25/WQYJmcbmYJyvzhlMJoVBjuVdrEq&#10;S0A4aze8xz9F/ra/IOPzacib35vSjQY5W5JXDns9shPEslNImkQ6kC0Vjbtip7lW4eeG5Yld6thI&#10;yIdhgPpcfj7NhOo46wQ3TI/gJwBUnJxJaWQksbJyNCfbaorCpXVxfllDbFraAbGLR+G7iwuQ4t6P&#10;Qk8SjTuyU5fXiZB2JmPP8HJkV8CvpKwYgy8olueEm8UboJzifQl7yMCVnooDULkrFZlJ65C0+3Wc&#10;/vIeXFo6CI6FrXkN9VHCjpo8pwfSlj8IV9JOnq+YjO08fMkrUbD/LeTufAGO4wsRKKC0DRayfQhu&#10;isVTMLr8sJqZ5/n9psgvpSDcMJy8PkVsah8VGg2/S24Y4PFu1iflMvDDXpSv+5zSfhYOL3obcz59&#10;EtOXT8Tg9QPw2MYuWLOyHbKXtDcDV2DeHQjP5kCm/TEM6DVjiTEzqppNN8sV2Y62qF0EeNHy0zb8&#10;d6WiHdhyVQnod3WMfLds1zi2/3z+dlwt+BbUMoBYNrc5SuZ2RsbcgSjY+Ci8J+cC+ft4f7J5D9ym&#10;nQzoGbmqdtTgb9m8VIwBNQN8LHxUnxDGqX8omN0CHz9Td1L/MMAnEqAX+k0OehyMgJMEvufZLxub&#10;viy2Z8p/AD4lJjCBx5lkreuaY9+9v8CZP9wGfE/gy6nDZrZuNWWDCpM4mcLjr/yG+Z0I7uj5vwAf&#10;SVUF4Puxj4+VNX8G+NjJBXx/7ALXVqKwowEvXpHY1NdF10ek7g1mzW5QUlaAd6UyqpgFQcP2NKHB&#10;k2uK2l/CSgrAHJVJaRsge/3NKN5blZS2DsJKYVOquB/5BXgefk/ZYMxaXS05MdHXN9ii3ynS9paT&#10;2RgbePUFbCwZO0d0dkg1khask9+ZBpbjVY0TCJUR8Chz/OzIWpTOzzReifZ72ZB8MOBn5YBAkf83&#10;C/WV6YUdm689+m0dJyehgni9DnaoLITyj6Ds1OcoVKjL0lHIUZ4+got3nrJ2SJISaCiNXMYnI2DS&#10;5IOMuQmZWBTMBF7y11kf0ZUZYdOh1AkkqVT0XJ1BTE5Fz9XRos+jnUbf02vbcWwnagq/1vzOlI8t&#10;BtmftMHRxR2x9t3u+OKNMTix7A2U710Hz5GvEUw4SoNJ4g1RTJxSfSkspJxVd5oSJLDwjvBfEGUc&#10;aEo5MHjIvHRvtW+x6Si87yZ7b9kBFJKBJK9/GpfiBiJrTkc4PqWs3PoblByLgyvnPG1K7UGwCskP&#10;d4YgKB9iKluojKCmtcMBs/TKz3OZ7T0VXK08gGJytF/1Q60ZlgOeRmRDVhKPwblvGzKWf4ozH7yP&#10;cy//GZcffQDHJwzClgHtsGh8e7z+t+G4c8UU9Nw+BkPi++KFr7pg2/L2SF1CeTm3Jvyz6kF7+mop&#10;mtI+lZFxGSbNdrRtFHEnmBK93xXbQc8rAiGfmwHJhhtF28X8Fp8rEYVJM2/sorFhlWKYrlkEXrab&#10;CWmaXwOOxbcja34tpM7vgoJVD8O1930E0rZz4EkjM3ehnHdOuwrKVE1a/SDlqLLwqC/Q9rV6RT49&#10;gZvdPEhgKD+gbdkygmYpn2mbLoV9mbx+7BvERt5zy/qMwooOMOGT8JU/S5JU1xAdMyMr1UdMUCBy&#10;NGTFhq0oxE3YYUFMiYVxvhlK3mmKw32uw6nxN8L1eX2CYWOECkiOtKGZwRPiipgfi13uKryJAKdw&#10;xyjT6wm+t/AY4QfPpRVnhcSrsw1xcPFVxmdAj//ZP202pEpfOoFdz3aCc2tDfol0X/mtSF1RpNRQ&#10;18FFxuciRdWsramMTqhKCLR0gWJ55kJs5bXnZVDgJXDLqoHQvoY4/eoNyFh2B5DeGMF8AZ+ATQDH&#10;SvF3xSgta9SNU+CyqLOcpr8i/b0N3rKxbIxVvGgtvWGHpMGbSHJ2AOVbU6YQ7a5W4CrA5cKLSPMl&#10;kxvmwIECfsbOK78HG1ujocBO3zWjmRkdNcIRDCWb2bW1sbhyvclAohJAHTvoFzhq6QMZBQ0ulPc9&#10;yo/NQ/bG3yFz6VDkzeuMkthWJn+eHNFezVjOJyM0YMhOQWPXwnbFqkXDXGTsSpKgHHYmfo2d4yoA&#10;Rku0E/38ou/7eC759pQ4IG9hC5z+pCt2zOqB1X/qjtUzuuLbMX1weuoknH/kflx66Wkkf/g6kpd8&#10;iMwVS1C0ZTU8B7/loHWOg08m7Z0Mys16+7VEkHeA966c6KN7KRnkIenWsjA/2UA4RPD0psOXsAP5&#10;219DyrIpKFp5N5C0jAedZp8sILjJpcD7G1IiWXZbMjl5Z00EJm+6gE1E0seeJ3eF2B7lA3/XzZPz&#10;MY/M/9J5OL7dgqzP4pD50ZtIefEZnL7vLuwZNATbOnfHvq5dcaJ9a5zp0AL7esbg44lN8dc3+uKu&#10;VZPQa8ckdN8yFNNXdsfs1V1x4Is2yFbKsjjKWraLf04tDmSUmkphRrbt1cBmwErto/sbvddqH7Vj&#10;xfaKlggYqs3VzuY4ficKfKaNr/5O1Hdr8hnyOrSWXDkgi2k/2WTOmV+NROnuV+1+uA4OFIEs3i+3&#10;Ab1iApp8oGb/aEp85aXUhpMiCIQy02aGyfFzbULu5j8X/5XyXw4KcTmQhnPOBOST+asNpIyUpVoD&#10;v8DPMEUCn4L72bHZGY7CVfIEPCW1DBjZpWhkXyJIBDm7nDUCdixXEouyrxuX14EmyH2sHk43q4IT&#10;HW5A/pvVKXebEvhuI2G6iYVApu+IFBm5y98SVggbxACjeEMM8ZcpmQp/2wAujysi4zvTCIcWjyDw&#10;2SVrtNIKwGcSkQbhSb2Ib18ZiOJNZHwEPlVCFy/drnx8PtJN0U+L5AQ5vm+zIoi1CWnF+OxnJgW0&#10;AI8yWQlHw8kc1b6oixP3/QJpb9wKnGrOC6vN31KUN7+j0YAVUUJBk9yUz5Wry2RXNcfciICjKtyO&#10;UWwI5eNL5RU7CGSSQOp07A+UPvIyOdiYl8pS8enB5Xjnmw/xceJKfFO+H0nIQAkbS6OZGtXkaOOj&#10;iUni/eCbdqgU/ecPyl8olhH06xxWSJmpkwBZigJC2RElI1hBdsQkBLK/RdnR95G3/j7kLOqLolny&#10;GykuTdlVWtDgtdG0QCjK7MQiIp2Axi6pYyPylcXEymVTrtnJoiX63rWLvqPQFw/ZSgl/89yydljz&#10;WW8s+WgQlj/ZB/GDmuNU1xZI6tQGJ9o1x8GOLfFDp7bY270T9g/uh+OTxuD8r+9F8p+fQcY7b6Jo&#10;4Xy41q6Fb+8eSshEApiyU2uigx3Bz4FCrII30jBvxYjpfU8+ZdgPKD0wE5nxL8F1nh3WlcJ2LIKX&#10;gOfiQOMlk9DKMmOX7Fz6rhYX8gf4fQ4yLoKtiww0LxWBM4dQumsTcj+dj6S3X8W5P/wWp+6eiO/7&#10;dsb+di1xrlMHXO7QGZfbdUZix05I69gOmW1aIqFNcxzq3QKr726Jd97phfu+GI1Bm6ai75bxGLOu&#10;H55b3g3rV/TA5U/aonRhE/hMVu2aBMCadhJBGbbN5IaALNpu0WLfi/pW7esoU4+0FcFMLomrban3&#10;7PpbMUtNpChRhtrbTm40gpPXUUIFkTenEwo/GYfi+GfgOvEx+84J2mse72ExB3IWDtI+2rGSR4RE&#10;gRV/6Stme3gIiJqdN1vhGxOX3SpoWdyuhLabyn8HSg5gRcJavLdvDhYe/hynSy8Z3meS1PpECNg0&#10;BAwz0SFFZexeKmo/Sot/zaapyT7K/l9M0Cu5gYTlBjOJqS0qlDTAJB5hv5b6U1Jj48oqqYHA5obI&#10;nlwD6TGNkdy6JnKfpDI8RNlcXJ0gdgvZJNWgwEwuNsP2rKrU/rkGmwygCviU5OQWGztMLNF2GSgj&#10;UTpSH/tjB8OTo7yaQrmrwKeHSqYTOx04EvcgUr6sCeRSivLHvLpYIbUyrJiZWIEhgZAnVm4+LwFR&#10;xVRSlNSAnr6j7/ImyEenTMsXWyP/rZo4MqgSTt9ZCZ4NjQiuMfCZPT20WYgmQfh9AWUBWWCRRXTl&#10;8FeCUi04DikRqWM4G5aMAdnEJzaNaLxGIbZogMOShFMJm/SsLwV/+/YjjF58JyZteBCPff1H/O3Q&#10;B/giYQ2Olp1GLhlgGf+5eKzcvexpCCtwV4V9TQ0thqHgDqX4EQBqxtNFGSwghICPdEQp29VJw8Y3&#10;lsUGOoVQ+maUf/9PFH11PwoWDEbh7K4om9MeLrIFbZDtnl3fFPkAjbxlB9AyLqW4MsWsYhATjJZr&#10;AV+0Q0Xf+3elAZlDfcqoumR7jbBvZVe8+9UA/G3BOHz5/GjsGtAcCZ0aIb19E1xo14iA0Rwp7Voj&#10;qV07XFTp0B5nCRxHO7bG4Q5tcLp3T5wfNRQX75qKxGcfR/JbryBr8Sw441cCRwiGqafYVpStAYId&#10;5XI4KDlE0Ary3pQcQeHJ1Uje8znKE/fzfuXx3pab++oRY9TgoyR/pQS48jyWDIByGMd38fc/R/r8&#10;f+Di63/Eyd/dh8PTRmHfYLK5nm1xoHNLnOpE8O7cGqntWyK1dQuktWmL9HYdkdm2NbLaNEJqu6Y4&#10;364FjnRvhm1kfPNe7YYnl47DxJX3YMaO3+LeLXfi8eWDsHhFTxz/tAVK5vO+xxL4DCgp9RPBzwCf&#10;gIv3/oqfNVqiwBd5n2zNAp/kbe1IUbtq5YXATgBHO2DbiAl6I2EyWqesjDRegp7Cj7LnxiB1QTfk&#10;rr4XHm0ClPUDB9kc2p3L2K2fg4aHLNgEIXFwDmrySY5PD23UV8r7K4eNZueVoFfePzksymj9uTjq&#10;PIoViavx3pEP8fSOP+CuFQ9gwsd34cVtf8NBMkmnhnpJ20h/kCLS75n1v2oskY7gdygrvYfjHzFD&#10;TK5IWZSk3oQRVH3CBVNIZpSZicWv7MoENWQ3QcHsGrjc/RbkN2iKnCa1kTzuOnjWUO4WNCLRqUzy&#10;ROAkPoS8/J52cCMeKEmKkbTlxATto0tCZlQjscNshEbckDoNOyvDtbsm9r7bF57sCsDHP4FeBPgs&#10;DJ5e9wouflqbwFePoEWWp4vnSaJyNkAA9DlvIhO7GW73DXB7fsHnlcgIBXg8eTGBjhfhJeL7qPf9&#10;Dl5oMaXtwTbI/G11HG1VCcd6VyIY1EY4jaOn+3ZocxI3UdpNYA0V3c5zV0E4l5WSTDbZm8UayfoK&#10;K3PE6I+QbwGvNI+N7oc7YFdimKGMjaMJCnmkLobS8Zd972LIl5PQf90YDFgzFgO/GodJ6+7HU9+8&#10;jI+OLcCm1B244CGtJ8V3s5kpkk2mD7O+k/9pWZvOoSkPFT1ToKfWPQr0TAS7YScc/WiIpMb8UhkN&#10;RR2XjCaJHfa7D1Dw1cOUv4NQPKudmWBQeIkBNBq5OpGWIAXYAbQeNBjLTjaLQKhlWgRB41cyHaoi&#10;+P2/AJ+KGEQD5C5sjs1fdsFTn/fC75eMwfw/D8eOoS1wsXNDpHZpgUudWyChYyuktWtDoGiP5Pbt&#10;kdK2LVLbtkFi+1b8rKUBxnOtGhFEmuJ46yY40L45DvfrhlPjRuDyr+9BwqvPImnW35D5+Sx4965B&#10;0derkLJhOQKXjrEtFXaSAlfidyg9tw3erNMIuShVtbyMAxhKcuE+/ANK1q6BY80KZC2ZjQtvPI3T&#10;T0zGsan9sK9vG+wlQB9u3wynOjTDBV5rAtlpItlqQoeWZHctkcz3kilrk9q34zV3RAbrktEhBhe6&#10;NsOZrpS73Vrjm/4NsfTxrvjznCl4ZPnjWJL6BTbkr8IbW36N9z/pikOfxqAsri4CH3AwImtXfKaA&#10;yzK+/wR8aic+13cEfDpOyW7j7jCPas/A7GYG/LS+2sU2125pHm1nIH9wXDOUz4+Bg58XzOuInM/H&#10;o+DrF+BN+JIE6wyNXJveS9ko1pKMLOQlzrEQkOSnEx4JrJRxx+tzwsOBWipIQ7yk7Cn3eWxO24rZ&#10;R+bgT9++hOlrH8Dgz8dg4OpRGLx6NEZ+NREvfPtXHHaeMiApsFO/MqqKT8TkAzyfAUST2GArnM6p&#10;cJVWNyxPYWrBYoKO9t4oUT+uSoBj/9fG4Pm3kexo750a7L7aYqIDsp6tjrNNb0JpgxYoqF8T5zpX&#10;QvH7dQ1RQg7JUQGPLapMLLid3as6yU8NBAuq8nUVBAuJQyJYbqlSsr4iYhUfPSRQJR6Bb2V4d9XG&#10;vjf7Ueom8N4RuFUZ84yXz0KxbF7j1Po3cXZhPV5kEyKuWJ1NTGB0umiqKlbKkzp4AboYZUEwSf94&#10;YlW8lDpboOi9mcdaoEQJO/hXDZE27nYkNq1MJnEzCv9SD+GT7c3ssU0pQ6QWQyxhpQp4Ewlyfv62&#10;dluy5xco3sLf7Erg+4BXms5GoQFoWY7onuoTaSA1WDIZ4RuH38Pgr8ZjQPx49NsyDr3iR6N3/Bj0&#10;WTUSI1ZMwUMbf4dXv3sLS859ju+KdyMxnEjTsCAob6FJ1yOfn824acDVYCyfKsRDfg+1v3EWG3ao&#10;It+h5IBCPsgCHefgv7AGJTv+jIJPxqBYy4tmkeXN44g2XzJUoRMCu6YIzmzBTtEKfhazCkOdRpL3&#10;SoeywGd9Qj8f+CSltK44d2EHrF7eAw9/1QMPfjoUs14fju2TOuF0N7I8AltyO4FeW1MEegkd9CgW&#10;RSDp0Jog0xqXO1kATCHLSiLLukAAOsP3jnUk8+rUDt90aYc9vXvg8LABuHzXOBybPBrfTZyAC395&#10;GeWb1gAXjrPpDiJ4ajNK9q5F8MJBspgLQPIJONYvw5Hf/wYHJk7CiclTsW/EEGzr3Qbf9GiKw91j&#10;2Cl4TjLPFHM9rZBKBppBRprWoZ15zwIeH3mtKaxDCsE7vW17gjiBm2zwAgHyFL93clxv7PvbQ1i+&#10;+m9YdugTXA5eRBaSsPiHd/HukmH44ZNO8C5qYdJr+WY1NytINLFgGV9U6krSVrzPuse2jQzgGVkr&#10;1sfXZiZegdD1jJ9VGXUEfO75ZP/zFSvYAmGCX4CDXfk8bSnQCumLB6Bww5MInP2Mg/4RGlwibbuQ&#10;duYx9kWYo0nKZ81CO1XokYqfSsQoIeO3K6f6KURWKBU/FO7Hx2c/x+v7/oFHNv0e45ZPw9AV4zB4&#10;w3j03zYafXaORN/NwzFs1Vi8fuBNnA9cNuBqgJTgJ9gz/j7ZuACXhMConNAquJxjyfjuINMiNrhJ&#10;fIpuhuvCzfAdqIXw7lbAri7AN52APa0Q3kvA29cS2N0NoSVdkDOtAVIa1oazTju46jZGequbUPAY&#10;1eaKjjyG3/uhA7/XBviWr7/txvc6IXiwBdyn6sCdQpwhOfJ4pDaJT4VkhiRbbj53eCV5b4d/ez18&#10;91cyvjxtNqRaqIda4BNkVGKdzF/GniVIWtaOxtiYP3Ij/E4Vamvqa6Ph5bcrroZwPpE4vwoRmWys&#10;KOKjkz+O6Fvm+yUcfspX6nKfdldLikHea1VxpsPNSKvfGElNaiH97toIbOXNIOtDEYGUF6sNQnx8&#10;NJMivIlKhFruJhMkzQ2Q0gYc1PylbRD0/I1XnsSGUGwSibx8dbp+sT6DgSGObgX45/FZGLJcwDcZ&#10;fbZNRPetY9Btx0j02jYCA7eMweA1YzDsqwmYsOYePLL1Cbz+w5tYmboap30nyQKzCIDykch3Je86&#10;T+Bl43todJLUfCkANAOfnvPUmsvUXJebhunlqCh/l/GsSPYVHkbozCK4Nz+B/PkDkD+7LcrmNzcz&#10;fGYGb2Yb+D/qRKbHTje3Ldzz5GC3gdB2DfC1y4873zWKmShpRAbTEmmf9MTSFb0xY3VP3L1iON79&#10;cBzW3NsL+3q1waX2bZBNaZtrAKMVEgkeiWRPKQSKFMpHlSQCTAIBLrELAaarwK85wTIGya0px8gK&#10;0wiWl8kQE9p24nsdkdSqJc62orzs0Anfde+OA+NH4uxj9+PC87/FiWfvw4FHJyD11ceQ+dpTuPjU&#10;PTgydRD2dGtF2dqBgNoep9q1xOmuBKuurXCJgJpGFpfbui3yWrZGTuuWyCSgZfK9zPaUtZS0pvDa&#10;Uw2A81Eg2K4DX3dEFo+ThD/J3yn5y+8ROrQJ5flnUeRKJ3gUoziUh52XN+Ozjc/h4LJRcLANwpqJ&#10;J6CVK4RkfjUOIHXsPhtmkqIB2yXSPixR4LP3XbGVdpmhJqw0u+8j0/fPbokgGSRmiTVquWMTlMa1&#10;gJfvh2c2Icg2Qt6clshdPhZlhz9kHztAo6Lk95eTYZUTbFjkb9ZgTIP3k80p1MhMzNEAlXU8SLBz&#10;GUdOOs77zmBj6lq8+/3beGrrHzF11YMYunwyBq2agKEbJ2DgprHotX4Yemwdhp5fs19sHobhq8bh&#10;ncP/RCq/L5+hEMLCnvzh6lmCPgEf+0Qwk8pnCdzlg+F2VCVOsI+6qQ7zKyNv23U4/uovcOSBW3Hp&#10;7ppImlEXiffUwIV7bjMl9Z47kDa+FlI71kFRo9bw1OgKb832fF4PKd0qI2tKVaTcV4XfrYzk6Xcg&#10;fVpdpN1ZBxfvqYzjv78Op2ZWQv4RglwJVSeJkSSucEiTsX4+d/lIlEjQytfVJPANgC8/hT1TNZEj&#10;2f4JMq4AX+GhVbi8sD0Iw2Rvt/Geax0dQU/AFpW6BCGVgDYTKlN6+NsIhreQBd7K9yrzs5sIYDca&#10;ByVy2NB7OyHn1zVxqWkN5DfsgtRGMTg74BY4F3BUvUzwK6DM4+8YdklgDRUTLItJk0tpbOVkkKyY&#10;HJeK0/E6CBLuF1mH84ZV2Q1z2Cii5PK+yh+hesCBWcfnY9gXbOD4Cei33QJfj11j0X3naHTbNBx9&#10;4kehf/xYDNhIGbx6LEatnoq71j+IF/e8ggVn5mN34dfIQAplgoMcUpMZPhoXDY2NfiWmyVI+Gqad&#10;JZaP0cNjzeyxvkXj0ejMYRDwkNlkb+VI+E/k0ghTFg5C9rxOKGMn88YS+Ga2Zucg69PSNHaKciUf&#10;0DIzw+4qAF6UAV7paP++mCwicQ1RPJ/s7LMemLW8Jyav7IOpK8fgjQUzsOyZUVg3uAMOks1lkB3l&#10;EFjEmiR5U9u3IJC0MI8CEkngZEnKTs1xqVMTAmFjZLRviuw2MWzmZsgj0GW2jEF2KwISfyejHZkk&#10;pfFFguh5gtlJfvdI26Y4pEkGSuXDHeribO9mONmzBQ53bISTnRvxt2MIaC34m/LTxSCNDC9RTE6S&#10;tU1L5LVuhcKWLU3JbtsS6fztDJYfAR6LgDq5g6Q760PAzmrbCpd5jYd7dkLGG8/S7vZzQHIQWDwI&#10;O11kST7keNKRnbMNOdufQsGcLnDOtGuNnQu0OqIqmXk9A15anvjvgO/qqp36pmgNtSe2NUGtLVk9&#10;B22yeiWP1WSTY25dKAC5bE5nlM3rhdxFmlj8DQIXFvOaKGvD2smOXZVmpvg6s3+G8S/Lnvg+O63b&#10;DK0qXj4vJ+Bl4mDxHnxyZiH++t1f8MD6hzBu1WQMXTMR/ddPQK8NY6l+qIA2j0XfTWR6VEC9toxC&#10;jy0jMGAL+8DKifjnoQ+RGs6iDfPENG8rczWhoYlAdTH5+HgdQcrHwCx4yvsS+KpQWsolRgDKuw2h&#10;EzWRv6AKjs74Bb7vUglHWt6Es82r4Hzz23Ex5g4kN66GlMY1kN6gAcoatkd5zU5w1+oEZz22cWOy&#10;wCbVkRhTE8lNahtGeJnHn2h3PQ4OrISzT/0K+avIMJNrIeSsTLC9wUhcKU+T5KCUSpXMM0QwLl5Z&#10;HYfeG09cySYqiLVqUsb+GeCzcKHcnCtwPpbAl9iYgFbZAJLCS0y8HkHJ77zJ+PXc2jFdkxo5dyB0&#10;mVr8BDX5EdJS6nac5PPTBLzTpKoHBiM4rztyhlVHToM6rCRH6EaNcKrjdSh6kZL6a9JXffdsfRa+&#10;PsPvnSCtPUFAPNMaocR6COXebnS+8n15qPHdzt/yckn/CUnKQGEAiY0kSq6RT41TRKIfd3opxq+a&#10;jiFs4AHbCHos3XdMRDexv80T0WfzBPSnEfTfOp40fxz6b+LzteMxkBJg/Jo78btdz+KfR2YiPmsH&#10;R89E5FE4lNPANCdswwV46+TrU+YLsUKt++U12D0gFNJBrKPtKOGjCSZQnFlY6ZFOmp3vHXv+iZwv&#10;7kdeXB+Uzo4h4JHiz6lO2SNfUH2TYl67uIk5iEVY4IuCnpXA1wK7HxdJMv1WM1z4tDtiv+iDu5YP&#10;xa83PoRP976DMztnIen9P+HcuJFIIkvLadWegNHGSMlMgkVmG+szSyEjTONrgWBSp2aUnE0oMZsQ&#10;pJoghwCXSxASEGUS2AREmmg416khLnRuSIao32tPACNbJOvKbNOazLIlWVhTwxgTeb4EAlxSB4Je&#10;W6qDli2Qx2MyeWx6G56XJYXXkdK2GUGN7JLfTWsrBtgGqZ3IPCm1DSBH/HuSvSppPE6yN6kjQbR9&#10;M1yiRL8wbijKFr4NZB6HEq6GNGNZyg4hNy3tCd7DCOx9EWWLeqOE7E6szEWZqqwockkYNwTlru6t&#10;BT7K1SvAF1mWKNCL0054texnlL0a0LSnbZBMz6eBjJ+55lRFaWxT5M4bgNwVj6LsyEc0j2+oLsRO&#10;FK/IoZMmptUzCr8yaaR8BMOAkwOtF07an/IH5cKJ8/4UbMvZjQ8Px+GJLS9g4lf3YviKiRiynoM6&#10;Aa0XFU7XraPRlX2g1/Zx6C3XDxlfny0T2A8Iinw+ZMMEjFk+BbGnFiKbakdxrkbKaHCn/UaBT0N5&#10;mD1BSUhDvn/AU9aTSqwygeY6O8mgVRPZJC/n6yGwrikyn6qOUz1vxKVmVdj368LVpB08tVqjtG5L&#10;5DdohaKGLPVaoLA2B4E6reFs0AE5/CyvfmuU1W+LgtoNkNj6FpyeUAnZ795K+UysSGpCxcmBqJjE&#10;SCpRUtehmWI+8vwBp66jKvI/q4KtLw2E35EjBOc9jTAjFgt8rKP+fIn7kPDxIATPUYs7qhP0biaq&#10;CvgkdUUftQpDsyu/gjfleqSs+RUOvnw9jv3mdiQ+cAdSZ1RF1p1VkP7A7Tj7myq4+GAdJI+pzRG3&#10;Jorrkd7XaYq8BvXI/m5G+sBqyJheFWm/vhVJv+ZvPXQj0h66HSm/roaEh6vg1OO34uyHN6D48I0I&#10;5N1sRhNvYRWyyXt44V/zagvZKOXGQAQtZqLBhKLIhEvx6YUvMG3DPRhCxjdw60SCG5nf5klkeVPZ&#10;2NPY+FP4nl5TDhP4zCi4naMigbD3Jn5n3RSMWXkX7l/3OF7Z8za+SFmPQ94z5IC5NAsXXGScmknT&#10;BsthP0WuYssEhrqjHJE1CaJVHyYImuai0VnjjWIEjYQpPofQ+dUo3PB7ZCn8xWTYqIXw/Fomhqz0&#10;I4KeZvvmyl8UBTKxBfkIBXryKdkJEvuZfc8WdkTzvu2YyuCRuKQzPv20H97a9STW521GeoAjti+J&#10;g8zXSPvdQzhj/HsEGQKOQCWdQJZGoEuW/48yNlXvi1EZ6ducnzVHOgFFxwgQUwk+qcb/J1+gJk2a&#10;4HIXFgKlQOmySif+PkEpnezNsDSeR4B4WRKa4JfOc+S1aossAR6fp1K+phBwEwliZnJFhaAs/2MS&#10;v5PcmSyUbFWTL0nmOi3o6Vr1WwLrZAPWLXC2cwscHdAJp566F5k7voDPo+0L2AO0L4Gfg5YnB+7L&#10;q+EmS/Iu6Exga4myBa0IZHXNhkfa69cbq8kO7axmt3cU+MmnpzawgxFZHo8X6DnnE/zmKVW9VvOQ&#10;IcbWhzOWfYDsu3RBDIoImjkLu6No0zMIJGzlCKmd4QRlZHa0q7BfQeFiVwrepp2FqCKocBRf4DSC&#10;1oMz3hx8lbQTr+z9AA/EP40xq+/H4FXT0HftRPQkmHWljO28bQgH+1HotW0c+my1QGftfgoGbJrK&#10;Mh2DWIaumYJJX8zA0nNfsGc5OWhHJDTt2YQnienxdpl7xv6FEAcJ7yskIh1MDJ22d5S/XuFsQfnY&#10;Sm+x8bpft0bhW/WRMuFmJLS8mXjVEL46ZHe12qOQ4JbTpBGyY+qZmd3y2m1QXq8tChu0QE4jDryN&#10;6yOt1a3Ivus2OD6uivCFGuz2VXmbtB83yVABAZcKUaCr1V0mfEZ7dmuiNZdyOa4qjs9/0vRPSXV1&#10;Tl29uqgeK7Fe5s+ffRKHZ/eF53gT/gDZnJsSU5MLzl/wx6WlJXFvIKW8AcioBte+ekj95x04MOYX&#10;ONS2Ei43uhX5dWohvV41HG91I441r4wLzashp1l9FDeMQUnd5ihv1AwFDeuwYnWR3KgGEppVR0KT&#10;akhqUI3UtjLp8C9xuGslXPjdr1D8FeXuRV5HSWUyfy1FqcJrUBbmLbx40teQ9ta1EXYamQTotBSO&#10;R6VYnrgS0+LvQ+91o9FboEZZO5CsbuAmNnz8ZALfJBrARDP5MYCfifX14OjYfdt49NzBz7ZNxaCN&#10;0zCUhjRq5QzMWPdrPPP1nzH/wqc45DmDdJpeXlgZQ1wcgSVBaKjqQDQYUj5juNr4SD4RxbZpwbjm&#10;SSSJ5StRbkC40ky+P+fx2chacw/SFnRDwbxmcFIO+cksAloLbJa9CczUsWyAq8kIY4BPTNCyDQHe&#10;j7KFRJii9oIomxeDlAXtsGfdZOxP+dz4QCVZqAGA5DNIeP53ONyjPRIIWprosDO7BCZKVT0a4DMs&#10;Kgp+kpNRSRktAhh+n7+R3LE5GZyYYYwpCZLHBJ5LnTU5YiciBE4CKU2cXO4o1iewa0up3JaskOeP&#10;gFgiz5fAYxL5eZJmccXiWJL5OoWvxVCTI78VLRak9agJmrasVyuc79wUJ7u3wMk7R6Fw3VKEBHxs&#10;F8vWy+AvOIPU+FeRN78v773uHTuidlHjvRXj886rZe/n3BYEPQWaR9vABiKrDbQlge67VufYtdP8&#10;zrw74J1fB96FTVDMQSw3rhNylvZD1vLJKP3hTTKXvRyAcmm+1kYUmSAbNmrCJ/CjbdGGFHVQTLtO&#10;Z+sdcZ7GJ+dX4fmdb+K+9U9gzJq70H81lcv6cRiwdTIH8ElkdhPRezulLVmelM0AEQDa/gAO6no+&#10;KJ6McMNkvkcQJBAOXjMek7+cgU/PLzcDuyKLTGgXr0nEwoZ28VJUqH4Q3sOx/hk4S2mnpQI9TWSS&#10;cZEkef0kKS6Fp1GtZVMRnmwO79K6yHqwMhLaCyNi4KrVDqW1yf4b1UF28+oEOw4Kd8TwvWYobNyE&#10;IFkXJwdch/w/3gFsaGVVKJmltr11EZN8lLbhAoKr3GI8r4n9Ledjsd4jPmVTJi9pBsex1bpg9kX5&#10;RuXn461lMcBng3HD8OVdxIGPBsB7qDFChdXI7ih1nQQ6/qhmToJlmlm9EV5NHQtxC0nfT7KjLiSr&#10;u/8WXG5zK/Jqx6CsbitWiEjOymQ1rIfcBnWJ9A1IaSkfhOq125P9tUcRqWx+A9LZBu14TAtcblIV&#10;6YOqoOyvdRD4ti6QpmDqmvZcJjSmMnzFU9kg63m1BI1gKfxarC7kZgMZJkujUazSpuwtuH/Xb9Fn&#10;/QgawGiOeKNI7Ucbv17/zTQS0vx+hulxJNxCI9k6CT1pIL1YelMO991GA9oymcdOpXEQBFePxYgV&#10;EzBj/cN4auefMefsUuwpO4TEUDoNxcGbKV+jgM8WSV8NmWarS70XMWgdY+bleM/N9owa4b2Z8Kft&#10;QPG3ryP9synImdMJyqXnmqX4PnUupZxXQK1WEzREYDY7WaykrxifQE/gZ6WXkhZYJnKVCYqhpM8l&#10;WOx8BB7PYZ6T16OpaW1Qm5SEhLf+gj29O+M0GZXkoWZCUwR+BgQJJgYILaAYQDSgdxVo9J1kMrE0&#10;PqYLwAiEKQRCAWcySxJ/VyWRx+hY/aYmI8xv8/sCMpX0tm2Q26rNVcbHksTzmdlagpwBOv6+YXYE&#10;vFSyPj1WlLgq0WtNadeO56PMpty93KEhwTUGl8cMQf689xEqSKQNiYdTtnEQC2XtQOYX91DitjBZ&#10;lz2UuWXztRFVMwSVNNXswRzx2xnJWoftITZnmXj0viv8RZlUFJenAco3t4ZhgaUEvby5HZG3bCwK&#10;tzwNX8JXBLxLtIdCYhwHcA2SNGAbFSA71vhJW6GNaIVFciAD3zuPYt7FT2h/z2PGxnsxbOUI9Fk5&#10;EH02DaW90s63jEJ/qpZ+2ybw+XgO3JMwgsplKAFu8EYN8gRG9gFTNo/CQPUFyuC+W0ZQ4YzB3Zt+&#10;jZWpGwmvHLSFDpqxkwuHT2zeS6GEmFM+L3A7XOWPoKy4niFEZolpsZ0E9ZIweQiG4WJFbJA8KaQt&#10;sSlC8Z1Q+HhD5LRpRAxoC2eNNihu0BD5jWtR1sbAXaMVnJK5jRogqU91FLxXn8SSoJfWAsoKHzZz&#10;AZXgdFVCOZWnt1zYpEUUdtGDYo5B4AuVkAWmNUb6usEI5h4zVyzQFoizAmxzPYQJfBr9+efJT8bX&#10;b/aFe7fW3tWAp7yyobFKHmqXkLEijpsRYAW9Zb8k8vK5qxrZXy2EttVB/p+q41KvKsY5WdSQRlG/&#10;OTzU72X1GqOUQFjaqDmKa7aDq3oveGr0gKtOFxQ1aI2Mxo1wsX01XJp8C8pn1QGONkU4vzZv2h0I&#10;KpCxkCOKFj87boO7aBiVwFJebQKxrtxMIHiMwcgPIvyT07ccuwv34Imvn8ZgMr4BHPl6Evh6q8HZ&#10;2IM46vXniKeo/T4s3bdNohyYhB4EvF6UAzIa+UEkfftQ+vbkdwbzvaGbFAIwCYPWTsGI1Xfh0W/+&#10;hJlnFmCf4wClYxrNpYy3UwHNtBiBn+62P0jqT6ngo1QguwhRAvspYbSjmZuHuIXZahmlWWIjeU98&#10;jqKNv0P+0t4oJPvzkDkECHo+BT6zkynTstvEk4lp2AkPC3IRpmE6oVaBCPwsaKoT52jGcOujPOEp&#10;GjSvSf5pGXaRA2WrP8PxKaNximwtiSwuGsuXQrYUBSdbJFWtXP1pEdAIzDIkkwWOlKfRGWGBosDS&#10;ssY2yNBxkaLfNwyQRa9zWlk/YBT49Nv63DA8AV3ktcJZJMnT+Ch5HmWIPypifJTFlwl4lwh8F9o2&#10;xZnePZHz95cRTj1EqXYRrpKDCOZt4wD+PsqWDoZnJgeW2Dq8hw1RrnXXsc0R5EDjNUHIYtPW36pg&#10;cz/BT2Eq8uuZjaeURYX3WhmxlUBU8ljZsktn897H9kPBFw/A+cNHCGftkl+JHbKEJmKX68FH2/Eq&#10;Nk6yUpgjH54bGeFcHCw/ifnnP8djW5/H2NX3UpZyQN4wFL3j+6LfrsHotWMg7Xsw+u4YiX5bR6Nf&#10;vIBtrJm9HU6WP2jjZA7wsnWC3FYdMxz9tow0r40aoq1r8uP+bb/Hhpwd7D1aGsjORPswy9vMPwGf&#10;/HtaA5JLo42Hq+welBfXYD8l2yPIyQ8fdCjWV8HHZHvquyRKLud1xAz264S+KHmnBS60qYaCOmTO&#10;JD+OusQH4QTJkOuONnDUb4b0RncgdXBlBDZ0ALLaEme1moN4QAYZLLvexv4K/LT4QXMQjkrQgoeA&#10;Mj4V30ycqAz3+cY4v3IscSvRoJvALoJ4kYcQKkUD+7xF2dj+Rn84ttxB+ngHfK4q8BNszJo7M8Fh&#10;qSWKtI73lwTG6+F0/5Iqj4hfyIodbo7CmfVwceINSG1zI4rr1oK7Vku4iOIljRoir3E9UlrKXVbS&#10;e0cHuIn6GfVr4kKPW5D1VA0ENjYlA6lJJqJZIt40zRabZIUW+AS8rpIuCHr+wSvX/qEK0CTD4/Bk&#10;JhFYKU08SBacKD2OFyhNR2hGi+DVY9s4ghpHPI56g0j5+8dbqSug675jPLpuH0fwG4eePEbH9aHs&#10;7bN5jPH99RPwUSYLMPtSGvekEXXXaMnfGb/uLvx24+8x+8hsHCj6HjnBDAOAAW3gEpmBCxFoAgI/&#10;yReOOpoVNqO52KCkhEZXs9SIHUDbNmbsROn3ryHnqwnIj2sPJzufb66WvjWBQ/Fekr9kEEpOecX3&#10;p7gxFiuz7OyigE/B0ZJrhZRoxZsf4sh8gMzYCw8vzWmM2wV3/Fc4OmEETpF1pZCtpRF4Utt2IMB0&#10;IKAI6CR3BTAKdxH4/Cv4CajS27YyQcPyrykuUICncvVzFYWfyIdoX18FVjsrm9WGvxF5Pwp8V4qR&#10;tfb39JmOMcfxvPruj46NHJPK8yd0aY7zXWPMet3Tvbqj4OXfA2fXoOzyJzi3/Q9IWjkdeR8P5n1u&#10;YyYhFPtodoGbJ/+d0lFptYUGFr1nk4TKrWAnNjSzW5+Ap6WGZNcEP7c2fVfRb8zpgMKFo1G68XmE&#10;z6+jXEtlzytFgMUb0gQd0UVbILiclN8KyPeScXmRFSzEobKTiDv7KX4b/xwmrn0Qw9bPwACyN9lu&#10;P6mXbcMJZMOoVoYZxtd/21gzOzsofhTtdSQfLQAK2HrTplX6Eez6G2ZIENyhiQ8O9PHT0X/dnXjs&#10;uz/jm9J9hL1SgrBktl3q5pQ6Ya/SJJ3YH3Uk7Xotyc9UuEuqGpZnNv4n4Ih1aW2/5gcUxBxgH9ai&#10;B+2Zg1OdkPdSHVxsczsKGzVDWaN2KKnfkgqxDaVvB7gofYuaNkJSTGUk9bwBnkUxBMs2IAUkHlXn&#10;bxMPFE1SLhfcDWScWiyhmdxfQNtjaPVXSHv7EDtcxxvjxLIJBOIUA3zGNWkgTyorAnzsAwYJ5ac6&#10;s+w3yFlxGy+aQEQ2F3SoYgQ2AZ/W5bIySjpoApcJgMEyrcuTH/B2hHMbAifawPdxGxTOqI3UJpUJ&#10;fkR0Stl8Mr6MmFrIaELwI6qX125JEKT86HYLil6pD+xuT3Rvxt+9jef8BQKqAM+HEt1ATZVTwxPR&#10;nY5WlOAv88YfFeSR8RHwCHpacSHmpBxiCiW5yBH1r/vfwcBVE8naJqLbjnHoTubXl4YxkOBl5C6N&#10;os/WMSyjCXRkhHzea+tYSl29TyORNOCxg/g4hKPnIMoFfU8G1HMbv8fjBvL9YRyBJ6y8mwD4DOad&#10;WUIGuB+ZwUzCr5PMTpmAIwBnQI+3mQBolrrRxGRIYqkmLpCPcmRrOVe46AB8F5chL/5JpM8fivxZ&#10;Hcn2tLuatllkIahZ0IsA35US9fnJ30SpFau9bRuihN8tolQPXP6CbZ/Be6dVnKUcvC+hZNE/cWJY&#10;P1wQK2urUBKCSFvKRAKfQM748AgkP5aUV4EwGvicFgWsyDGSqMYfF3kdBaqKxR4r0LLgda0S/bxi&#10;qQh80XL12mwRAKskdmqJC12b40LnljjXtRXSHxyKwIpnkR//G5xf3Bfps1ujZFYL+ExwMdka5eyV&#10;HIe8pz6+Z3a143ulcXXgWFAPpfOVsqo5mSHZitLpE+TMTLsmQQwzj0HhnM7I/3wayva+w877DQeZ&#10;JPY9TRKoncmfFBplXgfgY7uXc8DMDmdjn/MQYk8uwu+3/BHT1xDwVk7FoPVTjNulz+ZJtFXZoXx1&#10;tGOFpWwaxQF5tLFn2beVsmJ1w8ju+JnUi6IYqHJk+wM4oPfm5z0Jlj044PfaOoVSdzqe2fMqjnqP&#10;0yKVZszFAVlbsmoqQ2xPU3QCPtpnOJPAuAzeklHwFlc2fVPkJOy4lYBHFqZM6yxabqq4XL/woqAh&#10;QjtbIOOeW5HZvCaKCXz5TWKIB/WR3bwxcqn6cuvURGGTOshqXhfJbSoj7dlbETjRkt+tY9bhejyK&#10;JlGeAIJfMT8rUdJSyenrOX5fBzc/V4JTlN6K8r31cXLJNDK+dPYrS+wEevLr2leUukJAA4P8S97+&#10;JpIX3ho5mZaKVOWXeeEm7cyNpJNCWwU18wTFqrBA71c8lmClJSk5BK/DPeD9SxskdaxMlscOV781&#10;8hrGIIuVyoypx+dNUVSnOdL5OmVaNcrkzuyAHG2J6trcKFxIra4UN/xNm5qKN5XnU5KE8hIaoeMZ&#10;1mEvL13rEVkNoYnm/d1ED45SGpuSSMf/djQW/ZbbyYweZHY9CVS9N48iiyNo0Tj6GNo/AkPih3GE&#10;HEaDGEEDoVGI7Qn4FOZCoBtoSoQtCgw3kQVuEhvk6El53JPg13/zdAxYeyfGrLkfv45/BjOPzcdB&#10;xxGOjdm8SgfluIdGLtbHW0/5q5FeskHMUEavSCm53RSfpW0QTT46XxqC2XvJ/mYh57MZKCJ78JPx&#10;YXZNMhPtpasZXjnWra/varjL1aKO6ORjGVlMzvwuKNr6e4TT1rDt9rKtdsO1aS6O3TccJ7oILOxs&#10;bmpbrdkVq5PcJXjJ98fHHwPf1RIFnh9J02uUn37PHHuFFVYENQt4Nibv2uWnwHet37Zg3B5J/PxS&#10;h2ZI7NAIl9pXR8aEJih7sw8K4nqjMK4d75NCTpSqX6stJFUlWaOTRVpLqyBkydf6KJtfCyUL6psd&#10;98rmteS91Sxva7ZFC+OKcM9ujLIPW6F43iCUbngK/ktfAZ6z7G6ahy1BQBlmTPIFP0JuKgCartKs&#10;ZqAA+/3HMe/iYvz2m6cxaeNdGLV6EoavnYhBGyZh8Bba1/bpBCnaGxVMPwKZJusG0A77bhxF8BtN&#10;9iaXjh2Ue20byQF8JBmhYvcEemSJxr0j5kemt30kjxuO7lslmYdj0Jfj8OreN5EQTODVUHJ7JcEV&#10;kUAyyndM4LKxUr4TukRg+wie4j4GfCzwkZwQ+Ex2ZSf7KoEvwCImpsUHyGjKe1cPCb2vQ369+iQ/&#10;TZDYogbO97gdWVMbImtSXVxo+0ukNSEbbNIS+c3J0CdTJu9qxEGjpvk9X0C/J9yhpM2jpM2vbFxh&#10;UoIensfp5TECvuLb4dzVEEdipxIUM1kDy/Es6FUAPuNMFePj36WtH+HUPwhgGY3go6YOs2ICNZNS&#10;WnEzCirWMhHSSpMtgWxPF+VWRam/oXTSR9jwTzfCxZY3k9I2QXG95ihqoODEhgbZS+q1Ja3tiIx6&#10;tXFySCW4NtRDOE97anDEKOBv59m4HOXtMpma5UMw09U8T0k9jjQPEOC28GqLTWXM9JOPYKLVFRyl&#10;FJCaTSNbfH4l7l//JCauexCDV07GkPUTMXgDwYwG0tsYB0GQwDd40xAMZeMP3DySAEZA0wjJIrmr&#10;EbRf5FEjav+NBD+xv3iOuART+QF7snSnQfbaMpngOA0jN92FCWvuxe+2/QHLkr/CMc8pmnUBDYgS&#10;WIDnl/+P18yRXhNL0ZxoyjBj1kGqN7B5tGwu5C1i3S8gcH45Ctc+joIF/VE+tzUZhfx51q9nfHlk&#10;d3K2+7UMbg7vJQEvYICwEZmJZYFlmlVc2AeF6+6DZ+/z8Gx+Fhmvj8WxoTG41K6J8c+lKP5NwccG&#10;eKyPL0kxcpqwuAYA2RIFm2t9ZktFgIs+r/hexeMqvv7vFvs7qk87k3QhSbPC7RsitdPtKL+T9+Z1&#10;7Z/ShveHoDaTDPkjFs2SS75KsvLRJAc1vlQLiNaXZzNaW18qZS/vvXNuDO+xtiRojcLYLihYPB7O&#10;7a8jlLLdDF5aLVvOdteqnkCQ7a/s1ZpNpvU6CSQnyi/h05T1eGL3qxi19m4CnSIQyNoIaJqAGLhF&#10;yy7J9LZORu/tkwlYtLvNYm8CPx0rm5VNjyODG09lw0cO8iZmzwzgmtBT/N4YdKPdd5fElbJZNxqD&#10;Vo+irU7Eg6sewZJjnyA7mEWYEzhT0tJGlZU8QCllNqJiMTF84QPs87SfkjYEFm0yRIJCVRgulVoT&#10;85PUpfz0kAy5yci0Pvd4DHJfrEY7uxFZ9eoioVllXBh5K4peb4bwhj5Uzl2QSYZ3vvcvCH5Uhg3r&#10;4/TAG1G6hAN9YlP+JmWu+1d2zx6zgZmWsfJ8iiEk8ClRikvgKJKWVwv5qxvg67fGE0O0b7QAjv8R&#10;5LT2xHA8Pie62Pka/SV/vRSn3qb0vBxDNCcDK77JZE+R81DpZbTRuNdJ1udQYLHQXlL3l0Zf+xRB&#10;XVwF3m11kDq+OlIa1oK7UVuUN2yL3PotyPAaIK1hTTj4PFC3OxwNWuFM1+tRNItgmUhkLyW7LOJ5&#10;NIPL8wS12JgUVlmaTSossj5faRV4SseQii/nxeexUTwEDU332/GI0EcgVJ43Dy57LmNLxlYsOLUI&#10;L+x8CfdSNoxZQVpPAOxOFteNxiIHb5/NwyJFaxZHG+AbwFFVvkGxOvlTLAhO4KgpH8tUvkcjpFH1&#10;2DKSBkY5sV0+F8rnTTSw9XxOgB28ZgKmrLsfL+z6K1YnrMO58nOUvxIPAjiCmmbMCHQCOLMGkoal&#10;aXdJXjsLxUPNJImSn6YinLUXJXveQ+qyqcimjHJSTjljJWsbwD+vHkJxdRFSwK0Wwwv4YhtAadK1&#10;FaZi/wIER+ec5sib1wE5S3qgaEFfFP2lMzJGN0Zmh4Ymvk6TG0kdterCTnLIH2dBpAVLdMIi+vxa&#10;YGOZWpS1Geb2o8812REtV4+3DO8/A+h/KvrNaDGzyTyPAqgvd+xAttcUCV1pPw81BN6yqyjsvr7y&#10;mWp5mc3GoqwsyofnMn5UhQYR3JQoVOyPslZyWCs5AvOqwL3gVpQtqI6iuBbImzOQ0vYBeI/MBQr3&#10;s92y2LZl8Pm9ZPm0TTWlfNFkT2UoQmL4ItZmbcCLu9/A5HUPY8iGO9F7g2yIYEbb60uZ2pusrLfY&#10;2dYxhun1Evhtof1tmkZgVMjVJON7Fgj21cQcQVGxqD1pxz3iqWgIdIO2SvpS9m4fxkF6OLpsGIEB&#10;ZJMz1j9K2/wL5h6di23pO5DiSxdE8+pctD+5YGifGocNYeL1myfFfL6NOPAA3MW0N4W3iRSRnATL&#10;NblBGapYOiUpUQJhhbQUxMC/rSGSH7gR59reiOTW1ZB3zx1mcMHBDiRZcnO1QmgfSdGbVZA56iZc&#10;bn0LTnW/DoUv1wN+6ARk1yfI3WwWUAiPTJor5QYoE/gRbAl8fm1UVFaFxzZG0uI6OLbwCXY19Tf+&#10;mTqY/yzSsS78FdXOfuZK+AGXZvVD8HAMQe8OUymf6Go5EVZJAxRPR2RXZLSAT2t6w+WUxi6xQ540&#10;qx5y51bF6U5VqOFborRxc2QSAFM6Vkf6qHpIG1ITWW1qoLBWE5TUpNRpUxOpD1JS72nLG0S2ogop&#10;44tL6We0bpcMkDc1LMlL5qlkBi5HL4IijYuC1h92wBkZTTXpbkI1+NxuPqSthvKQH07FOfcJrElc&#10;gzf2/QMPbXsGIzbci15rJ6H3xomUv5K+mta3rK63pEM8X3OUNH4TgZ95PpmyeRrLdILkFH5HzHAE&#10;AXIY2eJQDOH3hhH4+m3i9yWpCYwD1o3D2JV34oEVj+Ct797G9rSdSPZm0Lw8JrhZEx0G/ASErIfC&#10;WzR7JkKuGT5WlE0jqaHXTt7vc3Cd+xIF6x9DflxPlMxpQwnWDJ4FZCdyrMfWho8y2GR8Ucee3Qyl&#10;ig3kZ16tN2WHlYxTfj7P3FYIvNYOeRMaILVjbWS0VTCy5KcFJoGRJiAERprcsJJVoGI/vwo49hh9&#10;96oE1cxwJAwm8vmPQc0eq2N0vDn2R8dVKPzMSu/oe5HfrVCu/K7A9EppxhLDa26HhPYdcJavz/au&#10;AedTLYH3yFZim0ArKQRyHg0OBDnlLzSSl/LWPacF7xmPiVWoimV+PiWT+CiGoFkboQVV4FxUGfmL&#10;6qLg04FwbXoJgTMrEXadZYsVsMVcRoGE3NQlLvmh9U4pkkMJ2FK4Ga+ffBNT4u/B4LUcZNcT6CRF&#10;yeSGbJxCEJxIm+OAK9DbPoIsj1KW9tRH8accfPtx8NUArLXoisvrz6LlaL0pgRWa1YelP+11IAfg&#10;AesJdBuGYtD6oRi5fiwe3PW4SdO2OmUbTpddRH6gkPboIvt0sy9pgabA2cpCgxICBv0ZFMyhnX4O&#10;Z/kIuAw+sP+bCQUCHcmKoj7MDG8piQvfD+ZXA1LaIG9JTXwzshIODbgejmcbI7y6DXCuGY+tB0/5&#10;7QQwAWRdMsMmCC5uhOxHKmNfn0o4ceeNCGwgMKbTVsnuNJnqYREmeZzXw+W8DX5JaUWd8Bp8pTxf&#10;IhXMB3WR8/1iXrSUFR8M8F2BPfNXyTxn4SFkVzk4OWsSvPtakVAR2Cgxva6bCDjU1CaWT9PHmrq+&#10;xVBas5VkOV8LaQsaI3S8OTJevB0XWlZBTqP6pLQ3IWHgTSh9iSxydS/4F7VD+j3XIanTDaSzNZDc&#10;ohbO9bkFgc+6kG5yNHVKSlNai+nJZyDfgUJqdEN5M/0E4vKitkR9JSs4wcYpgYcNomU9ZoRiMRlT&#10;NKOqjWZCpREALOVYVYxEpGFX4R7Enl6Ep775M6asfwhDV9HQ1k2ikUzCAPlNCHKSB31UaEya+VXU&#10;u4Kee8ZPMcUs9aFcGEjGN2TzCErlERi2YYwFvngaLA213y6N2mMxhAY9at1kjP5yIu5b8yg+PLkI&#10;3xUfNEHQkjp+SQlSPJPoUQBojM6GDmhlSoB1c7PhNGsNgh+8yQilxqN46wvIWTwGRXM7oZjg5oiT&#10;s52dN7YWOzU75mzbicvmsRD4tO+FmIpnrjawqcXnTYA3O6LwLjKhbrUJIJrYEMBZtmSZmwUbgYct&#10;FgAFMjZERYXgo2KA7mqxYFURsK4WzRZLSkfLtY+L/MaPfkvP9Z0fg9+V71Q4XtcmUE1v18Gs9z3T&#10;oQHODK4J94udgVldWH8tP1PuOzG6iLSV64BgZ2Qvi2ZzDSPkfRR79s0m6CnpwKxGZiVGThwHh8+G&#10;wrn3dTKXPWybTLaeAlHI4E04E8cuFu34V4h8HCz7HrNOzMS9G36N4WsnG5+x3CvyH/eXTQmsCHwD&#10;N9kQlL5SJCqSpgQ+lV6afOOgqwmO/vqe/HwcaDXZJrnbm78zYMs0gudUDF89GSNXTML0NTPw9Lan&#10;8OHBf2J3/nfIRDYcBDtNWZiJNVpbNGBFIly0QfBnwO5HwMf6BWLhdPaEh6pPwGf2zKYaUyaloKJA&#10;CETy+4eUN6/gDgRO1ceZ927ANw9XQuYHlL17yeCSWpr4PgUjl3kqmV0Y/Vqnn18buNgS/k0xuPzq&#10;LfjmQX7nU5KslAY8x21G0sqlpnygbn7HTdD0iYgRp4RN3jL+/sU2OPpqHaQdpCrUn65fxQBfpDJ8&#10;aic3+Ge8Ds5SfP/uXcjjiZWBRVPFbrdOJABSPJ9mdzX5QCZG+asZHC/fMxHT6c3h2dQM5+76Jc60&#10;uh6X29yEjBm3wzmfHeyoAhGJ8MktSHsbIOuPN+L8oF/gRNvrcK77TXD9naPwyTYE0dvh8slBqnhB&#10;5eK6geeVpFblrjfA5yyiIZY9zTrsZV2URUWzopoU0AglAOFHpjXtrJlS93j4XKl2tGOERt2CcDZO&#10;lR3DVxe+wl93/x0Pbnwco1ZOw6A14zGE4DVIPhbjOyHwUT70JPAJAE2J+P/kKxxIox1IoBu0UcHR&#10;ep8yg4banTKly5bh6K7Aac0m02DlZxm4fgJGrpmOR7Y+hcWXP8Mpz1mKHuWN1rWyAeTe0/WzmJ3f&#10;DASyP/F9E01vfERFBPUMIO8wPPvnouCLacia1wX5se3ZgVtRqtVCOJajMVmJ0lupY2uGMji7EcLa&#10;tJsd2KkNbNjR8WFXFD/cGhd71CU4UMK2a2dWRyhRQcUJCQGNZXEEHYEWi17b8u8nGCqWKGBefe8q&#10;SF19r+Ln/6Zc+U7F7+naItcXBVNlZ2nTEZkmS0tTXOxcG5dG85682hWI7cr7EMMBoD6lah3eI4X9&#10;COxsOIt8porR06btdvKIx1IWu8yGUmTRH3bk/R6IgpWPwX30E6qfEzS9UraVnC6StWwshS3xHfGp&#10;k/4LWHb5Szz9zQsYv+ouDFk1CcO2UqrKrbJxJG1ojLEPxZb2JFvrziLJKsBTCIrcLX0pWXuz9NzO&#10;woFVz/tz4O1PO+u9bRi6kx3Kt9dP8Xtrp2D0qqm4d9MjeGn3q/ji3Bc4V3YGRcECqqNo7km5VhRX&#10;wCGWfUf/ZHM2+5B8YfxEZEJ2J8wwwJEKv/8dlJe3J+Bo47DrYCY+BTxShQQ+TTZoF7UwWZmWljlP&#10;3oKETyshfxWV4aX6JI11ES663aypVTCy5gfMUljl8yygypOazG+KwLEGSPzqV0iOJ6imkfgoWJnn&#10;U5JkTXSKYfoIvmKCAYJvQG43Ry0ET7TAhY96oCzhO14vL1sXr0s3/1Mns08rqa/pLc0qKuA2c8NH&#10;yFnenFqZiK5AZQKfNgjXelnDwAR60vBOgqJmUuRwLFSm5TYoWtAAO4dXwvdDKyH96WoIrCGlTWxB&#10;KsyOyIqGSimJc5oifDAGxbNvx/k7K+Fw90pIuJc3axd1fhEN0HkDfEJ3LUdRCA0ZX4iVC5coOPEG&#10;uItrE/jupGGtZj2yCRgct1jMxuBR6WhWTrj5WZANGYKb76l+CnkxazO1nwYNVTkt0nyXsDllE948&#10;/D4e2Pk7DF81AYNWjMDwdWMxeKOVIL23yIcivx/Bi8Y6cBOlBeVIX7LEvvEKMZDBasnbGBomR12C&#10;Xe/tHKl3jKUxWiDstZPv87UyYwxfNwF3b3gAf9n9GjZkxCONI6mLnUbszuA30U7+bzfrYwyTBuil&#10;7A2Q8QWCpaxmKetaTqO7DP/JpSja8FtkLhyBgtjO7JxW1nrUUeOUYYRshowvOIsS4yPNUDY1HV4Z&#10;gDGzI8p/1x6X+tRHotbcarUDwcf63wRo1v+moGQVC3IVQlgINleB76p/7UeFvxMtFthsqfh+xc9+&#10;+v2r4FahGPATuFnwE+uz1yGJzqK6qJjkCS2Q1b4JkruT1U4mmL3eAYE57QzQOSMTFmZfYgN2DXjv&#10;5De1geAKSFZMn7Ija4KofG5dlMyldFswBo74v8B/YSvbIJdt5jf7C5ex/fwadP2Kd1MC0DTEF+zA&#10;a0f+gWnrH+TAN4Xtb0NSNAurLEEaPAex9Ke07UuAE3iZuFPaTR8zM6vQlBEsikiQr1mDsRJvjEAv&#10;yuDu2wl6OwWIVCXrqS5Wz8Cvt/wer+1/B8sz1uJM6DwH1xJCsHx2VEPsCH4v2R1VkQDPSdvSo5nA&#10;ID0VUzW7F/L6jcuI31Exk4ihk3C5noOjlMrCAF1kqZphXFozewvVoXJ5Cvh+yXtzEwLJ7M9nCFxp&#10;SlF/s0kdpeVlwo+AMiwLIJVYgMRG+QD03ZDi9YqrI5hZBc4kMklldyYWKQWV9uIJiIDxeVgTHI7K&#10;8BIXjOQl8BXvJsNcPIm/mcaeIxWoFVPsUwa4VeyfndXlE3U6PRYf3oisWLKBdP4o6aTHJYRVJSPL&#10;QYrJxpQolBfv8RMACYworIHwYUqmv9+C7x4hkM28BcH9rfkbbQhcd8Dn4QVLwhKlw2ZihHo+hQa2&#10;og4uPXwjDk2thNLPG3BAaWlmk72aLRLYsZJyoCpTjEYTAaGPgOgrHcwLnserVZJBJdi2mVo0U2p3&#10;S6PMJRtU+iqxJhcr72H9xKrCok8CRvOJYEWC04EUjmZbinbg3WMf4PFtT2LiV1MxYuVEDN0kf54d&#10;gftyZNYs2mA5lTfaRd59KX17SwoT6HpuHWFG4qjPUBMlCokZQGO18VR8j98ftHEsRqwfj5HLJ+D+&#10;tY9gzsn5OFB8hDCsvSi8xjDlEFfeA5mg9hfxBUv4WnXShuqK8lfwK6WvOxXI3ImSr19D1sfjULig&#10;C0rnt0G5cv7Nr89HBdcqw3NjhGba0AylRvLOoaz4qBV8z3VGyuDGUIYUKxslX20igXSCiNJTpbdr&#10;bkoa3xfA2OMEOgRDc7wmPFoQqKLFTl78K4hdfa4sMCarSoXP/n2pAHoG6K4Croq9VnudNoEC69Kh&#10;IUsDZLZpgszWTXG5Uw3k3dsYwX90gD9OYShkc5S4GghM6E9cbQ4Q2huZkpdyVkkiNBnkioshODZC&#10;2dymKJjdCnmfEPR4r8NZ3xDg8tgGZHY0JzdtT2lAPWF5ywpxoeQIFrFdH976BNtaSx+1JHIcB0fN&#10;vnKQ3DqGtkJ7oE0I9PoT9GzcnXzKmmTjcxOcPJQAOIw2xfc0kaHkAsaPN5bqgkCpWD7a0rBVd+LB&#10;TU/hnQOzsCXnG0JuJq26hNatHfJEBCQjaPYKqucFK3uzvWaJWjEhHSN6JzyQ1alfyeOnKUP1lzIO&#10;yLtQ6rgXDm0XS6ALK3C5iIVkSEAktqcUcz4yOU2IKsxFG/+gUL4/ghlVo/yBIJ6YokgQ9m+7tQUB&#10;sIzkiirTPNcaYOKAedS5Sn9pwU8AS8anUDoTS+y4FU6tEtEcQ25lZMRXxb6F97I6DvZ3XTdxTRhn&#10;gO/qH69Qb7J6Qka+UXR8K5L+ThBKuJ2orD01yMZKtCaOoKe4GTKvACuklRten91/A0W14D5wO1Li&#10;KpH+E7DONiXCkzXm1CNI3cBRgpRWkxa6YK3h06oMByltUguE4lsj8/1bkLfqJvhTeE79rtBc4Mfj&#10;tbWcX+vySil5HRwxTIqqtgh4XuOFn2azlLAoNx/Znhmp1IwKDtbG47ZZtbtaQNapRuWIFyT4GbDn&#10;G1qALRHspcG6aCpKRLq34Dt8cGQmHt3xNCZsvA+9KR26U0Jo2VvvzUNpoCONwfaLOJb7Ux5rOZwx&#10;YEoWgZ18NMZvI7/hRkkaSWi7QHwgGeQAskcB45D1kzB+xd3447aXsTZlA1KDqbwOgrH2NZCxCv14&#10;7drE2e5nyhImw1X8H0FeWzyyYdgGh+A+9AHylt+DzHm9UBjbDF6FX8ypCY+Z2GiMwKzWBLzWJhTD&#10;O4+Sgx088GoXpI1rjMudGyKZ4KGMJsrAks5HldR2ysLS1JRUTRhoRldgZUDLAp6ZSLgG8GmWOAps&#10;FcFNITICPRVlVtZv6f0ou5R/8SroqRDsKoIfP6/IRFUyDACyEJAzOrQz+fzSOrZAJo9PaxuDC51r&#10;oPTRVsAHHeFXyi8Cn1a/KBmsWetMViwXgPykmsjwKzfiLMlbMuZFrZE/rwvyPrsLvsOx7Mjf855n&#10;kyywjdR3CCYCEocmLwg5W3J34CWC46QV92Aw2X2f+NHotZlARmYnN0lvJcNQzF3Ebyc7MPZE+xIA&#10;9le+SB5rJjg0u7tdM7z6nAPoetrZeoVVTcTItZMwddUMPL31GcQenoPdObtN7KhmZ3U9YqIB0yfY&#10;yRXvqi1SWcJeSV3ZfZAgrYE14t0j4zOJNqLAR+IgwGCPoc3lIOT7HOWOUXBSuZmFC8rIQiKkLOxy&#10;hWlBgzYDUiyf2Q5SwMdiNxwiEJqi8BeCH0HOhKvpkf1cfkK51kxMoCY0DQbwNcHOgFwk9ZUlQ2KI&#10;Aj7CFzHBVVqDjzVJAG5FytpqOLnuZbaP2KrYHq9dHf9Hf2ZWl4+sq1YY6C/n6CYcfK4Ogmdqk6Fp&#10;goOgpx2USCe1ZESIK0pqJjbI4hR6Ei68Db5Lt8B7jGwukRIquxZQQEZRXM2MDF6NAqxAgBXXcjfR&#10;XTeZZLCwOpAs/15DlJ6+EeWsiN/PoptIzW98BwRMP2lzQJMc8vfx5nqKabDO3/O69/DSC1kFNhjr&#10;oKImk39CKxOMn4LvKFuK3YSFdN1IYdF3iykmfTcNxHwm3wyPd/K7iTThXeW7MefyYjz53SsYt/Z+&#10;DKOU6L9lKEfsfuj1zWD02TncyJOB8ePIAidj6IapBDfNuk2kgcvnJ2ezJkpowDR+44w27HAcuu4Y&#10;jS6UKH12avZtCkZ+eSceWPU43j8yC3sce5BHA/bTLBVIyotkIVgbENSIzbGYBq3g13LWWfHboVAR&#10;MfEUAue/hGPto8ib28nE8PkXaPaSQKcVCLM7ksl0QNmcJigju3HLif9WR6RMa4QzXeqSFTVHQsfm&#10;SFRmFs3cKniZoJbanoWPen4V2CzIXQW+fw1xiYKWiiR0dCJCKzqiwBdlfSaspS1BLLKcLbqkLcow&#10;rwCfEhTw/AaYDSPV5/q+pK8CljtQtndEQvvOSOjQhY9tcbEj5U/P21D2+1YIv98B7pkKT5HE5T2Y&#10;p7TvTaGMyNpAXP5QZWMJzKtN8KuHklmNkb+oH0o3PI7Q+bVkNxd4s4vYDGR3tB0FU0lX5NNm9rtO&#10;470zS3Fn/DMYuOIuDnpT0HOTMn8rVGoUBstONCBy4FM+PPmM5T/uLX+e7IW20ov2JDbXfwvtSDvB&#10;xUttaIWFGOFoDJaSWDUWY1bOwB93/hGfnYjD6eJ9BF2tFpKkddKuNTBan51ZESQAUFZTF23Jyb7i&#10;Yv8gAGrPYjdBzyvfsRSTGJK6gOlFGmhtvzJvhi4h4P4HQaYHSc+thsQo6sOkgVK/JnAJ+LSe1swF&#10;GOZmAUz93jBAfscsTBDQUeqK2IgBmq0jBYYRgDPsjsfLV6hH+1kE+FjM+mC9V0xsILFyltfktRBv&#10;kqvh4pd1UHDmK120IQ6mXrZSFf4EfAIM/lPwrHwAnuxTOPreIDh2N+SJqrASZGjaxYjApc2FFEej&#10;wGWL8EJcXlwRL4q0Vymk9J0w6a/SSHnJEr3aI5PgKQ2voGTpczMx4uXvaUZIx+drFzUyQx/ls5e/&#10;T4ltlqsp84LOqeBEMsGAw+7e5iupQXCcwetfwUqkswIEBdP5DS6wWgQ7sjg9hoj8WpXv9yubsmZ4&#10;NcGh/GYcETQKKuSAQKh8fnopd4aXRq0tmotozukUwUdKDuOTE5/gmU3PYfyXk9B35SCyv4HotX0I&#10;DXIkDVWMbgoBbLqJr1LuPxslr0BpZYdRsUvievG9HgS9HrvGoPvXCiilBN42CcM23olRHL0nrLwL&#10;v9/1DFZmrsIlGpuT1yFXs5QtiZ551HWaOHrW28M6y57d8mmyfvBQ+iashXvb75G/dBDy5nVEqZZX&#10;zWlG4GsLz+zWJv6vfH5taGlW4H0yvnua4HS32mR9zZDQKcLSrgCNBRZJWgGZGKEBPQEeS9QPeAWg&#10;KpQ0ft+CUgTYNAERmZSoCH46h5Gsbdogs21bZLSJFD3X77DoO6k8LoVMTowzOqss+a24w0Re02Uy&#10;PKXAuthFOfhamnKyc30c7Xk7zo6+Fa6XyPgI/t7ZYnwNKGHr8lEbicewtOJAEEMWWJtMuRrvTx3k&#10;z22BrMWD4djxCsKXt7DD5vDm2/AiLZfUbmSlvOcpoXSsztiK5/b8HSPXPYi+G++hBJ2GbgKyHaMI&#10;bhwgKUkHblCSDKVHU3YgTZRZ4FNQsp1EUwDyWA6sBMPNUwh60ziIKnckGSG/33/VCIxYNR6/2fEc&#10;Ygmwu/O+QzEyaOUltAet8nWT4UndRLK9aFCXs1hB837rwwvQ7m2cnpeAJ183+4HAIQoQwgP1J/YR&#10;9Sv1KaMyQt9Twj4BVxntyMk+TeDSrmeGkalPEw+MT9745fncgJ+YHvswgc98zmMFdFr9ZYueE8xI&#10;jjRpYcDNMEJ+N4ITpvC7iiqR1LWF+EPc0XEBp1LQk0ApX8DZBvj+w3ooTNqpi7bMhvUUkP/4j8Bn&#10;wIEVNsChlCHBQuxdch/S11DuFlQlshNwJG95QoGShyAUkjY3KZ9Z+UJWSEvMyOA8ZIBer62Qn8c4&#10;9Z5uUpn21qjMi5RGZ6WI7HKCBnjxcnT6WHH9rtP9C3hY8aCQv4DAR0CVntdnXpf9jm5CoFSgOhAh&#10;//ushFJ1CxUMfJt/xidhGlTP/XAFi7E/cR+2p36Dg54zSCWfUt4+SeErPhointmDlC0dMqElhBai&#10;jHbvZwuiLJCLY9mHMf/QYjy+8WmMXzUV/dcS9OJHmmDRnpS1vbcq1IWjuUIMKFc0yisoWllejB9Q&#10;j1u0VpLvbVEIwmj0jGTKkFzuu3Yshq4dj1ErFWD6AN49ORPfOw+T0zpsyI7aUOuICNKaxAkItIn0&#10;GrDMjvgcsRUMDW8GkPUtXPveQ+qnk5EhZ35cE4TmNkZ4dgMEY2sgML8mmU0jSr+uyH+wJS52r0em&#10;FEPWRBbVVink2xN82iOVAJTGx3SyKQFXNIjZhL8QzAw4aUtHk3xASQr03JYMPed3TCHg6TMxs2S+&#10;1lpeJSAVAJpwmNYEsZatkdWqHbJat+P520XAj9KVrC29Yzskt7V75Co8ReE1SluV2K6p2Sbzcpd6&#10;ONetBpldFVwYUAMpo+oge1IDZM5ojOxHYlD4h2YIvNMamNsGwXlNjN9ORYHLYsP+WMpbrYOeUw0u&#10;DgpZca2R+fkkOH94H+Gsw7RvB+99EFSIBBitdnZxWCzAGecZLDq5EA9tegwjV8v3y3ZkW/Yhs5O/&#10;t8f2YRzsCHzxYwmIZHsEPRt7R9lqjpHsHW9XXehRrwmIdkJNM70jeexIAup4PLj5t3j36EzsKzhE&#10;Cy4iHLnJ2Mg4ORJquaNZt66Bn699NGqtBlJeP9I7mo0TWfzOqVAytmfsxfaErwmXZK78LBiQZFcf&#10;kkuFh9OWBI5iTGaikGwyHFoDl3M8+3MNAh9ZnSYr5ZsTFhhgEvDJ36dJBrE4C1p6NBmS9V4E0MyS&#10;Vz437E/fi3zfgqMFTMPoDGuMlOhnLIZR6jXflzvO41QcYAP4DjTH12+0RFH6fl4z/64AH5kB63X1&#10;zwCfwEEdSR1LB5Xh4o63kb6MEjS1JsHmJviK7IRGQJHTLgKPQWhRT6IvwU9bvOlGeDxkcdogSPKU&#10;iO5V9hYisl/ZVsoVhyNfnQBTFPgmAhzZm4BOU9OSzvzdID8LikGazYx0PI8hIHo1QaLZHyE+db27&#10;pDX87qd5vapkkQExrdSVz0UNqKnRKKgXUprM+3YpHlv1Ap7f/w7mJXyKPYV7UBBO5S0p5be0c0HA&#10;jOJ+Iyt5P7QETvKAxqNkowEV/isMlOFA3gnMOboID1P+DFkuf4smLihHKEOMLCGwSeL0pcFqUbjJ&#10;+0dg1OoPk/I+stRoEBnBAOPMJlBGQmiGbRyDEevHYShl9ci1d+OpPX/FmtztSKPZ6irNDI2H9fPx&#10;upRFw8fROMi6S7KwcTV7rVk5DsccBc/CdSwOOaumIDeuFZwEvVBsPYRjawJa6cHOjg+6ofQJAkn/&#10;ugSj+gSUpkgnU8oiIGntbkJbyl8+igFqJUSy5K9Wd5gJD6Wpb4tsA1QdyNgIjgSwlDZkhG3FCiVj&#10;KXMJpnrPMD8CoIBPM7JXMicL/Pg6VSmpKHfNzCzPmWbAtSUBLgaX2zWhDGfp1ASXOjYms2uES10b&#10;IKFPA6QOa4ScyZSk9zZGwSMNUfokQez5GIT/SrB/szlAeYuPOgEz2yI4R4kFFL+nJWfa5D2GA0ET&#10;BGfX4/2g9I2ty3tFsF0xHc7j82jjJ2hLlH3sOxp0tN5aWzamc/jcnrkR7+x9A/esvguD15LRsc0H&#10;s82HKMRpk/x0mqCQItCMrcJTFGhsgW9AvIKULfD1IOB1N4xPQcyTDTgOks94w3AMXDsE935zP946&#10;+w9sLtyJ5GAWLZo2wOvQftJKsiOT0OCtiVcNikHKWAtYfKR9l4SzcKjsGOYkr8DTR97D/RtfxN92&#10;x9KiCoybx+uhHREARRbUfQJEPw2gGlDN+zjF334PXmdv9mfKXMPUqARNqJkmH6IsTCqNr0lcomBm&#10;gI593BAlgd1PSxTMrrA7AaQkr+SvlcBR4It+x/wmi2Z5PZTXyiGgbXHzNzfH9++Pht9hd1ZTiJsB&#10;dAN8FZHP5OOLPBUt9pEBsXOXJ+5CgvbfuFifbI6sT9PGxZpssAwsSJamXPcGgSMXK6eml8DkNc5N&#10;TYrYIs1vdL/R+xUKP1OQo4oyOWj5m5HUJQREZVE1hZ+TAgvVvW7+Lou5ySXXwV1MI3VMZYNvpyGk&#10;s4GLWETZWQU1mEBPfg6+q2DNNZe34b61T2HoqukYt+EuPLH5d5iz/z1sTV2PS/7zPKaI36BMoMEE&#10;tIg84lNT4ys6S7JSIyvtgscBGb5cfJ27B+8dn40Zqx/AkJXjzNKh3gQwsxBcIQoEwcHbFFCq9Zby&#10;42gWbzyNnmBJw9aEiA1R4KOZMR5n9gkZvHEkX5MRUC71XzMD92z5PeLOL8VZr5a9OeHzEYTdNGov&#10;O2RQIS7lRuLIRa1RXxlgjIxXyEv5WQQuf4ri+N8ie14vlM5mx1d+PyU6nd0MoY9aw/NyC2RPrYXE&#10;/tVwunsVnOxelTKxGs52qoaTXWridNfaONOtDs7w8WzXOjjfpS4udq5HIGpEEGxCMIsxgGVS05OB&#10;JbZrxM8ITh3FxpojuZNdRZHC56ld25rceknKAiPQo9Q1e3lQoiZ0bIaLHfS9RrjYsYHxzV3sVAfn&#10;OvEaulTDpf41kTqiHnImNUbRPc1Q8nArglw7eF7ojOAbXYF3WT7oSJCj7X7UCuFZArT6rGc9BChv&#10;g6y7O1brl+sT+BSiYldmBCn9leRV2VbyFnRHUfyj8Gk/W9cZ3tEi3lfKRN1TykUlQ7tM1rTg7GI8&#10;ufkxTFkxHkPXWVeGXBsaxAaxLW2IytX2jSYI6EegG2DSv0/mYDiZ37NJNLqzvTU4Dlw3gQPeBIxe&#10;MQ73rL8Hrx/6KzbmrUcCEnklGqRpk0Q65Xk0NsrBOey1A2GY16ftEGgBHCJdyPAm45vUbYjdPxtP&#10;b30R49Y8hIGrZ2DSmkex8MJKssYyo4IDGuxNJEQE+PQLBDwpKHZyvvctWd4TVFpt2FdvZJ+Vy+pW&#10;Ag+ZVoTxXe3b8tFFCzHCANf/ZrkKpsr+7Cm7iUqcgJtRC8mfNcHJFS+yd2qrTfV9ESH1VvVa1YXg&#10;IHxgIfDpTX4ohmRGCdYj4xSOvNER/uP12XFqIVTMCmpBcAT4tKuS0dwGfXUhfF8BhJFiQlCMLP1x&#10;5c3sjkDQACK/41IhQEa+r4kUrb0LaRRxEAwJcIYVClTdPI7FOEM5GvgclCTFgwkCnxHgElgnJXbU&#10;kKcKSuayLuL9/M9LYz3uPoPfbH8OfdbSILePwsBVgzD60yF4cNMjeP3wP/BVylqc4jHFFJZKKKAQ&#10;kqiz1xgDAUV5VHw0CK9f2SrsPr6X/clYm7weL+z+K6asuw/DaLT9NowyANiH0qbfJo7smzTLq1Ff&#10;HUGj/XgzIaLUV2bzFxOaMIaMkR2HRatH+vA7CpUZGD8d/b4Yi2kr78E/DryLfcV7abB5rBOblXVU&#10;A+vRK2DmNckDZTZWkS7W6hVfMQ0jnez9O5Rs/QuyFvRHybwW0ObVLrO3a0PgvRj4Xm6O0qebIv/J&#10;Zsj9XQxyf90E2fc3QuY9DZE2tSGSJ1AKj6+DS2Nq4fzwGjg76A6c7F0Np3pUx9meNVn4fo+6ZGH1&#10;KTspPTs3IYg1wnkC4OXOTVksS0vo0gyJnShz29n4vaSOBLwujXGxaz1+vw7O8jdOdq2Fs73rUK42&#10;RcakGOTd2xyFjzRD6e8J2s+3NEkGwv8UwBHoZnYhg+1CGU97pYz1zWGd5jZFeE4LStcYgrxCd+ra&#10;kBUyPec8JRrQvsUK5lb2lXpmVYZjTivkLhmEvC1PwZ+2jvcvjTbkoFzUenDpIuUtceAAmdPfj3yI&#10;GfG/wWCC3iAxPQ5gfXZMQq+dk4xkjeZ1FJsT09NgZzN+WwDU0rQ+W6byuKkmWLk3wa//1ikYsGE8&#10;hq8cg3s23IM/f/dnrEhcQftKoDWWs43ZsrRBmbd8ciEz669JCo9h/uq/SjBQSBZ31nMBa9I3441D&#10;H+Le+CcxdPmdGPAFwXTtNIxZPpGA/Qy+Lt7HIx3ES/m2NcDLpSPIs3bul5vHGL/y760mwNxlJhW1&#10;yb98/GYzMkdl9kUSlP/fQC9SNMGh4r4VfhexgsQISdVxPq4Jzm7W3tvkeCIAJHPat8SAgMGFyFMW&#10;Ap/Agp1FUpcMR47bMDvLhYUPonA7gc/REMFC5bYXwrPCck4SvMT+NDsj8NP7Zt9dRXMbBydvDm+E&#10;dVZarW4pqgVNrcH18X3JW02La09dgV9IC501ohgGKLZH4OP7YpM+A3y8oaLCmvQovwXe0g7wed9h&#10;RShHgg4yH42HGqmcfLSgJUkQZKMmBhLw4r7XMIwG1mPHMALOAAyLH4oBa8Zi8MppmLruEfxp9+tY&#10;evlLHHYeM/4b7atmpDOJZJAjqjfkg5s300c2RZwx/jWBquKljpedxNKzy/D0tucxdtUMM8PbfyMN&#10;fIMCVSV3htpwBXYCE+JCOaNQGOVKU9bnHgS8HlvkCCdgbhtHcJbsEVNUeMw4DNswEWOXT8XTO/+I&#10;NVlbkBTONy5tY54GmDUpozFOjm3eA8rfcED+G5qymthFOZy6HwW7/oL0TwYgZ1ELlCxsQgbUEOGZ&#10;lLwftkZwZgcE53UjiHRH4EMCybvtEP5HJ4Tf7Ab/a53hfbUDnC+1R9mL7VH+fCcUP9MBhb9rh9xH&#10;WyPr4abIuq8Zcqa3Ru5Eyt8xlIvDyfaGkgEOakpgrI/TneuQKTZCYmf55rRUrR3ZYAtcEOj1qY7U&#10;8Q1Q8EArlPyW53iqMzwvdoX/9e5kciwfaalZO4RmEtAUe0cQUxiKlo65lESApcxkTNFqC7LZec0I&#10;hM0pbbVDWm245zVE2aIYlC7UDnaN4CUo+pV4lMc7Ygmuiwag/NuXEczczpuZTdPRoMI+wU6iFRmF&#10;oRxsy96OZ3a/jBFrZ1DKTkFvDVwctBTcLvbWkwDWzezmRwbHIj+dGejk19OEBgc8s9RMfmC2rSRu&#10;tx3y6U1E/3VabTEDj1GJLL20EMc9R80A59bZaWtahamd4eST1haPPm29EFKMHlWKro9D9jHXaXyc&#10;tAov7H8bkzY+ir5kd91oh10Va0pbHL5ee2tMxHvfv43UYAphkoM4pa6ygitYWbbOWhub9hsSQcMP&#10;XeQ557APDoev5A72S6ku9tXSm9nvtZyUjMv094qg938JfPxdc74b4SPoufjapL4/WxsnZ7ZHaeo+&#10;dla5AVjko1T/jf5FgY9/5IwECL7QjKHP64UzTIbA252+KxbZX7VAKKMe/Nr4u0jrdQVaQnuxOV6A&#10;YXuSuqyo0fb2Jtjyb4DPfFeAJsn8S1skX8UijQ/QskHLFll0rJPAqIkRFpOtRc5Snt9bUhce56Mc&#10;7HbQMorYycV3ZAxaPkQI1whJQ9GeuCU0ok8TvsDkzQ9QQpJVbdEa25EmmegAhaGsvxODV9+J0avv&#10;x5Pf/AWLzn6BQ8UnjEEZHsWRQ6tAzLaRLGYHe8liGohGSCVqLA4X4WDRCcw6tRTT1z6CgV9q9QfB&#10;bqsc3IPQh0xTQNaXHUaJIftpsxeTK20SO4I6ivKpkf3t0HpMdijKJe2loBRafSmllJttxPLpeHDD&#10;s5h3djnOBdLJBWiqxhfJqwxqps7Fa9ICPYI0R3APUdGvQU0NrkQHjsPIO/gaLn/eH2nzyPLmtqXc&#10;bQX/BzFwz1Zgb1u4yH7K5/D1nOYIxLZEyKxRjSGLagaQSWFOa5Y2QCyBkWAUJGjq+4F3aS9vdUTo&#10;DTKwVzoi8FJr+F5sBe+f2iHvIbK+4WJ0BL8u8te1wEVK5EtdGlLC1kLh/c3hf57g9jaLQG52V/42&#10;f2N2e8rR6NaOShFF0JpnV6UoFq9sDmUrAU/p3pVswGeYnNLv65HM76M6CLxfwwBk8YKWKFnUigBJ&#10;JjirqUnjXzC/BXKWDYb7wGtA/jds2GzT3h6Cnrxb2i4qL5yBVReX4zcEpUFr7WDWj0VhKcatQXan&#10;ttQqH+3dIsYXTWYrZq9ZXPn0tBZ3kJidbEKTFjuVfIAD3erxVAuP4v1TC/FD/vcoZLtq8JZy0UoK&#10;AZ+XDWg2zTFxm8rl6DJuj2IOu8fLzmLpma/wh69fw3jJ2XUz0Js23XPjVHTeSDAms+yzfQoGUYHc&#10;ufZufH7uMziMQqLV+l0EPrFHuYYEdfJ4aw25AEPnOkBV9gLcDg6EDi0sUH8W8Fn/uyU4FYGvIkj9&#10;XxQpTZ1TyUlvgFurPHJvhePb2vjutS4kSKnmPonFihCYVSfX+CPw6VM+Yyt7KOHKtP8rb6oz4Wuk&#10;ftIN4WQyAscdZu8LbT5kpK4Yn0F062jUDbjqw4vegJ+Wfx0BotPT0QrpOG1ebkD13xx3ZbaH5/WT&#10;ajsdwxH0LGHHTzOjloAvoHRARHoj++TgDIi7leJg2SE8sf2PRqJoD40hNECtwhjIEbG/Mq4QgHpq&#10;t6pVEzFlzf14duuLWHz6YxwrO0oGmMMR0qZl1M2Uu0BrhL2kUwoJMEya7ynEISmcji152/H2kbcx&#10;dbW276OBbxyO7puVADIauCq5M5ngprAFLWWi3JHPh6N/D7IFAaFSFCmSv+c2pb8abRjD4DVTMJzS&#10;5d61j2P2scU46TiH0nAp2Z6HdXbx6sj2JIt4MZrsUDpzA3jaEJ33R1cYKj6E0oNvI/PLCShY0IcA&#10;0R7+j5SMk+BFMJRU9MWRSRFktGhf61fNGlbKYj/f8yubiYCGYOLRnhR8DJBRBfm90NxWLG0QjGuB&#10;8PzmCMe1JIi1R+idTij/QzukTGuA88Nq43TvGjjZ8w4kjSXjeozg+kYn458zElW5BLV0jOdwGzbX&#10;mEUMT+tp7XUY6UrAExC6eY0mdx6vX+tq9Wg2/uF7WqOsVSueeTEoW8DfWqCg5HomdEUbAKV8NRGO&#10;E+9RvRxkEyomlDbE++SilCwltJwoO43ZRz/CXWvvR9+VbMd4tsP2CRhIiaqAdOOW4CAlFid2J5Yu&#10;OStZa318Y2hXYw37M+x+I9+XD1ATIGtHYPLG6VQir2BF6gac9SeydThw0co0kaYll8IfhZoFyMq0&#10;VtuAHttYCW7PlF/Ap+dX4g+7XsVUAt6QVbTjdTqPVMIEDNkyneeahp60q947JxvAfmj7k/i2cB+B&#10;nTJZCo92o5VOSpIhoJCkVmyiNjInlaKRb4S/9D4CX2MyPPVv+fPYH00/VT/U62v37/+rIlIkDHAp&#10;uYHrZiC9JhI+q44znz/Oa9ZEn4BP+Q9tP73Wn53c0Kdktl6yI8WDaV8Gb8Fp7Hm3PbynaTyF1ckU&#10;bmHFdVIBnyqpGZcI8Blg0nv2RkRf22LZm2Vwdpbm35fIzTM31M7g/NvCY7REprSIrML5Env4IVZD&#10;mzGzIdmoUgUSvroJir1Scu9UpOCjE7GYtGYGBm8YY0Zdm2h0PGWLoupHYwDZ1kAyrMHrR2DUqjEE&#10;wOl4+ps/YlnaZzjnO0KDyyTzo6wmu5S8FMAoXkrbAypTjIvgI/HrJFRedp7Glxe+xOPxz2HM6nvR&#10;dwOBbTvLjimUQpM4Eiuj7iR2CkoRFqW76hU/Fb03T2eHuZMsQqmwbFiEUhT152P/9aMpWSZizIrJ&#10;mPr53Xj16zfxdf5uZPC6SvhPYQtsdRqsgJn9RH6goIOPBEeCn8wZ3lKg+Aw8JxYggx0/m0BVTpak&#10;SY+Amfmtj5ACeOfUMc5/Lcw3jMsAC0GRIGK2sORnmiwwISEEI4GjwEipr8oX1KasrEmwqU2gaUww&#10;FbPsCN9blMuvUJL8qTUcf2wJ96tkjh92gG+2shgTUOMEeGRzc7VHbX0CHoGKIOdmEdj5zHkIfAq+&#10;VtESM16LgMwUrbhQ4XPX3GaUtc3hJAg75/M7cRzA597CutYk0+uAvFX3w3X+C96PizT/Mt65IFxS&#10;DWGFsOfiMAeIfxx8HyPXTDSA12u7jcO0+9ROJOhp9tWCnE1TZp9bfy7bjO2lbCo9KX+15eMASlsz&#10;qx8/GUPWTMNvtj6FT84vxQXXMXbXIgKOVux4UM6BtJQDtou2xb7L/kiA8nl4bWVs4VKcCVzGl6nr&#10;CZiUtJseoU1o/a/8ihxYt1BdbB5KaT2KaoYASLvqtZ0D+k6el6D40v6/41Ioif2DwCo1xHPJvxcF&#10;Pk2QkSqY/yOciJB3LoFvBHylNUwfNmqL/U/980pRn/3/rVjGp6BnD88dcN2C8KV6yFzWHsXnv6Rx&#10;s8+rX7IPGN/lv0G+CPCJQgcpidhZWMxCf08Gzq18ELlfxwBF9XlCnsAAmUDNXkT0Blgw1Pt6Hi16&#10;7yoI2hHhx8BnAU6y9WqpeEOvxPtUKFc+M9+/HuWOmvCU38ULX8ULz5CVsEiC6hbIamg0RpJ6aVr5&#10;iM/ajAfX/RqD12oWbgR6EFBMZP02Gas2bRmBwTtHUQoPwWAa0aBNIzBg7VhM3HAnXvzuGWwiAKaH&#10;ztP8SsgHODbzLmsGVbFd5Jlwar9fhZL4JVV4zkAx9heewHuHFmLS6t9gwOppGLiZUkTO7W2TCXyS&#10;S4oB1MJ1giDZXz+tAd54J9kBJQpZqGYL+2wbjoE7FTc4lJJlpAl5GUVDHr1qMn6742mszd+EZNhk&#10;kmYVjvJYRerup5wJiQ1qlJfsVZ4rN9lD8QWUnfgAGZRaOYvaQZuPizn5Y+uSJVVHcE4N+ObWs2zK&#10;gJ9lVD4Cis9ISQFaU1P0XJMEymLsVnKEuFooXVCDheCnRABx/DyuGQJxrYx0DcxubWS0zwAUv7Og&#10;ERxmK0YFFFO+UsLaTMhifxb0DPCxCFzNdo5kgdFit9fUigxbxFQFgA6es4jyt5zf88+tQVCtibzF&#10;7ZGz4QH4Lq4gAabN+N3G9hXToBD33HAavsnegpe2vIjxy9kWO8ahI+1Ee7f0I4hpkDTylsxcjE8r&#10;cgSIise062wFeGPQbfsYdCVIdtcOfpSZQ9aNwcj1kzF+7UP48w/vYkf+Xp4rm+1Ce/GRibN4KDup&#10;WShFAyau1PZPcUAnskOZiE/fgRe+fxPTtj2GofF3owcVQtevx6P77rHo9vUInnMIFcMwsj4O6oon&#10;pX312UkVsXEU2eV9+CzhK2hNuGGUtFszoSkmyX4jVSizoUXzpHJ57SGjeh7uYg5YShOnvnylL9q+&#10;e7W/Rl9XKBF2eKVc65j/TiHwKc29TZB8G3xHYpD2yWgOYGeNzYvrRJerGR+9QQL9u/rHK+b/9aEQ&#10;n8+1xMXMCNIMEr97H+eXNwNyKGOKhbICMQtmqlQUiMx7rJiJ0jav/7UYWWw+v1qiN+1fj7/6Oz8F&#10;Pxvro98iiJZrt6WbWfoj7PuI9TjPa9dMhCodrRebUQ5+NrJ2YLvgPo+Xd76G0avJqCg/tP+AgK8f&#10;R2YtGRLI9FV2Fa2R5AjaK34ketOA+q8fg6FkgHevvxtv7v8bduTtQjbyJAqswSgeivdN7M9sJam9&#10;I2lFYpzigJc9aViREY+nvn0Zo1fcjUGUrP0062tm/sQ6dU6OyiyD5OyW7CUzkPTVOk2BdC8atPZK&#10;6McO1S9+FK+Zz1nUoR7e/Bi+YEfOCuTymmjQan3t4MVbwKobQ9curZJxGht4STQU/q/0NHwJS1Cw&#10;4W7kz++JIspebZrti61B4LuDIGO3W9TkgE3RFAE4Izu1+TnBj8VHkAlIWkr2kjH6WdwELPnhTLIE&#10;gqHdx8L+jo9A6CEL0w5l5bFkhQQmrSjRPsAq8tmZVFFRecvvGMAzIKfjbNF12WKlsHLpaSmeT/sP&#10;EzxNBhZ+NzCnObyz21Da90LOlt/Cm76aNybL3JywS21mRC6HjkysTFuDp3Y+a4LUh6wjY5MdfK0d&#10;+Shnd0ziwEVWF8/2UIyekbma3BhLEFT8niawlC1lLLrzOz12TaadTcOQ1ZMxcdV0PE6Wt/TyFzhB&#10;Oyzg8CkfotmL2cNH2kyA1xMwTI9tyBaj6EY2B/TvS/fj3aOz8MCm32HYatrOes0U0z44YGomWRld&#10;lAmoB+23m1gpAdnss8GBU37FgRzcfr/jTzhWfopWwAGQfUMTAHbChOfnewIKKRiblS+V/eZLuDSb&#10;W8L2UqQG+576q+mLitUz8Xr2vWuWfwG+axzz3ynCAa0cIU5oK1zHthY48O44Xm+2AbqwWI/6PgcM&#10;NjCLgM+CX/SPjE8H8VnkQZ4xs1qBr85/9wW+/7AZwpcbsJKVES5X0KJOLNAj0JWrYhF5aioZBTM9&#10;Rp//uPwY+Gyp+J4tUYC1n9vJEft7dhZZn5F2OxXq8iuz+1qAIxNCB3nZ1l9h0V5+Ed0Ivu1lTQmC&#10;BYE8fHZ+Oe5c/VsyuSnov4PAQ0kyaDOlyCYtD5pqmJeWDwmI+vF97XnQT2CkWdg1YzBizWQ88fVz&#10;WHz2Y5x2nOVYrK0BxfA8NFxNKBDzNOoY8knQ5RP5TfKQg72lu/He8Zm4k6P+kK/GYyiZm+L2+m8a&#10;bhMgbB6Owew4Sj+ugFdF9Wv/BDnBe1OC91IWGC2BI2B33zEU3XcOIUCSnX41Go+sfhwfH/sCF8rl&#10;K9JaUhcZKQGf9dfEjJbiKfmBQhXMRk18D9rX1XMRgYufomD9b5EcNwAFcR0pC5sTLOqR5Vng06yp&#10;2X1MwCXgk+SV/4+gZxb1xzYhi2tiYudUQrMIhCw2CYDATunvG8E/O+IvNCDGEmFwNheeldRm424j&#10;YSOgZyS09TnqGlS0e1yU+Unq+s31iP0JMCmZeR7PLK1HrstrI6h+2BoF80aiaMvLcKVso33n0NY9&#10;RkZCqxvI9bJ8l7Ds0jLct+Vx9Ke87bfJxloO1JakmyYT5FhoA4Pla+VgaPx3shEze6tjOTjy/SFm&#10;Np72w+P7k70PWzWD7f0I/rb/XXxd+A1FdBZbp5w9Tf/kImETaLbWNAlBzwxYLriD+TjnOonFycvw&#10;693PkeHdhR5UH1rlM3D9aAzbOIHno9zexMGS1zjQTJQpPT3l7WYyVRVlElo/AdNW34MFx5fy3A6e&#10;U3gvQiDGRxvViWkbJsmHnvNeIHwIPvffUFbSh1K3ulmJJf+++qBRZwb45L662o//peizHwHfTz7/&#10;WaUiflx9L0gc0MQnMuoh7fNOSFj1Jq9ZK1AIccI82bcZ4VWfawCfwvz0WgzJLGrmnRCx1tsliafx&#10;zetkAAdrQ4uAQ2VVeTIyrcgSFC0j0+xONCfXlYurWNkrFf43n/0/Fu3JocXRmmABRyCUXwevgwZe&#10;Op2jl+KvtNM7WQ1HSi201oymke+6BwQhSYZjZSfw5LZXMGDlVAzYPtmM4CM2T8LQDZpxm24MVlLG&#10;jOZm1NQkBI2YANifYCRpM4TGNHXVvXiF7HFLSjwyw8k05UI4Cbwu3kuz6Zucqwow9fngo5ywmwjm&#10;4WLgAlakrcazO1/AxOVTMHLFaAzZMILsTyEvlLSRwGaTcVdFjI8ySjOINhvvWL4n8BtFZqEdtSjR&#10;2elGrJmE+9b8BrNOzMcJ7zlejdzzCmrlbVGTsn0FfNr7Q+uWo8kmTfCqOxH+lLXIXP84Uub2R+m8&#10;rvDPa0GwIvgJhOa1JDtrajbY0aSBf3ZzAooFG8lKMT+luw/NIusT6M22ICZQrAiMCiTWcwGdzXZs&#10;S/Q4K6f1XIApULMAJ+CMMjzJWrcBQz0Xw6OEVniKJkSUf3Ch/JD6zUaUzJS5s1uieNFQlH/3Js3j&#10;sAF7JeEUS7dZr0uQ4TmOz8/MxX3rH0Df1RxwaANaZqilZcpmPFi2YWbhNUMriWsHwn6azNAEB9tL&#10;/rt+G7WCYwyPn4AhZIxjv7wfj61/Hssur8E5f5Lxw8qfqEkKpYfyEOgksZU6zU02LlWidbf5gTR8&#10;nbYFf/3udUrUB9Bng/aKUbuPw4CdBF6ecxhVyDCz/lfgbPNHDlS+Pw7evTffyTLNML8Ba8bjifg/&#10;4EThaf668d6ZwVjr2E3SUT6aJLcCPTmuQ4rdWwm36z6Siqbsa0pWQnlpJjGifdG6rir2zf/NYuYF&#10;jGtMpEcsk49ymbG/RxVfSKmuzrfE0fd6IuWHtcIz1oEDh+on5meKeRUpV/8qiVDrP3UKsQMxFsWC&#10;GSeZpxSnl9yLvPhaCObVgLdUOl8zO780ElTbvRk56tCF/M9B7ecUAZ8eo4ujterDV3o7nCU9EHS/&#10;x7pcYLUctoTJxGjgamzN8oaUgSXkRj4bds75LzBi3QPoT2MZTCDRLNtgE29lM6vI99djxwgCjWSl&#10;jF4bvBD8FMpAkBlEJjaQMmjUqkm4e91D+PDUPBxwKvyllAqXMoLnVWogJQ+VjNDsqvbZkF9Qayy1&#10;89r+4v3454H3ceeq+8nYlOePv0vpMnAbgZa/b4AuMvmiDmjYp2SVCaNQIgTLNPqLCW4ZgYHb2dnW&#10;TqSkuhtvHHgXhwnwmv0zy3aEfhzlZehazO43Of04OJhsvHJnk+X7ExFM/Ap5ZCfZc3qhVOyLjM87&#10;qwEZlNiXnU3VhjwGxAh2AhuxtygoGTlMoBRrU9aTaBFAiR0KICWVxebsbmW22NTvkqoRMDSvKwLf&#10;1WJ3mOP1UDq747QSQ5MbYn3aMKg+v8/3yfIE0EWz2iJr/jC4dv8VKNrDttBMJTsEb4mXtq4kncdc&#10;x/He4fcxfd396LtKTG0aB5OpBDTrw1MxywrJus2kBdtEQHdlB77Ia9NWbLMBtB+1w90bHsGb+97D&#10;3sKDZFoKjCesaeJQ8ZUCHZ4/ILnJrmZCpQhGpTzuROlRzD46Hw9t+j1GrpyOIWsmGFszEpv22J3q&#10;QBNxWv8rxilVoEHSpETjQK1Jsr7RRBm0kTHxD2CTNeoeAAD/9ElEQVT2qY9REFbdDcPhf5oApNDm&#10;efU8KFvgc/n3NakR8M2Cs2woXKV12I0iwGcmKKN98f8I+NinreKLAp/mA4QxJDwCO+KPlKABwdKq&#10;8OxugUN/Hw5H+hm2reS7ZDwZPO3cpNQSo7vGn8nALMZnAjYJfH5WXMJMnUQaMXv3XFxYUJ+Svx51&#10;/k3wU14qzk50N0SZKcAzbM8A3//BjahQLNuLAp/Oy2spvYVy9yZ4yhsg6PwNLUiZGZQrrciAnOrt&#10;Cvrg4girHGTaON0dLsWe8uN4eOfzGExDH6pg083KcEsjl5ylAXffMQrddkbSeZPtaS+EwRx1Byt+&#10;i9JUO7P13ToKAwSMG8Zg1Lr78NTOv2JD8hake1MpoiRlPDR1yU23GVU5xps0Um4DPtptqxQX/Zew&#10;9OJneHjzUxiz9m70WT0RvRQTxmuSkctZroDngQJdXoNNU8SyjSM7wbD/RnY0soBuW4ah63b5nRTv&#10;Nx4TVt+Fv+37Bw6V/sDzFppBIKyJDhq9AFipi4JiPnrkNRlprkkZz3kELi9DAaV4ztxuKItVwHAM&#10;ggIugopko8DOFoGUQK0hnHH1TTE+PWU+ISsrm98YZXEsfCyXT09gxWKyH6vwNyuWHwHgNUHPfhYF&#10;Pu0k55/d0ACfYwGvgyAY4OvALDLNua3gmNcGuUuHo/DbNxDK+4Y2nsH24AAgykOJq4mM/d4T+Ouh&#10;9zB2/f3ovUH3VoOONpWaRMAT8AnM2N7bxKzl99WSRE1kREBPnxMUtdeKAE/LFkesn4YH4h/HgrNL&#10;cNJ5ygw+CnmSrPb7gpS1bAcZpv4jCGvbUQUNZ4dysCktHs9//QomrH+QdqXJLdonf3fw2mGUt8Mw&#10;eLsGPm1poJjP8ei2fSLbXeBnJ1lMoDTBziRF0HVtmIwHtz2LPY7DHHAJbh7WX7PEtAEv+7uiERQe&#10;o1UfCmEJEZSBQ/B6n0VpMVl+sciOXVdvJimNf19Fff3/oL//CPiIMxHw07kEvlrhFT0vimogf2VT&#10;XFj4JK9ZofxSrOrzSqKqVShXBa5KxT87q2s+1DQ+G4YNYqSuQUyOjxf34vC7XeA9ThnjvI3yVuty&#10;tUzlZhZlSZbfTz43Fd0cW/6lQv9LxWZo1SigQOobCHZVCMbK/KodlwbzdRyv+yI7dwnrQSajDs1R&#10;QB09YGL6VE8vMjkGx134GJNX30tQmUSA08ZCWkerjV7kMB5rZvF6bBPLUhCq4v7kj+PISznTb5N2&#10;WGMH0CSDRlqC0tBV03AvAWPO8dk45jxuRlgPb72PWjtAtqmVJR5ei1uJUXlh4tZ2mVE2vi3YjVe+&#10;extjVpCFrp/ODjfF7qmqDiXgi1dutqkG9Izfj4Cs9cB9WLTkrRulb7ftZAE7VIcJGLp2EsauuBOv&#10;/fA6md9edr5cI3M9RDnjzzasVEK4jMbih88v6ScXQTHB7xzBbzmK1j6KrFm9UTa7tY2pI/iYEJII&#10;81O4iGNeK5TMpwSOq8tj6kSKUrnbTXyixQKaBTP9TnRyIvp59HW0WPb4Y9Cz57bgqMfwR40Qfp+v&#10;KXWLFjVF6UKCnkB6ZkcUz+yEvE+GwXPobYRL9pPdas9YhXtb36+TYHTIdRJ/Pfwuxq+934SE9N4i&#10;tmRlrHxmVsqK2WmmlozPxOhVKHytQUk+Nvllh60bYyYw/vT1X7AhYwtSgxlsXfE8G+up9fDyoZnl&#10;VGyHgJ8WygGxRCzPcwyxp+fhro2/4WA8jZJ5MttXLo5RtINRGMKBWfvtimUOYHtrFz/ZgUluwCJ2&#10;JxfJINqpmJ9soy+vf/SquzD7RBzSwqmss9qaqG9Yn+U2NuyLdklb8PHawqEC9pmvKHPHw11ak33K&#10;LiO1wMc+yH5uwc+Gp/20f/6PS0XgM+BHwDNkh0qz/Eb4SrQc9iYSH+LP5WpIXtgU6TvnsE9rMJG0&#10;JWmTb5//NL4ZWW8Q7sd/5JD6Y4VZeTm8NZ0t4JNS5n1gJ3Bg93vjkbuZrK+4KnxKCuq8kRd4G8Gn&#10;GsHnFrP6QuzPJiT4vwW+q+U6s9zN76oMH69Hy958JS0oe5+hcX3H2mgHNuu8hY+jQVDgp6BQjQrq&#10;AuU4WL4fT21/DoNW0ui3C/zE+Mju5CDeOgE9FGaifUwFbDQkReFb/w4NXu/xtcm+TLkscNJ7A9aP&#10;wYQNd+HFPW8iPmOvCXvWHJmJmfK6ONpKZooLqmn4Zy7QQ5MswmnnObx/bD4mr3oYQ76ajAEbaNAK&#10;R1DsH5mILRrxtQBesovgpxk9jv7K66fAaONnoiwaTrk2aP1EjFs9DS9++xIOsK7F/KdlbdqJzvhC&#10;aCACXqUm4gXyvnFQ4LVo3TPKLyB4/isUrP4t8ud1R4lhdk0MY/Nr0mNuHQJWU5TEtULRghh+RkUw&#10;tzZLHWhzc23YI/CzRYB5tVQEtJ8CnF7/K/BF2GIE+OzzJgS4Zgh9qN3lYlC8qC6cC9lRKcnLP+qM&#10;/KWT4KZ8RdkhWn0B77PqpTl4tXwh9ubvw+s/vIXJ6+/FULJs4x/TRAbbdCBZlgY6ta+NzVOxrgat&#10;s9Wkl1Zm9OExAsihWlGzZjymr5qBt/e+iR8K9vJOF/FOiklFZ2nt/dY6W8lc2aCH7KSQ/3YX7cVL&#10;e1/FxDV3GmXRb7MGOS1toz0RdNXWRmrztdwwxvYIitrrRVJWbhABnhKd9mMdem1ikRtk3SQ8uukZ&#10;/JCngU9zyNrYlH1bhiduw0dZn0KxpAJsDr4T7C6vwlXeHn72ccP2Iqs0LLmRurtWf/xfKleALyJr&#10;RXBKeE49F/A5bjQrSFBaBaHDtbDrtTooSvyG186BWz4D3l9jy3zKKv4XwKdjBXI8TA5f+TbNZiPy&#10;9ZlvBZCw9S1c/LghkFKLIMcTGwejyg2RTCx2ra3NxqILjowEZnQQWuuGqTI/qeR/u4j2/gLaWd3j&#10;+pXZ/8PPG6Z9NV2lw+ALxrE+yTQ4jrKqA0dWjbZitGbVBcFPqxxykYZlCcvI+u6mJLDrLs0eGcaf&#10;psXkBDPDAGlENMQ+my0rUOZcAaMJWo2CnzFEjtA72DkIloNX3oVHNj+PTy6uwXl3AhSdpXupUBex&#10;agkKAaIdfDW/6CYHKUNCIBGfnFuGR9c/jeGUq302T0fXHVPQhb8r2S0f0qCNY8y6Sy2DUgB0N438&#10;BD+TuVeddMNoDGIdhvEzTcKMWTEVr+59g7L3EE1fwcwcCCi3zKwe74Vh95rpDWm5myY8OOL5CH5l&#10;ZxG8tAzFa2Ygb0FXytZWlLsNEZpTE8G5CnXRLm5NUGoYHwHOLP4n6JnH+pSeZIUsURCrCH7XAkFb&#10;eHwELG0RS7RgFy2atRXYlZPplc1tjlJKXOcC5RisjrKZDVG6bAR8Rz4kQzhH2+Z910JXH9uedXOQ&#10;Xe8u3o0Xv34NE8mIh65RCrCxZne9itlybLHAZ3x6BDoBngYXqYEelL0DaAPDqBaGfTkRj259Bp8m&#10;fo6znhMccnMIJGW8l+pTbHaBDItsz24gbxebpQVTsSp5A3635Xm20Z0YRtbZj6qij9KcmWsRkMnd&#10;YYHX+HbFSnVNbGuzLI7vG7A2zFTJLjgAchDvtW4cJq67F4vOfWJiBSWmXewM8nVLyamJ1d/FbQxA&#10;mI6SxX6/HM7yyexHtU26J63HVT+3kwrqz///Ap/p62R8whWf41fwkvlpTx7k34HcjTWxJ3Yk8SjN&#10;1EdhW2bCTmv2WU/RORWBnkrFvwjwWWJoptLZD0wICKmfDYPww5G5C3ve4ehqNhqvggAvUDE9yrun&#10;XHkmzz5BT/tlWOCzFahYrgBfFAz/h0XxfCbvn1uPup5fGCbqKm8Gt/cJNu5uVqyULSq5qxHAOpGJ&#10;fqZoNlMj/0nPcQMKI1ZoR3oZksBDGVJo2JSxVjpopoxsa4sCjiU1lTZcM64aWbWelkZHAxU767Zl&#10;EroT+HpvmoL+qyfgrs2/wT+PfIAfir43XMNIXBkcG4mXZu6xsihrJ7WygI4oZrdJxY7cb/GHb9/C&#10;4BX3otf/R91XAMh5HEufmJmZ2ShmZibLDLEdY8wcU8wxW5KZWcwMlixmphOfdDq+2z1Ypvqr+tuT&#10;ZD8nLy/xn5e39mjhdj+Y6a6u7unpsRUfmmkcREUcbEo6yPYCHkclGGdljVTdRTFH7dnQS9ejfLIF&#10;g3kPVAqC5PAZE/DippewM28zOZ6LXeAz4DOTqCerN6jJIBoIobEuLpwBeHcicOAdnP1xIs592BGe&#10;qVq3WxOYUhVh7eehPLl4iokxNYKVgMujOB9BT5uZ6/NCIPtHgM9pArz/Cnr6TMDnIft0f9gI2R9r&#10;DS5/91EDFExpjKzPeyO4/QW7bsWuVJZf+bmKX+Xwv1VZq/DImqcxbNok9Juj0IVSmeg+xg2XjanC&#10;CDIyBnz6THE9za4r9DGcRoZjrrXT7NeRM6/CAyufwLykFRy1VIvnKXrrTBhwrOMTKbJy0i+FN3LJ&#10;vnYWbMfkfR9g0pxbMZCGpde8sXSXx1LehqGvGD3PZ6xSDN7YptxugZ+zaZHN9PNaxQQ15hp7VW++&#10;gvfRUbl7P47BoyufpAu9hzLlUVgPQZEhNifFSuZW/wksBA6aW95O9/spePIvh89dkUyLwKdNxkh2&#10;lDpmbM8adTAecroAWL/Uz3++XezqOlgSiRMnwxh5m2R7OFUHez+ri4OL/8LB9TmGhXIrX0q6bbUE&#10;qWd/c3JDwCdU1M3rf2NE1kukwOygvHAe/P4jOPLljcib1RTIqMkTlzKGF/A7O5s7wKecOoHf3wI+&#10;p/3683++qTPYUdrzg4OivTgiZJ9+rzYqHkbP5hveTKqD/mJauk/qsgxblKDu0Hw/IcCNpedW4OYF&#10;f7SZOLkYClj3JvCpqKTytWzmjE1uplNqiOBocR/N8CnNhIIpC02hFAipGfuicvRUYdEfR1PZnsSa&#10;7I1waqqQ74kGsJ9lYEhI4eOgBaicYlxaiZlJ9fjZvRd/Xv8Gxsy+Dv3mahZvIEG1P49NpVtMYKWb&#10;Zdcr5eBnEv5uAmxej+KDPRfxGqWwVJQeBEvNQD+7/mnszt9qAGsJqzy/kncjRAdNuUgWNPxGBClQ&#10;iKYQRMgU936EpO8nIvvDS229bnRybUSm1qRLW9cmG8TAzk9MTHXy7JSwLLanVghshe/PN312UTsP&#10;gJaucjHgiek5xw3ytc0kf1gLBbYvbiPkvdsG2Z8OhnfrG7xeZ7P5QEQBfPYtgV27F2/wbMeDqwl6&#10;0ycYa1bRCK1w0DipIo7ATeNmO52pUQ4uzNzKvRXDJkASdDS7P2LWVXhq3Qs2ri6CndxIH8+pysdO&#10;0rwMnAMySmzXnH5OLINGcD2e3/AiRtHT0KRVRxrNDksHo+PSARyvARy/gXzmWPK8VsfRZE7g51yX&#10;w0IFyrpG3cNAehqajBtOwzuKIDoe1829E9MTZ/K6MijndGapAIpoWJ6Vyb8Dd9ILeXtUbMrDfOr0&#10;VfDm1yW7EvBpNlfVkqhfptcX6d9/Ab6L/vYvtULvsBD4xPb4uYqUyLtTQVNXXeTtrI9VU1og7+QK&#10;AhV13Cuw050olmo3xfvhPUrRBWzWLjx4RH1H/1E6ChGSHUMNtJiYokD5njTs+/opHHmzPnC2iW0u&#10;FM4tDh9Bx++j66sqy7xQgZ5TxOC/dsb5+IDA6l9t1ulyp9k5Cnoq2JnHayI1VoZ5wNWB9PgVIt1O&#10;3iIVnEJnDEtN96WB57PWJOu+TwfP4J3tU6gQV1vainajl5D1XzwU/RZQsAhwsvKqnGLBZQKKNhK3&#10;6spxl8TifXyWldb3e1ChNBuoWUC50QNmjsOtyx/Ed8nzcDx2gqJINqq1s/6AsQJejrwxuiIqeqp9&#10;QUIWJdrjPYzJuybjujnXYIAKXlLQr6RSqJBB9xVKqlWQncBGJXAq/er6nEKnAubOWja1cgQ6rCBI&#10;kwEOnz4af1n7PLa5tlJVqayWVkG4E9NjU7BbYKFdONVnSghXsi+8++De+i7OfT0CWVPaEniaOKkj&#10;AiC6m/6pLcjglH+nBGWtqdVSM7I6/l2fFbI7gV3hBMZvNQGc8/1C5ifQaxKfPSarpFurklSqIxiZ&#10;WgfBD2ohb0ob5HwyFsFN71MODpmiqzJNUEVaeU8q37ndewAvbHsLI1U0dp5WwwxE++X9CGJKDOfY&#10;sq+6c+wsrqaxjLu91hYphkuGTZDqLWY2dxzGL7gJf93zHrZ7dhrLU8aA4riqpqKwreyanpUp4Yl5&#10;CMMuJMVOYmHSPDyy5DGMmXEtesxxZmPbrxyMK1b3Q/vVfdFl5QDK3wCOozNpZpMoBnIO0Kmqs+TO&#10;Qhq8NtviYBG/v4LASfe726KxGDhjEp77+Q2c8J2gdBdwDClnuhiNZ2F8hf/rH6vtF9V3jhGoJ8NX&#10;0BV+dyVEyfhi7grUr3iNTAMiAdLFOngx8MU//5ca8YHHcrCCQCfgMxfb8eiCwpa8CkBqKyQvbYKf&#10;Ph1IMDzBewoh6hO42zSSYMzuzVnEoJsW+KldeBjwqUe0uF+VTMSKFPzWAh7LbOf3Vasva+cCbHzt&#10;EoR2tUHkbBW7cV2Y31sKgYIyfK1YgC7UuXgVKHQ6JP7+/8sskJNbFM3V1pNVDARtR6fsBkDODWQz&#10;X/D2EnkDXrtNdo81U2gBX4DSKWGloux07cb9S57CgFlXE6zGmWUX6xs8f5CxPisWSiGVMEoxJIi2&#10;NSCFr7DSrp61K75yAgWMYmHmjpAp9FGscPZoXLP8bnx05Gsc8x/ltRTwGr3scw4amYGURpMPAj2l&#10;Gcj+aAXGqfBJfHfkK9w2/3YMnkU3eoEzk9dBbM5m9BzlcBiLE6vqqxlAArfO38FmqAnSK5R4PRxj&#10;6La+uPE1bMnfQejzECSCPB9dXY4/MZiA4QSKA+wjFTawTYxiWYi5dsG14U2c+WI4sj9oQzdXzIvM&#10;bGpzhCa3tLQXAZ1ifQG6wA57K2RuhSD4t1zc+Od0pbUyRLFCixkS8PxTlU/YxBifEqi9/Ju2fwxN&#10;aY1cfp799TAEtn0K5KsgLfk078FDQXbqJbtwILAPr+54C+Nn3oQB8yYRWBSu0HpaB+zEoDV76hSB&#10;FVPWhIHSQuKAs2g0emsCY+4EDP5uPK6d8Ud8fPArJIaPcQSdmKksRSTEcQsTZHjuIK2Yl9RZIQyV&#10;jjoYScTnx7/CrfPuwtDvxtGIEUCXjbF1wJ3JPDssH4DOKwbamnHlBOq8znJGubjOBIZjXONgbNcm&#10;t5cMdOFA9FrQH70oq/3njMctSx7AipSfee8e6q/52A6zkxIYAGr2XiZfKSC5fE9WH/oJYe9dCOQ2&#10;IuiVB9wEGFd5q8OpPa1Vf89KUVHfCvXPybFz2i/18l9pDrMUjoRUji5fWSMlEdRWFmR8kczqwMn2&#10;OPRxc+xb/ARviP0tMGd/a5JOqXjGZeMk7u+6ukK3iGI8CrzzIGH2UDCsRe08kG3Aze9E0nB41s3I&#10;XNQSsaTGZH3sCHeCbTgetAKkZX8JfMbELqD47wt8cQtR2Ek2GBU5QGUN+MIuAqCrHa/tEYL2Zg62&#10;m4OutbqqsxagK0Kg1z3JKvNeJQLuaDZmH52LiTNvQ/eF48mqxJ4GY+CCgVa+yqwrhc2ZUbsAfI4b&#10;FBdUAz6lFMgiO+xL3+kp4FMu4PzR6D9jDMZPvxF/3fIO9nj2muKE2PdaLK4Qg/o+wMESAImhirlo&#10;Sdw5nMHspDm4a9mj6D9tInprCRWVQZMdTgBc8R9NvGhyRW4Rr4fXJJDutYDXRyBUrKr36jHoq9ne&#10;H6/GM2texv78AwZ+SqtgN7BDZCvJ/ihA2okuSCZjjJAunIq9ImsrXCpm+nE35H7QguDkAFbkvSa2&#10;KkPL2Apd3UIWV5iy4o+D3t8DPmONBpRKl1HOnspLOYBqBQom87tTCIgfNoHrgyuR/vVIBHe+RdAT&#10;u88zo61cbeUlKpPyYPAQXt/1Okb+MAqDZyoReAwBZSLHZaz1k8PwxOicZ1t3yzHsppitsT7F0LQt&#10;wEgMIFu+deHdmH5ipq2fDcSoM9Y3lCEyOz+NRIB6o75ShoSqrCihfbfvMN7b9zkmzbsVA6ePx5BF&#10;k3g+zdpSVjR+WrLIppL1VuaKn8uVlZvrTGw4TTJmExv8XLO5GmuFYLovHIJ+cwdhqM0s34DPj36H&#10;VKRzDCMWxtC4CvQ0vLZlJIFaMX2t3dZ+NYjuo+fxDny5veHLIYHQpkGqrenWqiwBHnXbgE86/f8T&#10;+KjPRmbI7DwJTgZJvmJ6JWyxRCjIv7troWD7pVj3F7q5R+fYPShUJMNjCfmWoqX45T8AfPKDBXwq&#10;5Cmh0VIrP5lImCwg4GcHyQfjCY78/Ca2vtMEONYOsTRtLl4EPm9Jur3qJCKzXM/zwKcOKgQ+B6R+&#10;X+DTcUWDHesQE+PUhud0wcME5ACtlSdvGGLBrziwSRRMD4HPA2/Mce8Uw6KsGsDYbDaFNCmQhHd2&#10;f4xBdCs1O9ZNM3eLBxmL60vFcEoQOcJnQkhQE7AVNv3NJhOoMAqWC3iczynkZGnKvu9LxtV37mgM&#10;I7N8evMr2Jy/nQpaYIIoq2UxSI6J4kO2mYzF/TS8WqyehkUpK/EAgWfwjPHou2C0E2skM5Vrpmx9&#10;K2+lNaWaAeS5ey8YiUEEyX5kMB0XDUanVbov7e0wxsDvTbqvR8MneHzHGGh5XTRCyIjJQfTaLKAt&#10;+uDfIkKTcBaiZ5chc+E9SP2oM/IJSqqfF57SwIoUqNqKWJsT97tQUEDxPy1vc0pK/W3wcxii/i5X&#10;WTl6TQmaTekiO2t8I+80Q/Cdxsj7oAnSvh6Igk2TqaTbeX0nCXpaicJ7oMxqTI+G0vD2gU8xcu5E&#10;9J09EH3nD0VPMreeiycSXLQyQ7l6I9mPmv2mYWI/iZ131mL/xYPRdf5gsqih7LvhVprq7hV/wrzU&#10;uRyH09QZAhw9BoVBNQ+khWYent9SVsj6xDYzCSqb6Aq/vOVdjJtxG/rM1trd0ei1NL70kaDaa8EQ&#10;9F84HP1pnAYqpYay0s1kzJEfY3dskjexfKv0QgPnjPUYvh5lIKrrm0j3+YX1r2J/4ABHTp4EBclc&#10;W44d5dy8HX6ga3Sa1jRpB7WFBJmr4c2tCX9OKcuTsz1z1eTmWjqLUkt+i7zoexfA8F9rAj7ptAN8&#10;toUl2Z722NH+2gERq+yGSFvQFge+voU3lCTzbARBli4W1c6JmqSzbM3/HvioZmyUbgq5XFt1kuI9&#10;2rlLMyXO7up0eNL3YN07/RFc35jublmicHkEPOwY7X7OVhgHKLyJXwLfxTf4LzYd046rcxa1TnL2&#10;+pVVUpZ5SYTcleDPvYydpQrNP/O+MnmHOeyWPFsTqc2UdX/WMbxf3bdsxS7fPvxpJVkVgUFbP3Zc&#10;OQTdl49EfwJHfyqJQE/5foXgZ+kN8cC4gM/ckbhLotibAaRmhimcAh/Ntsq16qKUlNkT8MTPL+Dn&#10;9I1wWUVcDiIZlpaRWfyRLrAuzy6R/2gdp4vq9LNrHR7f8DzBcyIVOR6gFztZRNeJzFJLrRzQ5TXY&#10;9chd0iSH4pTOLLQ+7zNvDMbOvh5TDn+CI6Ezgjkqi9xvlTXPoxOhdcfOZIcMhFxvK2waTEb4xFxk&#10;zL4NOR90MhdXJdwDFn9r5rimclEJdgI4rfJwlrf9Evh+C/ycCRG5srVtZYaWr3k+boqCj+XyNgfe&#10;uQwFb16C7C+6wrvucRrgbbyoTF5fDo03bb1QiJ5KVjgVHx38HmMW34HuNDp9eM/a3U4FZ7UEUZVL&#10;Cserz4Jx6EM3tieZfreVY9BhxWC0XzzAQgYD54zB4O/H4uHVj+GnrGVkcMmUknyOk1xaMj15SDxl&#10;gMomj0I5ekECoBtZWOfagL9seQ3j5tyE/rMnWrhDKTAam55qlJFeKoYro0r5cAqbKok6Dnxig2bY&#10;FL8dgY7LR+PK5ardKJAmc1VeIYFabvjw6RNx/9JHsTpnHaU8h/JC1fdTd5WaJ+CjgIuhajmqtk6w&#10;dcpyc7GL4/0aQa81vSUCDfXW2RxMy8QcUHM8qt8GPefz3wv42KjXCqE5W1wQAG1dPnU6vxxCOTUQ&#10;ONQI+95qgnPbvuS1cwykHxpyspiINkbi/VkSC+X2b4GeHvEEZn3BiPD5d3IAHURwPuBh+DaIXd8+&#10;iKwZdYDkquysigiQDiu5UGtm7YLPd04h2P3OoPeLppgDO0aMj+BnoKuco7zKiLpqk5FSWdw9EPF9&#10;wGtP5N3k2MAH2FOqWKzYlVVo5m2qA+VWZtBFmH9mDm5ZdKvlVF2xktZ/JQWSCiKXUSkNHZY7QCfw&#10;U9yvE1/rvUBOTQp1cVOJcjELxY8MCOPxJS11GzZ9Eh5e8jRWnltjAusjkwhoy0ijElpOpkirmSUa&#10;NYJhLJf8MAM/u9fjyU1/ITsdh+5zh6DbPE20iC3oHHK1tbWlZgZ5/bpGVXjhs5Yxmbsuhae713Pm&#10;cIybdz0+Pv4DjpMZKxVDs7mxkJJ9Ne/Ny6AAWV4UlSlg8SFqu/80Anu+hOu7ifC8146upyYeCFpk&#10;fkG5qwQ6i+nRPQ1NIVObrEIGziTH3wM+P4FP+YFWf0+Mj+CplJi8j+qR5bWA+632yPhoOPxrngbS&#10;tD+GilLIgMmQObN6WdEUTDv6I65edDs6zx2LLmRHBirqH2NLAhhnltQmNAgiveZPYL+NxxXssyuW&#10;DUCf1aMt3WXEtEl4lixqQ8569kw6z+Nhs7lD9hW1RiyBwqO+scnAWICg58aG7A14YtXTGPaDSluR&#10;5ZGd95jLsZlHmZAhtPM7HoJK1MvtFku35WZ6LaPFsRPwOWETp67fFSuUUsXjEbjNoLH1JZO8Ye6d&#10;+O7EDNuGVKGRmGiQtkgNsl9kEDiSAbJ4AbRC2xFZM5Weik1DoOAG6nFVWAk40yExL7E9Z8mYA3C/&#10;Br3CVgh+v/W3/1kztzlXkxjOzoq2fS0/U5XlkKsiQhn0Jn5ujQ1Pt0VeynZDKPuHt6rpWbFswy19&#10;Jtz6O4848PEhdIx/WU/nf6ePdSA7C/Fu8/fY9Cqt8dGGvJhyBB25uM6Ut2hqROxPHWGMTDf0tzrs&#10;X21OZ6s0lgEfmwOARQBdkyY7XLURdLVFMPcOKsgi3giZATtJM5cS3bCUXKxWwV/emz7xEVaSY6fw&#10;8aFPMHr+9ehAQVVSsqy0Yj6a2VWysEBEYOdUT3GYYCHwKbZ3AfgcV0VAo+VQck1kzbXRuEpP9Z49&#10;AkOnXUVr/TgWpS2j45FGEdXyNr/FioIclzxeWwGb6LslYtEVLVAumH83Xtqtmcpr0GsGXWlVldEM&#10;5bJBvN4B6LdQ4CeQJfjxmo2ZivkodrRQQKxSRnT15gzHVQtuxrRzswipqcY0Ha3m/+wYEX7Njql8&#10;veJYPvaWKt8gZyfCG16G6/P+yP2wFfwf0Q0VyFlNPhUOrWdApnifzdTGwe1vgh6bMxvcCAUftCTQ&#10;tbEYn39KTRRMrY6cT9sh+cthcK15laC3hQOWzrHTyhP2jPScgppG0JmbtgLXL7rTVr5YLI/A14+v&#10;NdOtGVzVN3SAR2lKYlUEEX6vK13JLlZslAyfLGrk9Kvw/MZXsDVvB00SZUeAYsZH7En5l3FWwfNb&#10;RW6BLr/5U9YGPLryGQz/YSIGyLVeqD1eVAhjHHouoDut5XA85wUZoWzwOhzjKcOlJYmSLwf4NIZi&#10;h/IurqT30WG5EpmVssTjzBmF0XNvxLt7P8bh0HHKhYcGkuZKbq5NatD952faX1czvJZHSoaEiIpn&#10;rEMo+CR8eV0Rzi0fZ3jULequdFnA919nXuPtvB7+PVD8nzUDPncxS48LenktLhIpvtekhgolILUF&#10;kj6ui3VTr+a151u4SjIq5SV9Ye/LmY9/xtv/e4+LgC/efvnywhsdkf5OrOAs1k4ZjZTVTRBLV5mq&#10;CqTIpfi5gI+sz61d1uLAZx1UaA0EhHr/e7R4Z2uABHg8j7U487Mm15eMNORqCI+rG/HiBd7Hfgqu&#10;3EnF9GQhFOSNu/TGlxUUVWKzB3uCh/Di1rcJSteSUVEwNYFAUHPy9uiqUoEs2VUC+5vA9+tGQTYB&#10;p8DTSms/jd5a5cFjKddv4LTRuG/NI5iVshhnYhlOjIbXpFpteWwSU9vkSFOWAYJfSN8owA7vAby6&#10;dTLGz7zFYkhSno7LB6H7MiU6a4ZZEx8EQ55HwGfltqRgBGIF7LXMSd/pR8Z4y9I/YnnGSooUhcry&#10;WjTm7BaNPftGQXGxQCW4aM5fG/MgZSlyVz6Ecx92h2vKJQSvZpbmEtaWjmxWsMCSmOuRERbG+why&#10;muz4FeipKVaoCQ6XlsJ92A5eurfaG9fLz8981gXn1jyGYMYGMpp8i39qokphAC0Jc7OXVri34dY1&#10;z6Db3PHotGgI+1wgN4LupDNL35X9IndfoKey/paXRzDRGucuYlcEFM24jv7+ary06Q1s9+5kb2jN&#10;dQHBzusAHf+3mKdc3XjIRJ5EBsdtQdIS3L/6KQydcRWZGN1R9nEXXkc3GqGeBF+tBFJCvFPD78Lk&#10;ReEkmQOCcU9iuZOi1Huhckr5N/5dhrcDr1c5pb0pl/1/GI3HN72Erfm7ePdeA2Bon12FqJRETcBT&#10;OQaLSUbpGgr0lGuD4xzSj+D3kD0X0FjRndRG/6q05BQdkT47Ovab7XfVZ6c5wKeVYGR9Ph5f3mSO&#10;CqPwdUEphA83xYaXGiPz6AJ2PsFdcw/8n8OhJzb9y4c+UPs7D95l/Bvnv2xObeGn9kL00T5VkIc8&#10;+cymr7Hni4aInqnPi62BiLcsDYgASMCnGd6LgU8MkMD36477nZqT5KhYn+PyOkDIv7HztN9nJK88&#10;CvJrwOsdw0Gfxt4551B/WT6CnsDFZjGVziM2xb7TInKlo27M3Y3HVj6PIbPGoJvq5VHwlBTcU7lT&#10;FEoDPwNCCu5FIHdBiAvfK+nUEWIdowfdLm33Z8K9eiC6rB5ApRyKQbNH47ZFD+DH4/PI/FJ5BT56&#10;K3G3iuhjaSYEv6gGPECXndfrpsLt9R7DG9umkqFcjZ5ypQjEAmDlnzmK5VyPsQo+Cwz0WW/+TYzP&#10;2SNiAPrOGoYHf3oa63N2UIVoDHg+1ROUlqtem6PgMas3qHXQxkXJMiJn5iNjzu1I/qAbAUtpLnUR&#10;fr8m/FNrGeNT+Sj/+7XMFb64KMFvAZ+Yof7m/rg+3duGZJA0sO+1Qv7UTshaeCf8qRR69k2QGuyl&#10;/gqfeYH8z4P9Obvx/PrX6b5fRdAYaxMUcvd7LBnM+9P+Kk5JKTEni6ERTCxmy887LVWpJ35/9nAa&#10;kevxyoa3sD1XZb0IHJoMYx8IXEM0/kGrcMJ+UX8QUBQLTeN/808uxJ2L70M/jmP3BcPRd+kYM3ad&#10;BK4LCWCa2CLo9aLxs/GxJoPqyIcjM45h1SoMpSFpzJQeNYDGUQn13RYPRGeyd7m5Q8jy7151Pxbn&#10;rLCJFHO7aaxiFGONm0qPBeGs0pGrE6PRVIgW0RzK+jIEPfeS7Sn7oZzl4Dqsi5BAd9PczDiZsM8E&#10;dL/Svf8fzWaI+Rz2FSWhKo9YdgWb3EB+FaQsqovtX19PAM+xOLiWPSlZWejkAJWDUyYS/82DZ/o1&#10;Sv7qx3whiLBZRxkKGZSMQ9g09Qr497QEMusQoR1UttkfAz4BkW5EHRhnfBfd3O/TBKqKRcRd7Tgt&#10;t2RHns8CsnKDeV1BTzEU5F5Cgf0z72czb0KzP+IsmtkqjA/RgYsotkXhiCtUDpVpefIq3L70TvSb&#10;49TL6zdvMAWYIEirK+tbyKAEJM6Exn8FPssTY+u+VEmpanJ3x1C4h+LKVf3QYVUfdF7cF73mDsGQ&#10;6eNxy+y7MPPYbJwLnyXg5VNmZa15rQRkxdzkZomFyQXVay2S2utPxMtb38GImdeg79xR6KviCssm&#10;kuEoxUVuEwGOiubkqel69VoKJOUfSnd+EJVzCPr/OIFM913s9x/j3bOPFL2P+pxZf/4nERBpUGhc&#10;ya8Gfv6T8O/7FGe/n4iMT9rD81Fjgl1tBOiihsj6IpqomFrbZma1ysJZ4nYB/C52fVW3z/NRXXg+&#10;rgrfh1WsknLuO52Q+/1tiB2dy5s+zXHL5fgo3UZGX/IaQLr3OD5a8xYm/XAteqhoJ42S+rv7wv7o&#10;QVBTSSmBjZMGohiaYp1qYt0CQs3gDrHVGC9ueh07C/bS+OWROPEefZQJnkwTfeEANUGpEzJEBDxV&#10;eTnLa5qXtAD3zLkXg36QESSQLte2oAo7OPvn6tx9Vd2HhsbSoUxOdI3KJYw3yoxk6HzupQGfjBPl&#10;ziZBBtJYyUiOwoCZNJKLb8e05B9wGiqDxuvUUGlJOIVERksejXJFNU7m+kp4lPsRTeQ9vAevexgC&#10;eXXh8xSxdBGFixzgEwBKl0QiRCAcQDJQ+kWTDsZf/xf9/OebnVuLIjwVEc2uCGRXQvRsQ+yYXB/H&#10;1r7Pm+DtaNzl61q4QRim1+J8+u+/f/As//1DsySKa9DII2SLH/Ow/bs7cHZaM+B0XQRcZRAQVSbw&#10;IUdgpIRDzQyJurJzCH7Oio6LOurips/P3/jf+M5vNse9NhfbmmoFip4r9qfZKYIfgc+KprpqcpDJ&#10;+qKf8n4OsNFqyDXgvdmsdViMr4AdqrJBlBEKSpBW3h3LxI8npuHWRXdh2PTRGDRnKPoTAOWqdjQl&#10;UqyGoKIANQX6gutyoYkRqhWyL7nLmtzotGKIFTvtSte0B5VUK0JU+mrwzDG4bcG9mHt6Aa8ygzJb&#10;wGvzmxuj8K1cTU3GULptFrGAf1NN5T15iXhj64cY/eO1GEC3t+9SBexHUQmlfHK7Rpt7q1JWYjya&#10;tVTg3JZs8ZqkcKpMM2beDfjg0Bc4GZZCafNqQiCVRztzWUjA5IFww4uwqh5aE12wG94tryPji0HI&#10;mtoG+R80RZDubeT96nHgU36f0lyaQEVDBX4FZIDK17NUGDaVtRcg+t6nq0zg9PG3Ge+3Rvq0GxHY&#10;PwPwZpgBCFsBAKXcaPEfXcxoJqYf/hE3z7gFQ3nfcuMLDU13Y3wEOH4mwLGxIBBpbxMzAkuUXD7K&#10;dq4bMf0qPLPhNWzN20NAU1yM9EjxQ8q8ZkkjISIHmZTSRMTAFWlNQzLmnJmFO5fcRcY9FoNUUYfn&#10;Uz3H9lpGRvBSvM5JQnZaoRz8uukaVQhXYyZWp3077D5omGySg4xvMK+/37QRuH7Orfj+xHcWjy5g&#10;X2i5o7PpOIdHrI8yLYaqvWZUc9EMPe8F0Qx+ZwYCnpvgd2smtyLC5jU5emKVjq2wsJpYoMMEnZCV&#10;vLd4DP8Xn2siRL912gX39WJdVSv8za+bo/9OYWE+a1/u/FIEY7q9qsSSUReu9S2x65MRiOQmWkxX&#10;zNt5mCLE2z/+4Fn++4f4n3BUi/1VV042P2ndl1j/XHVED1KoCyrTJ69iWd7IcSjyeepsnaiO1bT4&#10;b930Ra0QAH/rbxc3fue8W0tAVXWYwo3O9SzQ0/nClu7CWyT4aU9Qb14zBIO38E5+oCAfZVOYng8F&#10;bEKEFEqNJhOE7VaUkYCiHbBSYyfxxaHPMWnW9eg7fSgGKlhON0Y5X1Iii/NRIG3SQmAXB7+Lmyke&#10;m14XAp9aVzZZ+5767YIh6KlF8wto0WdPxK1LH8TitOV0ZzM4CDTldG3F+pwJe14kqaniOAIAzVTL&#10;Pd/rO4q/bp+KUdOuo9s2jG6VzkU3TueIK7+KlSrAb6yU16tza3axi86/ggxx1nBcR7dy7ol5yFW8&#10;kQZBoKecPnE+xYqszBf7ysfr8Zti8RozViN36f0492EX5HzQBoFPmyNCtzc2uRYimuywkvPOsjax&#10;vYKPnHLymu1VyosVN/hQmxRpcqQ5st9pibRvRyJw6GNSu6M8R4DMUwrMvqCyC/yykYWF55bjtiUP&#10;kpUT6Gk4DNDJknR/3YxtKUFZ+W6OIXJWO3DM+D3F9frOHY4xMyfg2c0vYaNnK/s7l/1M9BBLEtOj&#10;zKuUmPIptRuhxsDDvnbx3GsyV+DeJfcZA1NiuAyL2JyzN4pjTCQPDuhdkIVfA975Fr/GrgRLZwki&#10;gZvjpaTmPpS7QfPGY9K0G/DpgU9xKnqcPaICBEqhIQPl+GhMbOUVwcHijxaDdMIUtsVAeCtJyePw&#10;5GnnNC1JK0li4pAHrcE3YBNxkI6ZPsZ18u82gVwhSKpdDIz/g8bjSKcV20NuWTI+1QOgm3umLg5N&#10;bYTERW9QWTUZqXsjHvFe/9nHPwh8cUylyxWl2+P30s6mn8Cxr69F+sJqiLiqwx+oBn92Od6A1vWx&#10;0wg2uhnHAqgTCmN96qRf3fA/0X5pWXh8sTsbRE2u0Eqw42J55Rww5LWokouPrNSb34GW+1nezVYq&#10;sMCO98dnhOXqWqKGWU+j0VpO5ldwOA/H/Pvx7r7JGDv7WvSbNQp9aNmV4W/JrisEYBRmWmpZdjGO&#10;XwOepS3wvcMCHdBxUhakGE7GvqVYLHDAqIvYyLxxuGPlQ1ietozincmBlh+jgScAafAJAhawppIq&#10;1SVExVTFtR35h/HYqpcxePY4dJ9P0FvWl8pDVslzKGVCrq/AQNerAgZ6bWWsxAqpYJ0Ivv1mj8ej&#10;K57E5kzVcuNReT7hgCWHhnkdIaV1EACoZPn8mwX+wycRSPwaqT9Mwrn32yP34zYIvq+Nh+raLK+z&#10;I5tK1ju1+jwfqmy88vNUNl4rM2oTCOvA834zuN/rgNSPxqBgy9uI+XfzCjKRz/uXg6lyJwrWay/a&#10;LQVb8PD6Zwlek3hf49CJ16/YZS8BG+9LdRa1daeAzyrtcBw6ExQ783VXY3wjMZxM7fHlj2ND7npC&#10;mXapUzoIAVaJ0AI+gkaAxsXKtLMpaTaT31yb/RP+vPopjCJo2v7H6kuBGY9ZaPwKU4ckF874a7wv&#10;Hn99pt9RbvQd/tZZmaG/0VhpzfcSjp3kaPYYjJx9E97e+h4Svft5/5RNXluE7qulPYkBGzN3Juus&#10;8KmlbfF+omTlNPYIfEyiMJjeT0WyJ+qQ8uTcZfi6PFtZ0xcH9KRfYl9ydaVvenZA0Pl7UR7Habam&#10;1sJNagLQX7PCwt9d0N8L1dQLgVLnFXnhuTTB4SpP8lSaLnkp+PbUw64XeiD3wHbKv+KsMrTOPTro&#10;9OuH0Orvg+I/BHw6hsA1JqEPkVZrYT2tYMpPX2Dna7URTKoLv68iO5MWRGt0xcR4o9r+zRCcN4fc&#10;EtaB5y3EvwCANhB0n52mY7PjXOz8HD5n0+XOIfPUOkMts2HnRTzsUAKfEjNDrqbw5VyDaOBH3lAy&#10;70uxPieGZmWD5NIocG+BYlp9+b2yqAK/yGG8ufNtjJ1xLXrPcbLmO66QWzOYCkQXRLN1ZBzOrvrO&#10;TO+vW6GgSwkcix9XDFNKJ99PSqHtLbvRDe03azTuWf4wwW8lr4Duuax2hOwjSJePYKfrt3ugEDhW&#10;kF4ChWJ15k7cv/E5DCB4dle1aLrR3ZeOJTiosKrK6I8ls1SpddWWo6IRxAdQ4VSUQYvglSem/R6e&#10;2/Qq9vmPsocIrMoJoxREw7wGAp/cP5XSVxMjipIDwUuQ2vwqkr8YAteHVxLMWhHwnIRmbT4Ufa8h&#10;Wx26vmR2H9Ll/bApQZCAaLHAmgh9UB+uya1x7qNhyF/3Lm9mN+8mA24ap3yOg5bWBYKKrRXgYPQQ&#10;Xtr3BgYRpJWk3FV9p/5U/7Jpt7yOy8bROI21vnVKjDmA01Ugv2gcBs0Yj0eWP4m1qWvI9LI5zgUc&#10;fzFK9inBL0TwUKxMk2BauSKDk8ORWOPahEdWP4kRP4zBwPnsP46VmLxSnixnMz6Wjhw4q2gcN1uu&#10;r9OcGLE8BhkjpahoNQbHSLuk8bVNwBD0emkzqflDMHTWRLyw5y3sCxziVebxuii37HfbB1uyK2Dm&#10;p1btkf3EG7DXWi0cwwm+X0DX8TaE3U0IUAQagpazc2JFNuquVklIX6WjivO5CXaaWHCV5bPIBEkF&#10;QU1eVchT1GLnfrEy6pWWljkFS9UKge9ivVWoS+eTN+YAn1Z+RZU+w+9CucD6DZ+1WiTorsDz8Joy&#10;KuHk7AY4vYBszydZV/UbAjnHRHjkgJPzdOHxuwGfc3BRy7BfIKHIGPUv6xy2vDoE7hW1rZJDwAoV&#10;iGkJ2Ah+5ooWAh9vLv75+faLjvmfNsea2MwTj6XSNVagQJ/H1/c5+/wWs2KpKlpqneqqgUBWJ/hz&#10;7+N9LGQXpRDsNKurIKlcRyo1hZ4m39wa3qoJleqrad3EnrwdeGnTaxg07Sp0W0CGoZlZsim5qf2U&#10;CEtmIeATyClVQjO3NnvLJsG/GPgusEHnNxYHUiMj6bOEYLpoAHrMG4KBsybgwbXPYaN7GxVTi8o5&#10;6FbKXkBEUef1ytILsOWaaXJahfeX5W7GHasfRf8ZdJ2p5Nqnt+OyCei5bLxVKNH2hAryd1hB8Fvh&#10;pLUMXqA0GLEMXvv80XStbsCHh79GeiQVwaDYJYEvJINA40cQ0GpPhQfExJzoYxpiWauQt/wBZE/t&#10;At97reCf0oIsrgWZXQtEJzdC7N3aCE+uazuh+Ql+foHe1BqITq2FgncbIfXDrsha9igiaet4zBSy&#10;LcXzNA5UcBUCIBidI+f67NQPGCamN3sQjc4o9Of99OM9GmOy0AOBj2DfUZs38TOrpsN+lXvbeQnd&#10;0pnjcefCh7AyfQ1yYtmEDIE3m2YHON68Sfaiwgjsb7mMFmP10xAk4s/rXsHg6RPRe56YugzFEI6d&#10;muKmAjzF+pxWeD1ye9UugJ5eK/SgVJpC4OM40TgJrDvzWF0XDkDvBYMwdM4oPLnpz1jv3cCxzbfx&#10;1rVqZlksSEMv78X+kQejmVz+zaqv0HBEo9oc/EV6Zd0IOBWoi9STAoKUpzx1VOvcCWrUIYuzCbio&#10;Q2GCUpjfC+dpDTzZF/XHQkoe1b5MICNj0xpaMT9PSX6uepzxkJYRG7VCXXX01crWs0UIfDp+hMTF&#10;toks0Dn1W+c5KOborozIgQZY/WZrpO9bbXgmkhIV8yeTNfe9EOB+gXO/K/CpcyV4UjQCn5CP5z2+&#10;dCoOvFuPL2qxIyuQUckqaE8O3uAvgI8WRJ1qTSBU2Cn/XNNkiZa1yI0VqIV9bGJ1fB31OZ9r2U3Q&#10;VYRMVLlBskC6Dg1kZXhyO5A5PMIu2mzCIYJniqtAPVlVlCKuGT3bm0LKLqWjQqiO3da87Xh+yxsY&#10;NedG9Jo7mkDiuL1amiYFk5AXgp2eTegFeMby2MTw4qDnNIcZOJMkUlDN5A0lCxzE45Kp0a0eOe9G&#10;/OXn13AobzehTjukUSXDdDx5fVpxosQFFWBQdqrcM09I7pgL81IW464l92HozInoSrDrsmo8uq6S&#10;sg4i0ImpDoHtL8KmYgf9CeC9Fw0yZtJpOYGdzPaWJfdiTdpq9o7iamI+RNYgXV/2C1+xX3hOGQ3C&#10;hFIotDY6cvgL5H41mkDWFoGpzcn4mhMAtSVlI0Tp6lrMb6rW7zaw5Wmxj+jqftAMKe9djux5ZCVJ&#10;s2l7TvFeXbTwVGLJmwLavD9tkLkhZwvuWPwQes5Unyvlg8BNEFLpKFUptv4mmHQi8Gmlg1iek9ZC&#10;9sS/dZ09CtctuRszTs1DKv9zWJ3ShTjOivmSVSv2a2WNeM+6P+2Ot8+biNc3T7ZCE33nElQ1kbHU&#10;SZvpTQC0WK2d24ktqsndVajDQFGM0Ji+rsdJZVFajbnEGn9es4CwAz9XHb6e84Zi2OxxeGzjM/jJ&#10;vdZccT+Ns5id4p28MAkur9OZ3bQinFJMjYw8F6Vp4TBCoY+Q7xoDn4uM21iV9IG6WiCiUsY8pvMT&#10;kXnlECwoB4+3GHz+IvD7iyLgI8AFlGYickH9chVHOIugRf2y1R5+kg0/yQaZoLnJBqBq0leB3gUG&#10;qB3SjPXpWfm/0k3bxMxJXrZFCQRNpFTFmYXNsHLqNWSpqq2p2J501cfb/rcAX/wpTNFmKwhTSOju&#10;qohmzH8Ge94fBc+KVoim1+QFCvg0wyvkFvioM9mpBDrtg/vfA57+/t81fY+dpaCsBWY1ieE0x3rI&#10;ivB7boKcEiDdtFj8nqyLBkWD5/NUhtc7kLL9CW8siUCiALCUVtP/WjvhoehQ0WnhC2e0BfxKo1CJ&#10;+F2ePXjp51cx5vur0XuWrDrdXlMCAQZBT+WGBHrG7pzJA2fPjguA57i7v9H0GykDjynQ1MYxfeaO&#10;wphvJ2HytveQ6D9MEPKRiciiO4zLQ5DWHg8qLKH1vrapOu8gg4xpxvHpuGXOnej7IxWR7O7KFb15&#10;fb2pWAOobPE0DyqZ4yZqUmAwAWMI74VMhCxq8PQxeH79C9hTsJc9ovQaMiKCEE/hiJh5AI7jYbFA&#10;fguu7QivfZbubjd4p7REaLJWYKiAQUOE6c5q3a5/itbu1kX4w7oo+KAp0t/vgGTN4B76mgc6yCO6&#10;eFzFleOAzvMIoBJ9R/DWtncx+oerrV+60M3UPhPd6HL2WCh2p60VBTgaFzFATUSpb52VLL1mDceE&#10;eTfjgyNfIimWbPdkW25q8k4yLTTXDJdymvi/FExFIg5HT+Cdg59g1DdXYyhdZE02tF9GxrxSYYR4&#10;Ph7HXykoliRuY++Mudxs7X9b2JSiIpbYm60vX6uJceu9AbQKZBD0Bn8/2srkr3VvpSHLhY/jG9Gk&#10;m9YKq3y3DALHX+lmqkOoTEtCIkFcIyNgUBGCWfB5b0Z+bgu6p2J40h25ruWop6UcEHQRzOjWhgmC&#10;Pn7u9ZRDAcHM5+VnXuqYn2TGR73WHrs5ZIiZlRFLrwRklCdgKo+3FEGvkO3Fgc9aob5eaAI+VXRW&#10;swKjBDolLQcIlH4+ixEig7p6uDEWv9EGqXuX8T55TxwMbdIkORC4O7X2fgvg9NlvfX7h8Y8Bn05p&#10;1oRdyb4OaRZPwW0JSiwXKWs/xr63LgUSm/Fm5O5qkoEWQJ1gMTinMxz298tOuNDioPaLTvsbjd83&#10;11mZ3S52OMEt5qLlctNyKZYo+qyYX1YpRHI4ULwWDUiEz2GyUQGfKkd7cpsi6P4jhXwe7/EcBVxK&#10;ptk7BbAVws7nZ46bQ21n0/07DEs5Xvvp9r6y9iWM+fFquqQjCBR0oQh2HY0tEbD4rI3AbR/ei4T+&#10;4r0dFMdxZoMdxdFMXle5ZKrioQ2hqTSdl1NZV46wlIvx067F1P2f4Xj0rF2jGLjSKxSD0l4OgSh5&#10;SXxstF4zQIU9EzuDj/Z+hgk/XoOes/uh8+o+aM+mpF3tK2LFDbToXQv3ea09yAK7ksV05rV0WzoK&#10;fQUUs5Xi8jlO4yRFjqxYQCRSJBLG/pKKyR1VCpD2jY2GUoHkhcibcwPcky9FcHJLAmATeLUG94N6&#10;bGR7Ws87uY4VN0id2hZnvx4H3/4vAO8h9jldT1uOxk632KWAXS5uOj5P/BqTZt2AwbO0BExsji4l&#10;WZ2WnTmFGuRiikFrwoDAx3szNk7Q671A66PH4d2D7yMxoqo07EWVYCOY2DgLL+TlKkGSyiZIV/GG&#10;M+zvj49+hXELbkR/up0DdVyOYSeFCTg+hVsQyJW1WB/H0PL0NJbG8MTo1ArHXn93QE5xvB5k4L0I&#10;zAMoG30W8vP5AzF4xgg8ufZp25fXJVNHBVTFbBngsOWuOK9l5BRqEPA54Cfo04i4qP8/I+x/DJ68&#10;K+DNp0dGIIsY8FWk/rDJpaTnFKRe+QhEPm8pBANlCZBlCUTlqUfVqRp1EDlZB/6j9RA8WR/RtDpA&#10;TlWSiooI5lRCMLcSQgRE25+DQGoxO+nor/TWmSRx4ntaDwwyyqhyCOmdBYkNfmv8m4s6nFINJ6bV&#10;x/pP7uZ36NrSi/FRF1VgQeEWh+H+fXD7e49/EPiEsJoq5yuj1oofaBmMXEEfbz4Re94dD9/61ryp&#10;8mR9tBAEJIfe8gbjgPY38/jU9LdfddTfbUaj5bYWR4hsTvk+TseT+VnAlOyPnxkrZIfaHiFaXlfA&#10;AfOVQIBusSrNhrJ70OoosXk9wcNlaSz04tjJEh1qAJXOKAAVWrJEfKHVkZKLI2RjZ94mvLz+ZQyb&#10;qQ3HR1hxSSsgSQDssXyUvZagK26n3e7VzgMflcKAT2kLbLayQMDHz3pRgeW2CZg6rhxMVtGfgDgE&#10;fWaNxnUL7sZ3R2cjM5JBA8Rrs4Kqcn2koprtJHsREPLS5YC6yGn2Bg7hlQ2vYvg0Ms9lPN6yAQQ2&#10;Kt+yseizVFVexvKcmgSQ20XGsXggOtHl7ah0j4UjMYDullJcFqcvJu9IocJRBtQXPLXWrIokkQM6&#10;xpCAGwp7KNgHEd75FrI+HYC8yZfBM5Wsj2zP0lbeV8mpxvC91wBufp78eV/kr3+JurqLnZxna4I9&#10;msQRECkZl0wnA24szd6AW5ffj75zyOgWKUbplGdSiSmbOdUEB0HQAXR9pskdAqRezx+GwfPG4ult&#10;f8F27xb2EpmpxtRqTtK4y7jxf2N6Mho8p2a0M3jHc04uxE3z77BlYl0XDeY5h6ITwUvGoTtZX2FK&#10;k4yZrc4RsCltiE1xPBlEW9fNZiw+ng3QaYVWYqh0PAFwxTD0nz8aA+eOwdC54/D4pqewLlfVVrQv&#10;LzVQuKyh5jVKDa0CS/xDTc7ZRJd5Lvm8jVSOxi6C3nsI5A5hI3BRJ1Tc0wE+gppbsb7SNkmRT33I&#10;DxSFN6CCn9QXlZpLr4XYvobwzquD059Wwua3iuLgjOJwH9QmRKXoAicgz1cEHs2+qlhprur28XfU&#10;OZt0lI5epLMGfG4CH93jCDEBVk5eYSo++wnIAV4XgVegGjnYBOvfaofUravMEAU4RsockN45oMdx&#10;Y+O/JnlO+8cf/yDwxR92Dg6AkJcXIRscjmj5fBDHZr2MfXRbYslNeXOa7KjIziULI7uKsiM1S+RU&#10;ZZa/XwhyhUDoAKTz2pmsKIwBOKDIyxRb1G8UK9R3xSb5Ow+tlCpAR/NUFbo6Yuw05FTjd2iplPkt&#10;F9hmkjR7RdBjCxY40/YaXAlErKA3XfaXKDSaLqd7S21T5VzpgCY8rIKzXEfKmCU7y+oQcLTMTTG/&#10;Pe49eH3rO5hIFjJwmhNk70PF6zWfIKMJD60OiLs9ppBxy++sHFAOn8MKpDRO03cFjgJEbWatlBQp&#10;G0GS7tXg+VfjjgX3YUnqMipmNq/Hx37WTCutPQVf+XwqKkXeRQCn4aVi5PK/Hbmb8fzPz9JNI6Cq&#10;mstKJTbz/FrTy2vVBtoWbCdTNcZiLElN5x2JflTGR9Y+gYOBHeyfLI69swm1JTJTOGQc1WnsHgew&#10;omQcaT8he+GfkPxOZwJfa7q2KjLaCHnaQFx19t5vg3M2mfEwmcQa/lhFY2PmMmtZnB5ybTxi2NGj&#10;eGrLm+g/c6KV0e+6XPFJgU7hpIBSV5xZVK2HFjB2J2hrvWxfFQj4fiTuXvkIfnatp3Fw02jQZaeV&#10;02ytrlfs1caYrEqztz4a9Sz278rMn3Df0kcwcM44jgP7Y7UTM+zGfpPhEggWAp4T31NTHxa+dmJ9&#10;hS6wJr7Uz2bQVvVH++V90ZlGZsCyCeg3fSzGzrwRL21/AxvyNvL8mU7sNn5tll7D13Jt1cyjtQ+U&#10;6qTvEfgIejGsRzj4IY37dYhkNyIQlUHYshukX2Jd1E1jfWR2BEIXmZfHJz2ku5pN0kLQw67GOPNG&#10;GWy5pSiOPVMZ2XNqwLO9OqLJNThMleGnC+wjYAUVF8wqRl0iiInJKQFZxUrO67ijxwZ8FkukTvIz&#10;5dcqLq8iBGEP9VPut4u6m9IcSTMaYN/0u4l4ZOMeyhjvXZNp8shsvxDKtQN8/9zjHwK+88cX6NHc&#10;KOXDzw7WgIRVN87rhy91Fza/2xXulQ0Qy6pHUKmIiIssjJ1tOX3qAKWdGMgVAh/beeC7GPwu/kzA&#10;dzFQOp9rZkkUOeAtC2QQ5I7UR3g93aeVzRD8qSUi21oCRxsCqXXp8tZALLsaYpkERRevS/W9aG20&#10;UVEgryz8uXXpBozivUyh9O8kuLkoPIqT6JadGTIncdUBfUqPmV0tYfJGtHtGAQ6FjmDqno8wcfo1&#10;dIVGEPjURqMfFU5LjBzrLyVR4H2kgdgvge6XzQFFxaQcF0iuUTcyyCvFIOnSaVe4h356DBtztXub&#10;GwFfvjE/7aAVJFPyRVWGiE4PpcNYbEy1njOwNGUZblv8IJmjZnfprvG6FJB31q1qsyQtxVO8b5SV&#10;UuqtlQT8m5Keu5ExjZ93Db4/9hWyY2cpiAI+JTbLKEsYaSSUYKzZT/aNHC6EziJ04FNkfD4MnimX&#10;071tjvyp9VDwaUP4P2wK13ttkTF9AsInfuBvFW4QYxR3VM4clZvH02bwGfzvx9RFGL3gdhoULccb&#10;js7aZ0JLwwh42m1Oq2hsOZrcXCvbxPtYOJj3MBSD+JvrF96NGclLeCQXj82+8mssJc9h9hNhRPEj&#10;XrLw1kejls3vbcnfjifXPEOmTEZPY9F5mWKfTlxUBk0TUk4epuJ2ziTF+TG8KJ57IaYrEHQMjJa1&#10;dVqpiaRB6CdW/eMojP/uary9Zwr2hA4a09NEjpKplZNnO4fp+gSCHFdz9QR8kkmyPKIinyWvxwjo&#10;n9ATupreWDsH4LRTmpdsjABj6V8iIXGGFiJY+fhZ2FWFoNMYONYWka2Xwf1xbWy/MQH77qmI8Pzu&#10;wKErqFOtgIMkN3ubAQe05WxtIFP6JWDVhCMhxcJNivdJbwl29pqsjmTD0XGxQX5OnQ5Sh/2qtKyk&#10;5Qwy0Iz6COxviOVvNMC53T/y3j0EZB9y/ZJlDpf6wIAvfv//5OMfBD6eSP/xhNpQxWbzeFIl+gb9&#10;YSI9LWfEg7Nr3sXhyfWBMw0JKlXZqRXYubQeRmlJnw24aAkMzH4NfBeDXuFnFz4XNbZZIOu80jyu&#10;GBwH8UR1+OdXQ9ITJZE4rgSO9iuFxIGlcPqGinD/pQ4C05oiuqMNv8fBSq9L4CuFICl4hLQePrrC&#10;NvFRDj5XcwTyJ1GwPuEd72dTcqgCqhIkWlberxQkTPbHH5oRkJ4HqeAegko+leRY6Bg+OPARrll0&#10;M3rMGEwmpYXqKkEkcCMrMBZH4KPwK2+rs+VvaZ9UZ5nSxUmuYoJanN6PSutUWCH4LB+JK8QUllPJ&#10;eLzBdHuf3/YK9gRVcZfsWz66YlMCZbqKvFq77mhI8T6ttfUhLZaBzw/Pwsjpt6G7lneJVarah1ag&#10;iJkYU1I+4li6hmMshqb1rN20hErL6uYOw13L/oSNWevJ8z20wA5bIv+lhMgPU7zMy8uIoICfK9cM&#10;rs3wLn8U2e/0RGhqO7q5NVHwUS3kvN0UOV8MQmD36wShXRTsPGOPtv+xzVjyqDyWh727OW8H7ln1&#10;FHrO1jK8sbY5UIcVdMUtvibXVpMY6k8COFlVD+VUGjCx/+YPwehZkzD1wJc4GU1nL3AsZSSCCgdE&#10;4ZUR55WKaQpY2HuWMrI3moiXd76N0XMmYaBVViHgLR9sBWq7Ech608Xuzf6yhGm+Pz9za+P8G03g&#10;JzAWs+Y1aiOobuzTftqxbdoY3DDtZny0dSr2F2hv3lz2qcZP7iwJhuKmMgQcXsXbDf3k5vLKtXew&#10;9b1AMJrDTl9HfXkA4ZzmBB2yKOmNQkA08sinJ6Y4HPVI5eQjtncu9SirPHCqHqJrGyP70wY48lg5&#10;bLuuCH4anYDDj1NPVnZEbGt7ZH1TCydfKINT/Cz96QoIfkudOkCwVMl6bwnCgKPTFsszfRcDpM4a&#10;8GkXRsUY6eZSBwV8Sonxi4EWlCOAViaQNsWZ2dVwet1Tdi+esAuZ/mwU0JhqSwYjt78Cvn8GAP9B&#10;4NN/9oInFeth36rxIlQkgeNiQf+IOwnb3+6P/OW1SZfrwEvKHCWSa/o7JD9esQUDPoJZIYs7D3IX&#10;gM+sgTorDn7OTBE/U6dp5lY7LWXXBJJrw/d1VRy/pjgOXJ6AM40qIKdufWTUqYWzjavg1BXlcGQA&#10;B+numsilm4V1lwNJDWzAtRevSt1Eswl8meUQyaiGYHZLeIOTKG6f86YSCWwEC8VNBHhUQsve51/l&#10;Ykjw+LFlPSjtRUmvcjJPhU/hG7KX6xfchr5kfr3J1HrKnZQykjFpkXofARwZiSkrFVStO5VXwGep&#10;MFRmxfqUH6bJEFXolVIpXiiAUjWRHlSanvOGYMy86zD18BdIIo9RZWmBHOjCKY1B1yvF1n4e59Mz&#10;+N8xfwpe2vA+hk2/juccYXl8V7IJfFU/buC8sWR749B14ViCdHzSQ8uvVknpB2DInPH46+a3cTaY&#10;xJ6ge20uNvuGHaKKMU5Jc63xdfpM+7UEj8xG2ufXomDyJQh8UB3579dB2tQe8Km2Xt4Wgk0qf6E+&#10;ZO/ymkNBgZ7iqAU4FjmJ9/Z+hFHTrkV/utsCjvbsn/YrtZesJgl0jZrNlTFxgLwH+7bHogkEpbEY&#10;MGsUHlv/NHZ699FI8bg0DjH6TrZPBpXGQwH2KkWC77XRumZGk5CCj099j5HzbkBXFXqlK9pjyUD0&#10;IkuzrTxpvJTk3Ufl4jk+jsGKu7hsliRtIKxnAZyu02H3munvrNccz340MppsuXXGrfjm4Ffs09Nm&#10;UBQ7dwSMjUrvzNI7za7T3BH+jYZFIRetJBVAIrIdMe9fCXq9Ecsph5iL7iR1UGtyQ/TAQvklaeBF&#10;JKhbmgzMrwGktUB0YxPkfFwNe+8qio1XJeDUw5WQ914jJL9ZGtlfVEJsRXvkvt0IO0YXwcb+CUic&#10;WBE7exVF4rXUpYX1eIxaPHYh8Dmkxsmxddid3hsYUv9tbbB5gSQgbsXe+ZmXOkiPLLqjBXa93Ro5&#10;x1YIcQjrAY4PPQvTMd4z71uYr8c/A3iFj38Q+JxmD/W3c37HwMg9IOuRbuk7J5e9gz2vVEeMlDhS&#10;UA2RbN4cbzikndi0KdFvAp9A728Bn1geP5fLHAc+cBCJcAjuqY2UBzgAlxTBrqYJONakIs7Wr40z&#10;dWrgdP3qONG4EhKbVsD+FhVwuHs1pN1RH95POEg72VJq8di14eexCjTpwRZ0V0Jufhv4A3eROS1g&#10;O2ugIeYXiOZTiT0USrFdOWISRvYAGYI6wgLLVFNtaJwaS8e85EVW1WUgwa/HAi2WH2ExoX7LtPEQ&#10;lWWB0lucqsCFKzbkBomtOGs8pShiCBfYhDEKulNO9WAF94ejz+wRuGHhHZh9Vi5cDoGIYBcUE1PJ&#10;pAgBSS57mI0XqgHjk650a9ZOPLDsUTI4Ad8IXLnKUdwhc0cR2MjyFmrVg5oAWqxvKDov6o1Oy/qi&#10;67yhmDTndiw4vYQqqv15lULjN/fWVnHIMETcfJFn4KWcyKj7GHJXvmil6lWEIOuDVnAveBCxlG28&#10;GqVbi+HkETy1gY88C3Y/wTqDDueS7OW4fdm9GDJzLAYT+ATE2jXOgI8ur9hdr0UCRBqFxXQdyaJs&#10;hnf+RPSfdzX+sPx+LMxczt5xcTwJxIWTGVQcQYfMQUguOsFb46igwILkpbh2/p3oNltxUAKYGS8x&#10;bzF39ZVmjAV+bDROF+J5F0DvfLM12aoF6FybFUJdwT6dx76eORH3kg3/cGw6joe19jbguOG8FpvJ&#10;ELgZ69P1KrCvBF6FAOJyJyBknztbhB7m119HML8/3VbKt5tuLN1OH2U75qljcXeljfg02afJi4w6&#10;wOHW8M9ojSMPVcGGq4pgz60lkPUuScXaS4Hd7ZC3uiL8P1NflnbC6WsqYdelxZF8dV0EXuyKA8Oq&#10;YXu/4vB+3wg4V4/HphdGd7cQ+JzCJBfcWqv1p5Qy6TH12ao4uUogSKboEz6k1MOxz2pi24e3Una0&#10;s5/0Sk9CFvUDnyXDevsvPv5HwGctfm45v8pvi4hFaFAIAorNRNynsf61AUiZ1RzRFDI/AleYwKUp&#10;7zCBRYmPWqpS2Dnn01jioPdfgU+Umd9jR4X1WkvQZKlyqiJ7fXnsuDoB23uUwsGJlXDwhso4cG0l&#10;HOEAJY6uiiP9quFEJwJg6/I43LgI9jUjOPZKQO4jVRCeTTfg5OUI5NVCqrcYXJGi8HpKwpdZF6HM&#10;AbzuZ3lvawh2LlobdjsVMhhTDRSKJpVDeX5yHc3qGPCpRyiw9H/FgrKRiZVpK/AghVobA3UjwHSS&#10;pZdbKfbH14VuUSGgWVxIzV477EDNlrrZ5wI/zQwT+LRCxJgNXd7Zo/GnxY9gW+5uXpViQlJsXpew&#10;TrFJ/ie3qXBmUJZTVV+0ZeXEudfxuAS4FYo7DiXj08yizqlKvyPJqPSa7hzP3X1Bf3Sn8ire15sg&#10;9NS6F5EYOMij5/I8YnjO2g0BqyrdkFqwD5UexJPSZQns/xaZ34zFuXcvx6kvBsN36Hua9DReL8Eu&#10;qqViSh9S2IS/F5Nmx4rtvbj1FQIEDcZ8suWF2iRojE1qaKmgjIQKe/YiO1Wf2lI/ueRLR9kGQuPn&#10;3YYPj36HkzgHHw2XLWtRPT0BB7tIw6eCohHF+szlLcBO13Y8uvzPGEAm1pmMrov2L6YBkJuqIgJi&#10;5hdWh+i9M4bWNKYco/PNxpiAuUTXNYD9N9g+U/7h4Gnjcd/qpzAndRlOk/FqUwFt9Rkg6Fkaj4wV&#10;O0JTR2Y8NMkm4GMvO0sUnetXj9NH5Nh+Cm/BIHjdVSjXpRAsqICAt7xNQkS0BWtOefNyFNpBCkHv&#10;52ZwvVwHe8YXx5phCTjxLInJqobUi4Y0VPWoZ7VQcKwywvvICKdfjhMDy+Pg5aXhfeoSYM4wJN/T&#10;BLsHl0D+Zw2AswQ+5fgVSH8dUnMx8Om9Taoou8LLphhjuooYl4UvRMbHa/aTde58rxOy9q/ijfHm&#10;BDTxcbJWOGC/w+MfAr6LHxbt08ml6GI+HCCxi5Btq6erZJ/unI7Nr7YB9rVCjK5kiB3vz61CxkcG&#10;mMObzHGA7/xM7W8A3wX3V53H7xL4rM4eB86qPOdUhmdnZRx5pjjSX6kNrLkSOHgZYofbIrq3LSKr&#10;L0Hw68sRfONyMr2aODuuJM70LoqjbYrg8GUlcWxCeeRozeiO+gi56ZYHy8AvN5p0O5bWzGqV5cZe&#10;IxfZRgX0U6gIHxHNk1IoKXhhshOrbmvCaKpuhkD70wbDWlITQF6Uv3btwgub3sLYeTejy/yxuFKT&#10;G1QkVXUxV4gK4ZQdEpuQ8oxE3wUCGoEaFYvKVZgC4eT7OexCrzsRhNov7AvtBDb8h6vw1tb3ccR7&#10;kldLY0RltlmHoMMWlJVosS0OkcpbqZDVYf8evLH5rxgxYxKvjddCMFGSr8DU0i3EPNkEvgJbBfel&#10;5F2W87u8vgkLb8K3x75GWkwrLOhyKf7LU/KMPCdZpuIyPLfW8dKSkGFsQPay55D4+Q3I3PgGx34P&#10;ATOHSk6QNCYjRsMLFPDxWFqPuvD0Qlw3+0Z0nzUQXQnEnZZqF7kx7BeV0x/M6yQTIwMU8Gnlg1PX&#10;jsBHlj1izji8sOU1W2ImJzoQpFHgNalgp2yDdMuwhefT2Gke/ETouG3gPmb6VbYrnhU0kKu/ZDyP&#10;H9+kyIzRBUanMRHrU6qShSYWDEd/AqSqPjtN/UdjwX7Vc5/pwzHqx6vwzPqXsNq1gZCXzdHw091W&#10;ngTde/aDciMlU0oUUgEs1SBUOEVlyPRe7q0MXExJ9ziCaPBL2pkJlFu6nNSbII14wFMRQdtoX5kV&#10;1B2fPK7KwKnmCM5sgJO3lca2vgk4dH1RZL5fDaGtZG5ptQmaJZETKApPhC6y8vhOXI7I95fiVL/y&#10;2Ne+CHJf4fc2DkDeS61xaHgx5H5Ad5nAF9Fa/QJnYkPZF5roMG9NeksAVNpMULO4foJidkmeq6qx&#10;UV+wLK+pEY5/2Ao7vn+E96McAUcOeLP24CtrMuLqlX/18T8GvvMPi7Lyf4KgKlYYPZf7oFhDKBdb&#10;P7sOZ76lVUmrh6C/Erz+yoh4qxDUytCaXOTq/gbwXdwstcU6UM/sOGOCtFhZldjZNRDcWJEDVo1K&#10;VY90mkwutwzpvWZ6awHHyOr2tQb5OcJLNZvYACm31cLRfpWwvUMRbOWgn3mkEqJzW/C7Teg+0x1w&#10;VaaOlkW+tyaygwPpur3Lvt9L6u0yENF4OKn9CirTCptQqv4/+4B9ITboJ/DZulYaAiX97PMcxeR9&#10;X+CqhXei18wx6LuIDFAAQqXVzGQXxfTkTonV2Xpf5dQp5qcZQIEjm0DSFE0gqFlWKqUC+yv5GUFz&#10;0MKJuGrazWRxM3E2nGIKJCU3dhOPWwkQJUvOChTBSiY2ZPxMl/dxS9WwiQ4yEm2raRtuG4gQlMlc&#10;dD2K+3VTYQMxK4JfrznD8cDah7DNv0lqS+WjAVBiH9HE+oNN+ZCeqPqCCho8jbz985C85lOE0rfw&#10;a6l0xfPsWiIR9iGPYksDBUy8/hOBI3hu9bMYNougQwbXgffckQbD2LKSrJcRDHmNAr7eSldZJCam&#10;4g6DeG1DcOuyO7EyaxWvjOMUIugrCZaALPNle+1Qhm22VGyPo5lFV3jG6Vl0ca9Hn9kDLTarXMzu&#10;vOeeHDMxTY2RGR/1zfm4ncPQbWb3PAAK+JzmfMbX88eg//RRuHruzXh7z1Ts9OwmnGlCh3ycFkNA&#10;rHIYSqNReEKc18IIlC8Z2hCNgy0ZZJ9KDGXOtGF+LPIlwe4qBLMbQCuZkM/m1aRiGZKMsghkl0ZA&#10;uXb5lRA7VAcFH9fBgXElsIXez+l7yQznkbEdb4EYXd+ouwIBqrjl9PnDSgUjUCa1RPT7tkgS8HVN&#10;gOstEo3d3ZE/pSWPUxQFnxMcU+kpqRpSfOJRCcq2bFTkJq7L8vxU3MCnZW/aMjKnIjwFFflcDb7l&#10;TfHTc93hPrWD96TRkCepZxolDRUbX/JZBuFff/yDwKdTFZ4+ftr4WyN/eq9nvqfM8p8IcujGbHy1&#10;NoJ7GpFq10Suvzzd9rI22eEsLXNYnwN86pjCGF8cEOPvBXi2HtfAj51p0/AEvhxNcFRALItA6iKV&#10;t2VqDkBqWt3J9SsOVXINkoKH3XWBc5cCW9oj9ElznP5DGezsl4ANnTj4Eyoh+DHp+4EOiGTVpaVM&#10;gIfN61JMZAjZ3nu81z2USrphAd6fJhB0o7x5i7EIZDhIGqYQhVIMR+/VL4QBhapxJpaJH07MwJ2L&#10;7sHoaRPRbxbdJm1us3qEVXixZW5U6M42YzmeYKYZV7qzxgKVLkElVG7debbB7wv8VpI5rtKs8Ej0&#10;mzYG9yx6GD+lr7V4lpiDARHHQ5M0csI1RroolV3SypQsurxfH/kek+beiF6z5SI6EyedCSBd6DJa&#10;rUAqtCYPeiyaRACYROUfTbDWzOZgjJw3CZ8c/9zWBSu3MeaTO6n+4bnYF1pLIH6s1JZozI2Y+zhZ&#10;9TECcjqvRSuMtbaEfDRKliwmw98pZSErloG5SQShWTei9xwC3SqnkoxARpsGaWlXN1VWLgQ+MT7V&#10;3FtG13PhYAybOwHvH/0CyUq2Jphq3DgkBD3NySv26biSciNVgUWMa6trt+XrDSLT67a0L8dErqli&#10;eDQKlkyutBkCn/qI/aOEcyd3j4aIxkfsXBMWKnJqGzqZ6zsKPegu95o/GgNmTMTNS+/Fxye+wv7o&#10;YfaY0qZ4HQEqs48XprkJAltQhoLNSU1RSMVDmXImqwK8bt2O5I5Sxfcz4fX8geBG450tQlCGOlGN&#10;BKCCJStrMiGSRV0hAYluaYy0Fyti6xDKfZ8iOP1keWATQS+zMfWGBl8zwNlsbqdAQUSFAwpIItJI&#10;CGa0IPBVwM7OCch6m6RifydkfNoQ224sAt/c+ra6w5NCb04rqJQczd9qAsMhLQ7wOSXtS1C/Shj7&#10;8xGg/QX0sI40wPF3yEBXvMlOcAyAJnYsdBT/zwEXfW5o8y8//keMT+zu163woVccQlP0sLL6oydw&#10;YN49tjdHML01aXhVRLVZMW886Cd4Efg0pW2FBgSEdG2dml+8JD3ze86MbrwChHKEbEpeWeFsdiyC&#10;mo+UXusJlTSZVZFMj1YtS3UBSyBEyxIWrfYq568Ywl4OdD6t1dmWpOrtbE+HxJvLk/mVxPYRFZH5&#10;NoVgXyMrdx1SEDaHg5ZRE6GC0VQazfQe5I1qtUQBZZJ3LOLHJ2f3drq4/JcQSAGlYvEPhTPfASqz&#10;VlTkUAnXpKzAcytewLgfbiT4KTVjHDoqnkYQ7LBiFNovG4v2SyeiI1sXlY83pRaDGEIFF/ApFidm&#10;w6ZZYL7vvHIEOizXzOMIDJ9xDZ5b/xr2BxJ5RYpBSnnEThXlKwQ+Xphy5ahEuuLD3kT8Zd3LGPCt&#10;3FmCKs+l3DSt4xXAyP1WgrAAWTPRillp054uWpY3Yzju/vlx7PLtJxshq1PaBYE2RPBS/ToBjHkD&#10;PLcYHbSDm21aruvRTDBfi8VEZCwIk/y+2Oo27248vO5pDCRD6r6ILv2K/mTIvBYy4r5kniriIMbX&#10;WXUGeX2WKE6A6b+QADNzNB5a+wx2Fuznkcj2dK9UGrnhGjKxPtWwk0FQlRM3Pz0QOoK/bn8bo2Ze&#10;y+MNI5PW/bFPDcDEJrWXrZglQViGQI0gqGdN/DizunTF+XflQWpDeiVPD1g4AYNmjsfI6dfgwZXP&#10;Yh4Z6AnCcTbP6rWkY0KYdpFit9BO8RrVUzRYvEal82jix3FzOVa8CYGepVHEzvD9PBT4/4T8gius&#10;qKhWYcSyCWBZDSm/tahbpQli1JVzNYHFbeC+rR4OtS+BvQOKI/cdeki7GgOuOtSfcvAGEuiGUu+o&#10;O0itglgqAYwgGHPTs0qri9i8ejgzsAx2X5FAV5e/3dkRKfToNj9O13VTY4SO14ZrK72xDBUkJktU&#10;GSuBnpEWgZ4a32u5mpe6GShG0OPxzzVCwdxm2Pg83em8fRyJiAoMsVs4WFIue/BZ7wvf/g6P3w34&#10;9DD7SbYTUHUTui6BlO1Y/lp3ZCynG5lZ3ayIn52ghc+2AoOdoBQXJ7FRnykQ6oCfw/gIdARIW8Qs&#10;tpdXisAXXwdIlqeNzC1+yGOGOMC2aiOrBsK0cMH80hbUDWvxNI8TZqdr56ZQSFniFJIsgtzJNogu&#10;aYvUF+pi26ji2DA0AWlvEDz3teHfaSEVK8kh7c9pDG/eJOrJZN7lBo5KBjWIo6MYmlyzmCrg0Sqz&#10;BwxT9DH/k0Mi91cAo1UOcumU8bc3/wCm7PoY18+5zXZX007+PZV8K8a3VK6kGJ82jhaTcxRNZen1&#10;LOUqzPnTsjblqmnpVHtb/jTMqgCPmXY1Pj/0NTJiKqqZz1Hx6sp4frnjNlC8SI6nXEoqlK5qUfJy&#10;3LroT2Q72lhbS+9GkVk5C+gFfKoP14nXZonNYp5kPZ3JbLrPH4dRs2/Cl4d/4FHYL3IkDfid7hED&#10;VvxDzEqlvZSEq/M766GVPScl5nWw01QkQCw1lcbl65PTMGbejegzl6xpxXBcsbQPGZXW2o4nAE20&#10;fuhMYFJCsYETr0/5hv3mjsWkhbfh+9OqHq01xbwSXogAX0ZIOYICEZX1Ur1Fne8MweXr0zMwbvYN&#10;6DOPBof3rvxA9bfW9hrLs37XpFS8vt753EtnAkPAZ5NT/K1CET1WjkJv9lf/GaNx9axb8Pq2d6yk&#10;fRZd1nyCsTaRsk29NQaK1VFGxEwtR03ehFgEn52xUzjFuQeHFu7n37+nIb8XnrxO8BZQ5gso/9Ql&#10;rcgIEXwi2TWpPwS8jNrwrqiGtFur4lyjmnC3bYbIw/RuNrSmjNcioaxEwx4nCSQYUbK9iCX5lydb&#10;K8f3VQicdRGeUx1H+ys+Xhz+F/jbDZ1x+psqOPQJz3m0MXwHauLMbOrXSe1pXZ3gJ/JBeCHwyRNz&#10;lq/p+qSPFaizJC2apNzZAAdebIij857nHRbQGMgcSn8uekhm1X7Hx+8HfLpSWXkKkqh6SAtaObi7&#10;5r6NfW+1IpiQLhOEgiEyPgVAbRtKdoKBXhF2slxfgppNd4sea1KDFJmd5sQDxfZIwfl91d5ziiSK&#10;LRIYRanNspS0OEMwT8twFNPQsjlaoCxSb5csEI8h9udz2F/QXR3RVILynjYo+LA29k4ogo3DEpDy&#10;Rh1S+bYcvBo8FgE0ryIFjODnG0Ll+StvdCebZiAdd06zkY5wUjzZD9J1c6NkwskotD+uJhjEPKTw&#10;Wk17NJiI6cd+xMPLH8ao78di4CyngocluEqpLJan1AkpIJmYpbwo7qc0CrExVfNQPiCVlOCkXLwO&#10;BD9tGNRv+hDcufgu/JSymmqWzWvjePC8SgAVINkMpp/XxDHSjnOqN3c0eBpv7vyIzOR69FPiso7P&#10;c/dZMJTn5rXwmgr3FxHwaeZUuWi9F03AYLKZR8lmDnv2UD7z7L4F+MZ4eXadVTwuKAYj5BWZoYDL&#10;ydWUi7BQBEeVUQQK+0KH8Ni6ZzFwnpgd3cblWk3CvuDrPvMFzBN4PU4SsG3taYngjjHoN208nt7y&#10;Og5GTjrn85JlUpPE+FRyypLQVZAgSCZMdio3++fcvbhnrZKjtTPbWHReNY7gNwL9F6gwhFNIwO7X&#10;JnyGE/Ad4FNBBO2RYbFFA8ARlsysFRzd5g5G3zlj6Nreg8+PfoujkWM8F51s3n9ImxURjC0NLKRZ&#10;b5WOV6VkGgblhUnz2QwUre+Uw8bPjO6d5gD+QJC7g8zuchrmqgiQlYUVltFSMBEEghey6gJnWiN3&#10;RUMcvrsIjrQrhayajeC9pBUybq2P9B+of6kEONsugroh0kG9EjvzBorDRYJQEKCbrMmQc/URmVcL&#10;icOLIPGK4gg8eQmii9rj0GclkbGGwJjZBMF9dXHy6wS4dxF4M6lzmuEV2FGXLZXFwlYEZ54vnFud&#10;eqVVItVx6rOK2PTqUOr8WfaP2LgT0yO68N/447df/kuP/xHw6VEIdheDnr2WYecVS7E1QyZhVuhV&#10;s3UHPrkDad9wIFJqkm2VJw3Xurzy1uliduqYQrDTjJDAULW5xPTMWlj+Dz+Ta0ur5id4qSkZUxVX&#10;BKBOVRh2toDOXY1Ax47Vmt1MWr1snjuTLi7dYMVAVGpbOzipNFUwQPBz1wIONYD/mzrYfX0JrB5N&#10;8PuQvz1Wn6CpvYPL0B2pgHy6yT7fMCrOh7znQ7zHfLpmdHPJLBR8ljtpoGf+PjvDEkr5mdwqKXtY&#10;rgpdPAKDknWV8rIhcyNe/PllTCLgDCD76714jOMqLdfkh5P/pxy13gsm0pWj60v3qbsKny7rbwF+&#10;m2UlECmfTcm8KmQwkEA1esZYvLzhVRzw7yfkaBKGl8LhkCtlW2sWxikt/qcsOh9+zt6OPy58BIPm&#10;TDDl1eY2hZtZO2tgCUKm4PFiCmQ3WuExcNZVGD/tRnx36CseJ4VjTiWWe2+zvFJexaPk2orNqG8k&#10;F3ov2PE518TLCREMsnmEmUlzMWn+zTy2JhGcyR1tmSnw70M3VxNAAjkBjvpL5btkKPosGI1bFt+H&#10;xalryeFUuokAY5sR89i8VVXVUWTTqrGEPSSCHpyOpuLlLR9gyOyrbaa6o5j38rE83iibmBg431lB&#10;48x0q/qOU0TCQI6gp+uxySh+X+krveeNRN+ZIzF0+gQ8vuUFLM1Za0VTdadidDF6ChE1gryWyKl/&#10;BG2Oyy905sVqYaryChVCoaw40WOh4TnKz3wEPH8iK+toMW6bQRUry6lLOa5KnSjP15TzI82Q83V9&#10;7Lu9NHZ3LYq0KxogvWkTnGxWxZnUeJvk43QNROkax7LpjRE4ndUdCfD6E5AVLoKCMBmZpzr1pjFi&#10;axvh6KTi2HNlEbj+1ASRBVcibXlV+I9Sv3LoWm+vh8QPEpC6lvqbxvMbsxOQUoepswpdiU3G5N7y&#10;mKHM+nCvbYj1r18Bb9JmygNhgGMkYyk8EfM1lFOLP3719l96/H7AZwxHSmUvKeJRFGiKlw/XvpVY&#10;+1wLBDc2RSy9js0yhdUBWiojlid2ZyAnN1cBWdJtgVq+Oo+NQBUlQ4yqsrKvFC1mCfj95fh3MrMM&#10;MrYzbCcaA4fZdvH1Zj5vZNvUEFjPQfu5KbCGn3PwsLE+sIO/O8jnk/xOKlsGv3eOrHR/NwS+7oR9&#10;11XG5okc/M8pWIlahaJ6Y2XI/MgS81rQNbiJcvkjBfkwFTyNCpRD4SXrI6hJgaVoZp353qiGrIAG&#10;k4JsM3RixKppyP/yqRL7vUfw5dEf8If596IvFUbpE9rDwxKZ5WItGk9ln0TFn2DB8m7KpVvhbJuo&#10;9bwKslsVEIKEgup9F4zEgJmjcN38W/AdXcZs5PD0HB8qlU0eEAB4dbweXpe5WSrKEMWZWBbe3/8V&#10;xs25Af0IOj0WqWinWKczo6wgvrOG2AE+uebd5tNVJ1D2+340nvjpz9ibqyrRdK/l3vN8zgytQvgC&#10;P9rxOPDZJkkEf7+y8mXleUFaBnmMzPPPP/0Fg2eOJRCpPJYzoaPaekrc7qUcRgK7WGhfAk/f+XLJ&#10;nVp3g6ePwjs7pyIlkiE7bLIoVqV7Vm97FIYhwKjqipLRXYTHWaeX4OqZd6D3bIJ4oUurEALHwMCN&#10;bLoPz2nrfvk3fcdW1NjnqrijayLoaZ8S/m7QrAn4w9L78P7hL7GTRkdl6m0PYukx/1Hfy90WA6dJ&#10;NHLAv7Kf2CdGkSk8WkXC6wvSgBgg0puggLOPZsPrvQ952e0tzUShHq3ACMu9zamIEIEvnEnZPtIS&#10;+Z82wL7RxbC9YwJO9K0M3+gOSG7XGIktKyFxRCkEvqf8J9VzwJKGP5+EIWiVy+lBuYsRQCuRVNQj&#10;uFJnspsgRq/o+E3lsemKBBy/tjyiiy8zvVOxgqi7NkLb6uPEZALs4mKIpRCIVZ3JTddXx6PORjyl&#10;ERQYasIlh78/2Q6b3muGkyvei4O8M/7WF3xjE1L8zFr88au3/9Ljfwx8f/shkHPWO5JEULCE3hpQ&#10;fhxzY/esB7DvfQIMB8U6mx1gNbks50esjZTbykrRYlgsL84KOSDhPA5oXgVaOX6mPTWy2LHHOSjb&#10;CabzmyH/w3pI+0sVJD9SEefuqoz0P1RG1k1VkHVjNWTcVAspN9ZByk21kXpLTWT8sSqy7uHfH6qG&#10;nCerI/+VWvBOrQ/vV80RmtEd+H48Yk8MwPHBNXDkZl7XKq3xrQ2/lv1QMEA2GXFdTvC7jSP1Be9t&#10;BwcrnQMScDCOcmuWXRMKbLb3rATfVN9xZyyQb6sHBD5KTfXjdOwslqb9hMfJ/obPvA795sitHIJu&#10;q4aSzbFR4bqSVWjm0Mkdc9iXgvwqYtCNLNBmYQmYPTUBMW80mdgYPLj6z9jm3sVT+RALsFHIbGMi&#10;uyIBEK+N7FQumJtAtKlgJ/604hH0n6FjK/GWIEfAs7QNAz0CEa9LgKSNuRVb67t4gpXLun7BHzHz&#10;2AxyNgIP2a4Yru1TTPCT62tET/IcZ3xa2qbajprFFesrYN8sOrMCtyy4GwPmak2zZpY1iSAmLNBx&#10;mJczq0rQkes/dziZ8DD0nzccdyy/G6vSf4KXoCGAtWWUBjTkeQZ6BF8OksbES3A+6E3E4yufw5Bp&#10;vH4ey9ncR/FUMUpVfCGwx4FXM7pmgNhsqRrZnYUC2C/Kz+s5qz9GzBmLx9b/GfPTFuMkzrAftNpH&#10;IQXqgFxXCofgTpJg8WC+cngwL1YobQZTCqOE7pCxVGce+hA//wEB360oyLsS3pwqBDp6TtQL7XPj&#10;pRsZCGoCryy9lJYo+LApjo8viz2XJ+Bw32Lw/LkDovf2w7k2dXGoWWmcvIp6tKw5vaC6JA9l4Mkr&#10;hwJfOXpA8r7IBM9VhH9bFbgWVEF0C3U2me34Fch5ohm2diqKzX0S4PtGOX91kR8uRjCuhODWujj1&#10;UhG4Z5Tk9wmquTUsnBV1F4HPWxTuQDHkartIhZzONsDpGfWxZ+bNPH+S4/bLKPA/GQcjUkYWeOtq&#10;Fz1+9faffvyOwKdR4qBxlLVUyqPrtgGXUBfQ6zuCFW/0x5lpDciyGpC9lSDYaYJDzwQ9F91TUnZl&#10;mCuPzqmlV84AL1BQ3p41cYETHITVjeF/uz4y7qmK0xMq4EC3YtjZugj2tSxJhl+BX6mApIblkdSg&#10;PE43qozjjaviCJ8PNq6Iw00r4HCzctjfpCwONC2LE63L4mz7Sjg7oCrOTqiH9KtbwTPqCqR3aYbd&#10;3Ush63W6yCdaEugoaF52F92BiKs8Ba4Jr2kC4P2AsrqLN+piFyhA7SiWYn5OkrOC08oc0wyrYoL8&#10;qgTcJkf4Iu7S+Kgkbv6333MYXx74FrfPuZOKNIYuFAFtZX90XDHAEnY7EQSVTiLXtx/dTG1SrZlX&#10;la/qskx/H2ZpMdpZrDvdrlGzrse7Oz5CaiSZusVrish9olLFL8NWAAigCE6abDhHV/WjA59i/Kxr&#10;0W+ew4IUR1Nah9JpeokBEnS0Z0QngTDdTK2c6D6X1/HDWPxl4+s4ETzG+ykwBqzihbbbPe/bmoBP&#10;zxJyXYX1mRy5EE6Hk/Diur9i6IyrCNwEHZ7PqWBNViXg5T12J7grz1BuZzfdo9bpzifbmzYKHxz4&#10;ECkx3iePZXl7BnyCePYxx8Wq6/AznTczmoHPdn+FidOvJciK6fF8yqWU8eD5lCStlCGdRxVgOmvp&#10;3qKJZILXsPH6eM9WWHbuEPSbORg3LL0J7x1+F7t8W8ny0tiTgnEyNo6v1gXDw6Y8UHUC+/oCCMo4&#10;Bvg5+0KsT4qvz6xf5DEcZR9+QRJ4C2WuLYIFZFgKBRGsQvm14HNRP3xkUTECVloFeL6rhpNjy2JH&#10;2wQk9i+GPM3ArhqEyFPdcLppeRxoUwKn76R+bWuDWE5NMrDiCKrEvMJHHsq3CoruqY7jLxXHrmsT&#10;kPEKvZ2dZJFnaOw/vRKHh5fDRrJI9/NV6WHVQUGkLAKBGgj+TFf37gS4PiA5ONGCetwUUbrPyCZI&#10;Um+ytDIqUgWxDBKMn9tj89uXwpu2iNftMawX2OnOZYgdl5H9xP+t/X94/I7Ax4eulQPnWDK+5liq&#10;MKUvnIdgyIOMQyuw9s1LaR3IosTaLDWF4EemByUOa0mbZpKUgKy4Hdlg0FMUfp9mdgmOSY0Rmdcc&#10;yXdXw+EuHMS25XGoLcGsVXkktimPY20r42grUvlWFfhcFsfblMKJtmVwvHUZUvwyJJvl7O8nWlfH&#10;qRa1cKppbSQ1IRts3gDHBZD2e4Jls8o41aw2tuuYd1UD9l5OF5ssNaTUGMUii9LalkI4qwmiaeMp&#10;PO/wRjfwjs/y/pV6QEbFppRhrZHQ0jbtxGrCTcW3dI8AwTFARyfEJvBTKgdVRcF+KeXqcz/hpY2v&#10;Yvzsq9FvNpVx4QCoQIASnjvTBeuxgMyDwKfEWO2gZq6nQI/KqqYlVnLZVH7q5gX3YVnaSsJqFs+g&#10;CQWen2MlU2XxWAM+8hC6nflU220FW/HQyicwcLoKk47iceVea1LDmWFWhWEBX0cBA4FPkwu9NOM7&#10;dxxuXnQ/lqesphnIJrYrvYXAw3M5sRspvBMOoWjbewEj0Zi9k4efc9bhunm3oQcB2zbasXNp0oIu&#10;tsUUyWwJgCqY4MTbCE7LJ6DbrBG4bcnd2OzewD5UyTCCBruahzXX1maTqUxitXKjBMrr0tbjviWP&#10;khUTvJYNsvuxPEHVP+RzZzJqTd4o3NBxpc5H8FdRUzK+HkvHoaeY7qxRGDfzajy1/lksTF1K1n6a&#10;Z88z46IJLYGXhRbkvhL0BLrW6dYB/IwXKdkww8jXVh2Gf5enAM2Qx5Q7+hGiBVchmNMc4ZxKdEU1&#10;SeeUZAt5nMwGeKgb6bUQXVAdZ24oht3timB31xJO2smBS4H9lyD4eGPKdGkc6FAcqc+rjNsViGY2&#10;QEy7EVpYySkRpTqWnqV1cfDq4th9SQKOjebnS2j801sCG9rh5N0VsZXu7snR9NSoi7HMNgTcFghM&#10;q4dDVxHg/kqdPtoOodxWJAgEvjxeZ4BM0K9ipTzO4c7Y91Z77Jz5OAforK2mkfOjcDO7i/3GNwI+&#10;6yj2U+FDLwvb7/D4HYGPV8T/dd0iMyqHrllDQaCBAI2aRnX/jAdx+KOawKmGCGTQpc0tYnRYMTxV&#10;ULYd0eQCx9NaNBihgFJYqiGwrjYS7y2PXd3KYE+bimR55bH98lI4MrgcMv9QE9n31kb2w7XhfqYO&#10;sp+rioy/VEY2m/v5Ksh5qhLSHyqP9D9VRuadNZF6Qw0kT6iOowMrYnf70tjWhoyxXQmCZykktS5N&#10;MC2DjZeXQNLjFJ79V5DdVYFPuU7KByQb1bpjZKiyRRMEcgYQnF/g7S/nTZ7gIHo4mFH42Q9asiXW&#10;oblcEFgU95NpcBKdZeWsWzjW7DzSIVv+x14TXzjgP4HPDnyPuxc/QOY2Ab3nKY6n+J4mPhy315Ka&#10;DSAK8/tU8WUsPxdoqcrKBAyeeQ1e3voWDgYPUy2Vqiv3z05nhtUmXZTobKWrPOQr5zB590cYPfN6&#10;c5l1LgX0e4v1acZSgLdUEwFaQuYsqVPibtfF4zGEDPOtLVPo6J2hy+nmMcVelJvFe+M9C+yCPKkB&#10;r/7xUmAo8ZnRc/ho70cYMnscwZ2gt4qAK7apWWw+q0CAsTwxTF0DwbcTXeCuSyeg/5yJeHPHu4Ts&#10;VAoeGZafjSCjwyuDUT2q5V1+3qdKUJ0NJ+P1De9hqO2URya9rI/N1tq+IzaDSyOynOdfoXt09lHp&#10;SuPSm+furnxKst7e84fh5pV34sNDn2Ov95CcWoKsxo8nld5SidVs5padrWuRwbHtS03DHSaq0IdW&#10;1QTYPyKEpvO24dVm9s9bCOaPRMhVh+yJLC2LwEc3N+ZS5oLSsqgjWSQIJxsgMr8V0m6pgmMEpX1s&#10;WU9Qx3a3plFuiMjxRsi9txqSSQZO9i4O74eNKaY96ZJeDpymB2V1Kql3qtmX3wR505vg+MAKON2k&#10;HE52pRv9LY/lph5k8m9f1sOBXkVx8MoE5D1Gd3dNd2BHF+paNRwalwD/hwLVS3idzanPFW3SUuQl&#10;mMvPk5rh3LeNsfvzP/AWkzhUPnjpz+fxntU/Fh+zaifqBNMMtvjTxe13ePxuwFd4TQI+M+KWKuEM&#10;smJaEgApAHL2keb2xtkFjRE+U4/AV5GgQupOym31+gqK2kSHpanklbZ0kkguO/5Yc2RNqYaNfROw&#10;o2txnJ5UAdlPEOTebgXvt6TtK1oAm5sBe2iZDnFgEzlQR+vzd6TpxwlQhzm4u9n52znQG1ogtLQ5&#10;ggtawvt9S7g/bAHX6y2R+2Rj5NJ9Tru+KI5dk4BDd5RB/nc87pkWBLuKtLACZU22cEDJUFX2RyX2&#10;A3zvy+uBiE9WbDY7Yj+HLYuCTLEm9TUjpkx8qoepIhXkQrqH08zi8YtiCvqBQFE8MZ1KsD5tK97e&#10;PAU3Lfwj+s+mG7aQ7qaSh8WC2JwlU2RGWmFARtKFreuicRYbE1D1mDkS1y+4CzPPLCCPSOcVaK1n&#10;IQOisvI5QGslACQN5fXkYW3mevxhyYPorU3JLb6mrRMJcCr/ROYjAFIemwO2qkgs4KNrzu/fsfxh&#10;bPBuRS45pq1vNjmQyyuED1P5CURCexlDCrsmOeQiPvrzE7zWoeik2CbvyfauELgrlsf7U2VonUf5&#10;crpvMdyedHNvZL+sIss0P8MQRvfkAJ+FE3kabcCk/VjdyMTi1MW4Zcmf0GsO+4xuc6el/c2d1fEU&#10;P3TOrZxKGhi9Jqu2Kiw0PIoljl44EY9vewbLcn+y8lWaONG9hDwEOQ6fGK4ZM4IgP+H9KXWbDiwJ&#10;gJ99oZQa1dBTXWmL8skwahxoJBBOY9tOD+NNurb94XHXIPApJES5U25eBllaDuVYtSgVIjrbENGF&#10;lyL59gbYc1kpJBL08v5UAVjbkHpVG/mR8ggerIqc2+i+tqyAY4PJvL5qC6y8FFmfVMPpN8sjcxZZ&#10;5DkeK1czwg3g+b4BzvSrgXP1a+HEpaXgVbWWlLq023ze1RS5z9Hj6lsU+/sWw9kHaiL9lfrYdm1x&#10;HLiZ7HP6JfAsaYScn6nXSeUtVh9wE7RTm8Cz9hKsfb41co+QIMgT4OCQG1NO1EsaJDb1mTrw//Pj&#10;dwc+4bR8dUvE1OibwPMm2VRUUtYsc+9crPhLK3g2tWaH1CXVVhJlMQRUsJRNGd9Br9JWFLjVjk6k&#10;zT+1wZE7S2LXwKLIfbw+YrMJSHtpcU40MUuCdAKcqzqBqToFkG5zQQUelwJQwMGkJdMSGuTThVb+&#10;kIsDqDwnzeZm8BjnmhMcVYbnMsTWN0VoRS34V9RDcB0B9GgzRHJqUQhVtFGzXgI7ugd0xxVrkUVT&#10;bmEoty6C7t4IF9xDS/0Be0Gub67IjLqA40lXl4AixVcnaXAV5SlsBo5iyRx4sQYxMu1l4WXToqUT&#10;/iTMPDEXT/z0HMbOuQ4qZKBCp8a0FJ8ykNOyLaV7OIvpFZjvsmwguiwchH7TRuPptS/iiP+wAY1c&#10;MLsujpPOLXeDp+ILH8HPgzOxs3hu69voP2OSxdB60wXsobQOAarcPYKhgNBAiS61gePS0ehJ93vc&#10;glvx9akZhJhMm8FWaa9CkBXMOVVtdFKej09yi2cmz8B1i29Bj7mKIypNRcCqyQyeW8vReI7CRGKd&#10;02GBg9FvxgA8u+FZnI6ctfshtliH236y7GPZESmUdiQLxXJxMrIfL2x+Hv1mki0u4vWT1VmIYLnc&#10;WlXOcQBdxkVsus8yzRgPRf+5wzGCrv/9qx/BV8e/xV7/QYKoeJ6MOmXcL1dWbrX4JceWfemMo2Le&#10;mliRodN1qZ/VB1qiJ/bPcYhqdY32S05ELDiDMvQsgtmD6N7WhD9X+aiU3QLKGL2icHYFyiOZnzyO&#10;VOrB+jY490ANHLiyFI5eURLZt9O9XEJ5Tm+EAndJ5HpLI7q7Blw31sLB5tVxcBR/+1V7BF+jazoo&#10;ARu6J+DIEyUQO0JykE3dSKtOIlEVpwdUwPFGdXDo0nJw/4V/O9iYJIWASw8HO5rB/xm9pidLYc89&#10;CdjzSAISny/D37VC4LtLsO2uEtj9GD21DYrbE4CzapMLtMWON5ogcelzvNcc6zPFIuQTysBrhpuf&#10;2Jj9HwQ+Cjcv3yoXE+icGU0nfhWhG6UBVt02hIJIWTYVO95sgsgRsrWsyhzcIgS7kgStcubu+rwl&#10;4PWVtjpdyGqFgumNsXVwAo4P54B/NoCsrgsimh32cdDy+R0OcojH8HgVE1RssARUpUIbEWmT8yiP&#10;E7UNlIsSBOki8O+ymiElPXvK0joSNN216EaQGSoPSlUp8vieVtCfy2shKw2qpE9eWTJQHas4YnTD&#10;tZ+IsuajBMQwf+/LaQN/3igK8BvskN3sFaVlStCV5KyqLewfAz4KvPrGhJ99JaUlOMj6K9Avd1Qp&#10;JpZ/FqQbxU/dBM69uQfwyZ4vcPuiezD4u7HoO0duLUFB8a7Fo23Gsd+CkVbKXMyl0/JBtqGN3OTr&#10;Z/0Bs47M45UU2IAJe3QxYp/mkmu22UcWEvQSjPIxO3U5rpr/R/SeMxz9yYx6LlJTwq6ASCxouCXw&#10;WiPwCZS6LRyFQbOvwktb3iTIHOc9c9wl4AQfsVrBfVjrcoVIYsM8dzJd1Fe2v46Bswg6C4YSPJUj&#10;R2Dn9Sum2MdimWNsosVWRyhvjn8fMH8IJs0fjx9OfGMgRC83vuxL4EO3nSc1IBSusG/F9mad/B7X&#10;z78ePeYMRUeLjTqstTNBW/UHO7Bp9Uw3XkMfgnDfmQPovg/BHxbfjPf3v49trm3IVqkyjZolIpOp&#10;0bUOhTzsQy1+0yoeTVpY19KQ8e8y+ta//MxaIfvll3gcGUjEDtP7/REh/x3w5nZBKKu6Jd2H82rS&#10;BSXbKqCsanWFT+vVKzsGe8/lyHyhLnb2oHt7aQJSr6JRnt2UhrwpdaIaAvx9JJfyvLEuCq6rj4Mt&#10;6+DgJBr973j8hxoguXUJHGhZGmfuIZPcTbDMppeUVpPgVQ4p48kOL+exLy+PlAcJiJvaUS+0mqk2&#10;9aQ2z1EDsYPVULChEgrWU3f2ERAPXopzk2tidc8E7J+QgMBCkousDgglXY7kH9pi2+RJiPiPs3cU&#10;z+bYU65jAS/7xxYzmrwXAt//b/D7HYHPgT2nTpij1Fau6Tz4UZVDziJ0saBwVgo2vX8dzsyg9ThT&#10;FRGt38spQ6tWHcEAmZ5fKzyKmxsMdwPkTauHbRzgo1fw7/f3ABZ0REx5SPliX0qYrGy5dmH+LqYS&#10;PEqKdpORqbR8DsHKTaGQ2ywXWsnSBK1IPhmm3Gw3hcmlFSQCM7rb8QmMqJuubU4xAhkZKAE25Cll&#10;SdMGoARPO4YBH8+jNYhsWjoXdPO6CsZwUN+jwon5JbFnNOkhBaBlo6xbP1ErxYCoBfqf72UBNSGi&#10;5W/OSgetsrAMfj4rNUMikxnJwrqU9XR/J+OaGbdg4AwyrjnD0G0RXbWFbASEvpr5XaQVDqMtQK/N&#10;rodNG4unV7yKQwVJZCE8oYLtWjnAAVEF5WiIY+R3gEpTIAfDJ/DQ6mesxH3fhQMJbloXq8kUZ9ma&#10;iicoj82a5bkpTkbAmDcWdy65Dz8lr+Bd5PF+CXYac55Odj0q4KPAS/o19bO9YD/uXfMor1v7yfK4&#10;PF4fAR/PIfAT8GmNrrNjnYBvBAYoZ27aCDyy6lHs8e0ktpFF8niSLSmQjquCprYXNNmeVsscCB7C&#10;U2ufw5DpY9CH1ysXtoeV1tem4yrrPwyXr9BeGGSxc0Zj6LTxuHH2zXh50wtYkroQSdGT7BWpKB8a&#10;NoGqGs+htBxvNI9X4dRsFJPRvTreDnVAY8kWVP6miqGK0ssaaPljbBsZ46eU99sQzL3CCuJG3Vq2&#10;SWNLWQq7mlJGK9ADSkBBUNWU6d0cbo3QR61weGA5bL48AQdGFUPB+/z8VAPKnryTonSR6aFk10B0&#10;VV1kDFNWQyXsv6EyYst6IPRsC6Q1L41TjSrj3M1kZBubIZpO7yu1DrzTKiL/7lpI618fOy4tjsPX&#10;lUNoWQcCX2MyOO1UyPdWhICEw1eNJIGM0MXrJANNnV0dO65PQMrT1JFN9MoyuiFvzaXY9NduCCXv&#10;gDaHV6F80QGb9Q9qIkjmX116AfT+jwGfaASl26yY6IQaB1cCYIKgaIcUnkocorKl7cH2Kd2R/hM7&#10;L4fsLbMC3chqzjIxn8PEAgSZiLcyCtbWROJVZXC0SRWcvbQ2kq+tgeRXyyJ3ViVE1tJlVfmpU7Q6&#10;tETIJhCqnI52WsvRKo6qBKUqBLdybJpQIaBps/FcAp8EzMWWw2bC5oBemN8Jq3R+VhkyPgogWWRY&#10;eUh0a5V/aEvqlJypZ36/sOiCWthdCoHsxvC5hsLneYyKPoN9cJSDqd3aBHAyEewHKogaP3A+538y&#10;Ehb4phY7rIB9av4R/+dzOC4QhA+c8Z3FwpML8OzPz+KaeTdaifWe8zXTKtd3FN1G5Z1NoqurGcmh&#10;6DdvBMbOuBlfkPWlU0nFumJUROWMaXyUW6d0HA2jVhRoA+tPD36HifNvQN95g9DbUmmcuoHOwnwC&#10;k5KH2XovkNs9Ap0JHJrxHD/nWny973PCXhZBlmPNw8q70X1pNU8sSPHnB4KK7xPn4iq6uR0X9UfX&#10;lVoiJyDVbK5T/6/Q1VX+onP+wejPexr5wzX4YPdXvM4c9gcBSX3G/vHz+lVDQlKoPlQRWdus6NRc&#10;TJr9R7Lk8ejD/tF2AKourdUxXXk/nRTvU4kwMuZRc2/Ckz+9gPmnFuOE7xg5ci57SOxccmxd5DSe&#10;T01OvEY0SORV7p7zXbLOqMZccV0ndUW74IXDmuRS2COJnbKULPsFeifjCFTtENXeFSrbZsa5KHz5&#10;FW1ppQoQ+Gho3QSbWGYLxOY2Q8qEctjbugi20l1N/ktlRHfxcwJT1F9o2Evyd7URXFofp7sVx7GG&#10;JZF4WzlgVx/4PrgEJy4pjtMtyiP1Rh7/pwaIpJLFZZFkTCeTe7gWvBMb4nCHotjRPwGuLy6hXrWk&#10;nlQAMkUmqJ8Ev2CAAOhXFgZd8KwqCB6tB9+6GgjtICtMbY+8La2w7q+1cGbdFBolsmEyZGG+gE7e&#10;odwOibSQ4t8BeIWP3w34/vZD4uc0CYdjCcUqeOt0e89t+Rqrn6sH//ZmNkgqRR3JKGalpPweMr9A&#10;SeQH6QYnV0XWu5Vxsn8pHG1REgdaFMO+TrR0AxJwcHQJnL2rMnxv0tp93wSx1bRe+1oSCNuy8bhJ&#10;9Z2Ks6rRl8lBzqUbodpkdB/E7iIqXsBnK5Lok6vMATWQUzkdWli6uMF8TWw4Ey9WTotutFNGX662&#10;wFJNCaAl+Zmm7mmh8+oiP7c98j03Utg/YRfQskfJ/qIuDj6VgnZPabtUVWODtjQpLgVyQwWG1uKy&#10;oJptIYKF4aHIAn+pjXgO5R/EjGOzrK7e8BlXo9e80Q6boQvcc+lV6DSfTGk5GeGKQehCF+/utc9g&#10;e95Bh5lo8oHKapMqYiYSxPiQabPtzfm7cPvSP6H3TK0QGYIuBAgBhe07sYxgR5BVmosYn2Z+tReG&#10;UlH6/zgCL254ASciyumjo67rlXTrH1Xv0SQKweBcLBOvbHwLA2bQ1VzaD51XOnl03elqKkZpy8M0&#10;oUKg6sJ76C5gXU5GS4D/w6IHsfTcBkKSipgS+FQcw4CHREzdyKa+k+N7sOAo/rzmNQyeOYn3obW/&#10;/dBp5QBb36xz9JrP88wYguFzJuCPq+7HV6d+wM6CvcjmfyH1k9g5x8hCFTLc7CABnYV21KS07DON&#10;jSZunLUiyuFkYx+rNqL2JJFrT3RiO0CGPQsBz8PwuXvSU2hEUFGIRWvYS1AXZFyVX1eSTE8Tf4ol&#10;F0Mouw7Cm1si+e4yONiOst++KM7eS9BZScOfLEam8E1xK96hRQKqURlc2gBJ3UviVMPiOHUHgW9/&#10;X/i+uRxHqD+JzYojgyQCq1tQ96gneQ2QO6MSMh/itTx8GU4NqIidHYsg7RnNBLfm8Wsgkq01vlpc&#10;QO8mjySB50IeATeTbDK9HolEfKno0Y448OklOLriadLwMwhw3FWpSIVgL5AkEzX2kx787N/0+DcA&#10;368eujcyjHCI4GcaHcb+2W9jx6stEDlKq6PkTFqTQKaWzNDa0arkE5j8Pnb0EcUfqiP/kRpIHVkF&#10;x7qUxpH2xbDniiLY36EIEnuWwIGBZbBnbGnsvr00El8si8zPysFDVhhaycHYVhc42MDyAVWfzLal&#10;tBkyugOeStDu8V5PORQQED0EOCV0BsnkQmJ8Li3+JqujABqz06JuyzWUkBI8aaGtykw+LTJ/r/JZ&#10;QYJgQW45uFyNKMCjSOT+whGezj4orDysIL8amR+bFMO2gzSlcpTLYYeOgjkJ0GKDfE9p0VIvW/XA&#10;TnUTQHcTAD89/A3uXvkwhonVEIzEvjoTBDsvGYiOK/qi/fIBGLzgOnxL9mMrC3gNEfmhRAknqZbK&#10;rYPzfz/B8AzS8dLWtzBk9lgyoSEGEtpuUkU4VYlZS+oKt09UmksH1fJbTjCcPRx3LL0Ha7LX8jwe&#10;eYMG5g7wOeEPLdrf5d2P+5Y9jL4zBcyD0XnVUPRcMYZuO49NhmkVoBdr5liTEJrNJuNbNBR9p4/E&#10;U+tfweHQKR5FeXA8pvb34PHNi2SfCGQkYXkEoVmHltJtvduWuHVZ3h8dVvbElSv6EKiHoOfc0Rgx&#10;4xrcs/hhfH7oS2zL38q7Tub15bI3VG6MgMpjxK2N9ZU1MXEDMt6TWlyDZbxU7F/hCgc0NbOt+K6b&#10;f9Na5g20MZPhz/8DvO4OCJDVOSXbtXyTMqWc1ZzyBMHyCHhLwesvSj2gEc6oCBxoiaw36mBvl6I4&#10;1KoYjowsBv8PTYHjrUyeYy55TfRutORM6S4F5RFc3hCnepTF8fqlcPJWHvtAfzLGbkgbVgnHWpRB&#10;2tg6iM6/lL/lcUgK8n4sjaQHyyH8Tg+c/WND7LwiAacn0f0muMYyG8LjrQCPQj/UB4WCwtmU9xyl&#10;29CjSuf3vEpcroeTP7TAlg/+QCuUTd0qoNH2whXIZd+okyRj6jv737ru3/n49wJf4R1SaCJ0sbRy&#10;Ve4PfD4c/PZRnP5OqzoqW7JyOJWdp6oq7MxgVgUEFMNjh1vNvb0ErcWtEPm0KXzv1EEmaX7q/eVx&#10;ZFJRbB5WBBuGFsOmIQnYNiYB+65luz4Be29MwJ5byBDvLorTT5dF3pTaCHzZCNE5HPDVHYAdlwKJ&#10;ZIlntJSnEeAlWJJpegi6vly5r4rjieHFwU+urZbbGeOjuyvXRKBNMNR3I8qzIkMUeProrntz68Gb&#10;3R3hvNt5/1/wpvdy7KUESmyWHBDA2BcBKpfiRH5+7rhLCg+IURDw5JKKPdByRvQ5hUf5kqEAgZI6&#10;KYc1la7llrydmLL7Q9y46HYMn3sN+iglhW5up0UDyagGo/vc4Xhs4/PY6ztA1aQbRveDJ+PxpLAK&#10;Xuk8EbPO2gnim+MzcdXCm9FtDtkYXVDbGElJvlpPHI+7iflZcdQVZFMrlVozChMX3IIvE7/nFdFN&#10;FEAILHjNAnAVC9DnMwjAN8y/Gf3lKq8QYxyMbss1MUOXna6n9tDQDLJYWieCd+dFA2zz89GzrsEn&#10;R74gQKURWgoIeIojyzgIwOPn4U1pUuio/xReWv8GBv04xmanuxP4ui3oTXAeTIZ3PW6cfz/e3PEp&#10;NuXsxLlIMnskF8GI29xUAWqQRknL3szaSF5/0XiuOAW38/IzpQfJKFm6kox8LIvXcorf2cYPZpLw&#10;PoFA3jAE3JcimCujK4OpUAmNKdma9r81l5LgZxN9BD7N6OJkPUQIckfHlsWhtpVo9Msi9c8Ezd1N&#10;CYrylso6ScMuZTjQZab8aSVGcGV9HOtZGocblsWJ23jc/V3J8Doj7w91kdiK3tKgGgh/dxmP0cJC&#10;Tvnf8rv30fh/1we5H12B3QOpN13pDU2h93SkNUK+KvBExSqVZlMeIepkWLFvn2LqZUgqqiB7ZV3s&#10;nkyX+vR2U/kgWZ6WMXpp6DXL7RgM/kGP+MvCt/+Ox+8IfLps3eJ/36TIcnlt0xRlufNTv+sY1vy1&#10;M9IXVLaZpRg7TwMZyKyAWCpZWVp1ggmtX6gIvEEtYaPbmkoGd5ZM7kQNkqhGiGxohuCayxBY3BHB&#10;71vB81EDuN9ujJwXWyD1oWY4dkNtusWVcGBoeSQOLY3TIysgaURVnLu6FrIerAvP640Q+rIFwkso&#10;SIe1S1U5eEnjlYCpsljOfr4STrq6anJvrdyO8xpifFZ5hkIg17iALJHAp8mPIC1xKLsugtmX0spP&#10;pBV/hQoxh3d+gF2iGUkyPiXd8j9/jEwjKhdY7M5xodRMWKhQtrmTwZzYmeJyYmzOn5VEq3nF1GgW&#10;Nrq34t39n+GWpQ9i5Jwb0W/uOEtBUfmrcbOvxfentK42X4hpQXrpsNxtVZVRoVA/z+PiH34mA7pj&#10;1QMECrm1Yy3+pmIIXZXku2y0vdaMru0VS+DrQManxON+M8bjxa1vI4ksxxis0lro8gmwNX2TRNh6&#10;Z9dUjJqh5V+aYR1hCcPahawHX3dVlWeCn9JbnKVzg9Bt8QD0nzUcf1j4R/yUs5JsLoP9SOAj29Mk&#10;ioGfAZAANsTrz8TclNm4bukN6Da/D93w3ug9dxBGzRqLO+fehSmbPsFPWdtxPJrO76qOjWXcEcfk&#10;jutY7A71eaGismkoNAKCVnuj8bFx4gv+Rufm/2bIpOyR2Al+ZQUdnbfpft5ApteOLmI1ygnZkZZn&#10;Uq5Upy5GA6tKRErpUpxbFZFlPANkgtF0yvnmRkj/UxXsu6QEDrWsiTNjVCeviZMSlqvj8LsEulAe&#10;9UHViVSeKp+k4adaONi7KA42K4/jdxIYj7YDdrWD6/HaOHRZAo4TFD1TyfbS6C5rW9hvqmD99UWQ&#10;8i3BcHNPpDxRAbu7JODYNWUQ+KEWokkV6MEUh0+5tyQksbyadHfplvsp654qKNjSEBtfuBSurbPY&#10;CUqdonhxXBTRttQmdiqljL2nDlUHOv2od/+ux+/M+HTpf685D8cWy5HLZVMlD30aQ+6pJdgwuR0K&#10;1hHEshsi18POpBBERKUzy1NIysDvL45cLXgOloCfIBgOsLN9ynWqSotZmxarCZDCgT11OXDsSmAn&#10;rduSnsCMgcCXAxGb0h+Rl/vAe89lyJ/UBK7RjZDStzpOXFkGp9qXx8nu5XF4XAkkvVocgZ0VCbZV&#10;EPMqHUauLa2ym89qccBT7EVNwKe9fy0+Y42CTCtt+w8o/YWWUakx4bxyZJDV4S24nEztOmrGFLYt&#10;bBkGCqpJZ+WUxDCkXnGwM/kQuElA9JqfyXCEom4qvoqNinHEBUsbDPEnSqI5G07DurytmLz/U9y2&#10;4H6MnnYdhv84EcO/HY/n1r+IRN8RHocHFN7x97bETtOVPH6QQOwhYzocPoHnNryGQTMm0M0cRdfT&#10;STNRhRQtmVNz9gjR5uhyq4eQmQ1Cz+lD8eBPT2GP9xCP6wBDVDEeXr42k9wdTsQTG5/FAH5PkyM9&#10;Fo4111l7iGg9sNblyqW2yZRFmkgZzHMN5vdH4ck1z+F45ACPoq0p/XwmVzXQUx/wWfUGCd5nCDov&#10;734FvX/sS6bYH8PmjcIt827D25vfxZbMrcgKZrEXnSSUQo4tkyw3OY6fNhstTFOf6qEnGwK9vvgN&#10;2Z1KlcUUw1PKEGEZseO8prkIhZ4m+x8Ab15Duq2lzSCqIIdNRpBlRXMIIGJ1CptQjoL5BD16FBGF&#10;VQoIYmdbwvd5HZztVxanmpfDwSvKIf+VtsBhgpPqSvJ4IX43pPgydcHy/GiA4amEwJraONC7GPY3&#10;rYxTfyTwHSazO9kW6a/VwE4CX+JlRZH9VA3qjSYwGsPzVVWsn5SA5C/p/Zzugejy5kh6oDQ2jSdI&#10;/oUezDbqnTIc/JRngreXBMVLxhr0lULgTH38RFd8/xzKdQFl2MfRDkVpkLVyhv1K78Q2e2LvOI+L&#10;OvXf+Pidge+/e5iomEBJ/FXKSbuUSelsfReFJXnzVKx+rjbyj7Sh9aqAsL8YvUHHImoHJyVzBlyl&#10;LaE4RBCM2jpeJT+XteKiNqOrahIH2qBgcWO4Pq6HrOfqIPnuGki8pjIOja2EY8Nq4GTvGgS6ajjX&#10;vhHOXlIXSU1rIa0BQbBOPRxuWgZ7RiUg+wceL60+B7cqBaqMpb6oZlkhuKnWmNUbUyCaLrCxPrkr&#10;dHXN2or2UyhAsLPCjMYCFaSmgIoFFtSluzCQ9/gEvcvZ7Id9dDuzqbTsJbqwgjaTCD0J9Njin9gL&#10;JW1ocZuWBFLVDSQFnqqIou/LdRWDVPEDFQBYn7UF7+/6Eg8vfhrXfHsjbv3xNqw5+xOPIqDT9xWZ&#10;UkBeEx08BIXUF/XhHJnZV0emYfysW9BrgdJKnLqB/QhUfReRAWrB/qLx6L9oAj9TTp9WPhDM6FLf&#10;uvAerEpaw2PLvdFJ2HgDXp51rXsD7lrxJwyYMxwD6BoPnD8efZWArUkZLblbrNd61nnGWYFUVZge&#10;+uPVmLzzQ2TGzvBQ4o6WtYcggc+KEFgTHOZjffpa3DXvLoz4cSxuXHw7Xt/5LjbmbMUZ/xn+Rqxa&#10;eYVRm3wRQ1MsUuKoWW2tsFDakU3IqfPN4qj3nWb/Cfn0P5+dmVsVfj3O7tvOry9CLPAu5edW+HO6&#10;wks5ChAwwl7KitcxlFAxDhflLKcc5cUBPttrhkwwqvXgOTS22dUR3NIKZ1SUg6wtuVUFnBjHvy1q&#10;BZxrjCDdYmVBBP3KMJBnomOpyAfltKAygqvq4EhPssTGVXFGCc6HlPBPxvdVE+zrWgzHmyYg53YS&#10;h0QyvozmCHxZFzsnJCCVQItMniOpHsI/N4RnTj34V1VD5BiPT1CN0Q33u4sin6+VhoYzDbGPvzm0&#10;+HF2iNvkNSJZJtDJE7HJOc3qyrX4X378m4GPPUEhNQWlaJi7q3iSBJVMJ+pnL/nSseuHh7HjrTqI&#10;7q/PQSfF91Q2N9eYlZsDm0Ew4WALTGxHeAWFvRURzdbg1UFwfm2cfqws9g8tgf3dSyKxfRkcbl0S&#10;e7W3bpOiBLaylhZzvGFNnKxXFyf03LgGMhs1Q16ddkip1wBHepeF6wPlRdEKuhsQwOpxsKtYzMWS&#10;l2nhBGKFYHfe5eWzKkMbK6TFdiY/FAfk72zyQ6/j+4XklyTzqwRPQTuygWsINC9R4xYRHE6zOa6u&#10;esl0i//otb03TWOfsSmeJFZioSb1aNRPlzke/+PvBWWaTVOFX8W7kunSrcvahMlb38VDM+7H95u/&#10;R45fDEWYpF/4eRyhAN8T+AKU3Cwq84rstbh+9h3o9T3d2llkYDPp4s4cy9dj0UVLv/hZ3xnD0Wc6&#10;GdpMuqhzh6DbjCEY8fUEzNj3Pa/DzWskPIkV8fp8hL7Zx+bh6hk3ozd/04e/H0CXt//Mceg9ewx6&#10;zSL4zdA52Pjce/pous4E2+lj+JtbsSBpMVljOvuA4E8N8xCg/GKTYnvsEMWRsmNZmLlnOh6adj/e&#10;3PwOfnJtwrHQOcKdgEz3q5UWAQIeAYu/i1AOrYSWAJS/d8IxmojRBko00IXgzU/jsOeMAy25Jpic&#10;bLRM/nkbx/ITurV3IZjbB/5MglMWmRcNd8RPtuclaBXKg+TF1qUrZlwoO/zcQEsViylDKbWR9W0D&#10;7B9E4GtUD8cvKYPcl2sBRxpTLunKkiDk+3l8P49vG23J86CR1kQJPZbg8ro42rM4jjaugrOK8el3&#10;OS0QXnklUq8ii2xUHO7x5eFbTxnPbAvP+w2xa3ACsr4iC5RLTt2LZdVBLI16oHp/aWSnWZRvynuQ&#10;OhDx8FpOXoqUH5pjz8e389wn2R8uFES98LGjFbeWjNpKFgqq+v5/+/G/wPgEfhIcyoyaMQCKDYU2&#10;7NNrfhg4h0Of3oSkj8jcjtIC5VazCYKQBMVF+k7XV9vTBckEA/wsbLOtBL3TjVHwTQ0cnlDEKkvs&#10;b14Gh1RhpX1FnOpRCaf6lseJgWVwdFAZJA6siGMUpKRhFXF8WCkc61sSyZdURFa9hkhr2BTZY1oi&#10;9nV3YH8vBDfXh2dedUS20oXIIuDmksHlFuN5CXY5ElQKMcFPZbstp0/CLLdYTYBIoTZGqM+1fI4u&#10;rwWi85QLVQx+1UTLbQifuzvCBbcAQRVnXMuOOMveUnVn7VOmlFw6YuorNutL/a+Ye1wfrSYg1TpC&#10;Fq1gvFYMxAgySqKLBuT6KbaqlbgunImewKb0n7Hm6BqkujPsWJJIncPYDX+mpriZ9gk5GjiGt9a9&#10;iwdozR9YqfYEHljxZ9y38s+4Z9WT+NPKR3H/ysdw/4rHcd+qx3DvT2z83iPzn8SyxEW8+hyCkXYL&#10;I8jwujSju+rUWjy74mXct+xx/GnVU7YZz8MrnsEjK5/GwzzuQ8v52fInrem1zv3wkifw1sYp2J9/&#10;EN6oVjxo8oBOP5tiks6MtFai+JEezMCaw2uw8cxGJIdTeN/aFMrpL5FcqxVI4BOwxaJ57Cu6qZoZ&#10;FvixCwrZn5OU7+MLgp9ScTSTJDE2AdY3fOw+paic5DFXUQbeRSTnJoRyLicTqkxvoSjBjvKiFUXe&#10;MmR9FSm7ZGJe7TlNuVFKlVxfC5VQPsgAowqvBAheOZT3g3Vx+ulK2Nm2HA00DXUvurOzyNpSa5tx&#10;DfO7uTxugUfbN9L4yiBrCwd6KZrkCC6j69lLBr8ikgR8J5oRUAl+2y+D+4GGSG5aAue6FUfqDJKM&#10;7MuQ/Hp1bOyagNxPVVevLgK87gCNt+J6XqXKkJ2GeF1m7OXRpLRC2owWWPNKb/iSEq1f/JE8eNhf&#10;LsqPVzJLphdifysLQcD3vw1+/1bgMzm5+IU1/SNlIxOgNZD+UcIQzdqP7S/1R/KPtJZ0Nz10ZbV0&#10;DKLxljmu8vPFbMe2IIFHeUORDQ2QeGdpbGqdgGMdyuH4mDJIfag6vJObwP9VY4RmNUJkaUOEVzRE&#10;aGkzPl+K2LpLEF3VAJEfasP3aFWk9SmDU5dTkG5sgcC7neH98jIcubc0NvdMQNrTPM9hChvZX8RN&#10;4c3W9L1c2vIEMa0KocU9b8mV56dJEYcVqhVOgtgKEbFAuc7GHFW9ojR8dNMDWU0QdPXl/d1HZkSm&#10;FN1KHTtFIHPzPfuKrXA1gMWypIBmS/g3MRJjHfEJD+mkphbtb/ySBJCqLxBVkyuYTxBUUq06XgxS&#10;3IWv7Jh2bL0jEPjCfmSEs3AulIJz4WS2c0gNpSKF7wUq9nkona8zcZbfOxPK5HeyCT45yA16CHZi&#10;rgIQsawItLtZXjSfx0xDcugMv6vfZ7Cl8ZipduxzFzU7T/AcUoIpSItmICeag0CYTIzXLJnRnVs3&#10;EPi0PE33EtQEjU3S6J71Vzahnvom7nIbyBO4OBj8LJ/P6lt2HZsqyshFY+/w+LpugpsSj5XzaCcT&#10;C0zmiz083AIEAm+iIO9GurQ9OZ7NLf5lRo9AFBXAmfEuQ5ZUkeyvIlk+DbdAxaflmpoEk+EsjSjB&#10;0uspY6uX4Kbns7YVTt1QAYn0VJJaVUTuHWRiG1sjlkOmlaN8v+Lw+YohFKAc0Y0OUzeUgaBS73DR&#10;vV7bCAeGFseBFqVx4g/Un6MtgaxGCO6oj6yXquJc57I42DwBJ17hcY92x5kXa2JTxwR4P2qDaGY7&#10;eiQV6KHwOnkfBarf569CF7c8ZZlkI6kBclc0w+Y3LkfmnvnsC4kdx4D9KtV2ItV8WF/bU/xx4dX/&#10;xuN/D/jsIZFVtziOguPMxTuKapl7fBV+eqkjUhaR+eXURYiDqXSRKKl9xE2g0coLMihNQCC9LvLm&#10;V8LmqxKwc0BpeJ6hYMy/DNh9KS1cc5KnuvxOdWNssAKJFJoUWrR0All6TSBZi68vQeiTZsi6txoS&#10;RxfHrgFFsatfMey9ogQONimOpJsS4N9SmQytBq0fz68EaDI+VW0JUVAFfmHN6MZB7beA73yTMhQ2&#10;vpdgqTptNKcGrWgTHudK+PPGkB08SV2cwU45xCbl1KwjnTUVFY2qfIFy2MT0CHZ8J/fLzIe0lx0p&#10;EJALq2kLgZ4Yndw7W7UhIDK1JhDEB8YZB77iP+aexF9ru0hFEp3MNEXV9F+YTUfUXLDeKX1EkUcd&#10;1TmjrqjwqgQ4NiPNA9rMHs+v6QRnbav+03ed6G/hEQvPVHg25xwqAUW32ZKunUuXzOhatcTPFsDr&#10;Q31gjWc3o6C+U9K4Mgk0jaFQAs8qg6Drsqb+0l+UcKOpHQ+/7ZxTjFW/czrWxbaL7Xti6bMEswnI&#10;z7sSuXT78v3Kc6ML6iVz0zpyZQIo9JFN9pajqiqSXcmyJi/UHC/BMga0WyDd16AlCJOBnW6D2LeX&#10;InlwbaQ2rY9T7Soh7/k6iCQ2hcdN74PAF8uWDCqRuIilmITIzMzNVQUXdzWEtzYlcFbCodYlcfJm&#10;At++SxA71QgFG6uj4Lt6yL+tNvYR+PaNqYjwx/2Qd387bO9AkPtcSdUteB7eh85FwqGd10IFZJEF&#10;BL20eoiua4EtrzVGyqb32S1O2EFjasa2cFDsSQPyn/P4N7u6hY9CUZUwimE4n0g5LJRsVlkKGcC5&#10;vUuw/LmOyFuugGxVdrzAhW6AgsG0oMFsubochKzayFlCtndnAk4+XR1Y1xE41RoRsrOgr5LNOIVp&#10;rcK0rhKOaB7BT6B3lqCnMvZ7CY6b2iM6uzMif22P/OtbIrl9XaS1bITsNi2QfUUjuB6shcCexmSf&#10;NSncFDC/E+fz8VnuhoAr6JLbK+C7iPHFBVuZ+M6GLir86MRjzoOffpNL4dJeCq4aBHa6SLTWIVdb&#10;Cu+1vNfXCIBzqaRbKUQn2EuZbJrR1Kbcmo8UKAg41LOCL713VkcI9iR4cnSl6HKDFdfSZIYDelJk&#10;vuTDAMqeeRz+Y6BFkNIRrYACgddaTBtcqwmEgvFn57WP3xNkeA0+BCwcz7DAVqDHAwtcBFAEQiuP&#10;xb8rX84Smzn2igNKBgqb1hGrnf+M33dihRdft3PtulZTOj7ZbYndGRQX8F4UBlDivNZI83r0mn+z&#10;a+D3rYKMXhPqnKIS8e/rXOpPAp8SfCK2/8VyRAKvEATGk91dRhmsg3C+VhsVIfsiW6K8+eXSEiTC&#10;uSqyW5FjqzEuwrGk2qkRrJxivGpkd/ybYnMxN93HszSu62rD9XUj+J9ui5zudCfrt8SxNlVQMKUp&#10;IpnNeB5NYBDcssm+lPuq8IvcXbE/Lw2wR95IZUS2NUDGvTVwpFURnLqWhn9zZ+RvrI+zs4ohsLIJ&#10;oh+3RtLQktjYtgjODm5ua3S1IspDIhHz1uB90CVXoeC8CgjT0KvOXszVALEdzbH3tXpIWvUKVZmG&#10;gEOo7rdB1hjoWUaOH0k2/5Me/2bg082rG9Q76gqHE+hhCqFnKabFUyhsNtMLnNuzFJtebA+f9r/I&#10;qM1BrkjAKctGING0ulmkSiRF5ZH6XTHkLSagJbVGOIsug78Y8kMJyPck0IpqVzcyPTIqHG9La9UO&#10;Bd/UgZsU3/VQA6TcXBtnJtbCke7Vca5dU+Q1b49YK7otV7aHp38bhJ4kg1zVgeywHUGsuu1R4OFx&#10;AwHNPNPtJfCFc+SOC/gEehRkAV8h+Nl7gZ9YoSZrCMRie4rvKChtEx+aASYA8hhaRxzR/sHZBO/s&#10;K8gAR9PNeIwK/y07aht75hRbDvvMY4opoIrLGpVUIOSG7XHMD+xzgQHZjBO4F/NzmI7+YIBh43Ph&#10;4RyLvyUqaF2tPavxGGJsalbBmd9xVp04TeDnTKXoPDw+x5JWgkPPc8iHtA11BIKK+fDK4+BnKTz6&#10;vPA8anbeX33G74eV+qNYm11o/GLZC7Zyg+dQyoTNyhrAieWJrYkdx2OYul+9tvic+KnKPwim9Vqf&#10;8TcEOq0rpmXisZVsvo3HnQE/Aa+g4Ca6tD0oU43JzAgmSjths6K6BCBNxoVsm9MKBI5K8BGYAlpG&#10;RjYWptw4Wy9oNldGm8zOpfQTAphAJb8eQhsaYN99xbF6ZALSbqyP/F4tkdq4Lk62ogv8bhsg9Uqe&#10;rzaCyeXhOVEKwfSydjxNnoUIqgG6zcof1VKy2N4GyHumPg62ojs7ngZ/dT9kzGmC/e/ScG9vAWyn&#10;HrxbAXsnJmBv3woEvdJIfYJMdFdpus7FqTvFbQWSqj8HKMPQJl97LsXOVxth93f3Uk/PsV85tCHJ&#10;ig2D9a9jah2Nd/T8l/L1v/n4X2B8JqXn/3W6Qv+qt9Q5UgAxBHYVn+S60DQidd0X2PVGRxT8TGaW&#10;U5vMrYyVoZKrEHIXR8BFYMmkhTvBwT9RHZGMGlAJKb+2yQvRCivBM5PAefpyBDe2Q+aUhki6oxr2&#10;9C+BXe209rcy9rQsTy+gDA40KY2kOjWRUqshzjVoaKXoj11eFod6l0Hy7dUR+obXcLQ5Basy8uVa&#10;qMSV0g8U8HVR2BSkLgS8i4BPM3eFr23/UyU4FzisUXlY1hQfFDjytW2iToGL8NpDdPH9rioIuNvy&#10;vGOpi09RJ79kd61nJx1hF6ayC+UKizmxzwh8yimLkJ1ZAq70PC6QTqxPTIyAYj2vEIMEle+cgbmo&#10;8VN9TwCpw7LpJfHKhN2OGT+2mo7iuI/6Pj9QvI1fFEg6icV0VsXeDOj4Xr8vJJ2F59Rnhc1op9pF&#10;n+lYbAJNe1x8ITyAc1j9RwHSD/U99QkB2GbKef+2H4eujeAnkNP+KGLOUlXrB35mfQrlOf7My/6a&#10;Mvc4x2osx+BKeLPrI6BZfgKaNsXXxEREjE5szVg9AVDjqBqOchHzaaxdNLratSy9MQ0zZehwS2An&#10;m7Zi2NEQ2F0f2NWAoHIJ8t9viHWDEpBIphaZ0hHpV1XH/rbFkHhpGfievZzeSTeEdjZCypqSSN2c&#10;AP8ZucmVCZ4VTK4UL9QG3hYTT2yIvNfqU7aL4NiYKsDMvkh7vzG2PZuA0AGeN51E4FB15C2sgozP&#10;GiH/uyaIbZA3RLboLoMCbzG4QiXhJ4uNeasidrgpDr/VEju/fpxGOMf62CaYyK5l+DQ2DuhRqtSV&#10;9o/GQs//GY//BeD7rYf1zvkmhZCsWzqaBDNCixvx4szqL7DjrcsQIMWOZFZD2F/eJjiUz6eqKWE3&#10;Bc1N8LEcJlpTUvSo8pv4t0gWXdpTVyCyrC1OP1EeG/okYONlCdjVNgFHu1XEiTG1kXhdJRy/uRyS&#10;b66M9BuqI/Oamki9qgbOjayAQ72KYWvLBOy8pChO3VYGkRWNEaMAaxs+Zc0rbyqsahV0NQRuzl7A&#10;BDq5vLKSNsvLv4n5WZMrLMXQ9+X+sBHs9KzSWFY4wVPSUhVUsCGUr8kTnsNFlzpb2wg2RyhrAH8r&#10;i/sGBfB7duMatoMEErKTsPqMgheWW6s0ErEdAZ562wEiwZ1gqrDn43+MN/4jMDFA0Ws+6aUAyiFs&#10;1gyw2ARe9jcDIb3gB2a5eE6xMH6mmXtekF2Hudk6tgY6/lvnQvjenp32i8tQi//MPmdz/tGP1XQg&#10;vde/8c/tO85LB611PQQ/vnZWvGjJoFhzJhvdNbq4iGXxs/083CJi5XtkeHfAmzcQwcx2VgE5mqVg&#10;P8dN4+SlsdKkBF1O2/Esn0ZKNfM4fpbTmUk2eIYgso+g9nMLBOe2QPYnjZDxdkOkvFSHslgFJx8t&#10;z+cyOP5YCZx4rDTSn6iLo3RJ919XHN7pZHdbCHxvVsCGwQlY255geFVVpDxfG6mflcGZhQnI3kt2&#10;R6OvUIn2r7FEesmUjK0m/k7XRfY7tbCL8n5mGPXg3d7IfroFDj9DMnCKMkxWKvkKZRNkswjIbpEL&#10;AmQWPals3hOBPTeolRoEwhP1cOTTOjjw4310bZ00KPWj9FQz6fIkBHqSKzXnC/on/vo/5PEfAny/&#10;fsh1otxJwKUoIZX2oeSG83Bu1ZvY/FI9BLa05CDVpQuhtBYOtCYaNNFBIdSSHyU7mzvpVhIomWBK&#10;XcTWtULy0xWxuV8CdvRMwMmJxZHzAF3WdxshOK8JIj9TODfQAm6iBd5CK7iJlnk1hWDWJfC8dgky&#10;b2iLwz2qYTMtcc6XpPtnL6PO1EFU5bSyStoqkwK/2Jzy9yR8BGVeR4gKYmt8fwF8hU3MgCxQgGeg&#10;R/dWM3wKVGsGzSrDaD9fLWSnm2KzflQ4MlxtAh1yqfxVe/jzh5OREASD7yEWmk+F3sPOyyAupFMM&#10;UwkJGWza05dMkH0pgHJSiQQO7GwJp1nmwiZB1d/1mg+ijc34io0bYAg47GNrztf5XQO+wg91bDX9&#10;zgFAB3zi37PvinXZE9/rPM5v7LP4Vx0l0mf6vb7P9/ZHfZ/N/vlbjf/yKX4q55gE5KjWPEfzKWdp&#10;/NtpfiuRjX0W/Zlk+UfEfC+Qdd+EYG4vBF0N2c9VYJWPtUmWiyzKxpPjpnCEmzJHZh4qoDeQWxOx&#10;bILL2RpkcVURWVILuR9VR/ozlZF0TzkcmFQUayl/G4ZQBifRtbyVhveB4jj1VHmc+HNlnHqgJnYN&#10;L4ctw4sg94O6ZGJkd+ktEdpeA6lTKyPx4XI4cn9pHHyyGDJmlkHwMEFYa2WVHqXYtyZMeF1RGV7J&#10;lovgm14fuZ/Xw67OdHW7EsjuvAyZNzVH0pO8xjP0XCifARUC8VaGl4zOryRrn2aHSRpylY5Tmcer&#10;hUhSOxz+oCb2fXs9hzbV6eEAxyMsZhegnfWzj2V8zg/Mf+zjPw/44tJpsSP1n+I4ilMpoTfG5klG&#10;0pLXsP21Jghubg2kVrMF3TFNcNjSMAoiXccgB1JJotoYKOqqhOhBWte/lsM6CtyuYWXg+jMZ2yyV&#10;r+cxzvI5VYmZFITU2oil1SagVbL8Or9KBZ27BFjZE5g8EN7722HHSFrO96rzu10IeHJdKOzpZS3+&#10;4fWQySngLOZJIAxo2z5ei1POypnMECM8P5vLZ3N36TIr10vPivepRXgsxWksVUauOt1plckK0ZXy&#10;a5JHBSc1Qyi26ZYb3Ay+/P7w+f4Av/8v7DrFArUB0m6K4im2TPZrLvtR6RsOeJmMFqKCCasEN+4i&#10;/uIhtqhJgcJZUbmqAiPCEpvz2nkvcLFhPN8EVA7L07jad9js1DySNX7PATm5o3I/JQOFf1esTp+p&#10;6TrEKuKuMh/25LzkQy90D7p+nUtOvJqOoTPqGr289SweRas3tOxtA121WQgG3kbA8yeO+ygamitp&#10;Z+vTwBDscspTvsimaHiiHs1s0rXN5ThbEY1qlIEqHH/KTnI9uq6NEZzVBK7Xq+PMXSVwaGxRbOye&#10;gC19E7B7UhEk3lMKSU+XQyZBLH82gfJnytFuAuVhurhHyO4Wt0PSs+WR/BbBlZ5NNKMex5/n1oZA&#10;dDGxuRWi2xojfLAW5VSbEBFcaRQjiu9pckzyQKZpjFR5ppo4oVseXtwGx8eVw75LiyO5X32c61sH&#10;5x6i632mNd1XskKCXDizFsJaJ59N+aLMuvzK3aNeKOdvb3OcercxDkyZRBk8aqOgQq9KRpdXYSED&#10;xUw1+P8HHv+xjM/UQZ2o3DVLvZCrpsXjFOqAG4dnPIPdL7dFZJPAj2wtvhOVKiGHCHjaKzTkIyvy&#10;0A3NrgXvqlrYeGMCNo0oBc/bV5DN9aCgNoeHVs4dLEvmKCZVjoNfia4kLSiZmi9cisBFgTvbFv7v&#10;W+DsHdUQeqglsh6sjtzPmiG4qQNOzaUAr+N3jtUkKyDrk+ujApC5Cl47ICfGp0RlWVYlmIbjzQE9&#10;fV8skYJKhXIalYpgaGkvxgr5mWb9CHoKXsvldXa6r0ilVJIqGSaFPJRDd4QGwJPfFB6ywJBrNI9x&#10;H939d8kEZ7IP6QoTBIGT7F9tgq6JDwc41Axo+E+hK+oAlMbDGQsDK1qjwkX7YozO5/zueTDS+8Jj&#10;6nt6TzWJK4bN4PJ7DhCpOcDkbPyt84oZ6vsmAfG/63v6jV7r+vjMZsrHq7sAc5IcvhMr5d/1znIa&#10;Fa+DJijkyp5h28vPViMU/RH+0FQaiWfJ1m9Efm535Lsb0F2txP5VpRO2HIJKDhmPykQRVKzAZ1Ch&#10;CPZ9Ng1mUkdg1yUIz60N95RySL2vNJKGl8fBy0sjsUtZnBpTAWfvq46sN2rAM7MOYpsIcIfpWSSR&#10;zWXWIbgqkbkUx6i8zejnby2FtEWUj30E08walOGyNHKUA3ousbRqNM402Frb6ylPmSpHj4BArDie&#10;9pOhXJh8SH4UW5S8aGY3R+zzUqQ/VhN72hfF8Utq4mTrSki/m6B7vA0NrPSGvyUzxDl6PHTl/aFi&#10;yIqWRJ63LkG2GZLfqIukKbeyC49RJenW0h0Tcy6sYHOx4fu/8PiPBD51new+VcGRZkk2PzQWqDhR&#10;kB8W+HFq/mTseoPgtZluqbs+hbWksZ+oi5ZLDIhgoj01lL/no8ux4boE7L+DDO6n3gS9y2jdKyMn&#10;VAJZAYIhBU+Lx8MUoBgBBen83llaun1XIPRVa5y4pQK2tKcVnNQE0ae7AO/0QuqjzbBiRAJOPV/Z&#10;hD+YzfMECLYSZAJVNJvdqxk+T0mrX+ZVsioBWUmmAkPbVY7AZrEYawpGa2ZX8T+91+/V6FbRvdUG&#10;7FohopQHS4Hgvcrtiql4pVaPuMkOld/oViC9KhWEikXlDGR3hD93MAL+6xEIPUqh/QDByBICzR72&#10;8Bm2DHazm/3rNVdYS9609Eslr2yeRDExpb9YzJDAoyRqc3Up6Gxa6eCAX6Hw633hwAmIBGQa0d9u&#10;BmoGjI4bbuBbCKq/OCYPZY2f8nghHlscMMDvB/m54ojOCgtN8rApKRlpbMfZ9vGztQStbxEI/AXe&#10;wC3wFgyBz9URvuyWtKU0XAQLJRKrKK0AQykoYUvjEKgobYRjowk0zcJqcmLd5fC83wbp99bB2XEV&#10;sLdjAo61LIqzDSvjZJO6yL+qLfAZvYW9rWic2xHo6B3IM9Hx6KVEMytSRkvDF1QxDjL57KoIpFSA&#10;L0WgFc9coNwYkJnxoxdBgNL2q0qFiiicw99rtYezPJIyIi+C4OykTSn0w98RXJUPmPt5fWwfQPe6&#10;NV3uZiWQeg+v5QhZpYeeDY8XoLuu5OkojWkBz5nn5/Wdo+x/0hxHJ/8B8GSxH40zE/w0BjJ+/CA+&#10;Jv9XQE+P/0zGJyHmk1RCgi/wUwerX02BqIAy6kQRJC59HjvfbkXWRevrqo9glmZvK5i1Fs3XXr1Q&#10;Zdit9bHzgWJYf0MJFHx9OS0gwescBTOD7gMZHZI6UD8opPsppBvpcsxvQ2bYCCn30joOr4gdHYti&#10;V7ci2DegGE7dVB3HJlXGru5Fse7KBCT9ka7Imit5rJa8BlpXuspI1QweAZRCpDL2HgqSlt0FKYxh&#10;CSUtsyY3LoCe0y6O/xWmSBj48bmwLL4TuJZwi0nSnabQaj8GxWmktHKR1bQcyjZTohsUIpsI5jSG&#10;L6s95XcE/O4/IlDwBILBV+kST2XH/sgOXca2he0I2zk2MSSldPhIuj0EFcVwNFusJXH5hB3luem9&#10;ZvUccq4EY0uVoVtsydUGTc7khjias35YTa8LWZ9G2iDMnp2UaDUH3OyYxhb1d7nZKupJpqHZWAKd&#10;0p+Up0dEYlO87iDbLrb1lJuZvMc32T+Pwpd3C4FuNLyurmzNDewiCh9omZjl0WlMBBjsP46XitDa&#10;WlTVx8sj2Am4EpsBKxoj77WqSLm5LI70LoodbenGXl4KpwfUQc6VNZFatxaON6uPU2OrwTetNqLn&#10;6vP4dE9ztO5V5+H4ZRNIKZe2SZUqGGsHsyQa8NNNySQb8HPV0yOgEdzkhlqdPoKaTZzFZcImyMwT&#10;oBzFZcTkRN8TUOpe+LtwHs+V0wihTU1x+P7i+LlLAraxpb5A+TxBV9pHY+lTWKUkDSRlRh5FXk1E&#10;jzXB4feqYc+HV/G4x6WWHA8CnDFopf9INaWUQr//Ww/21H/YQ51oAXCBnKIyEnYxAgcMLX+Mf1PO&#10;EE09v5eO02vfw4Ep3eBVqovFKGQZeWtkQqC1E/tDShPkz6uNvfcXwbabiuHow9WQ8V4d5H/eCP4p&#10;7VDwahtkPlEP5+6sjjPX10Ly+IY43r0StrfSmt+SONyhDFLvqgH35NrIeKsszj1VAmfvL4mMhyrB&#10;93IdFHxZG2d/KInM72gtv6kO78JaiBygMKcpMKwNYui6ugnE2VQy5fqZokk4BWSOy+u4vw4LdJos&#10;PZXEBDku0DYBUpTfI7Ok5ddeIH4Krd+vfMJ442u99+ozgqFt2alEWRcB2kVlV15gVmMy1BZ0jy8j&#10;KHYhixhGBb8R0cCjNCpvcRi+Y2+vYNvKpsC/XMRzFPM0NjFETZrksAn8tJcE4UyNgKW1Hc6yOIGX&#10;PnNA0cbv4sbPpDxiDo6rq+9rnQTBjL8yWLTvSA4Eoi42BdXJ4mLp/KWuSSAt930DP1uIcPAz3vMb&#10;ZFDP0WV9EAX5VyM/rxvd2CawPWrzqvJeHcCxslDsc6UfwUWQyVb/qDxUJfZvGbI/9rGAJ6sOu6At&#10;cuc1Q/qLtXD2qjI4TuDY2y4BWzuQ8V9dBa5HrkT0mb7w9W+J9IYNkNimOvaPS4B7FoEni+crqMQx&#10;rMLjUgYEpgSliECPrqy8lMDuCsj5qpLllcaU4kI32AoUWOhDv6FMyyMg679gCClTbE5+qCMfZkDj&#10;YCgPQaETxYmVRI3Upgiuboi0t+l6v14dgeV1EcuowfssjqCLbjFd+lA+XexcurwHyPTerofETykT&#10;2QdsXAtzN23U+CwiYsBno/l/6/GfB3zqRCpBoWY4C6Vk+eOOERFQ3q7NSGrxvZeMBPnYN+cl7Feq&#10;y1qt8CDj0uBzMEM5ZRHII+OhG4rjzeGdWRcH7yuJVSMTsIpu6tYxBLZhxbGrZwK20FVRisu2y4th&#10;e7uS9F6LYG/XBCQOK4X8J+shtoDHTiIjPNWQpIKWeQdfbyJTXNYDka8vhee1eki5vRIOjyyOHbcU&#10;xfEv6TonU4i8FHoyMKu2keu4pXJpIZeWQls4yWHuL4HN8v0ouGKFmiG2iREqqDVjfBJoB8xsIkUT&#10;Hzb5UYZNwW3et+KcZC2aGY565D7L+tN9i89+R3k9QSpQlK6yAuQhusWBLLKgnPbw5fS3YqmB/Lup&#10;mE+Q7b1CQzOFTPtb9vsCdv5K9vl6th1sYlfH2JRMLbZ1li2FTTHEbDYXm7aM1mbqYgq/bM7nWv7F&#10;7xLMVEPa+b0Yp44lcDvJpvMoaXsNtU0bUi9ALPglr+81MtvHea9/hD/vahTQpc91d0Weux3ycuoj&#10;n0zXn1/JCnuGLaeOAKe4l7mJhS6kGJ8mxhQjoxuqVCjN3tKI4gjZ1/wWyHyxEY4ql44GcH+z4jjR&#10;qQySryuNtL+Wh38h5WLVYHifvQzJV1aneFTHwU4l4XqZQLqHHoAYN11WJTQHKQNaORTTfreaKJFH&#10;klId2d+Uw1bK5O5RRZDyOuXloJYuaoZW8lHCANg2D7LMAI6b4n5qcdmR3BTej7m9FkYhcyV4ajmb&#10;X2GgXN5TJmU3sbFTmiq5CcLZKpSguDivRyks7DMcaIvT7zTBsS/uoMydNrPjCVP7yNpNL4V18aYn&#10;Yym/eFz0hf/Qx38c8BWGs63PRAnkItG0iDXIIbL/+F7uj9ahRrSRs9IrQunIXDsZu19tDf9PdEnO&#10;VuNgSuBLUdiKwqfAdA4H/cQliP7cGrk/1EfSuxVxlMzt8N1FcJxAdfS6Ijh8XVEk/aEC0u6pgvSn&#10;KsH1di345tcD9rElURG0ETldEWTSLT7WifrfFfnvt0PWnxrCNbEOMrrWxqlWlbCaLvDqexNQsJPf&#10;L6iGmL8YXcsiFuOzJUUmqI6VtlZoucXwzJpT6Cmszr6/RRHVzLAmTgSC8ZQduWPaAlMbNEXJbiM5&#10;AlWlWmiW28m019pmlb8K+OjGaJaO5/ZR0M09psJYbEcW30PWwd+F6HIF3XXgz27IRiDMZn+SFfpy&#10;urIvh7Evr+ZvbyJL+CPbAwj7n7alW7HgWxyDyQSkz9h+YJvDtohjuJR6sYRtMdsqvidwRX7i68JG&#10;EI3yO5GFbPPsd7Hwj4iGPyHgvknAfQGhwFPss4d43rvZh7fyuq+Fx0OXNb8PPO5L4c1pyuurBz/Z&#10;bIAM30+2ps3ptVhf8TArAUXQicaTwTVLHmT/hi3nk6DEz30ERa9+w2YhioOUlYWtaMya4uzEKtjf&#10;pQQZXnEcuLQ0kobUQuDVSxFdockNgkhGG152S5waXR7HmtPwtSmLtHtrILaafz9bh+cow353xlP5&#10;pmJYWukTy+d5tDXq6cb0JOphe/ti2EK3+dBdBLkddIsJWubK6jpNHgjQcUPpsLtC5icAlKFUi8sR&#10;x1YyFJXxp5zYGAvsCfoR7fGRS0DWxkGUEZOBHBrR7BoI76mPw2/Xxf6v72C/KBOAtEO5mGJ4EVWy&#10;4XCZpupfh+/98qFPnL857b9+4z/h8R8IfJT/+LP1crzf9Jm6WVZHwVU5wAJArexQ7Ecxh6grCfu/&#10;eAgbn64P9/Km9IKbU8gqU+k5sBQKTfsjl2wwg0Kd3JQMsA7Cu0n519dFZGU9hJfVRWhZE2Btayeb&#10;Xnt7UChBgQCPA+VnnSLL23EJYnPaIPuFWjh5Y1UcH1AOJ9qW51er2rKis61q4mD/sjj9Io+7k+CY&#10;Shc8W8VMS8IXKgavqkZLMOPB6ELr7cT8KNhscoUsKdtcFQq0gE6uMJuSsrXzm9JaxOz8FHQvj+OX&#10;hS8Q8PFa5d4rTkS2K9D3kukFPeUR8WkTmooU6lJWashP9ugnQCgJXG6zlNNmAy2QTsXTdpzZdMmy&#10;K7F/6Sa6qyLgqga/uzaVRe5ya4LjFQjkdiKYdEPI3RfhnKEElbE8x1V0sa7hZ5P4PInXew2/cz2f&#10;b6TrfxPbDTzftVRW/i1/AgF6HH8zhsA7hMfrRUbantfYGj63chXrOsBm564Cb24F/o1shWAghqtl&#10;gDFeuwDC9jwWCNDoaS9lsdyI6iiK+WoCy1OSciFDRDakpHD2mT+/PN8ThLI41tt5rim1cebaith/&#10;RWkktizF5yI4eE0RuF6vg8j8y22hvwpjxHIpE0ebIvPpaki8tCyOtapMAKyI8EwyqpQW7L/aCGVy&#10;rHhOua3B7KIICNA0icaxgYdu9LG2yHm+Pva3LYNdLYvj6H0cw4P12d8EOt6DFTbgbzTDbzv9yTU3&#10;A3lxc+LFBoqUJYVNVDU85taSThp+xYCD1INQAoIh7QVDWZGxJBsNKl0mg317oD5+fr0stn9zOw2Q&#10;1oLTlmkCK6bZWy0ndKLugrMLGvnrhz75dfvPe/wHurr//UNdabaEL2xQYh6Ele4SCCKSfQ4pO77H&#10;mhevRA4tdjilKS1ddSqbAvzFCYByKcmELN7FpkHPVWoBKX4mgc5FFza3AQWOrnG+rKLy+wiWSY0Q&#10;3tAE+R81RMbdtZE+uCZOtSmN403K4lzzKjjXpA7S2zSHpz9B4MZOiDzbDfiqPzCnB2KL29H68/j7&#10;q9KKE2gJQDYzS0su10Wgp1QXBaMlvKrWYTEgubSy6ua6ULDN3ZUC0EWi8mvmNpJHK52v/Uh4rXRX&#10;kU5QP6sgOcH2JNvxxogdoZueyPMf5d+Okg0f5+skfjeZ96WmiRjNAheoL6hk2TyXi9ej5FfNZFLx&#10;tB9x4fWaC0XgtbWhLrGHKgSqygSsygiRLWnzmVAO2bZqwfE6g9ozmW5UMIff4etgTg2+r0WGSncu&#10;pxqBUp9XIpCqMIMagUMz07k8NgEpKpAQqOncmt229bB8Hb8WK/FFoC50WbV6wZZqKd2H46trVV6n&#10;mlXsJlCE2DR5EZC7r++ryGZiS3gX1MGZh0thb+8E7GhXFLsvKYFTA0rD/UQt5K6oiehZXjP72tJZ&#10;yCxjZ6sjNq8JkkZWx5HGbL0qIf9dGssjNLzqU21laiWcBFa8Xm2an6M+VX+yv90Ezr00og/WRmLr&#10;Cjh0aTkk/ZkAfEJySHYqlmbVvCUbula+p7GzcIeOF2//r733AKyjOLuGJVuyrF4sW5ZkdUuyLVvG&#10;xphmYkqAhITkTYVAQjokgYRASHkJSUzvJUAIvTkQSui9uBvbcpXVe+9dur2e/5zZK9u0hO9tPwSN&#10;Pbr37u7duzs7z5lzZp55xvTtHZJ9vDc1mkF5OfC5STUoQrNLIbA0kOFQ/eL1E5jROx+OHQuw4bo5&#10;2P7EeYQ0LeCkflfaV2ian+U4dICSfOLTJwr4JofMzbC5yt80OmqB3HAFnCamvxn0gAd9lc/jnWuX&#10;ovdJVsIGSo5hts5q1Ql8CmevxcRlNB5WIBcNXJJHK1JppoWDraFbzKd/FivwAgRfW4yxm+eh/vtx&#10;qDwxDvULU9CakY6erFxMrCiG7TTmM0vg+UEpHD9biIGLKI8uzkLjeWmUzylo+kY0Ws+cjp5LyTA2&#10;EnwGeE2s1FaUZrXUIbanyk2QM/16BgS1ja05jzPMUCAoI9KSmFpJixVWbEETxv2bFpCJFMK/thCe&#10;e3Jhv2MeJm7MwtAfCdDnzUTfRfGwXTkH49enYvCmBIzeMxdOxTp8kQa6vsjqUG8kS2knKHbxvgeT&#10;aBQyTMpDAo/kshXR12JWCsklVwqxLbeAxYwESkLSyFimJviCMq/ZWhPWem8642mYZh4ps5FjfBYB&#10;42yr50JWxHu2Rr7J2PSbBBiob1Lsh+Bm9Y9a2fTRCfgO5BAAmmvjdwiI6s/TTASPm4BJmW/6WA2L&#10;otykzEU3AWojn+WNGdj/5Wmmj3ffopnYvyqGZZcAhyIR75akTUfQHYsJMnabh42Twq1XLsD4mrmo&#10;XRqDJtaLnp9mwLeRqoAMyrit2PldWzKvi7+rQQlFFSKD1gpqwQky8jFK2rIcdJ8Xj6rCGag7Jhqj&#10;t8uxmEDM7/skcUdUL3S/LL9QmR0Keh+UDciKsZuGQA0a8wifEVmem3XPS1tQ5BX052JwQyHWXVWI&#10;PX+/lBRv0IphqMEm2lRQmSrL9O+FuN6/Q/pEAN+hgKesfj6NFmqkVzAnFwgTpZitk0Z83W61Tg54&#10;+l/DnhuOQ9c9chqldB1h66u+PvWJsUKoX8vn4Csrk1sgSKNweMIwLtknWbu7ABO3ZKH9rFmoOYos&#10;oCQS+4vZKhekoL44HZ2rC9DwxTnYeU4M6n8XDfvtlMr358FxTz5b/VKM/HI5ek7KNzJ4f2EYdq8O&#10;w8hdkssFrJySWDREsj0L+GS0kjasrKavhsAgA5fEESCov4rvoRkCrTkIllFyPZ2HoT/MQeuPklD9&#10;tWizclzLahrr0TPRsJKSaUUEGpfMQG1BJJpKotB4ZCSqTpiGXVp684vhKPtaJHZ8MxK7z4nCnp9G&#10;o/HqJIyt5T28lYtAFctLDq2Utl4Cm/oFfZRLk31KZnCFWUZmmCnBJeiQpGM5mkEaHSdjVxeDBloE&#10;iPIrI4CKiZh+Lj4HDfiIPWo7gUx9cp5RAiWfR5Dy0GoErDKwJt2H8ruA72CWPDflxe+L2YHnMj6Q&#10;3OezEwwdBCMaPQaYFYexPR/+V2ej73xK2mMjUL4kCvvVbXHSLDiu5r7NBLyOFNadeNYJNowDM+Hg&#10;c1BMumD/YrheKUHjNylRS8LQcDLvUwEsWtS1kURQYePRTLbdTEXB94EhMqwWskb135Unw9ebwgYh&#10;E26CbuO3ollHItD2pXgEnydjFwvX9er+TYPIew11h1j5IMgZoFOd0UDI5Ge98rOXZaG6Dq2GpimO&#10;ZJx+Xrtfi373FqLxxUxsuvMwqiT1zQ6TTAQpgxWOX6v9aT0XgZ/VpWQIx79J+kQA32Q6CHzWOK88&#10;9w/2N7h5gMfy8TOuEU5uc8I3UIHaB89FORmbr7IYWhBZAQ4kvdzyylfHsYyNRuIm6Nm9lAOUjsGa&#10;xRi8OQP7Vkeimq1/XfEMNCyPpJQhiHw5DkMX58B2I4HxvixMvJALNxkXNpUCr62A754l6P9ZPoZP&#10;KcbownzK4CTULA7DntPDMHAvWUJrHsFBAw5Wn536aMRSrKUGadSs4NYonUbiNEuDBuDkPjLQwNZZ&#10;GL8tAR1nz0Db8fFoOSwVNYVxqMgPR00BjW9BJGoEdsui0LIiBm0r49F/KmXaWRno+UEsOn8RgaEr&#10;4tH5JwLlxZFovICgfW4Utp8xDZu+wmv8VgSqvzsdjZdEwv44WSUBMECj9ah/Sp3/lMBGeguUxaaG&#10;yMAoh+USYpZF1CCOkyDDz+Y4goSCR7hMGYvBKJoJGx/Fi2M2q3UR9MyoJYFU/VdWJ71eNTihcpg0&#10;cAGY8uTnD84CAIGe+ruM64ccySXZJxIo83gvEwQl9eVVZcD1IFnamdPQvjAazQWJ2L0sHHVnRcB1&#10;Xw6oO3mfBCGxTe8MfpfSU+Al1tbH51izEF2Xp2LvijDsPTwMTZfEwldFtqcpXs05cD1B1n9JDFqv&#10;473uSKZ85fYXS9BMBt54IRvZ1xN4niVwP1+KmlWxqM2OQ993CbKbqArEuG3qUhDIqawJ7KwXhvXz&#10;Hg2wTd6vykfH8p6NklEDIZbLctCa0Or79bB+aSBDUWJcg3Nhq81Fxdp8vHDtZzHcqmUOaEniC8Q2&#10;uRDJe8JML+R24d2/EeaZxFL8JCY9BespHXgeejJ8dlq0SH6AVlRdCxaD7l5UPHkJtl+XCduGuZQZ&#10;aaYl9Y2EwTvEiiOXDrIAl1atJwvEQBY8rxZg1zfJilipy1dNQ+NZsRi/Oh3eRwmcb+QjuI+tej0r&#10;cgslYtMKYOcKeB4uxtgv0tF1cgJqS2eiujAabaUpaD4mAT3npGP8z4UIblpKljGfwKBpcTQiVWwN&#10;chjfK37WoAKN3cRUIwC4BRL2RF5TBpxvULb+YjpqydrqCMb1WXFoyk5CW8kstB4Ri/aTozD042RM&#10;rEmF447Z8P0tC4EXeZ3rKGG30ZB3Ue7vIZMo5/t9ZHRyx9laisDGJXC9VArX2qPhvOpIdH4lA3uO&#10;iMD+L06D868sr9o0lhGN3k7jI2vTAIHcZEwfkmSlwjFJypIRepyan0wgEyiqT1CjzjRMNwFe8lU+&#10;jFqnRIEWZLRWTEIZuIxXUu7QfCjIHWR1H8R4TOZ3DmTTBxgCUHO8nHO1ZgQZzyjvqSYPtntmo+7L&#10;M8wobH1OAuoPj0HXT5LgepIMrYkqYWQ2z6WFrqIJIFGwkc2qb1BzwuWC4n9jHlq+G429ZHvtX40n&#10;0LFhbV9MdrcAnjfzUPu9aGxZHo7dn2eDejeZJiXl8GXzsPuwGdh1fBjGHiXrbCuB6+9FqF7B68id&#10;gc6fcVu5mHaMGdCyQJ9AZu5F96aBDAEfP/PVdB2wDhlmzKx5ukYOayGuCT4zF69b5a/yHeZ5eufA&#10;sa8E+x87DOvv/RpGm+UepAg1MhT9l5YKEQqz7YCF/VulTybw6VmEHpTapMkHZZ4RyV+AWX6Wxt2F&#10;GzUFS/N7O96+HVuuLcDwK2x921jByEQ0CqrOatjkCpHAw9iad82G++VU7PgRGdA5lKeUsD4xuloC&#10;RhfBQxJJI70KilqdC9sT2ei4JBlNp8aguzgZw9lp6F2QgM4TozGqPp9bjwIe+yLwj5Ph/ccyeDZk&#10;Uf7QqAYJQjQq+WrJwVkjj5KDWpXezMigvHRpMENrpO7JRtcliahcFEWwS0ZtLhnb4gi0nBCBkfPm&#10;wnvDIgSeXg6UkXU28Dp7U+EeS4DTngC7Ox42ZyylfDzZkEYuySq0WtYgr2NYBr6QDOUY4NUTgTVH&#10;YeTEAnQVpaNyQRQazqZsXJ/J+02nQZF5kkl4CADjLnUJkLU4FZVGElXyVu4gZHA0Op/6z8SMBOa8&#10;BzOjRKAxTEMdFAObzt8lyBu2J+kYAsCQ4Yr1HQS6ELCZ/BFAj9kChigafCxlegzcbl4nr1llqwEf&#10;z335aDo9CVXz09BcmI+ao5LRef4sBJ9jWTRQ6pPJirUGFOpM90MQdLNx9IlBshFASy5G/5KOfavC&#10;ULUsDBO/Z33YvxSBnsUIVuai4+rpqDg+HNV5UahbyXu7KQveuzJRflo4dvIZVn2e1/SPQgJsKSbu&#10;yUDlYWSaiyLQfRnZaEsO78FqAA+9RwN8es/6IlZrukQMK2S5Hyg3yX81RFQINspmsVQHP2s+d1cS&#10;HO/kYuNNBah79WraRBf5wxi8fq2/Mgl2+iuHslC/nvqT/g3TJ5TxWbh38BHpX8j/j9lMnucDM+BH&#10;5uel/FXQ36DPhfGG17HpqmPQqpA/Wlh5Ip0VJYGVaaZhJJJlGKCxViVj7JUUON4kw6sthn84mxIp&#10;nkaaQMZC0GjJRuDNORi4MhY1X4pE5eJobkpHR2ou+ooL4DprAdyX58H/ZzKum5bCddFitH01FbtP&#10;iUDF+WR0mymVughQo3IzscKVy8dOhuonaJjZHg6Cn4ut+yh/87V0tHwjgQpqNnpys9FyTBIGfpUM&#10;7/OZCO4iQ9C6Ir0FlPap8KoTm4bgIMuyO/jqImNxxRFcdG719xCQRgj+6lhX8EqCsOfZDHSfn4y6&#10;Y+LQVpCEvjwaaWEkKs4gK36LDIlA76GhSZJqhNDmJmPxMXsjMOER+6OhsgyNwYltkBUJeMRGzDrC&#10;vBaNVgvsFOdNUk79ZgEyMBcN10GmaBbMIbgaZ2ydKyTxTFfAIaBmZW07FBj0/mCW9NYAkYfGbyfg&#10;2zSg5ebvd8bD/9Q8dHx9Nqrz56IxKx8th2ei5xepCLzBxq2G5diTaNxB1BWh0XYTTHScKsGWzOvV&#10;PfD5bM9D67nJqFrIhvE0fn5MjQ0ZX3c+7C/xN69NRdcJs9CZM5dsPBW+25ZjaM1sdJydgu3Lo1B7&#10;FhvN9asJwsfC/pcsVB0WhtaVM6kKKHO7cnlvYm1id7pPC/AOAJ/eK/NaBHw+vveK4fIZmFX82FiY&#10;2JRUEepXNNMoO7Ix+HYWXr4sGTUvr2H59FEJKYaeBw6fZtoEiHkEOYNzVpeSYRL/Evd0wL886GOX&#10;PtHAZ4p88gHpYQn0CH9BC/GgBYy1II0mvpt1U4MeHufDcNN+7L3nV6i/8xj4dmu+LtmXJO+4+twI&#10;SmQorqE4+HvJyBQtV9O8WKHsToWdikOwp8AEIm07P8LM7KhcMBMN85PQXpKJpiOzUHlaCip+MhPd&#10;11Nu3rIQ3vNKMLYih+opGbuzp2Hv6QSMFxNoYARVttBuN4FP08wIUj75dvG3Mag+melweWhoE4lm&#10;JbiWM+Mpn6PQc8IcuG6kTN1dTJAjsyOwBVwxNFLLXcesNazpepqBMEpwG6ThKXjmMAFdwKdQW/2Z&#10;BO8CBNdlYejGaDR8NRyVpdNQs4BSujgSdaUz0Ph1GuIDBOiGeVRDZMNOzW5gmYxkmxFBryeZ1x1D&#10;0CKwaWCC0taMvGqgIyRfxVxdlLUa1FD4MPTwe7XJ8NfRGMmsg1qnhMcI+F0EeTkbW24pYi4a8Zbx&#10;HwQ7y0F38rO17SD4HZJDslldB5qrKp89E1pqWwa6fp6A8pJZaCog8ylJQP/P2AisY2MmFx8yYTk6&#10;O/l9r5vgIX83XoeJ1qIBAj5/BbBwrJ2NipNmkIHz/n5GBbCVLJESeqwqHt1/Iyu9YwF6P5uLroJ8&#10;jJ6yEP6bl2H05gzY1yzA9pPI2hUZZQeBr3YVxm/LQSVZY+eJUQg8uhDBzixeO++d4G368ngfuu9D&#10;GaAksGF6BD6vyppAKdAzvpca3BkR62XDwfvx1y9C/eNZeP3aEjSsvxnwDpgoR+QDZiU5l8JLGTtS&#10;X7n0k2VSlpKSpX1QsmzuIAX5ZKVPLPCZQj+03PXevBzs9zODIXpjWjK2aX47t2kOiLZ5UfvMLVh/&#10;ZSGG1+UZD/vgUBJbTlZ6VxSGCHITfNUcSwyxUg3RMGmcY9ym0ECupzKw9+th2L0yjJImCvXfiMPg&#10;b9PguD0P7icWwPtMKXx/WYSRc3PRsHI21edcNBdQPh4Wg4YfRcG1TjH8KFFpWBboCXBl9GRjQ5SJ&#10;A2RWCjXlVstPw6wqRveaZLxzXBhG/0iGV1XKyp9JsJhhBh7MaKb6ejRooHMM00iHCTBDyXBrNJJM&#10;Suf3iVF1zwLK8+B5KA9D30lD24pEtBekUGHFo6F0OhpODkfvxUkIPEvZR6Mx4dLH+bmboFdJI96+&#10;BJ4dZMst8/kbimpCaS5jM7KQRm8jWNEoZYySsC4aYMAmF5lcDG+ejR23hKP2L7ze7WTdPWLcvD42&#10;OJpNIqA8dOTS6s+SESvL+C1JZ/ZPgqBhee/+nkbLBX4Y4Wc1apof3Z4G3+PZqP9CPCrnZ6JmUToa&#10;zySre5nss0+NghgT64A9ntdCeauy0nnJcNXn6hmixB3hNZfPQ89vYrFraTgaTyGTvqcAaM02jdZg&#10;ZThG3kpG8N7FaD8xjQ0iG6ZzFmP8mjR4ns+H75kl2HXuDOz8KYF1fT7Lcxm6r0xFRWkYuj/LxuHJ&#10;RQh2kMUbpkvwM0yOwKdMsLPu1bp3AbtZzpSAB42QU9LKHciv1dy09OMAgXZfIbbcko63b/0CJhrf&#10;oh2MQ8uJaiKoFJIATgF/NaBh+olCfecWBFpE4oOTvnBo/mSlTzDwfYQUeh5igJYQlm+SYod54fZo&#10;1NeB9u0PY9PNq1CniMp1NPKBAnidSRh2sQJTGrkpEf3qoB8Og4PMbMRLIyKYuDakoP7aCPRenQDv&#10;38kAd/C7itzRwMq8txT+B0vQe+YsVJdGYffSKJQfy1b+rCQMXZeHwCuUVDwuQHAKmOliNCoatADE&#10;hLEnC9J0Je+YRicJEANkh+25sL+Zht2/D8PQc5SeIzn8ntbioEH3k8Up+AGBx8hDSUyyJt/wDDgJ&#10;EpopYlaCI2vTqvzYlIGhP8Wg/oRp6F40G93pGejISkHrsjj0fZNAeRvZ5OaVlGFHU0IvRWBfFibW&#10;p2J47SyMUMK1/SQGdT+KxNidZC3lBIJRuQmR8RH8BFyalWJcXQSGNE5JY7MEaO981KyNw9+/EYbX&#10;vhKGiQcI4I0lBOl0foeNgWYXsDzUT2WF3RLrs6SuAT45Gxt2Y203oCTgM+AnUNA2a7sZ/RRjEoDI&#10;EVv9jXW5GL01G/uPiUFVXgqqVyVg/B51ORAkeI3yK1RwAi0Q5BtNMiO4xi1HbjyU4X4CIoYWwf/8&#10;IjR/JRp7C8Mw+GMy1+2lvFYyRX430EOmXV0A9/2L0ahR99IEuH5RhK7bouHdxwakaREGXkhC/b3h&#10;cG3lb1cuQM/lKSbgQdtnYxD4BxubHpap8UfUvVsgbhigKQuBoe6RdUNloWjQZPcmEjT3aeEtDLGO&#10;tR2G9rcW4vVbClD15uUkeQ2kdx54KGudhD2nWfdEwBeStZ+y9KkAPr9f7i1W1lKBXp8T47YR+Pwu&#10;Mj83PD0V2HTb17DzhnlwbZ4PdLJ11kwPSkyfY5bpvLc5p8HuJrOxa2ZDHNlPClzNsxBsIpC0KcoF&#10;QWxcEjIHE//IQM0ZBLvCaWg9LA5t307A2D00kB0EFBp6UH17Y5Sfaq1pcKYVl4+eJB7BT0xJPmyQ&#10;H5uccOVI3E/G1DMXE+WxcNRSbpsIIrE0Trb2AzMN41M/mmE6ejX9U2SSbjJHdwKvj3JsHw3yngx0&#10;n0PgWj4DDXnxaM5JQldpGrpPS4L9TwTuZ46jbDuB17oS7jeK0X93Cmp/F4GyH4Sh6jvRaPxcDGqX&#10;xKJqQRzqT4vA+L28ttY0AnUky4zMiMYnAxQQ6po8YiUOggqZlAJdjm+ci8qLYvHWKi2kQ6an+ax9&#10;xbyXRCN3NaBzAPiM3A0BHxsBgYA1jY9gwPNafV7vln+WBBQT5PH6TACU47RmT6BuIYZuyMPeI8lq&#10;l8zA0PfTENxyGM+dy7JWtwCf66jmsvJ3RwUmctS2ZKTxOZwgyDQswfBVhdi/LBxNR4TBdp36zxbz&#10;vlPM6DYGWT8ai9ByZRbKl0Wje1kSbBdkwv7MHATa+QxGefzgXPga+Uxa+UxrCzB4/VzsWRrGsuXz&#10;fK6IDQSPUd0wzE4NAcuA1wMFIzX9nrwmDQbZ1Eiy/NXFQHWgGTYasHJWLcPe+4ux8bYT0b3rUVrA&#10;BOu9i8yO2e82cRWlaq0eoSng+/dLoedpglvy4RreR/DzsdVza3V/jwN+p53AQOI/3I6qxy/D9msW&#10;ooeMKlDHSqp+sJE0AmA8ZW8MtJCMIvEGRzS6RxksWSmWZiMrFECNshJWUj5dFoW3KIGrjo+B6yLK&#10;6BdYmRWTjXLPRwM3Mx2clCUyUMNMBHpq4cnS1GdDyecn85FPltimjFJOqOqr8jv4W2SE/l5Vdk28&#10;13dmWFKZ4Gxk0Ai/ZySSDIPytG0hPC8VU76SrX0mBh3zE9CWnYKuktloWzUbY+eTgf5tBbB+BWXf&#10;Egzen4WKy6Ox9bwwlH0nHDXnJWPkQjKzC47B+ImFGCoowtC8BaheGIeGi8hAqjJYDgnwOMhq1Jen&#10;fr5xDVxoacUI3i/vU+Wllf9bFgNPrELf9wqw9dQw9NxOttWq5TrVX8h7cIjZWMBnRnw1tYpGbmYu&#10;iHlzn3GYNlLPAiWBk1jmgbnMAn+Cg47X1C3NRQ4QeNFKyfmXAuw9KRLlh5MF/5qMc9exbDjI2Cjn&#10;/d2z4e0l8MnpmUBqTc9TWQoMeT1aQW1jKfq/vRAVuREYOoNl/Tq/M5aNCd5rYIhgO0yQrCxA9blz&#10;UFmUhNHVbFQuiIGvLI/PZTY8BCifi+dSA6qF7ZvzMHHHPOwkiDZ8iXXoWTYEWutZbM8wVgvwNVDk&#10;5b26Nd1MoK4GQeAsh3z97hDrXncuBjZlY/vdRdi19ofwtG8jU7XD5QnCSaTzBiYQ9NgAr9d4Ppge&#10;oBDwfdrA71MBfEp6qx4LE1Jd0Vz0ya+lGF3QOqymK4NscKT2ZWy/8zOov2cWHO8QrHqyEehPhHeI&#10;jMb0Yc2kkcWRybCCy8BoJEFWvEA/KzIZmf/NDOz5djheXR2OnquzoEXK0VlAQ6V0Uh8bGZ6YmCSg&#10;OqsVMt6SdGIUYntqzXk+uyUTzXsZtlp5gYEBWIEvDY0MRDNOfC6el0BponcoRHq/ZhWQNfSQWW4n&#10;y7szD81nJFOBR6I2Pw7N+aloWUYwO5ugfNNJCKw9BeOPLkL3NUmo/n449n4rHFu/Px31V6XC8SSv&#10;/9lTgGtOhe30BRhYNAdj83IxkpFD5heJtst43/WaXsVr4jVb0+oIGGPxBEGyOAevUezVzJag8e9b&#10;BufaVfBdsxod56ej/FdkTRvV/0dwVx+luQet+MXMhsbjnAmFVJIfIdTHxn3WwId1v5r8r4ADk5GT&#10;BXqWLBZ4amrWTDgInl63pHYevK/kovHnsXjnRALNj2Iw+lgeRjdnoW9bEkbKE+BsJ0ix4Ti0X9Ea&#10;8Y/mdaXA81AR2o7KQWVeFEZ+H00gTydLTcM479cwVcnqjfPQ9mU2gNlzUH9UFFlmIoL1uXxuqcaZ&#10;2OlWny7rDe9PcSJdD2dbkZG/NB2utWxsW9N57Swzrb/COiC3Gp9jJpwEQJei7LCcDctV5BUNfA0p&#10;PHwpWh8pxdZrV2Nw9xOAqx9wT7Bue8zCXXLrMtF7qXDU1WMiKMsuPoWgp8Qn+2lOfOBq9oh7VhBN&#10;8X/KgZ69qHnu19h0eynqns2inCVADKciSIanBYF8ipoxQOMbFigpSq+mvJHlDKYCb6dj33fDsOWc&#10;SLjfXkrw0QAAZR7ZoFn2kkZsxeFTxZdhqVUXoyGQCkxpGNqmfWIvAkl1rEs+GsdZAR4Zp9sWDa0w&#10;Z+LtjfOcBERFevZxH7QAUvMS+F6Zj+FfxaP9mBloX5iC+oJktCzNxMDJZIA/W4ngNSsx8oeFqL4g&#10;FVt4zeXnhaPttzzvIxnwb6LkLycLXLcCrisK0XdCOjrzEtCeG4um+dFoODoSXT8nKL1KdtJHqUuj&#10;t6ap8Z4k23kdgTHJf0rAwRQEGsh+XkxG0w2x2Hr+NJT9JBYjt8xH311zMPwCy7OdgMZ7kSwWyGth&#10;di8bGhOm38kGwikWqfsUGGiUmMeQESrCjJsgKKZs/O6MLBYA81kRrHwELQfL1UmWFbQT/FqyEFhX&#10;gOHb5qDq1xGouDYMlQ9SZr48DaPlLNsBPkNJWn7HAJ95RpLtLNfm2Rj43WxUFCWgcVUMbA8n8t7n&#10;8Fllwm0iXAv4+IxeyEL/8RlozkxB3RciYX+KjVCnGodkAhWvy02w5nm9GkwZnIfAxkK0/Toau74T&#10;hoEH+Nuts1lfFAh1BkGb9xiaZufvn8YGQYNZVB9qBCeoTHoWYHjbQmy5KQtld52JsapXCXjjZHZU&#10;Nz6/WVpUfdsG2wy+6Y8ogP59etOnHPhUDQwPhBvjcGHUuL9o9psc/3orXsO6v/wH9j1QCNu2fMrV&#10;uTSqeBolAUzBJSU9aFB2Sjw7W2Et9oL9SWi7JQLlV3LfTn5ncI4xQhMBRFJJklbGS5CYzJZLhtWK&#10;GyCkwQn4tM8KMqlMMDT9TJaDs5uG7uZvanaHR87AYoJa8HmM0rEqF/Z7s9B9ZhIaF01HL5nHYE4x&#10;BhYuhOvE5fCffTSGf7gIFd+eiW3fDsP+S+LRe2cGvC8WA3uWAO2UtW0l8L4+H52/jkXLqunozI1H&#10;Z0Yiaooj0fT1KIzenorADkrFnjlGBoqFODVrQ6yWhhmkoSpQgADQ35SIoVcj0HB7GFpuj0D7wzOx&#10;66Zw7Ll2Okb+wXPszIW/M5UAx7LU4u+SgQJMslcN/pilD9VnaQYYwvgbYcb30TAh9cPJ6VzrpCjs&#10;GH9XZWQcotV/qmN4rI0MS36Cir4sNyJUFSCwMxue3bPhriZr0nzcPjJPLSOpqXVqRPSczDkIaApM&#10;ui0bPefNQllJODq+x/vbwGvvzYazfjYm6tTfyufL5+37Ww66jktFXXEcei9K5u8Q9IZYd8iANXgS&#10;VCgsNg42NpweG8/bmQf/29kY+Vsq7G8nINAtP0KFi+J1sM6YlQIFviOsE72sG72830EC+P4FaLlv&#10;Pt64ehHKXrkIQXcNK7TdsDwF6/Ars0G36rip7CHwU7LA79OaPuXApyoh95YAiZ9WcbNTBpP3UQG7&#10;7WwtbTbKjUbsf/632HjjUvQ/VUhgKKCBUJ7QMJ1sud1uuWzIV4zGwVd0xdKYkjC4gRKvNp5MMdpi&#10;iTQ+w+YkbcdYeQVmIUZnZatT3uqwt5iGWaVNXvpkMVrdS0ECzLoafG/knpl0z2xcYGhAHanwb5uD&#10;3qtiUb86Ap3zkjGYSQDMyEdHPmXqisUYOz4PnadGo+qsMDRdEYvRpzIQ2LU45ABNA+0lWNcUw/bo&#10;PDR9P4mkbybq8yPQWhSFppVx6Pw+DftpgmMj82ARgYKyTKGfKHW1BrDTSQbmpGG7yER5rSAoOqpj&#10;MPgGZedOMucmlmFTLgJ1Beh7IwUtT1G+7ZyFYBfPq5BNTgKFAsY28NhGMldNL7RrFTwCvp3MWaHR&#10;yZ6NE7bkp1i0pP8YAWt0FkEi0TAiyV8FbtW8Zw32GGduZTYgHjEoDUQNiYnzVWxOYaLIDhUJRu4h&#10;XrJIuf/47WxM1GB1pRHQ5qP29BhsPSLMrJOLfWwgGuZj4K1oTOxWw8Zn0JWDibsyUbMqAvtWhmHs&#10;drG9HIJiAq8tlvWEwCygtsXxnsgG3fwtBwFbXRNtlLndGihSnzGvZ5i/28/fH+S9KEqP+jrlcF6f&#10;Bdcbhai+YQE2X/c1DOx5klW5k3rFDQdZnsdHaWt8WOWrF+J2RuoyS+EY0JsMNfXpTJ964DPDW/ID&#10;1AiXn6LAby2VY+SBIs/67IBnEM7+nah66Mco+2MhRl6lhG1bYKScJuWrP05TmxQ+KNjLCtufaPrg&#10;zELTBC3PARAI9elp2pNYHbORbSZb8lZ9ZNYcTH5WZZeLijrq1f9FYJTs9QoUNZJni6WBimWQTewr&#10;gv/BHPT8OA6VKyLRnp+JoYwiKqk8tBbMQmUpt58Ug44fx2PsVrKKNynpqgkw7XkI9GcTPGl8Wqip&#10;PA2DtySh6pQZqClKR0N+PqoXz0TTV8nyri1C4KVjCYzMDYvgK8uB/aVk+DYT/Drm8X7iydbIxtgY&#10;aF1g08/WQ4OuJNhtKoF/QxHc6+YiuC2XxruMgFACe2UCxhpnwEsDN6uXNebD/WoO2m5IRPdtSXBt&#10;4Ll78hEcYIPTQsDclQbs5bZmgnS/FW1HAR9sZN82MimXppfZNLVO3QYqP5YtXzUSrIZFDYfCStld&#10;6hMUo5N8FgsXm5Z8ZiPD7Yoeo0XpfaMzCcQEtNYsjF9TiLIjpmPvZ8lA71Z/5XJ0PxuPrsd5nmre&#10;l1kwqBjjN89DxXFhqDqNLPMZ9dfNJXtTV4QGTgjUg7xXMTlep2aUTLgJxhrsEvDaEwi2cg3itZPJ&#10;B4epFozTOZ9P7zy49hVj/z052HDl4ejccDfgHGT9ZAPtdBmQU4BeLUXjJ8BZK9apcqs3jw28GcoV&#10;8Clrm/Z9OtOnHPiYTCvIV9WDEAa65fqiTmC2nnxr6omqimO4C40v3I2ym76AelZ8z7YMBGnYHlZK&#10;LxmEcyDOzJBQDLSgmxXZqf6pSAIfK65aaxqgJs+bPjDTryeJKmnLSi6WF8pG9qrPTx3l6mjXexoh&#10;jJymURJQNMqr5Q+DAr0ySrbrCXSfS0XXgjTK0izmfILWXNSXRKH79Aj0XjgTo/fxessoZ7syeF4x&#10;HTKnQRqUVg9r5/atuei4Khq7TwlDbQllMs9Rt7gArd/JgOfxUmD3amDHUXC+Uoje2xJR/9MI7PlK&#10;GDp+Q/m/ncA0SrlMtmVWtusjWNTNg/+FeRi8NhM9F6Sh8eyZqCHT7PglAVv+as0Ew+HZcFCiexXS&#10;qo4s+qF0gjfl5JHh2HZSGPpvJAvadQyZ9krYH8pAy68iUPebKAw8OgfB+hw2EAo1TynrkctRNBxk&#10;a2YWg0B3hOU2TMBjeWtWibZpAMXh0vGWfDZuROqX06gzy9b0p4qdCwD5fIKSrwpRpijLvyrAzsXT&#10;0fwfZGyPHUGZnoPdtxBIX2UZtmfBzWcv5tx3ZQp2fyYMzT+izN5KRu1IpoJQN8RMPluCrHmuBGcC&#10;tccl1hduZgUpXL5CcGkNDA1++O1kwGYWD0G+dgG6n8rHtuuXoOyRCzDS8Q7rpFamY51V5dQbH5lc&#10;QIsCyXWLPE8DeaYCK0vyWvXY/DFf1IdPZ5oCPvP0VUn4qsxaJMALKKafFmvlJi8rkY0tp1yetcE7&#10;WIGKR8/DnhuK0fsEQaOcsq9zIXxDBXANKdozjY/GY0LD2+LJSGKNMVq+ZXw1QUhlBKzoNLTJqUgG&#10;GE3fnj7TcGW8xqUigvLMiqBr2N8gDVWBBjTi/E4h+v6QhObjphHs4tCXlY2W7NmoXByF+i9Fov9S&#10;MqCnaLg7CUy8RklTP4HU+LpR1pm+p9pl8D1+FNp+PAd7jpmOPYvI9pbEo+WEDIxffBjw1GeBN47A&#10;2N/T0Xx1NPZ+Nxxlx4ajcgnfEwjKPh+G4cck1XLJeGmklKga3R64Jh7NZ03H7iPCUVEcg315M7F7&#10;YQQ2Hx6GugvI8jRqbksjWZmJ/tppGP0H5d/vc9B9bCaq85JRvjIa42sIuM+eiOFbslB5ehh2HBaO&#10;9cvCsOvbBK63yFgHySaHKZPlcDw+i/KUjQ/BzTQuzCovDQz5FIPRLD0ay/IkyIrxiYUT8DT3Vj5y&#10;VqOjZ2D1typsu2a/YJAyd3cOOn88F/uKp6P/65Thdx6Lqkujse8O/kYdr4Ps06+GpDsXzTfEYcup&#10;Yej+PX9r/xyySgXCIPBSwpqBMNYNOWwbP0x+1gCO28u6QvDTzAvTj+tgWWiO7cBy9L9UjKrrirD/&#10;jm9grOElVsExU2fdPi9crJfWRExCm+aos+5Ci+4HJWW1mLr2GLibSoekKeALNX0a0lc2wKdopgI9&#10;q/uPby0/KIfXCY/XbQ2ABG0YrH8Vu+79OnZekYWhF0rIYI6Al+xJ/V3qVJcDr1a28k4kwSf5QvDy&#10;2yl5NO+TxmcAz/TpyUA1ACJ3Fo1QyleNRmfAUv2DkWYSv0NMRGyyL8kwDK3/23tpOvYfORN1eXHo&#10;KJiDliVz0Py5FPRckgzXk5RZCijaQ4AZTuN3k5l5Tkm/ITLSboInZaj9kWLUnZmBvcWxJH5pJDcx&#10;GPgij7+GoPOPozBwZw7qL4tG638mou6sWWg8PBXdmfPQm52N8sUzsOOrYRhay2tqIGvcvwSuB+ej&#10;/QdxKD+GAFkShr3LpqP7c7MwfFYa+s6dg7afJqH6knD0v0DgHZlrymdkBwGLjNR7bh7aF89B7fwk&#10;dJ7Oa7hpBYavyEP9WdGoPyoONQXx2HvYdDT9jCD2ylL41i3B0LNJ8O62HLxNqHmWmboZTDBS+b0Z&#10;3zeW7TC/owAJlI5m9Nj0lRLwNKtjhEyM8lKAp24HMz1MjZMamN65sG+di7pz4lC1KBr2L/Ief7IY&#10;1T+LwMgrZKR9mTyO0pVgFRzm9d+XiLJvhGHkOkrf2hyeV32SGvWeDieZppb9VP+hlhBQ/6Fm39jG&#10;NGijkVoxcN5Ldz6GtuRjz20FeOvKk9CzYy0rYjerIyUtQU1S1uWVq0rQZMGbeu4M/TNOej5+UgWe&#10;Ar4PSlPAF0oHgE91RJVHncJ61X8/GaDPZeb6Ot12ONxsad06MAi/qxX1W27Ha9ccjopb5sL2GmVk&#10;G7NmU4wKwJJoTLMMuzIzC0xLP9OwQYVhMuxCIDc+k8YhViAGQoMjQFmT1Gm8thmUZSHgm6AR9VOy&#10;7s1C3+WxqCZDqycYNBTGo35lDHp/nA7n/QThssVkePPIVlJpjALiaBr6dLPurp8My6zPsS8fzj+n&#10;o5LMcO+SaWgvSsbQwky4P78AwV+VoO+KdFSsiUf1mhj0rMmC45ISjHxxPsYLimFPXGSixLSekYax&#10;e+eTUa6kDF6K0ZvmovqLcdheOgP7V8Sg+cspGL10DvyPpwGbyWCqyDz3LcbQ8ynofJWA3jmb15fL&#10;7UvguXEeGnk/TXmzMHBEPgLnH4ax/8zC8G94TectxMCKDJLJRDR+ZiY8t5Ug8Mix6PlhOsr+Iwzt&#10;17FM92rgI5FlHgnPCBmhRr4pI91kymapTS2cNKg+OzIqsUA1PEYSs/zVP0t2aM380HMSeBKI+gno&#10;vfNg3zwXNWdHorpwOoZWZqD75EQMXUFgqyyAn8/auNDw2Wrusu1NMu7fR6LzLjL7eoKiWCNBV8xT&#10;z1Gr7On8xtHb/DYbSPkp8rvQou98tk13pWLvmsXY/9Sv4RgpZ11zwe33wUFV4mDj6/V6qWy1Aprf&#10;vAr01J9nRUq2GnMrq55OpfemKeALpQPAF3rPPwezAUJ1ArKFDbjg9LuZKTG42apcPkz0laPq+eux&#10;44rj0cyW3vc2jaJLHduzzfQ3F4HNSwbhHqSkIbswMfcUBcYRAacjCk67Ysep706SjEan6BpmEEMy&#10;TU66BD7T70PW0pUD1wuFKP9SBHFkOlpKEtFyagxG1xBg1xOEWijFhggCBEx13gtYtZaslhk0MyuG&#10;aYx7ijFwI5nVaXFoLI5HX0Ey+ornwXnScjjPWoreC1JQc3kYmh+YDf/TR8N/xXL0fD4NTYuT0JE7&#10;G7Yj8+D55UIEn11Gqb8K2LgCfVelYffJYXhn4TTsOzoBPRdmwvkUQbiC19Qzi6ASbaSof4TMr2wG&#10;OrZPg03A11lC9rYYvd+LQXlROLoWZcP/hZUY/+F8jJJNB29bDs/ZZJGFZJ1LZsLxC8rbtSdh5BcL&#10;0LYwAfuKZqCcDEuuIBqtVXw/NxmfU7NGCDJaYUz9ZmYdE0WtYeNi3EPE6si25UBuZDHfG2dxOZlz&#10;nxan8g8lmj5QrcTXeHYUmijZmxbEouNLPMfTObyvdJbpNAOsYvhmacr2dNi2JmNiG9llJxmj+unI&#10;7HR+DXAo/Lt8+Dx81lYgBD4r/oZrfxHqHsjG1quXoualK+DsrWDdchK6vKxr6ncmuHmtBlkgJ4Az&#10;UZIPqbfWDKWp9K/SFPB9SFJVYhUL/Tv4WW2rupTl6me6AFnLgl79kaSg3dXvx47bzsP2Gw5H6z3Z&#10;8Jq5v3nw9s8l6CXQmOSXRcahaWUyLEpXRco1EU5ocApNZeer3Rlm+vQ0qugbVB9hJNwyYDnidmfC&#10;9WwBdn8hArsIMi2npcJ5C2VmGUGmJ5NGReOijJM7h3zetF6sfP78Yjc9BOQdxRi6OgP7TpiJqsJZ&#10;6M5JQ29eDFpKyRi/kYGB32Zi5IEs+DYvIUs7Do5rS9B+UjJqC6JQvSQaXd9Khf/+IjI3DVAsRnDd&#10;QvRcnIDyY8PM1KtqAvL4FQSntxXk4FgyYF1XNiVhBgJD/G5/LBzNlHdtBIN+MsBdBM3fzUXF8jAC&#10;axwGVudh6Ju5GP0TgeWZFQjcuhStR0ejiWxr5EtkTzevhO+mI9H7lRx0U5o3FMah/XuxCGwjwx2L&#10;JRCFw0Ug84yx7Aj8Jqae+jTJriedxQ37nuxbNds0G4RgSLA0C2wTzLQcqJZfDCqIwra5aPw+AXZB&#10;NHYvikHX+ZSj23lPatQoX20sZy/Pp4bGBDPQdLQ+Smi5M/E5m+dtGGUctMC9a1gDHGR5bXPg2pmH&#10;1qeKUHb7Edh059kYqXuDNUkL5TOp4ql6WS+mG3qyPpo0+SG0QS9qog/sn0ofmKaA70OSVZeMgAi9&#10;DyW+MQSQFdCAnpHDGv21I+hymloX9Lkx3r4LdU9disqbj0PdbZkYXTcf7pYcVv45hvUEXJpVQEY2&#10;xDxA5kGGp/4+ybJRb4TJim7sH6FUHlDcOoImjVELkgeGCR7bM1FzyXRsPS0MA1cRILYfRUm2iEaV&#10;BJvTGiVUnDY3DVorxsmdwwyq1GZh/FaCxWcT0JQ/h3iUhfaCRHQcPw0DF0Zj4tEUBPbRoNtLCZDL&#10;Yb86G43HTkfz/ASzZuzAD7Lgf2U+AgQxn5ZG3E2Q+l0SdhO0ahZEouOMWDjvI9PdTSZYvxLBDUsw&#10;fm82Wq5LxNhTlLsK199P8B0koJh1iksxfvt81J5I5klAGVpFED4rBV3XJCCwkaD6aimavh2HygUz&#10;0Hp4EgK/KIJvzXy4LizGyOkFZj2UxuNj4blzgeUjaFNDwgaDLFlzayUnzUCF6UvV4JIAkAClQaRJ&#10;4KMENXODCXRieyZoqpMAyMZG852Dil9YnYDu6yKx5SQy2lMjMHyn5WeoBYxscrpmI6MphnKHUbnD&#10;IdcUMnwCrI1AOs59WndEywi4eb5AP5XAvgzUPzAHW64sQeNjv8FE9SYSvBFWMR+8k0xOLiisgxqT&#10;tbqcJ5viUNLbyRx6EUBOpX+epoDvQ5JVl/RP1SjUhuqtyQbxWDElPzQdiJ8V3t6j4Ac+OChHAgr5&#10;7B2Gs3kzqh+/FNVrz8CWO7PQvTEPvg6yHC1EbZM0i2ZW/5IYiPqdtDBPBFkfpZDW/5DDqiKrDKXA&#10;R8M0zE2MonsuJt5MQf2tBMsNmfxcTKPjNscMjLnC+EpjpMTVQAsoj03k4OF4TLychPKvhqF2Pplb&#10;+mwMr8zCxLl5cD1QZPnXdWtVtUQE23PhuCsdraunoSaLx5dGY/QCgsvLS3kMmZsivrRmYOL62ag/&#10;Zgb2LopA55fnwv9XssSKpfA2ZqPvzWS0/j4Ge0+ajjeXhaHiIkrCsrm8DrIldeL3pRMYi9H5ndlo&#10;LEzB8MJMDJ82C52XR1ImziaQlcJ1bw5qjp6OhqJUtH42HQM/T4djDYH+t8vRdlQidhwehp6LCKTv&#10;HI7gIEGZ5aaRcDNYIVmrflMB2+SIuQBQr+8ZTTczasjEBZoW8LGcBWCaRaLz9JGR74pB/99iMPwE&#10;71PLcQ6ms6GKgsM9k+Ws4yh/h0JZ3Rq2KIy6I9mI8btuPssxstX2HHi2zkf1fRl469oirLvnbHTs&#10;eQGk+parndbM4qsckC1XFI3ZajKl8iSXC6Gcknl7cNshe6bSP0lTwPcvk6qSNWZm3upFDC8keANy&#10;G/CzjWZlVawDzfn1B13ERS3L5+Y2fZfg6OrF7qevwKbbT0H53fMx9lo2mRWlWRfziBaplpxVZ3eE&#10;CZzpJttQ/58JkaT5t6Pcrz4iucnIYVqDHAOZcFfHItgZD81mkKFNSNqSfTh5jGZSyADVqa5J/Or4&#10;H30+Cdu/QBBaHIbBE1Pgv4ZgtpnMqnsxf5tMTwt5D6Ri4vUsNJ6RQDYYhdZlEWi/iCz1Hcrp/hxe&#10;D4GrfR5c989FqxydtQ7Il1MJnkcCm06G+52FqHp2Gspvj0DvT9JQfdhM7D0yHF2XU9JXzSGAEwDG&#10;UxGsyULvVXGoXR6FrkyCWtEsDJ+bDMebBPo+LcxUhI4zY3gNCWjOn4U9p8zE0A28xrUr4bmgkPcQ&#10;jv1fJqP9G5le4wI2GkkWIybLUvQSI10pLw3jM6xPTM9ifIdm4z9pgM9ii2Z9EI3Aax8bIRNEQm5F&#10;6irQlEBK3+DwXDgoVT1OgqWTMtsMTkRzO6U2y9A9lggH79PtTOc+PuM2NjCvz0LTrbNRcesp2Hnv&#10;r9G/X5J20FQqdSFrvEzBAwJej1ENBvhM/x0rlgE9Zn08NJs/ljKZSh89TQHfR0qmhplk1AezOpUt&#10;AWJVOZI84/YS0BKXgXGC3wScBMUJ7nSwvookUufQACvR8/b12H7damy7PB+tTy6GbX8pfOoDk6Qa&#10;pNHaaMwELptTACZmIiOmFFNnvGZuqD+JzEYBAExYehq51rNw01DlE6YpcqY/j6wHWrWf+wR8AcUX&#10;rEhH160z0PUbysG7yZRqCrgvnSwxjoZKkBzgOWsWoO2yudhXEo/2oliM/mQWnO+kw0aJrsjEwY5s&#10;BF8rQRclaF1JGJpOiIH7Ti10dDLG1y5E+TUzsPvBGZh4lszvl8vQsDgWrd9MpETmPRIEvONy17Ci&#10;WJefHoaqQgKn1vk4LQn+h8mGOxZSAhfCdUsWOpYmYiAjHXWUwU0XJsDzxmHAc0cRaKNRVhqGlp/z&#10;erdRlvfMg380Ch6CvIKZeilVTSw9sjkzC4ZlI9AzeRIITRbbm2R8GnnndwR85liah3z7zAwclWEE&#10;gY6NjyMSznGFKYsjSGpGBsFWkXuGJXe1kls875EsvIcNRfVSDGgg6s9Z2HnjKtStvRjOnipTl0y9&#10;0gpnftI8TTEzdYjNKWmfmw2rcUI+lORNVr4Dn5n5RzXwAPAd2D6V/lmaAr6PkkIVabKKWW2v9d7q&#10;h7G2GZdRVlwf/3kIeg4fZS9poIt10sMDfARFP0b55WEaSgva3nka1c/+AW//+RhsvzcN/RvTyaQy&#10;CH6J8I7EWyOAYxZz0Txg0yFP0NP6th71ZY3FM2uARIbKzH2g0RqWMkzQG5LcswzdMk7KS8qzQF0S&#10;2WYswSUJDgLZgDcaQ24yRblY9BFAXluE+q8lYV9RIvq+wut5YQnlN6/Pz98W46mkBP1LMSpWR6Dm&#10;8OkYvZis8dVT0HvnPJT9PAw1f4mFYz8l7/rVGDynENXLIjHwB7K8lkyCk2abkNHtzUfvr2Oxa0UY&#10;9lMmN53Ge/1rHs9dwusugmdzDhq+Ho2++XPQmk3Gd3Ys3K9RijcfDefjS00I/j2rp2NQDLC1lMxO&#10;QQ14v5KYGil3soxYDmY9CuOsbUlckyV7Q8Bn4toZVii3Isnb0KCHYY3KOp6NhpHBs+BiuTu4X6P0&#10;nvEEuNSwkKn7eimLtbBPn7ohsuDcmY9OytmKK4vR8MgP0bLpXjLBDksh8J+PLaFVhzStTBpXwMXP&#10;fPX4qBpMS/meNAVq/2NpCvg+SgpVOFVYL5tga3r3u4FP1VQtti/AfSE2KJmriuxn9prK7IbX74SH&#10;Fd2jQRElvx0j9W9h39MXourR0/HOTXPR/mQmPLvIempp1B1kR3KHkAyWDyCNUS4p1tQwfiazMxJY&#10;0sxlAaORbqM0VoKeAnRq+pNXQUIpvwKUqYrgEnQmwKfYbjR4l+IL8pxwENS6imF/ZB6qTpqOqiPJ&#10;8G4mw2pYjAlPNMZZXQIjZInbF6Lv0lkoOyIMXZ/PAa47Dd1XFGDnhdPQ82AGJex8AmwhnC9RLn81&#10;BvWnz4DzWd6HfS4CNn6/NR+utVmoPXUGKuYnoHF1MmyUgGb5zmFKaYL/xBPp2HZMJKpzotB8YhTl&#10;bBYBJZ/yngz58UJsOz4M5adEYfxOytyehWTAPIb3rLh5CpSggAQCPWvZxUn5q0EMawTXZLFoAZ5N&#10;5UamzO+YbPr/+B0NeKi/UHOrFel4UPORk61RX/njaQqa3FfkCN6VBXdVNvpeTkf5Hekou7YU++//&#10;MXrfepjPosuwOsIbxihjHawXmlPhYi2xsuaH+6xePNYvLYxlzbGdSv9baQr4/h+SfKTkLCogE2wd&#10;AD4lvTAHyPD8ZsqQBj0U5luOz3wNeMyAh9+jQAgBOGUAHlZ3HWsCotoIDJ3o3vk01t/1Q+y7/XNo&#10;uC0f4y/Og6+KLK1vNpkFwUGgNRZnnGzlaxYcS7K2TVCm0fgVtdjEqiMrkRFrWpaWVRRYKjS+JtIr&#10;2rHLrXBaZDYy3F6ysb5YBAb42pUPx99nofzLYWg4MwZ4hRK2t8hIa7dLoJqFwLYS7P9uJLYvi0HP&#10;yUsx/K0l2P+9aRi8n+BWV2TNPFDQztdmofqblMI/ImjvIIiPE/RGxPaK0f27FOxcFI6mBXNgu4Dg&#10;tT2f1z6LIJ6MYHMGuu9OwbrjwrFnVRjGriGw1OUS5FMQ6M+B75US1J2TiO0nhmPkJjE+Aq3Wj2UD&#10;oOUyDRMjoKl8TITmCTmS6/7lu8csZksWOAl2cnUxTE9+lApuIMZn3F/EDC3GZ9ZBkW+kgkJQ7pro&#10;Lt15CDYswdiWElQ+VoRNdyzGrr99C7XP/Qmuxo2sA+OqISbwhaaR+fm83S4FvtXCV2wc2fgJ4Izv&#10;nRpLvYoJGifkUL2aSv8raQr4/h+SKrEBO/PeygfS5AZD/fjHAJ/6+9RJzcxXBYYUMCoCtF+AKGAU&#10;iPJ7mmV0sK674e7dh96y+1D31Hfx2pUZqHxkLgY3zkOgPhQXcFSjtQnwkIG5RueQ2WnNV0UBJgBo&#10;ypuMWAMjxvA10KF+Q8ozLSzukhy0OvHNMQp/NDATvv5YAmEOXGWZ2PmbcFT850z4ty6kNJ1PINB8&#10;03CynjRgywLU/igBm5fHYscRyaj6SjzG7+P2KspiRaaZIBibAJvzUPfLcFRfRAlYVopgNxldL495&#10;vRCN307E1iVhaD6dspvSVYE6A4qqovuiVBx+YQ62nk/wvZzydSe/N6S4hry/3kxg3yIM352JjWeE&#10;Ye8vI2DbkM5zs2EYJDARcDXQo1h6mpLm530qpp6yCfvFbdbiQdarugg0ku5lw+EmqGlerQDUREcx&#10;EVIEeiwjSmjYCLwK6tA2XlVwSwAADrBJREFUF85NhWh/aAm2Usq+dcNxqN5wNfrb3+Sz62V2mYep&#10;qiBvPE13NM4oJtqPXvmwjT8UH/jkq579gaz6o29PbrDSuz9Npf9OmgK+/0L6aBVQR6jyqvdPWZXZ&#10;gk5reyjzMAN4JlvbTL8P/0kQef396K54AbWvr0H12q+g7LpcNN6bhZGX8+DbW2Aklm9wNvwjNMrx&#10;FAMcvmGyHUo67zANWGGNhiiJ5dQsfz456IrdKOqLQmkRzDSBPziowRCCmyb7d6ej/614tD0cBud6&#10;AmlXKryjAgYCpdxjanLQd2ca1p0ehs1fJyO7myyuJpPgQPns4nFO9T3OA+rz0PnwTOy+NhzjmymB&#10;e3MNgPk2ZqP8h7F45TNh6FhD5lS5iNc7y/KFkwMwwcXfmobxXbPgqtGUu1QyM82FVbQSAmVfDvw1&#10;Beh/MgWdD0XDti0JwX5NC4wn6CocWKyRoWY5TY2MG/Aj0Kl/T7J1WIDG+9XCQFrKU4tHESwDChrA&#10;MvKrT1Ux+PhbxpWoJxP+xnkY2ZqF5mcysemWNOy8+3Oof+kKtG98iCy0is+OEMeGTIE/TdKj5TMN&#10;jemb52k1mXoNPe5QnqwNev/uLQe3Kk0eP5X++2kK+P4L6b9aAa3vHfLNyRMxW5AoliiZHICHTGCc&#10;stg+eTjZY2CwHv2bH8P+h3+Pqvt+goo/n4iWe9JMVBPv5rkI1BJsxKjIAjUf2OfTbBCyP7IVOS+b&#10;GH6mI1+SUGAYDdeYRkIJVmOR8BAUNYqsxdMlfwNVCQhWERx6CX4TCjIaDpdiCw4nw1cxDx0PzMDg&#10;37m/gqDTH8PfioDbFwGHdwbPIx/EOXDVJqB9fRh691KWjySZ2RDBptnoeTARZZeGYfQlyt/efLgJ&#10;OnaFiqIsD/Cagwr/TukbtMcRECMw4ZxmHLNtlKnuCfV5ppMlytePINnN66dEdfk0qq0RWG5TcAiC&#10;tE+hn8hqvWKAClzARiE4xGtWsAKz9nAiG4c4sr9Esl+WExlzYIhSvSUL3r2FGHprARoemY/t1+dh&#10;+zXHYe99P0Tlq9fx9zQyO8HsN5GOg7Ygy4gMn8/MPM/Qc9Owl/w89VmbPii/G+Leu9faqvTuT1Pp&#10;v5OmgO9/KB1aTT88h94dupF/9E+sQIMm4gvGSPjG6www81W+rczEvlAiI/TYMdG4By2PXYYtV5+K&#10;ndcfiXduyUbzi/kY3D0fzoZMykIa8BgBQjMsRikDJSNp3AIWrWameaxuVyRczkg4PFEY9U7HhJ+s&#10;ziNfQgIXmWRQkZ3FGAl8bodmgRCYNLleodhbyYg6NJeV5x1LMIMBHg2mMLvl9ybwEgscjIWjm8xz&#10;gKxN5+0n4JDJObYTdLRQ0WAuwSrOBBVQcFANNphFe8i6BNCS6XZut7nC4XZbI68mRuGgmJtmZsTC&#10;xmubcEu+q1+O3xuONtep4BAeXRffewnwYq4m0IOyHMG11jDZJnrSEGzOwtiueeh8sxA77y/CW9cv&#10;xcabv4SKRy/DyLanWKZ7eU39LH9rOe5xzdDxezHh8hH8+PQ8LkpZdW9Yz1EsT2P96vbgo/1oeSr9&#10;n6Qp4PsfSh9Uh9+brXZdEGdB4GQrb/UcWlkGY8DPT3Bz+5jJAz1BeHzKfviIiG4ioIMGpe+bE/h9&#10;GO0oR8POR9FbeSfK//4NbLm5FNV3l6Dz78UYfyMXwTIFsyQjNBFb0kznvFmq0W4FLnASAMZD7MqM&#10;gJIlBkbIpAiUHso/lz2KwCT2yH0EwQAltELea1qYjvNTMsqdQ87XweFIazuBxatINAQvsSv0Mvek&#10;8BgCzYgGVAQ4mQRCRS+OJ1hGUfJKmhNc+yVJ5TxMFsbva2EhH69BizVpVTvITUfgN0xgHNRi5ARO&#10;N5mpjhnV7xMgx3jMBI+x8xw2grP8B4f5e73ZhtEFKtPh2pqGgWfT0XpfAbZdMR9brz0OXW+sQVvZ&#10;o+iqXAe4RlTKISbOouYz0ap8UrQawXcH5LbkhpdS1+t3QO4q6qjgkzP/9EzN90P5QJrc8L4dU+n/&#10;Ik0B3/96Uq2ehLNJqHtv4vZJLWSS3tPQaFRWRF1F5/DCxWw5tnK7100QpNHxaJf1JSv57YCzj9Jy&#10;Hepfegitr92Mxvu+jt3XLEDzXQvR9EAeup8vgOOdhUB5AYL1YjoEwqH5BBOCggY6BlktCECaIuew&#10;MxNQnB7KYjJEE4mEgGOnbHYIbOyx1sCA+tKM/yCZGoFPPohaCtHuUuCFcDI6yUiClqZ1kXlJVotF&#10;+sfl7Cu2p+MJtgRK0/c4QeapEdcJsji5qYhBalqYWViIzI2A7OKxHvVPqm/OmUD5qUENyvMx9dkR&#10;WMeyEegia61PIehnwFc2D4OvZKH5wRw0/nUJyq4pxc6bTkX785eh8eW/oOHVx+BprwHpIcv/AL02&#10;I/lulrUC0aqsNRZBZOMjIsRxu4COT4MgSMDjvgNQp+NCL4c+feUPS/90/7/68lT6yGkK+P5P0n+h&#10;xhIIjWRS5ntxB51BLg+aIhfwUmwZw7MMSvvN1+QeYTrYtVUxZGx86YBjbD/adv8Nmx67CDWPn4dt&#10;Vx6LvVcejsbblqH/keXofYbM8G0yIa1nUUFZ3ECw6M2Ed2AefCNki5TLGlXVguZegoudwOK0zYHD&#10;LCQeAxcls7VIukZP5VcoFhmBCQLiOOWpkalOZkpWhzOCnxWEYRq3hZlBjTH7NIxotNlpxcoTCxV7&#10;8zvkoiNwIxMcJvDJJcaWRlCcw22zCdgEuH750fF9Swb8tWRy1XkY2ZGPtteL0fv0MnTeuRy1V5Ri&#10;75+Wo+aeb2LHYxeiedP9cPTsJXh2sIzUfFhwZZUlc9AqR83E8QecfK8AoGR7Kn/zIFTWOs7KGpw1&#10;g/k6yQckbf+wfVPp/z5NAd/HLR1iIfLzkqEZ4COgGd+uSUtj0mfjB6Z93KbP2mP5hdFg/RPw+Wzc&#10;79XJmOVCS6riHYajaRdGG97BRMtWjJc/iYZ/XIx31hyOd341G9VrUtF2awY6Hp6P7mcWY+ilQtje&#10;zoejLB/+KjLD2iKgfgHQvohStcD00WEkn0wv20SSURCCIAHKOzKLbG02WZ0iI88haBGgxrSPLHNC&#10;2yg9NZtkJBG+0RSyOMpwG8F3lFlrAw/kUQ7z3JrPrOCurfzcUgxPdSHsu/IwuiUX/a9mofc5gtwj&#10;+Wi8fT5qri3Gtl9mYsPFRdh+5zcxsuWvcDRvwWjjHoy3VwP2PpaBgM6a/C8O7fQ54AqISyvGotXf&#10;akrSDEpwq19zr62FuNWwmHIOlb0cjrVIveWXF3pGU+ljn6aA72OcLCCz/h0AOBnWpNGpH/CQ7ZPv&#10;lX0EOTeN1e2ncZMdep1kK07uM32GMvpJ+U0glIDzj8HesR9dO19E97bHMbDjQex/7g9of+cmNL/9&#10;W7x94/Eov+0z2L+mEOW/TUXzNXPRdFMKWv6aiNaHktD5YBba7ktH/xMZcL6ZC+eGHEysz+JrAZzr&#10;C+F6m3ldDhzrsmBflwf7hjy+z4bjrXTuy4B7A4F1yyJMbCxG/0s5aHssHR0PZaCb5+y4IxVNNySg&#10;8YZU7LsiGZXX5qHutsOx9YZj8MbtX0XLhlswUP0custfQP+uF9Cx6UmMVW3kbQ3x9uwqvQNS0/hN&#10;mogSciinQPW54GFWefnI6Dzc7tWyjCp7NTCG+REKlQ0QWlkSV42LtSwpgVG+eqHMLzFPpY9zmgK+&#10;j3H6cPZAUw4xDQOLIdAze0IG6/X5zEAIzZT7eB5lshIjhQmGJqSW34oAohFKMZ33/5pAUS4bg/CM&#10;NcDXsw8Du55D3Qu3ovn1W9Dw2tVofPNKAs91zH9GE/P2v34fb162Guv/sArrf38MNv7xBGz440lY&#10;r/ynz+DtP63CW5cfj7ev4PbLV2PT5cdh45pVfH8C3lxzAl75z2Ox+bovoPGZX6N5ww1oXncDmt5m&#10;fv16/h5B+I07MLzzGQTad1L6NvCeNPggSf/BV2/kp6LnEMzcBC/eOcslBGqT5WEyy0v9qepXtUrN&#10;HGMxab5nVrKeid6LF1oTz9RwiA0agDTAp/3vv56p9PFJU8D3MU7/DPgmjfN9SV85kCdZnXVsyJyt&#10;XaE/BiiZdaZ3mevkBqUQqH6UFHAPwtlXD1dPLdzddXD31DM38DNf+7itV5nbe/m5t4bHVDPXwsXP&#10;rr5GuLrq4O9tIq4IcD9qEghZMt5yJLH+mncCLFMO1n0LDHWktpi7NeUQem9u+MA3mQ++vD9ph47T&#10;GSfzZKEpf+gXp9LHIE0B3ycyyYitf+9L2nQg649lhAI88UOZqrWF+yaPMa/MB19MOrjb/HmfTU/u&#10;V3AG67wWAFmxCq1p99bUezc/azq+Xq19VibjNGxNzEmf5aKjLOalc5mTvv83D7z7F0lMzVyTrk6f&#10;mUPnmmwEzLYDp9LOSQALpQP7/lnSQZMlO5k/0hen0v9PaQr4/o3Tu2zafOAfs0F/LAN9F3gaoLSy&#10;BZQyZ+vVbOWfA4dMGrhGkI0cDG03IWqszVZgVmZt4gFWzEIr6/1k1mQH856vCtekYK4m9LpOaf5Y&#10;Wdca2nroxg/NFmM+5A71ZhKfmMx265DQB+048OFfp3cdqjf6/uQ5ptLHOU0B38csvcuWlN6z4X37&#10;PzTpKBqhjD/09l12fcjmyU1CLIuxSQzqu6EdzHqxQPBQqBTgaeCAW7Vxst9M7jYEP38oB3U6Ipte&#10;rczj5PDGLBVqjuX2gIIWenku46qj63gX7OoHQp/5BXONetXnyWMOHqlrMtcV2m7t0B+dQ9l6b7LZ&#10;x/wBaXLXh+z+Fzun0sc1TQHfxyy9z47es+HAx/dsn0wy6Em+Jpl3EBTemy1QsYBEAPAB6V2oqA+T&#10;5wttCr1anf/WZ8lLc26+TsKLSebAycw/kzm06SAIhT7xVfdhbbNeQgfyZRK6tGEyW+ngoXxnfiO0&#10;0fyZLJNDt3/4/U8ecuBQk0LXdGg+uHMqfULSFPD926b3m+y706HG+yHHvOvrkx8+5Nh3JeuYj3Lk&#10;R0of8LMf6dzvO+gDTjSVPoUJ+P8AEwsHLyisTmQAAAAASUVORK5CYII="/>
  <p:tag name="ISPRING_PRESENTERDATA_0" val="Tmd1eeG7hW4gVGjhu4sgVGh1IEjGsMahbmc=||SHVvbmdzb25ib25ndG9hbkBnbWFpbC5jb20=||ezNENDg4OTI4LTA4MUQtNEVBRC04NzNELTg1REMxNEI5NDgzOX0=||SVNQUklOR19QUkVTRU5URVJfUEhPVE9fMA==|MQ==||SVNQUklOR19QUkVTRU5URVJfUEhPVE9fMQ==|MDM5OTIwODg4MQ=="/>
  <p:tag name="ISPRING_PRESENTATION_COURSE_TITLE" val="Hương c4 DH  mùa hè đến"/>
  <p:tag name="ISPRING_PLAYERS_CUSTOMIZATION_2" val="UEsDBBQAAgAIAOIO1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muW1WTlz6IksFAAAJFAAAHQAAAHVuaXZlcnNhbC9jb21tb25fbWVzc2FnZXMubG5nrVjdbts2FL4v0HcgBBTYgC5tBzQYhsQFLTGxEFlyJTppNwwCKzE2EUr09OMku9qr7GJ7iO5iF3uS7kl2SMmu3TaQlBSwAYvy+c4h+X3nHPLo1U0m0ZoXpVD5sfXi4LmFeJ6oVOSLY2tOT777wUJlxfKUSZXzYytXFno1evzoSLJ8UbMFh9+PHyF0lPGyhMdypJ8+PiORHluzcTzG9llMgxjPZvF4Tmngxx4eE88ajVlydfSs/fsd1nYwnWH/bewFp0E8dk+tka2yFctvkacW6pvvDw9vXrw8/HYQTDTFnrcPhAzSy+c9gHwaBl4MaMSLffKGWiMqPrz/Z4WqJVfDzIM59VyfWKP2xzDrWUjOrdHrmt0i+eH9H6LTeh6GxKdx5LkOid0o9gNqFsYjlDjW6K2q0ZKtOaoUWgt+rScElKhEwVEpRWpeJAoG8pp3OXOCKXb9OCQRDV2buoFvjSJVFLdPDSyrq6UqwF2JUlGyd5KnxieQz7xfFbwE16wCciL4VEsB/1QZE/lBt+sL3wuwYxg3JVGET2GJ6XZSgLQHfy2qJbxLuXoKLq5zqViKLgsOgEGE2GolRdL8U0SrQkc4k+y2M4oQX7j+KTA/8KKY+M5mxBqRPEVOwfRkB6KEOCIhABSs5MU9bGNDfGOOsJTDECbu6cSDL9UhTMRiKeFbDY1jRoAJM553WQFTSQhMj6KLIHT0ooErxNCKleW1KtI9lu7uZxew69sBCMGmO+BUY2yAgR8CEmFR8KTqBoMoseF3qyuYKhAwpiYzaElldVmBbLKV5BU30Qo9FZYYSr3jlwr0JTlbN9wH70ZsnTT38Ny3J/GYbvOpx+o8Wfa0A3F+UR+7aqiBJruc74ypRYvHwRvILtbID4ZYBGeQCc+GWLwlESwyibpsfHzunmKzS5D3Nklpk/QSpnOMvEUsScBOs2ktVF3CiF4SSE1mR8qDYW4i8noOLHaxd0dubVCBDuZpIdYc4ihSXnQ6gtRvE0eL6vXc/Sk+wa5HnC9QD0pDrirE0jXLEw5kS5je01t4l4rUvNO0N/5/rcVviFVtqn/SVgnfIW+eDI1nr7DcoQhWVTxbVV2u9YK14d8nCi3xO0PoM/X7+Y9s4uPQDb7OzpQiq2VTgR68P9vIhu5RZxAPXKn+u/W1I4maUkOgYdHFEXoM2d9qot2O3UBXxJT3t3P9E7CZNXULCpubX6r+1n7QAvgK3RcjmsAam8gjaHUyqEL9bc9h1nvhn+uC0d/+gowjl0LVueDvSlF1ejZ67l1fjZzvX1h3eta9YkNd6kHIPgAu2n6wRFJkEH/aA3M+JZsVaErE3kwuVC1TI38prkyZgLWtM/55N3xZqMyMSlZu6N+UqVcPiaKZXNg4nQ3op7YK7r0/OwK+/y5FBIfQxtjYt3XvY2u1y55GIB+9FB6NNq0T6ChjVbKEcnyp6jztCdQcxBxyggGsnXPEWdHdhbUAn4TRjKJ29MdBILqjgyRKtmA/+6ri5S+DQfQ0thhRc/DjN1UnEMXj/QBOlwIly3/f9zFsT8AbU4flS5R9+PvPpNPYBUZ/lWMmawpdpjIYOuj2C4JpCYApxfZkCpqKjIRUXUAjOQRhQyE7mIdwTGvVaAMQNAVUVJIjcsO0hoagTnF4BtnWHLys0ZQVV5CqqVJyUGxmT7VEqmFz+ni7UVdS5IMif1ih1BOm7izGjmNufGAl4Qx/1fQFKRwik/bqR6pFbzB7gn2oBJ/g8VRUQwFDQrZXOfqiwlwKeIrpq7f/fv+ry94U302ehVTWPH9MZOvPa/H2qTSXdkfPdu7w/gdQSwMEFAACAAgAJrltVh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muW1Wx3gD4U8FAAB7HQAAJwAAAHVuaXZlcnNhbC9mbGFzaF9wdWJsaXNoaW5nX3NldHRpbmdzLnhtbOVZzXLbNhC++ykw7OQYy07sJvFIyigSVWuiv4pMk0yn44HIlYgaBFgAlKOc+io9tA+RHnrok6RP0oVo0ZJ/oSTKpOnBIxPc78NiF/thSVafvkk5mYHSTIqat7+75xEQkYyZmNa8F2H7/mOPaENFTLkUUPOE9MjT+k41y8ec6SQAY9BUE6QR+igzNS8xJjuqVM7OznaZzpS9K3lukF/vRjKtZAo0CAOqknE6xx8zz0B75wwOBPiXSnEOq+/sEFItmHoyzjkQFqPngtlFUd7mVCdepTAb0+h0qmQu4qbkUhE1Hde8b5p+a7/1cGlTULVYCsLGRNdx0A6bIxrHzHpBecDeAkmATRN0d3/vwCNnLDZJzXu498DyoH3lKs+CvVg8tTxNiVEQ5nyCFAyNqaHFZTGjggkoTAfoulE5IOna2IqlgTemHCiG4rmgKYtCvENsrGpeKzwZ+W1/5Peb/smLUbdw1RkRdsKu74QJup2Wf9IfhH5wchz2uhuDQv9VuAFoU8+c6YcjP/D7oT86edYZbIhwd+oC4/cane6GmJf+s6ATbjpTv9HbFDI8HvTdMMevh/6o2+k/PwkHg27YGV6gFnt4ZbdWK+sbv4oFInO1ur1NkqdjQRlHsbm0xzUYlCtO1RRC2WZYjRPKNXjk5wym3+eUMzO3FYqqdgqQNXQGkRnZ6qt5tqK8C7qCEB3Dkixr+/BJWdqPHq8tvVLMfrGsa72slmI3TKSRn9n7/b3D0v0nB7e7f4OjVWoMjRIUMbPUoNWRpRWzSBoZNkOFhEvLnOScB3mWSWUuZGx1sHTiBprqRIq1zNtrMpY8LiMG6RjiPk1hRfqDUybaaLnvkQnuUY6xHGQgSEAFHjfMYHyjkkDnY22YWRwz7XPrhmKUE+TD8xBIL7gS7yihSq9tyjK1VuKj+o99aUD/VIS7GLrRNOAMZ7Gl4WTvi5i0FD3D49HFfAjCxewYdw63uweUkxOK6g0sSYNzJ+MU68jF8CWMNTPgZCpzHpO5zAlnpxhnSXDH5yn+lwBZPZbJRMl0MYqtgyF6kZYZgzOIn7pM9BqnSHNEYp+ScTDFDL/k7C0Zw0Qq5AU6w7ThONMF/+5GxBnV+oKULn28VxxunX7Lf3XPLpDGM4qNwmbkWN6QZmYr/HROhDRLHIYjojnuCpuUmMWLey5r2/3wNJQKg3n+RNlY49cszTn9lPRlQFaot5jy7cyySeLv9MB52oTOFoVui3dBjSXOMCUFJ96I8HRgIgdXwogKIgWfExphg6KtbMyYzDWOFAJRUOsP97DA4zZdXE3xJMMZVQzKiXJv/8HDg8NvHz1+crRb+efXP+7fCjpv3Yac2umK3q15a8PvjLz0cHEH7oYm3g11qZW/A3RjQ++M29TNW5p7Z+Q1Lb4z9nKj7wy80u7fgbyl6b+CbUuVWtWJr+Tz+uc/B3jHOt1ohp0fOuHrawgWpXC1YatWbDN5fW+56LG/1NYy8Buj5jHBdL3ohsGRizz0JSqxiRIUmIl9CeKCaVGRkPT9n79HLtbfJYxEyd/vXGzxAWdO+Pt3vzEX65C9f/dXZlVROomrHzhFZOBiNXjuYjUq2snhSivp5AK2B9PiuMMGgbMU+9n4s4n9x0ivU6l+YtXempr9NxTpo592C0nbkiIBVVGyta37/zgztpmgrzjsX/ZroK/5Xc1o+b7WxbhH1SkoEkrJneyHy7eSpCMmTgd/AEBSfO52C2AMn1Wu1jd+4Pc6zwbd1v/gaPhCI1hclV8i1j49lK/E17/V2TspEyzFsNpn9fIDX/3wYK9auf7Wzg6yrX8wre/8C1BLAwQUAAIACAAmuW1Wk4IF4mkDAACbDAAAIQAAAHVuaXZlcnNhbC9mbGFzaF9za2luX3NldHRpbmdzLnhtbJVX207jMBB95yuq7jtdCrsFKVTqDQltF9DS7bvTTFurjh3ZTtn+/Y4vaZw2IYUICc+cY8/leCwitaO8swepqOCP3X53eNXpRKtcSuB6AWnGiIZOTBQ8J4/dp7/zebfnIIIJ+Q5aU75RxlLYOhSBca614NcrwTXuc82FTAnrDr892Z+oZ5FtLIFhXcpZkxWUx/zo34+nF1H8GXfjwXTy0ERYiTQj/DAXG3Edk9VuI0XOExParfmaaNtDBpJRvmuNiFGlnzWklZhmN7P+rH8ZJZOgFJiQHqaj/uhnK4uRGNgx+8Hd/d3oQk551OeNOaHtqaLa0gb9we3gromWkQ1UizyZTW+mt814jrtXu/JpXI6g4Z9uzRzFfwD5pc1Flmdf0UgmxcYU9IQzMF8rhwmS4PVDwvTBfK0Ek5A5qFWQitEE2yBk4qT43XxN4KZa+j/DIRGZuy0FezNNOJkeRiExg6GWOUS9YuV8ais+XnONlwmGa8IUAkJTCXrDDN9IroptqrYS9wc+KE8CkDeUiKVgeQoTF28ArNpL/GQytnMljO9oCwKUsPfGIMLSWCJfsKxnyMBYIt9Nt145O5zBTz2OU+hhTHwzP68+eoETXBb1KlaF15w0N7dcBUd7Q4FJRQJDK6sFTcF0LepZmwupdxZTxMmebojGd+m3wcUHm4yKeicOr7R6XUWaagZ1cluJXCoMBt1Ln63vXI3HUdzDoUZ6DmtdoKvGsinmtQi1YNftSvfbHevm1h2Nb8ljNyVyB3IhBFPdjufh/cNt3Kt8zjDTGt9SkM98LS7kcKEh3N8m0QQW7gpeCidak9U2xZCaMjhW1DW2vn+RP7ausTxPY5Az1AOFQpBVm8Nt6WbL8FcvKXxAUiU0OB1Tb3E7TuhR74HBCwCIXG2L2+AWzpPmTFMGeyhmSmCwCTdlFilUf12+RlxVSQaWi/ToR1AplBBXddQQlhhXPcN52jWvSaxsZpWJUgz3cqRUxn0xJY1YwwFp115JlY3RX1dB7FWlnCTX4l0Tqf2m5drnTvYw4jS1AwgdwfE1HsdhQmS+KtZZVOvMXoZgHq3jZqog1HiaKGbMDvt1FOs5nbELvJ7DtQQI56s1XgUvwC84xILI5OUIqTwJNW7Hxhzx0bTjGgd9mumoF5hcc45twL/xn5Lhf1BLAwQUAAIACAAmuW1W7LhG7EsFAAAFHQAAJgAAAHVuaXZlcnNhbC9odG1sX3B1Ymxpc2hpbmdfc2V0dGluZ3MueG1s3VnLcts2FN37KzDsZBnLzqNJPJIzikTXnOhVkWmS6XQ8EHklogYBBgDlKKv+ShftR7iLLvol7pf0QrRkyZZtKLWcSRYZh9A9B5f3cXBJVl9+zDgZg9JMipq3u73jERCxTJgY1bw30cHD5x7RhoqEcimg5gnpkZf7W9W8GHCm0xCMQVNNkEbovdzUvNSYfK9SOTk52WY6V/ZXyQuD/Ho7llklV6BBGFCVnNMJ/jGTHLR3zuBAgP8yKc5h+1tbhFRLprZMCg6EJei5YPamKD80GfcqpdWAxscjJQuRNCSXiqjRoOZ91/Cbu83HM5uSqckyEDYkeh8X7bLZo0nCrBOUh+wTkBTYKEVvd3eeeOSEJSateY93HlketK9c5Zmyl/dOLU9DYhCEOd8gA0MTamh5We6oYAgKswF636gCkHRpbcHSwEczXyiXkomgGYsj/IXYUNW8ZnTU9w/8vt9p+Edv+q3SVWdEFEQt3wkTtoKmf9TpRn54dBi1W2uDIv9dtAZoXc+c6Xt9P/Q7kd8/ehV010S4O3WB8dv1oLUm5q3/KgyidXfq1NvrQnqH3Y4b5vB9z++3gs7ro6jbbUVB7wI1reGFaq1Wlgu/ig0iC7VY3iYtsoGgjKPWXKpxDQbVilM1gkgeMOzGIeUaPPJrDqMfC8qZmdgORVE7BsjrOofY9G331TzbUd4FXUmIjmFLznv76Yt5az97vnTrlXL3i9ta6WV1rnW9VBp5z97v7jydu//iyc3uX+NolRpD4xRFzMw0aHFlZsUsksaGjVEh4dJtDgvOwyLPpTIXMra4OHfiGprqUIqlzNtrMpA8mUcMsgEkHZph/fUOhEeGWJQcg9fNQZCQCjxemMGAxnOELgbaMDM9Vg7OreuKUU7w6MDzD0g7vBLgOKVKL1XhPJdW0+P9nzvSgP6ljG+5dK1pyBnuYnvByd4XCWkqeoLHoYt5D4SL2SGWCrflAsrJCUX1GpakzrmTcYaN42L4FgaaGXAylQVPyEQWhLNjjLMkWOJFhv9LgSyew2SoZDZd5VQboqdpGTM4geSly0bvcYusQCTOJTkHU+7woWCfyACGUiEv0DGmDdeZLvm31yLOqdYXpHTm44PyNAs6Tf/dA3uDNBlTnAzWI8d+hiw3G+GnEyKkmeEwHDEtsCpsUhKWTH9zubftz0/DXFIwz3eUjSV+zbKC07uknwdkgXqDKd/MLusk/lYPnLdN6Xja6LZ5p9TY4gxTUnLiDzEeHEwU4EoYU0Gk4BNCY5xItJWNMZOFxpVSIEpq/fkelngs0+nVCB9acEeVgHKi3Nl99PjJ0++fPX+xt13597c/H94IOp/Vepza7cphrXHjhO+MvPQ0cQvumqndDXVpdr8FdO0E74xb180bpnln5IqZ3hl7ebJ3Bl6Z729B3jDlX8EeSJVZ1Umu5HP1A58DPLBO1xtR8FMQvV9BMG2FqwNbtWKnx9XD5HSovjRLDr7cMBn69X7jkGCC3rSicM9FEDoStdfEKUrK0L7ncME0qUhJdvbXH7GL9Q8pI3H6z6mLLT7DTAg/O/2duVhH7Oz079zqoHSSUz90ikjXxar72sWqXw6QvYXh0ckFHAhG5QGHIwFnGU6wyb3J+/8RW6fmvGOd3ph+fR0atPKBlt0oQqVsbUiDgKo43VixfsXnwpfLyTcc6ZXVr1edwSSEjFnQPR3G3/Lrl/7snauLcZuqY1AkkpI72fdmbxZJIIZOJ3sIQDJ8lHYLYAL3qk7LRR/67eBVt9XcaPUzt/L/KiTnbsNXXs0/JSx9O5i/017+2LaF68ufLve3/gNQSwMEFAACAAgAJrltVuxMWVK2AQAAegYAAB8AAAB1bml2ZXJzYWwvaHRtbF9za2luX3NldHRpbmdzLmpzjZRRT4MwEMff9ykWfDWLMpTNtzkwWeKDiXszPhR2Y2Sl17QdOo3fXco2LXDo6Av98+v/eld6n4Nh9XipN7wbftbv9fypOa81sJpRO7hs6rxHL6zuaZ6vYJkXwHMBXgspT0t/5K9fgjL2RG2a7J+trXb8PLRf1oxrF5eEhSI0TWglob0R2jsV+KOR2TGrQ0ZOmZOdMShGKQoDwowEqoLVjHfxUD9ugi0YS1D/oGuWQsP0xp/cR73kr2NwH0bzqculWEgm9o+Y4Shh6TZTuBOrY/yxHS692UtQ1YFv+8LyXJuFgaIdOL6O/djvJ6UCreEYdxrN/NktCXOWAHcTCoNJMPsDbRh3C9qiy1zn5kSHfjgOA5eWLINOleZxdB2Nm5iovDrV7AQ/cAbeTV8ykrM9qHOsUO7kGQcoFWa2Il00tINEObJVLrIDF03tIDm7WWvb92/UHWOUoFr9/BVXdrhMpxiNa4ata7Yhbm3R11zO6AyGvNy6FfWR6gucEqm4SGiSWlySmzHtTmPnL1XaTG1BLRF51TztoYCumgmohVijFZgxLN0UlVal8+o2CnLn6dk5trY5+PoGUEsDBBQAAgAIACa5bVaUE7MiaQAAAG4AAAAcAAAAdW5pdmVyc2FsL2xvY2FsX3NldHRpbmdzLnhtbA3MMQ6DMAxA0Z1TWN4p7daBwMZWltIDWMRFkRwbkYDg9mT7w9Nv+zMKHLylYOrw9XgisM7mgy4Of9NQvxFSJvUkpuxQDaHvqlZsJvlyzgUmWIUu3iaOJTKPFIscdhGo4VNe/8Aem666AVBLAwQUAAIACAAnuW1WyUsnVbArAABARwAAFwAAAHVuaXZlcnNhbC91bml2ZXJzYWwucG5n7Xx7VJJpu7eN70Tv2OA0M++QpWJj02FqoOxgniA7aM2UdrYDQo2ZlimJInG2HKuZTOxITSI2NmGZoKUiIpA1oyYlmQdKBCohEkRSBAQEPqyZDnvvtfbe61t7fevbqz9cj8/DdV/37/rd130d7kf8eV1M9KefTPnEw8Pj09WrVmzw8PgHyMPjI9qE8e4ni7d9/Y37Mi5jQ/QyD3arb5/75h9JkWsjPTwqaV6juz523//zwKptGR4ewDtjP+Oa0KW7PTyiOleviNx0EKmXu2gDe+M1Vodh4QxnQO8fqHUznRXNa9ZMbPDL8oy6O2X+J3d3Hk5+uG8pKBN0d7HPl0m/Yrt3sRJXR++Uz3o48dhcudj/y9S6VOsGPueGsqkMrqkTxWM3M+zX7IOrikI2W7g2AnMjM06+WSPifeQGUzuud+xyILBxDNqTqDwv9+XWiclukzyyp86HuC8ewUELISQLX9np1xhKAMP9gB4eW2Wre5cZipfiQJpyy/z2wXEeHrogyNwv396FEhAv/Ca+GOgNN8G2hEZ4eOxc25j757O3d5S5P15aghbQLuR7u/XR03e9uavdoXSauRwkxaouoyMJfXUil10kXWpy/uAaobmWqHW/QutftnQC4IPBcWj7kzgOUQ51So/3rRVZzx5FW76IjailoCrG995e9qcGZqFLqRiK8xkUJnXU9tV6ZPNPr7+EK74eonaEPfuTLspIT7g9X9B7B4oQoZegG3NzP+m9bQ2C9Mz1eJJG0u1Qav0/S0ljASdCR/VctihFGVZ77tCuj8X5XlQrnSmy8UV2/gBe03FPuiDPK6N+qGWOlPpUA5Zuy/MK9vKonaocfR7MB9z5VVnpuRz466deR8W3blnrTOlP4yhqQZxo5AdDfxG9PYNiqF8usLKc+k6ms4/F15w4Iw3k8lKHTWWYqTeRksk+IP/wgwdMnRyKSZuCsnd3KkfvKyfC1+gW3wut5Yhu0U5amuiiUbXOsjLqyLaoxlxbvZj8lGxwlZd5OxRH+XT+T27L2/xHtWaxoWbJdBHqEm5eebR9JIlm/5XJx+l6lwELkRaoU23CvZS1G0kxEqu+r2mxsZgss5AMFmwsuM+3MXeil8+XWr4JZXtIZ4N0Td9xYoEvk5r1vsQdeKoKans8NvFos+4MPINZWy7RZbjXcqosByVPs66k2VXrvThUC70O8JBQFTyqpaPIkvS0gd2IFxGES/7VD/K9wPZHYFg9SXhcVlQ0/2tl530TJqDLv0pTz7Re4MJHB3Ncoz/HIlBwdR02jCdHzGBphrC2GkXtA8WeFt06jbrPXG9+UkGOyODVw3hr0gwdYPqxi3le39B2rjppeEbVhCl5sHnUp7lUwvn1EahqGqRZr6pCk3qncqxsauMvdSTn59/p9XF4GPeCdA4toJmJZUzx3YCMgkwNgWvUVfUDsujwDuzXdLFaJr3aeKbeib+AsrbEsVFpqhot5ioZxXg2o3dZBIq53DTKlqhJrdI+vclCLqqxVJ+xLz9BEdi3thh5jB6UVt1BLrUEYS4UntN1poKnehwIHsKeGqgho3SqsEFBTrIeImIeNmbMdK8KbMjvsXk42KmjZpADHvq/VGVPB0TP1mishUU5Z8OZ7ToPFrAFU9wOC/qa+vxGyNYWqwmjDcUKyACYLP0SMgrYiJHXw/Q6uSIN2YSoOZJjVquHCVMxU2kpiOZxVOBvJcCvMygnPvbxGYOTYy1EsTS3YCwN9G7oTokJU1HUjkEWsel0XRd2Q9j+jgbS3YIHihhInEYjKaTTt3Hl+9BzNNKSBUOZznvGRav2K8F6ezFkR0nj7D15XiEVnEm7pBrMAMiUGcEUg23hcgqSC+XjwOK9eLKbBk3KkSMEH/xjUxCGEA/jZKTNYb2iQ5sdh5PCR+/A620K6hmX37PhIdQmDMXtLaVwXfFs6vNb3wCm6Rtid7TGmjKBe7qNGQLf+o6GOAYSEGwiEcOwjFB0nCynwnepOkvWThmJdnaaGlAt7Xo8b7/fS3Xic9PdhpQ0S0fkpe+imnJD10mSKyIesE8GaCd9XA6lDB6XUp8vxjjKCxX+17kAm0wmUWvNMvHKI3lmqz6RCOVXcc/qEo8lq7O02P3M1nmnooOqhswqbEjni9oCydPRbbFSTfOYCwg1GCyh2mBcGAueAqqxVE78l94428BHcCLK04KhROJU1j88ek4oGjhpXBCKNNhpcaaow14KcpL0ElpUIStsKgizdFOsRuJ7ucrtC9lDDEk4E7NuU8lSv03qvmuQdtj3xTFo764NJ7zxdRFbZZ3mgP1SsSS1Gr28EykkX/BZPLS4BkBifRnsB8I86HGuiiQW++FDe5fHoI+TguGAkZDJaO/hDArwuUysgbaFoon2kO+6IwOGMh3nV2yGJhEfl5tHzYlnwlGcaHum4cZRZBekpHdZ1CFSvsr4m2P0Hp4Po2cwCukSVr0zJFWp2VsEWwjZz+ELSC3qDGYKinXGiIHfqy3gJux2Z7mBRvMtSyGh/aKCJE+CGR8PWOdI7X/mW4EkwxP8FqajjM6RWeDrVdSdzdAzvlblt7Chq2iE0smH26oHrIKhGxjGRefn4p7xGnVrY+6ZnFO+harsWRJNXyhcU01bmuydRQDAeEhgVwbBHqQdNt/Q47Hzqjn6yM1Ijr5hA7A/6DPVrTR7vAqRZW/ONY/WxdjN/hvvjVQe6zLXhwscbGps1C+2fGpaCTlzWRnOzUUNYBBPkJZ8AfR7ydVwoSVVYzwcOaeXXZQ+hYB565hgKykZTjeTIXG8tIEwK6LHgv+VFd2Yqw9MxVj1GiKH5Eza/YLBneNOJ8NAEu6sp4O0tgDpugMnOEYlol4Qu4ig7ZWLlVWEbZJw4xrL6NkU0QzIGCW3rOeDxu/3ruAC9IlKGpLkDly2thcncxwEaxOS65xzF2G4IvojKMfNRkxTru+ICno8dGfLoe8ZTLguOxywMGTe1RyG4lAsceeZHEYoHLB1EfKy79bOcRuIDLLa7baShmRklHvT8u6bb83WdMo2cYjxNeQL2O0tulryReC/uBGQFVE5NocXvmpZhBz2bBqrk/aDCiq2JRacNGpxX+1Hw2M1Vc2TC6I3nemhILPigyVScX15+jQtLmQFMgt51Jwa0ZWn5D1QeGe5+QkphykxU/F8M7moa8J6aVklVGIZSLDOP6rQJKfdFDAIdci0lr0ye9sld6aqjHghjzvh5fPVhiI27GWDsg+pmdGZqmxKn1aNWacMS4Zd8T1vsP1+RA89NtfemEtQ3W5+kK6tLYjed49QFaUAFNJ3gEHdhsvPnyQQKzZpNH2+91RPvqXfPbS5Ba9v38yW+j9REbAHTufcDEd1qrt1/XOkj4vO0VFcutQNJTxe87uZf18v3g89za0Efkb7zp3YSDOF4w+XK/B4GMCBp14hLIx0LrvevsEO2i1sVxbFcXkCR3g8l+5p1aeqA0QCRmgEtQaKLosQkX1+J0cQOBvtQbiIT3oLTqbvsodcyHGYYQ/tCAVFWC1K2uXeODCoDnYOniHDUgywcxJJHemaMYNhHq7zdodLwWjlOA9ciTAt9MoUUNHBZ1JwkXkA5xq6M+mJVcMUwfQ8TRHffyqGd80PPJQA5JXPZI42m9r1idrFG+RpxLDZXBR9rwzLxzLCb/9WhAYcR8CkYtmNiO+oXXt5J8yLudyMffrgihjr+sOp2HXMQ19zb+rWe3wDcKXqCw7coy1W1etTVcOEiKDkKk11QhT7olit3h8rswTRZkPpxnRd7+Hn/wrs/QiXsBvxAA4YC2iRBjahdxnhDk00aBsO/UwyDvepZ6qp9wus07t+AADmrSFmo1ipUDo9zg0Mx5e1D5EckKP1ESHfoVHyLYwuYblAJrhL+6mKVuTnqMw20338bcwZLcehIjN1WQp40XrPyE/HywiuBcvjRWz+WXqcZ1RaMOZx3f3QVKk4vMY236s1x11R3q49IPyrEBPkKOL1U0AEFpe2tDQ6uKOBGAZT4RarrKPbWJ0mrRUBdXsHiXFOo8NsNmSljKzygXeLO3Q7lt8WutNo1vgjPVEKoUJ3YN/gPY3wccRW2JWJn/weI44k7GAgMTuZumpA76I1vlNAWlyQ6iTAGuHt8+m+JaW659ELh2b91LPHURslRzrzZJNBD7OWPB2cD5m7aTKolZ7+dM/YyuJu8csSmnLNTV8rbDVMyojdx82ePMpQRRBGHDMwtpjSSqIO1wOx3WZTubh/KqhGIvkWPiX9NBjw4oTXDll7yqoXjKxkxCyBkSCVF21Zfjv1hBdl4TPSZNBX3+Z5acS1B26OlX9hT+Sd7PRLFEQxZe5vELqnLc/LRPKrh+enX/ID1qCjDUHuGYJMo1VI0lViAWm/nrayI3BC0Jf9U/0GjLUPhPJwpLtAflZvgu0JhbkDWqb3QVxVxKxY/E/LYn7A/3F7PmBEIB6OKdPIpl3CbcfeE8c0uWco8cVeIIQZe7/CXtgmcCrJlcRi0n5TCUAG5sySadBBkA6aX0dB2+JQiCp67o+NtQVZDolPz3fu8j1dQQAv8AO76wECgM+/ljMU/vW0WKnxKmVSAmX1j8TtwFbJ06avu58WIw1TgEPHjtchG3MKkbTGUvHuJVfFHbKzsj6BP8vMnumy7qReNuNmqm6FAgaw68BYHua0m4f+ABFxGv3uvHUlUYY6tw8GBvzujPt5ytwswb2NZZWHm8S1FesKuYqmNU2vnLphgN09/1LLgQoH+ItuVOt5Ld+pcYOmL6gRjcy/s8zxUVPdmm5hPA/hoH0R3EeDGYvdJH7vAyCI7s0DWLAX3HNOE/2RbscEfa6qT2jMHeVMNv0wLZC7ubf5evo0TiCN+W4T5PZYuY96Kfz+khFhmRY7wIhT66+Kq12BjWv5fbSoy761SdNLo1xE8fJq6EzAkEDse42tDENH6bMbenchts5q3WFIuNLr6TEQZVhqOSUumfLw0sldWcGOtgmCmplFhJfapCW04+9P6Cn/gU2R3o6HP3t2mjpoGoi80bjPBfrUn3a6MfeF35cvzAmfCmgMoJsMd15h+8e69ES0pmkypNpG9g73n0lz94636ggAHiHcAWWOUOsAd6eUOZiza4ljzWVtgCAHEVEkfHlWpPefnlKvcBU3yOe5G8xbH/f5qbSDJqWrC4XzPrVoi/PiGn/vsbYUUaAYx/ZHgR1wYVfEqq6tVgMEHz7WoR6IJABqCfV/edP1SuSIDC2wPW6ND/pLX4920L3sou6xUbHhpiedkqyBh6t7b4NEIytXn5q+OqlrNgHAPQXhj/WXWjUdJbSZuSKHVvklKwyPcPe8rUfTIx9eR5IG/ywzUCx8jjM1fcoYpLn3agP27sF/eWfCm7uswDFIFfN6D19+fOKVQbfzvE7tCb5d69bjtQCy6lf5/7TwfnPty9teUATZ1s4UEsyPkzhFFNve1ZbLPawMZSu5HqdET93lNis7974/qAj//IJONtotFWaZWuZwVtXNVMMY9qyBXoGdInujr8BwwAxcM11Ow4ANcossauxEYOeuxo9Xs3aP8eO/C1GQ+f3Yuj6Z9J8/hLA4VIcuDmx7cJStGDrHDe/Xo6n2TvBoAzgTqhSPmRN+u/ZlcsiDUPXOH7ZfglKt4jj48HJ4psmhdDnklGczKb8RBamvVWsWQupdDgP1fkNrmNLaqjNUmSHEi2o+jzraRO2JiN1e2UML8ldRztq3EUUtLwqioR1ktgAJHTPt5bEMH1AR2fxYl3PRt8NlZbqsd46iLRCiTM3nC9p/31z2NE168EG+Nw9qhmz0cRudHV0ori3IYYb/WIxDtuDiMi7sI1Kifi4s8ixB1FCuXypqbdjYiqb2XEpbEBg1/kShO4kXnBVrarRmbejDXxyPaI5HpuQu2I+7dnxKOuov2PmKk3SIu5y3ZXhU6Z7MvLMcaFswfr+I/6sR88RdL0/l9RCVdoXOGOSr2jnb2x6DFdTtd96zLgpVSRDuRnSxuyHj0L8p3zqwwN7I154Xv0G5zlvcGkkO87080UM/LraIDb7QHPjVEOnE5z4ATPYm0YJpvUuL0GBygUwyuY24Ytn43Kz65kCfoVEz5uH3fgumXE6AJL1B17J0HcCiN+wojZ6syoYnRBZxdgXkrLCLQRkXEKLGI+b1EzenJRC3n/UsK0RJNOb8kFmnW3k93t32lZweGuZCvOVEy6tlfVbYmHvNf1uB56UzrIxsZlBQFWCVzPOKbfCXeA3LN7nTsPXROTGXltwsDsus+IZBtIa3arLCCqvVsA2ef7DtUYmvEeW7EUXGRB0h03yb8SEB+2JTwPgHYXB1DZf1u++m6jsrWgx7DyJcKbkLb07xxoD3Ari2egl+Nl0GxPztNfMgqidXyFVLGw+Fb58WqxkmfLmcgaKX5/wWCg1cCtkhKpwvsfhjC3S7Dz4qKhKjRTcvynTxW7aX98QGnes8VsEhe+akj/PwOPhHSJ6XNWYfcefpHJf50uOQJ5I+HqK1bDBAHTCLpZYUFok7Rgp01fRyzHY5kk0/mmeBMGV31WYyKG57ue2b0s1kRdKqMvvO7kXzJr9euTu1BUEzVJM+4vt/s87dyBxYFTJyt08/OX0Nj0GGxtZVYcD7AEfC5XzUm5UO6BuM87zD3jXt9ZPJoOmMU6/A/eQOW7P/uw/v+b/eErJ+vzOrtvN7uBnv7vmbTbkg5MGn2i+YI3+YcMHfyDmYfxdTpu/9aUzpV3sQBQv5k8YI33rerb//bdi4+ZewD2j6/bT/EWF5Y+1LkzvOaDdKnH3u2NJEQzkU0U5HJ9o1cHT6d9sH7vCgmrFIZ4CJUl8rXUxEHHRaQWyF5ZBSQHhGdp2+TNwyIOPRLAP21NfBt+Jx7+2N1OFMS/GKh45ZlkEF+Z3BL0s/7qPQ7QcNQuXi10H5YgRkGBg1Xc4hWBw1b+FeNb1VyJ8CcvJdT1PrNCbYQB3z3U98x475iondp2Nhjx21OkoX38B9E/h/PZn+9Ib23Vh8v7n2wLa34915Ys9uRO3196ZeEARBbHkb2e/VFvv4gCBlb83Yg3iQl+dF3/zWhgWQZHe/I772doV9QAsDe28ndn6A8wHOfw6HHuTOz54uY+dR+FDbAF7mdDQ5EyzD29SmZl17mKFG9x6O5EzECMPbwYlDjT6k02A7XXAXBy6yiUS20ZSWPmuGaicMKsLZ2ENB2sSaWMsvij57txCmT90vmUq+mNTxnpVtzbUFnr0uS4OU4xxwuepDzAF46TjTC9zggv3DMcrNYbN83VHf/ZvUbNqr7NLjX6WG/ZNBC0vcBMFH0a4+m2Qj8BQufjEtudTTEc7wdCW5hhd4ezdnIItisQ4J2ckrox5Un9XJ7mG1NdcU2KGkE14hIoGCapO41E/VxswOvMm2SRC9ZhjJJGzDEvHCGDFTb38mIg1t9EaLLLBft73PVrCV4SXLUZH1dfuJhCK2ZoGHqjiMVtBsnC3RYPCh9BQ0K/R5qL7dxzto4u55d/tk6dMCo8fn1JUrxKlozj50CTlUfYMXU9Sa+jxRZT0jTVSd9G16P3C0xed7hbyQMK86gFR5VBE7euVl3xeaUBPJXafckLW3z5fuZbY2kP3xD5CLh5L8f68gh2CROwymvVApjIF5TLi4YEZ/qGHx+/7zosefVyFYE/H5NKWcA17dnIh5bMakHmW3w+Lh+euka9fTy8C45BToDrqsCMmtfI2SIVVkXQN/wTvxvp+FWtIvtfSFPJAcwhW1JhLpKTIsw9w30UumlH2G5SlKAmpMSGbdCX37VXJY72LqxB93vM/hgqbc8O8D4OceIK90I2twNnNQyAu2p2F0mytsZbdzSWS1IZTnKFTAGNIQ+lWdpr5Uk4GMOBXAlRI3RbrNRAdqJ33pVm0M9MFfXsmIYyn/jdfLdyOacaOyHL0iMqtasN8wrE8cygT+UWbGBar6CmvIHQ1snWq4br89s8WALxWjwXcLxF3i72X0uFQUMzxekxheqtNYETO4F1kLtlZxlch/R+aM3sNdZR9Cygc4/+vgyNW1xXaZjGKm9lN6sHDde4WlhfwExwcEnhqI/g9rruz/oOYaK9jCCZF1LLWQ8W8qr8si2xAKFWFto2G9Y6aXbxto56EtA8a/5+POh6yq+7+uMjtrX9pFLvvr6u3eXwK4EEj4wZdLLVUzmaQb9nRp4rt0fFz97jpEvsf4uve47fgw7H9gGD0cEu4aNcYxrfeS+BpTqHro1ZuW4Qz0Wy+O8QNhsh1jh+qdFxXDz3Vj57BCwgBPU0dPFTdkxc9ULybQ+WItVsuQlglGL+koEgsF9b4Ot+MzqU3Q8FEIpaj11gP+/rODTwFIS05cbIRpUJcz9OpUnikQKxKDfUDAiF8aaitedZStx91bra6PttI3I7tIXO88Sq0iIltevPzjCxEl/sjR0IiSPwCwkTApK+lWaeTXLKl6I6No6Ngx3xGuRmMNFaVxuk11SUtKxR16Ljql1d3gn5TyIUyWLH2X3eZrXEVr6nwnk2Uimg8NX4p298KhNPevDnO972XR0yblQXJYyEFJO3Ye03MwPOhrCWvKPzHZTMz2Iz/3ZBGRREY4Y+zYQcYxEnqXISVmjImg6asj2TMFZH3ggu70aQbmxEnYHQI6HvJO3bG2MZcEgAFaQpIHGMpzni9972kCwksiT4xb9I8OtZZvd5c35e1leZNk0ZGqxfs8mnWnc0ZDOX7jMAVMT5cCn8pb05ir79OrZSzjjZRbpfsQpZb1hvqM/e9w3pTru1DzROQ3Pn+2VHzooF+95lZYrEZybXy2IvIg+rNkwM+FUmGMXm1hcMv9BQWRv1HyLgncuO1DZQR5Bq+eiXlcY76h6XhL0Yk8L3xHJLBeFj2ucAMbBVCGPEgD731wTtwR6HvN9wUavLkAHJIM5lWkLH0kvG6uj+9cUhC9poqOZrZWVDiU0O4x3osy3vpmprZ23Z1lwOcZTxDqYd8Ry/ijhUU5RgKMfhWc2tyuN+xvVu9b1xzoW0ObsApvXfS56gavnJAZCRwx2joSjZknPGT0s7KBE168+wQ/rVmn7z/hhX+sp+1T1ZvXg0I4CmcP0i5cwn2nmuhInwZ4EVKq2KJ8bHAU/aTHYrKV/juTSpMlaO8/Fszr6OMxCouMMjGXFtUcOKFb1tquL/lkKJMo0AcCH5rNOsvsKm61QN6zJZ5iX3UEUUMOI0CNiClv8kvJxdFl0XLRu8mk+L20Ufpegtj3bmY63P1fG7Ynz8tAsUBR5OcLmPoiy6vNYAhnoN7yujAIMjoaRnm6SAK3qqLZRcQB3tFYuPHeAm/JAsj1d5yeEQpRTfoE/rIOTLqfvK532as30BEwVX24yL3ttzce3ZTzUyvrLZApPiChhigyPF1a0B40q2PryyNgam/nqz0ogbsjCccHNDSqo45Eg/O98d23DiDf7UBoK3cjkpkctxNk7mvKHU07wiqyjdwxDpEYLGPyW/MGMIhmPH73cucavOpw+tP6d8jl+4O6jZmUd5S+qC1QMtdJ0G59h5vcGwQ0lET58rfWduuit1HOnfN3KM3t3tT6aRJu7zLKhQRKzzSWmg6v6V02/mdEsOb3Uc4X/nffBzuWmj9kkv+tw9w+9sCh72MxB9yV14W/H+5DFGSG/D96UfFB+IPwB+EPwh+EPwh/EP4g/EH4g/AH4Q/C/z8JP1OlR56avvqhdfhJQ06caDs8xrB02anuqMKFY9+WStH5rVq14XVzhihQHPpp+l/d2Md9/40PluARBwfVBgT55RfUDFONN8Wk/VRkU5dJHc+oEfYhwnPTfR1DCvaAdIKQB9VaOdjRbRIdR9vuczJd8o5eg8ngfGhqmkVWbVQeNJUEz0DZwwc7co5ypUT8dpZtyfOEUBs29Q3s+pdcZZ2ziW0Byb9VmySycR705xck5Jt2dEmraGJkYNCMcmf1xSw6LRXWyNK+QnvsdGMuiVViAcn2qfUe2T/0BmToo/wbXuZ7ix4IvpMzh+bDNr/R30OHfj+U5XHrG2s/StDjCF6vO3P0NvMaLqyOyriGC5i2OjUwZgqIQL1QPsUD8Tn880pKIHxKG99PLorpDCsouDx2RvSk9b7zz4oSUVWnruGbweZck9hh2ySQtTl0mwSe/1z96ohpoCPV9eOjHvP8V1K/z4dcZ6ZH8kP/AjIZlB2GBYkmm8+jurWmJw8ng7oktcXxfyPI8/oiYuyUGG68iRbZRjVMounMHUofXYEnC7pmwgZFKGVrrKNDJBiwUAx3OEV39jOdwyywkGNMsleO3IGPenvDx4uGFCg5fqYMx0tAJ5RZ8Cd1QpdDZHpp7pYcRyyWXjUOZZl86xDIKKSkXsFVLxb9gFIn+j57B823LsUPD4VusDPuRnZPdZlEPNtJsDUuzLu/JmiZKnRHSPK9WwXe+9J0RKHFHjNl7hIkDIlHaRyFFiKwPhDw1FS5xsefAOixQ3D9qfv1tvpmbMZULJG3BhmlMrW+LGg3mlVqcz8fkTaHy5TdT0z7weA8ONXvIb81NXOVIZQ76W8g+4ifTVstewXk0PZ+O3twi3A56V7J5zG8tfl02jbglR0cO8g1ZGutcjyqAoyGTODkGMh0GU4B48OgGHnW7pZEzON6IV6wA8/XZgSVrIBRgfEQ6vMgvCzPyxiqOqPrUUXPulVbQbGkI5plZ1wfl+CK8g2brBbkKfOi27XzHs9evtSv2f+UAcIFnL3XFnaMTUMZes9HF6yAfbXo+35+j9BofmzCVwrS7ITnki32msTs5gMHXmB+x3WvEdh7a3CkkVydazEUsLwE0HF0mJ0x1Q/Tj02z8X12mmsLZHMs2NrmQ2in9OxGA5WH1DJwp7f4gLIEDuukcnP9zCLCAUeoYtjARVprf/dxeUrW8o/bW652e05YrV30rDLfa0dTUXCJ7GFYcf9d3GndtBG7it8uM7AXRBsC6iK2Kim+xDu3hGI/4tRyMhNU0rssxIwRtO9xb9UykkXrBa0f0n7jWi1c0h9vXjcGrjSeIxbKwlTndXlC7+6dzyPX+n0Z5eS3n/SsJSE12H0XB3mwm/Ww9BY7pDf5brtAnGeubcqlkbRTaaR73UGf9xPtMpHSKLyvaeu3rN9MCGyKp9uj7cqPNPqB+IEZb738tAk4i9h9tMRwyrAE7T3+Agv3mdz/Ohqej5sP6bfX1xp6lwlLOp30n/F1wq2pUDq0BYOMUVrEn3n3xSfF4UPw8VnxaGlfX0EC+zT0e7StYlez5oAho7djiPdoSsiSnvxj5YVSfmtv8m5E86HdEOYeqnQ0neZlsjyB4Kl6gh3ufCwSOR89N7IUnAUU36+5U2Xt4pA8r6t+8T82yhRZ1/4OjWu6wop7rqGGubHCHAazEuy4hdkKfMalfRLyHAepMscPPJLNOgqDRlE1Y9zSUhDJouT7oCKB+PJo7Yo5qK1m4aqw3URrvNqr3RwWo8ebSI7HugKy9Cr010DOHeF89boC+9Yx4N27AixNikTzZsC5k5XzLJUdsCm/+f0rw9Vq1WuowO0Z3ZWAZF6aoFDvSJb27d2NWGVPM85QL47t5DPatAkntcYAamzn3kUzOoysegdWJjBmnaXH1UBv+tpDMKBqF+W+f1vMWc4/p+8dO7s+7bcA0hH5FLJorirrmrn4FB5TEW+Q+e6W4swZ24HDuvzNLvGy3f9obppljk9T4iPcFmIoYUc6NKtUw1OChmzVIu40TkrMcTJ9Di3BzfCKu6BrAvEm/n7Az8u7xWmyJCLPLEEe7a+L8UNUGy6S5ocSKj5a0JibNXmyX/2+67pPv1hUWs1J+ZSmP5RkKBaR5d8L8q8i0+wFw74HG9lcdQd9I302y38u+Fsu7ppCf68U5l62/ZI5ehmKDsUzq2mEq0ZjCag8fEM5pP2cjE3bW4bc8xj4UN8UpMY+UrSag2TS2VSQRg8zGUWO8DyFPa1qo1pJWd0tndB7e3fIkvCF/1AF3ASaCZhsfqoycmbvUHrzOJyiyXpTEKi+JbA4JX36QI+seIiZwcW+MH4dNLFD33lrEl6QYcci7SHnNSnrHuF4p2SpaGKNwlEpHBGDTtqFW2Ww6wtRl9XHb5ovcTunycRc/UaNxdmPdcc0PS51IzB7qOZKm+F2gzm7r6MGUKM/1FtZzW2zp/9iHg0tB4bK6HGAEb3sjEys/CYEWq3cJrEuQlQp57Pbs078GgidefakpU3YbZFUErgLSmy1KnJFBKdDhqJ9fzVniCB6bqiyhYnSoNqmZ9qlJDvux5ZUaRNUm6VT5mzgdioociQyq5U2cQLPadZfG3dNwKhrZUsuklPhR27ComM2A7xPVZWN5bgYPR/+/DhfYd1sz91dBfinDNgXz+pmtRrGPFeBJai9etp2TYsE/kJgTm3aAmhrI3Y0zK8GbBHkXHtlhrlbLG3oE3L3Ei+ErsoLLS7PkcYDDo7Bj+eGbbc7Q6KAh4mvDOiIPLjjKlcEbJSJu/aaVp2qE5gdW1n60GNoJVhm/N4epMuojSmLPlIdGE3cXsSh4rqlKcQLG1PAaysNysqN7+bUaoPzkf3r6u80Gv4R681hCP190PnllmMn4iOJBxZusIdNwqzDtmhQnf4TzcB6IuA4NvsxUugEJiuv1FPwQgiqW9zRkAgE6jzSleNGXohnC7iDM6oNzIQqTnu/Vm9wCOK1eiWLreQLFHZRucW64ax5UpCMvp4r+sEQulcpjtg0ELxo38oTc4L175YFQnvvpWjIJr1EZG6NdUfbjW+do+mM4Yraq0Nf4pMVUTcuy6+Y8XCtqPdXA5Bu3ll+bVxJxBNODt+8lEx8sG15pMpwNFxpz8+QUxT5hB0ETvQiG+Z7e6ikNKI0Yosha88mMF1hH/OLIWGLWqYNEsjE7W1CtKzb0mSuf0iZWAMtSYMz0XjCjtdoO/KiPUxvucwfllId0jjw6BMAR2EsstRfKTxnzO4dHqCZ/pQJDQE1naAkOzDtFb9/7fOxzGH2kmXtbGby/a948YEPYmb3LrXHS83ZukfaYhi3HWa75LBafH/q6jNZlgNVOrenFiuu1Pu3Of02QFlkfkpPs5jNTVAGztNmxZJDfo+oYKwnKuF/m6NZ6nYTGFvfdGCHHGlIEOkCSMpIyl74eJmU1/gb2WXuOC+nkGg8JMc2+jPJ2Un78d6LN9QvCbgTGfUTTqCLj2OOqmZyYC6rRHSFxaTYtBrKgIYNTdidfYdgabIt+46AKq1RT2MnKu+sdicaVpz9z51Vmk6jKYmznCANuWImn4NuMJL85pog3vqGtrX7DDmVurYg/rVJc4eSkJxNgGJZDpuwe2l8jaMVLVhrOvYTYoblsbltrYzLT4PWaFLL7K6rUNZkkLNPz7EkCJRastS/UKpfGYNmSpRoLK+GBDlLQqpCTdat5hNe+q3nxpUguYQ6ZFT8DGmsiRT//Hy3dFE3WHq+7SoB8PmpsRcuFU0/QAWZEb67lz6aSS87OS3Wk28aoF0Fzv1RCtpv/fG6sFTMtAt1GW4v47eAWCYMUWMIjRgrtSqrPZeX4bY1R643ZCRcNntEALAsCmAx7avk6MOn2rVPKrrzfaz832LKuHvtGf34uiPZepncv9gQmlw+hFtf6HY64s6wEjP21Sqd4QYTqCi62W1XYlkwZHdmsrJJH+hDSIXTtInnzNgXglYrSUeG1DCnyiQNj0yGTZweeDc9/UXqlL43K/WoN5jSG8ym9j/dKnLIRGRTisicEgcVjd7IhBLVZ6NFHmGbDc7z3QbgSuFnYhB6c8Rwra+NLZkm0PXPQfnWALxT7WkG93aPmW24WK5Q75RqDKt48KqcncAJRHrYJuDoBvuLn/S1BZh1KLp80W7VcN09IRjbbDXdyJJ3CfPJIdz1ggHWC3lr7zXHkjR4q/4Q1e3h7gUW+xOtSH1qv62+1Ehkltj3gZ+est9v1sgv/d0c0LCIg4V+p8D45sBJMaabcPvNOKo5idoVMe/0wPLgTj58i/XwDYvf5S3ACUN/xhtsqa+LwbF1SAVceMife88XtIeeU15nUHY1xA1ArfwSi1y3sUy2ummUvLCs/vpGU5rG9+JgOk/1ph/J9Rs6ljuan1sePjrfVcsizNqti3WqYtkKi9CC9W65bH+w1u0LqSGlzeQyBztZZSVZNI8MX/r/XWc3VaVsPaZQPy1syj0j6fPdemU5bc2Uq0BkwvB6r81I6SkWkc47kefV3fnW2+7sUNq6ygDeyDD/YUoU28Frb8aOfZkm8/V0qYbl7sQn0PVEvTKvgUfz4sZTjsAAbGtGI22Baim1UV/4kOwP0vae5lbihGbcm0qr/+XzYJG1k+XcZsh62DVmR9ZrnfLGOwzuXw0KwlZ7AFwn6T2c1vUWU056pBa38SglzJ43FAQcJBzYm+elS0I8YL9DFAH+1Ummp9JdGlggI5UT5JY0bQ1l246zMoVTeMSfA6A3unuAxo/12rfOOM31aaIBFFqjTOwnB88TPWijRl+190y0lr/kDmZU8+4vd8lWiN19oLvDQw20s7Ty/AHUX42pu8gAMh39SRyFiY0T2HoGMQwEyKP15/RdjnfofHY5/elicB2RrtYviTpyeCwidWqA4sTo8f/0qE21Dp5XiH7ezjqpZGKkrpLcASEpL9b08Aco1nvG9Nlqw7FJM0944QaPNw38luBKbzXENhuQI4+aYGbtbDJeowkSKNs9PDS3Dz3vTnXZdQk9dI68in+yrU+mdGZZsped2uDMn5z+sPaATHSwHxJqol9MnNtsQK1iukY1qAgTs5MWqyLd+chD0/+mCQ92PI9DOmYVPYeR9FfkDHfzrhv76lOne9nuDxzKvSyeS52pMhxZ78aVvmNMa91daLAYiiNJiIoMB2pTjbpKAaX8IzvjzKGGwMld3yovUAbVg1DzFmf3Wj7/rrTag/tUNfa3CR7Fr75w45H2x9iRiEfPsVcPayf9F/5LzI/vDbzV2ekCRMon9A08cCaPPVm9MmYFe9nOw/8HUEsDBBQAAgAIACe5bVZaWfM/TQAAAGoAAAAbAAAAdW5pdmVyc2FsL3VuaXZlcnNhbC5wbmcueG1ss7GvyM1RKEstKs7Mz7NVMtQzULK34+WyKShKLctMLVeoAIoBBSFASaHSVsnECMEtz0wpybBVMjcxRYhlpGamZ5TYKpmaWsIF9YFGAgBQSwECAAAUAAIACADiDtRONmFYAkcDAADhCQAAFAAAAAAAAAABAAAAAAAAAAAAdW5pdmVyc2FsL3BsYXllci54bWxQSwECAAAUAAIACAAmuW1WTlz6IksFAAAJFAAAHQAAAAAAAAABAAAAAAB5AwAAdW5pdmVyc2FsL2NvbW1vbl9tZXNzYWdlcy5sbmdQSwECAAAUAAIACAAmuW1WFR5gG6MAAAB/AQAALgAAAAAAAAABAAAAAAD/CAAAdW5pdmVyc2FsL3BsYXliYWNrX2FuZF9uYXZpZ2F0aW9uX3NldHRpbmdzLnhtbFBLAQIAABQAAgAIACa5bVbHeAPhTwUAAHsdAAAnAAAAAAAAAAEAAAAAAO4JAAB1bml2ZXJzYWwvZmxhc2hfcHVibGlzaGluZ19zZXR0aW5ncy54bWxQSwECAAAUAAIACAAmuW1Wk4IF4mkDAACbDAAAIQAAAAAAAAABAAAAAACCDwAAdW5pdmVyc2FsL2ZsYXNoX3NraW5fc2V0dGluZ3MueG1sUEsBAgAAFAACAAgAJrltVuy4RuxLBQAABR0AACYAAAAAAAAAAQAAAAAAKhMAAHVuaXZlcnNhbC9odG1sX3B1Ymxpc2hpbmdfc2V0dGluZ3MueG1sUEsBAgAAFAACAAgAJrltVuxMWVK2AQAAegYAAB8AAAAAAAAAAQAAAAAAuRgAAHVuaXZlcnNhbC9odG1sX3NraW5fc2V0dGluZ3MuanNQSwECAAAUAAIACAAmuW1WlBOzImkAAABuAAAAHAAAAAAAAAABAAAAAACsGgAAdW5pdmVyc2FsL2xvY2FsX3NldHRpbmdzLnhtbFBLAQIAABQAAgAIACe5bVbJSydVsCsAAEBHAAAXAAAAAAAAAAAAAAAAAE8bAAB1bml2ZXJzYWwvdW5pdmVyc2FsLnBuZ1BLAQIAABQAAgAIACe5bVZaWfM/TQAAAGoAAAAbAAAAAAAAAAEAAAAAADRHAAB1bml2ZXJzYWwvdW5pdmVyc2FsLnBuZy54bWxQSwUGAAAAAAoACgAGAwAAukcAAAAA"/>
  <p:tag name="ISPRING_CURRENT_PLAYER_ID" val="universal"/>
  <p:tag name="ISPRING_PRESENTATION_TITLE" val="Hương c4 DH  mùa hè đến"/>
  <p:tag name="ISPRING_FIRST_PUBLISH" val="1"/>
  <p:tag name="ISPRING_LMS_API_VERSION" val="SCORM 2004 (2nd edition)"/>
  <p:tag name="ISPRING_ULTRA_SCORM_COURSE_ID" val="4DED4DC0-360F-4560-9A5B-F22A56ADDED6"/>
  <p:tag name="ISPRING_CMI5_LAUNCH_METHOD" val="any window"/>
  <p:tag name="ISPRINGCLOUDFOLDERID" val="1"/>
  <p:tag name="ISPRINGONLINEFOLDERID" val="1"/>
  <p:tag name="ISPRING_OUTPUT_FOLDER" val="[[&quot;\uFFFD\uFFFD\uFFFD{BB7634DB-BDCA-4F9D-9349-9C45ECB93556}&quot;,&quot;D:\\bài video tháng và GADT\\DH Mùa hè đế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RATE_SLIDES" val="0"/>
  <p:tag name="ISPRING_SCORM_PASSING_SCORE" val="80.000000"/>
  <p:tag name="ISPRING_PRESENTATION_INFO_2" val="&lt;?xml version=&quot;1.0&quot; encoding=&quot;UTF-8&quot; standalone=&quot;no&quot; ?&gt;&#10;&lt;presentation2&gt;&#10;&#10;  &lt;slides&gt;&#10;    &lt;slide id=&quot;{4B65FB82-85D6-45B2-A41D-6ED21BB42C9E}&quot; pptId=&quot;260&quot;/&gt;&#10;    &lt;slide id=&quot;{80254DB3-31EF-47A9-8528-22D09BA153F1}&quot; pptId=&quot;258&quot;/&gt;&#10;    &lt;slide id=&quot;{2EF35EB2-FF6B-4DF6-958C-37A629E11EFC}&quot; pptId=&quot;261&quot;/&gt;&#10;    &lt;slide id=&quot;{FCAEFB43-D9E8-414F-8C5D-6EAC814E621C}&quot; pptId=&quot;262&quot;/&gt;&#10;    &lt;slide id=&quot;{0332CB8F-9502-42D0-A0A8-1DFE7C414D14}&quot; pptId=&quot;263&quot;/&gt;&#10;    &lt;slide id=&quot;{8E937AD7-F773-42E1-A18F-1DC03BAC048F}&quot; pptId=&quot;264&quot;/&gt;&#10;    &lt;slide id=&quot;{E6E44283-7DCD-4622-ABBF-76809E2DC3EC}&quot; pptId=&quot;265&quot;/&gt;&#10;    &lt;slide id=&quot;{72CC3555-B270-48D4-AE29-18CF6702525B}&quot; pptId=&quot;266&quot;/&gt;&#10;    &lt;slide id=&quot;{EDE6B0AC-8FD6-46BE-A8D3-3C7F54E0041A}&quot; pptId=&quot;267&quot;/&gt;&#10;    &lt;slide id=&quot;{1F4C9222-248B-4893-A318-D1878D08F5AC}&quot; pptId=&quot;268&quot;/&gt;&#10;    &lt;slide id=&quot;{9857B0BF-7717-42AC-9907-543091C71DE1}&quot; pptId=&quot;270&quot;/&gt;&#10;    &lt;slide id=&quot;{C27D2F2B-836E-4249-BE4B-4011671AD82A}&quot; pptId=&quot;286&quot;/&gt;&#10;    &lt;slide id=&quot;{FFEDBE8F-E20A-4146-98A3-AC2C0D7F7301}&quot; pptId=&quot;287&quot;/&gt;&#10;    &lt;slide id=&quot;{B65B048B-A5C1-42F8-8386-2A2F6EF22E10}&quot; pptId=&quot;271&quot;/&gt;&#10;    &lt;slide id=&quot;{4F718DDC-4AB3-41FE-8981-9E3360A28D23}&quot; pptId=&quot;272&quot;/&gt;&#10;    &lt;slide id=&quot;{B4A062E9-EC17-4278-B787-886BC0ED6B44}&quot; pptId=&quot;273&quot;/&gt;&#10;    &lt;slide id=&quot;{9539A65B-D8F5-431E-ACF3-593368AC9AB1}&quot; pptId=&quot;274&quot;/&gt;&#10;    &lt;slide id=&quot;{81FCF593-FE05-4868-904D-122D9930C333}&quot; pptId=&quot;275&quot;/&gt;&#10;    &lt;slide id=&quot;{B664E8A8-C794-46AE-80A6-2FEA6D3E43D6}&quot; pptId=&quot;276&quot;/&gt;&#10;    &lt;slide id=&quot;{5B8559CC-FB47-44E0-A688-B7B39749F4E7}&quot; pptId=&quot;285&quot;/&gt;&#10;    &lt;slide id=&quot;{F0BB4A52-A483-44B2-AD32-4EDBF82BCEF2}&quot; pptId=&quot;278&quot;/&gt;&#10;    &lt;slide id=&quot;{D799308D-387E-4B08-89ED-7F8E9A5D3A15}&quot; pptId=&quot;279&quot;/&gt;&#10;    &lt;slide id=&quot;{03C9377A-C8C8-49FA-82AF-6E152193ECDD}&quot; pptId=&quot;280&quot;/&gt;&#10;    &lt;slide id=&quot;{58C7A24D-CA29-4B66-A2C5-E78776BB2FB9}&quot; pptId=&quot;281&quot;/&gt;&#10;    &lt;slide id=&quot;{9BA0C6CD-728A-411C-9B26-BCEFA8883271}&quot; pptId=&quot;282&quot;/&gt;&#10;    &lt;slide id=&quot;{A655DCDD-5AEE-4866-BA9D-2B1BE3DE8F73}&quot; pptId=&quot;283&quot;/&gt;&#10;    &lt;slide id=&quot;{6BAE2338-C8C1-4827-8B4D-5E2A3A2E7036}&quot; pptId=&quot;288&quot;/&gt;&#10;    &lt;slide id=&quot;{CF312D74-4E56-4CEE-8F1B-8D9631CF72A4}&quot; pptId=&quot;284&quot;/&gt;&#10;  &lt;/slides&gt;&#10;&#10;  &lt;narration&gt;&#10;    &lt;audioTracks&gt;&#10;      &lt;audioTrack muted=&quot;false&quot; name=&quot;Audio 2&quot; resource=&quot;53f2e284&quot; slideId=&quot;{4B65FB82-85D6-45B2-A41D-6ED21BB42C9E}&quot; startTime=&quot;0&quot; volume=&quot;1&quot;&gt;&#10;        &lt;audio channels=&quot;1&quot; format=&quot;s16&quot; sampleRate=&quot;44100&quot;/&gt;&#10;      &lt;/audioTrack&gt;&#10;      &lt;audioTrack muted=&quot;false&quot; name=&quot;Audio 3&quot; resource=&quot;9320e942&quot; slideId=&quot;{80254DB3-31EF-47A9-8528-22D09BA153F1}&quot; startTime=&quot;0&quot; volume=&quot;1&quot;&gt;&#10;        &lt;audio channels=&quot;1&quot; format=&quot;s16&quot; sampleRate=&quot;44100&quot;/&gt;&#10;      &lt;/audioTrack&gt;&#10;      &lt;audioTrack muted=&quot;false&quot; name=&quot;Audio 4&quot; resource=&quot;f7c0d648&quot; slideId=&quot;{B4A062E9-EC17-4278-B787-886BC0ED6B44}&quot; startTime=&quot;0&quot; stepIndex=&quot;0&quot; volume=&quot;1&quot;&gt;&#10;        &lt;audio channels=&quot;1&quot; format=&quot;s16&quot; sampleRate=&quot;44100&quot;/&gt;&#10;      &lt;/audioTrack&gt;&#10;      &lt;audioTrack muted=&quot;false&quot; name=&quot;Audio 6&quot; resource=&quot;77010b93&quot; slideId=&quot;{81FCF593-FE05-4868-904D-122D9930C333}&quot; startTime=&quot;0&quot; stepIndex=&quot;0&quot; volume=&quot;1&quot;&gt;&#10;        &lt;audio channels=&quot;1&quot; format=&quot;s16&quot; sampleRate=&quot;44100&quot;/&gt;&#10;      &lt;/audioTrack&gt;&#10;      &lt;audioTrack muted=&quot;false&quot; name=&quot;Audio 7&quot; resource=&quot;31140c26&quot; slideId=&quot;{B664E8A8-C794-46AE-80A6-2FEA6D3E43D6}&quot; startTime=&quot;0&quot; stepIndex=&quot;0&quot; volume=&quot;1&quot;&gt;&#10;        &lt;audio channels=&quot;1&quot; format=&quot;s16&quot; sampleRate=&quot;44100&quot;/&gt;&#10;      &lt;/audioTrack&gt;&#10;      &lt;audioTrack muted=&quot;false&quot; name=&quot;Audio 8&quot; resource=&quot;4f613761&quot; slideId=&quot;{5B8559CC-FB47-44E0-A688-B7B39749F4E7}&quot; startTime=&quot;0&quot; volume=&quot;1&quot;&gt;&#10;        &lt;audio channels=&quot;1&quot; format=&quot;s16&quot; sampleRate=&quot;44100&quot;/&gt;&#10;      &lt;/audioTrack&gt;&#10;      &lt;audioTrack muted=&quot;false&quot; name=&quot;Audio 10&quot; resource=&quot;b300e4ad&quot; slideId=&quot;{9539A65B-D8F5-431E-ACF3-593368AC9AB1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1&quot; resource=&quot;7040d6cd&quot; slideId=&quot;{6BAE2338-C8C1-4827-8B4D-5E2A3A2E7036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bìa"/>
  <p:tag name="ISPRING_SLIDE_INDENT_LEVEL" val="0"/>
  <p:tag name="GENSWF_ADVANCE_TIME" val="21.633"/>
  <p:tag name="ISPRING_SLIDE_ID_2" val="{4B65FB82-85D6-45B2-A41D-6ED21BB42C9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ục đích- Yêu cầu"/>
  <p:tag name="ISPRING_SLIDE_INDENT_LEVEL" val="0"/>
  <p:tag name="GENSWF_ADVANCE_TIME" val="31.593"/>
  <p:tag name="ISPRING_SLIDE_ID_2" val="{80254DB3-31EF-47A9-8528-22D09BA153F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9.267"/>
  <p:tag name="ISPRING_CUSTOM_TIMING_USED" val="1"/>
  <p:tag name="GENSWF_SLIDE_TITLE" val="Giới thiệu bài"/>
  <p:tag name="ISPRING_SLIDE_INDENT_LEVEL" val="0"/>
  <p:tag name="ISPRING_SLIDE_ID_2" val="{2EF35EB2-FF6B-4DF6-958C-37A629E11EFC}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749</TotalTime>
  <Words>145</Words>
  <Application>Microsoft Office PowerPoint</Application>
  <PresentationFormat>On-screen Show (4:3)</PresentationFormat>
  <Paragraphs>21</Paragraphs>
  <Slides>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Gill Sans MT</vt:lpstr>
      <vt:lpstr>Times New Roman</vt:lpstr>
      <vt:lpstr>Gallery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Hương c4 DH  mùa hè đến</dc:title>
  <dc:creator>HUONG</dc:creator>
  <cp:lastModifiedBy>Huong Nguyen Thi Thu</cp:lastModifiedBy>
  <cp:revision>107</cp:revision>
  <dcterms:created xsi:type="dcterms:W3CDTF">2006-08-16T00:00:00Z</dcterms:created>
  <dcterms:modified xsi:type="dcterms:W3CDTF">2023-04-06T03:06:45Z</dcterms:modified>
</cp:coreProperties>
</file>