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3" r:id="rId2"/>
    <p:sldId id="346" r:id="rId3"/>
    <p:sldId id="3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F529-9008-4706-8CE6-BA73DEF68DB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2B98-BE1D-42E2-B3D2-C731754E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28987-D84C-4300-9A3F-154AEC9B4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28987-D84C-4300-9A3F-154AEC9B4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28987-D84C-4300-9A3F-154AEC9B4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3B76-9B7B-F75C-EEA1-FBC87A370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2F588-2DB2-61B9-20F0-53303E92B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866B-AF73-7D9D-F660-0ED6C0D8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8AE8-2AEF-F33C-3FD0-C72CAE7A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A096-5B1A-ADEF-C1BA-AC056229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41AD-839A-9D98-1A28-48A41DDD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6FED0-5DCE-BA88-17E0-5994F1229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4C50-C4B0-5231-18B4-F6D186F8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22B8-902E-C1FA-45B4-526F57F5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3535-BB25-9120-E33B-89D126BD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A16F3-6199-CE82-D658-2017C9334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E9D49-33A3-0985-6791-150C0DF55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519D-9EC8-692E-9F45-7052DC88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6DCD-D3F9-0C7B-74F2-1413F5A8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835E-4CB0-0399-863A-B065F987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1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C854-22DF-703A-C0FB-8C0E0588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F739-CA92-C1BD-C040-B2753E24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57181-7F12-B6A0-2E20-6A87AED9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EE909-4117-7EED-06E1-91C0248F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02A1-F6B9-22D9-26F6-D7010F65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B7DA-F8D1-1A97-C389-5A515ABE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650C8-3A52-F357-ECD6-CA80C354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DA2D-CCF1-0DC0-AADA-8AAB2B0C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40F5-B84E-2724-21D3-DEF7A5AF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F0AD-A297-E18B-0E71-6C684E1B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7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B54C-F327-49BD-A3B6-6C97B601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9448-4DD6-1F1D-5E60-38A09921B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526D2-0DD9-B423-EEAA-577467CB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CD85F-C3F4-B217-60E5-D6DEBEED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1915A-AE97-C944-99A2-A4B16A11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ECAC-AD8B-C841-7966-F124CE9F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7-CB37-D812-20C2-B35300A2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91251-B32D-E404-6D42-CAA5AE2B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C3FB3-7FA3-CADC-0150-326D502E6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93449-2160-C2A8-065D-69926D9B2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A4F68-1F61-118A-716D-87C28838A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61BE6-DA36-ED73-3E31-A36AC2F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ED919-B8CD-2805-5179-A314570A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9FD9F-0E1E-78F2-FF0A-21256C1E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EB8E-5100-1968-E0CF-7A752235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8FD04-7565-0D8F-B095-EE9A90D3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5E03A-B067-59E3-B573-ECB0D6F3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A7F05-3928-5849-9861-B261CFBF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4FE0F-4BAA-2EDF-0036-B5A75F8B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41AE9-740B-5AAA-6468-EB72E963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03BC-801E-F1CC-25FD-190E349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FBD8-948F-AD49-63B1-1AE90204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1380-2200-6078-99DC-7FE5056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3C930-CF73-46C3-D5E7-D43CDF05E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8DD3-55E6-70AE-588F-B105103A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CB65-883F-5B34-62AF-8EE2C281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40C99-936C-AA4F-9E54-EF3E0609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2E6B-1D76-DB01-E2F9-51488DE4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4A89A-F676-F067-5E97-2EAC2339C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BFF6-3112-952A-3DBE-20B5ADD19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529B3-4F63-5094-6D0A-05147DAF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23D26-F90B-4801-5E02-EE37E45B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ACA3F-BDEC-BF94-6B00-5FE922A4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0EA43-83A3-7CD7-9D75-AD9940C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5F29-F0B6-6301-CB8F-824ACB88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9CC3-522E-8A84-ED19-2E77EFF1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93BC-8612-4602-BFE4-5BBB6EE0413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9EA87-AA72-8209-433C-82E68B6B1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4B3C-73C5-4C81-9CE6-789B5A061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F3B2-A2C5-4E89-8DDF-F2941C63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le 14">
            <a:hlinkClick r:id="" action="ppaction://media"/>
            <a:extLst>
              <a:ext uri="{FF2B5EF4-FFF2-40B4-BE49-F238E27FC236}">
                <a16:creationId xmlns:a16="http://schemas.microsoft.com/office/drawing/2014/main" id="{87B70DB5-4D68-D94E-88C0-725A29832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3F0E5ECE-2DA3-8834-6E58-BBB50B7BB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6B8294A5-F53F-A47A-99A5-B2F03997282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608DFB96-DA50-523D-3763-774A1CFC46E8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2C6C80BF-F3CE-49C3-573F-3C35810B8B2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F6DCB17A-91CC-5E40-8D46-38C77EF6BA5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84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le 16">
            <a:hlinkClick r:id="" action="ppaction://media"/>
            <a:extLst>
              <a:ext uri="{FF2B5EF4-FFF2-40B4-BE49-F238E27FC236}">
                <a16:creationId xmlns:a16="http://schemas.microsoft.com/office/drawing/2014/main" id="{37B4B25D-E731-A03F-F9A4-4F7E75F276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450" y="-93689"/>
            <a:ext cx="12363450" cy="69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Hương 22-23\Truyện Hạt đỗ xót\Truyện Hạt đỗ sót_1\quiz\quiz1.quiz"/>
  <p:tag name="ISPRING_QUIZ_RELATIVE_PATH" val="Truyện Hạt đỗ sót_1\quiz\quiz1.quiz"/>
  <p:tag name="GENSWF_ADVANCE_TIME" val="5.000"/>
  <p:tag name="ISPRING_CUSTOM_TIMING_USED" val="1"/>
  <p:tag name="ISPRING_SLIDE_ID_2" val="{2A4C90F7-572A-4227-93BA-D552DFF2557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Widescreen</PresentationFormat>
  <Paragraphs>5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2023-04-03T04:47:15Z</dcterms:created>
  <dcterms:modified xsi:type="dcterms:W3CDTF">2023-04-03T05:34:41Z</dcterms:modified>
</cp:coreProperties>
</file>