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62" r:id="rId12"/>
    <p:sldId id="261" r:id="rId13"/>
    <p:sldId id="260" r:id="rId14"/>
    <p:sldId id="270" r:id="rId15"/>
    <p:sldId id="258" r:id="rId16"/>
    <p:sldId id="259" r:id="rId17"/>
    <p:sldId id="271" r:id="rId18"/>
    <p:sldId id="272" r:id="rId19"/>
    <p:sldId id="273" r:id="rId20"/>
    <p:sldId id="274" r:id="rId2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1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5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5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38A4-E725-4650-A06B-86856324F71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C6FC-2BCE-48CF-9AD8-03C39420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5" y="-117415"/>
            <a:ext cx="9144000" cy="5853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0862" y="817273"/>
            <a:ext cx="7128792" cy="900100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3207"/>
              </a:avLst>
            </a:prstTxWarp>
            <a:spAutoFit/>
          </a:bodyPr>
          <a:lstStyle/>
          <a:p>
            <a:pPr algn="ctr"/>
            <a:r>
              <a:rPr lang="vi-VN" dirty="0">
                <a:ln>
                  <a:solidFill>
                    <a:srgbClr val="FF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1880597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KHOA HỌC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88" y="2617473"/>
            <a:ext cx="8516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tài:Trò chuyện về những người thân trong gia đình bé.</a:t>
            </a:r>
          </a:p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tượng:Trẻ 4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tuổi</a:t>
            </a:r>
          </a:p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gian:20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phút</a:t>
            </a:r>
          </a:p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27075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24736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409228"/>
            <a:ext cx="36724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</p:txBody>
      </p:sp>
    </p:spTree>
    <p:extLst>
      <p:ext uri="{BB962C8B-B14F-4D97-AF65-F5344CB8AC3E}">
        <p14:creationId xmlns:p14="http://schemas.microsoft.com/office/powerpoint/2010/main" val="24743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4283966" cy="4297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61"/>
            <a:ext cx="4572002" cy="4284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4736131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khác nhau giữa 2 gia 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4" y="0"/>
            <a:ext cx="9144000" cy="4890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513775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4.Gia đình nhỏ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76506" y="5788"/>
            <a:ext cx="792088" cy="482844"/>
            <a:chOff x="3176506" y="5788"/>
            <a:chExt cx="792088" cy="482844"/>
          </a:xfrm>
        </p:grpSpPr>
        <p:sp>
          <p:nvSpPr>
            <p:cNvPr id="2" name="TextBox 1"/>
            <p:cNvSpPr txBox="1"/>
            <p:nvPr/>
          </p:nvSpPr>
          <p:spPr>
            <a:xfrm>
              <a:off x="3176506" y="5788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" name="Right Arrow 2"/>
            <p:cNvSpPr/>
            <p:nvPr/>
          </p:nvSpPr>
          <p:spPr>
            <a:xfrm rot="1976496">
              <a:off x="3631161" y="323165"/>
              <a:ext cx="328850" cy="1654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04148" y="364688"/>
            <a:ext cx="792088" cy="594033"/>
            <a:chOff x="5904148" y="364688"/>
            <a:chExt cx="792088" cy="594033"/>
          </a:xfrm>
        </p:grpSpPr>
        <p:sp>
          <p:nvSpPr>
            <p:cNvPr id="7" name="Right Arrow 6"/>
            <p:cNvSpPr/>
            <p:nvPr/>
          </p:nvSpPr>
          <p:spPr>
            <a:xfrm rot="1976496">
              <a:off x="6285681" y="793254"/>
              <a:ext cx="328850" cy="1654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4148" y="364688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1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141384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035" y="154616"/>
            <a:ext cx="1166276" cy="461665"/>
            <a:chOff x="7958035" y="185538"/>
            <a:chExt cx="1166276" cy="553998"/>
          </a:xfrm>
        </p:grpSpPr>
        <p:sp>
          <p:nvSpPr>
            <p:cNvPr id="6" name="TextBox 5"/>
            <p:cNvSpPr txBox="1"/>
            <p:nvPr/>
          </p:nvSpPr>
          <p:spPr>
            <a:xfrm>
              <a:off x="8260215" y="185538"/>
              <a:ext cx="8640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Down Arrow 6"/>
            <p:cNvSpPr/>
            <p:nvPr/>
          </p:nvSpPr>
          <p:spPr>
            <a:xfrm rot="3992919" flipH="1">
              <a:off x="8027083" y="464764"/>
              <a:ext cx="188107" cy="326204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3482" y="649218"/>
            <a:ext cx="946190" cy="523220"/>
            <a:chOff x="673482" y="779061"/>
            <a:chExt cx="946190" cy="627864"/>
          </a:xfrm>
        </p:grpSpPr>
        <p:sp>
          <p:nvSpPr>
            <p:cNvPr id="9" name="Right Arrow 8"/>
            <p:cNvSpPr/>
            <p:nvPr/>
          </p:nvSpPr>
          <p:spPr>
            <a:xfrm>
              <a:off x="1331640" y="908720"/>
              <a:ext cx="288032" cy="21602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482" y="779061"/>
              <a:ext cx="648072" cy="62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9792" y="265212"/>
            <a:ext cx="936104" cy="492055"/>
            <a:chOff x="2699792" y="265212"/>
            <a:chExt cx="936104" cy="492055"/>
          </a:xfrm>
        </p:grpSpPr>
        <p:sp>
          <p:nvSpPr>
            <p:cNvPr id="12" name="Right Arrow 11"/>
            <p:cNvSpPr/>
            <p:nvPr/>
          </p:nvSpPr>
          <p:spPr>
            <a:xfrm rot="1555313">
              <a:off x="3203848" y="523223"/>
              <a:ext cx="432048" cy="23404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99792" y="265212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11665" y="178580"/>
            <a:ext cx="899999" cy="777459"/>
            <a:chOff x="6011665" y="178580"/>
            <a:chExt cx="899999" cy="777459"/>
          </a:xfrm>
        </p:grpSpPr>
        <p:sp>
          <p:nvSpPr>
            <p:cNvPr id="14" name="Right Arrow 13"/>
            <p:cNvSpPr/>
            <p:nvPr/>
          </p:nvSpPr>
          <p:spPr>
            <a:xfrm rot="8010472">
              <a:off x="5912663" y="622993"/>
              <a:ext cx="432048" cy="23404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91584" y="178580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51820" y="3082734"/>
            <a:ext cx="9361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2985824"/>
            <a:ext cx="106548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3087" y="985292"/>
            <a:ext cx="6696744" cy="2232248"/>
            <a:chOff x="793087" y="985292"/>
            <a:chExt cx="6696744" cy="2232248"/>
          </a:xfrm>
        </p:grpSpPr>
        <p:sp>
          <p:nvSpPr>
            <p:cNvPr id="6" name="Cloud 5"/>
            <p:cNvSpPr/>
            <p:nvPr/>
          </p:nvSpPr>
          <p:spPr>
            <a:xfrm>
              <a:off x="793087" y="985292"/>
              <a:ext cx="6696744" cy="2232248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3768" y="1489348"/>
              <a:ext cx="41044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6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9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355"/>
            <a:ext cx="9144000" cy="5525525"/>
            <a:chOff x="0" y="13355"/>
            <a:chExt cx="9144000" cy="5525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355"/>
              <a:ext cx="9144000" cy="475933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39752" y="4954105"/>
              <a:ext cx="4104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 đình ít con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714999"/>
          </a:xfrm>
        </p:spPr>
      </p:pic>
      <p:sp>
        <p:nvSpPr>
          <p:cNvPr id="6" name="TextBox 5"/>
          <p:cNvSpPr txBox="1"/>
          <p:nvPr/>
        </p:nvSpPr>
        <p:spPr>
          <a:xfrm>
            <a:off x="2987824" y="513001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</a:t>
            </a:r>
            <a:r>
              <a:rPr lang="en-US" sz="2800" dirty="0">
                <a:latin typeface="+mj-lt"/>
              </a:rPr>
              <a:t>. </a:t>
            </a:r>
            <a:r>
              <a:rPr lang="vi-VN" sz="2800" dirty="0">
                <a:latin typeface="+mj-lt"/>
              </a:rPr>
              <a:t>Gia đình nhiều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337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93087" y="985292"/>
            <a:ext cx="6696744" cy="223224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247" y="1501251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02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VIDEO GIA DINH DA SUA 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919" y="121196"/>
            <a:ext cx="7620000" cy="5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65212"/>
            <a:ext cx="813690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D0761-1FB7-4462-3AC9-D8B93362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5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77213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Hoạt động 1: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Ổn định tổ chức,gây hứng thú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091" y="71323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Hát và vận động theo nhạc bài hát: Cả nhà thương nhau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2070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77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732" y="517775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25097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2008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4842" y="870893"/>
            <a:ext cx="417646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848872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705588"/>
            <a:ext cx="39604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Mai</a:t>
            </a:r>
          </a:p>
        </p:txBody>
      </p:sp>
    </p:spTree>
    <p:extLst>
      <p:ext uri="{BB962C8B-B14F-4D97-AF65-F5344CB8AC3E}">
        <p14:creationId xmlns:p14="http://schemas.microsoft.com/office/powerpoint/2010/main" val="37298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24736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769268"/>
            <a:ext cx="345638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4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41682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5548" y="121196"/>
            <a:ext cx="43204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8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265212"/>
            <a:ext cx="453650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310</Words>
  <Application>Microsoft Office PowerPoint</Application>
  <PresentationFormat>On-screen Show (16:10)</PresentationFormat>
  <Paragraphs>39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Administrator</cp:lastModifiedBy>
  <cp:revision>28</cp:revision>
  <dcterms:created xsi:type="dcterms:W3CDTF">2020-10-14T12:39:24Z</dcterms:created>
  <dcterms:modified xsi:type="dcterms:W3CDTF">2023-04-06T10:11:53Z</dcterms:modified>
</cp:coreProperties>
</file>