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59" r:id="rId4"/>
    <p:sldId id="260" r:id="rId5"/>
    <p:sldId id="262" r:id="rId6"/>
    <p:sldId id="263" r:id="rId7"/>
    <p:sldId id="264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DF97-3EFB-89D3-B47B-5F5F50F80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2F343-992C-B50A-37B5-D0E7AC646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94DC6-EA91-B9F5-DB09-6D19A45C1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E12A-B0D5-4DBB-9BBD-7BE68C1206A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42F89-A497-6F3A-9AFA-FE479B59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B22E-D9F7-E86E-DE1C-8C6EC4F29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5FDE-BE47-426F-9B79-4F0B346B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32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B22B8-343A-8593-58A1-8403D4E35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7808A-F5E8-C744-4989-F8E7C3414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41852-18AD-9C7A-4F24-F4D7B934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E12A-B0D5-4DBB-9BBD-7BE68C1206A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B29A-B12B-C53E-354C-C363FA655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07D02-6C54-0B35-A9E5-DF467E541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5FDE-BE47-426F-9B79-4F0B346B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9A4639-A27D-2F43-925D-E5E9F6B3C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65686-2F15-3A26-3819-8DFFF58B6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D4493-6A5E-AA7A-C20E-B08DC45DF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E12A-B0D5-4DBB-9BBD-7BE68C1206A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AAB96-B419-1757-C40F-C61E18B63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1EB8D-264A-C7C9-C066-04AB1978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5FDE-BE47-426F-9B79-4F0B346B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4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A4372-FA21-922F-8265-E79DA66DB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DC88D-5B38-EC56-5D80-DA4D42FD2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9652A-95AA-CFC8-FB0F-51985747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E12A-B0D5-4DBB-9BBD-7BE68C1206A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76DAB-BD80-FA2A-3EA5-B1313F28C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D689F-9F32-B6E6-D570-CC3AE9617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5FDE-BE47-426F-9B79-4F0B346B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7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AB87-7485-BFDD-6726-CBEBB85A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3C98C-8DE4-3F5E-0F06-1BECFD22B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6C719-9058-8464-491B-6F5F4AF4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E12A-B0D5-4DBB-9BBD-7BE68C1206A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B2305-87E7-8484-55BE-0A1FA99B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315CC-E648-7FEE-0149-8A70637F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5FDE-BE47-426F-9B79-4F0B346B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F935-18E8-21F3-ABDA-4CA06F96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D5C6B-CFF7-A5E9-66E2-0CAF6E6B6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1BC22-CCFB-E90B-057C-84DD1211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B909E-CA5E-F13B-1F0E-3753ECAD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E12A-B0D5-4DBB-9BBD-7BE68C1206A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3861F-3FF9-116F-4CD4-84421041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426C0-05FC-6B65-2FA3-937C3E5B6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5FDE-BE47-426F-9B79-4F0B346B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99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FDA1B-1084-FF69-A1DD-92B0A7B57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0E106-8F14-A9FC-8C8D-607306A4D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A59B6-EECE-744F-A5B1-7A5633C68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740CEE-EA71-2A6B-1FD2-85112F52F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48C8F6-7B0F-E04B-F190-3C7AB9373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78ECD6-95F0-7571-469D-DE9094EC4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E12A-B0D5-4DBB-9BBD-7BE68C1206A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2B629D-E5DC-E9C3-A49C-810DA8AB4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155D1E-90C6-FE01-D5C1-CD57501C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5FDE-BE47-426F-9B79-4F0B346B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3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878BC-A658-33AA-A3F7-568CA0AA4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A8A45D-F79A-EBFA-011C-AC57158D3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E12A-B0D5-4DBB-9BBD-7BE68C1206A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79F1E-7E2B-18DC-5612-18A83EB1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3D7B05-F31D-F0C6-8F59-1FF2B316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5FDE-BE47-426F-9B79-4F0B346B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5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0E0787-21DE-61E9-B0B4-20CE29CB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E12A-B0D5-4DBB-9BBD-7BE68C1206A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5755B-C0EF-F846-11C3-2588C53E7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D7AC9-9EF4-99B5-9689-1B416B72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5FDE-BE47-426F-9B79-4F0B346B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49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CD4D-5AA4-AC3A-9A9D-E1EF54AFC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44B4-CB14-8869-1978-017C31B50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A0EC2-5BD9-00F4-B38A-357BDF338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7CA1F-806E-2D1B-1B04-6E365A0B8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E12A-B0D5-4DBB-9BBD-7BE68C1206A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9E7CB-D597-E3AE-63D9-B64DCEA9D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FA66E-C702-484E-0ACD-8E5712C8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5FDE-BE47-426F-9B79-4F0B346B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56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D3258-80EA-A0C3-53C3-2C499D0BD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1632C7-8F7A-07FA-4728-34E94641A2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EEABE-B4DE-537E-3A92-92C8B4268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29AF3-FE22-38B7-9503-EB5F01EBF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E12A-B0D5-4DBB-9BBD-7BE68C1206A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3D2C70-5C85-535F-5D3F-93A62DE8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4C1251-FE49-2F70-43B1-CCA4BE6C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85FDE-BE47-426F-9B79-4F0B346B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CFE4-05E6-EEB6-631B-1B7752DA8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81A78-19D4-1A58-1237-437C35912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C4920-ED4D-4307-E8C8-7D8EA099F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E12A-B0D5-4DBB-9BBD-7BE68C1206AA}" type="datetimeFigureOut">
              <a:rPr lang="en-US" smtClean="0"/>
              <a:t>14/4/2023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EA13B-BDA3-19CD-A6FA-5CF0F0A86A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B5C64-09B9-DCD3-94E2-8D8D38476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85FDE-BE47-426F-9B79-4F0B346B9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3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60D31C-E955-E04F-FC38-0E94103A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45"/>
            <a:ext cx="12192000" cy="694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F7F18A-BEBF-585E-3925-2EA95C290A2C}"/>
              </a:ext>
            </a:extLst>
          </p:cNvPr>
          <p:cNvSpPr txBox="1"/>
          <p:nvPr/>
        </p:nvSpPr>
        <p:spPr>
          <a:xfrm>
            <a:off x="3221502" y="154745"/>
            <a:ext cx="5964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quận Long Biên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239057-F4E1-7334-E22A-CAE9BFB51CA6}"/>
              </a:ext>
            </a:extLst>
          </p:cNvPr>
          <p:cNvSpPr txBox="1"/>
          <p:nvPr/>
        </p:nvSpPr>
        <p:spPr>
          <a:xfrm>
            <a:off x="2321169" y="2969360"/>
            <a:ext cx="8651631" cy="1350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 khoa học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40D60-2A6A-E5EF-5444-8C6E53CBF1D3}"/>
              </a:ext>
            </a:extLst>
          </p:cNvPr>
          <p:cNvSpPr txBox="1"/>
          <p:nvPr/>
        </p:nvSpPr>
        <p:spPr>
          <a:xfrm>
            <a:off x="2447778" y="3835121"/>
            <a:ext cx="6766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Cầu vồng</a:t>
            </a:r>
          </a:p>
          <a:p>
            <a:pPr algn="ctr"/>
            <a:r>
              <a:rPr lang="en-US" sz="3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3-4 tuổi</a:t>
            </a:r>
            <a:endParaRPr lang="en-US" sz="48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F37CDA-187B-BF7B-56C4-D64760497815}"/>
              </a:ext>
            </a:extLst>
          </p:cNvPr>
          <p:cNvSpPr txBox="1"/>
          <p:nvPr/>
        </p:nvSpPr>
        <p:spPr>
          <a:xfrm>
            <a:off x="3221502" y="5838985"/>
            <a:ext cx="495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Giáo viên :Đỗ Tâm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6C7AEC-E1D5-43B9-63EA-D208593D4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511" y="1372398"/>
            <a:ext cx="1345809" cy="1323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7FC858-DE5B-A3EA-0B5C-A816BC3EF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5317" y="4847280"/>
            <a:ext cx="1905852" cy="185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0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03EBC8-BB78-B885-6796-8B6BF9F2B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34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B1E24-7BB4-8688-BA0F-118C0A089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0"/>
            <a:ext cx="12192000" cy="5134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CC68DD-3486-FF87-5686-646500D66D71}"/>
              </a:ext>
            </a:extLst>
          </p:cNvPr>
          <p:cNvSpPr txBox="1"/>
          <p:nvPr/>
        </p:nvSpPr>
        <p:spPr>
          <a:xfrm>
            <a:off x="3502856" y="5387927"/>
            <a:ext cx="6738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Đố bé hình ảnh gì?</a:t>
            </a:r>
          </a:p>
          <a:p>
            <a:r>
              <a:rPr lang="en-US" sz="3600"/>
              <a:t>Cầu vồng có những màu gì?</a:t>
            </a:r>
          </a:p>
        </p:txBody>
      </p:sp>
    </p:spTree>
    <p:extLst>
      <p:ext uri="{BB962C8B-B14F-4D97-AF65-F5344CB8AC3E}">
        <p14:creationId xmlns:p14="http://schemas.microsoft.com/office/powerpoint/2010/main" val="4204617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06EAE1-22F5-1FC7-27AC-2E6859CD3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" y="98474"/>
            <a:ext cx="12093526" cy="51206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332F7D-0477-A0C7-8B00-5DB9026EA80A}"/>
              </a:ext>
            </a:extLst>
          </p:cNvPr>
          <p:cNvSpPr txBox="1"/>
          <p:nvPr/>
        </p:nvSpPr>
        <p:spPr>
          <a:xfrm>
            <a:off x="3010486" y="5430129"/>
            <a:ext cx="6766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Cầu vồng xuất hiện khi nào ?</a:t>
            </a:r>
          </a:p>
          <a:p>
            <a:r>
              <a:rPr lang="en-US" sz="3200"/>
              <a:t>Cầu vồng ó tác dụng gì?</a:t>
            </a:r>
          </a:p>
        </p:txBody>
      </p:sp>
    </p:spTree>
    <p:extLst>
      <p:ext uri="{BB962C8B-B14F-4D97-AF65-F5344CB8AC3E}">
        <p14:creationId xmlns:p14="http://schemas.microsoft.com/office/powerpoint/2010/main" val="984601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BE76BD-5868-8E99-F32C-398B3A3C7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03" y="0"/>
            <a:ext cx="10954593" cy="5824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1B73F-2B3D-B9A6-9E28-623D2FB73F34}"/>
              </a:ext>
            </a:extLst>
          </p:cNvPr>
          <p:cNvSpPr txBox="1"/>
          <p:nvPr/>
        </p:nvSpPr>
        <p:spPr>
          <a:xfrm>
            <a:off x="4332849" y="6006904"/>
            <a:ext cx="295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Cầu vồng đôi</a:t>
            </a:r>
          </a:p>
        </p:txBody>
      </p:sp>
    </p:spTree>
    <p:extLst>
      <p:ext uri="{BB962C8B-B14F-4D97-AF65-F5344CB8AC3E}">
        <p14:creationId xmlns:p14="http://schemas.microsoft.com/office/powerpoint/2010/main" val="584431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777CF-DBA6-C374-768C-C9CD913F3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85674" cy="5711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E5225A-E8A2-F753-1AF8-369BF189102F}"/>
              </a:ext>
            </a:extLst>
          </p:cNvPr>
          <p:cNvSpPr txBox="1"/>
          <p:nvPr/>
        </p:nvSpPr>
        <p:spPr>
          <a:xfrm>
            <a:off x="4473526" y="5950634"/>
            <a:ext cx="2729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Cầu vồng lửa</a:t>
            </a:r>
          </a:p>
        </p:txBody>
      </p:sp>
    </p:spTree>
    <p:extLst>
      <p:ext uri="{BB962C8B-B14F-4D97-AF65-F5344CB8AC3E}">
        <p14:creationId xmlns:p14="http://schemas.microsoft.com/office/powerpoint/2010/main" val="2991762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A78984-C9D0-0B92-1993-5E5CDA963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74"/>
            <a:ext cx="12192000" cy="54019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CB8DF2-8C8A-5F59-0E2D-A2B609B09688}"/>
              </a:ext>
            </a:extLst>
          </p:cNvPr>
          <p:cNvSpPr txBox="1"/>
          <p:nvPr/>
        </p:nvSpPr>
        <p:spPr>
          <a:xfrm>
            <a:off x="4431323" y="6006905"/>
            <a:ext cx="7287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Cầu vồng lửa</a:t>
            </a:r>
          </a:p>
        </p:txBody>
      </p:sp>
    </p:spTree>
    <p:extLst>
      <p:ext uri="{BB962C8B-B14F-4D97-AF65-F5344CB8AC3E}">
        <p14:creationId xmlns:p14="http://schemas.microsoft.com/office/powerpoint/2010/main" val="2133600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149CFE-4D36-A792-1986-8C07CF8C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161925"/>
            <a:ext cx="11753850" cy="50009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70B157-C52D-1C83-15D7-D2499EF5DD1F}"/>
              </a:ext>
            </a:extLst>
          </p:cNvPr>
          <p:cNvSpPr txBox="1"/>
          <p:nvPr/>
        </p:nvSpPr>
        <p:spPr>
          <a:xfrm>
            <a:off x="3488788" y="5641145"/>
            <a:ext cx="6541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Bé tô màu cầu vồng</a:t>
            </a:r>
          </a:p>
        </p:txBody>
      </p:sp>
    </p:spTree>
    <p:extLst>
      <p:ext uri="{BB962C8B-B14F-4D97-AF65-F5344CB8AC3E}">
        <p14:creationId xmlns:p14="http://schemas.microsoft.com/office/powerpoint/2010/main" val="1438157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76</Words>
  <Application>Microsoft Office PowerPoint</Application>
  <PresentationFormat>Widescreen</PresentationFormat>
  <Paragraphs>15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2023-04-14T13:39:36Z</dcterms:created>
  <dcterms:modified xsi:type="dcterms:W3CDTF">2023-04-14T16:07:39Z</dcterms:modified>
</cp:coreProperties>
</file>