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493" r:id="rId2"/>
    <p:sldId id="459" r:id="rId3"/>
    <p:sldId id="47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A497-9D8E-4235-9B24-C77F95D39D09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70DF0-218C-4DD0-878C-2BD2B28C0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4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2F973-3A49-45C7-B4F5-2CAF2DC4D8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5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2F973-3A49-45C7-B4F5-2CAF2DC4D8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2F973-3A49-45C7-B4F5-2CAF2DC4D8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4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2701-E0E3-7673-6792-E9EC27312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39EA1-4B23-F535-39BA-4A73B01F2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7A9FC-B170-B86A-29C8-AD3B15D68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168EB-5006-A92D-2EA1-95D0767D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37A73-670C-C8EC-A72E-42EE3B4E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2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BF4D-002F-D904-E919-FC4F7DE0D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173ED-E68B-913E-0493-023E7E71B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FB9D3-F0A4-C399-26EE-35D411F5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69563-A96A-18B7-9A78-FE7EC2580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03B26-5628-7A57-8276-844FED186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BB9C12-D430-1470-8F58-7CB799DF0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29DBFF-FFF1-DC6B-724E-A9F838463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4E695-E3B4-C854-D07C-8A07AF64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AE898-A970-CFB8-ACA6-569244F4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1BC95-0E21-CF78-C208-50384B91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8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F3BF-6368-C496-AF96-881452F9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A0891-4842-2CB0-5827-8FF6E5339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4FD29-0F0E-14EE-F7CA-99A3A10D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EF768-0F87-E8E0-F069-6D9B1EA36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55F3C-8771-2A6B-D783-5323C197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6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38108-D433-7589-842B-16F30810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1D338-D3F5-7DDD-154A-D37B7CFBC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6762A-9CB8-7ADA-8413-B9D986DF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1D4E0-EDA5-9B0E-CA93-12547DCB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75274-9A76-52FB-1880-CD749376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4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9BCE-E441-402F-8D7C-600A5883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97BAC-5A70-7D00-41A6-2344B7185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ECEC0-6C9C-F927-C8B8-840B79C0C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292E5-5AF6-EB8B-63FC-D666C8BAA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9306C-31C6-A314-71DA-E6171617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64AF0-84B3-2AF2-ACD6-285C7538D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F7E10-2FCE-8B73-ADDE-24491973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6193A-6DA5-193D-89C2-3FDE4755E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3A0B7-73BB-0DD9-8B42-3E6C0A5CE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BF2BC-D797-E4BD-80BD-D9EE3270B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6C383-1B47-7856-F84B-2682CE175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D79A0B-9319-D4F4-F28C-30188B51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1ABEC3-4FBE-E7E2-D45E-B975EB0C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49FD22-B635-C450-5417-31FBCF54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6062-55AB-FB31-B8A7-68C65279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7854C-C9A4-99CE-8BDE-C5B799855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CD736-1E8B-C9A4-FE55-6F8F3BCE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06543-E7F5-AD14-C9EA-71566127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9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F21F0B-A8B3-1FDB-542E-4F122E11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06D1D0-76A1-3042-A288-D3A8E96A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5007E-2DDF-B886-3018-50688603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C4FB-2545-E44B-17AD-9C771EDD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E71FB-F378-8425-FDA7-73F6AC479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78E7F-F2DE-A5CB-9A34-01901C9BE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43392-10FD-753D-BDAB-7B207BDF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D2AB8-B993-0DFD-11E6-AEB855BD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43111-02FC-EAFD-4CF2-1B0159265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36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DFF2E-498B-39DF-2889-1E5FF0BD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D52C3-AE5C-BF95-A783-A0BE0CBB6A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4B5FB-8736-FD4D-A62F-FC144A194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E01A2-B2BC-FC5E-B9A6-7BE40D85D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9C7D3-D8BA-BBED-0101-DA69509E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510EC-B88F-6521-3AE8-35B56A78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1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3D69E-2AF5-507B-5BD5-1FBE57FB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058CF-D6AE-BC7D-68CD-FE67886E0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15F44-18CD-2390-83FC-D2B868A23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16B80-3723-453C-ADB3-FB7647DE9EB8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B3144-65D4-148A-6324-6874A9660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4157A-1CF6-3C39-60A6-4F59F2A6B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3544D-EC77-4AB4-8A03-E49AC26F4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2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23B127AA-1C6C-BAE5-5276-985BE4003F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F87CBD7D-9C44-3E2A-715E-49B4267BCB8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:a16="http://schemas.microsoft.com/office/drawing/2014/main" id="{04808BF7-ACE2-CB66-7F05-A85D72E351DA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7" name="ISPRING_QUIZ_SHAPE3">
            <a:extLst>
              <a:ext uri="{FF2B5EF4-FFF2-40B4-BE49-F238E27FC236}">
                <a16:creationId xmlns:a16="http://schemas.microsoft.com/office/drawing/2014/main" id="{F16C7BD7-0A66-DA96-A153-1D4A53CF31B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>
            <a:extLst>
              <a:ext uri="{FF2B5EF4-FFF2-40B4-BE49-F238E27FC236}">
                <a16:creationId xmlns:a16="http://schemas.microsoft.com/office/drawing/2014/main" id="{E048055A-CF1F-DE34-6BF0-6652A9AD0FAA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388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é Trai Và Bé Gái Đang Tập Thể Dục Hình minh họa Sẵn có - Tải xuống Hình  ảnh Ngay bây giờ - Bàn tay con người, Bốn người, Bộ phận cơ">
            <a:extLst>
              <a:ext uri="{FF2B5EF4-FFF2-40B4-BE49-F238E27FC236}">
                <a16:creationId xmlns:a16="http://schemas.microsoft.com/office/drawing/2014/main" id="{F7BA663B-E4F4-A995-CD61-11431D700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6" b="19917"/>
          <a:stretch/>
        </p:blipFill>
        <p:spPr bwMode="auto">
          <a:xfrm>
            <a:off x="2898140" y="2326640"/>
            <a:ext cx="683895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3C9361-EA55-6DC6-C85D-74C26700D76F}"/>
              </a:ext>
            </a:extLst>
          </p:cNvPr>
          <p:cNvSpPr txBox="1"/>
          <p:nvPr/>
        </p:nvSpPr>
        <p:spPr>
          <a:xfrm>
            <a:off x="890587" y="255489"/>
            <a:ext cx="104108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0070C0"/>
                </a:solidFill>
              </a:rPr>
              <a:t>Lựa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chọn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vận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động</a:t>
            </a:r>
            <a:r>
              <a:rPr lang="en-US" altLang="en-US" sz="3600" b="1" i="1" dirty="0">
                <a:solidFill>
                  <a:srgbClr val="0070C0"/>
                </a:solidFill>
              </a:rPr>
              <a:t> minh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họa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phù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hợp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cho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bài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hát</a:t>
            </a:r>
            <a:r>
              <a:rPr lang="en-US" altLang="en-US" sz="3600" b="1" i="1" dirty="0">
                <a:solidFill>
                  <a:srgbClr val="0070C0"/>
                </a:solidFill>
              </a:rPr>
              <a:t> “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Em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đi</a:t>
            </a:r>
            <a:r>
              <a:rPr lang="en-US" altLang="en-US" sz="3600" b="1" i="1" dirty="0">
                <a:solidFill>
                  <a:srgbClr val="0070C0"/>
                </a:solidFill>
              </a:rPr>
              <a:t> qua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ngã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tư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đường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phố</a:t>
            </a:r>
            <a:r>
              <a:rPr lang="en-US" altLang="en-US" sz="3600" b="1" i="1" dirty="0">
                <a:solidFill>
                  <a:srgbClr val="0070C0"/>
                </a:solidFill>
              </a:rPr>
              <a:t>”</a:t>
            </a:r>
          </a:p>
          <a:p>
            <a:pPr algn="ctr"/>
            <a:r>
              <a:rPr lang="en-US" altLang="en-US" sz="3600" b="1" i="1" dirty="0" err="1">
                <a:solidFill>
                  <a:srgbClr val="0070C0"/>
                </a:solidFill>
              </a:rPr>
              <a:t>Nhạc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sĩ</a:t>
            </a:r>
            <a:r>
              <a:rPr lang="en-US" altLang="en-US" sz="3600" b="1" i="1" dirty="0">
                <a:solidFill>
                  <a:srgbClr val="0070C0"/>
                </a:solidFill>
              </a:rPr>
              <a:t>: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Hoàng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Văn</a:t>
            </a:r>
            <a:r>
              <a:rPr lang="en-US" altLang="en-US" sz="3600" b="1" i="1" dirty="0">
                <a:solidFill>
                  <a:srgbClr val="0070C0"/>
                </a:solidFill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</a:rPr>
              <a:t>Yến</a:t>
            </a:r>
            <a:endParaRPr lang="en-US" altLang="en-US" sz="3600" dirty="0">
              <a:solidFill>
                <a:srgbClr val="0070C0"/>
              </a:solidFill>
            </a:endParaRPr>
          </a:p>
        </p:txBody>
      </p:sp>
      <p:pic>
        <p:nvPicPr>
          <p:cNvPr id="5" name="Bản ghi Mới (1)">
            <a:hlinkClick r:id="" action="ppaction://media"/>
            <a:extLst>
              <a:ext uri="{FF2B5EF4-FFF2-40B4-BE49-F238E27FC236}">
                <a16:creationId xmlns:a16="http://schemas.microsoft.com/office/drawing/2014/main" id="{C764AA08-B039-ECCD-7243-2F4746CE4D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987" y="60143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70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413"/>
    </mc:Choice>
    <mc:Fallback xmlns="">
      <p:transition spd="slow" advClick="0" advTm="3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ận động minh họa">
            <a:hlinkClick r:id="" action="ppaction://media"/>
            <a:extLst>
              <a:ext uri="{FF2B5EF4-FFF2-40B4-BE49-F238E27FC236}">
                <a16:creationId xmlns:a16="http://schemas.microsoft.com/office/drawing/2014/main" id="{96BA8FA3-0339-5D62-3B34-377C79D45C5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4"/>
    </mc:Choice>
    <mc:Fallback xmlns="">
      <p:transition spd="slow" advClick="0" advTm="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D:\Hương 22-23\VĐMH_Hương A5\VĐMH Em đi qua ngã tư đường phố- Thanh tra- Ng Hương A5\quiz\quiz4.quiz"/>
  <p:tag name="ISPRING_QUIZ_RELATIVE_PATH" val="VĐMH Em đi qua ngã tư đường phố- Thanh tra- Ng Hương A5\quiz\quiz4.quiz"/>
  <p:tag name="GENSWF_ADVANCE_TIME" val="5.000"/>
  <p:tag name="ISPRING_CUSTOM_TIMING_USED" val="1"/>
  <p:tag name="ISPRING_SLIDE_ID_2" val="{393E6F38-40B4-4EC8-B312-A4343AD07C6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7795A6-564E-427A-B460-82F36DC87B4A}:459"/>
  <p:tag name="GENSWF_ADVANCE_TIME" val="31.413"/>
  <p:tag name="TIMING" val="|0.001"/>
  <p:tag name="ISPRING_CUSTOM_TIMING_USED" val="1"/>
  <p:tag name="ISPRING_SLIDE_INDENT_LEVEL" val="0"/>
  <p:tag name="ISPRING_SLIDE_ID_2" val="{7B0701ED-F62E-4F5F-BCCC-A4B926A6366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2509B3-70D4-413D-BADE-F6DB573B9E09}:478"/>
  <p:tag name="GENSWF_ADVANCE_TIME" val="3.714"/>
  <p:tag name="TIMING" val="|0.001"/>
  <p:tag name="ISPRING_CUSTOM_TIMING_USED" val="1"/>
  <p:tag name="ISPRING_SLIDE_INDENT_LEVEL" val="0"/>
  <p:tag name="ISPRING_SLIDE_ID_2" val="{BF06A2B2-EB0C-4FB9-B10E-847F6A92ACFA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Widescreen</PresentationFormat>
  <Paragraphs>7</Paragraphs>
  <Slides>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Segoe UI</vt:lpstr>
      <vt:lpstr>Segoe UI Semibold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2023-04-22T09:36:58Z</dcterms:created>
  <dcterms:modified xsi:type="dcterms:W3CDTF">2023-04-22T09:37:14Z</dcterms:modified>
</cp:coreProperties>
</file>