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3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08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68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73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53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772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973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64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472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4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72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3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19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" y="0"/>
            <a:ext cx="12175786" cy="6839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9350" y="228599"/>
            <a:ext cx="7957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ỦY BAN NHÂN DÂN QUẬN LONG BIÊN 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Trường mầm non Đức Giang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73" y="1632419"/>
            <a:ext cx="723252" cy="627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vi-VN" dirty="0"/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vi-VN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3293" y="2506436"/>
            <a:ext cx="82867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LĨNH VỰC PHÁT TRIỂM THẨM </a:t>
            </a:r>
            <a:r>
              <a:rPr lang="vi-VN" sz="3200" dirty="0" smtClean="0">
                <a:solidFill>
                  <a:srgbClr val="7030A0"/>
                </a:solidFill>
                <a:latin typeface="+mj-lt"/>
              </a:rPr>
              <a:t>MỸ</a:t>
            </a:r>
          </a:p>
          <a:p>
            <a:pPr algn="ctr"/>
            <a:r>
              <a:rPr lang="vi-VN" sz="3200" dirty="0" smtClean="0">
                <a:solidFill>
                  <a:srgbClr val="7030A0"/>
                </a:solidFill>
                <a:latin typeface="+mj-lt"/>
              </a:rPr>
              <a:t>Đề 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tài : Tô màu trang </a:t>
            </a:r>
            <a:r>
              <a:rPr lang="vi-VN" sz="3200" dirty="0" smtClean="0">
                <a:solidFill>
                  <a:srgbClr val="7030A0"/>
                </a:solidFill>
                <a:latin typeface="+mj-lt"/>
              </a:rPr>
              <a:t>phục chú bồ đội</a:t>
            </a:r>
            <a:endParaRPr lang="vi-VN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721" y="3792799"/>
            <a:ext cx="5029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Lứa tuổi : 3- 4 tuổi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GV : Nguyễn Thị Hoa 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8657" y="1649186"/>
            <a:ext cx="77070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MỤC ĐÍCH – YÊU CẦU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Kiến thức: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biết đặc điểm , màu sắc của một số trang phục chú bộ đội.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biết cách phối hợp mầu để tạo thành bức tranh </a:t>
            </a:r>
            <a:r>
              <a:rPr lang="vi-VN" sz="2000" dirty="0" smtClean="0">
                <a:solidFill>
                  <a:srgbClr val="FF0000"/>
                </a:solidFill>
                <a:latin typeface="+mj-lt"/>
              </a:rPr>
              <a:t>đẹp.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2 Kỹ năng: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phối màu hài hòa đẹp mắt .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3 Thái độ: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Giáo dục cháu biết ơn và yêu quý cô chú bộ đội, biết chăm rèn luyện sức khỏe, học giỏi để sau này trở thành người có ích cho xã </a:t>
            </a:r>
            <a:r>
              <a:rPr lang="vi-VN" sz="2000" dirty="0" smtClean="0">
                <a:solidFill>
                  <a:srgbClr val="FF0000"/>
                </a:solidFill>
                <a:latin typeface="+mj-lt"/>
              </a:rPr>
              <a:t>hội.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579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9293088219690299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5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4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131</Words>
  <Application>Microsoft Office PowerPoint</Application>
  <PresentationFormat>Widescreen</PresentationFormat>
  <Paragraphs>14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Admin</cp:lastModifiedBy>
  <cp:revision>15</cp:revision>
  <dcterms:created xsi:type="dcterms:W3CDTF">2023-03-02T15:34:01Z</dcterms:created>
  <dcterms:modified xsi:type="dcterms:W3CDTF">2023-03-20T13:06:27Z</dcterms:modified>
</cp:coreProperties>
</file>