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73" r:id="rId5"/>
    <p:sldId id="274" r:id="rId6"/>
    <p:sldId id="275" r:id="rId7"/>
    <p:sldId id="272" r:id="rId8"/>
    <p:sldId id="271" r:id="rId9"/>
    <p:sldId id="270" r:id="rId10"/>
    <p:sldId id="266" r:id="rId11"/>
    <p:sldId id="26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56AB-3D22-699E-0CAE-3A178347B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B25B1-2FB3-80A9-7DCF-FC6587081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07C56-B968-CBE0-4970-2EAA60D1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CE1C3-EEB5-38CC-CD33-FD6EE014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9DD9-CAE8-D909-9CC4-A8A3EF9C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9BF8-A6FB-9096-8D6F-2AD46565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9FBCB-F34B-71D7-DB3E-19B3D6C2C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D5826-CA74-BFC2-70AC-E646AC67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76728-C021-34E1-030D-43D128BD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934E-4197-418A-EF22-55F64625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9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EC004-FEC5-3900-FB7A-6D2F9696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64AB9-D341-6950-90B0-FD425E39F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446D7-DA60-BAE2-EBC7-9918CB4D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3E75E-8C0C-78B0-05A7-0B232CD2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D2D6D-434F-42BC-8ECA-7369FEC6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9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8FEC-C285-6117-1885-41D808E1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2D1A4-8E87-462E-3701-FDD60A9E6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C48F-02F7-9D79-A78E-CC364F40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42FCB-1575-B1CD-FC6C-F6DA49C3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898AB-996E-25A1-A9A6-5D68C00C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9E33-0F46-9688-8BAD-8F97A2AA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3555C-CE7D-0BD8-E267-FD5BA7461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73A90-747A-FBC0-104C-7902B4A2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30FD1-D82C-DCF7-DAB8-3786A0DE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FFC0-B515-C7FB-0036-FB0C4F3B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FB5D-B6DB-B3AB-C3DF-C04ADFD8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6A4C-4B3F-6295-A249-FE900DC92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6FA66-5EED-08C2-A8FB-B03B6BF40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101FB-3472-CE13-D95A-73DE01CD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678E2-6912-22C3-75BF-4171B475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B1C5-9B62-7DC7-DF06-C962AEFF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7B9E-290A-74F7-FCA0-541B9E17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7BBA-1AEA-F0B0-5A76-FFB5C2D1A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6865F-BC75-B503-C1B2-C770B9735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BD8A5-ED47-99BE-DE5D-70A9D5D61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06E9D-806E-00F1-5611-5412A6FE1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9EE82-1EB9-CE48-FFE1-B8C1A780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86016B-4EDF-697C-926F-12F3D114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8FD89-AB2D-1B05-D5BE-E3C9CD51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6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DB764-38B9-3FE0-9E97-7C8B9C45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3D98B-69AA-100A-3A06-AAEB09D5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4AA1B-CC5B-2860-6984-E874F5F1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FFE24-827D-EE31-F9A1-C966F790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161A9-F5E9-D5B3-2AE9-B0706718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70AB5-D843-A110-6FA2-ECA853D3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5FE86-14C2-118E-D94B-F96A57D1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8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AD50-EAD6-BA05-0DCE-AE4777B5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24709-BF60-C3E2-7AC5-58A84D6D8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216B3-3560-9D51-7EC6-67E2D0910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4E3D3-0001-9734-C535-C2E9BF73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EF5DC-F9A7-5EF5-CF73-0A1D546C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1645D-0FBD-35BD-C3AF-CB2936F9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9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5C48-868F-5FC5-FCB0-E781ED7B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AE9D7-76C4-8CCC-60F8-B9A875D79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AF0DE-66ED-8D8B-5D69-6D34F230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43C45-E829-9907-5EA1-0E445E87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06EE6-6B8C-59CD-F69A-B1BBDFD2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27971-BA0D-1AD6-A262-9932CD8B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03CC3-19E0-74E4-1AB9-92704AD1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842D9-30E9-EAB1-8E8B-A07891103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EDD38-96E2-EBE6-CE35-A747C594F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7561-56D8-459C-A9A0-29A3E666EC5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89442-B664-A511-64D3-8351C16C1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2AE79-CDE1-F8A0-E894-67C591A33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39CA7-8601-4640-B2AA-B726FC12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96C2-26C4-EE83-6E43-BF09D4A02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185B-3B1E-3CA6-8A29-155A76231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FFE19-4507-5A13-EE55-8B11BBEE5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4EF0B-ECFA-C40B-4C92-CF54A8155F08}"/>
              </a:ext>
            </a:extLst>
          </p:cNvPr>
          <p:cNvSpPr txBox="1"/>
          <p:nvPr/>
        </p:nvSpPr>
        <p:spPr>
          <a:xfrm>
            <a:off x="4149821" y="295695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 ĐỨC GIANG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41057-C2EC-FEAE-6CB2-C482E535A72D}"/>
              </a:ext>
            </a:extLst>
          </p:cNvPr>
          <p:cNvSpPr txBox="1"/>
          <p:nvPr/>
        </p:nvSpPr>
        <p:spPr>
          <a:xfrm>
            <a:off x="4149821" y="1846974"/>
            <a:ext cx="532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9581E-F8AD-EAE6-6F70-F4B6E0AE061A}"/>
              </a:ext>
            </a:extLst>
          </p:cNvPr>
          <p:cNvSpPr txBox="1"/>
          <p:nvPr/>
        </p:nvSpPr>
        <p:spPr>
          <a:xfrm>
            <a:off x="5027464" y="2593244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Nặn đôi 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B087F-4DF3-17ED-4465-4FE924369BA5}"/>
              </a:ext>
            </a:extLst>
          </p:cNvPr>
          <p:cNvSpPr txBox="1"/>
          <p:nvPr/>
        </p:nvSpPr>
        <p:spPr>
          <a:xfrm>
            <a:off x="4751748" y="3389097"/>
            <a:ext cx="325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 – 36 tháng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D26035-63A8-0A96-26EC-03B07E820D98}"/>
              </a:ext>
            </a:extLst>
          </p:cNvPr>
          <p:cNvSpPr txBox="1"/>
          <p:nvPr/>
        </p:nvSpPr>
        <p:spPr>
          <a:xfrm>
            <a:off x="4547823" y="4255421"/>
            <a:ext cx="3781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1519A-9B83-84B3-5A69-FE271F31F675}"/>
              </a:ext>
            </a:extLst>
          </p:cNvPr>
          <p:cNvSpPr txBox="1"/>
          <p:nvPr/>
        </p:nvSpPr>
        <p:spPr>
          <a:xfrm>
            <a:off x="5178146" y="5282546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B364F-BF7F-085F-F1AD-D77C650FA1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10" y="1007212"/>
            <a:ext cx="753311" cy="620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7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"/>
    </mc:Choice>
    <mc:Fallback xmlns="">
      <p:transition spd="slow" advTm="1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0B1E-00E4-4191-8185-75D45155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NẶN ĐÔI ĐŨA">
            <a:hlinkClick r:id="" action="ppaction://media"/>
            <a:extLst>
              <a:ext uri="{FF2B5EF4-FFF2-40B4-BE49-F238E27FC236}">
                <a16:creationId xmlns:a16="http://schemas.microsoft.com/office/drawing/2014/main" id="{785DE8A7-BB69-37FC-E134-01708C99E5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"/>
    </mc:Choice>
    <mc:Fallback xmlns="">
      <p:transition spd="slow" advTm="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6242FE-FAE5-14C2-0A1A-10E873DC5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661182"/>
            <a:ext cx="9973994" cy="561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5"/>
    </mc:Choice>
    <mc:Fallback xmlns="">
      <p:transition spd="slow" advTm="1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D6E6-863E-1073-E3B2-373DA240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D21C4-E3A0-6D82-2B0F-B2D22DB15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076EA-5402-01C4-3067-9A3E52EE0BEF}"/>
              </a:ext>
            </a:extLst>
          </p:cNvPr>
          <p:cNvSpPr txBox="1"/>
          <p:nvPr/>
        </p:nvSpPr>
        <p:spPr>
          <a:xfrm>
            <a:off x="2192687" y="2542437"/>
            <a:ext cx="7806624" cy="14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CỦA CHÚNG MÌNH ĐẾN ĐÂY LÀ HẾT RỒI</a:t>
            </a: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XIN CHÀO VÀ HẸN GẶP LẠI CÁC CON!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71448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7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C514-3228-A991-ACB8-92C96A6D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32E5D-280A-0C77-A270-9CA3B0927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32116-8D25-4271-D629-2687C8625281}"/>
              </a:ext>
            </a:extLst>
          </p:cNvPr>
          <p:cNvSpPr txBox="1"/>
          <p:nvPr/>
        </p:nvSpPr>
        <p:spPr>
          <a:xfrm>
            <a:off x="3981157" y="914400"/>
            <a:ext cx="3403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MỤC ĐÍCH –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18E67-F0C7-FB7C-E7BB-790CEFB03307}"/>
              </a:ext>
            </a:extLst>
          </p:cNvPr>
          <p:cNvSpPr txBox="1"/>
          <p:nvPr/>
        </p:nvSpPr>
        <p:spPr>
          <a:xfrm>
            <a:off x="1673151" y="1626503"/>
            <a:ext cx="8146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1. Kiến thức:</a:t>
            </a:r>
          </a:p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-Trẻ hứng thú làm quen với đất nặn, biết nhào đất và lăn dọc </a:t>
            </a:r>
            <a:r>
              <a:rPr lang="en-US" sz="2400" smtClean="0">
                <a:solidFill>
                  <a:srgbClr val="333333"/>
                </a:solidFill>
                <a:latin typeface="Time New Roman"/>
              </a:rPr>
              <a:t>để tạo 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Time New Roman"/>
              </a:rPr>
              <a:t>thành </a:t>
            </a:r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đôi đũa.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5FB30-FA21-F77F-5097-6640FC9C582D}"/>
              </a:ext>
            </a:extLst>
          </p:cNvPr>
          <p:cNvSpPr txBox="1"/>
          <p:nvPr/>
        </p:nvSpPr>
        <p:spPr>
          <a:xfrm>
            <a:off x="1673151" y="3015715"/>
            <a:ext cx="76818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2. Kỹ năng:</a:t>
            </a:r>
          </a:p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- Rèn kỹ năng bóp đất, sự khéo léo của đôi bàn tay.</a:t>
            </a:r>
          </a:p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- Trẻ có kỹ lăn dọc tạo thành đôi đũa</a:t>
            </a:r>
          </a:p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- Phát triển các giác quan cho trẻ.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E7752-B0DE-5B73-639F-3325D7AD4352}"/>
              </a:ext>
            </a:extLst>
          </p:cNvPr>
          <p:cNvSpPr txBox="1"/>
          <p:nvPr/>
        </p:nvSpPr>
        <p:spPr>
          <a:xfrm>
            <a:off x="1673151" y="4835604"/>
            <a:ext cx="79122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3. Giáo dục:</a:t>
            </a:r>
          </a:p>
          <a:p>
            <a:pPr algn="l"/>
            <a:r>
              <a:rPr lang="vi-VN" sz="2400" b="0" i="0">
                <a:solidFill>
                  <a:srgbClr val="333333"/>
                </a:solidFill>
                <a:effectLst/>
                <a:latin typeface="Time New Roman"/>
              </a:rPr>
              <a:t>- Giáo dục trẻ không giành đồ chơi, không bôi đất lên sàn nhà.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4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2"/>
    </mc:Choice>
    <mc:Fallback xmlns="">
      <p:transition spd="slow" advTm="1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2083-27BD-ED81-EDD8-22431DB9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E14EA-DC10-C2A8-0F8A-8CE7EC61B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7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5773C-861C-91EB-F2EF-A066679829FB}"/>
              </a:ext>
            </a:extLst>
          </p:cNvPr>
          <p:cNvSpPr txBox="1"/>
          <p:nvPr/>
        </p:nvSpPr>
        <p:spPr>
          <a:xfrm>
            <a:off x="3005789" y="2457027"/>
            <a:ext cx="64666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 New Roman"/>
              </a:rPr>
              <a:t>Cô và trẻ cùng đọc bài thơ:</a:t>
            </a:r>
          </a:p>
          <a:p>
            <a:r>
              <a:rPr lang="en-US" sz="4400" b="1">
                <a:solidFill>
                  <a:srgbClr val="FF0000"/>
                </a:solidFill>
                <a:latin typeface="Time New Roman"/>
              </a:rPr>
              <a:t>                  Giờ ăn </a:t>
            </a:r>
          </a:p>
          <a:p>
            <a:r>
              <a:rPr lang="en-US" sz="3200" b="1">
                <a:solidFill>
                  <a:srgbClr val="002060"/>
                </a:solidFill>
                <a:latin typeface="Time New Roman"/>
              </a:rPr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"/>
    </mc:Choice>
    <mc:Fallback xmlns="">
      <p:transition spd="slow" advTm="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4A96A2-726D-7526-091D-06F378DB2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7317C-3C62-E6E5-BBC6-86B15934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45" y="0"/>
            <a:ext cx="6935371" cy="685799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2"/>
    </mc:Choice>
    <mc:Fallback xmlns="">
      <p:transition spd="slow" advTm="1794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CC846B-E0C5-F163-2FCD-051A8FBF2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91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FB2A0-2FBB-3B9A-FA90-42309B50D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78" y="1692679"/>
            <a:ext cx="8820443" cy="545826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26997-5452-9AED-CE1D-340683E53D36}"/>
              </a:ext>
            </a:extLst>
          </p:cNvPr>
          <p:cNvSpPr txBox="1"/>
          <p:nvPr/>
        </p:nvSpPr>
        <p:spPr>
          <a:xfrm>
            <a:off x="2757269" y="502436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 New Roman"/>
              </a:rPr>
              <a:t>Cô và các con vừa đọc bài thơ có tên là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8978" y="70479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5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7"/>
    </mc:Choice>
    <mc:Fallback xmlns=""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057B7-C09F-944D-DF5E-7F087EC30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35057-5FF8-41F5-165B-CD0CDC8B7147}"/>
              </a:ext>
            </a:extLst>
          </p:cNvPr>
          <p:cNvSpPr txBox="1"/>
          <p:nvPr/>
        </p:nvSpPr>
        <p:spPr>
          <a:xfrm>
            <a:off x="2759522" y="552957"/>
            <a:ext cx="774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 New Roman"/>
              </a:rPr>
              <a:t>Trong bài thơ có nhắc đến những đồ dùng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7" y="1690689"/>
            <a:ext cx="4225131" cy="2934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5" y="3429000"/>
            <a:ext cx="3385840" cy="3358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25" y="1690689"/>
            <a:ext cx="4291675" cy="3507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8"/>
    </mc:Choice>
    <mc:Fallback xmlns="">
      <p:transition spd="slow" advTm="1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E40C-090A-A5C5-F4AF-44C0FC55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9374A2-A55C-FBF6-4905-2772A0413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532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52" y="4762"/>
            <a:ext cx="771648" cy="8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0"/>
    </mc:Choice>
    <mc:Fallback xmlns="">
      <p:transition spd="slow" advTm="1061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1BD3-0BFA-6FB1-9997-58D69415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3C1AA-9323-69B7-B71A-F474EA093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6999B-1E7D-DFF6-D38C-3DCEF38A8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689316"/>
            <a:ext cx="9903656" cy="555673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06D8311-7ABA-2B0E-6CA3-086E55C46BEE}"/>
              </a:ext>
            </a:extLst>
          </p:cNvPr>
          <p:cNvSpPr/>
          <p:nvPr/>
        </p:nvSpPr>
        <p:spPr>
          <a:xfrm rot="7449104">
            <a:off x="7730882" y="2186063"/>
            <a:ext cx="978408" cy="363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9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6"/>
    </mc:Choice>
    <mc:Fallback xmlns="">
      <p:transition spd="slow" advTm="3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DAA0-8236-5D1D-1810-14C3F2BA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3B006-A59F-CE09-585C-121A6F32E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5D14A-87F9-7479-9633-7238C706A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650630"/>
            <a:ext cx="9931791" cy="555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E3C2C-B5B3-79C3-CD46-D562C1AFBF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6" y="93724"/>
            <a:ext cx="771648" cy="820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783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"/>
    </mc:Choice>
    <mc:Fallback xmlns="">
      <p:transition spd="slow" advTm="1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|1.7|1.7|1.9|1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3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1|2.6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192</Words>
  <Application>Microsoft Office PowerPoint</Application>
  <PresentationFormat>Widescreen</PresentationFormat>
  <Paragraphs>23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34</cp:revision>
  <dcterms:created xsi:type="dcterms:W3CDTF">2022-10-24T06:45:05Z</dcterms:created>
  <dcterms:modified xsi:type="dcterms:W3CDTF">2023-03-03T13:44:14Z</dcterms:modified>
</cp:coreProperties>
</file>