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75" r:id="rId4"/>
    <p:sldId id="309" r:id="rId5"/>
    <p:sldId id="312" r:id="rId6"/>
    <p:sldId id="316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1D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5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0421-BEB3-4430-815F-9CE165BA9763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6224-30B1-4CF9-8003-6017D1088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0421-BEB3-4430-815F-9CE165BA9763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6224-30B1-4CF9-8003-6017D1088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0421-BEB3-4430-815F-9CE165BA9763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6224-30B1-4CF9-8003-6017D1088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0421-BEB3-4430-815F-9CE165BA9763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6224-30B1-4CF9-8003-6017D1088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0421-BEB3-4430-815F-9CE165BA9763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6224-30B1-4CF9-8003-6017D1088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0421-BEB3-4430-815F-9CE165BA9763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6224-30B1-4CF9-8003-6017D1088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0421-BEB3-4430-815F-9CE165BA9763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6224-30B1-4CF9-8003-6017D1088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0421-BEB3-4430-815F-9CE165BA9763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6224-30B1-4CF9-8003-6017D1088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0421-BEB3-4430-815F-9CE165BA9763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6224-30B1-4CF9-8003-6017D1088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0421-BEB3-4430-815F-9CE165BA9763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6224-30B1-4CF9-8003-6017D1088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0421-BEB3-4430-815F-9CE165BA9763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6224-30B1-4CF9-8003-6017D1088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10421-BEB3-4430-815F-9CE165BA9763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6224-30B1-4CF9-8003-6017D1088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ĨNH VỰC PHÁT TRIỂN NGÔ NGỮ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4E7668-54DD-60BC-BD9B-612461E9CC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18" r="22500" b="-2353"/>
          <a:stretch/>
        </p:blipFill>
        <p:spPr>
          <a:xfrm>
            <a:off x="1295400" y="6019800"/>
            <a:ext cx="8305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612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6643" r="1899" b="5556"/>
          <a:stretch/>
        </p:blipFill>
        <p:spPr>
          <a:xfrm>
            <a:off x="-1" y="0"/>
            <a:ext cx="1223444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4572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832192"/>
            <a:ext cx="10058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Ô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: Ô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(ô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...)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”...) to,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thò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thò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2617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987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2286000"/>
            <a:ext cx="6019800" cy="243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29819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ĐOÁN TIẾNG CÒI CỦA XE MÁY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-101808"/>
            <a:ext cx="5238750" cy="3543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2899534"/>
            <a:ext cx="5238750" cy="35433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0000" r="1666" b="4445"/>
          <a:stretch/>
        </p:blipFill>
        <p:spPr>
          <a:xfrm>
            <a:off x="12491" y="0"/>
            <a:ext cx="1217950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1203"/>
            <a:ext cx="6553200" cy="6349206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3575967">
            <a:off x="4120206" y="1839495"/>
            <a:ext cx="685800" cy="228600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64909" y="1162609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0704" y="1142420"/>
            <a:ext cx="2275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ight Arrow 6"/>
          <p:cNvSpPr/>
          <p:nvPr/>
        </p:nvSpPr>
        <p:spPr>
          <a:xfrm rot="3575967">
            <a:off x="5173514" y="1228788"/>
            <a:ext cx="685800" cy="238368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7058" y="695038"/>
            <a:ext cx="2275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ight Arrow 8"/>
          <p:cNvSpPr/>
          <p:nvPr/>
        </p:nvSpPr>
        <p:spPr>
          <a:xfrm rot="9252875">
            <a:off x="7191103" y="1176020"/>
            <a:ext cx="685800" cy="238368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35346" y="688403"/>
            <a:ext cx="2275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ight Arrow 10"/>
          <p:cNvSpPr/>
          <p:nvPr/>
        </p:nvSpPr>
        <p:spPr>
          <a:xfrm rot="9252875">
            <a:off x="5743908" y="507969"/>
            <a:ext cx="685800" cy="238368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56552" y="162179"/>
            <a:ext cx="2275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4312" y="1479178"/>
            <a:ext cx="3042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ight Arrow 13"/>
          <p:cNvSpPr/>
          <p:nvPr/>
        </p:nvSpPr>
        <p:spPr>
          <a:xfrm rot="9252875">
            <a:off x="8628301" y="4556895"/>
            <a:ext cx="685800" cy="238368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971201" y="3968705"/>
            <a:ext cx="2275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72901" y="4657108"/>
            <a:ext cx="2939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ight Arrow 16"/>
          <p:cNvSpPr/>
          <p:nvPr/>
        </p:nvSpPr>
        <p:spPr>
          <a:xfrm rot="9252875">
            <a:off x="7214014" y="2314708"/>
            <a:ext cx="685800" cy="238368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958107" y="1967868"/>
            <a:ext cx="2275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18542614">
            <a:off x="4043597" y="3122317"/>
            <a:ext cx="685800" cy="240342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8977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3" grpId="0"/>
      <p:bldP spid="3" grpId="1"/>
      <p:bldP spid="6" grpId="0"/>
      <p:bldP spid="6" grpId="1"/>
      <p:bldP spid="7" grpId="0" animBg="1"/>
      <p:bldP spid="7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/>
      <p:bldP spid="12" grpId="1"/>
      <p:bldP spid="13" grpId="0"/>
      <p:bldP spid="13" grpId="1"/>
      <p:bldP spid="14" grpId="0" animBg="1"/>
      <p:bldP spid="14" grpId="1" animBg="1"/>
      <p:bldP spid="15" grpId="0"/>
      <p:bldP spid="15" grpId="1"/>
      <p:bldP spid="16" grpId="0"/>
      <p:bldP spid="16" grpId="1"/>
      <p:bldP spid="17" grpId="0" animBg="1"/>
      <p:bldP spid="17" grpId="1" animBg="1"/>
      <p:bldP spid="18" grpId="0"/>
      <p:bldP spid="18" grpId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215" y="4691736"/>
            <a:ext cx="2133785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70393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600" y="4876800"/>
            <a:ext cx="1652159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12462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914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2590799"/>
            <a:ext cx="10591800" cy="1524001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Wave1">
              <a:avLst>
                <a:gd name="adj1" fmla="val 12500"/>
                <a:gd name="adj2" fmla="val 13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283</Words>
  <Application>Microsoft Office PowerPoint</Application>
  <PresentationFormat>Widescreen</PresentationFormat>
  <Paragraphs>27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126</cp:revision>
  <dcterms:created xsi:type="dcterms:W3CDTF">2019-10-23T14:01:40Z</dcterms:created>
  <dcterms:modified xsi:type="dcterms:W3CDTF">2023-03-18T06:10:11Z</dcterms:modified>
</cp:coreProperties>
</file>