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69" r:id="rId4"/>
    <p:sldId id="303" r:id="rId5"/>
    <p:sldId id="271" r:id="rId6"/>
    <p:sldId id="304" r:id="rId7"/>
    <p:sldId id="305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1D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audio" Target="../media/audio2.wav"/><Relationship Id="rId5" Type="http://schemas.openxmlformats.org/officeDocument/2006/relationships/image" Target="../media/image15.png"/><Relationship Id="rId10" Type="http://schemas.openxmlformats.org/officeDocument/2006/relationships/audio" Target="../media/audio1.wav"/><Relationship Id="rId4" Type="http://schemas.openxmlformats.org/officeDocument/2006/relationships/image" Target="../media/image14.jp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audio" Target="../media/audio2.wav"/><Relationship Id="rId5" Type="http://schemas.openxmlformats.org/officeDocument/2006/relationships/image" Target="../media/image19.png"/><Relationship Id="rId10" Type="http://schemas.openxmlformats.org/officeDocument/2006/relationships/audio" Target="../media/audio1.wav"/><Relationship Id="rId4" Type="http://schemas.openxmlformats.org/officeDocument/2006/relationships/image" Target="../media/image14.jp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ĨNH VỰC PHÁT TRIỂN NGÔ NGỮ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4E7668-54DD-60BC-BD9B-612461E9CC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18" r="22500" b="-2353"/>
          <a:stretch/>
        </p:blipFill>
        <p:spPr>
          <a:xfrm>
            <a:off x="1295400" y="6019800"/>
            <a:ext cx="8305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61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6643" r="1899" b="5556"/>
          <a:stretch/>
        </p:blipFill>
        <p:spPr>
          <a:xfrm>
            <a:off x="-1" y="0"/>
            <a:ext cx="1223444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457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832192"/>
            <a:ext cx="10058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Ô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: Ô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(ô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”...) to,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261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1200329"/>
            <a:ext cx="10286999" cy="1754326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I: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 TÀI CÙNG BÉ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3429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PTGT,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0997" y="4997"/>
            <a:ext cx="6113489" cy="3429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492" y="-12180"/>
            <a:ext cx="6120984" cy="3429000"/>
            <a:chOff x="24984" y="0"/>
            <a:chExt cx="6087256" cy="3429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0" b="11111"/>
            <a:stretch/>
          </p:blipFill>
          <p:spPr>
            <a:xfrm>
              <a:off x="24984" y="0"/>
              <a:ext cx="6087256" cy="3429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728" y="7718"/>
              <a:ext cx="5909872" cy="342128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113489" y="3200400"/>
            <a:ext cx="6087256" cy="3886200"/>
            <a:chOff x="6113489" y="3200400"/>
            <a:chExt cx="6087256" cy="3886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0" b="11111"/>
            <a:stretch/>
          </p:blipFill>
          <p:spPr>
            <a:xfrm>
              <a:off x="6113489" y="3429000"/>
              <a:ext cx="6087256" cy="3429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95148" y="3200400"/>
              <a:ext cx="3523937" cy="38862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3728" y="3416820"/>
            <a:ext cx="6078512" cy="3441180"/>
            <a:chOff x="33728" y="3416820"/>
            <a:chExt cx="6078512" cy="34411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8" y="3416820"/>
              <a:ext cx="6078512" cy="34411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56" y="3432744"/>
              <a:ext cx="5004216" cy="338278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-33730" y="34042"/>
            <a:ext cx="6179697" cy="34168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0" y="34042"/>
            <a:ext cx="6134725" cy="341682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34227" y="3415726"/>
            <a:ext cx="6083508" cy="3416820"/>
          </a:xfrm>
          <a:prstGeom prst="rect">
            <a:avLst/>
          </a:prstGeom>
          <a:solidFill>
            <a:srgbClr val="E1DD2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79761" y="3445865"/>
            <a:ext cx="6134725" cy="34168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140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1676400"/>
            <a:ext cx="7924800" cy="120032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 Ò CH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BÉ TINH MẮT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3404016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43000" y="6442761"/>
            <a:ext cx="2132579" cy="3549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85784" y="6442761"/>
            <a:ext cx="2166156" cy="3628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075912" y="6442761"/>
            <a:ext cx="2201688" cy="3447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66144" y="330325"/>
            <a:ext cx="4549644" cy="216922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7" t="10936" r="3054" b="29382"/>
          <a:stretch/>
        </p:blipFill>
        <p:spPr>
          <a:xfrm>
            <a:off x="4397129" y="330325"/>
            <a:ext cx="4222215" cy="1935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8" y="4553262"/>
            <a:ext cx="3812274" cy="2423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t="17223" r="3049" b="34872"/>
          <a:stretch/>
        </p:blipFill>
        <p:spPr>
          <a:xfrm>
            <a:off x="8109663" y="4572000"/>
            <a:ext cx="3692292" cy="1870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10936" r="3054" b="29382"/>
          <a:stretch/>
        </p:blipFill>
        <p:spPr>
          <a:xfrm>
            <a:off x="3864234" y="4724400"/>
            <a:ext cx="4245429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14170"/>
      </p:ext>
    </p:extLst>
  </p:cSld>
  <p:clrMapOvr>
    <a:masterClrMapping/>
  </p:clrMapOvr>
  <p:transition>
    <p:wedg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7.40741E-7 L 0.35508 -0.65162 " pathEditMode="relative" rAng="0" ptsTypes="AA" p14:bounceEnd="50000">
                                          <p:cBhvr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747" y="-32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7.40741E-7 L -0.29154 -0.63634 " pathEditMode="relative" rAng="0" ptsTypes="AA" p14:bounceEnd="50000">
                                          <p:cBhvr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583" y="-3182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04023 -0.64097 " pathEditMode="relative" rAng="0" ptsTypes="AA" p14:bounceEnd="50000">
                                          <p:cBhvr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206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7.40741E-7 L 0.35508 -0.65162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747" y="-32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7.40741E-7 L -0.29154 -0.63634 " pathEditMode="relative" rAng="0" ptsTypes="AA">
                                          <p:cBhvr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583" y="-3182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04023 -0.64097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206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43000" y="6442761"/>
            <a:ext cx="2132579" cy="3549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85784" y="6442761"/>
            <a:ext cx="2166156" cy="3628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075912" y="6442761"/>
            <a:ext cx="2201688" cy="3447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15740" y="211111"/>
            <a:ext cx="4648200" cy="28875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46" t="9250" r="4397" b="6139"/>
          <a:stretch/>
        </p:blipFill>
        <p:spPr>
          <a:xfrm flipH="1">
            <a:off x="4572000" y="140652"/>
            <a:ext cx="37338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3534" y="3720427"/>
            <a:ext cx="4358997" cy="3242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94" y="3954649"/>
            <a:ext cx="4160520" cy="2773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91162"/>
            <a:ext cx="3330833" cy="22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21639"/>
      </p:ext>
    </p:extLst>
  </p:cSld>
  <p:clrMapOvr>
    <a:masterClrMapping/>
  </p:clrMapOvr>
  <p:transition>
    <p:wedg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48148E-6 L 0.33216 -0.5419 " pathEditMode="relative" rAng="0" ptsTypes="AA" p14:bounceEnd="50000">
                                          <p:cBhvr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02" y="-2710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4.81481E-6 L -0.31172 -0.56783 " pathEditMode="relative" rAng="0" ptsTypes="AA" p14:bounceEnd="50000">
                                          <p:cBhvr>
                                            <p:cTn id="3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586" y="-284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3.7037E-6 L 0.03099 -0.55139 " pathEditMode="relative" rAng="0" ptsTypes="AA" p14:bounceEnd="50000">
                                          <p:cBhvr>
                                            <p:cTn id="4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49" y="-2756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48148E-6 L 0.33216 -0.5419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02" y="-2710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4.81481E-6 L -0.31172 -0.56783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586" y="-284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3.7037E-6 L 0.03099 -0.55139 " pathEditMode="relative" rAng="0" ptsTypes="AA">
                                          <p:cBhvr>
                                            <p:cTn id="4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49" y="-2756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914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2590799"/>
            <a:ext cx="10591800" cy="1524001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1">
              <a:avLst>
                <a:gd name="adj1" fmla="val 12500"/>
                <a:gd name="adj2" fmla="val 13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317</Words>
  <Application>Microsoft Office PowerPoint</Application>
  <PresentationFormat>Widescreen</PresentationFormat>
  <Paragraphs>26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126</cp:revision>
  <dcterms:created xsi:type="dcterms:W3CDTF">2019-10-23T14:01:40Z</dcterms:created>
  <dcterms:modified xsi:type="dcterms:W3CDTF">2023-03-18T06:11:26Z</dcterms:modified>
</cp:coreProperties>
</file>