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67" r:id="rId4"/>
    <p:sldId id="289" r:id="rId5"/>
    <p:sldId id="278" r:id="rId6"/>
    <p:sldId id="290" r:id="rId7"/>
    <p:sldId id="310" r:id="rId8"/>
    <p:sldId id="284" r:id="rId9"/>
    <p:sldId id="311" r:id="rId10"/>
    <p:sldId id="313" r:id="rId11"/>
    <p:sldId id="314" r:id="rId12"/>
    <p:sldId id="315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1D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18/3/2023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18/3/2023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18/3/2023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18/3/2023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18/3/2023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18/3/2023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18/3/2023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18/3/2023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18/3/2023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18/3/2023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18/3/2023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10421-BEB3-4430-815F-9CE165BA9763}" type="datetimeFigureOut">
              <a:rPr lang="en-US" smtClean="0"/>
              <a:pPr/>
              <a:t>18/3/2023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ĨNH VỰC PHÁT TRIỂN NGÔ NGỮ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4E7668-54DD-60BC-BD9B-612461E9CC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18" r="22500" b="-2353"/>
          <a:stretch/>
        </p:blipFill>
        <p:spPr>
          <a:xfrm>
            <a:off x="1295400" y="6019800"/>
            <a:ext cx="83058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612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296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59257"/>
      </p:ext>
    </p:extLst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5720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56402"/>
      </p:ext>
    </p:extLst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7" b="7001"/>
          <a:stretch/>
        </p:blipFill>
        <p:spPr>
          <a:xfrm>
            <a:off x="0" y="14990"/>
            <a:ext cx="12192000" cy="6843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02" b="85904" l="32254" r="85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5" t="14802" r="8261" b="6196"/>
          <a:stretch/>
        </p:blipFill>
        <p:spPr>
          <a:xfrm>
            <a:off x="9906000" y="5105400"/>
            <a:ext cx="164950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3103"/>
      </p:ext>
    </p:extLst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9144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2590799"/>
            <a:ext cx="10591800" cy="1524001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>
                <a:gd name="adj1" fmla="val 12500"/>
                <a:gd name="adj2" fmla="val 1385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6643" r="1899" b="5556"/>
          <a:stretch/>
        </p:blipFill>
        <p:spPr>
          <a:xfrm>
            <a:off x="-1" y="0"/>
            <a:ext cx="122344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4572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832192"/>
            <a:ext cx="100584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: Ô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(ô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...)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”...) to,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32617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388938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762000"/>
            <a:ext cx="5238750" cy="354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00" y="4800600"/>
            <a:ext cx="139065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967" y="4800600"/>
            <a:ext cx="1219200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0" y="280503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ĐOÁN CÂU ĐỐ </a:t>
            </a:r>
          </a:p>
        </p:txBody>
      </p:sp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đố ô tô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6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3654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75338"/>
            <a:ext cx="9144001" cy="56388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75600">
            <a:off x="4861208" y="787058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13163" y="2094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00581" y="528163"/>
            <a:ext cx="238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ight Arrow 6"/>
          <p:cNvSpPr/>
          <p:nvPr/>
        </p:nvSpPr>
        <p:spPr>
          <a:xfrm rot="3075600">
            <a:off x="2313633" y="2240094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1537873"/>
            <a:ext cx="238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ight Arrow 8"/>
          <p:cNvSpPr/>
          <p:nvPr/>
        </p:nvSpPr>
        <p:spPr>
          <a:xfrm rot="11519775">
            <a:off x="5271179" y="3220501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31212" y="2861806"/>
            <a:ext cx="2703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ight Arrow 10"/>
          <p:cNvSpPr/>
          <p:nvPr/>
        </p:nvSpPr>
        <p:spPr>
          <a:xfrm rot="19184853">
            <a:off x="1283891" y="3485609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5" grpId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600"/>
            <a:ext cx="9473184" cy="5334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6564977">
            <a:off x="8897279" y="3144845"/>
            <a:ext cx="762000" cy="26746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86800" y="3881094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532922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75338"/>
            <a:ext cx="9144001" cy="56388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3001418">
            <a:off x="7423428" y="2360812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2760686"/>
            <a:ext cx="238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1519775">
            <a:off x="6112702" y="4870726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05059" y="5284367"/>
            <a:ext cx="340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05058" y="5091696"/>
            <a:ext cx="340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738249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51" y="685800"/>
            <a:ext cx="8610600" cy="592455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9648371">
            <a:off x="7471851" y="5119216"/>
            <a:ext cx="9906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95451" y="5666433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ight Arrow 4"/>
          <p:cNvSpPr/>
          <p:nvPr/>
        </p:nvSpPr>
        <p:spPr>
          <a:xfrm rot="19038165">
            <a:off x="2791465" y="4658843"/>
            <a:ext cx="9906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75338"/>
            <a:ext cx="914400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8501"/>
      </p:ext>
    </p:extLst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291</Words>
  <Application>Microsoft Office PowerPoint</Application>
  <PresentationFormat>Widescreen</PresentationFormat>
  <Paragraphs>27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126</cp:revision>
  <dcterms:created xsi:type="dcterms:W3CDTF">2019-10-23T14:01:40Z</dcterms:created>
  <dcterms:modified xsi:type="dcterms:W3CDTF">2023-03-18T06:06:12Z</dcterms:modified>
</cp:coreProperties>
</file>