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</p:sldMasterIdLst>
  <p:sldIdLst>
    <p:sldId id="257" r:id="rId2"/>
    <p:sldId id="258" r:id="rId3"/>
    <p:sldId id="261" r:id="rId4"/>
    <p:sldId id="262" r:id="rId5"/>
    <p:sldId id="284" r:id="rId6"/>
    <p:sldId id="263" r:id="rId7"/>
    <p:sldId id="264" r:id="rId8"/>
    <p:sldId id="266" r:id="rId9"/>
    <p:sldId id="267" r:id="rId10"/>
    <p:sldId id="268" r:id="rId11"/>
    <p:sldId id="269" r:id="rId12"/>
    <p:sldId id="283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6D89-DD99-4545-AB42-F27FC8093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F5B59-A6C7-4027-9A36-E24AFEF58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2C37A-F791-4763-B686-BD101C3D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EEB34-B523-44DF-A915-3AEA1513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B9894-91C0-4B58-9F67-C7D54BD7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386D-7B1B-4616-8BDC-B59B0656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F8595-C7A7-4467-8BD1-8F8941A74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A96F4-D170-46E3-A6F4-8522361F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E5E07-7EF5-4B9E-AFF6-CA5DF8CD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2175-5886-4DE6-9CF5-9CF2E759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2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33ADA-DB3C-4447-A933-68F0E5608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8B567-204A-4B88-AEA6-C6011DBF1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5FF3C-319C-48B6-B078-8830C05BF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A5D76-42FB-4A84-8511-0B2FB7F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D1D59-A2FB-41C0-A296-62C24DC3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56A4-C831-4095-851B-02E07F3C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F0792-595C-4558-BBDC-8C3DE7B25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6FAC-FEDB-4984-BF65-E9312659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80472-AAFB-4E00-A123-D123B930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1A130-E658-49E0-9549-B0617547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8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35C7-06B4-43DD-9D4A-93BA3287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DC8CC-AD72-41DA-96C9-E4978571B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DBFF9-6C5F-4516-BB8F-FD4CD29F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DAFAD-5026-4646-B3E6-72F59C6B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5A2B4-4E61-465F-8422-B0647EDC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0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3C0A-0136-44D7-9E86-90074C3C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A1D65-C526-4469-93C4-781E8DD4D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50EFC-CA2F-4F54-B4CF-C2BE04F38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0960D-C519-4BA5-AC14-B6AC6CD2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3AE97-BDC3-4BB8-AD8B-ADF794D4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CB6D-EB36-4838-967B-5880CF7F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8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7CA7-F3E9-407A-91B8-5E350A7C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35AC-B344-492C-82B4-D66F7CCBF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D20D3-431A-4949-B931-DF5372686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D4BBE-5961-429E-83B1-FD2F38683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8FC57-0141-40F2-AA76-6401A26C3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CBC7B-D2C1-46D0-88A8-1EC28360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00B4B-5CF7-4C59-BEC4-A6A148CC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D933E-2D7E-41E5-8AB6-4B72279E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4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2909-7EE9-4541-A820-EA528F6D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E0929-9BB4-4958-B554-6D02379C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2F99A-439E-4224-B568-11FDA5E7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E97D3-528F-4F42-BD02-4F398882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0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B9143-099E-46D2-8187-068C8E51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678EB-571A-4031-A98D-09F0DB4D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D3B9B-8039-4BF7-AD18-62D7BF47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9AB5-7639-45D5-874C-F112E5A68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1171B-A8A4-4EF1-ADCD-5A9C7561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705C-254F-458A-87CD-D133F13EB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74790-759A-476B-8B87-64C81CE5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F8FA0-A12D-44F4-9620-C39E8B50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CFED2-D614-467F-88A2-22A576E5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2C45-BC6B-4BA0-9370-575722F3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E2C81-5280-4511-9449-D3A9A129C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A7E00-C1F0-49ED-BB0B-E58458F39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DD7CB-B854-4853-AAE8-BF72ED04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BA6A7-D3D6-4B65-8BFA-3FFE23B8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BB31C-4A03-4DCE-A24D-F9246848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0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6BF09-3294-41B4-86B7-55EBC842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1A385-E1DB-475C-AD72-F7B6DF00A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38167-001C-4BC9-86AE-BCF553AAC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CF6DA-5C38-4363-8314-DD777A526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D4700-AB9F-4657-B461-B40D49AEB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jpe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am nen truoc">
            <a:extLst>
              <a:ext uri="{FF2B5EF4-FFF2-40B4-BE49-F238E27FC236}">
                <a16:creationId xmlns:a16="http://schemas.microsoft.com/office/drawing/2014/main" id="{B6972501-5EB2-474A-B16F-A4B23EEDC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1692"/>
            <a:ext cx="12192000" cy="759655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5007" y="1413104"/>
            <a:ext cx="7772400" cy="4422775"/>
          </a:xfr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ClrTx/>
              <a:buSzTx/>
              <a:buFontTx/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altLang="x-none" sz="2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 tài: Truyện “Gấu con bị đau răng”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 tuổi :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 </a:t>
            </a:r>
            <a:b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b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 : Lê Thúy Quỳnh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1435" y="1128753"/>
            <a:ext cx="44759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srgbClr val="FFC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GD&amp;ĐT QUẬN LONG BIÊN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4189968" y="1644621"/>
            <a:ext cx="3418840" cy="3371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ĐỨC GIANG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endParaRPr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thoại – Trích dẫn  </a:t>
            </a:r>
            <a:endParaRPr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CCCF9A-4350-46A3-9DB0-984FF0C8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8215" y="533400"/>
            <a:ext cx="10855569" cy="2619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eaLnBrk="1" hangingPunct="1"/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sz="4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Content Placeholder 2" descr="z3819428926912_21c446685c7de7ce892b7bcc758b34ef">
            <a:extLst>
              <a:ext uri="{FF2B5EF4-FFF2-40B4-BE49-F238E27FC236}">
                <a16:creationId xmlns:a16="http://schemas.microsoft.com/office/drawing/2014/main" id="{1EBAF2F2-DEA9-4E4D-8027-1875A1DAB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4591" y="2311377"/>
            <a:ext cx="6007137" cy="4013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B1A28E-DB8F-43EE-A9F8-84338405C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211" y="-1125416"/>
            <a:ext cx="13213211" cy="11840307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345" y="1036637"/>
            <a:ext cx="9155235" cy="7921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eaLnBrk="1" hangingPunct="1"/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sz="4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5B01B4-3EAB-4DB3-B19E-8B1D2D51C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t="21147" r="50561" b="-653"/>
          <a:stretch/>
        </p:blipFill>
        <p:spPr>
          <a:xfrm rot="1936168" flipH="1">
            <a:off x="6351390" y="2198583"/>
            <a:ext cx="3085685" cy="3762092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D4A908-1BD9-4D06-BD7F-5EFB60091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8" t="20068" r="10850" b="873"/>
          <a:stretch/>
        </p:blipFill>
        <p:spPr>
          <a:xfrm flipH="1">
            <a:off x="4186374" y="1828800"/>
            <a:ext cx="1742100" cy="3992563"/>
          </a:xfrm>
          <a:prstGeom prst="flowChartPunchedCard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951E88-13F9-4A94-8E46-A03FD5CC6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10535" r="8631"/>
          <a:stretch/>
        </p:blipFill>
        <p:spPr>
          <a:xfrm>
            <a:off x="22549" y="2263892"/>
            <a:ext cx="4114165" cy="3557472"/>
          </a:xfrm>
          <a:prstGeom prst="round1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0D9EDB-0038-4F53-AD96-4C0396017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3" t="22387" r="28132" b="19364"/>
          <a:stretch/>
        </p:blipFill>
        <p:spPr>
          <a:xfrm>
            <a:off x="9344299" y="4079629"/>
            <a:ext cx="1544041" cy="21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B1A28E-DB8F-43EE-A9F8-84338405C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8435" name="Group 6"/>
          <p:cNvGrpSpPr/>
          <p:nvPr/>
        </p:nvGrpSpPr>
        <p:grpSpPr>
          <a:xfrm>
            <a:off x="7854950" y="1282700"/>
            <a:ext cx="901700" cy="546100"/>
            <a:chOff x="2496" y="1680"/>
            <a:chExt cx="1247" cy="1056"/>
          </a:xfrm>
        </p:grpSpPr>
        <p:pic>
          <p:nvPicPr>
            <p:cNvPr id="18440" name="Picture 7" descr="tay gau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0" y="1680"/>
              <a:ext cx="623" cy="6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1" name="Oval 8"/>
            <p:cNvSpPr/>
            <p:nvPr/>
          </p:nvSpPr>
          <p:spPr>
            <a:xfrm>
              <a:off x="2496" y="2640"/>
              <a:ext cx="96" cy="9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6149" name="Oval 5" descr="Wide downward diagonal"/>
          <p:cNvSpPr/>
          <p:nvPr/>
        </p:nvSpPr>
        <p:spPr>
          <a:xfrm>
            <a:off x="8685213" y="1301750"/>
            <a:ext cx="77787" cy="74613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150" y="1408113"/>
            <a:ext cx="8064500" cy="792163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eaLnBrk="1" hangingPunct="1"/>
            <a:r>
              <a:rPr lang="vi-VN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Tại sao bạn gấu con bị đau răng ?</a:t>
            </a:r>
            <a:endParaRPr sz="4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7" name="cau 299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3600" y="5715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WordArt 10"/>
          <p:cNvSpPr>
            <a:spLocks noTextEdit="1"/>
          </p:cNvSpPr>
          <p:nvPr/>
        </p:nvSpPr>
        <p:spPr>
          <a:xfrm>
            <a:off x="4210412" y="3109490"/>
            <a:ext cx="4095750" cy="81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Vì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nhiều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bánh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kẹo</a:t>
            </a:r>
            <a:endParaRPr lang="en-US" sz="360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7"/>
                </p:tgtEl>
              </p:cMediaNode>
            </p:audio>
          </p:childTnLst>
        </p:cTn>
      </p:par>
    </p:tnLst>
    <p:bldLst>
      <p:bldP spid="6146" grpId="0"/>
      <p:bldP spid="184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D7A582-1107-4BCB-8594-EB5F948AC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861"/>
            <a:ext cx="12192000" cy="8006862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3753" y="565737"/>
            <a:ext cx="10269415" cy="1143000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algn="ctr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,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đã làm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br>
              <a:rPr lang="en-US" altLang="vi-VN" sz="4000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4000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707CCC-72BB-4E0B-B1AE-B042DF5F2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00" y="1226595"/>
            <a:ext cx="8837322" cy="418360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1C6F1A-C9F3-4844-B53E-AA4672248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5887" y="3429000"/>
            <a:ext cx="1353273" cy="13600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33D3E1-C93B-4653-9939-45EECBC0A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2449" y="4768978"/>
            <a:ext cx="1046876" cy="951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698EB7-D846-4F40-A42B-9BE7514017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09" y="4010726"/>
            <a:ext cx="642406" cy="778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533EC-669E-4312-80F4-F354C5563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861"/>
            <a:ext cx="12192000" cy="8006862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584" y="808036"/>
            <a:ext cx="9566031" cy="1325563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ctr" eaLnBrk="1" hangingPunct="1"/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được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tặng quà 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gấu con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đã nói gì ?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8" name="WordArt 4"/>
          <p:cNvSpPr>
            <a:spLocks noTextEdit="1"/>
          </p:cNvSpPr>
          <p:nvPr/>
        </p:nvSpPr>
        <p:spPr>
          <a:xfrm>
            <a:off x="2180492" y="2932112"/>
            <a:ext cx="7807570" cy="2478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/>
          </a:bodyPr>
          <a:lstStyle/>
          <a:p>
            <a:pPr algn="ctr" eaLnBrk="0" hangingPunct="0"/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“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Ôi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Sao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ngon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</a:p>
          <a:p>
            <a:pPr algn="ctr" eaLnBrk="0" hangingPunct="0"/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18CA932-A026-467A-B00B-C07D460AA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862"/>
            <a:ext cx="12192000" cy="8006862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980" y="194969"/>
            <a:ext cx="9463785" cy="1143000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 eaLnBrk="1" hangingPunct="1"/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tiệc sinh nhật tan,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?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3" name="cau 303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5486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WordArt 14"/>
          <p:cNvSpPr>
            <a:spLocks noTextEdit="1"/>
          </p:cNvSpPr>
          <p:nvPr/>
        </p:nvSpPr>
        <p:spPr>
          <a:xfrm>
            <a:off x="4006850" y="5745135"/>
            <a:ext cx="41783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bị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endParaRPr lang="en-US" sz="360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Content Placeholder 1" descr="image_6487327 (3)">
            <a:extLst>
              <a:ext uri="{FF2B5EF4-FFF2-40B4-BE49-F238E27FC236}">
                <a16:creationId xmlns:a16="http://schemas.microsoft.com/office/drawing/2014/main" id="{7CF70A2D-95E8-4185-8DE2-5D7C10BAC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290" y="1788078"/>
            <a:ext cx="6360619" cy="3506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3"/>
                </p:tgtEl>
              </p:cMediaNode>
            </p:audio>
          </p:childTnLst>
        </p:cTn>
      </p:par>
    </p:tnLst>
    <p:bldLst>
      <p:bldP spid="102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093488-78BA-46EA-B4BA-62721952E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33700" y="1143000"/>
            <a:ext cx="8229600" cy="114300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eaLnBrk="1" hangingPunct="1"/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gấu con đi đâu ? </a:t>
            </a:r>
            <a:endParaRPr lang="en-US" altLang="vi-VN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WordArt 5"/>
          <p:cNvSpPr>
            <a:spLocks noTextEdit="1"/>
          </p:cNvSpPr>
          <p:nvPr/>
        </p:nvSpPr>
        <p:spPr>
          <a:xfrm>
            <a:off x="4610100" y="22098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D85E2E-3239-422F-A135-6E01D9DE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80" y="1378512"/>
            <a:ext cx="8791239" cy="410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D00F47-2E0B-482D-B844-290DE1FEC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49615" y="1430215"/>
            <a:ext cx="5943600" cy="990600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/>
            <a:r>
              <a:rPr lang="vi-VN" altLang="x-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Bác sĩ đã nói</a:t>
            </a:r>
            <a:r>
              <a:rPr lang="en-US" altLang="x-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altLang="x-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gì ?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0" name="WordArt 4"/>
          <p:cNvSpPr>
            <a:spLocks noTextEdit="1"/>
          </p:cNvSpPr>
          <p:nvPr/>
        </p:nvSpPr>
        <p:spPr>
          <a:xfrm>
            <a:off x="3124200" y="3048000"/>
            <a:ext cx="6670431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nhiều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bánh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kẹo</a:t>
            </a:r>
            <a:endParaRPr lang="en-US" sz="36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đánh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45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6AAA5-5AEE-46DD-A713-DEBF9134E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0393" y="894508"/>
            <a:ext cx="8229600" cy="1143000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 eaLnBrk="1" hangingPunct="1"/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nghe lời bác sĩ dặn, </a:t>
            </a:r>
            <a:b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gấu con đã làm gì ?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5" name="WordArt 9"/>
          <p:cNvSpPr>
            <a:spLocks noTextEdit="1"/>
          </p:cNvSpPr>
          <p:nvPr/>
        </p:nvSpPr>
        <p:spPr>
          <a:xfrm>
            <a:off x="3151187" y="5486400"/>
            <a:ext cx="61944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Đánh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đúng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bác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̃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96C487-A4A3-4111-BF7A-213E62EF5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92" y="1694608"/>
            <a:ext cx="7736015" cy="35631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56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z3819428926912_21c446685c7de7ce892b7bcc758b34e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80F8B8-D476-45D8-AA51-4FC56FBB9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9431" y="775335"/>
            <a:ext cx="8229600" cy="114300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eaLnBrk="1" hangingPunct="1"/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Ngoài ra gấu con còn ăn những gì ?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9" name="cau 307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5486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WordArt 5"/>
          <p:cNvSpPr>
            <a:spLocks noTextEdit="1"/>
          </p:cNvSpPr>
          <p:nvPr/>
        </p:nvSpPr>
        <p:spPr>
          <a:xfrm>
            <a:off x="3619500" y="5486400"/>
            <a:ext cx="525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572E9A-B4B5-47D3-A180-2B79AB6BB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31" y="1066800"/>
            <a:ext cx="8665800" cy="4351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audio>
          </p:childTnLst>
        </p:cTn>
      </p:par>
    </p:tnLst>
    <p:bldLst>
      <p:bldP spid="14338" grpId="0"/>
      <p:bldP spid="266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CA46BD-22D8-4DFA-A60A-B7A40F8F0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619" y="988180"/>
            <a:ext cx="6477000" cy="1325563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ctr" eaLnBrk="1" hangingPunct="1"/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Vậy để răng luôn chắc khoẻ, các con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làm gì ?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6" name="WordArt 5"/>
          <p:cNvSpPr>
            <a:spLocks noTextEdit="1"/>
          </p:cNvSpPr>
          <p:nvPr/>
        </p:nvSpPr>
        <p:spPr>
          <a:xfrm>
            <a:off x="3619499" y="3706057"/>
            <a:ext cx="6096119" cy="15927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đánh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mỗi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ngày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 eaLnBrk="0" hangingPunct="0"/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endParaRPr lang="en-US" sz="36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8B2E1-DECC-42ED-8408-68F3FE8AC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endParaRPr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lần 3 :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CBEE-854E-4385-AF8A-83EB50E78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828800" y="2362200"/>
            <a:ext cx="8153400" cy="1447800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3201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B2B2B2"/>
                </a:solidFill>
                <a:rou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019EC68-CA10-4440-B2A1-390A76642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890024-1BBA-4F0E-B3DC-EE6B7A5C7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9937"/>
            <a:ext cx="12186141" cy="75379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D3915-8B20-4040-AF13-D10E9060E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83" y="5540897"/>
            <a:ext cx="1476650" cy="1342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3FC177-9CFE-4880-B8B6-D226EEE9D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7105">
            <a:off x="2130759" y="4855606"/>
            <a:ext cx="1142943" cy="18175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959B9A-56DB-4D3C-A9CF-74EC5B4728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81" y="4781289"/>
            <a:ext cx="973051" cy="875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E5901F-5A19-4DD2-83D1-69B050C100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08" y="3721878"/>
            <a:ext cx="1956377" cy="1966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720588-50B2-48D9-B36E-A21A045DB1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6" y="7424657"/>
            <a:ext cx="1476649" cy="30597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22A0EA-B44D-4FCE-9A97-A4DAF531B2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9620" y="7332155"/>
            <a:ext cx="1822380" cy="3059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-0.11575 L 0.00651 -0.11575 C 0.01041 -0.125 0.01445 -0.1338 0.01809 -0.14329 C 0.01966 -0.14746 0.02018 -0.15278 0.02187 -0.15695 C 0.02408 -0.16204 0.02747 -0.16551 0.02955 -0.17061 C 0.03138 -0.17454 0.0319 -0.17987 0.03346 -0.18426 C 0.03515 -0.18912 0.03724 -0.19329 0.03919 -0.19792 C 0.03984 -0.20371 0.04062 -0.20926 0.04114 -0.21505 C 0.04192 -0.22292 0.04192 -0.23102 0.04309 -0.23889 C 0.04453 -0.24931 0.04739 -0.25926 0.04882 -0.26968 C 0.04947 -0.27431 0.05 -0.27894 0.05078 -0.28334 C 0.05273 -0.2963 0.05312 -0.2926 0.05455 -0.30741 C 0.05716 -0.33241 0.05651 -0.32987 0.05651 -0.3551 L 0.05651 -0.3551 L -0.00691 -0.4338 L 0.05651 -0.57408 L -0.00313 -0.63542 L 0.05078 -0.76875 L -0.03568 -0.87825 L 0.03151 -0.97061 L -0.00886 -1.06274 C -0.00378 -1.06852 0.00156 -1.07408 0.00651 -1.07987 C 0.01822 -1.09375 0.00976 -1.0875 0.02005 -1.09352 C 0.02304 -1.09723 0.03007 -1.10463 0.03151 -1.11065 C 0.03255 -1.11482 0.03151 -1.11991 0.03151 -1.12431 L 0.03151 -1.12431 L -0.02032 -1.2132 C -0.01394 -1.2213 -0.00717 -1.22825 -0.00118 -1.23727 C 0.00065 -1.23982 0.00117 -1.24445 0.00273 -1.24746 C 0.00507 -1.25232 0.00781 -1.25649 0.01041 -1.26112 C 0.01197 -1.26412 0.01276 -1.26806 0.01419 -1.2713 C 0.01536 -1.27385 0.01809 -1.27825 0.01809 -1.27825 L 0.01809 -1.27825 C 0.01211 -1.28866 -0.00013 -1.3088 -0.00495 -1.32246 C -0.01159 -1.34075 -0.01289 -1.35116 -0.01654 -1.37037 C -0.01888 -1.38264 -0.01849 -1.37686 -0.01849 -1.3875 L -0.01849 -1.3875 L -0.01849 -1.3875 " pathEditMode="relative" ptsTypes="AAAAAAAAAAAAAAAAAAAAAAAAAAAAAAAAAAAAAA">
                                      <p:cBhvr>
                                        <p:cTn id="9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6 -0.06482 L -0.03685 -0.44444 L -0.03685 -0.44444 L 0.02852 -0.56412 L -0.04844 -0.69051 L 0.03047 -0.74514 L -0.03112 -0.8375 L 0.0112 -0.93333 L -0.0638 -1.02894 L 0.0112 -1.08704 L -0.07331 -1.2 L -0.00039 -1.24097 L -0.05221 -1.33287 L 0.00156 -1.43565 " pathEditMode="relative" ptsTypes="AAAAAAAAAAAAAA">
                                      <p:cBhvr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0324 0.00313 0.00579 0.00703 0.00579 C 0.01146 0.00579 0.01315 0.00278 0.01393 0.00116 L 0.01471 -0.00116 C 0.01523 -0.00278 0.01706 -0.00556 0.02214 -0.00556 C 0.02552 -0.00556 0.02943 -0.00324 0.02943 3.7037E-7 C 0.02943 0.00324 0.02552 0.00579 0.02214 0.00579 C 0.01706 0.00579 0.01523 0.00278 0.01471 0.00116 L 0.01393 -0.00116 C 0.01315 -0.00278 0.01146 -0.00556 0.00703 -0.00556 C 0.00313 -0.00556 -2.08333E-7 -0.00324 -2.08333E-7 3.7037E-7 Z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Oval 5" descr="Wide downward diagonal"/>
          <p:cNvSpPr/>
          <p:nvPr/>
        </p:nvSpPr>
        <p:spPr>
          <a:xfrm>
            <a:off x="7321550" y="2546350"/>
            <a:ext cx="152400" cy="152400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9194B-253B-4B25-84AF-40F4D8D5C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0718" cy="6670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5B5E05-73C5-48D8-B89C-9941B1257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712">
            <a:off x="2935688" y="78135"/>
            <a:ext cx="2751423" cy="2751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7335F8-FE61-43B8-86FA-5D8218AFA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34722-454B-4D3E-9D71-893001118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48333"/>
            <a:ext cx="12496800" cy="7209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DD721-6221-43EA-A333-B61C2696A2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28054" r="51972" b="13698"/>
          <a:stretch/>
        </p:blipFill>
        <p:spPr>
          <a:xfrm>
            <a:off x="8815755" y="4524386"/>
            <a:ext cx="2907323" cy="2485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B041EE-B098-4BF7-B7C4-0464FE203A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3" t="22387" r="28132" b="19364"/>
          <a:stretch/>
        </p:blipFill>
        <p:spPr>
          <a:xfrm>
            <a:off x="0" y="1299820"/>
            <a:ext cx="2579078" cy="24852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57A577-E5B2-420F-8E3F-5A2DDC4521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3" t="22387" r="28132" b="19364"/>
          <a:stretch/>
        </p:blipFill>
        <p:spPr>
          <a:xfrm>
            <a:off x="1523998" y="4816717"/>
            <a:ext cx="2579078" cy="2485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D4A58A-3803-4341-B783-D1B222F7C0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618" y="4397967"/>
            <a:ext cx="1700616" cy="17006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79801B-F048-46A1-BCF6-CE57C6D28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68" y="2265963"/>
            <a:ext cx="3253177" cy="14444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E5F424-C58A-4BDC-944F-571F21D049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28054" r="51972" b="13698"/>
          <a:stretch/>
        </p:blipFill>
        <p:spPr>
          <a:xfrm>
            <a:off x="9504483" y="943706"/>
            <a:ext cx="2907323" cy="24852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547F43-906D-4282-BE10-BD434782F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788">
            <a:off x="6618027" y="5337524"/>
            <a:ext cx="2710563" cy="144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5 -0.01643 C 0.09179 -0.025 0.1069 -0.01666 0.11041 0.00139 C 0.11432 0.02315 0.10195 0.03866 0.09453 0.04653 L 0.08437 0.05672 C 0.07695 0.06412 0.0651 0.08033 0.06927 0.10486 C 0.07213 0.12037 0.08737 0.13102 0.1026 0.12292 C 0.11732 0.11389 0.12643 0.08912 0.12344 0.07384 C 0.11914 0.04931 0.10403 0.04908 0.09531 0.05 L 0.08372 0.05278 C 0.07513 0.05417 0.06028 0.05463 0.05638 0.03241 C 0.05273 0.01435 0.06198 -0.00787 0.07695 -0.01643 Z " pathEditMode="relative" rAng="15120000" ptsTypes="AAAAAAAAAAA">
                                      <p:cBhvr>
                                        <p:cTn id="11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696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C 8.33333E-7 0.02014 -0.00378 0.03658 -0.00846 0.03658 C -0.0138 0.03658 -0.01576 0.01829 -0.01667 0.00741 L -0.01745 -0.00741 C -0.01823 -0.01829 -0.02031 -0.03634 -0.02643 -0.03634 C -0.03034 -0.03634 -0.03477 -0.02037 -0.03477 -1.85185E-6 C -0.03477 0.02014 -0.03034 0.03658 -0.02643 0.03658 C -0.02031 0.03658 -0.01823 0.01829 -0.01745 0.00741 L -0.01667 -0.00741 C -0.01576 -0.01829 -0.0138 -0.03634 -0.00846 -0.03634 C -0.00378 -0.03634 8.33333E-7 -0.02037 8.33333E-7 -1.85185E-6 Z " pathEditMode="relative" rAng="0" ptsTypes="AAAAAAAAAAA">
                                      <p:cBhvr>
                                        <p:cTn id="13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 0.01227 C -0.00951 0.02315 -0.01641 0.02917 -0.0181 0.02593 C -0.02005 0.02223 -0.01484 0.01112 -0.01172 0.00463 L -0.00716 -0.00416 C -0.00404 -0.01064 0.00117 -0.02152 -0.00117 -0.02592 C -0.00274 -0.02893 -0.00951 -0.02314 -0.01589 -0.01226 C -0.02253 -0.00185 -0.0263 0.01042 -0.02487 0.01343 C -0.02266 0.0176 -0.01576 0.00903 -0.01198 0.00371 L -0.0069 -0.0037 C -0.00287 -0.00856 0.00351 -0.01712 0.0056 -0.01296 C 0.00729 -0.00972 0.00338 0.00139 -0.003 0.01227 Z " pathEditMode="relative" rAng="2820000" ptsTypes="AAAAAAAAAAA">
                                      <p:cBhvr>
                                        <p:cTn id="15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22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602 C 2.08333E-6 0.01134 -0.00352 0.02569 -0.00794 0.02569 C -0.01302 0.02569 -0.01485 0.00972 -0.01563 0.00023 L -0.01641 -0.01227 C -0.01719 -0.02176 -0.01914 -0.03727 -0.025 -0.03727 C -0.02865 -0.03727 -0.03281 -0.02338 -0.03281 -0.00602 C -0.03281 0.01134 -0.02865 0.02569 -0.025 0.02569 C -0.01914 0.02569 -0.01719 0.00972 -0.01641 0.00023 L -0.01563 -0.01227 C -0.01485 -0.02176 -0.01302 -0.03727 -0.00794 -0.03727 C -0.00352 -0.03727 2.08333E-6 -0.02338 2.08333E-6 -0.00602 Z " pathEditMode="relative" rAng="0" ptsTypes="AAAAAAAAAAA">
                                      <p:cBhvr>
                                        <p:cTn id="17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image_6487327 (3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69505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905D32-B877-46B9-B9B8-49333A38A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0939">
            <a:off x="6475217" y="2567103"/>
            <a:ext cx="1122815" cy="1122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62439E-0A9A-4242-AB1B-9FD1CC2A0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5691">
            <a:off x="5534592" y="3008794"/>
            <a:ext cx="1122815" cy="11228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E866E7-C225-4650-9C37-223C465F9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2565">
            <a:off x="4914574" y="3647462"/>
            <a:ext cx="1122815" cy="11228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3A9E7B-4644-4616-A09E-579F7C52B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477" flipH="1">
            <a:off x="8977566" y="3271246"/>
            <a:ext cx="1121972" cy="11228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499E41-BB58-400C-86F5-DE58DCF84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4131" flipH="1">
            <a:off x="9483410" y="4393861"/>
            <a:ext cx="1121972" cy="11228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02BEC8-E4D7-4713-88C8-84F06011E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0939">
            <a:off x="6403152" y="2567104"/>
            <a:ext cx="1122815" cy="11228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91E811-7571-4CF4-80B4-A6D9BC2B6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0939">
            <a:off x="5781968" y="2883796"/>
            <a:ext cx="1122815" cy="1122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F222A7-E1E8-447E-B3C5-D4AE14B5F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0939">
            <a:off x="4924287" y="3627751"/>
            <a:ext cx="1122815" cy="11228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B4E696-C96F-461E-91D2-1758389E6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477" flipH="1">
            <a:off x="9129966" y="3423646"/>
            <a:ext cx="1121972" cy="1122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4513ED-1942-489B-A0FF-1A05BC96F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4131" flipH="1">
            <a:off x="9418330" y="4411128"/>
            <a:ext cx="1121972" cy="112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image_6487327 (4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DE6201-1438-44B3-8EA8-923FB4E75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0" t="25072" r="42692" b="35954"/>
          <a:stretch/>
        </p:blipFill>
        <p:spPr>
          <a:xfrm rot="19150463">
            <a:off x="5775541" y="2985847"/>
            <a:ext cx="554457" cy="1070938"/>
          </a:xfrm>
          <a:prstGeom prst="trapezoi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age_6487327 (5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265299" cy="68580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EA502-E1D4-46F1-AA8B-BC556C00F2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age_6487327 (7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432"/>
          </a:xfrm>
          <a:prstGeom prst="rect">
            <a:avLst/>
          </a:prstGeom>
        </p:spPr>
      </p:pic>
      <p:pic>
        <p:nvPicPr>
          <p:cNvPr id="5" name="Content Placeholder 9" descr="dau_me-removebg-preview">
            <a:extLst>
              <a:ext uri="{FF2B5EF4-FFF2-40B4-BE49-F238E27FC236}">
                <a16:creationId xmlns:a16="http://schemas.microsoft.com/office/drawing/2014/main" id="{79633F97-E201-4687-A8AD-A09297874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6871">
            <a:off x="5220115" y="1029108"/>
            <a:ext cx="3331986" cy="2801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949 C -0.00573 0.00648 -0.00625 0.00416 -0.00677 0.00393 C -0.00729 0.0037 -0.00781 0.00555 -0.00781 0.00833 C -0.00781 0.01088 -0.00755 0.01319 -0.00703 0.01342 C -0.00651 0.01365 -0.00612 0.01203 -0.00612 0.00972 C -0.00612 0.0074 -0.00638 0.00555 -0.00677 0.00532 C -0.00716 0.00509 -0.00755 0.00648 -0.00755 0.00856 C -0.00755 0.01018 -0.00729 0.01203 -0.00703 0.01203 C -0.00664 0.01227 -0.00638 0.01111 -0.00638 0.00949 C -0.00638 0.0081 -0.00651 0.00671 -0.00677 0.00671 C -0.00703 0.00648 -0.00729 0.0074 -0.00729 0.00856 C -0.00729 0.00972 -0.00716 0.01064 -0.0069 0.01064 C -0.00677 0.01088 -0.00664 0.01041 -0.00664 0.00949 C -0.00664 0.00879 -0.00664 0.0081 -0.00677 0.0081 C -0.0069 0.0081 -0.00703 0.0081 -0.00703 0.00856 C -0.00703 0.00902 -0.00703 0.00926 -0.0069 0.00949 C -0.0069 0.00972 -0.0069 0.00949 -0.0069 0.00972 " pathEditMode="relative" rAng="0" ptsTypes="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287</Words>
  <Application>Microsoft Office PowerPoint</Application>
  <PresentationFormat>Widescreen</PresentationFormat>
  <Paragraphs>28</Paragraphs>
  <Slides>24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GIÁO ÁN PHÁT TRIỂN NGÔN NGỮ  Đề tài: Truyện “Gấu con bị đau răng”  Lứa tuổi : 4-5 tuổi  Thời gian : 25-30 phút Giáo viên thực hiện : Lê Thúy Quỳnh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chuyện các con vừa nghe có tên là gì? </vt:lpstr>
      <vt:lpstr>Trong câu truyện có những nhân vật nào ?</vt:lpstr>
      <vt:lpstr>Tại sao bạn gấu con bị đau răng ?</vt:lpstr>
      <vt:lpstr>Vào ngày sinh nhật gấu con , các bạn đã làm gì ?  </vt:lpstr>
      <vt:lpstr>Khi được các bạn tặng quà ,gấu con cảm thấy như thế nào và đã nói gì ?</vt:lpstr>
      <vt:lpstr>Khi tiệc sinh nhật tan, Gấu con lên giường đi ngủ điều gì xảy ra với gấu con ?</vt:lpstr>
      <vt:lpstr>Gấu mẹ đã đưa gấu con đi đâu ? </vt:lpstr>
      <vt:lpstr>Bác sĩ đã nói điều gì ?</vt:lpstr>
      <vt:lpstr>Sau khi nghe lời bác sĩ dặn,  gấu con đã làm gì ?</vt:lpstr>
      <vt:lpstr>Ngoài ra gấu con còn ăn những gì ?</vt:lpstr>
      <vt:lpstr>Vậy để răng luôn chắc khoẻ, các con cần làm gì 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Quỳnh Lê</cp:lastModifiedBy>
  <cp:revision>12</cp:revision>
  <dcterms:created xsi:type="dcterms:W3CDTF">2022-10-22T09:51:41Z</dcterms:created>
  <dcterms:modified xsi:type="dcterms:W3CDTF">2022-10-24T06:40:50Z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8728AD4208D1470489F2487A8F0DFF90</vt:lpwstr>
  </property>
  <property fmtid="{D5CDD505-2E9C-101B-9397-08002B2CF9AE}" pid="3" name="KSOProductBuildVer">
    <vt:lpwstr>1033-11.2.0.11373</vt:lpwstr>
  </property>
</Properties>
</file>