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52" r:id="rId2"/>
    <p:sldId id="341" r:id="rId3"/>
    <p:sldId id="510" r:id="rId4"/>
    <p:sldId id="458" r:id="rId5"/>
    <p:sldId id="489" r:id="rId6"/>
    <p:sldId id="491" r:id="rId7"/>
    <p:sldId id="492" r:id="rId8"/>
    <p:sldId id="462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03BD"/>
    <a:srgbClr val="CC0066"/>
    <a:srgbClr val="1539AB"/>
    <a:srgbClr val="C5370B"/>
    <a:srgbClr val="CCFFFF"/>
    <a:srgbClr val="EEF892"/>
    <a:srgbClr val="FD8DE8"/>
    <a:srgbClr val="FFFF66"/>
    <a:srgbClr val="FEF68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7" autoAdjust="0"/>
    <p:restoredTop sz="94660"/>
  </p:normalViewPr>
  <p:slideViewPr>
    <p:cSldViewPr>
      <p:cViewPr varScale="1">
        <p:scale>
          <a:sx n="82" d="100"/>
          <a:sy n="82" d="100"/>
        </p:scale>
        <p:origin x="151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177E2-FA30-465E-8134-37512664B40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4CEAA-BD2B-41A3-98BD-22F12DF6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5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4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25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88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90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87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13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5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microsoft.com/office/2007/relationships/hdphoto" Target="../media/hdphoto2.wdp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audio" Target="../media/media2.m4a"/><Relationship Id="rId10" Type="http://schemas.microsoft.com/office/2007/relationships/hdphoto" Target="../media/hdphoto1.wdp"/><Relationship Id="rId4" Type="http://schemas.microsoft.com/office/2007/relationships/media" Target="../media/media2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13.png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24513" y="358259"/>
            <a:ext cx="6799773" cy="890249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hevron">
              <a:avLst/>
            </a:prstTxWarp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2603BD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endParaRPr lang="en-US" sz="3200" b="1" dirty="0" smtClean="0">
              <a:solidFill>
                <a:srgbClr val="2603B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2603BD"/>
                </a:solidFill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sz="3200" b="1" dirty="0">
              <a:solidFill>
                <a:srgbClr val="26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8187" y="2621663"/>
            <a:ext cx="8153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anUp">
              <a:avLst/>
            </a:prstTxWarp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  <a:p>
            <a:endParaRPr lang="en-US" sz="3500" b="1" dirty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100" b="1" dirty="0" smtClean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1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HOẠT ĐỘNG : LÀM QUEN VĂN HỌC</a:t>
            </a:r>
          </a:p>
          <a:p>
            <a:endParaRPr lang="en-US" sz="3500" b="1" dirty="0" smtClean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5800" b="1" dirty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500" b="1" dirty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6800" y="39624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48768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8386" y="5038770"/>
            <a:ext cx="2073003" cy="369332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– 6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08" y="1248508"/>
            <a:ext cx="782994" cy="7879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78535" y="5458919"/>
            <a:ext cx="3593933" cy="369332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nền kể truyện mầm n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30767" y="3566318"/>
            <a:ext cx="487363" cy="487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100000" l="0" r="990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46"/>
          <a:stretch/>
        </p:blipFill>
        <p:spPr>
          <a:xfrm>
            <a:off x="0" y="3962401"/>
            <a:ext cx="1921403" cy="2895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3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8"/>
    </mc:Choice>
    <mc:Fallback xmlns="">
      <p:transition spd="slow" advTm="2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9" numSld="29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6" grpId="2"/>
      <p:bldP spid="7" grpId="0"/>
      <p:bldP spid="9" grpId="0"/>
      <p:bldP spid="14" grpId="0"/>
      <p:bldP spid="16" grpId="0"/>
    </p:bldLst>
  </p:timing>
  <p:extLst mod="1">
    <p:ext uri="{E180D4A7-C9FB-4DFB-919C-405C955672EB}">
      <p14:showEvtLst xmlns:p14="http://schemas.microsoft.com/office/powerpoint/2010/main">
        <p14:playEvt time="1495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09016" y="922616"/>
            <a:ext cx="84379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1.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Kiến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thức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biết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trong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truyện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biết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nội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dung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kể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về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sự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thay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đổi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của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mọi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khi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mùa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xuân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đến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934369" y="220563"/>
            <a:ext cx="40109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>
                <a:solidFill>
                  <a:srgbClr val="2603BD"/>
                </a:solidFill>
                <a:latin typeface="Times New Roman" pitchFamily="18" charset="0"/>
              </a:rPr>
              <a:t> Mục đích yêu cầu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79054" y="2644676"/>
            <a:ext cx="836494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2.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Kỹ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năng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nhớ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và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các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trong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hiểu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nội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dung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đủ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rõ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ý.</a:t>
            </a: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1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số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lời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thoại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ngắn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và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thể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hiện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ngữ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điệu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của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Thỏ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mẹ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Thỏ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con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5800" y="4953000"/>
            <a:ext cx="899155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3.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Thái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độ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	</a:t>
            </a: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tham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gia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học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vui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hào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hứng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Giáo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dục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mặc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quần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áo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phù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hợp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với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thời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tiết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31290" y="-308981"/>
            <a:ext cx="812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2603BD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2400" i="1">
              <a:solidFill>
                <a:srgbClr val="2603BD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672472"/>
      </p:ext>
    </p:extLst>
  </p:cSld>
  <p:clrMapOvr>
    <a:masterClrMapping/>
  </p:clrMapOvr>
  <p:transition advTm="13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6" grpId="0"/>
      <p:bldP spid="7" grpId="0"/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hat Bai ca 4 mua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6" y="23327"/>
            <a:ext cx="9136224" cy="686179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96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81000" y="-1352729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nói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điều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? </a:t>
            </a:r>
          </a:p>
          <a:p>
            <a:pPr marL="342900" indent="-342900" eaLnBrk="1" hangingPunct="1">
              <a:buFontTx/>
              <a:buChar char="-"/>
            </a:pP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À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nói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mùa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đến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phải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  <a:p>
            <a:pPr marL="342900" indent="-342900" eaLnBrk="1" hangingPunct="1">
              <a:buFontTx/>
              <a:buChar char="-"/>
            </a:pP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Khi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mùa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đến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thì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mọi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sẽ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thế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?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Muốn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chuyện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sẽ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xảy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ra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khi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mùa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đến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mời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cùng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nghe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kể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chuyện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Chiếc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áo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mùa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nhé</a:t>
            </a:r>
            <a:endParaRPr lang="en-US" sz="1800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94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0"/>
    </mc:Choice>
    <mc:Fallback xmlns="">
      <p:transition spd="slow" advTm="2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ruyen Chiec ao mua xuan da long tieng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3060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32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4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8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ình nền Mùa Xuân Rừng đường Dẫn Minh Họa Thiết Kế Nền, Mùa Xuân, Nền Tươi,  Vẽ Tay Nền Background Vector để tải xuống miễn phí -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168" flipH="1">
            <a:off x="4745900" y="1583739"/>
            <a:ext cx="2716813" cy="4340301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81000" y="381000"/>
            <a:ext cx="8610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chuyện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Thỏ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thấy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sự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thay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đổi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mọi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xung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quanh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thế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?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trò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cùng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tìm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hiểu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kĩ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qua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dung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chuyện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74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14">
        <p:blinds dir="vert"/>
      </p:transition>
    </mc:Choice>
    <mc:Fallback xmlns="">
      <p:transition spd="slow" advTm="1501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UUID" val="{B1ABDCBA-7C86-4284-B05F-CA6BC186409E}"/>
  <p:tag name="ISPRING_RESOURCE_FOLDER" val="C:\Users\admin\Desktop\DATA- Dao Thuy\POWERPOINT BGDT\E- learning- Truyện Chiếc áo của mùa xuân\Văn học- Truyện Chiếc áo của mùa xuân- A5- Đào Thủy\"/>
  <p:tag name="ISPRING_PRESENTATION_PATH" val="C:\Users\admin\Desktop\DATA- Dao Thuy\POWERPOINT BGDT\E- learning- Truyện Chiếc áo của mùa xuân\Văn học- Truyện Chiếc áo của mùa xuân- A5- Đào Thủy.pptx"/>
  <p:tag name="ISPRING_SCREEN_RECS_UPDATED" val="C:\Users\admin\Desktop\DATA- Dao Thuy\POWERPOINT BGDT\E- learning- Truyện Chiếc áo của mùa xuân\Văn học- Truyện Chiếc áo của mùa xuân- A5- Đào Thủy\"/>
  <p:tag name="ISPRING_PRESENTATION_TITLE" val="Văn học- Truyện Chiếc áo của mùa xuân- A5- Đào Thủy"/>
  <p:tag name="ISPRING_FIRST_PUBLISH" val="1"/>
  <p:tag name="ISPRING_WEBLINKS_TARGET" val="_blank"/>
  <p:tag name="ISPRING_WEBLINKS_TARGETMJT" val="_self"/>
  <p:tag name="ISPRING_DEFAULT_PRESENTE_ID" val="{99020FA1-4FA1-4342-B20C-8A9900C55016}"/>
  <p:tag name="ISPRING_PRESENTER_PHOTO_0" val="png|iVBORw0KGgoAAAANSUhEUgAAAUAAAAFACAYAAADNkKWqAAAAAXNSR0IArs4c6QAAAARnQU1BAACx&#10;jwv8YQUAAAAJcEhZcwAAEnQAABJ0Ad5mH3gAAP+lSURBVHhexL0FeBxHuv3t3Lt3d7PJbpiZHGbe&#10;oIN2zMwky7LFzMzMZEmWOaaAw8zMHIcZzTKzz3dO1dRMS5aT7L35P1/7ed09o2mYmu5fnxequsfO&#10;uvuwo/5+bIqbgQ1hNdj+3PvQtMf8D+z69htsjIjArpEjsWtyEPZMnoTdkydizySP6b2gIOwYOQob&#10;i0qAbdt8a7ut/DnT7j27fUvA5l824Lv5H+H18ffh7QkP461JD+PtibKH8MaY+/FB5jPYtWGH79P2&#10;SPaYf4Gj0lxbdK+3v/sVNkQ3YnNkHTZHNXSyLW45ugGbQmuwqWIJsGm7f93fm/S5HZ8sx4bwMOwa&#10;PgK7J0zwt51tR865jImTsG34cGxun2nW0vF5j1Hzrvtcv3wV3pz2EN4a95CvDf64vaU52+/1cffj&#10;10e+NNtz7bzrkx+wKWEGNkd0aQ+2gdpjE8+XTU33Ays3YFP5EmwMrfZ/xrQXP2fM955pt9JF2LNh&#10;S+A7cGHLwkXYMnwY22Qizy21g9pG7eLaxtc+48dj86QgbH/zTd/Kf+60Z4/OD99337gd6978Fe8n&#10;PIE3xz/Qpd14jo27D78+8ZX5rP+34fpm7jFN7jfEjp3Y3PIgNk6vNu3jP6fcsq9dt0TWY0NUPXa8&#10;ulxr/aHJ7GPHDmya0Ywtw9iW48axLSdjV5DneuVc1+muMWOwMTwcO7/+yhyj1nVzt9x1+rTuVbw+&#10;6j57vvwv7M0xD+CDjGewc+123xY57dqDrTMf4XnRzXmjeUQ9NsY1YdeH32Lnyx9hY2Qtr816fzu5&#10;ddx6WyIbsD6sGtuffse3Azvt+v57XtfR2EmG7Zk0GXuCg4DBA7Hpn/9Ej45+adiZORc7suZhq070&#10;O5/y/5Bm2r0Lu155BVsSErBr7FheoBOBKVOA4GBgqrU9U6eai3ebQPneu74V/99MO1dsxdcz38H7&#10;SU/g3bBH8X7Io3hv6uN4Pzhg705+BB+kPI3tv272reWZ9Av/shZ7ln+HPR9/B3y/iifmLvOn7U++&#10;gy0E4A7eDLbHt2AHTfOA2fe3xzRhS0Y7dn/xo1nvj0y7dXHt2oXdb76BrdnZ2D6eFzlPUvAkRbCv&#10;Pafw5Bw7DttKy7Bn5Qq74k4e8I9rsPvzn4BvVxK67uYSmLZ+tx7vxT2O9yaxPTzt8IfMtN0TeGfS&#10;I1he8AJP0K12o9t2Yuusx7CVJ1b3bUFjO21Ja8eO1kewLWM2tsd2bTdfe7n3YpuxOW0mv0ug3XSm&#10;7Vm1CltbZmAbL84943iO6UbANtnjOccQPBU72V7bZszg3W9ztxfp/3Wyt0dgzfPf4+OcZ/Fu5GN4&#10;b/pjPMdo/jbj8pTHeFE/hJ+WfWo+7yb/MW1gG375M3Z/8DX26Luu3WTe3r1+MzYWLsD26CbTHq6d&#10;uraXXm/lhb6N1yJPnD/0XS28OV+9GtvnL8C2UN5odX5NnGDOK3OO6Vrl663TQrDzqSfsipo6eJ18&#10;8yv28Jjx6zrfm52nr2e/a75z5/PmP7Apj+Pt4Iew8plvfVvkV/voW3M+bI9p9n3/vdthG8+ZbeVL&#10;saP6XrPs/dwOfi7Qdvb1VkJw6/wnTbtpMq3C627Xyy8bhu0cO8a0xfarr8aXPXqgx8rDB2JVz/Ho&#10;+HckOi6cirXjCtmI6/dq9D3ffIPNmRlYe8ml6DjuWGw6+ihsPvZYbDnheGzh67VnnIHtd91lP2v+&#10;//OnXbx7vDzmbtx/TBUeO6kRj53aiEdPa8JjfuN7nD9yUj0ev2omNi1fY9cz/5Mlr36KNSEVWHNj&#10;DNZeGY51tLXXRWP1uALsePB1bEltx7qLp2LDFeHW+PfOFmbnV4RhzUXB2Dz3cd+Wf39yJ6hZXt+B&#10;7YsWoWPIUKzt2RPr2X4b2Z4dbM+N00OBVQQdp21PvM1jK8Ta66Ox9moe67WRWN0/HZvaHqFs2uHf&#10;3o7VW/FM77l4+MRafv9mPE4LtMkftJMb8eDpdfjlcatqdrz8MVZzfxsumd6lDfT9PcuXh2H9pfzM&#10;vtqry2fXsH03LXnG7MNN5nvs2I6dD9yPjkEDse7UU7Hh2GOw6ZhjeG4dj60nnIANRx2FDWNG8+b1&#10;S2Cd/wfTj3d/ggd61uHh42rxKNvksVPVll3a89QmPHhCDT7Kfc6ss5tHY5TTxq3Y2LAMq/qmYO2/&#10;I7CW58laXlerb0vE+oL52HHPS1h9Yyw2XBrqaSOv+c4v2npei+uG52DPT/Yc/o8mnWsffEC4pPMc&#10;vwodJ56AjWzLDUceiXWXXsJz/QH7MSr3DUV3YnXvZKy9Jgprro7gtRGLtVRaO9/72nzGTRIdD+j8&#10;OsW2wePe9vgjZtqsGq9NWmYvSB5jR3Ib1p0/pZtzJ9AOxtRel/naTJ/1f77L52gdFwZj3fgiXkPr&#10;7YF7zpQ9X3+NzVlk2GWX4Yu//hVvCICrjxiCVYcOxNqDB2DtP+7AKp6g5k7gn3x3FtnmjdjxzLPY&#10;QgWzsV8/bDr3HGw8/DB0HHII38vCnk6u759/iq544hss+ksulvTIwdIe+bS8LmbfW9wjG/ceVoZN&#10;H6z2rUl199gbWHneJKzevzfW/bMf1h3MC032rwFYfcAdWHPiKKw7ZQzbge+xPdYd4psbG+RZHsjv&#10;OxAr/3471qe0+rb+n02udXZ/9z22L12KLTHRWH/DDXQhw7D7e6pSTpvbHsaKk0Zh9T/6mOPtOGgA&#10;1h3UH2v374OVhwzA+thGqkGr1vZs343n+t6JBT0ycNdebfJHLRcLe2Thm3k2BCLXdsUBfdDB80Lf&#10;1/v9O9sgrN3r753by5m2ZdqtYrHZh3dybbLrq6+wfRZvXvQyNl79b2w6+SSsP+BAdFx1JXa+/Zb5&#10;bGD6k88xqoYXRyxlO6Z10z6dTZ95O+pRu5r+W7sRHXRtV+o34vm09iB+Z51L/N3WHtAXq/nd1/Wc&#10;gLVHDOa5xeVObbN3e609sC9WnjEOu6iS/jeTac9Nm7HztdewrbISG0cMR8fNN2H7Ytv2u+lNrBmc&#10;hZUH8li5Lx2nOVaea7pGVl4cjB1PBby5Xx/9Gnfup+su13z//815tpDn52NXtGHPTh7bqg6supY3&#10;ib/zevR/7+7PG3MtunPs985FXi+rLptGhtkbpZtEMXOTovew8/nn8XVCPN7gNddj9ZFDIFt31FBz&#10;ka3hnWvPtz73yzPtdart5Lf4RTL/Pexe/iHfMKeBb/qTT0zf9PP9n2ERf4R7exTQirpYsc+KsIgX&#10;8v2n1WDbj9b12PXpD1h5+TSs4w+94chhWH9UZ9ug+WGD0XH44L3+1p1pG2v+1Q/r45rM9v/jyaMG&#10;/dPWLXzftqFc8RUnj8L6f/W3x9bVDh2MFQfxBlQaAMmnxS/ze6ttOrfLsi7zfb13D9t06d8Kseo5&#10;C+CNZYuxmhfHhiOH7r1/rx05vPv3uzFtazXbbUP9vWYfnafAjdY/ddAT+eJz7Hrvbd7RO5/Q/08m&#10;AvD5gXfyBprVpX0C55Ztq3zM65GKjwue963IGwaV1Mp/8vw6dEjgN/Oca/ruHfzd1v9ee/qsgxfz&#10;KgJw53tWkf+n015tuZuyawvPMU3bdqBjWiVW8Qa34fAhdp+djnUY1hHiq66JxO6vfrWr/LIZD5/b&#10;SJDl+ttB5j2HvO/t/X4xAZiNV8fa337X179g9eXTsZ43CbffP8MMw+i57PnOelGuFXR2eb2wn1es&#10;wIe8OfRYfdRgA8AO/UAExKohmZQfnkDlPiZv4+7azAb6aQt2rQus180l/n+etn67Hg9f0MSGzOym&#10;gQtxN09MqZj7T63B123vWKnNaWPJInOn+92L+Q+au5A3Zs2xO/iPpn23i/nLtp1YO6EYa6jGu9u3&#10;sw7CceXZE7HrXXuBrHvjF6N61QbedunuBO3OdNN45qa52Lne/oabGu7HaqqZ9fQQutv//8p4sa06&#10;agi23POC2cd/Mm1fuRM7fuKJtsPTfn/+KYbPal7DnWwLtWN359gSXsSL/5KPF4cuxabPrHu6+5tf&#10;jerQb9Lt9/4PreNozg8ehNXnB2HXJ9+bffynU3dN497b9sRbWHk8b1yEbHf7l5lznNdMR3ILV7Rr&#10;vhnyoDlPAu3R+cbwW3Y3207e2w9LPjHb2v3Taqy+PsoAq6Ob/f9vbd2B/bCWytbvHZn/956+/+FH&#10;vP3B+1KA/KICIE/0NfzC67Jmmw/8kXNr3as/462wh/DY5a14+JxGPHHNTLyb9AQ2frDK/F2xkT97&#10;khR/4Ox6A0HdqeXu6kfR3eW+E6vwTtRj/v2bvW/fhY5xRcYN6a7B/je24Qi2GV2azS0Pmf38J5PT&#10;yXu27MSez37E7rc+NyGHPdupqDlt/+InrDh38m/eGXXCmGMQhAsWmPX2bKd6uWMB2yLDXLj3eE6+&#10;Zb9zouquftchRVj5hI37qN22P/AKVh7L/VEZd3cM/xvr4HdaZS5qqzL3PdnzZvf6Hfiq8S0823sB&#10;HqH6eOT8JoJnCb5f8BHvhrYl/7wzzGgEE2d+c/rDWPRXhVKyCLws3/nF5b8V4Kkb5uLbuR9QJAQ8&#10;nm1Pvo1Vxw3HhsP+vJuFwh6KF+4rKdH9JDfP5bH56tcO7H73S5uMWdnhexfYkDkLq6VWu/GGOhnh&#10;tOqiYOz2hcR+uf8LLP17gfEWujuP9m2FvKlk4NVx9/K838Uj5MTzfe2ofON+d7vv/4Xp+6yScMho&#10;N8f7W9MPP/6Ad995O+ACK86z6qRR2PH8++YAO51Y3ZxlPyxajnuPKeeJkeGLySk2kGNe339aNX5a&#10;9pnvk3/eKeprOmz9ogPL81/E84OW8OK4E69OXIYvG9/E5k/Wmr9r4qlsFzZuw7qhOX9qQwsKq04Z&#10;gx3P8UL4w5OvHZRdXfIcVo3IwcqLp2L1WROw8pIQrBqdj20Pvopt972KFSeM4MX0e+AZbmOZw3Kw&#10;Z7ONvX4370O2f45PBRZ2OQn3Np3IurjvOrQY382xsT+VwOhIFQZZdWUY1v1JqkZu4Rq6VeumVpiT&#10;//fOiu0/bcJLw5fwwsk0x6hzS+eYlhUGeW3Sfdi5ypex/pMmuUgGHtv24Jdln+P1Kffj2dvn44VB&#10;i/Fe0pNY8fBXhLI9r0wb+b7FFv5uq3gN+d3JP8FMHHFKmX4Qs4/fnXwf02zX8u/Qkd6OFVRYq+gl&#10;rD5vMlbcEI31OXOw+52vsG5s0R/4XQl0KfYjB2PrPS+abe9evxNP3zDbXOP3mPPLWffnl/6mWKF+&#10;w+d4E9v+w0a7Hd/Bbq65B6sO6kcv48/xzBQaWslrZ/uz9lz+remXn3/BwxkLfQBUIuQffbA+mCcn&#10;L9B9N7n9y4pHv8Tdh5aYE9K6CZ0bQW7CPUeVYfXTVr576/f+L5P14T1Hp81S+XSe9Frm2+eu3fxe&#10;5ebi6zae9r8wgWfNrYnA6g3eo/nNyXxu83aTOFmpQDiPp+MgJVQGmeSAAC0Vsf6qSKw7dsTvxoqk&#10;ArXeqn9HYOfPPleMiumlUXdh8f4Cm5IaUsnZ/D2o8AhFmX4zKRudlIr5PXXTHKzw1f9p8sZJNubP&#10;xyqFDv6ME5TulsC+4+n3fFvvfjK/3qZdJlYk1WAvtMC5JRO4F/D4Xw9+wK8E/6xJ37/TpIhAl7fM&#10;Wej53PYXPsSqk0ejQ3Hk7r77f2ps75WHDsSWOY/59vD7k4PKjuc/wMorQ7FK55cgx/NrPcWNlgWb&#10;dReHoOOcIKw//Pd/U+NlHNQfm2sDMdsfl3yMe0+owJL9lNSQOs70CyDBTqbzTefeIp57959QhQ9S&#10;n8auFc4l5XH6zrHdn/6IVbz5/ymhA14v5gY7vYo/yC539e81uV/to7vfQMWBETYGuIqu1K+8U+x8&#10;+wvfn/c97e7YgSev110ga5/xJblcapjn77gTuzdZ127fU+BE+r9OgUtXU2B5c+P9/PH7/zkXMhta&#10;8cSNRXeabf/ho+cHN5QtMckLnZBe98MPZrpQHYdQ+f3B45RLKfW4Q7WMdhfYsW4b1jz3PT4pfRmv&#10;jl+GZ3rNxWPnN+Ph0+vx0Gn1eJSu5DM3zsFb4Q/jl4e+8BeL6wLq3H5874fVWNUrzmQG/y83jw28&#10;wa7WNlLbeEP6/Rb7bv6HWPRfCrbvW10Igov/kocfl9qY0v8/k/0ue+imrr4h6k9TyyZbfkUodvoD&#10;+b8/6UhUK7pS5VIUM4rhdf3NTCJGMPyjSpWfX30wAVi80LcP/qOg2EQP7IdFH+OdmMfxQv9FePKK&#10;Vjx0ZgMePLUOD/dsxBOXt+HFIUvxWeVr2PSpxyvrenPhtKn+Pqw4hNfm/yHUou+pao5V50/Brnfp&#10;7nO7Xc9l78vdG3fgrptqUdxjKnqs4Y/201GDeLexhZF7H2Ln6ef7v8CSvxaaE7C7E9OZ/n7XgUVY&#10;/aIviMsNy63Z+N5KE6PbtTpQ0LvXwe5rWr+e8nMFSWJrfER5FRgHpu63s/urX7Dq8t8OUv9uPMRn&#10;CtquujQEu77wlgr9/mROzguDzTH8WUrUxNSuCqMCtCdZd99+z8Zd2PHzZmz9bgO2frsB27kMvued&#10;9l7P/iKyHXQnVtJNNxl0t1/PMextnbPCalfdmdf0S6Xfsa7bY/ROKul5YeBio1K7O6+8JndYdaFu&#10;2rNhJ7bwgtvw7gps/boD2Gn35tTRXpPvbf9fd1DurSR0VIepZU46x7q7cLtOm8sWGyEht9G1j0lm&#10;eNriDxlvfqt4jmzMnW+2+/t7DkwbC6jY/+kU+2/fRP+IUhUwVwmAdFU1dXssvH/qWt5G91bn11bO&#10;d+ra9kgwrdddG5p3Nm1HR2SdOW4lyey+Ox+7uzb3ecxUub8eMQhbZ9u63H3syT/9vOxzNP1PPCp6&#10;hKPHd/vfgvVKfPBk+SM/9rsJT/ym+nMm10VlGd+3f4j1b60wcboHe9bh3qPKjT16SQs+znkeO3/9&#10;/TjO7o8+xJa4WGz69zXYdO652HzttdiakIDdH6j8prsvvPckd2IlG2kDXTF3IWveddlre72vE4JK&#10;ZlORvSP+J9O2e17AKv6wLk7Uabv/oa33XViC6dr+abwx+Mob/uTJYXLbfa9gxdkTTCJpwxF2317r&#10;/uYx3A8/uWS73rd3Zu8Nq7vfbeNHq3HfcZV7ZbO7M7ldT1zRhu1fbMSXzW/hyWvbcd+xVbjnyHLc&#10;f1I1VchirHz0D5SRbN+GHfPmYbO6R11wATZfeBE2DxqE7XN4Xag86Q9Me3gTWnVrgond6Xt3+r18&#10;5n1vX2Zc1cumY89nP/m2/AenLduxbnCm/0b1pxjd5NWHESyLnvXt5M+dxBpzDqzZiI5pVVjxr77W&#10;Zee+veY9v7reVDYo7nfYAGwoXGB6Te3t+moPnc+0dyIeRX2PKFT2iESPdfX3YPeq9bY42/6906T3&#10;3Eb3EJLPD1po4krdnZBd7Z7/KsKzV8zBQyfWmTu6TmqB8W65L9yGCnefvm0etnxpFV138N3xyMPo&#10;OPssbOnRAzt9toO2ldZx+hmBwk7z/29MbJwNKa349dD+pmBSDdmt+RpZts77/tHDsYZu9KrrorDn&#10;m73rJLF1F3Z1UDV0Flf+acvsR7Di0AHGrei8XZpnn/7X3b3X5bUyeaYg+v/R5P019ry8HOv6pGAN&#10;3bONPOk2EXCb2CZdbaPmR43ApiOH82Luh7XXRWLP65/7tvL70+pHv8GSv+TjPp4/y3qU+O2+bkzn&#10;2MNHVuP5a+YRhja+Kc/DWr5RiEsPLsIXTW/4tt7NtHo1NoaFYf1//wXbPOfYdtrG/9oPGyaMB376&#10;wV5G3V0gnmnnK5/Q05iONbxJmrIy/k76rZ11+zt6jcpthRSXJ+bmnXZ17DDuW7cTIbJaAOY5arbl&#10;9qP5b+3TWXefOXQgVp4+DrvedAnN/zeTadYNW7GlYAHWnDYW6+nObuKNdqNuojwuL/C86tB0SDhs&#10;oMlqK+7n35aZ+wQdzc3NtJUM67sQjT1iUSUA7uSvupVyf5cKJT2TOqzv/OBr7PLEIXZt2YWnbpnD&#10;E23vgltrttxC6vA+Le+n4scczOuRiTk90o3NpbX3SEFzjwQ09YhHdY8ILL2jHl9++Ck+/+oLfPHF&#10;F/ic9tV33+Hru+/G+0cfjc94Mn5FU989Z3r9Oe2Dgw/Bl7Pa+flvzHpa32zj88+Nue198c1X+OaD&#10;j/FxTBleP6o33v7HjXjv4Nvw3qG98d5hf8AOug2vH3obPquehy+//8Zs77vvvsWHj7yJR6N5U7it&#10;DguuKsddgxrxWsuT+OaLr/DFl77v8v13+LRuAd48jPs7+Pbut/+fGrfz5mG349MaHg+/u/vef5bp&#10;uNV+X3/9NX5Z8StWbejA6vc/w/fxtfj0tGH47IBb8NVBffDV4f3w9RH9O9lXh96BTw64GV/cEIbV&#10;T76OVes7sIKu5Upnq1dhLcGz6v1PseKVd7Dm+x+xet1arOlYgw/bXkJLjyTfuZLhM7dszx/3/hza&#10;rB5pmNkjudP75m/7ZfA8S+WdPgYNBybgzdnP4uvvvrbfS/Y1z4dPP8XyyZPxoee86mof0ZYPHoRv&#10;P/zArGPa5nNfG/nOL9deX/F8+HrJI3j7qiC8wfPr3X/ezPPrj/3e7/M8fGv/G/HO7RH49u338fk3&#10;X+Kb77/Fl+99ilfqH8OyUW1Y8O9yLLqxCo9FL8InL3yAr771fZ+vv8TXH36Md26NxDv79+p2+/+J&#10;6Vhk7/6jF96+fiq+ftfz3X3f98+0zz77FF//8B1Wr1yFFQsfw5c3ReDzQ/rgVyVt6DF1BaEUoRKR&#10;K47jDbfyLpO49QogPwQ3biPDviHDAoJlT4cy2XPInzirALcRftvoAjjXRP/vpLuyZlQuVp46Gisv&#10;m4bNPt96147dePaO+b8BQJsAuXu/QszfLwut+yWjjidgdY9oWhRqfFbNHeu1CFxJP7y0x3Q8X/8I&#10;f/SvsPzTT7Bc8HrnbbzZ6ya8yRPwvS72rm/+Pu1t2mt0iz976SUsZ2MuX871ly/Hxx8vx0cfE3ha&#10;pn2k+Ref4YvPPsNHrYvxWp8IvHxCP7x88C14+aCb8RLNLNNeOljLvteH2L+/eNBNeHd6Eb7iRfPJ&#10;l5/i3WfexLJps1B9SCwKe0wxAdXSHtPMcul/heLxjCX4nPtars9/9SU+e/BJvNhzMF76xw1mX53t&#10;Jv+y9uU1HYv3eNzyS/tfj5cvGYfPX3gVy7/8HJ98wv18wu++D9Pf7N950Xd6vS9zn+NcbaplXmhf&#10;8kL49K5H8M6ETLx+/mi8esTteJXHJXtN83/1wkvH9Mbr41Kx/Knn8dHnn+BD/g7+bfFk//Tdd/F2&#10;CpXbGYPw3JFs3zvC8dFDT+KLH77EizwPSnqE8ryIMOdHd2bPH/e6+8+5v2s7RT2C0X51IT555yOz&#10;f50Pn/I3+bipGa/85S97nV8ynWPuPHuV9kE+1+f59THbwn9O8Xt9+OGHeP+DD/D+++/jvQ/e529B&#10;SLzwGt7jjfbVC0bjlcNvxSv+389jh9i5/Rt/1wNuxMvnjcQn9z6GT7/9Ah+9/wGeb30MMy8v4LkV&#10;wvMqiO0ylcvByO8xGTMuysE7j7+GTz7n92Hb6lx7O6wQz+9/nT13uF1zrvjOITN355P+7jOzbI7B&#10;mvvbS//shecOvAHvZ9bjU55f5vrR9dTF1AbGPuJrZ/6/2+tQbaVr0hrPpW7MnIs6N8iAT197E+/k&#10;NeKVKyfiDd7kPz/wNqymGt1E8G08TPXKfU32eFs3rrn4ZRhG8K0elWcYJlW+xcUHt5Bht8wjAGMt&#10;ALdu3w4Ka/NHM23faVZc9bfbseHggSam8MtJI7DjGTvEzGuTl5n0thd6KroV+GR38m9N+0nZWdDV&#10;EH46EUv+ZxpyDpqEtGPGIuXEMUg8aRQSThuFpNNGI/6k4SibkIg5bXWY2VyD9tZ6zMrP4o98Lmae&#10;fiLazzwF7WedjFm02WedgjlnnYq5Z9POOQ1zzzwZbRf0xNycVMyZ1YQ5rXWY3VJrbA63M29mA+a3&#10;NxpbwL/fObcFSxe2Y2lDLRYEhWHW9QPReunttNvQejHtgls5vx0zLrkNzRffisYLb0Hdub1Qf1Vf&#10;tOXmonlGDWbUlKNgdCxiThqG+BNGIOn0MUjpye915jjOx/G94ci4bgraKiv4faoxk+vMqatCc5/h&#10;aL7gJrRedjvaLu+DmVf0QfuVfTHr6r5ov+oOtPG1/tbCY5GZZd/r5ktuxQwezwzOW2hN5/VC2/Ag&#10;zGmuRUtjJVrqK9DaUIm2xiq0NXGfHmtrrObfAtZm5lV2mZ83x6h2p9l17Fyv57Y10tiunM9ua8Cs&#10;mU2Yyzac39qIOQlU8r2GoO6cm1F3Zi/U0hrOvQWLp8Tj6QcfwNMvPYtHH3sISxcv5LotbIcGzOS2&#10;2rJyUXMhv0PPG9F2/m2Yce5NaJ8SjkXz29CaXYbUs8Yj9dQJSDttPNJOn4DU0zk/YyJtAlL4XtIp&#10;Y5F4Ms+hk8cima9TT9ffZJOQyrlea51Ufj79rEnGsq4KwayqOsznsc9pb8Ycfo/2caMw8wyeU+ec&#10;gVm09rNPx8wzT0UbzzdZ+1mnYfbZfJ+fmTNsAO6cNQPz5mj9JtMWs/ldli6ai8cefRBPP/0knnzy&#10;cSy79x7MnT8bs1q5/YR0tNw6Bo2X9kP9RXeg/mIa53UX9fFZbzOvv7A3as/jeTcxCvNmtWLOnFbM&#10;KKhE2rUhSDh1DNLOnoSM84NoU4xlnheElLMnoCGhEHcuaMf82S2YN7cNc1Kz0HTZHWi6uDeaLr0D&#10;zZf3xYwr+tn55f14PvVH2yX90Xp5f75P43vNssv62vVo+nwLrZXLbTcOwaLycsyfP5P7aMUCHldX&#10;WzhvJhYtmIXFtEXz23HnvDbM5/vmmGa1YG77DNPes9hWpk1am9He0oSZtLYZTWid0YjW5ka+z7ad&#10;2Ya7lizC088+hQ8+eA9fvvomPmxYgFeGJ+DVs4Zh+SG349ejBmP91ArsIuA0dXJv3bR5O1aPyCXD&#10;bjMdCjoO6IsVJ400Nc6aXh19Lxp8XOqhIpUdH3+HzfOfxLYHXsGOZa9g9dkT/cFIyU0NFtARU29W&#10;/rjsFbq1nQFoexoUGXfEKbta7qB8vzBkHj4BUecOwbTr+yKo7+0IGnwbpozojamje2PauDsQPnEA&#10;ooIGInx8P4SN4etxfWl3IIKv40JGID50FOJCNR+BhDACM3w00qLGIyNmAjJieWLE8MSP4gURMgQJ&#10;wQNpgxDPeTznydOGIT18FLIjRyM7egzy4sahMHEibRLyOM9JnICs+HHIjB2L1KiRSAodjkSukxw2&#10;EskRBPP0EYicMgShEwcieGw/jBt8M8b0uwHjB96E4BF9EMb3wycPQmTQYESHDEXstOGIDRmGqCmD&#10;EDahH6aP6o3Q0X1ovRE2tg9iQgYjMWIE0mLGICthAvJSJqMgPRhFmSFmnpM0ERlxPJYYfkealtPj&#10;CNfokUgMH8bvPxTJ4SOQwm0khg1HDPcTOup2TBl6M4KG6JhuxTS+Dh3DYxt7h9nndO4/hO0dPOw2&#10;YyEjbjcWPOxWrnerOcYwtTnbWxbK9abzd9A81PN+2Ni+9r0xfREy+g5MZXsE0SaN6oexw/pg9JDe&#10;xqZOGoHykjzc9/AyPPvi07hv2V0ozk3DtLFDMZF/Hzv4Vowf1AfBYwYiIoRtHjMJmfFTkBo5nr/3&#10;SMRMHY44/s5x00exPfl62gjEho5GXPhYvj8GkVNHImTiYASNG4DgCWznqfx7+DjERU5AbMR4sxwd&#10;RuM6sVwnOW4yMpNDkJ0citRYgiNqIttxLPczkufUWCTFTkFS/FQkxk1BXPQkRHMbkfy7thEfNQkp&#10;scFIT5yGzIRgnm+TkR4zmefGOP7OXH/aaNSVZ+GJR+/Gyy8/h+eefwqzZzYjISoUk8eNQNDk0Zge&#10;Mgmh0yYjbHqQMb0OCZ6AacETERJibVrweL4/AWG06GkTeY7wWEIn8TtPQmLMFKQkTkVGynRkpIYZ&#10;y06PQA4tI3E60hOmGUuOCUZCTBDi+X2iIyYhNioIifF8P2E6v1sIEmOnIiV+OtLiQ5GSQEsMQzKX&#10;9bcE/i0uegriuY2UJG6TbZWZEorsDF6/yVORzt8nM2EqstgO2UnTOA8xlp08HflpESjOjkZZXixK&#10;c2NRkBGOnORpyGCbpnF7aTz+5MjJbOsJ/C3HI2rqOERMGYPQIGvTJo5A8PgRmDxmGM+loZwPRzBv&#10;TIlRYairq8Qzzz+DL6kiP3n8WbyeV4/llbOxdXWgV4urINn9xc/YsuApbL3vZey89+XODKOt+Ucf&#10;dMQ2mM9+nP8iPVMfAHfc/SJ+uS4Svx46AKuOHYa1Z09Gx3EjOxXiqg5sHYmqDtWrX/4Zd/+rxJfQ&#10;EPwsBBVv0Qat4otC1iGTEM47TdCg23ix9LGgmzQQsZMHI34KIRMyHGmhI5EVMRY50eOQFzsehfGT&#10;UJRIdzLJZ2z84hQZl2llqcGoTAtBTWYo6rLDUZcTgVrOq7JCUUWIVGdNQ3U2TXNafV4YZhRFo60k&#10;Bu1lcZhTmYAFtalYUEe1WJmI1uJoNBaEoz5X6wdz+0EoJZQq0qfydShKuO+8OEKWF2cKL6hEXpyJ&#10;wcORwosznReX3s+MmoAcgjg/IQj5PPa8uCC+nohcfp/8uAnIjyXoYvj9CN8CQq+E26/iMTYURqC1&#10;LBbtVYmYVZ2EmRXxaCqKQh2PuSZ3OmppdflhqM3jsWWHoCx9MsrSeGxpU1CZrragS0SQF3DbWREj&#10;kUFoZ/NGoH0WsB0LEybTeFxxBH30BN4ExiNHxxo9kZ/jcUeMofHzPHa1dUkyQcx5Adcr0HraRmIQ&#10;f4Ng8zf3mxQlBvPv/J6ESQahkzh9DKKnjEbE5JGImDSSN6OpWMS7/0fL38OPv/6Ajz54h8qpiTec&#10;CKSFTUJS2HgkT6eq48WdmxSCSl44DcVJqC9KQHUeL6TMcBSnTefvPR2FBFcBP1OYOh1F6Xw/PQy5&#10;CSFI4wWVFM7tRE4kPKfyb/QwsmJ4I4kyy/mp4by5cP20MJTnxKC2KAkNZWloLEtFU2kK6goTUJkb&#10;g9KsKJRzXpEfizJevEWZWnc68miF3FcZL+zqgnjUFSejuZxqrjIDMzivK0rkcUaign+/b1ELvvn8&#10;Xaxa8RN++uk7PPfUo6gpzeONK9xYZiKvheQYZKfEIic11rxOiw+nRSE9KQZpidFcjkRGQgT3G8tj&#10;SUFtSSYqClIIlngU58RxORHVxXy/NA11pemoL89EfUUmmqqy6Y3k0XLRUJFlPlOSG49CtUV2Atfj&#10;NVmURjglE06JqCzk6+I0M5dpH+5v2pf5TFEy95+C+lK2VSW/czW/c1Um51mYWZuD9rpcMzfG5TnN&#10;BbizrRRLZldi8axKzGspNp+ZUZWF5rIMWjoaedz1Ramozk/m/pLYzvG84cvikJsSTahG2XaJi+DN&#10;PwwJ4VMRPmUcJo8awpvcKJQV5+HFl18wcdH3PvkQHyz/CBs22l4lmlzx90ox7JihZNik7hk2LAca&#10;G3DNyz+h9UB+f5XBrKYruvLg/linkVBUw6QO0spg+VYUPc3KGmOLK+/ZsgdP3TDbZHGN8tuvmMov&#10;AD9tNPF03v363YqpY24n9AYgccpwJAWPQDItlXfs9OmjkUWA5EZRkfEOXZQwEcW8mMtTCLj0EFRl&#10;TKeFEmKEgbHpxuqyQ9GYE44Z+VFoLYxBW1EsWgqi0VwYRYsk7Oy8ybc8k4CZW5WE+dXJuLMmBYsb&#10;0nFPSw7uac3BksYMvp+EWfxMWzHXI2zqCSZZc34EmrgP7VsXfz6hlk14pFOByLIIkzyCQyAo4p2w&#10;hBdqOS/astRphARBQhCWJBOmSQQIYVIk8CVP4ncL5jZD0JgfjrayGMyvS8Gipgwsbs7EgvpUzK5K&#10;QGtpNFpKoozpM5oL0rU5IQQ+182ZjkYCW8dZQ1CXJxFYhKsgWxQ/EaXJU1CeOpUQDyEsCU7eREoI&#10;rRIdE+fFPOZCQj2fClrwKyPkTXsT+JWcl3MdZxXpupGE+f9mLZTvh6I0NZTtQmUQMRFJBFp8MFVY&#10;MH/ThDDcv3guvvv+S6zf3IFvv/kC9y2Zg1Ke7FnRVFFUUJlRk5FNZVWawXbmxdZOsLRVpKK5OAG1&#10;+YRODr0IwqlSkMmgcbmKgKqWysiI4s1mOrK4flYcYZwSRpjFo7aQF25hEqryEgm9OJRpfcKtnvBq&#10;qcxEOy/Y2fV5mMV5G/fXVJrMizLRwLehNImQS0QVQVieTShq/z4wt1SkY2ZNFuY05GNeYwHmcBt6&#10;r1ZgLEzEo/fMworvP8PWLRuwvmMt3nz1ecyoLSPM4pCTEkOFRIhlJBPQshQUZiTyoo+lJSAvPQm5&#10;aZynxpvPlWan8FhyCJtCAptAI6Sqi/geodtM2LUQdK21eWiryzc2q7GIACrFnBmlaG8oNJ+pYXtW&#10;FiShpojgKc9GU0UO6koyUEPw1XObeq33ZdpHfWkmaovTzb40b6zMIryy0VaTjdn8znObCjCPkJs3&#10;owh3Em53tpZgAecLZhRjocA3qwL3zq/FA4sa8eDiRtw9r9p8Zk5jPtucsKzOZvtlo7UqB82EdF2J&#10;vlc6AZyG8rxUlGQnsU0SDBDVBvlpcbbtkqPpAYUiPiwIU8fTq5o6CcvuWoJPP/0U7773Hj748ENs&#10;1vB7u/ZgjQYP+evtto7QwzAHP8OwA/uiw8cwcLW7b6ozsdUeq/7ZF2uOsMNhuRW8ZkaFOKi/v9O9&#10;pi8a3jTZXam/eftl+GN9Ff8VjrjzSO3ht1Hx0YUNGkLoUekRfCmca1nztGmjkGkAOIEXoyAhNUNV&#10;w4tRF60uyOqMaailsqun1Ql+tPrssL0AqHlzYbRRejOKYjDDB8MWqrt2qqq5VFgGgLXJfgDe25rb&#10;DQCpBAmVOgJqhgOgVCCBlk9IZ1HtpIWOMaZlvVdE16SEcr+UaqM8LZQADDHwMwAU/BIFdyosAr4i&#10;TfDj9gmwpoIIA7d5PCYHwDsb9gZga2kUZhRHEoB0B3K1LgGdE4qGXKrfbLURAUdlXEjwFVD5aX8O&#10;gJWEl0xtWkaIl/HmYmBIV65AijVmIgrp0pWnsL0JtGoqL80FvfK0aWYu4DkAutcOgGUEYF4c3SMC&#10;MHH6eMTTtbEADMeDS+bhxx+/wsYt6/Hjd1/hobsXEFzxBCCBSZcoM2oKATiFUIxAIy/YmQaAaQRg&#10;EpVvjB9+lVR0FZyX+wFIsGVEUxWGIof7zqH6K6C7Vp4d6wdgTYHUnUAWbeYN3H4rATiLF+NcXpSz&#10;pWCoaJqpBgW4xhKquzJChvOawnhU5PI8plUXxJn3pPpm1WYb+M1vKjQAnFGehhrCUhB8aOlM/Pzt&#10;J9iyeS0BuAZvvvYiWusqqFpjkU/QFRBwRZmJvNCpzmhFmclUp/EEIC92AjAvVQCMswDMkfKiqqvK&#10;N2CyUEojAKmkHADrvAAkkAmiuQSgYDijmrCj2qpWW5SkUcERgLQ6Ksoawq2B0GuuyDUQlHkBWFVI&#10;Zcx5MwHYIgASXLPZXnObCH4CcL4ASLAFTAAsxpL2MgKwxsDvwcUNuHsuAdhmATizhjcbbqdVx15J&#10;AJYTgMU8liJ+N5oAWJwlACYSgIJgAtvBzu1yLNsmmm0VRVVIjzJ4NBYvmE0IfoZ33n3XZKb3dGzG&#10;2r5pJlfRHb9khmHknOu9pen1uictANdcH4NfDxvgqcLuYvSjV5wyGjtfWW68bVXV71ixBU9eOdP0&#10;1VSZgeJ+yrbFnTMM00bfThd3MFKo9BzwUqkAk+n2Jhnja7qQmeHjCEC6WQRgUbxVJ7oYBUBduAJg&#10;feZ0NAiCnNfRBMMGQrA5j4Cj8hP8ZDMIQEHQWmcAziFU5hOCC2p8AKT6EwS1PE/uJ0HUWkTVSNfT&#10;KUAHQIHYAjDIApDunswCkMdNAAp+gkFpSijV31S6nUHGiuhKCn6y0uTJRsE2crvNdH11fK1l0ZhT&#10;nYiFjekGgJrrtQAo6DlrLopAQz5vAoRfrY6P6q8uJ4xgEowEQO7PA0CBzgFQx69l9145YVjCY5bq&#10;FgCL4oP4HsFGeFfTxazOCDeQE+wc8AQ/B0CZlK5RgPy+eVRgaeF0g6cRgCHjCcAxyCMAH166gO7g&#10;N9hEAP7ywzd4dNkiupuJyKQCzCIAs2KCCTCqUu6zge5pm9xLulwNhFdVFsFl4GetIjPCqDIBUFae&#10;GUPXmK5wfIiBoGBYRpdPAKyT+2bcWwvAKgKzkdttI/AEPsHLKMC9AEh3j3PjGufRJSYApQbrS5Iw&#10;g25gOwGodedSEc2kK6j1KnlMUqQPLGrFj998RACuQUfHarzx6otoqS1HIdVfgQ+AUjidAEjoCYAW&#10;fgEAluVQlXYBYA1dx3q6kU10KeXqOgU4s94CcK4BYIlRgH4Ash00FzSbqbwayrL5XegyE3rNlQEA&#10;OvjV0E2uojtcz+UZVGkClgFgA78zASgVKABK+XUGYBEWt5di2QIBsCEAQP5dAGzVMdNVF/iayui2&#10;F1OJUv1VF2Zwfxkoy1V7JO4TgAUZcSiku1ySzRtIToKJP0YRgksXzjdK8J333sXKX3/FxrSZWPWP&#10;3vvu6kqGrdTgJa994k+Y/PDRN2g+KwM9dr/9FX69OQar9u9tPqiNmEp2zWlKgJgRPHbYsVjcwAY/&#10;Ll6Olr/yRCD4VNqSdtxohAzvjYSpQ5BJwGVMH4lUKj9BL1kA1LJUIMEoFaWYVF403chYAVAKMBgV&#10;dCGdchEABTspPs0Fv+4AqHlTQRTd3q4AjPEDcF6lB4BygX0AnFuZgPZSKkkqwBlUZQ1UZzIBsJH7&#10;8ALQuMChYzsBsDiJACL8ZFKCio/ZOBnNB8DixCCj/gQtHZ/ALPdcoBPw7mxIMypQc6cAvfBrKuT3&#10;FwAVF5RC5fHVZhNKhF8lXWABUCEErwIU8NyNxAFQ8dOuCtDedAi2VEKN30EgtJCz7q+DnxeKztUv&#10;SZ6OXKq4lNBxSAgZ51OABGB8mE8Bfm0AuOLn7/DE/UsJpCTjAjsAZhOAxdxfLaHXTDe1ke5kTQ7h&#10;Q7dYJvhVUQEKNHJlBb9K/l0usBeA+Yk8HgKwjq5ifTFVDIEq8FXws34AElqz6nPNBd1el4PW6kyj&#10;4gQ/PwAVGyyyACzLJngJQbnFzVSmcuEEUMFT60n5lRHMOp5ld7bguy8+sApww2q8+fpLVgEKfh4A&#10;FssF/h0AlmYTXHQRBUDnAguAglmTXFMCTiqwrVYKkDCXAmwu8gNQwKtlO0gBNpRl0JUmMGvyjLtb&#10;X0q3nypsRlVeFwBKMaYYANZxWQAU/KTeBDHj/jYX/iEAPrCoAffMqzGu8Vwem7bTRHg3lBDixVSz&#10;Zj+pdNHTUJGfhhLeFAsJuiICsCidEEyNN1aoNvPFCIszE/h78Dct4M2tKBHZVP1xvOE+88TjthTp&#10;s+XY9u7nWN0r1oyeHmCYz7isshmN1u0dhejXlb/ikYxF6KG68p3vfIF1U8qw8rSxWHlIf+Pyqo/w&#10;qr/3xq8XBvlTzt5p5+YdWNSvDqWUkQX7T8G0W3sjNnggssNHI5eWEToKKSFWBcqk/EwcMGSUAYkA&#10;mB892acALQCNGuFF5gAo4AmAMgc/rwvsANiYTzeR1lUBziyPswA0bnDSXgDU+wLgzBKCiesotiYA&#10;KgbYkBfhB2ABj0/Jg4ywccayfQAU9MrTwgwAi3l3sgC0MUAldBTXFHwEq3q6rXLTWwjb1hJCl8pT&#10;wFPsTwB0MUAX9+sOgIJfHV1gqUnBT2C1AOSNZB8ANPCT0Q0uVVKJABT8nAIsU/yS7W5AaNSdBZ3M&#10;KUAHQLnGgVhnCLL5+yVPH0v4ycYbEAqA9y+agx9+kAvcYQH4wFICiQAk+DKjg2jWBS6kepZbK/jV&#10;58ejmqpN8CunMjQA5Otqgcyn/gwA0yON6vMCsDSTsOKFL9jJba3mtgRAvwtM4LXX5xgIOgA2lfOz&#10;pQQFTcuyWgJQ8b+SzHAz12sHQKccjfrTcVAtl1Ot3jt/BgH4oQFgx4Y1eOuNlwnASgvAZKpADwBl&#10;vwdApwC9AGwkRKwy47HT2gi2NoKwXTE6gkkAlAvcLHeX7VBTkETwZJjPzSQABU+pyGYpMkJUrxup&#10;zOr5mRreNGRGNRJSLR4A2hjg3hC0puVCA8B75lURfvXG/ACkatQ2lDyyNyYdFwGYn4oKur5Su4UE&#10;nABYnJmE4gy6wmkEIttD8CuimXlGvLl5Cp5NZbr5JCKBN92irBR89OEH+PCjj7BqzWrsWf4D1oVU&#10;YuWpZNjBZNe/+kE9cgzDNAZll2ec/PDTD3jzuVfQY7MKofnGnu27jETc2vYwNhcswMb0WdiQ3o7t&#10;j9puRI6cblKA+/V7nkfTKWmIOWkgQsbcjsywUciPGoscAjCTAFSsz7rCUn/WkqcSgA4iMQIg1ZIP&#10;gFIo7sKt8gBQ4HPwa8qNMABU/M8kQQg9wU/A0rypQMbPUGW1V8RhLlWW4CcFuLQp08T/OrvAsQQg&#10;oUMACn6CYAu30cD96Dg6KcCwsRbeUVRccts7AVDxv2Dj/hbEU/3RFAeUAhMApQAb8nj8PDYL51ij&#10;AAU+ub9KiMyqjN9LASr+JwBa19dCsDpTNwm6tKlTjHsdcIEJNA/8HAAFRVmJMrk87rzoCcb2AiCV&#10;oDcB4sCneSV/Dy0LfqUpIfyehFnkJCRNG0P4jSH8BMDxyI0LNQD8/vsvTQxw5S/f4+mH7iGMkgnA&#10;qQZ+GVGKBdINVxaYMJHrKwjWCnS++J/mNQRgjUf9KesqABYmh9PVnsZ9WQCWUBXKBbYA5MXsA6DM&#10;JEGqMjCzLtvAr61GMa4MQoWKkS6uACjIeQFYnKEMcGQnALYTCk79lWdFUL3yM1So9/gBuM4A8E0C&#10;sK2+EkUEYD4BmC9VowtZFzkBWJiRTPjtDUC5fHIJG8qUBCkw8bpquqZKXjQSVK2Emx+AVV4AWhdY&#10;ABTYatgOBoDl/M7VecYExgZljX0qMgBAur9dAGhBSwgK+rxhzGnMM0rQucHzuT87FxALTBzw7rmV&#10;uH9hHR5YWG9cYAFQwFTctYX7aShJ8wOwMi/FwE/KriAtltCji8s2EQCL5PaqLfi+wFdEF7gkSyEN&#10;3qjYDi0VSl6looTnQMTkEXj4/nvw/Q8/4JsfvreVzDt2G4Zt0aM288WwdtNNbtsjrxtmeafvv/8e&#10;77z7Fnrs3LmD6+17/KzOUwCDGlF1+SfL8VDlIky+7ibETOpPRTfOADA7bKRRgOmho5EaMpIu8EjC&#10;z2dUgGkCICGSH+sAyAszgcolSRe1hWA1LzYHQM2dAhQAW6n62orjqKTijOqzAJQKFASpmggwC8B4&#10;zKtRFjgJd9am7AOAcoGpHPMJWh8ApQDruV8dhwEgj1PAFvzSqXjkAhcQADb5EWbmigcW8jvkK8Ma&#10;O9EowBIqMvt9LASVBBHIpFCl9Oby2OT6dgdAwc8BsD6Pbq8vBijTtqT+HACVBc6PHe8DroVftZSb&#10;gOUBoEwJp64KUOCr4veopLpzAHQQ7GxW/ZUS/IUJhJkAOH0cEqfJJiCeCjA3LgwPLJ6LH3/4Gpu3&#10;bsDqFT/i2Ufu5UmcgmwPADOiJiMvkfuhi1tP+BkXmKAzSQ9apRIfPgVYybkAKBN0ilPDDfikAnMJ&#10;wsI0KsbceLqPuoitC6wYoABYy+02EWKttVQ1VIEtNZlUQumECtUWASgQdgVgKQEnF1h/FyzbCQPF&#10;/uQmKztc5gdgNJbNb8H3XygG2EEX2CpAAbAgJQa5SQrgE4S8qBXnKiQEC5X5JfwsAAMmAJbnEuAG&#10;gIU8HrmzBAeh1FyeGVB+BFgrrY1wma3ETEsJrZTLBCBhU60MMFWS1pH6kympob/JlOFVokPLDQRg&#10;rQAot9kBkOBs4d8FQd0wugJwgQd+UoCLZpb4AXgf7a65VSYJMpcAVJlMC1VzY6lKh1QGQ/XH86CM&#10;3kCxMr9pdHHZLiWZKX4A5qdKNVsAFmdKFSeyzZWkSjcwtQmoBCTyWqwqycFPv/6Cn3/8ETv0jKL/&#10;YPqB4HznnXfQY8v48dgSGoptCxcCG+0An13VXtdJgxZ89dVXpgvOvUsWYHzf6wi5oSiMGY+8yDHI&#10;mj4CGaqVIwDTpvkUYNAwfzmMQJJFRZWnTGo83UYfAMulAH0ArPEpQEFPcyVBHADl9u4bgFZlWQDS&#10;/a1ONupPAFTm97cAKPhZABK6AiAv+lICUEmDHLrsnQDoU4CCn9SfgCDll0f4yQqoygQkAUigErAE&#10;LgGsicfZStfbxQAFwO7KYBwIG/LCfPCz5UDajrYZUIDjDQS1bOGnz4cbCKotTQKEpmMp8gFQcUCp&#10;bpMAoTtnEiDpoZ0A6I39CX42+aH4nwVgdlQQUqZPIvwmWgBOHUe3NAwPLl6AX+j6CoBrVv6E5x9b&#10;xpM4FVnRAmAw4SejEk0IMfV0igPWULUJhsV0f5UcKc1Q9pcQI8iUBdbcrwLpJhckKQ5IFchtFKTw&#10;t8qJ48XMi9gXA1QZjCCorLDcMOPWEYJtdH+bjfub9JsAVBJE6tC4z3R/pQC1nrLDxk2Wq859LlvY&#10;hh++/BhbCcAN69fg3TdeMQDMT41FTmIUcgjB/GTFAunSCYI0KT6BMY8AcKUfineVEw6N5bncZyH3&#10;lWVUkxStBaCFn9xK1eCpxGROAyFE9SebU19g4CX4SQFqnfZalaIoGZFjlF1LhVWRLVSEei03WbE5&#10;7aeOyrGec7mZM6i0lP1W8scmQgo8CtDCrzsAyu6aW0EAFmMOXWdzw1G4gdusp4KrLUg37q+gVkQA&#10;Ktan2J/gJ7Pxv7hO6k+wrM5XeCODx2UBqJtaLs/BzNhpWF5ehRXjJ6JjajC2L1mC33xmtOcPfgBu&#10;6tEDsvX//d/YrAdRd3T8rhrcvn2H6QOpTEx1YTbG9/k3Mgm6ohhCjQDMmDYc6Xyter9UKj4BMGHy&#10;UMTTBEGbSFChsOJ/vCgJE6NGCBt3sdbwolMG2ClAlwXW6+4UoNf9FQQFwFkE4PyaFAO/hXWpnQC4&#10;qD7NkwQJAFDZ4Ga6qnWErVFQVEg6ttzoiRaANKlXuYACgYWf4oQqDp6EnGi6gWyHgjjVNrqYnAWg&#10;XFeBTMcnN1jAc1lglwSRMhQEnQmCTQUq+lbyQ+4vQeRTfw6AqjMsjB/H/QQRjoKkBaDm+g6CoANh&#10;ceIUAz9ZKRV3VTo/mxVpAdhFAXaOAepv0w0AreJVDHAKUsMmUwUKghaA2VKAvCk6AEoBPvfoPYSS&#10;c4EFv6kGgFJwJek2mSCwCXyKC0pdCXKCo+DnAOhcYb0uSg0zCjKXIM5PViIkmgBLokkxdAagAvFS&#10;NAKHgNZcobhaIP7nAKikh5SfAOcAKAWo+N8sgqelkkqGnzGJEm6/Mi+B7v5M/PDVcqMAN3R0BWAk&#10;jQBMIeB4ccsNlkntCYIu9mcBqGLsvQEoF76ZYBMAZ8rtJfhUaNwVgLPr8/k5KjqCTCbAzaor4PtU&#10;YlKBhJ7MC0ApMwHQQtDOVSwuADoF2BWAgt6drXbeNQZoADiHAGwtNMpRNxyB1MTuCnnzyEtj2yoW&#10;KtCxPTzwM4kPvmfcYt4MHADL8xT/S+U2MrmtLH5HFVWrrCgKaaGT8OTRx2AV+bWGtuF//oJNU6di&#10;z7p1v8swPwA1BJAbBmgzbWu97fK2Z/0G7OYHdr/1ptmgec/8LwBux0cffUQIfoC0qBBM7n89suny&#10;egEo5WcBKBd4hIGfTArQATBPLrAq+X1xwFKTCLEQrE4P8Su+vQBYSGgRfl4AKhNsEyBygW2pSXt5&#10;fCcAel1gB0BbB7g3AFWDKOWj0hyp0zxfEkQAzIlWjxVbA2hdXxsnlPITAPNiBSQlQWwcUAC06o8q&#10;ltu3ccAoPwCXzMgycynCrgCUEgwAUOpOQAuoygAAx3M5iMATJJUoCfMD0N1UylNtIbTgJ1XrAFiT&#10;ScXDeTnd2zJ+Tqbv3hWAZXSV5QKXEz5K+uSoq1N4UCcA5sSHGwD++KMtg1ES5MkHl1Ch2SywF4BK&#10;YhRRvQmCJdy/4Fcgdcm5YOgA6NSfEiYyB8sC3pxy2fZ5nOuz1YUJBoJKfpTytSCleKBig3LFjAKs&#10;ycKMSgGP6qobAApuXQFoiqgJnVYuSzVKBdpC63i6fftSgDFGAWZ7AOgUYFcAqgdIJwVYU0ilEwCg&#10;lJrA5QA4qy7PzAW9+c3FxlTkLdBI/Wk9QU7w6wpAudFdAagYncwAUG1FpbVvAKoeMADCJbNUB1gd&#10;UIAEoP422wCQbV2hLHAKIZbCGxjVX5a+P91cto9AJ1dYalDusODnXGD9zcT/qP5UnzhD6pXH3WR6&#10;lSSaHjwpvIEuO/N0rCW3Omi7aBJz26qqDKf2bCDD3n2XDHtrL4btBcDdPfYzG9h46y3YOW8eNt5y&#10;CzYeczQ2HnUkNtxwPXY9/LB/5R1UgEpBv/H6a4icOAKhw25BbsQYFKnbFwGYOb0zAJUBFvzipAAJ&#10;wFQCMDOCSsmUwUxBYWyQuSClAK3L2BmAmjv4qQSmtVDQiiNEYjsBUApQ4OsKQMHvjwJQc5XBSAEK&#10;AmV7AZAXuQ+AndXfZCq/iUb9KQ6oMhjBz8blphhw1eeGGfWnY2stsQpQys9bB6jkiCDo5p0BaF1g&#10;lwGWSfUVJ0ptTtinAgwAkMfMG40XgNYFjjAKUGVIXgC6Mhjr/koB6u8ym/XOjZmC9IgpSOadWACM&#10;m0p1nBCO+5cuwPc/fo0NBODPP3yNR+5ZQCAlEH5WAWouACornJegLm+hhF6ogV8+tysAFmkfRgkq&#10;20rYeACoZQGvmJ/J5zoF/LyAVEPXyOsCdwJgZaYJ7AuAAp5TgF4X2AHQ1QEaAFIxzvLVECoZos/J&#10;Va7IUaF1PO5d0IrvvvioEwBbCcA8dfGSApQL3A0AjQvsUYCFdPvkHnoVoIWTXOC9ASiTAnQA1Gsv&#10;APV5LwD1WiYAau5cYC/8ZNpGK5WWqwNU/M8bAxT09gnAOwnAWVSAdJNNe1UTgFRs+g5KgFRkK85H&#10;8KdEmfbxqj0te62QiliJknJ6DrY8xxZUN/P4lInX75qeEoa5V1yKleIWDWSYxgrdclMv7JozGxsM&#10;w44jw44iw27Azkce8RFsHwDcw/mO/ffH1r/9zQwIKSDupml5wwnHY9cbb5qVpQA1fM1Lzz+HoCG9&#10;ETm6N/IJvuJuAGgzwSOREDTM7wKnThuNjAiBRMH4ybwglQwRMCwAbQxwOhp5EQuAzg0WCC0A5bZ2&#10;BqCFoFV/MvUI8QJQwPsjAJxB2AiAigEaF9gDwEwBMMwqQIGvyAdAo/5iJhn4SQWqDKbYB7/OACTE&#10;HQCp7gRAxf6cC+wA6Kw7AKoGUNsSBF0muCRJanOiWVb2fF8AVK8QtbMywM4F9sYA1RNErq8A6Fxg&#10;q/4CMcAy4wYTUAkhbIcgtkcQUghAlcDEBo9FVmIE7hMACb4NhMJ3X3+O+xbPQjFPaMX+vADUsuJ4&#10;JqPLu7m6x+XEE4q8uQiGBXRt5eqq5s64wDm2N4hcYb2WmyxIFhKEBoBUBgKgLg65v64YuoEqSvEj&#10;AbBVSRACT3DrGgMUAAU+QVCQ03sCpiuCFghVGK1Ei2oTBUBlgb/57ANs2bQPALpMsOJdSoIQgFb1&#10;WfjptergiqmMqgp4HBWElQ+AApPg7QAoeDkASv3tC4ACmT47p6HID0CbQAmYVKADoD5v1aaNAZos&#10;sK920gtAZXYFPWV+F7aqJrArAGsJwHIsaFaXQe6HqlsArC9KZlslULXrRhDjA2CUAZ2N91nXtzMA&#10;fS5wruK6FoBtPgCq95DigJn0HJpv6UUFuJ/xYGF4tR+2//3v2PLXv+7FsI7jjsXuV181DFP22ABQ&#10;Iyt7AehMG/Mu63NbUlLMytt37sQnn36KF559GpOH3IKYcX1QECUAUtVFEG4mBqhMMN1huoxpBF4i&#10;Aag4oOZ6nRWuzvkEYDQBaMphBAsLQF20tVQeTYSQU4DeJEgbFeDMknjCIY5wiKJbaev2bCmMLNKU&#10;x8wmABcYF1gKUADM8gNQUOwegCqziTSDLejiV3mI4pS5PFZ138skuI3rLgDqQpX64/FLzQqS6l6m&#10;5EKJMq4eF1j9gOXCNuRRZRYpCWILoR0AvQrQmT6jGKCg6ZIgDoByqV02WG6wIKhlKcB9ucBqW5XL&#10;5EaPNXPFJ3Wz0TrO1XUAlOm1VYAWgCYDTJPrnx9HkEVNQkrYBCRMm4iYqeMRNWU8FWAUFeBCfP/9&#10;11i/aS2+/Pxj3DWvhSotygc/lwSxy9mxIVSCVJKRk5AaPsHM9VpAFBhV8yd318QCCTRX3iIzKpB/&#10;kzkAWrWR4FeAAqAuGJVQmD6pCsoTbL8FQFk9IdfKdeT+Cn6uH7DiY7r45GZXEIB3zW3CV5+8h82b&#10;1hkAvvP6ywaArpO/yQIrtkXV540BuvfUFUwFwaoBVJa0uVxuquJ5TgGmcdkXw6yxyQ+rAPMN3OY1&#10;lRjTawGtOwAqESIIOvMCUJ91AJQJgEYtd1GAMqcAHQAX0h1eMrMY986rwAMLa4zdM6cMd7YUYLbq&#10;LVVuVGp/j/IsKj2CzcHPC0DBzoCPNwVbBmMTIWoXAVDF3VKs6tI4g8enUhjd6HKzotHS52ZsIJsE&#10;uj1i2H4BbhnzvNao8lvj4gzDvv/xx+4V4L5MBN0yZoxxorfv3g0NxPjiC89g0qCbETv+DgPAQl5Y&#10;OeEjkR5CyIUMNwDMVO0cXV4lQgQ/ucN6LQBmR+hinEhw+ACoGKAuPAdAwk6KT+CrpbIRBA0Ai/YG&#10;oAqNZa4e0AFQ/YAFQQdAwe/uGdkGgHMq4v09QRT76wpAgcEBUL1Wsui2ayQVU77jA2C+SZBQ/Qnm&#10;BKFimfoeqsmzPUEEJzuKiwPgjOIAAKX8XE8QrwvsYoGCpZSjBlGwfYkFNpsJ9ipALwCdApSZ7/Ab&#10;AFRbm5IZJVe47ODnBaBqAK3rqwQIFXEi4RRL9cffL3H6OMSFEH7B4xARNM7EvB66awl++PFbdBCA&#10;n336IRbOaqSrGmmSIHJ7Bb/0SK7vNwu/lLDxfgiqYFqKUJliqTwTCyT0vBAU4BwAFfMTmKSYNNfn&#10;ugWgRwEKeIKg4CcQaln9gWWN/LsUjBIgfgASCDMqM8zFJwAqCXL3vGZ8/en7+wagFGAXADo32L2n&#10;AQFUG+cFoC54557aLHb3AJzbWGxMkFNMz9ZDagAHfaZgL/h1BaC2L/C55IlTgLYQ+jcASPgt5OvF&#10;XQB4rw+Ac0wGmNsnAKXIy7IIO3oB+anRPrMxwE4ApCl5ZMHoUYAEtAOgFKAAqNhobnYMmvt6Abi3&#10;7fYAUJzbMmqkBeDPBOB7b/9xAIqeW+Ljzco79uzC58s/w93FszDu5usRPb4v8qj8BMGsULq+U4ci&#10;1QNAqUDjBlMBCoBSgHInDQAJDtclzgHQucACn9xfge/3ACgw2GJjDwDL4jHPjQZT2wWAVIVzyuN8&#10;vUDoNis+1xWAint5ACjFmhOjGr8p1v0VAAnuzgC0JT2uK5zrEVKRFmQAaDLAdGsFOC8ApQQdAAU+&#10;v/tbyO+fK6gFAOjtCucFoHWBpRLlMvuGCuNrlwEW8FQvqJFjVDwtIOrvGvDAqb9Svtc9AO2oN+rv&#10;LPDnxSr+p37ABODUcVR/YxE+mTdAXvCPLLsbP/zyHdZtXodPP3kfd85qsACk6+sFYFrEZNok2kQD&#10;PZnqA21vkSCjBPPip1oAEnByezVElYOg5ipH6QpAAWpfALRJkHQDO7m5DoBOFeq9WoKxiUDUoAlK&#10;fngBqKymizNW5SfibrrAAqB1gdd6ABhjAGhcYJ+r63qDODfYvV/aBYCt6q5WlmnApG5kroxH8HPW&#10;FYACm2DmACjI6T3nOnsB6N53iRDtR8pR5i8Z8gMwAMGuAFxEFbh0VqkPgNXGBMCFygITgFLbAqBR&#10;gNkEmon1KcnRPfwsAF0SRDHAeBMDVAmNjlXK1AFQSl8AbOx3kwGg3NzuuOU148VGRhmGff8rXeA3&#10;3uwegJaante0jX/7G3Y+/LBZWY8beTrzHmQePBETrrseURP6Ijd8lM0ATx+O1OAhSJ06rBMAVQ7j&#10;FKAAqPcEwJxILwBtNy5drFVpgTpAB0CZADizWOAiAItjfwOAMQRgnAGgU4B3NWfTBfYAkH+fWRSF&#10;FvXQyJHLLQBGGtVZy/0qo2rLYBQDJOSkVqn+TAKEbqABQZx1f40rb/o124y2ACjIyAQnjeEnJTeD&#10;alNwE+hcDNDbFa47BdgdADXeocYtVOLDC0CpOQdAmasFVFc4qVHBTxAUnPW+c5cFO0FPAHQQ1HsO&#10;jBaASvzY5I9c4Awq4qRpYxHrABg0lq5NLB574F78tOJHdAiAywnA9gbkJUV0qgMUADUmoCAo6Jn4&#10;X9xUv+m1dYUJ3NRQAi7CAE2gcwCUCnMq0AFQCua3ARhQgIKdVKBzgzXX69riBFP0rCC+i/8FACgw&#10;WQVYTQDeu6AF337+oT8JYgBYV2GGcxIAswlA1ftJ6TkAatkBUL1EijMTfQCU2hMArTsrMMk91Xfq&#10;DEApQcUBAy6wlJ5Tc1pXCs9lezX3QlCfdSrQqcYqqlkB0ChAn9rsGgM0fYEJPwNBB8D2Etwztxz3&#10;30kA0gTARVKADcpmU8WyTVW4XJGjHh8CXgBuSnI4ACpmKvhJHVpIWhVYnkuV7lOACj8oCyxTl8d9&#10;AdCr+vzv0Tb8z/9g57JlhmG//PIL7o+bFwDgrv32VoAuDqjymM0TJwJbNpuVf1i2HLUHxCG7xwRM&#10;uqkXognAnDDbBzg9ZCiSgwaZwmglQaT0nAIUAGVa1nsmDugDoHqEqOjYuWqVnLu4X7cKsDTeXwYj&#10;6Mn9dQAUFFuLCEC6wN0B8K7mLFMaM7uUsCmMxAwCsJkKUNaiUhpuQ2Uwcg8FQIFNgFOiw9QuEgAC&#10;oHqDCIh6X58pllqR+usGgFUZU3lchDehqx4fgp0UX1cAOvD9HgBNNpjbFPRsFtgmQbwArM+NNHBT&#10;m6pXisAn99f1GtH3M7FCft4B0JlLgji3uFQjyWgwBbaHYoBOASaEjEUM4RcZNMa4wAruP/7gMvyy&#10;8iejAD/++F3Mb6tDbmI4Mgk+WwsYQuhNIfyk9Cz4FO/zmunlQctP5I1GAPTVBQp0MgdApwL1nmAn&#10;18jrAuszGnHGqwD3BUCpQClCvRcAoBRgngUgQdBKVSgAav+CxrI7bRbY1AESgG8TgBoNJkeKNzGS&#10;EIw2bWJdXTcijAWg4oMGgFkWgDUFKveQYpM7q1ijEgDWLe2qAAXAWXV7u8AWmCoaVs0cYU/TshSf&#10;g59zi/W+F4DVNClOFwNs9wDQJkBKqP5kAmAxAViEJe3FfgDKvABUWysGqN+gVKP4EGz5Un8Em+An&#10;E/QEv4BFGQjKCtNjUJYbb3qrSBG7BIjXBW7q2+sPKUB5sJsmTAA2bzIMe2/eyyjbP6x7BejAp8yK&#10;0ssbhw7Fnh/tc0q3f7cJD5xXDz2MJm//IEy86UYLQCnAsFFIp/pLnjyQEBxCGI6iS0wFOD0AQLnB&#10;WnZxQOcCC4DqClehMQFplTRBTwB0dYDOJVYWuN0DQAc/mZY1MkwrITlHhdCmH7A3Bphr5vOrktFe&#10;TMio2xyB18z1BMIWwlOQrc2S+xhKAE41cMsl5AQ7JT1Kk6bRnZxGuGlgAWVVbVlJMYFoAejcXwtA&#10;gUklMG0E7tyaZNPtTabxAL0usOsKtxcAc/YGYC3boyadrq2/DMZlgfVZGwN0AJSi04jbWXo0AM0B&#10;UHBzg84GQGfVXyALPI3LNvYnc7WPuTFUcLy5xU8djejgsYiYPIYu8BgzCOijD0oB/oS1m9bgow/f&#10;wryWamigVJv5tYMhZHCeEWXjfAKgYOfmDoCaKwmiTLD6AJdlUAHS1B2uMocuaF68XwUKgoKS4Gdj&#10;TlYtqmRGA5dqJGcNzqkL29SmeQCoZRcHtApQrnSyAeBsXshGAdE0Pp7UkR+A3M/9i1wd4HpspAss&#10;AM4wAKT687nAAp1cXQdAqUDF/wRGzUuyrAtcW6hRp5WltQCUIts3AG0scE4D3c2GIv49t1sAatn2&#10;JAkAULFBB0DnNguAMo1+rTrANtUB+uKfMo2FeKfifkp+0BYZBagkSAnunlOO+xbU4H7a3YoBthKa&#10;DWrrTAOsKv5WxWmRKEyNosWg2ADQqkEHvVzeMHLZZpqbBAmtOF1F6QQg21vF7E1l/I2o/HRzUmY/&#10;NzuWCrCXqQHsCkDHMJXFqDZw8/Bh2PPTz5ZhP2zCgvNLzUAuPTbtv7+howsiakNupQ1nno2tRcXY&#10;02GLCDV9mPks9AjChh48+P0nUwESgBMtAHMdACcOIAQHm4FQswi6rgCUGyyX2LnBLn6moZoEPlkV&#10;L0JBT/Bz1hWAbTQHQAMFmhRgM9VfG91jAVDd4LwK8O4ZGgw10wyR1c7PCYAt+QIg1R/nVgFGGQBW&#10;pvPCI5RVpuMAWMRjNACkFdEN1HF3Sn4YCEoBWvjJ7VRpikaCmUM1emd9usn4usSH5t0pQGcBAE6l&#10;qZha6o/fldusSaNaU1e4BLm0SmpMNqrOubVSgZqrJCc7agzSQ4cjK2KUTYAQdA6Asn0BUO93B0CV&#10;AmkorLhgAnCK1J8ASC+AJ/gjAiAV4NqNa/Hhe69jTlMl4SYACnqK8dHYZnJxHfS8wNNwV+rrK9OA&#10;p6YeMJ0qL4MQlPqjulM5jGCn+JJgJNhJ9em1A6CBIt/bG4AKztskiEw1gQ6AgqKSIPq7FIwAqKJe&#10;xcNkWl/xJw3lX1OYgAeWtOOnrz/B1i3r/QqwubbMgE/myl28ClAmINq/SQnZOKAUYAsVoFxgpwBd&#10;acq+ASi11RmAmjv4CXB67dzg3wJgJW8ogo3JOlMFKgHkQgAGgDMKfa4vra3Q2OKZRQZ69y2oMnbX&#10;7FKCUvFJQrcy3QCwOjeBv18UigjBIp4fKocRBOXqCnY5SREeCzcQFABLqABNF0f+fortSk26MRwF&#10;wGyeF82RU7Dh/POMiHP8cgyT57rhzLOwtbjE9HBzdcwfpjyD+h68OVLE9dh9113ouPhibDzgAGw6&#10;4QSsv/JKbJ4yBdtntmHPl1+aFdyKm5avwQOn1JqHIjX0iEPu/pMw+eZeiJ3Uz8BPljZlMJIm9kfi&#10;pIHQQKiZ02wpjIAn8DkAOhWYaZIhdmzAYqrAcrrB6g9clRrSLQClztQVTi6wAKhRoF0MUHAQDAVF&#10;B0CXBV5E8Nw9Q0NhWQDOrUjETELJKkDrAs9QgkKF1FROfgASagKcahadAixJVG2gauqmmL/Z+CXh&#10;QViaEhgzHqBVgHLn63nM7eU8FpXjNNoRoB343LJgKAD64VcWAGC9AJhJAGayTQQ/n/qrShWMVXQ9&#10;wQ9AubsOglKBAqBKcjIJvpRpQ5EZPtKqUgJOCQ7viM8Cnz7r4BiI/6n0xbrApvibbaDugCm8sQmA&#10;MYRfFNVfBAGYxxP8MbrAP1MBriMA33/nNQKkHNlxoUiPtPG+TKpHWXaXchf1CrFKL9KUvpiC6BRb&#10;BiNzbrDqANV/WCByZS/emJ/MKUCjCvl3AVAQUYZTF7hVgFR7Kp3hheVigIKfenoIjKYbnG8Yra4A&#10;rM6P42cTDQB/+CrQE+Tt115Cc02pyf52LYGR8ivN0TDwgaHxBcFCuoICYCAGqISGdU1/TwFq3D2p&#10;QMFNMBMAHfTca5mA6ADY1QVW3FDxTAFQ30n7MyNh1wQGgp3flO+DnwWfbGFrwV4AXDpLXfPknmcQ&#10;5jZhofYvz4zm76HazTiaHhPAdvEBUMDLSZKF+yzSJM2K05Tw4o3G/Nb6Xrwh8PcyACxJQiZFR31t&#10;EfY88zTWn3M2NpFhG8WwK8iwoMlkWCvwRReGfbga959Qgxk96D30iLLjAe567z3seuRh7H6f8zVr&#10;/B92czd9RPWnZ4Es7cEfyCjAIEy+pRdiJikGOBI5oSOQGjTIADBp0iCjADOnaXDUAABdIkQADCRD&#10;LACVQCgjPKQAa9IDI0B3BWDXwRC6AtDFAAVAFwMUAAW/e1vzjAssBTjT7wIHAKgkiHOBVSRsAag+&#10;vhaAcnsFP2WGTWyQALTxywAApQAFGUFQMGri8c7m/gTAOxts39+uJgBq6C49x2SmSnNo6i0yozDC&#10;jFJTkxFMm2raQTcGA8AU7jfRAtD1BHGjwbhssHGBCTW5vqnThyHDAZDrO/UnAFrQWQDKtGzVXyAB&#10;IpP6001ACjBVg6H6ABg5aTQiaEqCPP7Qffhl5c9meKj3334V7XWlyIqdHnCBCb8stp1RfxrMwMCP&#10;Co8qwXV9kwl4XnMQVBFyXWESL4K9AViZq8FQrVssEwA12owBIOEnAOoClxurgQOkLpzKMmAj/FQH&#10;KACa0aDrOgNQcUQvAOUC+0eD6ViNt1590f9MEKf+BDunAL0A1N9zzWdsTEwDRjSVKdifw31YZaZj&#10;U//X31aAhcbF9QJQJrAFEil2fEAvAF0SxA/AXMFfCaBUU+6jUXAUA1VGVwBUeYuDnwVgPgFYSNVX&#10;gmXzK4xJAS6gl+UAaHpuEOK6aZVmqXSJAFQChCC0LrADYATnVgFqWUmzIrrMAQDqt5byozvsAMjr&#10;saYiF7vIpt3vv4+djz2K3e+9T4atNexyZie79HHBC+ZxHm09qOL1VLit27ZhO//mPqi5OhIHVrTT&#10;rrXb8cQVbYRfLpbul28UoBeAGgIrezrBpvjfJJ8LPHUEMgS6EF58vh4hgp8DYMANFgBtDK08aYpR&#10;f/sCoFxgMyBqUaxRf4KdiwFqLhgqCzyD78/yZIH3VoAJdIGtAhT8TAaYIBQAG1VC4lOAApogJxfY&#10;JEAIPy8AZYV0hR0A9R0UAxRkFGfTyCzNykhXJmFeDQHoc4FlDn7OBdbzS1SYrdrEwECtAQDWZtju&#10;gQEASm1KaY43ACxPteMPuuJmwU8mFarkR3oYb0gEYaEywISbA6BTelJ+pgeLTwUKgjIlQDTQqyuB&#10;UQ1kTtQkpPHGljh1DGKlACdJAY6h6xKPpx5+ACtWEYAbCcA3X8XMuhIDQFMITdUn1zebNw2pP43q&#10;IviV0D1SjE/gU9xO5kBYkS0wShXy96BpWarCukWp5gIR7MwILdkaCksXmYCo7cSbngjdAVCussz0&#10;t1UfU84dAOUKBwBoISgTALVPAVBPjFu2sBXffa4RoQlAKsCuAJT60zBYUn9dAZibEmeSJDlJtii4&#10;IkejUwuAuTyW3wagqwlUjxC5tHrmhkDngCdTDFFgkwl0vwVAfVZ1jepPbRVgpgkZ2CRQLuY15mJB&#10;S56B3kKKCGeL2vIJPdUClhGA5QaA85t9AGT7qd3lrpo+3HRny7NiUUIzAyL4AOjcXwvCcGQlhpmk&#10;WWcAWgVoAajvmIiMuEmopWLWUFiCoCZxqzPDAiTb1bEDT1wzywi4tv1SrQusbm3bdmwPjJ6wnZvq&#10;ZiiF1U99i7sPLMG9PQq6B2DoSGSGDPMBkDZ5iFGA6cEE3VQNjjoaKVKBfE/WFYCCTAnBUkGVUWkA&#10;6MpgCD9ZFwCqzMUBUNDragaASjpIedENDsQANRRWhgFgdy6wMsANUk4El4aHKuFFr8JnFf7a4meq&#10;IZoAqOJtO6K1QGTVn8zVAKoHiOJ1UqkamWYeQbyg3g5/5eKADoBKisyptIXZAp+Ks+1Q/eHmOSW1&#10;dIHr6AJ7AVhJF1gZZgtAWwazFwD5PRRSyIsdZ9xfJUKKEvXozz8KQO7DKD+69fxupuufFKAfgKMN&#10;AKPp/kZxrhE+nn3sYaxc/atVgG+9gpm1AuA0mIcieRSgAKh4n8b3K0mzMT4vAGVuBJjKHAIt0w6a&#10;oJpAA0ANZe+DmcsGa1QYXTQWgOoKx4uHF2BXANYbBajSjwSzvhSGen8IbAKgXGG5xU4BOtNrAUnx&#10;P6nH+/wAXOdXgC115Ub5+QGoEU8y6f4KgDT3dLgcquWshCiaAv8K+Mvd9QJQvTo0Gox1353qE/z0&#10;2pSq8LVqArsC0KvqZHot4Al8nQBY5gNgvr674p+2FMYCMMv06PADsDnPJDgM+ARD2mIBcFYxlhkA&#10;lnG5hGpRCZc0tjldb1/iQr+XklYCoDLCpQRgcQYBSOjlCn5SfUqCcJ4VH4acBHVxVFxXD7yyMUAL&#10;QLroVH/1xfEE4EQDwF27CEDfozrMJIZ1VXCcVj/zHe7+Zwnu6VFIAEoBEoBbCL9du3bRDf4KG/Lm&#10;Yu3IPKwLKsO2ZS+ZR8657SwveNHE/vQozLt6+AD4Dx8AJ/ZF1rThVHtDCb9B1iYPReoUusQ0jQot&#10;ABo3WCqQANTI0AKiGRsw3BcDJADNyMRp01HtFCDVjwCoi17WHQCl+Bz4nAr0KkBbCJ1qACiTGpR7&#10;LAC6BIishduR+1un2BihIJC4EaH1CEipH5W/KBEgpafMr83+el1g1wVOvT/0JDj7FDiVvygD7E18&#10;OAAKhhocdVY51Z+Gyyf49KAmmR7X2aDBUD0ArOfxVXmKoJXUUMG1XF0B0BsH1JPtBEB9RgmQnChC&#10;ygNAub9eF9gLwIBZBWifCWwBmE1FnBY2HgkC4BS5wbQpY1DGC/z5px/DqrUrzQCh7771ElprimwR&#10;dNRkYzYRYhMgBZ7BD+TiuiSHVF8VXV09eEhzAVDvaXAEgbCG6sslLwQJuboWgFINcrVUKM31qfBc&#10;HaABoKkls+s4AGpZABQIXQxR7wsEDjrGfBBsqSJ0eSFqnQcXz6QLbEeEFgDffk0ArDBduhQOUD9g&#10;DfXuhn4qJfxkLgaYSfhlJhAAAmBeChrp/jbreR1GwVk4K2nTnQJ0AFRJjIaKcuCTcpSiM4qLALEq&#10;yo4R6AAoNWgGSlWipIj7yqNSzLW1gIJNK13gmdUaCizLAFA2v4kAbMm3ccAZhCBd3aUE4t3tRbhv&#10;bhnuJwTvoks8vyGLbS34SdEmm/ZXIqqKIJY6lxssK8mIRr7glxBuLC+RNwK2h4ZUy4mfTgCGm9+w&#10;TgO8SgHyBtVQxBtTSTyXYwnACaguyyTv7GCouz78Fhtz52HdqDysDS43D0nHrgAYxTD3OF8/ACUd&#10;ty57ESsuCMLqA+/A2gP6mqeo/3rCCGy950Wz4h5+6KWhS/0rOwWYawCoMpg7DPxMBtgBcNIQpATR&#10;1aWpG5wDYDIBqAcjpdAtlgmA9glxE/0A1Lh06gniByAh4gqhBYDfAqDMXwjt6wrnAKjYn0xqcE55&#10;ZwBaF1g9QghA7rtSz78QEAg0xbxkSgAYowJUIkDwc9lfF/+T+hMANTSVAKh+uxoKXyUw834HgO1l&#10;Fn5dAehXgFlSxVSAbIcqbrtCMUA/AK3LLQi6YnJBsEaPsSTA9BnBT66wACjV1x0ABb+9IegAqAen&#10;WwDmUsFlREwwhdB6GJIBIK0yLx2vvPA01q5bjQ0b1+K9t19GCwGoARA6A9CWwJjx/JRYIQSV7RUA&#10;A0NgKdtrnwcsCDoAyqrVX7eU4FIyg6rFZYKtWffXAdApQNOXlHNdkFIV+wKgSmscAAMqi6aMsBIh&#10;NZkGvnro96N3z8HP3yzH1i3qCrca7+ihSPXlZvQXAVAq0I51l2AAWEIlKCvisv4uBahBE+QC62FB&#10;emrbjKpcHqNVtjqurgDsqgAtALMNAB38pHy9AHRusCuHMQqQywJgvYaqyolHBdWZVJrcbpUKKYsr&#10;AEoFzmnIwTwqOyU4TOzPB8DFVIEOgPfNKyUACzDPZIBVr0c1yd/HKkBbsmRvTorRKhNMACZb+FkA&#10;0hWODzcJs5yE6WzDMN4soq3aZztI/VkAStULgONRXZFlHNZt97+KFRcFY9WBfS3D9u+DFSeNxPb7&#10;XzEMk4/8wuDFhmH3egG448HX8ctFU8xKeorS+iOHGVv719uxdlKJWXfnmh145Pxm3E3f2QtApwDV&#10;E0TwsxlgucAWgMmThyFp0lAzGrRcXq8LrOHxpQI1NmCGRliJ1DMq6HZRXcn1VF9gAdA8qtIDQL03&#10;wwc4rwss5ReIAQaSIC4L7OoAHQDVTa5VRdB0e5tyNdSWHQtQCrOW4BA89gKgFCDNub8aUcUBUC6w&#10;6wInAHoHQRUAZ5ZSjfI4BEDn/v6nAKylAtT3NwCka1qRTNCq3CZmvBmKTA9hFwQdAE1PD30PvnYA&#10;zCEABTgvAAPZXoGOLj2PX/MAAAX+AABlFoATzUORHABjp4xFbVEO3nrtJbq/a7GRAPzgvdeoAIsN&#10;ALMJvSy5wJorDugDYIEUtUpdFMMj/JzL61RgjdxSzhX7K06TUqTbzte2jk8DZibys1YBqleInhES&#10;cIHjjLurYLxUoCumFeAER80FGakeLwA11/uuX6zA40+EaJy7SvWZzcQTy+bi1+8+wTYCcD0B+Pbr&#10;LxKAZVAPB1PkKze4OwBSEeYlx5rBIxQDVLcwPTBcT20zACy1ANRxOQDqOBz8nFk4WxfYJU68AJTJ&#10;BdZ7+rsyv1J/TgEaF5h/qyQk9cxlfV43BNXctfI7ttdmYk69HgyfRTdYAMyh65tr4PdbAGypUFxV&#10;8Trul7+RfkPd1OyNycZpi9OjDADzkgQ/B8AwZMdPQ04iPQMqwNLMKDNauG5i9fy9GwrjMIMAbCyO&#10;QyYBWF9bgN0vL8ev50zCOjJs/RH20Zhi2Zq/98G6kArLsNXb8fA5jfRe8zoDcNXp47DqsIF7PRh9&#10;7d9uxxrKSE0d763CvYeV0nfO7xaAkePvMPBLmTwIiRMG+CA4xMAvccIQxHPZZX81HJY1ucEj/QBU&#10;HFAJhVKqgcrUgALUxV9HiHQGIAHBO0AzISe1pwRI1yTIbwFQanAW1aFKXtwoMO55IIKtia8RCAaA&#10;hJpGeHGurnnNZcHPjavn+v8aAMYHAGgLk+m2EqxSgHOq6Y7XWQgKfhoIVSYIqii63YxMY+HnQGhd&#10;YLWHkiCBLLAAWE43uyR+Agqix3UCoHOFTSzQB0ApRK8ClAvs1J/L9gp2DoBSgDYG6LK/vhggQe8F&#10;YBIBqKfCxU7Rw5HG0SUtwPtvv4YNmzqwaXMHPnr/DbTVCoDBFoCK//nglxMXYsb/c/Bz7q8AKPhV&#10;ZKuQOdpcPDIBsIjnhkzj8blCZj0LWApQ8Cvitoo1wCovZgFQMJP75QDoFKDA51zdrgDUthwAHXw0&#10;HL0dIFRuMEFEMMzi6yfvn+8D4FoqwFUE4PMEYKkFoMo81LnfuMEJBnrdAVDPDlEWuLqIxycAUgUK&#10;gAJRVwBqLijLtCwwC4AuCywASu059Sf4CYYCoBSi3GCpRa2v7ZrvzfZRm6v9pc5MKUypwgZSwLw5&#10;E2jzGrIxv5HioTnHDz/ZEq8LPL8US7sowMaSRAMuqXj9tlKA7th0o9LjDPKTwwhBjfBt3WGpv9xE&#10;ucD0CHhDdACUAmykAhQAmwjAbHo/M7KTsWZUrnnwuR7n6/i1gTxbTRW4LqzaMuztFbj7kGIr4vYT&#10;AH1JkFWHDMDqI4d0AmDHYYOx8qyJ2PaYfSLc+o9XYdlJVSYDvKxHEeceAN4sAPYx5S/K/iaM728A&#10;mEToJUwYjPjxAxE7YZCBoGoANSagxgb0AjAzbByy6AabRAgvMA3M6QBYp+JfQsQBsMHnAgtw3hIY&#10;B0ADQSlEure/CcCyuE4AdGbhomOgIqLrp2doONiZLm40LbsHCzk32AHQPpnNuqFWAeqRmKFmCPxZ&#10;FfGm+5uDoOC3tCXbArAumVC2gzM4EwCVBHEAVBmMS4DsBcCYCWw7C65SQkzQcwBUDFBJGcHPAVDA&#10;k/Lzqj+tq795Aai/OQDqoU9KAgmCXgDGTZUCtABsrizE+++8TveXANy0Dh++/zpdxgAAc/zws93f&#10;NBCqAOit8xPoFOezz96NMu6TcaEIPSnAwhQCm4A0AOQFZgGoCyrCA0CpwCijFOsIOcX9vACUapQC&#10;dAF2mYCj9wRN4zr7AKiEgFGCte4ZGeoeJrcwH888eCdWfP8pXWACcMPKbgFoHvXoU4DO9FoA1JD5&#10;uckWgLUEYHNlnokBKuupY9MxmcJkH/S6WlcACnSCnnN9BRsBUe+rplBusFSg1tX3MkkkB0C2uwAl&#10;AKrouMVkn9MxuzYDc+t4jtZn4M7GbCxqIQRlewFQSZBCLCAoZ1arBlCqk78RVZsJYUjV6+bG38oC&#10;MJq/ZTghqLIXC8HcRLm/PL90nplxHiP3UoBNxfEEIdsuPRgNY8fi5xOHYx2Z5fhljK9XURVuf8yO&#10;YbrhQzLsxEqyK6czAAU/WYfcX63I+dpDB2FzZGMgCcL/vml/D4v/VkCC5ncDwN7+8peECf2RwHnS&#10;JMJv4iDCbyBiDAQHI44QjJ1o5/FyjxUb9BRDu4LirgD0KkAB0NQBsgHMM4EVs/MqQFpTngAYhdkE&#10;jgOgNwb4uwBMs7FIqVGpOwdAq/A6A1DL3uHvpb70FDhr9kFI6smhQVBV46dHdToISgX6AUgFKAB6&#10;S2ACLnAI22OKgaASNF0VoHOBS+l+q4xIVpHMfadN87vAXgDqWB0AnfrrDoB6XyZl6N63o+CEEGTq&#10;CjceiT4FGE0XOG7qeDRWFOBdKsD1G9dhI91gZYFnVBVCw+BnRap+UAMdBLq9FSTxTu9LgrhRoF25&#10;S2kGXV31ZqH6qyPkdBHpfSlAB0A93Mg9Ca6EF0thBlUgYWpdYds9bl8AlPpzbqYDoFOGXgDK1dXI&#10;JgKgkiDzmjQIge0f+8xDC7Hyx8+xffNabOoQAF9AS12pienlqRhaD0TyKUAHP6k/vc5NssPmKwOs&#10;se/qiqjOqACb/T00pNoCWVkv+Nxrpwy1LNUo0Al6cjVlWq7K03fV9m3NowNqVwC62KvqJhW7aylP&#10;RVuV3OAUQjaNrnA6AZjlV39Sg14X+P755Vg6q4hto+PSfgjSEmWgBUDBT3WZnMsNziQA06JRlKLH&#10;nEbQE7AAlPrTw89zEgRAKUABUIPa2gRIQyG9Pl77jRRAefKIBg3DL0cOwrojhgTgJ4YdPACbw+vo&#10;+xr+GYZ9O/M9LNnfMmzfAJRxY6tOG4uNDcsMBF0e5ZOyl7H4r/lYRIp6XeCoCb0DCpAusACYSPhZ&#10;9ScAEoS0GCrBaL6nuSDoAKhSGGWCbSmM4lcBAHpdYF34itH5AZhPACpml61eD/wsl5XE0GgubR4F&#10;KBP0VP8nExAFwFZCcl8ArCAAy7oAsDsF6AWghZ8tQVH3Nw1XJQBqIFNlgs1D0cui7fOKa5JM7M/r&#10;Av8WAKvTCUDe8RwAq3WMyQSuJwboBWAlVVsNAah6ShVHdwdAL/wcAL0JkO7AWMztOgBq/D4NhqAY&#10;YNRkxQDHo6Es3zwasoMAXN+xCm++8hwhlYP0yOBOAJQKdErQPNeDNz4lQ/ScDzc3sT5eNDWqyxOY&#10;qMwcAM1ze4tVCmOLoQW0cl7ExaZUxqcEabqoXRBd8HMAFPicwhIEZF4AOhdYPSIEP/UK0VxusBkd&#10;WUPE+wH4GbZvWYNN61finTdeMDFA9XIwj8UkAN2Q+HsDMNZ8Rr1n1BOkvlhwsz00bBZY0NobgFr2&#10;AlAmUOt4BUCpq84AlAvsir7t93XKVqEBm6GlKvMBUDeMxhLFTZO5j1QCNpmWQiWYZgAo8C1sysGd&#10;TVSDBKEyvyYG+BsArM6zcV0T2/UBsDQ9xgCwIIlucAIBmBBq4n8BAGqgWw8Aqfy8AMyXRzRgCH45&#10;fBA6vACkdRwuho3D5sb7TFmfY9hnZa9iyf/ko6VHAgEYiR4r/3kHVh8+2APA4SYJ0nFgX6w8ZyJ2&#10;vf+1UYG7fQUxn5a8jAV/zUZtD965CMCgW270AHCgH4AJDoDjByCOy3FUfg6AMgHQDY/vBkbwF0N7&#10;ANhAeNT5kiC68P0uMBtiLwBS/Ql++ntbcQw04rMDoKCn+j+ZA2C3CpD7cQrQDoVlC6HtsP2q+1P3&#10;N43+PMFYQZwAGHgEZqAHRqiBnwWgHQdwBoHWUmof2O7GAuwOgM4F3isJIjVJAKotvAAU/BwAy+iC&#10;OwVY7QOg3PmuADTQ8wFOsHNzBz+9dgB0cUFZibaVpAciOQCOMWUwAmDMlHF0SXPw+qsvYN36tViz&#10;dgVeeu5xVBdm2JFfaNkeACoWqJhgNts1hzcaY3E2MZKXGGzcXSkTXQBygaUA9Z5cYD26UgpQZTCm&#10;twGVjWr4yqgMTTKE8BMEuwOgK4NxQJD6EzwEm70BaNWfACiTCrQAzDcAfPbhRVYBbllHAK7Cu28q&#10;CVJuEiD2sZhUKj4VKPDtDUANAUUA5qjomYCjCywAmto8H7S6A6ADmFOAWtbxCnYOgM4FdnFAhQq0&#10;PX3OKtss0x5KEnkVoG0vxU0FwBQDPwdAubcCoOAn0/LStgIsm1PaLQAbBEB1L/SXMxHKfgDGmiJ4&#10;FcPr2TB6PIIBoG6KSoKk+BRggVOAcoE9ClAu8Lhx+OXkUVh3yKAA/Jz9sz9Wnk2GLbcPTjcM20WG&#10;Fb6Epr+ynXqEoseaARmUkAPRcah8aMLPt5ENhw3BiiMHY9uDNo0cqAikEqx9FTUHxiLzv8YTgFYB&#10;ygVOkvvrAEjlF+tTgIoBOgBGjRvQCYDKDAuCcoPzoqybqSexBRSgBaDgJ9N77rkgAp2A6ADY4FN/&#10;UogzSwJF0A6AXgXYXhoLDX6qzK8bDVomuKjAWM8CUWmLABjo8SE1GGRqFnP1XGMC0MYBLQCVeAj0&#10;wd0bgK0CW4UdB9A+FD0wHL6/DrAbBejqAAMADChAFwOUCizmcTgIGhdYBeWEoBI6DoBKhGi5K/C8&#10;EJQ5hahlb2a4mO1SwLtzNn8rDYag0WBigkYhctJIEwesKsjAC889aQqhf/31Bzz12P3Q085Sw4OM&#10;AszWkFixGhjVjQyjwujJBn55Ah+3bdUgwWsAqAvSxgCdCywAKj4ot1iFtg5qgpcKohVLFADlBld6&#10;yij0ObnB+qyDnXOBBcKuANR7zSoH8QBQy4oDamzAec0FeP6RxVj985fYttkHwDdsFtgBUCNkC4BS&#10;gYKeg5+A6AAod1mjwTgAajh8m8ywwNLxOQA6+HUFoEp8dPzO/RX8vEpQy/pOcu31OQdVbccB0GXh&#10;bXs5BbhvALplxQG7A2BTuRJM6okTb25ifgAqEaKC6PQo/8AXCocIgDlxMv7+BKJGAVI8OOAC+wBY&#10;HMt5NGE5jqIiAxvS2vHLQX2xwcOwjqMtw1YeQYY9/JrhVoBgwGvlj6P0wHD0wNrNWBvTgF8P6U9i&#10;9uNKg82K6/a/AyvOmYRdH3zrX9G7gddnvYzyy5MwsdcNiBrfx7i/ieP7UvX1o/obwPkAxIzrT/d3&#10;wG8CUIkQ85AkusG5vKhMf2C6WYpd6bnArg7wtwCoYmOvApQy9AJQxdD7AqBX/TXkBABou7VZ4Dn4&#10;dQVgbpRUq1SgBaDcX/W+sKOwaDxB1eIRXASgfUqdVX5Sey4RIvgFABhQgIJfS4Et0emqANUOqgNU&#10;DLA4bjzyo8YaCHYFYGUK25EA1HG5LLADoMDmXF6ZF34OgLK9AMjfpoAucGbkJCRNG0P3dxSiCcCI&#10;iSONClRPh8ceuR/ffPc1vvrqUzy4bLEJ8KeETTYKUBC0Q+MHACgFKOAV0eUpTlWm1z4iUzFBZYMF&#10;P8FOKkLgkwssEKoWUMF6A0Be0IKFFIwSKgJgGedVBKALortMsACoz7okiEDnAKj3HADV39gLQHWN&#10;c27wbPWPpQJ84bGlWPvLV0YBbuygC+yLAQqAcm+dAvQ/GY7wcwBUAsQ8N5ifFQDrigS4XAIwkyDW&#10;CC2BMh0dt4BloEW33Ck4mwRRHWCm+S4OegKhlpUMKtYAE3yv0gNAQVXb0AOXBEDXboKg2ssqQJUB&#10;BQA4iwCc35DpV38OgIoD3qv+wPPKsKRdYxQK1kreCN6EaTFdefP7KcMeTajRMnkz0xBZBKDiwHZQ&#10;DM2tEhQUHQD1u2sQhIZiC8AGKsD6At5cYsagrjoXWL0JHTGNWHEYhdy/+luGHUqG/YMMO3cydn7y&#10;nZ9dzhVeuWE9nm54BD228q1dHZuxse1hrL4uEiuPG4aVR1P9XTgFm+c9yTWk/WwcUBvZ8/nn2Lxo&#10;Ib4sr8BTKdkIuuMGRI7tgyQCMH7cHYgbRwhSCcYRdLFj+yNac2WDCTyBMGqc3GCbCFE2OADAcVQo&#10;nQFoXGADQAsmmYDnB2BeZwAqEdKoJIhc5BL1vyVsCMC5PgDK/d1LAeZKYdGkIGnKsFYIAkmu1i8A&#10;QKcG5aoLggEFqPifdX/dSMxeANYRrOZB6Doe7lv9fgU/Z6YfsE8BtvG49dkZBGYTVWMDAahhsKo9&#10;WWCBUEkQga4o9vcBqK6FxfEa0j8AQLnrLrb3RwCo/sOaKyNcSJWWETkRCQRgDAEYNdkCMJIALEhP&#10;wn3L7sLHn36MDz54F0sXzYMyogJgOgGYERmoA1RvEM01IIIejWmfDxxBZeBTcIJYpr0AdAFJCbha&#10;wGJ9r5xIowykAo1bSwCYTvc+Bai5FGANLzxd5PqMqwPsDoBaFnCUBTblM1zHJAwIPZm6xgmCJhlC&#10;m09X+KXH78a6Fd9gx1arAN9RT5CaUlPkbJIcNCk9PwCVEU7Xc3BjTf2fKYJOUckOj4NqprUiFzPK&#10;CLN8DSCg2BmPncfbxONoJviMVdnllmo9uzcP7fVUjQSgsrcCnzNBrzhNNwy2Bdux0vdUPcX8VJxs&#10;2o0muOhG4wCoz5guZ2VJBmSCXzsV3eyaVJMJ9ipAzQXAe2YV4965pXsBsKmMRjXpfj8LwCgCkMDl&#10;sZnHoSaFEn4aCNfCL4/ur54I6H5//aYNGgVGACygAqTV50ciK3o06kozLZu27MCmWY9h9bWRWHXM&#10;cKw6igy7iAxb8CT27BG/PAz74gt83zIDH+Tno8eWrVuxddcO+4efVmP7M+9g++NvYteXdgBUR849&#10;P/+ErQkJ2HzqqVj3P/+D93r0wMNHHYqQ265E+Pg7zAgwcQRh7BhCkCowjupPAFQG2F8Cw3nMBGtd&#10;AWietxs1kZDhxegBoHGBu9QBBgDIC8ATA9SzfKUCTU+Q4hjT/1Zj8AmAUoLqAucFoHkWCN1fQdSZ&#10;ASDhoWcUa7w/AU8xwAAA7RBY6rmip8AJgDpmue21PJYGQtkBUO6vCqF1PKoDFADdgKgOglJ/DoDK&#10;Eqt8p7lIj8JUPaMGebAA1JD6VXqyHNvA1CkSboKdYn9eAAp+Mn8mmPDTZ0sIwDx+Rm6wA6CSNi62&#10;58BX4pt7Aai/OwCqKFoPs9do0PEhYxA9he6vADhhpB0Oiy7ePXcvxvsffYB33nkLi++cSyjGI5kA&#10;TJP5hsC3gyLY4e91txcAdcK7i9AmOywUnRsskDkAFqVO47J1g3Uxq25NkNPFq4tG2zFZYCobAxGp&#10;HoGEEHQAFOy8ANTrTgpQAPQpQJngJzPjBBKAC5oK8fKT92Ddqm99AFyDt199ATOqCECqPgFQ8MtL&#10;jvMD0ECQ7WEA6BsGqlDd4LoAsM4HQKkxZW6lcC0ErZmeGnR/DQCpAqXmlDVWrM/1AVYxeGGKHVas&#10;JCPcuJ/antrM3TjsYysDAJTJVVXJSVNpIpUlz0teL7N8AJzvAaAzlwm+mypwcXtBJwA2l+vGw/bl&#10;PgRAF2tUf27tSwB0brCFoA+AKbY+1N0ABcAmArC+IJrXRjTn4QTgKANA9QXe6SPV7p/WYMez72H7&#10;Y29g1xeWYYKf5duP2JqcjM2nnYov/vLfeGW/Huixbdt2bNu2DbtIya6T3jHU/PFHbOzdxwySqkEH&#10;t9M+oz3yt78gpNclCKfyS5Tq8wEwliowZkw/xIztZ2KAgp8KoVUDGDtxqAGgymE6A1C9QaSmvAAk&#10;/FQH6AGgFJDXBTZDVzkA+kphBBwNQOoHoM8VFgBdEsQbA+wegIH4n02CdI4BypQMkfpTTxA9P6RB&#10;x8O7kyAoALoRnNVjRc8o1rGoGNq6wHZorEVNGgqLLjCPT5Ccocy01J8fgNMJUZXUBKGSbq+Oz8b/&#10;CKpuACjQybwqsNL3WfdAJJMEEejkAvsA6HWHvYkQLQt+BXSh7edC6PIHE2YT6P6ORjThFzlpFMLG&#10;D0fEpDHIz0jCXUsX4d0PPsAbb7+FRXdSAWYkUgFOQUroZBMLzIgKodurkz2UJz6Nd35llgt9d33B&#10;r5iqxZbFhBq3VxdlNZWALlQLwOm8wHnzIxjl3gpsmnsBaBSg76IX4OT2CSSaC24OgFrWXPBzRdBa&#10;1jrG1aTSEvQEQT0o3dQD1hICLcV49Zn7sH719wRgBwG4Gm+98jwBVeIHoNf99QNQLvA+ANhSnoNm&#10;DYaaT5hRxdljVwGzEjjWDZcJzHJ7Ff9zAHTfyahYqj3VQyqRYBQg20JKSvE9wUg3DMHPPLicMLTt&#10;alW3bjiq3WssSTAAlPpzAHQK0AvBAACLsWimhueSu644I29OdIEFQO1DINO2BUDzG3Ff+o33AqA8&#10;An/XSHsDrNeT+gqt69tYGGUAmEkA1pZk2MEQfP2Bu07ilww//USG3W4GfxbDfqS9QzOjwWzfvg27&#10;d5uP7T3t2IZNoaFmdFWNtKqhpreRnALgo//4G6b2uhRhBF8CVV/smN6IHt2H4LuDACQEqQCVAXZD&#10;YAmEsROdCqRbzNd7A5BqhOoroABtGUwNX+vi9ypAJTu6AtC4wT4F2K7C4y4KUKaY4Ey6msoAK+6n&#10;TLKsOwAKfs4cDB0AZTpeZYuV+BD8mvkjaV7nU6Yq1NbDmzQgqhTgnCqpQLrkBOBCZaXlRvCY/hAA&#10;6fbq+NwxegEo07IDoP7mVKBTiwUEoLrEeQGo2KUg1x0AZXot+OWrv7FRgVRsscFIJQDV+yNqEpUf&#10;3d+w8SMQPonHQQW4dOlCvPXe+3jlzTcxf/5cQjEZSREhVIEhSI2YhozYcEJBPTfizcCXOSb4bRMg&#10;dnAEgs/EAZXxDbhClepHyrm5aBQHJACV+VWMzPWc0CAJSoS4OkC5siaoL/dXCoqmZaf4ZA4c+qwA&#10;qLleBwBooScIttT46gHrePG3luD15x/E+jU/YPu29UYBWgAWI8+oPwFQ8LMxPwc/JUIEQA0Bn5Mo&#10;SPkAWNgFgFKABvD22G0cUCYFaOOALgniAGgyvfou/B7uRiIQqt0sALU9C8AWQtQBUJAxn2db27ir&#10;ABj/hwDoSmEEwMV+AOqGw31xG4on6uZkXGD+NgKggKx9dVWANhaoMqhADyEdT12BTXxYANLzIwAz&#10;okahxg9AjWqw92Rk3Y7t2BIWZhgmfoH8+mG//fA2l38XgLueehIbD/iHf8z97gAYOrY34scRfKNv&#10;R9TI3oga3dsAMHbsAOP2OgBaBegAGKgFdKPCCIAqN9EILO6pcN4ssNcFFvy8AOwUB9yXC1xHl5PW&#10;GYC2tMaZ4CJgdFWAXuh5TQBUyYyevyH4OdMxCH7qq2wBGE8AEoIGgCqETsUiugqLm7IIwzQDRwFQ&#10;8T8HQHWhq83R4KZSY5NRkTrFDIMvBSi4SfFJ+elh9HoinwBY7LNSnwrUd5EbrM/L9XUlO8pYOwgK&#10;dF4AeiEo1dcZgMFUkUFUc+M7ATB0HCE4UUPix2PJkgV4/d138MKrr6F99ixkZaQgISqcEAxDanQk&#10;spITUZyTgeKsVNMLIiNuOtLVUyTWusS6EMzQ+Em8QOgaW1fY5xrTiqgADRh5wUqt1WuYpBKpOtuT&#10;Q92nOgFQMS8vAKkCBTfnBjsFqCRBVwBq6KvWaoKm1qcAqxwQ+btRAb723AME4Pe8htZj4wbrAjf5&#10;ACj1l5ccUH4OgH4FqFGQPQBsKKLrWJ5rAFhXIDWrXhSCh810K9OrZxVrpBZr9tkdMlfOIvhJBQs0&#10;epKeRtguz7TlLYKii6cqbCAAyhwABRyZ3FPVXgpeMyoSCcBkzBQI6dbOqwsAUDFAmQPgPXNKTAzQ&#10;AbC+RGEEqjYCV/uwLnC0gbF+S/2uAp1+az38ygJQBfKqAgjpAkANbEsA5lMYFEZwHoqMyBGoLU7/&#10;TQBq2vH889j4r3/6+fXHAUi3eGt0lJGN+wbgJZg+9jYCkOAbeSsiR9zqAyBdYSlAgk7uryyO8HMA&#10;VCZYbrArhekMwCAC0Ko9AdDMCTg7tw9MF/w0NL6SHt0DUDE3wo8/ngAo6Al+MrnEGg26mY0pBejg&#10;p2371RUvdNUkds78TjSJGpkFoFWsFVQjAqBTgDOK4jhXrEJqjqDmscykOyAgz/JBUMmQhQ0OgOn8&#10;WwCAUoF+ANKNVuyvLGUSKlKCDPwCCRCr/nL0PBYCsCBmPAqp8goFQalAucECINtSc7WrU38OgAaC&#10;+wCg5s79FQAFUPUH1gORUqaNR5zq/+j+hhN808eNQujEMciiu7dgwVyqv7fw9IuvoLmtHalpaYiN&#10;jUViXByS4xKRnZGForwCFORkIzs1CSnRoUgMp4ush6TrQUl0sXUxFCYrKyyloJ4d9uIsJdj0Op8A&#10;LCQIBSuBygJQMTAB0ClAqkaqKD3noqEsFY2EmYEf1Y96jwhyDoACjdxNbU9QNQD0DUcv6PldYC4b&#10;owpTPeArdIE76AJvowJU4fcbLz2HpgoC0Of6dgWgM2V+swk/WWGKBnwVAAm1ihyqMwGQx8Pj0LzR&#10;B0ALOwdBa10B6OBn3EzjamrbFoAVVNAKJUgFyg0W/ARSwdACUJnXaYQOhYBqbKUAPQCUzeH1s4Dn&#10;7MJmJUEyMZ+2cEaOGQRBAFyqJAjP65aKJO6Dv43J2lIJFikJYkMYglpXACoBYpMgKocRAFUG5UuC&#10;5EVzfasA6yhaGnlt1BeEEYAjUfN7ACTDNkdGm2cCi12GYb8PQF/V37o12HT1VeYBI1qxKwAfIwBD&#10;brrUADBu3O2IHHUzIkbewjmVICEYPdoHQYJOSjDOgE82mDbID0C5wWmhemKZeoOoQ/9kU+bhyl5k&#10;WnYmADoX2BRCE35eADbIRebdZxZ/hDlVlO8EjxTWglq6nT4AqlBaMUStr9IStx8BplJgIADVLU+j&#10;PXsBqKHxjZkkiLLWdDF5IdZlU/HlamQaDc8lFScYCmbcD62VJ1NbaZyBnMYGnMO76Z31PHkaOitA&#10;wc+5wQKgEiACnmr+ZFo2x9cFgDlSgVSDivPJzRWsBDwBTmUwAp5RezQ3UIJTgG6uz0vxCXx+9zdB&#10;8HPbpMudMNWM6JIcQgUYpAJoC8AQAnA6AZieFIt5c2fhxVdfxyPPvoCalplITM9GXHI64lOyEJ+c&#10;g9SMImTnlSGvqAIpaRmIiYpAbGQYYugmx8VMQ2pChHm6XGFGAkqyk1CanWAC+iprqaA7p8RIIS8O&#10;C0BeYISZLmILwESb/aTyUV9TJQP0vkAm9edigIKm1KJM6s8oQp96kpnYG9dzpTNyNU3hMJdNMoJA&#10;nV2Xh5efvBfrV9EF3roBHetW4bUXnja9YfJ4/AUm9udzfzU0PpWfiwfq71mJ6vivRIC6iEmVSV1q&#10;wNVMC0DCuC5fCYvAcF4BBdgZgDpOHa9UnqDhVJZMcTQljywEXVJIZS7qHqieMUq4KGM8ncfM3z2d&#10;1xKvoWY9dqKcYoHga9MNmjZb8eumdEIwg/BLN7ZwRhbuas/HvXOKDQjn8obeqvgfxUCDrlHCS4MY&#10;qDeI97gEOJcFtiowjPCzbnB+YggBOZ3HHcEbQaTZRkORVYANDoBRvw/APWvWYtPFF/sf+vYHAehL&#10;fnz2KTafekrnlWmdAXgZpo25jYrvVkSMuAlhw28iBG8zFil3eNQdiBlne4OoDCZ6XKAUJqAARyJ1&#10;+ihkmZGh6WbxIqyku+eSHjK3LEg5BegAKPgp2yoAylzcTQCUyf0UBFUSo+cBq4tcKxtTrrRTfk4F&#10;SgFqMARldd2Dj34PgFKANTzJrClux+1ShUqJamguKUE3bqHies2FUSYmOK8mnRDkiUQwC4Aq3RH4&#10;nPkByJtBZwASZJ74nwGgVKBigT4AytV1ak+w0/BeDoTOHPQcGJ3ic0kRzaX8crmfPJpVg3qo+STE&#10;BY9FJF3f8Al0f2nTxo2gAhyNtPhozJ7djudefg33P/EcSupmICIpE+EJ2YhKyTMWmZKP6MwSRKYV&#10;IDwpG5FJ6ZgWFYup4ZGITIhHEhVjdm4uCgsLUVpUjPKiPFQWZhASiaggCCvNRaSMJV1gXvAChKBm&#10;kiAEhwDohsQSAJUd9brAgqDihs4FdgAUKAU+B0CpQiVXBD1Xg2fq8Mo1rFYqZtXm4iUCcAMBuGPr&#10;RgJwJV59/inUl+URcFEmztkp++vcXwNAPTg9ArlUgEWpOk7uq4xAq87l9jMtjLsBoOBnXdeAC6yh&#10;6/V3Ha8A6ACjsIEgI9Oyyb7S9BmpQIFPMcAAAKXIgo0KrFJMXCKDIBP4Wnm+ytqVxFPpVrcALMSS&#10;1jzMqU3DjFLeQHh9ymzvje4BqHIXC7+AArTdI3ntqccPf2c/AHnd1OWFE4IyusAC4O/EAHeTYRuP&#10;P97vwf5hAJoM8EcfYstJJ/lX7ApAucBSgNNGye29BeHDb0TosF4IpxscTnc4YqSUIAFoiqHtoAgq&#10;hI4ap+5wUoC+3iDTRlkFuA8Aau4FoIsBukJowU/mVODeAJT76avBqyZs+KO2Up05AMoEUm3bApDq&#10;KNnGADsB0MGvCwAVA6zSxUgTDM2ArlkamSbSmBIiKpC2PUNUGB1K2MVSBeoZIZ0BKNfXWX2eXHvC&#10;i22homeZ4OcFoGKA/wkAveYA6CDoBaBbzqP6y6ZrnRPN3yZ2EnJiJptBUMMmDEfwqCEIogWPGY4g&#10;2tTxY5AYE4WW1pl4/PlXsfD+x5GUW4YxIXEYMz0Rk6PSEZpSiMjMckyIzsbIsGRE51QisbAG4yMS&#10;MT48DiEJaQRjDtIKKlBY1YyqhnbUNcxAVVU1yghCdRkzxb507WxpB9UMXUSNa2dHULF/7wzAQAzQ&#10;KDgfAAU/rwJ0MTTBzwBQ7ic/51SgARCBo7nAIQX4ylPLfApwI13gFVSAT6KhVAC0Bc75KeoGR0vT&#10;Q4DiUURVq7ngqOdg5Cer/ERutyBtAdhMENYQfCZpweNwADRJEMLPZW+NMuXx6OFFAqNie1J4Dn4m&#10;WZSiR4sqsaTi8cCI24oF7huAPF90XRBcApkA2FJGd5jWrvANASjwuXknALZZADYr/sfrU1ZfwJtU&#10;IZW1BkTgvh0EdXwaDs0lP0xXOF8f8VxeV64/uACoY1HtX21uGCEom470PwLAD97H5mOO7cywPwrA&#10;PV99ic1nnN6ZnrSuSZAQAXDULQgbdgOmD72RKvAWowAFPxVEx5nucAKg4OdMMUDXG2SETwGOI2wU&#10;AwwAsKt5FaDqAPVa8HM1d10BOLsy2UKQNpfAmVdJl7g0wayv7TgAysy2TIxtqgWgJwZoEiE0B8Ds&#10;yAlmEFf9XQAU+FzvEWWFqxRHIfTUNU6wEYgEJA1hr+LopoJIc2yK/+0TgL4iaMX+BD8pQC8AXRJE&#10;8NNDqXKjxpgyF0FQAJQbLKUn+KlIW3Nn3QKQx6d4n6zQuL4TkB09BhmRo5EePhoZ4WOQGqrEx3BM&#10;HNYfYwb1w+jB/TF62BCMHjECo0aORPBUXmiV9Vjy0NOobJmP0dNicceoqeg3OgTDgqIxdHI0Bk6I&#10;QK+BE3F9/3EYMCEc/cdNxw2DxvK9Mbi27zDc0H8Ueo+YjBFTYzEtIRephbXIq2hEbnEF8gvyUJCT&#10;isIsqqp0Kr1sgopukEY21lBPDoBygR0A1adWwHMA1LxbAEoFclkQlGlZUHTd6LwuZytfz2sswOvP&#10;PoANq3/E9m0C4Eq89vwTqCvNMQpQiQ6ZCsGNmSehyWJtT5Fk+/zbskzVHv4GAAkoB2GN0ecAKBP4&#10;Zio2STBK1UnhOeVnAeO6FnpLS2xG+I8AUMPPS/kJfjNK4zCzCwClBBe1ZPsAWISlM/ONC6zPCn5y&#10;paUC6/LVDc4qUO1fx6jj0bE51afxIR0A9dAsxQFL0nlN6jo126CHlUMvj9dFrQeAO/VQpH0B8Msv&#10;sfGEE/9TBeiLAXZ0YNM11+0zBugHoJIfI+X+Cn7WBY4e08d0h0tUvd9kxQAHEYD9uwVgkobInzbS&#10;DI0vAOpi1IAE3QFQKlDgkvqTgjPQMsrKAlAq0HSJo8Jr490roAITMZfw8wLQqT6ZA2CnLLAHgAaC&#10;ND0dzgDQdIVTEkTuo1OM6i6nOkYejxRhRigBpCH0uT5hkqdRWxL09LYp5hiVGJlf2z0A5SoLgKYE&#10;phsAKqsrCKoPsANgTmQAgDJX8CzgCcReCHYFoEl6+ACYx3Vzjeoj/CJGITl0JFUfb1QhwxE7eSiC&#10;hvfFiH63YkifW9Hv9ttw2213oPcdg3Arrc+g0QiOTkNR/WxMjc/GjQNG47q+I3HVbUNw5c0Dcd5V&#10;t+Dsy25Ez0tuwJmXXIezaD0vuoavr+X7N+CCK3vxMzfj7CtvxjnX3IYrbh+Ga/uPx83DphCekQiK&#10;iENUfCLSUhORqdGWs+jGFgtqetiRVJAFYFGaMsaKrammT26klFz3ClBzvZa5ZIgXglJgDkACoTG+&#10;ntdYiDeffwgb1/7Ma2gjNhgAPk4AZlu4pcWYkZ5lAp9gKPC5uSBZyLmelesFoJIgOga597V5VgFq&#10;/1YFdgagS2Ro2QHQub0OMG6gCQdBqa+qnN8AYFrABZaSc+qvmV5La0U85tandgKgFODSmXkGgHZE&#10;aAGQNyYfAO2cN6MuANTx2AEwNECGrQLQXL2DsuV1aUAMHwAbfQrQAbAmdxrSlQRhW+3avWufANwj&#10;hl12uSeMt19nAHJVbCMAdxGARvXZ9eyc722dNs1fPGhWpgmAn/K1ABh846WYOuKWTgCMHtPb9AZJ&#10;NAOjDkVyEEE3SSpwgOkaFz1WLrCNAZpi6GAqwBACMGws3coJVFGqeSMACSPXB9YLQYFL8BMIDQA9&#10;LrBMiRDF3LwAlM2h4ppXkYx2Zbe6AFBmBxkQAIN9QFPxsyBjAWhcYQ8ANddQ+eYhSfx8Ybxq7VTH&#10;SBXpc4m1rL7CeTH8boSTAKhxAnWMOj4BUCpQALQlMAIgvxt/bEHZZqXVu4NqzuMClwta8ZMMAM0j&#10;SWURo01PD+cGC4CCnGAnAHohqPcEPkGvk8vLdXPoSmdHjUMmt5cWOgrxUwk+/obK3AcP64NR/W/B&#10;7TffiKuvvgaXXHEdLrjiJlx0bW9cfH1fXHLDAFw7YAL6TYjGjf3H4mJC7Jwrb8RpF16Nk8+5DCed&#10;dSlO4Vx20lmX4ETZ2ZfgeNpJ51yKsy7+Ny646iZcwPXOv+52XHLTQFzZewSu6jsKV/YdgRuHSDVO&#10;w5jgcEwNj0ZSagpKinJQX1GAhvI8aEy9iqwEU/4hAJbnEGT5ep6Ez5UlLJoIQvWukPLzZ3wJGQdA&#10;byJEEHTJED/8aOpCNruhAG++8DA2+AC4sWOVAWBtSQCAfvXnA6Cz/NToAAAz1fVO8cZMKizbE0QK&#10;ULE6HYOSPK7XhkzLzhwAtWy7CgYUoFxfDTUmyNghxwJupbK+2q4FoGoOBU65ylJd0/k63MTdZlAs&#10;tFE8tFDRNRfHUA3ah3vN96lAmSDoByBd4Pn1bGee2/U8j2vpjVkFSABmB5IzOr6uAMyKcUYAUkjo&#10;eIvSeCw5VIAEYAOv6drc6aY0rCZ7Gm/OI/jbpWH3TlKMEPRzyzvt2Y0tZNg28kribS8FuPrdn7Bt&#10;CxWg7/Ndp50LFmDTf/23D4BdFOD+f8OUGy5GkOJ+w3sZFzhi5M2IVc8QPRozaDBSpgxFavBQJE22&#10;g6NGj6MKHEMFOFbjA9piaNUIegGoYeXVH1cXf3cAFBj2BUC5wK4URoCR8pMJgHOrUjCXAJxZHOfJ&#10;ANu4ouYaOsr0nJAC9AFQx1JEleePBfoA6Mz/sCSeWBo12Y5mw+PJCDcAVC8RKb9cqilBSY+vFABt&#10;HJAnUzXd8po0Hl+Cyf42KsvFk0aZbAdAgc8LQAtEutMEoFzgrNARxrKp1v4IAPXaueT6jMAnyyeo&#10;s7l+BsGXTnc3LWyMUecxVPDh/N0mDu2NkQN647ZeVGqXXo6Tz72I4LoYx559GU69vBfOvY4AvGko&#10;LrttFC7ivOdlvQzgjj71XBxz2nk49vTzcULPC3EyYXfimRcRgBfjBM5P9MxPPe9yKsNrcBbV4Hn/&#10;vhUXcpuX3Tocl98+AhfeNAiX3jKUinAMbhkehDtGT8PEiCQkZOajsKwKZRUVqCgtRHFOCoozbV9Y&#10;kwXmRdJYohhgAICCnQOgTAkQQVAup9xDmSDoBaB1Qa0K1CAMs+rz8PrzD2Pjup8IwE3YsG4VXnn2&#10;MQIwywBQkOsOfg6A+QRgESGpBwRJAQqA7dV5aKGadSAO7P/3AdjVBXburxtv0brCgVF2HFhVGC0A&#10;CnxyfzWX6tKw80qCyAWeQfVnAFgWi9lKhBByTgVqvrg1B3e3F2BpSw7m1fG4CEwBsI7XoQBYm6dS&#10;HJv8cAD0A9q4v9YCAJxiAKhESKXi6dxGg4BKANYQgNVZdJfjeaMeFoSvF73vo1X305bFi7H5v//b&#10;A8D9AgC8/+pG7Ph2M3as2Iofly7Hl01vYeWTX3Mty9I933+LTWee2X0dIAEYdP2FBOCNJgEiixp1&#10;KxLG94XGBkzhhZNKAKZNpcojDJUJlgKMHN0fEYSgGRWGAFSNoBeAUlLlvHAVj+sKQK8LvC8Ayn4L&#10;gBpM1SVAvADU9gW/Cu7b1gGq/y9VUpwnGRJjH5LeVQGqj6wGCpDiq+AJVq0uPJwXcRsCoNSfoGTi&#10;m2aAhDADQJXpzK1O4THSxSi0WWI9RMlA0ANAjfvnBWApgaUYoLLAUn8WgFYBal9uf4Kcc4MFPwdA&#10;F/MTAGVyfZXoyIwg+MJHI5XwS54+ispvKMLH98e4QXR3b7sR1/z7Gpx93iU44YwLcMQp5+LQk8/F&#10;QSdfgMPOuAw9r+pD+I3GRTcPx2mX34IjT78EhxzXE4cefzoOP6Enjj7lHBxLGB5/+gV+ExBPPOsi&#10;OycET6EK7HnRv6kY/40zLrkeZ11xC867tj/Ov34ALrl1GC64YSDO/fcduPRWutX9xqPvhEhMjs1C&#10;eHoRUkuqUVhVi/ziQhTkZKA0R3VxKm+R4rODnhp48aIX7OT+qu7PFUsLggKOU4AyFwcUABUD9AOQ&#10;bqP64b5GF3j9mh+xbdsGdKxZgRefegjVVKG5SRaANvnRPQCdAhQAq/PVnS8Ts2ry6WZmc7+2ps8k&#10;Y3gM6rkhWP0RABr3NzUUeT4ACoSCjeDnBaDtEmcBWE0XtTTDDjKhuXE7dZ3IW+K5aQCoci4CcI4U&#10;IAG4oIEKUCCkLZ6Rjbtn5mNJSzb/nmJigPU8n9VzQ+pNAFRJixJXnRWqjQHaOGBgnMgAAOkBZfI6&#10;5fVuFKUPgFXkQm7yeKRdNwr3X1aPPat3YueqrfhhCRnW+AZWPP4VGWZlnbrybjr3XOMGi1+dALjw&#10;Lzn4IPQJPPnvdjPS88IeWVj89wK8Mu4e7Phli9nAlrw84wablWndAVDub8SIGxE9+hYC0A6OIAim&#10;0nVKJwClAuMnDTYADB/VD+GEYKRqBCfRPfYBUM8FUXGxVJcXgNWEgEAgE6ik3DrFAAk/bwzQJUIE&#10;GAdAmwQhbMqTDAAdPB38NFd3OwNAxdckv/0A9CpAmwhxANSDwktTQlGmAlL+WGXKAvNHrubdriI9&#10;lH/nOlRpApISE3pcpo5VMUAHQNUEqgbQlb7I9Hfz3dgG+wKgK4MJAHAUj8kOeuqUoLfnhyDo3N+u&#10;CtAkPLgtJTrSw8cSfhrgdATCJwzB6IG30uW9FpdeRqXX83wcffLZBNpZOOLEc3HUqRfhqJ5X4vjz&#10;e+GUS3vjrOsG4axr+uHYc67EP48+Df888mQccsxpOOy403HkCWfimJPPwQmnUQnSTjyDavDMi3Fi&#10;z4tw6rmX4bTzrzDq8OSzL8Wp51+N0y++HmdedjPOubo3wWcBKCV42S1UhFSFV9w+Elf2GY1eVAGD&#10;psRhfGw2ovIqkFlej5yiMhTkZ6M8PwM1hRmoL8mki9y5BEbKT93m1PtDbrAXgFKADj4CoEAh+DkI&#10;SgEKgK8++yA6Vv9AL2oD1q76Gc8+dj8qCVyT4TUAjO0UAwyYjQF2pwAFQBVha//2GGzPDS/4HBAF&#10;QJmW9dkSupgFiv0RerlSfZwr7meLjjXaNj0bU19HmJhSGPu4SQGwjKCRAlQ9YLXcTqqupuJYmwDx&#10;KcCW0hijALsCcGFTpnF/BcI5tRaApmyFQkTw0vZUYK1ePC477RSqywJ3B8ACXlPl9FxsMqWzAhQA&#10;s24Zj4UH5GF5wnN46vrZ5tnlC3tkYvFf8/DK2Hux/WfLsG3Z2f6xDDq5wEt7FGBxj1wsod3bo5BW&#10;ZJ6cPr9HOt6KfMQ41Xu++xYbe/bETq1M6+wCX4QpdIEtAHshZswtiBvX26jAxAl9jQpMD6GLSwgm&#10;TFYcaQAiCL8wA8F+iKEqTJwyDGnTRvkAaF3gTgCky6jMrHlNleZigLI6QsINO+WUoAOg64FhjBBU&#10;DHAOAagiauf+qp+xndv4n+kHnEjoEVwm/kcrirXwM5ngWKsABb9cvtbD0sv4g5bzpBEENa/WaMXZ&#10;lPwCIAGqmJqAVBg/geAJMseo45NCFQDVY6WVJ5aSHxZ+NCpEHZPq/gQ+5wK7eKAGQu0KwCwlQyJH&#10;c3/26W9OBaqAWcN1CYKCn7cGUBCU+svlZzNdppfwi5+qLm5DMbLfzeh1w9W48BK6rKefYwB21Eln&#10;4agTz6aiOx/Hn0NX+JJeOP/mUbi8XxDOuX4Qjj7rKvzr2J444NBjcfCRJ+LQY04hBE/B4YTgUcef&#10;gSMIxEOPPAmHHnUyDjtK75/G7Z6Nk6gCz7jwSpx+/pWE4dXoefENOIcK8OIb+uOSmwfhstuH49Lb&#10;hhmX+LJbOCcIL71tJC65fQyuHjwVfaYkYnRcPiLyagnBBuSXV6KkuAA1xVmoL80yAFRPEAFQQ0dJ&#10;+QmAMi8ABT/bbcwqQFmnWryKTAOgmbW5eOWZ+7F+9Y/YumU9Vv36I55++F5U5KcZBehKYQS/onTV&#10;AXohGIMCArI4PdbEACtybSG0YoAtGhKfx7IvAGrfXQHYVGZHxFb3v3wpK4IumzdwQVDAcapLLqUA&#10;qOJoxQy1H/vUNi8A5XZa1WXjgHHGBMAZJZ0B6CAoAC5tJUfoAs9XITTd5sYixf4UB4w02yvmfrV/&#10;wU/qz++WJ9phsKwLbMeJdEkQfb4zAJUEIQSz+XkCMLv3BAIvB0t75Bm7h/yyDMvHAoLw7djHDAD3&#10;fP0lNpxxhlWBXQGohxwJelrRmZ4A92DPOmz7cbPZwPa6WmzkSgLgds73AiBVoBeAcWPvMBB0ALRu&#10;8FDEEniRdH/DR/YjCDVajB0sQQDMVhaYbpi6cQlEAp7GwLMA9MUEPTHAZqo49QJxAOyuFGZmaYLJ&#10;+s4qSzTu72zOpQAdAL2utRk81AHQJUA05H2cEiB2QAQB0ECQANTcAtCCrxMAeccr5/ZMXC1yjIGg&#10;AKgMsFSqA6BKYWSqC7TxP2V/CUC58jyurgB0y8UEmxIg6gMcAOBIPwBlDoBWBXJdbkvxR80FYgFQ&#10;CRDr/o5DRthok42PDx6GiEmE36DeuOHfV+K8Cy7GyT3PwYmnE3h0fU+Q63raBTiu5wVUegTgpbfg&#10;nBupzvpNxAU3DcPhp8n1PQOHHXMyjjruVAO7gw47HgccdDT2P/BwYwf862gc8E/aQcfiX4edgEMI&#10;w4OpFo866Uycxm2ee8l1OJMu8LlXE4A39sfVfUbi2n7jCMKhxh2W+tPyJbeOoCs8EVcPCUbfaSkY&#10;mVCEcUmliCqoR2ZFEwqq6lBWVoaasgI0lOkhQHSHS2y5TFWuuo3FmGfi1uWrK5otg7EAtLVygo9X&#10;BRoA0gIAvM+4wFu3EYArfsBTj9xrFKAGOugEQKMCfeCjFdKK+DfVABoA5ihTnW4BqJ4g3GfABdbf&#10;1JvFQq8rANU7RK6xBk5QfM3AhQDMoXdin7vsRtlRbaDUoAWgvp/cYA1ZrxigXF8BUFngCh901P1M&#10;2d8AAKO7BeCi5iyrABUDrOcxUXA08fNKXNQQghW8Zot5fUiF6vi6B6DUn2+8SAIwlwAv5M26XNep&#10;xI6nDEZZ4NxUei29J+JOAvDuLvyS6RnAD51dj62/WoZtq6nBZh/DugCwYC8A6slJ959QiU2frjEr&#10;o2MdNvbpbYbC2sqVlQV+zJ8EUQH0DQSgdYEtAPsYkxucPnU4MqaNQErwcNMlTlngiFH9OwEwnaoj&#10;N2I8inhRK7ivOJwBoM/1dcteBSg31gHQPYHNucFdASjwdQtAuoRKftgMsHWBzUADnsdh6qFHevaH&#10;U4Ey0x+YAFQCROBzVk6JX0P3VwAs44+nrGq2T5EpAaJj9SZpAgCMM+/VyzWX+0sA6vvajK+Fnkyu&#10;sNRf9wDkTcS3L68LLPCq/lDwVTtZCFoFqL+r5CUzYqyBXxxvUmHjB2GM4Hft1Tjv/Itwyhnn4WTa&#10;KXRZDQDPoBrseTFOOvsynHTBNTj3hoG4cdg03D4mkmptCI497VKqxQtx3Ik9cdTRJ+PAg47BP/55&#10;JP72j8MIvyPwz4OPwb8OPg6HHHYSDjviFBzM+b8OOQGH02U+jOrw8GNOxyl0g8+9shcuufEOKr3B&#10;RvHdMjwE/cZH4ZJbhuKc6/pR/VEJ3kaXuDfd4NFhGBCairEppQjKqse03EYkVbQhq3YmCqpnoLyq&#10;BnXl+WgiXBoIQD1zo5qqqzKb7mdOPOrzCZiiVMLAxt6sAgwAUArQ6wZbANLNogLsIAC3CIArf8LT&#10;jyz7wwAs7g6AlcoCZ3SKRcpVNQD0Qc8BUNAT/FwhdD2PVXE2Ac64l0p++EbYkQoUBB0A1cNCkNf3&#10;08gvVbnKzgYAKOjU8FwUAP0KkCDs6gI78wOwNceUybSWx1sAcv1aWjkBqB4mAqBUnd/9lTkXOH4q&#10;MrsBYBmveR1LLcXBvgDolJ8zvTYMO7Eam77uMAjbs2E9Nvfrbxj2A80Mh7UvAC7hRh+/vBU7V2+1&#10;K9N2vfUGNp58MjZwRb8CvPESowAFQCVBHAA1NJZGh0kc3x8ZVICZ00ciNXhEFwD29QFwGDJCx9Cd&#10;m4jiWDumXVcAOusOgBWEii5opwR/D4BeF9huNwA/mwQJRoka36g/qjyjBm0ZjAOgssH5fK9UEt2o&#10;PwvCygy6Dryb1vHYHACdGpPbaZ8TrKGzbJmOF4A6ZvUaESA1Ao6+v4OfwCfTsnV/CbcuAFQMMDtq&#10;tNmXywQLcCq9KU7kulR9FoBqL35HblsxQAEwg+5vYvBQhI4dgHGD+6DXNf/GuedcgNN6Enynn0sA&#10;notTel5kYnSnEHynn3cVelKhqUzl333H4PpBk3DeNf1x7OmX4ZiTuM6p5+HUU8/B0UfT1aUrfNDB&#10;R9OOwaGHn4hDDj8BBx1CAB56PA47nH+nHXH0qTj6+J447iS61pwfTgV5MpXgJTfcgWv7jsZFvQbh&#10;JgJwTGQWhk9PweV3jDFq89LbR+OawcG4cXQ4hkRmY0J6NSZl1iEopwkRpe1Iq1+IrPp5KKhtQWV1&#10;Beor8uhOauCAVLqMSQSGBaCGn2oQAM0oLDYT7AAo9eetBTQAJIjaHQDlAm/bYAD4zGP3o6oww2SB&#10;HQADtYBdAEhXWDWAXQHYXJpulJ/fDedyI4+hma57syDIeRNtLwBSzSm25wCoDKt9wJSFjnU97bIS&#10;IRqYQG6wAKjRtV0WWC6wFGAnAPoKoZUEmaVi6LrUbgGooug5dSloKeMNnS6wAWCBBaBcYKcAuwOg&#10;BkHIjrWjhMsFDgCQwobXhHqBGADmCM4WgDl9ugegfX55Dp64uh071203DFNKZPebb2DDiSfhm98G&#10;YCE3momPc583K2pyZTI758/D6gP+geVc+ZH/6oHg6y/G5KE3YvrQ600ZTFcA6kHpSoIIgGlTLQBV&#10;BmNc4FF9Tfe4RKoOKUAHQBX4SoXJ/RMEvOYFoOYCYLlP0eji/k8AqG1pm+r6JgC60ZNVB6gkiOJ3&#10;Lg7YHQCVAS7lSaVYn+CnJEhVZjga8mNQr7Q/1aXpS0s1JhgJOu7YXKG24KcMtY7VAtD3kCcqWR3b&#10;bwHQ9QPOnK4bzPBOCrArAJ0CVPtIKWtZitQpQNX7RQh+g27HbddT1Z19Pk4W+AjAU2lSgKf6srSC&#10;4Ak9CcJzr8LZV9yMs2inX3QDDj/pfBMbPI2fO/e8i3D++RcTgmfipBNOwXHHnIgjjyDwDjsOh9Id&#10;PpQAPJjK8JBD6AIfdBQOpEI8kPODDz8ORx17Go496RwcdlxPnHXZ9biu/1gCdiKuGRSEgSHJCEou&#10;xeDQNFxw60hcdOtoXDlgCvpNTcWgiGyqvzqEFLYipKgN04rbEVUxD+nNdyGrcT4h2ITq6jK6wjmE&#10;RToBmELwEDTZXQAoZZijJIiNATr1548BGgCmYWZNPl566n6sIwC3bN2AlSt+NArQAVAqcF8ALFIv&#10;FirDUr7vANhUYusAvQAUiA0AeRzNikMKgjqeEo1Uk2IAOKs2x8wFQLm2goyFn7qUOQDa+JuSIPq7&#10;AChYWjeb+6fX4gC4Lxe4KwC9KlAAXNqWawCoARNmEIBm8ALjAqsgPdy4wDYTbR996gWgNQdB1xMk&#10;mMfDa0BeHUWDXwFqjMwcKsYUxQC7A2CxYdiiHln4pOglwy33WA9NO+fNxadk2JvdAVBzZVGevmUe&#10;dq6w6q/rtKG2Bu9fdSUeo4s06abLMGnwdZg2+FqEEoJRo24m/G5DzKjbED3yVsSP64fUKUNMHNC4&#10;wEqEeFxgPTNYA6V6ASgFqDhcdwCUYusEQKo459K5C/yPusDallxMQU/wc6bX5pkgBNzeCtAHQbq/&#10;hfzxyulWSPVJBcpqsnlceoxfPu96afyhfQAUaJR80LHJ1dUIMUrO2NFqkvg61jzXWPDTZ2oIKRf/&#10;c/D7PQBme11gfwJEkJMCtPFHwU/PLC5PVfzS9hjJihyH+KDBCBp6K/rdch0uOp/K7wwC8Mzz6Oqe&#10;jZNPOxsnnnoWjj35bBxFhXbY8Wfg8OPPxLGnqozlYlPUfPRJ5+JIuq9nn3U+Lr/kSlx79b9x9RVX&#10;4cpLqOLOvQBnn3YmTjnhNBx/zMk4+sgTDAgPoSI86F9H4YADD8Pf/34I/r7/Ifjr/gfjr38/FP86&#10;9AQcfTIV5Knn4wK6u73HhuEmmhIdExOKEJxRjZsnxOK6YaG4auBUXDcqAkOi8jEsppAAbEFk9VzE&#10;1S1CVOU8RNJSGhchp3E2SmvrUVtRgrriLAtAwc6Mu2cBWF+Yipq8RKsK6XpK/bmh9B0A26gCDQBr&#10;C/DSkwTgqp8IwI1Y8euPePKhe+gCp5mx/gRAJTwEv+JMa4KgusSVCHzpitkJgFRguRqdJduUwcgF&#10;7gRAQqqRLrEDoIGgjokqtK0qwwBQClDHW8YbcHcAlOryAtDFAdUDxAHQFUKr9MS4wDwfFXeTkhP8&#10;VNvXSrAJgCqFcRCUmSSIB4BSgC4LXFOgYcm0fSlTC0CBL3CMAp81ucE5saoJDA4A0OcC61ikAgXA&#10;qmx+JmWcD4C5nQAohi3okYGne83FDl/8z02uUPqb8nK8dtXVAQDKX5bbeyep+cKARdjy+TrzQV+n&#10;uE7Tzh078eW77+LlRx7GmDuuxaR+V2PqoGsxfcj1iBx5M6JH3YooDYtFAGqIfD0kXQXRyUEaFp8A&#10;HEcAqgxGw+ZTASo7rCSIAFjkA6BUoODUFYAylwQRxOTGOgDKxesegFRa5QkEYBIBaAdC0Da0LQtA&#10;gVYqMABA80wQgq+I4DNzHwStAqT7qwQIf7zyVPX1tQpQSQ/F//TQFj0XRN3LBCIBSSBSBlaAcwBU&#10;eY4FYKJ5rYczSdEK6qp9FACd+hP0ugLQ9QPOnEYAThtmAJhDl9j0CRZ0CcBiHwBdFzy1TyW3rfEF&#10;ixNsfWIq1Xn42L4Y3vdGwutCnHHGWXR9CcAzlPg4C8cTfseceAZV2dk45hSCjirvqBPP5PI5OO60&#10;83GsyluOOw1nnNITV51/EfpefyOG9+6NAb1uRL8br+fr63DLlVfimosuxkU9z0LPE0/BycecgOMI&#10;wiMOORoH/+sIHHjAYTjggMPxD8UJaX/9+2E45JhTCdhLcdxZV+D6IZPQe1IMbhkXjQlJZZhMV3d8&#10;SjlumRCH60ZE4OrhBOTEBEzJbcJUAjCkqAWhdIHjaxYirGQ2ppe0IbVuLnKrW1BSVonKolxU5KWi&#10;nKDTGIIaTLWhJM0PQKnAugLr+u41IIIAWCoFWIAXCcC13QIwwkDQKUA9Ga9EECT8ZKV8XUaTC1xG&#10;BagymBnlFoBKguwFQI8CdABsJpTbCL6Z1RoPMI3rEKzptgBaYMlRFpgusIaWcomH7gAoV7+CN24z&#10;HFayMq88/+m9VPMasT05Ik05jFWBsWiv5I3bB0AHwa4A1OesC6zRpaMMAKUwvQC0XfQspAU8mZSf&#10;3GBXBuMAGMgCyw22AMwmALN8WWABUOBbYspgsvFc/4XY/OlaH7ECkx6QpOmnn37CBy+/gh5ydeeT&#10;lqqbefzyFnzZ/BZ2b+h+fH3Hz+07d+KTL7/C8y88hzF9r8XEvlcjZND1mD74BkQMv9kMiqoucRoU&#10;QUPk6wHpyVR5KVN8ClDF0ISfTMvqK5waMgp5kbqwFeC3brBKPhz0BAOZVNu+ANidApSb2c670Ww9&#10;klIDknJZD0TXA9ct8OzwUm4/LhZYakZQ9sLPusGaFxDSSo64Xh8aCMGMAsMfWAMg1BN+KjgukntJ&#10;EAkySjioBs8BUMdmuucZACbwNU8WArCerkcd13Xq1AtALTsAFkrhEYAaDTo9ZCgyBMCwkea1TH8z&#10;4YT4yQaCcnfdDaIijdulsiyJG09gjkTs5IGYMOwW9LrmCpzR81ycSuhJ9Z1wMlUe7YRTzyH8CEGC&#10;7ohjTjeJiiOOO5Vzm8A44dhTcX7Pc3D9JReh/3VXYELfWxA84FaED78DCXoGzJgBmDrgZkzocz1G&#10;9LoS/a66ADdddDauPusMnHfyiTjl6GNwzGFHEIZH4rCDjsShBx2Gg/95KP75zyNwEgF78jk8ritv&#10;wy2jwnHd8BD0DU3H5IxaTEypwODwHFzSPwhXDp2OKwnBkUnlCCudhenFMzExqx7hXA4rm4MpBYRi&#10;4QwklrcgvaQGefkFKMlNQ1mW4n1xqC1WX2ABMMW4w4Kg3GENRmqTD7aIWgBUbxK9biesXnjyPqym&#10;C7yZAFxJAD71sM0CC4BeF9gB0MT8+FrwswCMpRIk6OgCqwvcbKrKzgDkzZTLTYoB+gCouVtu4TH5&#10;s8AeAHoB4xSgi71pHnCBrauveKDeswrQArCK15mUl3phqFeIIChr4/kqAM6tTdkLgItbbQxQsPQC&#10;UEkWDWzgjiFwfJ0tm9eYMyVx5JK7JIhxpwnAarrBVdnWBc66bTxm90g1XuuSvxbg8Sta8eWMt/0M&#10;21u+2emHH3/C2+9/gB4vDFmE91Oewq8PfoFdq7b5/qxpX6sSgNu345NPP8PzzzxFAF5nATj4eoQO&#10;uRHhw1QScxOmD7WmIbHixg4wAJQClLvrAKgkSNTY/qZA2g/AGAdAJUJs538Hv98DoOZy8byQaSsh&#10;APljOAC6hyFppGnVFrrtB0Ar8Ggw1AD8AgCU+TLDXBYA7fBXVIGCIOGp7mZ6PojcXbmXSoBobh+b&#10;Oc3E+JQACfQCSTW9QNQNTgB0iRkdiwOggNdZAY73K0DBTvAzLjABKEWo9/KjxvnVdJGM7VkqAOpG&#10;wXmpyl9ixiItdBCmj+2DAbdej/POPhc9e56H0wnBY6n4jjmhJ13fc3A8ld3R6s1x9MkE4Kk4nq7w&#10;YYefgH/98yicSAheeubZuO3yizHutusQOexWpE4YiKLwMahLnEILQg0hXBY5FgXTRyCTsE0YfTvC&#10;BvXCuFuvxqBrLsStl5yNf59zCi48+TicffwxOPOYo3DG0UfhpMOPxtFUiGecdTnOvrIPzrtxCG4d&#10;F4HewckYGJGLsUkVGJ9ahV7j43H5kOnoNTEJNwelYAQVouKA4zNqMDatGsH5MxBEZTg5pwFhhQ2I&#10;zqtGcnYR8nKzUZSVTHWShNoiC0C5wYKfA2BTcRqVFuGngRQEwApbCC2XuL0mzwBwlQ+Aq379CU8+&#10;LAWY7qsDDLjABoJyfekClxjVJwAqZidXWKU4PAe6AaApVaFr20QFaIDH/Qp+AuIMQruF4HM9QRwA&#10;BRk/YKiqAjFAmxyRSQEKetq+VYABAEoFllIcVCoU4wegFJ3G9YvmPukGVwfcYJm/ELo1xyZBfFlg&#10;fb6OHlcVr9d9AdCo1S7wk0ktWgAqCaIYYISBnwNgVgK9nRHBeHbgAnyU+gx+ffhL7FptEx6/N/3w&#10;ww9455130GP7hm3Y3c0T4X5r6g6A06j+BMCwob0478XXtCE3UwXcTgXQD0kTByOZCjBh8jDj9gqA&#10;4aPuMAB0LnBepDKbAQAq/rUvACoDLFO2VKrGqT8B0EHGusAWgFJ+MvcsEAtAq/7+KABdWYweham5&#10;+vk69VdBV1gKUACUClTG18Ti5Ir64n/VhFt3AJQCbC6ixCe4HQDdsTkA6gHoAqBMyy4L3CkG6AGg&#10;UYBsRwGwmND23lDUj1jHpHhh/NQBGDv4Zlx96WU4U6Uup52DI485GYcfRWVH1XfKaefh+BNOxzHH&#10;n4Yjj9X7J+Kgf1GlHXAkTjniRFzR80z0vvQ8BPe5DpmTBqGCx9TANmzPicLisiQsKk3EQtq8Qt6E&#10;8qLQxrZpUJsrQcNjzpjYD/GjbkNI339jxPUXot8V56DPRT3R65xTcc2Zp+KiE0/CWYTwVTcMwNlX&#10;34Fzr+uHvlPicfOkWNwelISRCSUYHJmP68fE4sbxCbh6VCRumBCPcek1mJBZhxEJpRjP5YnZDRgn&#10;1ZhZi+DMKoSnFSElKw/5ORkoz0uhC5xGqKXvDcCSdAIww8CpuSyDF3aWMbnAewHwl5/w1EO+QmiT&#10;BbYAVBmMYn/q9aHaP5v9Vbc1Dd4qVRgAYFcXWEmKep8C7ApAowqpTgM9QRwALeQsYBRLs2UwrgBZ&#10;f1M8UAow4AJbAObT85EV6/zjtSXwCIB2QFLNo3mcNhHiVYEOgEuoAtU/WCrRQtMCsJq/vXqCODh3&#10;BqBd9sJPr62r3hWAcn95zWdNRVr4MG43BTs3/jHoeScLwLfRY9uunWY0GO9wWMJhVySaFLIPlDsc&#10;AJ99CmP7Xd/JBZ426EaEDLwBUwfeiKmD6AYP02jRGhmGAJQCpCnx4QWgUYAEYG4nANqi398DoLqL&#10;eQGoOkD1otBoKq1SgATgTKo+LwBnFPw2AFUGU8z9C3oa4kpKzylAwc+ZBSD3zxNHVuVzgeX+qoeF&#10;c3+1rPifHpW5LwWoXiD+hz91AaAFHt1onwp0APTHALsBoODoYqmalwjCbE+bVJlAVToGGeEjEDZ+&#10;AHr3uhpnn3UOTj71bBxx9Ik49IjjcRwVoBIfxxx/Ko468kQcceQJ+OfBR+If/zgYBx94GE45/Hhc&#10;eUZP9Lv8AkzjTbB4+ki0pk3HncWJWFqdgbtrs7GsPg8PNOTjPto9dXm4pzYHd1VlmM+050RgJm8W&#10;LWzvGn6XklB+B8IwcTTPF95IQ3pfjTE3XIp+l52L684lAC+9Bpdd0xunnncNLr9lKG4YPhUX9RmD&#10;O6YmY1xKJUbEluDaMTG4fFgoLh4Ugt7TMjCa749JrsQousWTcxsxKrUCw+OL+V4pJicVITwlB+mZ&#10;GSjNTSUAqeqKMwwA5QK7rLAffpxbGFIB+gA4q9ZmgVevCShA2xNED3vqCkBaWrQfgGUEYEV2Esqz&#10;pQRj/S5we7VLgvhqETk3CtADQC8EuwLQZoEt5Axc4gOF0F4ICoCqBewMQClELwCltpQIsT1CBDMH&#10;wPYq6wY7FXhnY4YfgBocYWZloskeSzVaBRjF72x7ongVoE2EqD+wVYEBsyPXmOc/03PyArAyaxoq&#10;MoKRPH0IqqjQd2IXdvhGg3FTdwzzvhdQgNt3UNF1HQ+Q08Zt2LL4WazPm4ctS58DNgdGjPErwC4A&#10;nDrwWprgdwMhyJPYB0A9G0RxwMRJQ2wdIF3gCL4nAAqEGiRBfYEFQMUAdcGW+WKADnzOugOg1wUW&#10;AAUZbwywKwCb/QAMxBadKf5nC6Gt4jPuo8cF9ipADXzg3F/NqzOo/nhsivWZ8hKf+lO/WylD1fip&#10;l4cD4OxK9QNOMc8Iacin+0sAqjTHlec4ALoYoLOuAHQusGoB9VrZYRdLlWlZBeZaz7jPcWOREz0S&#10;iVOHYGTfm3HRuYr3nUIX9wQccvgxOP7E03Ai3d5jTuB7Rx6Hww89FoccchQO+OehOOjAQ3HCYcfi&#10;itPPxMArL0Y0f9/y8NGYnR2JeyrS8HBDLh5tLcQjrSV4rLUUj7eU4mHaIzNK8HBzIYGYi3sJyMW8&#10;YBfRFhQlYnZuNFrpHjWwzavYZkXThiBjfB/EDrsJwQThsGsuxvUXX4yrr+qFS664CWdffAMuvWkQ&#10;Lr51OC69YyyGR+djRFwxRiaW4ZYpKbh0yDSc33ci+oZlGQCOpZs8MrGUVoLhcYWEZQFGRuciOCEX&#10;CSkZKMrWQAJUgMXpaOQFJeUnACoeKOjJBEOZ/m5hqBGhC/DyMw9izZqfDQBXr/gZzzyyzChAPe3N&#10;9QV2CrATAOkCV2TrYUSJKM+MQ3UuXVwDwDxuP51gEpQIDs69CrBVyRgCUMvNRclch8vqCkcQCmRW&#10;ZXkBo5ieusLZMQKtm2shqPe6KkC5v84FruoCQBsDpIAQAPVwr+okvwoUABUDFAA1PFZ7FY/XFwes&#10;LYwyLrDtaifIBlx0lwkOgM+qP70nWArKrihbiRCr/kIIxSkWgPxNuhsR2oBu01ZsJcM25M7F1qXP&#10;A1t2+BnmAaAGRN1OdecZD3DLdqxPacOvB/fD6n/cgV8OH4iN+fMo/exOtu8QAD81LvDoO3wxQAIw&#10;mAAMHqi5YGgBGDpUzwrhyTx2ABKoAvWAJKm+8FF9EDayjwFgPN9LCx6OvAiqJSrAUrpsFoC8IKTQ&#10;nHUBYNcyGClAJUB+F4BygfW0NaP4vPDjNnwAFIT1dLUilZLEW/g5AMq0bAHIu5HiJcqa+dxfvVYJ&#10;itSfy/5K/dXyuN2xqeubK4LWMeo9ZYAFcNOjhd+lewAKarYXiBeAMlMMTRXYFYDms3yvkFZg3PIx&#10;SA8bgZBR/XDtFZfjlJPPoNsr5XcsjjruZBx/0uk49njCj68PPexoHHH4cfjXv47Av6j8jj/kcFx5&#10;8qkYdsWFSBjWG7UxQZhDgN1Xm4lHWwrw+MxSPDW7Ek/TnplTZZafmFWBJ9vL8FgbQdhSjAeb8rGM&#10;avC+6lzcXZGBRSWpmJ9PEPKCb2F71vKYywXy4MFIoSKc1vdaDLv+CtxwyeW4+vLrcf6F1+DcS27A&#10;5TcNxvnXDcS/BwZhWHgO+oakoS+V362Tk3Bh3wm4qN8E9AlOwoTkCoyILsCQiByMSSjG8Jg89JuW&#10;jAnxuYhKzkZWZhqqzJBZ3QNQ72lZ5iAom1NXhFeefQhr1v6CLds2Yc3KX/HM/8fZW8DJXZ3f/2mh&#10;UIi7uxIPSYgrcXe3jWez7u7u2d1k4+7uIYQI7k5b6Fd+VVoqtBQnwPmfc+/c3dllQ/v9D6+Hz2dm&#10;PiM7mc97zrnPc5977SLyUhIIQE83mGjCzyyKVDEPWDDMIgDzE7WGB0FIAG5JDiPcVAeYYuAq8Kmz&#10;i7Z2JggVldSelwI0iRACUApQc4U1s8PaWFtikkiYSFlpwXlNg3NtqAQhwcUB0KpNuy6wFJdCGVu1&#10;oSpMss0MLACDTJjW+FR4AqCiHICaC+wB4N5ClcLYccDidD8CUO34bZt+KUBv6DkIWuurAmhdlwUm&#10;APmepByLku2cYgGwwABwNSI2zkZBugeA390t55dh2Fd38UnsHnzUYDr+9tAkfNRwJv6VdricYZUB&#10;6OTjZzYJcvfZ9/BRqwX4pN4M/KvJPHxSdwY+arsQXz/9rrn/G6rG9z1jgIunDMeKKYMJuxFYO2MY&#10;Vk8fjjXTRzCoAmeNMQDcPF/LZNLqEnRqgiro+S6chE0LJpmOMGEr53gAuNQAMEfNEGQbade8AVjo&#10;AaBUn+AnEEoteQPQey6wSksEFyU+9noguEtNRwlANUFw0NPWWWBTAhNe0WxUAFR7rqoAdApQiQ/X&#10;ZEAAVEjxKfGhcPZX70tjgFahbuJ7CzRZYDcLRLNDBG97nIWzFLCDn9SbwOcUXVUAukywIKjZId7q&#10;T8el+C1BMo+VPVaj05DVczBnwgh079IZLan0GlLpNaYCbN66A5oTgo2oBOvR8jZo0BS161L51WuM&#10;5rytd5tWmEFbGjZ/POHng/08cc7Q1j6xPRM39ubi5oEC3Dm0pTxuHyzCrQNFuCkY7s/nMXmEZA4V&#10;IUFYkoYLW2iN8xNwgpbySDoVBWG6mydKWZSsMX8M+ffELJuMjTPGYMqQxzC0/xD07TMUj/Qagp79&#10;x2LopEXoNnQ6Rs6l7V0Rigkrw01meMLKUHQcPgt9Ji/DtDWRWE07vDgoDbM2RmPWhmjeFoq568Ow&#10;OTwR0dHRyKVqE9S8LXBVBajrgqNC+/sIwBfvXMHH//izAeA//vYRbj9xGflpiUiK0FQ4WmB1rTaL&#10;IlkAOjWohEguIZiboIwwFSBBuIP2WoXQej1lpisD0GN3qwWg4B1pVJzA5oBi4aJEgl1f13ZitgBU&#10;eFtgAVDX3X1aGc4B0BZEK6FhkxpSdrK4+wotBB0AT+xM+oEC3MbzbQsdVz6dT8UYYGW76/1+3XXX&#10;CEHvV48r9ACwkOe2AJhHAEoBFhKAdwVAQyZePAz7WgxrPtewyzHsz63n4+5t2zvw939wAKTy+/Z3&#10;f8G/qPA+nhmLf/mX4PMNhfh7w1n4pAmfoOk8PsFc/K3WFPwr76R58NfffFOeBHEAXDdTABwOn2nD&#10;sZq2WABcN3MsNsyuAGB1ClD7ssax63jiVlKAVE7/AQB1XfCzAORJQ3i4+zXjYzfhsodqy0CQANyp&#10;NXe1qEo8JT5BJQC657XdoC0AnXKSCqwKP28LnBet168AoMb/VPIi9ScVWNGQlL9cVHaC9JbEDbAr&#10;w1UAUMrQgE/qzwDQ1gBa8MnyKqurfc/7qgLAaKqlGFpaWeHqACjw6dhETXlbN8+0tR/SrxfVX3s0&#10;0ywNwa9FWzTnfuMmVH60vI0aNicAmxkANuK2c7O2GNenB3ynjUDO5gVmDO9kbiQub03Fk7tycJug&#10;u3OoGM8cKcWzR7dyW+KJrby9hDAsJgiLCMECPLk7H9d35uLKtgxcLE7F2YJEnMyJpRoMx+H0EBwg&#10;CHfFbUKJxjA38u9bNhWLHh+K4X37mfHAnpqK130Q+g6ZiJ5DpqDzwPEYNWcdJi0PwZSVYVhItTd4&#10;mg86D52BvhMWYdqqUGyMzcdC31iMmbcWo+esxvh5a7ByYygiIqKQnSL4VU6COADK8up2Bz8Xe7ek&#10;46Wnr5YD8J9/+wuevn6FarICgHZ5zAoAZhCAGYSftqYcJk7dq4OobKTwErArP6kKAO0KbtUB0I4B&#10;2h6BDoDW/lYARbMrBEDBr6JZquYF84c63s+AzwHQG462I4w3ADWeZ8cBDQC1RGYVC1wdALfyfCtK&#10;8zUA1PNb9VcBPwc8934t/JQkUQmMtcD3BOAmWmD+G31Lzffdn/6BTzOO4O+zYvFJQCk+XVeAj+vP&#10;JMPm4Z8ehv219lR8lnnUMKwcgN9TKv7dbws+engS/kG7+3GtqfhHI8KPD3KhB/+dAPwk9ZB5sAHg&#10;Bx/gzm0HwEFYTwCuofrzmTrChCBoAajFkiYicPE0hHjWAhb0BD+jAKkGBca49bRu/gRgYGUA5msc&#10;8B4A3OpRgIJfNu2ylKCul/L+bQ6Amdb2CoAKAXBrCu0oQeP9vEo8FHoSIE4BmrEzwsfBzyU/1LLL&#10;AVDw8wagrLBUn5uG5gAoODulWkT7rbIXbwUo1Sr4ucjne5L6s+BzIRBWAFAhqAl8AqBUoBSgLLDg&#10;p79BGWAlllIIwMTNWn50PvxXzMSU0cPQpUNHtKTac/Brxq0sr6KhB4D16zVFwwYt0LZpWzzWuQuW&#10;jR6MFJ/Z2Mm/6UROBOGXQpBl4da+AgO4pw8Lftvw3LEyE9pX6HbB0UCQoLy1j6pwD0FICD6xPRtX&#10;tmYYNXi2IIFQJQh5gh9KDeXr8N9Y/w6E/OZZj2P8o30wesBQDB04Aj26D0DXHoPQvf8YdOo9An1H&#10;zsCUZf6YvjIYywOSMGnxZvQftwDdh6ud1lzM8gnGmpAUTF/ii8ce1xolczB9vg82+QYiOSacVs1a&#10;3cKUME8hdEUW2ClApw4VGgN8+elr+Nhjgf/597/gmSevIT81wSx47gBol8a0iRCVw0gByh6nMzQm&#10;mBGjnoTVAJBAq04BavxP8KsKQEFMqskbgBpv00Ly9wKgoCnIKiOs2/R4heBzbwUYahTgXgFwSyT2&#10;EYIWgNYCHymzAJT9VVPUwlRfTzOETXxvLjvtrfasZa8KQPs+NhGAmpesWSWEqYQCBUR+/BpE+s5F&#10;Pv9t8K8v8U+Kto9qTrYMqz0NHzeebdgl+FmGzTMi7tP4vYZhxgK/SQB++c7/wx97+eAfdaZb4En1&#10;NbbKz8W/eP2v9abj0x2XzYO/puT84H/+G8/duWlmgjgFKACu0swQE7quccDHaYMnIGDRVAPAoBU2&#10;A7xpwURsnD/R1ALKGlcFoLPAAqCLewHQtnbiY7iVjXX3a90PAdCpP2eBnQIslAL0PK9CilAAdGOA&#10;3gA0sz888KsAoNRfZQUoAGrcz01DkxqUJXYtqBRqiGAVIH9FCUBZddlfqUNBUjM1VK/nAJgetNSE&#10;U4DmfTGqAlBK0I0B6jiXAc7U+/dfSjjOR/jaOfCZMx4DevZAW9rdplJ8TdugaWPNz22Keg1ke5sZ&#10;+DVu1AKN6jen9W2NXlSKc4b3RdSSydhB8J/gCXepJMUqv32FeOYA4Xeo1Kg9B70KCJaZ258+LCVY&#10;iluE4O0DW3Brb6GB4I1deQaCV7dlGVt8rjAJp/PicTSDNjMxCGWRG5Hnx/fP78n8EYMwru9AjKQK&#10;7N93ELp2fRStO/RGtz7D0X3gWPQdMxMTFqzDgvURWOYXx/0NBn49h03FQG7nrQzE0rVhGDd9GfoP&#10;n4ahY/mcC1YgxI9AoAoT9KT+BEBBTjBSVAVgMWPvljSrAB0AjQK8iryUeCSGWQCaJTHNmsAWfiqI&#10;1lxg3We6RjPSowRAKqacBM9c4DhCWMXJSoJUVYCemSAZtMBKjHjGAJUE0bGCmEuCCCYCYFYlANpE&#10;iAOgwCdwOgDqsQoBUJ2Y1cjU1QJ6A1CA04wPE8WRRvUd35Vk1gZxCtCM/6Vq/E8K1NYA2pKXilIX&#10;+x4r3q+27rp9H1KABGCKOkKrtf5mOxUuYS2iVAbD78q3b/0P/tJlubG5nzSdb1TfDxgmBVh3Gj4r&#10;PmsY9rs//gFvvvs2anzzwR/wp/7r8XFdDwCriwaz8NeOS/HNK++bB3/77Xf41b4zuLjIH8vHPIZV&#10;M4dj/exRWENrtGLSMMZQA8C1M8YYAG7kCee/UEtkzjQQDKAaFPwsAKcglFCMdQD0WOBc2j8BMC9S&#10;9Wva2ho2AVDW11lgMwbI23MIQJc1VinJVv5S7CBkdnvZ3305odhF5VVmAEib6QXAIoKngPDLl6oL&#10;J3wMOAgbhvrlpRI4CnV3TmaoRZbgJ/ApZH1dAkTKzwFQalAqUJ2gBWkLwAoLbOcBB5nbKqz8uioA&#10;tCHo/TsA6no6359mf2TxtdXWKyPYh7Z4MWI3zkGQzyxMGzMEndp1QMsW7dG4cUsqvOaoV7cxQ/Br&#10;zutN0bRJK0KRcKT6a0dIju3XHQFzxyKfSvJQWhDOFyfj2o4c3NijZMcWws9a3arwUzxzRApQ8NtK&#10;BViCW4SfAHiHjxMEBcDrfC4DwbIMXCpNwbkijQtG4QDt2XZauJIQ/oj4LsHaySMxkTZ4TL+BGNF/&#10;KPr2GIh27XqiDSGoxZnUQ1Arz42fvQIr/GKwISINc3wCCb856EPgjZ68EPNXbMKiFZsx8vHZ6D9o&#10;DMaPn4y1K5cQWlQ8ydb+Fmo9YQdA1QcqOZKu9vpqVMpj0qiAimmBb3sA+PWn+PjvfzZjgHmp8UgK&#10;l/qj0ovSYujhyIwLR1Y8twaAwWaWiFSiFkY3AEzk9yA3CXuL0iwA+fp5CZ6pcKYfoNQoI9tut5rr&#10;tiOMWefEA0ABzoLGKUCt8WEBqHDlMNpqzE/gkwp0ALRT1WwBci4BqAWJ1B7fJkJcGYxnDLCIP1CM&#10;/VuicXhrvFkU/eSuVByiGtzF+3WsAJjPc1FF0HovKm+xAKQCDFEjhPVIDadqVTMEqkOr/qwCtDbY&#10;WuCilED+AKm1/mYCmQBMXIdoArCgIAnf/fI3+Guv1QSgLC8BWIVf/2xGADaYjb+0W4Rvn/uFYdiH&#10;BOBrJftRA3e/w8eBJfjooYn4V8M5P3jwvxh/ly1ekQl8aQsOPz15Gy+0nIoz9Ydg9ajHqChGmsLn&#10;NdNGeQFQyZAKAEoBhqrxgVQgASj7u5EhAIZ5ATCLKiuHcHEZ4PyoygD0VngOgLrdu2bQADCZAMzw&#10;L7e/+3JDsV8AJHi2JWm62bpKFlgALIzibZFUYV4AzCTMBLRUKkGX2EiRHRWglTSh4nMZYDcDpCoA&#10;FVKCDoBa69clQRwAZXt1nwCo9l7eANQYnsIBUOBzEKwOgGm8372uluQUrFMDFtP+qt3VTAzu2xut&#10;W7ZF06atPTa3CerWaYT6dWl36yvr2wzNjCpsi1ZNWuPRLt2wYuJw2tD52Mkv5MmCGFzZnoHrhN9T&#10;VH+ytRrjc/b3h+rPAvDpw9sIPwGQxyv20wrvLcBTu/ONFX5SENyRRTucjvNbqAJ5Yh/myb+HJ+6O&#10;SKoA/jhGLp2OWUMGYkL/ARjZZyD/lsHo3Kk3WrbqhrYd+6B7v+Ho2mcoeg4cg8nzfOAbkQr/6HSM&#10;n+OD3kMnm1XqZsxfidXrgjBl6nwMHToagx4dgDlTJiB0E380aEuNBU7RqmYeAObQAmcRgFSkRQKg&#10;guprb0kGXrrlscAE4N/+9ifcVBbYAFCLHsn6CoBhBGAEARhhACgrrFZZAmASoZtOGBoA5iQTgOnc&#10;xvMkD7cApBJURxpZXEHOhuYn2zAArJQFrgCgVJZgIig6ALpaQMFOtzsASg1aAKqI2jZEkPLK43e6&#10;AoAVWeBd+RFUeVG0wQJgDAHIH6ydqQRgmtnXYuoWgOo7SNXJ19J70XsyEUz1FyL4bSxviGoaIvB9&#10;V8BbIPYka6gAiwnA4hQq0hSV56w3AMznjxO++gafBJTgL2TYJw2t9f0Bw2rSGi9LMxUuuvzm0CXc&#10;bDGeFhjf4e6v/4CPF6bgrw1mmDHAT+rNJAxnm/ik9nT8pe0ifPPUm+aB+NM/8MdRAXjl/hG40GIM&#10;fEYPgs/sEQTdaDP2J/gtnzgEKycrGaJMsLXASoKEr5xD2M0244G+VISbFk6G35KpFQAM4IlrFOBK&#10;owClzgqiBL8fAlDwUwh2gp673wFwG38pNN7nAKhpcN4A3BIry/tjACQ8BEApLo3nESqKVCU3ZEUJ&#10;F7W7kvIz6o9fFAdAgU8Q1NaGAKhwANxoACgLrI4wqgsUAA38+D7y+N6kapX9lfWVpVU48N0LgBoD&#10;NEXQOsbz+gJvNl87PWQZInn/wqlj0a19BzQn/BrUa0rb24TKrxHqMhrUo/UlAJs0bsH7CT8CsAtB&#10;ObF/T0Qtn45thOkR2rHzJcm4uisXT+1VdlfwKzVwe/bodjx/fAfBp9juiR28fQchWGaOuX2wFHcY&#10;twlCKcDbRgVuoQrMxw0PCK+VZeMirfCZgkQzFniAKmhvPO0XT6DkdfOxcvxITB7QH0N79MKQvo+h&#10;R7d+aK/OMc27oFX7nujWewge6TcC/agEZy9eD9+wZCxdH4bhE2iF+4/EwKHjjO1dumgFHh8xFkP6&#10;9MPjgwdhzcLZVCX8N00K9QCQNjMrDmW5an9lIahO0iZoQfd5AGjqANUP8K8f4qmrFwwAkyOCjPW1&#10;AAxHRqzUHyGYEGassOYIC4CJoQKW2kXxtXKkAAXABKNC1ana9AM0ALTwU8FzWY4DoL0uCMoiC2Su&#10;zEQAqQDgvRWgHqOC66oW2AEwV+OA5QC0pTAC4G4CUFEdAI9sSyQc9dmphlEW29pugS2BbsSGSnT4&#10;WhF8TQIwRZ1gtDKcxxYr9D6kHFU+U5iqRZwqAzDGbwEK+GOkJTG//91f8fGSNPyl3nR8TNhVMIyi&#10;ro5l2NdPvWEZ9pd/4p2RG/H0g8MIwK++wjfffwf89V/4Yhfl/Pwk/PXR9fgzLe+f2y7Eh+0W4l8p&#10;BzUNxDz27pVX8MeWc/FG7XE4bwD4GFbOGk67O9KovuWThhgASgn6TLWZYCVBVAdYAUAlQQhAkwTx&#10;AHCdVYAZgcuRReDkhq+0AIz+IQAFOEFQIQXoDUB3v8b5qgPgTnW2MAD8dwrQx4DPQdABUEpMFjNL&#10;dYo83qi/WL6fRH5JGE4BVgagBZGakgqCFWOAEaZMR/OWZXuNAhQAGbn8e5T9TQtUo1iFBWDV0Jif&#10;4Be1ZpYBYRKvm/pFvqZpgED7rbHR9NDlCPaZjbGDHkXblurNp3ZUgl9jo/4EwPp1mqAhoaj7WlIB&#10;tm3UCv07dMDKcUOQw/ewL8kfp/LjcYk29Umqv5v7ldm18BPgLPgs8Nz+88d3crvdwPFpHmNs8AEB&#10;UFtP7C8lTIv5nEW4ThBe25GLy9uycKE0A6cIwaOZ0TigMhGetDl+y+A/awJm8u8Y0bM7BvXsg96P&#10;9CUAu6Fly85o2kxF3L3QvfdQ9Ok/Cv2HjIfPhjD4hiZi4QpfDBs1BT16Ujk+NhzzZszGnImTMZ7w&#10;G0lVPH/SWKoKKvuEYJ5kNgkiO6o1OhwAS/heBMDiTNo/AvDFW1cJwD8RgJ/iLx/98ccBKBt8LwBS&#10;AZZlJ2FPYZpRgLZbtW1U4NrxOwAaG+xRgw6AAmJ1AKzOAtuQ/bUJEEFWEHTqUcrLwsda5AL+u5cQ&#10;QCqENqvE8Ud7F52LIOcNwOM7ZIErA1BLWebTrUl16j1VC0BGqmmKWjEOqLDvQSqVtlcA9CjA4lQ6&#10;v5SNZmH0wsRQ3P38U1vg/PfP8PmOS/j73ET8te86fNRhCRm2CB+SY/9SAvdby7CvL72It5tMxXN1&#10;x1YUQpfX0Xz5De5+8Ad89eoH+PKFX+Cr136N7z/7yhYX8vLFnifwYcOZeL3O+AoAzhxGuzsCPgIg&#10;4VcZgJoPPMkAUIukC4JSg5oFokxwgLLABoCqX1OxLgHIEzgnbEU5APN5Ajt1J8AJev8OgLLADoAa&#10;/zuQH44DufyH81KAen43BqjQGGBeOOETRrvqAZ9RgFJUHuA4NabbbdPW9VBH6VIDwM3IjlpbDkBv&#10;FVYZgDYL7AComsVyAFIF5sZoTJMKlPZX1lVlLeaz4et7vxfB2AEwcvVMC0CNAfIYKVSNPQrICo1f&#10;rps/GQO6d6W6a4WGDZqZOr86tRuaMAqQFrhx/ea0v60MADs2aYlxvXoigoq9LGYjjvJkO1+cbmZ4&#10;qJzljsBHsD0r2BF0z5/YZYD3gvYrBW8/tpMQ3IlnDu/A04cIQ4Vn//YBKkPGU3tLCMBCXNtZgKvb&#10;8wjBHJzj653OS8LRjFjspSXcQjufxO+Rz6TRmPRYXwzu2RN9u/VGp/bd0KplR7RsTgg27WDGBR/p&#10;ORiDhk7AqMdnYpmPP9asD8X0GYvxCIHZq3tfjBsxGgsmT8accSMxemAvTB45EIE+C5AVoy4pVIAE&#10;nZn/m59oVOBWjQV6IFhCIO0vzaQCtGOAAuDf/lphgVMqAZDQIwAzYi38HADVLksWWADMJQC3ZSVi&#10;d0Gqsd1SobLAKlGRAnQAtFEBQG8LrJZWAk1VAMp+qg5QIUAqBDclWQS/LWnhZpsVWzGNzjyOqk3q&#10;S+OAJWlSf2qHRRGh721eZDkADxTHWgXoBUCNDUoplqY7AG4w7yc+aJUJA0BngQlAjQEKiA5+CmuB&#10;lQX2tQpQAKRYKEnT7JRNiAtYhMKEEHxLAH5LEVc+l+3zr/HN+7/Hly+/bxj25esf4PtPvyxn2Ofb&#10;L+HtuuPxbP3HHQA1FU7VNNV1/6uYP6fLV0dv4cMms/CGA+Cox7CCAFw9TZnfYR74DTUW2GfqSGOB&#10;/aj0lACJ1BrAHgD6EYCKQM0EWa6TV/VrS5GmLiY8ubNp/2wd4P8NgNrXbaWEnBsD1PifASBVoAC4&#10;NVHzbSsA6FRggUpWaPM0BpkpiHhB0AHn3wFQikttsBRKRGTr+fgatv38Ci8A2jHAagHIEAA1/icA&#10;SgEa5ekBoNtXqOxF6s8pwOTNi61yNXbb1kZqrDKRn+uiKaPwSPu2aNxQSQ/Cr1ZD1K5Z3wKwtsYA&#10;m6AJ72vahBa4QQs80qwNloweiqxNS7GfSuTMlhRcIpRu7C3EbWV8CT8HvhdO7saLp/aYeOnUXnP9&#10;hZO8foL7jOeP76ES3IXnjtp49kgFDO8cLKMK3IZb+7fixp5iE9d3FeGJHYXm9c4XUwnmp+AwgbQ7&#10;wQ95/isRuXQ25o8eguG9eqHfI33wSOeehJ+arbZF82bt0ahRW3Ts3Bv91VF69BSMHT8bKwnBZcvW&#10;Ycggfg4dH8FQjf2NfxyLJj+O6WOHYOqoAVi/aDpPxo08aam80qWwLAC3UwUKgAZ+iiwCcGs2Xnn6&#10;CfzjH3/Cl19/in9+rDKYq7RlSVSANvvrDcH0GJXA2HIYJUIMAKkCBUBNjdsqABYKgHFeAKxsgauG&#10;4KeQBZZa+yEAVQZjASjoOQDqNilAC0C7El62B4AWPhUAzJMCSwlEaUYI35va44djJwG4mwDcIwUo&#10;ABJ6x2mBT+xKNft7i6hMCcCSdCV4vAHoYwHIbVLQWqQSegaC/MxtV2gLPylBOxapMcCNfH+eMUAC&#10;sDRdKnAT4gnAIirlb7/43Npg8slF1Yv3bV8euIF3GkzCs/XKFWA1c4Hvcfn+tf/CH7suxesPjzUA&#10;XDXyMSyfrvG+4YTeECybMJgA1BjgUDMmuGG2A6DGAGcbtRe4eCr8NQ2OoUYJoctnIHrdXKoXa/VU&#10;7qHxLyU28qoA0AFOKk+hrPCPAVD2V8rvYH5EuQW+FwC1L+st+Nq6O009s8kQBx69P211uwPgljiN&#10;SfJXUl8WqkgdLwWpY1RTqBpFwS8tZJlRgRaAweUA1CwQ2V4HQG2NAiy3wPY1HfS070KFz84CKwni&#10;iqCzZH/1uRGses5oKsXpYx9Dh5Yt0bB+CwKvMeoIfjU1v7ch6tVqZO1vo2YEYHO0btgKgzp2Qdji&#10;GdhJu3QyOwYXaUmv7szHrYNSfrS6VH4C3Uun9+HlM/vxylnFQe4f4G37Tbx4ah9eMEAUCPdQCe42&#10;ABT8XDhFKBAKgjf3yRKXGBBKDV4sy8VZ2s0T+Uk4mB6NrdGEYOAaBCyYgQmDBqF/j0fRq1sf03G6&#10;SaMWVILt+Te0Nk0cOnfuhQGPjcCQ4eMwavQk+G8OwaI5izC8/0AM79cPs8ePxZJp4zGDP+RThvfD&#10;ytkTaK34bxCn8hObBNmRVwFAY38ZUoAHCOfXnr2Of3oA+AkB+OyNJ1CYnoqUSAc/JULcPsMzJU4K&#10;UJlghbLA6gxTmpWAXQSgOkPLAsuKm2w0AeXWJXHgExBdo1a16RIkZXEFDAHENhglyAgXOxfYLosp&#10;+OkYbR0AXecZHeMUoIDlssSyoALQlvRggj8YW3ke7eD5tKtQQRVYHIODZYk4Rvgd353Kff4dBOBW&#10;frdlXbVQk15TDVoTgtcgXhG0GomBUoEEngeCFoAKlwyRDbbT8rRs5w8UIC1wkWaCfPONAeB/evmO&#10;DHu7wzw8W3v0fwpAL35SXn60JAUv/2yEAeDKEY9h6bRhWDV1WDkAbRJEFtgCUC2xgjXljfALWTYD&#10;AVJ/ygAzBMOQ5dN5Asu+OQDazicWgKv+IwCaYz0QNKUyVQGoyvXsEOxQi28DwIoxwCIqJIUAmBMm&#10;AEppCTYVKlDg0XtTaF81dpo1ogaqxfG+2Jrkb7aComDpHmdq8QgjjcGlBlM5EoA2CWI7QrtZIA58&#10;gmV1AHSv696H4KetoCf4yQLHbZhbLQBVghO2dh7GDOqDVk2bmCJnjfvVqdUA9es0Rj2qvwZ1G6NB&#10;HVpgKr/mjVuhPW3wlIGPIidgFQ7wBDxL9Xdlew6u7y6g+ttK1UfwEXQvE3ivXTiCNy4ewxuXGBeP&#10;EoKH8Oo5Brcvn7YwfOHkPqMGnz9GJeilAq0S3F4Ow9sHqAYZt6gIBcInCcErhOCVHfk4X5qFwyoW&#10;TiIsogOQ5r8Bi6dMxmO9CcCuvdCpXVc043tXgqdFs3a0wm3Ronl7dCEEe/ccgEEDh2HF4hXwXbMG&#10;U8eMwqgBfTFp2EBMGz4A00f2x7SRj2L+xOEIXr0ImYSsxgE1PU7wkwX2ToIUUwEeoAJ87RkC8J9/&#10;JgA/MwB87qnrKMq4FwAFPwtARTLBJwBmeABoFGBRmgeAygIHo0DjgGn8kfQA0IGvNDOqvF2/IChI&#10;SuUJGIJHVQAKft4Q1FbAlPJzANRtzv4KgHamSICJgmTa5VRBkCCSCuT5tLMggu83ygJwWwKO7kwx&#10;EDwkAFIZbuX5pse4leqSw9cjMXQdEvje4ghAs/5vkCuH8cAv1I4FSsG6RIipA9Q6O0qC8PwtHwP0&#10;W4DCjBh8e/eucbD/8eWru3hvUSzuKAny1Tf0y9/93/ppfXb9VbzQdArONx5hALhkCi3vFFlfC7/l&#10;E2WBLQDVEEEANKAj/KT4BD7dphAMg5dNKwegTmwBUCd/Lm2cNwAV3hZYANR+9QDcWA5A1f8Jgt4A&#10;tGUwNhPsDUBln40C9MBGMPFWfw5EDoDO/gqAUoJSfLrfQVDHZRKqAqBTgFUBqFkgDn4u3DQ4mwXW&#10;GGCFEnTvQ7cJgBE+M0y4McBKAKSylBX3WzEbA3t2IyCaoEG9xqj9sFV/DWh7BUEDQoYA2LJxazzS&#10;ohVWT30c23iyHKH6u1SWjSd2aT5vMZ5WkkPKjoBTPH+GW8bLhOBrF48TgEfwyrnDBoQvnzlIFbif&#10;wJQN3ksbvNsDQasEBcCnD0kFCoB2/85BjQtaW3xjTwmu7dpCABbiTHEWDmYloTQuFFmBPAHW+2DZ&#10;tGkYSgB27/QIOrXtjFa07c3Var9hCxMCYZuWndC9Sx/07dEPU8eNR8C61Vg0cwpG9e+Fx7q2xcie&#10;HTFlSC/MGNkPc8Y8hk2LpxllooWRSgkZ2w6LAFQChKpQCtAAsNSjAP9jAFa2wE4BVljghHIAFqVE&#10;IN8LgFJ4DoDaCn7uNo0Pal8AFLwcADWmlh7pAZ5nHNDZYMGuqgJ0AJSCtOCxAJT6U6inX1FaAEqU&#10;DNF3lxZ4N5XeXlrgg7S9AuDx3WncTyIAY6wCTAsyY5OZfM0UPncSVZ0AGO8AGGxBLfiZMhgTFoAK&#10;+z58zfOUmMJqnmcEoFaFcwDUXGDbyuXfXSoG+X579iZuNpuAGrpy9xNC8A+f4fNf/h2f/+rv+PYv&#10;FZ2hqxsV/O7bb/FOcB5ONhqOFUP6YwmV3yoPAJcJgBPsOGBVAEoFOgCqTZYigDbYATDZz6kcjwIk&#10;CPK9kiAOgAKf9xigbq8OgDsdAAk+AXAv5XtZstrO07Z6KUCXBHEAlAoUwBzItHXA0Va3CXTO/gp+&#10;2/gFEQxle+3fYOGp6xn8W4wC9AKga4nvDUCXJDEA5FYt66UA9brVAdCVwISvml4tALOjfJDLv0/F&#10;3GvmTyYk2tMiNjcArPVwPWN961P9CYQWgI3QhABsVb8lBnfphDifudjHE/Ac1Z+s75N7i3HjUBku&#10;EEZHirKwNzcN29PjsTWFKimdv/qE096sFBzMTcep4hxa10Jc31uK27K5RulJ8SkhIiu8x+xb6Nn7&#10;7L61w1KAt/ZuNWOB54qzcSw3FTsSo5Ed7IeY1cv5vZkLnxlTMHvMaAzv+yh6dOyKTm06oj3tbysq&#10;wGa0wg34NzWq25TX26Jzu24GgP2798TiGdPgs3AOpo0ajFG9u2DYI23xeN9OmDa0N2YM74uVM8Yi&#10;xncZAUG7RdCoPZXG5VQWs4Vg0taNAQqAn3gB0FrgFALQgY/AM+N/nmRInE2EuFpAA0BuvQGogugt&#10;qZG2HCfJrQ1si6EdAAU879ucAhTADDy8AKiZIAJgVQVYkQQJMwDU/d7jb8rAOvVnAEg7WwFAfnfV&#10;yq0oBvtK4g30ju5MIwDTqQCTebuKsyP43JrR4o8MlcHwuRND11oFGGKtsPalChNpexMJQrMinFkT&#10;xM4U0d8jAG5Jo/3OsGU1xbTATgEWaSocL99//i3ufvgFPv3F38iwj6t0t//h5c+//z1e2piEGu9E&#10;3sQz047icrcSXGiZjwst8nGtbxle97+KT9/9m+fwyheVzfz3K2/g0ppwLB7UF4snDzb2d8WkQcYC&#10;OxvsPQYo8FUHQI0DanwwZp3smxvrqmyBVQbjACi15wDoXQjtPQaopgbFmm+b5memvgmAGv/zBqCZ&#10;+aHjGSYBoufg61kLbGvs0gItyLyho/AGoGyv4KcQDKX4dL+DnyKTzyf15yywgCfwOQAKiIJeZQBW&#10;WGDN4lB9n4Og2+o2jf/dC4BZkavMj4hmr8wZPwwdWmt2h8b/GtD+1jcArPVQPapBAlAWmGBs2qAZ&#10;2hCC0wb3RxF/rU/yC3ZlaxatbxGu7SnlD0ka8qLDkakTPCwQqaEBiPZdi8gNqwkNfoH9NiCJkRHi&#10;x8+VVikpCify03B1RxGVnVSeAEglSAVooSf1V6H87hzcids87vpufh9LcnCSj92XGkPLG0zVtwlx&#10;61by+7IIG+bOwpJJj2P26FEYPaA/enfqgk6t2qEDAdi6aRu0JASb1G+G+oR7Q4KwbcsO6N65B/p2&#10;64ERjz6K1QvmYuHksRjduxvG9umKSQO6Y/qQvpg6qCcWjh+CsLULkE0gbEkXmKhmaIU1M0T1eSqP&#10;EQBlgV9/7skfALAgLdkkQcrnADv4mVKYMGTR7qog2o0DVgXgjrxkKh0CMFFdYioA6CyvA6CUm1OB&#10;2hcABTDBQyBxABTsFE79eStAWWA9v2Co28z4IcGjWRhKggheWjPYApCRxh8FAnC7vrsE4J4tseUA&#10;PLIjlRY4HYe3p1gAZvHzSlVbL40BbiDoBDwGgRdPEHoD0KpCXjehhdF9zN+h9yMLvIUKsNQbgFSB&#10;CSGLkRcWhl+mP0uGHcOV7ltxrnk+zrUswNV+2/G63zUDRF2qyrjff/gHvHXradQ4WCMGh2vE42SN&#10;ZLMy3BmGFhQ+XCMWF7uW4K83f+N5SMVF44bv//rXePr6NSwYNxiLJjxmATiR4BP8lAghANdM0zoh&#10;4xAom0v4GQu8VJ2gJ2OTxwJXAHCOOdHTgpYQIBaAsoGCn7e6qw6Aus0bkEYlEoCa8qasrwOgs8Cl&#10;vK8ohscTEAVUXlXVXzbBozFAgc+Fg5/2HQBlgQXAspRAE1UBqH2F7eGn51zG6ytRTAAq+eEaISgp&#10;4gCov1k1gPqbdbyywMl+Wuxoofl8qgLQKUBF9NpZ5ji1zcrW8wjo3Mb5LsJ4Aq1N05a0hU1N8kON&#10;TWsTDgKgUYKEhOoCGzfQmhytsWHWGIInAGe3pNKCFuDC1hzsSo3le49CfmwkstThJMyfYPdHStBm&#10;wt0PaYyMUP7aB29GDre5gmB4AHbypD+ek2TsrED37JHdRv1VKEA39kfld2AHblA1XtyWi2N8zIF0&#10;qsu4cOQFb0Li+hUIXz4PoSvmI5jboKVz6SzmYePcmVj4+CgM7toZvTp2Rpe2HdGuTSc0owVuwL+t&#10;Af/eRgR82+Zt0adrdzzatRsmDRmE1bOnYcKAnhjSpSVG9eqIqUP6YCYV4Jwx/eG/fAbhsYEnXqiB&#10;nwNgYRKVV6ogFIP927LwyvNUgP/4CF+qHdbHf8UzT12z3WDCbROEVNMJRnOBKwCYnaiC6HCjAlMj&#10;A8stcGlGPPYUpGGnAEjI5hOAykZ7K0DZXW8F6MAoAApwgp6zlRr/S4tQF+YK6GmrhIT2NQYo5VcV&#10;gFKA2upYqWBbLC0LLMUYWA7AXepmXgWAUoFWAao4W9ll22ZLQI0P5ndRGWAB2sDQwk9LYSYIiAZ+&#10;VgGaWkEPAHOoRO26JHYMsETd0wnA1NiVSJi80rMoUgJO1Ughw2zYFS5jcemRYvz19m895Kq4mGYI&#10;b711r4XR7crqWmnpar8yfPXhZ56H2cvX39zFL3/9AW4/cxsLJg3H4vEDjQVeSQu8QvaX8Fs1eRjW&#10;zRiFzVR5wcr0En4qdxEIBb3NC+4BQCoejXsJGIKFTmIHQMFN9tbBz80EEfCcCnTHlRAqUnvK+kr5&#10;OQBuT9lsFGBhNAFmAOjzAwDKeqrY2QHPG37O2lYPQCq5MGuB3TFKiug2AV1/k4CkxY+0VokAKCvs&#10;AJhFALq/VVt9Din+6uFXAUBBL9kBkFt9blJ/AmDMOgdA+zp6niz+PaE+szC0d3e0Mt2dm9DqNjQJ&#10;EKv+NBaoVdikAJtQNTXBkG5dkbxhEQEUgfMlGThdlI5tsfwCxgXjUH4qDualYm92Ig7wRD1alIGD&#10;OSnYw5O3LJFKJCoY+QRjXjD/XUL47xPujx0xQTiSGY8rZWqUuhVPU+lVWF7PmJ9KYQhB3f/EziKc&#10;L87CUSqifckR2M7HFwZTVfryh8R/NYoi/FDG97IjPhTbqKK28DXyAzciiLZ24qCBGPRIdyrCbmjb&#10;hCpQ45oq8eHf2YR/Y2cqxCG9+6J/546YOWoIf7yHY2TP9hjYqTmtcGsq354Gguv5/RQIBBapLqlA&#10;AVCt6w0A02WBM/HKCwLgn/GVB4B3blyB6QYTpmYHwcYKWyXogaAHgAozFhgVRCBZBViaqWYIWhPE&#10;WmAlQfIT+bdr1boqClD7uk0grAxAO5bm4GeKjLUqHBWYAOcd/xkABT+PBeZ33CQjMikk+N0V5BwA&#10;D2xNNMrPAXBXQTTfl7W/Gv9TCywBMN4DNllhY309IRhK/Tl4S/0lhNC98H3k8u8qoQLU1DrNBTbr&#10;A3sAmDhxRTULo1fEMTLsSu9t+Oq3n3roZS+/+8Pv8fq9AHjOrKyeaW47xif/3VHbCFUXSUmlTP7r&#10;gw/w7LUrWDhhKBaPIwA1DmhiqIHf6qnDTVt8f9pdA0CCTxCUAvRfNAlaLU5WWE0SNAZYAUCNA9pM&#10;sABoFFE1AFSzA80H1r5ud/DLi7QqUADc7lGADoDaOgCaKXYRmm2y6p4ArE79CW6uvEUWuCRBi7QL&#10;gDwRCUCBThDX+7fvfbXZ6nZj67lfQnBLAe71AqCsr2Dl/l797dUCcLONVMJPDU5j1loARjJi182u&#10;ACAf7wC4kYq7T+f2aEH726hBUwNA1f/VesgmQpQFliJsSJXUumFDzB7xGC3nZpwsiMfx/ARsi/Gn&#10;GozExe05uHlwK24e2mbi1uEyPHWg1NjjqzvycZEq8SQVzBGeyAd4/D6qpb2JYTiQHIkT2Qm4WJyJ&#10;J7YX4BaVoGBnQCgAehSgxv2eovq7tqPQAPA4QaCyl/1J/KwSGdzuTw3HofQoHM6Iwv7kUOyOD8KO&#10;6ACURW5GXsA6rJs8HuMJ+xE9eqJvhy5o27A5WtZrimZ1CHcCsBVtcZ+OXTGga1eMH9jXLOE5+bGe&#10;GNixCQZ2aIIJj3bF5EE9sJLf3QSqlSLCwQAw03aCsQC044D7SjPxqlGAtMAE4N//9pEthDbdYARA&#10;WtxyK+wSIRWrxP0YAJUFzuXflpsQZCDlbXe9FaD2K40BGvBR8UVpjjEhEbaR8LHlJAKcGwf8vwPQ&#10;wk9RqoJoUwYTbSC4tziuEgAPliUZABanewBIK61khqy1lF+i6QeoUh0LP6MAPQDUbRaAdhzQAJAK&#10;Uu24tMSmlsU0HWEcAM3C6PcG4Fky7Djv/83Bdzz8smb4jx/9Be9oUaR7KUD34GO0xr8uedk8yFw+&#10;/wJfHDmCd2fNxtURw7BsRD8sovKTBfahCvSZMpTwG0b7SwDO0jrB4xHCEzBsyVQCcBoBOAUBiwm/&#10;cgDaJEj0Ws88Vp70/wkAS2kjVepiW9sTfBorFNR4nBShBeBm7FbBMcEn9aets8D3UoAa//t3AHTq&#10;TgBUBng7vxSKqgDUvpIZ+hv0t5jrAiDfvwEgbUQ5AKUAPX+vwj2PgJa0Wc1iFyBV44CEn4tkWttY&#10;AjBy1QxE+cxE3Po5BONC8/4NAPm5yQ6vnjse3du1QTOTALEKUACU+jM1gFJIBESj2g3Rs3ULM3f7&#10;cGY0zhan4kBGOA7y5L+hji9HCS1NZzus5gbbzPYWAfjUPjuN7RoheJkQvEDFqNkbJ7LjcJzK6VhG&#10;HE5QzZ3jyX2lNBs3dhaaej9BT+pPM0LuCIBUf0/tLsE1QvJiSRZO59PK5CTgGN/L0YxI0zH6SFo4&#10;IwKHeMIfIBT28eTdFR9gstXFOpFWzsfCoY9iUp/uGNunN3q00pS+pmhBuLeo28RsOzZpjt7t2mF4&#10;z26YN2YopjzWA48RgI+2aYCxvTph4oBHqAyHItZ3KS2vTngLnS2ptk+gMrSC4J7iNLzy3BPGAmth&#10;9L9+9CfcuHweuclxphmCA2ByhFWBimRaXo37KQGiMUCN/5WXwRCAdiqcrQPMiSMY4zRNziYrqgOg&#10;U4UOgOmRtLiRqvMjIMI3ECY2m6pkggOgwKcQ3PTcGgfUVsAT/HS8QlbZHmMTIQ6AUoDOAjsICoDl&#10;Y4BlKdhdGMP3puyyv7HABoJUoUqEKExXGA/snG0X9Mx0OF0XAIPtTJa8eNuOSwujFyZvYhCC5QCs&#10;TgFaAad9OVnZ4V8XW4YZ/H3xBX5Xth2vzJj14wCUpz5VJwMfv/ShffCfP8QXq1bhb/fdj1/UqIEr&#10;P6mBFUN6YSFVnwqfBT4Hv3IAzhuH4IWTELqYVncJ1R4jYJEFoLPAwbTA0TyRBUCd9JUA4gGCIFgQ&#10;bTO8dgxwo8n0FifQzsY6AKpkRgpQAFxvACgFuCczqByA3hZYCjCPgFICpCoAVQbjDUCXifUGoGoA&#10;HQCNBY6llQ3T4wTyJcgMJcTDK/4G/T36O7T4kcDnbYEdAAVKB0sHwGQDwIUEINUgoacQAJM2LUTM&#10;mtmIWDndADDeAHCRef/6W/I1rkgALps5Bp1btURjqr/6anxQW8qvQv2ZOkCpJMJxRM8uSObznilK&#10;xjkVHxfG44aanR4usdPeTuxm7DHbZ47Txh6leqN9vbG3BE/uLsa1bbm4sCUNZwuSTIfnEwJgegxO&#10;0AKf5ol9gQrxCULyqT3FRvEZJXhop1WAe0oJR6pJPsd5D0SVhDlGAFsA2jhqrkfjeGas2e4nLHZS&#10;pZbwxMndvByBMx/HzP7dMeXRXhjSpRO6tWhJJdiE6q8Jt03RgUBs16ABFWIbTBncl5a3D4Z0bYZB&#10;VIAju7ajCuyGuaMHIGzNQgLIZoI100IqrIB2VIkQB8CXnn0C//z4zwaAf/7wD3jiwhkCMNYA0IaF&#10;YEqkDXWKNl1gIvxNHaAUoJqiVgvAWI2fVUDKAc8bgA6K5QAktFxIPZlFhggT7es2AVDHeQNQKlD7&#10;BoDhFoACoY7Xcd5jgA6AZaYOMMpYYUFwf2mCAeDx3RlGCaoMxgIwADkJFoLm+Qk0A8Gw9RW1fwyB&#10;UEXStn7RA0D1seTx+QkCoBqialU4NUJQf0Ba+3sC0AW/QxRwJ2qm4e/P/sEwDH/+Ez5fsQIf3Hcf&#10;XiHDfgDA09w/XiORyo+/vPcl473EO1CvBHzxOR+4HF/wQYoPGE889CBWDu6JxVSAPlOHEnoWgC6c&#10;AgwkAKUCQwm/IILQf8EEqj/G/Ancn4gQY4GlAC38FFKBlQFIxSYAxtkER0miZnuoCYGaERBgappg&#10;IMjjqAiL49cRSr7YWQ0AbQ1ghQX2zgArlATJvAcA7YLjel9UjlSasuHbU2WBVQaznvASuGwyxwHQ&#10;Qs0LgPGbfghAjwU2qldbAVAJEMIv2VcQXFSuAJN97TZx4wJEr55lACgVGL9hLgG4uByAmtusVe0W&#10;ThqB9s2boTEB14AAVAZYY4DaaolLzQpROUznZs2x5PEhKOWv9fnSFFwqy8SNPVRrB0uo9rYa2D2n&#10;KW0n99rQzA7G00d24CaV4I29xbhalocLJZk4V5iKU7nxBF8UjtMunqBlPZUVjTO5CbhcnIEbuwpx&#10;m4rvzkGqSZW9cGtmf+wSAHPs4/MSjII8zscJdMcyuU8gnsyJxxnC8Ww+v/h8vhNZ8YRgJLbH8CQN&#10;9EEKwbVizCBMpwqc0rc31V1HdOPf1rZBY7Rr1AQdmzZD09q1+fc2M1ngReOGYkzvDniMABzTswPG&#10;9+uCGcP6IGDZDGRTSZV4IGMBqEYJmuEQZtYEefnZJ01L/M+//Bf+8Iff4PK5E8hJjDEWODGcEUor&#10;LAhWA0CpQAdAlwSRBRYAVQKTHUt4eCnAewFQt1UFoJvR4cIB0KnA7FgCMF7KU1PVCEDuZ0ZvNqpR&#10;8KsegBaCxeoKkxtm4FcVgFKAGgMUHFW6kkeBoIJqB0DVAgqysuVSeg6AicEEYJAUIa2yLLCnHCaV&#10;1tkCUAkQdYQm/HjeF1EJpkSvREI1Y4Bi2Aky7DgZdvS+JLybcAem2cFXX+DzVSsNv37PeINRCYB6&#10;4NU2pbg97hCenX8Cvzv0HnDXcBPfnD6Ff/3sZwAf9NVPflIBwEEeAE5T1teqv3IAzlQSZBwV3yQD&#10;PkUg9wVAA0HC0X/hBIQsFwDtWhZ27qu1wt4AlLXNp2qT2pPqK03agK38EBwABb/cyJUmZIm3EIBq&#10;fe8A6D0G+EMAVoz/KYwCpAKtHoCuDMYbgGqy6m8AaJSbmburGRkVi5m7sADcaLK/e2gjVBCt2Rqm&#10;BIbwdH9vZQBK8fG1+QPhrK9TgJUAuH6eAaAAns/3lx+5DimByzF79GC05UnfuH5TNKzTqHz+b32F&#10;scCNeXsDDOrSHhFLZ+AA1c7FbSm4rm7P6vhyiKAyHV80/W23gd5Lp/fixeO7cXMvre/2bNvWvjQd&#10;l6iKLhSlUL3J9lKl0bYeSw0nBMNxks97Jj8eV6gsn9xJVblPrbGkALfjzqEy3FRXmN1bcK0sF+f4&#10;HGaNEJ7sUn8KgfB0TgzO5hKC2VFUgyG8Pcy0zpcN3smTenuEL3I2r0Tw3EmYO7A35j7WH2N6PIJ+&#10;bduiQ8NGaE8AdmmhWscGaFm7LgZQBU4d1Aezhj+KQR2bY2D7phjbuyMmDexu+lVm0VIKgCVeAHQw&#10;OkCb/sozT+LvBOBnX36C3/72v3Hh1FFkx0cjIcwf8YzEEDU8kO21Y4EOgAopwHTCL9MDwJJ0NRJN&#10;uScAHewU/w6Ago2zu1VvFwR1m7cC1DYrxtYRCpYWmG42iE2CuERIcXoFAAU6bwBqDPDAtkRsz9Xn&#10;JWVp4ZephqhRKoT2WGxZc4/9VWj8z2WBbSmMHQMUyPNoo0v4by0brJb46ggtECZXA0Ax7Eoruosx&#10;+/GcYdi7FQw7cxqfeRj2ezLs9aoAPEG5eHvEAXz/4TeVC2e++w5frF6NL/kAC0CnAH9uAKgxwNUe&#10;AAp85RbYAZB2V+BzANR1B0DtC4Cx6+8NQDcGqILoghgfAzepv6oAzIng8QypQQNA3r8z3WaB3UwQ&#10;AdDOA+bzUp1ZG+yl/via1gLfG4CywFKkAl5VAAp67m9w2VgDND63+3sEQCk/zQQpS+cXkAA09X+e&#10;v1XHWJBWKEBv+FW1wG4M0AJwCXL42HyTfPFBDFXiBJ7gLXniG6trpsBZBVifUY82uG7NRrS/DTB1&#10;cD9k+q3AiYI40/D0yb35tLf8MpkmpkpcqOU9VeDRXbiyLZNAorqjKjtFFXaKquwoQbefJ8wBfumP&#10;8Qt7hMA4RMt4OIn7ScGEYRiVWxwVYLpRgHdogcunwzHMXGCqQAHwbEEynzsKhwnOQ7SbRwnSEzzR&#10;T/A5DtCW7o71w1G+vkB5lnGE+2WRvsjbtAIFfquQtnYhfMYOxYx+vTC+5yMY2rkTuja11rdj0yYE&#10;YWO0rFULXRo3wLBu7TF31CAqv27o26ohhndrg8f7dcaa2eMIQKsAS8otsJ06JugcUjMEKkAB8NMv&#10;PsH//M/7OHPsIDLjIhEf6oe4ED/aOrW8sgmR1MiKRqhGBUYGWADGBBsAFqfFmhIYrQ3yYwB08NNt&#10;UqIl/GwcAB3gBD73XnWcrus+d7/gKAA6oAuCAmBahFWOAo83AKUAXT2gmhKUVVGAbgzQAJD7ZTkR&#10;BpZqpmDH/2hrwyzUTDY4yMdCzpP11ayQeKp3u2Xo/mAfLwAGWwWo8T+e+1ogPSlqBQG43ANAO+6n&#10;8b5bw/bj+z98TW5ZfBmUffutGb77xsOwagGoOsAL7Yrw6a//bh5YfvnsM3w2YlT5g7/2APAaFeCK&#10;x3pg0USnAGWDh2Pt9BEGfhtnjzEAFOwEPu9wENR4YOiK6YjbYBfz+TEAKsnh1J2zwHYMsLICLAeg&#10;xwILfG4miDcAc8JkFaUCLQAFPhNUfwKgxvv+HQC1PrHWHtFWilDKUe/fWwF6AzA7dCVt/AZsJ/iU&#10;CFEvQDVCKK8B9BxrQOq/CEmb55sefwJeVQBq6w3AhA3zkR64FLl8vACortZaA2RU/x5oUr+hKXhu&#10;oM4vBJ9UYH2GLLAUYPsmjflvNh47eFJc3Jpm1vA16/vut6u4Xd+dx+vaLyJ4YnGS0DtdlIadydHI&#10;DNyE6FVLELl8PrL8fVAUtBpbg1djP0G1V8ETS/uHkoMIy1gDwKdodZ8h8J4/tgsvUEk+z1Ay5CYB&#10;qDHAM7S3Un1qhro/MRj7+L728qTVc+f4r0biulV8vzOw6PHHsXziRESsWIqi8GCURQUjcwP/vVbN&#10;Q9TCGZj1aA+Mf6QTRnbphP7t2qNtvfro0KiRiVa0wW3r1ubtrTCRn9HUQb3Rv20TDO7UEqN7dcCK&#10;aaP577LRALCY4BEoHFRkQw/TqlsF+Cf864t/4r//+1c4dXS/AWBCqL8BYDwBmCAVGB7oGQckACOq&#10;B6AWZ1cGWADMT/xxAFqw6b3odj02lECzGVcpLvX503EauxQcBTHN7LArvtljbHLDZoHN/TGbywFo&#10;IahZGPY4AbAgWW3CrAW2U+GiKilAlwUWALd5AVAgTQ6nqgtVJxjbDcZsCTqn9srBJwh64CdY6rF6&#10;7XIAehRgYSIBGOkNQCnATJO3uNhhCxn2sQdensu/PsGnw4bhrhhGft1DASbhSp8yfP2nzz2P8lw+&#10;+xSfjhhuH8yoUIAVAFw1dTDBp9q/kfxijjbw2zRn7A8A6G2FnTKsAKCFR1WAVFKAtMCCm8AnCP5w&#10;DJCWVmOAvN8bgGqGIABW9AKsUIBKgHgDMIPwteOQ1QPQWWAHQClAKUFlqR0ABXC9fwM9D/xcYkeP&#10;K0ujZaMNVissAdC0yuJx5cfy8eUA3LgQyZsqEiAOgEm8zSZBZhgrnMDPUADMI0TV2kuLy4cRjEN6&#10;dUWjeo1QiwCsq+yvkiBUgVKAssB1H66PXm1bIYGq6WhWpFm8/IaBn1re5/N6Ni5R8Wl7QFnYzGgU&#10;hGzConGj0bttO7Rr1AxtGO0aNUXPVq0wb/ggxC6ZiSK/5dgZvgE7IzZiV+RGHKAKOUULe6Uk03SB&#10;fv5wGV5UU4XTe/Diyd1UgdvNOKD6AJ7JS8ThlFADvV20btt5MkrVrZs+AaP69Ebn5m3RtBYVXfPO&#10;aNW4Hdo2bInBXbrzB3gysvx4Yi2fhZjFM7Dm8aGY2qsbRnRoR4vbwajA1nXqojMVYFtuW1EF9mjR&#10;BKN7dMakAT14TEsTmh6nGSEZYRsMSBTOKgo8JRlUpltz8PLT1/G3jz/Ep5//E//161/g5OF9yIiN&#10;QDzhFxuy2SjAqgBUFti0wuJW43/ZsSG0zVJ0Ucb+3ksBCmTW7gqAgrFd1NwbgK7NvW4X/NQnUO9V&#10;xxorSvgpsuLscQKf/h5BTsrQjNF5xgA1HU7HSj3Kymo8zyrACgA6BahaQAFQKnB/KQGYbQGoaWx6&#10;HtX0xQatRGzgSsQxYgMY/gRhgIWg4BdnlN8qk/wQ/NQ9RsDO52vKAguAWhbTjQFaC1wBQJvxTca1&#10;Ptvx9R8r1y4bAA4d8kMAnjAzPxQpZvbHOwm3PY/wulA+fr5kCb7yAPDLKgBcOHEQfAjA9TOGYwOV&#10;n+9sgm/O4yYD7K9xPg8AHfy8Iaht2MrpiKdVEwAFHgdBA0CPMqoYA1xjAOhUoDcAHQQdAE1XaAJw&#10;/48AUNvKAFxhIKJ6xKoWWFlqbSsAuM4AUPZXRdnKQP8YAM1t3BbKOlP5yQYLgOoEo7nCus+pPx2r&#10;DHDipnlI2EgI0u6WA1D7m3nfRqocn+kIXzHVbJUESefnJwVYIAvMX9wg/rgM6tEFDes2RE3N+iAA&#10;NRVOKrCexgJ5W52f18bgrp1QELoeF4pTCCFaX7NwURGe3JOLi9vScLqQFpc2czdPzPVTx2Bgm1bo&#10;064TOrbqjK6d+qBXj/4YOmg0+nbrhwmPDsSiQY/Cf9JwbOOXe1fkJpSFrcMB/pKfzo3HNVrHO/uK&#10;8cLR7Xjl1F68rPHEk5obvMMA8Mq27AoAxtDuRvkiacUsLBv9GNbOnY1Zk2dgxNBx6NZ1APr0G4W2&#10;7XujfRva3L6D0bt1e0zq0wMR86ciZtF0BEx/HIuHPIopvR7BkPZt0btVSzR/+CF0ogJUSAV2alQP&#10;Q7oo+ysAqg1YC4zo3h7zxgxCajC/Z6YBQoQpSs6JlxqS8qIVL83CS3eewF///kf8iwD84IP3cPzg&#10;HmTEhBsAxjkAUg1WB0Bt3frAioIk1fTFYxvDG4DOqgqADnZuLV/bMNXeJojJsmrrDUCbwZYNtl1Z&#10;nArMkbojBAsI9nwDwE2ezLEtg0nxAEiPEwBzE7W+h59RgNsFQI0B5keY2LslBoe20QZvT+bnwr8h&#10;Wz8YUqQ2Gx0fvBLR/stNxGjLH8cYvxUEoXoDCnwCoJShAEiFz0gO9SjARE1/C4KW5yyg8hMAtygJ&#10;EsPjxy/DoRoJRsCdJccO1YjB21E3Kw/h6XL3Lj5fuMjLAtewADx2v6a9JeJ4zTS84nMRd/9iO6d+&#10;/70tGXTP882Rw/j0gQcqWWCNAS4XAMfzizllCDbOGIHNs8bAT/DzCkEw0AM9lcEoHASDGeEGgG4M&#10;sMIGCyamjCTihwB0CtBZYAdAha5bBbjJlMF4A1CzQyoDUMmCNV7WUwXItgGCg5+3AnQA1BQ3KT4p&#10;P0FQtX16jwKXipfL3z+f01hgATCY6pFKT8teegNQjRCsAmTwOAdR1f/Fb5xLsM2zKpDwEwgtDBcQ&#10;jHMQsWoKwlZMQqTPVB47hwBcTAAuIwB9kBm8Cn5LpmFwz64EYH089PM6qEXYqRFCHc0AEfwExZ/X&#10;wti+3bEnOcwsWK5xv2cOluA2Le/Vsiyc3ZJMSxqDndEbMH9IbzzavBmClq/GxmVrMbDPUHTp1JcA&#10;HEAQ9kLPTj0QvWYDsjesg8+w/giaMgI7wtbjIE8yqcuzhcl4oiwPd/aX4MVjO/Gyp4HqSyf2GQDe&#10;IhivCYC0wEfSo3EkLQrZ65Zg1cj+CF0wHXtzs7B8/iI0bdQG7dr2QrsOvdGcKrD3IwMIkzSsX7AU&#10;nanqxhFkvpNGImLuFPhOHk0g98aERzpgcIe2BF4DqsDa6EgAtq1XF50a1kP/9i0wri8h2bkNHuvQ&#10;EiMeaYe5ox5DcsBalGrub3oUT8QQKqcAqjUCg5/VHlr5529fxkd//T0+IQB/+ct3cGTfTgvAUNpf&#10;htSfK4r2BqCrBVQxdJYnVApTkqnmprE80T0AVLaWALTQlQpUBtqqPwFQW3ebwOdUna5L+QmACqcQ&#10;NQaYLgAKbFR8+XF+VFV8Hr5GFu+T8rMA8uG+A6DGCxkUD3k6f9K1NKba4oaDmtgAAP/0SURBVCvC&#10;TewrijarwR0tS8CBkjhaYNluAVdJFa0FsoqwW2HgZwG4DFF+S81ttkW+j1GGCnvdKsG0yHX8LDT7&#10;Q+N/BLBK2BLXc38jkqOWI2mWD47VTsNRqsCTtdLJsAu4+9GXhlnff297xDiGfX3oEL6omgT58NwH&#10;+H9738Rfbv4G339R0VOr/IGffobv3v8Vvr1wAV926Ijv+CDvJIg3AH1V9uKB3maqwE20wr4CIpWg&#10;U3tVAagIWzHNtHVyCksAUTgAqi2WIFUdALV/LwC6dUGqs8AVWeDKADTdWwg4AdDBzzsERUFSAHRZ&#10;YAFQiQ1ZdYErkeBK5vtP5/s309v4GnpuB0CVvQiAygCrGaqmwUkBag1itcGXCpb6S6D6i9swB3Hr&#10;5yKR9lZlLzYsCON5X8Sqqfz8JlsA8npawCJkh1gbnEGQa9mBAd06on6degRgbdR8sCZqEoQP/7wu&#10;anNbV11heNvMYQNxZksq4bcFWt3tuSPbzHq/WrBci5WX8Us8u29b9Kn3M/iMH4vzO3dha3o2erTv&#10;iqb1mpmOK60aNEOvVu2QHRhE2xuCpCWzsWpYXySumE2gJeJcQZKpEXxiez4BuBUvHt9l1N/Lp/bj&#10;heN7+LrqAqNSGpXBpOAUVeCpnAQkrZyLsLkTkbJ2Mf/dghC2dhU6NW+DZnWao12z9ujWrgth7MPP&#10;Mxub58/FnIF9MLFLa8zt1xWbCT8pwQ0ThmHuwB4Y060D+tPut69fF+3q1UOHhg3QpXFD9GvTDGN7&#10;dcXwbu0NBId3a4c5Iwf+EIAEUjZVYG5iMHYWpuHppy7iTx/9Dh9/+jHeffdNHNqzHeoALdVXDsBQ&#10;KT6PAuT7T46yCtBkgglCzQVWZMeHUl2pfi6WyiyEkOKPI19PFtjN2PAGoIDnYOduU9jrmjmimSJq&#10;6qqymTCj9GSRNcc5g5FN4OUSgIJfdQC0AFpPpcjj1OtSP/KyoPzuqjO0AKiFkSwAY3B4G12CFwBl&#10;mbW4kiywYCq4lcNv81ITFcCrAKAiNnAF1eBKWnKKFcJX6q9QLkvnOwGoRZHiAheiMCEKf33qN/h/&#10;e960c36/tJkPCTjRzDDss8/x3Qcf4NvLl/FV58743huAVRvhf+dRfvjHP/BVSQk+HTMan7VpjS+a&#10;NcPdhx+uNAaoJMgyjQFOGIR1U4cSemMQMG+8AeDGGaOwYfpIA8F7AVC3KcKWTy1f0cyGpn05ANq+&#10;gD8GQEFP1tcB0CVKyrPABOD+3FDsEQB525Y4NVatAKDqAO8FwApVWhmAKoTWzI+t/JXblqxegBtN&#10;B5YkAjCeAEzi+0+TBeZtUoZ67jSqQ28AKgOszjDeADRjfx71JwDGrtei8XNNgqM8BMFNVIcEXqQs&#10;8MopRglqJkgFAKlmaTt8F05C/y7t0bA2AfggAfhATdR6UErQAlAKsD4BuHziGFyn+rNr+5bhec36&#10;OFBCWOXgaEYEIuY9jlWjeiNjw1Jkb16LYp7Qh7JSsWrSRDzSuBF6tmhOaBA4tKgFQVQVPKYsZBP2&#10;xYfgUFo0LpZkEKaZuFKaaWaC3Dm41awX8vKpfYSgGqbuNRlmZZqv7czn8Zk4X6RF0tNwMjfJPMe2&#10;KKqb4PXIC/NFLCG4dtp0LBw9Bv6L5qMwKhSpm9YiS68rlbVyvlGAflPGIGn5HMQSgj5jHsOMfrTK&#10;HdqgS8P6BoIdGzZC1yaN0bd1Cwx/pJPJCA/t0tZY4JnD+yPRzwclmvrmAaAKk7PjA5GdEIRteSm4&#10;ff08/vDn3+Jvn/wNb771Og7s2mYBqDIYAlBlMN4WOJUAlAoU/OJDfXkf7T0jOWyzUYFbqHqL02MI&#10;nGADwOwYW67y7wDoblf7KYWFYDDfdyi2UQmWZoRRNQUSeJuQSVWVEbHeADCvGgBqrq7gIxUmBSYA&#10;apH0fAJQsYU/+FogaSfPKcFPEKwMQK2iZy2wFlg3SRACUPZWABT4In2X3AOAKxDnL2u8HPHcT+UP&#10;r15bi7MX8FzJUwlbglThOsRs5r97dozhlruIXWKYuRiGleJf/I581rYNvmjeHHdr1qqsANXZ5auv&#10;v8L3no7Q+v/3/+//4bPZs/EpD9CgoVSfqKmoBMCHBcDuWEQFuH7aMPjPHcsYZ1Tf+mkjCMXhBoDG&#10;AnsA6ELXTRZ44USEEoAxPHmdAhQAKyzwclpgO6+1KgAVRYRZVQAWxdljlCVWSyzTE1D/WJmBKKV0&#10;1mMK+Fx5KpkxCtBrHjAB6Oyvs7zeEHQAVOt7Ow+YJ0Iy5XnsRlN0nOAvANKmaiU3HpdlGiJokSUC&#10;lfa0egDyixayzChGZ6Gd/TUA3EAACngb59vgfqIU4Pp5iFw13fyAuEJoB0CNA2aFrDIA7NepLRrX&#10;aYCHH6D9JQBrcqv9Og/VNeOADR6uhcDFs/HcYa3na1dze0GLGB3ahid35uEEv2QHkkNwqTgVN7V6&#10;2+4SnN+SgVO5ibSosdjJE3c37dvRLNqQvDRz26HkSBzLjKPlTcfVHQV4YidDHaW35+Lm7mJT9/fi&#10;iT149exB00ZfTVNVY2hmlfD+K7TJl0q1UHoegViI0wThkez48tD1i6W5OFuUhVP5aTiRw9fOpVXn&#10;653JS8XB5CgUBq5B9kb+gG5aiS1B6xC9eCaW0tZO6NkFvZs3QetaNWmDG6JL0ybo07o1hlIpC4BD&#10;CMBhtMAzhj+KuM2raL8iCJBoMy6XI/gxsgioUr7mzWtn8fs//QZ/+eff8Pobr2L/zq2EXKgZ//PO&#10;AjsbbABI6ysFGBu8ETFBG3jSa+aDkhMa51MBcbSZB6z5vMrMZptxPTveVxWA2uo2Kb3STGV91UI/&#10;mLcLjjZrqwWNFFtSqFwFwCgCkGDLiroHAA2MrAJL5XHZMRuoROlw6HIEQMFIawRr0aOdudYGl1vg&#10;7Yk4WKoO2hVjgA6AApzUn+DnAOgssJokxAcQgH7L+Zkv43YZEnlfGgGo91xAp5WfwPeg4at4nr9u&#10;YfSMKHz77d3ylvhCn1F+//sbfDprNj4jp37AMPKrEgC/Vkt8M92DF5W8LFmCz3nnt+UP+knFgxmV&#10;FODA7lg4bqBHAY421lfKT/BbN40AJAyrZoG1FfhMITTvC10+xTRDsAC0CrBiDM0mBrwB6ODnACjF&#10;VxmAVCi8TwAsS91cvjKc7LBuKwcgVZKmwnn3AbRjgBUAdKrUWwXqGHWCcdPgBEBNi0sP4T+m36IK&#10;AGptEwPANVRjy40tlirUGsBbU/08APSFFkxSr0ApRNlfATDRdz7BJ/jRAm+YZwDoHSqNEQBVBC0A&#10;mjpAA8DFyApWLaCdsue7YBIe7dQOTeo1xEMP1ELNnz1MANbivgWg2kQ1q1uPz7WCltTCT8rspRO7&#10;8cLRnXj6YAmVIG2xFjI/WGrm/priZdXs7SnBjR2FuLG9ANe25uC81FpWPI5RLR3lF/MELexVzfsV&#10;1DTLY3chbu5R/R8t9lHZ3/22df75w6ZztLpGm1kltMdqhHq1LB9PEJ5P8rHX92zBuZIsHMtLwuGs&#10;OByjNT5dlIqLW7WEpjLVPH57EcFZiPMlOThTkI6T2Yk4TJjsI5wPpUZjR3QggudMpUXuhxFdO6Eb&#10;wde6Th1a4fro2bIFHuvYjiqwg4Vg17aYPrQvYn1XoDhFCiraTk/zAuA2AvfGtXP43YcE4D/+hldf&#10;exl7yopp24IJN6pURlzQZgtBjwpMjrDjf1KAAmA04RcboMn/qtGjfSUAFTmxQaaZQWaUd82es7cW&#10;gG68TwDcmhUBrRe8LUsZ4iDkJOhxGr/zpV30J7T4HeW2HIBqeFquAO0YoGa9pIR6ACgFJgDSgmbH&#10;buDjNvJYKUFlYP1QasYBQ8ohKAAe9owBHqQCLPMoQAHQNkJYbWAn6IVvXISoqgBUaYwDoAkCkMBM&#10;JThztP42z5M8njc5MT6EIFlACEb5zkUBv2veADSXT/6FzxYsMAwT+MQsxy/DsGoB6LHBXx86jH/+&#10;9KeVHuAdlQH4AJYO7Ib5BOCayYOxfvpwrJ8x0tQCqiBa9YAqhXFKr6r6U4mMIBi8dLIBYJLAQeVj&#10;Jv8TAlJDSgrYWkD+0VEVCrA8KIkLY/iroPm8DCUmtvCDkj3eSrXnACgVKAUoWywA5hGAel4X1v5a&#10;ADoLnELYqcGowlsJSiWqEYI6QWsOsLa6rgXTBUCFAJimvnx83wKgnk/PI7AWxNgkiFaGK+Yvm5av&#10;FCzTFXpdvk6i7wIzLOBCys/BT0thJvlSaToAKgu8ejqt8VykB/BHQ1nqUNtUYtOCKbTAHdG8bgMD&#10;vod/JhtsFWDdmg0JxsZoRyuYH+6Ll7Sy2/FdeOXkHrx2Zp/ZvsTrLx0XDO1CRrcP2tXbNGNDY3nX&#10;CKmrghDVmuzq2fwUqkOps2yjFG+bWR7q87eVjyM8tZrcEVpsPqcWT3r9wlG8fvEYXiEEXzx1gPZ7&#10;tweYpWZu8fVdW3CdAHzqwDbc5O1P7CnGecL2DBWo2nSdJRQvluYYCF4RABmXy+z26vZC3p5n7j9f&#10;nE2lmIo8/3VYO2EkpvbriUfbtKICbIxOTZuhKy183/ZtMbLXIxjdqytVYGtMIwCjNixHcXIEtqXH&#10;UkFFUgXRBhNOsqhltMDXr53H//vjb/DR3/+Gl19+Ebu3bSHoghAbZAEY7wVAMz2OIRBqG8f7LQCl&#10;ANWhJdjATypQr6F2VhmRBFasZm7Yzi2ytS4D7K0AtxJ8AmAZtwJdFr+P6Vqgi7AzCoo/1t4AVEjZ&#10;5cX5litAWeI0KsAkwiiBYBKA0qnABMCc2PV8LI9XEiJpk+nM4gCo0PKYh0plgZNwsDiW7yUU+Smb&#10;kcHvumoKHQAjNy+xANy0BNEMwS6B4EsMpA3mNp4WWfCL81+KBJ4LqeqpGcPzOkHvVaqVLPAAMHLT&#10;HOSnRZo1QbwB+M3RI/j0vvs8zJJ4qxBwhmFVASgLbPTfd9/j86VLzYwP7wd4R3UAXEAA+kx8DKun&#10;DDbdYDQv2IcAVE2g79zHy5WeU4BO/ek+QTBoyWSos7FObCkfhVSgA6DgpARDdQC0CtDCz4btGKP5&#10;wgKgLLADoLcCrApAC7/l5fBTCHYOgN5KUACU4pPyEwClBGWJU4OWIYEQFwCT1dYrlKpSAKQKFPgE&#10;L8Etj+9R2V+nAA0ACctUHqPj9Do6Vj8K+ly0lQqsBMFN3gCcYgCokpk0/2XICuJnJktNNblp/hQM&#10;7NoZLes3Qu0H66D2A3VQj/Br+FAdtKjfBC2lflo0wX7aVZWkvEJb+vqZ/Xjj7AEDwddO78OrJ/cT&#10;hvvxspa4dKu60cJKyZnpbOrswq1mcQiManRguryo07On67OL52itVfOn5TNfofp789JxvHXlJF4l&#10;CF8+fcjaYB4nCLpmCWafcYe3K24RqE9JJfJ1tGiSegje3q9+goIzjz2gNUU0nqheg7bjtJ7n8rYC&#10;HMlMRMKqxbTCwzCIwGtfvwHaNGiEDo0boRsh+Gh7WuGuSoS0wuRBvRC2ehG2JFFdZcQRgFEeAKrA&#10;VwqQALx6Hv/7+//Fh3/5M1544TnsLC0k3AItAD1lMBaAftUAcHM5ADUOmBVHdedRgA6A6REV09pk&#10;gwU8hQOgGwNU81Gpv60ZoWbMLJ0/umlhq81WoFMiQQDUfYKjAJgVrWajtLXxvJ1KUFnhqgBMowLL&#10;JsSyYwRMHa+kxAaoMYEalCocAKX8jmxL5jaOAAxBHkGZTkGicbykEB+T2DDjf/zuRm5cjChGjC9B&#10;56/X8mHY1xUE4x0Aw+nODADXewBoFWBu3Go+x2zkUQHeJfzuEoLu8vmqVfjaw6pqGVYJgJSPX331&#10;lZ0u9+lnpuBZtTJVqVn+YMa9AOhDFejaYbm5wN4AdIXPPwTgpB8CkCrQAJBQqgpAAawSAKPXWItM&#10;AGrrWuJrvM8bgDvS/StZYI37ubE/0wDBjMFZ+FUFoIvqAOhWg9Oaxkad8TiBTs+RpV8whq4LYrpP&#10;sBQAt6UFmDFALWKeQnhKcaYx/h0A4zZoLJAKUb0AV1gARq6eZrPA/OKokUNOqC2l2TiPAOzSGa0I&#10;wHq0vPUfrGXKP/p3oNV75BFzwo/v3YX2MtMA71VC8PWz+/HmuYN48/whvMV4+/wRvHXuMKF4iEA8&#10;gFcVpwTFfQaKLx3fYxSii+cVZt0PwtKsB7zbTHcTOLU+sFaH01Kar1H1GQBePYk3uH31/DGzepwg&#10;J+Wo8UCpx2f4OBfm+TwhtejWGHnp2F68fHyfKad5WbA+dQivnKa1NnGIr3nAAPHy1kKURYVi47SJ&#10;GN65I9rR/jevXRet6tZF+wYN0KNFUwzu1MbMBpn8WC+E+ixEUWIYwWIVYA4BmBETQCBR+Wcn4drl&#10;s/iv3/wXbfAf8ewzd1BWnGeyvjFBm6oAsEIBKnRdClEAjAvcgGQCMpsAVBKkOgB6z9zwBqBCACzJ&#10;UMY3jO+RcNZ4tBphMAQ7AzkCUCpQW12vrAL5A86QAkwNXWPAJxBJkVUFYDbdllSgevKpQalCENyt&#10;dbe1PvDWRAIwFtuoDlU2IwCmha9BMp1VAgEYSwBGE4CCXxSVoAAYTwAm0wYr9NrlAJQg4LmRG6vM&#10;r0CtxI0D4BpE0gLnhfvh7l//SQXoGcKjmPt09Khqh+/KGeYNwE9vvo67n31hAfjll/h07FhDT+9B&#10;w0oPZniPAS4d+EhlAHrgp9gwa3S5zRUAHQSd/d04e4yBYPBSDwB5cicRfgq1f5KCcQpQKs3OBV5d&#10;DsDyMUAPAF2oPMWNAVYFoCuctkkQZYL5gfK5ywHoUWEKB0AHNW8FqKSHACj7KxjqNgcuM3WNwNNz&#10;KBEhW63Hy8qm+FEB8oup8hcBsChhEzLCViGJilEA1ON07L0AqK2eJ47qzwDQY4EjfSwANWc4S+AN&#10;XmoaI6ybMwEDeaILgA1+XgdNH6qJ8X17YXr/3phAqzf90UewesIw08vv5RO7CbY9eIPW9G2qs3cu&#10;HMG7ClrUdy/YePv8UcLRwvD1MwdNOBg6IL7M7UuE0AvHtRbwPgM9rQFioMh9lbxouUwB8K3LJ4wC&#10;fJPb1y+eIBgP4I7mBXvUnva9wadxQkHyJdrllxmvMF49fRCvEXhvnCFQzx427/FtPtdbF0/hrUun&#10;8LaC+y+fOoKbe3bgWGYqopYuxLhe3dGmdm204WfTok5dbuuhe/MmGNi+JR7r2AKTBvZA8Mr5hIbm&#10;/qojdBRyEiwAM6L5Y5qdiKsXT+P9/3kf//u73+DWrRvYWphjACgFGGeywISdVybYqT9dFyQtANW0&#10;VG2qPAqQr2MAGE6AeClAN+bnAKjrCllitZ4qydQiSv4Gag5usrw2g6skgg1vQGZH8xg9NyMramMV&#10;ANKV0LpWB0DNyZUNVo8+bZUR1jigVOD+LdG05MHI4Y97Os9NqcpUnh+J/F7G+lkAWggKgEsM8KQ6&#10;BUBtjQ3meRDP80EWWAAsIkxlgzUGmEf4CYAxwfyuT56KfxSf9tS78PLNXXw6cWL5rLVqGeYNwN+M&#10;CcR3//1nkznR5csAf9Mu5p4PZlSnAFdPGkQLPKQcfhr/c4BzEBT8vNWfu18KMHLNLDPjQTbu3wOw&#10;wgZrXy2wNEboAGjHAVUGY8cANfYnCFYHwHwPBM0UOALQgc9BUDBy8KsOgMoEC2g6VtBSCJjuWFlq&#10;hW43AOQ/rCywAKhxQGWEZZUTCaskz2vo8YKd4FcVgHoOXY9dN99MgwtfOc3MBHEKUFPkMgMFQJtM&#10;8ZkxlmqvHVrVEwBro+XDNTFv6AAsGdYPE7u2wqLBvRC3dAatayFV1C68dnIv3vQAUPD7xcWj+OXF&#10;4/jFpRMm3qVSe5tAfJuW9S0BjOrQAdFB8TUC6RXGSwTjix4Q2gXRrRLU/N+XTu/HaxesAlRIAb7B&#10;53+Nz/u8VCCPu314u4HgM1R5guaLhKmeU8/96hmqUcLuDcabZ/keGAKfIP0e4ffu5dN458o5xnn8&#10;8tp5vH/9Et7j9ZdPHqEVLkG230ZM5A9Bq5q1jAVuQSXYqm4dPNKsEQa0a4lBVIATCUC/JbOM7S1J&#10;j0FhKhUgAZhG+KVF+aE0KxFXLpzCL379S/z6f/8HN558AiX5WQRcoMkC2zKYAKMANTNE4FMmWBA0&#10;CjBoA6IC1hkFmBSqMphgFFBl6nWyYgJNN+e0cJWR2D5+3gCU8nMA1PXidNUQahlNv3KL65Rf1XAK&#10;0ClEbwCmhKz2sqFUZrSumfy+ZvGcsgDk+eZRgA6AijICb09BFFVgnLHDJTzncvjjnk5XlhauWR38&#10;jhOAUnax/I4LfIKgFKEDoAvz+nRTUoCpFAd5HgBKBeby3C0HYNhS5I6agD+MDgD+WDH394uw0PLG&#10;LdUyjPz6A8O0w/pts1n46tab5QC9++KL+KRJE0NQ7wd9xweYBzN+AMDxA7GGAFwztQKAGv9zgFN4&#10;q0BdV3JE92+a8zgCF0/0zGWtAKCxwASgMrPOqtokh5qiVlhgwcyUwUS6qACgywILgFKAUoNShnpM&#10;oRoreOCXR5mtKXCuCaoDoLYCkgOgU3WytAKg1J/sr2oCdb8ApXDHOwDqMQ5eeo58fvkcAJURVgJE&#10;44aJHtgKgAKe4KdFz7XVdYXgZ4BIBWgAuEIAnIYoH5XBKJPOz42vmxnE98vn9JnxOB7t0BZtGzY2&#10;436tqACn9umGhQTfjJ7tsWHcYKSvX4wnd+XhpaM7CMA9BoBvEmRWBR7Ge4STA+B7hOF7FxjcOlX4&#10;joL29R0CyFhlo8ikzvbTHu+14Du8C88eIsxoaWWRpQBfJ2C1oPrrfC4HQCnCV/kc6g5z++B23Dyw&#10;zYwJPkf1KJAaAJ7i8xOAb5wj9BhvMd45R/jx9fUeBMD3Lp/Ce1dPG/j98voF/IoA/NX1y3jv2gW8&#10;SCV4ODsVs4YNQtOf/5zwa8Coj1Z16qB7s8YY2KEVhnRujYkDumPTwhkEhmZhRBJOEciODy4H4Nac&#10;ZFyhAnzvg/fwy1+/j+tPXEVxbgbhRgWoDLAgGOSH2EDuB9MOE3q2S3SQVYBUflH+XkmQaNnbCBQy&#10;BMAUAjAlfH0lALpxP21lizVNTdcNANODDeAc3Iy99VJ/bl8ZXY3/ZUSu4bGyyJuqBaCSEUlBK6lC&#10;BUFZYSlGCgcCsNhjgQVBlxCx9YDRZiso5vC7nakaV0IsWSIggN9zf54LmgFC8AmC2ur1pDoVAmBi&#10;kI5VGQxFCMGpsT81QShUIkQJEIkebqNDFyN//GT8rv1CfP38Lz0EA7578Xn8q0ljM5T33b9Lgvy2&#10;7mR8eflFz0Pt5eviYvzrwQc9Y4GV44cA7GpngtD+OgAqCywACnIOdg6A2jr4WQCORdDiSeZkTjL2&#10;0VpgbwBqjK4CgGvNIuYCnAAoRWgAGMVfCmWI+I+lomk1TlXPQG8Aat88xguAKrLO4T+QioY1ZucN&#10;QGdHBTMXut0WQdv1gAVCWVyn2pz602P1PHpO7TvrWhWAaoVVCYC+FQAU/CJXzzRbPdapPwtA7vMz&#10;kwW2ALQdoZM3z0c6XyMjUDBdiJVTx6BfB7WFb4QmNeuh+YM/x+OPdMSSoX0xt28nhM58HNmbl5sa&#10;vRcPl+HV47vxxql95QB8+zwhSBXoYPeL84ThOW09YfZ1G4FICL0jNSZAuaSJxu6UkNirRMlWPE2g&#10;CYQCmUpgtHi6FlFXEkTqT0B8japSsNOiSU/uKTGlNAKhrr94dA9eObEfrxOybxKCb8ny8jXfVQiE&#10;RgUe53uWCjxJAJ7FL5+8aCD4/lNX8MHNq/jFk5dw49BuLJ4wBvV++lM0frgOP5s6aFO3Lnq1bGYs&#10;sMYAx/Xrio3zpxMWhE5iGHITQ5EZS2UWpeae/iYJIgC+86t38d77v8SVKxdRlJ1mFF+0Fm4XBIM2&#10;IyZgk7HEUoHOBms/JnATAcjjPABMjwo0r1OQFG4VIC2wGpRq6lpVAGpfszrs2r22FEYZYgdAJT+M&#10;uuP3VLe58T9BULdJzVUAUMqqMgAFP8EpMXCFAWAGz70sig8BUGNxAmCpFwClAFUPuKcg0myVJFHC&#10;JIPnV1qoD5IJtUQCULV98X60wnxuF3o9C13PludNvN8SwpKCQwKIz6PMcwFfN0/nu1SgAeAi5E+Y&#10;gt80n43Pn3rDsMsJua+LivAJGVadFbYA9MwF/m3rOfj6GbtgiC7mCb77Fl/v2oVP2rc3UtIVErqa&#10;GjVFMAC8rwaWDiAAaYEFwLXVtMNysJMN9h77U2iMsCoApQAVDoAal3MQVMGyAKgxPjUiMON/lQBo&#10;FaBAWcgPTXZX0HNjgOUAVFZJjxEACT+1qHLZX0FLkBLoFIKZIOhA6AAo5efG/3SbLK5Tf3q8A6Du&#10;cwBUeANQiZDKALRjjc4uC35mwSNunRUut8S8X6rZKUAVQsetn20AmMbXyAiwAFw6aST6tWtjOiE3&#10;qVUPjX72AAa2bQGfMYOxgACMmTsJOZuWmTKW56nOXpYNPrGHKm6/UYJvnRUICRmGUVcCDEHznoIW&#10;2GylvmRBT9MSE35vEFAvSbFRxT29f6upFbyiNvi7thCGZXiOiu5FAk7JEJXDqMHqC7LLVIWvEGhS&#10;gLK4CoHw8rZcXCzOwq19pfaxVJSv8jUE2TeoNN86RVCfpmXnexCApQbfJgTflmKVChT8CMH3bxCA&#10;t66ZeOniKTqXMajF73HDhx5GY0ar2rXQt00LPEYFqI4wY3t3xvp50wgAJSiCjfrLEJio/jIIRQHw&#10;Mi3wm++9g7d/8QtcvHAe+ZkphN1mWtsNiPECoGAnFSjwmUYJ3NdtUoGywAaAkQRgQpiBYCafXwDU&#10;Gh+uf5/UXnUA1L6pD0yhNeb3UuCTAhQIXRLEgc+FAChV5+7P1XMZANpEhIWSrKlVgBk8rzKjVvMY&#10;njcSH8n8/gt+GgNkbCcAdwuAVH+qC7QAXIP08JVI43OmUGAkE6ZJem6qSwc/gbYCgFZ1xmyWNaaj&#10;4vmWGrLcAlBJEL5urs5bnvO5MT6IDiEAx1EBdlmKu69+UM6vcobt3oVPO1QwzCVGxLDfMQwAfzcl&#10;DN/99i+ud2Cly7dvvoXP/Tbj05498Fm9evjsvvvxJX8xP6ZteLt+A1x5pAuWDOmJhY8PMHWA66Zb&#10;+En9KQQ4F94AvJcC1DxX1bI5G6yi3uoAqDIXA0CGTYAIfBZ+9wKgQvuCZj4/PANNAVAJED53Oj/o&#10;NAHQAy6rBq16cxB0AFTGVwDU+J9gpuOd/dUxuu7CQdQBULfpMcWU9A6AygBXKMCK8T/Bz8W9AKgi&#10;aDcTpByA/PVMD1CtIAE4cST6tmtrANj44bpo9OBDaFvrIcwf0hcrBvdA/PzJyFi30NTwPUOV9dLR&#10;neUQfJ1KUCA0kKEifIdq7V3ZYkLxXQX3BcF3BUgC6E1CSfB7lSrtJa35u3+bgd+5/GRcLEw3z6/i&#10;6uc1DmiKrLfhjizuwTLTC1C2V0kOgfBVje1JdV45ZVTkqexEXCIEb+8txfO0xi8d2Y1XCNnXjlOt&#10;8jUF3rcZ7/B9vH1GiRBZc1p1WuFfPXHeAPBXT17Gr566ig/uXMcb1y9i6tBBeIgnQaOHH0YjArB1&#10;nVroRwAOUhaYABzdqxN8Zk5EapgfQRPM0PxczeawbazKclMNAF9/5028/tbbOHvmDHLSEg3wogM2&#10;lgNQFliwM6UxVULHxRKACcFUexH+ZrwxLyGUios2O0JjaLTGhJPt4FyhABWCnzq46HYlQrRwkQGg&#10;RwG6EAhlhxUGdgRgDs8h2WAB0N6n+sANSKFaS9Q0ONlVAVDOyAGQ55g3AAW+EoJO27LMIOzKCcOe&#10;PCpAAlC3q3wlPXwF0igyUnmOpcgp8bwy44AeAAp6gp+p/fOozmh+b2M008kAkOdbNQDMiV6FyOCF&#10;yBk1Hn+cGAr85RMPtezFzGjT9s038bkvGdajBz6tVxef/+x+fHHfffivBx7Ai2RYjU9vv42vP/8S&#10;37r5c55LpWt//AO+vXMbd48fx92jx/Dl6dP4rxMn8dypk5g3ZgAWju5LAA4hAF0/wFEmvEHoxgG9&#10;AVhVAaquTSexxrIEQfXDEwCVoPghANcbJehKX1x4l8s4ALokiMYE1U9Q8MvnB6hjTQ2g+ZWydXje&#10;AHT21RZoW2ur27wBqASIbpdik3LT8e6xCilL3eYAqed2WWBFHv+GHwNgmJIcq6aXjwV6A1C2N2Tp&#10;ZBPqCRi3jipaCSQ+R6qfxlMXYNG4YejVtg06NG6OprUaUOnURAN+AQa3aYY1Yx5DwqIpSFox3ay4&#10;dmvPFqrAMiqsnXiFykwQVFJEEBT0LPgIQdrPt6nYFO8QVoKOIPT6sb14hWB68eAOPLdvG27tKsbF&#10;onQcT+Nz7yowz2Uyxdy+eGwHbu4upPXOtbM9VD9IuMnqPsvXfpWvoyTH61SYKsO5WpqDk5kJeILb&#10;p3eX4Pn9ZXjpEGHN13uNr/smQfjWSYKa8Sbf05seCP7i0in84uo5/Ioq8Je0vr946jL+69kbePnK&#10;WQzp3tUDwJr8cXgYbeoRgG2VAGmDQR1aYFi3NmbZzJRQAojwU8sqFSunRQs+IQRgOi6fP43X334L&#10;r7z5Nk7zfMhKia8MwMAKBegdVQEYH7SRik/jZsEm0iPtEpf3AqD2BT+nAFUkrbZRApzUn7KnipTQ&#10;VSacJXaZYRU1VwJgtAOgzdYqAaFIojtJ4/lhISgArjJgE5AEORfbaId35oQaFahtJQDq/OJ5lhJG&#10;pcfvuk2C2BpAb/BpTFARxe9tNMVQHM8HWWABt1oABixAxoRJ+LjwZBVg6er35RA0l9//Ht/euoW7&#10;J08Yjv1u5w68feAganz53V188RUB6Opoqj5TNZdvGP/1h9/juRefxRwCcP7I3lilJAgtsAOgtk4N&#10;/icAjF4tAKq8Y04VANpaQAdAo+6MBb43APMEQH74qgUso8rapTolxlaNI/B2TalTOABKAVoAWvub&#10;wl8o1xJL+84CO7gJgBoDVCghojE7bwA6O+1Ct+k+RWUA8kvNL6AAaOBHCDoLLMg5ACqcDRYIfwDA&#10;ZZMIwGmIXTeLAJyHZD4+2Vef5VzMGz0YvVq1RvtGWgioAZVOLdS772do/sD9mDOwNxKXzkD80knY&#10;E7cZNwijZ/eX4gVC8KUjO8x44OuE1VsCoFGAFnxvEWKKNwnIN6nY3qBNfU1jc4d34eVDhN/erbij&#10;GRyaq0vldiE/haCyGWYVVV8tK8TBlBicLUjDxS3pjAxa8Bwz/1frC5dGBiBu5UKczk+n5RWM9+Dm&#10;riKcyIjFRT7Xk9vy8DTh+hyB+cKB7eZ19foC8OsEoVToG7LiBPNbGqO8csZA8BdPXMR71y9RAd7A&#10;7VNH0b1NS/ycAGzIHwUpwDZ1a+OxTm0JwNamJ+DIHu2xbMpYJIfw39kLgBkM7e/I5/smAF8jAF9+&#10;6y2c5MllAEiwydqWjwFSAQp2FbZXAORWZTC0yhoDjA/aQOCp+UGgKYFJj9QCRQSgpsNpPrABoK37&#10;8wagU4BGFfK+bE09C1+DVI27qfyK30UBTWArz/rye5sXLxssCFoAZkWrdIbfRaMALQCVidV+KsHl&#10;AJgZaQGokhRBzqrAzQRgAMEXTPUXyq2al9KyOwDy/ErmOZwYRMUXQMhRTERtXFieBXYZYQfAGJ4D&#10;UoACYGrocgJQCnADAagJDBUADN84C9l+a/HNb//8AwH37y5/+PjveOvXv0INzQL50gDQay7dv7lo&#10;2twvX34P1w+dw+yR/TFnZC8smzgAPlOHlEPPOxki2Al8AqBAaOE3hqB0FngKFSDBJwW4bi7iGQJg&#10;GgGYEazV1Sp3hhb4FFKDAqBud/dpq9t03xb+yqlV1a4M/sNoJSt1lPA8xoHTAtDHgEpwSvYTBDX+&#10;p+yt1JtKYaQCHRgrAOgSIAKW7K3gJcvrwOf2vQGoffP4xM0mcqLWIkW/tHyslKRCQHUADF0x1YT2&#10;BT8bswk7C8DQZVMYVICr1FFnpgGgTSbNRSSPmzXiMdOluV3DxmhaUwqwHhr8rJYZ+3q0RVPEL5uF&#10;VMK1NHQNrhRn4PbuIjxHCL5IW/oqLekbhI9gZxQf4WXBJ+gJOAQkQ8e9fIi2lI95fl8pniGsbgpm&#10;VH8XcpNxfWsunj+w1SRZTmUnY3TH9mj5059i6dABOJwcjvP5WuEtxXSK3hq8Hn3r1ERNvr95/XpS&#10;Qeo9FeP6tlyczk7A2ZxEXOFtT23Lx52dWwxsX6LifFlqkCEFKgv+2rF9dozwNJXgxVN459IZvHv5&#10;PN69JgA+hRPbStCclvehn/wE9TUG+HAtUwg9sGNrDGjfHEM7t8Konh2xaMIInriyjiFUZqHWBhOA&#10;ufFh2FmQiUvnT+HVt9/AS2+8juPHjyEzOQ7RHssr4Gk80MHPJT5M8DlVAxgTsA6x/mupFNWJWeN3&#10;AciKsfOA7SLnyg7LgmsM8IcK0AHQ1AYmEp5Ucqq7U/mKhZigwx9xglDlKLLDFoC+Ri0KgDY0JmiV&#10;o7GpfIyUWgJFgeyrA2AGAeimppWk2vG/klRfAtAfO7Jpg3NDuA3ElhQ9/1o+jucQz98kOrn4AEKO&#10;33MpvMgNCzwzQaj4Ni7idQtEA0NjgRfQAi/g3yILvIYApNjR8BX38+PsGGDYuhnITQk3c4Hvfvuf&#10;8ct1vvrTRx/i9dsvocY3bi5wuQL8N5dvvscH217B7h4pSGuzAbMH9MXcMb2xbHx/rKQKNFPhGKto&#10;iV05jFOALiMsAKptvkLX1R4rdq1t+SQAxvHkT9yoJR6lAJdQAaqVfAUABTEHQAcxhQOhNwDVr+/H&#10;AKjjKwCohIWN1ABdX26AWB0AlfzQ/F9X4+fG/7zh56y0oCeoKTTTwxuAWZFrDAD1WB3nYCkAyvoG&#10;E24KAdAlRSIIvpi1cxDtALjcAjCGXwgDQN8F/AGZgzAeO33Yo+jRsoVZF7dJzfpUOnVR//6aqF3j&#10;fnSm4olZOgu5tCOFgStxNi+RoMnBHUFwX4kBmuAmyAl6Cu2/dnQXVdcOEwLfi7StCgM/WtnbsrSl&#10;2bhGZXeJYLtclMrbcnFrRw5CZ41D55/9BMNpwaMWTDUt80+kheO01hnJiMIW/5VYpzb23Tua7d7Y&#10;QFwsSMaZnDicyY6joozHxbwkPKGkyPZCvl4JXqAdflFBNSj77azxSwThqycO4I3zx/GWkhUXTuOt&#10;KxfwKyrAyPVrUesnNVD7/vvRkBa4aa3a6NCwoQFg/7bNMKxrGzMGuGD8MANAAS8vIdwAUJGboEWB&#10;MnGZz/nK26/j+ddfw9GjR5CeGIMoj+W14FPCwyY+4kNU+2dtr+DnABhDAKohQlIoLS0VoELjf1ou&#10;UtsM2eAYZ4MtAAVCNwao5IipDfSaz5ushYf4XXMFxU4Fygp7J0UEP0HRZY6dBf4xAGbRPXkrwNI0&#10;KUALQKnAsswAU7cnUKZHrDQAtOpvsYFbBMVCuKZxrhcIeZ1bhUBoYEj7G71xngFgutrhEaRqgZWn&#10;7K+SngIglWDoWgEwzNMMoWIq3I9dDADJyhfzrqP0kZiKZgiuHda9Lo6cvy56GYfuT0BRDT8k/nQF&#10;5jxqAbjk8X4GgssnPIYVEweZEAilCGWJBb0K66sxQgFQt42pBEDNboil1VMyJNVvITKC1BVGxce2&#10;KYIDoAsLMLuWhoOgO0Y2uToFqPtd/BCA6tpSAUCBL5GAUAhSabSrygILgEpmCHTe43sOgAJZuQLU&#10;F9Cj8HRdFrgowReFtCGZEasJQGu9HTQFQNldKb/AJRMRRIsqGHoDUAvJWwVIhUhAqidgOQD5eHWL&#10;Duex04b0RbcWLdC6gbLAVICEYP0HaqH2Tx5A21o1ETh7ErZFrMMOnjgnMmJwmZb0RlkuLWwhwbLV&#10;AO7VoxaCAp+A6MDn4KfjnttbYuKOusNszTHwu16ShSuFaTiVGYXTGZE4lhSMkoBVKPJbiX1xQTiY&#10;wH+XiPU4QHVzlPcdTgjC/lh/HEwKw6GUCBxMDMOeKH8c5nUB8mJ+MoGajMsFKXz+TNygCry9o8hA&#10;UEpQIJQlFgBfOrQLL8iSUwm+cuow4whePXMcr186hxcJrZH9ehn7W++BB8wYYLNaddC+YX1a4Dbo&#10;384C8PG+XbBw/FCevOsN/NSyXosXCYDabs8j4GmBDQDfeA3HCMC0hGhECnAa2yPsjAL0yv5aAG5A&#10;lP86glIAtN1gFMlmrFFrhAQb5ScAGhXoyQR7jwNq6w1AQTGH96vPnylloXtx43gCmhSgLHFVADr4&#10;VQdAC06eEzz3BMD0CAF0JRWpA6BVgALg1nQ/bM8KNBAsox1WksQBUAD1VoACYBiFTtja+Qhft4Ch&#10;7fxyJRjJcymqHIB2DFDND3KV/dX4fay1wAJgTkqoBeB/qAB1+SD/RZTcF4zsGhu8usH8KAAt/L76&#10;0+e41KMUR2vEYWuNECT/3Adz+vcxAFw8ti+jDxaN6UcY9icMBxoVKBvsAGjhJ/BpjNCGoBiylPaN&#10;AJT601hgNE/0+A2zjQJMJwBNJ+Vga4N/DIAOgjpGCq8qAN3CRXqMA6VCQHMFy4lUeYlUfclSf4xE&#10;AjB+0yIGfw35j5ei+cmElgAokAlYgp+gpX33PN4wTAqgqtP4Hrea9ZEXsx5FVH8F/AJmhPsgOZDK&#10;T8teEoKywrLTAl0IlV3A4gkGghoHtPDzlMWscQCcws9vEtQVOnrtdIJ6HrSMZsJGAnTldEwc0Atd&#10;mzdDGypAMwZYs54BYK2f/hzNH3wIfjMnooj2dx8BdJwAvEC4PFGahZs78o2aE9ykBB3wFLruVJ+D&#10;39O0vVJ+T9GqPlGcaeAnG6zrF2hxDxF224PX4WBcIG1srFkc6aQWTecv+NGkIBxhnEiLoMqLxzkq&#10;vnN8zInMWBxPJ/hoea9RmV4nWJ+gsrxK9XelMJMqM5evUVAOwef3UYUSgooXDuzA8wThi0f24MXj&#10;mo2imSlH8dqV8zi+tRCdmjXiZ/BTA8AmNWuhuVaIq18H/Tu09AKgalyHIT6Q6oMAzCcA3TigAWBu&#10;Oi6eIwDfkgJ81QAw/QcApAoM8UU87a0aoKoFlmZ/RFL1RUr9eeBXFYBuDNDaYDcf2ALQwc+t7eGg&#10;mMV918wgnj/iTvkJfAKbQjZYAHQ1gU4Buq0DoLPP1QFQCtAmQaoHoNTgDwGo51xCVUkAEm4WgNwS&#10;gnZrFaEBItVhlM4pDYHx8QKgZn/kEH4mCRLLcz5qFUL4fc8xCvDbfzOEJ355GPbbT3GpSzHKagSj&#10;oIb/fwpAe/nklQ9xrlEujtdIQmk5AK0CXKgY3RsLRlkILh03gJZ4cDkABTqFA+Da6UqS2GLp0GXT&#10;CT87t1UndZQB4JwKABI6tjega4pgLazCAdB7ypyDpAPgzvSgSgrQG4D28bYJqqAl+CUQeoJfEr9E&#10;2o+n+osTBLUgkYqzaVsFQE2/c4pN9tapOG0rAZDXfwBAKsCCuI3mepK/HfdTCKYa5wtZPsWAz3/R&#10;eAPB0BVVAMgfikgCzmaBPQBcN53vhUqaX7BYqsEgwnFcv0fQuRkB6FGAjdQAVZ2g76uNRvf9HGsn&#10;jcVWKoz9yaE4KfhQYV0tTidssnFnZyGe3VOM51V6QnvrbXUFPbd91mN7b1I5Pkl4XhdACT89Xkry&#10;5k5aYt53gc99llb2Qn48LhQn40ppGq7QHp/XEptZhK/KZahAL5VSWfH1lR2+uacEt5Qd5vbGri14&#10;krb3uvoEluQSsjlmLFBWWOOByg4/s4c2nPHs3m14lmrwuYM78dyRvQTgAbx4kirw8ll+/mFoTdjV&#10;f/BBBn8IatdBy7p10bpuTQyQBSYA1Q1mYv/uWDhhuBmjEwAVgl9mTJAZD9yWk4YL507i5bdew3Ov&#10;vYIjRw4hJT4SEf5SeBsqATCBAEwIkxoUAAk/AZDxnwBQ4eYDS+1pjQ4HQDUb1b5Cffc0n1alJbH8&#10;3srCCmYa1xP4vAGoOcMqjnaJEKcAbdMCCz9nn5XAcABMoyKrAKDNAG9J3mggKOsrCAqAWrVNANTx&#10;SqLYJMgSPqc6wUjxWegpQtfMNVEBwnm0wPORFLjYJF0EQDVAEABzNNkhZhUBuBIha6YhJ/k/AWDF&#10;5R8v/BFnG2RjZw3+oP1fAfjZL/+O883zccwbgI/2wxyCb9GYvgRgH1MSIwA6BegssAOgVKCua2xQ&#10;92lcUIW8Un+yvlrdTBP7VQ5jAWjhpxDkHACdArQKzrazcgDU/RojVNGzWxdEUVUBKnS8EhkCleDl&#10;xvxkgx0MHQATCEDVBubSMhbGbOTraQ2QygDUdW0VDoCJhJ9rkloOQNrfwlhajxB+OXi/nkPw09if&#10;1F7gksmE30T4LRxvtmEr+LmsIvw8awCrBlD7qgEMXW4BGMNfRFlfjaFGr5kO3wXjMLp3FwKwuVGA&#10;zWo3pNppgIY/r4e6P6uHWjXuw4Lhg3AwJdyA70wuAZWXhMtFaeUq8A7h9QzB8+zuYjxHCDmr+5wg&#10;I+BogfOd+bhJpfcUofVkaSae2p6N27sKcGcPwch4eh8V4n7aY8ZN3v5kGZXcNio5vobikjLBBOEV&#10;qsZrfJ7r2/MN7G7yNe5QzT17cAduU92pTOYpvuZThN2TVH5PbCVwt1Jlcv8WVaCU4G3ed2dXMWHI&#10;xyobTQg+c1jNGPbhxVOH8PyZw0gP2YzHunbmZ/AzNCAAmxKArerXN1ngAR1aY2AHFUO3JAB7YcHj&#10;wxC9SQtZhZgaPRUoKwTA0rxknD9/Eq+88Taeffk1HDx8AElxEQgj/CJpcWMCaW+DNiIueFMlAGrs&#10;TyowyjMGWA5AHmMBGGi6QWsWiFZUS42omA9sAaikiGaO6HYLQClBLT6kImaXWdVWatAC0JbFKBwA&#10;1STVWwV6A1DwswDkuUB4qYzFATBTs6hogYt5bgl+RUna32TAJwAKhLouaKVHCMBSoVKTek6N8WkM&#10;cK6BoKyvBaAHiOSALHLMJgKQ4kewVfmLy/waAEZT8ESuRPDq/zsAP337rzjXLB87/v8A8Lsvv8Wt&#10;CQdxmBbYAXBW376YPaqnscACnwC4eOyjZizQewxQ8BPsbPbXAlBbFUfrhFYGOIYAFPwcAFUIrTUy&#10;BD+3xKSgJYhVTYJ4q0DdpiJpzfu9FwC91Z8DoMYAy5MeVdSfBaAKofke+EtbEM0vHn9RNa4neClc&#10;JtdtBVRFPOEYy39QgdABcEs8v4QCoDJkm1UobeEnhaekR+CSSVR+kwjACQaAWjv5XgAU/DQGKOgl&#10;UDkLgOoPuGHuGIzs1RldmisJ0pQAbIQmDzfkSV+X1q8OHq7xU4zv0x0naTfVDOFYegwhmEgYEYCE&#10;mcYCn9qeR6gUGItrFZ3s5haqrGLuEzw7c3BzO+3o1gwDvxsE262duSaR8rSSIrTIz+zn9oC6SVPN&#10;7SvGU3uKzLogTxB2WiJT4BMIdf3J7XxOwtbAywO/Zw6pr992AzMzpW4nn4Oq74lteVSqecYKazxQ&#10;dtjAkPcJiDcJy1sE5+2Du/EsAfjy2aO4sm87Yjb4YO74caj/wINmFkjzOvUYVIB16hCAbTGkSxs8&#10;2qYpxvXtgfmPD0Xk+uU8+QJ5MgZQmfmZImUBsCQ3CeeoAF994x0DwAOH9iOZAIzwJDmU6Y0hAFXy&#10;Ytb/IADjQjYZCJr7BEgF4acscArvVydorQan5EdymKC41kCwKgA1D/gHAOSxKip25SSuyUByiIWg&#10;C6k+B0BZYW8AOgtcHQBVzyeYeQOwOMUBcCNt8OZKAJRtzSQA08KVgOF74XksAEZtosoj5KQEZXsF&#10;wJDVc7jlj/+62YQixRDPp+Rgui2NN2oMUAqQ8Msm+HIIwMyIFQjymYLspBA7BvgfAvC7T7/FzdH7&#10;sbVG4P/dAuvy+8Pv4eB98SjmEwiAM/v08QCwnwGfIKitkiDKAldVgEp+OPWn2wN4gjsAGgXIE1ch&#10;C1wVgIJbdQB08HOhYwSXksT1thBaRZoeAOpxekwFAO1SmAKVAOgyvk4BCnyxGxcijuovgaDyBmBm&#10;iI+Bl3rzJfC4RM88XoU3ABN4PY7/2AJjBl/LzASh/dV7kQLU7aojlPVV4sNmfqcwphoISg2GraT9&#10;peV1EKwAoLLAk2wWeK0aIsw2n2PEqmlYN3sUhvfsZADYukFjNK0lBegAWNsAcGCntrhM4DxJKB3L&#10;iKESTDE29Cqh9OQ2wo0q8BYBeJtKT1u7Txjqutb3IPye2kbLXJrCSKcyo3LcmUeIFeIZWeSD20xo&#10;fZGnGbcOUgUSgrf2EmKytDsIMpXMaHyP1lbrhWjGyNMHykwzBM3/Vaix6tMCoYC2o5hwLjSdqM3j&#10;ShnF2QaGThXeIASf3EnQEpg3D+3G8ycP4bVLp3F+dxnWzJ6BIT17ogOVccOHaplmsc1q1UaLmiqE&#10;boWRPTri0dZNMLZ3NwJwGCLWLeUJ52fgp8iMsgrQAvAEXn3zXTz3yus4cJgApAWO9JS5xAYLcoId&#10;VSDBJwC6cUB7P2/nVvDTVnWAKoIWAGV7k0OrB6DG/LwBKPgp1HjUKUBFdQCUBRYAZX+9AagaQWeT&#10;7wVAWdkfAlCLJMkObzIAFPwUKo0RALMiVX5jVaBLhJgyGGV6eV5oG7rWAtAEv7tSgcoCOwWohiFG&#10;AToA0v5m8jmDVk0mAD1JkP9DGd9vD7yDrfeHIK/GJgLwGwHw60pP8P3n3+Lu33nbJ9+4scOKy9ff&#10;45Wgy3ywr8kCz3IAfNwqP5cEqQpAlwTRvm6rAOBEcyLLAms2iOAXvcZ2NpEF9gag9/ieC28AOpWo&#10;4wpi7LogBoD8VTLt8AnAIqovWeTKAKxIXEgBmvAA0CnAWClAwi49SBBWAbYFoLLDcRtUB2gblSqB&#10;ISsrqLnnNCu4eW4TbAVAlegIgHq/an8fw18+p/6U9Q1ZPs2E4Be4ZEo5AF3oR0NbjQFWAFA/HLON&#10;ktb1tbNGY3j3jujaomX5GKAA2PDndVGXAHyoxs/QqWkTnN9LlXV8Hy5uzTILkksBSpE9SfUn4N3k&#10;ViB8SmH2ZTllPbN4PYPgScG1kmRGKmHE62XZZpbHbULu2YNbGRaAzxxSMwRBcSueI+Q0W0R21ag1&#10;T2j87gWCTxncFzSr5Nhesy2HIFXhTdrca2qBX5pNWGficjEVJAF4tSSH75tRInstK12AG/uoJI/v&#10;x0vnT+CNaxdwrLQIy6dPw5gBA/BIm7ZoXLMuWtZryB+HOmhRq5ZZHW4UfzQebd0Uo3t0wZzRgxHi&#10;swAZ4QRFjKypv7XA8QQgLbAF4DsGgPsJwKS4SER4oGfsrjK+yvRyX/ATCMvhx/143c7rCdymRdiZ&#10;IFkxdhpcyj0UoBIe2gp+GvcT/AwQtfaGSYBoTq2dYmY6rASrFs+O/ykEPIFPzVO1FRCl/gTIFDoU&#10;AVBjf7F+FQBUIuPfAXBbhp+Bn6ywblfmNouwSg2jswpVNlrPuZAAnG8gqIJoqcBQfl9DViscAOlg&#10;Nsw1ADTNFzQGqPE/1SBWBWBKKO5+dxff3L1LVFXA6jtvhnkuut8ccxe4GXASmTXWoYYWQ/r6W3vQ&#10;5+//A79IeQa3xh/ElR7bcH3QTryy4RL+dut35n53+eZfX+Kq/2EkNfbBjJ69DAAXKQtcxQL/GABd&#10;ckQA1MlsATjLADBm7UyYMhiNAQZqLE0LEVUA0CVAHMiqWmBdz4+2PQNlgXfxH0UKsDTR10DHG4Cq&#10;L3SZWzvrgwqQUJMFdjbYWWBlhB0AFdp3AIxdby2sylcqZoXYecECn65LFeq1VD+odYQFQf1duk/q&#10;T2N/ru4vjHALXTGDMFQyhJCjBRbwNF7q5v5qqwRIyLKJ5QpQQwduKGH1jOEY2q09ujSjAqzf2NQB&#10;NqYFbvRQfWOBa91XEw0eqs2TLgZPHNiBA6mROJIeiUvFGeUAfEoAVDcWbm/wuguB8AZBd30rYUn4&#10;XSlKxoVCwnNLClVZBh9HWNIGa9zvGa02d3S7mWL33AECaXs+ruen42xiNE7GhONCShyuZqbgVGwE&#10;TkaH4XhUKE4lRON8eiKe3l6MV47tw0sEtDpAywY/SQBeptI7X5SBc5pNwq0gqLhCCF4RALl9ggC8&#10;TdX4wrljeP3aObxz8ypiNq7F7HFjMaJfPzR5uDatbwM0r62oj+YEYK8WTQ0AB7RrhuHdOhCAgxCw&#10;fC4B6FcOQG1z48MrAOixwPsO7UNiHC2wAEigVQIgIVcBQI8CrAaAuXEh9wSgssB5iTbjKwC6JIhr&#10;i6V9AdCCz8LPdFjhdztJM508CrACgEHlDVQdAM3sEbWj4mOURFHSQspNffnslLbKY4BVAegssJIi&#10;qt3LJLBSzPgfnZKpA5xvoKclLRUaCwzhdz949UwLQZ0HqnF1CpCvpfnyUn9ZtL2K7Ci+B1rrkDVT&#10;kea3CV/+6V/Q8r66fP6rv+O9pKdx8/H9uNJzK554bJdh2F9v/tbc7yD5x//9Pc5s2IUav7v8K+Cr&#10;7/D7Y7/AxU7FOFojESe0yronjtVIwMm6GfhVxnMkp33wNyTuf73/a1zadgwzBvTCrGE9PON/FQBU&#10;EsSNAbopb9UBMHCRBaAywCp/0YnrrQDTgwgdMxtkmV0knb8Cmsamzi+moUFkRTJD8CsHYNTqcgUo&#10;+KkXYEnCpnLV6MApaNrxP5u8kKUVsJIJQ6MCCT1bBqNxPalRQXi9AaDssKxvjKraKeMj+A8YQRUb&#10;TZjHUdrrsUp8qMtLAn/1tM6Jynn0HvReBEG9vsv8Ovtrp77NQviqmeUADFteGYBuq2lwlQE4y/yQ&#10;aJ3g5ZOHYnCXDujUpDla1ZMFboSGD9en7auP+rTBAmDrRi35RfdHYWw4cmjZQuZNoo2kotqWiSd2&#10;5JqxwVsE2U1a3hu0tk/pNqq/G9xK6V1VJpcAPF8Qj9M5MVSQCSbDe4lgfGpPgVlqU11mlJy4mpuG&#10;I2H+2LlmOcqWLkLRnNnYMn8uypYsxvalS1C6YAFK5y9A8fx52Lp4MbYuXYZd69biaGQILmYl45m9&#10;eq4duFKWYzLFZwuTcSaf4C1KwyVadqMEVSazNRvXygrManJPn9qPV6n83nvqKl6/eR0rl61Ap3ad&#10;0LQulfDDddGsjtqENUCruk3QqnY9dGnSECN6dIIaomphpFkjByBgxWykhWqqmMb/pARVihKC0vwU&#10;nDt/kgrwbSrAV7HvIBUgga5OMIKfIBhN+EX726anCaGywBoD1NigVCHtL6OyAgzyAFC9ANdaAIbR&#10;okb5egCoIujASgD0zgJb6C3n1payaHGhOH5vBUSpQEFO432aCmcWG09SJng9ASj7qylrqwg8mwiR&#10;AnQAdGOADoD5PLe2JPM7TAB6J0FMHSDdlgNgBoGVZJIfUnw8TzbNM+pP3V5iaYEjCMBQfl9D+H1X&#10;hDLC1lgAujHAvNi1RvlJ9TkAZoQvQ8RmPmbkHLyT+bTh0h9O/QoXOhaVM8zFcV4/VScDv0x/1kzk&#10;MMd++Ae89fobqHH50a3479QXcaZxjjn4bA1+sRjnPFvFqRopOHp/Ev53t+259fXdr/GrX7+PZ5+5&#10;iZnD+2Lm4O4GfC4EQ+8kiAOgQvveY4B2HvAsowDNuJY3AJU00Fq6IYsJwKXIIfVz+UG49ld2y+A/&#10;njcE/xMAuuN/CEDb+EBqMNmPAKTCE+QUAqBsrwCYwy+nCqV1ezTVXwT/0cINACnf182j0lhI+7zE&#10;2GYtcK41fk2HGypaKVALQCnACgAKfIKgbX6ghMhsA0AtJGUBOKMSAFUEbRXgJPO5qfTFWGA914pJ&#10;WDJ+MB7r2N4AsCUB2IQAbOQASBtc8ycPoXPzTtiVX4rTe/dg89IFmDmwlwGKAPjkLo3JFeHWHhe0&#10;vrqN8LuxIwdPMq5to/oqScHpvGgczwjDCRU958Xy8em4s5dWtTALR8OCUbZ6FYoWzEPBzJnYMn06&#10;8idMMs0sCydNRfHUGSiaPA15vJ47fhIKuL9l2myUzlyAbXMXYcucuSiYS1BuWItLeWlUfnq9OJzK&#10;I3Rp2c8VplgAKotMeF+XOlX5zGFa6QvH8NaNS/jgmRu4cuY8YjLKsD4kHQ3qt0KTOvYzafxwPaq/&#10;Rma+dIeGDQjALhjxSHt+ds0xbVhf+C2bSRWjjipUS7E2cuN5khO+FoBvWgAe2I9kAjDaX2CjAgwR&#10;ANch2k9T3TYgkQrQAbA8CEKN/wmAqbTZGv+zAFQG2AJQ2WDNB9ZUODU9sABUT0KVx0gZbjYNE1wW&#10;2LSWChDAFhmImfFA1bTyey6Fpz6AaoZQqDFxRm6cxgBXE462XtBlgp0ClHX1BqBmg+TS3hambPhB&#10;FlgAVKguUNPXDAAJMgtAWd95VIELCGU+N8+NCJ73gp4ixMduwz0AdAowL2ZNOQANBCOXI508CPej&#10;ahw0Cxd7FuO3BW/gTPN8MiyxnFvecapGMo7eR4Ztf9Mw7He//x3efOtN1Dj1kzScuD+NB6RV+0AX&#10;guPlnqX45sPPKQTv4lfvv487N28QgP0wa0h3Az2XAHEWuDoAOhUoCOr2YKobgc/VADoAysqlEERp&#10;HgBmaU4gP4RqAegBmuJeANRWikurxnkfKwvqDcCKJMYSAzwHPwfArFBZcNqOsDU8fhnhtfAHANR1&#10;qULZ5ni19eE/pkIqMJWKMI9fwBL9AnsssMYNBUCBz6q/mZ6M8CyrAPkjEU47HElFKBUoAFr7O4Wf&#10;3wSjACN9phoA6nNTd+igJeOxYMwADOzQzgCwOZVO45q0vw83MBCsr1rA+2sbFTiy/wjs3bYbY4YM&#10;Rf8OrbAnKYL2MduUrNzZvQW3CLI7+4pxe18Rbu+lHd4la5xH0ORQbaUbAJ7MjsLh1CAcTgnGQZ6g&#10;h+KDUbppNdKo8lInTULKuHFIHz8BGeMnImMCY+Jkgm0eSuYtpBKch5xpM7B1oZQgFTKv586ai8wp&#10;M5E4eiLSx01G5iT+3SNGYsWjveE/cSS2BPrguIFtIi5sEbBzcbUsF9cIvyc1F5lW+5nje/HqlVN4&#10;5/ZlfPDiLewo3YX1QTnYsuc6enYfjMa17echAGqedPuGTdGhUUMM6doBY/t0w6DOLTFlSB8DwLSw&#10;DchLCEZ+YgjVk9bk5UlekIILF07j1bfewnOvvor9VIDJVNIxVIBVAaiGBwleACxXgDwmgZbYAlDF&#10;w7LYlQEoC+wKoa39tYXQUnxOAWbEaF2RivU81HJKsy4sxDSWJxtKK2y6u1AoxKzzAqDUrSzwKtOy&#10;KsmMAapDiy1cVgGz4OiywCpuzolbi6LUCgBq+0MArqcF1oJHfH0CMJbgE9hso4PFZhvO874CgLO5&#10;nW1ui+I54QCYGy0AUnlS9RkIRlCRhi5BGAEYMWo+jv40EafvT8fpezDsjNlmGkd7tU8Z7n70Jf7w&#10;0R/xxhtUgCf5oJM1UnlQ+g8eWDnScfynyfjzxf8yfvv9Dz6wABzxKGYPUxZY4LMAVBLEewzwXgDU&#10;vgAo8Fn1x5P8BwBU5nQx7e9yKkBZ4JXl8HMAdEDzVoB51QJQ09ds8bQ7tjoAakxOys+FA6CAJwBK&#10;AWorIDoARsoCE37a6rqDYKxJjtjEiJ5br2ObKWwwhdpuDFBjhw6AUWsEQD6fB4BaNtQC0CZCHACD&#10;l0zifQTgcgHQKkBZ4Eg+j//CsZg7si8GtBcAm5UDUOpP0cDUAmqJzLpoUKsJ5s5bis1+QbSDDyFp&#10;4ypcl93dmU8AFhv4KXlxe78HgLs1vkfQGAWYTgjyBzQnGgdTCL4kf6RQqc7t3g4jaz+M5d26IWbM&#10;GKROnIT0adOQwti9yRc7NvviTEoSzqUm40B4CLZt3ogL6ak4n5GCfRGhOBAdhYPhEchZtAz5C3ni&#10;TpyOaY2boU+NGpjQvAFiF0zBnvgAU7x9qSTDZJKv7SzAE4LfvlKzpsjzZw7ijSfOEYDX8O4LNxEb&#10;GoUObR9Fxzb90LJxGzTmZ6LPQgBsVqsh2jZogk6NG6J/u1aY0L8nRvfqgokDe2LjoqlIDV2PgqRQ&#10;szi6tooyKuWLF0/jNQfAQweQGh+JWDU5NQBUtxcvAGrMrwoAdV2LoicShClhvlDjA0VquJojVAWg&#10;r7G+BnhUfgKkwljhaK0rstpjgVcQerS+/D7H8QdXak7qzwLQ2lkBUIuNC4Ba7NwCUBZY3WNknTVt&#10;baEBoOr3qgIwVwCUAkzZaEAnAAp6mgus0L4ssJIg3gCM4Xkg6ysAquVV2BpBT7bXWl+FBeBc/i2L&#10;LACrKECB0AJwFiJGz8cRgu30v+WXQJiOEw+m4aMn/hd/+vufvQGY9p8BkC/036WvmWHEHwKwvwGf&#10;ZoAIfpoFIgAKdg5+CsHwngDkCe5tge3CSFYBVgWghaC2PwSg9gU6B0AthrQt1RfFhI4aqLrjLQCr&#10;WmBbyqJkSCItrDcINU9Y4JP601igjlECxAEwkv9w2kYRXm4/WjNcPEkRPbcFoOoUbTsvWXDd55of&#10;uM4vmutbCYC0wPp8nAXWFLhyAHoUYMy66eaHQ5D0nTcas4f3JgDbGgC2rKcssCxwg3IAahywJhVg&#10;90f64pf/70PsPnoSQwYMwJpp43CFCvAaAXdnbwnBV4I7B1TMvIUAJGA8ALyxU5lWFS+n43xhPI6k&#10;BeNwcgCKefL5juqPiY3rYSot5bpHeiBhzDgkU/3F0foeIdiOx8fjRvEWXMzKwvGEBBMXMjJwPi0N&#10;R+LicDAqGgeCw5E9ZxFyaIVjRjwOv34DsemxR5GxZDZ2hq3HASoyTZfTeKDpKbi3GDf4XrWk5nPq&#10;OH3uKN68fgHv3nkCr925irFDh6MGAfpwjQdQ76E6BGBj8zk0eqgemlAVt6rT0CwZ2rdNS4zu2dVA&#10;cPyj3bFm7gRChN8ZKr+ilPDy2FGcQQCeoQJ8E8++8ooZA0yJswCMJ9TiqPhU6xe1eY21waYcRgkQ&#10;FUKvRXTgOgNBATCB26RQWtooZXN9CT6tFbzGADA1QgC0094s/Gz21wJyjdlPjVyHRM0CofpTBtgs&#10;LE7wyc5q3E/qzlpclaVQTfE8yE/YVA5AZ4EFSCk+1etpzE5Z2+oUoANgUTKttAeAUoC2JVaIAaCy&#10;wHYMUHaXgoAOSHFvAM41EaFziEqxHIB8rxr7KwdguQK0ADxKe2tV3r+P4zz2f/a8gT//4y//VwBm&#10;mBkg/7NNAKxQgDMIwDkE4FLCzxuAbh5wVfXnAGiVoQA4yQDQ2F8CoHoALiF01Il5BdWXhZ8LJUWq&#10;A6BA5xqiGgCm+BrVVd0YoBIT3gA0SRBaYCVEbG2f3WpcMDNEj9FC5xq7U9sqwW+eUX9OAWobRjkv&#10;SxzJf1BBULNI9JzpgcuRRwVYFOsUoMpgbPsrB8DI1QKgFOFMWwajQuilBKNXEqQcgIvHVwBw7Qyq&#10;QD5u5RRsnDMS0wb3xKPtWtPWNUWr+poL3JgqsMIKN3yoAR766UMYMmQUfv/Rxygu24VJj2sZzfY4&#10;nENltS0DT9H+2gJm2mABcF8hbu3R2KAUYDYBmEEFmIpLxUlUY+E4mhaEoylBOBTti9zFtCgjhiBr&#10;8jTsmL8EmaPGI2XEWBTPWYjti1bglG8Ijq7zw45FK7GVCnTXklXYydu3zFqEUl4vm7cCu+atwsk1&#10;/ji1MQj712/ALv/1OJkWhRMZ0QZ+p7ITcLEkk+qPynR/KW4e2obbR3bguZP78dKF43iDAHzv9lWc&#10;2rMNTWrXw88Iv1r3P4SGtWh7CcD6DxKEBGBTArBlrfpo16ABerdqgRHdO2FUz84Y3787lk8fjehN&#10;tF+EU0FSCLakRWBLKgFIBXjh/Cm8/MbrePrFl7H3wL4fANCs/Oa3BhGEoPYFPIEvwm81IvwJRkGQ&#10;KjHGfx0hSEtL+FkAqjsMXYYB4HovAGrczwFQgPQAkJBMNB1gZF9tAkRqTtldtbqS4lNLezuWZxMZ&#10;eXREhUm+VGp8Xo8CdACMJQCjCcAYAbAaBah290YBEnzeABT8KgNQCRla8c2a3mbDApDP/wMAzjYR&#10;wXMhxgNATYXLjV5dDsAsPp8priYANQYYKQtsFGD1zLKR6QmJuBT877438ed/egHwxH+oAI/9NAV/&#10;Ovdr0w+wAoD9MGcoATiG1pf21xuAzv4KfA5+LgEiOOo2KUCj/Iy9m2aymeVJENUB8h9DLbGyQwlA&#10;/sPl8cPP94JgToRtheXgJ6Bp/wcATPY1wBEAvctn7g1Amw0WnGzYXn4CoBIhsr9G/RF44asrR5jP&#10;XISu4j8mFZxRhFSIyiILqEYBhkkBqhB6A19bILUKUGN/gqCZ60sFqNo/Uwi9aIIBnuBnkx/qAViN&#10;AlyrbDpfd/kkrJs10sxl7dWqJdo1bGKSIE1rNabSsbNBVA8oGDaiKmzdtC0mj5uKEQOHo0OLdnjw&#10;p/chbt1yXJO625VnZm+Y8T/F/gLc3Et7vCuLAEyn9UwjAFMIwEScyY/G0YxgHMsIwan0UJyJD8Ru&#10;Ps++latwYVMArm4IwOW1vji1bDVOLluDs8vW4dyKDTi1eLWNpWtxdBGBx9vPrvLD5U3huBWegmfi&#10;s3A5Kh7HI/mcGbFmtsrJ7EScyEnE6bxkKkCpVb6vA1sJv+24c3Qnnjl9AC9pxbnr540CDFmzGvdT&#10;/SnxU/fBmoRhAzTnZ1Lv57X5Y1DPJkJq10d7WuDuLZpgaFda+O4dMbZvVywYPwQhPvNog9dB7agK&#10;UgjBVJ7oRam4eP6EB4BUgAf2l1tgC0DaXQHQfy1PVsHO2l5Ng4vg9XBfHwPGqM2rjUpMDFmPtOjN&#10;SIsSANfyOr9nhKCzuU4BaquxP2eBywHI400re4/lFexy47ytrh3r07xeO8eWKi5xk2nMkUNIpvN4&#10;M2c3kN9tFSz7LTChfascpSCpvsJ4jsWsJvQ2oDjZZoHvBcB0Qksgi1F/yvX8jjNkhdXu3o0BOvCF&#10;rZlZHjFKGgZQAUpt0ulV2F8bJgmymQAcWaEAf0wF2vsp9h5Iw1+u/g8+/PhHLXDFvnvS0yTnuVb5&#10;+OrXn+Au/ysH4PB+mD24O5aOrhj/UwmMdyMEgc8pPwFQ1lih2xwArbqZatSLagEr6gC1LsgS5PCX&#10;RwAU/ExI/UVpvM+WvghkCo2pCWzOAiv7qzHArR4AOvhZBWjHAG0NYEU3FhcCn+ypC90v6+vq/2Kp&#10;7FT6EuYzxwAvZOWsSuEAKIssWMbzOaQCc0Ptspr5+tJpwHkjrYEHgLK/GgNUGYxq//wJv6oArM4C&#10;q+xFU+H046EEiM+0YRjXtxt6tbbNUDUPWGUwTQm9ii1vr9vUQLDmA7XwQI0H8eBPfo6fEBTDu3fG&#10;qcIUXN6WbUphHABv7qX93ZNL+yv1l077m4orpYQQAXiuMAbHs0JxgkrwTE4kzmdG4WxCGA6tX4vD&#10;K1fi7JqNuLIxENd9w3BjcxiubwrG9Y0huOEbiqc2h+OpgAjcCIzCU4ExuBEQg6eC4/FkKBVeCJ83&#10;OAxnk+NwsYDfzfwUnFYQftqeL6YC3M73RQVYDsBT+/DieQvA2+eOY9Ajj1D9/QR17q9lVF9Tfh7N&#10;6jZCA1phLRcqFWgB2AjdWzbFY51aY0yvLvwcOvA73hebl8zgiczvTMxm5CcGmTU4dhalUAESgK8T&#10;gC+9gv0HDyAtIYrQ22QByHAAFPBcAbQAGEb4hWxcaSJswwpE8npiKH8QY/yQTvWscT8DQIZmeGRE&#10;EYCEoDq+ZMXYMUBBTyEYpjEqkiAWgGpwWpSknn1B2MofppI0FT6rBdYaA0DT2TlxowFgrkphlASh&#10;GEgKkn1WZ2YC0JeWlSrQFkOrqYH6Ay5HdjS/w57srzcAnQVWGYxmggiACQFqdkqHtJ6Wld/zWD6n&#10;ABhLV+SywCF0gDZmGABGewFQ438ZdICCnkL7aXSFYZsonEbO+48t8KkaqbjQrghf/++n+ONfPvx3&#10;Frjy9WM14vHapqtqB20Kpx0Apw/ri1mDH8GSUQSgJwtctROMd+g2ZYcVAqBmMjgA6sS2c1pn/CgA&#10;Cyjf8yXhpQAJMRUzO/hVANAmQRwApQQFQMHPAVDglPqrCkA7BqjEhwWfAKUwFpbwK6//k/pT5orw&#10;C15Bu7psOgKWTjOh6+UKkKCUDVaL+mSqwFx+qYuo/rz7CQqAygQLgm4bws9DAPRfOM7ATp+Pd6iE&#10;KNBY4An83Cbzh4P2mUrQb8FYLJ84xEzlkgJsU78hWtRpRAiqGNqCUPvN6zQx0axuEzSp1wT1ajZA&#10;HYLg4Z8+iNo//Qni16/AlTLV1GXj5h51ZqHNlPrbnUv1l2nUn+B3uSQJFwrjjQI8lRuBU4TfmfwY&#10;nM2NxoWcWJxLDsexYF8cXLUKx5euxrnlG3FxlS8ur96Mq2v98cT6QLO9vNoPV9cH4RqheHl9CM5x&#10;/xhvP7jZn2oyFlcLs8zqcBcIvHNF6ThTkIrTjHNbaMN35OMGAXjrcBlu0QLfObEXz2pluWvnqYKi&#10;Ue9ntL60+wJgg5/XRfO6jdGifhPUpwJUdxxNE1SxeMcmTfFIcwKwQ2uTBBn2SHs83q8zVs8exxOW&#10;NjhyI09sf4IjENsL+HcTri+9/ppRgEqCpCdGI45/a3yIb7kFFvy8AaguMKGbViFw/TIErF2KYEY4&#10;QZgYYgGYFqV5wGuRFEL1x+9KGgGYGbGBNnWjaXiqyBD0CEk3PqjrKaFryjPAmv2h+r6S1ADs4I+S&#10;1ukoywwmsPyQqznoPI/cEpcF8XxOwlJr8AqAyUG0wQECoC1bEQhtMbQFoOb1VgWgQtBzWeAKAOq5&#10;KgNQ44CywN5Z4GAyIIgMCFIpmIaANBPEC4ACn6CncPsCYMSI/xyAqml+ec1Fw7Df//H3PwZA+WW7&#10;r3rAk3qBJjn452t/NjU06iL9vqcMRnVSMwc9gsUjK+oAHQBldR34pPwU3gDU7SrlEAB1Qquxp2nr&#10;VAmA1gI7AMoCC4BmWUt1h/ACoOsao3V+vQGoaXAaA/RWgM7+pvMfuzoAKhz4qgJQ9X8a/1OtXjgh&#10;J7UXtHwG/JcQPounmAhaTkWrMUAC0KhA/kMrGSJrnS0FqGp8AlCWWFli3adxP28ABi+bZpshLBhH&#10;2E00PxbO/urzEhQDFvG+JePKASgluHneWCx+/DFauC7oqWlw9RugZV0qntpW/TWvw5Of0GtB+LWo&#10;1wytGrZE03pN0YAQaERlJCDcX+OnGNa9K07mE3Clmbiuur+dBJ+U3w7V2qlHXyqulqYYCF4oisfZ&#10;AgvAM3nR3KdVFQTz43A2LxZnM6JxPDwIh9euw6Glq3Bo4XIcWbQCx5asMnF08UpeX8l9HxxbugZH&#10;Vq3HoXUbcNg/AKeT43GlKNtY3YsljNJcqr4sAz7FBdUAqvxFjRYOau5vGZ6iCnz65H48eXQfRvTp&#10;gwepauvcX9OjAFUA3RCtGjQ1xdBGAdasb+ZLd2vZEl2bNkHfVk0xrGt7jOndlSDsgEUThvDfcwEh&#10;sdaqQFrhsrxEnD97rAKAhw8iIykG8QSgKXlR9xePAhT0BD8HQCnAwHXL4L9miQFgxKYKBVgOQNlf&#10;AZDKLp2wy4y0ixdl8/4M7qcSeOr/p9szI2iDCUzTCovfUyU/cuIEpUACMMQAUEtXlqYR3gmCqRY4&#10;8jHdlvN4nAFgCAHH80GRKABSqVUPwGXmsW7szylAQU8zQRQCo7rBpIVRTRKAGgOM2mizuxaAduU3&#10;NwYo9ecAGOIzHVFa45ripwKAFn7eAAz3lQX+9wAUw1TLfLpBFv7xwoeGYaoD/I+SIKqtOX5/Mv6r&#10;6GXzQF2++YYK8H2rAKcN7WMAuGhkHyxQjOpjVKDmAguADnzaV8j6VgBQCnBKufpz81oFQLso0mJk&#10;BFWMAQqC5QBkSAFmGwBa++sAKGXnAKjxP7ckppIgmiIn9adwABSEBKbqACg4uTIWbwDK0noDUKpv&#10;86LJJvwWTTHXXV2gIsoDQD1/dojGKKVGbUNVB0CpQEFQoa7PygBvJvz85j9OGzzeAM/2/1NhtFWA&#10;fvPHEoKPmx8OC8DJ8J07FvNGPIrhXTtSzTRHmwZSgPWNyhEAW9D6tSLwWtVTfWCTCgA+1MCAQXOG&#10;az1QF3Xu+xniVi/Bla1ZDAKvLItWM4OqMI3ws2N/zv6eLyToCjQTJArnuL3A68oMny9IwLk8qkPN&#10;EkmPwamECBwlCI9t9jUw3LtylYn9PqtxcM1aHF27Hoc3rMdB/004EhmMk6mEZ146QZeJ8wTdhdIc&#10;XCrJIwhzCMJse5s6ylABPrG7CNcJwSepBK+pDvDUASRsXoc6P70Pde9/GHV+Vgt1f1bbFIE35Y9B&#10;64bN0aSOumRXjAGqdVj3FoymDcwC6eMe7YFxfTvze94bmxdPR6Kfxr/8UJjE75SKsD0AfOalV3Hw&#10;yCEDQClAATAhfDP3aXnV/ZnQU1ssZ4HDN69G0Prl5QpQFthkgcstsAeAjFQPANXtWQCUEnSdnxXu&#10;PvUCtCusacxOiQqByR9b0zQ/NwBbPev4qpef7K+zwXk8zgFQC3RVAqDq9rwAKPgp9FiVudwLgGqG&#10;4ACYGLiQ74sux1c1gBWZ4GiKCAfAChVoARi5fjYS/RfS7lLJRvI8JfRSgxebSPeA8D8BoOCnsb9j&#10;9yXj11te8RBMi8T9qAJ01EzFkRqJeDPkSVJPytEzFU4A9FhgA8DHumHR8N6YP6IXT7xepiBaAJTa&#10;c+BT6LoAqASJAOiSIG5gXyd46LJJZgzQATDNdIThLwF/eaoCUOOAbvxP1lfw07xhXa+qALUtjl9n&#10;agdVSqOSmixKeXWbTuVrCEwuHAAdmBQGgLQWaQSg5gjHrJ9P+Nmxv6AVs+C3ZBp8Cb5NCwkgRsBS&#10;KtpVMysgSADqVy2Bv3waa8mLXkcVahuqOtDGqiWYB4IaC1RTBF8CbtO8MbTCFoAOgvq8NDYoOAYs&#10;HG+AqM9NXWA2zXkcs4b2xaDOHdClKQFI9deKyq65xv1oc1vWbYqWBJ5KYxRtG7WyJTIP1actbEYY&#10;NjFK8IGf/Aw927bDvrQoqqw0XNyahstUfZe2JlGNJRFCiSYuFCfg/JZ42tI4XCzk9SIbF7fwmC2C&#10;Y4JRgaezo3EyPQonUiNwIjEMx2JDcSgyEAcjAnEgPAAHwwJwKDwQh6NDcCSBtjk1Giey4nE6P5XP&#10;T9BR/QmAiovbcnGpjCAs43ZHHq7syseV3YW4bKIATx7ejv15mejKH4CHatyPeg/WKg/ZXg0BtCH4&#10;bYuwemjyUF20qFkX7aiWuzZriq5N6qNvm0YY06cjpg7qiUkDHsGq6WP4b6gJ+r5mDQ6jAM8cxYuv&#10;vYpnXn4VR48cQWZyLO3vZiRS/SWGqw3+JpPhjRYAnQUWAGmJvQEoBSgAqgZQi6GnUmkahcdwSk+Q&#10;E/yk+AQ9wU/Qc/cnBa2ysz74Q51Gl5ETrZXUNhrFV5S0kapsM8Hkx32pMylHa4O1L0WnJSiTeT44&#10;ALrC5WhaYc0GkfWtACBFRrzGGG0ZjLZKfFQHwKSgRaYOMI4g1XO6iNowvxx+Nuh6+P01AFxXAUCp&#10;wLQQvi6fJ42hqhBB0ADw31hgKT/DsLDrpgmCu/xbAGrmx8ma6Xgv8Q7wlQWfu3z99Tf4lQB4+yam&#10;DuuD6QO7YuHwXpg7rCfmDu9pbLCbCeIg6A0/wVEWWWOApsSDJ7NOamPzlk00J7IssMpgUvkhpKse&#10;qDoA8h8h15MEEQAFP001077qAwVAKT83BqjmCAKg4Ke6QgNA/cPSaqspqYOfG/urDMB5RgGmKgHi&#10;t9SM6VWM/c2oBMCNC6nMlsgG23FAhVGBWvJTxd38pc3lL25OuI9Rnd5K0ylBB0DBb+Pc0bTC1gY7&#10;CCoEPtldbfUZqpmsfkw2zhmLaYN7md52nZs0Q+s6VDtUdi15sreQ8qHtbV3flsa0bdQCHZq2MWOD&#10;ilYNWqCZIFi/MRpSET1Y4yeYMewxHMpJoKWNs8pOdpdbAc87zhOEl4ppmU0oMyx1KHtMpVRgVeDp&#10;bKpAlbCkEIJJETgSTwgShAdjQgz4Dgl+8eE4nsJj0uNwOjcJZwrTjOU1ANxKBUjwXd6ej8s7Cwm+&#10;IkYB9/MNCC8wLu8pxIU9pZg4eBB+zvevJQAaEHr1CT9tGxJ2mgPcrnFrUyCuEhgBsNnDdQwAOzVu&#10;hG5UgL1bNcKQrq0xhQCcPLAHFowbTLU/BxnhaiZAVZVD6J88YgD47Muv4NjRo2Zh9MQwfwPABC8A&#10;xvitM3ZY44CywN4KMIg2OGLTKiSFaCzPNkJNDllDwLmwSk+QEwAVAqDg5wCo+zX+JwAmBqpOjg4n&#10;ch2VHYOuR12VBT5BUO3qdV0AFPikArVNFQC9FKCxqVSBUoBKiiQLQg6AKkmLW2PgJyWorQNg5THA&#10;5XyPS0wmOJ7nsp5T8NOqb+Fr5xrrq6iwwjO4nWEAmKA1QXiOZvIcTyWYUyiE0qkANS3WATBixNx7&#10;AlB1yydqpeNdw7DK7f6qALBiJojmzB2pkYArvbfhj6ffNwcLf94I/JoK8INfE4BnTmPawEcwgwpw&#10;4YjemCcIEoCywa4ZgsDnQgAU+FyZjBSgACj42ZOaMPRYYAEwmR9WCj+EtICFlcYBHQC1fy8Aqj7Q&#10;G4BmDDBurcc2L68GgBVLUrrEh4DkLGmcBmVlk9VlgwBUYsON/QUsnU57NLUCgAsmGSuspEjIyhlV&#10;AMi/hwDMibRtvPTamicct2GOCZcMEQDVEl8AVGxeQKXnyQgrBEONDXoDUGOpAqCGFqY+1gv92rZG&#10;x0ZNjAJsS1WnQt82hFv7xi0JPq0T0pTwa4X2TagAa9Y3UJAqatGA1pBwbFS7AeoQGrV+ej/WzZ6K&#10;kzkEUrad63sqL5oRZeJ0fjSBGGuUoIB3pVSZ4VQzRU7XpQQvGBWold2oBLNiCDetBxKJo8kROBQf&#10;hgME4UFujfJLpkoU/LKTCE6b5BD8Lm21qk/wu0r4XSX8FILfxe25uLCNgNyRi8v7tmLd3Flmac16&#10;gt+Dtc1qeA1/Xqd8X8pPADQF4vzbm1IFWgDWNwB8pFkjArCx6Q49tk8XqsDemDK4J/99pxAOPsiO&#10;oZrK5N9y/CBefOUVPP/Kq2ZZzLyMZCRRzXoDUM0QZIMFP9MN2o8ApOWtaoETqQ7TI3xpNSsD0Bt0&#10;Un/OAuu6U38CoDLAsfxuqhGCAJgZsdZY25yYtSbZ4QCo0HVBz6lAbVN53lQFoFNrVQGoAmdvACqk&#10;+rwB6AqhHQDV4j6Bri5ec5T5nOFrBTyeIwxb/kIVyK2UYATvqxaAmhZrALgYYZscAPkj6QU+07uA&#10;DLvaqwx/PPUrD7Uqc+x3AuCbb1YAUIpPhc4X2hTgnehb+Oo3n5oD1SXQPoj/J/h0+ZrxPy+9jIsz&#10;pmNGl5aYRuWnxdEdALXvACjoeYcAKAUoAEoB6uT1VjbeAFTzgGTK7xS/+eUq0GWCpQQFxGx+QFkE&#10;iuyv4FcVgLK+GgfcqnolAlD2twKAaoNlAahCZylA78yv95iclFniZkKSv7Lq8qLuL1J/Guvz88DP&#10;AXATFaAvQ0mR4BX8xyUAbT0gIcd/eAEwO4JfPL5+Cr8MAl/s+tl8Pftabl7wDwDIz8oBUKHrdnzQ&#10;lsnYUqLpVNyjMKFfN57ALdGhIQFYryHaN9C2Mdo2bIZ2DW2H6HaNmqMjASg12IhwaFm3MaHA640F&#10;wKZUgA1NYuTn9z1kWkXF8kQ9RhV3IjuSEYHj2VRqjBM5EQaCxgILgLLKKo4uTaFFpgKUCiQEz1MJ&#10;ni9IxNlcwU3LYMaaleiOUe0dJfSOcns8VQoxHqeyqRppfbVo+qUSqj41P91egGuCnrpJ796Ca7uL&#10;cXV3ES7QBp8tzcAZxkXeHrl2JRr+7Oeo97OaBF490/9QY3xKdgiAisZUfYJ9K/4gmAx5rQZoVrM2&#10;P6O66NSoMRVgY/Rp1QSPaonMbu0whT8oE6kCV0wbjUja4BRa1KJU/gAcOYAXXn4Zz1MBnjxxDPmZ&#10;KT8AoOAn22u6RAdSBVINlivA8iTIKgvASK0Gt56wkeqzyk7WVnDTvlOAAqFTfg6AUoAaA0wM4g+7&#10;FwDzYqXQNE7nWw5A2WIHPoEwi8JAAEzi+SD4CVRWqWm8boG5TfenEn4KKbucGJsIcQrQG4CuIaqO&#10;00wQA8CgJeXPL7gKgM7ylgNQ1Q9UgN4AlA12AEyjAlRfAClAmwW2ANRUONu9it+xtkV4L/Y2vvp/&#10;lmGVLt+IXlSAf/sr3njySdRQe3t55Cu9tplegJ+9/3dzgC4a8xP87j71FD5fswafjp+ALwMCcPfl&#10;l/Cb7Ttwtm4dzO7WElMJPqm++SN/HIC67gCofSlAdYQWAF0IgCro1RhgMtVSku+8cgC6ZIjgp9C+&#10;1gx2Y38OgLquGSPeACxN2ogCdZX12F9FJj9cHS/76217nRV18CsHoCDpv8w0OVD9nxSeMr4a85Pq&#10;qwiCSzbYZIOnGQCaUhiqSAEwNZjwVRZav7gaG9kwi88/iwC0C58rAywAajEkNwZYFYDOAnsDUPDT&#10;CnsrJw3F6B4d0bNFMyo/Qq8+1U4DqjvaWoFPzVHbNiTsGjVF5+ZUQcoQ12xAa9zUqEMBsBnh2Jjq&#10;SBCsS3j8rMZ96NCkIf8tVuFIBm1qejCOZoaa0HWB8LSSH8UaG6TyE/w8AFTo+uUSQrEkjarQrhV8&#10;ieruYn4KLuSl4nw2bUxWIm0yQUnwXVKPP/X1U5MDKr5r6hy9swjX9xSXxxOMK4ThmZIMnChMxqni&#10;DKQGbECbOnVQ96cPmYLvRprqpqQH/z4DQYK+oVGB9aiCWzNaGvC34t/aopZti6/pcF2bNELP5k0I&#10;waYY1LE1JvbvQQXYG/MfH4yA5fz32kwnkhiBk4f24/kXXyQEX8Kpkx4AhgXYJAgh6JIgsr2mBb7a&#10;Y1EBuiywn88iBK5e7CmDqbDAAqzGAZODLdiU3ZUKdJlgbwBqq/vccern5xSgCpxld+04YIUCVCJE&#10;ANSqa0YJCoD8QU7UmLR+lAkojf+5rK2glcLzKoXgkaJLpQrLjl5lwOdCmV/XEdpmgZXBVhkMzy+6&#10;OCnAZNpzQfBeAJQFDuZ3XwCMp/jR2J8AmEJ4JpMBqUF0g3wPacGLDADDh87GvhpRRrxd7V2GXyQ/&#10;g09/VcEwp/i+vXUbX6xbh08nTsQXAUH48+UreDc3FzVe3XwZv93/Nr7+4+eeQ+3Fwe+bQ4fwzwYN&#10;8BXtxF3Gl4x/tmmDX/XsjUsPPYBZPdpgirG9/HJ4ACgYqhRGKs+BT+HG/7wBKAscRKWjejYV9aoO&#10;MJYgkPoT/JJ8ZYXnldtgB0BNi9P0uEyqQvUMdPBzAFSWtxyAGR4AavxP8OPjFIKnymzUp892bOGv&#10;HUHnxuEc/LSv2xI2LTT2N3bDQoStmm3Un6yuYLdh/gSsnzeRwe388bxtIgE42QKQQIsSUL0AmEkA&#10;pvP1EzVJfCNfgxCMNgBUEbQFoBSgLwG3ad5oA0JZXgdBAVBb3aathhHCl09FAK8vHjeQqqU9ujWh&#10;yqvXiOqvMW1wA0KwsZkWp227xoQd7+/QpLnJECsERwGwTeMWhGBLMxbYqHZj1KdaqkN4PFDjfvSh&#10;rU7zXYb9yf44mBqIA6kBOJASYCAoJXimIJaWNR7nlfxgGAAKeLTE17aqcFqNC9RuPxfXpepUwlKU&#10;aeJSEfeLsy34tNbH9kJcJ/SepNJ7ck+Jiadob5/cV8r9UlzfXWIywcdyE3A4J4H/nr7o3rwZ6hLW&#10;AnpTzXYhAJs8XNc0PW1Wqz4aUwU20jggQdimUQt0bNaaPwj8UaBS1upwrevW5WckADZGxwZ1+SPS&#10;BAM6tDSr600f1s9kg9fOHo+IdYuhBYyOH9yD5158Cc+/9BLOEIAFmUk2AcL3ovZXmv9rLLCnIYLG&#10;AzXrI0IWeO0y+K9ahABCUABMolrMjPYnADd6AGjBpuYGsZv5XaEK9E6EOAAqDADVA5A/0Mma2x6i&#10;5gGrzRigAKj+fYKeVKBC+2o3r2ltmZEEYSQtNp2JQOcAKPhp5oZAKEWYzPNK8JOi01aqscA8r1WB&#10;gp6KoRXKCufECKoEqj/PL37P7eOUFKECpLpzANSYnw2NB043t4XTBcbz/E+nSHAATCIDUgIXGvWX&#10;GrSIynkqoqYvwQtrz+EPR36Jb/70hYVXlctXBw/iEzLsa7LrG4ZY9j9Nm+P1Hj1QQwdoeFAh5H3/&#10;vWWmuf6b3+DTnj3Mg8D43hOfMX7JuPLzBzCje1tMGdYD80dJBfYy6k9ZYAdAp/qc8tP4nwOgFkkK&#10;XqysJu3vUhX0ji8HoBTg/0fZWYBXdW1dm/vdWy/FXRLi7u4uJASCuyRIDHcP7gUq1N2d0pbqrVCj&#10;Bi3uUKy4u41/jLXPTg6Ue7/vz/NM9nGSc8569xhrzjWX4PffAGgmQymJZ0oa3waASnoIgJoDNADk&#10;mU62WVZaodebNYQfitY78v9T2ABU3KoAtbeHOkSry4vm/2Rxpf4GUfEN6JCF/u0VmRjQ0QLg4O4W&#10;AEfyrKZJ3VsBqLObMl0TSwnckvaYQBs8nup3HD98dYSWAizpkGaSIFKAgwm//wbAET2yUdIuEe0S&#10;ghDt5QLPBg3hVqehgWDL2prbakx1Q8gJhA15mV8CHZvWrE0FREASim6NaJtpi10FwFqN0IihJXN1&#10;pQTvJghr3IGUQA9MH9QJT04ciKcnl+L5qRV4kUB8eSaBMJdK0FEH+N7iycb6rliqOUG1rJppmid8&#10;+th8xkLGg2YfELO3xyMM7emxbBHjQXz2xBJ88dRD0C5w6u1nguD74vlHGctMq/uPaIlfX1iJZ2eO&#10;w7zhpYj18kDNGv+DJvc+YOY7GxOAJgg+FTk3faAuYUj7e48s8ANUwI3h1cyFf29TKsEGaMb3qGnN&#10;mnyfGsCvaVO41asN7wZ1Eekoim6bEIGOafwO5yZxkHagWqvAq88/gVU//IjvVv9kALiYKnbqaAFQ&#10;DQ5KMYmKVIpPYQNQl5X1He4AoGIk7bAssDpOz9CGSCNoawm1ymF9THOD8aXqqNLbJD8EP+cyGBuE&#10;ZgWISrq0DG4kwTZGAOxvsrwGgpMtCEoJagWIFKA2Htfe1IpbASjwjeH31l6+NpUKThCrBmA/oyzt&#10;OUBB72YA9uPv1c2UwKgOUCpQ3aGnccwaABrFZ80B/h2AbQ0AZzsAqJpAiYXKIRo/3QwAK8iMOTwJ&#10;Of9cN9Kt+ufGnt044+1txJvNMPyjBv7k8RdGjTMvf4YrG3ebB9sQ1I9Rf59/hgv33HsT/HT5El9g&#10;G48r76oGoODnvC+wvRzOBp8Nv78BkJCwATi8hwp6qwEo8AmAt7PA1QDU3hu3A2DfKgAaC8wP3ADQ&#10;2GYLfiqvUZa5klbbBqBtf50BKFtqAZBSngDU0jYlP4z6o+Ud1MkGYLYBoFSgNQeYi+G9+OE6AGjN&#10;AXb5GwAFv/GD+H8ZBcjHFllNEVT6UtrRssDKAgt0zjZY9te2wJYlzkBRfixyo3wQ6toM7vWo/mR7&#10;aXHd6jeEJ9WejkqMqEegZ2MOfFrjZgSgLLIbAejO2zUv6MowJTEPWE0U6lJR1aGlVB1dq/p1UBDt&#10;i8l98rF0eG88PrY/nqTSeGrCILxYOQSvzR6Jt+aNw3vKGptyGMv+Kiny0SNUgY/Ow6fLBDtBUMCz&#10;Lgt+gqKU3+dPLrWCEPz0qaVUewoqwWepAglBzQW+8eA0PFU5CnOGDUR+bCTq/M8/0Oju+2j7Lbvf&#10;RKU/91tF4IJds1qa67MUoSDoTtj7NHc1f7NOBHovtC+IWz2tB24C78YN4EkIhrk0paJ2Q250MLpn&#10;J6Ffm3SUd8unvSvDq88+jm+++x6rvv8Rb73+ChXgFGvzI9Pjr9RheatbYtkKcGxZEaHX29hfKUAB&#10;cDIt8swx5Zg+Sq3trbk/2doJZT0wdhChRBAKdoKf5v2k+hS2AlTyo5IxXVs8OAFw/vhiwqjYgFDA&#10;EgR1tDK/dEGj6EYcy+CckxQ2ABWWCuzqmMv7OwDtkhhlgm8HQK0FlgrU82SjBUDL8t4KwAJz3bbA&#10;ckl2EkRjZergToShpQQH98nB7L7dcZYMu751v+HWzbleWt+VH+H8nXfiujPDyK99//gHfuPlGgdr&#10;5eFQxEBceHolcLWangaAn32O8/fdV/VEZwBu5XElFWChX0vkxfqhS2IAuv4fAahwBuBwKhetX70Z&#10;gDerP8HqJgDqzKW5AJ4JZvBDcQagSYI4LLCywAKgGiMIgNa8oQ3AroQrz2wO+CmcbbANP4VssCyw&#10;AKiEhuxvKZXfIMJuQIdMAz5bAQ6kHTYK0GGBRzjmNOwyGG2NOVd7rPLD1USvDcBxVH+C35h+fE6v&#10;1gZ6AqCtAAU/KT7bCtsANFCkWiwnKHvyvc0I9YZ/M3U35sCn9HehsnGnqvFqzNuodHRZ9XGKFrVq&#10;V9k+gbEVVaJbQ6ofWsPm9RqjIeFnAEgbXEdK8J76ZsVEko8LusUFYCR/tzn82xaWd8WSoT3x2Jhi&#10;PD2xhIqQanCOVoVMJARVDqOMcKU5fvTwbLMVpvbvMJsYmXCoQIcS1KZHnxKEnxCIuqwEiEL9/pQF&#10;foWW95HxFZhCK9o1PREe/P3r33G3aWsvhevRuBlVn1a91DFzna0a8G8lGJvXJhT5GAFQ9t+vZSuq&#10;XZ4UqIY9GjXiyYC3830LaN4Mwa4t4EXYBzSpjxhPF55YgtE5PQ5FbXki6lWIGaNK8cozj+GbVd8S&#10;gt/hzddewiIBUKtAhqrVfQmhJwVoAdBWf4KfFOCIAb0IwO4GgiMG9KRaHED4laJy+ACCz4Kf5vTG&#10;l3YzAJQNtgGooyyxnRyxssV9qP5oF28B4NxxSp5Ur/ywoDWIYKQCpLq6FYBSf84KUKEpHNXxScUJ&#10;glJyFgAt+3srAGWHnQGopXC2Da50KEABUGrPDgFQILQBqLExW1lgjhULgPz/KyiMqAKnD+2MoQML&#10;MCs5DXvr5OFIxCBceObjKobZHLv68cc4d9fd/xmAx+sX4uj9efirflucX/a+42kONbhrN876+hrv&#10;bL+AAHj5FgDmE4BdBcDkIFMDaDdElQW25/10XVBU2ABUi6yhXa3yFy3nEgRtACoLPJVv2u0AKPhp&#10;Lq8KgEMUFvxU1CwFqCVyyvo6A1DZYxt+tgJUreHU0k5/U4B2OYrm4xTaaEhdW0wCpLi9sb+DaHUH&#10;tM8wADRzfx1phztailBwLO+ajaE9VRDdBqNlbZ0AaJ/VbACOG2ipP8FvFN8D7Q2iVSCD2qcwks0c&#10;oA08hSCoEhj7stRfWWEyOqeEmvWrWs7VSgCsp7m/ulR8VIAc4B4NLfj5NW9ujhrwLevUNlD0kAI0&#10;AKQ6bNISLrTBgp9po0/VVFfNVO+ioqKVjPd2RWGEN/ok+WN4QSwmUK1O59l7Pk8giyu64dGRRXh2&#10;Yjlem0VLvGAS3l002SyLe+/BKVi+eDqWPzgD7y+ehQ+WzjGxYskcXp+N5Ytm8TGzCE3etnQugamd&#10;3+aaUC3gO3zOCzMnYBFV36gu+eiVFot4r1ZodNc9tK/q6tyQ6q0FYdYEje6rSQjWM3BTtKTCU/JH&#10;R2V8pYL9qAC1+sOTJ4cgV1fznrXkCUFNJELdXODXqD686j2AcNemyAzzR8eUWFrgFJR1zadtLMPL&#10;Tz+Kr77+Bl+vWoXXX3kBC2dNhtn6kjBztrzjyy0bbOb/CL9Rg/oYC6waQBuAEyqKUTliEKYMK8Yk&#10;NTWl4lNdnwVAQcNSgHYRtAApAFarwGoAys7K1gqCSnTMomOyEx4L6YwWE4ALJ/Q3TmQ24TeHj1V1&#10;wu0AqLk6Y4OdACglpwzywknVZTACoMpfBEFbAc4Y2Z3P6WwssEBoK0gLgFr+lmfCgqDgZwFwrBhg&#10;AEindwsAZYOnGQC2wZy0TBxq2A4n7svD4Ybtce6xD6v4pZ8bu3fhjJubscC3AnANL9c4xicdZ5yo&#10;mY8jPn1wbc0O80TrBW7g0rRpOMsHCoDX+aTbKsAYX6MAuxCA9vyfbXNtAAp8ut0CoO6LJQCtJIgA&#10;OLybFvxba1onEhZTCAUbgDP4h/8NgKN4ZuB1wdECoFpNWSEAqsauCoAzHQAcZwHQfi0dbQtsq0AB&#10;UPBzBqDVoLTQbHQkAGp1hwBYosRHBwuAgzpmo6Rza4LPssWlnanI+LcN6UmY0SpqUnccX9OaA7Qy&#10;W/pQJfOl/sYO4P9T3Aaj+uZhRO9cDO1BAHbKwMDCJBOlHdJ4XfDLQAXVYAWhpyVvpg6wq6UIB7ZN&#10;Qtv4QER5tDS1bK1ogTX351KnDu1tAwNCWwn6NWtGS9wQTe6VZazNy4SjbY8JC6+mLc1cYNPaDdGA&#10;NrKuqaOrg/p3K7lQCxG02B2j/dCPAByUHoKK1tEYTVBPoh2fRvs+p7gQi/hePc4B+1KlpQbfnDsG&#10;b80dT3usPn4qjK6sCtX8vT1/Gt6cNw1v8fj2gukm3lk4E28t0O1T8crsiVg2rgKV/TqjtHUyeiVH&#10;oG1kkIGU/g4ld3ybNId/cxeqvbpoXLMW1V9DeDdtDq9mzakCZfEbm7nOhvfcZ0qEAqkAfZs24/tS&#10;3wAwzMOD71ltQrQZQlq5Iqhlc/g0qIPApvWR4OuGgrhwKs4E9MlLxbhBvfDsow/iy88/x1dffoVX&#10;X3gO86dPxERaXyU+tPpDyY+xBNtY2V7Br6wfRpf0NQCUAhT4BEIdx5WrFnAgAUi7PNia+5PqkwVW&#10;aA5QoBMEBT0BUKGNjLRmWJsZqQRGADQqkGNgtpJtHC9mrk8AHEsASgVOHohFtwBQJ+ZKCom/K0CO&#10;Bc1f8zZldKdSdAiAek01Vvi/AFAWWGGywRx3stmjCTkDPp70DQQdy+AsALbFVAJwzm0AKBtcyRjc&#10;Pw+zUzNwqFF7nGrQAacfKMAR7964+stWQy/750JlpclbWAAkw5wVoACo0Ascq5mHk9NfMk+qssLH&#10;juFse5KVD7YnEqsBeBcKfW0FGIhuaVYjBAFP1lcA1FGKT7fb0Ss7CkX5cWbwWvNXWRjBQTyCEBxN&#10;X2/tbysb3P62c4DOANTttgK8FYCLJxabTtBPzKjAI2qH71CAAp8dAqClAglAqk7nuT9b/Sl0feKg&#10;TiYBorIWlbgY+0sFONAAMBMlvC74KTFS1kXzgFkEZQ6GEQijZG35ZZrI/0cZLTuzNalM5TH8kvUv&#10;MI8ZwS/EsN5aS6wMcBr6t00wvf2UDCkj/Mo7Z5qoIHzLeZvWAmudcEWnTPTLS0TrSD+EuDSlDaxH&#10;ADZA8wdoCalqBD4BUCpQyi+gRUu0qlMXTe65F66EpBdtoOrftE+wYOhFkChB0LIubbDaRt1bG3Xv&#10;sgCo7smBzZqgINQD/ZMDMCgtFEN4QhtZEI/R7RIxjqp1IiE9lSe2GfzbF3PgPD1+AF6cOhivTh+B&#10;16aPwmszFFruNgavzhjL4zhTA/jqzImMCXiF11+aNhYvVo7Bs1NG4LGxZZg9sAtGtE9HMR1GPyrd&#10;HonhiKc1bXH/fab0RUAPdnWHD3/35rS+Un+CnyDn06wF3Bs3hU9znhwIt0b3Ux1SCfq2cEFAy5bm&#10;PfFp2tQAUFZYrxVCIEZ6eSCgWQNCtg5VYBPa4CC0T4xGp+QYnvhyMX/KWLz/5qv4+IP38dwTj2Hu&#10;5LGYMNSq/VPX5zGE4KhyWl7BjyAc5VB/aoGlOUAdRxGkIwb2MgCcMmwA7XMx1aCV+RUEBT9dnjLE&#10;srvWfJ+194exwI7d3syWlrSxsrJSgDM5RhRyG/MIvvm0wgopP202ru0mdbvgN5dKUQCcxnE01ZEE&#10;UfnL2EHtCapqACqja0NMAFRyxS6DEfRU/ycI6rLKZARArQUW/GSDpQL1XL3GmIFa+marP0Yf6/s/&#10;ioLDAJCP0e9uTxcpC2wBkMFjRTFVuBMAzzTsiKP35eLMlOcc9LI4duP4ccMwW8iJYfvIsF95rHGU&#10;TzYAbNgBJ6kCj7abBJy/ZD2bP+YFjhzBhSFDcJZfMmWEVQojAH581x1oTwC2ifNHt6RA9Ei3doMT&#10;9KT8dLTtrzMAdVsxB0s1ADMJP4axwNUAnFJS+H8EoFQg7exgdW3WVpo9qhSgCqAfV+0TPyg9z1Z+&#10;1QDUPCA/0DLKc8JJALTn/ZwBqOsTBnZ0rACxEiCCX3G7NMsGGxDSslIJWhAkwAjAim60wb1aYyTP&#10;cprXuBWAUoCywBYANV+Yz8fnooInhdIOqeZ9Ki5IoApMQWnH9CoIVgiEfP8Ug3m5lP9/z6xYZIR4&#10;ccA2orpR+YuWv9U08NMcn2ywsb5Nm1AltUBTqiYBUODzIvSUNPFyAFIJEx+qQM0JNqtLFXgfVeDd&#10;gqC6J9dFAF+jdaA7+qcEoTQjDMN4QhtNUI+lChxDxarL4zumYhKt+RSCcBbP6g+WdcFjtMZPjRmA&#10;p8cNJBQH4ZnxZXhuYgWenWDFMxPK8eSYEjwxeiAeHV5EO81BTMU9iu9FWU4UBmWEoyQrEkVp4WgT&#10;4g3/hvXQ/L77CPM68KfKC2hBS8vfXdlu2V0/Ak5Q9CX4ZIP9WrrCu0UL/j33G0D683pwKwKS8JMy&#10;Vui6l2Da0gWRnh4Ipf31b1zXqMBEX3ejAgsTItA1IwGjCLEnly7Ea88/g0cfnI8Z40Zg/FCr44vC&#10;ND4VAHk0lx0AFPAEPxVAqwRGSZBxVIeTh/bHpCE3A9A+Th0qpecMQN3G75EDgNaObpb91RygNiSf&#10;rbFCyAl2CrWXrwIgx4SA6GyBp6lQ2ZEIuRWASowIYJrLk5W1ASjl51wLKAjqNhuAluW15gFlhfVc&#10;AXAcx/gIfef53RhulF+BUYEjeXncQI59ChsDQMZMjulKKcDyDgZ+CksB0gLbCrBRR5y8Px8nxLCz&#10;Fw2/rt9wpHXJsPODB+NcLYthexk3KcCTBOCpWgU4Hj8YN/48bJ5808+1a7j2zde4WF6GI+5u+P2f&#10;/8Tyf/6DCrCFpQBvAaAdtv212+U7A1DzV0PNKhABMAMjOejVzcTa3KetgeDtACj46XizArQAqJKW&#10;mwDID+Qx1T5R9ut5gp6e8x8ByA96HO3bfwOgVncIcv0LqUYIQB1tJVjSSeCzlsJVdFMmOIc2ONeA&#10;zQJgByPnbQuseY5qBegEQJ4QBrZPQr/8WBS1iacKTK5WgbLBVHxKIpURDILggDbJ6JwcjgTvVqaG&#10;TQB0qVXbTOirrKMV1Z8vB7kVzcxR8GtGEAh+ChuE3oSAlKJXo6bGDreoq1KYOmZFRd07aqLB3TX5&#10;fzRCdoCHUX9D82IwUsqvQwomUJEKepOo6KUCJ3RKxcQu6RYIu2VhJr/g86imFw7qiAdLO2NJRXcs&#10;HdzDxEODe2Iprz9Y0gVzi9tTQeZiLP++EfyuDOX7oBjGKMkMQ/e4QKR5u8Crbm241qoDT/6NwS4u&#10;tMDNTAMIAc2Dv2OwmzvC3b0MCD15ny+BJwUoAKr0R4ow3NPTnBgEP99mzQwA9f4E8iQRQQBGeboi&#10;tGVjA8Cwlk14kvEjBMNQmBiFgR3bYMaYoVi2YA7mV05C5cgKTBii5W7FjCLaXkv9jdU8IMPY34EW&#10;8EZS+QmACsFQABT8FBMr+hjLazY4Ivx0rBxWnfG1M8TOAJQCFAClAI0K1Bih6xH0nAHofF1LMk1N&#10;Kl9DAJQFnkL43QpAzQGaVSE8YdsAlKW2FaAs8K0AnDuOECYAVfai50gF2gCUutP3XsJAADRZYAPA&#10;PANAiQKVvswWADmWNaancaxMJQCn2QAccIsFJgDFsBMJQ25imBFxunDtKq59TYZVlGNLK1f88K9/&#10;3QLA2m1xPKIE17dbPbMcTzMH5/Tyle3bsX3Z4/hscDnyQzyQF+Vt5gBvBaBA5wxAq2N0mLHAsnYW&#10;AG0F+L8DUPZVEFPYVtYGoOCnuTyFDcDFTgBcMqHYPE+PdwbgTD3XBmBJdQLEtsCa/1OYndoIQGWA&#10;ldnV/F9xOwuAtgqUJRYYZY8Hd5eNVVcYhgOAqm0SAG0FOIMAlwJUAmQ05by+DPoCVAGQSqqoTRxD&#10;NjgZg9qrMYKywgShYEvwah61hFHUOsF0gIlo1QIemuuj+hEAvalkZHW9GzWGT+MmBnJSSrK9je++&#10;By1qPlAFPtUN6jHmcXyegOBNWKhAWoXF9e8SAO9Hvbvup8JqgDRfN/RLCjbwm0wbPrVHFiZ3o/Xl&#10;cXrvHFT2zMa0XtmY0iPD3D6paxofJ0WYyfuyMKNPLmbzyz6HX/7ZfI+n98rDNNr/qT3oAgjN8YTn&#10;+M5pGNsxxfwfAqDmGksy+V2KDUKcazN41qkFdypdf83ZubjCrwnBRXsviEnJRnn50Mb6EnAuBnay&#10;vO58jLHADosc6eVlrK+gqXlAbx4DCES9VoyvD+J9PRDZiq/ZvDFCmjdEglcr5EWH0Pnwu9w6nZ8d&#10;lda44Zg2arDZ/9ckPgi98YIgATi2jJfL+1PVURWWEogE4GiqQCk/rQFWmMsE4cTBRQRgkZkDlOVV&#10;CH7KCmtViOb/1CKrGoCyvZYNVhNUWWB7Pa8UoDMApfx02bbBirljrLk/wU+tsGz1N8kJgKM0FhwA&#10;1OZGdjbXBqDgp2VvygTbNlgwtLbEVOmMVQhtA1Dqbwqvj6fKG8XvvICnGOGwwDYAKzVOOU6sJasE&#10;Ke33tMGdMH0IQUgAVhTfBoC1KeJiy3F9p80w60c60CR2rav4a/Vq/L5kqdMcoAD4QBscSx8BHD7t&#10;eNjtf7QieNufe/HtD98iNyYAeeEeBoD2HKAgaMNPodsEP7tERgAc0DbRZC8NAGV/NQf4fwCglF+V&#10;+uMbqVAZjF3MLADqzZpHeS4FqCYIyypLsXh8kXne3wHYxWy/aQHQKoFxngPUigyFFOB4qhZlgIf0&#10;0PxfZhX8qgFIK9pZK0AEP4Ksp6I1wwKgVoRorwOd2TSnoaOAqPkOS/21rpr/K+f7oexvUdt4FNEC&#10;2wC0Q/DTWmrFgIIU9MqMQU641v/S/hGAbgSgJyHlWY+XCTs/DnRZXIFQE/yyv43uuhsta9YyjxMA&#10;BT7BUY+RfRYEPagE3akEtVysoSwwFaBWUrSqWx9JVEa9EwKNQptCAM7sq+QHgaYoakPbm8fbWmMW&#10;YyZhN6N3LiGXY2Jar0wT03trnpC38b5Kgq+S8J/aM6cqJhGWYzunYnRHWmta6tFUmUN5Qmgf4YfQ&#10;RgRY/XoEN5UelZ1/Y6pb/g1RXt6I8PA0c3tx/oGI8vaDP61xgKsbAlq5GwA2fqAWWqpchmoxkNCL&#10;9fenWnSz1B9VYKALYUmAxvh4IynAG/E+HghzaYbQFo0R1ao50oN8DAQ7pcVjcDdaRMJLqk8lLibr&#10;y8uCoAVAa88PQXAcATiONngcbxP4dL8eaytBAXDi4H5GAdoAVKgdv9SfWferzZAcNlih7K8NQLP1&#10;JW1s5VCVzFAoOADoDD+FfVkWU/CbqcSJEwAV4zmerCxwNQBtBXgrAJXwEAClADUHuKTSCYAUGZM5&#10;hgVAhZ6v61UKkGNDoZO/rQDHE7zGAguARgHeHoCzUm4G4Eky7ETGSFreUxas/sPPvsNHsHbjJgLQ&#10;eQ7w/jwcHbAIN67b5dC3/7l8+TK27tyGb778wrQJyrcBmBpcVQJjw0+XpQCdAajbBxKAUoBWDZtA&#10;aIXmAAVAew7QzgILVLYFttXfDL4RVkj9CYC0TZTIKo3RWl97DnDZ1JsBqNdS6LJeW/CzMsBKggh+&#10;luVVU1LBT3v16rLU36h+VgZYdvdWAOo2hdUJhlbWAFBhA9Bu9d2d6q+XOU7UWZZfMt03ggCR+hss&#10;APKk0L8wFf0Iv6KCOAIw0QG/NAyk8izh/1lSkIiBajLbOhGdEsOQEkAr15jQUrKDUFNW162O1rQ2&#10;gx8Huiehpcs6NrrjLjS96x64EoBefKxvw8Y8NkRQSxdjgZU5lg12V3KkSXPCohEa3qt1tPcZACqh&#10;EuPeEj0TgzGcKnUC7a4SHvP4t8jeLuLftYgnlIU8ocznAJpDhTeHJ4C5DCk+gXFmPwZPeOayjvzy&#10;z+L7PZPv90wep/P6VMJxMhXlFMJRynBi13QMzIpGug+B1qAOAUgbS2BL9fnw9w0jwBICAxHp6cXw&#10;5uVg2lhvwrAVgtw8ENjK06x2aUrb7MITgmyxv0srxAeHINo/gKB0Qai7B48tzIkilK+XFhLE99YP&#10;Ufx7w12aINK1KVL9PNE6MggdkmN54pON60yr2IOg6E1w9CPsikxZi44GdDbsGAaKsseO2yZovpCX&#10;pQAnVBB+BOD48t6YSIVnBS2w2rCNIAQdGyEJhnaThGlOFlitsLQaRBC06k0FO0vt2fBzDgFQDQdm&#10;ckxNp3MSAGWBFfZ3UwAUCG0AKqtrAdDqCCPwadnboslFBKD2B1YSxLLA02l/lbyYzHEpVacTvlyP&#10;uiJpLAh2gp5O/Pru66jbNAcoUaNGJ3JzWvEl8E0b3NGE5gIrinNvAuAZAvA4GXayeAHt7n8jGLB3&#10;716sXbfWCYD1C3Gsblucf+5T84D/9vRrFJMbv1yDJ7rNQravN/KjvdAlwR9dUwjAjPAq+NkAFBQF&#10;PtUIavN0ZwBqvwt1NNZG3lZn42xoe8dbAShYCYCCn1F/SsUPUZNSnhEc9ndKWXsTeqPUMUJZYAHw&#10;0aklBKBVBO0MQMUMzSsY+Gm9r9b92qsxLPsr+NkAlPob0actAde6CoDO839Kgig0B6hCacFPanEI&#10;lYx9ZlMt4NTBFgD1ZdP2f5obtL8INgDL+L70L0xBX6qdfm2UCEk0KnAg/89BRv1p3i8RfXNjeIKJ&#10;QZvoIMR40OY1rE+QURVxcMva+lC9BTWjmqHC86IqDKQSbH7PfWhMALa49364EQTeBJ8A6U5LKAD6&#10;UiG5UQF6NaYtJlw8tDyuYVM0ub826t15rykiFgCj3Jqjc4w/hucTgJ3SqOhaYy5PHIsIwMVlXbC0&#10;opuJJSqSZmjOb1FJZ3NcyMEwn9Z/Lk82c/l+z6MKns9BtoDANOBkzOcAmcPPYxbV5Azao6l8X0Z3&#10;SELflFAkujVDQH3+7vWUkW6OAKk22tZYb0KPai6cEEsICEIiARjnH0SV54YwWuFQT1+04t+iDLAr&#10;3x/vZi0IQDfEBAQjOSLSWOVoH3+EUA1qHlCvk0KgZoWFIpbWN8q9hfm7NdfaOioYhUnRKC7MxZBe&#10;HTCsryDYi58xIUigGQvsgJ8BIkGnUHmMASCBJ/Dpcc4AnFDR1wBwgtrbOwA4SfvQDKcNlvpjCIDG&#10;/hKMUn8zRxVZKnAov1cOACq5MX+cEh6DsGRKiUl8OKtAhbLAsplyJFUKUNleZYEdZTAqWFYtoEmE&#10;GAt7MwAV88ZLDd4GgCO6Ua0RnKVa704VSdWnyger/rWjOfHb8LNDYkHTQhrTWtQwj7+fAKjGIZUV&#10;aktHiHKclxe1xmwHAE8KgIwjtfJx4ZmVDlL955+Dhw9i9Yqvqy2w6gCPxVfg+t4j5gH/TQNePHwO&#10;r6Q+iHE1uqK1jy/yY7zQOcHPAiBh998BGIY+OdEcwEmODGaGgd/NANQG37dPgtjqT/Cq5JmgklJY&#10;k6N6s6byw5ECnDGUZw4HALUG+BHHKhA991YATtfZyJS/qOef5v6stbjam9dWf84AVAJEgBP0bOVn&#10;Q9A6pt8EQC2Hq1ChNz9k64OVtK8GoM6CNgDNF4GwNBngLnqtFPTJj0ffvDgLgG2T0Z92d0DbVBN9&#10;cuMJv2h0TA5HRrAPwlo2pfKrS5DVofKzEgOaG/Mn3AQ5H1pFga7hP+8w6s/l/gcIwNrm9iCCQMdg&#10;KiADQwJQpSA+hKEKhhUqq2lEeDa5j88jAKNbNUOnKF8MyYkyGd9pVLpKcAhgAuBDBL3iYQ7IR4b0&#10;xCNUJ7psBe9jLB1CSPIEtpT25iG+H3q8oLmYCmRRWWdCsCPh2B4z+FlI/Q2hGu4U7YeIpvXhV682&#10;fBvUozVVkoLqzKi1EELQBzGMhIBApIaGGQssAMYGhSLKLxgt6zVGs9pSf1R5Ld1MRBGS2fFJCPPw&#10;MY+XatSUQCCVYHKAP7LDqbADfRBJ+ysAxnq6ICciEO2TY/g94Ofdqz0/N1q6vt0ICxUvE2JlBFxp&#10;HwM3qUGrOFp7APd31ANa84CWTbYAOL7cDht+NgCrVaDZL9hhgaUC7c3PjQLkY6cM1npgCoXR/aj8&#10;Bhr4PVRZhqV0QoKgwKfSEsHPBqAScpqbnsrPwgbgRALKuBMnANoWVuuCZ9Flyfqq8/N/A6BKVyaU&#10;aAqJ7qoKgFoD38kA0D7pKyQWzDjhie/vAOxkxndlefsqAFYpQDlY2t8jsWW4/ufR/0gvu9fB3g27&#10;8EzsTAGwA45T+R2q2wYXn7KqqKt+bnoVxxUefhv3KRbUKMPUO/ogz98PbWK9CUB/dEkORFcqPKvY&#10;2bLBdgJEAOyaagMwxihAZTClAis688gQAC0LbAFQYRdDC1z2HKBlfwlAvrHmDSEgJZd1dLbAVQDU&#10;0p/bANCyv/xAHeqv2v5qOZo192cDUNtUqgB6aC9rCZwNQFsFKqzLtKadVP+nRIiVCRbQqqV9tQW+&#10;FYC2AhQwpQANAKkA++ZRAbbR3iopBoBF+UmEXyK6pEaiIDYI6cFeZgMftW/yqFsb7rUZBJTmsHxo&#10;Z2VxBUBBrtUDtVH/H/9Ey/tqOgBYxwBP90kdBjUXCBsYwJlSEBcXM3eo2kCFkiZNqRw969dHDAHY&#10;McIHZRlhGFeYjOlUgLK/UnuCmED36LBeWDa8N5bRyjjHo454hO+DfdkEH/vwcIKSA/hBDsb5ZZ0w&#10;lyeN6b3zMYHfj4o2McgP9kBEkwa0wFSsVGmhtL8Rrq58D7z4XgRTpbkjKSAA6eERSKICDHf3RrRf&#10;EOKCwhDjHwbXhs3R+P568GvhjhB3X/i39KD9DUV6dAISgsOpGIMR6xdoMsqaDkgNCkRGSDAyQgOo&#10;Al1Ne6w4T1ezNK57VgpVv+auOqGsqybxtci/G61wLw56KkFHckPQs+GnucLRhOMoBwDH8LLm/24F&#10;oK0AJ2gLBrVhc6jAqXYWmPcrEVLJ92061Z4FwJ68vbtRgALgg5Ms+D08rdwcF08eVKX8bAgKgIKf&#10;+u05A1BF+/p+qmmBEnhmNYjDwmp+Tq2uVOoiCM4dJzV4MwDnqRB6hLLKFgA1162QFbbKvywFaANQ&#10;0z72WBnLcSgAqqZXjYs1pqsBaCvAXMxMScehxgRg3XY4Wo8O1qH+/iMAHfd8NfptzK7RHzWON2iP&#10;Q/fm4kSPWaZ25j890X7Jc+uP461m87C0xhBU3tWXAPTnIPRBZ3WESbJaYXVNtbbGFPx0tNWfvUxO&#10;BdJatVDKAW5q2TqloKxj8m0BaNcCClhmDtBJAerNkOWdykFiA1BQ1NnCGYAPa70iP2g93wafQspS&#10;gJ3ksL7V9tdaj2vDTyA0AOynFljWEjgBr4gq7GYA6nqqub+8q7LBKofJNkBzBqDAJwBqnsUGoD0H&#10;qDNgOb8EJZ35eoSKFGCf1uqmrR31ksxR9X6dkiOQE+7LQd/CrFCIdncxCQG32rXQqtb98G5EQLRo&#10;Ct9GDc38niDnp2TGXfcaBai5P8FQEPTj/UoghNL+Skl5E4CaR7QB6EEAKrmgrKg7raMLnyeoRrk0&#10;RYcwLwxKCcKYdomYRZsqAAp+UnsC3+O0ZY9xcD7Owfj4mCJzfIJHO+zrT9GqPTG22FzW4x/i+7OI&#10;g3EBB8E8DpTZfP8n98jEwJwIpPNvDm1UH/78e4MJ7HAqwAhXF2QSUgk+XogjCKUE00NDkRIcgviA&#10;UAPACJ9ARPqEwL1xSwNA3+buvB5MAHoi0juI8ItCcmgU0iPjkBoWBX9NHRCCiX5+yA4LQ2ZYIFL8&#10;vRDj0ZIKsCWyqQD7FWTzhNeGn1uhAeCw3h15ouxG1dSdiqmnAeHYEguAxv7KFlPxGQCaYmirHtCA&#10;0MBS5TB9qgA4vsKCXxUAqQKlBAU+NT81/f/4Pk/TKg4epf60J4iywJr/Wzy5lMqvzKhAhV0KY4NP&#10;ENQcoAVAKcBqC2wDcExxoQVAzQMSXkbBUbFPH6mGCH0MAKUA1f9PyQ8BUMmQqk2RCK4JHMcq9RpN&#10;cSF7q9eQAtTrWid9y/WUdc0wY0CrojQvb9b2OwCo8W4Ffwda6rJ+FgAPUwEevScHJ3vNrqr/+28/&#10;F7acxLPNKzG/RglqHLojA0eSh+H6toMGcf89/QFsW/ITXqwxCY/UGFENwDhfKsBAdEwIMJsidU4O&#10;IfTCCTslPyIIvjCGIGgtk1OPwEHtkq0atk6pBn6Kod3SMbaf1gIrC2zFFJ45Kgk5AUvgM/3/CDgl&#10;P+w5PwFQZ4tKKkWdJQwAZYEnFNH+DsRDk/tjobrH6HkO8NmhpgtSgGrCqjXI6kY9lvAbTRipI4vW&#10;5UoNWgBsa1TdoI6W+itqW50Esa6nGABqHtBeClcFQNMWy85u6cvGMzW/ZBMIxHGaZC5qS/uUbz78&#10;sq5aWUIA8iTRh/a3d24ceuXEoUd2HDqmRiM3MtD0+wtp0QgRrdSpxMOUaLjVrkn41YRXvToIaNbU&#10;FCsLZpr/89e8HpVhg//5J5rceRdcqOQ8ZXMJNMFR84N+tLnhrq2oBrX8q6GlGqmuvAhIAVCvIZus&#10;5/kQjnHuLdE+1BMDUwItAPJEIfsr5beMauQJ2rKnxhTjKYLt6fH9TTw1jtcZWhlixzO0aXaoq8xj&#10;HLiPcEAvJQQX87UW8kQxm5/P2C6p6JEUiDgXWvWG9RDSuAEiWjZHWItmSPD2JJx8EePuhrTAQKqz&#10;aOREEWZh4VRzmgP0QJhXACEYBLeG6gHI98fVh7cFIciNz/MPR1JoLFLCY5ETl4Ks6HiEtPKAL1Wx&#10;rHVmWAihGoDUQG+jAmO93JATGYIBHegSBvTGgE50Bl30+Smhpd3OOhMY3RmEoEMBygYLfgq79k9L&#10;4KogyBhDAI4tEwR7GviNL9exByYoESLLy5jiKIG5CYB8vy0Aqp2VTrBUZ4Sc5v/sVR926YszAK0s&#10;sOb//g5AhQ1AnaB1otb3157Dk2Kcy3ElACoJIgBK+QmADxOACzn+ZnEcCoDjB7U18FO1g1TgJI5Z&#10;AVCv6QxAhS6rPGYyYav6XtlgG4BmvJfTRpe2Q2nfbMxMSsOBmrk4ljgE17fst+h1W4RV37h13g94&#10;uMZQPFijAjX+TCjDlVXrzR0W/P47AH/quxwv1Zh4EwDbxvk5doULQkd+QW0AWvALdwAwjNetDLH2&#10;BxEALQXIoAIs7yQApv0XAHYiADkQHA0Q1BHCWQHaAFQCpAqA4/vR/hKA6oc2RkXQVtZXllrhDEDB&#10;T6ENmcYY+OVieM9sjOiVQxjmm6ywAKgmpwM7VKu9agWYagAoCywAygaXaoWGVmyo27UDgPYcoACo&#10;L5iu60ugM6GWAxkroBIYnhw079c7NxrdMqMIvgjkxVClUO2pS7FPg1oEVx1T9xfh1pJwagD3OjWN&#10;BVYn6ABaQy9Z13pUOlSBAlaze+5G/f/5HzS64w60uO8+c58eJ9sr6IVQAYa3ckMYIejbSP8HAah6&#10;OMJPIA1q1sxYTn++XiDhmuTZCh0IwP5U/qPbJdCm5uFBqgapv8c4IJ8cXYRnCLRnJzA4AJ+n/Xp+&#10;8kA8xwH5wpRSHkt53RG0arr+DOPJ8QNNi61HCdCH+TqLCMBpHDjDCuPRIcobMc0bILRxfcTyb4+m&#10;Co1wIQB9PAk/V0QaJRiC/Ng4ZBOAGRERiKHy829JtecXCj8XT7SqT8C38ESIZyCC3P0R6RuK+KBo&#10;JIfFGwjmxKWidXwKFXQr+DWjwnRzo5UOQAYhmBEaSEXoSZXpwRN/FEq7FmLy8MEo6VboAGB7A8Ax&#10;xfpse3DgE2hUdnb2157vEwAFPrXDFwQFQEsJWgAcW9qTEOzBoJIs727mAQU+uwha83+TTYF0NQC1&#10;DlgbjmvJmro3C3I27KT0BDvZ31sBKAVYPQf4dwU4mid/fXf1Ha0GYBdTxjXHMQ94KwAf4nH+OKlL&#10;SwEKgHaxv6UALQDqNeWOBD2pPxuAIyk85MhU+jKHSlNjXsmPKWWFJiaWtEVJn2xM44lqf0wprv+8&#10;zfDpv9OLP9eAH7u+4wDgYNS4svMALl+5imuOycH/9nP90nV8lfuS2XDk0RojqxVgvLUvcBeCTxbY&#10;UnthBoI6dkoK5e2aA6zeL1hJEAGwTN2Oqf5uBaBlg7U/sDLB2iT9ZgCaWiAjhzv+VwA+zAG3lFZ4&#10;AT8oC4C0y/8LANWRRuAb1iPLQFA2uAqAVIADO0jx3QxA+7ql/rQcTqtCdDkTWhKnbLDaYllZ4G5m&#10;yZG+YLIVtgXWHGBFdz0+HeoCowLo7oRfId+/9GBPhLnIzlrg822o5EUtArA5bausrlRZXR4JquaE&#10;H+2hsbH1aV9VzlKnjgFfw3/9yxyb3n23UYTBBFyYS0vCj6+jDigtWiCEtwURcIFNGlu3tWyBgMaN&#10;ENnKhbBpjmACNrxFE1pRV3QK98aA5ECMKojDNJ7Jlbh4mHB/XOqPyu9ZqrrnJ5cYyL1IK/ZSZQWj&#10;3MTL0wbjlelD8PJ06/gSr79QORjPTSk3vQWXEaAPcXAv4GCs1PQA/482wW4GgJE8CcS4Nkdki8ZU&#10;gU2pAD3M7xbt5mqscE5kJLIYiYFBBJk7lV4gYgIj4NZIK0Ja8XIkIgi+UCrAQDc/KsAIZMemIT0q&#10;CbnxaQaAfs1c4NW4KcI93BHr60s7HcSTUBRSAv0Q6+1udssb1Lk9Fk6dglH9exv1p7nAUUX6XDW/&#10;S+vqsLbKBNvgU8jyCnzqBiMI3mSFDQBpnUt7MLrxeRYAK0doTs1qgioICn4KgU8QVD9AAVA1fDrB&#10;Cm62xRXgFDYEnQGo+G8AHEUAVpdxOQOwaxUANRe4YGJfY4EfnkHbXWkBUM1L7TnAcQMtCDpb4Fvn&#10;AAVBHYdz/Gk6StNas0d0M2Na01uTqfwmEX4TBhVgYNdUVHZsh0ur/qiSblb8Z5bdOHMNX6W9gGU1&#10;hmORAHj5xjVcunwZ169baz3Mv5ev4uK7q3B65GM4u+BNXN971Nx37cI1fJn5gtk1zgZg6wB/tCEA&#10;LfBZ83yW4lPiI9yAzw4bgFKASoKUFBJ+HagEOyQRgkkGgCqEVhbYygRbANQcYBUA+UbcDECGDUC+&#10;QbLA2jhlPgG4RBaYClAA1PVZw9T4oBqAiv8IQILPBqAUoFUY3Y4flIqgLeD1K5DltS1wqlF/Un5W&#10;o1TZ2DTzWF1WUkSAE/DUckgqUF+AKgDyw9aZsLyb1KOyy2l8/WR0To+k8vAhoBpSeak5ZxMEtxAI&#10;a5uIciOwCAA/KiJf2kLBz7dRfTMXaAPQUn/3oME//1kFwSZ33WUeI9CFExwhtNChzVXjRuBpxUOz&#10;RiarHNaC0bIZwhlRvC/GtQWh0xRJ7s0JIw90ifDBwOQgjCyIxVS+VypdeYhw19ye7O1zBN8LU8vx&#10;4rQKvEjQVcFObfRnDsWrM4fzqBiGl2YM5eOGGAiqp6B6CxoAciBO5oAYlBWJbN+WiGnWEDEEcDTf&#10;i3BeTvBwRTKBFMbbEqkEs8NCqQBjkRUegWAXN4S6+yEpLBYxQVFo1ZAQJ/iSIxIQ5h2MKFrfgFa+&#10;SAiOQWZMKo/RyE/ORGpYNO1vC2hb0TB3d0T70Pr6+KAwOQmpwYFIDvRH+xR+j7t2wSPzF2LmmJEc&#10;zN2olLrwM+2K8QOp3KgABUAVPssG27ZXkNNR4BMAb4KgAKjMMa3wmBICsIQ2uqybmf+bpk3StRLE&#10;CYD2Jkg2AGV/bQAKcPb8npIWUmy6LvgZAI5UyyxFNQAraaGnEKLqfj65tDNBIwDSnfC7axXyWwkM&#10;WWBnAEoBKhZP1e5wAqCyzRYAVQMoBSgAyv4KgFoTfysAbRWoGMrrY6k6pxKUNgC1BM4ZgP07JGLm&#10;uHIy6wauOfgl9JmOgBR1F9/7DqdHPY4z81/H9T3W0rjrp6/iy+Tn8FgVAC9fwqWrBKC52/o599A7&#10;ONSgLY7dm4sj9+TgWOFE3Dh8Ajf4oO86vEEATrIAeHdf5Ab4IZ8AVCt8QVDRKYlK0KH6dLljonWb&#10;AGhb4AEFCQSg5gH/DsDxxVRcRXmEYL6TBVYmuIt5I1TmItjJ/k4mIDVZaoKg1O0CpPoFCnyPajcs&#10;BwBnEpqCnoBaDUCe0ZQE6U9575j/G+Wwv0OpxgTBUQ4AjiEArVUgSoCoRi8JRYSgQKiEiF0Co5Ug&#10;gt6A9lKEaSjtJADyNR0A1Fl2CgE4XgCkIlSJgdZCDpUV6KEkSC7KZLU75aBTVjxSQ3wJtgaIp/3N&#10;DAtAWrAfQqh8BMNoDxcEElbeDerwMY0dhdC1jbrTChABUJcb33lnVQiCze+9z8wX+jaoi2DBjooq&#10;ksBTYiPatRliVO7BYxzhEuvuYuxmHK12CkGT4u2GnAA3dIzwRZ+4IJSkhmJEmxhM7p5hmqMu4d+n&#10;RIbm9F6YUobnqfpenEGlR+C9MmsYXp1N4GlTpdkj8OqskYwRBoIvz1AMuwWAvTC3pAPGURUX8f/J&#10;8GqOWP6usfw9YxhRLZsgxcfDqEEpwWR/b6QHBaB1dAxtqq8BYHxQJJLDExAZEIFAWt6UyGTa3nAD&#10;v1QqvmCPAKMA0yKTEBMQjmxa4Di/YLOFgJ9jrXAEI5LRPi3NzC9mRITzs6HK70Pbt2ApFk2bzoFN&#10;cA0Q+LoSFD0tBUjoTShXc4NiA0F1fhH8bPv7dwBa6nAMrbABYKkFwImEm1GATgDUGmEbgMYCSwES&#10;gDrBKslmKz/BzwagrQKlDAVIO6YP705RwaigCiT8FNokTHPUNgCtOezqOj4VOM/muHIG4INT+hsA&#10;ygLPG9uH/6eUZHu+L7LQVkgFakWUVlbpNTXvbQOwtGs6SjqnYbBZFNHaAFBj3rLAHQ38JhF+4we2&#10;wQACcMb4cly9fs3UJuvHaD/+c+7hd3GofjsctxnWVgw7iRtXgW/bvEp+DbMs8EU++Sppef3kGeDi&#10;FWDvMRyNKcOp+/NMe5mz9dvj6AN5Bor6WTvyczMHWAVAfz/kxfmYzZCUAOmQGMDQ5kiBvB7Ey4pq&#10;AKoGcEDBzRb4VgAKfuOKWhNKeTcBUBlcW/1ZcpgfBu+fLBXHEBD/NwAKfjYAdVSW2QagPf9XBUBJ&#10;cX4wo3rr92lrLLAzAPuoHKVNMkGYjCKH/S3vzA+za2uUdc7CQKo4JUxMWyw+T3N86q02hV9SlRvo&#10;SzCWX7CxPMtaMOyI0QMYtD5qpTR93DCMHTwAeQnRiPZ0NUuy2sRHUm22oQLxQYyXKyHYjNBrAL8m&#10;DUyLKs96dUx41K1jwCfrK/XX8v77Cbxa5tj83nvhqi4xdWrBs84D8GtQG6HNGhAihAqhF+vWnLCj&#10;2iNQdF3lLrqe6N4CGX7uyPL3QNsQT3SPCUQRP9dyKrORbeMxiQCcwfdwIRX5o1QXT04YgOdle2V1&#10;CTe1yncO7R+ieG3OKANBqcGXpg81e4w8TQv8OAG4ZFgPzKIyH8GTZc/4QKS5N0ECwZcgNUrFl+Te&#10;EslerRDetBHVH+Hs74XUAB9jgeN9/ZEQGEr1F4OkiHgkhschPoRKMICqOiYFCSExSAyNNYmQCO8Q&#10;xNEiJwSFIyMqnrbXB+osrTnAaNrfWD9/xPj6oX16BnKiYpETG4+KvkWYNmEqli17Gotmz8X4sgG0&#10;oAReaU9MLiOMqOImEXqTCL/JQ7Q+uMhSf4zhA3tiaP/uGEr4DS0mCNUTUO2xeJ/mAceUyAKrQ4z6&#10;BPYw5TAqf7EAaNUACn6TBhNwVH/TDQCtEhhlgGeN6mPANmNEDwM+G35KeOh22/rqsgEl1d/0IVJZ&#10;XQmdzgZ+6o05nt9XzQEKgLLBalSqUhhBUC3qZ43q4SiFuRmAssBKkKh5qYqgx1DMaP5PYWWC6ago&#10;BvS6g3nSV1R007x5OgZ1SkVF1zSTiBQANZ4leuT2NPc3kQCcQAAOFADHlYH0MuC7ceo8blwk4XYd&#10;wdHoUrOy7UzDDjhTjwy7vzXOPfKuYdia8k/MHOBiAfD6sXM4PfdVHEkdhuNtxuPcgMU46dYDpwm+&#10;0406Ggie0PKSnrPMk/e+ugmv/HOqlQQxAPRHXqwP2sf7ozDBH+3ilBSxjoWEYHsTBCDVYPf0CPTL&#10;jTHqrwqAHWwAWnOAAqDmAcf2kxLMoz1VLWChscACoN4IrQDRm2ED0A5drwLgqJsBOHdEd/Magmll&#10;mTWvKABO5hnNtr5SfyYBQrulfUq0TecIqrFRPancVAjNGGqywOnoRwD2yktC77xEA8K+UoBaBdKV&#10;Cs4owBwCUMkMZbYyUdGTUO1bgDEE3iRTp6X+bj0wSZPbI/pj5sShmDN1FNXEDLz04rNY+eknWPXt&#10;d3jjtVfRvW0bJPn5IoZqrHN2CsHZH+lUghEc/MGEQAAHf2CzplSBmvdTiUodXraUnwCoBIZssLHE&#10;9eoRenXh9sD98KxdE0G0yxFUVPG00gl8PXOk0kum6ouj1Y3hfXEujZHQiurKswWy/d2QH+yNTtoj&#10;Nz4YAzIiMLh1NMZQyU+mYp7Fk9ciDpBHONiemNCfaq4cr9Lavk7AvU7QvUHgvcnQDnKK1xXzRpvt&#10;NV8WAKcNNXOAUoBPSgFS3czkyWlIm3h0ifRDYvP6SCKoU/i7JhKC6V5uiJVVb9oQGUE+VH++yKBC&#10;Tg8OQLS3D1Ij4tA+uw2yEzKQm5SJEM8AZMSmIjM2hYov0ajDMN6WSkucQkCmRcYinRHk4g63uo3g&#10;15T/TxDh6B+EnLgEdMnJQ3pENLrltcXM8VMwc9psvPLG23j5Je0INxcLpk/C9DFDMEsbIw0dRHVW&#10;gslD1ePP2hJzjPYCIRSHUwUOHdDTbIw+hPBTqEGqUYiE32gqyOqSGJXAEHBaCaIkCIGnLLC6RU/k&#10;ydTeB0S1f2b/Xl6WrVW7KrOPLz8LQc4OQc9Oiuiy2s7PlPrjSVnlZILOFJ6QDQDpfEbzezu8lzWF&#10;Yxr7GgvbwQBw5ki1xu9jymDmTehTDUCHAvxPABzDz9QugVHHJLtmVmKhpHMGAUgFyLGoTLAzAG0L&#10;PIlcEABnThoMnDiLc/Nex9GUoTiaR4b1X4RTTgw73agTTtxLhvWeQ0rewJ8vbsCy/xlpZYFPd5+N&#10;g43aGcidqtkGJ+oU4DSpaT3RCq0SOdlpGg30NVzacw7vui2y6gCrFKCvUYCFhGDbWDt0nfCLDzIA&#10;7JwSZlYtFJsawGoFWMqBU9I+0QBQe4LcDoBSgdMFNr6ZKoC2CyIFvYm83xmCtwJQc4BKhqgERq8h&#10;mFpBJaaaJn6YUn82/CS7BUBtMmSH2XS8L+U7vwhD+EENJAD7FlCRtE4w0YsQ7FuQiv5KgNC6lnWn&#10;SqQCLKb9HdAhlQBUbRNft7g97RC/oKP7Y9bECn54Q7Fw7mQ889QyrFixAl9+8w1++n091u/4E5v+&#10;PIR1O/bhs6++xYA+vZEZHkZ750XQqlq+ExL9vBCm+ToO/mCCSkvgXAk12VpdVgh8gc2amSSI4Ode&#10;h3AkAP14PYhWOdqlOdL4Ohl83TSCJJmAlb3NpoLK5u1JBGEirXAyFWAyFWCaV0t+3m4oDPNDj7hg&#10;FKVEoJyf56jCJEzsmonpfO/m0N4s4gBSIfMT4wXACqPs3iD83pw3Bm/NH2t2jXtr4TgTBoIOAL40&#10;cxitskMBEoBPjOlvADiNn01FXhw6hfsgqUUDpPB3SeXvmuruinRa8iha+HgCO42/dwJ/fwEwhd9L&#10;rQJpm5aF1klZSItOQVxwNCL9wpAVn27q/9qm5SAjOhGR3oHIjElC2/Rs3pdEEEZTAfoSgrTWvrTT&#10;vC0pOAxlPXpTAWZZAGxdgOKuPIlNrMTLb72Pt5Z/jOXvf4zPPv8K77z9Nh5/+CEsnjcbs6dPxoxJ&#10;Y6gU6ZjGDcfkkRUYRxiqR+CIQX3M5uiK4aY7NOFHFTiS1nmUaggJwnFUkrYCVA2glJ9aYE3miXNC&#10;WXeqToJhiLUV5k0AHNPHNEMVAAU5e97vdgDUxkOW+uPYKu98WwBqj5oRBOAoCoVqAHI8jlRrfL7e&#10;OIYTAB9SQ9TbWGAbgnodKcrBdFrOAFTZWBkFwxC6LwFwEh2a4Keyt6kULpNL2xKKFgQHdU7GvMnD&#10;cH7hm/irdj5O3SeG5eNE7bZkGMWbM8Pu5/0dK4GrV3F5/wW84DYD82uUosaRmnk4Rq98spG1mLga&#10;fp2sI1/oOF/01OCHqP+Mw8aPA5djIZ9ceVc/KwmS4OcAoF8VAA38EgQ/ywJ3SVWXGCVA4qsAqDnA&#10;kvY8EoAVnVMIniwH/CwAag7QLoWZXqFEyO0BaMf/FYB6PQuAsr9t+f9Yc3+2/VUCxOxTovIVqUDt&#10;uWsD0JTBpNH6JqGHlqI5ANinIIWwUwaXAFSzVMJQc4IlBOGQ3lSPJd355R9olN7DC6dR5T2JDz56&#10;Dz/8vBrrtuzApl0HsWXvEWzZdxRbDhw3sWnvIazdvB1zZs1GfmIiciJC0DU7GcXt882yrHACMJwW&#10;NYQA9FABNAHoVvsBowSVBfZr3NgoQNleqT6f+mqGYCU94gmQND9PpPl6IsWjFTIIEkWadytCxYoM&#10;Wss02uxsXw9kad7PpxUKAj3QNToIfZLUmDQOw9omYTxti7q4zOYZff6g9mYZm1ZzPD6uv4GZ5vek&#10;/t5aMA5vLxqPdxdPrAobgq/NHYVXqBJfmjXM7Dn87GSrHGaJBnXv1iijc2gf7IFU18ZIIpCl/szv&#10;69nKgDtdwPbxMBY4iX9TWlAgcmPikBWbiIK01gRgMhJod7Pi06gAk6j4oqmm89CzoJBqrg265hWg&#10;c05rZMdKBUZZii8mnsDLREFyGgrTOCAHlqBNUiryEpKQSzXYObcNZlbOxtInXsCr736Cb1avx8/r&#10;d+Lf3/+KN5d/hD82bsLqX3/Bxx9/hFdfeREPL1mIhXOmY9bU8Zg6dhgmDC/F6Ir+RhFaELRa45uy&#10;mAE9MGaQ5gB7OMpgbgHgYO0W180AUMXPsr2Cn0K9AGcRbtOpzmYQbtqEf+F4aw2wAR4haAPQqEI+&#10;RvV2ViWF7K8FQG0QptZwcj6qiR3Rx1JvmgcUAKeUd6L11ppgvh4BKAW46DZzgEqCjOM4dgZgVdG/&#10;Vn/Q+lbDT53UCcDuWQaARgHK+XHsy71NIfg0fjV2S+gY5w8eSOc6Acco4CxuWa5Vx1ONraNhGOF4&#10;esgjhl/6+az0NczSSpAjjQpx1AFA+wWc4wxl5BHef/Glzx34A458uwcPPzAKU/7RqwqAHWl1CwnB&#10;dnGBJiz4BZvokBhiANg7Jxb91cGEAJQNNiAsVCRUAdCa/7PnAC0ASgXKtpriZc3jVSjhQfX2vwDw&#10;oUn/GYB6A6sBWK0AjfrrkUXwWVtPCoBSgaP72ABUI4Q0M+/XI9dZASYTeBYAtWViabc2VAyFGMkv&#10;8iTaoUVzKvH8s08Qeivw4y8/Y/22ndi29yC2HziCbQdPYOtfp7CNsZ2Xt/91HNt4++a9f2HDzr14&#10;9/0P0blNPtonqxCaCrpjWwuALs3MHGBgEyo8AtBH+4BQASqk9lwfeIDwuw/utesQfg2s+r3GDRDc&#10;tAEiWjRGLEEi2yu7K6DENG+MKHU9dmuGTAHQEdle7sj0JAi9XVEQ5I4etL4DM2IxOC8ZI9unYnKP&#10;bFrfAiwo6WjBj4Px0ZF98NjYYgNAze+9SeX3zoMT8N6SSWbj9HeXTDTXBcQ3F4w1KlDx8uwRZqP1&#10;56ZaNlgAnMyBMjAzAvl+LZHhTiuu35vgzyTwkqlSs6j8Mvy9kUggSgGqS016sAXAwoxctEnJQVxg&#10;ONKj4tGtTVsCMZ0KLo8KvQMVCBVY3z48SfVG58xMtE9NRbuUZBQmJ6NfW6mMTujVpgDD+vTjZ9od&#10;XbJz0CGdz89tjaF9qOSnzMIjT72E5Z99h2/XbMJnP/6OV97/FN/8uh4nzl3GuStXce7iJRw7cRI7&#10;dmzHTz//iJX8DrzwzBNYNG8GZkwZh8m0zGMGD8Bwqj9rnxApQQKQJ03BTwXRxgIP62vVADpWgshN&#10;TCzvSiWmFlia/7MSIKow0Abk2rdDAJxH2Kn2bwEBaENPR/vyTJ6sZH9VTaGwk4rOAFQpmBSblcCw&#10;ADhZicRhtMGjexCCPTFnfG8smlxslsP9HYBWIbQVan1l1f5Zxc+aJ7dKxwwAOe6qAMj/xwDQlKy1&#10;r3KEUziOS7qmYv7IUpzoNt0A0FnxKU45jmLY0XrtcP61Lx0EAzavXItFNYegxvk5r+FAc6uPlk1O&#10;55D9PaoOqxyYdqb42rWrWN7zaYyv0RW5flYW2EqA3Aw9xd8A2CaBEW9CEBzQloqwXbwphh7ZK7NK&#10;Ad4KQIFLiYvpOhNU3B6AZg6QjxEAVff30KT+VQB0ngPU66nRgq3+7OyvDUDtTqc+hUP4Qdh77o7m&#10;F6DKAjsUYJX6Iwz7tUs1tndon3b88nY3Fmf8qAoseXAe3nnvHXz/009Yt3UnoXYYW/leCnY7Dp3G&#10;jsNnsOOIjrpOAFL5KbYeOIbNjPV7/sJPazdiZHkFOqcloWtmIrpkUMEE+SKK4FIhdGDTRqYrig+V&#10;X4v774VLzftMuD5QEx5G+TXg/bTEekz92oRgPQQ3q4/w5g1N1jdB834EoGCSSsWX6euOdAIv1YMg&#10;8XBBBlVWpo87T3butL8+6JGgTZCSMKJdOsbxCzud7838ge3xYHkXAz9lgJ8YU4wnxg00GV0lPAS5&#10;d6j4lhN+7z08xQrC8CYIzh+NV+aNwsuzhlMFDsHTkxwANCUwESgI4O/hod/TssA2ADOo/rICfc38&#10;n3r1SQG2joxA2+QUKrY0ZEZSCUbGogNVXOesLPTvqMxmX4zqR4iU9Mek0oFUM4P4fRqA8QOLMbJv&#10;L/QryEOv3Gz0ysniyS6P1wt4gitEcWFblHRUY9wBmDFqDOZNn4sljz6NZ19/Dy+/9xFeeHs5Pl/9&#10;G3YePo5zV2/g0rXruHjtholL167hwuUrOHX2LA4cPIC1a37BRyvew+OPLsFMqsLJowYTdv0xqkRF&#10;0T0xxmSAu5slcZMFvxFWT8DK4dZKEM0BWvPJsr8CoFUDqFIYNSvQ5kUzCTgpP+cVIOqx5wxAJUBk&#10;f9UUpKqiwhmARRYAR/Wz5u7s5XAqh5mqjkzam3tUd8we2wsLJvX7jwAUPFUGo+PIfqp51XxfGsFn&#10;JQoFQNXOlqhsrKtlgac4ACjxI8Fis0AwLKFomj1lOC69+iX+atgOp2sV/A2CCrHtWNIQXD94vErE&#10;/bX/IF5puwQ1wA/p9OxXcNilK47d19o0RT1DD32mTjucqdkGR+oU4Lz2DOaP/WSlnH9/fzVmepZS&#10;GXgTgH5WuQvjVvjZYQCYHYMidTbJj6sC4MAqACbTelp7gjjPAaoguhqAaoets5Q+KJ6FHOAzobMC&#10;4abEhsplBMBbLbAAqNexoaqCa9UbjudZybK/qv/LNapP4NOHIAgO65GDUbTAo/oUEIytadkzTAlM&#10;37a0vR2zUd6zEOV9OtHC9DB7wi6eOx0vvfQCPvniS/y2YRs27ztCVUcFcNgBPMZ2c9mKnYxdhN+u&#10;Q7zv4Cls3UcFuJ8Q3H8UG2iD/9i+H2++8Rb60vr2L8xFYVIskgKsBghxVDyCoHYu865fB251a8Ol&#10;dk2zUZBWe7jUtBShUYj169ICN7Bq/pppDrCZKW+JpZpKJEjSqKBSaXs1r5YT4I28EF/kBhIu/p7I&#10;UeY3yAudIwPQJzkSJbmxGMf3ZmqvNphR1A4LSztjKQehlrA9QeurQuZnJ5eZuj7Z37cJuPcWT8Ly&#10;h6ZixcOKSrzPy8uXCoSTDQjfpEV+nUrx5VkjqQCH4MkJpQQgBzc/l4GZ4WgTQBh7tUAaIZjt40mV&#10;6k77ThBKATLiCe2M4ADkRYWhfVIC2ibE86SRRtWchm4ZWeiZk4NerXPQJy+Hn18OittpXxd17OmA&#10;YT070+Z1I9j6YASP3bNSkRsWhFTCNY4ngLRgf2RFBCMvJhKFKfrsOZgrKvDIQ8todz/BO598hQ++&#10;/A5f/vgbft+2G3+dPosL14DLN27gCgeOc1y+LhgSipev4tRpfgd2bMMnH39oQDi7kiAcMxjjhmjZ&#10;XC+TADHL4JQAIfxmjOhPqBQRPI4ssF0Go8QI1Z/Zt0PF0BQK1r4dsqcqU7EssBqkztUcIG2xASAV&#10;otbbSvmpG5IzBO0ssLavlPqrXg2iLHB1d2gBcIYNwIkEIOH3UOUgvj4/Ozo2zQHKAttF0AopQZW+&#10;CIAGegxVTEhc6FjBsadlqGY5nP4PChspP5sF6v05iKJp+sTB4FkFZ2e96sQwgtCJYUfJMLPvOX9s&#10;hh08chCrXvoUNS5dv4prF6/g0pe/m8Lno+kjcCio2GyR+ZdXL5yoWAqcv+x4mvVz+eoVbN+yDW/O&#10;fAoZvhwoMT5VABT4OiaFmrDhZyvAXlnaKS7WANC2wAPb8UgAWkkQqx2WlQhROYxWhVQD0C5hmco3&#10;RROhE/imjuf943mcwMfoTbkVgA9PHoAHx/U1RdQCqAW+NiYs+KnmkOqOb/YoTfT2yMXwrtmmUasB&#10;oDpWE4pWZ5gC3pZrAFhcmIryHnyNIQMwe+oELF44Dw8/tARvvP02fl67Dpv3HDDQ224U3hnsOnqW&#10;cQ47edkGnw3EnVSCuxyx/cBJC377jlItHsLGPQcJwL34bf0mLF6wAMWd2qKoIBtZIX6IoXJL9PVg&#10;eCKoWSN41qsFt3q10eIBwo8AlAU29YACIC2xb8P6tMsNEdKiiQOCjRDatCGjAcIJxnAeo2iNFYl8&#10;bc0HZvp5IJewzSf8Oob7omcc7W9mDMp4IhvdKR0zi9pj9oAOtL7d8DAHoZavCX7K5Ap+mv9T8uPd&#10;RRMJuikE3zR88MgMfPAo45Hp5vr7D1U6IDiJVnk8Xpk9is8dRgtchoe01y3VR//0MALYjeCj4lMr&#10;KoJJiRvBOivID4kEdwwhrkLorNAgtI7S0sEodKSd7ZyWih7ZmeienY52ibFoHR1OKCbycozp8KJQ&#10;o4O0QB8qR35/k+PQOjwYaXxv46mAI6iOA/n+ePK9DXVpjjg/bxTTGi+YNQdPPf0iln/6Nb76eS0+&#10;/+Fn/LxhO/7Y8SeOXbyMC7RMlwU9jpm/QVDjSEcqxEtXLuP0GX7227fQHi/HsocWUNmMxvQx5Zgy&#10;rAiTh6oERhsMWTWAdissKUAlQlT+oq7QkwlA07S0rAvvU+NS2tNRvUxCRGGrPnVYti+rLMYGoN0S&#10;zlJ/ahHXgeOr0NSo2mUw1moQBwClygQn2mB1fZk9uicWTLBWgyyZynExiqqUbs0GoNSf5g+lIJVN&#10;1hygscBUgAKg5syt2tn0mwA43Tg3a+xKvFgALCQAkzHdLoPhCeXy13/g1AgxbJRh2GExzKMHjpc8&#10;CJy5WAU//ezdtxdrfv0VNfRBqH+Cfef142dxZfchXN34J65s248bZy+Z+5yfrI7QW7ZtxddffI7s&#10;qEB+abwNAC0IWvBT2CpQl7um3QxAAz8T1QAc1v3vALRtsDMAZV+l+gz8FFo5wscYC3wbAC6iFNdt&#10;tvrTa9qrTaz5RilABwBpcaUAnQE4jB+ULMDw3vlmlYfq/QbyLDW6pAeee+JRfPr5l/hhzTqs2bwd&#10;G/88SCt70oBu5zECj2HB7yx28/LN8LPCBuBO2eKDFgC3UDVu+vMvAvAA1u/aS1XxJ76hupgybix/&#10;h/bonByLRCqTJAIgg+okhRYwVEqwMe0urbCSHyp9URY4qHkzs9RNdYIBjRoioHFjBDVlEIZBHNia&#10;EwxvrmLoxghuUh/+BGlQ/VqIoFWOa9mE1ld1fyp98UO/lAgMpu0fyS/pCH5ZJ/VojfmlXbCEVuzR&#10;kbS+tL3PTanAS4Sfipzf0F7AVHbvPTgZKwi6Dx6ZiRWPzsKHy2bho2XVEFy+dCreXTyZKnA8Xp0z&#10;Gi9OH4ZnJpU7ATAcHUK9kOsnCHogi6BL5d+fy787mwDUyUAtqpIJp/Qgf6QG+CMngqoxNsbArhsV&#10;Xc9cC4K987LROT0F2eGhZk2vIkzvj04Gmgeljc4mRNtG6zubjjZxUYhyczUrbGJ9vdCnHU+G5eWY&#10;NX02Xn3jPXz01Q9499N/4+NVP2DN1t3YfvAoTl29jvMcNNpf8Vb4VQFQ95n7qRKvX8PFK1dw/NQp&#10;bNjwB9578yU8umAG5k0ZidnjS00XaNMMdWQ/WmHbAnfHxAq6DmWAefKZpNpSA0CGA4DKAqscxmyR&#10;qYQHj9prV8kQG4BKgDgDUPCzGgTfDECFtZ7dAqCxwAIgx5ZWfAh4C8YTgITf4in9zXUpQKsbdHU/&#10;QAFQVlolMGb9r8P6avWTpQD/DsCpmvLi2DUsMNngQo7BREyfUGGm5ii2q36uHz+NK3sO48qmvWTY&#10;AVy/TYeYffv2Yc2aNQQgbdrl77/HjRMnHHdZsLspblknbAC4dSu+/PIzZEUHOABoFTsLerdGZw6a&#10;7hnRZg5QrbD+fwFYrQCrM7e2fbVVnI52A1X1/LsVgCqh0WtYyk+Pt55jA9Aqf2lt5vtussA3AbCN&#10;WaExgPAroRUeP2wg3nzzTazdvBtb9h/Dtr9OYNeRU9hz7Ax2H2UIgkcINocCvFX9GUgqdNkBvx1K&#10;iND6btl32AHA/QTgn/ht6x78tuVPfPTx5/zQx2IAlWBWWIBZApZF26eNe+KpBBP9fTmgPRHm6mK2&#10;ddQG6D5NGsG/aSPTIca/SRP4N2oM3wbqEVgXnnVrwYvhSwvt21A2+gH41a+NAAIwmMcYqsHWAZ7o&#10;FBWEHknhGJATjzFdcjGxJz+XXvmYyvdECnDpkB6mgcHThJbgJRX3+tyxhN8Eo+wEOCm/9x+diQ8e&#10;m4OPGCuXzcZHj87GBw/PIBxnYvmSSry1cIIB4EvThzsA2BfT+xZgQHoE2od4Ghjnas6PENQcYBat&#10;ujLZqf7ehB+PAb4m0oMCDQBNRIYhL5bPp7LrkZOBLulpSA8JNmuc/RqpW04DuNeuxZPGA4j2aIXO&#10;qcm0w71MlFPp9c7LRbK/HwHYACl83sgBxVhM9ffEo09R8X+ElQTg82+9hxX//sYAcP/pCzjNUSkA&#10;aujdBD/7uo4cXQaCvH6VIUV4iSP5wqVLOHbkENb89D3efOkZLFs0HYtmjMXcKcMwa1yJaYhqusGo&#10;PpAAtJfCTSQAtZm5c+v66SN6VJXD2IXQNgDtjLC2nLTnAAU+C35aHtoeY80qJatZr0IqUAXMAuCU&#10;Co6pwV0M5AwAR/ewFCABqKVwKoS25wBVC2gDUCEAajN0q/jZ6n4kANqrpyooQOw5QNX9mjl/ubdB&#10;EjrtTDeYAZ2SONaLcPWnn3Fl9U+4cdray4hvY1Xoxz46/1QB8NT999MzP4AzaWm4+u9/mzuvEni3&#10;e5L9YwPwq39/hmwCMCfcs2q52+0BGI4emdHokxtXBUCTADFdjpUIiSMAk24LQHseUP7/fwOgavoE&#10;QLXNEvSUBLkVgNUK0FpuZ/1flPYqf6H9teEnBVjRJcNAUHOAKgNQR5fBPfIwpFcbDCnihzJ+JN5d&#10;8RE2UjELfkpiCGYC364jFvB28ugMv+1KdOhxNvx0u64TftsPnMC2Azb8Dhr4bdi919QFSgH+smU3&#10;fly7Ae+8/yFmTBqLzjnJVt1bUAAtbROzHji8lYtpbhDYojn8mjY1XaG9OHB9qPa0Z4YapbZ6oBaa&#10;33c/Gt15h0mWuNVSayxC0DRTqMPXqYsgqT8qoUzCJT/Il/CLwbie7TGrrBcm9+N7XNIF82m1Fg/u&#10;iSVDepnkx1Pjqf6mDTXwe2O+Sl5U6jLZWNz3ZX2p+j4Q9B6fi5WMj5dZsfLROYTgLLy/dLqBpZ77&#10;ysyReHZyBZYO64MZfdtiQEYkCqsA6I1sKrFsQi+bClDlL6YAOsSfNtbPzANmBGsfDypjRhoVoRoY&#10;xHnxJOHlhVjtF+Lubm0fWru2mSt1q1MbyYGB6JmXh975+WiTkMDnBCHW28s8T8XmQXxPc+Ni0T2/&#10;NSr69MP8mfPx0LJnseCRZ/DiOx/ihz82mRPgkUvXcYYD6BxDxssGnAVBqT3HbYSk4oqi6n7H9avX&#10;cOHCRRz66wB+/WkV3nvjBTz50Fw8NHs85k8eTKj1J+DU/dlaBqeYJAusxIUASDhJAQqAgp8ywloN&#10;UgVAhxoUANV0VCrQtr6W/bUU4NjidmbbSqk1WVapwLH9qcAEQNUMqnZQABzW1VjghRP7mjnAh6dX&#10;1wHaCtBOgFhF0ISqAGia/2ZVAbBYm3wRgoMJRvXkVE2iKj8EQGu+3wKgVoQM4pidRXF1nN/pM/xO&#10;n83IIMOsTK/2A779j3V7tQKsUQOKC4wzLVvi2g/fVWV7nX+cX84ZgFKANgDtOUA7ClUEzeisPoCZ&#10;kWaz9CJ7DrCtkiBx6K8NfwhAJUGGdc8wAFQiZEzfnL8B0Ehfk71VtxgbgPnmMTpKKQqSmu8T9AQ/&#10;hdSgEiB6DWcFaAPQND9Q+YtZ/kb4dab665yO8i6p5kw0vCftcb92GF2k/VG7mmVqCxfMwhdffolN&#10;O/diw66/sGnv4Sq4KcMrsGnOb5dsMCFoqz77Mc4QNNdlfZX93U/ru1fK7yCV336s27mPsdccf99O&#10;JbhlF75fsxFvL1+BOdMq0S4l3tS+qR1UqEsLBLvQynGgaltHn8aNTGNUj/r14EqF48ITXbN770Wj&#10;u+5C03vu5cBX3WBtwq+uscWhLZoh3LUFLWALaH1tdqAPsgjAgpAA9E5L4PtXjK/eeQPLpk/CrNJe&#10;eGhkMR4bOwBPadUGrciT4y3195psL5XcO4Tf8qWV+JC29yNjean6pPxsAD4+zyjBDwnFFY/M4mNn&#10;EIBT8eZ8qsBZYwwApQDn9O+IAWkEYBAB6OeOHCq9/GBftI8MRX4YlV4ov4OhgciPCicEtTeKGyJb&#10;uZoI58nAjpDmypg3g7+au+q9aVAfHioM54kixtsbhSmpSA4KMttrhri4oBXfGy0fbMwTheZUEwIC&#10;0KNNPsp79cSArj0wvGw4Fj64DB9+8R027TmADTxp7Tx6GkcJwFOE3DmOmosciLbdvcRBdJGDS3OD&#10;F3n5skBnB68bSOoyH6uQELly7SrOXzyHvw7tw9pff8SKd17GE0vn4kEqwlnjy8wOcaYb9CgCkBCb&#10;QDBZSRBlgrubWsDpVH7ah1dqTQ0PlPiYNcKCn8L023PMA1oJEClBaw5QXZDkfoYSVNqtcBihI4hN&#10;VrG0ASAtMAGlBiSyvIsmFhn4PTKjxDRDEAA1B+jcDksZYO2AqO1iTQMEAlCqTy3litupnExrgbNM&#10;Y+KpVLLVAOS4dwJgCcfu7ChfnCW7rjMuMU63aIFrq1bdVsA531YFQD1JcYMhEJ4pKQVOncblV1/F&#10;2bJynC0txaUXXsCNM2eqwHjlys0AzA73gJa83QpAKwFidYlREwSpv6I8AVD1gFYUt4lxADDF1N8J&#10;gBYE1Q0i10BQsDIApILT0Z4LsGE2vliPyTO3KT2u+b6FY3sbBajQOmDVADonQBQC4Og+uab0xer+&#10;oqwvVV9Hqr+OWo+YbjZBmlDSHVOGD8T0sRWYWzkOr7/+Gn7bsBlb9/2FbZqr23sUGxlbTHkLQcaQ&#10;9d1FG2wB7nTV7Tb8nC2wLpv7VQBN9WfB74CB3h879uJ3HR2Xf920A6v/2Ipvf1mPD2mH582cjvZZ&#10;6UgLC0GEhytVXj2zF7BXg0ZoRVXTslZNtCT4mmsNsPbCVVa4Th1Csb61kRBDXZUjOODDCdAod1fE&#10;0QZqRUgSXy+DIGwXFoTuybGYT+v906pv8fO33+KlhxZg/oiBeGJiBZ6vHELwjcSLM0bjlVmjzTze&#10;2w9OxjtLplL5zTA2d6XU3mNz8Qmhp+PKJ6yQGpQqXEFALn9oFt59sJIAnIjX54wzc4kPj+iHhWUE&#10;TloU2gV6mGJs1QGqUDsv2J8ADELHhFh0pW0tTIxD6+gos4FRvI83TwreiHJrZeAX60n1x+vqeag+&#10;iOqN2Pzee0zrf+3+FuNDBRkRhUgPT4S4uvFE4sr76pm9knXCaEaV6NOkCeIDCcECfn+GEn4z5uLR&#10;R5/A6+9+YBIgX/+6Dr9u/RMHz17GiWvXcZYAO88QBC/cuI7zHEDnGGcIx7OOy7pNUDRANGED8wau&#10;MbTK9er161SEV3CRIDx69C/8vuYnM0f4+JJZWDRzFOZNLsfMMf35O3XHhHJ+zyvU/KAHKrW+d5TV&#10;BkugMqs3eFTdn1F+o615QHvf3eoiaClBa49s0waOABzWPcfU5g3rTXFCkNkNERSywNr9TQB8UKVn&#10;M0pNzB9vAXByuQVAu/5vGMf3YI51u/2VNf8n+Km7kgVAWWMBsPI2ALS7wQwSAKP9cOYf/zAAhINl&#10;F/oVASdPOBhWhrODBuHySy/ixtkzVRC8CYAC3/Ua1otc9HDHxewcnOOHbt935n/+B+f69eOLnjRP&#10;vnLligXALz5HVpQ/sghArfwQ7OzMrwU/KymifUDUBkslMAKggSDBZ4cAqD1BBCFnANoq8HYAtMBn&#10;FUzbStECYKGxu+oALfhpHnAez4LKANvPs0PlNvq/zMoPfiBqfiDrW94xwzRq1QZFM4b3x+MPzsKr&#10;r7yAjz7+CD/8/DMV335sPXjcyvISbmbVhrK2Zh6wGnS24tN1e3WHagBtNWjDT4/R7VtN8uMwba8D&#10;flR8a6X6GGu2aQ5wJ37bvAtrGALht7+tw6erfsCDix9Cjw6FSA0PNjZYTQ68CTh3DnTtCxLi6oow&#10;NzcEUeGrxb22erSPUjqhjCCqv2BGaAs1GG1ulpYlq6zExx0Fof7ol52MZ5cswPsr3se3P6zGml9/&#10;wrsvPoNlU8bgucoRtL0jjXV9c+FkvLVoCt57aDrep/LTnN9KQu+TJxbgkycVC/ExL698Yj5jAT58&#10;bB4+IBA/ICBX0Aa/t3ga3lowCa/OHmuywMtG98eiip4YmBGNtgFUf76uSPdqhQxfD6T6uiMzwBuZ&#10;tLcqfWkTG23m/LR/RzotcCphpbk7gVAt8zU1EOXhYf5es3ES7XCcnx9VdCraJCYhOzoaEbTH/lTP&#10;gQRlmJu72RipKVWzThzaD0UnEynsdumpGFVagoVz5uGZ517G82+8h0+//40nwsM4Rvl2iiPt5JWr&#10;OEMQniPUZIcVZwg7JUhOMk5cu2YunxYQeZ/mDC8ImBxjgqAUoKycQHiNAL124xouX72KCxcv4Ojh&#10;g1jz87d445Un8fji6Vg8czQhWEyl1820tJo+lCd9ZXhHqdNLT1OyMk5ze1R52jBJCREDP60IoQK0&#10;LbDCKomxAKg6QFVAaBrIBqDV0ZmQ1DyjDUBZYAJQXaClABXOAFSVxhgCbTifr04vZRQXJgHSJf3v&#10;ANQcIAGofoDa8OxWACrUDWYQxcusWwCo42V+ry9lZuLcHXcYhinO/POfOCuGOXIdNwHw4j9q4BoB&#10;KBV4jXGFocsKvaiOkpmXnnnGPPmyEwAzI/0sAFIB3gpARcdEAVA7xVkZ4H6tVQv4nwEo+2tBUJuk&#10;WypQsLITIbaNFfB0nx2CoG7X/TYABT/1BFQRtKyx/TwpRs0byv5q9YlRf6b42dqms7wDPxwVZvOD&#10;f2TmeHz9+cfYuG0HFdoxA70tqtWTqjt0hnHKgG/9nkMGcLbCs8OAjWED0BmOtgLUdanHrXwdJT5s&#10;u6sJdVlewU+xlqGSmN+VENm8Az9uoBJcuwVffPczHl32KNrn5SAhKIBqxprjCm3lZgazdoYTCKX6&#10;pHiMHa5V24SuSxG516UV1h67DVUrWB9aKaJOMInuLZHj74n+rVMIwLl497338PEXX+P7n3/FhvXr&#10;8c1HH+DpOVPxPBXbGw9OwTtLp+Pdh2Zg+cMz8cVzS/Hp0w9S5c03R8XHTy3CJzx+wuPHhKHuU9wK&#10;wJepbJQEeWzMAAKwG/qlhKK1jwtS3KjWWlCJubdAbCsL1HGe2hNFW1a2MkpPsFOomavUnzZLCmvZ&#10;wiQ79LdG8TEd09JM1+jcmFizZljbgQp22vjJv0VLRHp5mx3xpAJb1anreL9q8bmeSOF7HOHREim0&#10;3v27dsHwwcPx2DMv4eNVP+P7dVuw9S9+Tw4fw/4z5wzgznHMCHCnCTNZ4xNXr+EI4XjkyjUcpec9&#10;ZmBIEAqUfKwNQN7EEPwsEPKi2e72Ki9clTW+cBb79+/Gj999gVeffYQQHIM540sIvWKeuPtgxgit&#10;ByaEhvU0yRFtcamd3aYQdjNH9iQALQU4mwDUShBL+Vl1gFVZYLMWmOCiXRUAh9MCq47vVgAKdOr+&#10;vGB8P5MAeWj6oCoATiEANX8nRadO60NuAaCVBFECxJoH1HzgYFpuZwAq6yvwqQuMBUBLAToD0GLW&#10;PwzDrjJsdil0/2nG5ccf5zsL7N1/iwW2AfifQo85X1RsnnyZZ67NW7fgq68+Q2YUARjmTgUYQOAF&#10;mXk/LYUz838CIBVgj/QIsxOc9rDtmxttQbANFWG+FbcDoFaFWBDMMdASAJ3Vn4Bn22RbKQpwepwz&#10;AO0iaMHTUn2CpUL2V9aXH6pRfxlmU6bBUoDq4NIxGSP6FuDByrFY9dWX2MIz+44j50ySY/shqjwl&#10;Lf6S5T1OAB7F2h0HCEFrHnDH4bMGdJup6DbtO2YAacNPYcFPj9Nl3Ubw7T9s1v5q3s/YXof6MwpQ&#10;8OPRmg9kCIK87RdC8CdC8GcOuk++/g4zZ81FpzZtEUZlo93gNHCb0ro14Jmw/r/+Zaxcw7vuROO7&#10;7za3N77nHjRUf0DeroJpLwJQCtKfEdSkHiHY0NQEpni4oF9mHJbNmoi3Xn0Fn338Bb7//mes+WMj&#10;tu8kjFf/iNefeBgvLqgk+GYTZprbo8p7fBFWvfwYvnzhYQO/z55ZbEKXLQAuqIKgVOBKPu+Dh2Y6&#10;ADjaygJzEM8v7Yzi1HC08df6ZKo3l2amD2CEo5YxqFkTo+5CCDxBT3N/Ap46Wmv5n5q+hvH2WC9P&#10;s1tcdmQkMkJDkRkagazIKELNm1ZXO97VRr1/3cn3TrvBNYNL7XpwrdcArerWN+pPDSWCmjU1ZTO5&#10;MWEcvO0wZ9RILJk7H6+8+R5e/+BTfPbjb/htx5/YdeIsDpy7hCOXrhilp/zkScJLcYxkO0T4/XXp&#10;Gg5dvMq47HjcdSpH2mU+1oLfraHGnzdwg2pQlRmyxhcJwrPnz2DPTn4H3n+TtngmHpw2EvPGD6LF&#10;LSLo+pkmCeo7OaKowPSelEVWm6yqLLCxv1Rqqu8j+Cz7qy1iFWoE3JbjpLWlADlmlMUV/KxSGFlh&#10;qsqhtNYUGiqDsQGoy1KG2sTcGYDqs1nOsWbUX2cLgFKBqv+zAaiEi1rizxhidYKxFaAAOKmER142&#10;c4DR/rcA8D/HRcb53r357t7A3gP78dua31BDNwpussC3e5IdJlHSp6/4ZwC4bec2/HvFR/wi+RCA&#10;blb7K9pgey2wvR64U5K1Q5wNwD45mgskAAm+YkWeNkkXANMMAC1FlslQQkTNEaq7wthzeIKdoCcA&#10;2lZZj7OVog1AqT+7CFrwtFSjZZkVAq060Aw36i8DQ3lGGtJZCjANJe2T+SHkYfbYwfji04+wlcps&#10;O8EmcO3UGV5qkDZ420EB7ih+36lJcAHQUnjKCuv2jXuP/M0eWyE7rDhmYvP+I2bFiBSgbYEFQaME&#10;CbvfCUUzDygA6rLguHUXftu4jbEdq35ej9fe/QhzZi9AQni02cio2f33owFh14DQEwAVAp7g15Jq&#10;xrWOVo7U5QCvQ7usukHtH1KPg1z1cI1MmyytEpENLgz3R4+0eCqK4XjzuWfx7Rdf4scffsav6zZj&#10;684/sXXjJnzy5qt486F5+PCJRfj82SUE3RKsZHz54qOMhy34maAa5PGTp6gIn1xEUC4gMOfjQwJQ&#10;yRAB8JVZY/D81CF4ZGQRFpV3R2lWNBVgS6R6UPnxd1InG9XraT8QFXf71K8H7wYEVNPGpqZPEe6q&#10;5EcLRBCIUe5uSPL3R35cHDqkpqJ9aho6Z+YgKyoGkd6+tLzucKvXCB4Nm1JFhyLQxQ1ejaiaGzTm&#10;e1XHANDlAZ0k6pntRxNpwbukJmBE7+6YM3ECXnrpFXzx/Wr8wJPC77v2Yt2eg3QHx7D72Al+N3ZT&#10;FR7CCUJLk0jHrt4gAG/gIAF48MIVHDh/GX/xKEV4gnCTVVYyRErPgp4FwOu8rM7tJvhassZ8KT72&#10;hklMnjxxDL+vWY03XnwMS2ePxcIp5ZgzRtniHhhN9TdUpVzq6lzW1WqYIPiZDLDWAUv1VdcBWlvE&#10;cswwtEe2ASCFwnDaTmcAWnOBHY0KFADnj7MU4MMC4IR+JjssAKpOdxxfR7V9ajJc1oWg65SKgR21&#10;rahV/iL4KbQUbigVpwVAqtWh/P0cELUVoCy1AWDM/x2ARsT16mUA+OeBfVj7x/8RgJKSyhJfWrzY&#10;AFBL4dZ9+iuWZExAmoc7LbAbCmLVA7C6GYIuC4gqjbEBqGaovbMj0be15gOj0Z8xgJdLCuIw+G8A&#10;zDSXBTcbbFJ/tvX9TwAU6OxCaAFQINR1ZwCO7WfNHer1lXm21B+PPCMN7ZyCwepRyA+itEs2JpT2&#10;wItPP4K1G7YQbKexS5aVALNt7WaGIPfHroMGZNsPSelZseWAwHeUtzuDzwKkUZGOyzoai+xY/VE1&#10;B+iAnkmCSBnydl0213mf2mVJDf62aSe++3UDPv3mR7z02lvoWtiJVq4xFUxtNKWya0CF1+Duu9CI&#10;MGx0F9XfvfcZO6e9fX2oknyaNoJvM6ol01ewEYKbN3EAsDHiXJsj1dMVbUL80D2RJ6sCquZ+3TGN&#10;IHyWtvuDDz7E9z/8gm3bd2Mnlc+PX3+D9194Eh8+vRifP78Un1H9fUTQfcLrnz1LS8z4hHD85Bke&#10;n1qMj59QPIiVjy0kAOdj+SOz8ebCqXiFdu6ZSYMJwP5YWNIdQ1snIN/fFSnuzfk7EYJuLoh2a4Hw&#10;lk1NQXdAw/oIaNwAgU0bmBZhkbwvgqE5TW2TmR0ZgdTgYCQFBZl9QoLdPeDdwhVujaj2mrUyfQKj&#10;fEMQGxiKnMRUBLbyRPP7HzBlQ9og3k9zqVSVWgmSEuCDOC83hPFEkRnkg+7ZqRhTNhALZk3Hs08/&#10;iRUffYx/f7caK7/+Hh999R1e++BjfPLDahy9etVSgFeBvy5fxz6Cz4or2H/hKg7ytqOEmdSi5gKv&#10;mHk/huDH58n+3qQGeV+VNeZtV2ilz1+4iD/37sSHy1/B44unYsn04aikChxJRScAytVMLBUAHerP&#10;FELL/tIhDSBgVONHwAk+1h7ZBWZXRFVCKAt8MwC1yqMagKoFNACcOggPTyvFIrovrcsXvARAKUAB&#10;cGiPTI4two7w698+CcXtFMnoX2iVwJR0UumZAKgi6O4EIB2cw0bbpTCywAP5uygJctoG4D/+zq7r&#10;jtt0/znGpfnzDMMOHj2IH97+t1UG898AKPjJU5/x8MD1bdbOSxcOnMFLsfNNM4QMTy9kRhCAMX5V&#10;AKy2wRYAe2ZEGgD2ztZm6TYAo6oAWNo2nsorzVhRG352aJ5O83WCn63+BD2pQ9sm6/qtABT4pP7s&#10;EhgBtBqAUpA2AC31N5iS3GzOzhjcgR9CO56Z+GEM7V2AhTMnYdWPP2PrAQKL9lXzfpqzk6oT/Nbt&#10;/os2lUDafZBq77ABnw1AkywhOO3Ehx0WBK0QAK0kCJWgY/mbXQJjVJ/gp+sEYNVlxnpe36hsMSH4&#10;y8Yd+Gr1Grz+7gr06t4LwW7uVHZ14UKV58qja726VDK10ZxAbHZfdSbYo0F9+DahjWzZzJTRmB6D&#10;hIasZVgTbT7UGInuLuibmYypA3pj4eghWDx5DB6dMx3LHlyAl198ASs+WIkff/4NG6lId+yhgl23&#10;CV+seBcfPEvV99wSA76VhNyHtMQrn1qCj55eio8JwI8JxpVPUgU+/iA+eHQ+3n94Dt6lBX5jwWS8&#10;PGMMnp5YjqXD+2FWUUcMb5uG/AA3JLg2QTR/V+2DrGYQ6oijGshg2mCpP8E7iDCP8dT2AcFmtYdK&#10;Y2K9vMwWnz5NmqNl3QZoUbchvJu7ItDNG/EhUYgPjYa/iydc6zeBZ1MX1L+7pgGgqzaOb0rLze9/&#10;u8REZIQFEX7uhKGWEzZAjEtjZAe5o11sEHpmxXOQd8OCqePx5GOP4fFnX8Izr76D11d+hq9+XYMT&#10;VHgnSasjlHcHLxGA565h39krPF7FfsaBC7TGhNhJQk1zgZcIOCVCjBIk5GzQOQPQVoh8mjlqnfH5&#10;Kxdw7NgBfL/qMzxLNT5v+ihMGtGfEOxMC0yFV6aVGwTgKK0F7oXpVFhSfQKemgNb839SgNUAVD/A&#10;Co4VG4B2Blgg1K5v1QDsiyVTBmIpYyEvV9tXWeB8A8AhFB0lHGcDOqiTegL6FSSiqK0gqDFnNUcY&#10;ZhRgIeEsAHaveg2FWuKPG5CP/j2zMDPS5z8owGqeiWHKa5yiC7ixZZNh2J9/7MCTEZXVc4C3A6Ce&#10;qMnEs7Vr4cqrr5gnas3J6vIVVj/AO/oi3csbGVSAbUhiZwAKfgqVxmiDdEsBWgDU8SYAFsQb9fV/&#10;BaAUn8AnmywI2ipQgNNc360AVAmMnm89V+pRtX855rnDeTYyAOQZSQBUlHcUAHlGYpR2zcG00eVY&#10;9d33jtUeBJYASMUmaysAKgHy06Zd+Pb3TYTUfkLNmhu0FKE951e9CsQZfv8XAK7VnOAtIJRK1OMU&#10;ykoLgqv/2IJX3l6BkaPGICWKNrhxYzPP14zQ82zUCN6NmxB2TU1487pWiUjZaF4ruHlThLRoRutI&#10;+BEiYQRgBCOqRROk0gJ3jIvEoDaZmDVkIJ5fOAsfvPw8Vr7zFlZ+sAIffPQJvvr2Z/y2bgvWb9mB&#10;LYTyDv5+v/A9+/Dl5/D+k1R5zywx832yuR9S7X0s9acgAD8iGD94ZB4BOBfvLKEFXlSJ1+ZMwHNT&#10;hmHpsL6YO6gbxnfJQ9tgT8Tz94uivVXSQ9sECHamzReVbBAjpLng6GYKoJUJTvTzIQw9ENyiBU8I&#10;9dD4vtpwb9QCPi080KphczS4tzbq3Hk/Hvjn3ah7V000vL8O6t9Ti7fdhxa16sKnMRVmSxdEuLsj&#10;kq/bJSPFLK3Liw2n8wlAmr8bsgNb0ZoThL5N0THKlyfYrlgyZxbeW7ES3/z8O78b27D3xEmc5/DR&#10;HN/Ra7S+F6/hzzNXsOfMZR4vYy9BuP/8NaMMj5J2UoF6vF0aI0tsw0/7/8gO2wAU9OymC1p6p+Lr&#10;C9cu4/TZ09i4cT0+eP9NPLJkLmZMHI6pWk9M+M0YIQBSofE4jQpwUikBqEanjjnASWYOkPa3uG0V&#10;AFW6YgNQNYXOAFRovk/Fz4snD8ASxnyOQfXuFLwmqBuMFhxUAdBSf84AlAIcyLGn5MiI3q0NiAU/&#10;2WArCXIzAIsJwBkRXjhDRv03CyyGnaldB1dfe5XvDn/4Pn1W8ipm1yhGDWNtGQKggOf8pPOMM7QL&#10;V9+19gPRz6EPduCVe6fhoRrDzK5wGZ4+SBcAjQKsnv8zAEygAkwOJQCjTBH0zQCstsClbRMwTH80&#10;LfCtABSo1KzAAqAgZiUvLHil8zHWXKENQGcLfDsA6rkKq/xFr2ElQAz4zP7EaWbD9pJCfiAEYEnH&#10;dEwZ2g9f/vtTsyJDraq0cmPLflpfAlAQFAB/2bIH36zZaOAkAFrq738HoH3dQNAA0JoDdAagDT+9&#10;9nrBUdD78y8Llo45Q1liqcD3Pv4Kjyx7Em1zcxHo6gp3qjzN+TWteT/VXgN41NOqkCbwJ/xM8LK2&#10;vBRAlCiIdm2JODdXaPe3eDftt+GGDF8v5IcFoEtSJHpnxmNEt/Z4aMo4vLB0IT54/WV8/cW/8f13&#10;P+OnX/7AmnV8DzbvwMYdB7Bz3xFs2UJ7/vmnxha/T+CtfHKRSZB8+PhCrKQt/ogK5QNeFwRX0AK/&#10;99AcvL1oOl6fOxHPThqGR0YMxIMVfTC1Twd0iPAzbbviPd0JOcKPik9zf75Usd5UuUqCJPh6myxt&#10;vI+XWRXjz79NNlbqt9G9D6DR/bXQ5IH6qHXHfbi3xp144F/3onGt+mjZoAkaP0BA1qzPY0M0qdWA&#10;KprA9ac15kleAEwlUAsSYqhQCtErL5O2Wt1hwqgy/ZEZ6oW8KD/kRfqjIDESJX1pL2fPxbsrv8CP&#10;Gzbh1JWrJrmhFSLHCKz9BOCes5ex+8wl7Dp9yRz/PHcFBy5KBd7AcQLtDB9v6gN5FNxuB0ApRLOE&#10;jseLvE0daEx9IUf5eV4/r/XFJ49hHUG48uMVeHjRDCrUIZg3bgAtcF9MpwK0dijsAO33oY2KJprd&#10;4DpiTP9CjDHbwRaYLLAU4NBe2SYLLPDZIQusUMbXAJDqzxmAalsnCzzGSQGqk0txIcFHABYb9af6&#10;P7WU4zjslmn2BZYqdQagXkMxcRCFkABI8TIjOQyn7rzDuFSbXzoKiFJ9sr1ngoLJMGs/EP38tXwb&#10;Hrt3NEVcGQHYOhen6JMFQdlhkympVQvnYmNxceYMXN+1U8A0Pzf47n6d8wpeNpsijcBUAZBfjvQw&#10;d1pgJUGCjfqzIGhlhbukqgRGmd+4KgAqE3wrAP+TAhSspADtlR/VtXuZtK+yzekGhrcCUApQGWAB&#10;UDWAsseWcszGaEb1a1jZXwFQ65HLeAZSq/5BBoBJKCEMRxcV4tHFc/Dz2j+w48AR7CLgtkoBOhIc&#10;Sn78tnUvvvltAzYQTvYcoBqbWmqwWuk5w8857DlAOwmiQmgDQYZtg53ht1Hwc6hFQVCw/Hnjdtrg&#10;tXj9rffQubAQIQRFMCHoT/XjTdD5arP0hgRCvfrGAqvsI9ix528gI9qFtpIqMJ7qKp6ASVWjBX8f&#10;A0C1xMoN8kResBfaccD3IgxL26ShsrQvnpg3E8tffQ1ff/ktflq7CX9s2s7Yhg3bd2Mbf8fdVLcb&#10;N23B1xyA7z+3jIpwCZY/Ng8rGGZe8OklBoIrGALgmwun4ZVZ4/D85OF4fHQpFpb1xpTe7dE1NgQp&#10;puuLwKbN3rXnsZo/1Ec4/07V9WnpWhjBp5UevgxXzYPeXxsNCb+6d92Hunfci9r/uhu1/sXLd9dB&#10;09qN0bxeEzTgY2rfSRgSgC3rN0fTWg0R6kHweXrxPWvIk3w4umRlIpHvR1qwH8q7dkRZlw4Y1KUT&#10;hhYXYeKIwZjNk8L8mZV4aNFcTJs6GSPHjEflvIX49IefcJbk0ryerO0JAuogqfUnbe9uqj8BULFH&#10;dphj7ADvO0x4qWRGhdJ2Q4X/BECtMDl//RrBd53AIzgpF1VsrWTKBY5e9SI8Q/t96ORJfPfdl3ia&#10;anvpjBEmQSIAqnZwQmlHC4BaAkcFqI4vZsN+9QLs2wZDu+eY0pUhVF1WIbQaIgiWaoyqy9rvupNZ&#10;/ysASgXOH8Ox5wRAew7QKEACUBZYKtCe+1MpjDLDUpqj+rY25TiztX5ZFp0AHC8HyHE8nvAbx8t9&#10;OyRyrPfDlREjDegEPJOsZZwjw87aDNuz2zDMxOkr+Cr9BTxSY4i1KxyOH8e5yVNwplMnXBg2DFcf&#10;fRjXvvkGOHqED7/558DbW/DWnTPxRo1pZlMkC4BUgBGeBCChlxDMM2Sg2Q9EbfHbUwVqj2AbgH1z&#10;otE3KxJFPPbXkjiqwmLCcFBBHIZ0SqWyyDAQtEKXtTWeFKCWulnrfgVAzd3pPq0dVkgF2gCcXNK2&#10;2gKP72tWgUzTm9cvF2NllXkGU9jJFqv2j6qP8LM3ZyrlhzKQ8OuvdcqFyRjWi/9vWS+8+dZrVH8n&#10;CKyTVWt2N5t1u3+Zmr3vaYEFL4Fv5+GT2MnH7jCZXivhIZurox0Cn33ZAFCqkjDVnKKSKuuootbt&#10;IACp7gRD2/bq/1PJjOYbBT/9DgKvIPj92vV47c230atzF/jQDgp8nrRxvs1bwL9pc0JBmc0GprhX&#10;KyG86tYxewGroYD66mmPkMxAXxNSf9EuTc2mQyqFyQnwQIcof3SNC0H3+FD0TolCcWYCKtq3xoQB&#10;ffHSY4/iqy+/xupf12HNpp1Yt2U3ttCab+Xfs5Pvw598XzZt3Ix/f/wh3nrmEbz6MNUebe+XLz2G&#10;L19+DO/THi+XDV46E6/On4TnK0fi0RGDsKisD6ZTAfZOjjLtqbRnsVSfD2GujjdBzalcPT0Z7mYe&#10;UzvimfnN+g1MlrtpzVpmTq/uXQ8Y8Mn2Nr6/HhreV5+KsD7cGrWES/0mVIX3olmdRvBu7gYP2mTv&#10;Jlpa6IGs6CjCL4u2NxZJ/r7GcqcEBhAaAzFpyGDMnDgRy5Y+hOdfeBkf/3sVfvp9I376YxO++/UP&#10;vPnhJ1izfZexsxcEKoZUoOYB956jAjx9GTttAFIF7qUNPkDiKUt8guBSEbUsrVSeDUBlfm0Q6rIU&#10;4kXC8BxvPMsbTl6+ihOM01d5nY8x/zdD9x8/fQKrf/waTy2dhfmTyqHtM6dWdML4kk5G8ak7umzw&#10;+IFqWGABUA0QrO7NaQ4AtiH4aGtLCMsqAHYwzVHnju1lOsGoIYIuTx1MSNK2Cl5VSRACsJSCQ3bX&#10;ZIEdUcLr5Z0zeL/VDVoF2XNGEoDDulQBUCGYjuPv0K9dHKZOrDDFzRcnTjIMOz90KC4/fDuG8Y3i&#10;z4G3N+NNMuzJGmOxSJsiqUvt1atXHXdbP7rM941Hp1sprb/v9BZerzEFb9aYYbbFtBVgWrgH2kQT&#10;enFBaEP4KSNsbYoUYPYG1l4gFgBjDAD7ZXPg5Mag/00ATKENTjd21AopQtlbJTi0GsRqeiAgWspN&#10;j02rAqDmAccVSzY7AVAWmG9gJc9AFvyoFJ0AaL1GNQCtSDJt+ge0TTQAlDwv75qDIX0L8eorz2GH&#10;1B0H8w6Vr+w/YkJAUpHyqt/W42vaQN225+hp7CIELQBSMd4mBD7n6/a8ohSlbPX6HYKgBUDBTRAU&#10;AGV9t6hshiEVqOv6HTbu+Qs/rN2A1954G+3z8tH43vvNvJcrgefWsIGBnyb0VSPoJdtI+xjasrlZ&#10;SdE2Ogz54UGms3JeeDBah/FykB9SfNxNx2h1is7wacVwoQr0RHuCsFD7AqdGYmin1vwMOmDcoCIs&#10;nT8f33z7PX5Zv40Q3IUNPDFs2rEPW1UidOAE9h0+hYOHjmHj5i347JPP8PqzT+PZhbPw4TMPY9Ub&#10;T+ODJxbirSWz8OrCOXhs5kzMo4qaVT4AU3u2RUlmNFI8WyFYc5f8G7Tpk0IAVJIiwq2VUYSyvFrf&#10;q79Tard57bpUgLUJQYKvZgN4NnWFexNX2txG8GrmgfiQGELQBS3qNYVHM1cC0B2BrbyRFZeEoo5d&#10;0augAIUpKUgLCUIk/w+tMJECVWPUeRPHYxF/z2VLH8bLr76NT77+Ad/9tg7//uEXfP3TGvx57BQO&#10;XbiEU1evWUvhOKQsAF4z2V9bAe48dZEwvIg/qQL3UgUepKzTY04KbAxB0AaffTSXGbYFluU9zTuP&#10;EX6HL6m28DJO8jXMsjsOYQH4wlUCd9dWvPz8MqtwmlZY83lWk9K2RgVOoPUcRyVoNuxXCUyfPGNL&#10;nQEo4Fmbm1sAVKgWcN643o52WAOoMNUP0FECIwfmmANUGUw5lV4pgTeoA90Wo4QALNV2mA4AqkGx&#10;DcBZw6sVYBUAeSwqjMfUMSVGBfNP/NuPbuOfXP3DG77v+S4ZNhVP1Rhnb4x+GZeuXrntCzj/XNhy&#10;Eu83X4x3CD9nAKZ5eCE11A15HBBtqALzGbLDBoC0wtog3cwB/i8AHEz4DNUbLJltQva2GoBSgQpd&#10;t9XfbQHIs81MAnARAbjkFgCOdgBwbG8Lonq+/p9yvvG2AlSoSWv/gvgqAKpQc2jfdvjw/Tewbd9B&#10;Kr8jBmzbNcfHEICkAL+h8vn8h1/NdQO/QwSliqWdgGeHM/jsuBWAarKwQUrQAT8pQIVgJ9Vn1Q4e&#10;rlKiAuCvG7bjySeeRXJkFJreVxNN7qmJBvfcCxdCwZtA8G/axEBDAzjJzxs54SGEXTByQgKQ6uNh&#10;OkSnUg3qmOztYTotxxGAiR6uyA31Q16E5nVj0C9fiSN14S4i+PpgfFl/VI4cRhs4Be+9976pD/yV&#10;Vvj3LbuwkSpwM3+3LfuOmXZfe6h89584b2LX3r/w+29rseLNt/DqU49h5esv4MWHl2DJzAX4eOUP&#10;+H3zX1gw7xH0zMlEUUYc0glkzVVq7tJLbf4dAAzX8j5afd2u65rflN3XCaBlnXpUfLS7tLX+rt4I&#10;dPOBr4sXWjXm3xiZgNbJ2fBq6gY/F2+48TY/F08UZvL7VjEM/Tp1QUFyEqKoLk2fxdo1TRY43seT&#10;/08TjOrfF48vWoRnHn8Kr775Hj779id8umo1vwt/8HM6yM//CA6ePWfAdzMAVQZjAVDw23HyAnYy&#10;dhOGUoH7L143CREVTZ8R3BgCnWmUwKMNP7uzjO6TxT7NO44SgAcvXsL+cxfx1/lLOM7rssSmPRet&#10;8ukLZ7Fhw1o8//RDWDh9JGaO6mfUnJqUjh0gZdfRAFBF04KiOsDYABzcg2PIANAqgREAZX/tOUBj&#10;gWl/FeoIbWoACauxWnnVL88UQguAFQRgCcE3sDAJA9olYlB7io9OfP2udHc9cw0sLQD2xMxbAKgQ&#10;AIsLEzBtTCmuU8Rptcz/9nNh+ymsaLUEb5NfT/2DJy4pwIuXLprCZj3/2vYDuLhyNS6vWocbZySa&#10;q392P/8HXv+f6Xivxmy8+Y+/AzA3Uusx/ZFHJSg1WBBjA1DbYVpJkH4OANo2WBAsbh2Nkrbx1QDU&#10;HIDe6C6pBJ3VHmtsX7t0Jddct+FnA7B6HjDXJDukABfxzRcA54/ojqmaf3AC4BgBkB/kkK5W1rd6&#10;c3Zri84BhF9xG4aBYBJKOvF36pmHRxfP5oDeiu37j2K3AEc1KLVnA1AKUCEo6r6dBKBssA24WwF4&#10;KwyrALj3CCFYDcBb7a+AZytAzQfK/qoR6/rdB/n77cbihYsR7e9vEiDNaf/q/usO1LvjDlP4LDhE&#10;uLqaAaxtNuMItji3lqbmTxlftcn3rVMTAfVrm2VmrakK2yfEoHtmKkb10wL6EVg8dTKWLZiPl595&#10;Fh++twKfrfwEy99+F2++8jreeOU1PPHkM1i1+jdLBW7chT+2/mnKdbbsPYptVIFKIu05corq6Az2&#10;nTyPvwiBfccvYO2mHfjp17X4+pvVePmNlfjw681YfwB4acVvKGjdiYOxL3+PFFN+4keAexKAAp7g&#10;F+fjg5CWLU2zg2AerUx3Y2uFBwHYrBZhSWUX6h1ECHohgApP0TYjB/nJaUgNi4Ffi1ZIj4pFl9x8&#10;DOvXHwWpqQhz90Cwawu41qoJN8LPne+NeifGeLnx/22OvLhIPDpvLl5/+XW8v/Lfpjnq92s3mhIl&#10;TYXsOXaaiuyKUWDnqeRkR09zrB12WOBdhN/2ExcIwPME4HkDQM0N7r94AwfpbY9Q0aksRkvp1DRB&#10;sKuKW65rLlBq7zhV3wGC788z5/HnqXM4QBAev0wlyNfR73DuOu3xxfPYtHUDXqISXDh9lNmqdXxp&#10;V4wr6Vxlh6X+tB+IbYGr5wAtBagEiDMAVQoj6Kkhgg3AybxvPNWfswJU1yUBUNDrT/hJaAwqTDYJ&#10;SHWdGdGrGoCzOX5VSnMrAMfy9YpogStHD8LVa1dMUbh+xLBLK3/ClW/IsNNKBVX/7CHD3iDD3iXD&#10;nvqHFKAAyIdcp0o5W/kCjgQX42iTDjjSoguO9ZyF638etZ7JV/mt/CMjHd+rMecmAKa6eyIlxI1K&#10;Qu3E/dA6ygZg4E0ANGUwWVHonRGOPpkR6KfuMNmEoJIgVFxDCaKbAZhiACfgCWzOyQ/drvsFMAuC&#10;KqKWCszCJL45s7USZFRPLB7TB/OGdcMUAnCM6gYJytEE32h+iIKmXkOZX2f1px3q1KKruE0cihj9&#10;aYVLOqbxC5CD0UOK8e1PP2MPbZwSIQKdbYG1ZlcKUCCU+tN9gt9OAY6DXnCzQWfHrSDUY+zaQqnA&#10;DbsEwWoAGuVH2Brr7cgyK9tsSmEIP6nA1X9swohhwxBCePkQEi0eqGUthWO0rF3L2MRYDzdEc1BH&#10;tmxiNhSPcSUUCUAdo1o2NQDU5ewgX352qRjSvRuG9e5JlVeGBVMr8cLjT2DFuyvw8cdf4AsO+K+/&#10;/xXf/vgrvvzmB6z89Eu8/Oa7eHvFJ/j1981Ys36HeU/U0msTf8et/Nu0852av+5SdvzYWew8fha7&#10;jp/D3hO0gMcvYs/x89h78jI++24LJs96EfMffgflJWOw4tU38Nj8uYgP9DYA9GnQkJa3kZn/i/f1&#10;NU0Owgj3kJauxgL7NpEKbIIWtevBrWFzBLn7GQUoAIZ5B6JdRmt0zGyNAR07o3NmFvLjE9BNW2NG&#10;R5v1wgFUmn7NqJgbN0C4m6tpFRbE9ymW8FPz2ezIULSJj0Rx1854+cXX8BnB/aXKXgh+fUZ7T5wz&#10;vQGPXLpEMAl+BBBDiu4owbZfCpC2VwpQsYsKcBev7yEA9164jgMkmskIy9pyDFot9qkE+Ro29OwM&#10;sbnM+5QBVqOFg+cv48/TF7CHKnvPqfPGhguAmlM8y+eclhK8eAHbd27Bh8tfw7IHp2H+lCFUg/0x&#10;eXAPQo4KkPDTMjh1gdbStPJuFgDV1UWK0Q41O7UhqPXAi7QElQBUcwTTCotjcpxRgNpYLN+owMEC&#10;INWf3Ri5lADUOnypv5G9KXb4WCVBZnL8KpFizyOa1yKABcC+beMwZdRAXBWj+D06O+1Fi2FNO+JI&#10;s0441mMmbuypngf8tewjvFZjshFxFgCVBDlzCccGLoT2B9aGSKfrFUKbiRy5OxunpzxnnniNkvyL&#10;xGfwRo1KC4BOFjjFzQvJBGB2hA9yIwIIQNpgATDWWhfcSWuBMyJNO6zeGREWAHnsmxWOvtkRBGAU&#10;/3gBkCDjm6LjYMJQ22QOJeBGqsTFrPyw1J/sr8BV0VlvmAXJKgD2zSLs8jFrcEcsGNEND47qgXmE&#10;4eQBfON7ZWBEd76eVCUfO5zK0QZgqWNzdoW6Uxe3oTLNjzUAlAocWKjapFwMHdgTX6/6pmoZnAEg&#10;7bAA9Ovmnfh2zQaTidV13bfbLJsTAFUULVhZa4IVzurPPt4KwPVUgOtU6HwLALdpdQkfZ72WLlsq&#10;VPOSH37yOXp17IBwQk4rGJrVvB/1/uefph5QXUy0LEzbaJpaPyq+SO1x0cpSgOGEoWr/BL/8CG1r&#10;EM/3pB2mE6jzJ0/G0jlzsHT2PDy6cAleeeUNfP7lt1gl+K1ei5/WrGds4AniD3z+9Wqs+OQrrF6z&#10;EWs27MDazbuwnjZYKlBWWO+Z3hOzM57Kgxi7NGd6lMdjhB8VkTLin327Bm+8+wVeev1DPP70K1j9&#10;/S948fFlKOpYaDV8bdTQrM5I8PMl+FqajjYCYHgrN95PO9yiJdzqSwE2gC/Vn28L2tZWvmblR1xQ&#10;OLrktUPfwo7o30ET9QNR2rmT6aYd5dnKFFKnhQYikO+L6wP3IinQlyePlmatdLyPB6HbCmkhPMGn&#10;J6F9ajKWLliMzwnAnzfvMNMXWgp58OwlHNUa3ytXTYb2EuGjrKwApOVwKoC25/92niQABUElQ85d&#10;wZ8mGSIAwqwOUQG11J1aa9k2+HYhSJ6kDT586apRfvvPKC4QgJdNl+pT/D1O8fmmQw0fd+rSZRw8&#10;fgS/rvkRb7/xHB4TCCdVUHF1NTWAowRAKkE1RC1XvSwFhHr6qRZQobnD8dqiolSlMR2qACgVeBMA&#10;HQpQyY2R6gjTNYPfrRQz1z6QKrC0Q6ppPjycoJVKHFOkbtCqA+wK7QIpAOo17BhbnIc+BbGYMqEM&#10;4InmVP9FOPJANcNOi2H35uDM9BeFMFw/fx2fJzxLdlVSAc6pVoBniheZLeVO6UmNrL00tbXcybtz&#10;cKzbDPPkC7vPYEWLJXirxrS/KUABMCnEHVmR/sgl/PKilQgJMgBsF1cNQBVD9yL4eqWHoTejbyYj&#10;O9wAsKww0cCvCoBmMtRSeAKgbX9t9Sf4lXXUZurJDhVo2eXRfTIJwDwCsIMB4CLtWk8YTupP9diT&#10;kOyewkgzELRfR41YbeWnUGMGG4D9DARjMaBdEtSpYkxpH6xe/QO2UWmpd5/2ftiyTw0MDuAX2rfv&#10;aH3+vXoNfly3xahAMw9okibWel9nANoq0DluBeA6wuJ3gs8GoCAn+2sy0KoZNBA8Zq4LuPq9nnrq&#10;GfTt0N7Ur7lTIbWo9QAa3nkXmtxzr2mS6t+4san5C+bA1p7CCV7uZs5Pc3yxBJ8ixdvDALB/gVqM&#10;8Ys8diyW0ua98vSzWP7qW1QMH2L5ipX45POv8f1Pgt8Gwk4A3Iif12zGqh/W4sPPv8X3v26gBd6J&#10;3zftwjra4A079xsVuJn2fhOhbb8PZoc8A0Fr35R9xy6YfVG++YUnlA3b8f1vfP112/DLL+vw9NLF&#10;mFhRhsyIcKq/+ibzG+/rZZaohRLkUm4hBJ+amnpRBbrWpw1u4gL/lp6I8Q9DXGAEAqkA81MyUNSp&#10;KwZ27oaiwkKz1eWAwraI4vsQ5eGCdMKvQ2oiUoP9CdUWtNgeSAny4//TDMnKkJvwQ15MBDqkJGDa&#10;+En47KvveQLcYVYJ7abyOnjuEmEk62klMi4RPnJcZxnHCbb9HJS7z1zBjlOCoBVGAfI2ywZTyZF2&#10;h6/R1hJeaqWlucD/tM8Imcr/g+pO84DqNnP5Ko5duobDWmfMy4KoCrFP8//XfODZa/w96KOVMT52&#10;nu/9vl346suVeGbpTCqvvgSNNQcoK+wMQDU0tbs7jy6mGhugjZLUIovAomW9HQAVY/lYAVDNh01H&#10;mE6aB0x1ZH+pLrtlmftG98nj/00A6vWGdzUK0JTREHpji1vzvtZUgAQgLfCMcWW4uOhtHKrVBmfq&#10;Wgyz4+TduTjRe7bFsJ1nsLz5g2TYdLz3DycAHq6dj2MNCg347CeeaUAbXDMfZ2a9bJ58/OcDeLPW&#10;HDN5+DcA0gInBrdCVrivpf5igg0AlRARADsmai2wA4Dp/xmANylAJwCO6PV3AJZ3kl1NcIKgmqlq&#10;vjCTas8BQL5xC7VrfUUHTCyienQCoELPsV4niWciJT6s7TntJq3FBF/fPAuCJiGiOYpehXju2Sex&#10;ac8+K7lB8AhKsqhSgCqD+ZJA+OGPzTfZYNUEar7ufwOgQnOACqkIqxzmZgUoABoLTEDo8TYA9f/8&#10;vGEbFi95GCMHDUJCQKABoJoeNL77HjRhqCZObfFV8yf4RWpLTI9WBoAp3gSJtsbk5RwO9LZRYSjO&#10;zcS4vr2wuLISTxI8b77wAj545318Qpu7Wlbv1z/wKy33Wv6/it8057duO374dSO+/P43/Lh2s1mn&#10;/MeW3Vi/bS/WE4BSgZs0Z8m/b7OayO7jyeEAIUgVvPPwGQPAPUfOmlizeQ9+/H0rvlr9O19nF1at&#10;Wo3xQwYjPyEOif7+xvIm+vuZ+j8pwWhvb1pVN4S2dCEAW8G1Tj20IgAjvIMM/NKjEgk/H8QEhKG8&#10;TzEGde+F/MRktE1OQs+cbJ7k2lLVBSC4ZROkEHwqeu6SmYpO6cnIi41EZniwUYGxhGGCvxcf64+0&#10;YF/kx0Vi0ugxWMWT3088EW6kwpWl33f6vOkEYzKwDKMAGbLARwimvWetOkCBzyRBjBVWacwVUxNo&#10;Z4OlAgVA2WDTZZphEiK3hACo22V1BTvVG57gc49cvEogXiN0ab0JO/1O+h3UfuvwxSs4yjhDGB49&#10;cwa/r/8NLz21BDNHFkFL0bQniCCo/UBUCF3RnU6qb2sDPruz8yiqtbEEnKywAGjPASohYjdCMAAs&#10;qgagOsJo+alZguo4KjliAMjHaKOzSo7dWcMtC6zXGKOVXBzLguBoXu7HsT+tUyGORAzEidptb4Lf&#10;aTLsKBXh2XnW6o/jP5BhNWeZJO5NABT8jjVsj1MNO1hP5PEk5ePpDtNx49Bpkx2+evwiVrV/g/55&#10;ivHPzgBMauWOhKBW/HL4IjcygArQygTfCkDbAtsA7JMRij5ZHGS3ApDwG0xbKjjJog4n9JxXbgiK&#10;NgAVUnCCmWzwTQAk/ATBWWrG2I/PJwCHd0sm/AhTC8qLAAD/9ElEQVRVPnZwF0tFlnaQ9b0NAKUA&#10;8+IIwRj0b0sIFiZRWWVjzuxKbPlzv5nglvq7FYBfEQya8xKQNE8oEFodY6oBaMPuVhDq+k0KcDch&#10;eMscoAEgB5hpn2+eV52N/uDfq/DEk09j2uhRCHPzgFfjJnCrVw/Naz5gGiI0u/8+Uz6iOjZra8wm&#10;CG/R1MwDyv6qy4rm/TrFR6FLYgx6pyVieJcOmDt6BJbNm4nXn3ocK996G1/++2v8+vsGbNi6k0F7&#10;qzk+xu+0ums37sJvtL1Sfz+t24q1hN+6bVR/2/cZBSgAbqQKVMZ68x6+J4T9VkJQJTK7tEWolKCa&#10;TjB+2bALX/+0Dl/xpLJhxwEsWLAUfrS+rerUNH+HBUB/KjZPkwiJJgjVry/SzR0BzVpQ/dah+qPF&#10;p+pLCY9zANAbnXPboV/HHuiU0waZUdGI8fZCQXw0P+N8Y2nTCbacyFAkEXK5UaHmNkFO+wIn+Hki&#10;SZsvBflQharxqh8yw4IwsnwwvvruZ6zmieAP/n1SgIeovGRHZXlNjz9CSRZWmWABUFlfJUC20/5a&#10;WWAqwFOaF9QSOQLQURP4F+l2hIA6ycGo15KNtpe+3RpWNtjKNKu9lnoNyg7Lch+5zNc7exGHeP0E&#10;1aiA+tf5C1SqF0yS5fCZc/jki0/wyIMzMX14EaHFseMohxEAVaAsBWgDUEc1SLUUYRto3w+tBxYA&#10;tR547tg+mFpBB1ai+bsCjHNSgAKgQtBT2YsuD++h8jQpQKvsTZuhz3KaAzTg41gWBEcziuj8psQn&#10;4VDj9oZb4pct5E7WLsCp9pW4cViGnww7cQnftn8dr5JhN1lgwe9vAKzXDmc7VOLalv18q62fi7tO&#10;47P4pw0E36SMXCYA3tmnGoBhvsgJpw0mBFtH+Zt5QAuAoeiefjMAlQTpm6k5wJsVoFF/HQi/DtUW&#10;1y6FUSjjKyjqvpL28Q4A6nFJBoIje6VjYnEuZpQXYv6wLljAmFlWiPH9+HwnBTicb5xeW88vaa+w&#10;5v5kfwXAony16xIAYwwAi2WLqQCLOufizTdf4WClhSP4rI2LDpo6PQFQyk9ZYAFLQBL8NA9oL41T&#10;Zxj1CHQG3q1AVP9AkwCxAcjBJPjp/7EtsJUE0XOrAfjHjn14+6PP8fY7yzF+8GADAAFQ84BqiND4&#10;vnvhpmVjBEdA44a0wvUIwnoIa0Y73LAeolXsTBXYOpSfGwd2+6gQdI4Lw4AcquUOBZha0g9PzJiM&#10;1x99GCuXL8ea9ZuxSW2w+LttEZx37sNm/t3rtuwxtvc72tZftEcu4beR8Nu4gxA38LP+FsWmPSoi&#10;t9SsLK+2B9XSQF3WZvBf/7wen3/7K/79429Yu3UPiooG8W9qhEj3VtYSvmbNTH8/zfmpDlCdr8Pd&#10;tVG8myn6dq1bH6GefogNiEByWCzSIhNM5CdnoVt+R3TIzkNyaBhSQ4MINF+0TeB3NC8T7XhsExeB&#10;donRyI8NJwgJPUZ2RBCSA6g2WzSi7XZDRngQOiTHoVs2T9RlZfjky2/xMxXgOqpbAVAJEKPaGMrQ&#10;qmRFKlD28wRtrWr+dhj4WXOAAuDOk8oMX6EVvmyWxikbvP/ydfxFgEnRCVRVr+ccvM++LIusxx0n&#10;AA9dvoK/Ll6m8uNlKkHNCe7T3CQVobpWHyIAD50/bxShbPAPq1dh6fwpBFdPWk3N8VUDUJlgZwBq&#10;XbCWxo2gOxtDSyobrPXAAqA6wmhZnDLDWgliKUAlQKwssAEgX0uXhyspybC6QVkAnEh7PYMAnK3N&#10;nPgaVkdpOrm+2QaCoxgGgDEJONSQ1tfml2EYAVi3Hc6QYdc377MAxp9Lu8/gi8TnyLBKRx2gAFi3&#10;LY46A9ARx+7NxbGCicAxzRhYP+c2HsenkU/jJbMUzgYg7UAQvwxhPsgO97MASPhZAFQzBDVEJQAd&#10;FlhJkL4mC0wI3gJArQYpJ4xKFYSTIDWCALRXbQiA1eDSBH28AaBCim54j1QDu2mlbTFvWGejAG8G&#10;oKX+hhGWgqZeZ1BhnGPuzwKg1F+/PPUsVO1itIFgcdtEApBg7tcFX37zFbbsFwCtjYu0b+/v2/eY&#10;5MeP6ywACoSCleCnlSN2YwRBUHN3gpet3pxDCtGuA/yvADRJBGv+z6w3ZmjeUQB8b/kKDC7qZ5IA&#10;Pk2bwqNhA9MWSxlgL9MQoTHVk9b+NkJQ00am/X0k4Zfg4Yp0Wjvttav+f2bToQh/dI4JRlFaLMra&#10;pGNcz0LMGVaC1x57GJ9+tBLf/vAz7e1OrNuxB5sNCAk1KlYlPX5UBphHo/qo3nS75v820dZL/W2S&#10;BSb8FCqP2cqQ6jPrpg+dMjvtfbdmMz5d9bOZVxUABw8ZCQ9CXQ1QferXRwD/vpSgQGgLUCnAILWr&#10;IgSjPb1MAwP3+g0Q7EpFSAucFhmPvMR05MSloiAlC73adUYnAjAnNh7ZUREGcKlB3mifHIvOGVR8&#10;BF9OJBWfrzuB2gzhrk1NCIBSf+mh/mgdw5N5Gw7gfj0xqrwMr7+9HD/zRKg14nuo6KTy1O7eBtZl&#10;qi5lbVUKIwDuv3DdKL3bAtAowctUgdcJwBsGgMcIOSUy9Hp2uyyzyxyv8+4qAOo2rSE+SdV4SEmO&#10;C5eM+hMADxCqe06cM0kRKcrjWit8RRni6zhylqr7t9V4dEElJld0N7u/jaMKHDOgGoBDBKl++Wb+&#10;TwAUELXHx+jiPMKyAJVDu2DhxCJTDL1gXF9MH9oZk0usEhaz+6KjDGYox/Iwjm0bfsN7We3vtEeP&#10;6gW18+PMIV0wd0QPsy+wagmN8pMC7EcQGgCmYEpcIg42pGNtQBXoxC/DsPvzcLxwMq6fOFtV53xu&#10;/TF8EvYEHqkx1ALgoRadcKQu5eItADxNgh5p2hFXPv/NPNFeFXJ+4wl8nPgkn1yOKf/qbZIgiUHu&#10;VIDOAAxCG1rhtrE8QyaEoXtapGWD08PRK8Oa/+tnssAWAFUGI/jJ+gpKdhgL7FCAzvN/UoACV0l7&#10;badZDcBhVHhj+2SisqQAc4d0MipwRinPPgTgSMJRMYKvMVQA5OsIoIMKFdXJD8GvT26Eib4KXh9I&#10;9de/Hd/s0YPxy/qNpjBZQNqwW9Z0H9Zu20UAbiWENhkAfvPremNXZYOtekBrvtAEASiFY0HPApgd&#10;NgDtDjOaAxQATdsrZwAaBUiYMrbryNv+/eMafPzld3jxxVdQ0qsHIjxlgRsb6GkfC22QpB6Apg1W&#10;A8KjSVMEUUWpW7JscJRLU0Q0a4gE2WBfWkLaQDVB7crPsUdCCIoyYjC0fRYh2A6LRpTgmQUz8MaL&#10;L+KzL1fR+q8zRc+yt9okSkcpP8WGnQewngDcqJ3zdqtY+7Cxvjb4DPw0D8hQWYwSIiqDUZZ71a8b&#10;sfLr1fhy9e98/d146fX3ERkcYVp6uRGACUFBZnma1carJYKa0867uBJY7ojz9Yd3Q6nEloj2DkBq&#10;WDQyImMR5x+C3Lgk9GnXCV1y8s0cYGpIMOII/VhvV+RQ/Ur9pQR6I9HPA1HuLWipm/N1myC4eUO+&#10;b/XMfW0IyM7piSjr0QlTRw3HiIoyvPDSq6Yt2iae4PacPIejBM5Zgs4UIBNKl29cozpTKYwFwIO0&#10;uH+evWqgt/04AXji8k0A3HOa958jAEmzv67QNvM5JwhU0ymGwNLrqRuMKYjm/yG4ygJfdYBRJTFH&#10;HeBT633FESpBAVDzk8f4JO2QobnAs3ydvceOY8XKFVg0czzGl3fFaAJwrMphits5kiAcgzya+sD+&#10;KpBWg4QM3pZFKBJchNRUAm/hhH5YPLU/Fo7ve9MyNoFNKzzsTcjsMA1JCNcRVJOje6vkzQKg6nm1&#10;nYWamUwYoOc6dos0VSE56NshHtO7d8aRtOE4VjMPZ6j8nBmmpMhhMuzyl7/zr6xmmITcG/GLMafG&#10;ANS49Ma3+CukGMfva22SH1VPVhq5SXtc/uxX8zTrqdbPub1n8XrrRzD+zp5IdvWwssCEXw4VgzUP&#10;6AxA7QlyCwCz/g7ACtpehQ0/gU3zfbcDoO4f2C7WQNB6rGBJABJw4/pmYuqgNib5IQhOL2mLcYSi&#10;7O+wrnwM4TeE6q+Mz9Pz9ToW/GR5q+FXBUH+fspU9W+fjsceWsjBqw4tVDx/ak5OKzNuBqBKYWSH&#10;7cysYichqKMNQCuBYQHQbpygy5r/sxWgMwDt+T8bgIKeASBBqNcVkD/77hd88e1PeHzZk5g4bAji&#10;A/0NJNT5RZsjtXxAyZC7ze5w2t/Ci+ooUDaSalANRYNoh0Mb10ealxvyaAdbB/ggn2qnbaAHOkb4&#10;YUBmHIa04/vYqTXmVfTFI1NG4qVlD2PVF99i45Zd2MnfaxcBvovKVgDUviUbDfz2GwBuoqLbYqs9&#10;B/B0IrBD17WfstZHGxtMiHy/Zgs+/OoHgnAdVv+xjdc348VX3kZRn2J0bs+BNXoCOuW2Nvv1Rnm4&#10;mZb3Rgk2b44YLx8DwUgPL4IvhsovkScFHwS50CLzmMvr+YkpyImJRVZkBBL9vRDv42bg1jo61MBP&#10;Sk+3yfJKBUoNCogxHi50OGHokZ2K0QP7Yc7kCZgwdixee/s9rOXfvInvgwCoJWlmGZoUGUfQZWWC&#10;eRQATwqAF64aAO4+TQieuIQdguBNCvAq9hoA0gILgEqG0NbKulpzgYLg7WoCLQAKvFoFcoQ2+DjV&#10;4DH+n38Rhju1cf/xszhMharb1KRVr7dl31488fTjmD15OMYO6myBrqgdVZdVB1hGAOroDEDVBgqC&#10;w7XQgCpQDRG0MdJSKkCrIWoXs4WlMrhj+mlBg0BGBUkbLRCqH6dpRccQCLU/t1Z8af9vbWUxbyQt&#10;cHkHs87fBqDdELl3fiQqx5fh2pd/4LB/X5y4jxC8hWGHG3cgANfyr7N+bAjuXrsDz6TNQw3+/bhM&#10;lXc0fQSO1irAyZr5OEnpePieHBxXISHlo56iJ1pP5c+ls9j9xWq8UroIie4eSA52RzbhdxMAzZK4&#10;QLSPD0G31EjTFLUnAdgzPdTKABOCdhJEK0HK2yeZsK2tAOisAO05QFlg3S9wKazHVgNQClC1gDPL&#10;2xsIThvIM0/vDIIvCUO7KCwAlvPsMahtDAYWRGOAkh550SgytjfSCYBq3kpAd8pAWc+2+GDFe/yS&#10;HMKGPXs5kLUuVy2rtHnRTgcAN5tSmDVbdxlQGVgRUFKBzgCsUoB//R2A1QkQwc8BQNpsZwBucyjA&#10;zbwsNSgl+vXPv2Plv7/F008+i7mTJiA5NBjuDbQpeiOrPf59NU05jLpBu9auY3WDbtgQXloiV682&#10;gmmJVf+ndlMJLZsjybUF0j1bIsfHBQWB7uidFI6S3GQMLczCrIE9sWR0KZ6ePQ3LX3gN33z+Ndau&#10;XYffN2zDtz+vwyqGkh+/btxhioIFwM1Ufs7QU9LDDvu23YfP8H3QlMFJ/k2H8COht+KL7/AtAahW&#10;X7LEP/y+BZ+t+gkvvLYcjzz8NLoWFFLhWY0QUgIDCa8YfhcjkODnh3hfP1rkELShylMkB4fCt2kz&#10;hLQi6ELC0CYpGe1SUpAVEcrHehB6ngZyyuwKfBm0uQKiFKDUn24TGKM9WprHdEihA+naGTPGj8fM&#10;GbOxfOUX+E31jgTg3tMXzOoLZVcNABlGARJOBoAE418XrhkLvIugM9CzlaADggLgn5SQ9qqQwwSg&#10;lsapVZZUm73lpuoCjfrjCLUUoAVCJV5Oa66PElGdZfadvYBN/J5t5Hdv+9Ez2Ec7rKYLstayy/tP&#10;ncTKTz7EnInDqOY6EmpSbQWmG4y6QatPnzYrGkUgatmcEiBlWkpKYTKsd2YVAM3ewJUDsZggnDWs&#10;K9TG3rKvFtzU3s5SgtqHO4Oihs6vE79bvCxFqKoPbW87Z3h3owCdAWj3/hzN6JMXiUkjB/Cv5N/8&#10;zXocyxqNI7Usfp0kDI9Q1J3oOQs3Tp03Flhh/xz5cxfWvf85apy/fJFv4A1c55fz3GMf4GTvOTje&#10;eRpOz30N1/dbK0Fs8F37/XdcHDcOJ9LSsDEqCp+mp5kF8kkhajkeYACosBWgDcCuqRHVCpAA7J0R&#10;YrLAvTNDUUTISAEKfiqIdgabYCfoVXdusRSg7htAeCksFUiAEmpDqfIEO2cATh2Qb+b/hnSmze6c&#10;WAXAMs39EXwD20SbtlzF/D30uwh8vXPC0Ts3HH14VNsutegeO7gfVv/6MwGlziv7qQD3cZDuxR87&#10;9hgA/rJpm1GAP/yxiQN3s2mOIOhV1QIa+B2pGvwCoDZDspQg1RzjPwHQ2F8HAAU8vZYBIC/rNsUP&#10;v28mAL83AJw5bgwivDzgRyXkTrurvW21p0UjAlAlMS4EoHvd+vAiIP1UFkP4qbNytOoAeYxv1cIo&#10;wWwO9oIQDvSoQHRLCEMRVWBZmzSM694W0/t3w/whgzB/5FAsrpyIRbNm4tlnX8KnX/9kyl9W8z1Q&#10;VlzbeAqAUn/bHAB0hp8zAGWBpf6UDPp18278tG4Hle2vRgHqdb7n3/jNL+t52xq89/EqPPnMKxjQ&#10;sxdhZzU9jfX0RHpwMAri4lGQkIB8HnOiopHF72qH9Ay0T0tHvm6PT0AB4ZefkIg28XF0LyF8fitT&#10;GqR5Ps0H2qpPik/A0+06xni6mMvpIX7olJaA7jlZVICVeOyJZ80yuF9ogTcT4vvOXDQdoC0FqMSE&#10;EiA2AGk9edshKjuVu1QpPoYNQMHPjn3nrxsA/sWQCjx6/brZX0SJDqk8vfZlqUFGlRrk/aoJPE8a&#10;6nc4TcDJ9q7bdwTr+V3beOgk/58L2K+VKnyMrPK+Eyfwxb8/xZxJw439VVPSMYSgdoXTEjW7Vm9k&#10;HyuZMYTqTcptMMflCC1YcADwwYnFeGSqAEgFSBtbBUCGVoQowysQalwPNWvxKWo4rgebet5M/p+5&#10;VQCUCtSOjnYneNUF66joQ8c2eVh/XOd7yj8ZNzh+zj2+ggybS4ZV4gwZdoPfOYFPQk8/19avx4Vx&#10;E7CT34NfIsNogS9ewqVLl6rpyDOFWWnNH72o/cQrzz6H0y1amn5b6r21ifEBI6tVEySGelsK0GGD&#10;VQ/4NwCmR6BnWhgjBL3THQDMCjXwURKkvJBgUymKVFlby94KdrYNFgh1+T8CsBMtc7fkmwA4izG5&#10;uDVGdBP01HY/scoClwq0hN8AA8AoA79+ORHolR1WFb0ZKocp7ZyFeZVjsH7bdvzx5yH8vmM3B/Ue&#10;wu/PKgBKAa5ev9kkIzTwdfwbAA0EddkGoEMJ8nHOCZBq+FUD0FaAZv6PscVklFVGYqlAAeLN5R/j&#10;2Weex7ABxfBv0QwBLVuaMhirLZRlgxWyxN4NCb5mzRDKx5hN0an6Il1aINXfG5m0wMoIa0vMFKrA&#10;NiE+aBfhiy7xweidxs+Rn+egvBQM69Aa4/u0p83pj6cWzcfHKz7FNz/8TsW2Ab8r+7vnL6zfRXhT&#10;/Ql+W/n33Q6AdhbYToJs/esEleMOowAFPE0rKAny8x9b8MOajUZhrvzqRzz/8usYUlxkukOHt3RB&#10;lJsbkgN8kUT1lxkWhtYxMUgPpZ2lMkwICEAGlWHHjAy0jo9HjI8PImmZI/jcRF9ldpvwZKBd3xqa&#10;RIcNwdCWjQ0IpQKdgZgVHmiyxn3a5GPO1Ol478PPTD/INdv3md9//1k1IaAC5Hgy7e0dAFTbKlsB&#10;HiJ89p6TCrxmALj92EXsoBW2gbjrdLUNNgCk1FPL/CMcn8f4OrLCgqux1xypUpiX+boC4CWpQ/7f&#10;gqAeI1iqFGbLkVNYx+/bBq0+ohU2TVhphQ+cu4wvflyNxQ/OR+WoQRilJgjKyPZW4iLfAFDNCiq6&#10;cCz2UBlLFgVKqgHgENpgAXAcAaiSFbXCXzqp2HRj0jzepEFtDfxG983GBAJQ83vq7CQAakyr5reC&#10;wkQAlCV2BqC9oZlUn9b7j+gpR2hB0ABwOAGoZgjXbVLxxzCs+rq9Tvjys8/irKur6X26m/ELw3SD&#10;uXyZAORZ5XY/euqV95bjTK1apuGguq1e/kcNbONx5Z13IJMATCAAsyL8kB3uaxIhdhmMGiK056Dp&#10;liLlR/srAKYH8zIBSPWnOcAB+TEGgApZ4UEFhJqCgLLnAQU/G4B2AmRAOwKQYQDYPg4VtMGyuKN7&#10;pZlaQGV/FZP4xo8gGAd3EgD1GF3m/9VOG/xEoX9+JG14BIqo9vrk8PfLCmGEEoD8nbMi0L8Nf6cu&#10;2XhkyUJs1Zwf7eiv23ZWwU/x25YdDgBuMeBTFlhrg237awNOx+qwrJ7zMrjbAdB0heFt6hNYlTEV&#10;THi2M+uBHUDcTOX49gefonLqNPTsWIjcuAjEcpB7NVJLqHpmfxAlD4z9pSI0LbGo/jypAlvVIRxr&#10;1kYr3qfaumgPdyTQUqo3YBZhUMiTWue4YCpBP/ROiUAFVWBpLr+0BRmYSiX41OwpeOeFZ/H1F6vw&#10;+yYq3wOqfdQSQP5dUn37CDgeze9elQGvDv3tCs3/6fquY2dNg9nv124xAPyOANSc4i+02FKWq35Z&#10;h4+//hEvv/4ORg8egtRAH6RQBWaGhSI3OpwORDV74SZDHOfj62gBZnXBVqmMNkZKCQ3mexTN54TQ&#10;5vpBe6G4174f3vVr0war7MXLJD4UUn0CoI6xXmokoaWfQUYF9iYA502biXfe/8QUwasGVMmp3SfO&#10;4vD5y2b1hlUIbc0D2mtxT3K8aT5Oc4B7+KAdJwjAo5d4tNSfgd+Zy1ZBtGNZnAComsDDVHOC4HHV&#10;8nGwWxlhQlBZZg5YAVDW+AIhaR0tCGuuTw0X1vG93siTzdYjZ6g6qThPXcbO4+fx2rsfYvLYUZhY&#10;0Qta/ysFOKqXOjBZAFT7Kqtji4qYaV2dAdgnC+M57lS8vGBsbywhABeNJwAJMDUzVi2vgDeeys8G&#10;oKa15Oo0rnVUSOxojq+yrINRfwagA/V8lcg4AMjjKAEwPwpTRgz4OwCdfuyJu2tvv40z/P5fczBs&#10;3z/+gd94/N8B+OefVktpPthuN33JAcCP7roDGQRgfIinSYJkhRGCBKEBYJSjIwwB2F0ATAtHj5RQ&#10;9EgNRC9ZYCVCqLjUCkv2VwDU5UFUZBYArQyvDUC9OXYNoCxy/7ZUb1KLhVRoVQBMvC0Ah3dL4v16&#10;TJyBnzX/J/UXgeI8JWIIQFrevtmhBoA9Mh0QJADNWsWuuXiJA3zHfpVuHMDa7bupbpSZteYAbQD+&#10;tMECoBSgagGNVZVK01E2l0frsgBoDXgbgM72V9Azwcu6bsfNWVNLUZrXpwrcTGv+/doNmDFrNgb1&#10;7EkIRJm9b/2at4B7wwZmSZx2iGuovYDvvptxL+rTDte76x7U/tddqPU/d6L2P+9EQ153r1MXoc2b&#10;IqZVc6rAFrTCbijgSa5DtD96JoWjf2Y8IZiOSb07YNGwAVhWOQ5vP/M4vvz4E2zctBO7+bfslprj&#10;36amBwpjdaX2nMBnhw1Ae5N4ZYHVbfuH37eaDPC3v603APx1405TXP0NFeDH3/yIN5Z/hBlUX1qh&#10;kRpI1RoYYICWERKMWG9PUx4T2Kx5VWeYQC2RM7WC7ojz90FWdARtcjRtchiB521aXbnVus80O1DX&#10;ZwFOsBP8BD6F5gClDnMig0yypF1KAmZNnoKXX3sHn377E78LO3niOoDtR07iyMUrVRZYYTqxEEaq&#10;uVOzUylA2VtBb8vhCwSgssBO6k8AVGMEBwClArVznACo0N4hAqlKWAQ5wc+aC7QUoEKKUyCU6tRy&#10;uK1HTlP9nSIAz2Db0TPYozpEAnDXqUtY+cXXmDF5HCaW98CofgUEYH6VAhziAKDVtiqdkWr2zjYA&#10;5Pg0CrC/BcCF4/pg8cQiLBzbpwqAgp3gNq5f65sAqKktgVGh+81jaHeV+Z2nXoAEoPYCsjdBU+iy&#10;ANibCvB/ByBj/36cDQmp2iwd5Nf/GYCXH30EZ/lAe6+Q2wIw2AOZssEEoEmEGAD636QAexKA3VMI&#10;l5RAowIFQNlOOwGiecBBBZYtFQBLqOxsANpnCbsGUODrr+SFAEgY3gzA9JsByLPJ8K5KesSaqOjI&#10;/88BwP75asbwdwB2JwC7ZwSjpxQqrXlpzwJ8+OFyDuTD2MQv97rtf5rlXOu1/+vOvTcBcPV6JUO2&#10;QBsVbXXYU9UCCnzWahAbgrLA1QrQLn+xYScASvVt0Jwjj7pvMx/jDMBq+FnrkaVKl3/0KYYWD0C7&#10;hAQzDxbg0hK+zbXJd220pApsfP/9BN6/UPN/FHfiAUKv1j8FwftQ9877UO/Oe9HoznvgUbc2AhrX&#10;RQgjpnkjJPBzTvFshtYhXmgfE0QVH4OhnXIxsW8nzBlRgilDBmHmxHF49uln8f4Hn9CubsXWvcdw&#10;4OQl/HnsPHb+JSBSddwCP4Xgp6PJ/vL9EAT19/7w+zZ8/v1vZg7wDwJQdYU/r99mKUDC5lUqlsce&#10;eQzZUeGEVEvEeBFOfr6Io7UNotrTsr+W992PxnfdbVSvQBhEyx9Hi5wUHIhsArBtYpzp6hLt4QrP&#10;ug/AteY9VHqtTA2gEiBKfmjOL8HXKomxssPeyIsJRUF8hKkFnDNlEl59Q81QfzRJsF+pAqUAj1OK&#10;2QA083VUa2YNLseVipoPEWpaBreeinnLkQvYdfIqFZnm/az5QAFQa4LtFSEWAKUECU+pQIGUIaBa&#10;mWbBT3ZYwcv8vy5yXEsFSgHuPXMOmw+fxKbDZ7BZAOQJR8pv15kr2EMl+Osf67B0/gxMKu8Osw9I&#10;b3VwlgLMM3N/gp9696mPX4kaiHTguNICBkLLzAESXNq+Uq3wH5zQzyhBZYHVoUng0motWVkBTUkN&#10;e4WXfawGYJ4BoBIg2uP7VgCOFgAZvThub2uBb/m5+NhjZtrO4tc//m8ANNd4+4V27Yxn/m8AjAvy&#10;4NnSmxD0cWSCqwHYIYEwSdX8HwGYHIJuyQHokcYBRBVoJ0Bs9Sc7PICy1gagPQforP7s+b/iNlEo&#10;JgQ1X6h6wApCzbLAVCb9W2MG4TejpB0m9KXM7pJQBUDBr4yPrwLgLQqwF+HXg79bNwKwByGtbrVD&#10;B3TBt9+vIgBV47Yff2zbA60CsQDoyAJv2oafaIF/Wsejia2mDm73ISogAtCywVrnS2AZECoDbMHP&#10;hoBtgW3g2bFBtXW8T/crBEKrnMYxH8jX1Dzh2u17sZYKbN7MOWaJV3p4GELcXM0OcFpB0dIBweY8&#10;1r7jLgLwDjxACNb6172od3ctNKtFSDR3RYxfIC1iCFW91nVHoF18NPrmZaJfG+3lkM/3JB+lXdpi&#10;3IAemD96CN59Zhn+vfxNfPXJh/jg/ffx2hvv/D/S/gJMjitLt4Y1d+AOz/RMd7vbbZDFzMzMzMyS&#10;xWhJZpCZ2thmtsVoMTOzSszMzGjt/13nxMmMKpXcfb8/n2dXRGZGJERlrHg3nH1sxPhp9uO4qS5W&#10;t3X/Sam7ywKbACc1uMNZagBiAYB853U7D7oY4KwlazwAdSxDZpnZ7+auWGdjp861r7/63hrQsFQA&#10;LPDIn6yM3P5ij2VydY6Zf/Mbe/hf/93+9+//0fUFBH40hCiVM5eVzUdtYH5rWJ5kSTEB8wHL+O//&#10;7NzgUtl9Jriw3F/q/oj9kRFGFVInWIXGsCXlwdSrpv1LWPsmDe2DDz62qXMX6UK42/2PUYAnKTa+&#10;RRwwpgJ1WjHZEe2w9sjV33hQ//NjujhIBVL355IhUfIj4QJHtYAeggGAZicFtjMyN6zNxRq9mx1U&#10;oDPnIksFav3kDZIsV2zn6SsC7mXbA/wE4N3nrtvu42dckf/bLz9lz/ZoaYM7MP63jjEbnJsRTm4v&#10;zUvpjkRzENYBIE0NBgpeg6TISHQ8r/PujSdaO/f3raFt7eW+TR3AAgBxZZmfB8g90c6DLyjBEOrC&#10;BY4DkO0HuQ5OlRIu8EDZ3wTAGzfsSu3aLnyXYNjfCsC7hw/blVy5nd98PwASAyydP6t+FB6AxABr&#10;0BxVVlcuU6MyAkkEwJblUYN5BETvBuMCowADAEmIdKld1KvAGAAx1lF/PI7661SnqDPWH29QwoEt&#10;xAAdAHs08DWA7arK7S1lPRoWF/j8dj3kNvv4370AbIf7q8/WQiq1VdVCxuTNzwzoaus2bbDdAuAW&#10;Kb4NUnxbgJ/MJ0G8AsQY/oVKWblxh2sJ71pnAcDjviECLew9BFGCXgUGCIQ6wFSm7bZGti16nrlD&#10;XAwwBkBmk6NpAsmQ734aaf179rSKhQv6SYLk9hV49FGngB4RFOgO/dhvf2//84//7Fzf3/zDv9jv&#10;/pni4j9ZvoxZrHbZctakWjVrXbuWPd6imfVp29ae6d3DXhna3z556xUb/vnH9vVH79pf3n7Fvvrz&#10;2/bR61p+/L5NGjfGVq5ca7spEN992CUrRk2aacN/nm3rdksRC3y0wNrpLIoTxgAYZs7jArCGLPDm&#10;PTZz8epUAKS5wioBcP7KDa5E5ptvfrKWNWtYpVzZrahc3nK58sh9p23VH5wr/ye5+g/+y79axv+m&#10;Tf6frFCmTFY6d24rnSenlc+fx9rUqmFNK1cQ6H7n4JflN/8h0OWxBmVLuKFwuLv5pYBxh9vUrKyT&#10;roq1rl7JOjWoac/RDbtbW+vVobW98PwL9pevv7Pvx/1sPy9YZotTtknFH7Yj5y/ZWVpiyS7evmOn&#10;rl23fWfO2a4TZ20LiayTlx30Dly6LQB68IUkSCoAXmMmOYxO0b5BwgmdpKd03jLNJhC8pLPW1Qbq&#10;3MWIBYbhdwAQ1UnDVYC3XRDcBQwFwe1ShLMWLbfXX3vZnuzbWa5sYym/etavTR1jQnSSHvTqo3lp&#10;J4QKHZyp25X7y7heV+As9cdY3VQAlBIEgAAMxUbDEhSgByBZXer6qOlLNjrBACClLyRAACFqkX3p&#10;+uRa32ndAbDmXwfgL4cO2uXMmVNNm/k3AVDHzn7ZutWu6sRJtbMsCcB/smqZ5B7ILWIkSLVCOZ3V&#10;KJLTasnqFMvlXGBigK0rCoDl8luL8nkdAHGDSYJ0qysFxzA0qT9qAoGRAyCurYCH8sPiAET9dRS8&#10;HAS13k1qDrCR5X2idUV7trOuIILfS4/Xs6Ftq1ifJnotB0C/XXoA7FiDusQC1g7Xt7JUayV9TsGQ&#10;AuhXnh1om3fsEGykzgTAlSm+y8lGKcGUPQKiXJ41uvITpA8AxA1mjDCAIhnimic4AHp150Cmkz6t&#10;CqKINg68BPjIEmsJJOMABH4YWWLqAdds32XfjJ5gP40cY/26dXGzmJXILtcwby4rmj2rmwuYidIp&#10;ks70v7+zB+UiEvf77T/+iz34r//ppo/MLZVExrR1rZrWt10be75/H3vruafttaeH2odvvmY/fvGZ&#10;TRk3yubOmOriflPHjrWfR4+0KRPH24yp02y2bMbU6TZ1xhybMG2ejZ+9xNbvOWq7daLtwvWSEnQT&#10;zANC1GB0HPaelioRBPedueJCACukpGcsXulc3s17Drs4IG4wCnDhqg3286wF9t23w61bs2ZWvVA+&#10;o8t12Zw55abmsqy/F9B+91t76N//zf74L//sQgB8d2bJK5Q5k4sBViqYz3d7qVJO+2S1gmR9Zcz3&#10;26RCaetQp7o1r1LeQbBC3mzWrZFUS8dW9mzPzvbn556wd58dZG89/6S99vLL9uPY8TZp3iJ91wU2&#10;duY8mzR/ic1ZsdbW79ir/80R23/ytB05e972nTgl8J+wo5ev2YmbKDuTm3vXqT8sFQBdU4Q7AuBd&#10;OywAHr7mi6KdChQAj6MCZWd07uIKM0IEFUjG+bbu39Yp7dxgYo96DgAevEyc8Ybgd00m+EkJbtbv&#10;6ZOvvrNBfbvbgM5NbVCHBi7ux+Tk/VvXlItLB+cqDnyd6d4sV7hXUzqxU7OHO0ujA0GNMpgeDV3s&#10;LkxJ+zLD2CIAot4AIEALc3RT8+fVYDIhAhhJggDAlwRA+v8N0L79WkkMUSrTxneAbycP8q8CcHOK&#10;XXnwDwl+/T8B8O72bXbtsYy/CsDqmeR2OAB6+HkA5nLdoR0ApQBbVdDJBABRgGkACPiAIOoPlxgY&#10;4QZTDoO7C/iI/QX3l5gfAOxU1ytADADi1vZpWsaeaFXBJT6GPV7fXqT+SAert1zf7g1ovOq36y7F&#10;CPw61SrkLab+2gLASnKDK8lV1/1ODarYWy8/a9t373HA2brvsAC4w7WeYsTDlj1H3Im5bute555h&#10;AJACYEZokKhwnWGirjDOpQ0xPWAWgS/Y9mMegnFju+1hGe2zS/fjSZBttNAXANfv2mtTFy630ROm&#10;2QtPP2X1dCJXzC9lXjS/VS1ayIoJhvmllBgjTGaYJQXTtM7/47/8W6JQmvZSpXJklwoqbV2aNLAh&#10;XTvZ+y89b999+J6N/PIz+3nkcFs4fZrNmzLF5v08ySb+8J19+uYr9uZTA23YgJ72/MC+9uXnX9gU&#10;uYUrpYRRfXulOvbgCguEHoaUvFzQd0IJX7B9ep5tGEdLHHCljuXMpats0ZpNronCJlx8qUCOrwfg&#10;fBszarx1atzIapcobKVzZbPCGR+xCvnzS8lm9BD83/+xB/7v/7VM//MbKWA/KgbAF8lCV+fscmFL&#10;WeNKpZ1LW1jeTPGsj+h4ZbfWNStKATWRy1/POtStZo3KFbc2NXRyCoAvD+yh79fD3nzpGRszerRN&#10;F+zGzJxrs+SWL9qw1VZs2WkpB466dvjnbtyWe0ryw9fs4QJjlLCclBt81JXCCICXZBeAX3IkCAYU&#10;UYDAL1gyI0xZDLWBjPLAFSYeCPAs1fA4l32WndaDTMJOowXKbfacv267pAZ36cIzYtxEG9S7i/Xv&#10;2NAGtK9vg9rVFvykyloxAIEaQA9AjExw3xbV5IrStaW+XNwGDmLAjJIVXNf3BMB3BrdLKLgQw0Pd&#10;cZ8lACQZEiY7A36IHQ/ARi4BEoqgB0rI9JP6A4L9W6MCq7iBCs8N6PzrANy6TQB88NcAeCsdAPrk&#10;8d2jx+xKvjyJDPD9AFiOMhi5vri/aV3gxmV9DDAOQGKAcQAG9ddJkjYAsCuurdQeqi+ovwDALlKI&#10;cQB2lZoLABzUUi5rxxpO/b3YtY4NkVzu3VgwTQCwpBsBAgA71izoLVJ/bavoc6H8KgraFXO7THDn&#10;BpXtg7dfte1797vaOxQgsT4UIIP7gzLhfgCgU4EC5CriQVJmANCNBwaAh5OJjrgKjAPwHovA92sA&#10;JBFCVnrDnv22WCfhTLlhX3z+lXVq2dwN7GfsKp1LKkspFcmayQoIgm6CpAd+76aQzPUHrf/+AbfO&#10;uOFM//2fluP3/yvX8AErwFzBObNYvTLFrX0dpkdsoJOklT3TvbN+kE2spQDSrGIxa1ejrHWoUc4G&#10;dmxurz3/lI2fNMV1RwFq+85cc/ALAKQEw5kguJ0MsZb7z1yNtvHF0Kuk9phkihZjWw8yQ56OtVQ3&#10;ZUa0yFq8ar19+9W3bm7e+qWLCdoPyuXP7AqdKxUsbEWzZLUcD/zBAd1NAk85zAMPuC4yuf70B8v3&#10;6ENyh7NbfX2vJpXLWJncma1Y1oed2uvftrE983hrG9yhmU7Keta+egXrXIfuJU2sb9sm9sLQoTZ+&#10;8nSbv3aDrdFvYs3Og7ZArvra3Qdsz+kLtv/sBTt8/rKddp2YSVKQBJFCc5DycTvAdQwASt1RCkPm&#10;F+hRCJ16NIiHJDWDfsIk9jMHQtcuC5eYcb4CHPWFvJeekhIMAPTK8LRc8MPaH7ea0heW+2W7z12x&#10;BcuW27ODe1tfqb+BKEAHQMboMlzNK0DfNo6x+MTlKUWpGQFQCtABsKablAwFyJzcTEkLyFB9qD+M&#10;GOBQCZQhdHUR6Fh/Uq4zcKRBCWKH7Yf1RgE2sxd7NRIAmQ7Dz+KIC4zhErdzLvCvA/DusWN2KWvW&#10;X3GBb9+yG/cBoN24blfr1nVJkPACAYA7tfQusAdgdQEvjARhgiQUoANgGampikWtbaUiLgvcqkK+&#10;RBKEGKCP+3n1x/04ALtFAET9BfeXmF9nPd9R4OtY27vBDoB6rk+T0h6AnSIASgEOblMplQLE/SUB&#10;guvboUYBb0795ddnEpylTvmMAJBC6G6Nq9rnf3nftu8/JPicEvAOCm70udtnm3cfdrEpX6Kxx0Ew&#10;gBCXGDc49AZ044FlQC+UuQRXOIDQATBahnWAF7YJ8MMFdkPqIgCG0SAkZjbuPSjFtcfFyKbMnG9v&#10;vv6mNaxS2aoWKWAt5Oq1qVXVtXenw3FpuX1Fs2S03IIck4gzpjb/ow8LEBQF/85y/f63rndgbq3n&#10;/P3/WK7fyT3+3X9ZgQf/xwrJymd+0GrkfsyalNL/s7r+N41q2qtPDrZR339rS5atcBcMgu27T3uw&#10;7Rbwgu3SfQC4Q65wAOBBMsa4ZycvuKYCK3QhAX4Y3y9lH+OuD7gu0at0gVm4fI199O779kKfHrrw&#10;5tN3+F8puEzWqlYta1y1ulUqUswKZ81meTM+ZtlJijCL3O9/77rI5P7Tg26+j1wPPmAlc2QW3Ita&#10;qeyPWQW5uw1KFbGWlQX1ckWsbdUy+s1Us95N6+hCXE9quI49O6CHjZ3wsy3ZpP+xVOlGvic1jCfP&#10;yaU8Z0eu3rAzAtJZAYkRGMwHQkdoAOggqJMLCDKu97hIdUjS0AHQKcB7AYgbzJC4AzJa5YeECO4w&#10;E6kfukqx9C07cu22nZLscwXSOn1RghRC0x+Q+zRVPap9KH5GBfp97+izn7PR48faU/26Wr92AqAU&#10;IC4wY3P7t6xuA2iD1bySACgvjJrdJvTgrOIAGBQc8PMArJcKgLjEQI/4HQbIAByPORhG+wE0hrQC&#10;QZQkscPXBkoB9m5oz3SpbUO07SApvwFSgHR9IiHSTrx4blBXseoXu3MnPrUva9E9ebhXa9ZMLeLi&#10;ALx145Zdv35DBI0DMHm78fIrdjW+sywowKn/9E9W9bEHBcBsTvUxDtjb/QBYUGBJDcCudZgYSUDT&#10;OooQd5RECKALQ+KC+gvlL0Cvg+DXoVZhB0EAiFvbq3EpG9iqvD0tANIRhhEhDIMj9vd4/aIOgmxH&#10;/A/Xt331/JEF9ZfHWlbI7d30Srn1+kWsZ6va9uN3X9lOqStaWW3mar91l4OeUyRaBgUYN1rkc5JS&#10;D4j760aE6IcGxAIAg8Vd4mDbDnnoBfAFC3D0AIxigAGAh3znmLWCx7KUXTZ/xUabNmeJvf3WO1ar&#10;YnmrUUwufb3q1lYQrFIwjzvpaxYvaBXz5bLiWR5zU2XmEPTyPvSg6xJDt5gCD/3JTUNZWCqwRMaH&#10;Xcv8MpnpHJ3ZaspVbFCyoFRDK/v4z2/bzNlzbCMdkcmQS+mm6DPulYt1AJfr7FXbfeaKgx4u164z&#10;Mi0B4Fa+jwB4RArokJTJrhPnBb89tmzzTlsg95eJhui/uNllug8Kjgd0cdlu4ybPsC//8he5qk1d&#10;kgKYM3F585rVrWvrNtagWg2rUU7fu2w5K1uokGXXd8rxxz84+OEe+844vxEcf6uLQRYrnyerlWKc&#10;rxRguZwZrWLeLFa1UC6rX04X5OaNbGi/vvbpJ5/Z/GUrbYW+50Z9x11SrbS1dxC6esvV6Z24dcfO&#10;SOnRfp7yFwc/naShOJn7lK0wedFJqTfiewel7kL8L8AvLPdd4Dn//P5Lfmgc8KNj9AFiehdorHpF&#10;Lu01BzeUoBsrrFNam5k2c9Bl+B1TbR4SKPdrP+BHIfS0RcvsuWeftEFdWlmvVnWkfus6F3gA7q8A&#10;SNuqBAAb0ayEZsUVpdro1u5d3wC0tAoQAAI9xur7np3M3ugByONhCRwZ0dVHChCX99X+Te2NQS1s&#10;WJ9GrqyNhiaupV3L8jaIvp4CZgexY3DLFnZl33kd3Qh4sVt45Oobb9j1iF33AHDTqwvttn6g3O5e&#10;vm03T13zkdPodmfJErvyH/+RPgBRgAJg2QLZBUDfCKGmU4GowZxyg3Nao9KoqSJyeYtqKQCiAAVB&#10;D0CptzolHQCBX3u5nB0YflZLAJSbGwcg6i+UvwC9DlJw7WoWchDsLHc2LQDpCBMHYNe6hSMIMgKk&#10;qBSg9pX6cwCM3N+WUn3Ny+eSoQJzuXHAfds2sLGjhttOndQAcMu+w07drRXkiEdhqECC86kAKBWI&#10;UgFOwQXeKwhS/8eUl/HRHhggjMMurg7jIAwAdP0ApTy26ySkJpC5ip0bLJd7494jtkafa9nGHTZ/&#10;1UabvmCJffnN19albStrULGsNapQxqoJgLWkCptXLuuUYcNyjIrIY+XzMq42kxV9LKObPrPAww9b&#10;fmAoODoIZs7kIFO/fFnr16mTffT2uzZ7zgJbr/fbuP+Erd171Nbpu6TguksVUerBSbb/wg3BUCfq&#10;2SsegFqG9a3HzsltvGyHcQEpzZCt18Vl8cbtNldKdo6MzDkQBICrdAGauXS1VMtke2vYMGsXJSuY&#10;x4OJjFrUqW19unaz9i3bWItGTa1tk2bWoUUrqyoQMk9IwUyCvb5LNtz/3/2voPg7KyUXv37Z4m54&#10;W6vaVa1nhzb25IC+9tJzz9jnn31mU2fMtoUr1tvyrftt5Z5jtlbHeevxc7ZPgD8qBeeyslJ7J90w&#10;NV+fR1IizMTGSJAbbklCAlUoALK9FBuKDoCSCSZBQXwuCUGM7HBUIiOViBoEmBhlLDt1YaG2b4eO&#10;9e5zV12TA7q/EA+8IgACQkBMjBBAu/cSrAH2wcvXbdLs+fbkoAHWX+5+92Y1rF/rqGtzyyoyylM8&#10;AP30EUCQJsSCUBtgRjKDchYPs/sBEGUHBOMAZJ3ncI15DgAyERpJkwDAl3o3cFUdNDmJA3BQm8pS&#10;42JCrgq2vOvExJjdXxzD5PTHGHZrxXK7ootdgmEOgBk8AIf/5hU7N1lu2sdrbX6l721Gwc9sSaPR&#10;dmLaHr/3tWt2tUEDNwYY+KUFoFOABXIKgCg/QVAAZFwwMUEHQLlHLVF/leVWyAVuWU4qq3wel2ll&#10;gvSutUs5AFIYDRTb0StQYPybAFijoLUXBDtpHbeWOj+6vtD/DwBy5fAALJEAIMZ6WgC2qZxXAMxl&#10;TcvnlOuT21qVz+0+20D9KKb9/LPtPkRRs5TZftrf77MVm3a64twQBwSEcQiGWCDP0cCUOYL3naL8&#10;46zgBvRwV48627TvmINgetAL4IvDL1h4fHs0zAwI0qiV9lmo0zBR09xVm2zWsjU2Yfps++ijv9iz&#10;gwdbN105m1StZDWKF7XaJZnYp5S1rlZeV9UqOta1rVezxvZ4k0bWpXEj69qksfXr0MGG9Oplb7zw&#10;kr3/1ts2YvgomzVvicvQLpVSW7lTyozvwWcQGFB6AO8A89wy05kzndTnrzvbe/aaByIn73GpY0GP&#10;+NQhqamDUoG7T120pTrGs5avt+lL1up7eaWLC7xs4xYHwOGjJtjzQ5+0d4a9aE/36i4VmMfqlClh&#10;vTt2sH7de1mndp2sZ/c+1qNbb+vTe4D16N7bKpYua3nkEpfLn99K58ltFQoVsLL581rpvDmtqY7H&#10;0Me72qsvPG9jJ022hSvX63+5zzbsEXT1v12FW66L3dp9Or76njvkqvOdjglgJDRoW0+jAgdAQQ4V&#10;hvLCUH80QiAhQTIEF5hRHAxpc4kQffcDOnndLHGCn0tSnAOCXhV6dejXASVxQT+E7oY+h47hiUty&#10;vwVBZtbT8aXVFmN/nQrVaUxnatrjBwV4UBA8Jjf96I3butjss7fefNX6d2xuPZvVtL6t5JK2IfkB&#10;/LwFAAbr2aScHvfzdgeIsQSAJEHIAgPCAEDG6mMhE8wSt5clMT2ewwVGCXoANksowGcAYDu9PgCU&#10;wKG13SCtd25a3LrnqGRjHnzDLi08Yfs+XecYNqvQZ7a44Sg7MSVi2PVrdq1x40Q9cyoFOOrvhtm0&#10;jB/aqAwv2egML9gYLZk7c8z/vG5HJ+xw+9+cNtUu//M/36MAiQFWzSgFmD9HKgAyLphJkmrrfqNS&#10;+QUWwa9SYWtRLp81L5tby1xSgQJP1aJyeYsLREVcZxgAiKEGifOlBSD3AwDbS/m1lesaAIhbS4yP&#10;0SAAEPUHAGmCCgAD/NIDYDL5kcuaSQECwJblclqXWiVtQKfmNmvGdNt9REpLqouRIJyEK6JCZzLB&#10;KVF2Mg7A9REEMbZnEiUASE0gaiYAcMOeIwkABlf4r8EvlM4knpP50SHxhIheX2ppjT7TYinBeWu2&#10;2JwVUlMCx4Tpc2zUhJ/ty6+/sQ/efd/ee+0te+3p5wS59tazdTO5/c3thX697c2nn7T3X33Zvvzo&#10;Y/vL+x/aN19/bxMmTbfZC5bbOhSuvuNqfe/Vgu0mvfduKRAPOibllot1+Zab+vGITu7DUivYQZ28&#10;ByjvIAgfAdEpRQHwqFzBI1I3+89cc4XSuPEzl62zn+cvdwp5u74bcF+6cauNnTbLvvpxpE2eNtvm&#10;zJlnzwzoZ3VLl7CODRvY4J697ekhT1vPHn1t8OCnbdDAITb0yWftCa0PGDDY6tWqawVz5rLKJUta&#10;rQoVrG7lKtaweg3r2LyFPTd4qL333gc2atIUW6n/Mc0ctuiisn7vYVsnZY3C3UASi2MuSB8UsB0A&#10;peSAWRKAvtFoACBD1VCAAYAoMuDElJdHpVacS4tLqmPn4HfWL70LHADo18P90ERhF8frFKM8LjsA&#10;clHZL3f4+NUbbhrMS3pPiq+JSVJ6AwBRfzRWOHL9pi7KJ91kX/zWe7Wgywt1eb5XX3oARAEylw5Z&#10;W0ZuALEAQMbtpgUgz6HuGLAA7NgO+IWEBq4x8HMKsGUl9xqvDWgeKcCG9pQ8OgY4+CktAGB5uecV&#10;rHMTiZ4C1WzEP7xkM7N+aqP//mXPLjFsRIZnbexvXrdjE3c5ht2eMtku/fO/uFyGCX4JAI7J8Irr&#10;kT9eSyYLYdb0CRleFRCft3nlv7U7+kHarZt2tVkzu5YGgMQAq2T8o5XJ77vBAECSIH5csABYTAAs&#10;nd9aVCgsCBay5gJgszJyMcvmlMLKa8wP0rF6UQe8OADbSwUCQKAXjwGGJIgDoMAHAFGBHWsVEtSA&#10;WzHX8ODJDroSCX5IZw4aYOxWr8g9ACQD3K4a7jhxSeJ/uaxFAoC4wFKUnZvbnLlzbPdR6rekuohD&#10;Sfmt3rLHNgkwLgkSJUIoQvYm+El94SYTB6RBKnP24gLTAYYRIcENDvCLxwLjAAwQTAu/AECep+EA&#10;w852EoyPAIgBC2oRScTgji9Zv9UWrtkot3Kda6D686xFbgLzSVPn2M/T5tqkn2fYTz8Mty8//cI+&#10;+/hT+/KzL+3rb76z8ZOm2vQ5i2z+8nWuNm/NDr3m7iO2UZ99M59Xn4XavWNSFfSXIyuJMaMZcMCA&#10;GwYED+k3xYxoGBBELTIpOM8fEx12S82spZB6w3abtni1jdXnXK8LBd+ZYu9Zgvjspctt2foUY+rM&#10;STPn2usvD7MebVtbv86d7dmhT9mrr75lL73ypj3/8uv2kuzl196xYW++Z8+98pYN03NdOnezCuUq&#10;WO1ata1dmw72pOD49FMv2DvvfWyTZ823kZNn2HS9NyELsrokCqjJ3KTvmyK1vZkQhBTgfrmsTG/J&#10;90YBnhLQTgtsZwUd17g0HQC6hgh6zKkybY/7fFTHKGRo91y4JvhJJUsBogbvjQmyfsPFHjFmk6Om&#10;bwcxVQGQ44mCPnD+olzh205tYrjFgPrwdV2MBMETAvbhq9dtxeYt9o4UYN/2TRMKEBfYJUHSABD4&#10;0UEdAKLW/PA1r+TSAjC4wDz/OMlHGfvg+vIY61hwfzGAyD5vDmppbzzRwl7oVd+ejDq6xwHYv2UF&#10;6wQACwqAAh7zFMEtz6/X3ORtzF80V4qQec3t5nW7IoYFTzbhAgNAbLzbOQDwNTd93M8PvWdXdpx3&#10;BP1l9Sq79AdfUHhd9HQKMAJg6RgAKYMJ9YBxALaoWFDgy2tNSsvVKJNDMMwt1SUX1s0PQvzPu8CU&#10;x7DsWKuIU3zAL1hwgwFgO8GrTbX8zjponawusT26vtASi8mRiAXGARisSx3q/wpKATL0jZpE1J9X&#10;fc3L5rCmqFS5wu2JAXZq5oYIbT9yUgA8ZzvItAp4qzbvdkXQJDkcAGV0gIkbLihDo6gHpBjaxwAZ&#10;AgfMfKID6G05SIF00v4W+HE/ADAxRlgnaLwsJihBxitvEgTXCYIrNtK2f5MtWLXRdVheun6bzV+9&#10;yebJTZ63OsUWrNwg0K13tnTtFlsuCFF3t17fZz3fc+8xQVtwpbU94JX76uCnE/GUoOfdQEYoyAAC&#10;J51OcAxIAEUykV4VyhWTUkRJAUDU1GEpxO1Hz9vyrXtt0bqtNmXhChs+da6DLaNmmCZ0oxTnxj26&#10;CMn15v/ARebLr7+z118aZv3kpr/yyhv24V++tPdlbwlo7/3lC/vo8x/sA9mbH35ur7/3ib35/l9s&#10;0NMv2FMvvGqvv/uRffDZ1/b2R5/ba+9/ZtOlcBet3WRjZiywFVK6R6/csOMCxl4pXNrdbz2CSX3T&#10;U0+uPJ/7uNxYFNVJAY0haqfl7tKEND0FCAB5zEFJCo1iZi4YR6+RoZXSww0W1Nw8wbG6wABDHyOU&#10;0r7sxwr7shYgeMUBcDtF5oLzoQuXfbMEnb/A1jVgAIDXyCTfsWM3acF1xt757HPr37eH9W3byLo3&#10;qW59YgqQOGAAoGtcGqlAYoC4wCRCgB9AA2wMe3N1gE91dIXQlMEAua71KWuTR6XtggLkcT89LYrS&#10;NzbmNV7q2djefKKlvT6ouT3fo54N7VDVnmjNfN4egszu2F/WsXFx6y0Ajvy7l8Qrz624MY3vpEfe&#10;s8v7/Mxwd9assctRTeB9AJh65ylZPrTr+xDP/nbjrbfsiuBHVjiUwVR5VADMBwB9/R8ApCiakSGp&#10;AVjImgmATUvlsqalc8gNzuMA2KFaUalAnwFG+bWNANihZmEHPEpgqAOMjwPuJAC2lfvairKVqvms&#10;ndxY1FxXKTs6viCXgR9KkIMFAIEexjadaxcUAH0JDAAM6q952ezWrHR2a1xGkNZ6a32u3gLgwqWL&#10;5WaetB0CF41JKcilOSdlLoAPhYe7idLC1mERBHkOAFIPSBnMXrnBe08x4D/ZCCGAbKsgFgdgevBL&#10;O3TOmbZFAYZESDCXHRYMN0ttbpbKTJFqW7/jgEvQrNy6Uy6m/w6rBEYXs9RnXbND7jsJjZ1A/ZC+&#10;lwCPmy73z7Xml1LdQTzOlX7o85z28DoqoJ26SbNOqRqUTSrzY1Z57rRO9pO3fCzqGIW9OoFxnQ9e&#10;0slOfBCg6ORG8QHkSXJ/f/x5llOcAIgMMcdmMwDW9yIEsX7HHpswdbZ98cU3NuzlV+zp54fZt8PH&#10;2Bff/CTwfWeffT/avhk+yX4aO82+GjHBPv1upP1F9sHXw+29L3+0T3/UtiPGOXtXkPxhwgxbKegz&#10;kmPGsjWuV55rXiBo8Bko2wGAxDp34W4KWEev37bjt+84VQUEGaLG3LyADpc3lQuscykAkGQJx4gY&#10;4gkdP+BEJpcsLSB0jRFi2WHgR99ARnLwPG6zc511IXHKUf8LPs9xpr4U8Nx8H3rPOABJghy7of+X&#10;Pu/Ra9dsyvwF9uLzT1kfAbBHUwGwpeBHDaDg15f5egVAlgDQu79JAMZjgBjxO9pYxRVgACCQC0kQ&#10;lsDPT07m3WPm6aEkhtEjbz7RSm4wEyrVTSZAnAL0AOzXorx1aFTsrwJwWvaP7dqRJMNuvvOuXcMF&#10;Fr/W3w+AXj4+Z0uajLa7ujJxc391sK61amXntaNTgH//9xEAs7l5gasVSQ6HCwqwYel8AmAha1m+&#10;gNzfvNasVG4BENjEAFiDomSvBNs5AOZzChDgURiJxYfCUQaD+9syBkBg1qWOByAKkDjg0Pa6yjTX&#10;wW3AsDcPQKxz7QLWifhfqP2rLPVX0QOwSams1rCUlmWy6/X1ep1a2pIVK10CBHdox6HjrunA8pSd&#10;cic3SRUdcCowuJoJCEYAjBvq7NDZy64kZrdOHiC4J3KLUYaMDw7wSwtAwBcsrQLEBQaC2wRAxhoH&#10;c2OOnRqMKcL9UnACMnHJ8LkAHgqPx9bLlafYGPcecPPdtuw7LiUZuecyRqXs0GdHuQEvOguj5FBB&#10;TNwTh94Z/XJwBznRgQh2VmqQImCKd3GP95676gEiKO6/SJLkmm3U5yRuOXHucvtm3FRXaMxk43tw&#10;8fTejB7hggGggfecJWts1MRp9sPI8fa83Nwvfxjl2mV99dMY+2bkRBs+YbqNn7nAJsxcZGOmzrOR&#10;UpUjpsy178dPs9HT5tlYqT3sx0kz7cuRk+QW7nGhiRnL1kn1nXYZ3fP6DqhBSnacEtTvYZfc430X&#10;r9qhazelqO4kkiGhXx+Qo3U9WeBgoS0WEGSWN0DJtsQDAdRRgdYnRUh4yLTcrwsE5S4AbicQJtZ3&#10;/oq20/vquJPdPR69/2m9rjvmsgsyPjvHn6kwTwh8hwR0JkqiFf6xm7dt/6kT9sO3n1uf9k0EQEpW&#10;cH1pVsqE5T4T3E9L6v98GYyfsRH3Nw5AoBYA+O7Q9k4JMjIE0AFAFB7Z35AEias/1GFvucJPyXN7&#10;pV8TpwAB4LOP17Eh0Zw+CfXXopz11bYdG6EAq9uI+wAQhi1rMc7u6pjAL31dXXku27XmzW1PEoAv&#10;2+gYAIHfWPnUY//rdTs1ez+7pL7t329nylewTdr553/5Z6uc8UErlTerVS6UXarPN0QIVktAbFgq&#10;rzUvX0hWQK4vClAALIWrCQCJATL+1xsgbCf4AUAKojnQBFrj3WBwiwEgrm+LSgJX5TxOxaUHwCHt&#10;tF9TOr8UTQNARn+QhOG98lirSrkE6ZwCdDZrVCqL1S+R1RqXymbN9fn6dW1ry9es9SpLP/idAiAu&#10;2EqpJjdd4679DhRBAcaBFwwVyJLCZcw1SgWCUlAsUYW7TwC5pIsbLECPoWGhWwqPB/g5ACbUIOoR&#10;UMUAGLnEcUONMrSMKStp7UUSZ7O+Q4pUV8reo1oHesfc1JRh7t5EXSLvw3GQi0UZy57I9p1DeVy3&#10;wzoh3agEQYATGgie1c/GGesy4l4859zjW+aSJsekWFCIBy9dd8pqjT7TArnnKMBvJ0yzNVLazLXL&#10;hD64d7jeWw4KgHuOCoD75M7LlV++1sZOnmlffD/S3vv0a5s8Z6GN1v3vx06xibMWSekst2kLVtq0&#10;Ratt6qJVcq9X2uQFK2yyltyfLohiPwiWswS+facv2/Ite1zNH81EcaTO6nMfFIh26P0BoHODzwlE&#10;UmwUIgNxIHRS6ioMTYvDLxUA9X0vyYAgCREgdRaFrP25MDBtJrV+zB/sLgy4xed1DJzKu+4Ln3UM&#10;z+o9qPFz++v1WZ7Xks+LndFnOXMHhS7Fp//PAe3L8T6p9z16/aatStlor7/8nPVp11guMO5uVbmY&#10;3u1lBAhFz32aVUoFQM5H7wJXFdSSAMQFZgwvACQJEgDYrUEJp/ZQeBjbogzjCrB/q4r2TLdkDSDL&#10;oAAD+Ehy9m9eTp+nnBRg0UgBksMAeskQHomQMf/1mp2ak2QYEHS2X2KkfHlbFgCYVICvukzwqH99&#10;2XZ/uDqxU9rbzd27bddnn9m8V1+x8jmZgjCTVRbwqhTKZlWitlhYzcIUyuaxZuUKWtNy+a1J6TzW&#10;pGQuqazUAGQkiJuUqAbzhjBMLq8AWNgBzw9/SXaDxgWm9g/l11yqraUgmBaAuMBPdaympQ5wE0Z+&#10;+Lgf7m9aALYRQAMAmwqADUtmtnrFszgANtPnG9yrk63esNEBkBggAGQScgDICAWgh3Ly6ml/AnZp&#10;jecCKHElAV+wfXIjPQQxqSq3TBrg23Pyku+WoudDA4FgSWByHyCiHgUtCqUj6LqJlCJz7rHcRyyU&#10;8QDD7dQiArwIem7e3gh8QY0Cvx2AWhCioSYKEADSV26P3MG9qBKpJFwsr4aCGvTZ0bi5WKGex/2l&#10;eJj71AxuOHDc1gqAS6SypwhW302cbqulABkjTLyRUSWMHd4iNZqyl6TUYR33fS7RM3XeMkFvtn07&#10;epKNmDjDJgl8Y6bOcbPLzVlOTeFGZ3NXEvdMkZu92ZUJzV+z2eav1frqTQ66o6QKaUhL4mPhxm22&#10;69RZBxPUFPNn7JOSR4lyHPj+JHOIa/K9uQC4YmiBB7gBPYajYfcAUEvcVAwIkjgJyQoXF3QxUzLp&#10;txLHlJihW+pzAGSi9KhTzJffeKCeoQuNPgfq0sUatT3/GyB66OoNOyz47TpzXmr5e3uidzfr0byO&#10;dWlYyXo18wB04JMF95fER0hKpgZgsqbvma51XAb33aHtBEAUYP0EAFkCPxohsC0JDwAI/Jx73Kay&#10;PS/F95rA95YA+Fq/pm5AAwAM8AvWW8qxXYPC1qtAlRgAMRK4L9hIGPbBKh2Z6Kbj4RYR0Y6sXm3r&#10;33vPMowWAEe60pcXXSnMjKJf2NEx291G97vpoq0T6ogtWLrESufNbiWzP2qVCgh+cQBqCQDrC4BN&#10;ykn9lcsnNZhLCkugibnASQAWs07VaZvl43Htqxd0Bxv1x4FGcnOfMhgyv8T/mglaQLCNVFwcgMQL&#10;iP890Uauc2Nf+BxXgJ3kAnfU9u2lNFsLoACwebkcAnMWa1gik9UrkUWwzm5NKxa0J/t2tfWbt0g5&#10;ARIPwBTBYtW2va7zM1AL8EsLwPAYxjY8x/wWi2W4vUAPpbZFiszD0M+JAfSAXWgPhe2Vu4ntQXlx&#10;4iWgl1SJ3lCSScO1Jvbo5iXRumujjwmEfp4OgU0g2RopPkDvus0AVmdyt3kfQQ/wAUCUD4ZSIxMa&#10;B+EuKTRcWrqOHLkqRURyQEA4edurQte+SeYBiFJC6UiN6HmggXu2WdDZIDCv2LrXZi3faD9NnuPa&#10;aREb3H/WjynmuwJmsucp+uzEKV0PwZTdNlkQnDp/hY2Rizth5kKbtWStTZm33CV6Fq7fbgvXbfOm&#10;9UXrd9jijTudLdmk5abtNk8gnDh/mc1atdG5v9uPnbJVO/bYSTo867ePajsuIO3RhWu3/od7BMOD&#10;AiDxTBIZDG87Ltfy9C0aIUj16bvGFSAWXGAKpZOm19brO3hFLnGwVLFUjGPJRUPHFgAGOLPOa7BO&#10;3HrPqXNeHeo+qvTAJTLMl53rTCnMgUtXbfjYMda/Wwfr2ri6A2Bv5wKj0KQCIwAS80OAACpc2bQA&#10;BGhPCFRPd61lrw8UAJ9s69zY53vUd0oPFxcAAj/cZPYhERIUIK89WJ7bSz3q2hsC4Nt6jdflCr8g&#10;IA5tH2Z1jAOwjLWrX8h65a9iI8Su0RmGiV8vOo7NLPqZHR3rGRaAl/Z2+MRJ27hjh2UY8fcv2sSH&#10;3rWFdYbbgW832S1GgvyVGw0UduzcafPnzLbSebJayWx00JAbXDCrA6CHoAdgvRI0RMgv8wBsUFKg&#10;EQBblpf76cpgYgoQAFb0AMQNxt0FfKg/YoDcJwPcpnoB5/42I24XAZB6vrgCBIADW5Vzo0DSApAY&#10;IAqwnSBK7V/LinJ/y2a3RiUzWf1iGa1usczWhEy1FOCLQ/vapm3bBAbqAAUEAYsTbrUUB0XGZHqJ&#10;mwE3IJdW9YVleI6O0W6WM93ftO+I1McGuV2r3LAvFBbw88sAPkBIpxSMx4gdeugFhYgaAoohpsjz&#10;fhteR+vaJwlEgfw4UNRjwNP15POK0rm5TumxP+8FgC85V5DgP6UVxP4YubFFANysbbewnz4L8UA3&#10;wiOCIRDETSNDStDdt3HymVKXKLiD++YVjY9deVDiQgJShtKtlts7nzIXwWyT4MwwuSQA/XECgmTS&#10;iddtJCEiUC7ZsN1mLaXUZ53NW7HRFq3e4u5PX7pWwNsuyHngLRUsl23eIzd3b9K27rFlqPv1W23m&#10;ivW2UWr9pCDu1fQJBy2SGIDtyGVccin4sxelXK8KJtflCt9yEDxy7aYdpyGqvtevAdBBUK+F+fu4&#10;zUANCEaxRN3HnIvLUs+dEGApYgaEQQXuPEmZzjGp0ct25Mp1S9HFAdUM/AhBAMC9F3TsBEDijJTf&#10;HNNnnLNogesE07lRNevcgHk+GAPskyBu/o/mvhv7fQHYDgVIl+Yq9lSXmi52FwD4ggA4QNuxDyBk&#10;mBsGAFGAzObIawLCIXKlX+5Vz94a2MzZq30a2nNda9iQdvICifu5OX08AHvp9QBg97yV7Ye/f94m&#10;P/KBLao70vZ/s9FunuQ/BPx+SXeIHLdDhw/b+vXrLcOxqbvtYsopUS2+Ievp78iNFlo7BcB5c2ZZ&#10;KQGwRHYBsAAA9ArQARAFWEQKUABsUraAVKAHYMOSOV2Wlb6AcQC6mdlqFHHgoySlbVUBrR6BU58F&#10;dhlgqb8OTFwkcLmsbXkpQKlAD8DULjATpA8SAHsBwLoCn6DXVa5v19oCYK37AVDubzFBsGgWa1Y6&#10;p7WsXMxee/ZJ27R9h1zB414FoTqkToAabZq8G0wWGMiljgEGAGJBJQJMupks2bDFFqzZYLOXr7bp&#10;i5fb1IVLXYHvKp2Ac1eu1/NbnWKjdAaI4d56d9jDjpM/AM7FJrUt94NbHSDo7/u5R9gfxehB6eHK&#10;0itHHvcw5T7Kb2/kduN2Hjyvk5us4yUpBxmFtnvOyB3Xe+ziPbS+S7b7rAcgxbj75GoR0zt4+Zpz&#10;uY5IQQE7Vy6iExtFSNA/xM1YAg+SIIB1g07gxZt326yVKbb18NlUChBA8xlJhoR4KGqQuso12w/o&#10;WOr3iYsr1bd4/TaZ1N66rbZg7VZBb7ct3aL/w7Z9tkLbYit3HJDKOyjTUkpy1fb9NmvFBlupJW4p&#10;/fvW79lvp67fcCoQu4CreoPkj0yiANV3nPISkhLE2PT4eX3Pa9r/fgCkZT4zxxErZG6Pq3eZShPX&#10;WaDjGN2+5QBHPNGZ9kPd0dhgl8C77sBhKTpdrM5esEUpUq/63Syl/Gr3Iduo4wGQiRECQC4wxCt3&#10;S7FSjuTKb/Q/GT9jqg3o1dk6N65inetzvgk4JD6Y9FyqjeREvBIDA1gAzMf+yABrva08r841XOzu&#10;naFtPAB71ndg7NOirA3AM+tc04Z2quG6OvcnBiiQ0aGpb/Ny9mRHAFjf3owAyPoznau78xnoBQCy&#10;7C03vFW1vPZE06Z2bMouu7JdmE/FsF+/HT4EANf5idFv2R1HSnb3LwE7sSQKnengc0sLwJLZHpUC&#10;zCYAevh5BZjDahXNKejlkfsrAEoBNpLyaygXuDHF0AKgd4FpSkqW1kOwo9xbOrO01xIAcrCJObhR&#10;IDRBkGtMjJA6PczDMhkDZDgcLjBxg4E66D0bFLVugl+XWgJqLb1mzYICbX69bz4HwNYxADYumUUK&#10;MLM1KJbFmgvSraqUtDdffN5Sdu6WAjzmQEPt2xYBEKBRWDx/1XpBbZcDIBOiA7vgBscBSJaYfQAg&#10;dWvMIcyQriXrU2yhQDhv5RqbIxjOXbHWZkoRTl2wzGipReHvErnajIddvEEutxQJTQFoeYV6xIUG&#10;fDzGdgvXbbYNei8eX6P3XSR3e6VcyRDDw9buPKTttrpRKACQx8jwoqS4z6REgHKPgHgE1+7CDTt4&#10;7podFviO6IQ6LDt9y2QAQEAjg0sRtABAVvGoXFoghpLbf9ErI6+O4m4xisSflG7Cb/20AAfD42iQ&#10;gKEs1+gzLt60S9/xYkIBun6CAiCwRr16BXvOfQcgyNSUqwS3JRt3yM0VEKT4uI8tZWpNARDgrQB0&#10;uw55EzBW7zpsa2W42ywXyE1eoONE66rTAtrGfYft6JWrRheXs3JvgRYZXKDk1JnWid8FVxVw4i4T&#10;60sLQRoinNexuoCbrAuCb2nPNt4tZgTH2dt6Xvu55ItO1K2HT9ha/c5QlocvX9fFYafNXb/Zluh3&#10;sniLVK3uL6P4Xsp5zZ7DLpRw8PINd6Hh+HKxAYCo86DGj9+4YZPnzrH+vToKgJWtUz1KXHzmF+XX&#10;sxn9/1B+ycEILAEiig43dqAANbBtRQfAoZ2q28t9G9vbQ1o7AL7Yi+aq9PIrZ4Ok5ADkkE7VXLyP&#10;GRppYxdGcFG6BvTe6N/E2bCede2pjr4ExpW+ROrPAVDgbF4htz3bvyNIcqziFnd54+qPNc84/9jh&#10;oADTa4jKJs4uXLFfdh2xuxe9W/yL/jHc4gAsmTuLFZcLXD5vFquEGywQOgC6OkAaouazZuULRgCk&#10;LjCX3OHc+vD5pNwKWQeaoEoBdmUuYBmdYOgI49pcCXrhisN6HIB+1EZOASwOwEICYAl3wMgED2he&#10;xnrULyLVV8A618wnY8kY5HzWgREglfMkAVhOACyRxRoUzSwICoBlc+kKU8reefUl27xLABFQPADl&#10;ch2Qu7X7oFNylMKs3b5bkGPIWxJ6LIMBPrZnCRx9gXSYRIlpNLfJnQaGm22xAIayZIpF1CXNDGYt&#10;FxSXkaFc5QAH1KYuWmFTFi53IFyl15u9giFjS22ywMn2rieg9pm2eJUbTwsEUEd0WSHojy1g/t69&#10;Rx0QSAzMluIBHkAwKCrgCASPX7kjFXTbDl5gnKmgpavtGQAm+FEfd1Rwo/aMUhCC9yg6VNBh4kwC&#10;6H4pyNAUwQ2TuxLVzjn157uUAEDc6C1HpWa1REVuEYjXCkioPgC4j56BEQADBIOhBqkP3LD3mIP8&#10;ym37na2Qa7tKKo9SGnd/6z7B7pCD6xq9NkuG8wE9OldvILOsdVzkOTpOKNzjV++4esrj127p+wvo&#10;5867WB1qDHgFc/E7ufanBa+zAtx5XSAuyfX0EyL5BEhYdy6v9kcBXhCcDp27pAvNeRfDo2Zv4/7D&#10;lnLwuHexz1+RMt0n13yLLdVvZpk8hYWC+aKUXbKdgqDcecFvBUMTBfP1ukhzHIn3kTwhwcT/JMRn&#10;+d+cQWHeumUrU1LsycF9rFvzmtaxHrO+VZEik/oj8dEkWX6GCME4H3GJAWBQgIPaeQWYHgAHE8MT&#10;wAYDQKoz8M5aVxLI9NqCH2Vq/eTiMnjhFSnGN7T/630a2YvdatuT2oeWdrS5GyCV2F9A7tcUBVja&#10;muvcf6ZPR7Hr3n6A0CzBMP2P715gOvokFO8FoP4x8dvtRSl2psGzdrpAFzvT+Dm7vWJb9IwAqING&#10;DDAVAPNlcXHASvl8HDAtABuXyetd4KAAAWDVwtaBEpi6THJOp2ZBsJ6fGMk1RNWBDlce1whBAKRx&#10;QShcxlzfPklhAMjwNsb9UjE+9K8AsL2g2YYEiOAXMsCNSnj1V794FmtBQ4Tqpe2d11+2FIFrm9QR&#10;Lhcxsi1SW9TJUUS8TG6rd39RentTqb4AwAC/+HOAcO32PQ6GHoi7nfGagJUEC24wCZPFguOiDQKf&#10;bOG6FJu/ZqPNk80XKOcJknPkMmMoQozHac4JKJfp5AB6DCtDEWGr5datBQZShoARA4IYz6+ROuI5&#10;IEkxMhBEFe7CRZY7feQKrp4UBHEkZ4KYG92BK+jjeBQ7B3XnRjgIeqhCTkBsj072fReIRZEA8erk&#10;lJZA0tfXXdb21+VWX7YN+4471YcLDACpw4uDL64GqQ1cLwCuljuLrREIWQJAjHUguEagB3yM7Q22&#10;LrL1ulCs1XN0fpm7Zove/6gduXTL1f4di4qiD8slRu0FAPrRFn7MrUtG6DEysJfYRkCkEWoYFkeE&#10;ivWTV67Zqas37LSOIQmulfpNLJYbu+fUeTumC8emQycdzFBzrJMdB3KAD1u8eZcD31LBcPl2ufP6&#10;Xa3cKdBrewDoGzZIOeszA0AuTFyI+H/wv6GLNJnhXcdO2jvvvGHdWzW0TvUrWvfGglPTShIT5a0H&#10;MzY6AHr4cR56AMZc4HZSaYJcUHjU8QHANyIAIkaI4YXkJN6ZB6CUpQNgUQGwjD0reL7as4ED4Gu9&#10;G9oLXWs5AA7RfgPlinsAyg1OADCXANghXQByuyWGnW0ohhXsamcbPW+3VvreBtxSA/AWE+klb7/o&#10;ZD9Vured+afqduG/6tnZf65hpysPsl908nO7JQDeowBjAEQFpgfA+iVyOGsk99IDkJ5+cn+ZDrMh&#10;BcuCoA4wEKQl/uOSx0kFmBqAZG2x1C5wEoAubkANIPG/WsAPy+/c3w4CZrsqkforn8Orv1JSfy7+&#10;JwUoADYvLwDWLG0fvPumFKBcSkpCcBXlVgBAhsEFYKH+vPlESNwFjqu/AMQAwfRstfZF0a3ktZ0J&#10;Tlu32/It22QsBcfNUoxSjbi8GGoP2GGsLwWg+lwr5BqRrQZoAA+j0SgqD/c3rfE4cASIy+R2sg4U&#10;WfL8Cr3Woo0CqU48RsUckRvGKIkDUicH5FodlToKhdAE7/dfvCLI0eWFhgFSiTIyvoflBtOGiYwk&#10;j3kVeNe5xmRUtxDPjACICkyRqkMBAkCWblKlyPUliZNM5JxzozRImAC+uDuL8RjmYBgpQDrYpIKg&#10;7q8T8HhuhY7bvPXbBKYD+o439fpcAC66pAg1idvlou85IzV66qydYtIjnRsMPzt46YpLPNCd+eTV&#10;61rK3RUcqSU8fu2G22aHvuNy/X+X65gCKt4TN3yV3netgL9ZF4GtJ867MADNIliy3Uq5t0u5cMmW&#10;yaXHluv/w2fF9Q3ADADkYsIxDEMPUeNufLa+gyuvoc7wwjX7cfhw69m+hXVuWMW6NapofZpUsN4N&#10;K1jPhgJiIw9A4IehBnGBAaBLgnSo7gFI7B0AksUNABTQHAAFr0GtvDAZgsvcqoL1aSaBIwD2aFhU&#10;gBQAOwuAAmZaAA6mBX6L8k799W1S2hkAbCHx8kyf9g6At9MIuDuHTtlJMezsP1e3i2LYmf9b3U5V&#10;HGB3D552zycAeF3wuyO5fmfLAbs+brHdFiVvfDPLTv1vfbv028Z28YEmWjay07+pZ1d/nON29gDc&#10;9asArCYAMjUm/QCblM0v5Zfb6hUHgIJNabmcALBaEetIBhjVJ/gxGToTozMpUleWTHkZPQ4QOzMG&#10;uCozy+VyMTsAyHqyDAYAlnQHl6tN3yYCa52CDn6dauRNxP7aV80j9xf46TXKZrMmZbK6BEj9ohll&#10;gqADoFRmzTL28Yd/doXCrlFBBEDG1xLTo/Zs4dpNcltTBK89tnmfrtR6HJABwaD+sDjkAgQDEDEA&#10;6SApc0PpZMwvu1Zuzxq99sptuwTFnbJdHorEe1CgkQG9OPg8/KQu5RIF8MVBxzK04gptuYJt2Csw&#10;6Dtv0DrbkhBYJuiRHSVLSoZ0vlzxnSfO2uFLV3VMTto8Kc4N+4/qBLsmkN1xgXcacx64eM32CY77&#10;5YrgIvOYC8rLyHJiPE4Wla7KuG0YyoUOMTtPX7JNxCYFvhD/Y1rNbS75gSI/6wz4BQACTFxZ4IcB&#10;s4Tp+9C6ywMwAO+4W66VcmTJ46u130rBcv4G1NZO19V6y9HzLjGDrZCSXCLXGhDhgqK+GBUCfBbq&#10;f7DhkFTr6Yt6n/06BlcEnFtuue34GbnbPkbHZ1gpW71XoNZvaoMushsJPQha26S0GfHBGF83k9vZ&#10;K3r/s26fADzUnl9K1UbfCQAC0/U02iCuq30AKKobBU5WHgVIB+kDsj16/QOXbtiM+QttYK9u1q1p&#10;TSlAkhNyhen+3NDPxX2vC+wBSPnLELm1AHBAWwGuUzV7uS9zA7eSC9xCAKzvJiZDvdHLD3d2cJs4&#10;AEvonC0mAJa15wRPwPemFKQHoHeBn2AekAh+fQS+vmSNHQBxgdvbbQFQPyf7ZdtBuzZ2kRi23a59&#10;OUPMqmuXftfIM0zLU/9d1659PcMx7PCRCIAIx6ujF9mJPB3ttKB3OlNru5Cvq114wMPP7fz7Jnb2&#10;32vZhZe/dzvTRt8rwJkegNkfsQoCX4UIgswRXKNQdjcpUsNSBQS8AtawZB4BMKc1KM5ws9QKEBfY&#10;qUC5vV1r+4mRsG5yhbvr8e4CIVAkNkiW+H4ApCECQdWBOmAAsE/jUlJ/uLwefMnkR26pP8YjZ7Vm&#10;ZbI4AFL/RwlM/WKPCYBZXeuulrXK2ccffyh394CL/4QJipiAiOFkq/WjR4FRDgPEKHAGdnGgAcT0&#10;XOA4DHmObdgWZcky7MdYY5oQrNF2JDWCQgRwcQDGjedQkKtxsQXANTpZ01N9AYChI43rTkN8U+oh&#10;GO4fNXluGRlFysAQNYgt3LDNZq3cIAhucaMzKBA+cP6qcxddjPDaXTt6+ZZTTgTz3ZA4p4i8Uc/G&#10;Sb5DcNso2HHiUmqzU9CjzhA1Qxt95hXZdcyX/uwTkABeCjFZ/U/c7Hn6/xCiQAEG+DkApoGghwYA&#10;BHrHExbur9lzXCA5qu0O2YKNu2zGqo1uxAdQTjl8RgCUm73/pPusGNAEmGv1Odcd1L46RvQNXANM&#10;9dimoye17znbos+6VZ+R1mHYRgGP7+o6zLjvcda2UGup9wF+u+mnSNJJwGKs71apwNURwIHfKv1u&#10;UH3BgB+GkgWAJEFQjuFiQvyVDjyMKKEbDI0UtlJfevGqrZGX8cKzT1mPlg3keVG2gvtb2no1ouTE&#10;J0GAIMY6McDQ2GBIx2rO/e3ftoIN6VTFhvVpYG8PbmlvD2pmw3rWS7jAJDLwzjg3HQCbegWI18Zz&#10;z3epbW/0aWxvSUGGGOBTAisTnTnVp3O7N/DlczUsIxGVx56UC0xy9vqYxXYyf2cn3M5kamUXcne2&#10;C79r7Nh14Q/i2O8b25l/r22Xnv/OMezQ0QiAv+gKcbxCf0nFWk7pXfxNA7vwPw0c+C44AAqE2vns&#10;f2jnN0a4nQHgjt27bP7CeVYyT9YEAJ0CdAXROax6wQDA/K4hAiNC6pXIKdDksKZSgJTBtKnCvBzM&#10;7VHMOpEJlsIDfC4JImPdTZIeJUeYvOh+AKQOkDb3zPkxoGUFd6B768Di9gK9uKH+WlVA/WURALNa&#10;k9IAkOQH8MtkDUpEAKxZzj799GOBSAAUGJjH1dXJHTrpsrMACeBQ2xeHXAAaFsbTJoB2H2O7sG2w&#10;8BhZ3fXahmVYRx3y/oAubkH5AUpsrU6UuNsbV3oBfgkI6jsCwF+zAMX1UokMT1ut18dWSg0vSdll&#10;S+Q68/wmKZpdJ88Kered67fv7CWnFI9cvim3+ZaU3AXnRhNDpKSD4XAAAZigsIACygUQAkA6RjNp&#10;0i5BYuaiVfbj2Km2XmDfIbW0+ZDAAlwEJ2wjig4gBdc3Bj8MtxEAxqEX1oMFAC7ctNumr9jgPhMw&#10;2SLoYkwlyWcLRgsqwJWi8ylFkEPFbdJvZcsJPU9JkoDGiBeGsdGxBZihzjDcVF5jm1z77SeZuJzO&#10;2VfduF8aHoSOL1v1vFenuvg688ALhqr08MP91YVIcNsvRU4M0GXfb1JmRA/Ba64JK115cLN3nruk&#10;C8sJ+/ijD61X+2ZuOFwvFKDA17uxn6gIlzfE49MCcDBJDQfA8mkA2FwArC8A+qFsAX4Y62RzvQtc&#10;3ANQig/3981+aQEol1xipmcDqUUp0N6CcM/6paxJuVz25IBOotlpO1Wqt5375xqeYeLXpf/2DEsY&#10;APzPOnZ52I+OYYekANdt3CAXeN1uO5arnZ3/TX1t2DT1TsFwgX/fyK5NXOJ2viXBuXfLVpvzl6+s&#10;VNbHrFgO7wInFCCzxBXM5maGSwIwt9zfAMBcAowvg+lQrbBvhEBDBAGOLG8wpwKl/IAgAOSx+wGQ&#10;vn4BgP0JmOqA9pK8jgMwxP88AHM495fxv02dAqQEBhWYWSo1mz5ffmteo6x9+snHglcEQP2oAgA3&#10;MwevAETMjTgg0MPtDTBj6RoJSBXiMrPONlhQeAFwGNuFbRmrGzdKXyiaDkbJC49t1H5xGAI8ltyn&#10;0BpYbhSoEoCLVF4oGk4oPaDjoJUEXYpULhZ/LFhCGUYgXKcTDwOEAAc1xnOMoV0ul33DvsNuyX3A&#10;hHvKdiu27ncu6z65Z4wqCTE41AvAodAaY3336St2+PxN+/KHsdagcSurXrO+9ew7xJZv3GHbgZDc&#10;YdpU4Q67LHAEP68APTCAH0tcyF8DIPBbtQuleEjurQcgqjGoqQBmjHVibCgrgLWNpqRSrqwDuj1S&#10;wrStOin4UKxMxxyU2E4BfccJX+rDa6B0d2jfnVK2u+XqUw5EQgiXlbHAAIztODbeXSdmqWPP/0D/&#10;D5Yb9f/ieKFW2Zc4X4jJkgShSQLdeAAh7bBosEBb/526OO0XBEdPmGgDuney3i1qJYAHAPsKdn2a&#10;Coi636OB4NMoFEL7GCDuLxlgFODQzlXt5b4N7e0hLe0ducAv92rgS9Kk4rAAwQBAP08PLnA5AbCO&#10;wNdEAGwmF7iRXOA69nQHAVbbxgHYCxUqUdS4TA57alAXu7t+t53O1s6Jt3T5JQOMp37bwG6MXugY&#10;dviEfssrVlqGu7oynag5xM78mxRgGgB6BaglQcRSvewXAYDbLcn39S2ftlGPVrKyDz9kxXI/lgBg&#10;BVQgMUApwQQAZRREEwNMC0Ba4NMLkPlASHAQ43N1gFoPAMRYT7Su/6sA1NVJ1rOB9hMAgR5xPyDI&#10;sk2lnEkAls7mhsA1KE4MMJPVKwoAeS6/Nate1j777FPBLAlAV0/nAHjUwYayFBp0+nIY3/oqDjXA&#10;Fzqx8Bj3AxDDdtxnW2BHswLG7oa+fjzGULkwZA74YYAvqEJgh3m3F9VH0sKrRfrnUR8XioVZd/Vy&#10;+h8GwCVAKAuQCwCMgzC+HrYPIFyn74FrTNwQEJIwWS1o0ExgIUkaucrLaCywlccP+mFnG8lQC5oC&#10;DpADUAF+mHMP5WKS1WWcccq+E9ayXVdr1aKdNazb2GpUq2uv//kvzhXefPS8U1WUwgDAkATB4urP&#10;G0AEhiQ7ktCLWwDgki37bM7abVKN+x38fPeaa5Fi80D044BJ+kjZnqVl1XUHF9pTARqgQ1b4kly1&#10;CwLRcbm0e8lwA0Ht7xqY6vuR9PGTFd12SSPqLM8AsChssP/cFR2X5PHZwO+A/wH/M7wS/U/5TCSS&#10;SDY56EVGATpJj8OowWu02vJdd7ZLne4AgBev2bxlK+zJQX2tT+t6UdGzXE4BsE8Tbz0bSv0JPLif&#10;QNHVALoscGUb0KaiDYgA+Eq/RvbO0Fb27uAkABEkDoKtPQQxoNejkS+DYf05ucCv9aYEpom90rOh&#10;PdeZJEg1pwBxgQMAsR71BMCyOWwodYAC/plKg+zcv9ZOxa+4wbBTJXrY3QOnHMOOrd9iS+r3swy3&#10;defayAV24qGmdl4QvPi/DeU3e9+ZpVN//1XHrrwzxu1oOpCn+nxgK/+hrI3/nzJW/pGHrXgcgJEK&#10;rCqrVSSnlF8+ATCf4JfL6hbLbo3iAKwo4FURBKtoWRnDPc2XCoBukvQIgDwerwHEWKed1T0KMAJg&#10;pxpAL7cDXwAhAHQJEKk/D8Cs1kDKr27hxxIAbFY2nzWtVsa++PxzB0DcQ5QNLavc3BuCEYmK5VJ/&#10;AHDSnEVuDlsmRKeMJbjBxPkAHAAM7m5Qe6jAAMSg/NwY3TBWV0seA35MdgT4WGeZBFxSGQb154ql&#10;eX1BiRZZFDUznhcIYs5d1PfApXfLAEPBZ9OvQBDbDPwj4z77BBC6tvGoQUEQN3SjniMhsUknK++B&#10;8X47pWRoMDBh/jKbu1oKertAKVWGOosrQFziDXqPtbuO2u5TV/T9DliDJq2sY5tO1qxeU2shJdi1&#10;10BbL8g5AB6TCykYEgOkdjARA0wDQN4HwKUHvaShFA/ZUqnUeet3CIAHXJLmtE4YCroBzWa5r7it&#10;vraRllVh8iJmaqNh6S032oJiZj85+i+u/OXsTTpjsy2lQX6OlP3ax6m9K7ece3r6th/5ATiJk1IM&#10;Tf3hhoPMR6Ljr9+HL43hQnFSrrT+ryRP9LmAKdn1o9dvuXKXQ5el9HDJuQhH+xJrZNjiLrnJW05K&#10;hUsxUpv60gvPWL/2DV3cr3sjgUaw691YrnAjEiKlXTiqZ4PSThF6AFIELfUnoKUF4DtPBBfY1wE6&#10;N7ilV4IYRc09QwzQAbCWvdqrkYMg09oyv/cQXl/nsleAcpfrC4L6DN3rlrDGpbPb0J5tXALkxrjF&#10;dvKR5nbu3wRBMcvzK7Lfevf3yrtjHcLs1h3b0eMNm/9PJS3Dtds37Zcbt+3GiPl2pkJ/O/2HRnbm&#10;P2rb2X+XaXnqH6vaqYr97a4OIDfk5pEsrWzDv1aycQ+Ut3KPoAAzWvm8mb1FAKwiq1mYrG9elwCp&#10;Wzyn1QOAggsxwNAMoa0AGDpBAzcMNzetAsQ9BoDJ1vURACvexwWWcaXoxMiSKpS9AL/k6I8W5TwA&#10;mwqAjUsR/8skAGa0eoUzu8/oOtdUKW1ffvWl6/+HC+mUFCowUlLrdh0UAHe5IVYzlq61n+cttSkU&#10;I89bYrOXrbG5K9bZorUpUamM1KJUIpBkHbABQ1QjEOQ+hpJD6bkuLsfkAgp2xBVRg7TR4jnAh9Ij&#10;/kjm18X9tsu91L4h+wwwMYC9WyqDcbx0LnG99I6fdbEzwEhHlTCW1nWnFqQC3NKDHrZFJ1CIuW05&#10;dNo2E8wXdIj7YWGfrdqOxATvSf0gRj8/ssIU7M5avUkg3OmAFCxZiiKFGSUZGKFB230mTO/Rb6jV&#10;qdXIGtWWNWhmvQc97f43249e0DbeNQUKZHTTi+0FtQfk4utpAbhypwcgym8+NZRSrsDC9TO8c9ep&#10;LOKA244LImfp3nzLNzCV8tsHCC/dcWU9AMwNedO54xopyOgUzSTlqDTmSAGYexhLTGmQYEXhMmcb&#10;44EpobkocLIfhcvr9h+RIt3sagC5UJAQmavfHy467i/fn8dQzwHMPA74XdY5yhijgNk/niXeceSE&#10;ffDBe9a/Syvr3bSyzp9S1l3uZi+5vgF+ISbfK2qJDwBRf/2l7Aa0KZ8A4J8dAFtESRBGcpSVlbNB&#10;Oi+BIEY9H1DDyBI/24lC6IYOgszp/TSTpzMXsJ7rLRizXXe9PxDsLiY0KZ3Dnuzc3O7cZAp4abPR&#10;i+xMeRgm4MEw2bl/r+MYdqbKQLsr6HP7ZcM+25SpiS359wpRHeBtonqCm64e1ycts0uvDrdLgz61&#10;i/0/tguDP7Wby7a4Hbld/2muHfttfdv4X1UjAP7JAbCc4IcFAFaWkQmuW4zYXy6rUyybAJgtAmDS&#10;BQaAwI+5goEbFgcgCpD4X3B/40XQcQVILSAAZHpMANif9lm/AkDX/blMVmsq9deoZBan/OoVeszq&#10;F85kDQF1qdzWpGpp++abbxIABBC4kcGVJKlAnRxFxrRTmr1ivQMfinDawuU2YdYCGzNtjrOJsxfa&#10;2OlzbcTPM2z8zPnGcDdAyXMAETU4d/k6+3rUBJu+aKXgSNKEztPbbMyU2fb+F9/buBnzXMaZ4mig&#10;F2J9FD9PlAIFirjFDJkDksCSz01bJ7q4AEEARFcXmhswzje4xgDQzUsSqTSXUZUFIDrwxZ5zLeGP&#10;UHqC23kugqFgGtuO2BzQO0AJxllqBa/afi15zhfz+qFbnJzJuFbSOEEB4BoBiTmGcYPp59e2c29r&#10;1ry9tWzbzb4fN80BntpA6vKIJXoAJrO7cRAGtRcsDr0AvmAOgFKAABDbrON0QqoKGB2TG0msjfck&#10;nkesj5pHxj6j7o7LVT4n9ce2bsRHZA6ELvtNsTgu6S1jLhCMWkjidLiq+y9dkXq74/bHjl657kbb&#10;cOGYvGSNTdEFl880a3WKTaSvoR6jJAcQErPkcZ9dPiM3nlEjDJXb7dbZDghyzEmWoGxxhw+cu2Q/&#10;jRxhg3t2tL4tqnsARjE/AAj8gvVsVNr6RkPhgF+/VuXdcLehnao4AL47RC6wAyAKUJBsWUaipGwC&#10;gKg63Noe9YvJnS3qylwAIPDDiP891b6a25bniOf3oKt0TAECwKEdm9gv166YL4QRw/SbuzZxqV16&#10;7Se79IQY1u8ju6DlrWXboi3EsO9nW8pvqtuS/64cRoLcdBOjhw1+7UYdzbH/qSsAVrsHgMAPFUhG&#10;uJLWqxfM5moB6xfPLQWYPRUA6QaTGoAebnEAkgm+HwCBHzFAlrSzCsXQTI/JEJs+TSXh6+EC3wvA&#10;VrTRcgkQD0ASIPWKZvEucBFGg+SQas1tjaqWsW+//y4xF4arBYwBELgwysKNOWWg/ZoUN4SNRqkY&#10;IGRM789zFzsYAj4gBghHT51tIyfPtJ8mTrPRU2bZKNnXI8bbZ9+Pso++/MG+GTnBJsyYbz+Om2Jf&#10;/DjGGrXpbM+89o59O2aS25bhbtQChszvxLmLnAJlAD+zqKFIGT88QyfGPMGZZEVQYg5iMhQgANyl&#10;kzjAHVACsND6KvT/c22wtE/Yl1ER2+Ru4nJSl7cDAGk91OWFx/eekbKRi3dQaoT5fjnZlmze41QL&#10;J6N3fQ852AFCwBdcVU7QTXKh1+08qs/ks6S85qINO3QM5kltrxKY9T0EQDcUTt+DoH5aBRjglxaA&#10;AXjpAZD43/LtFB3vE2i22ew1W1xzAUbDhBZUZLhpMHqMETAC4+mbt+2clB3z/dIH0Dc4iIa8yWiN&#10;79a1L23qeQ2y4GS4qfM7cu2WkbAga5ui/8FGXUy2nzgrMF12tZhrnFu+3w1/A34UaQc4A7zZ+j/P&#10;WbvFHVtsgX6XQI/t4/DzSSB5HzrWIduOG35Y8J42Z449NbCn1FxtH/OTAUCSH4APbwwVhioMY4H7&#10;yZ3tK3XXVypvSMcqLgniADi4pb3Smxgg3VzKWP/mZRz4AgBRgACwuwDIOi4v8EMFUhJD/WAAZS+y&#10;xQGAxACdCywAdgKAV+2OjrMO3a8yTP8Sd7v22WTb9J9VbMlvEgBMPRb41263p6+yow81sQ3/GRRg&#10;5AILeCEGWIFxwQIhmWBKYeoT/xP46idc4CQAW1fKb60qEtfL7cDGyA5Ah7uL24sKxAIAeT7AL5EI&#10;qRg6wuS3rnWL6p+jAybrVof5Rmh9TxzQGyNA3OgP3F/Br0kphsBJnRbJYnWk/upoWa+Y3HW57A0r&#10;l7Lvvv/eubpuBjSdAIAvAJD7YeTEIv0Y3Thduby4ugvdON4NzuUFhNMXrXAwxEVmifojbggYRwmG&#10;P02abj+On2Lfjpro5qz45NsRNmLidBs+fqp9IzAOfGaYfSAVCAC/G/uzDZeSHCugMiaYoW9zVq13&#10;98fPXWJTmUlt9iIbNWOB/ST1+MPPM7U+335euMImS11OXrxKUJRC0HcKXWG26Ls4CEbKD+gBy7j7&#10;yro3wQggCqBbBSROIAL5gAjAOSWm57yy8ON/fVbzhotRzad20Kk/hm/5URkBfKncYX0+oLN25xFd&#10;eARi5r4lcwpwj9HEASDyuQRAPoM+I7EtwImLB9AAXdzVjUMufh/YAb1g3A8AXKDPO2Nlij4Lx4dZ&#10;4i76GkadD6co8xH0GAPM9JMoPADnoeeHvwXwMebXDYGTejx4/pKLDR65esMdA94Hd5tONKi74dPn&#10;28hZ8hrmLbMZK/RbWrfNgQyAYcAMA2xpLYAujBQJFsDnC6aJt3oA8j/Ze04AvHxLHsZGG/bcUBvY&#10;voEbBscokOD+hnAUtbmpAVjedXvp18oDkDKYdwQ/XOAAwH7NS1nfpqWtv4QJUAsA9G5tURfjQ/G9&#10;3KOBMxIgIf7nAQj4cJejLDBJkFLZbWiXFnZXDPtb+cXt1rSVtumB2rb0Pyv9vwPQdHU/VqqXrfuX&#10;Ch6AD0sB5sqYSH6wRAVWzJvJl8IUySk3OIdLgCRjgEkXOC0AnUsbqcBQCpMWgAF+jN9lGBsADImQ&#10;LnWK6Iol2a6D1LV2EetQzXd+dgpQ1pb5P+IALJnNGhYXAAsLgIUy6/NKCepz1imqz1uxhAD4g1OA&#10;ZDcDAIMBDEZZOADqKrxo3RYPwMgCDFGDAYQY7u+MxSsTUASEuMIjJs2wH6T4vhwxzj7+drgNFxRH&#10;6rGvfxpnb3zwmVOIKMLhk6bZSFSj9hkv15oGCDQ+mLlC7yHo0sdu2tI1NnXJapsi2E2cv8zGzVls&#10;Y3RCAcIR0+bacIFxspQic+/yHUKThM2HTjj4YYDQ9wH0bjMuNMZjuKNkMQEfS4zgO+Zq4gQkHiND&#10;SokIQX4ypcSj5klRcaJyUrp4lE5ITspVEfhYch8gOjWn+7jXOwU7lzU9qfcU9GiLT2t6jMmSdpz0&#10;dXrsRxIjAC6u+OLQCxYHXtyWbfOjPXDXpy5bb2t2H9N7XnSu/ZlbvvHBebmpF+8w8xoJjjsegALb&#10;tQh6Z2/eEiBvOzd2z8mzdvjCdfdZF+u4A6C1+47YZOLHS9bZzFWbbczMpfbeN6Pt6wkzBcBFNlH/&#10;v2kr9BuSmgtjfpcT/42gFoAYgBeHHMZ6sAA+LjahfIaCbC5ke85SL3jHUvYdtD+//ao90bmp9Whc&#10;3h6PAOgVYABgagWICwwA+0jlPdG+kr3Uu769Nai5vR21tAKAfZuVsj5NSlk/wWyAXNoB8tIC2AAg&#10;yyfbVbVh3esnEiAh/hcSIBjwoxC6ZwTAId3b2i937rjhcP6mg/5XtCChvs0lutjify0bA2BsLF3a&#10;XdPeP/fGcFv5L+Vt/O/KWVkpwCK5HnUucEWKoaX+yueRG5znMataIKuAIvVXNJeAIggKKg2jkSAA&#10;sHVFQU0AJP7XskIythcHYCiKBoDB/Q3wcwDUenoAJBnSpVbhVABspyUQbSGAUvvH+N/GJckA63NK&#10;/dUu9Jg+pwdgrSKCogD4w48/OQUIAEOiIChA1ikwDnFA5wYLegtQgFq6zi4RBOOuMcmRAERAGCA4&#10;jhihVN93oyfZJ9+NkCKc6uJ/XwmAqL+fgJ9c5lF6bJzU3XipvIlzlsjlXWZTF66U+7veZq/aaDOW&#10;r3MjMwAh69OXrXVABIZOAcqA4vjZgqJeZ7RsuKD4o5TiXClDXGCUHm6vU35yL139o5QXMDygk4U5&#10;QFB1AA5zGUxn4T7dXpjPQi7i9bsOfjzPSYhrFtxf1I9rXLBTJyejMzhJtaQ3H+vrUYY7D7iRODRl&#10;wG0PTRD4XGS3vflxsylSihQLx2GHxSEYhx+gux8Al249IFALgHK5Zyzf6OoW6Y3IMaEtflB8QPCc&#10;3F+aHGCnrl63oxevOiV47MoNKcdjLvGzUN97hV538ZZ9Nl2KcuaqFKcsJy1aY5MWr5ULu9XGzF5m&#10;H3w/zn6Qiz9O6m/KsnXucUakoBI5XsujrDmKMUCPx+PgC7CLr3Nh8PDzSSZfPqPfsf7PFF4zEdPO&#10;E2fs088/tiHdWlhPAZAx+mSCe9SPucBSg9QExl1gD8DS9kTbCvZijzr25oCmrqcfHZ6faFPBejch&#10;bljCwayvlB9qkN6dPQW+x+sVcQDE5QV+GPHAeALExQrl/vbSe/fGLRcAG+rcHfJ4awe/JAB//RZY&#10;tufVb2zevwmAt3Xlul/0735e9a3jZ2xN+W42+t+LWdmH/mRFcj5iZSmFyZNJ4AN+gqHWqwFAwS8J&#10;wGyCTWoAJhVgEoDBDU4LQB5LD4AtKuRIxAHjAIwrQAdBPd+6MnOU5HClLwCQDjAkQGoWfsxqFcro&#10;FCDqr2ZhgVEu8IiRo6SQDiRGTqACAWDqOKBcEv24aUYwHwDKFgl+ABCjDT4gpL2Vb3G1IQFEQIgi&#10;JGnys4A2VnAbMWG6i/sBwnEC06ffj7K/fDPcRk2eJaUo+E2fJ9d5sU2cK3d6ofZdvMbF/JjBDOgB&#10;P0AYLA7DAES6IxMfnBapRAfFBcud6zxJSx4bPXOBAyKlLpSzhBgfw9D2nPZKD6gxec/xGybzk/mw&#10;dN1d9JukFx2BfrKNnHTAD/c3oVhw+6IuLQmjWUH0GLWFhBm4+ITjTtzSjf11rrCPPbrPJhCmHEEB&#10;HtNJnxp8cQWYnqub1ih7oQZwUQpjn3fYbLmhWMqBU7ZXypZkiCtv0flwTJDn8+w9fclO6fHtR0/L&#10;Zd0iZaXfiFT0wk17bIVgy+st1OvN37Tb5gtoQI0Sm2mCK8a445Ezl9gHP4y3UVJ/k/Q/mcH8JesI&#10;GeDWHtDn8soUCJIQAXwBfkAugC6tAb5g/B+IufoSmlNu1ApD7/bLBT5w4YoNHzPChvRoa72aVLau&#10;DegBWEbQIwmSzAITFwxJkH6M1IgU4GDB7sXuHoAYABzUury2F8AaSsE1xn1mfw9EagAfr5sEINnf&#10;uALEBQaAqMTudYtZTwG4t2DcU5+jYcksNrh7Kw+l+9xC/79wC/eOp2y1RSXaWoZLm07b0Yk7bcdb&#10;y2zD4Dm2cegc2/PJGru49kS06b03WLt7+GQbmau2lXrgASuc/WErk+sxKwcEc3sIkgQBgNQC1i0G&#10;BJMKMLjArSvcH4CoPaAXByCqMACQ4WsegNkSAIwrQLLBKEDAR9+/toIny1a00o/2pwECBdAOgFJ/&#10;tWS1Bb7ahbNZ9YKZrWHl0jZy5Ghbpx8YPeICAAFfACAnJieoB6CPAxKTCwrQzQESgyEgDKowKEMU&#10;oUuYSJVNkptKUgR398vhY50q/OS7kfblT2NtrGBIIoWM8iRty6xmgGymoEYvvwC8Oas3OXCxjFsc&#10;irMFxQDGYIARt5lY4YR5S22kQDtCbvYyqbUwzIxyF/rp0RVl/zk/j++eM1ddj8BTt8hW3nGtsk5F&#10;Rbx0SKZGjQQGbi9B+hDL8gCUGxxBEEv08NN7BAjSyJRjj+L2x94f/21SeyHZ4hRgBMAAu7Twi7u7&#10;vwY/jPo/1B+Qmr9uh81ZtUUqmrb661wBN64oRdq445t1XFZuP+S2WxzF3+YJZvM37bJFgh6vx/s5&#10;xencaoFVr83rYwAOJch7jZq11D4ePsnG6uI2Rap9Ji3JaOOv7YCy+3wJAHrwBfilDzyfXQ+qLxgA&#10;dFl2fsPEfAVvxhsfuXLTZs2fa8/072a9m1e3bg3Kyv29F4CME+5DtUWrSqkAiNoDgDQ0TQ+AQA8A&#10;sg78ukn9AUAgR8yP7C8JEEpgQgwwALBbbUGwTjGnAh0AJWCGdmtt1/detOOTdtmud1fYxohhuz9e&#10;YxfW3J9hx04et3Wf/GgZJj/2oY38vy/bCGZSioz1CX942zY/t8B+uUSpdOob/QD37NxpM/78mRV9&#10;+EErlOVPVjp3Rq8CBUDc4Er5MguAWRwA6xXLLQjG6wAjAKZSgMkYIBYASCIEAKIGSYzwXFB/DoCx&#10;GGBIggQAdq5ZyLm+bfRcG1Sl4EfdIJOe+wmQyPhmtrpFMlsNwa9mAVkhwbCg4J1fz1Uua6NGj7W1&#10;DoB+SFlwgzkRseAGE0tbtH6rA6BTgPcBoIMgFgOhS5YIgjOluqbOX+oyxd+PnWxfCIDEBj//cbT9&#10;MH6Kg98E4DdviZvKEbc2uLtpocfEPtwPlhaA1OA5C/f1GjMilZhwmaVASKowJ8fslZtsqpTmmJmL&#10;7LsJM7S+yrWEOia36dCFGy47TLPU/XKlUEi4z4xcYEkig5POn8yxYL7ABgSBXRx8GHN1OAjq2DOa&#10;BAXOsQ/H35fcCKxSpKkAKCgG2IVlsLTQSwAlHeM5p/4ilcZokFmrNtv05RtsqiA4eck6qTYd0zXb&#10;9TjPkY3d5RTekq16jR1HbJls5e7jtmo3SRjZrqNygT0EeX0gS5kN4415ffYdNWuJfT5G/2sd86nO&#10;/dUFVcBdvJljlfy8dKOhIUIcfhzjOPzi63HoYdxHAQYAbj+lC9rFm26s8KrNm23Ys4OsT+vacoHJ&#10;AKcGIEZ2uE/z8g6ATGeZcIHvowBpeQXw0gNgN6ayiABI8gP3l3ggI0CCCwwku8mje1wQBH495Q43&#10;r5LbepWuYVPzfGyj/+FlNxscEyOxhGHjH3jLNj8z3+5evTe/wZwgG2iGwCxKzKgUnxjdz6s5zH7K&#10;8JytHzDD7upqHr8xKdL2XTtt3rzZViRHRiv42B+tdC4BkGQI7m9eymAAYFCAua1OEa8AGxRj5EUs&#10;Blg5NQDJ8GKsx+OAcQV4PwBSBtOtHgdZANQBogQmdH2m9CXe/JT295S/0AC1rtzeGoUyJQEocFfT&#10;529QpYyNGTvO1kjhpQVgHIKcnL7pqAcgCjAA8H7G83HX2EFQ7jAxQeKB1At+MWKcW34mAI6aPNMm&#10;zgF+i13SA9cVWAGvAL84AFkn0xssLQhnajlD7xtAGPYLMHSqMIIh4Pt5gT7XvBU2cd5yGz9nqQ2f&#10;OtdtQ087RnWgFvk8QIxOynNXp9jSzbts7a5DrhvLfClkdzKTLIoASHHx0i1SNtHERADPT07kAZh8&#10;bE/i2GOocI4/BdgUYmOAcItsk6CYgF0CeEnwAZEAkvh6WuNxAAicFmyQyyq4oermrd8pxbbNAWvu&#10;WkFP97GFG8nAov72a38SOcdt7b7Ttm7/Wbdcu++Urd1z0lbtPGYrdxy95714bfYfM2eZfTluuqvt&#10;m6bjiWLmMyzZQrzPf17MAzB1RtclVWLwo0MM44V/DYCuVhCFTnLr/A07KlhsPXTQ3n/3FRvQvoE9&#10;LgXYXQDsEQEwkQluwIRlviUWo0D6tEwCEOiFiY2SAJSrWz8JQYz7TFULAIMLDACD+gttsEh+MJdP&#10;t1qpAdiyRl7rkq28/Zjh2Xv4lWTYs2LYTEErNcMOC4DrNmxgXuBXYvMCp36BcRletrH/+ZqdXXok&#10;2s3fbtz9xXYePGALli60Ijkfs0IAMCcKMGNMAeICowABX06rXSS7IJjN6hcFPtThBQAWTBeAGDG/&#10;oALTAjDhAgNAQY0ymLQAZOpL1B8THwFAQNm8fA7X/ioAkPb3lL54AMoKZUkowMbVK9jYcRPvAWA4&#10;AYMC5DHcNO8Cb3FF0QulwMgKL8ZiKhDoLdFjS1lGxuMhW0whNfFAagW/GjnevhkzyT4fPs7GSf05&#10;5bdguU1fvNpmog6IDzmwJdVegJ9bT2OzgR2ACwBkHeilsbANhiqcRbt8GcuZUkC4gVP0GXCTyS4T&#10;N/RlN/OlEBc6lUiSBUAyufl8uXhzgB/HRyAkA8qkRM6AhoDpYOfg54GIonZLssVbdrtjHy48HH9m&#10;PEtxENTxPxDB8MgZV6qySuAj2eCTBAEaIWkQt18HoI8BkgUOJthvAorE73Y6dcj6Ij0OLB38th0S&#10;5IAQbb3OyyW/IJV1TtA5Y+v2MtPdcQHwSOTGouSA9WH3urzX2LnL7dtJs6UwdTF08T8dM70Hn4XX&#10;d6ox+sw0dKDcx/c1pN4RBRjcXVp6pU58BPCFda8AdfwA4InzrlMNRdx7Tp22b7/9wp7o0kKubgUH&#10;wO71y+jcKun6dPpenVJyTctavxYVXRKkrxQgxlzcL/WoJ/V3LwCBXzwOGFeAAYCoP8phiP9RL+iL&#10;pQFgYRfTdy4wxdlyg1tWz2vdcla0kX/3UmxeYCw5QToMG/1vr9qZRYcjevnboeO6AGzdnD4A45MM&#10;oxB3fRibYFi32+fO2p5xY23u669Y8SwPWYHMD1opFGDCBSYGmNmqFshstQpnE2CyC4DZrK7g4gGY&#10;OwJgfgfBeAwwlLgEAKIAAwBdBlePB/XnAKhtm5fPnsoFJgECCAEiYAR8wXj9poKnA2AU/6tVWAAs&#10;+JjAx7pUa6GsVlXrTWtVtXGTprpZxogBxhMhAYLhhKTlFJlgIMhcG87W0alZLh+jN2IAXMpEPXoM&#10;CxAMSpB4IEkRVCCjQj75YaR9M3aKTZy7TPCTW7RIym/pWrnM2lYu5dxocm8sqLgAwISbG7OZEfTS&#10;3geI4T42A5c4MqDI6xHYx+YK1s5ljhRicJmJH4bldIHcfx7BV59x/lqpY2JZAgcts5YJeh5wSVvu&#10;zLfmd12pgWDU0p+LDBccYn/hmG866IfquWF4MiBIIwRU6DLcaOdiJ8tEMB7z6x4oAXjx2CCA4Tmg&#10;E+J091jKfmeLNmkbLZdsFky36jW24XoDl7O29fhlgeWKA+H6/adtjaCIMlwBALcfEaS9oQqXbjno&#10;XmucVPaPU+fL/WU0xxbnfge43gtAAOcLvtftI8yQHAET1ol/BlWYGn7eGEfs+waeM2aLO8SESxev&#10;2tiJ421oz/aCXGWXBOnWoLR1kfJiXm4mK6MxKlNdMtfvgJa+sQHGuN+XejRwc/u+3q+xc4dDDNCr&#10;PynHJgyvSwIwHgNE/QFC1B/xP7LG1PN2kfoDgI/r/UMzBAfAHBXSAWDcYNhLtjMNw47t3Gkbv/v2&#10;1xVg2PnQiORQuDuz59i56tUt5b/+2yb8yz9b6Qd/a4WzPyIX+LEYADOlAiDqzwFQ62SBG5dkKFoe&#10;qTK5vzLg16I8lnRvAVscgKERQgAgCjCpArOlSoIQ/wsABIzpAZDhb8kESCarXiCj1YgUYA1ZdX3W&#10;5nWr24TJ0z0AI/jFXbE4AHmcEzUVAHFfHAR9y/oAO6bEDAAMEASODoKRK0yhNAB89/Nv7fsJ0yP4&#10;rXLwY5KjMF+Ht9QADBZgFrc45ILFYRcemy71xv3pMtxiYorAz3eD1okZxRh5H553bjVus4x1Hp+v&#10;74XqA37MsAYAGcUBAFF9wbgfHvPQ030pRSDIMgCQYx0ywaxvOugbMdB4AQCGTtAAkORKHHzBQpGw&#10;LzxOrfqC3Q+AXoVhel7AAnoBftjSKPa3eo9+D4fP245T12zXmRtOBa4DgPsiAEohBgDiDntVeEzv&#10;sd8mLFhlI2cu1vHXcV2zNRUAeX+MzwioiXGmBSDGY1hyPQlA4BcAuJGhkgGAx3xzBNeMQRCcPX+B&#10;PdW3q/VsVvWvApAGxDQ68ACsLADWd5Oav9a3kT3fraYDYK/GPuYH+BLZX7nAAYCADvCh/gL8AgAB&#10;HwnNAEA/FlgusADY9W8E4MGfUiKCScDNnm27Kla05f/xH/dTgNx/xYZneM5mFf/Kbp687na8NWqU&#10;Xf797+1Shgy2Szb17/+PlQWAOR5NJEHKCYQVAgDlRtYEgEUBIMXFfjywU4BlpMzKy6WVtShPcTPq&#10;L1niwpJESFwBch+AAT5XwyfzAMyeKIOhKzTD4VCCKEIeTw3AkAFm8iMaIDwm5ZdJLu+jsowCYWap&#10;QZk+b6uGtWzS9FmuC8lGuRL00EsAUD8gxr3ignk3TD9CqcDEsLgYAHGLiQ3iCicgGFlaJQgIiQdS&#10;G0gS5NX3P7Gffp7lM75SVmnhl1hflRqADkhpLAAuDrwAuvs9jgUAAj+6PwcLIIwnXMI6y7BdgF8A&#10;YFCBGOvJ+36CJo4hajpYyAJzoQlxV4zxya41F51nIgj6PoOCWxrwBfgF4z6g+zWLQ9DDL6bApPQC&#10;BJMAlAKMAXDn6eu299wtB0AXA5Q5AO5KA0DihVKHAPTnxWudGxwAOH/DTgfAAL/w/qi/kOGOwy9A&#10;Dzgm798PgPqcuMCHT7lMPSN5qONkLPKy9evs2Sd6Wa+WNQXAsgkAMltjAKBzgaX+4gCk9RUAJAsM&#10;AJ/rWlPPl0sAMMDPub4yYoBpARjq/wAgLjDQA34YapAhrkyd0aJGPuua834AfDVi2LM2s+jndvOY&#10;nyz99pgxdvG3v7V94td6WQyAfsfx//iajf6nl23Uv7xsc6t8b+dX+VTy3e3b7GLmzHZHO93I8Hce&#10;gP/0j1b2od9Z4ZwZE0kQAFheIEQFAkCnAAVACotrF8lqdQFgaVxgKb5yFCXndRMQpQUg1rqS3FqB&#10;DwiiACmP4XlXv1cycwKA8TpAGiKg/lCCKMIAQJaYiwEGABbLZHUKAb2MVjXfo/q8rEsNRgBs16y+&#10;TZ09z5W5uG7KAYA62XwMync9cW6YjJZQqJUAQGKBDoTrgYcUngDi4oGALwJegGBYXyQAUkJDouOj&#10;70bY06+/a8Mnz0qoP8pdvOsr0BGb0/05KwEhrmZSjQUAxqEWB+H9DPDFjcdwgefHABhvhc9jQRXG&#10;FWJYdxAU+IBggB/LtOvuvizAz4UOZBxLZqgLAMSc8ib+qhM3uMABgPQBJI5IfDEOu7QA9PN5eBc4&#10;Dr1gcfgFAGI855SiA6AueOkAcOXuY7bh8DnbcYa+gL/YpqMXbLXU32pBbuWe47ZcAFy2U24w28r9&#10;Xb37hK0/QPLmqMsuj5+vi10EQOKMADAOYT5DXAFiwfXFuO9d3yQAiQUmXWBvADAYKnDHCd9IlR6G&#10;m/busdeGPWN9Wte17o3KOQB2FnTSA+AAkhXRnL3eBQaATQXAhvZslxoOgMEFDsoP8GHM40MMENDF&#10;ARgUYF+5y911PgO+AEGA6AEoBZjrXgCO/6fXbcw/vWKj//VVm1dVDFt93DHslx077HLWbHZb7Dok&#10;W5cagK/aaEnFBaW+s5Njd9qZhQft9jnfZobbzWHD7Ip2MNnNv4sUoABY/uHfWxEX/0sqwPJad0Ph&#10;cIEBXwTAWukAkCVz8MYBGNxbYoKAL8T/AgCBH3N4sEwPgKg/lCDTZaYHwKbRKJB6RR+z2gW98qua&#10;7xGZByDxv+r6zJ1bN7EZ8xY6BQgAHQSDK6yraNqeedwPsUDgFwDIBEILN0gFOggKcrKgBlMrQAFS&#10;66jFCXMW2ftf/2SDh73hADhtsVd/QC/ALwDQGeuCG7G5YHGopbce7qe1aSso8Vhn02UAkwTKghjQ&#10;gN9iurlEAFyI269lWks+79VfXAGyDGAMxusE+AUFzTEMAER5JwCIoVyAoFxf4BcA6BRgBMH0QOgt&#10;BrMYBMM6oAkQ9Obv8zzwQb0R8wsq0C2x7XouAuDOszds/+W7tkkKcJVgBPxYAsDlAiCuMIqQ2OCG&#10;g2ddkmTK0vVyg1fruNPYQMfhVwAI5H4NgCyZuwToxWOA3vxQOMzFAnUcKVmiO/dhAXDvqdP22Scf&#10;WP/2jaxH4wq/qgDjAGQ2xvsBEPB5AHoFmBaAlL6kdYG9AiQGqG1jbjDzBTWrnse65CifCoCOYSW/&#10;tROjxbBFB+3O+ZsRwcyuv/iSXY8YdlgMcwAcGwPgGO08Pe+ndidyeRO3Gzfsau3adiva+UYMgBUe&#10;fsB1hC6XJ5PghwJ8NAJgRgOAwQWuWSSL1Sya2QGQydGbMjm6g18eQQ3XlAwwgMspOBHjI7ubRwD0&#10;XaIBIEC8F4BZXRIEyCUAqCtG59oFjUaorQTHVACMXGjfAiuTACjoSf1VyYs94tSgU4DFclmXts1t&#10;1oIlSQDulemH4zon4wZHJ2RYYpyonLABgB6CZIQ9/ICbc4cFOiwOxODyAQCGqb33FQB8SwCcLfd3&#10;jQOgV3yCXQS8EHeLg4/7JCjcMnp+ZvQcUANyvwrBKLkRymwoowlAC7YIixRaUGv3gM9t65dhG/f9&#10;ZGFbLKEYXbhAjwl8uPUB8AGAcRWI4Qb7Bq++L2EcgKjAkFyJQxDzyZFfV39h6SGoxwU7jDo+3FZX&#10;yhJzg1kuRQlquXKX1BUuMACUAtwoGAI6XONEDFDqLwAQ13jDoXNSYmd13DfbxAVrBUCp+nU6TmkA&#10;iPG5cYHTU4Dhvu94neyvyDIOwdBOn2VQg2TRmbvkMM0aLl22ESN/skFdWlnPplUFvHIClp+aogtZ&#10;4F8FYANXA0gSJLjAwfUlQYkRpsJTQ6gAtT6Ny0gBVrMhbarK/aUFVnm3ZNwvz1PTi7FOL8BugmCz&#10;arnvASAMm1ngc/vlVFK8uQKY69ftSo0aTv15AP5dUgGOjgA4NsMwm5zxfbuy0zcODLe7Fy/apRIl&#10;EjvHAVjx4T9YiTy+Awzjf4Gfd4EBYCYHQKxGYcGwiAdgw1KCUBnBzCnB3FKCHn4ALzUAGb/rAUj8&#10;jwQI8GpQ/DFnQJD7JEFQgSEG6A9sAKCHYwBgcKEpgq5X5DGrJQBWk/qrkudRqywA4go7cAuAj3do&#10;bXMXr4gBMDkzGt1hgiqJA5B1CqM50TmJAwBdg4QIfg54EQADBFkuQVlFEGSYGwAc+so7NmLKHAfA&#10;oPYAIW2vAuiCOdClsbTPATen7liPjPupLMrsAkzieUAquL0JA2QR1IIF8MUtwM/HQlPDEui5GKKO&#10;Ccv5keLjuIXvidsfYoD3AyA1gEAQJcjIkfQAmLZLih9Pe38AprIIgABvxTYft0sLQMDHuttOYMOl&#10;3XH2uu2TAqQMBigCQOJ9rAM/lqg/EiRss+XoRZu9eodNmM8IkM2uBCbEAAME+TyovxADDMALEPTw&#10;IzboARggiMULo319oLdEYwSO58kLdvDyDTty5bpNmT7VhvbqYL1bEAcsr/PKT07WRfBhfuB4EoT4&#10;X3CBh/UEgM1cHPCFx2slAOhLYHynplCp0RllFwEQ+D3RqrKDXz/mHdaSjC/go6sTdb2dCXFJhWJN&#10;q+ayTjnKpQIgDJuS+SO7uotePbHbpYt2uXgxF8Iz8SsVAL0CfM1GZnjeFtYfYXevpR5YfFf0vCp6&#10;3rwHgP9klR79g5XKm9V1gqH8BQhicQXIuNoAwDpFszoAMjcwI0KalUH1eQDeqwDpDu0BGLrAAC+m&#10;r6xX9FEHwcalmcPXJ0GI+SUBWCgJQFQgbfAFQobOoRwbkAARAGsUeNS5v5XzRAYEcd2L57W+3TrZ&#10;guWrXbeU4P6mBWCAYIAfxmPEDYOScQ0SIrs/AOUCb/QxMIykBwB85o33bdS0ec4FpvbPwU82EzgI&#10;VlgoRQmqLW7hsQDDqbp/D/Cix4MBQLZF/QEpB7F7AJha/TnIyeKxPwfBNABE5eFOO/gBO4EvJFAo&#10;nsa9B358V+AH+F0SSsceix/rkBUOY4Epg7mfAgSAwf0NAPTjapPgi7u/cRCiAAPcXNJil1zZnccS&#10;AExAMAIhcANsW09dlQJMAhBD8QUVGKAILEmaUDaz2JXCrHIlMLjA9wMg6i8AMKi/uAqMAzCAL770&#10;M8glIehdYR3Xo2eMxq70OVywbJk9O7in9W1T1ytAssACTye5n7jBAYBOAUZlMCRBkgBsKgDWtkF0&#10;i2kK+EpqWcb16qRWl/O0Y82CzrVF6QG/gS2Y/6OsAyJLMr6AjzH9LDFUINa0ak7rlK2MuMVAjtds&#10;omxEhudsYe2f7mGYXb9mV6tVvVcBDhf0GDZCtmT8A2/byTkH3PbIRgYSh/rp6089ZVejneMK0AEw&#10;X2YBMItV1DIAsFK+xxwAaxSiMzSlJakVYGoAUvicBCDwa1qGCY/yyPXN5wqgAwCBl5+/N6MHoIAY&#10;ymDI+pL8CAqwXZVc1rK81KEAiULEmkYArKd9axUh5if1l+9hqxTBrwruMAAskc8G9Oxmi1auc3G9&#10;EANMAjBZFpMWgtxnW+rZvApMwi8OQOYUjoMQBRgACAQ++m6UDXvvUxs7c6EDIEAADEBhRgSpOOTi&#10;96nHS+/xOOjixrjTYAARYAKlOABZJgzIRVBLAlCqDuhFFmDooBeL6YUlxyZYPK4Z4Be+M8c/fqyD&#10;AsSAYBinjAJk/DDwS88FjgPQF0KnBl6wtAD0CpDERxKA2P3igMvkJpPw2HLisu27eCcBwOAGB1cY&#10;C/E/B8Bjl/UeR2zc3JWJGCAApAA7uMB8rhCHTAtAEh5JAPpOMHEVCPgCENMC0KlAMsOHT9mu0xfd&#10;vCdrt261V14cav06NLAuDctZZ1cGUzxRCtNDSg4A9qdrs+DHdLRPdqhmL/dq6IqgcYMDAJkBDuvX&#10;vLxrWAwAOVc5Z1F4ABD4ofqAXwAgGd+gAIMK9AAsak2kADtmKW3fZ3jaxf6A39jfvmEnZuyJqJV6&#10;9Me1IUPsRsSwBAAX1hhuM4p8ZkuajLbTcz38uNEhhhF0iZdYsdyu/uEBu5sWgI88YCUpfBYAKX0J&#10;bnBQgAGA1QtmkgqU6irmFSAucHPBz8UBowQIBvjiAKRVVgBgPP6X1gVG3YU6QJIgnWoWMD/5UTYp&#10;RCy7266JFCP71RFAaxR6xKrlf1jgeygBwIoCYGWUa8l89kSfXrZkzcYEAFMpQFwGnYyJpIgswC8s&#10;2Q8wzCOLyphf2f1UoDfcX1//Blg++XGsvfnJNzZu1qJUAJzBKAGtx8EWh12474DnipJj9yOLAy9Y&#10;eI64oavji8EvJD3SAyBAc+sR9IIFZRdc22Bx6MWz2U7ZxpQfKpjHCSn445xU2KmOuUuAnHSZYFcE&#10;LeilBqDgEcEvDsD7ucBYgJ+7L/j5+J8vWmZIG5ZeHDAtAPdeuO0AlxaA4b6L/+l5SmW2Hr1k6/ac&#10;cgqQLHBIgmBB/QX4YXH4+WSHz/pyP60CjKs//1iwJAzX6Te9/uAJ2378nDFP8/ZDh+3dd16xvgJg&#10;ZwdAucACEu5vN2Zoi7nAA6NZ357s6AGYdIFru9EhHpBsU1EKsJxzgfHWnGiRAgR4ABDXNw5AFCDP&#10;hxggFgDYqFx2612tji1tNsZmFP7CljQdk4phaW93V66w63/4Y2oA3jp3w65Let+97gcMx1Xf3ePH&#10;7NYPP9iVQYPsavv2duPBhyIAJstgKt4HgBUEwCoFM1s11F9BAJjZQdC5wCRBBL8WZaMymDQAjCdB&#10;aJbAeGEfH0QB+gLmkAQBgKi6AEAXVBUAO9ZglIkgGsGP+r8AQOBZtyjxv0etmlN/XgFWcADU5y6Q&#10;RQAsYIMH9LWlgtbaXd4Fjp94GG5wAoQs05ycnLTEr/xJ7092TnzqAgFgWmMuD2ypYIMK/GLkRHvj&#10;L18nFKBTfgIV6i8ALQAvLfjCfZRgXA1OBXSC4mRM62kBSEwQ1xdwod7ibm+A3wLBGtgFVRcgGFTf&#10;PQC8D/wC+LCZyzz8qHWcRlOIRSvdsL+5+iwbdIL6+Y2BIBcizD9GXJbiZ+CXGAUC/IAdqi+NAvTw&#10;uxeAqYAXu+8ec22oDgh4goWgRbY2PQAuxgUGltFY4M3HmBf4tlOAIeERV4AsASAuMADcfFh26IJN&#10;WrTOJi9mHLAvhA4KMHy2eAwwDsAAQe4H0MUtDsD4ZOoJNbhfF3epwC1HT9uec9ds36kz9sknH1jv&#10;jo2sW6NyLgvcheFw9Uva4w2ShdD9Bb7+rZglrqI91bG6c4GTI0HqGpMiDdTzwA+ViBv8uMCG+wsA&#10;SWigDBlRgjrsrdfFTQaCKMCQAQ4g9CUxRa2uzuPBj7eSu/uL3Tx1LTHeN6777h4/YTd/+lEMe8Ku&#10;duhgt/70UATAKAt865fbduvu7cROwXO+NX68XSpS2K4BvMhcAJH1GAArRACsmN8Pf0sPgBQXBwDS&#10;b69hyVxSgCQ/GNmRGoCALwAQl7iNmyzJF0sDx0Yls7r6PWJ4XgFSC5jVubdxAHaorv0CAEmSSD02&#10;K+vLXxpoPzLAdQo+ZtXzP2KV8j6szy0A5tM6AMwnaJcsaEMG9RMAUYAAUCeZfkAJi6CX1uIAxIIr&#10;HNQOJ7+HhodeemoQ13j55l3246SZ9vL7n7kYICNBpgmA0wWqkKX9NQvgiwMS47EEAGU/CzYJ+On5&#10;kPgAYEH5YWkhGBRggKAz7TMPC3E9qV23BHrR9w9uLjZreWrVN5PPuRT4MeplhauF5Pj4KUD5HxyS&#10;GmR+lsPRY0wMf9hNxcmx3yBFBABdGYwgtzQMg4sAGOBHA9FfS4IEi0OQbQN01kndhcYGAHCZALh0&#10;80FbtHm/LSZeiKsshbf56EU3TzAKLw7AuBpMC8AtRy7qArTdJsxf7eKAvhcgCRw+u//M8QwwsAN6&#10;Gw5IScoCAN24YFSgjk0AoFd7ANDDLy0AXSLkwDF9hpO288wVO3SeSZJ+sH5dW1iPZpWc8kMFsqQZ&#10;ggdgeT8pUmsBrE1qAFIIzVC4JztUcU0SmBAdFchQuG71GKhQwAHw8WgiMwAICB387gNA1N/jCQBm&#10;sie6tYxEW4Df3TQMK+LK9wLHkkmQCIDpdYS+9e03dum//juR9AiG+vMAjJXBPPJ7K5EH4PkhcCEG&#10;iJKqLOBRU0c2GAsAbCQANi2dBCBxP2dlfAKEJgV0e20mILasyFhe7yYDRZ6jfq9+Me8CA7QmZbKk&#10;ygLfA0ApRDcJkgDYiCkwdeVIAtBnfyvkFgTl/lbMy3257iXy25CB/QXAlCgJ8jcAkMf0XICfW5eF&#10;rPCclR6AQQ257HAEwLQgZDgYmeBn3/wgGgu81KYsWpVQcwFqAXQBbGEZLGwbt7DNlMhc0kPKj+YH&#10;1PwBP9RcgF8AYEIBpoFfQt3J3CgUWRiREtReMK/4vPIDfMEAICp32uKVCZuykJb9O3QcA/C8efXn&#10;jQsMEz6hBBkFAgDDULgAvLjr6zsp87iHmlN4acAXLMDPxf9c+YtXgOvp8iIVCABxi50KRAEyPjgC&#10;IMBD+TEaBMAFAGJx9zcY226SpRw679QkY4LDWOAAwDiIQxIkqD/gt/HgabfuFaBXey4OqONCl22m&#10;FliH0nNQTEIwEQPUb3jDQSnXwydtx6lLdujiVZs2e5oN6dvRerWsFgFQQKKEpWFwgZkNzhsAfLpT&#10;DbnAjRIApBnC052qORUYJkMnI0ySEsHCcFXigcAvKEDg1zcCIDV/qL4APwdAPeYAKAYM6trSTecR&#10;OkKDQezWt986hlG6F7iVYJgDYOQC37iVGoB3UlLs4iOPJNQeO8QtPQAWR/HlSwKQZaX8mayyoFdZ&#10;y6r5H3NWvcBjDoANSuZ0CtDVAGqJsnOxP1nDUlJ4jNKQNdb95iQ/BMAm5XJaIwGQx+tKAQJAXFnn&#10;BguAuLk0PqAOEGsvGLoMsADo5gAWAJtqu4Yl2ZcschKAKMCKADCKAVbS569ePL8NfWJABMBkITQW&#10;IBjigXELz8VVIPdDVjiowBAPTJscCRDEDQYUz7/9kUuG0Lr+56hTcwAdMHMgQ8VFjweLA5HtAiwD&#10;AIOF51B+DliCcnB9aWe1JGWnA2Acfs4iAAa3NgBwLuBD6WExtQfw4utxAIaYnzc6XK90CpB1Zr2L&#10;Ay+1JeOyXHzCMDi6yqD64gAM6179BfvrAHTJkij+R+ID5RcAGBIhHoAH/bhgwTK4wev2n3bjgeMu&#10;MPCLAzA0SFgnSG7A9p9xrzt+/iqboQtmSIIEAPK5QhY4KMB7AYgKpDRG2+iYkBnH1gqcbuJ6XURQ&#10;fUEBOvcXCAJAucAAcDsAvHTdFq1aYc892ct6t64h1VbCOkm5da5XLBED7M2cHS3KOgAOalvZnulc&#10;08UAw1A4FCAAJA5IjJBsMAXRHWsWcIIFN5iymKD+cH+5HxQg7m6nGoWssywA0LnAtYpanaIZbaDU&#10;abwlPvD7ZeNGu/RrDIsD0CvAm4m2+NefeSYx4iPtjm5nWRyA5R/6nRXL/aiVlwr0NYB+FAgAxAUG&#10;gFWcW0lShDk3snoARhlgMsEu6SFj2SAGwEZl5LZWyO2scVnBsXQ2qwcAJX2DC4wCbCplFwDIAQWA&#10;7arSbAHw6blIAeIqBwDWL5o5lQKMA7ByXj1ePJ898+QTtlyAogxjfRx+urqGmkDUR9zigIwbjxMP&#10;BBZMV8lcvtg8egFGMEwCEPP1gO98/r299em3zh0ez/wfYWY3WWhln57FQeiMNlsR/IBeMOBHxtcV&#10;PFOLF7m+wC8AkPsJ8MlcjC8t/LTE5qaBXjBcXZbh8RDziwOQ1v5AL0CQiZ7WMGfyvsMyYoCpLWX/&#10;UTck0Y0H3i/Vo5M8nvhw0EsoPw+/0EIe+1sVIGN0AwABXxyAxAHjmeC0ANx+8qrL8AJAwMcyrANA&#10;3GDur4mU4AZee88pm7hAF7al6xPNEO4HQFzeOACTbjA1hihWwU3g4+LgloIeEPSuccwF1m95LV4M&#10;McDDJ1yD1AOXbvjmqC8Msj5ta3kACj4d6wpETFEpUPVuJlAlAFjJnu1Sy16RAiT+x4xwJEGe6ljV&#10;ucBB/TH6g1FaQbAAu4GtKiWyw5iLAzby44A9AKUABb0uNfXeWnauWVhCSACUC3xH8LtzJ9m4+frz&#10;z7uKlfT4haUGoHb2ANTtxg27Ur26c33T2xFLC8ByAmDRnI9YmVyPWFktGQmCCgwArCIVWCXfY85Q&#10;gB6AOaTmPAQbl5KyK5XdmOOzcQyALIEe6g9LALBE5gQAk0kQnwkOAMSY/pJRIGkB2CgA0I0DBoCC&#10;Xp6HrHwuGbHACIDVHACH2vL1m70LnBZqaeDHj8qts4xg6fbRdm5dhitMPNBDgGFtNDYAgmSIUYMo&#10;QQ9Bssdsi/v7+sdf2bfjptqo6fNs4rylrh0+83YAw2Dcx+4BIGDBIvDRSDWALyi/AD/ghsoDevTg&#10;i6s/Bz1Mny2e1Y27t8HFDbALxv248f1ZEvObBYD5PIkYIMkefW7Bnft+PpaQAEltKTphyQIzDDEA&#10;kOwviY+Q9FjuQJe0AL9QBhOHIOsJ+Ol5Dz/djwEQ+KVVgPcDIOoOABILDPBjBIgbA6z7AJLHACzj&#10;gF1TBClMXpvhcEyWlLYd1v0ACPw2HTqTUIGJ0R/63a0TBDEHQbnEuMJrUIG4v8DP/YYZJSLjmB4S&#10;AE9csAMXr9vG3Xvsjdefs77t6li3+iVdHWBHxvEySxsKEJdVYCMO+ET7KvZst1r2cu+G9poA+LIA&#10;+LzuMyscSRDKYLprP9Rfmyq53flK1QbKLwlAusX4esFeAmBSAcYBWMQpwjpF5QJ38QC8FQB4545d&#10;qVnL1fulxy8sFQDvnL9kNwU+JyAvXbDLpUpGfvPfRZZmZ1kcgGX/9FsrlPNhK5NbABQEw1A4p/wA&#10;oFxf4FdV930WWOquRDZXCgMEG8oalMzu1rE4AJtQHwgAIwXIYwCwtgAWByDww0JXaNcHsBLdZnI6&#10;ADIBugNgabnV2r+h3Gdc6LqFHxUAKYF52AGwnFRg+TwA8RGrWjSfPTV0qC2TGosXQgdjWFwAH8aV&#10;lR9TuO+AKJWCuUylfnTByPAG9QMIgERwjXErQ10d5TDE/sgEkxH+adIs5wpPmL1EIFwmW+oajwb4&#10;BSgCwLhbHDLIyUxy0u1Nm/FF9S3fKhUVA6BTfZHyY9SGS2xEwAtqL1h6wAuPxb8vE7t7W6PHg0Vl&#10;PkvXueYPbEspUTjm8bAC5uAXARBbs0tA02dn+kgHwG1Sf4wMETCwZGdolkmVF+AXAOhbXmGC4xY/&#10;BC7U/wG/jQfOumVcATr4EQfc4iEYAIgLvOXYpYT7mxaArLvSmdh7rBMEx81b6QD4t7rAgC+YV4Ek&#10;QkjYyBLw8+6w69Itc7/R6HecCOMc0LE9wmTp5+3g+au27eAR++D9t61fh4ZSfaWsk1zQznUKJ1zg&#10;Ps0ruIaoxP+eEOie7lbDzQv8av/GbnpMxgIDQJ/8oKGqT360YZ4eucAMicP9HdS6SgRA3zIfVYgr&#10;DCADAIMBwY7VC8sbzGb9KpSzGyu2Rv6rbtev2ZVyZZ37m5ZdwVIB8PTQz+3OmUvm+PnLbbvasJHL&#10;lqS3IxYH4BQHwP+1QjkA4KNWVhYHIEmQyr8CQAz4BQA2LpPLwQ/IsQR6wQXGHeYx1F9t+f4uCSI1&#10;59theaMYGviRWXLzf7j5fz0AMQDYSG5zA/aX1Sn8iAeglF8CgAJ5BYG8SpG89vSTT9oKATCchEHJ&#10;OdN9fjgOfOlYHIRB/QUDqIAOGAUoYHEIYrjAPPbuFz/Yh9/6xqgjp851ZTFjZy2ycXOXuI7MdGYG&#10;hMHiIHTKDwvgc0orCb8Q9wN+QG+5oBEAuEigdnG/4PJqu3mCn0twpAPA8D3i7wPs4lAM92ev4Dlv&#10;AYSoQbZhPwDIa3K80l584uZAGAPgSrm6yxwEveuL2iNpgHkIJlWeh52HSrAkBPW4oIQR4wNOqDNi&#10;dJsOnksAMChAB790AIgCZIRHAGBQgS7uFwMgCjK8D4kWegJOXLjaZYGBYLwQ+m8BIKM63LhfHaN1&#10;EfxSmY6r+20KegkAujIYucGHT9k2hsRduG57Tpyxr776xAZ1bWaPNygtF7iIdalXxLo39C3x3Vhg&#10;wW+g3F8HwK4egC/3bWgv9qpnT3WuboPbJbO/HoA6P6X+OFeB3OC2uMhVHfR8w9TSHoaNS7k5wTtW&#10;k1cXs07VC2lZyOqXy2V9HstuJ7q8aXY12fTgSotmiQRuugyLA/Bg5hZ2e81O7wLrduOTT+wyG8V2&#10;SLWz7B4FSENUwQ8A4gYHF5gkCCNCki6wzwLfD4BYACAWjwGyzmN1isuNdgqOGCAK0LfOwr0NAHQK&#10;UFeY1ADMYk1K6TVxnwW/ekUetdquEDo1AMtRDiMIAsDnnnk6AcAAPk66Dbqi4ubyA0oPflh4jiXb&#10;BvjxWhhxRVzIBJB04gdVFVeCqEDA9/Zn39nnIya4WCAQHD19vpvoHGPiorTww1CADoDAL4JteC8H&#10;MMEMVQfkUH4rBL8VgsdywW/pJiZ5ilzfyN3FXJwvBr4k0JIqDwsQ5LG4hW1x/+MQxIiNhtdBrZJp&#10;jh/39Mw9r5OXLPxquct8BwC+gmTIdj9JeFoApoJcBL5g8eeAEnADcmkBGJIVPAe4XAY4KoPBACDx&#10;vW0nrjgLsT6Ah3Gf7DDbeaXpzb/eIftp2gKnAEMxdCiEDp+R75JeFjgAcP1+AXCvB2Ba+DkVGAEw&#10;rgA5huy3kaazAuB+ucAHzl2wkaOH25Cebe3xRuVcDLArc/QCquZlnesL/AaR5ZU91aW6U34A8Pme&#10;de2pKAESByDZ3xD/w/0FgINaV3ZxPw/AMtaPccANBVypv/ZV8qcyINihakGrWy6nDcicy44U6GS/&#10;6BiG283PP3d5jF8iu4dhqQD437Xt+rSV0a5md8+dtcs1a7i6mSQEk65wugDMkVEK8DG5wF4BkgRh&#10;OJnPAj9mlakJzMewMwAodXdfAOb4VQAGBZgEIE1RgZ/vIYgLTHwhAcBy2j9SflgcgHWl/moVejgV&#10;AMsSBxT8KkoBVi6c21547llbuWmbA1f8hHMw0zIOOtQHJyDLcD8BwBj44kZmGKAEdRYAAViADQDA&#10;Xf55/nKXDPn4+9H21eif5QoLgtPmuXl7R89a4ObjCBAEgGmTIAGyWHh9p/z0HjQ1QO2hnFYCD8bM&#10;CrqoTyAch14cfgFkcbiF9wgWfy7xvglLAjAeCw2vzT58dwc4XXBc0on16P8Q3GAXY5VR3sF3AOAr&#10;pfwohXFTbbrJgyL4pQPAOFTuec65v9pXUAojQDbJ/U2JALhm94lULjAApBYwKEAgh/pDBaIGAR+P&#10;YyQ8UIBLtb54s48fBgAyCdN3P89xCjDeFj8oQD4j3ym9REgAISBLuMD3AWCAnwMg5hTgCbnAZ/SZ&#10;L9r+SzdcKczkaZPtmX6dXFssB0Dm6G1U3Ho1K+2SHwMFuEHtcIErOQUIAFGBz/WoY0NJgAiSwQWm&#10;/AX4ca5SsobSA364wSQ/ejQs4QDYp0k5Y/pN1w2e4bCV8rolAOxAgxQta8tDHJgtrx16pIldW7DR&#10;8ws7dcou16jpEiF/FYCH/reuXZ+e7Jfv0sjbttrlChUcBOO+NPBLBcB//IckAF1LfAFQRkE0w8kq&#10;CX4VXV1dBEBXB+gBGMCXHgDrFvcucABg0/K53DoxwLQApDDaxQHLJrPAAYCUvwT4JQGofaX+6kj9&#10;1Sr4sFXN9yefBMn5JwdA1F9FB8A89uLzL9iqTdvTB6DMBZAj2KU1HseAIi7vev3wAvjiQCQzDFTi&#10;7jAA4LEAQdZxgXGFGR733bhprkUWM7G5iYikAnGF3RSWAmBC+S2Lsr1aD68NYBzMpP5Qfqi9VTv2&#10;22oZ8FhK1lfKb0EEPmdsTw1jZHNXCGARpOKgi4OPLG+AZBx+vPdcN48J6z4TDgC5HwcsS5rL0omb&#10;Y04ixAHQrR+1FMEvjAcmC8xJ7C5Agh7qmq4wnOirBb303F/X1j6CX1oQhm3i7q+L/+095dQftXrE&#10;AQMAXRmM4IULHABILSAAJP4HAAFeACBL1B8AXLb9kNsvOa/IYZuzZocDII1RGRMMAENbLD5nHIBh&#10;PDAQ9MovjAjxMcC1JEAi6Pn4n4fgOn7HHNPoAuLXdUE5KMgfPiMFeNH2Xbpph6/QHn+uPTfwcevR&#10;pIJ1pBSlLi5wMevZ1ANwQBtvT0QAxPUFgs91ry0A+iJoOsUAtw41oi7tFXJYB7nCwM7V/8n9ZSoL&#10;YoI9mPdX6q9rnWJ+MrRKeayNAOggKPMALGB1yuYUAPPYoYzN7Ppi3/Le8YvlVjGsYoV0IRgA6DpC&#10;H8jTzu5s2pcMIka3u4cP29UhQ+zSg39KVFGTWQGIyMutson/8H8EwN9Z4QQA6Qso6OXPIgBmFQCZ&#10;IlNAzPNozAXOfA/8kgCUC1wiq9UrniyDaUoLLEndhnJ1QxIECPrRIAJaHICV8+qK4QHIFSbU/wUV&#10;CABdAsQBMKPVzP+IVc0L9P5k5SIAkgSpkOthqyQX+MUXXrSVAkJ6AAwAA24Oejr5OAGDxWEYtsUC&#10;PNNCkJM+7jYGCABBgPTd+Gn22kdf2vvfjLQvR06yHybMsBFT5tqoaQLgDAFwto8FBgUYz/QydI7X&#10;TA3WLVJ7O/Xee5xRb0fRMRloynJCeY4Dk/aZR3+6CE6zlwtq6UAvbkno8Z5e8XnI8bpJAIb3WLB2&#10;k6ALHJOPr9q+V8f8sKXINlEAzSgQLbm/We7dlgO+GwwNEVCD7n8h+Lmlg99BP7m6LIwQceOCBVbU&#10;VDyxcA/8nHlFyKxtKMB1+8i0RjO9HUwCENXmACjXNz4aJACQRAgKEBcYALJ0ABQUeQ/cWxfjY+5f&#10;QXfmyq02fPpCN0UmkyPFu8KEzxyHYIgFAr31+70R/1sDAPV7JQkSByAJEFepkACfVKIzPxZ4E3OE&#10;yAUGgIeu3LK5SxfbMwN6WPfGFV0ShBggra2o6aO0hXZX2CApQecC94oUoAMg7q2v/6NBSeNSj8nz&#10;+qPVL/6IG7zQuQ6vJddYsKPze5gCg6lw21bJZ82YwwchpPO7hdbbogDpEB8pwP6ZctiRot3s7q6j&#10;EbmSt7tHDtm1wU/YpT/+0YEQhpHghWH7ZatkGU6+9I3dOXfZ7sQQ6GSkXxUcN9mNt9+xK82b27VK&#10;Fe2GqHqxalXb1qSpzerR3Uple9QKZ30omhPEG0XRVQRAEiGpAOiSIL4OMC0ASYBgDUrI1RUEG5Ty&#10;SZAmtMDSl28gVxco/hoA/WTqUft8XWVC+UsyAyzVWPQxqyf3t07BR62ma4P1J6m/B61cDgAoEOam&#10;JOZhq1AotwegXMIAwKBAEvDiR6UTzikOubMoqWABhIwjDqDD4gDEOFkxmn4CDmJfASoBWLiiNAag&#10;HOaNv3xjH3032r4c9bN9H0Fw9PQFNm6WADh3qYv94foCPur76BuYVoGhKhlqt1qAAX6AcKmUboBf&#10;UGYBUh5KPL7JNWINny8OPt4jLP37+c8e1J4HH9/Fm19PFoS7QnDuR9vyWdbu3O8ACPwSAMR0TDfo&#10;2DklqJMdFcj/hf8BxkT2ayL4BfC5DjGUx8gWS/UuplYwHeWX9r4rnRG0Vu8UWADg4fOurAUViEsc&#10;RoO4Qugo/hdUINCLAzAoQABI0TPlLkvYJwIgLjQgnbpsk0uCjJ6tC9oiqfdIBYYxwQGAqNrUEEyC&#10;jHU37C1SfAnXV9ujCgMAHQQxF/87bhuY4iGaKH3fxRtukqTFa1bbc0/0se5NKvsawAZSfy5Tex8A&#10;BhdYABzSoYprltq+Wi7XRPX1od1swvAvbMWi2bZx9WJLWbvUNq9bbilrltmm1UtlS2zTGi1lG1ct&#10;tvUrFsoW2fqVi2zrhtX2xpCuxrh+AFhHfOiTMZud7PGu2fXkcF5urIe8hmPYW2/ZlWbN7GqlSnZD&#10;HNtbrpytqd/AMtw8e9GuX79ud34Jm4db/OV0u3vH7NIls4uX7M6F87Zv715buGiBFc2V2QpnfjCh&#10;AAMAUYCV0yrACID1S6QGILHABAB13wPQ1wE2FrwalfHqLw5AhsOlBSAdY4Bf2yp5XXOEoADjAHTx&#10;v0IPu1b4DoBO/T1oZXPIBL9yQDCnIFggl73w/Iu2WieO+7HEXDBAFsCVgJ9UHG5kWgA6CGq7tABM&#10;u842uHwBgsElBibBFf3zlz/a829/LFf4R/ts+AT7ZuxU+3HSrAQEASAKMLi/YXRHGJUBkFCTvM/q&#10;7fsS8GPsMQAK8EuCL1gYwpY65pc0HvfQQ+klY3oeegFyAXRhPW4BgEwNyhzJy/SZNuw6kIBfAOB6&#10;QXHdjn22VmDimHH8+J/wf+Ai4v4P7v/hh8QBP1cYnRLNQAcAdVGLAzBAL25JAOriJJWH2gNam46c&#10;d1Bj3G4cgIwHDlngYECPGCAARA2mBSD7A0CUXYAbKhDXd8SMRYLgIq3r/7lcqjs2P0haAGLeFQaE&#10;R7zrmwCgh15QxCxRhCg/Zw6YADBSj3EF6AB421Zu2WYvPTfEejSvHo0CobFpKefWMrojAPCJdgJg&#10;1+rOBQ4A7N+qrNzaYvbNey/Y0UN7I5j8f7udPH7IOtct4So8HAB17vcpXtyuzV+XgN2v3mDY5Ytm&#10;Vy7b8d27bPPGDZbhxu1bduPGDTee7tducaLe1L09R/YJgPOtaM5MVijznyIAZkoA0HWHkQKkuYCP&#10;AXoAkgWuV9yDz8cCfUIE+OECh8dxeXGBgV9DAQ74hfifiwECwGLpA7CNAIi8Bny4v2HZmCJoub8B&#10;gNVpg5XrjwLeH2MAJB6oZf6cNuylYbZm6x4PwMiAVVB9cfit0snnEgmAJQZB7x4LgNHJGiy8Hsb9&#10;AFQSEJSAYEAQwAAv3NYfJs6woa+8ay+//7l9gCssFfjDxJn208+zHQQpjZm4YJmLAQYAulIXAQw3&#10;FuXnPqssuLzADwAF6LEMxn2fqPCgC4rPw5ClN68Qk9AM4EsPcg50rtCbUp8Y/HiM57UftlyKNKH4&#10;IkvAb9teWy2wkezgu3Dc+F8AdgwQxidZTzUDXQoZVerqfFnJ/QDIYwAGCwkQ5vrF/QWANC1AwfGc&#10;S4QwQVIEPtQfS8pe0ipAjMcBIHFF4n5JAO6R0tvu5gX+ceo8QRA3eIlNWar/QQRAIBnAHCDoPqNU&#10;4CqpvHgPQD8O2Lu+cQsAJHHkLChAwS8oQAC498J1B8B1e/bb668Os96t6ljn+iXcOGBKVbz6SwJw&#10;MDHAbjXshZ51nQp8spPUn55fMW9qRI7//24vD+xoDYtltPY6xwFgzcIZbUC7JvbLjZuuGDp5SyPe&#10;dOORYNwOnz5um7anxJohCID37pb25re4cvC8LXj9Z/uq4ztW7LGMViSrAOjc36QCDO2x7gWgb4pa&#10;rzgTJAHDqEO0AMiyXnG5ulKAQK+RFCAQjAOQGkAqwH1DhJAJzuIAyJwhxAFbkwARAH35i7eQAPHu&#10;70NWq+AjVj3PQ1bRwe8PDoDO/QWCcofL5Mtur736uq3TCUYjhDj8gqsV4BeUR4Af4IsDMO4GxwEY&#10;4orc53XDa6H2cHlRgiGDC3gYKvb06+/b4GHvOFf4w29HOQh+N366gyBZYeKAuMGoQFxg19hU8KOs&#10;hddHGflMr4/3AaA4/ABXHH7U6IW4pDevBMNwvrCPB17SnY2DLhhjnONLLGzrtse0P7ZSyhTooQKD&#10;AcC1O/baGuKWXHCi4x6OHd8Lc/MKR9BbFE3A5ODHOiCU+w9s4jFAYOJGf0TwC48FAKIAN5IAoW+f&#10;VB0AxCUGYg6AZIIjAAYIovQAIA0RQgwQAFIDSAzRA3C/g19QgMT8Ph8zxb6dpAvbtHk2She1yUvW&#10;CoC+HCYowLQQXLlTYBXcKPsBfNhKlrqP8gvqzyVABEBig278r2ztPi0Pyv09fNLVAKYcO2NbT5y3&#10;3Wev2P5LN23L4eP24XvvWt+2DaxT/ZJuFAgjNcjs0uCAeX+xwa4OsKYD4Is969hAKcLVS2Y4ZsRv&#10;ly6cc27vJrnAW9Ytky23zWuXyQ1e6ox1DJd4w0rc5GU25psPdK4/Zq0lcvDw2lbOZzUkYgYwFvhu&#10;shnCX7uFrjH71++2qc+NSA3AX7vdvet3vLzhtE0v9Zm9l6G3PZmhpRV7MKMVzfaQU4BeBWa08nnp&#10;BkMWOJOWjA0mM+znCKlVOItzg2mMigG8hgyFiwAIFDGUoUuMlMlhDQRAXF+UXy3q94p4CNINooEe&#10;pyVWMynFVuUjAEoi0wU6NQCzWKMoAYICBIAuAeLcX6lAQc8Nh8v9sJWVAgSAb7z5tk46PwwuqLQA&#10;wDWYThiUyCqpidXAC8BE6i8VALVfHIBB+QX48TwnMOoPMKHMAA/98KYt9vMB0wcQJUiD1C4DnrJn&#10;3/zQ3vr0O/vLD2Ps6zGTXX0gtYFMpjRJbtNkYoFSkcB0BZleqaaVUrPLUnB5fbwvwC8OMdZxYcNI&#10;jTBKg/Xk8D2v+Dz00ld4oatNakt2wA4AjEOQiaECAFdt2ZVQfgF+wVCBa4hfyogTclyBIeDjGFI+&#10;QxmPn7eEZRKAiwEjrjAgkbu5fCu1g4IJQ9626OIguLAeV1cADgVI5nezwLft+BXfvHT/aV/cLBeY&#10;TPCSqJwFEBLLYz/m+dgZS4Jgq+QOA9NVO44JyPsc2IK6w+394Iex9sXYKfbdz7MSAJyzVv8vAI4r&#10;TzIH1x4XX2ALtlJG2c9qfqeCXRJ++h3yGBfiPQIg1QsCH2OFXdwQ9XdAn+nQKZcBTjl6TuBmXuOr&#10;coNv2c6T5+zLLz+3/h2aWBcBsFt9D0DXBLVNRRvQWgqQLHAHXwjt1V9lG/fdnx0zwu2WODPi83f1&#10;GqV0bme2ltTtUrUha1s1n+7nFuD87I5ArkUFnf86b13vT8GvRfmc8vJ8l/jWsuoAsEtzB7+/DsCk&#10;vLu0/pSNKCYRkeHx/wcAyn65cccWNx5t32d40v6SYaA9/4/tHQALA0C5wmVykg1GAQK/zIJfJtcX&#10;0A0vy8dkQwAwawTAbAkQAr7g/tahSYGMdR8X9MPjgB/qryb1e4WBoFxhKboGcmvpBuOSIBVyOwC2&#10;1EGkB+C9AAwu8CNWsxCzwEkB5iIBIghm94mQBADz57A/v/ehC7YDwDj8vJLysSYsuGLBBb5HAWrf&#10;tPBjPS38wjhg4nIsf56/1PXEC51RGClBUXTbngOt7zMv20t//sTFBT8bPt6+HTfFTZ40jriRIAj8&#10;iPf5z0gCwCc6aLQQgBWgFyy16mMaTg/BUK/H83HVF2CHxaGGWx033jcY9+8HwLgCXE0XGMEvxP6C&#10;CkxAEdNzWABgHH5xWygIBgCiCokFLsOVFABXAMDIlgNAmVtPKCvUFAXFvgQG5bcdAB677DK5q2LF&#10;0EDP1QOmSEkGAGr7XTEFCDDpFu06xGi/hRv3ugyvV3e7pf4m29tf/WQf/TTOvpk4I3KBAwD13VDv&#10;fFeAr99N6HATxji72sdgAqTLggNAfodRXSrmmyB4ABL78xOkMzcJKlcK7eh5237ysu05f8P2nLls&#10;P44a7mDTtUHpJABxfwGg4IfaGyyX95luNZ36e3VgC7twzs8pzu3GtSv2xtBuVrPAA/LYMsrLy2iN&#10;y2a1VlVyW6vKua2pztdGpTNZYxkd3BnE0LikOCCBw/lLBrilzm8PwPwxAKbuBvPXbnev3LFFdYbb&#10;Bxn62J8l4v5mAHK7vOWMTXjgbRuV4QUBcJA9/0/trWgcgFKATI9JGUylfFmk/DIJKAJgboqjgwIU&#10;9Ip6+CUB6Mtg0gKQlllNyuZKABD1V0PqzUEQFajH/HA4QS4GQK4c9P4L8PMlMAIg2eMAQClAAFhB&#10;ACybTS5wtqQKBIBlC+Syjz/5zDbtpdHm0YSbFbcAQAdB/SDvFwOMK8A4ALnP63DS+oJjr6iABMAC&#10;QpPmLYlBkPvLrdugZ6xdr0H2xEtvusxwKJBGBdI+H6XI5+Eze2WUTHSkBV9QgCi7AL84+NImNAI8&#10;iSeGDtZAhu+ABRXLOu/LuoefXwYoYukBkPgfAETlpQVguL9FLtsWGnfKbaMjDMeS2B/vCfT5PCz9&#10;uh6TBZc4AHC53N/lUmoBfiu3CXgRBN1SqtAD8LBc1dQA3HHiqlOBQIzkBqBzmeAIgCzDCBKSJTRF&#10;RS0GALquL1KTxA0DAHGByfa+8fn39tqn39qfGfooAI6du1RusS4+Ot4LAby+Zxx8cXMjXwS9RBG4&#10;MxShICgL8HNuLxf1yFzxs9Tf5iNnZUkAbj0ueJ+9ZnvOXraxk3+2gT3aWPcm5e3xhr5ZAQAc1KaS&#10;DWyrpQA4RAB89vHa9nSXajbum7cjavjbqK/+bHUK/8FaVcqhczajff3+S7ZkzmRbPGuiLZEtnDHe&#10;Fkwbawumj7NFWl88U4/NnmZLPxtqb9Z+RHxgnnA/RQYAbFUpr1XTOdy/cwu7K3b9GgCT2k8M23Ta&#10;Jophn2cYbO8Kgv9PAGSG9Qm/DQCUAowBsHROub+5MkvtofyyCYBZraJgCABDh5iqAmDtItkEPVzd&#10;uAJMDUDvAnsANi2XOwFAwOcASBGzFCAtsWlwykxvXCHiCpDHQu2fM11NkgB82GoUeNiVwKAAy2b/&#10;o5WJAEgSBACWK5DTPvviK9tMZkzACuoPw/1160BO5uCYBn5xCDoAEnwW8ILyC+qPmBVuaoixARtg&#10;ACwATgAgzUFpE4+y6//cq9a8S2/r/dRLTgVSIP3lqEnaboX22+k+G2DltYECyjKUnsQNqAVVB+xS&#10;u7tJxce2SfAF1edBE4cf5gEYbJdzSwFh3Py27O+VYACgmzpU78Uk8bi6AXrBBWZ9s+C3VfDbKvht&#10;PcSkSL4EJnzXJPiSny0ovzgAUYBB8QG/OACd4RZHsbX0ALj9hAfgGrnGADCuAFliPOYAeOZGwl0O&#10;Y4DX7z/jSmcWbNiTqPEj+TH0jfdt2Edf2ltS9t9Pnm0TF660GbqgzeN74eKnUX5hPdwPme8AQecC&#10;RwAMKnCtLiK+D6AvmaH4efPh0w6AwC/l8FkpQb++49Rl2yUFOH3eAnuyfzfr2byqAFgqcoG9AgSA&#10;2OCOALCWPdW5mq1bNjuihrhx9oR1a1TSmlekuuMRe6p7U1Hpr/OG28VPmtng8n+QWvTubxyAVXUO&#10;/y0AjN/OrzhmE/73bfvi/wsAbxy/ZlNz/cVNn5meAvQAFPjyZY8AmEUAZMJ0PzyO6SZrF8lu9Yrn&#10;lAE7YoBZBT/vApP9rV2EUpngAqMAcYGzeAAW8QDEahXOaHWJDeg5D8Cc1todICZQpwtMOgDUa/gk&#10;yMOuCUJaAJYFgBREC4DlC+W2b7/70bZQG4WrIFgBuoRFP6jw41qFpQM/jH2DxeEHpDhJAR8ZX+J8&#10;wAcwhVgZ8Bs/e6FbEhMEck+//p4DIEpwyMtvO/hRK8jnCq4gr4tKm7/m3tq+AD7UXVB+3rzyC6ov&#10;gG/hujj4QnwvCZjU0ANyAXzpG9t4Fei/I6/N+6D8QgY4QC/E/DAeowh6i1TfZnoBOjvmjicK0L9u&#10;AHEwD79QBhMMAMbVXxyCcQXoRltEACQGGAC4I+rzh2ubKhFCDDCCIAqQesFdEQCBHyoQBYgR/5u3&#10;blei4cGrn35nfV943Z5552MHQNTfZMqhVumCpWMNAEObr2C+qNubg+NmPyFUgKADYfRbjLvBrgmq&#10;4OemwnTwO+Nd4EOC3yGas/ohdVuOXbAdpy/Z4jXr7MWnB1nP1rXs8cY0K4gUYFuvAD0AfQwQCO7d&#10;viGihtnmdcusVdUczmildfTgruiZX7/dWfiBfVXrf6x+KZ3fFXK5Ko9WFfM6CNIlqnL+P1m/Ts3+&#10;nwB48+AVm5r1Q/tM/PobABgXj/62of8s+yHD0zEFGBVC5wgApPxFAMyfTapP9xkdIhVYkR57ALCo&#10;B2D9EmR8KXmJjwLJJrDRNVpKTeuJGGDJ4AL7mdyqC2AAsB5QcwBk/hABsBJjDKMMsAAI+Ch9wUIX&#10;GNzfWrpyMAY4ABD4BQCWiQBYoXBe++7Hn6QyGGXgIciJ5lxZwWudfkgBgGEZIOjAJxg543lZAGBQ&#10;gcAqqD+yrIBt8rxlNn3xSsFnvYMCKhBFNmbGPJs4d7GLCeICDx72lrXu3t+ee+tD1xgB6AFT4IL6&#10;wZ3GDQ6qMl6fF2CXGnz+vre4u4syA3ootbjLG+xe+GFpgYeF7GxYejcZgOKu+rhkcIHjAFy3Y6+t&#10;Jdkhdb1Bx3GjHt+k400McL3+B/xfOKYcA17bvX+kPMNn8cDzjVIDIFB5K7YCCAAY7D4ARLUJgLit&#10;JEF2nLwuu+Yywmv2eQAyYXoAYNwFDgB08UK9TlCAa/V6qD+Gvc1du93Gz1tpjw99ybo/+aI98fI7&#10;9smICTZZv4vplBzp/0n8Dxc4TPDuaxnJHuM+Jy2pcJPfdYV+G6v4Leq40QOQYXAovwC/rcfk8gqA&#10;mw75ZgphOB1GUoRxwas2b7fXhj1rfdvWse6Ny1gfAXBAOgB8RgB8vkdtO7hrU0QMs42rF1rH2nmt&#10;Y518NrRLbRv7w0c26pv3bNTX79rIr/9sI798x7756BU7emhftIduZ7ba+j65rF3pR5wXSIVHACDG&#10;FBmV8z9o/f5GBZggmTC3tsc0+zBD39QApI7mXtz5W/zxazvO26Q8H9ifM/Sy5/6hvRURAAtJAZaS&#10;C0xDhPIkQArIBc6f1WWDy9EpWu6v67JcMIsHYIlcMQDSFMEDEDUYAOiVYRKMqEKeI/WNBQXIxOhO&#10;AQp6ZH/dEDhqAMslFaCDoLatJ4ACv+r5Hnbxv8p5yAILfNn/IABSCvMnufKCoJaVBMCvv/3Wth49&#10;ZVu5OlIgKjUYRoTgFofxvhg/Lg++yC0ObjIGBPnhAU8ZIORxFBQlKpS7kMH9Yvh4++zH0TZ90QoP&#10;BKkjYAQAx86cbxPmLBIIlznoTZizxJ3ggI9lHHqoyWC+jMYrS99yKuniYkEZenWIWxw6v+CaAj5c&#10;Sq/2guKLG++dAE20xIDRr1nYntdABfJ9KYLGyACnSKXg8q7fRYiB0hdUoC4gUjQbtu3V+n6jrx3/&#10;Cy4mKED/uh6ASaUnZRQtPfi8OlohYMZVUrAEAKMkiFeAvlHpBlzgY1fkFt6QXTdGhAAzAAns0rrB&#10;DoAHz8sFvmkbpKyIFzoAUgO4+4TNXr3dZqzYLMBtsbe/HmmNO/W2rgOfsSdeestGTJvnXN+ZukAC&#10;QGKAqMBguMQkRmYRPonMJUrW6f9F1js6Bu4767e2Qr/BVVx4I/g5t1e/623HmY8Yt5cuMslpNYNt&#10;OHDStuv5DTre77zxivVtU9u6NyptvZqXsX5RJxjg52KAcoFRgMQAd6SsiIhhdnDvFuvdvKT1bSHX&#10;uUVp69agkHWpX9A6181nXeoWsJblMtkrA9vZjevX/A53btjpj5vYs+V+Yw3Ky6OL5gwnBhgAyHxB&#10;lfNJAQqAv/xy227f+RsBqNvVHefsx9yv2+sZuvpZ4W6gAMOTBy/a0Yk7bddHq+3gD5vs4sZTiQro&#10;8CInFx2wL7O8YEMztLDCf0wNwIoCX+WC2d0yAJAJkyrny+SmxwSA9Usy4sOrQJZArmFUAlOzkCAl&#10;0IX6wPsCkBhgHIDlJbEr5XIAZBQIw2USLnDJLNa4eGbXAqtmgYcEwD+lASAKUBDM8aCUrAw1mC+b&#10;vf3GG7ZVbtYO/QB2HD1rW6mRAoSuBbtcL7kRwYCgU4Jx8AUDgHqOekBOVh5DsQAYAAiofvp5lr35&#10;8dfW44mn7Y0PP3PxMFQYSnDcrAU2fPJMZzQL5WQHIMAJ1xfwATrig9QPBuO+H1XC8DpA6EtZfPEy&#10;bnG8BIb3wxX14EvCLxlTSwu9OPDSGjDic6ZnAYAsPQSjBE0EQNzdbcT46E23h+Mm1adjnMKg/+1S&#10;0zp+xFRDHWVQ0+Ezse5OfAe6pN0Lu/QBuJIavhgAqQF0ClAA3HyU7i7XbefpG64eMMQB4wAMCpD7&#10;uM17zt70ahF3WRBEDRIPnLFii01dusFNgNTlieetTuuu1rxLH3vmjQ9s4vwVLvtLAmQaFzUpQQwo&#10;suQ5XGTKZMbJc8BV5rk5q/R/XEtnbw9BjsNKHR/qAymOJuML+HZI1dH1OcAPIPohdH5i9eT4Ynot&#10;yh3W7/u9d9+y3q1r2+MAsKkA6Boh+BhgAoBdqtuQDhVt/rSfIlqIZ7dv2Z+ff9x6Ny1mgztUkVW2&#10;J9qTPS4nKJa2Aa0ryS3eHW2t2+1rdmbqG/Zl08zWotSj1kQKMA7AhAuc7yHr266Z/SL4xQF47cAl&#10;OzZpl+3+aI0d+iHFMyx6WlrRLbdNWmMfPDLYMlw9ednu3P3F7ugfuuWFhfZz1g9s1D+8bKMzDLPR&#10;/2eYTfj927ai7QS7uuWs25EbJdObpqyyjxsOswJ/eNgKZnnw1wEoBVglf2arWTir1S5Gx5fcqQDY&#10;sLRvi/XXAMhzwI8lZTA+BpjVZYEBXquKksmVmUnu3hhgI4bPRQCsoQNXlfmAKXzO4eFXOusDVlog&#10;LKn1kpl/b6VzPWZd2rW2FWvW23aBb+ex8w6CWyIIYkDQDSSPsmtODeqHFiCHodASMRgseo6TNAAQ&#10;eJG9/XbMFHvmtXesXsv29t34KQKPdw1JhHw9ZpJ9MXKCILYuAT0KkrkPQAP8nCsdGY95BRhGcAC8&#10;JOiCxWEX4IcF1ZdW+aUHPwedmAXYAfrgnobH49sxJjkkREIGGPd3OwmO/UBPF5atu23mgmU2V99l&#10;q05S4IcCpwkC44A5nnyG8JmW874xwIWMKAmB1LBLDUhcYgdAucJxF3gt0NonhSQAphyhu4sH4LYT&#10;V1wcEHc2JEIAX4CgA+B+AHjLFUQHADJN5rJth2ziwjU2fsFKG/bRV1ajZSfr0P9JG/jim/b1uGmC&#10;mYcdyi7E/1ByIWsLsFBzPD5t+TqbsGC5TeL/rf/zXKn4BVy0uBjo2FMPyH6Ab+epS7br9GVnqL+g&#10;/AAj2wA+htV51x8I8hs/LiUuAL73rvUUAHGB4wCkDAYAAjbGAqMAP3+jvxRTEkq7tqzRdmVtUJsy&#10;NrRTVVc03a9VWanAgjZ97LfRVqlvd7dMskltMlpTnefNyudxEASAbp5wAbB60YzWoWhFOzHfu853&#10;zuii9OIim5LtIxv9j6+IYeLY3w2z8b970zNs2zm3HbfjJ4/ZspFzLMOynhPtxqbztrjhSBue4Tkb&#10;m+Elm5DhVWfjZeP0IiP0+PQCn9kVub/cbt66abv37bYFc2ZZoayPWYGMAofrCZhJ7m9qAGIegIJb&#10;YYFMAGwQKUBvFEAnM8AebpkSmWAgCAB5LACwRkHqATO6OsCGUndNKHeRywv4KK5MBcDSmf2yRFCA&#10;DwuAD/sJ0XP/KRUAywiApaT+SmT6rZXK8YhVKVXcvvv2B9ukKyfw23UCd+GsfjSCIHVTkRoMXTWY&#10;DyS4uAF0ADBeH8jjwW0FMsAIkKHUpqLadKK//OeP7alX3xa41ghYutovXGaf/jTa3vn8W8FwmYMW&#10;UAIsvB9uYIhR8t68PtsE8AFZwJcWdnGoxWEXt/jzYT0OwLRgC9ALAPxbjMJv4p3Ab8n6zZay95BT&#10;fyn7jtgCgWDgkGesYeMW1rxFO3v7/U/dUDjaZAHArYdO6Tsfil5rdwK4cejFLQ7Ae0Ho4edigYk6&#10;QLmNLgboAbjpsAfgLrm126M4IF1dGC0SABgMVRgAiLtM4gMIAk3KXhjv++mon61lz4H25hc/SBFu&#10;cHG8kOBwrqs+M6M6AvhCzG7nqYu299xVO3jplh26fEvvcUWf44jc5RS5y1tsiY4Fkx5R34fSA3i7&#10;z1xxxn2f9Ahur59BbvVuzMPPA9AD0bfVP2yffPIX6922nvWgXX2zMta3ZbmEAnyifSUbIrA9KRf4&#10;hZ517PletW3n5qQbzG3Dynn2bI+6gmcRWTHrUCu3vdC7iV27fNZu3bhmt25GLnDsdmf26/Zxjd86&#10;RgQF6ABYKa/V0nnd/PdFbEHj4XZn/zVb2myM/RQxDHZNyPCaMxg2PMOzNq3AJ3Zlq4fgocMHbWPK&#10;essw5r9et/lFvxEtAZ/fIT0DjivaTTC7cdduym3esWOHzZs7ywrn8AAspWW5PD7+5wGY+V4AFhLI&#10;XAwwwM9bUHkBciEGmBaAwf11KjAOQB0I3GCyvw6CabLAFFQ2diUwUpcFH7aa+UmCPJIKgC4GmP1B&#10;pwCLP/ZbK5FV63my2+Odutg8QYR2S7v1w9kpCG4RBLccOZ1Qg0EJunlCIgilAiCjMACgHuNxTlAA&#10;ApAAU4jdAaw5y9c6JUS8D9eX7C/xv4+/H2kjpsx2r0cLKIC8UyfCLl3FWWI8hm3Xjxsw8F4Aj/cJ&#10;bmwAV4BXgFVQUOlZgF5YxvdnGUAWXo/P6L631oOFbdIz9gOAuP2UwPhSF6kOKecnnnnJKlWoYrWq&#10;1bLK5SpZlco17ItvR9rW/b4XIN9zPSeujjXGd/am/4HAGMAXgBiHHsvwWFwBOgOCTgEKAg6AuMBn&#10;Ba+LUn7XHAAZ4oayo6QFAKLqAvwSCtC5wLc8KPefdgYMZ0qlfTZ6svV85hUbMOxN5+qi9hbguup4&#10;kOgAgKsIq/CbEoRQaQGCW/R/3sZwtTOXbf+F63bkyi928rbZ0eu3bO/5Kw6Qu09fcs8Dvx0nvbvr&#10;kx0kdILqQ/EBuzB+2MMvCUBGwRxxw+c+//Ir69exsfVk+sr0ACgXmGYIL/Sua8/3rGUfDOtu169e&#10;csAJt7OnjtnMid/ZJ288YW8/09UGd6plz/Vsou2b2gu9mtu3Hw6zK5e80HK3Swds68C81laucLPy&#10;Pv6XBGBma/NwSRv32zdtSemfbIxAFwdfWhue4Rlb0Wa82a27dviYxMr6dZZhlHYameFFt+PEdHYK&#10;Nj7DKzbmP1+1iyuP2205wTt37bJ5c2Zb4eyZHADJAlfIm8XBr0qhHAJgFuf++higAFggi1WXC1yL&#10;IujizO4G2JIxwJAASQtALDxXvcAjCQC6JIigRhY4oQDLUy0uAGoZAJiAYAm51VKAtakjlBtMI1QH&#10;wJwefj4L/KCV0LJIpgesSMYHrFi2R61uzeo2evJMW7Rhm064U7YDV1g/vO2C4FZBcHM6SjDEA0M5&#10;jO9Q7IEAGDjpAQlwQp0BwODSBgvKELcWSKL09uK+ELSmaJUTQT/g0A4KNQT4ACCADIYyDMotQIv3&#10;D5BKQDqCVIAaFmDHMm7hebYNrxcsfMe0Fgdh2C+Yew99Pr4zkzBt0Em59eApW7BinTVo2Mzq1K5r&#10;dapWszqVKuv/Udd69xsqVX7UTYnJ96ZQ3XU9FvDWCFoOfpHFARigFxRfHIb+flIBOhWo1wICGPGw&#10;9Qdoh3XBub5kdjHWQ4aXydOBXjDcYjpHBwUI/NgWaE6Q6/v02x9ZlaZt7d3vRtikpXJfSUSt3yoV&#10;CAR1jLlwkrwgfszFlbiz/t8AjIsw43V3CnDM3nbo0g07fuO2nfvlrl0QN07cvOvg55UeozyYN0Tf&#10;wb2GVJ1+q0DVgy9ATwDc6b9vHIBMrblO69/98KMN6NrcerWq5NrhA8D+rXGDfRaYuN5TXaoKZHXt&#10;1f6N7NmuVe37j1+w27eue5ilue3Ztta61itinWvlt54Ni1mfJqWsfdXc9vV7LyWG3nK7+Gkze7Lc&#10;b61ROSnAqA4QF7hGqces7WOlxK+XBL9h6XIrbijB8b99yy5vPG3HTutYrJcCHC2wYb9GTm+v2ii9&#10;0YFvNrkYYAKA2QTAR6WiAGC+rA5+HoCZBb9HIwBm9AAU/ABg7WJZPQSL+SxwHHIebskYYFoAeghK&#10;ySVigIJcDICt0gDQK0CywHSQ8fOABAC6ccDZ5PriAmNSgyW0LCwAFnr091o+ZDWrVrYfxk6yqYtX&#10;uYLaTVIeOwUh3OEdx885CKZVggGCriwmDWDCkpM+DkBghwrEaFUPGIAXUAsqD/ABPB4PrnZQmyhP&#10;QBhXgQGCbIv64z15bz5PUEphfyzAkG0CqALs4vAL6wFgYftgaSEY7ofnw37htfhsHAuOw2KBkGOY&#10;ogvK0rWbrWXrjlazWk2rVbGStajfwBrWbWgDBj0tADJVpm+LjwIkI7xeJ+1aXFagJ+AFCKYFXRJ4&#10;/vHwXCoAxrPAAYD7GSvLCInLTv1hADCMCFlBt5cYAHGBASCF0HEAss8X46ZZ5SatrXSdJvatLrAT&#10;Fq34KwAMClAu9CHaVZ21fRcu27Frt+zUrV/szO1f7NydX+y8wHFB7MBO6/FdJ885ePo+gQBNoHPQ&#10;47vh4uu76sJBwXdQfsEC/AHgei1/GjHSnuje0nozf4ebCzgJQB8HLC8AVrEXe9WxV/o1kDXU/cr2&#10;5TuD7MTR/RHO/O2XO7ft5QGtrW2VHNbDNVegu0x561G/mF6zpt2USxxut0b2stcr/a81KOsBGJIg&#10;ALDNYyVs5P/B5U2PWakNxo35Py/b4dFb7cR5eQ4AENk4JhUAX0+1U9JedaTd8+Ealw1OAjDjPQAM&#10;LrCbJEnmXOCCWayGgFeneA4Hv7qyOnSFKeFVXp3iPgHytwMwqQB/DYDJOkAPwDqFfSKkct4HrYKA&#10;BwBLZyUGKBWY3QMQBVjokd9Z4cwPW5UK5ezr4aPtZzffxgpboBOVhAfgA4C4xHE1GLLDrjRGP14X&#10;/xMAllOSEDvxMdzSuHvKdsANaAWXlvXQ8TiU4KSFFvuxzvNAkv3YP0CQx9iG9+D9gRHbB4ACyADU&#10;OAjZJw6tAKzw+TEeD9sEY7/7Wfy1UKUhHslx4GLA62/ku8oN3qjj9+GnX1v1qgJg1RpWv1Z9a9ig&#10;qf04aoJt2uvjrXxnr/z4LnwHbwGA8W7QaaGX1nxd4L0ADBlRALjxkO8HCPxQgLS7DxneFVEiJA5A&#10;XGC2CwDEjWafp9/5iz2Yu7A16drHRs5emATgui33ANBnb+lHCPz0/5V7e/zGTTsn2OEsovguaP1i&#10;sOi+N5MrfMGYKpTSn5X63/oEj44Lv0/9z10jhfsCkCx4BMDhALCV9XEALOeSIP1dKYzPAg/uQEv8&#10;qh6A/Rvay4LgsD7MDFfRXurbwKaO/tQO7N1m165etimjPrfm5TJaxxp5rEvtAta9flGpwOLWolwW&#10;e/e5PlKAybrky1+0tmekABsKgMAvALCmU4AlBcBhUncALj1uvRbzbL2I2/Pl+jgA5do6AKbeKYAw&#10;+Tg7D7OD36S4RPIOAXC+A+BjVuAR1BMdYDwAKxXI7hoioP4AIHWAALBWsRxWWwCsK+hhALBOCcGw&#10;hABXlGkzH3WAA3YkQdICMLi/CRc4ZIEFu+blsycAGBqhJtQfVjwowIetRn65v3n+aOVzCHpZf2el&#10;sjxgpTILhIJfca0XeuwBK/jwb61I5kesUtnS9vl3P7ki5DAF5Wz9UJlICNCh/gAgMGS57eiZhFuc&#10;KJXhBywDXoAsuKxxtxVgEWNE7XEfaAXwsW8cUHFIxRUW27A9r8nrBQhivFaIBwIZ9uF1AvzCe4T3&#10;wdIDYVr4pbU4BOOfLzwetmN/Pgfw43OFz8ZzWw4R3xMEd8t1TdlpH336jXXu1ss6de1tX34/ytYJ&#10;DK7OMvr8QI6B/0HxBfC5xyPoBQCmB8HwmI8B4i4LfLJko1FcRqkvB0BKYS46ADLGF7iFDC+jPJZH&#10;5TBxAFIHyD7rBcCNUUfpVr0GW4GKNW3wa3+2EbMW2qQluMAbXQJjkb4zwFpO3FgXUpcAIdRx5JRU&#10;3xU7rRMQ6AE6Dzuz83J9z+rxs4KeV4HewjZ7z5x3U59SKM33dMPm9D9GBaYFoP/O/nu7GKAAiAuM&#10;Ahzco7X1aVMlUoDxCZEq25COSQC+KgACvxd61rbne9SwZ7tVtSfaldN2FeyFvs2sv17jcQGve6NS&#10;LqPcx8UVy9mrT3SWWkzO8GbXT9juJwtbh9IPW9PyvgQmDsD2mcvYKAHwb1WAo6UAD43cZsfPn0wL&#10;wNQuMC/IY34Z7fwvr9qFxUdd+/wdO3fagjlzrWi2zJb/EbmROckAZ7eqhXMmFaBcYAfA3N4FruHc&#10;3wh+KMCESf3Jpa1GkbLsbwFgTSm5hAKMAAj80gIQ5Yc1LKbtC3v3t1q+P1rlGABLZvm9APh75woX&#10;03qhjDKnAB8SAMvYZwLgpHl+0iE/A9tio+08U0YCQoqggR3g2wZwAOIJAShykwERYANwwYJbG5Zx&#10;tYebi7LxcS0PIiASLIAlwCU8xnZAFsCmheAOGcBjOB2xNtQX+wUIBkAHWGPpKcIEwGIgSwvFAMBg&#10;aeEX9gOAfA6UaVCDKwWjncekgI/rAqDjiTu8TseXJMky1CEnIy6hPlv4zE7laT+WQQkyOVIAI88l&#10;C6DTB6B/HLXoFWAcgBgKcMMBASxSgKg44Lfn3C3nEpPhXbELAPpMMAAkBugAKFD6ZMlp2yS1SDus&#10;Vr0HW9u+Q+z1z75LAHA6I3bWpNgC5miO1N96hvsdPimIXrDjN28bxWhndf6dB3p3tH77rnOBifkd&#10;v/mL7K6d1H3cX547JygCRFIRBy9e0u9VFzH+H/qfrogA6C0oPl8G4yHoy2DWCoIbtD5y9Bgb0lMA&#10;bC0ANg8AZD5gPydwegB8rntNe+bxava0APhkR1/7t2HlXDt94qidOXnUTstYhvVE0XG4rfjMvq/3&#10;e2tQKru1cM0QaJUVlcGUlILMVMaV6/0tABwnzo39rzft4sqTdjQZA0TZvWpj3QavR9ADiMEohXlT&#10;27xicyr+YHevyCfX59q+d48tWbrUyhbMa3kf/p3rBAP4qhXJlYgBOhc41yMOgMwSFwAYh1895/5m&#10;FQAZK/yIsxqCXZ1iDJzOafUFQdzlWoW1f0Eg6I12VrWLZUwkQZqXQ/1FJTD0AhQAG5cWAKX+Gpak&#10;eWoSgNUdAOUC55Lrnl3wQwFSBpPtT1Ys8x+soABYQN+pcCa5wOXK2BffegXItJMTBEEASPt5eu7N&#10;XL7OJSmce0nfvahH3Ya9qDE/VjUkKlB1QdlhPBaeC7G99VI97L9mB4ADIMAEgBC/wwBMstwjwCYA&#10;EDCgAoMbDWC3Hz2n+wKzlszpMWr6fJuz0rfHB0ZALsAkGPfjijBAMIBsxWZ9Jtx6oIeqAIAU3vIc&#10;J1jMeIzPyBILsASAAYIBgLzHTl1A9py8IAies6363Js5VoIhSzcaR9+P4YkpzGGrEzQkQBKm+4Aw&#10;VYZXAAxt8l1GOKxHS2dbUYwCYKQCV0sVOfhRD+dUIImEswkAAjYAyDruLcXNruszCjBqfU/MLwFA&#10;reMu0zC1/0tv2zP/v+bOAj7L6v3/s752ISJKg3SnlHQrowWRUBHpVEKRkJBuBCSkxljB6B4bAwTG&#10;esRo1t29Z9vnf33O/Zzt2RiI/r6/3+t/4Np9P3fHud/nc51csRGrd9kLAF2x3+0vnLzmJxB9iBuR&#10;cv/xKaL20hCcloVIwky+OVp0Th7CM00IScnEo4QM3I9LVVVgHiSk5xtLhdWYvmIhqdkCxBxRhlAQ&#10;DE/LUFkzrGajOkxlQieJiqcAkKAzlJ9WfwRgpHgx4SpO2Dk4YMbYYRg/WFzgga0xuRAAOygX+Kfv&#10;uggAWQjSR+UDzh7TAz+N7ITp37YXxdcAB3avkat4xhByCedH18QQUXoD2rCNvyjA9vUxtGND+c7r&#10;oYt4dd+VawenF8TNfWGZsGqJ2cgwlghrhpFtS2Ery850sEFeuhw6NgJe/v6wOvDcHPGR5+CQ1Vwc&#10;em4enF8VCL4hB3ldjNOXfsVBq+lwfm4WgtdcEvplIDteXtA1TwRcuIC+nduhZtn30LpOZXRsZACw&#10;Y8MaqldonQfI8YLZOaoqBW5iFILQqAR7CeQ47d6kisCvgrKujSrJ+mpqnVr/SXWwK/3ujVhPkFVl&#10;aBqAovRaVRPgMYWoYbQDZjO4T6saAGxZWVRkRVg3K4+eTVgCXAZd6n6k2gG3q82OEEoLAEuhOVVg&#10;1TL4pMpHaCAArF/2fTQSAHYWF3grAegq8BP1xCZohOBB5gm6XBIwstNS9p1X0IEAO/ZUisU/UD68&#10;O/JBGWpNA4rA4VSDRcOFxq7quQ+7w6IZ0DPmLa0oZLgvj0sjAHVeoHKpwxNEmcYZIJSp7VEX7D54&#10;UhU60PUklHgNRSGojRDkcS0hmG9mqFnmcXK5nte/tfG3Voo0ApC/tRLk8Xnd96KSCtSyhVLWLv0t&#10;3g+7b3pklALTvMX0AECF6vxR3YlpRfhEMwPwqihADqd5TWB2TVSdJyFohgHr9V0PZVUYoyT4foJJ&#10;Teka684OdNf3VIReohoJQK0SWYhy1vsOZixZj9mr/8CSreJdSPzxuB+Ku/EEnkmNx/sgKR33EwVo&#10;ArHQjGxEs4pLeg7ux6eqVhys0sKqMKyXelMSClZzod2KYj9+Ysyb5vOLTUFQchYiMgWCIq4IwUg5&#10;nhpHOZDNCSWhYx6f+fmp0mGJP2wBQuCzEIdT5nvv2WuLH77/CuMIwEECQHNTOKo/lgDTFdaDIv02&#10;pa+CIOsEzvyuIyZ++QmWzhwuZ2cJwt8FExKv2GH/dw3wTcsK4vqKy8tK0O3E/W3fUADYSGBYD52b&#10;VcKU8r1w+M3lOFlyFQ4Lvw5ZCcNeE4a9uQRO5NcbS7H/P/OFYTOFYTMQvMxNMSz81i1cv3ARVo/e&#10;+wpBJb5CyLsyffNLRE6zQ3JgLJICopF0KxYJR30QXKMTIqzeRVqVWkhrUA+JtevAt0pVeFerhpHl&#10;y6JGpQ/RSlWCNlxg1gVsW9cCgGLtBYBdBIBdG3+MHk0/VgC0blEjH4DdGlMBVkCXhhXVvKEOayhj&#10;rzGEnqH8CgOwt8Cvf2sDgAPbiPvb1twRgqhCdpXVV3WqWAnWTcvj88bM/xMXWOCXD0Bxg1kJugVb&#10;glQrKwrwQzSo8D7qlSkpSrCsAUDmARKAAjsqv/1sk2uGH1tcsKqK0X29B3T7WrarNZqyGYUcNO3q&#10;adMdArBjAU4JTUsjQAk7TvW8JQC1CrRUgISVBqB2gQlADT+WYLMke8f+o6r9MUufdeEIIUcIPk0N&#10;chuei6bPbQm8orB70jJtWg3SNACpVgk8QtAwA4T6N6sD3Wc3TRGJoqQFKqIGVYcVVIPyMetqL0UB&#10;qK0o+PKXmQHowSEtA6kixaiMzABUClBcWnaIoEuCHyTmKBVIsKmSYAGgHvuXQNQKkPl++vd+12uY&#10;vmQdft93CGe9AgVyWQK+HNwRJRcgQGPPzD4WFihAi8jMU8qO0GPVFtr1sFgFQA1BmuU897uj6gKm&#10;4qEow/C0bMTm5Kr8w2hxp1nQxOaZbFVDVc1SZl3XkO4+O0Pg/bKe4zXxTLZu34bJIwZiDKvBqDqA&#10;LPxg07ZO+SrQAKC1AuDiqf2UG/zL6K6ybStsWfoDXI7Y4cT+P3HUcTsO223BIVuxfVtxeN82HLTZ&#10;DIf187BxYh/80LESvmgpnl37BgI7cysQgd6QDhwSszEGynwH4cHumr0QU3saItrNQ+j7wxD0+kBE&#10;/7BPsSvpeozBsJP+CK3VBVFW7yCzcg2kC8PuV6+Bq1U+hlVC6d5I+KAPUsSS3uyO+O+WGhC2DH+5&#10;Ia1VMzW2JsfU5PjAHBj9utjC119HLQFgcwIwvw6g0Qqktbi/dIFVbzBUgE0EgGLdBYA9LBQgYUfV&#10;R/jR6A5rQHIbzncT6HEbwrEr5xtXkGMIAOUhceCkAQqA7ASB44iK+8vlAj92p00A9mxSXlWCVs3g&#10;6pQ16gCKC2woQAsAVv4Q9SuURN0y76FhJVGAygXeg0Nul+DM5kai/AhAKkENQN3mlt3XP96fntH8&#10;TLfEoBkZ/vytu5sy+sPTXU2xaZgGYFEz4EdVWLiggWYJQLrYunCFbZkJP223BRys2c9Blth7tIYg&#10;j0dVqgHIfEhtWglqBatGwGMJN03OzRLGv5SrblyXnhYFoLai8KNpF1jnX1pCT88Tfg9ixD0UuxeV&#10;rACoFaCCn7jAhB7dXp3vVxR+VILFqkEBoMcNgZ8ZgB4WCtArH4BGIYgG4P0EUWWiArksvyBE9iUA&#10;6RJrABKQHCdED5p+Udzk2zHpCErJlfUZCJT74WDk/vJ+fHhPhJ+8Q28xQi8sPVcAmCng0wBkZegC&#10;CCromadUf1oRsukbK0XfkelDUY/hqVmIEwimyGcdlS7K9aG8a5a4M2tBzmWYJCrBsTKNgX9IourR&#10;5srNu1i+Ygkmfd0PYwa1UwCcWgSAbAo3c0QXpfqo/rQKnDf+M5UPOG1YW0wY0BRjejfCiB71RMnV&#10;wOD2bMJaE1+1q4mB8t32b1EZA1oRfOzzr4Gq+EwAqlYgAj2qv6Edm6BPmzr4rGE1XGz6JXJaT0LG&#10;wAVILtMfSW90R/K3xTDsoivSWjZRY5xzoPQQMS8xq9hSfUFLLNUPiW/1RFzbyYA8SC1U86cR4chY&#10;uACpdesi7aWX8EB29hPb9ZwVGn1YEk1qVUJ7MwBZHYZjg7SqWQ6tapVThSFKAQr8ulHNCdAIQK3y&#10;CDjCrWujimpKd1i7yNyGv431FsZeoQWA7Cusr8CvPzs/MAOQo8RxoCQNQA6m0lN3hFC3LDrVMneF&#10;X4sVoFkCXAotBIKGAvwI9cq9h7oflUCjKuXRsXVLrN20VRTgRTi7XVbQU/mAHHtDVOARV0P9Ge1x&#10;OX9FKUGjXz12M0UIGoOKE4IsgCAEjc4HCjonNYBoGEFYFIJ6nvC7qvIFC+BnOU84EVYEoHYXWTBz&#10;PTgGARKxaf7iNhKKhB4hSIjz+qhKeSweg7DTECRQaRqEBCTr3XncEWDcFpCwsreA8LKYvh5LswSf&#10;/m2pArUxYeD6ogAsbno3Uj5qATnzAVWhh1n1afBZdgf1LPDjeg+6voTfLTnebYEfTQGwIA/QR1xg&#10;wk7nAxJ+D5NylUtMF/cKu8aS/QhCKj42n6NC5LoTV2/Azf+Bgid7k7nJjlWjUgWEzE9kvl22gDBJ&#10;DUzkExypRmmjEXahot4MABqtQLT7a6n4bkbEKfgReIWNIJTEQ5RgkKjIyIwcJOXmIU2+67CUNFWA&#10;R/CxhYnRMSoBSzUpLrVc682wBLhe9cK82TMwccjnqinchEFGK5Afhon7O6yDuSS4A2Z820V1h7Vg&#10;ouEG0+ZPssbccT0wZ1Q3/DKyC2bIdpMGtsbo3s0wsmcTfPdZEzUQuhrwvAuHteXIjg1UaS8ByMIP&#10;FnoM6cB1jRUAu7eqjq/r10Noh4nIsJ6D5A7TkFCyj8GwdpORJx6PDpphueHCsEULkSYMu/vii8bA&#10;6IUA+E4vxDUdjTx54ZaBB9BlM3khITDt34/IKVPg064dzjdsjJ4VyqH+xwIVdoPVoKqqAkMAUgG2&#10;ri0qsK4lAAVozaoJvKqpajA9PxEAChSVqjOrPO0iE36cFgUgVWC3xhVlXSXlAlMB9m9jGEeRfxIA&#10;DfeXADT6AeRwmK0EgOz8oDkLQgSATT/+UABYArUFgPUryT21+AQr1mxQ/fEZCvCiAqBhhOBFBT72&#10;uHLMnUrQgKBWg7rnFbrEWg0Sfuxrz7ACBWhplhCkKqRxXgHwpgESS7jo3xqAuiSYdoORmnXIzG4i&#10;3R2jQCEc2x2OqO61CHDCmXlyhJhWgloBagjy2PkQZBUNsWuEIeur0USF6rxCXo8GszbLa7aEH3/r&#10;ajC6AMcAXYHRLdbGzimYB8h7IgAJNcJPd32ljArQDEANP11Fpij81DZUgIQgC0CYB3ib90hlaVaB&#10;D8Q1ZEmuqDlLAAal5Ck1SLXncS9CKT9C8Kp8R9z2blymKhRxdLkiCvCRwIZuLntcZj6dqNmELNyP&#10;z8Sj5BzlDgfIvVP5caAiBcCwaIQIAFkoogGo4CfAu5Gv+Dj2SDLuCeTYRvh+QhrYlf3dWEkw4iTh&#10;iBPlHJeGoIQMRKSbVLWZ5Lw8pMo3/UjW+bHzCcKU+cWSsASKur4TnSbHFFDL+ZwOH8b0Cd9h3KAu&#10;GN2/lRmABF9HMU4NF3jGt50we3QPFACwn6jA3pg/0Rq/juuJeQLHn0Z0xqRBrTGqT1N817Mpvu3R&#10;xIAfh7tUQ142UDa0YwOBXj2BX10FwyEd6f42wZcdGonYqoiVrbojq/8CZIxcjcRWk5Dwbi9hmDXi&#10;mo9F7mMMyysoXw4PQ8iWLbg2bFgRAL4t9Px0okAuxrzlkwMPdtfPFw+9PbH+twWoWf59UXocD6Sg&#10;/p8CIEuBRQF2bFgZnRsTgNUFgNUFcqLuaM1qqIKRrg0FcjQLANI4b7i9hjosACALSqqoEeP6Mr+v&#10;tQBPjHl/BKAlBHt/Ugmfszt9AlBc3041jVYgHAxJ1/1rLuBrUb0MGn9cCvXKv4taZUqgTsWyaNO0&#10;KRYvWwFnur0uhJ6bgp+TwM/pjKtM3VR7XY7ZQeWnjYMY6XmqQbrD7HCU3U8VdX018Gh63tIV5rxe&#10;xt86D9DSNGwIQALLUgEyP5DwYo8e+W6ywI91GPcdc8GmPU7KpT91yQtu5pJhvZ0GnqUK1FO9TrvG&#10;lqZBaJgBHM5rCNI0+DQUCUDOE4CWsNPwuy2pOt16474Md95XFKAu8Ciq/AhEnpfQszRej76mfPiZ&#10;543rFFBSVRKsvDcWrMh9ejIBecSCDFGB4Un5AAwWilDlqa6x7kcKADn2h7jjohqppO7GpsPFO1B1&#10;fsBSZd3bMrue53oC8GEiR19LVRC8GZWiAOjF9tBBEbguoAsR1XZXgKZcXjP4bkYJ+ETdsct65vEF&#10;J2chLDUboWLB4uo+ZEFKggAxQeCXmIJHbDMs20Rl5iJOAMj6gWxvkSwu8f0YAZ8850C6zOw4QWBJ&#10;KN8ReHuLi7x503pM/e4LfNevLYZ+1gAjrJtgVN8WmMxhMYd3wpShHTB+UAtMGNxKXOH2mD/+c5UH&#10;uEgAOG9yP8yd1BdzJvbF3PHWqlR4rABweK9mGPJZMwzuLG6tqL7BHeurPL/h/C32ZYeGspxKsAEG&#10;tG0o1ggD2jXG561qo2eD6vD96ifkfP87Mn/cjvjqw5Bcoi/iX+uF2LbTgNhMYuqJITxGnj9LgWM+&#10;6JMPwIQ3PkP0oAVAlilfNj4eCtbEJCbAn10Z2Z9Ft4ZNUb/KB2hTt7KoPgN+dIEVADksZoPK4h5/&#10;rPIAlQoUUyXCAsFuAsbOAr/OAskuBFwT5hFSJcq2ov64rLMQn8Z5ZaIAe3CUt5ZV0afVx2arovoH&#10;zIefUn+VYS2u8meNjW7wmf/XUdRfWzaDU91ffaAA2KIq2wF/hEaV388HYO0KH6FlwwaYO38h9rOq&#10;glJ9BCDrBBKAbnA4ZXRUSghq6BmdjxYMKVk0X9CAoOHuWgLPEnQ0AlCb0SuzBQT9jXzAovAjjFil&#10;hhAhKDglAAksgonbcaqam4m6cPe9heWbd6r+CNkbDdWqZfUYHq+oEuTxaXoZTYOQ29I0FHkMY2rM&#10;W4JRX7eepwLllNddVAESgBp+vCcWlBCALLksDnwEIsFIiLGajKVpl9lDtrGEoCUAua+qTsPtaQSg&#10;ag0SJaCLhX8YS1wJlyylAB8m5YhSS4CXrCf4rgroNAADBWjObh5wOHNJ7a+OYQYgja5mkICP+9+O&#10;NlxiFoSwQMKL71JAF5JOAKYiUJ6FcmvFVb4XL8BMykSYuTlcXA4rQ+chVqasExiSSnXK6xPll2JU&#10;iYmQ48SYjBYkLBFOFRVIVzg206QU5B0BH0eCe5BkEsuWZak47+GNxfNnYcKwnhjzZResmj8Zm1f+&#10;grULpqgenidyXODhXUQITcWujfOxfe0sLJ85WFRfbyyd1BN7J7WB86SWsJPpknHdRCV2xNrhDbDh&#10;y5pYN6AG1vSrjm871caITnUwv1dNfNu5AcZ2q4d51rXUAOjDxPX99bMa2NDnYyzqWU2N57P684HI&#10;mbIF2TMWIH3ELMSX7I+k0qIAq7VC8pdfIMP7CEzJBaPSFQ3BwRJP/fy0AhTf+X2ZvvkZkpbbqQ2e&#10;DEBzkA0e7PbFzk8WY2Ppn/BTiSFoVq4iGglYWhJ+tcrlA5BtgtvXZ2sQgVnjAghq47KODSop6yQQ&#10;tFzPdVxmub6zuMpdRBGy9Yh1i2pqzJDeLUXpEXos/BAA9hbl10vgx4GTPm/GitPl0KWBuL91zQUg&#10;dH/Z9K2qAcBPqrIZ3IcCQFGA5d5DTXGBa5UvjWb16mDGz7PhcOwsHKkCzQqQANwv8w6nCnprZl1B&#10;nQdoCT9LCNKoBAlCSwASchp8xQGw6HK6qhp+BIgl/Ag8QyUZsKA7TChp8HCeAFRtlwVeyzbtUCPL&#10;HTjtLtdp9DfI4/PYGmAagloJFjUNQZqGII3XpMFD6PBY2nhsfXyCkOflVANQK0DWB1Qtbah+RLUG&#10;sKVIECtKxyiXXgNQKT7Ci8cm+Fi9Q0wXkqiCEl6LGYD59QFlP60WLRWgAp/cg4KgHEdXDFYVmkPi&#10;RYURQhmitvKUcRhJb1F3CoBi1wSY10UpEnJ7jrjglMd1BT4WMPjTBRa7IS4nl1ElEpQcl4PQYX6c&#10;6qBU3hObvrEQhLCji0tXlnX8WC0mNgcKZkWNVV4IwVDZJiQtS6YmRIiKjJZlhCRLglkQIuwWCAoM&#10;xSLSBHqJdMUJTlGF8VkSf6Jh52iHnyZ/h697tcZhhx1ITpD34HtZtefdueFXDO1WC3s2LlQ9vwQG&#10;eMCUnYkj+9Zj2shucJ7cAok/lsOtKdWQ8mNZ7B/fTGDZHifG1EXClLJi5eA6sjq+6Vgbq/tUxf1J&#10;VTG0bS3sGFQd18dXxZdt62JKl9qInVIB/qMq4NH4D3FxWD0ETV2P3F+2ImdaayQ3a4n4N79AaouW&#10;yBlRARlzeyBpVg2knFopd1h8CA2XuPGXR4ELnCC+c0zN4TD53lPwoxUKklLkB3noNxdegP0rC7DL&#10;6if8bjUJW56bhqlv9kXDCh+iobiVLWo8DsCOVHmNHocgl3WoX1GZJQA5fRyAZgjKVAGwOStM09hy&#10;pIqoQAGiWC8BIFuK0D5TACyLrvkAFPUnAGxZXdxfASBbfxCAn4gKZDM4ArBWmXdRo0xJNKpVDZN/&#10;mAaH42dF8Z3HfnF7958xFOD+s+fhdFogeMJFdV3FwYvYeal2h4sDoO6KnqZdYkKwONBR6eUvNw8g&#10;pGF5wc/omopKTas6AofAIzyolrT6IxQ1cHRPyqqJnnxcbG2xevteNbym3VEX1emDrtidD1iL4xNw&#10;GoQ8ruXU0riNNrYiYFtSA0aF4aiPSTBTefIaCUANP3Y6cZuuHl0+lnqGyv2IcmVBDgHIKVWgBpaq&#10;z6bujx1TsNK0UWFaV5XhNRCCuqoMwactXwUWUYDK5DrzW0c8YAktK0TL9cWxJDdPAANxRdOVOvR8&#10;EKngZwAwEez7jyO+EXQ3BZo0KkOCMB+IAsnAyGTV5I3195jP5yMu8LX7ISqPL0zgFZUtyk6AFibK&#10;LpL1+jT85Nu0bPtLuGkIRgrwwjJMCJftuT87TUhArmozzDzAFDECkJYk24el5eBRikkAm4174g7/&#10;5e2PJQvn4oeRA/C1dTMEXvfE3q0r8Y11c6SlJIjqm4Kve9SFn4cbrl08IcsbIjzkHpx2LBdXtwt8&#10;ptbBlUm1sWhUR8T+UA77xjbF1BHdMGlQK9waVwEHh1ZBf4Fc37b14PxVRVwZWRm9P62LC99WhMs3&#10;8o23qo+lovqCxpVF97ofYn3XEsDcLjAtsEPW8o3ImVQXiVXaIf6tgcjqXkPUX3Nkewcjc8/XyDj+&#10;G2lVbIgICoXj15sNAMa93wdRr3dD8k9bAUkdHoNfkfBwmy/2vcgGyAvg/MJi7Hl+NrZbzcTu52Zh&#10;yht90KhMGdSp8h6aVWdP0QLB2uXRjnATF1gDUENQQ47wI+DoBj8NgB0byHY8lhgLR9iOuFcLMwCV&#10;G1xNQMhOFjgAkzF2MAHYrUlZdGlYBp3YC4wAsLUGoMCvaZX30ayqqD0FwNKoX74kapUtgeoCwLpV&#10;K2Hs+AlmAAr0BHIKhGYXWJnAjwqQ8NODF+VD0Aw9rfq0C6yNJcAagCzltYQg5wlBZWzHWWgdS4eN&#10;CsUagASPVk+W7iKXa9hoKHFQJ6pAAnKTjRPmr94EG+eTqpSbbrCqGyjHJwB5fAVPi2NYwo4A1K1Z&#10;LM1yvQEggrFALepjcT2Pzfvhfeh7yHd/WZ0jUhQgM+kFgizVvinAoFmWbLN+I6f5Zl7HqjIsBCII&#10;qQIV2ASYGoD59QXN6k+7wNyGBTxqew1AuX5PVocJYhUUAaBAj2opPFM8okR2e5UgKjDKvB0LMBJw&#10;8LynGvj8jri2dHct4edjBqAx+FCyAJOFGuJey/2yM1OfR+G4GRmj+vnT7X4JvticHMSLqfa+hJla&#10;ZwagGAEYL19yrClHtRwJUwDMVfsRkNyeCpCFIIRfGo37mIAQdrDKjlODI7CblZ/HfoPxX3XH6C/a&#10;CtzuY+kv4zBmQBucObgbP4/upSpFH7X/A2vmj8OK2aOQnZmE9QvHYe6Ybrj9Qw14EIBju+H8lEZY&#10;Oaa9KMPumDmsDYImVcTa/tXRt0NjBcGL35aHswCxX7uGuDm2Irb1r4z2n9TFn/0EhkNKY1DTxrgx&#10;vhXyZgvsNp9F9poVyB5eCYkffY6E9/ohq2cFpP3xixJoSat7INvHUe6ocNB089x4DkueHwWrOAFg&#10;9Js9ENVyHHIlxcoPxnaPNpsYRwAAJ+NJREFUhezwNByvtwl2VnOhOkx4bjGcX1qiILhT1KCNLJ/9&#10;2lC0/6AGalYsgboV3xPXsgza1DUKQgwX1oBgNxZ+iHUSl1YrQG6j4Ej3VwDYuXEVtSx/fQO2KpFj&#10;sdK0qjD9sbjBAkG6wGYAUhEWAmBTAWCjcuhcvyzaiwJsJy7wpzXLqPy/ZgK/plVKqSZwTQWADUUB&#10;1i//vijAkqj20XuoU7k8vh85Co6ijhzPXBDYieI76QpHjsUg5niSCtAV9mIEIO0QTUPwggdOXTLc&#10;Xg1BF5YGm0FIANLoDmvAEYjaFPBEGZ3nYDdeogAtpwIp7QrzoyVUCDQWgBA0BoBE/clHzBJaltiq&#10;rvvvGGrQRz5sqjsnuYf5qzZi276DcDruilPu13BOVKCbnMPS1WbXXvkgJMAIU3GjqSQJU7rTGrCG&#10;FQCPPTjz+jT4eAzCjvvwOvmb5+LxVQGOACEw1KjHqIBuAXVtzAc0zskOJti00LACEHJqzLMJHd1l&#10;wsxQf0ZdQSPf0Mg71PmHl+kKy3qtBNmlvNF1VEh++2CWCPsJBG9FpOFhokkUYC4eJrHJWyI85fzM&#10;A6Sx9cjxywFqYCWj8MOoY6cLQAhRVeoam6xafrAVSDALMcTFvRsVJ/cWLPcUhrCkdCTmCOzEEkXF&#10;xWRmISYjU3WBFSeQi8rIEnWYiXBZFpklvwV0kWLhWXJtohiZ/xeanoVIkwkxuQLPXHafZUA0XlzZ&#10;BJkqy5Xtk9NxU573ub+uYPZPkzFxeB+M6PMpZowZiMT4SPw8YQgmDu2KcYM6YNJXLP3lWMHNcGDP&#10;elkfjX1blmLO2J6YM6kvbCe2Qsq0stg5tgWmj2ZHqdaYMfIzLB7eHEGTK2PW5zXQr2Mj1Yb/5tgK&#10;2NRfXOAOdXBvoqzrwiy1CtjfrwQCxrfGrUXbgTldkLPqR2Svd0HyAGtkCSRV9ZcPuyJ9eGVk33FH&#10;bnY84ha3gSnM20ytwsEUlQ7bBsuwxOp7WMW81h1hVb5E1mkvtfIJ3MsPQXv8Yf88e49eWNDQWCB4&#10;QCC494V5CoCOVouw7T8zMKZkD3SsVw/1qpZC/Sol0bSWqK7aZfFpvXJoIxBrJ2qO9mkdcZdriFpk&#10;qWwtgaX8ZsFJ2zrl0ZrrZNpC9mtRuxxa8nddw9oKBDs1YsGIAI7tfJuINWUpMQtMyqlRozoJ9Dh+&#10;aPs6H+JTOX8LUX4tRPk1Fde3QWUBdIV3BdIl0aBSKdSr/AFqlCuBGh+VQJXS76DCB++gqrj0gwYP&#10;xg7Hg9h56CT+dDqMbfbO2G5/CH+KccpxebeJ/Wl/ELucDomSOoa9B4/BRmzvoeOwO3JKKUj7kwLR&#10;03Sh3YxqNS5i50Q1ih10vYjD5//CYTd2u3WxkOlK2LRDrpflt5jA9RCr24hrfZrN8K6wYIWFJDeV&#10;C8tqLScvcoxhf5wR4LKp3vGLskymJy55yTovgbC/uOZeci2XMH3BCixYvRmbdjvI9Z9QrUScz17A&#10;YVGEx9jSRUB+XLY9cdkbJ6/44JSHH04LtM+KS84eTDg9533jMXOlsdoPq/+YjQpTVw1iSxkaqwgd&#10;d/fAaTm2uyjeS2wOyGaBN+8pu6LM/FuWc/0FUcznJJFw8Qwwejrxvw13WXZe9qe5ybNwk0TFVaau&#10;nnI98nzOyvlPXfbJfw4cZOrYJe9CAw8dl2s5IdfH8XhPeQTgFKfKAnBafp/xuAEXSRxcvW8LQMVV&#10;FreY3VT5imK7LHB3EZCfuHZd2SE5vs2J8zgrip3LXQPuwO36XbjfvI+LgQJhJkYPJVEIlmOE0mUW&#10;FzgsAnfE7odHITAoBAH3H+LmoyA8iIzCo+gYPIxiK59ISRQiRBmLSrz/CFduiVoPvCvK86EcJxzX&#10;o2JwIzoWAZGijsMkQQyJgK9aHoWbMbJ/rKjsmBgEyrFuiQXKce/EMi8yRtSn3Mete9iyaxdGDh+A&#10;b/p0RL/29bF64Uzcve2P5fN/QFxMJFxP7MewzxtjRG+W5NaGw861SEmKx4bfpqo6gj8K6MZ/0xXu&#10;Y6shbGpFzPuuA6Z+0w2jBnfA+sG1cX9CBQxrK0KoZW1836YCQiZXxLj2FdX8PXF5BzYqg2/atMH9&#10;0ZWAFdOBbceRPas5TL/NQUyTKUjtXANZ1g0Q93pfJFVvg8y5jZFrSkNO0FUkLWyOvIyCcYwsQ9AO&#10;f/z+3FSstBoPq0elrZG+5ahawaotoqILBf60XOQ57jhsreYUwM/CDr60FPtfXgyH5wnHRdj/4m/w&#10;nn8aOyevwNcfd0Tv6s3QsUZNtPy4AppXLY+WVSuqrvSb1SqPhh+XRkNRYY0+/hBNqn2EJtXLipVD&#10;s5rl0VyWf1JJ3FSBVPPKRucFLap8gE9lu0/rVUDLugSlqLo6ZRUwWwpEW9T8CM1rcKySD2VK91bU&#10;XoWSaFZOjD29yLTeR++izgdvoU7pd2W+JOp8+B6qv/82qpV4C1XefQuV3pX50qVg3aUblq9Yh9Xr&#10;/sCKleuxaOU6LFy5QWy9Yas3YNHa37Fo3Qb8tnYDlsj8krUbsXTdRjW/dP0mrFy3GWtl/3Xrt2D9&#10;79uwcdOf2PjHDmz6Yyc2bdmJzVt34Y9tu7Fl2y6x3di8ZZeyP2hbd4vtyZ9u2WajbNufe/HnLntR&#10;bk7YYXcAOwXM7Lx1215HbNyxF5t2ynpZt9PhILbudRC47cPmPXbYIut3OjjD5sAx2DofV9MFcj9j&#10;f/wZ0+Ytkvn1WLZeXBq5rt/lHJt22mKzTLdt2YMd22yxc6cddu1yxO7djrDZ44Q9YjZ792OvmK3t&#10;AWV7le2HzW4n7NpnXNsOO9oB7JDf6nrlunZLgrJLpjtl3ZY99mqdncMxODiegIPTCTg6nVTmtP+U&#10;GKfyW8zB8STs7I9jr90R2IjZ2h3FPgeJm7LM1l4SHmVHYbPvCPY4HcFORyZYzpJQHZBn4aSewRYb&#10;R2yV69wh0x279mHnLjtlu+Q6du9xULZLrmu77MtEb5skdjQmetsdDmOH01HscZbrENV8QBKzQ+zX&#10;7+AZ2NgfwXab/dgqz2jZmj+wduNOOB9zgdPh03A8KNd/8BT2Hzkty87i6ClR3OIxnHW9gHNuF+B6&#10;zh3nXN1x9oIsc78I1wuXcO7iJZy9JOuv/AWXK5dw5uIFnHC/IAmTOw6cPisJ7RHsPXAY9geOwEmO&#10;f0gS22NnzuOkXBPthBh/nzhzDidpZ93U8mNyvYdPuKjtj5yS5ecE1HJMXsfR42fw68+/YFD3jujV&#10;vhnaiVfmsGcLLrqdwqcNK+H2TX847N2GDo0rYOb4r7B28Ux0lHmPS+fgesoZ/bo0wsIhzbDh64YY&#10;36cRwqZUhO3wmhho/al8T02xd/DH8Pn2AxFAlfBJ/WqY2ak8gkd/hC8b1cHGnjWRMKUG3H5YgKQ1&#10;W5EzowlMf/wO0569yJ5cF4n1rBH7Zi/kfFUVqc0aIarCSGTMGCPubx/FqEz3rUhZ1U3NF+UXf1wb&#10;cQTrrSZiFccFTj15FTmp6aqLq+IClxKMDHlZeXD7bK/Z/X0cgDTnF5fg4KvL4PyyTF9ZBrdmu3Ch&#10;9V64NvsTZ9ptw8Hu62FvvRr2fdfAvtcaHBi2GVf3uyDA3xu+3tfgp83HEwEyDVi3GtcG9oNnX2ux&#10;XvDq11tMpvLba0BfBCz7DTe8rsLfzwsBso8/9/O5JlOaR/58gK8nvPc5w/3bn3Bp4FT89dV0XLK0&#10;ITNwUaYXvppm2OBpcB/M3zNx9bt5uD55lcjwZbixzhaP7j7Ag5AQPAwJRlB4GIIehOCu1x3cvnwL&#10;9wLuIyg0DI9k/aOgYDwMDlG/7x1xg//EFbgxeSVuTFmNm1NX44bZbv6wppDdyp9fa/yeymXmeZka&#10;tg7XJ63CHdsTCI2IREhEBEJEESgLC0ewnJPGebVelgfLPKdhksKHi4VFGBYuKiEqJk5d6517D3Cf&#10;akOu/VFIKMJl37DISIQ+DMJdOdetH9fh7sTVuPfjetybvkHZ/Wm/G9Ppv4txKibXd2eybLftIMIf&#10;hSJSFEaUKI1IWnQ0IkSBRCQmICoxEZHx8Wo9191xv4XT4x1xbswBnBt3AC5m43xRcxm3Hy5T9sP1&#10;x4M4O1bmuWyssfwsbYwTTo+0x9V15xAWJPcuzyhYPx9RWMFy32GeXngwZw7ujRqNB2PGiY1V04ec&#10;HzUGD3/6GWFXriBUri1YVFeIsgiE8jjybELl+YXKccLl+UU8CMbtzU7yjlfLO1uLG/Ke/CaulGcm&#10;z+qnTWIbcW+mYXc5b7b7P29S9mDm77gzayNCRZFGx8XKO4lBTEIs4uLiEBUk5/N7iNAbQYiOiEZ0&#10;vJxPnmMYr4HvU859Z6UNbstzvyvHeez4nFfnlnW0GXIumryr29PXq3ku5/YPuI9s6zf6N3hMlO9L&#10;4Hw9wAdJifGIjRHF6XlFdWoaGvIIfvLtxcfFqKEp+b2lJCUgJioCN2/dQNS2kUjeNgx3gx8gbEEb&#10;RB1chMDbtxAo68LWfoHIrSMQEOCHgOvXEer0KxIXdEKwiLH0nwci5+cuwK6LwKb1yJzZDOlL9yJ1&#10;wgiYhlRAwnu9kPTR5wLACohp3gkZNpeRcWwhkp1+VJxKtpuCJIepal7zK59uablw62KDjVZTDQBm&#10;yap0jgucqzFnhNygKKQfv4qsq4FAjrEuJz0HZzvtgr3VvGLhZ2nMFzzy5kocL70WpypvxPmmO3Hx&#10;Uxt4Wh+A35DjuD7qDG6Nc8WNsecQst1fHf+xEBwKzJ4DTJgATJpkYRON6USZzpwJ3Lhl3uEZgud9&#10;mObbIHfyZmDGn8Avu+UcewrbHBsxTmmy/pddyP1xK9JnbgNuhZgPZIScoFSE77uBu8su486CS7i/&#10;2gPJVyzyUnXwfyQvkqmZmBwnZ+b2x8zE6QyzWSzTVmi/6Vsl1dsK+FmMpv+/HbJykXclEBkLbZDx&#10;/SqYRq5G7rgNyJ3wO3In/o6ciRuN6ei1an3W9hNAIrPZnxAeRQE3g4HULPMCIMUzCl7DDsPvqxPw&#10;G3oC/mKc5tsws+n54cfhL1P/oSfzt9f7+A+X6dfH4TfhFNICYs1nKBzy9kpcGD0KGDvWbKOBMWPE&#10;ZDp2DHJHfY/cLX/IhoW/jyeG6CRkbj2G9AnrYZJnkTuN73wbTPK+suV9PWbm5VyfMWEd0neeArIt&#10;zpUNxLkG4d56D9ya745biy4g2OY68mLZKZ1FkC88a/NhZE3eKMfT59tmzKup+TeXm8003VhnrDfv&#10;I5alrkfi2tQ/YJJ7+bch/Y+ByFrZHnBbhcSfqsuzKfhOk1Z0QpbnPvMvufYjc5EyvzGwfzEyf6iB&#10;zPmjkLL4KDJnTUDepLJI/rw5sgR4GZ0bI+HNgUgo2wLpQ8oj/dAhtX/itq+QuqwdMs6uQ9Ls2sj2&#10;tkNuZArSj11F5lU5rylHbZeXaIJLG/G8BIArCcDMrCxkiXGcD7WBWNbJa4hpMQ5RQtqo8gORPFtA&#10;kWkSyufhvLUtHJ4IQMtOVY1hNdkXl/N/RA2+uRwH31qOQ++swLGy6+DaRIDY3haXOuyDW0cbRJ0u&#10;+JDVlSQlImXKZCS3aYO0Ll3EOltYF6SqZTKV9cnffos8SQWfNeSGxSHTzhUJEuFie81Gwuc/I7HX&#10;HCT1+xXJ/ecjecB8JGn7QqzvPMT1m4fM4x7mI8jLvZuIgF9c4d7NFufb7MGFtra40M4W7m1s4NZh&#10;F+5v8VI3okud8qISkDBuLRJ7y3m+EGn/P7QE61+Q9PN2IUam+QzPFv7Jtk8KeTGJSLN1Qcyg+Yis&#10;/TViK32JhI+HIKmGzFf8EpEtxiJlxwnkZWQ/dj7+zotPQ+KMLYiuOwIx1Ycj5rOZyBawMkSevA+n&#10;D5bhcMlVOFJqNY68L8ap2Q6bLX8Z1xfZRpnsf7zCerhKwuvWYhe8J59CbrJJnUNfU/aZM0hkHOrY&#10;UcWl/PjV2SKudeqIpA7tkWlvb97rGUKWCSaPQKQs2YeYwQsQJ/EroecsJPWZZ8Sv/Dgm71KM82r9&#10;z9vk2bKsl8fIQ6j9TVwZ4ozz7fdIHLPBBfleGMdcW+/G5WHOSL1d0N6VId3BDfG9Z5vjLePJwkJx&#10;5nF7yvr+vyJugMT5cz7moz8e/i4upfscRMq+iUjePRrpFySx1olITgaSXdYjJ7bgm8+8c14ptxS7&#10;iUg9vgDZ1zwQO3krolv2RHLHashoVxXpLZqJ+uuBmLf6IKHvaKQdXSvXYLzTDP9DSLafhGTbsUg7&#10;tQRZB04iuvVkRJWwRnQFYdicHfJMJT5mCsO6UgFOMQCYkZ2lB003QnIGYrtOR9zLXZFcsi+S3rZG&#10;ZMleyHA8r1Z7jDoK26e4wE8yA4bsXHWhqj7DgdftBKS0nVYz4TVF1IJFMJ04jqQXX0SmlRWynmLZ&#10;YolipgP7jR0F5iYvT2QcOih2CDn+oi4tMjYJJPURSiTN8L6LxNWOCB8wB5H1vkGE3GfEa10R+UpX&#10;RLzSRVnky50R+lJHxIxaKR+QMVBL7MUQHK37O2ysZqnsAH0fhs3FHqufcai6qKAQVjYwB9bS/+F3&#10;RLzUCXHvWCP23X9jvdQ07q2eCHu9m1y7kzr030XE/2ZQz86YRZ4kJBlO7ogbvQqxDUci6t2eiJG4&#10;k3XWW23E6J5bNFNZQtqfJxD1Zg8kvSmRm+3PJa7Fdp8hKzIQfy0KDm/8psZ2NeLKPzd2gsmpo4pn&#10;v6pxrR1LLEaSr5FIqisSryelpzVSLeJSccb4xV6Q4j9tLcQ0VFdeSDAyz55GusS5TBcXiG9vLKfJ&#10;/Wr9ZoqIR+rBi4iesh4R7SYhUj7E8De6S/ySeCVxTNnLMv9CR4RU/ALppzzVfrnpJvjOOAPbF+eq&#10;8WyLxi/aDqvpuLFMXESLkC3xOezjwYh9tRtiSxhx5d9YnFgMv4FW45ATGpv/vv+vQv75RHSZvOQb&#10;XWaPqM9+QvSHXyKq8hAkL96LPFHaDHzWj11fhnyj3WYi9j9mhr1lrcRcxgF3tfrq14ex3mqS4QLn&#10;ijTMPOmBpFnbkbrcHpnrDiKu2lAkleiDpA/6I1ks7vUeSBAAMNz53VMNo1lY7f0742AltH1Wc+Ax&#10;8rA6vg4Zs2erCIhnMEIyW7Y3HTuGFGtrueYPkPTCiwqgKWXKInXoEORevaKOmyMR9LEHJg8673ao&#10;RGpvZNicRcYGZ6T9thcpc3chVdRvqkASkaw9ZQTfWS4Kcsb1L1ZTy3tiFsGxehuRGVHg/vGcuXcj&#10;ENtqgmpymFzKeLbKOF9qQMHvpxjfScKbnyOuw1RRvazt9ZTwvxFzn3BMdqCRfsoDeRGFr4mb54Un&#10;IHXjISTO3IrMXaeRPHgR4uQe9P0kS1yLLjMApsvXYUrJwcnGf4iX8fRxqv+ZCRDfXoK4v9jluhFy&#10;A28htWzZYuNTUcsRS65UCXknTyH9V1Fvdesi6fXXJI49j6Q33kBKs2bIXLtG1Hiycb/GKQqHmGSl&#10;CjOcLyFj23GkL3dA6q8Sv+bsROrcneJ1FXgXaXcT4FxhlYpHOn4ZcYzztEVqnO476404zTNq6KYu&#10;s0PMO5KwvNenUJzR3/LfGbdLEWjECATTNxX+Jv9r4d/Ey6RMZF0IQNaVm+qnvl91qNxcZLn4iuu7&#10;EylL7ZC1xlkYNiyfYUnyfcW91l0Ytkrtc3v1VQVAVQqcvtwRoTWGIlogFyvKJL7MF0j8cED+Q6PF&#10;i+JIEDmMnBxJRWOw//1lKnUtPrL9c+PLDPjlnLo4FUQqpw0ZolJfRsC8vzHTcwLAChWQ8c47CoaM&#10;sOzzi+s4nyGWXLEics6efSyCFv39pGC5DVvBGInA4/eyT1Jn2xfnqYfMYNab8sKMI2Sf9kJUreFI&#10;kOedXKqfEfHkBSV9UPiZa0s0W/6yEr0RXaoPMvaK8viboNXuk8JT71tW/pN99e/HlsemIO6rRUrx&#10;sall3Pt9kVhuoETKfvn3xFQ6umRvUeyGovEcf1w9x+Ke778xR/E2DpZbhdRbBdUics6cQprAq2hc&#10;etyeU3EpS7bNlDhGNcj+MLlMG+MplWT66O8VBHWwfCbFKpUiQX/UWcEpOF7792ITAXpPTHxPNPkD&#10;6fcKEmUKbbV/SiYSx6+V5/0Zkt7trT7+/LjzjBb/urynz2eKjLLwYIoJvB/GMH3dRYNaX4wHYKx5&#10;+r6WgdtYbqd+Wxw3U7zTqEqDECuQi327J+I/km+pKMMkwU3oP1dkuQnJfrHYVvIXLLcaC6sYiXgx&#10;IpcTS/VVH2QSJaPFQ+MHGieKJeGb5XJWObV4Aed77ntiVZh/YkzN6Bbbv7QAEYfumG9HgikL6f36&#10;qYhWfKTU9pxhAkANvOKAyWWMpMmSUueFhZpP8myhuNf3aIefuCGMnEYeJ+9F5XW+vATuXfYiaO91&#10;uQdjW8sIoOeyTnkhptV4xL4lkVRcQPXczc/7qSbbxb4manyEvIv07L+NPMb6POR4XEXm8uVIHfk9&#10;0saMQdbGTaJGjefNayo2jppDdnQGIs8+QJDdDYQeDESCdwTy0gtlmliExw+UcegvlYWSLOBWoBcA&#10;Jr1f+H6pVmJEAWadNeqiRhy+C4eXjfFoisaZf2N0Hd16iNuUUfDETIcOIe3ll58pgaUxfjExLW4d&#10;jcdJEctcv958hn8WLJ9cXooJLu12WBQ2GiM0En7HK26A749nkHLTKNQpChj1PuNTkTRtC6I+5Icv&#10;3sZ78m1bPO9irbQxTXy3F2KqfIVs8YaeEi1UUOeiRUcjy94O6T/8gJRvvkX6zz8j+8RxiaPpFrCy&#10;PJrFPFtt+EUj1DkQwfbXVVzLDGUblWcMGdmI7TcH8S93M74jM8MSizCMUE8cscxgmPw/1HsrFluN&#10;hFX0258j9v0+ojKK/wiTJbJSUqea85sYQvbdgP2LVID/PoJqWc/8jDOttyMn3qJUSy4ybbC8BHPE&#10;Ki7C/Rtj6p3BEr1nDpYvrSAkXAmD4xuLVYTU98OP1fHFRXi02VdtU/CpFQ56ed69cCTP2IpoFiIw&#10;1ZJEhik21RCfuaEKLd6D/KbrGy0udK646+oY6m/xQa1LTkbmnLlIKV1a9YSr87X4HJJr1EC27V61&#10;bdGgdWOY4y2carkVjq8uVorX/oUFcP5gBdyt9yHy6D21TUEo/mqYMR/9ngCQCavF/RSyt6wR2+h7&#10;5D40eu/ITTLBtfNupQKZSOr4op/1PzG+Fw6bGLRHEiWLYDp5EmmvvfYM8YuJbHHLC5tOZOkO58X+&#10;m3wziz1k1nPsMbn/wiKDivBss+3IizFKzXPFU9IA1NNcmai57FxkOp1HbI8ZiPmgL+IEAGzvT7cw&#10;WRKhfFjodyDxi6CMfle+9eVGgc+T4jCDcTbZxt0dqe3aI+2554ysKDF6XCmvvob0r79W+aXcVm/P&#10;oJmdFZYKr3HHcfCjlXB4wSgTcHz1N9XSLGC2K7JCdBYSd3jC1aRmIdZ6lnhU8v1YxikL4/cUK5xL&#10;XXfAvBPgu+silr4wGlYJgxYivJQoQEmFi9uZHQzSZcu5/khdAl253FQTzn9uq+BV8IKMiPr3xu2M&#10;belG272yAOEHbhtXZXGTGdNn5OcBFhfh/o3xeOnfflvwBooNT1tnfhW8f1HBRSMon4f7l0b7w6c7&#10;nwVnMV0PQvLifYjrMRMx1YcipnQ/xEkqzDwyKm9Kd6bisa90Q1TlwaqE/plCVhbSJk9BstwzlQuf&#10;o6Uxoia99RayHQsSNiMYVxZx5B7s31qk7lErMU4JfS6zf3Uh/Gefy1eDT7rbXAF9TONRKoIWp0JU&#10;5JR7TPqZpYQFTy18fyDs/7NAFWbw3H8PwIJ4ZWn0VNx62CA3hTVdC64y19cXaZIwFBdP/ieW+vbb&#10;MF29qs70pGfytKCvMdz5Nuxe/FWeOe/fuDfOO77xG6LOPVTbPC3oc+clpCHjwEXEf7ccsc3GILrc&#10;QMSK1xcniW6svJP4NySemeNa9MtdxdNbqgpCdSjuHghbLs+5fBnJlasUm1fPZ8GENrWnNRDPVskF&#10;96b2lW/o0iBH7LWapQq8jDhGj4rD9M5TBVenmm5Bgjnfltwp2LtwSFm6D9Fv9DCUbhHhQGNHz9F1&#10;voHpRlD+3mH3QrDtkwWwYtfR0YPnI+qN7vJB9EQSQUgVQqNrIgdOVJHTOLX2vWNcHsHxLbMKes5w&#10;AbU7+HQzMnWdrObLzc/F9TluvDvjwizAlL17NzIkVdEP879hTKHS+veT8z0tbXt60K8h4rgA4rVF&#10;+fk0vCdbq19weaRRL8l8R08MjEQ6X1CFxHSY/B8iy/kiUlY4IlHUYeKY1SpCJn69BHHDFyPDXp6V&#10;hOKOzGWWy03O+5Hyyiv5WQOFzVA1CoJ16yI3ONi8lxFyxQU713W3Anpx4KEq43tnbQDviSeBzKff&#10;a8a+cwLvLxEn7rvKl6IaNCvdxDd6Irr+d8i5ZVxD/pGy8/DX4P0C29nPAL/ijaA+UnMDkn2j1SHz&#10;LOry5SUmIrV586e6tf/G0l59BSaXs+az/POQr+gE2Bf62CtAEA76m3F8ezHirxYU5jwtFIoTORLf&#10;gmOQ7eaH9K1HkfzrLiRO/h0JAsbEr5ciYdhiJEzfjLyg6ELxSB+jqCExAandu6tvqrjnoI0QzFxq&#10;jNFh+dWFindh+7wGX9F3Z8DQTt7f4SprEH/h6dlWeeFxiBu0ANEiFBLfLGAYs1sIxZg3BY6syicX&#10;rq5dQkRMBM6sdIYV+03NCY1ByjI7xLaegKiyAxDNTlIllYh++zPEdJqK3JBiKpHK3TAvggUYxgUX&#10;nwIXNd6wvXw49q8twM3550WpaKQUBP7OvXUTaeUrFPtQ/7kZHzxfVvq4scZJ/jYUvaoiQVbfXXMV&#10;Du8sUiqD1RWcy69ErLv+kP9m/2cJPES2KKxMkxCtMLT10fNM2chNS5OXaM50ZMjMRGq/fs+koFUE&#10;XbJE7aaPmeITjQMfLDcSt2LeoTaqM1tJrQOXXDLv+XjQV511zhfxQxcjsvoQUbkSKd/vrapqRJTq&#10;jbQNB81bFQ4E16Hyq5RCKO78TzJeN+PlqRbbkOj5eP1QfZ/pv8xSWQPFPZd/Y0xsUt8viRzfJ9ed&#10;+ych7U4iXDrtUvGLMLeRe/IYffQpebD/IggYVRzLsog/RUJuRjryJE4x6GdnOuiMlJde/Nv4xQQm&#10;hYlsaFj+vgws6HqWcgQmwnSJM+4VXyDDYzKOsVpM6gp7xLQcj6gyAxBTShgmcSzqrc8Q1X6yArtl&#10;CA4NhtflK7BKz81R3WLzQKzXlePqhywHN2TsOo3M3WeQG2DIbcuL18EUmQ6Xdjvl5RRfYqdTbu06&#10;keh2z/2Ks213IOLgXXUMdd4iR1e/TCakDxv+X3ODeQyVT7FzpzqHZcg/u5wTaZZVV+SfhSotLsSd&#10;D0HAXDf4/OyCeLNcf5b9/i5wb20MnPJFa6Dk3byJrEWLkNa3L1K6dEbGoEHIWrYMeHAfOffuIqFc&#10;2WKfQ1FjBE1r365Q6WXchRA4vbNEAa7oO7U0vl9mYzi9JwrVvXALGYai16wq0/s/gOnwZWTanJV3&#10;cQpZR/6Scxe4XDroOPFoux9sxRVk/HlcCRYkuhwIm4UG/KicS6+A3w9nVGkqQyGlnX9ked0XRW2/&#10;884TVPI/N8bV1LZtgaQiVYEs40K6JFaMZxLU83lCPMm/xqgMPNzmA++pp3Bvkxdy44z8v+L3evag&#10;oFGMMQ9RhYxMmJz2I2PUKKR064rUz3siY9w4AZ8kVhkZyJo7VyUef/dtqu/uhReR7VC4a6rLQ50V&#10;1Au/z8eN75ye1ZXhByT+5MckFfgmdfzSl50XFguTmz+yxFtilSvGM5PEuaIhWLwebx9PWOVERyMn&#10;oXCN8n8SUv1icbTqekVqRkJGVBqrHtA9VBmbL/2Go+XX4crgAwh1uCkR5NlSsLwTJ5H62uvqIYLu&#10;8P/AVOrcqBEQXkwzNYmQLBBIH9AfaV27IOPHacAto2XC/4/BtG8fUqpWVZnNukoGp/ydVqcOskaM&#10;QNpbb8pzK+5ZFHmW3K9iRUCgqUPWgxQcrrzODJ3FcGaXZ3pqOc+pGN/9+e57JTIU816pTJMTZfrv&#10;VYv/zHMqkXWS+FQQv35V8YvQc+B1vrMMZ1tsx4357ipOPlPIzkbGwIH5hW2Fnss/NdmfVWGyWR+w&#10;uCDPN2PadBW/0r8YgOw9ewzl9f9jCAlF2tChSPvPK+rZMJGkcT7ltVeRMWAATB3aI7u451DUJA6q&#10;wpG5c8wHN8LNee7qneo4ZBmfisYxepjMDw7fr8sKioRUSehSn9LkspgQGhoKb29vWCW2aoXQjp1w&#10;/6efEOHljdDIcASHBCEkJESegxinTzH60j7b3GFTdzFsPl6EvTUWY2+dpXBssQYHu2/GmZH74LHm&#10;DO6eu46wh6GIiI9CSGQogoTApHBxx6QFh4Uh4u493OvWQw3BGSIP899asOzPcYyD5y9AWFSU3J9x&#10;jiC5v3B5EI/m/YrA//wH92Wbh+Ztb9eth7ATp+V5RCI4Ihyh0VEIk8QiJEp+y37BweZnFCL3IHL6&#10;WZ7V/8xCVacEIba2CCxRAo/kGkPzTe5RwMaxToPEeA9Bzz9f7LN4zGTbO2+/jbDjxxEqz4b3ERYU&#10;iiOD/sQGq8nYZjUT254Tk+lWTi3nuY7zVtNV90KeG10RHhVuPFd5LsG2drj7xUDcad4cd+WjCbbd&#10;hwi5j+CwUOOe5Nn/3XMLjZBtbj7E0S93YGelBbCp+hv21lwM+0YrcKD9BhwfuAPusw4hwP4qgvzu&#10;ITImCuGx7Pjh6fGLFsrOBHbuwp1XXlHPodjn84ym4o3EmXAPD4SEhxecR95Z2IWLuN20qYpX3I7x&#10;LPDFF/FQEtrwhw9VhxqMV4xfjGfB8lvH0WDGL87/r8cvMbnu8Dt3ca//ANyVa+R3o58L45ll/Hok&#10;y4Is7v9JxrjJ7/fBV0MkTsg55LsOiwzDjQPX8McbM/GH1TSJQz+p+JQfp4pOZT2brjm2WYuQwIdy&#10;naESLyIQ4eOL+7Nm4Y6o7jvt2gnDfka4p5f6TtTz4zNjHLO8R7MFBgbC19cXVjfk4rzF/hK73Lgx&#10;/A4egre/L7y8vAoZaVms+XjDz88X3hc84HXuCrzcrsLL/Sp8LnvBz9sH129dR0Dgdfje8IO3n0j5&#10;4o5RjHmJ+dyQfffY4PIHpdUgxv/GeG9XBW7Xhg7D9atyfeZr4PG9r/vDT1ziiwIAvS3NR+yK2OVP&#10;28Bf3CSfkyfhvWYNvBcthM+OP+F98YKx//+hefn7I8DdHZebNME18zUWvc+iZrn+aXZZ7t9/ny18&#10;xK3mffle98GVg+exue4cLLMao2rM09h0iGb8tpxOwFKrUdjyyXx4STzgu/b89VdcfP11NfYqr5fT&#10;CwIar2kz4OvlCU+JN17eErdoT4pjepm8M1+J2J6MX65X4S1xzOeSnOeaNwKu++F6YAD8bwbAJ0Di&#10;oRz3seM8wRgXAuRargmkr8rHWtyzeRbzFLtStRr8du2SZxeQHze85APzv+aJq71747Jsw3dm+X4u&#10;vfSixKvV8jyuwXf3Lnj/9ht8Vq2C79Ej8jw85RjP/r38N8z3xg2J47/hL0k8LeOPnre8dm16mycZ&#10;t+G79/ziCwT4yP3IM/HyETbIsz80eSdWvDYBK6zGWcSnonFLT8dhyfNjcGKRI/xu34DfmdO40vpT&#10;XJJjM37RyLC/GjaCn7OzfC8SF9R9FR+/CD8/Pz/8P4pF8O4v9IpcAAAAAElFTkSuQmCC"/>
  <p:tag name="ISPRING_PRESENTER_PHOTO_1" val="png|iVBORw0KGgoAAAANSUhEUgAAAT4AAAFACAYAAAAlEBCBAAAAAXNSR0IArs4c6QAAAARnQU1BAACx&#10;jwv8YQUAAAAJcEhZcwAAEnQAABJ0Ad5mH3gAAP+lSURBVHhe7L0HYJxHuTUsx01dsnrXqhe3JE4j&#10;DUiht0u59BZuuJAACZ0AKSSEJISQOC4pdnpvhPTq9GrH3ZYlWZLV2zZt73v+c+bdtR1uuB8X+P4P&#10;uBp7tLtvnXfeec6cM/PMTMZsmA2zYTbMhtkwG2bDbJgNs2E2zIbZMBtmw2yYDbNhNsyG/z3h91/M&#10;qFx/5rx33fydrKMeOLv8pEe+X/frP55Zd9Mj32te99SPWtY9d0HHuheuOnzdC9cfvu6Z9cvWbbh+&#10;2boX+PkS48bbj1i39f7j1m39w3HrNt511LrXbz183cs3LFv36vrl616/Yfm6jbccvm7jDUese/2q&#10;w9ZtOLdx3ePfq1j31Pfq1z3y7cqbnvpJ5e/u+27p+1adln/EaW0ZeankzIbZMBtmw98v3P+zhlPu&#10;+HHj9bf/sOWGhy7uXPfiuiXXv3Jj43WvrW98/bmrKtzPXVLi3LG6wjt5qw1j62yYvLEZrjta4Hl8&#10;GbwvrYDr9UPheGMpHK8vgfv1xfC8uRjhHYchuOtQhPYcjgA/fduXwrepE77XO+B9rR0zr7TB+3In&#10;/M8thvvhZkzfXg3PLTY41tVi4uZ6vHVFve+l31U73rim8eEttzSfsfVe2zd33N34oU2X245+/Pt5&#10;xzzw3aJjrvnCouOu+krOMj7CXOtJZsNsmA2zgeGSLxQsuvWH5WVXnjH/0FVnZrzrnu9nHPXCxcXv&#10;3X7jof/Rc+fSS3Zc33Dz67+vHNlzYyP67m7B5NMEIgKYf0snEr2Lgf4WYLAZyaFaYKQEmCgHxsqA&#10;yVJgit8n09+5b5rRzt+KjiLAWcDPfH7mMebyO6Od2ybzkRzl94lF1rGTxfzOOMzzh6uAffW8bzMw&#10;1M64BL6dnXC+3gT3cw1Bx0Mtzr4bG5xda+ucG3/XNvPkOTUjz1/adPsfLrSddccPK79559mlZ955&#10;dvmH136pvGz1Z0pzU9kwG2bDbPhXD9/8Zsb8+35ZvvjBC6t/+vCFtW88+au6rc9cVjS++YZS1471&#10;ZY7hhzq89mcPRXjTUqC7A4nueiQGqgloBDJ7BeAm+Lj4OUNQchUi5stByJ+FsHchQoF5CIQXmBjy&#10;z0XMMw8J13wkXQv5mYWYKxcxdx7i7oVIehbwk/tnDkHCncH9GTzuECSd85C0L+C1s3lMDqI8LuzP&#10;RCC0AP7wPITD2Yj5F3BfHmLOTB4nACWQjhMoRwmyg3VATxOwYxmSb65AePPR6HtiGbbf3IFda+oZ&#10;bd7nflG55amfVr3w3M8rznj0N7ajn76kYen5786Yl8qi2TAbZsM/ezj//Ix5L91Q95E3r2q//OWL&#10;lqzbsqbtnt23tIz03NtJlrQUAcrKxE4ytqFKsjYC3CS/uxQrCUhlSPqKEZ/JQsJD8PIQxHwL+ElQ&#10;m5lPECN4+Qhe/nnmM+I9BBHfXIS8c833OD8FbMkZghlBMM7zkt75FuB5rXPiPh2Xwc8MxLxzzDG6&#10;dnxmIeMCRHhehEAXCQoAdV3el+lIuHhNA5wLEdXxShfTkfQpnfm8RxGSDoE1n8lp43ORnfbXAHtq&#10;kNjUgOjzzRj7Q0uCgOjec8uK4Tcvbrv75Qua1z1+btnZN3573rGXfymjLJWFs2E2zIZ/5PBuspZV&#10;pzcsXfud1pMe+mXLOY//suH6V69qu6f7/sYZz5MtCDzVgfjrDUAX5eI+sqIxxmmCgbuCYFNCUCkk&#10;0GQZsIkLXNwEOoIL3HMRJ9DECWAJxvgMf4upCdQ8cwhmZGwzBC03QYysLebUd4EcjycQCtySfjK6&#10;ACM/EwRFazsBT6AnwFPUNgEiwS3CzygBLyagVFqYJgs8uZ0xxGsECaxB7wIE/fMRDjIG5iIaPARR&#10;Mk8BcIz7Bb5RAqyJAYFjDuAlO5wmKI42AgPLDDsMP9+O4BNLMXR3G168smzmpSsaXr3nR9Xr7j+v&#10;+aw7ftF5/IuXtzaksnk2zIbZ8P86PL+6NPfO02qr7j+z5guPndt2z1O/WTr60srD/UN/7ITr8U5E&#10;3uhAcg/l35Da2CgJZ/IJAjkElhwypwICVjElaCn8zhLGAoQpH+OuOUZ+YoZApegROBGACDICIknY&#10;uIcgx+0JgV4K+EwU6DkkW+cAOkaASIBLENjEFMUaE5S6CbI0K+o778kYI7OMe7IZmT4ytzAZXMwn&#10;9kfQI9gmeS2xwrB/DqV0BoEug5/6TbDjsRGxRx/vY+5npTspcGWM8Nggt0UIhJLKEYKg5Hmc7DA5&#10;QyD0WGCYVIWwtxP+19ow8kgL3rqxFS9fudS75cpl2zf8vP6cJ39U84Gnzm8se3xl88LUK5gNs2E2&#10;/P8RVn63eeHvz66rfPqyxs+/vrLl2deubty944bm6OSDHUi8uRToXYbkCOXdVCmNugBRbzH8BDgP&#10;gcZP4AkEshAKLCSIUMLO5JKd5VG25iLqykbUTcYn+UiQi1I+GsbFmCBIJLhNjMsAn1ibwCwV9duw&#10;NjcjwS9JxgceZ9rwDCiqLY/nu3hP3gOKroWm/Q8CwnQUEPI4A5DmvhbLE8uM8RpxMkwDbAS4pIkE&#10;aAIsxD4Fjjw2aRilFZMGbMU8dSy/E0gjBEk/ATPA/WHui/qy+Jx6vixeo5BpL6Y8LmT6KPWHbEhu&#10;bkfsmWUYu2MJ+m5b6t28unPba79ruf+JC8o+/+BPC2yp1zIbZsNs+HuH81dkZK8/s+KIe8g4Nqxq&#10;u/e5lc1dXbc2B11PtiKxeTEwTNk2Sfk2nU0QyKTxE7gkB/1ZCHjLaODlCBlGlWmAJql2MYJTQh0K&#10;BAwYyTrHSEKdEwzkEhxzCRJkYAIEtfGlZK4+E2q/E9gZlkV5S9alKPBLGglsSdMkQUlyOCF2KACk&#10;dI4JxHRuihGKyRnJLIbGc0HJLHmttkGBluRvTNKVgCWJLKDdL7EZzfFOPYOkrGQvnztMdhcUaApo&#10;ySYJolGCW4R5EOa2kI8skyCYFMi68hGbLkbCXoK4nZWAg/k3w+0CWt476WaeTpcCE5LGnYi+sgT2&#10;hzuxfV1TcvO1nTue/W3TmdeetehdZ312oe0z786Y7S2eDbPh7xEe+01D60tXtq9ndL5xbZvf9dJi&#10;hLe2APuagdFaMjv1sOYRDOYDAgICiD4FElFuixLsomJSYjXqYFCUfDTfBUxiTAITtYmREVFmhhgj&#10;hvFZ7CsNZIkUq9oPfAeBn2F8BCTzKdAgIFmAZoGawDXBe0XJvoI8PiR5qnY43ZfbDRjqugJGAnKU&#10;cjlGBmndL8Xg+GmiQFRgqu8unu8QyKkTZB48oTnwh8jkgmSzXkr7mWzKWgEfn40MM2onEBL8TOcK&#10;JX2S+yPOPG7PR2IqF8mpHCSdYrqUyUFFXt/PdCm/nARBNRmoE2igFcHX2zBw72JsuqbF9cdLG/f+&#10;/vulT1/x/arP3fzzourU65sNs2E2/CVh5emlTed+uupdGy5u+PbutXW37Huwo8f50qGIbzsMGDoM&#10;iYlKGh/lmIvMRFKRoGaASUyIxmqYE0FGAGh+HxT3t8nxWCvyuwDEAKAFhua79gmoDCBKrlqAZB1z&#10;ADT3gx+P3R/F/LjPsEOBlo53E5QJwAkDwmJdZGYCPcPidE4GYkECHWM0pDY5SVBKXZ4LgjR4LUla&#10;Ky26r/WMJi1ihi5GsskI0xUkSwsxT9RmGPVmIhSkxCcYignG1a7oJBgSEIPhTOMiEwwRdAmUCQKh&#10;Yb+6ljpXmBa1DUYlrXmeXHDUYRNjVLrhJQhOURIP1QF7liOwcTl6nuzA8zc0Rl68vmb3c1cX/OTZ&#10;K7JmAXA2zIb/Lny3uXnhfb9o/PyDv7Dt2nBpy8zofS1JbGwF+hvIMKoIeGQljhwDQEauEjBMW5bk&#10;IQHKAINAiNvFniwAs34bkBMQmWgxMEta8ju3mR7V1HECSMMaDSCmQFJgI5aVimmmqHscLHkNMxNg&#10;EoBiZh/BRIDCzwQZpOnEsPMZyKwS/EwSvAUqAsxYuhOCLCtAlhUMWO1xRm7yemngkzyW9BUTBQHV&#10;dJow7UmxRVUEjlxEp7IQc6odcyGvcwh8oblkmLyPM4eylRXHRD3i0zWmCSDmK+A1VHkov8jwCMJR&#10;RaZFHSaS5gbE+WwgqIP3Nu2I5ng+K+VyUmA6UYwkrxvubcDMGzXovrsMm9fW7966fsn6nXcd25R6&#10;zbNhNsyGld/NWLj+x1lVb61tOGHz9fU3d93RGA68cThikrLDTYhPliEypd7HeWRIZCB+Gn2AUaAi&#10;4xdg0fBNW5kYkAxRxismp+8CChMFFAIeSlcarWGAKeADmZJxUSFwWEwvtU9Rx5mo6x+8XcdZ2yyg&#10;s+5vgDPF8qKUugI+gUVczImAFhNAOrKQGKc0n8wjSGUjyd8xF2W1m9KcABvmdYwvINMrqS7gM2lO&#10;3cOSuXoegh7TnRTgii0SOKNG9hJMnepAySVYZvPZ5OxMeTpFwOsnO3uzDvEHazF18yLMPFcNjDQy&#10;LYtYqWQyfwm4ZJxhud3oXil/QZN/TIc6dmIeVT6Mah9UWiiXY4xik9HphUg4eK3pCiRHWxDf0obw&#10;S0sx+EDDpt13Nfz84d8sedf5Hy8oTL3+2TAb/teFOQ+ek3vCE78qvG/bNbVdjicOdUe2dgL75Dws&#10;x+FFNDwakLuARpVHFkKjpPSTK4Z6W9U2JpAwHQ0CB0k+GqcAyUhcA076FFiInVBOEjysNjl+l3wT&#10;OJpjadRiNLyeOZbGLAZmAE0Atx/8/pso4DXuL/q0AEm9wFEBmNgT5WSI4BQOM1LGBr2UumSC6rCI&#10;ElCiLt7XQTZlJ1ASgCTjjYQnUJve4VR6DCtTNODHc1LpM22EjGGmIUyGF2FMegh+UyVI7GkEXm5D&#10;7J4muC4ux8Tp+Rj4yAJs+kAGJn5LQNzVjOh4McKubATIMn08N6RrO5UWskqBn+7JSibK55KvY8yT&#10;TyZIBk6mGBbgkXnGFcUyyTgj/iKEQiXmXWKoFMmdJQi83oCe+5ZOPn5x+5t3/qD+Vz89pbEgVRZm&#10;w2z41w5XnFmz9MpvVb5/46216/rvbbDbH64GNpOFqFfWSUmrkRIEIkkt+bGFApn8TnkYICNSuxe3&#10;yTk3TGOPSoYZyUXAM50VaoeigR4MSIoyYslAsTECnmmH429JU+u3zhGQ8Ls6E3Qtw7IUdZ5AxDpm&#10;P+v6k2gBEEHXgCfP0fFMt3zyYhpWNkMZ6CkysjIUyoI/fAgCBMFIhGwqQsAg2JhzxEjJpDQqJELg&#10;1LPqOS0ZLlZqgXdaZur5jOO0k2DrZl4xD3xGKhPU3ZS9feUYv74UO76ah/4PVaBrcQH2VBegv3oR&#10;diw+BMM/4zm7q+BjvvuC+Qj6sy13HoJv1E626CD4kkWa/CHTNpJeQMe0hSmdg0G9I1ZI6iVOAbXZ&#10;T7YqYFdTBJQvBFXTCTXUBt/rR2LbrYfjpVVtz7y4qv6yp6+s70gVj9kwG/61wuVfWpZz549sP/nD&#10;ubbRN25oCHg3ktn11xPsCAhic2QVsSkyFDuNx0FQI5gEjaOu1Qsa4/f4QTFmWBS/B2VYc1NtfDTQ&#10;g5ifBXrp7QQGHme2SaKRqRhWlwZHxgTZksX6dHzqWgI9XUtAY4ApFdO/U9GAns6hXI0xvWECqlxI&#10;kpqgYK8N2E5g39aG5J4lSAxRAo5WIzZcgcRoFTBOCTrJ4ybIvlylTFse5W4m/AR5v57TyE7ew7Bb&#10;gqrcUHhtk1ZGscPYdC6S08xLRwVBqYz5VoSI/PH6G9D/qzw8tSwDbzXlorepFHuai9C9PAt7PnEI&#10;Rq5eiNDucoJnDQGrEkknwUkdR5SrMWc+QZDXVv4L9ATOAuBUxaDODyOLGWOU8qaN0+Qz3yXBOKIx&#10;yKxM1CYo15lEkJWANxehcT7r+GLEd7Zj/LEGbLrO1vX6tbZzH7q4oTxVXGbDbPjnDtd9szJ7wxXN&#10;X3/6N7Zntqypj3ueaAW6GwkIixAkQwiEyBgoA6MCnUka1ASNmXJPrM+0h6WZFw3fAioZPn+r0Z8M&#10;MMEow5KriOWLJxCypK851gCGjFVAJpCkIRqn4azUtXg/niOmZoGersHjU58HGJ2ua13jneJ+4OM1&#10;BNQh056XiWR/ERx35GHPDxZg4FvZsP+0Gt7fNcB1ZRlmLq+A7/Jq+K6sQHB9OWIPEHxeYGXQVU3g&#10;KeOz5RMw5IYjpmelybBW3dOkVZH35fMkCLDxXg3HazcO3InRDjK1FmC0E9Pri7H5Kxno+co82M8u&#10;wswlvOeN9QgTdGLbmpDsaUb85QrEHi9F5JVqJLoFxryeO5fAthBByXNWNlECnobuGfceddTwPUQJ&#10;hmq7VE+21d7K33p3/Iwxry2GSiDk8SGer2F4ign5FzqKkBisR2xLGyafaMKeexqeffjXVR9d98OS&#10;Fd//dEZWqgjNhtnwzxNu/WFdw00/qvnAm+tbH+i6rTHmfYGAt5esZ1ROxrkEGco4yTkyL41LDQs8&#10;Uu4bZsSCvivK6MVyDDDRoN4WBZiSXjR+fu4HPhqmNbqCQKSodjdKWAOCatubySIzWkRwIcNyiN1o&#10;eigyQHMvsUSLqaQZowVsTAPTaTHBA4CXjqbHU995L8nvMBlSxJ1j2rbGL8jEq4cfgi2tBMClFeg5&#10;shR9R+Vj6IhSjB1egZHDizF8dD4GTspCz6fnYerXOYhu0PCxOsrDKuNgHOa9owQfcx8+uxlOJ5ZK&#10;pgVvFiLdhehevRDdP8mB55IGRG/TRARkcHvqEN1RA+/zeYi+VAhsKiUwkoFOtPE9dBI0lwM9SzHx&#10;2zxs+1QGNv/nXEzcRcDtL+P1sxGMHkJZTlbH/I1N832o84JSVmBmXGNYeSWYd/LvS7Iy0Xa9SyPP&#10;CYpy6pYjeUTnax/fg66lSRwCZIVht+Q083+U74GSe+jhptBrq22Ol660rbrstOLZiVZnwz9HUC/t&#10;Yxc2f+GpS9p3vXFtXSj4BgGPjAKTlQQd1vZRGqvkqcDMSaAh+El6qlfVAhGLpVntcBagWO4jAj8Z&#10;G6Ma0dPfZYACLBqTxdis7WIc6sCAcbwlaDhlZGRi3JfUPHf9BOEtrQQDGwKvLkJibwENUNNACSAt&#10;8DsggVOgybQckMEW4P3XyLQwTXIdCWsM7I56eH9Zhl1L8tHT0IS+pmbifzmGGsswZONnTTnGa6ow&#10;VV2L4WqCYmMedp6Qge7/mAPvzWReOymNJ2sQJAhFgqoINGWVoiYymGsmHoCzHP4XS/AmWd1bS7Mx&#10;eFg5ek/NQt/ZBJ0NfNbpWgJyMQGUQG/ne9hbQ5DhO+k9DBh4F/DmMej+Ti6e6cjACycegpkbW5Ac&#10;aCJgkZFH1NbKvCToJSflN0npy4opSnanWWKSmhpLDs9yfCb4mUqHz6+2SROZZ6YtVvlqKhbru3GP&#10;IZu1OqoEkHwvbl5rlKx162GYfGQptt5Y/8jzK5s//fjlnZ2p4jUbZsM/Xrj9hxX1j/+q6pZNq5rC&#10;M08uM72FGKZ0c5QTPKyG+lBILikEE40YoBEY516CkWFsZDFmBIVkHaMZ/mXAxgJKC/wsINOQtCQN&#10;E/qkdIoLaAhsETHBFHMzvbZkSWGNaND9NVphqhi+F8sJKrUY/2U1Nn5pIbb/dC6Cz5CJjpNdSYIJ&#10;wHTfFOMzbJPbBMYW6P1X5ie2Zx0jINboj0wENd51SyV8PynA3tYCTFUuhau6A9O2Sow3lWJfcyF6&#10;anMxUFMMR50Nnqo2eMs7MFZfjl3tczH274sQWy/p2kGAK0ZQ0pIMK2Yny3IvJLjyWYMEi7EqeO4t&#10;wZZTD0F/XTnGKpuxpSkTO7/M459NsUa5n7gITr2VGL0uG/3n5mDmijoEb+hEYv1h8HyvCduPzMFr&#10;H+A7+mMHz2lGgMAUDBNsCUjJcfkHZlOyLoQ/OBf+UAaCYrXMJ02zZVVCzPdU84TJB0bT7MBj9D5V&#10;oZg2VV+qWYLnGIduyWCWCTUPRD25rCQbmM42xLcvwcCDbdG3bmwfef6q9u/85hNVxamiNhtmw//7&#10;gPMzDnnj6pYT3lrb8OL0Y2R4u2isw9U0nlKyqxLW5HmmhpchpF0uImJRKVCTG4j87qw2oZRxvGMk&#10;GOp4GhNogAI8EGAS6hxhDGhERKCAjDKPhm4NX9P15MCr0QtJL/f1VmDv7xZg00fmYPPSLLzRloXN&#10;758Pzw1kQftamR6yIko2M9edYSm8r4zUGK6AT6CneAD00sCnTwuYFcl8pnMIfATan+Wgv4VAU94J&#10;X3kz3M0lcJ9SgpF/K8L29y7AjqMz0beiDJNNNnhL2+Gt6MBUTbU5Z/iL+Yg83cj0VCNE6a+e0yjZ&#10;lxhXUL6BfgJSfxV8a4ux/YgMjFdWw1+3DLtac7DnzEzEN9WTjRUhIt++yQokXm1G97covY/MwO7j&#10;srDruFwMvp+y+guHY+KEUjJNgulbdbxPGfwE2oiAVT6BEwLABQgL9Ch91SMdZCUmF50oAVDOzqYD&#10;iuAnZg7lfzqfmCcG6FIs2spTRe1ThcFt3K823QCP1aiSmKMEUY3QGbVRqrdg4IH24AuXtm975uKl&#10;l796+btm5wqcDf9vwxtXtL2392bbXRMPtdgjG1uRGGpAxF1BBibw0cwnZFByRyELkIzUtEoyWk0G&#10;IOkjwBDLU9tben66/WCTAhMTDfvjPiN71aGxgOcInHj9GQKak0YyRoDobUCihyA2RJk4tYiAkUMw&#10;nE/2wntomve9Nkz/rgJvLc+gzKzBSF0DdnZmYuyXlKW728mKKA017lcjIgR2BvCUBt3Xuvc7St39&#10;6bOM2Lh1OIqR7K7D9AW52MV7TBHUxosbMHV0OWIXdiD+0NEIPHoowg8cieB1y+A4vRIjy/MwTAbo&#10;arBhqLYIXUfNhf0yMseeej5vIa9L1uok8IkhqVfbl8+Kph4zFyxC39JMOMn2vFUd6F6cheFzC3ie&#10;jcCVTyDj+9hHEHyQafhMEfY25GK8sY6YWY6ummzsXZqPvlMWYOZatbdVsoKitObzqNNCPdVmui21&#10;14U02arF9OSjKImq4WsxsU+BvpMMXIyUctzklckXMjy901RMv990m6iiKrQEK7IIKzUv76Vpw+Iz&#10;lM4EW71HDLQg/NLh2Hf7Umxa1/LaC9dWvzdVBGfDbPj/J9x0fkHhPT8t/Plzl9bfOnhf+0hsY7OZ&#10;nj3pLkMgVAgP2Zh8vMyUR4zG6ThA9qCeQbUX0Ug0jMswI7XLGTATyKSMI8UADgaW/exLxiYDo4HE&#10;BE6Ub9hXjvALdQjd1gDHxaUYPC8L7jsJYDtsSE6UIeyl7CSoSn4m7bUI32XDrmMPwWRlE3yVKygP&#10;S9B/GtnUK7WUc2SpZDjyjTOuG+r1JfvbD27/B+Azhq3fmtHExfv3LMPoxUXYelgWJqoXM6mN2Hcy&#10;2dutRwAjJ5Nd8tNxKEF7CRLPkw3+oATdyzLR31CMgYYykucs9HyZaXuW15omIDnJ3DTKQz3HZFrw&#10;lDLdTZj4Rh5GW0swQ7boqCRDOjYXvmtYAYw2sbLJo8wn++R33/p6DL+nEPaaBrjK2zBeV4MeMt/d&#10;75mL6XPJzt8oZXoIsKxQNCIkqQ4mAS0BPSZ3FgGdi+nRpAguVmDqoOD7E4M3nR0u5p1d4ExG7kmN&#10;7Ei/14Nj6v1abbmKvB7fU8A5D0HmcZhlQAwwok9eSz3Apq2yqwLhl2vRd29j30MXlX1+9WkZ9ali&#10;ORtmw/+9cO3ppU13/6DwgTcvLybYtLEmpmFNVxDQrBmMQ75sgh0ZnvzyTKE/hAWYAEiJJNeHmJGB&#10;LPgEL/nWqcdWBiAppO1mjKza+sx2gqNAjtGMvyXLUS9hiMYmB9q4nVJuggb+bC52nz4X246fj+4V&#10;Odh++Bzs/TTvd301sL2FhlxFFkqJaACX7OeVKgyfvgDDTcXwlC/GRB3l77/NQeBh9TjLly2X6Wfa&#10;1GYlQDNTRCl9fx74TCcMDdoCSxr9KNnKFkrGh5bBeZYNXe25sJONTVY1YvJoG4IXH4rYs0cisNmG&#10;2AjZqpegO9qM+D0Eo4+UYl9jCSZbmtFnIzs9fg58N/GY4VpEnWRCmixVHSgEBnVshB9twt6PZmKo&#10;vpxg1o6JGrLF9+cicX8rn4dS0U/Wy3eioWn7fluIt5bNxVh1PSYq67F3SR72fS0ToXVkg292GDcW&#10;rROimWkS6jjxZpsOjBhBTpWNNZ0XgY2SW/mjnmYzKSo/jbM1j1Flp/QZVq7vfKcmbxT17hVTv9W8&#10;IfZqTdOlUSA5CGn6rCDZH2V2WB0kTu7TbDGs6PRutOhSvKsRAw93xB6+oKzrnnOKznr4m5XZqSI6&#10;G2bD3zfc8YNFxz92Qf3L++6wIb65isZdzpq+mLKVUtOdj+RUIRLTakSXgaSAgNFMJkAAMeBggE/s&#10;SJ9kCPrN7cYYeA4oES23FEb1wGrUgKZoopGbwfumLYnbCbBJLcgzsQiex/Kx64MZ2FGfTduux4it&#10;Cj1tmej7yDz4VxMwtrYybTRsyT0al9aesP++EHuWz4OjogHjNWRWx2bAsUaL9TSQqRUZxqYOFPVA&#10;GqlmgFnpFOj9V+Az0YA5P9Xp0pML99osbPvoXPQuI8NqqEKgoh7eUhuBthL7jsrFzg/OxaYzMzD2&#10;GAHCruFdBL/XD4Xnmw0YJog5yjowXtWC7Uvnw3mF5B4Zj4eyl2lTBRChhFeHjP/WOmw/YR5Gamvh&#10;IascrCrD0KfI8J4l6DtrydR4vJvn72rG3p/nYnOH2GcLRmtrsPOweZj8NSXxLoKevY75T1A1bFJg&#10;RnZNxhfje4iozVOdG+b98loeptdDKe/VSJsiHlNIZp0DP48NMK/UgWV8+5RXYvX7wU/fJX2Vrzwm&#10;td3qFNFwREpsXy4BL5eAyk+N2OG+sIOMfYogOcVruwp4XpVpkw1u6MCmNTY8fFHVdTefX6jlNGfD&#10;bPi7hbmvX2M7a9tN5XbPiwSGoSYaSAUlSRYCQUpaAlHUwRp5kvJomjWy2ncEdmrslt8cC7c13x0N&#10;gYVYAGIxJIGe2vr0nccJ6GYIOAYQeb5hWmIWqR7hoDopWPh5bXWWRJ00IIHtxjoMfm4B+lpyMVnX&#10;hOmyNjjqW9Hdmo1d78uA80oyuS1LwZ08j5JpwgbfPVXY+e5DCHp1BIAG7CZQjp3FfZsbU8BH1iY5&#10;rXsJvJWe1DO8Y+QzaPooY8hkuNidiZmLM/HWEgJSXR3CdS0IlFfDR6nrqGnGEOX1zrr56PrgAngf&#10;0KptZHO+YgJmB4Ln2zDQQcZH2Tpduxh7luTC8RvKz271zjJ/NXlBmAw4xO8DNniu5LMcuQCTtY1w&#10;V3egt7oAI18nmL3Rwjys4vvJRMRBoHqpCd2nZWGXrRDu8qUYrSbwHTEHnuvLmCetZHVkw06LbZsJ&#10;TQl6Pj57kAAWDuRxXxligxVI7KpF4rVGRJ9qQOSRJkSeaET8RebbLhtZax3LQgnzOcfkX7pysxie&#10;wI2VYnpbKppecyN1WY5YJjRUL8QYYD7Kx1NrjohxyiVJkzkEHGSGLHvRaT7jmA2J7mUY+GMjnryy&#10;bOyOXxWfkSqzs2E2/HXhlx/La/vd1/J/t+nK1vtHH+gIoIsMQoPeCR5yzpWs0Ywgxo1DcpYST/O/&#10;mck7DcOzWJIKtmY7FnuSNNJwJ/X6aTEfublI7hopa2RRJs8hgGo/wU0+YzICef6rV1gdI2aGFkpn&#10;jR5IThOsutrg/EExepfK+BvgLzuM7Opw2Bub0EXw23nyXLh/S9m7uY2MlKxqug6JF8kMv5SFwbpy&#10;TFd1GjeQoc+RwTxLA3ZSxkvm8pnUGSNHaWOgehYD0n8CeuntSr/yg2nE3ny4Ly/GW0vzCHxL4K1e&#10;Ak99EyZqbbTVZgzbKNWqizH63lxE7qxHzF6JSJgsbawBwatr0HNkIc9rxBhBsndJIXy/IXh3VRgm&#10;qslJjbycoeHvJtidV0ZWmYlxstcJgl9XRw7Gfqp8oXT2lSEcFFPjuQ+3YOBTBQTdagSYRyPV5dhz&#10;yhwE7yfw2qsM4MgZXHP7aTosTWXlIcBGeT7sNcC2eh5bCdfFJRj+j1x0fXgedp04D10nzcO+z2bD&#10;8/MyhG5i5fIKK0bN+OIs5TskOKtCE+iZ/NQ7tt6lVenxt5ozzG9+qsJUbzVjhHmp5hIt4GRm1vFl&#10;mjJngSHLActUVFP5T/JZWQH43+zEqze2+O+/tOYnd52/fHZK/NnwPw+/+mTmcVd8Pf+lV35LSfHG&#10;EspD1qz2IjPw3ICQU7P0UpYaVxTKj4CkqOZ8s0DMAgdJVdbwbklG1eBzzOD5KIEiNsVtU2o70phZ&#10;gpwkFSWi2nnE8jTPnJl3Tm1HYlEyHicLPJmlgDAY4vcQj3UTrPpbEV7ZgB4a4WBdMXxkSpGy5Zip&#10;asVoTQ1223Kx58S5cP2Wx26iAWs9jh3N8J5biYGWIkyWt1Ba1qL7/QXw3cb94zXw08g0+F7tVWZk&#10;gtKYAr008IkZmXHCjOoIAI1S7V7wUw72knWtXICNpy5Ed3ONAVc75eVYnQ19baXoXZ5PcMvC3s/K&#10;b66E+VREYyfADLXDcRnTTCk80lxHgKzDrsXZsF+okQ0EL42QsKu9Kxvx6SrEXm/HyDd4r84i2Csp&#10;XxuqMUAw9V4jV5B6glYe34l6Ruvhvq4KvSflcXMdvGXtJO75GPtaLmLP8JmnS5jXfK+mh5YslKA3&#10;E+XzB/IJ4pVIPlIPz8/K0Pee+axg5qKvPYvPlYn+Zt7bVmraFwfa87HnuPkY+lY+Arcyjze3Mi/r&#10;mV6yckpoTawa1UpwKh8m78T++F6Vx2J9Al2CnVmJjtGsKUJwM0sEmEqWTNBUkgJCqwI1lRHLUNLF&#10;isHRivjeTgw83o5nVy/tuvO8Jd9d/8OO2c6P2fCXhZvPs5314KWNjq23L0Zoy2IakHr6aGjueSx4&#10;BCOyOq1BYWpygZgap9X2xoJqTZ+uAkxWR7BIOuTeoEV8simXsuCLzoWXx4YInFFnEYGPjID74CZ7&#10;odSCnb81hGma+9WgrpmBg6z1NeDdTibpUEN9jgE+gW2C35MTtYg/bMOeT87FHlsOvJS7gYomeKqb&#10;MV3diuHaWvQ3ZmPb8RmY+BWB4412GvPR8F/bjp6jMsmsqmifDdi+bCH3kz3sbSNYlMCvNSsIspov&#10;z0gztUPx02Kxkr2W9N0PfibOZ77kI7k3D77HcjF9QQlGTiw1EtxF1jdR24TBw0rh+koT/Bd2wrO+&#10;DJHNGjFCwFE+bO/A0PdKsbN1HiYaKjFqq8D2wzMxfTnTRamrdk0zh599EdlhM2JPLkXPh7L4jEVw&#10;VDWxfiII/VseYg8SeKZ57YAqkywCqg0jF+bjrUMl7wliNY3oa10I+48ogTc2ITFVyspJE5dSRqti&#10;IahEfJT8vZXw3FCIfV9eiN4VCzFaWwJ7RTUmK6sxUl+G4cZS2G0NcFd2YKaskyyyDt2L89D1vnkY&#10;P78AsZcakRiuZ56ReVIRaBibZnQ2nUZkxgfaTBVVoQjQrKYFDc3TduMbyGh6gM1xqlj1XWVN1yOg&#10;+il9NfJD+TLSCu8bR+G1a47AHy9atuOe85edlCras2E2vHO4/5LCs169oSHk23IMov1HICZQMSuD&#10;sYDJl0uN35JEarNRDS2ZYiRLGghUUAmG6sEl+9MIg+RUHiVpIWLOPHiC8+HRVEwhFlA3JVE/QejN&#10;BkQ3UOo9U8VPtR9Rjmo2ExornDWs4TVWlTU+DdishmZWTiNYkEkKMKAG/+1lGDhrHna2Z2O6pgEz&#10;1TY4WhrhPfIIjLTUYl9dAfY05mDH0fMwdR5Z7Ib3IHbPCdj77/lkLjlw1rVikKxl6qtkVm808l6l&#10;8PMZ1QttehRljGKzvJ+YqAFifqZBD8wDMyGojFSM1fQ+Ul4/1gr7FyuYhirYa8myyPgGTqhE+LLj&#10;gNc/YNYNiTozEY4QMF2lSD7WjMlPlGCsugAeAvZIdRE2HX0IPLdQjvJ6CVY6mkw1bqcsHrYhdFcL&#10;uo6Zj/GqCqrRRrLbfIJUHvBCswFHraCGaT7TthaM/KAYWzsy4aghMFB272mfD+evmMbdbbxesQG+&#10;iIugN0E2rpliepsQulU93hnE4znoayyEgxWEk/cZrahEny0P/cvyMHZ4GRkfGSeltrO2k4yyAXub&#10;CrH9uAyM/CIXiVcbmIYmVlj5BD6xaFWQzM8Uc3478DFynzWSR+VKEpn5aliitV/+f+khjdoXIYsM&#10;hzQGmO/EwWM0fG6khZX2sbA/eSKeX9Xef8/5BbPgNxv+a7jzeznlj1yW//PNt1UEwztrkRyvJVBV&#10;IqS2PPnh0aCTXhqR6c3LZcFL9cixEJpREiqoqolTTEgMMBJSbx1ZGlldgkYYmyhGyFFK6UgD3lsG&#10;75NVcK9swdQPazHw1UL0frEEPV8rR/8ZizBxXgW861sQf4rAuLuBrKuSQFpAmTvP1OxRO8HUmc9t&#10;ZEphpm0sB9NXZqPryALKWxsmq6oxuqwaya+dgvBX34V9R5VguKUCA2QsvUcUYOa7ncDqU2A/ux07&#10;lmRhsroRjtIWzLybabuPwGuvpOwTwNO4yHRNJwcZigE+Galp9zvA9gzjk3GaDh1+Bgl+XsrNl5sx&#10;9bUiDDYtwiTTNVBPuXlyGUJrjyGwvJfPoF5k5qmjHnirFb5zazC1vByBykYEqhox1JiL7R+fg8BT&#10;lLkOMjiCrxk7y8oHA1Xwr67G3kOz4ahtxBQBaQdBvP8/CbpbWskOCXweMmlWXnh+Mca/RBBrKIGz&#10;qh2TtdXYefghcK+izJVLEt9RmECjSSNiYk3DrUg8tpgVAdPemsVr18Bd34ax2hpK9QIMnpoP+5kl&#10;8FxcDs9vyjH+rTyMfKAAA8tLWF/VY5rMtrc2D9vflYGpy5iGHe187+phJjNjvqVdndJg9qdR5Umf&#10;krTpSWPTbjCKpv04BYiaAsywfwKgpLJANSJ/wnF1fCyH46XlePaqsuFHLik569Yfluekivxs+N8e&#10;Hv117dc2XVO7ceiJDsR71C5ThtikxrbOR4hyL0BjDqpmpdEnJUddeabH1UhaUzvT8OXkq3aaVMEU&#10;+AkYjROqwMlLY1THQncbEk+0wH4h5dAnD8GuFQuwtz2PtleE/mYCX3sRutoWYufiOdh97DzsIyOb&#10;ubwOydfbaMDVZAyZZCZzEJ0ik9TKYJoMM0wwJMMK3VWDwRMrMV5di6m6CvQdmgv3t5YC6z+GwAWH&#10;Ye/xOehpzseeejKVxYsQ+PRhCH7pMHQvKTBtfI6KVox3FsP92zKyTTLOQAGfUe1pZFmm7YtRklT5&#10;cBBDMWAvsJOEY0wbpiYGSL5qw/TXCjDUUAB7eR3GCCBD72YFcPFy4LkTKDP12YHo7a0I/KQaYycW&#10;Yai6goy1AxPlBMnl8+G+mExwdzUBPx8BXlttpWZygl4C5G+rMLJ8EaYrmzBWacO21hzs+y4ZcPcS&#10;pqMIQVZSAtfk4+2Y+EgpRmqq4azsxICtGD0fXgD/vdUg6jO9mazk5lLeUtoLiLva4bi4CnuXZGKq&#10;nKBX3srsr0HPoVkY+w4roNv5LrU8wBgBe5TX6LIh+pANE99fhD1H8pi6WrjrWtBfx/z++FwE7ye7&#10;H2uBRmRoQSR1GBl2rDxUXu0vN6k8FSiq0jGVK7eTzVn5mgJBxrS/pzUTz3xuYwUdmINQRMP55vF5&#10;yFwdJYgMUVGoCYFpeP63FXc/dH5+c6roz4b/reHpy6rP2rm+LhR9iwxoeCniUwSXSbEpAox6UMOH&#10;GBmhUQIRSQmyAi30Y1biYqEzDf1iPNxu5mJTjyu3menK7QI8Da1SLZwN9FUgeFslpijFBpYswEht&#10;EaaqyjBdUUpjrITdVs5YCns1JWdVKUGikPhThF3H52L4F6WIvUB24iggO2E61NPnyqQRZSIgMHSX&#10;Ak8txejH6jBUVQR3YyV6Oudj96dyEPvDewgux8P/m0bs+TAZVMdC7KsvhmNJG+yHtaGvuZQspQqT&#10;jXXYa+O9ziTj2UGj5jXjzmwTNcROsz9bPc8CPiumHaxNXqSMVszEDMGSW8zLNZg+jWyoeRFmKpvh&#10;KG/A8BKyv38rh/OMekx9qwKTX67EyKml2NdJ2ch0jJMZjtTWYV9rEUY+Rbb8ENMySsmvBc+Z10Hm&#10;rwG+fWUIryzHIAF+qqyOLK4ZOxvyMfQflKmblvEd1hNoyDrHW+C6rgQDx+RhoqKezLMZezryMfKd&#10;PMRf4n4yPA0XU/ueOqcEfLHna7H3iwsJkPnwl3eQQdejp2MBxr/JsvE0K4V+G/OnhhK9EIFILvOG&#10;YCsQ3HAYHN+rwGB7KbylSwnIDdh16AI4LikH9hD4ZvItB3QCn+nZTeWXtVyA1EIK9FhhHnCFUrSU&#10;hOVEbgEl3HNMhateaDPShtfTCCF/aK5xs5L7k5nKS87bLsr93gZMPNyM5y+r2v7CFfWzQ97+N4Yr&#10;vpHffP8FVb/oe7A2lNzFQmlq/UoWSAKFhghpMDyN3Vq/QT1xVmGVkauwacHrA+17ck+xWFCUtbfa&#10;X6AeX7IyM8GoOkKGKxC6twD9n5mD/sYcYko1gsVNZBJVmKotxr6GHDK9eehtnI9hWxHGycDsVTZ4&#10;qxejj/Jq61FkHr8g23yDhjqVz2sqPWSiTEtQLjQzBJm3lmDyrAYMtOdihgA6UJ+NLcfPx8xNZBt7&#10;yazeOgyua2mIH59PG5xHYK0ynR/jDY0Y4f0GGyvQW7cIY59dhOQGGvF0+f6V0MxQOxqV2vzMkDl1&#10;3Kinl9/13MoDa5YZ/qbhminx5ZT8PIHv63lmJhZ3VRv8pUvISGvQ37YI3R152NWUg4FGSsXaWrjq&#10;mwheTeirr8Dmlvno+cgCBK8l2NNgY85iAr7l6mNGodCw1SYYua8MvSccgtGqYkw1NGGgphyj7y9E&#10;dHUzZfYyYDMZ76PL0Hd6Np85h8/bgqH6emw7bAEmL84jUyuHfO7kJymAiPnIzMdq4LulGF3vnWMq&#10;pyDZniqKXR8kwNxH5j1IICY4ahRFmO/Zx3cRYt7E3cy3/sMRu6UNE6cUYYbPO03Wt2cxgf+MAiRf&#10;oZpwlvO9qc3UykvLn4/lxQDa29meqVT5Oz0BxNujjuf5zHMrWu8gwjKr9YpDLLdywo7Ii0CfAeYZ&#10;K6IEATv8Qid2rqkdePWyko+kzGE2/G8I132/8Dv3nFcxsOeuDrKwxSzENBT15LEAyU9OBUhThWtp&#10;QbO8oNxXaOSmhk4bt5EqqpUZTQFVAdY2qwDHnQRBSkQ5mmKkEvHHbBj8j/lkMVmGBThogCMNNNoV&#10;2Zj8QhUcZ5GJSOqdSQbzmTLsWcHPWhvl0mJM1rWip6EEu0/MxPQVBKNuG42mwAyTUi+zJLh6d7Gv&#10;DcFrWjB8fCbJSDGlZS16O0sxfgELfHc1mQ2Zyl4ec2MF9n3iEIJtLjzl7cbHzlndjGGyrN66Kuw+&#10;hRL5djJISWsyFNPor7Y7VgCS2UamGaNLGaCR/NZzmwkXuE2zFWO6BskXGjH0jVzsJsiNVtXCW7YY&#10;7up2gi1leX05Rmy1BIdmTFbUYqK2DD1teXj9qEOw40tz4VhDMN9ez/tIsmraLY2BZXoIOJrlOOFb&#10;hNjr1Rj/Rjb2tWRior4GY8zXgeZKDJ5aCMe3yuA8uxKurzRg8IhSTDTWwGVrx96mCuw8KQfeGwmq&#10;I8xPvu+oJKR6lTVJw65GOC8uRO9h8+Gsq4Gnogl7O3IxcBbZ3o5OPls5tAaKJiPAJNNCdaBOJlWa&#10;4UkywRfJrL6Wg36yz9EGsujmEuz6EMvXgwRjOyWxL8swM9NxtB/IDkQL9FSeUsyaeXlw04IVrfw2&#10;/n+GPVrnqDyaUS1SK6b8shz6WQ5nshFgeYwwDzXVf/SVenSvr3K/taryoofPz5gd7vavHDRJ6FXf&#10;LvjJHy8qDzmeY+073GqkbYwywLTvqOAE1U4iKWU1GsuRN2FmySDzkWEYHzsBH4FAwKdhSSnwS8+s&#10;ohgjE4v4criNbPKtDkz/sAI7ls3HNMHFqYbv1kL0fHgevJfKR4wy+61DgW7GbcsRfWwJpilL955K&#10;VtScjXEa6kR9HXbXF2DPp0oReKyDbMq2v/MhSsmTcJGJTtci/FgT+j8yF2OVuQiWkc1VV6PvywTx&#10;16zREQk3DZvAGb6tHiP/Xoh9TYWYLKskALaQkVHS8XPr0oUY/20BMECm5S4keyNbMC47YnJitDI8&#10;GaLV1mTanlLfrQ4eSl2x4ukqRF+uxbYz5+Klw+dgF59loLoIfbWFfK5c7GnNZ1yELgLE7saF2HvE&#10;XOz7dCZGz1uEwEP1SO6qJbul3BZQqELSe5gqNExL6YhoaNxAJSLrqtH//nnoacnGSA1BtXwxPyk3&#10;W3Mw2JZtmK29rBnO+lYM1lRT6udj+FtVBOV205GRUO+70u8g2yPz11rGkz/OR2/HQrLualZSNgwc&#10;XYzwGjK9IbLWQB58oQyYJTCdGlWRTTDOYoVARupT/pZg+KJ52HhkBnZqeqzGPGw6OgOu9WTR4018&#10;Z2SYGg2ivBTAiS0fBGyG6akieVs8kNeKVjnTsQQ+7reiAFAVE1me5mZ0sQJiuRBTlt+pnJ3Dktn+&#10;bOYh07m7Gv5nF2P3nS1rrvh+zexU9/+K4ccfy8i7/WcF1z59RVHC8zJr3tFGFpJsIwlMLejN5m8a&#10;OAuitY4Ct6vmZI0an8kisEjyURrJTYM1vMbjqndTgKBFsI2sYNRi1DIiMUOt1pW0VyDxQBtGPkg2&#10;U1dCAKunlCWb+2A+/NfVkV20U1rVmYIY95Sx4FPKTpKZ7eqEZ20Vut6XQWmcBWdVPcYr6tFzeDHc&#10;lzTQuChfA1qCkkYr0HNRWjvJ0LZ0YvjbhWQbWQiVNhDICLAfIjPUsLCpRrKSEiQcZDr9yxC5ux2D&#10;n89Fd9shmKgpMw7PnrIWdDUuwOBZZDQbqwiwRXz+bD6nKgQ+r3oNfTRERWOEFgiahnpjeOr0YZwR&#10;Iyok0yyH/aFFGLoqF47flcJ9cSUc55Zh/JxCjPykAIM/KcTwLxZh/NJiuK6ndH28CtguJkZgmi5B&#10;3CWQW2jYkRkKOJXFvFpg0qAp3ZPjfCdvVcPJ62/9UAa2tyzChHkOxqoazKijpIoMrmYZhmqrCb65&#10;6PkEK4/bJFmbzKQSIT6XYVZarN1ejuSWZuz7fialOIGvhvleWYe+41kB3MRzxlsRihXAF5kDL8FP&#10;K7rJr1PlQ87oyQDL0mQm/M/nYOq3JRj8WhG2HDcPrxyfAfd1fAesTDQvoqlYVU4MeKUrkoPiO4Dd&#10;wdEAn3kPOl/bdLzYdrr8qfJh2tQerGYZVkQaDaRmCo0FDvpVKecTyOvgeGEpnv9967Wrz6iYdXb+&#10;VwrrLyvOe/w3Ndd33VaH8BbWugQa2GlUNKiwnIMDZA6UilqLIsbCoSUKNZOJJINp02KhMf54ZHxm&#10;YgC1ATolLyUrBHgsxAJLP0FSvWs81kydJJY4XA735WUYXVGG4bp69DWVof/wRfD8hAa+cSnZI9Oi&#10;kQ4aEUJZrMKYlAMwARM0wMlzF2H7kjmYohF7KtsNQ7OfTgn4igbs00gpwzV2VfdLqINj32I4L63D&#10;wAqypso2kq4ydB87F94rZXSNNBICiWb5FcD2NyN8vw3D38xB1xEZ6G3KImDmYNPyDOz6dgYCzxQy&#10;n8hYPRp5oMlUWTkQzNX+qSmYlC9mKiZWGEmyHTOuWO1XBBF1gmg4nlVZlBB0+bzjzHu1j/Uw7qAk&#10;3M64kyDexc9+fo4xaglGMS91IPF8DdWyhgHqN1kkjVgAqHVtzXyHTrLw6UW8RjE8t+Vj6Fs56Dk6&#10;G/22XIw0FGKopQS97eXY3qlOokMwdvo8hG6p5vGNTG8RAuoF5bszvpl8vwlPERK7bej/aSa6li3E&#10;ZL3NTF01eHIBgjeq7DQzLawMWFFGA5SQfOdJMilMMI8YNSVVkuzK+A72yR2pDVNXlKP/XFZEj5cS&#10;qKvJMDVZrJpTxNYEXAQtw/bE/FLxLwG+g+Kf7t/fZihlIhZOENQ2tS1GZgoR8OYZwI+zjGKkHUOP&#10;tuHJi1u6/3jB4aenzGY2/DOHdefXFD25pn5d3x9obLtZY9O4ktMswO4SFuAFrPHFYmigNFi1pZix&#10;mix0WsLR8kkjuJk2lHlWO47YDAuU1p81EwmoxlWPoMZSyrFWE4/SGK2V/GmQPdUYPDMLI7YSSqZW&#10;9DYXo/fdWTSiZiRHl1DuEORCkpAEUDuBeJrnyi2B19KA98g9ZB8fXsRkk9VUk83VlWP0Eyy0Wo/X&#10;VcNjNe8fZRNjNEDAcNUjcE8D9p5chOnyDsxULkVfYwFGvsH7bCGT4rUlhXSPpIBysBXRx3mPnxP8&#10;vkyp+c08jF9YBO/9zJ/uYgtcBGxamY1M1yz0LWYj4HfSsFyHGDAyfn3Mu/QsJGKCBrQIhmEN1yLY&#10;JiibzeJGUyVIThbzPTA6CCKOfBMTGgaoIX5ksOZavI6m0ZeLid6RXDtMD6gqIjJBSV4jfzV6xU32&#10;so/s+vka+K+phednJXCdsQiT/1mBse/WYfjnFXCsIzC9QCAe5D15vmZQCYfFYMVQdV+Clq7TUwPn&#10;5aXoOSqfxLOGDLIWvcfMx/TvuK+flcc0K5xJvV+mg+8fTqZXTsPcHtdoHFZcPr6/ACVt0kHA38v3&#10;tK0Y8cFChNx8d6nKQTNoW726KZA6OP4fgC8d9zM85c3B+/7kmmZtXx3DMh6bKWB50ewvUjUEQk1Q&#10;O9yMwIvH4PUrDw08flHHt1PmMxv+GcPabxW3PXpZ5eODj9SbxWPirjIzo0VkmqxHU/7wpWv1rhiN&#10;E5IbKkiMkqtqrzM1pWlDUe0830zmmV5D1eqNE9vhfrFBAp1cYJIOsUFu10LU0/mIbi5D75cWYrCa&#10;UrKyw4yl7X4vDfnhNh5DqSVXlJDlyZ/Q9OhyHxGQslCaCQhe6YT7WzXoay7AaHUjBmqqsPvd2XDe&#10;ToNyNNDwNLxKM4jMNWOFo6zJ46/Y0PVZStzqZjhqj0F/RSV2nURwfIpsiuxIAGMt2s1j1eY30ojQ&#10;xkZ4n6hB9NVWJHtZSYzVEszVFqV8YEy50IiFSYrFCZ4xSSlVAAQ+s8ARDVoLaaszRPPfyYfOT2nt&#10;9VQQCKrhdxOUnfUIMQZdjdxmIzhU8bgKhPhugq5FfB+MnlIE3cXwu/IRIAsL8Vq6nuY5NCxSoGun&#10;YU8xjyh7zVhWzVSjleOmq/k8rNi6xKgJsC8xvlpLhmkxyriZOICM2UsQJOCZSSZSIG3cg/je+LIQ&#10;vLUGPSfnYqC6kjK52bgG7fsPgtUGtfPVG2anWZhDBE4tL5mQxJ2pZLoqECPDDfrzEOA+9faqp1h5&#10;EqCycPO9hnieZlqxOiaYdtNJ9CfxLwQ+086aAr6Dwe9tTNDs4/VYmQisY2q6kNoR8GlGab47sV9M&#10;dCK28VBsua7T/8hFzbPg988Y1vxn9Vfu+nnR9umnaAS9VTSSSoLZIhaEHITsh8BHJqHFZGI+1soE&#10;PjPgWwWShSE9QsGaFooFkwVR+6xVvQhuPrIer4axSfay9lZ7n9qfCCYCQxVcNe4np/MQeb0UvV/M&#10;xD7NL1fdgsGGUrIxsqhHO3huLdliFqIhq+1MchVkWJp6XLOPQKuUbV0M748b0NOWQ8nVhOGaOmw6&#10;dD7GrqV8nCZrVDslWYeml9esHVGljdJx4KeleGNZMXbZ6tDVkY+tH8zA2B0Ej75KspUKApVka7Yx&#10;ggRlI9zyZyMwTFciLAdtpiPmZ/4I5DU8zcFKgmw2rHnieE8/QS3g0wJAlfwkmHmaCFYdBKtD4XMf&#10;CbfzKLjsx8Lj/ADB61MIzHyeAPclHvtlBPzWp9/zBfh9nyY4fJJA8Ul+/xjB4UPweT4Mj4PR/j74&#10;HMcj4DqSwLgUYWcH2UkLYw1CZI4hOxkU2YrYthipAXSBjCoTsSmmX9N8me2aw85bSvBk1IprMnS9&#10;P7E2AZ9PMpAKQHP8zZC5vWjDyOl52NtUAHtNE7GuFHuOyobnF9VIvtBMEK1DPFQFX1SykWWIFUp0&#10;O9O0YRHir7K89VHSasgcKxc/KydfeI5pFwwEpSRUXlRGBHoqXyxnKZAy6x4rpgDN6jUXGPLzbfHg&#10;/Sn1kWLJ+4GP+9PXMUPceC9VXFIlYZb5ANPhF/iJVTMNUbc6d2oQ29qJzdc1+e7+UfNvbzqr5dCU&#10;Sc2Gf/Rww/cLzn7kvPLQxKN1lD+Wg6pWxZckUi+oZjsJGLAgS/Nzu5uGQuYilhc2nRpqv6Ix2Qle&#10;qpkldclmYg5KtUkbIrtLEdiWTSmq9igtW5hvlm0M0XhiarthYZK7BWhsiS1V6P7ifOytL8REvQ3d&#10;tkXYeyKN9bZWGk8jCyVZlyl0Kqgah5pN4NBIEdbOZEl483D4vt+Gve3FBL4WSt1q7Dx2Ptx38Lmm&#10;W3hvSjalTfLTTiNXm82+Bkyvr8SLn8jAy+/OwN6vZ2H04mzYn+axg7U8roqGQfBl4ZfzK9xicnxO&#10;MldNuhmTwajNjlI94iomSyYTnGqB170Ubu8RcLneBafrJHh8HyFQfQGh0DcRiZyNcOQXjJciHFuJ&#10;SHgt82IdweFWIHIvEHsAyThj8n4kcD+SiT9wm+J9QOIe/ub2+N085lYkY7cgEbmJcR0S4TWIB68k&#10;WFxCcDqfeftDgvvpZICfI5v8OCuJk8gij0bUcSjzoI2gVk2j1giPLAJOFiuQbMPsJZlVMSVo9HG1&#10;wfKdaxGhpOZRVJuujJ9gGYyw8ghS+vXXwru6Aj3HZmGophKumk4M19oweFQZPD9t5OMcjuTm44E9&#10;xwGbjgTubcHUT7LQ85kMDDO/A1fUIfFoKyVuAyLjJSxrZJMsG5qWSiMs1Nlg/O/47k0bXwqwBFJm&#10;Fm7GNPuzVIcUhvVbfn2mMjaAabFDgVy6KcAAIN9nehilyrVhtuoM0f1YXiJeLUeQAz/LXIgVbtit&#10;PFBZV+cMy9bupei/cTEePqep786z62bH+f6jhxt/kHPWMxeXhHySJMNtLNjlNAjW9pRE6v00vWAB&#10;AlSqM0LsTQZvPN9ZgLSKltbL0MQESS0eTVmltS205qzmPMOGpRi9bBH2/ILg+WSFaRuJO8oIpKnV&#10;tyRbKW/UQZL0kWH21qD/zEz0tuWbxW366koweBiZwYVN1pqxWkeC9zKdJSyIctGIB1gQ1UliJzA+&#10;cxjsp9VjuL0C0w0t2Ne0CPs+OQ+Rp2pMe57WeIjy2QR6mtElQZaJ0SoEXi3H0M25sN9ZjuiLZCjb&#10;GxEfKuNzWoPxTe+sMRgaDp9d7WpaJ0I+cmoSiDubEJ5egcDUKYi6vkCj+g4B7pcIRS9HOHo9IrHb&#10;EY3fi3jiMSSSzxPQXgewjbGfcYRxGEkMMY4wjvL3BOMkjx3n7zHGCcYpRjvPdTFOExBHGQe4rZ+x&#10;m8d3MfIzyRjvIUjyd3wj43MEy4cQj92DWORGAuzVZOkX8nm+z0rtS/A7T4WP4Own8wy6FpOJEgxZ&#10;8YX4PiN2Gr6LAKBp3AkAplIjsAgIIoEceP1z4fNJ+pUi+VojRs8uxu4l2RitqIa7og1TtU3Yt6QK&#10;/e+rwMAXqzH41SqMf7YaE+8pw/iSMjMZxL7WQvQdm4/Nn1mA3qt4z90lLGNq41Rlwmg6g6QMFFOM&#10;U+/CAE+KuSkK3Ah4BvgEcga0WKHyt2kjVDstvxsHZ52fUitmJmyNLBKw8nwNrTRDCRUFkPyteR5j&#10;PjJ+VYBqLyWDl2O1RpXEWVmEnGqf7sD0nUvx0Dnt/bd/t212pMc/alj1o4KzH/9Ncci7gUxpoo6F&#10;rIyFvIQFocDU9qaws7BZM4moUFjRTARpDEH+aiwQqpE1YmFKUogMgdIuMUxZ9WgVps+idDwqF1uX&#10;z8XwdwmGmt58rNo4isq1QcsOau3VpGGXZJMjFXBfVoyhIwvNnG3jDXVmzrihjxYhcncHC1ebaRfS&#10;1E9q9PawEMf8BGMBWW8zQjd3ovvkPDOaY4LMY2/bfDh438TrGnFQSICVWwfTLulNhqPxu5gk4A7z&#10;mfepI4G1t7OegEag9BUYRmp8yNQOR+nvd1UTJFrJnpYTKI7h71PImD5PSf9DxCNXIB4W83oAiD6N&#10;ROJNAtEuAtE+xnEDZAa44CRj85GtRfgZ53ExAlmC25MEuiTicWJVans8EbFiPMSozzgBjDjGY6zI&#10;3/Eojwnz3AhjlOfFEeOxsXiQ273c5rDunxSgjvFzkCd28f4ExdiTiIXvZNpXM+0XE+C/T+D7DLyO&#10;9/DZVjCPm5lnFQRI5j9lsdYjNtM+yQePzCdECaq2r1iIjHC6DuGnGjHwjWzsXjYPgzUFmK5p5Ou2&#10;mTn9+hrK0VNfjJHqakxWNGCmSgsdNWOY27e2LMTz78lA9xVZiPWwHJLJqwzCwTJn2N6fAT6BXQr8&#10;DOj5lD4CNKM61bQ8qcqu5TjP/QJAApwZMimne1N+eaxh7gI96x7WvSRzWV54DfUoayElsByY5UQ9&#10;Kj8EaR7rZzq8Gv+tGbH3dGDq3hV45rzmgUfPaZoFv3+0cN2PC896+NLikPsVsrzJKiMdY07SezIp&#10;9QhGTQ+aWB8B0KEakTWnKRAsMHLqNMOhKDvVLiRwVK8dGZTmcouzNvRszsbWn2TgzcMWYrBC40Kb&#10;sOvwhZj8BWvGzfLD01RRcxGSrGBBkvyNSFrZCxC6txZDH1hkpi5y1jabRW56tZzhtyjBH9ZoinrK&#10;cbU/5VES5bMQl3NbFeIP1WHkm8XYs3gRRqsJmjXF6Dt0AXy/5X4yySQN1/RMkmGGA5oElQVbkyHw&#10;/horLDcXyegQnyEcZDrIKH3OHAJBJbzTrQS8d8Pr+Ty8ge8iGL2QDG4VItE7CTAbCFnbGQlwYmbJ&#10;KYIPWZpYWdxNKRokwBHkkmEeoxi0AIpgJ4CLJwRcUV4nxijQ0nYCYIL4lLT2J3h+gp9J/hZY8ouJ&#10;iXgSsRjPSyQQ5e8owTLMY8OxECIEy1g8zH06zzo3ZiLvlwzw2jOMTGuSbDNB1hjtYdyEROwxxKO3&#10;IhL6LVnd2cyHzxLoT+Czd8DvIRt0UxE4yMimWAbI7OP+HDMxRYgMMDFai8gjNoz9qAC7jptrHK+H&#10;6irI/KowUVuKcVZm9rpaMxTOXtvJiq0JvZ2LsPOUBRj/lUaW1LIsFbFMEGzINKGmEwN8AluCmNro&#10;UtFiZ2J23C+AS0WxPfU8x1guE1QEphdbPnh+VnJeRrGzKYKUesw9xVQ0eTxePeEs2wQxM4kGJS1Y&#10;vuTMrKGX8sNUh572W+xQDJDliPdRW3GYwBcI0S40P+S2ZrjvX4rnLmrt/+Ms+P3jhDvPLzr7udVV&#10;obCmVp9sRMCT8saX2wYLlNrewpS3Zj1bFioVQlPo+LITDsYpFhKnRfsFIqawTLOGlDQSE/QvQnh3&#10;MXp+mYktBDtNpjlTvQz9TZXYeuJc2K9SzUgZLFcGtRfyWkmtucD7JXz5SG5bgokf16C7nWytXDOP&#10;NGC8uRZbjsxBz2mZCKyrQOIVudu0k1C1AS91IHxzEwZOK6HMKsGIrZUMw4auhvkY+fdcxP5ImTzK&#10;c2gIGoepSRA0s7Oftb1mk4mpl9H0xspYshAkM/Q5a8lmjkDAfioZ3ZfJ9n7E41YRFP5IoHiVALeH&#10;wDPMTyfRKWQBE4ErKbpmmBcBTgDDbQKnBIFJIGYACARBE9PfCWwgu0sqkulxiyKPTm0nmyNgKqaP&#10;JydkJDLyV1IAaLYQMLkvxvvHeI6JZIJxgqHuTSw1d4ya+3B7kulOEpQZxRhNWvmZhJtXo9SWZE68&#10;RlB8iOB9LaLhXyDo/xorhg8yb46irG9BYLyaMq+Y2zX5Aw1fbYHjZM1v1mDmmlL08X1tf9ch6Omc&#10;h772Behry8RAWy5jHroXLzDLdo6cnovAzQS8zSwTk2TzBCf5W1pjagk2BsxSzI7SU5MQGH87gp6G&#10;Tka9VBjqcHOK+XGfyi7fbZQAnVQn1HAdy0ojkptsiD9fj+ijdSwT9Yg/2QBo7r893D8uRUDglf+j&#10;OtpU1snu1L5pyj9tQk0+0ZBkMCtJ00HHsk75K3ZqZhWSczbtSBO6Yk8zXE914Nnfdgzcf+6s7P1/&#10;Hv7w05yz3lhTFwppMZ3pRsSdJawV1StptWnoBeslminc9TJVo6nzQaMQWLNFNUOy8Z3LocRZCB8B&#10;Qz2q6pXV4tDqtIipsdvMctyOidMqCWBkYASiscYG7G4qQPdHCS63k7Xta+Y9S3mOFoZmgea946yd&#10;MdmG8INt6P/kPILYQrirquFs5O+mGuxakoOuk+Zj75ezYD+nAs5zKjH05Tz0nVKA3rZqjNUtwVh9&#10;I3bUZ6LrAxkIXsuCv6cdSbu1DKLYqQFAPZtqaj6bHHKDlOdBOyW4fTmB+N2IOD+JZPCHxLCVSETv&#10;JghsIBhItqrNjTKV4CHmZSJBhX8sHCLAkTZZ+yVf90frEP5lFGhZkXwtFS2Yk9xV0F/rWwoCdY+D&#10;zkvdjNE6yrq4tlMHm6jrWdH6reukzjCJ4W+m1fpuNqaivvM43i8uZqpnpTwHBrjxTQIggT+6nnL7&#10;YkTC36Yc/hDj4fC7bWTGRSxHctwuNO24yb5KhJ+vg+96guD5FRj79iL0fyELA5/LhOu7BfBdnA//&#10;TQVIvEpGzoop6eH3QC7LhDwHyL4FfGJuKl8sH+me13SbnhifymDQr44nMk+ywwiVixlv66UctVPJ&#10;7LDBf18N7BcXo/f0TOz+dCb2fHQ+dn9oLro+uQDDZ+TD9/tKJB6vNkoi6ZL7Dsu4gM8wSoEtWSUB&#10;VmOvVWlGgupIY6TMF/uTM7qWxpRLlYZtxow/IsvdQDNmHluMJ3/d3H/7j2cXNP9/Fu49c8HZr/62&#10;NJTYuZhUXz5axawl5Viq9jyBjkBP7SCstfTiuV09mWoTCwkgQixogfkI8HeAv/0EDE/4EAQ0FRVf&#10;vIac+QkoPi3sEyCr29uOyB0dGPgUa/eWhRivq4Szqhn9asxm4Y/8kbXtpM3U2FpiMDbFQj6ZyTRJ&#10;mtrgW7cIvR+cg5318zDZUA9nTQsmqupN219fE6+xtIBSNh9dTdnor1sELXrtqG9CV/MC9H5sLrzX&#10;MA27GvkcBDQtmcjCa+YG1D2mKM/t+QTsSoJeB2XcCZRzX0TY81PEw1eQGt1K7HiWALCVbGgvjX+E&#10;uKBOBTEkyVaxKElQQgmp1H7cMCBHoDGRzMzEFKiZfRZDs74fDGDW74OPSYe3/9bngXOs3/pLRmmA&#10;juenPtPHWsBKFmq2azP3GYDmr9T9zLUMWItRahu3cJ95PEbJ7SSlMeJj3EAQTO7m5waC4I2Ihy5h&#10;Hv4nvI4PwOdaxnxshFfDAbVS22SVNVdhdxMSmzoQe7ET8RdbgU1kWb3cP7GI5VCdVKxU1dGlDjSW&#10;IzNNGSWn1ISZt3A/8BGICG5Qrz7ZoFZ2CxD8QupsUZudAEqTqU5WI0rQHT43B3s+vBA9h+eR9GVR&#10;aGSht4XbWrJYNPhb7PP4Auz7fBamLidgv1bDNFWbphcEeC2yOK31AXXeERDNesAaaqk0KS2uFPtk&#10;uQ8RJFWBm5Xi7AWIT/Jau1gm/7gYj/2qYeCuH5fPzu7y/3e4/3vl33j1vJJQ4KUm1lKsjUTj7ZSo&#10;qrUEdhp5wUIm9wE1AGu0AdQzq15LvvAQ9weCAro5mGGtFwyT6gfzKYUXIWKGaJWwIFiSxxchKGrh&#10;GbmzdLUifF0DBk6di5HGPPjKW+EorSX4LcTUf7KGf1ptOqyZfbyGnIWnNGmpCj7P7SFTuL4Se/6N&#10;hbM9H5NlpbCXsSBVNWGqnAySIDhCQBxuqMNEYxXGawmGHZlklDSGtazBtzUj6qqCO7gArliGWRAn&#10;SkYS0xKTYwTX8Q5K91NYWL+BUPhSSsP7KA1fIUz0Mo5TEjq5zUcASHcspAGBbEjyMOm3wI8bhSUG&#10;R/ZHbjBMS4AhMBGoKKbBTfHtzC0NcFZMH6Pv3KtD9gduMPGgc/f/S289eJv+Cfws5mdFgaC2GfGb&#10;2qYrCUB1Fe235HqCzx1lUk2bY4zXinK/2hnjXqr8fXzELfz9HKKx21kJngNf4DPwe96D8EwrAvZC&#10;BNxqEslnZchy5yLgaTw236+ZZDSYjUiIlSvZlPGBVCTTMu1sBLa0vBXoabyx1EhczS7qaXZZKiTI&#10;c31aSlTrrfgJWOOUs8/UYeisbOw8iqBnK8FUTTvc1cvgqtGs0FVUIFQHjXUYr1LnSx32EAR3HjsH&#10;oz/JQ0Qr5w3ZeH2WRd5T66LI0V7rwcidSTPuaB5CTV6qjg+TTqZL7i1yAzKrATrUhCN3LpXjRkzc&#10;34mnL2h2PvCT9g+nTHI2/N8O676Z/4GXflU5HnlaXvTlBCqxOLXZ6SXxhanGYsEyw6YkL9SJoTYT&#10;FyWtiy+Qx2maJbX5BSUj1KHgILDsqEX46SpEtOrWJtbivR1ITtYhRBALRgis6q11VBjwc19diD2n&#10;ZKC/usCs2OUj8+vtXICJH2cjuZGy15EaJUCJolEOpqb3LmJ6OxFioZn4Vh6G3zsXw0fkYbCzgKok&#10;B731xWSDhdjVko19h2dh38kLMPodAvGdNmCz2vXq+ayLMMNC6iYLdftyyUhqKGOP4jN9hkZyNpLh&#10;3xNUHqTFb6aRDxDEXKYzIJyIIZSI0ODjpo0uHk0gxqgmPHVARGMRxGLqlEgDGQHhT6J6VwUcAj8B&#10;iQUuB4BHn2kJyzMM3KRj+pt1LR2ncw7stT4Pvp7F8SzAM2eaLdZf/tb5+4FW6bKidW99T12XH/pq&#10;MUSCPtQrHDbPInarXmXTmcLrKS8SYQJn1MsvcrXp5fEbeP7NzK+LCXanU/6ejJAA0FtiHLnVZqZh&#10;dgn7PMSn8xFxFLH8FbDyzSWzovIQyFF9WH51lqSVv56AT5OEmg4IlU91thH8VFlr7LfAL+on05uq&#10;Q/TpBgx9NxfbD52HwfoaOOo6MVXVgbHKVkzYWFG2FWOgMw/7lhRghOphurIOjpo6AmIpti8/BAPf&#10;Yxl8utm0Dcbd8hulQjBplkqgpCVZkCOzltOUA79hnwRgOYGH+QyaydkakcNzCJyQo3NXG8ZvX4H7&#10;zm5989rTS5tSpjkb/m+Fm39U9L6Hf1467HlCNa3aMLJYE1m9UaLnql3VjS+/JmvWWgKfYX3zuZ01&#10;ml6oaetQr6cakMkCR3mt1zrgurQUO/7tEOygrLT/qALhVa2I/ZHguo1ANkKJowH7jnLKylokuW38&#10;N9nYftQhmKqoR1gLVNeVY9eJGZj8rTo0WhC2FyFIaSHJo1lc1H4T8PEaE7zmG7WI3lFs5n0bPCML&#10;XZ+dh92fZuH+ZD72fi0b3gsJmvfYEH+T8nmkEklKDfB6CccihCZL4LO3wec+nlL83xGJ/JLGeReN&#10;9GUaq/zfHDTcEHGBRkzZalxKCAqms4HGbsBHHRRkOyI6Bhj0aXBDPyzISUcLVHissEYH8y7pz4Pj&#10;wYBm/Tuw90DQL93IAlALrLTtT+9p3cO6j4J1jH4bRmpi6l7mvvrkr/ThfxKsThQyWhMDfMQwN1pu&#10;M1HmVZgxysyQa42J6nk27YFTPLuP193CuIFJvpXl7McIO/4dQfvRiLgqoFE7CScrWiqO+GQuYhO5&#10;rCCt3nXTZkZgEfiZtjxV0AQ9SUur8mXZpAIxvfACSElO05nBCtRjQ2xLO8bOKUbXikwzXNFR1Ypx&#10;Wy12t+ai+7j5GPtsAVxnlcNzTiXc36/CxKdKMbysiKKjHK4KG4ZrSrDriDkY/zEr99fakJyuYUWs&#10;Hl7aidQRWZ8WkxLjM724LKfqbFEPb8g/n4qHwEeGGObxYYKehufJGVpeCNhxNAau78QdZ5bdQ9Oc&#10;a1nobPi7h5t+XnDog78q73M8SSAaL0I8nMOXkUX5JzbG2ki0XO0UBD0VLuPlTsantUlV45oODs3E&#10;YXrMclngWPvZyaheqcTY+YXYfdxc9NWz5mxahL6lOWbpxb0fXgj3zyl5b6xFfEM7X3YHqFNZex6O&#10;5AvL4fxJHQaXl2C6ph6TtfXobshG70cIXNcQrAarWYgLEQ9lssCw1qQhiCXEfASxGUqGsWLEu6sQ&#10;39GE+FuMb7Qj8cZis1AOuvmMo+VkciUIB3MsZsrClpxsR3TiJIL998nuriUIPEyB9zrxqp/G6jXA&#10;JglnNcsREMjiknG5evi4XZ9yPVHvJ4FArIdIITEo9iOQVBRMWPEAEFm///KQvsKBcPCWNFgdYGlv&#10;v1cayA7EA/veftUDIX399DF/epwAUyxPz2x9Wte2nt1yiVGvdQIRsmOxZFUWMVUWYogmD91M6igQ&#10;2QqE/oBY6CJWPB+H19PMzwJK3UyjMMwUYYqSiPwtKSvGb1g/y6dxIt4PfJSdAiINuWN5NSMsKDkT&#10;/hKW8SXw3taAPSdnmjHe09VtjLXY2TkX2/99Llwri5F8VuXlKGD3cmDroUg+1QnP+SzP76aiqFW5&#10;bEZ/czG2HT8HnlW1LFctZHo5vJdUCAmAHPslY0kMwkESA3lD0H6UVqkoMUDNpq2JOjS7uIA6QgDX&#10;uOzIDK+3sw0961rCj/6i5rspM50Nf8+w+melzXddUvZK/0NkWwNkaKTbMRYuzf4R0+gLH2suAR9f&#10;jmSECld6bjMzdIcvS64fGpKW0NqslCXyhYpNF2LsrgV4+UMZ2E3Q8lU1kdTVwt5Uj7GmSgy2LkLv&#10;odnYdex87P1CNiYuWAT/rY1IPH8EWdvJwAMfgOsbSzDYUUxpUYvJyhrsbcnFwL+zYGgOvJEWprMY&#10;AdbqUQ2VEjslO1BvmVbGV49hwssCrDUbfCzsnhIDyDEBJCVJdCaXBlWOgLOVLOODPJaAF7gWCJN9&#10;xOWeMU2bJoMxxizZakWDJwI+uaQYnzv1aAZp/gI9RcuVJEHWJRcTC4T+O2D524LglTCT+nXgPhao&#10;pcEt9d38+9OQ3v/fhQPXOBAO/E6I/ZpoPasFfNrOIwzoW9I3SgCUDyEJsbIQ0SjBMBzjp9xqyKST&#10;fl5No0+2MK/vRTh2HrzBz2Fm5nAEXItYDlUepTIEciqDUiKqjK2yqaiV6MysMFIdZlRHtunMCMkV&#10;iZUzXNVIbl6C0Z+WYs/ifExX2eCpbsdQYzF6/m0+AnfUQFPyJ6dqELOzgvVUEaCoRqRKtrYidHEj&#10;Ro6gmiivxHhjE3Z35KL/63lIPic/11LLuyFE9SPPgGkBtlyjCGqpReTNEE7JdDJAdcZosSPjJC17&#10;o1qSi5iH6YWTSmjbEvTc0ubf8NuG2YkN/p7hup8uqrvjwoIXdz9IWbGvDnFNOKChXtMliDrF9iRz&#10;JWFVwFKFjIUtHU1XPaPcWTQIXYvWaNJJzamWcFOOvlyFrjOyWWnmwFFvo5ywwVnfQrnQiMlqStqa&#10;SuyrLkF3ewF2rpiL3SfNxdBp+bBf1IDIdccAvzkRMx/oxGhjMzw1WpimHP1LMjF+GmvWR9uAKRZE&#10;by6CAmM300SJEVat6ZHHvDpUrN41OSGHWfCDSqcnj6BXgYizHSH7h3j82YhF1hCiniJc9dAAnTRY&#10;spAoQYvszhoVIVbip0FaPbVWr6YYDlmN+VTPreWTJ/CznI8lAQWMAgKDD3+3YIGZFdJgpk0Wy1Mn&#10;hDojUmxvP+imj/x7BV1L19bzKT8E9HpmyexU/ogFsrawRo2Q5fG3BXwWXGt/jPslhWM8N0a5LH9C&#10;OXCTLvHaO7jvAQTCF8E38xl4nctZ0ZGt+1jOTDufogDwgBKxhpGJAabAhKwv4F1oOtwEQJq/MPCH&#10;Ouz6+DwMNpbCX7WYGNNiZoKe+R1Bb89ilp9KVqBqt2al6SxGmIDrFXCJib18GPzfqsNoWylGaxow&#10;1FCNnpNyELhFaqmS91kAT4RyVzJ7ihUyy6RsyMxArrLpEiNkWim7zULypv2cIG0qZFbeQWs2oBDT&#10;jikbWedy7FzXFJgFv79TOP+M0ty7fr3o9r77qo0LQZxyL+yWy0ABa6Ecvji16VmAZzmGWiwvXdOm&#10;gU9tfarJQmKGctBkQQvxd8STS9nagtD9Lej+fDa2tS7EREuDWSTGQWnhJZB56xsw1VCCXlsu9tTl&#10;oa+5CP3trHk7czB6PBnbxxYjcOJSjDU3YZyAaRbvaahFV+d8TJ6xCMlXNAVVOQsmpY+fhVodLpQX&#10;pt3OYbk/aFIDi5FmwO8tgs+9jMZzKs/5TyRD68ncNJpiG41uhJwtgAjtmUSEhkrDjKunUr20AjwB&#10;n9qmZJgybEILjxOrsaIAMOWQzGMsABIIcOffAW8sFsU08XoCEEtKp7al0iAHZMvhWGkUQAt4BUbq&#10;pRUYWoBkgbEV//rEpYGP10s/axr4TBTwySlbn5bsNRUF9ygKkJUWA4j8ThHMM5R2sWUdrzuoEtHw&#10;uR1IRv+IoPdcBDyfYEV3KIIugtNMAUGFkpIsSRLTLBWpDi+xflZ4Zk5HMj81gwTlyhLIQmKiCq71&#10;ZcZZeqS2EjNVnZS7tRj5Mu3gxU7K1RprZAnLSmx7mZkFSIskhcKa2ou2sbcViZXNcB5XgfHyBkww&#10;7j2CzPHyUiRHK+ANz8WMgI/3FfDFHQQ2pTGooXECZ0alV0SCbFAz4Agkk1Qhxm9U9qSprWh/cXXk&#10;jNYg+fpybLqmw3/PBXXfSJnvbPhrwo9PK867//z667vurEV8m3pwbcz4QkR9fFHMcNWelnSwgM8C&#10;vXmMcux9O/BZ649SfpKeq3dWbStigPKI10LVWvrPd1M9dn48B7soW7UafqBmCfzlrZhqqoL3Aw1w&#10;fLQaI8cVoqcjD9sb89FbX4qJulLYbSUYt5WbdTFGmpow1tAGe1U7hmtK0X1UJuVxHuKbKdGdZSxc&#10;cpZmzUnwhSufSlUuNtymERbuTDKG8lSnxX8gGr6chvU4jaqHJjZBg1SnxQx/B2SujAfAgT8tVBGb&#10;4qeRbuaftcsK6V/peEDyWfv+9pAGPrU1Rimz47y+AMRITCaN+EF5GEOIoBck64wyxowrDZ/JtD9a&#10;Iy+sIW0WACqdf3360s+c/tS1BLD6TG8/kO63h4POUT4pT01+Md/UfCAANdJZFYmHxzgZR3j4RsQj&#10;d7J8ncd3+nG+zya+V7I5yUd1qpEFytfUtJNRrZgyzHcfceZDE4TKhSqmMd4rK7Br6TxiSgWGq2ux&#10;e3EJJs4lu+pvh2ZOjjvygO3NmLp4EfZ8dy58dxMU++pYmVYCIzYEbypF3ykLMFJfAWd5M/o7i81U&#10;//F+AiSZnfxYzYpvdtqTfFw1VtcoJ9rOjABPcpff5RfL4zQm2HTUqM1SzUtUJWY1QjLZ2IzAbzE8&#10;zy/Do5fU991zoa0tZcaz4X8Y5qz8btllb6yhVNy+hJnaiOS03EOymeliagQy9dYS8KyxjgeDniK3&#10;v03yqieXNRUBzwI9ykqeG1Fjsl7seAnpejt8V7ah+z2F2MfCEqzoRKi4A87ORkRPOwL4/UmI/f5o&#10;2H/SgIGvFGHHyVnYsXwh9jQtRF9tLuyUydPVnXCVLkawcDF8lY0YaM7HpvdlYPK6PCT7a1lQCkzt&#10;qWmxYkyHVtRX4Qu7SuBztJPtfdT00sZjd9HmNtOQxgkMLkYvDYwMSY63iRC3p5iRMUrZKP8IAAUU&#10;5lOGa4UDX82Bqci/KWP/L/b+N4T0Na1xu4I8/bPANS25JSGDpKGEPEKHXG0oH9WZIDBRb6uYqwET&#10;SXOB1N+awIPPTz//26+ZTvd/DRbwpSsIcwzBji/DxDQYCvxicQ+fTZM2THJfH8n0y0iEr0HI/wXM&#10;uBdjhu845CH7I7ipbc9MdSbGpEpbblZk/5ogVxMNJEdLEVhZhW65SDXUYKCxEl3vKYH7WhKAMcYZ&#10;KoUdxfBcVYGe9+Zg65L5GPxCLvzXsBLf2mTalsNPlaPrq3Owq30epqpryBsqse/0YsS3tyDJ+5jJ&#10;DjR216F2O9pEynE6qrS5ssw+sT0zbRkBz/oUW5Vjs3p51VnHZzC90JLCiwjKnRh56ig8tWbJs09c&#10;s9yWsuXZ8JeGlT8o+4/7L6kOeV5SDyolLllZfCaPGU7QI2iEmdHGFcCAneIBhrcf9FLtKYppVmhm&#10;3WXB0pTbGp1hJh5Vo7PaOiYrgFfb4PpFFfqOyqVyqIOn6lDsq6tB9/HFmLlwMfDMicDGo4FnW+G9&#10;sRITPy/B0GfzsfeYBdjbnIt9FRVwlNsQKK+Hz1aN/uaF2HhiBkavyEd8N2tr1yJEWGN6KWtDclIl&#10;CHpc5ZRExxMIzyCeracVvsy4j0alGU/kc6YGdYGeGvO4S9RJxpiSbWkGY0ZYCAhNlEHy4y8I72zw&#10;f11Ig4Oi5GF6CJzVQ0o5zjQrlREmMcJnke+wkewWjvB5uUFuOJLvSUuO6ln+b4f/Pg8s1qojrIqG&#10;6TLSXD2/Yt5W2uN8T6qkEmJ+BEHEp7mji4c/hFjkEgRCBEDPEXC7NYEry6uARxWyWJaYkzPXqBm5&#10;jiRHyfzXVGHP0vkYq6/BIFXHrhOyYec2jAr4ahB+rhR7v3wIdtfPwwjVxVBbEQYIgoHLyPxeI/jt&#10;aoXjpip0fXw+9nZkYm9THkZOK0JiU7vpUDFLBjgzCXDyg9WkDPMY5XWQS3tgRW2WHaD8JdClJbrV&#10;bESyQJvSCKggbShASazFtpIapTKtDr2jML7hMLy5bvGG169pmwW/vzRcf3b1SfefXzs+9RRf8EgN&#10;tFqXXFbMTLGsXTTERqtUyV/PjEMUw0sD3Z/Gg4DwQG/aAqu20vhcXiPM7WYdCjVCT5Qi+Uwjhr6V&#10;jR3L8jBctxQTjUupKPKx/UNzMXN9FZJ7OgiSDQRkxh0diD/SAtfvqjBy+iIMfqQA+47NQhdr2a4l&#10;meg9eR6mzylC/Nl6SnUWWtb2WpM1HMzk/Uvhcy01MxTHQ+fTUP5IQ9lLsJghaKgXkZtihAkamZic&#10;jFOSUQyDe2h4Mj6yPwMOacBLg98BAHrnYJnx2+PfHtL31OgIpd1qU1QU4AkYUq40alNTh4KRijyP&#10;STa4ruTrkdXulgIXbjXX/v83HJwnKdDTs5n0WB1DVo84t3CnetLFaPVOzOQLhp3LX9DPZ3PxgF6y&#10;v4cJEOfB6zsZHm8VApSKATkJB1mmCRqa4EI+p2GVZ5Yv7y0N2PGuBRiqq8Jkow09h2Zj8mdFBLSl&#10;BJhGxDZWUfpmY88JGQS1LAxXlmK0ugqjx+XBfW4Bks+3AptXwHNtE/Z8Zh7ePDbDrGyHnZ0EMH6q&#10;o81J8HUzkhSESAIChhAQDDXZBm1Ly6uaxfRlb7QdEQzN/2eWaqAdxWhHQRIJLWJuze+YTTlcDbIA&#10;OB5uw7OX1axNmfVs+O/CV99dn3nbjyufGb2ToEKGlHDI3UM+TnwBegkB1pAhsjQN9FY734zaGgR+&#10;Ynx6Man4TsDHmkqzC5uppvyLkPAV8+Vm8eWRBarW5fX1IjFWhfBDFej+WjZ2d1QSe0nfbTbsbl2A&#10;nn+bA98dxabWTbopgZ11SNhZuw6Rmb7RjOhDDXCvK0bvjxdg57dzWWuzELzOYyldtD6E1o0IzhTD&#10;72iG3/4RFqoLaBD30Gpeo0EN03gIDEQCuVKECQ5RuaoI4FKAYtqXDLjJyCR1BQ76LaM86N/+498e&#10;DwR95zUMoFpA+fcI++/FZ7CATe18Ghmh2VWCBHQyobCdxjNGwxEjChKnCRJieDw+qSFkBE1NWZV2&#10;uTEg/7a0/+2Bd3nHJz6QTwJbReso/bW+Kc+EzARASXECuyS9gJ4Pyt3W+VE+VzjpNu/PMF/VYhE+&#10;b+QNPu7V8Ps+T/l7DJy+SrMOh5lxW00uLJ9BNYF4GhB5tg17P5eDnsZsOGprMG4rxdjHSpC4fzkl&#10;5aHABJnb1gZMXlWAzR/PwPaOBXBWkuXVNKD78PkYOSsfkYcOo4p5DwJ3tmDPedx2m2R0PRJa2U/2&#10;oba81DyVsgGzrgxtRbYQJuBpLRezNgfJhoiHmKlYoJZgNdP7E7zjmu6KNqXprkxvtYDbXkJgbsbO&#10;6+t9L11RcwaQMSdl4rPhncIfzq/6wbb1VRHsrCW4UB46mYmqWUixNaZQjA1yQtZ3+RUZ0FNUe58a&#10;iiV/BYIW2BnA4wvRb7PQsovXcWuOvUIrEvjMdEB+0fVDWCC1PwcYrEPg9gb0f7IIe1vLMFXfjKHq&#10;SnS1smY9jYXkqToCZDtBrBoB+QNKHjhZi06T1Y0TsHexRn5TE42StWphbdaeapMMUOZ4pg/j55cQ&#10;Da6hoWymMVkTBph2IhqOpJ8cZ6PxAH8HaGpq75LByaj0KdATAAqwRDW0jXZoWaYxUCPOxAx1rFiX&#10;OUZ7UtEcK+CUbLP2HRz/2pA+1wACWas1aoSRv61xwpOITW6Ba+M9iAy9wRO8BA1K+qgP0QiloxCf&#10;TM8CPTErMVo9p3XtvyZt5jx9pv/qg/l8cLSuze0mS/klBW6GrabOTId0Oqx8s/LQsG5953MqCuij&#10;fF4Bn5lWy8h37jcTQ+wkyP+RYHI+XIFTMR4g+Km31LEAEAOLZnHfIjK7ZtgvrMT25RkYqy6Gr6YW&#10;o+0l8P6gGdiwgsVmGeBoRbJrKWZuoUr5TDGctiZ4y5ZitKYaW5fMQdfXchC593DTPBPfUolofwEi&#10;ngIEgmqbEzlQZ0UmK/EsAiBtRDbjJ9EIFhDYClgxU2URDNUmHlIvrlFJ/CTD0+p3hkTwXDNLuZHB&#10;Ak0eT5tUT68q/a6bl/g2rGx+X8rEZ8Ofhid/V/OJresbPIntfLGaXkpTxROwNJZRLisCPwNqrBHN&#10;ELSUK4uO0SBw7TO9UKk2P1OjMVqOpDzfTeBz88Wo1ppRjxRrPb4g0/5HwDNe6UFSfc1fpqUXu1vg&#10;v64SPafMxWhjOSZrmiglGrBnWRbGz84FXl6M+HQrzysgg7SAVUsGal6/iJiqq5jXz+G2bG7TsoK1&#10;lLbv4eePiDl30Vi2EyDcNC7Lqdhy8ZC7hIzN8rWzAEBGdTA48acxRzEhgpuMV5a53zr1RWzFAj7p&#10;SHOe2aft1jcDeoZR8bc27Y/W/r8m6D66iKStGQnB+6stT50UyQQlX7QPgV23Y88tp2HmjbVAsI/4&#10;QgYY8SBKxkds4MF6NslIy+H67wJ85jw9O29AYDJ5lgI889XkJbfzv8nSt1UK/M00mS8HXc/s28+6&#10;01Hn6P1ZkjfO9Av8onE/ryHmrvvwmWJOMt9NBPs1mIl9CW7vCkSnas3EFmGWl3Agm8DRhPADHej7&#10;dC72NOfAVVcNV3UFBo7Ow9gPyxC8l1J2o0ZuHAM8fQKSFx0J19HNmCptxnRFM/pqi7F12Tx0fTkb&#10;zhtYnvcwaukBgZaWNA1YxEFD2JKaoNc+D5jkfcfKkCBoxSZrEDcLT5EY0CaCPNakjQAYof2ZDkbj&#10;1CyyIfKRyesTNDWzDAExps6OoSq4NjTjuatqXrrnF+UNKVOfDenw2KqGU9+8sXUo/gprstFmAhoB&#10;iTWSfJ2MQ6VAzameI4KSl+Dily+RaLXkrCi7vjOq7YEgZzoyUoB3oNfX2m6m2TH+SFabihyeNRtz&#10;XJQ/QEDlMRG1Hc6UADvL4LxoIbqPmovB2grYK9swXleFgRWZmDmvwvQEm9mTHXMIdgJWgvRMIUL+&#10;QgRDmmIog4xwEQKexabHNhS4kDX6k7SkPhqCn+wuTmBIt32l/MNS342/HSWfrPGAsVnGR/NLGVFq&#10;u/kno5SBGtrC34JQsS4BXPo8Gb/1yzJuAZ8MWFutkP78a4K5P69nZnlJ8HmY/jCRhRBIQKGxezbD&#10;9cr56LrmRIw8cBoiw48SDCl7ozM8S8fwdGETv4g1mfYy8zx/fbDy6EC+WG2iYl8CKCsXlE8WcCnf&#10;rNxTrpj85rnp2aJNXvFzfzTnKX9TUQBv9h3YrgotptmjzUQQAne+X/5GhJVebCeB8SYysG/DP3Ui&#10;Qs5GeL1kfKxI1cyDHW3wXt6AnvcsxHB9NrxVFdCi71uPWIDuj+Zh8luV8P2oCb6zWzD1uRr0Ly/G&#10;ZF0zZiqXwF3TjmFbOd5cmoGeH9BGtpXSfrTCHG1JY8dV2Qu4tNqbl2XfQcXSXQ/vY1UYv7UA4Vfl&#10;7FxvnP01wiNMm4iSDWqWco15l2uO7MeoLUM2GF38ruNoByHZk7cQkW4bRv7QjGcubXj28fOba1Im&#10;PxseuLy87NHflW/yvswabKAFScP25OtmsTWz1COBSzPJqidKv+U5ro4OMT6xPHWna5ZlEzUml2Cm&#10;2sgwOn5qvK58+WDkcJoVKlptfxpRodpKn5rE1LRxBPnCNZvzxnIMf38edi2ej5HyeniqlmK4rBrd&#10;J+bA8bsSSogqJCd5nCOb4JzJypwSXc7VLCA+SVv3sQgGvsNCrx7bV2kMQwSEGcNwwjSskBiB8V0T&#10;WMhwZEA0mNRvnsR/fxJkjynQExkxzUspozQ9BDxXIBqm0UX5GY9pUD5BkCYtBqYoZ1zDLM09dY2U&#10;sadu8T8PSo8FLqZjIqFnCiNI4AsSPJKRUcQG7sPIvf+O4dXLMLj2eLhe+y3g28XkOnmWnpvnM18k&#10;+eXqIplooeFfF/bnkYnWM0Z5ZU1KaqarZ6WTMG2MzAvK0XiUv1kZKU9NNOcpn1LAlooGnfdHPXPq&#10;u0mrXo4+uZ3PY9o5JX/jafkvCR/g4cofL79T+ibvRTRwEfzuz8Dj7UDQL6d2sbBSJN9ohuvCMvQc&#10;dwgGG7Ix1FCIgbZi7GsvQl/DIvQ2FmJPWzZjDgabtIwpga+8AxO1tRQt2Rj4SCE8axqR3FtPmyCb&#10;o1QVERCpME1BWkvYXgTsbUTgJht2f24B3jolA/ZfEni1lAMZYETt0zNkeWrHE3Gg9JXjdZJ2YhY7&#10;og3ttyOj1Gh7LjK/mWxEJ4uQ3NqM4buX46lLWi5Imf1s+MNVtit33teAuNaR0BhctetpsR8N3JYf&#10;kY8vhhlprdivTo45CJr5yuSHR8rOF6GV0TR/mdYtDRD8gmRt6m7XAipm4RVN+WPaIARsaQZosUCr&#10;I4T7DSiqkZnf3QvgY80bDGtNg1LEnirB6Jdz0dtSicnqJZiu6cSW1hy8/m8ZcNzPAjKmOdnU3sGC&#10;wHRDA8Gn6hF2nMS0/ZzA80cawg4W8mnahIaWyRhkGhbbMLzDMAVupLEZ42E0jOMdg4yLkdYs45Qp&#10;SyTLzw9xggVjNOZHKOEj4HpILkZpaARbHuWjPfp4WIT3Mp0OZB/G7y4V/9wd/5JggIb/zJTzvLbc&#10;PkJ8pDCBHP4uBN681ACed00n7Fcvx9g9X0Vk8DGmd5JgJwBi2gnSWnMjwmtElSepa/9Pg7LHinou&#10;gg7zylrLI8Z80D18rAv8SIYZNfQvwv1hdcAQ3IRhwmDeXemQbLeGugmIBXwCO0UBnGIaAPU9nWJ9&#10;Hhz5lx8m6o0p701+a+yvJkN9na9tPfy+r2FGE6Cy0gyw/MftZcBb7XBe1og97880094PNWZTeZQw&#10;NmKkrgkDtmrsa6wxq8B5qhowVFGM7Uvmoe+zJAg3tLHoHYnkhA1hj9rtJEdlFyz/rOw1ySl2NsN7&#10;UwW6PzYfuxoWEmDzse/4ufD+pgiJLeW0RdqBP9O0hxt5KzsygEdbks0wGhvSNtqOJjrVeHoxQq1p&#10;wwQh8tIKbFl/zNAjVx79npTp/+8Nd1xac9Sbdy62x3evIGuqItUnWyOzU+9nRKAVIGNTm55mutAK&#10;VVojg9/NSmEEOIGgcQJlLaZhaOlo1i4gGJrB4uqwYG1kZLFATp/mpaWi2cZjdC3VgqzV4MpGaCaP&#10;IErmJp+nwWrE7qhH/78XYFtbLvpairDzOErgszLhf0ZTTWklLcs9xqTd3Yiw/ZNI+C+kLfyBsZug&#10;ZCcYsLYnA7A6G4wpWGbBHzJQwaAMSNzrvw/cL0pijEh8RJBG4xRbVA8pATAa93Kbl3mxD5NbH0PM&#10;TuBNuglEcXhpuyGeqzZFw3iMcUui6moWeP01QWfpGhb/YYr4rCEBjhiO/RXYH/kOxq4+EtHV7Qhf&#10;3Y4RgqDzld8DgQGmWQxIeSMYF0AJmP/alChP01F5TXCP+a3I+1jtj2TDMeaTQE8VRoj3j1rMOxnh&#10;E8jlhncX5KmzSWBlRT2d3s/B8WAg/PPBes/pN8Z3I9apa6tcmNXjtiMaWoeA/z+pFI6D21cO/0wu&#10;olMEv65l8N5MUPuGXFjmYO+SBRhuKcZIYwmBcBH2NhGsWkowuGQRBk7ORv/ZWfD/sRhmHj4PSYWr&#10;kGVBvnokBT6161Haaj2RtzpgX1uJLZ/OMKpmqqGem+uwuyELmz6agYn7CXoOMk/ao7VyGwmCaT6S&#10;7QjwaDNqS2dUr65mdjazzRC0NcmBAccpXqOnA67n343HVx2z7a7fHNmagoD/feHNWxpat93T+ZL3&#10;1RWI97cj6ixCkGxM/kR+MjefZkY2c9mx1mBmxh1ZZslH2LMMOzNT+KiWYQ0Eeya0KhqmCFL2PFOT&#10;mfY+ub0wmh5hUztZL8lq97OAz1p4SO2DGabb3kxXb/yY8njvbERc8xHTgitdrZi5vhSbPpWBjZQC&#10;Iz/NQfzxJqCf8txRROAswgylsctfx7R/GtHwDQQhrTfbz08vjU6AlGZCQW5Xw73a2GhoxjhZ7mkS&#10;lnHJiP6yICA1i+vwumKOxllY0soYkxvhsVex64HzMf7KNXyut3htMkAafpgGF5ERGrBhNMZtcVDD&#10;PP+KIJCymKN5KjMBqlglEqMId9+KoRs+DOdVSxBf2YDE1bWYXEkJdO9piA8+zxPcfA4+AW9tpUTA&#10;o3Toqor/s2CBns7kNcTuIg6yOyfZnJgegY+yM5yWngRed/8rBAYtW8nnj3Eb2afOl0S23o+eSFHv&#10;Ruk5OCqd/+c8s4BPZyhVXuaTj3nP5+UlxUiT/K1e32T8PuLwOXB7TiHwVTNryKBmKEfHaxB/xQb3&#10;tTWw/7AIri8Vwv7pPNg/mY3RzyzA1H8UY+YXdYjc3IykHJWdtQiHsqlcyO6CLPfGB1bt0IuoUmoR&#10;f7UBjktqsPPUhdjethAjtWVwk0GOVFVgZ3sWdnx+AdyPax5KDbe0gG//QklSTml7YjRD7wzwUbGp&#10;h5gEQz6AcpXRnIXxyWIkehej//Hj8NBVR99OCPjf5+Ly/E31mTvuaL0v9NJyoG85otMV8E3Ngwby&#10;h8nytMKVVg4LmBeVkqFO1iLTBD6HOiaYoTzGrI9LhqW2tYRT8pj0WlPtqMFWzI7gaGadkOw1bXqS&#10;twcD4EHAx2PDvJ9WWtMMFGZ2XfUAO8niprXYSzniO0sxdtt8jKxbiOirBMPBSiSn801DbshTB/fM&#10;0XAHv0xAuY5FexcLt5uRDIPWrAkFDMMi+0kQfCRxrF7LtzMIq4H8LzEiy+Sky8xMLQRTsawQd4RS&#10;ko6JR3TgYfTc8hV03fQ5+HasIbtSb/IU2ZjftL2pndFIOUlNGnYaiP+asB8G+KxmlhNdT2tb+LbC&#10;+8pFGF59NPxXtyB8VQWBrwKhNQ0Yvu498L5+FdPVw/sGmW6ey/szx0y02g0tpvQ/CSZ/zCnK0yCz&#10;iemIyX2G+RXjPSjxk3E3Zdo2ON5aid2PnIPQmKadJ+ARKFVBybvGVEHmYqoUBHzvlDf/NW1pdvdO&#10;6TYVnNJEtq0mjzDLR5hMU0toxuMa/SFH9icIfpeZ8b5hOxUEK2PN4JOYIYsbbEJiow2J5xk31CP5&#10;dCUSz7E8vlILbG2kcraRANSxEi9FQJ0lBCDTpudbYJgfRhqAl1owdV4Bek7IobSthr2mBc4KG8Yr&#10;CjCypADjXy5D6I4WoLeNxUgL0VveFeockSoyMcX4ZGtm+ir+Nsu2cp8WrY+YFePyjR2pwxK08+iO&#10;FXjthkMdD1667P0pOPjfE16/rLql55bmcezqRJw0Pq6XQ0AKEeAifslcjRmk5CUgqeMiSrkad5Fm&#10;a8psgliEbE5+cZqBWe0PWpM2xPPCBDl1bkT5MoyHOWufmKZ/ZzTL6/GaplZKvzB9muMEjnPM7Cia&#10;rFSdIwkCHrQGL6W32KMcPDWrbmI4F8khFj47a011njAdAcoGrd4f9P8Q8ei9LNnbGadYeNWWQ2Yl&#10;IGD5N1JUzMx8WszqgIHIoP6rkfy5oCN5tmF8yRhBy/QORwmrSQR4qaioCllObM9tGL3tE+hdeyz2&#10;3fNZBHauB/w7mS4HgS+KIEHSAIwkL8HPasMiaKYA+B0N9x22KWiz2cdranSGWChfMBIjT2L8D9+A&#10;/doVCK1qRPSqKsSvrED8KjKX1csxct9XEBl+hCm3k++GmV9iW4ScdNRzHnRP8938TsX0V/Ohf1be&#10;6MkMd0xGWBkFeG2+Cz6apuAXw0xOvgHvm1eg+8aPYPdNH0Jk6MUU8Pl1pGkOUG6Ya+r9/Jn8eKeg&#10;49IxHfb/1rsn0JklPPndGsOs96cJY9XmSuanJTGxkSB9NYLeT8LLijWkph+P1k3OJ3svRyJYikRI&#10;q8EVcnsuwUXuJjkIyqFYqw16uU0rts0IgGgrM6XAUBP8T9Ri7w+y0fUuKpc6ssSyTnjKOzBaXYGe&#10;pXPhPn0Rkn9oJoDWs8znWS4wtM0oQc+QDqkpkgjNdWnIg6KIBG3P6kRUs9FchDXMVBOL0E7kD6h1&#10;fTFI5fTcYXjuquUbVn63eWEKEv53hN23tf3C9VxHXNO5a0omZRrI7DRLsmoW0/OkhVBcBCH/fDP3&#10;l4bPGEYWIbCJ6dkLEe9mjfZCAbC7GnFeK+ZnJms4GAFM1zK026W1EQSkAkEL+EwNxXuqFlR7hZkq&#10;SqArhqk06CW6ud0pWaAxiQRlHcsaV6vOJz0qTPJX4r181fD7jiFDPYsF+QkWajkkk+nJMZfVuQq6&#10;2qoELnLONXPCCWwETKlwkG38xUGnmKhricUQtMT6xLLE+iQZESLj230zxm5/PwZXt2Nw7eGYvu/r&#10;SHTdSpqxk8ZN5imQMnJXPZpW76+ZfYS/DajK3v8kgX/6Ox3Shm1AXWxGjCq0hyTzOvSvfz+mV7Yg&#10;8Hu+q6sp2VYxrqyE80obhq49ngB0GcvATuYTpbgBcoHvfwU+c32m2dpuseUD+/TdqlCsHll9Sv5H&#10;4Wfe+7gvnPQjER0BRl+G++kLMbj+wxi+ejlGbz0e0SG9PzJxgmTcQDCBj5fmVa17GDn6zs/+PwpK&#10;p8lz5bPeG5lewstyIr9OsU117GgiBwcrsjcoya9lxf55hOwdiE2VUPmQQbkY/WJWh9A2FrDSVdMQ&#10;VRKjP6zFtOTypfKfy/JawrJcBextQuQPjeg5IwdvrpiL/sZ8uG01cFfaMGYrQdcxC2D/JaXtk1qg&#10;qIr2ozkFNUyUUQMJ5LBM25RbmGF3BvhkOyQHtBEt8mWGszEaX1s5NxswJnHQGr6azGCSaelegu4H&#10;lgWfvLzmOylI+NcPO+9v/cbkhsMCGGhlpuQwQwV06r0VqBCMUkvtGabFTI4GFpqxgGJ5Ub5UzVtn&#10;epn22TB9ZyU2fjUDw7/MRVQLquxrQ2SatDyYZ4bbmPUB1CHCaKi6ZC+vrQVVtLYAeD+z1oFxk7E6&#10;N8zMuAJHOSQzDRrGpjGMWplNa6JqsXLIj5AFykc54fe8G8Hw91ho72OJHqGxBxCVq4La6mScMj4x&#10;KmNGandTgT9grH9r0LXUWyl2pfn4NBmpGuPVbgS/HeFdt2D4jlMxeX0rfNe3YWr1EXDe/3XEBu/k&#10;yQQAGrOZXTjONBMczHhgylS5xBiA0SPIUPXFQO2fCzpGDIbn6xvBKxGbZgX1PCafOhvDa4+Af2U9&#10;wa4asVVVCK2tRXhNNYKr6uBcsxj2+7+AWD/zMDYFa/p3MSGDulZMBX2z7qH0pIDPbFXQp/KW5zLt&#10;1lhgsiky7gCpW0RAE+3ls98H1+M/xcjakzF59WFwruqA+85TmR1P8wrKQ7WXsgrh/Q1T1x2UBl1P&#10;afo7BIvppUepKO/J9pIe3kvtflQKTHeY0R9XJ0g3030HbeNMhKffxfqsjOxLzscsjyQIcXWAeC0g&#10;NGNqQyyfLKdaHjIpZ+iZGoJNGwK31aP7U3PRsyQbk7Y6MzX9SH0NehuyMXDyXLh+S/WlCQ7GmmiL&#10;hYbBmXkiWe7Ngvy++bQNqS7eQ2RF7Xxke+a+jHJzkR0bVkibNn63tC0NZwuSrWo6rIhdcwDWINHT&#10;jo3X1/nWfq/oUylo+NcNux7sPLT3kfahRM8SRKfUaEvm5NWsrnIFUSOoQE81AwGIDEzTr5s2PNOo&#10;ajE0M5edHCuf70D/t0rxascC7FiRg8GvFSOwrgXYuowZ28AXT/AjUJqeJuP8rGvwxcjlRPcQ42O0&#10;nJpVa4muK1ovV71XWqpSDpsRvjQjrd2HmMIW4wsN220I2D9ORnoxGdfjBIl+FlgWWq3PIKlGw7Qc&#10;ecU6xEI015za9WhULNB/G/Dx3BQgqCNB7M5yspXRBnln/tNG3zRCu27F0B0fwPiqeoRXV2FmZQOm&#10;rjsWrme+j/j4CwQ2NbLTwJlmS4IrvcbGTRot0EvJX5rlnw86TmAvEJaclFvNOEJ9t2Pv7R/F5OoO&#10;RK+uRuKqSoSvKoNrdS2cqynf1jZS/jZggmzU/9L5THO3uZJYsvzu9Jj7E2TuIiwWgxbcWdusvwr8&#10;ZvLakpAWG+ZRwnECO4L7kNx7N9yPn4npa04k22yF95pOTK0k8N3zGSTHX+IVfMxPKy+sCRZS91JC&#10;DPAduNvfEnQ9qwJUTJcVgSDzjWxbHTLxSIiVPfeZirQX0cT9BI/vwus7mhVuEcuhfE9zaTOUpppR&#10;heXSTD7AT7NYPvclHWRwe8i011Vj8GPzsK81D66KJsTKD8NUZTu2txWi68ML4by8CNjegISzEiFe&#10;TzI15s83ozCM755RS7QhEwV4ZHe0SQFgLGipNSNzzXZF2goJhrEXAp/fm0kWmoVIyo0mMV6C6afq&#10;cP9F1fuuPrvyhBRE/OuFe+/NmNt39/Ib4m8SmMa0LGQBbU6ykTWV2uL4sswao4zxgDVAOpryCYpQ&#10;imqkhqaRSmiB7i2dsP+6DjuPzDbriY7VVKG3pQC9p+Rj4jxKqecIgOOViJgJFy0QVc0ILakn+Urm&#10;FwzNNb3HYd5L01UZZ2kxPdVWou7cro6VOGvSpFaT12SLDoKgkzLCrXVUT2V6fsdC+SYLros1NFlT&#10;lIWXVItlOVWwxe5oNKaAk+2ZDg0xs78V+BR0vgyRQKN7GGPXPSgxBboEVwQm4d++DqO3nQrHKhuC&#10;ayrhX12NmTUdGF53Mqae+RXi05r3j2BMuRw38lyzijDdSr+uaSSvlWaLRf058BO6WMAnthnTBATB&#10;3XBt/DX6bjiWINeEMCVu7OpaRChzfWvr4GH0E5CjK2vhoQx23vM5xAcfo9r2IMD0BNUWZx7TelZF&#10;pooQbIGr8ll/9vsgKm2KpiYQY00zKp+R3OGuW+C4/zSMrT0KXrK8+KpaBFc3YuLqJZi6/xtITL3B&#10;W80Yh2/1jusmZkU6XZtpSMe/LaSe46Br6UPfTVnRp6mAQkiEmf4gnzaqFkcf9cJeRJJ3UcqeCd/M&#10;ckSdGnOuOSpZPjU80gAfwUZj0h0kCFpBcONy+Ne0YO8HF2KoMQeu6gYEyw6Dp2wxuusLseeTWXCv&#10;owzeRZtxl5qFsXws9z4CaMSdR8JAUNXQNTfvQwAUIbCIiDoLCXBimLQVM/pDfoFKg1QV95mZpkVY&#10;+DtAwuGjnYVELrg96aSM7m1B1x1tWHtG8VUpmPjXC9tvbFs68uDiKfQ2shbKI5PSuhKsRVK9RNYo&#10;DTEySV+17WkfGZ8rEz5mli8gsGJmjdTDd0M1drxX6xEsgqeyAd7yGthr6swEojuXLcC+r1Ae31YG&#10;7KzgvUrI3Ip4zQJKXtZeTs00y/18wUEN1tZ9+EKifEHW9FSq0SxfQbWbaFYYvXStRp+YzkNouhJB&#10;73FIRs6lcb3CEqsJBtQ7pzYyFlgaa4yGJ+AQWKSsk/8IIqrNxVfMvr/VgBR0nbR0TgNfhP8sIEBw&#10;DN5NV2HilvcSeBoxs7YGnmtrEFhjg331MuNeMvPylcyj3QQLyqywm9il51HvokCOLC8NfAb0ZJRp&#10;Yz2QfvNd9zOsk/emPkxGXUhOPIPxh79MmdsB72qyjpXtCK5sJsOrQmB1GQJry/lZgcjVFfBfXYfx&#10;a98Fv0ZzePcwtwKUpry3novPw4ubaLGjdP5qi9rDCAxMX0xpFv7qHWjVOczwHAcNsxduVgAj93ya&#10;zPdwTF/VBN+aBkSuKuG9q2FfcyjGHzwbMfs2PgeZlnpX9Tx6fQI/c68D8a8POjf9LFb6Dw7pa8sZ&#10;XWyTCeEPgbeP79Rv8gTYx8r1D6x0v0lW14GwizJXTUJSTyynsiU165jlUF9rg/uCBuw5QbO8FGK0&#10;vg6TtU2YqmtCT2s+9n4qC4HbKYP7CXoesnGtESIVZDwpRELUQ6tpqrJpB5pKba4Z6qaJS+ViZmyX&#10;ZEHEQR0YUTOBqbwhSDAMMNJ2UnJYa4xETPOTziPZcSiNpfC/0YZHLix57otHZeSnoOJfJ6z/cUZe&#10;7z3tN4U3Nxt/Hs3ooOX4xPLUiZDubFBmqyfWACEzOUn5G2NNoVWdQkEClr8YsU1V2Pududi+ZD4m&#10;qyoQrOzETI0NY3yp47Z2MsB69LfnYODkeXCfS9B7qgkYIIV3l1E28J4EvBhrSDOBgDpRTMfGPLJK&#10;Mkr1WlFKmzYTgqOZhyxggWGM2yOOWhawD1GCXEA7f4bRYdpiomJ7lJlxOeHGLSlrFWyBnIxVxTn9&#10;+28xnD8N1jWthcAFfGorClOYWi1gCAwj+MblmL7x3ZSWzZi5ph5OAl9wNeOaVkxevRyDN3wC7tfX&#10;kFkT/KIzfI6g6e0Ny+aUXjW+q72ORphmJNZ9DzyHvlsxBUgy2OAwQjtvwtBNp2BSbJPAF1xJ9rGq&#10;E6E1dbx/BXyryxEUCK4SC23E6OrDMHHfN8j6nqDRT9Du5Q4kZ+P9UME/ejL90m99U3dOlGmOm15Y&#10;04PONMcSToLvKBn+FsxsugkDt30G4wRgP5ln4LpmBK+j9P99AWIrS+BYcximH/85Yq5dvCABJhbi&#10;+bwP/1uML/18Vvzrg5XiA/Gdr8Wc5h7tV/OCZO4MwV0zPBMENc9frJe7biOYfN2swOejMgqwHIdn&#10;1JtLAHRSBm8px8Rv8tH7nrnYW5+FEVsdBtpq0NWWi+4VCzH4tTxE7m0E2QPCWnTLryYnEg/jDiYH&#10;ZBEP2iHtT3P2mYX4JWsFdPJmoAS2prSSGtNYXtqL7i8XMO3X+dwu+7KWf5Adqe1c7X/qKFGzEYF2&#10;uBnjTy1NPHtJ09rLv1Sek4KMf43w6GVll/lebCNbqzWLqqg3NMBME/InScst1xJFq21AFNqAoNrm&#10;XKrBRJvlbV6E6Bvl2HN2BrYtPwST1ZWYKV8CR30bhtqq0ddYgZH6RkzXNWC8qhTDiwth/2oJQjfW&#10;I769li+vkLUZ5YGjEMlxStcp1lwE3rhWX/Nrmh3Wblocxk1wlhsA02D8+5gGn6sKoZkP8/zLWWY1&#10;S/IUDUKzj2h4laRIkABEKWvcQmScYioCozTw8ZS/2XD+NOh6Aj7dRzJTvYMECmM4TENgCEEyqOnr&#10;joNrVTOlZYORlxECX2RVHXxX2TBy5aEYu/VziG67kUyrmyAThJdX9tDuArxuTExWA+tj5CFksu+U&#10;/jTgWS47+sO0uPdg/NnL0LP2fZi+ltLymqMJvifCtea9BGBKX26bXnsE2dbRcK45EtPXHIPha07G&#10;7us/h6nX1vN991iskXkr81eOmjungI9PnvrH5+X9QkyDPCRDBhw8BPFBYPoV+F/4HUZu+hwmCLrB&#10;q6qQ4LPPrKa0Xmuj7K5E7MoKOFYvh+uZc1keu/jaAohH5cPH+5gbK4/fHv/6oHMFaHoG6zlST/W2&#10;YO7BSoaZzh+apUZsz8OkhBDVkDqWMyT2IanJTb3fwoyrHYFAEcLBLIQ9VCZjdZi6axHe+GgGulrn&#10;YcZWDnttNXa1ZmLLSRkY+0E+og/L36+Z9lWKAEHMTzDSim8Jl8YJF1AVEQjJ0NTObWzST5skCVDv&#10;rdXBQXuUIhMj9OZSNSnyfB5vyWEBn0CP56djyrYtn0ILAKO0q+Twoei5pRn3/7j8wns/8y+wOPnz&#10;57973vU/qTz79esrQuitYSaxZgnkEvQyWcssoKGpxhDjE/hZAGhFix6b7nJRZLUTEAST0wSrHhvp&#10;eb0ZVzjUsgiOyhZ4G5Yg/m4az7tayPYqMVRTCV8Ft5c3YqAxD11adOWSUoReqmUNR1o/Vo/EOMFv&#10;mi+KtZyGt0UDmplZA7Hl/qJ2jVwknYcgyhikXPa530/GeDntjqAXt5MVqA0K1pAsMiStvmXak9Su&#10;pAJrrEYOvDJOqwYXQOi3VdgV/9pw4FwjdXVftQul7i3IlTsGAn0IvnopgedYzKxsJMNqIONpQHR1&#10;HZKrq4DV1fBc1Qj7qiPhuPvLiOy8BfDvM2KZgg8BScY42ayRvhECnwBWBnvw/S0wsKA23SERRMTd&#10;i9E3bsbEkxfA89RP4XvsJ/A/8ksEHjmX38/BzBPncPvP4X/8HAQe+wF8T/wAM8/8EiOP/RrTb91L&#10;ySTgEwRLzFowYd3XYtHmXtokeR2T87bcTyR7BQojiE1sgHvDr2Bf/0E4Vy0lq6xF/Pf5SF61CN61&#10;ZJjXUXavaUL0qno4CIqeDb9gmRPwEbQlL3ldq1fYuqv1fBbg/mlI58GfDQftss4X4Kk88Lt+/smp&#10;ZpOuqQqN7FXgF2d1xBJnMXEVKzPY20mQfpg29W2C1xHwzSxCyJ+HhKMS4RcbMfzdfOxbPg/2qgJM&#10;VS7CwDGFmPpFBRIbOszkuQI9qR+zCpzatQlYITUD+bOhqejlPiZPBkUzGWlAtsLjaCdy64LmoHQs&#10;omQtoa3yU7M3y1magKmp2oyrmGxbzFEdJGR/Zoo5gqja0427mpijpwbhV+vw9EXV3pu/X//eFHz8&#10;84a1Pyxfcv8FlROeV5tZ+zKTCXZmzVhfPtkXaa7a1FJsLw16RvYaOszMkgtJSJMSkHUJILUY+FgN&#10;sG0ZZlhgd548F91NpPG1JQicuAw4/VQ4v3YYdh/Ll9xcBHtdDSbqxQRLsPXwAgx9vQLRm5iWTYzj&#10;5ebl6SXq2loHwc+oSRbVmQGHhr9R8srbfOY9lLe/YVl9lQVynMVSUorFkIVTg/3NcDEDejRH+e5J&#10;m3G76Q1VATb/ZLAstUYuWgWfOxn/tmAYn2F7BwEfL6txE0nfHsxsOA9Osq3AyiYEr24gADQhRLYX&#10;v7oMWFWCyMoK+Ne0Y2T1MZh+4JuI99xP8OtFNDZN2ahGfs2SIiZJ4DPtfkq/Fa37W8+jdBifOfOc&#10;NNiYF/HgINOwk+zvLb67rYCbwOLW7+1kBpTWAUavtm+ibNrIfN9C4+minasdy8EnoOTk9Qzc6H5i&#10;0iYyN5l9/LBQIExGSiYkNx6NfAhOvorBJ3+DvWs+gJmr202bYmRtEZ85iywvD97rtHxjBzzXtHJf&#10;M4HxCAReVI9yrwEbFjq+Q+Ul3y3vY27NNCgtlgR9ezg4P0zQ17fF9Bcrzfpprqn8VHk5KE8VTYeV&#10;yUdGAbtYfILgLsbHbXJfMpOb8t0AfayQ7iXwnQnHzHI4Q3nwaSW34UYk/7gYY18vwOYlGeg9IRvB&#10;czuB5w4169hEHEUEuNRqa7I1VvAiGCGt7UsQVE+s5K1mONJEuzFvCd8RbW/aRvLASrO7EtjOCvQ1&#10;gtaGEiS3l1NB8RgpJUldsjrLrmnL5tNigVJRUnZyTwuYNsCFRl5rKYeBe9tx7zmVF6bg4583/O7b&#10;pcfuvLPVi/FGZqBoNDPZLd890mjVMqK+bwM81gRq8xPwKYNYa4RDh8Af0agKOVGqZ5dMbIKZv3kp&#10;HJQuO07NQE/HAvQszof7i3ypV3wQngtWoOvjmdixPIP5SQC0tWK6dhlGmhqw95RsjF3ANLxYyhdF&#10;4w8uYi00n1J2DoGPLzlEek4AlONzzF6P8PT7WUNdwEL2EqOdBVBLIUZYANWuJ9AR46KRGOBhIZY0&#10;sjSfVXAFCMZsGE1pV6n/88CXNqC0Efz5oH3WMRriZYad0TAs4NPdCMSeXXA+8WO4165AmLI2QtYX&#10;oKEHVjVQ6pYTCCj7V5YhuNpGubcYw6uOhf3B7yDR9yDBZC+flSxDgGfkozpRlK7U3VPpM9E8m4zU&#10;4po+fnpomMwhkyarg4TXMdChFjnxsxhTKGBLs7UQ/0rSkS3ye5AVidoa+VS8vwUOTIzJW2WfAWAl&#10;KEqgCvK+ml1FU7xH7XD1PozuB36EvuveTzbbCtfVNXCS3QbXlCO4towVQRWmrlGbZxNZMBnv2qMQ&#10;eu0S0vcBpo+ViFxfCHwWIFnPbFxbVJnwCOv5D+RBOuzPD6XLvGdtVBRTFlCpSYCXTuWjNc2+8sh6&#10;RtNJZbbpXep4q/xwIy+jbeK0ykdWvIoqe8wvxAeQiNxLO/k6nMFa+DTRqLeQmNgO9x0V2PrjDEwS&#10;+LGRTG+K758Vu53ANB3KgCcsB2jam9r2yPaMRHVqmFkFK38C3RhVUl8T4ltbEXt5CaJ/XAr/+iZM&#10;XV6BsfPK0PetPGz9dAaGLqKC2raYZKGJ1+J3sTzatfz7jNsYbdsa4UEWyO/qvPSKVdqp7KZ5jLMI&#10;/jc78Nxltp67flLUkYKQf77w1r0rCt68qfUG18a2ZMJfi4SG21CuxtzZZFWZfPAFzBCrSzw9n5em&#10;vzYTI3Kb6Qb3zTOLgKtjQ20KmiTUyxdmFgJ31iO5tR0T5xVhxzEZ6OqYh13Ls+H5LsHvrg8heNsy&#10;DP4gC1u5r6euDDM1i+HUDMq2bGx/Vwb6z5gP7x2lSOxSLVaMkFMTh6r9gWngvaOefIRmTiA7vZjG&#10;9AIL2BSjmJVV+AzYsfCZqELKokhtxkJP4zNGY7EwGYvqb5oDf7O0s9DzC/+YL4ypn//joPMFOEwe&#10;ozU7S9AYku6mtrrkzA64n/ghgW85wivrEDVytwUeRr9cOQh+oZXV8FPu+njM1Kpj0HvNJzD+/JWI&#10;uLYTZwjyNEZN1WQmWJBhyoh5X6uHV7/1S8ap59azRuBlGtyUyWHtN74tgjtKZ/4VzBGSzaePeRng&#10;9dLTNWjShCjBTeOHw3ou3sPMEyjQMUzPup8Itbm3GLZ60CMEAAKG6dUNO1hWdiEy+BR8r12F6QdP&#10;x/Bt/4a+60/C+JoVZHctcK9pNC49nlX18K6swdS1xyC08fcE+yFem6lJAR9vYvLXAKCe36RSTRhW&#10;SANdOqS/W3mSjvotAFMe8t3wOmYssvX6mMd8Zv4Wi1Oe6uFMBWry1gI8lS3rk2XK5J4FfGpXNpUc&#10;810zAMVi68j2PgWv00YFo9mTycR6KuF/Kw+RfXm0syIyrRzj0eCLZsIblOMzJaqbUnWqjkyuHtgt&#10;F5gmxJ5nGXmwBd71Nngvr8Hkz8sw+q1y9L0/H7uPzsTWFfNJLHLR016CHbZ87DolH4Fb2oGBJbTN&#10;CrJ6dRrK8dmyZU0pZ2ZsUaclQVGS2ccYINOMMSbVNkmWOvKHTjx7Yf3dj/+zDmfbckP7z8af7kRi&#10;spHytsD09sA0hKp3dp7VVmCorh6aoCeGR9Cxhr9YfntqOI25FvGTstRdxliAMLeFw3JJyUJyrBp4&#10;phMTZxZg1zKCX3029p1QiZlfkdK/diLiG5Zg6OeL0PXefAw15mGsrhCTTTUYaajE7vYsbH5/Biau&#10;JojuqWRtl8trit5rBtl8+L2UQZFvsPA9zgI5yQKb6jhQAVZNm6qVTZRRmMKtQilfPTWzq5BqmyJL&#10;uKIKu+zXGEYqyFZkMKagK1rG9n8O5kRzWQ3sF78yjI/3E6NQW1fSvRm+x8+CZ81igl4VwquqCYKN&#10;cF/bBseaZgJAA2ZWt8J+VTtca4+A49aPYPSB72H8zVvhmSZ4xAhVvJY1MkSGSaNPAboxayZBtmqx&#10;IG5L5YdYYjRdQcTCvID1nTzObFelIRZpLUIkvmcBoyDFRF7YAlUr7/Rp5S+/875WR4qpaoQT0OLl&#10;EV4vyntr5IwmNkV4kjK6n+pgIxX1g5jc8BtM3v01TF5zPKauXgrv2qUIXE0AZIUwev1R8G/5PZGX&#10;ElswrIpL7ZkG+Cwg0jsW6JsXaKLeoN5B+k2mv1vv1jpCVYLSa221nkMsTVCva1n5ZyoUlidTqfDl&#10;WfdNH6/yZe2z/CoZlf8qf/weYQUTIPBpYtVkdDdV0vXwOT4Nj7MWITcZnIvl259Hu9MQNiouJ39P&#10;Ue1MNECuZXirBsnnqhB6sB4z6+vh/30dXD8txt4vzce2U+ZixxEkFEsXYM/SLPR35GGqkUyvugjD&#10;9SWYqq+Fu7wVMxUt6G7OQu9/ZiL6Km3SUUybtoBPbE/2rc4NSWC5wlhtfXMJfHPhJwHSNPZxB9M6&#10;Taa5qx7b19QGnzm/9AMpKPnnCTvuWNLec0fLzuQugoe9lLWPepushzZr2aqHiJTX+PikZG2cQGim&#10;hdJKapTCCYIchksRfq0UyY16Sc38XUPWWIpIKA9hytGoPZ81DCn4H5ox/KVc9HeWEvwWoe/ULBo1&#10;KfqOIyiJ3wXfDYsx+Y0cdB+VgV6Cn6N6GYZrG7Dx8LkYuYSZ3aU5yyhtRfmdBYhMLUfQ81UyiPUs&#10;mnsQjntYwALWMCzDftSWZH1a0TIMiwVKCquHV9tUqMUK5VOm7TQes13GwMitVhuagECFW8ZFI5Hh&#10;p45Ls4g/F7Rf7T6WsNRgfJoVz9NcfHC+Ct9D/4EZytvI1eUIU+q5r63H5LUt6F/bgX3XH4HJuz4C&#10;+6OnwfviOYjuvh5JjebwDxp/Pg3xUueNGJhhYybdSiCN1hipDFFpliGKIUnWytdMs884+KlpoAhC&#10;ivpO1kyL4zFadHua3+1mO62C++Rz52H0pT5dZrvGzoJGTSpn7qdMVR4awOMRyt0g08JqycxwosXJ&#10;YzxOMx5H1cMuKaiZWXy9wNAT8L++ElMPfRfjt34U49ccgX0rl2DP9e+Bd8dqAscQr8ZzBDxELvOo&#10;/GNFwVka0vjcBuhTYGwO5HblgT4ZDEM0U5GR8yutPIZH8wqaeHSSZb8PwalexIJuAjVTHyVD5/nW&#10;O7dAzwCfrmPAzvq0Iu+h2o2ZoHZYX8xnPXuEeRfdxtewikzqFNoeJSdtTp0NMTK9mKuYeUCG/xTL&#10;wZoaBM8nm/tOGSa/UoA9H83EpuPmYceR89C9/BD0ds7DvoYyTFU3YrrCRtVbjWlbMUaqCzFYuwjD&#10;DcXw1NUjuGgJQsWL0V+Xha6vZiDwAu3JoTG+6tUVoZGao12RAWpyYA19M766rkMIenPgi6iNnWTD&#10;QQxwcZ+9AL7nG/Ha72uuT8HJP094dW3LFe5nSXuHbHxA+c/lIBg4hBSbMtV0ZVPnp7S+olheNDCf&#10;+0mL/Vks95XAKNnIgyXoPjMDo9/JgfuyMkTuYW3yBkFwr41lh5TcUYvkJL/3t8N/RxN6P0Ya3pCJ&#10;PW0Lsf1jGXDdXAH0HAUiHpLPNmP6/Fz0nlyInpZq7Gorwt7P5yD8GK85VcUaiFLcn81apwFx+2ms&#10;/e9hAe1lQZ2h0YuZiFFZhmfV/irgaWOQgbCwpgxCSwqqMy4RooHKNy4xgVDSBT83atnIeIQgFRGD&#10;DBFc/DQ1H88iWPIeMiJd31qjgUZo7kPLeccgg5R0ktC1YoDnyg1FvYCJqZcxdtdXML6yFd5VDXCu&#10;bsbkdcsxcdv7MPnYf8D+0nkI7b6V+fg6EWSARkNg0ogLGTofKxxLIkSZqlHGijRjcxdJLY07NiCn&#10;JSMjBLDACN9lD/NuK+/7KhLjGxAffgrRvscR7H4Uvu77Eei+A8GuWxlvRnAPY/etCOxh7L4b/u57&#10;ecy9CO79I5PyKKXqE4gRhBNTG5GUj6F/mPcgSIYIHAQKsTJVNHJyDptPpkx5yzTHiTRRZluE2SZZ&#10;KeBWuml9fJBRPu9GhHpvgf3ln6L3nq9gy22nY6ZX6xoLnAXifJdC1v1B3/WeU4CnnFB5MKCk98XI&#10;ijAZ5ftjGsz5qiTDPiQjYs1871IDqhjCexEYfADDz16OgeevQ8i5h8eyYoySsfE9GmbNd6r3eqCM&#10;6f4Hx/RXVZ5qG/UyRZrdReWB7yPxJu3pHITdK/h6Coj7lJyaY9JJSdtbgb6r5uK192VgUNNPNVVi&#10;sLUGve116Gmux2BjHaZsVXDaajFd2Yap8sUYKavGQE0OhpZmY+qEWjhP7cS+5ZVm/Rlv+VI4qzow&#10;dPQi+K+m3fZVE+ioxtSMZdr1JHUJdGJ5JBaarspMAMJ9QRIdb0grHM6HxhibThVHHu17KbrvWjx5&#10;28+Kj0xByj9+WP/L4rYXV9ftSGjhbXslEo4iA2ZBgprGzpqZT0h7zdx4bkX1ospZeAHLNNmemSSx&#10;HYnn2zF0Rg52Lp+L3U0LsZN0e+TD+XB9qwKui8rhubMGsZfrScgIfMO8V/fR8F3bjIH3FKC/vhx7&#10;GvIw9JEcRO9oIytczmu2ANuaEbixAdu/noXXPjEHM2sJjL3VrGkIgF652dgQdr6fBIO1f3wnC5Ek&#10;q3o2xcxYyFkwTTvMfwkWI7DAz2Jr8RBZhp9GFhyioY6zxvcS3pLwsXBaBqrI6xnWpBEXQV5f9yL7&#10;Y+0tRql4oOD/abBAT3AkBxbTTqRr81DNsizmGZvegt13nIGu1Sdj4uZPYPqB/4Tn+V8juv12Vhyv&#10;kAXtYfqmaLA0UgvTTVRbmdxXYjE/fyvVXt6LoJMY485+nrOTRO1NxIY3INzzIAI7b6dUvB7eVy+F&#10;69mfwfXoGay0vg7X3V+A/bbPYvSGT2Bw7akYWXsCxtcch7E1x2CUcWTNuxiPxTC371vzbgxddyrT&#10;+TFM3/5ZOO/9GlwPnwHnYz+C+7kL4XtzFXzbboOf94sMPk0J+zLTsNHqGU4wj9XbLuDSsDvDzCmu&#10;qdPleyi2FeRzRDU3oGGSfI54N9/PWwj0P4XhN+7jq9rB8/kODPAJJJX3kqPKYyumAU9tbaZdV8Cj&#10;PFPeEXA1LjjCQwP8lIsTYgTaCNlthGlTZ9HY83yOKzF41+ex69pPYeyFlVQ3Xbyem5WjgI9lghdM&#10;M7y3A9/BwaCedQzLp5lYQc0rLJ8qs8kkmWviD1RG30Fw5nAEaFNyG4loPYyJQvgfLkTXpzLQX50D&#10;T3kTXFWtmKhuwkRVI7w1TfCUVcFeVY6h9iqaVTH2fSIffbQZ+09pb788BfjGSRg9sgkD1TWUvbXo&#10;bi/A1NnlSL7exHdSYpqqjB+uxg1LxpLpSfpqEhBrWCgxgDig0VEB2r1ilKQo6luAsCOfr7MN9meW&#10;4tFLazdc9JWFTSlo+ccNd5yfW3L/JRVPjz6z2HR7ax0KjRlM8IEiQc3QIPSnvCXYmWXpVCtI8wv4&#10;PPKhW4Ck1qbduBTu8+vRe9Q8DBPE9FLGa20YratBX10Jetqy0X3CfAx9JQvTP8uF7+oKRP9A8HuE&#10;zO7nR8N96GK4CpdgvII12BfyEXy6hobOl+Liixuph/fNOjgeKkViUylr/zwz3b2HLHPGfTIz/zxi&#10;ybMs/ONGLlnOwQQoFjIz/ZPaYFTsaExW0KdATwVRv/Q9wJfahWmyF8eeB8laaFTBGV6LbIzGIv84&#10;ARRVCrfzS0RGIvCz2sIM8NF440aqqeC/Q9BtZXg0RjV1y7iVNjOSRAbErQnfAEZfux5TL/0O4V13&#10;IzlKZjdDZhe081g/jZMGzHMSTEw8ROZImqTnNQ38CRptjMAdITjOvMZ8ewTxvbfAt/VKOF/+Jaae&#10;+h7GHvgahm79pJlyanDdewhgR2Nk9aGYXL0ErjWdZJntCKzqRPDqVkrtRsRW1iH+e1ZYV9YhdlWt&#10;8aGLclvkahsiqxqNy41/ZRvP64R7dSeca5djcs2hGFt7JIaufRf6eI/umz+IwXs+C/sjpxMQfwTP&#10;GxfB23UNgiN3s7w9T9TXCBTK6agmjFBngtiepDCBL853EPUQFOQMTLCJEwTDXgIgWZKYJJ/dvGex&#10;M0XmrQV+VrR+i/HxOP3WO+fr4W0M8Gm0hzplVLlFkmTOYtDeXTTkR+F94wqM3/t1DK8+EeNXr8DQ&#10;TZ+Cb7dmyBniu5ohK7S8Bcw4aZUzU+7eCfQUzMtnVFnkzQ3gKc28p3Fu5nOim9ckww5+A96ZxWbg&#10;QNQv6ZlPktAA1yVltK8c7KstpUlUYp+tlPZVgZnKeoTK6zHTWgXP5xrh+V0T4o+2IfHaocAL70Pi&#10;Nydh/EQb9jWS8dXXoZekZN/nKKeftFEt0Q69mSx3qbZ7kRraudWJqSYt3V8Kz+rxlWtLdCbHuLhp&#10;zRyfmOlMJpIkTNHepdh2exMu+cbc21esyJifgph/zHDbL4re9+LqikhsbycftIgPxwcmjYUkrAb9&#10;q/NCvTvOBawMmVn8Ldlr5u5S46em2KaMDd/YhL3vLcBgbSHGqzUcrRkz7TSkxg5MVTZitLoKg3WF&#10;6G/KRE9rNoZXlGDkg4vgOLMCoe+0IXTiEgTLj0CgfAV2Lp6PnrPnIfICJfJ0HcJm6ccy1kxkimOl&#10;iNrnGsB1uJfDH/klC96zLEiaXoqGolqcZc+q2RnVg8ja3ACc/hhQSkdtU1Qt7Cdh6MHwlpux5Z6f&#10;YOiJ3yCw7V5K6jdpJWPcTxmqNitZiZQlNZmmQ7eMTcZKtkX2YQCIRfi/BnMjE9UloJmU1XmqFfuT&#10;lIGaXTgSD/KabrLZXTRsxtgY7xlEiEYVoq2o7S4gyFQniNrYktN8DAJGnJI10If4+EbK0QfgeXMl&#10;3Bt+BNcDX8b0HR/FyPoTMXLdURi77nBMrl0KBwHOsYrvZ00DfKtt8K1i5Kd/dT0CV9OIBGpXE+hW&#10;VSF2dTkSK6kCVlaZzzilkYncF726isfVIszz/TzPu7KWoFmH0JpaxhoE19bwHpRhmsllVQvvvZiA&#10;eBgGrzkSgzefhJH7PkkwPgP2V34Nz46byUafI+MgaJNta/hbIk7GqnZZYleI79XH/J+Je5kPah0U&#10;w2XeKRrgE5BYLM+KB4DPYn06hmUjFY1biRgygSumd6/2zVAPwoOPw/3KpbDf/2WMXXMiHOpUuboN&#10;zqs7MEkQDI2+wPvY+Z5Z1pgOs+CSqYx4DwN8fMf/TTBlzaRFUTPzqEIjsLNijbHyjWMXy9I1xPVP&#10;ku1R3ZBhxTRKSXPiPd+Ioe/l43VNRvrhItg/WYGhYwowSaIRqGqDYzHf30+oljYeC0wcTdX0LoTv&#10;OBwjPG5vUx4Gq0sw0FiGPR/OhP92NU3VwivnZ7E9sTz56Mp9RYDH39bMLeroEPARAwR8ksHuHNp+&#10;Ic/LMpMIa1Z1jaeHp5nvsgXX/jBz11dOyqhOQcw/ZJjz8hWF69xP1qbazOSywkwm09PaF0J6Mxee&#10;GjBdGhpGlqdt3GdYn6Svk+e8Uoq+7y3Ajo6FmCaNdtS0m8HV480V8BzegtiHjkLgoyswfWwtBgl8&#10;+yoLMFpVaRpcuzsXoPfwXEx1VGOmvJngtxQjlRXookye/iFf9qs1rIHy4Allkv6XkV2WshCQaToq&#10;EPR9lQXwcZoAmR4BQe1GVk+pxcBMQRTovQ2HVDAFelYBTYOhATVKnOjQc9h771nYcc2pGLz943A+&#10;8x1E9t7El7qJdjTE4wVuAiESD55rmRV38V7WTLxWy1r6+gcCf6cKPY8k8PE8JSPM482qYUGCX5Tb&#10;yP5ikkF+XkWzM5ON8Dgft/v5bCEjkSj/YvsIdhuJDw/TXm+A+/VLMP7o9zF2x+cwfM27MbHmMDiv&#10;7IDryhaysWYE1pCZEdwCq2rM8LewHIRXs7ZfVWo+QwSpwFqBn9xnGnhOHfxrCWQEscBqzYhS9/ZI&#10;QAusqbeAc41ca5oYbQb0wgLLVWWMpQTPSjPDi8BUPbK+qynLVso9h2DCOLlmGfrXHI3BGz+MqQe/&#10;CeeG8xHcfr2Zfw+ON/jgBHey64h5fg0CC8HLd+BnBaM2OFU45n0TOKy2O7F3AZ6Az3o7pqfavB9W&#10;NvyM8ly1sSWTZI4EHoR3IzL0MPybroTj4f/ExHUnwvX7JoTJdKNX1Zk0u5jO8PPnEgS6eI4mH+Xb&#10;4PW0OJNZRsB0cgj49FLfOVgKQ2VA55CpU8bHkhN8715o/V65BcUIgvHk64iGL6XyejfijnKEvKz4&#10;3dnAUBECz5Rg6oYiRO9qB+4+AtM/qMXOZXkYrrRhsKEcvZ/Mhu9B7tv3bsSeXIF9X8yj2lrAfUXo&#10;t5Wha3kB7L+imtpJNu8ppqJbSGKjMbxiebT5AKNp07NGYQn4zEgO2roBRbUBalywO58gqBmkiQE6&#10;j+eAzBH7qvHWbZWR9T/O/UQKY/7xwqs3VH1kz102T7KrBXG7ZnOgvA2ph1YIb8la+eklXQI/jQuc&#10;b4DPrKnhIyskA8QUge/NXOw6JwOvHj0HA8xgV9USeOoWY7imBHs78+H89yYkfnoMcOFJmPneEkx+&#10;sRoDH8rFdsritxYfgj2tuRizlRN7a+CraoW/krVrZTX2Hp2FmStI87sKWfvlI+AsRnKKteBYPdnn&#10;B1l4riEIdLPwyIE2bDo0THubak619YmNsYC9M/ApqCAS9BjlZJsIEIQmu+F+/iL0XHcEhtfYMHmN&#10;DVN3fRDeVy4kG6AxkoklY1Ms9E7eTxNOEmx5OZZ5MhNClQbLqy3JXPtg8BPwWQapvxrNKZBLRiiX&#10;CXxyH1GqBKhUsNyXQDBGOOd3bbcmUyADCg8xzzcjsvsheF//PSYfOw3Dd52CgetZs1+zHO5rl5Ch&#10;NCJIFha7koX7/+PuPQDrKM6uYeGu3nvvxZZ7t+ktlACBhCSEJAQCoYSQQCAhhBB6x5ZsSy500wm9&#10;92rAuIF7l6zedXV7P/85s1e2IQkhed/3+773Xxjv1e7evbszz5w5Z+aZZxaWkZmVEHwKDTPzMHkJ&#10;Vh6Cl3dxLhlbJiVrBgErm0BGQNN1BEbPklwCXg4BTk7EAj6myN7LJIAzgRMioOjkZyev13c8uq/S&#10;Iu3zyRqL+QzlvHc5wa+UIFiGYB0TZbOey7GYTGFRBVrrqtBEwG5/6Gj0PvMD2N69Ap4vViDc8r7V&#10;txlqI4gNEMqs+HsBP8taA0r8LLlvsSgBoJLKgMdN8yFWJ4AU4DCfQ4NsaNpYYTfD3/oS3J8vMGyu&#10;bcWR6GiYatyFAkvIcO9JQXhhEYYWTUPz8qPh27SMIMzGj6CpmT9mvWMxd8pwKxr2twM+c50aZrLG&#10;QHjAYnpq9PguVuPZQZt9m6rmajh7j4RjoBhuexyBKZb1kWSgk8DVVgY018DzXBk2nc66VJlECZuJ&#10;L8aPIxgWAiuPgPN3tdgzMQFtxalmRHfb+Fj0nM/vvjqeIJoP/5DWkh7D+q2pbIqjSWAjqTGDmPLN&#10;JfCJ5ZlVDvVZWEDgG44AYwDTeH7Is8MiS2iPhuOzIrx4Y/rK634QFReBmv+3tlX3FS8d+kye4YVG&#10;Ppq5eMOIb6anyY9PnZyR4WxKWz81vqaIKfSTzqGbmdacCs8HGei4KRk7vzMae4rj0JVbgK7iQuwu&#10;T8LW6WxxTomF/Y8srEePAF45DO6na9C5MBstFydh33disHPCaNLxOLSwVerKLkRPfhE21IzCrivZ&#10;En2ebjpgfUPJ8Pbkk+Ucg7DnJgLCxzTAwYhhC0oIIgQiy2dNHdrcC2yMMQ6DkPYCochHnTLIwp3k&#10;q7MLwZ1PoO2x49EjFrQ4jaypEJ0N8wgwP0L/B9eTARIAh9YSnbTAjFxA+DsEqaCHxmsmyxNIzX2H&#10;f5M/ZYxebIQSjT+onkHJJFoea4+id/AteI2TX/GwYvhYEXyKFSinXC9ZSc8mBHa9CsfHizHw4jVo&#10;e+hc7Gn4DvZROnY2FqOXAOVsZDnys59gowCiwQWa61pEkCkisxPwUcYS9DTrw0VZK9ASSHmWkPEt&#10;ziZQSdpKymZSymYwkV0b1qbPGQgstvb/KOka/2K532hBIgGmEgGUv+HlbylwqZLpG+TzBEzSc5JV&#10;kYW6+Rx2RXyhdB4k6+xvqGLDU0UmOA9dz56NoY+ug3/HY8yH99j4bGWDQfBhq2AGFpS3YnpkfTzA&#10;vfJffW8CPo0Qk/PRJkxDGHSQKTdTVr+HgY8XoPPpX6Jr2QmwLZpCAK4gsyuFnUw32JjF90rms+bD&#10;1ngYdq/8MducV1iSg7Q5NrQsIzV41iCaIjAL+Kzy/eebBXyWHeh5KNmZZA1WBGdrEMa484QJsIEX&#10;4Br6LYZ6J8EzlGImBriY/K54BF0xlJskBbvKMMQ83XRULDaVpmBnUQ465uSi75hCtE7KJaEoQHdp&#10;IbYXj8OO746F77Fy41GhOb8aPNHyEBrBtcBMMld13/Lhk7wVCTJT2DQ7S1FfeO3wGr1WNBeFrZLr&#10;DT9r9pSN4LyjGKvuyQg/fFnirf/PBTB4767Cqu1PV24I76MUpV73k9GJ4ZnoJnpRkxECPUlaJgN8&#10;emnLkdHqCCUTHCS9HUgh0ucAX1TA9XAZ2n6Vgi3TR2F3aRLBjxQ8l1K4OBbNs8eh9ZxkOFZUAJ+T&#10;AW6ZCXw4Cb6VBei/OQkdF8dhHwFy65Rx2EDZ/OUJo9C3IhnYTolrS4TdkYT+gRoW1iW0OAW/pEyQ&#10;GwQBxgrjLoORAQowhg3sm43R8vBXv48qh4YchtjircXg21dThs1gRS1kq89KvLAUXXUTzKpjXY/8&#10;AIPvEgB3siI6tMpXN59liCzCGtzgHwZMLcbH+/MP6zl0TKfUnyPoUx+P1tCgoNXvU0MrYon8B0MB&#10;SbBmyr3VJiKz/Y0/oP+xM9C3ZC76F9ZisL6azKSKYKEpbQSwBrKtJRkEG0ojw7gIKjzuryMYUrb6&#10;+Nmr63jcyFeC0oFkHfMYCRxhapSovkWSwlay/pY8/gdJ/X0CTiZFjBbwDd/XAtcCk9QfaIGdxRYd&#10;bFgUfMBJ0BbjNPJ7IaX4gmJ+LqbUVoj7InQsKkfH0mnoevQM2F79LXzrliHc/inzvpNZrYbOFCTz&#10;jOWuKXCaC6y+v8hAiZefvSZYK0HP2wPH3vex/dlrsWPF99G99FA4mZcBNsJhPpeL+elpIBsl+Oqd&#10;bAvyCIxHoPf13yPc9znLUhLXZRonP8tLTC2gQSc2UNa86G8CPp1TQzzcCIql6u8ICBI81WdsjULT&#10;nrEDQd/9lLlnwD/IRoN10MSg1Owo7n12Sk4poA+r0XpRKjZVj0NHXhH6MoswmJWN3twsdOflUeKm&#10;YOu80Riqk+tKEQFKSz1oGqq6jzQjg6BmpqmprkemwKkvT0SIyUxSEMBREWp9X8XDtFShJLC6w0bz&#10;O6N5Xj5/VqQZ11tleO7q5LXXnZqYFIGc/ze2D27Mvav7DTKwARqkQ8EIExDW+ra9sWRXinaioWwN&#10;bkjeaiCDLzcoFqgIy5K+Vstg5LCL37craCjBr7US4Y8r0HljAnYcPxZtpXnoS6vEUE4V+lgQuyvG&#10;YsuJh6D7+kwEXp5IGTud35lgJmGH17ICPZeNvrtTsPvKceiq5/OsZ8H2JhmfvcGhdNicJ9NAHqCB&#10;aKI3gUqNvIxeBmRaebWell+eZWCqFf98G75GndzOkJOQQ+YYbIVr00p0rDgN7ntqgHsKEaoTY6FM&#10;496xsBpt9fPRuvJsDHx4Izw7yQBtG/kgcvZVRzkNWUxEkouAZnE8fbZAVq2+WnqBteYNG5mmSirQ&#10;1GI/7t006I8wtI7s7o3L0LXyZHQunow+grBLILMoBYEGNlZkYAZM+FwBEy8vhXIzmWwui58FNgI7&#10;S44K1IaTmJgiO7sMQOUTeNRfp6T+PO6ZJF+H99Zn/jaTk58PTsPHLWan+xPEuLfAVL9t/abOBcTu&#10;yETF8Jz8bdvSHErzHAwxuRuyyShzEeI7hhYSdCiFvZTFPjIwRVx21pGNLdaI8XR0338MBl76JTyf&#10;L7FGvZ1NxBT587mMpDVuTCafeZjloDWMtT6JWXfXbYN9zydoevlG7Gg8GV2LJsLPZ0E9K+yCVHiN&#10;/K4hWx5PQCfzpDxvWnE8PF9S5rqaTNlKYYhFWlPWJJ9V3vpNgdk32RuNld8WAOoyK1n9knrGECWv&#10;AE/3Mj6NkuThzxB03gBv/xwz7VN10ts3Bs4+Bd7VSofjEN7D8n2kAk2napYG8zK1Bv6sWgzklqGj&#10;KBvbx5NAXJoJrKqirE1lfRXJoVRVINR+TUMdYTw4AvYYM2dXy0poNNmsV2NGe1n3zfRT4oLmBhN4&#10;rYkLwgDKYi1GTuDTLA+f1uTpV/dUMXY8WNJ+74WxEyKQ839/W3vXhKoNS8o2+jdX84XS4TWMLhmh&#10;niSEu2kAfXEGwbVYj5Pa3Vq3lgCodXLF8IxPn0CPmUXEl+w1YW94zqwZIPeWTaXwPlaMrvNzsG1C&#10;PPbkp6IzPwfdxRpOT8amKSOw75xYuO/jtevzKJlzKR/zCboKQ1WA8MYMhLYxAzu1xB4zlYzPOTQH&#10;ft/NNJwvaNz98JPhydBljGajMRrwM62pZfj/bOPZyH80XmOIZFw0YK15Jv+3UPu76HnmIkqvGWR7&#10;5WQkpQYgNMoZZOW0LZqAjrqZaFk6Gz1PnAr7+3+Gb+8zCHu38dmswAgKDaV1LMRI1QnuM+AmAFR/&#10;Dn9JPoEkAcbdxmejxiXD6/4AznX16HjxIuy77zDK2BoMNlaQHVWQHWn0lUBiJu4nMxHgCAqK3uKW&#10;lBTbamB5cu8mGKlPTsdMP10EgPYnVnb14zkJTo7IIIauNwAYATMDdJTH2g8D4Dcli9lZIGvdywJZ&#10;/Y7FQq2BFT2LQNdBsHOQqTrJ+iR1vQRFXx2vqS8wjE+RaZS0vKVXbjOU6Bp0kRy2kZX1rpiH3hfO&#10;w+DndyHQ+QYxZStLsi8CfmJjFqiEgh7TZcAi5jEWvmcQoZYP0ffWX9H24LHoW1rOZ0jm7zDVEZjr&#10;KxFk4+bkM/Q0TsCeR36EQNvr/LJG0gVWckgSfInWWw2ssSljc//M6HRcAy6aO6yH0LX6Dj8aO2TD&#10;vb+7Rs/MIwRDM3Lvf5VAdBEcDj6nWJfCsA0lmD46La0a6mHdWXM47H+qwI7SOPRnVaI/oxZtRWXY&#10;VBmLvT9gHXqqykRtNrErCVya5hnSbI2+cSQ+I+H1WqO1oS42qry/Ao34BYYiQH3R3Ks/TwMhBELV&#10;+WFgJGMECZHAUSrRJwbp5vVt2XC/Nyu8oaHqTkLO//2FyF+tixq7rqHqKfe706AILH4FIOiRTmcG&#10;sCXwqg9Bmt/odmXKOATVQojqKhCpIiBL6gr4hjs6zfB3FDOALQDlr5lr2KcIERUIvFmBnuszsPPE&#10;sdhGKt5WlIueArZOOTnYzkLZedwI9F3LgnmVhddEiWErRrifsqMvmfeKNvc0McDspQh6LqadUeKi&#10;k6aj6HPqZJax0KCMEcmYjMaUNX3jJlPTf2KL4mP6hoxNwASN9tm/gOuzO9C5/AgMLq6As1GjnGQt&#10;S9JYMVhhF1VhaNF4UxHti4rQumQadj12Npo/WoShjnUIBGysHG5KIhcldICMkgxB/YAaRBEAKnim&#10;MWyyPA8ra+ensG+4D90v/wbN9x2H1sVTTeh5O0FuiOBlRlkVpIDAYrE1PgM/K1afi8kCPmtgQixP&#10;AGQGIwg8FvM6IDkPAJTuFwEn8z0eiyQBmUDQyWvMoAf3ZlDja0nHlDTya66LAKh5TqZhkLVYpnXO&#10;GXkuww71rPw9ucGIYQ7/vnkHSm6BuN5Jsl2fXXUEygXa5xuZ31pfgT33HYGW585n/jXQZj4jrlAC&#10;k71rYEMDHwI+OZyLXSsIg9xXoEjPPe/Cu74e3Y/9BG0syz4+j0a/g4sqTR+knb/bsawWnW9cSfsm&#10;ozf9x7IdQZdlP8aSvoW9WZv1TWuvJOmrv4ePWX+b+5ofIhgKsANUN5S8LtdpcNjJ9NUVpbBTg4nE&#10;cJKQdjLlV6ei69x87CpLR19WDXpyKvg5BduOHw33/YXA3koSFTaU7tFweKLgUV++YWk8T9Bz+1jP&#10;bFRuncmU1NFw8hqXiwBHRujrV/R1eXSoC0z9fxboWUu9ivVZ3WIKWupXfRVmDFBWb56JrStqu1ff&#10;UzI9Aj//97bnb6/M2bCsdLuJb9eZZVieohu7nCNhC0RhwBsFN19QyztC82r7FSFCPjpifQQ1gSIB&#10;T/48Qn+zUIkZ7VGfn4BQHZySyonwK+BhHwFtCxnJg7nY9/NY7Kgdh46CXNhzJ8CWVY3mnFTsmDgK&#10;bT+OxeCiNATWFhnJrJDc6lNQqGxnTwrcjuNoE8tpGDtpGuobo5zVSCclI+EqYjjW9u0N0fqWdb3k&#10;ho+SiCyMcgPBNoT3PYeOJ36E3sbxcJGVeJcSHJakssLSgCi93AsrKMuYhwsp2e6pws6Fx2Dbo3/B&#10;0PY1ZH4E5pCdLFIjd5b81tCv1vYIku0hpD68vZE+vMfQ8/Lv0bbiJHTXW3ELA0vIchqLCBJiZQQL&#10;AwgWSBj5SqAwrG4/wChZwOHlOX3WecPaIozt66BlJQGQBXpWOgg49yeN2AoE5e6iZzooDR/jdZa8&#10;tdKBZ7LuP/x7Om6dP3DMetYD3xE4Wsd1jSWdPRqc0ej04jK46svgqFOcwnzu8zBAOdq+YCL2LT8R&#10;na/9Ea5tka4HMm/165lI1GzQ5MbiCNvYZPYSEjX3mPnfvx3BL95Ez3O/p6Q9Aq11UzFUR6nIZxoi&#10;8LbdOx3OLxezcWrlvcTuIjYj44ls/469fXWT3YoFCvCse1pHLDA1Li987mBggOC9Fn7XLfANTCKr&#10;GmUW4g8MprCNzkB4Sw7ab4rFpumsW4XMm5xJaC1MxeZZURi8MR74Mo+gl0Y5OxYeApxAziOmqIAi&#10;9lFwsc57mRRnL9itaM5j4HIfAoeT1zgSCbKxcHuo/jSLixigEV8DehoEFfAZIsR6r34/7n09ZH8D&#10;aUBbNbpemoLV91T8MgI///e2jQ9Un9b2t3IvdhGRKWvRm0zqHG3m5Lq9o/nCZH0azh4Yw/MEsF71&#10;6zEDmEFm4RGdI+Ir8qt5WTPsLelLQDTH1NmpjtGI64tPI8H8nWYC2hvlsF2Xh71HJ2BfeTr688rR&#10;l0Gjzc3DZrK/z4+LQvcSgmxzMgJsmbwaJh+QD9NceLxXs8X+mOzJTvmoUVQahplQbk0yl1S1zMYy&#10;RElYy6D+mVFa5mvJYl1HdhBWp7XfsAITM82+Bb0f3GhmINhNxctgpU1jhc+h3KXsvSefkigDnoWs&#10;fHVTMPj0BfBvfIaGsY/Wa+fzDTG5abhiHfwN9edB/TjdgGsdfLtXwvbe1eh4+BR0L55h+pZClHvh&#10;BWwwmNwLyfbU4U6A8TeIzRG8+LdGRv0aHWXFN6BA9meNog4DhvrcBHrD4Ki//xnw/eN0AAiZ5Idn&#10;wNBKFsvTPnJcQMzPB6dvup/AeRgAh5O5p87vPx7pJ+RzW7K7GE6+s4NMT2v9Wg2BRqDTgbpMM6tk&#10;qK4KbY1z0Lzyh+h+50Z497zIMtxBdamV6GQRPua+A0NMTia/3Ej8bOQcffA3vY++9+7Argd+QPY3&#10;lUy7CEONpeh5+GgE9zxJ81BI/Yi9CACNDUVs7T8GvmGo417/8z66M63a2vOUtSCT+oL7+cdbrGPn&#10;mBFeFxmXj/UWCmO1IQ27fhuFjWXjMJA/HoO5lLzVo9ByMaXsOyQeHUlkc6P4CodwzzpMlhfQimld&#10;SQj1E+gkdVlXg2J8JCuB/kSCahwJSAqwLwto1RTWGAImGR1JkciOGQQ1I75ifRrtVZ0XeBKQiRkh&#10;Wxxxg/ffUYktj1e/+8GSnPwIBP3f2bY8WHS37/MaAl4GQW0E3MwAu3xy+mKBXZnADvW3aUW1kXD1&#10;jyKV5gu6mGnMHPX5Cenl1GiFpNKojl5WIzwaFdIIEBMLRfH+JYG9bDXcDkpktjjoKAbWlcP5SBGa&#10;zo/D1qnj0Jyfgbb8HAJfDNadeAgGlidS8qazdYuBa4AtVE85AfcigtIzNNt9cMtvToEsfTQNn4fA&#10;oj4RAZ1lMpa7gIzKajuHW9O/33SRwIjXme+YcAEEPZ/xnQvoJsE+ePa+iPYnzmJFqIW/LpuSlzKT&#10;kje8IJuVTWHhS9GxeDJ6nz0fgR2sIM5t/K4iEcu3y8UKw3uzboVlxf4+pl00tvfQ9/ltaHnqTLQt&#10;m4OBxWSUlG2+Bepfkh9cAcGmwAwCaFlHN5mHi8xnP6Cw0gv0LOATSPD8MEhwbxiUkbfDQGXtD04C&#10;yYOBxQLHA8nNe7sN2Fm/IUDSsyjJ/29YUmuvY1+///D3LMDl/SIy2AClAVKLlVrXWO9oSVvrntb9&#10;lQ9kecwbSXnDcvld9RNq8SN9z1uXQVnKVG+NPDv43n2LJ6Cj4XB0Pv5T2D65k/LtPdoLGyNNf+N/&#10;jlAYdha9tIJX6kFT/TxdCHdvxOCaRjQ/8X00NU7G3iWTMPjiOQSIdxDyUzrLpGQvangjYGdsL/L5&#10;398iNqi9PmoXuZ+SBk+8WkGOIM2Wk0bZRsm7HK6heXAq6K5jBBPBb3cObSgFuw8dixbK293F8dh9&#10;8lh4nyxFqIWNM2WxWQ2xjxK0L85I14BmWnTFsd7Hkfho0SOCmaIrdRaw/pVTphYh+BbvuyQJgytT&#10;Ed5dyPqdwHpsdW+Zhf5V31X/jfpj/WfSQmMaBFXwAvkEoysHe54vw5uLSn4RgaD/89unC9PKtz2c&#10;txu7q4nUSfB1a64d0d1eQkAqRu+diWi+IwH+dakmMoTHyURQ1FJ1GtFxM6MN8Enni90J5ER3jZOj&#10;qLOF+mGyR+MBztYlKMdn3itkiyUYJjLjUgmsrEQf56D15nHYcspIrJs6AuvmRKHjj3HAJ9VmzrBv&#10;KB7Ofla+weNY2AtpFZtoAE54abQayTVTfBQaaNidgQZkgZ75g5v2EaP6p5vOq3+QDI9Jsz/k5W88&#10;/I0RElhtW9D39nXoa5zPSldCsKDMpewNmNHdSWhbehTaX7wE3t1kF17N7BgiaxzikyosFtleJPIT&#10;3E6y6I3w7ngILS9fiF0rDjP9SlpXw0dgkAuJXEkkG20N1SYen0DVkq0W6O0HouF9JFkyUewuAi7m&#10;uMBB11kg8lUwOvh71nctEDo4ff3ayP3/Sfr69QeSdb/9v8Xn017At5/lmWQ9owFrfraOkeVqYENO&#10;z9wLQJUfPt1P0+TUv7nEYrYKVe+XP2E9Jd1CNlB35aOvrhJt9x+F7ld+jcDux9lgb2EDNGSi7bhZ&#10;wB6qBTfkQDxIPLPTFBQKaxPcO+/FvlcvxBf3nQ7bx3cZ5+mA4hz6IyGsQnJBsezK7M3nf550jZUs&#10;dfHVZNCUSRv3uhdtXKYpTwU/eshMO4yykZ9iKPgFicAVcA9UIMD6aSYStFMlfFyOjiuT8dnUKHx5&#10;ZBTfX11MVfB5U+HwirRIeVmrqrkd4+Dk3x4X2Z9XXUpxCFH5oSkfoY8LYX8yE623JGDrj0Zi7fwo&#10;7PwZgfOdiUB/rqnvmtGhwcwQwc+AniFCIjqq62Op0rQcxAgjq9EbD89n5VhzX/nfHriucFwEiv7P&#10;bU9dHBW3tiH1XttbzJD2DAIbaeiA5r+WIEAG2Hd9LjbOGYn3j+KL1h0C9y4ClJPo35tDrZ6FUJfA&#10;kBSWgAfRXSYtKqTpawb5JYcN82MGEPi0+JCZ6tbLlqV3HFuCaLiY0S7/IfD61U/I1mVTDpyPUeZe&#10;Og4bLiJ1f5m/2cKWpo+tty0F9j7KP/cVNIa32coqigdBjzhl+UtpsEC+UzKc/3SLAB8NTnfhHflJ&#10;/lN+SgselTz1dcOz8WF03v89dN89Hg5KTQfZx2BdLToav4Ou166DT1FH1J8kdwQ9FxmBT+u8kvEF&#10;fQQ8Rw/CrZ+g76PbySbOwJ7GKeiTawxBLsSKGxCTYeV1MA2xMg8tqTJTuuxmmpnYWAS0Igzvf3Ma&#10;ZpoG/CJJIHeAvQ4zVQEm2aeZbaKRXWu2iXW9JX3NQkyUpA6TR7wHG4gA2a+YuXdBlgHW/iXlaFsy&#10;A+2P/gCDq+5mo/sp2Z2iwrjJqLQO8BBJuc3qklDorBAlZWALvO0vo+3T5QTBd4wDuQairMGogxvX&#10;yKY/zTHZ09eTTh0Av8jFTDpnWZ31Wce04z5yrZlpopkqoU5jS8ZUgz0Ev5VURN+HXcuvUnaGuyj3&#10;91XA9VI+1v4qCrv/TPX2QRnrbQ5cntEYDI6EzT0KdtZJJ5mY2xMLdzABHr8WHmL93lKO8JtlzMs8&#10;7L0kBhtOicK6uVobJxG78zOxY34ybPdXmrm9AjpNYRPoaY6uGeDk32ECogZLwgRWMUIRIJ8IkJ1/&#10;7yjBugeLnW/UlxwVgaP/c9vzfxg9Zc2i5AFszGbZivJS1rYVE8kLsO838dg4ZTQ2Vo3DB0ePRDMl&#10;Q3jzDGDjJPjeLkD/c7FwrIlDWGApJ0clvbTcWJiRWgxZmt9Cf0vyKoaX+vjMXD65urjkd3QIXJTM&#10;bpfCWfE7WvFpN436gzw4PuTztGqJyDHQ+h4eJ0Fx6AyyugdoCDsoa70IeQl4mtqlKULyg9NAhCTA&#10;f7zJ4A4GPhq1WB+1qVkTg78Fylb0Upq+eCna62ZgsF7Tq6oIeodh6M2raXQf8JuDZmaAh/JbX5HH&#10;gpasJM83fXnebQ+j7/mL0NIwHx0LFMmk2Pi0gXLNR/DT6KRtiZaSLDGVWOtrWP1aBMT9DO7/H2kY&#10;+IbT/nMCPgN+eXxva5qcdU2kj88wu0hfpVgfr5Vjtl9dAsb9RWAqCa/R71zYJacbBYxsTJYUo7O+&#10;HHuXHobuVy9HaN9LBL89bKQUYUU+n2RelBHyyfOGHLSAHlpCBxnVPtpzB+2ASkPs3TgaSx0QmIzV&#10;HNj0eRjqDoIxs1lXW8f0+cDe+nQg8V/zUXZIhmcaYqoOEyCDoGxm8sj2P4fXexsGB+aQrWmtjHjW&#10;zXSEmzMw8GYMnB+kAXsLqZySKUlZ39wjCIBaPiKJjCyD9Z9ERu5jW9nw/q0Mg3/Kx67vJmD7bKba&#10;OOwoT0RrPvM+uRaulFpsLo/BtqvHIrSNRInkR1PaRHgCGtgg8JmFyFn/hQMh1l2IhQ6w/veRZbpS&#10;EO4sRuvL5Xj+juLbgP/Dri0vXpNw3KZlqU7sYatIGRnekwfn81louWQMtk0dhU0V8fjysDh0Xktk&#10;f+hIhFZMR9tVWfj0xyOx6S+HwGemjSk8tXz1tD4nmRxlbFgsUCBIUANR3gQpJftTSHgFK/S6FbdP&#10;bjA8p6H3/jgyTbJHhxVPL9DLzGzLIGFKZyGyFWKmOYZi4HBMhNdzPQt+NY2BhhiggSoUlCn4XiZ3&#10;BPRkZv/pRoMnu5PRWcBHIBXoUVYoZJTxoyKowbURg6sXovn+U9C8eAaa7zsGQ+/+EeH212mIbWQN&#10;lEFknup6DHhpzpo5oACa9s/g3Hg7Op46EZ2LtDpYIfwLWGHvzkbwnhwEWYnlxmEjs9PqYZrsL1mr&#10;mRKBRZncZzNJAlsM6WDAOJgx/W9KAjQzSn3Qu5jjEUCT5NV8X41m7x/gGE6mMVBfH1lffQ7zSE7R&#10;mgssxqjvayoeGw+CpAYnxAZNw9GYTwadiYHGErQtnY7WZ86BY+v9rKybWOi0Iz/L2iunYQWF9WAo&#10;7FSnCkGRAKTGjI2Yi+Cnxs1P4FN4MkO+aB0WXFlWqGPDybJMDajoP/luisHx2HCKnNf3rXtY/5oT&#10;cmNR32NY84stv08DunwOExABLVRNr8Az9Bv4+6uopigx3aPh6RtFsCPo9bA+9csROYb1Mp51knW3&#10;u9hMVcPnExB6pZQNeDJaLxyHliOS0FqRgz35Bdibl4/2gmz0FjJ/c2oRjp0JR8oUbKwZh81/JJBt&#10;SuC9SJpIeHwe/k3wM1FbKHHlzhIgJmh1t5BzDOUuQbFnLJVbIoIDmfCtz8CH9+YPPXlHzVkRSPqf&#10;3x69PDvtzRty3xjU2pw9lJKDqXB9GodNv4nCmqlR2Fg5DtsOT8PAtVOARfPQ++NctByagHXTRuHt&#10;eVFovptsbGe1ASctEI7eSOpjJg8kE/GjWck1dY1JMz/6Es11Zt0NO9njYBpCvXGmMxWdbKHINsMO&#10;ft+VxkJLtTpY+wmUzES3IwG2vhK4h84iu3uRBtDNJAOgMcnblwagVvDv5+D+JxsNz/SxWOYpt1SL&#10;8Vkx2rySGqwE8LXB3/oBtvztSmx85OfoX30P3/NDPlAnv6HpUDRtAp8lg8j0dLzzfXS9/1fsvf9I&#10;dBHQXA2az8p8qMtDaEEhwnXquM81bjKqqKrQAgBFSwnKrcfMf9V0MQEhDdGAgyUD/zeCngBo+Lld&#10;htWJnR0Majxn3lPvJwfsiBtLJJkIMWw4LHATCzxwTmDpM6PulrOziyzamh/M+5l7M48XZ8HZkG1C&#10;cTU1TMGuR09D16o7EehaQ/bXg4CJuqwZNXJkD8DD8jfBJ9S9QkBUuHizPggt5KvAJhuyRmEPHGcy&#10;x3S/QCRZ9x5OFqDx2wcnGrnmHCscvhp2M7OHzyLJq/v7/ARhynERgTAI2p6H4O05EV7WN78ryqwx&#10;7WF99BP0wg6Cj0BooATYQRD7cBL8j9bCdnUR9p4eja1zDsG2irFoz83BUFo1BnIm8nMxuvP4dwGZ&#10;cno1PGlT0ZZXgV2nJsD1N9bXDtqvPZaAx9/xkNzI6Zl74+ExQPIzqLm/sWZOsTxAwgNUhP1ig3yO&#10;fanY/WIpHr9pwuIILP3PbysvTTnu4zvyfMGNtXxwViQbH2RrAtpuHoPPD43C+iOp/2+cCDx9ImxX&#10;VGLrhBHYVRGD9VNGYts50fC8QBa4fQKCW1lpN5YivJ4tx/pKhDdUIvRFCcIb2fJuZsu7qRTBLyoQ&#10;Wsfr1xJk11QhvKYc4bVsbdZS2q3O4bF84MsyBLfk8X5smZoInv2xbDVGmpEi+1AahgaPRdB7F3Fp&#10;AwtY0YRlCFYKS2bQOCxjkdH9V4CPP8H7yFSNmRpQtYBP4xEKB+8PONiadiHQvwPtG55Cz8aHEez7&#10;hBbezYoRGQFWNOQgAVJrUXg2w7f3UXS++mvsVnioxeo7yYKvIY0VMRu++lIE6iopz9THp0pvzWu1&#10;+q/E7jTzwppvayWBhc4pDVf2A4DyvzJRhorF6rNAz8Gk/iUzeCOGy3fUXOPhUWQ//zbzjsnsJGs1&#10;Au1kY6GkkV4xRQVhkPQ1g0GGARL0zG+Q+WlEmExQDY0AdWBxKfbVV6PpgePR9/YfEWx7leW5DwEz&#10;b9rNpMaMVkfTMos2BcW2CEAaXKC9WE7vlh+BIEnxdnjGgKCSZZc6K3sSextOkq/DyTqnhlwBB83C&#10;RRrAEOipf1igR3tXsiBUbi28nDZJZsHUSmReRWV1JZw2KgXJTwKdpzeLYJONUMdYhLelIfjWeLK7&#10;Kuz5VSq2HBODvbXJ2FecgD1FCdhbnI6O4kL0ZJehK7MMttIq9OUVmqluA1mlaMnNwK7D0mBvKIDc&#10;30L2RDMw4rWPZaKMVf8+mZ+Ztyu3tiEyPJ7TQIpmlJjYnfLt5TktXt772Xi8sWjiy28tm5YYgab/&#10;2e2dm3Pq7G9MRngvkZwS0+8lM+sm+H2Yie67otF5D3X5B1PhfmY6tp8ah51lMWiZngXbRaygj00i&#10;WE2D7cUcbLthNHb8IRF7rsxC1+8y0XVZKjquSEb7lYlouioVe6/MQ+tvS9FxaSk6f52H7t+k87oE&#10;dF4Ri/arEtDC6/ZdmYymP6Zix1UshDvHwvkh5XNfCsJsRfyUyEMDxRhyXsZCfoOG0WYMxIAeFGaK&#10;rR0L/sCqVv89wCcjNR3J/B110OlvQhkoggy4BTxDpoM74NjFgt5Gw9TorZyTQ7AHQvCqsiiCcP+n&#10;8G+sR8cTp6CrYQLsi0rhXZoLX2MqK3K6YSDuejngVrLClrFSRsAuAmZic8NAaLGgSP8WkzVy+r8b&#10;+MT49I4CsKABJou92vm+mjYnJ2i9n84HeN4n1xUztzeX1w/P9RW4KcIMVYFkb30Rga7YjPTqfkq6&#10;h8UYeT8zMFLO+ygMVh6ZdibvQ/ZHgOytL0Fr41R0vHIBvPueZdHvYrn2k2Up+CttgG2iwtIHybTM&#10;cpgsa+MPKDA0sGWGwZgEfIImy45MRGYBWIhWRAAzKTI4YqK46O/94Kfr5ElgnbdWBlQaBj7av/k1&#10;SyobPkkVoucMh3cQoO+HzXM0XMZvLoFqjgprIBuudaPRuWAkdpweh22zMrGtKh3N+bnozy7HQH4p&#10;WosyzPS2rdUxaJqSiZ554+GdPwO2IsrgrCIyvwxsmhiFtj8mAV+QvJBJKiqTZ2g02R0ltJicQI2A&#10;ay1AbvX1+wwAEwzJQAV+PrFB9QMqasuuidi8crz/g7sLzohA0//c9sylubPXLiho9a8jS+vNhNdH&#10;RPbwBXr4QO1kXNuz2DJQrraWwvZyGb44aSy2l8ag/3DKsdtmAp8fCXw2Dy3XJOHTGVH4cmISdtZm&#10;oKMyHe2VBLOaWOwePxa7NB+3OhPN5UVoLStCS3k2Wqrjsa92FPZMGoVtU+KxaVIqNk9KxtbJ8Vg7&#10;KQrbLhgHz8cKNJqMkIeMz5Zk4o+5fcsoMxVnT9O+1LKqHTXOcMbwaA3/A8BHA6MBqn9FncsKdOXi&#10;L6s/x8gPH8EtMMQjNrIAa6EZn49CN0jDpfRA3yp4V92OgZWnsIUth5+VWTHdnEvSMcTkjrA4449G&#10;FiLQEyMRkzGgYFiPKr8YjHXekoHaW+4g/9uBTzH79B7BOqZ7CGgEMknWoSW5GFqaz1Rg2J/m6vrq&#10;xNys+b1eEzIri/ml6WvMM4W0WlgM/0I5cluRXNQwDMtmqw8xl5+VV5LApbxOYfRzCXzp/P00hDUV&#10;jvlqozTuXjYb/c9dAN+2RwD3FhZ4L+1Ny2pqsINFrz5A0j+RLZnbsN0pWYMdslALBgVk1tQ2NdgE&#10;QB63GlX10w0zOIGZdc7Ap8Aykowd7r9O1+jesn/9rmWrbHm5VyShVjjxJhzey+AdrCHoJZp+vTBV&#10;k39tKnb+Kgqbi6PRnJ1PICuFM6cazmwSk4IUbKsdic1HR6Hp3Di4b5gG3PgdOL4/FT01eejIS8He&#10;mtFo+dUI+LUERDvzuz/GsErNptJUUs2okrw1AUuMN4dATy4zcnWLIjZHmbW1HZEoMOgdbTw2Wp8s&#10;xyt/TPyf9+l75vzcX+1gRQxtLyBqJ1B7j4CbyWtTKHl5aCfxRfhgfQQfStT232ZiffVIs1BQxx8y&#10;gXVz4X26Bnu+SxArJAvMqoQjna1tWjk/F6I9JxX7ihLRkpdooi/3ZFUQX8vQn1lEupwJW24aerOy&#10;0JNXgbb8WnTnV/FzFppqCa7XUfpur2ZLEg03gc9rI2AMXsByfZOFKv8lykwZgil8GYkKXC2ejESf&#10;ZXwWgP2nm2VMMl6rhTZSgjfVr2rJR7M8o9xnCHKSO2yveZzmysqgUWX4WUm6P4b749vQ89DJ6FtY&#10;ZVhJiJXVSWk7QJkwsLSIrKbQON2a4J88p+ABmonhMyAnYFC/lhiLNUppOut53JrjGknmum+b9H3r&#10;Hv8YLP97AdRipFayPltgrmRJTkVk0TvkEXhyEbqbwLfAclp2NOahtzEHA8vzMGjyQLKUYEaA9NYr&#10;3FUWfMNx/kyfJ/N3QQEZHPOJ7FC/ZQKhCvC4l2RWv571e3wWskL1D5p+RZP3cnbOQoDnfHVk4Aur&#10;0btgBnoeOxeeLx9iRd7AxrWdtudkI0cok+xlMpGAaH7WgukHwM/Y0DB7014ARnvVQEiA5xWs1Ed7&#10;NX/rSh6zFiVX4jeUeF8rmAWlM9PwNfod8T1+pH3SNPWPbJLqx4deuMObqUjqEeo5jqaYRkY2hgCU&#10;COwoQefVCWiuiUNXURYxJxtN+RloqU1H0/GJaL8kGe7lxcCbU4DXj4Dzr5Ow49B47K6MxdbSUdh3&#10;Ku/zJOu/Zlz1JrFexhI3qMo8YwCXfHvVh8fPcoQm+Mmn10RzIjia5SkFfK4xsDuT4NJC6f2Uu52J&#10;8HxYig0NufWEpv+50d0rT4mKf/HanEcGniHba84ygwgKIqjOyKArlvs4thRjzRSzsKIp78uG/cFs&#10;rD7+EHw+Pwq9d5Pmrp+E9jsTsWF8FAYyChBIriLoUY6y5eivqETLpHw0Tad0nRKLXcy0XUVxaGJq&#10;L01Eb34q3HkFsGfw+pwadGRXoiu7APtyE9B+YgpCT2nApAoen+YGxsE1cBgz9U4g8CVL2EUDsubi&#10;CvysJGYmM1CLKvCzgE/7r29fP0Zz4fe06V9aMPfWd4eTgE/9O7q31caaMOVkdBrV0xoNIpuuQBgO&#10;yiCzIpe/G4F9b2Ponb+ifcVx6FoyHkMNpaxg8jErtCKINJajv7GCwFdmKqGPzM9P2etdogoo1qep&#10;aBarEQhYbhrW7IT9jsdmOtowg1FFF7DItcMClAN9gTqmdACEDlwznA7+/vC1OvZfT18HZjMQsx/4&#10;LOlu+uMIWEEytiAlqHMhgadxPGz31sJ2Xw2cyybwPS3nbScbBTuBzbGMebeiBq6l1XAsKuN3yBjZ&#10;iAR5Tzl9CwydzANFrtFvSApr5ouex2KBVuy/oaVMBFkDiARfdx3fXwEJ6mvhv2cSBu+eg+77z4T7&#10;szpW5s9oFF20FMpevwdOfwBuAaAASrZACDNWQhDSuh9aFD0YUkgyaz6IputYrI/nDCCaJtOck8y1&#10;/pamUCgtHZN9y9blrSBbDFgAyN/UOjI0SaN2LKUjKuDh99zcq1/5VQS7zoevsxIekhmvFu7v4rs9&#10;no8dVHBrJ4zApvlj0XRGCgavKUToyVpg1SRrGdcd8+FZWYOdvG5L6SHYVjwKmw8bAScbJewsohpL&#10;gZ+yNmhPIrApgEEcAgPEjj4yvn4rIpO1MhtZntxZRKg0hY1y10dp7FK/oF2LoxP4+qOBrXnY+Xje&#10;l58uLM6MwNR//3brL0dPe+6mpP7A+gqibQaRW1PTqMGJ1gFnDPzMIJ9i7ckpcYCpNx6Bdfn48spx&#10;WH9uFLwvkJFtq4L9kRTs+t4YtFakoT+brXNhEdlfAZomlaL3p7PhvP5wdFxbhT2XkSJfGIPmn8ei&#10;jQyxpTqFjK8MtnzKiaocdB+ajc6jU7DjmNFov1p9B5UsJMpA7yg4Bmig/T+nVb1AXGolUml4Qe4k&#10;Ep0CHhrDMMtTu8nCtwBLeyWdU++vDMNK2ob3gjpBpr4rKSI5O7wN39P07JnfsRilwFYT2z00Ro8M&#10;k8anZRwlgsP+dlL3t2B77Sr0rDgK/WQOJrzTslIDeINLKpgqYVui9SVYuc2orQVwclWxgnYOg5uA&#10;ywrZrr8Ffl8BPiYxvv3AZ9hgpGNf5wWMBlg0oqmkSn/guxYQHfxZAKS+Lz3Tfw/4mf46MS0B3UF/&#10;6zeHp7QZRmv2+bCrgVg2hUA2Fy3XTsKG35Zh3W9LuC9B080T4Fw+Gc6GSjYk49GyYAq23jAFm/48&#10;GftunQJXwxT4l5ax8eD9+O76La0l4jAsz3o3K9Q+P6vBaMhi2WQR9NiwU1LrGoXYl7+k+lqDC1k/&#10;FlRSfldj8K4J6F15BrxfLAGGPmeZd8BLG3AQ3LTSnuZx+4xNMgmA5MOk9XUDg0w9bK+bAOcOyr1t&#10;TDv5eTfl8y4mHnMpbbc+uzczsYHXsp/m790IO7YCDp537ePnFqqMAdP48mcteRsSkApyaa20WeMi&#10;Q/BDcB1Z1l3wdB+HoY501mnKT6m5NVnYceNobLpsDHoVaPWVSmATyUZrGfxa47ptIsLvT0PbBYlo&#10;roxGS04aNlXGoPvqQuCTaQh1sxEmWwsSuDBYBOwuYyOfit43RiO4Ld6EsAuYWVkaxCDwybVtMMaA&#10;nxyYA06puFiSK80HJisU+O3LQverZf51i8vOjcDUf/92+89HHv3OwjxncA9fVhOGpcl75XRIPe4a&#10;S4k52oSiUuRUhX4SnUV7MVofT8T2JSMR+kLrWzDtooE9XYg9P4vHxhq2HJS8bcUlaKkqwOAPahFo&#10;JFP76ChgyyyEN7M1eZ+GeXMNWqbnk+GNR1NBFvYcPRaBe9hKP1oJ1yM0uneyee8c89tegrCjdw4L&#10;7E6CzVYWqpZ1VIso4FPSMIM6g8XbhFTDgKYk0FPfiNVZbP19APwsUNt/5UHf0Tl+jGzqnBa4KcKf&#10;h8alUFJq2Y27Cp9FPlyaxqbWG4EWoPU1OF+/Ev3LDkP/AjI8tpCq8B4CnIuMY/+AhKSafM5MJ70F&#10;PNZULKuP7wAYMbGSWhV5+BoxEkph04dluXFY1x70HfM58vd+MCOQilHyfgfOC+CUvvYdk/7r4KeB&#10;CIGawNmK4ixQkrSXnORvEWjkxyifusEVxRhYORXtjXMJdFPwwtHZuH98NB6aEo8lZCfPnZmGlvo5&#10;ZMpzsfeWqXj+p4VYcmQmGg7LwpOnZaP5ZoLfUoKjfptMzjQUJm8Pel8+g7oVLLacyZTFZ8slkDLx&#10;Ge2NLB+CdIjPrQjbPgWbILt01peha/FUtD36fbjWLAB6Pqad9NAKhxez0hiu1TASk6zlChRtJ2CD&#10;p3cbutc9iqHVC+FcdSPTzXB9eqdJzk/vYLqN6VY4P7sV7k9ugueTG+D+9EZ4Prsd7s/vgWftAnjW&#10;LCTeNqL78yfh7thsnKdl18GQg42uFpqSHUoi87e516JaRBOC4vPwDV0MZzfro1MRlWJIdtLh2ZCN&#10;4Jo8YHspwp20KwKiU4GGNYFhXRUG/pKLndPGojU7CXtKUtDyM9bR1+awUZ9mzdvdXQKsKUHo2UoM&#10;/LUQO86Kx+c/i0L/o5TTe4oIfMnwazKC5K1N8fooax3cO62JDJruqmOa6CAZrLm7vo+r8UVd5YaX&#10;/1heEoGq/97txVszb+h8q4Y0mLSeYKfoKfKo1rJxWgzcrJ0hZ8Mhgg9ZoGRvqC8N7i1pcG6Ur548&#10;vSMhZvZSejyZh71npWF7WQrac3PRzdRZkYz2U2MoUcgON5cDfTXAxslwXV+J3RML0Zxbie3lSWj6&#10;1RjS6zICRiVbHGZmZx4CPVo3gJTYlgnvwHkI+t6EP0QjI+B4JBGYzAx/wpFxM6HBibVJ8lowJrlh&#10;sUKr90T/sRWmQagrRNfqKoGcUM7sJBn4bQsQablKPKhvC/AkILxiejQogZ36ZzSyaySI5EmgG+H2&#10;d2B784/obJwH+92s3AvVX0Qj0Ciu1p01o5JkdvVpTCmmMz1Yx2t4XGvVqjPegIDAJgKGJrFiKhKx&#10;4u0NR1vRnNRhQDMjvDpmAM2SeGJVSgJLa61bSWdV+EwL/PaDgX7jYODT8cgxA5aR5/kPAVDvbM01&#10;5p4g51fiMwnsFeLJjMBS2roaq9F573RsvGc6njgrHzcWR+HR6mx8NHcq3pszCS/Mq0DDvAS8fcV0&#10;bL79eDx0UipurByNuskFWDZ3PG6fmIS3fs5GoGE2Qa/C5IEaCDPfme/ljfg+au6z3lORZQJ1OWZE&#10;V8sIaPBIa2o4lvE5mcfhhSybRSnwLE2Gc2kWz2smTRk6lkxA+0PfhW81wW9wHU1kiICjLg5LCRhV&#10;oFFe9fVqnZWAg8C3CbveuBlb7z0FzUvnoq1B4D4THbSTjqXz+Xm2CaHfuWw6upZOp/3M5n4eOhsO&#10;Q+uSw9HSeCS2LToCG5edgr2v3wJvB5lgQPJXcSedTCIDVpcLm1+CH//iM5guGnwJv/ceuAaOh7M3&#10;FQFFaO5h3e6XMzMb315JznFweBVtmQxuj8JupWHLESOxpzgW+yoS0XJyPHwPE/B2HYbwvgoEP2f+&#10;3VeAgUvT0XJ8EvZWpWJvQSY+GT8CLX/iPdZWEi9YvnKUpmq0QtaPI1sl1miuvpnNRdltBlxIpAiG&#10;GOTzfDkBaxaU4/Hfl/3PODNvvL/socCG8QSWNOpthY/WzAoxPkV1kN+cNeUspAcmGzSx823U7P2U&#10;oYMEPeNbJ+1O8BtKIGgVw//MeOw5Oxmbx49Ga0EGBjLz0VKUit0nxKH7tgQEPyD4vTAF7WdlYVdZ&#10;AXbkkO3NToDdxPsvMSNPbrYAAa3ergAG9rFw95FWu+poTFpQ2UkAIsczRkZwYrNquQKw0AWGQTcB&#10;m5LC28WiV6h37RUyiJBFDPMSK90BAphAjNerdTYrbmmCOVtnzSTT4K0GJvw0plBQ4aNc8MpJlXLC&#10;LFcoQwq7eN5tfPlcmpkRGuCNWxHc+xZ637wGeylve0zASrKGBTnQ2haeulJKKMksdbrTIMzMiyx+&#10;1qgkKyOByatoyaykAjWBjFjRMBAZxkTJayITi6EI3PYDkTrnNRtBjFK/QZBjRTYjoMNAQ1CVn6Ai&#10;msh/zdzXMD9LRh8AQAGuwDQy+d8An64fBr8DgPZtk2GzTJpbrPtqtDXAd9a6FZKhLsp/Sdt990zF&#10;W5eVo/G4VFxfEI3Fean4cEIVdk6egm21E7Fm1mQsn5yFB78/Aw+eORO318bjmTnFeG/uFLw+dzYe&#10;nl6Dp47JRfsN0+FvrDX9fYpsI4kvCW2tHMfE8vCxPPwLyxBeQMZyTxE/s9FZXG5AWM+kgLIKa+Ve&#10;nEwJnApHI/NefYMEUgUhbed7tD18Ihxrl7JOaNqkBi5oO7Qbn4mRJ4lL5hdUY0vDC7RjaOtK7H3k&#10;dLQtrsUQ80Ky2s68dZBJ2hXYgr+rbgv5IPbXUVrXTYTjHl57zwQM1E/F7npK/xcvRqDjDf6QwmkJ&#10;2OTKpd+2Rnile0yTzYeRzfv5DIFwF9OL8Nh/TgCmTbJuKVKKz6nZUMmm38/jHQm7h7K0i2X2tyJs&#10;OyUKu8vHobc4DbunU5L+laTl5WMQfJXgvDAOey4cgT1HjkFzVRI6CsnUMytgz6wi8YnFph+NgPOF&#10;fDN/N9wXTVZHaWs7hL8psNNgxzDwKUQVgVAjv5rTa4vjdyrR/EIFXvlL8fURqPrv21Zel5Kw697C&#10;j7FzPIEixfjYmNWRzMPI2VC+N3wQ9e/xb8XYUvRkK8qCdU5UVYEHFX3FCjpIlG+mQT1Pw7twLPZM&#10;HoW+nDz0ZE/CrqJybJyTgNZfkb1dXos9M1LRUlKIbWWJ2Pt9ZszLpcSoXNMqyMkx2J/MFG1cWNy2&#10;79KAnqPxtLPwHGzNImsasGnTPEqFbTd9fBp19fTD3rIOe1c/itb1K2Db8zh8ra8y8zfw+XoJiDQS&#10;ts6KzmzcTgIEt4Cd95eRsoWUfdJYAsEg76tFfSglgj6CpEbeRAd5ASWFHFnFPO38ffXxhIMdZKrv&#10;kuldi+YHjkPLUsoEsgYxDkXrFcuxgIlsxLA0MS+BgJIYTwGPK5inVRnM6CMrgGF13Bt2woprruM1&#10;6r8zktcct0BRgKlKrmUaNRoZIMApLl+AldVaUEjfEZBVULZVci8AjNxbv7GfAQr4ypjKmQR+/3Xg&#10;M/1s3Jv3530s4CeoKIJ0Qzk676jCRxflYeWpaVg4LQYLyhPw4qxJWDVnMrZOrkb7RNpMRSW+nD4V&#10;y2qL8MeqPNw2vRIPTS3EmtnF2D6lBGum1OKlqeN5Ph5br5yA4ApKXjYuTgKd8lThwjQTxm6OMQ/V&#10;EBAQrQaHZWCmsZUw78k+CZgBXqN8cTRkmIZG+eWvq2TeKj+yYFuWibalZdj36A9hX/MQwW8PbYPs&#10;H5q+pv43sTANuKnPTfJ3kPXocwx9+Fe0NR6GIQEunyXIxkxyXHJ/ePDKQQUwyMZhaHEpXAuZZwur&#10;0FM3DX1/OweBpudpoGxkpXLU+NMG97tvRf4zACgiENDgBxt8gnAAa8jm/gRv30SEFG+PBEfEwtU/&#10;BlokSDMq/N2pwDtksxfnY8eEJLRkZ2KgnPbx4wkIXTsdA1dVo+3MFMrfkdhbEY+Oghz05pehMzcP&#10;XXnZaCnMwWdVY7Hq9Ch0rlSczSzmC4kRMcIMnBqciYzsGqzRgMdIgycKbmCWpB2iDW6owVt/zXj/&#10;zmOjYiOQ9d+zvX535i/aXq92Q6uo9SeYjscAH8RPuqkgA5bTIcFMSQ+qkV2NzJgHVtLD84GZeYYl&#10;mnOUwpqe1p7OViEbHRePxmaC3y4tHl4yBU15RWgqT0PX1BxS50w0F+Vj68yx6L+Rmb2FldOeSNA7&#10;hEDMVkCUuC8G/gEam/diFuMqFrSNRarWTXNlxe4IVGRhXvgpMjWH1g24uuHauwpbnr0Oq1ecju1P&#10;nIau534G22tXwvnRAjjW3AffjmcRanufcnot5fo2wLmXBttOUBMz1EwQja5RQmjyN1tVrWfqIOhp&#10;gXDjIE3WJxmhuRgu40Mgg16NoU9uRfNDR2NfYykGVlAqLJfLCo1aFYjGrVXONC1KYGZ18KufLlLp&#10;CD4aTTRrz5KBOcgETXRlAVGj5asnYBQj9C0sZwUUsGlZSN6fldC7SH6AZE8CGt5TSzSKZYpVBRZr&#10;sCSNlTgFXlZiI5l5Lw8B0lM/ngCgWSICTrE/LSWpewiQxfoi6b8IfEr7ZSSfwbs4Cb6GBOZHLnoX&#10;T8c75xXhbqqExvEpeLI2B29PKcX62ZOwcW4NNk0h+6itwMapNVh1xHTcU1uAC9PHoK66AGvI9HZP&#10;YENbk49dE8fjwxmT8eDEBHx2IVnessmGzUriugl+noZiOFk2fWSXAwQs21IC3XI+01Lm+33FsN1b&#10;in6eN/Oi60rIsgg8YupkX0GCUOjuKoTuJGgsqOb9cmBvzOA9stG8sAIdK8+Af+O9gGMLG9ZeeKVM&#10;CIJmsMMMiMmmNNDQS1XwBjqf+jVZ00x4TTnRJljOiiaj6NGS/E6CrKbTqcxsi9PRvrganY//GJ5N&#10;j/A3Wgh8Ht5TDs9BMw6nxAP6Z5jv8SCJAM+r71luMCHsZsPeAL/tBAT7KCmNnx1VVe84+HspR1vT&#10;gY/LYb+2FDtmZKC5oBjteVXorqC8P5G/f1whtoyPJrdJhi27Eva0WvRlVFDZZWFHRSwbqDHYcWws&#10;dpyfjNY6TXvNQLBTTtPEDjNvV9gS6e8zRClCogh8JqKLwRT+PRiP0KZybG0o6Xz7pryZEcj6r29r&#10;l00b/cZdmc8Mfl4J9LBiEGCEtEbi8sc1tGyxPT5gBJ31sPtB0LyAromwPYKiQXNKY0Vq9Q7Fkq7S&#10;WF4vQefladg6Kxp7itIwmM1KnkWDyilAd2ERdhSkYdvRMQg8WQF0kHG4R8PtGsGk0R7+FgHZPzAX&#10;IT9lLrYbMKLlEJwCEclpOXJSiDJphJWg5LWzMHfC+8Vj2PfUOdi5bCbaGiaiq34yuhbPYAs9H20P&#10;nIaepy/C0Mt/gePduylVVsC540l4xAx7PgbsGwDPFkrfXQYQgwQ/NwFOHcYifWrB1WsiaBR7hG09&#10;HJ/Xo+nR76F1eSX6V+TAxsrtVgy4hQVkfJabiodG7F4iABK4sCKqwz/C2ozcJPCpg924phCELBAk&#10;aDSSBTYoqogkrBxzLUYnOStAEZNxkK1pzQ9NH3I1qK9KzMqahO/WspKNyTwey3vFEQAS+T2yLVYy&#10;D+WUR/JXLNQAlH5fAKxnEBgKlIdBbxj4/n3wE9CLdWnwwNmYShkaD/+SOLiXF2HnLVOw7MhkLJ9Y&#10;iPdmzcLGmZOxe0o1tk0gk5tahm1TCXqTK/D53Fq8ccQULKzNw19KkvA0Ze3mmdPQVFmC7rJytFRP&#10;xvopU/HCjDw8dWI8dt1EECGQidUFGgjwSyZisIGspXEeBpfOwNDSWoJeDfqXjsfgfVPRzfMdC2ox&#10;uGQ683EabEtq+eyVpn82dE8BcCdl8Z01CNzDe1Emuyh93UsVcTsLvUuq0PW30+Hbdp8ZqQ352BAT&#10;jKRMNHNHK6QZSRqkDdub4V67Eh2K57ewOsL21NARhMk4h9TXyTLRXGzfonj0Nuah77kzENhJVunZ&#10;zeQA3LyP+mWoTMT25N5CyUKrFLNUUoNsdeNI8qqbJqRun+AbCLl+B/fARLN2hrqrFCfPBBrensX8&#10;yMR2gtfuomz05Negg6m1OB9NZRlo4rGWvHz05FXCmTUVttQa7CvIxtYZY7Hzx2PQek0CHCvzECJ4&#10;YpcUXBbrL4FVACdQM+owoibNsQimCGuEI045QJP19Y0xU+B6XpiMt++c8OsIbP3Xt/cXFdeuWl7S&#10;5vyi1ERp8PZH0FaLAhtmZwGaATl+NueE0PtBTtfrGu2p3ZkUXRWmP3AsfBoVsuWa4fDgmxPQeUUi&#10;Ns+IQltuDNzp2QS/CoJgDZpyc9B6Qjbw/CQTfVmrL3l4D63C7lPqy2fh/IiN1/MsyE4aT5DlLCKv&#10;zmMfWzkaFGWnhzAk4HOxrL1aN9Xbz8zbANfaOjQ/+l10LJ5AqcBKvkAsK58taDlb/akWEDZOw54V&#10;h6H54VPQ/vRPMPjSr+F4609wfHIbnBvvg3PPy2yxttPGyARNf41aT3UH6jnI+Zxb4V3XiK6Hf4TW&#10;RaowxQgsJYjVZ7MlJ0tYQJCipDEAZ/rTrBFEtfAH/NosuWlNqyKoiAGSobjIKlzqhBfbMxKZwCfQ&#10;MfNQy1kxK8kqJ6J/+RT0LZ+KgXtno3fZDFbkaRhcwYq7nM/TOJVyaTwrqQYONFMkmaCWwHskW79n&#10;ZB6BjcxjeKBEMQXFPjUCa4B3/3P+F5Jhtbx3A9+jgfnTkIIAn8G1rBBf3DARC+Ym44m547Fmzmzs&#10;nDARbdXVaJ5Ygd2TK7GVIPjJ1Co8XpWPW7KScEVaLP7MivjU4TPw/vzZ2DhjGnaPn4S9tdPwxYwp&#10;eH1OGe6dGY2tV0+Ga8VcOJZNQ8+Cqfj8N0V499wSvP2zYrx/Vh7e+0EG3jo9FS+enoGnT8vCE99J&#10;wXMnpuCtH2Zgw+Ul6GV5+giOmmXjNQNQ2YZJuyh3HQQ6+1ICeWMafMxXFxucZrKyrud/ieCe12gX&#10;PQQdgZ66SazV/uTg7vdRlmqUt2cD+t74C9ob5hHsCM6GsafDsTQXA2y4bMwrJxvGQUruvsdPgn/7&#10;A/xei5p31gECGxkfdawBPWuQzmJ5B9y4lFRf/AQ9/q5psPm7IRII33I4B0+HfYD2SJLh87Fu2wha&#10;Hybhi/OjsLF6LKUrGXBuDbpzytBeTBmbX4B2EpZ9lLK7ylKxqzIO7Ycmoue8dAwsyETgrXxgczF4&#10;AQJdGQgNkOlRAWoMwGCHcIVJszi06NAw2BlM0d5BLHGOhAllpdke3enoeXsSnr+p5F78dzkzP3tN&#10;+vwvHy1xhBVvb0B+NhrYiPTx8Yet5SGJzIbZqR9AxyOAqGTOR1BaoKeX04iwJhsPSrMrCgNlqy2P&#10;4FeD8JtVaL08Hjtnj0BXYSKGMiknMiahK7MCbTPJjm4uQHgDM20olbJ7LMKd0fAPJcA1MB1+x/Us&#10;LC3UPERD4kcCjwDQjEAE1AdnN/1+bhqWg4XtZvkrBFQoOMBnWYuhT+9Ex73fgX3BBIRYqYN1rPCL&#10;UikrFNizkAyEBUcpafzqFlexBZ6A3gWT0dEwF00PnootT/4a/ZteoKbtpKGR49HQ5KSqiBpwNyG4&#10;41H0PPpjdPM7ziXVBJI8yqJsM2sgcE8p91WUpjVkCJp7q0GLYUAhsBFUzHxbAptx7TDyk4nG7jYu&#10;HgJqghzlrVP9bQ01rCQVRo71Lp+EVoLc1rqZeOeaGrx6RQ3e/fNMfHTjXHxy40x8ftM0rLt5Jr68&#10;cRZ23jYffY3HECTnsaKOh5MSz9GQCRvzQhGjfZSflrMuWeTiMgKf+iP1XOpT/Acg9h8l3pNs1cnk&#10;0gAMgV++is7l5dhzzyysOC4VDePj8M7MYmyeOhHbJk/DxmlTsJ5A9vHcWXiMjO/PWXH4fXYqrizN&#10;x2/K8vDH6jLczWsenjETr0+bhQ+mz8T7c2bixfm1aJycik8vnYPOZSejafFheObnqaibNQL3T0vF&#10;o1PTKKdT8GhVMu6rTEZ9aTLuKkxBY2E6HqvOwsOTYvAUWc/Gq6toEzXwC6iXJBHckk2+DbFxszWU&#10;Y7CxyDBYKz5gHnoIYHsb56Pz5asR3PceDbGDoOQgVGl6GxtrGrDsUyO/8LXCv/sZtD39U3SxXN2L&#10;NfMkDZ4VWeij9Na9ehbVoOf+4+Fb00Ag3cUGPgSHGl7+p8E6M7BnaMAB74T9oEcY1N8CX8u5X4Mg&#10;/HGtLxx6j6Tx93D00DbtlLkKC9eRi/aHUvDZsSOwJy8Njozx8KRPMHN324ry0FGYiz2UuJtnjsSu&#10;H49Cx9XRcD1AafxpCcGuAMGeNN5asjaO4MX66xgBL3HBJ0AzhGikNRFiP/AJS4QpB5KRwQZXiC+D&#10;vNfWanzYUPTe774fFR2Brv98mzYtavRzVyfW9b5fEoY92xqc6B1LtjeGP24BnwV6zAyBHh9c0tes&#10;j2mAbxSB0XpARVcwYMmXCZrvCTR1jFLVIcfnaFLoFKCZAPBWFdr/nIkNc9Tnl4T+/PFmmbvW4hys&#10;PeIQNN0zDsGdvHaA+r4nhi1SCpxDpxHfnmIRtrJgFX8s0okrj02xLw3la5V6yghf2MvWNQSP8Cio&#10;fhV+CFKG9q7D4Js3orn+cNhoSGblf8O4lDIJOIk07HjT4voX5iB8Vz6CC9iqE2CaF0/H9kd+Acf2&#10;V2io3aaz2i3XBLaiRGiEm16D/bmL0b1wCtlSBUFDo7YEK9NxL/cRMSpNr+K5OiZ9JgiYGQusLMZV&#10;xbAssi1JVFYeuZ5I+gR4ryBByF1HZrd4kllsaOuNtXj90hx8ets0rFl4DB74dRV+f2IaflA7GqdW&#10;jMIPJsbgJzOT8fNZSTh3dgLOn5OE82cm4neHZ+D2M8rwwHlV+PTG2ehYfiT67iM7XFEK2zL+9jKC&#10;KhsFNxmqV6Of6gsT8EVAy0jxv0tfB7ZvTsNzjANk2wLyHkrHgaVT0XbfHOxbeiQ+uWIKFs2OwV2V&#10;0XhwRhWemjUTz5H9PTd3Lh474kjcMHUCLq4sxJ0nHY/bTjwePywtwMyxo3FEWgpOz8rDedn5uCwv&#10;D9dVlOCWqTW4rDwLl83IwoKfTcR9F07FX8kAV0wnw5tdhc+mT8QaAurqWdPxMdNb0yfjrRlkhDPm&#10;Yf30WfjosBo8NS8Zr/xI/WsTKZPlP0k2Rok+tDSFjQcloZGlmmooENeIMf9uLKSKqEDT8qMx+N5f&#10;yeo+JEq1006HCDxkaLRJeRVoqhmCfWxMv4D9i3rsvfdw9GiwhWzPuSwLPWyYWhtr0frI9+BavZgN&#10;+CZ+1cnvEuTUqPNectPiTZgskPvKJsATGPKEFk63gM9tuofk5BzENng8dfAOzCdQsb4NxBg3MtfT&#10;E7D55BTszk2DO6McjpRcqrRE7KmNQfMRCWj/aQoG7ibDfTsD2Eql1pWJoCuVIMr6SlxwEyd8zjEm&#10;zqaHoOchLviFD8ICsjm/sMQ4KgtnrL0wR7iicYKQmeExyhr9HYg2qy9uujd314eLcioi8PWfb3+c&#10;H5X89G+S1nk/Zwsvr2unghMSyOSuItQdBj65qJgH098abdHD6WHJ6iKMT5+Hh6J1Tknf1ctpkXHF&#10;3BJTRH8cM7YUoVWT0XZjHtbNPwS7SZd7cyvRWUSpUzsK2y9npmxgC2JLYQaMg92WDZfjfBb4Jyw9&#10;OWcyRYbtRf0OFKj6+eTOwj2pv0Z6zbzJyCBE2NPD1vcN9L50MToap5CViUVJ2lWRUVGGqvOfoKdo&#10;IGGyHtzFAl2QB3tdKZoaDsXQJ7fzmbZQVbgIrF64mdgSMM/WYOit69C9ZB5sBMqAJNxC3leLi5PV&#10;eIdb8MWSvWWUSBURdxICgQE8dbgLQCLSls9hFvYW+DVokIJsqI6ynM85sHw+1t4yCzccF4ezJ0Th&#10;r2dNxYXfqcackrEoSopCduwo5CSMQ3Z8NDJjopETOw55PJYfdwjyE6KQlxiFspQozMoZiXNnZGDx&#10;WTVYfevxaLn/OHTdO5MMspbst5zPQBbM33TxOcU8hx2NjbPx34Edn/vv0sHnv5oE+Ao6ECST1SBN&#10;56JJeOHyMtz2gyx8fOuRaLv3+/jozydiwRlzcEZRKk7KScEP8jPwk9xsnJmbjxNzc3F0cT5OGF+F&#10;Y0qLMSk1BfnjxqEgPoHvGoeCcWNRNm4kJsWMwLzUWMzj9ysSxmJCehxO4P3+MLEMz86finUzJ2L7&#10;pFrsnqT9FGycPAVfTJmILydPoMSeij0TyJRn1xpn6We/nwjX8mkIMS/kZC05O7Q0iwCowRnKRNqR&#10;ZtwYFyK+vxiy+uk6yM73PnQMbB/fQsm2mtLSRrsVGIUodWm3Yn205TB6EOj7CN2vXorOhsmwN5Tw&#10;+0XoWzIBnStPglvLVrq38Lv8vthdgNyOMtkwPTXsRt4abie4O7CRUUrmGuanriFeHyQ5sKK7qBew&#10;lfL2Cfgod/3Ge4IY0FWI8Kpp2HVxNtZMGINt5eOwrZb19JSR6L4mGd6HSoH3K63IzbZU1vtY4kU0&#10;GZ3W2ha48R6s7xrECJsBUslWa9U1v9bf5bGAnJaVKHMNs+P5A4l/E0dEuLToeMAeC+zIwsCLFdiw&#10;pPSaCHz951v998cWf353zs7wVhq2Kw5eMbS+g6Su9PZ+4BPI8W+hcQT0AlodTdcYmSs/P13Lc2ZO&#10;LzOCmeHWVDeHtSYnmBFmzd3eRIQ7ikwMvu7rU/DFrCjsLcjAbsqLnXNj4VhIwNlRxHtqOctYuJy1&#10;NJIb2GLuIdsK0VgUeNHOAtdIlvyiNKJL0q95sipQzYdUFGbDBOXmIp87mprYmbfZLCbT9dxZ6Gyc&#10;DFv9BHgXTiZIEfxkvJJ5rOz+hcUI3cPWfUEJW+6Z6HzhEsruN3mPPrhoQAI9P41Q/Xr2VQvQvuJE&#10;DGiEVVJIrhmL5bZSbgGrGUVN5j6D5zSzQv18lj+dIovIl0+DByZKiICFFUsM0c+KpIEOF1nFYEMe&#10;esmINi86Ebf9sALz0qIwOXUcZhQWIj8xBenxiUhJTkNaWg5SM5jS8pCaWoyUlEKkJ2cjLSUVyWkJ&#10;iEuNRkJyLNJiY1EeG40jsmNwzuR0XPOdPDx4QTk23DoZ3cumkW1QcjVYa30Yx+JIChC0FP/uq2Am&#10;oBse8FD6ZuATeAbMYE8G3zkPbcuPwN3nlGN+ThR+dWQ27iUrW37xkfjJkRNRkBmP5IQxyCGQF0dH&#10;o3BsLHKj45FHsEtOiEVOUjJyE1KQnZiJrNRcJKZmIi4zE/EZyXz3WKQnsgHge6clpfAemagZEY8L&#10;ckvwLCXzxtmTsKu2GG21hdhHMNw+uRKbppZjG1PrhBq0VU/A2mk1eGhmJl49rxKDyw7nc49nuVWy&#10;DMvI9sRe1ZWRg9ACsXqWlRmEUr+s8iuXLDGPjK0C3Y99D/71GundR3v0seHUoBzhijbqoa1Kpci3&#10;z7vpQXQ+eCr6Fk7EoLpa7v8unB+xwbWvhw822NmAe+VrqvD2iv8YiKgOw/h4w69tFujxnAE+Jg1s&#10;EPikjOSmpaUow6G3CEwXwttfaKaVhamwsLcc7fenYv2vorDzklEYWJAF3yvFwEbK2XYSl4Fckpo4&#10;AttoEqGxxusi1EtVR8UYHmAaFBHSCO04pjjiQgwZ31gyPfX1CWN4XirSgN7XgY8YIqbH72u2ls8+&#10;BmhLhevdCqxdUP7xsh9np0Ug7D/b3rolb0bLcxV9aClEyBMPNwHNR7YnxDaMzwCfmJ/Vz2dYHvcK&#10;KugjcivCgkAPZIJWcNAoKxEofXxhD0HP5Ywh8EVemkAZ5Pe8ehlHLDMoC+HPy9F7bSq2UdqsrRyN&#10;vacnAC+Xs9XRspH8/iBlhfMkGskDBL5utphsLdXaka6HCT6W0ybBzRiSjiuJ4TGxYHV+OGCB3+w1&#10;CraDjecDaHnkh+hcMJUgpEWhS+Fbov4sGrMAkIwtwNa6t24i9j10OjxbHybo7uRvOOGiEcktAd4W&#10;eLc+jraHf8zrplj9YZTOzkWUB0a+EgDMgIQY34GpUAI4nZdPnUImycVFxx0ETXOcYBhaWEJGVGL8&#10;x+Tr10EW8Mp1c/CXnx+K+ZXpKBgThfJ4Vvy4dGTGE9iSMgl2mUhJT0daehYBkMCXVshUxL/zkZ6e&#10;jZTMNCRlpnCfhfTUbIJGKgriopHFexWQDc4vjccvD0uhHCzF9oUzMNA4wQxu+OqyEWpgpSCgmUEQ&#10;RY/5Cpj9e8BnyWO5lmhaWCk23nUYll9+FKYVxKCQzzG7eCTmlsagKHUsAS4uViYAAP/0SURBVJuA&#10;npmK9MxkAlsSstLS+E5pSMlI5bumICMjDdlp6chKzkRaahYSMjIRk03wy+J1WSnMhxQkpSWzMSAw&#10;JmWgfHQSTonNRMOESVg9dzq2TSxAS20mmibkYOfEYmyeVIYdk0uwr7oEe6pr8MbkGtw9NR/3/2Qq&#10;vriVzG3RbNoJG4a6crIyNlR81/ACAgKBL2waOAWHlY9fBY/LcTyP+ZiD7oYa9MvvbtezCLvboBk+&#10;PgKWtXZHCC7+7dfSBUPrYf/gFrQsPRHty0+E46M7gb71tOkhA3gm4K3pyZPfnvqZ5dGggQxL6n51&#10;k8jVcIfqg7qFBHzimhpgsRtnZg0MAl+y/t8M19B01mspPwJYDxvqLxPg/DAOgdVZwJ4yhHsKqAbJ&#10;CgmOftZxD7HBOxjFvylfmfxMQQJfsFdhqIgNRgFac3LV36f1c0MCQbm6mb6+r4LdftCLJBPIgHjk&#10;GSRpIgnC+nKsuqnYtfLcgqMjEPafbV8szzu+860yB/pKCWBkfETgAOWuRm5NP91+NidEFvjJp06g&#10;RUqrYIGDfJheAlWPQIwZJqdHzfIgyMmHT6O6engtGB4kXQ0SucX8hPbq+wuaOYL5wCdV6P1rBrac&#10;dQja/6oV1VjJKI89npFw9dUQPH/HAnqF5dhpwCwYYMumApNvkvo5VKji8qbF+/ukwidUGQCUg7P8&#10;/2DbBsfqJei47wT030NmpQpOJuKozyRwKQxUMaVlBZoaD8Pgx2Sb9jX8Xi9vJ2OTxO7n43yEnhcu&#10;p8Q9jBVgPOWhIq2w0ssdhUxA/nqSiGb0lckayKBsjTgHW2tAsHIQIJ0EPU2Ml8QNknWGWJkCBN8w&#10;72nnc7z1+0r8cGYyigsIXCnxZHnRKEscg/zkJFZ8All6Kis3E8EgncCQTjBIJwimpuk4QSCDxzOS&#10;eDwVGTyXxr0+pxIYUgkMyQSWxJQ4SuQoHFU+Co3nkAk1zoVjCWV5XS5AsLOkOfeUYVbQg4PB7uD0&#10;zcCnPjAt8uNrLEbv4irc94M0/GRqImryEpCTFY8UstKUJDK11ARkpKbzedPI2pK5T+L7EfAI4Clk&#10;dGl8n5SMBKTy2dP57unpGTyfhmR+ThMoEigz9Z7pVoOQlK28iUdlTALOyS/BI7NmYfWcidg6JR+7&#10;JhVS2laiqXoi9lbVYMfEanw6dwYWTJuAk7PicHQJmeKcFLx0SQVsS+bx+cvgWMby4jsE66opgVlm&#10;jUnwL5X0JfMnYwvfXcnyL4Btaa6ZkdG9eBr6X/8tgewTNt4EHnXXsPGWOQvUtIClcZlqfhOtr96I&#10;znfvRrB7Le3cTtuTTOWFZm1oBT7QTCPaPo/zAqaDtwN1wRruYOJ3LeCTzJbbv93MQDISmHI36HsI&#10;Dvt3mTJN/ZZqQ3c063Y867YWDso0a+D4+zVRQbhAYGJ91uwtKTqFivN5SJL0XZumpRHsCHB+1n/f&#10;AOVtn1gccUDgqEXGTRcZgdHgyteAj/cOEUfUdYYB4s0gvx8g69tWgC/vqMCjFxRfHoGw/2zb1ph6&#10;d0Ch3m1kGERjHxFcq5tpVSQDdkxifVopCQQvvai8q4NaX7c1D8FN1Ppfkp1tK2OLwPt0Z/F6TS9L&#10;I/VNNWAYIu01VNgsJceH1zKSzIRwH3+DGRAYIF3uptGsYmV5ipn+bj4BhQblGQu71svtPRQB70IC&#10;3ycstC4WvPpFBHQEH8kDsTwVKktVRWoMxPxnUXyrJZQRBChTg/D5aDJGY1Cm9n4K94fXmnmQtgXl&#10;CC5RvxvBql5+d4XoqpuEzmfOs8KNB9hKh52UBz7+LFvmgfXo+fBuNC87EYN1NZSnkq+s0Br9NCOg&#10;YjWRvjAjdyVxdU5SSCOD6jNTX5ccl8kyyR7sDZbDsGZ3mIWGKKH8DRXoqp+O205NRWVyFKVcHFlN&#10;BtlLCooSY8mACAZkM8ms3Elkeslp2ZS4TGR/AonkdDImAoQAMU2Al5rBJGAgaKQnI4nfTcvII6Mi&#10;a9Q1ieMM6zq9eiReu2oqhu49jM9Wweflu9WTqUqCL5ETszVj5N8FPSupH5PfbyAYLBmP+3+ajZPK&#10;xqIgOREJKSmIJoDFpGUQwLKQkp2PZL5POqW6QDCFUjaZ75HKd0il3BXrSyaopxDw9H4C/DR+P43f&#10;TyNgKqXznRN5fkxOCuLy0yj1E1CZmIDzCvPxwIzx+OiIifhi9njsmjCVwDcP2ybMMqPHSw+diu+V&#10;5Zp+0vSYcciPi8LlJ6Rj18Kj2EjVYrAxiyCYD5cGq1jG3gY5YiuCNll8XRWTRq3FalnuPO8gQHbc&#10;dxLsqxtZn3ZR8tppTx7aJa2VNmlmHGkQjnLY37mB9Wg7bXuAsMXGVv14VDrwW47I4m3q4pHNW0D3&#10;z8BPDb18+CxlZAEfOSOVi19dRboqPAi//zUqqwswNFQKF8HLJ3BTl9WAFuuPhpvEJUAgk1eHX2to&#10;yM9O9befio5sTov6a+3e8FAy6306gv0Z/K6WtEwwTNBvk5tblBngMP12ksL7gU+juwfSMBjK3cUE&#10;SWHy+Igj+zJh+9tUvPD7Ca9fd3J2TATG/v1ta2P6fdhIxjVEsOojOvOlPERtSVIzEDHsqmIGNURN&#10;9aDU7F0ZGHglC+uuGIsdf4yHrb4U7gfK4XmO0u1jMoL1JQhtJxjuJVNoTTGyFZoATcA0szm06hpf&#10;RrNDXHxBr1Ze6ozj9QSdTsoH0lob6fbgIMGg91SWzGMEsK1QOB+WGVtLUXR+kBOzBi0iVF9wZwoy&#10;8smkYfBTksHQyEy0CrWugWag7UXYXr0MnQ2HYrBeq5spMkomeu8qRsf9p8K9UY6ibfyCRoo1gMLv&#10;OXbDtWEpmh/8nonOIaO2HJOHWR0rA9M/rvTWyOjw6KiZLM9jZoEcgYYGQ+rUt6aO8gL0L5uMXZQ9&#10;vzs2B4VkY+lpcabip6VQ4hIMTEUnQCQL9DIEXgQJgl+aUgYBQuyH7EiM0FxrwEASUX8LFCiLUwiS&#10;yWKCvC4tEWkJY1FB8Dt/dhKlxRHoaphJ5heJESjGR8AzwPV3wPdtQI+JQC+gUL9mT0M1XvlTLc6c&#10;lorCJAJxUhriDejl8J2ykZBG4MvI5bOlIDuFgJ+cw2fM5N8ZZIQZZp8meS/Q415sVscyeI0BQAKe&#10;YYFM8XzfxKwc3pPMMD4BE2LH4szcONw1pxxPza3B25On4PWaaVg5fgJumlSOn40vwATmR0Z0EgrU&#10;nRA3GlNLRqD+7FI0LZwB27JSDKl7ZFE5GzQ2fEspc+XLx2NmOiDfT32ATjmRK8/qS9BdPwP7HpPk&#10;fZp21UKzpNylaWqQwyxCpYXv/ZoGKf9UcTM/vAQoSVoavmXH++16eFBjuHH/Ovjp2IHrh8HPhKsK&#10;KT6fh3seI/iGw2vg9V0Du2M8ld9Y8gIClZmTH2Pm7iqwqMdNUuTWjK4oeMjIfAMJJC05VG0kPa2U&#10;+tuoVtYUIbS6DKE1lMYbiAE7FNIqy9T9oLq8BKqmK019fFY/nxlEjahLkwzzs3BHMQGEE17XaBKr&#10;bPQ9NxlP/aZi1cpLyxIiMPbvbztXlj2AFj60Zlf0SYby5XyKxmKhrlni0YzS8mEIVH6ytxARHE3Z&#10;6FqQjndnRWH19FHYNj8F249IxrbvxmDzD0di+/mj0PmXZBpFBpyPpsD7ai4ZHZkhGaKWqkRbpnFK&#10;DA2m8rcIup4kI4V9lM1uskSFv3I5RsBtY8vZfy7L9h2WaS+Bj62dKX+NZInCE/SU1KcXaf2G2z7D&#10;+oz8jex5XkajQQ6tiiaxoDVI4d2NwO5n0PPcJWipn4V+ttI+gldv4xTY3v4D3309TU8BJkNw+cgw&#10;/X0INb+GnufPISBocnkJGVAuJSklrZgbJazln3dwZT+I/REgBByS1Wa6mJHFBD+xwjo2HkqLSimN&#10;SjC4fAKalh+Oj5acivNPLkRByiFITYwh05F0y0aSwC01h5Wc4EUWmMokuZfBJBAwgEDws2SgktXn&#10;pWSBHkGC4JmZSimp7wgoJSVTKJ/jx6E2NQo3nl6KnQuOYuWdQvapmQ+q1Bbo/ZeAT/fhu9uWVmDV&#10;zdNx1pwk5MSP4jOlUJ4S4AjIGam5fM8CvqcALIHPmY6sFOt9BWxZAj6Cofr8JNkl39P4/QyyQclj&#10;I/UzyRL5OZsNRV5iJjKT2TAQPDOSspGTkIDy+JE4luD3u7J03JGfgZszU3BpTjyOSxuFWsrtksRU&#10;FEVno3xcHvKSUvmbI3EMwe/lK8Zj6P6pbBBKyPjkl8m0NBPuZWlQ+CtrCqL6bNWva9mFFpByLapE&#10;69K56GZjG+7U4vJyLaHlEp8UqTvkU5+d5G+YQETrpq0rkK2XSkNzfIfjP+5v0L8R+LQN1wZ9jw23&#10;wJWHzNxd/raf99c6IQg3k32uYL07ikQkwfTxS+UFKGNdIkTuKHiZgk6yPpKfIMlJuK0IWFsF/0tl&#10;GFyahbY/xWP7z8di61ljsf2no9Hy2xg46yiRX+F1W4sJklSJtmTTh6jFwjRGYLmxEG8OBr5IMv18&#10;ittHLFKoevQSTz6ciDevr1hX9/2s9AiM/Xvbi78pOHrHE5Ut6CNCE1XDfXxJSlGvtDoR3ayGxB/U&#10;cLNhfKKrZjJzGrAlH4PXZGNjzQjsLEpCe34ZWnOL0VKUi92lSdhTHofm2hTsmZmCHYfFYusxY7Dj&#10;1BjsPTcendcmksmQAj/Byv96OUJrJ1EqV1stxgClskCYGeLjS/sHa6j1r2bZbmRJsQWUxJXCJeOz&#10;gE7M72BjUOFbRa2zAjyTDjoqeSDGZ1bEMuBJyevdA+fGx7DvkV+guX4m5dck9Dx1JkK7H6OhtGoJ&#10;cDjY2gb8/WSua+F893p0LJ9DmUOmW6dgoakI0sCdrNDq4xOT+eeMT64hSqr8kryU1QRKM1e2bjzl&#10;kFZaK8NA4yRsvWsKHri4Ehccn4nZ42NRkBmNbAJUaroAIZcVnRI1TUAgoCOTI8BlENwymTIM0FmV&#10;P40gIUAcBr0Uysnk5BQCqKRjEpIkMROSCS45/Ex5mZbL63ORRZA9qXo03v0z2fCSuXxevq/YTIMl&#10;df8+fUvg43u765lviiyztBy7lhyBv/64CtV50QSyGOQQeHMJMtkCKQKdnjM5LZ5yXOxNkp7PrwGL&#10;FKUkJDOlia3ync17m/fU33x/NQZkgdkC02QNgogpZjPP8smYs5AdHY8J0dG4OD8Tj4yvwnNTJmD5&#10;zBqcU5WH0oRo5gHvmZCForhs5LGRyMqKNu5AdeeUYOCBOQSyCvgWVNAGKpg3rJhLk1n+2VAgChNl&#10;R+CnvuMl6r9No5rIRx+VRdt9R2Pgk3sQcrHhDctFi/LTR3v2u2icDoKhHJ09BERJHNNxY5pqC+xk&#10;198EfMN7fop8tPr65PGg+qJbikUOEWRZd1SvQlRT4bfJxs6Bsz+HkpTKjkxPhMRlp9Qk21N/Xbgn&#10;FZBHxvYKhJ6vRM/V2dh08mhsnT8au8ZrRbZ07C3Mwu484kDlOOyZMxp7zhiDjuuo9t4mA2whE7Sz&#10;/ptACGSQhvFpr+41Kw27zRnypWUn+dmnPr+BRGLPeKyvL3etvCjtpAiUffvtqYsLs969pvyT/jer&#10;yPQyLYDrI9ANjCGN1eLeRHcmuatYMzH4IARFf58GMcjW1pbAfmkumqqj0VFAqp85Ec60CRhMr0BP&#10;ZgE6s/LMNLTBtMnoTa9FS2YhWvJ5fXkG9k5KRNPcOOw4ahy+/M5YrP9hHLb8IRZ9r6aYvr2QRpX4&#10;4n7NzbUfToa1mOWqidik5KaMWcD8YHyhBGD6T30jpkWzjMIU9DDoDZe8NvO3jIf3iBiNtYoV5atz&#10;D+xr78XulT/D1gd+ANuaeh7bZIzSRmDVOBg8++BdvwQDD38XA0tqaMiSuATr+hQyIUXuLaSBkwmx&#10;cn/TLAdJRuPLplBUiymN6vMIoOPJHJiPDZqNUYkvb6/Gbd9LwpHFI1CSOoKVbjRyUxKQTQmYQumX&#10;woqbnkKAErMxDI6JgKABi+E03Mdl9XeRHYn9GSC0UiqZXnIymVYuQZRSOTEpBUmJBAyWYWp2BRKS&#10;0jEhIwoLzixC053T4SBbsS+Sn1oR34FAx3e1AhYoDYPfP37ng5MJB7UoC4ElmbA3lGNPw+G48UeV&#10;qM0dh8zEschOjUdOKt/V9OsJ1DMNuKUI0DI0sKE+Pf2dbB0Xy+O7ifFlCOy4TyEoWu/K95frC+V+&#10;QlYqEjOtAaBkNgQp6flkfdmYRwZ416SpWH3oPGyaMxOrjzwct02fjImUuZLJsQTT1PRkMlHK3vQ4&#10;5CQdgj+cno09i6fwfQh6mopYV2EaOzvlrou24DWDZVakHNMgkt171Ye7gOfqStC3eBqaHz0Ljr3P&#10;0B6bKXVtlqKRParfT/3JCozBv41aMXY9nPT3MNgdfO7vN5m/VQekjtwEOgKmzN/M/ZBPIffqAgoR&#10;cMPrCDBXwd5N9jo4zjgOaxTXS5DyE/gULMQoxA1T4NS86jNjsHXqOOwsjkFzbhZ6cypgz5kMZ9YM&#10;2DMnYSCbZCgvDduLWd9njEbbRePgfaWQJKeIzI9qb0hzdwV86u+zAM4QLdsI4ytsBj/6eWyAwKdR&#10;YMpu7M3HRiqiJy4p/PcXIXro3Jw5b19VPOT7vJZSLok3FPBRd1Pu+iV3XdLUhyAgyUvgk7sKNFLb&#10;F0+6mQX/R3lo+kk8dtfEobOEIJdLWZZTBntJBYZqStFRVoCO3DKCXg0VbQ16s6vQnzsePTnV6Mgq&#10;R2dOETrzC9CWm4MvC6Kx5qgodD+YgEALWYBCT/dHUfbmMMPPZCE9zQLpZcGof4KtFg1C8e/UQWs4&#10;H0EpYMBLLdqwMViF/ffAx28ININq7fQdn/H98/Ezc5rvuA6dq5dh50f1CPSvNu4ziulngDVAidv+&#10;AXqfuYAt9hQMMfM1tSy0MAvhhemUMTk07iIz9e0fVfaDk0BRFUK+bHKYlr+XQkM5yQTsS0vQvWI8&#10;XryyFCcVRyE/JoYsKIUSLw6ZSazMlICmP48yMJUyN93IumTDdDIM2B0ANisJ+A6AoDUoIDbIc+oj&#10;TEnDqaecinPPPQ9VFRU8Fk8wSUYcWV9MciaKk0fgV9PHYPsd0+FdNhFuArOmmSmIqBUncBjwlL4t&#10;46NU5l7Tu2y852e3zsZZ02ORHzeC75pIEBZoJZKZJZlBDTG2zEwyvaREJCbGm1FogZ4Z3GDeDL9T&#10;UhLZK5PeM4NMb/idBXxJmXyn7GQCH++tfkyCXyLfMSU+C7Mz8nDX9On4bN5MbJ82HRvmHoZ7Jo7H&#10;zLixSGWKzxQAJiEvOQ25lMu5CWNx4fFZ2HgH5T8bwOBCxe2LTFtr1CwgMj6xPclblrNswixuRNkn&#10;x20NEPWSITY1zEHXm1exTr1PXOqmmlHfmwY6aKOmD85BYFIIDLX4wyCnTfsDtv5NmwV8uo6gSuDT&#10;Z1YlC/A09VNS27BH9ZlvRdBzGzz9k+G1EfgGxyLQl0zlFUMSqv5+qrFNVbAtLcXW747EhpIxaC8o&#10;YP0vZf2uQFcu631eDtqzSX4Iet35+egpLDSrtrXlZGDbxCg0X0Ll+Ho+wa+EbE6zszT4OYo4ZI0n&#10;yH/PitBiubuEFKaex3wGHKOBzlzseagSL/+x8OIInH377Ymf587++NrSAWpV62X0kr1E437Nq+WD&#10;KdqyOh7lp0c6qiXgQHSGojYQ+Jxv5eCz40ZgfWkMn1+roqXDVpGP4BETgR/OxtBptWg+LAt75yZg&#10;98wY7Jkej52TkrC9PBnbc1LRlJ2FwbwStgylaM1LwZZ5h8D5cDrC3bmk14rNPwqu/hpS7D/QED5m&#10;ASm8vIbvFU6brZQMwhSkGJs1/1DAd7Bx/CPgM2yPwBcMEPD8aul4TzmTsoX1K8gAAdbt2AWHay+v&#10;YwtM0LO84x18ru1wfLYI7UuPpQFX0+Atx96wfNxo0Oq3cizmO5ER/WsAUB+QHF7V12e50cidRgMc&#10;A8tL0bRiOup+UYKpmZR3cVlIotxLSWaFVX9cBmVrZhYrv0CPMpeMRPLWAJ9kHgHt4CQAGAYBgYP2&#10;koACDQFJUmICLrvsUmzatBEL774LpQXZiI4dhbjMDMSTuWeRgX2vdAQ2EZxcS2v5jArkqYgvrMCm&#10;Yutd/z3gE1N2US47GkrQs3QWXvj9JBxZOALpMWPI3tKRoGeNyPZ0feZ7C+CyaTeWVKe8pTwXq9M7&#10;JTNvEhISKEOzzLvqWgPs5l3Vx5mGJLK9hCzJecpoAmo2G4PE9DzEJWWjmtdpCtwjlLhvzZqOJ6dM&#10;xdWlRTgqPgYV8bEE4ziyzxQUJOYgOyHfzIr5ybxUfHrzDHgap5gpiOrrGzQBCuSqFClf7vW+Zi44&#10;gU+uUn7+bSf7sy215oR3NR4G3yd3sH5tR9An3z4Cn/qw2Rhr1FVuK+q7Hh7UsDbZ9PDnb94s89e1&#10;uo/6w3k3/mkpHQtYzdxdzepAC0K+Bwh6x5CNJRgWFtB8W2cCgi65niXB93wxNpw2BpsrYzBQVI2B&#10;nKnopzpoK05H82QyvzljsXPeGOyYG4ud0+KwtzIZPQRAe3YJmvKTsHpGFJqo8ALvK7x9LoFuHBUl&#10;sYYsz8hbrcLG+m+5uogNEvioPH1yaB4kBvXnwvnuBLx7S+6KfztgwZPnFc/cuLCyD7uIurxZsFts&#10;L4agFwu38bMbTdppIa7pZGQyvndaGLg7Ec6Ps7D+nLFYN2sctvDFWktS0V6SjLaJafD+gCzyD4ch&#10;dOdMhO+tgY8Mxnkr0f/ybDT9NAk7jo3BrjmxaJlOtjief5cmYM2RI+F5kZnQl85M1myPcbDb58Hr&#10;vY8F08QC0ZQeP9s4tVga3VALZfVtSN4Gee7rwPePNzV/ovoyLEpjUXwDnFYHsrX+qBYLcpAJuhB0&#10;DyHsHeDPdFDlvoi2p39hwhT5jHOzRn8J9pp6VW+5oTjIhIwEjFTwf5o0oMHveih5PHKc1nfqdKwA&#10;ffdOwQe3zLE6+xNiCU6snGY2hgYhImyFbEfOuhnqq/oXwHdwGgY/gV55eSlKS4uRnJSA73znGGzc&#10;tAEDvZ04/eTjkJgwGvEEi7hsyunEOBxfMBrrbpkP1/KJcGlgQ64tEeCTZD8Aft+S8fHdDeMzK8vN&#10;wTO/IfDlj0IOQSYrk4CerRHZJDJYJr6TxerScOSRR+C73z3JAF8Kn1ugqHfS+VmzZuGMM87A+PHj&#10;zTt+/d3l8CzWlyHmlpKAHIJmMiV9POVuVkIiDk0cg18XxONKStlrsjJwQ0UZbp0+Db8sKcPM2FiU&#10;xsYhI5FAmpyF7KRYfKc2Di9fMxu2B46AbVGVAXOvYh02kOk1sFFkXpgGje8qxqcozer7U3+fFWCW&#10;ecdG076gCo6/nYNQ68u0PyoMNspBr9xarEgqCmVFWDJ2bnXl/CebvqeuICULDM1gh+pThEBYAKlF&#10;kN5AwH42/LYMi4ERE7zOOHKCVGBVBjqujMWGSVFozed7ZE7DvqxC7Jgaix1njUD/jWnwLy+D71FK&#10;5UfKMXBXDvb9LAa7KXNbi1LQVVKM9WUx+PTQKAwuLAC2FJNNxsHjHUWFqX594YxGfIk/NknbUWb2&#10;hjXljWRM7jP2NLg/rsIbN2S/f+fZmf9eYNJXfl8yb9/jU2xm6gmpZKgzipR2HDzOWDNMLZAziCv6&#10;Sc2tjkfNtdMCIcH+WIT2ZSLwRiV6b8/F7h/HYefMcUR2St/COOypiMe+QzPRel4W7AKGVwiEn8wH&#10;1s5F+JPJCLzMTFmZT6mYicG/pmD3L2Pxxe/GwLs6l/dORIDU1zuUiCHnCWRjLxLHOglQYmMqHIEW&#10;PyrxP/0roFOLeOBvU4L/YLOutYxguPW0rjf/GmsQEMrgrKjKIQ8Nw9MPuDeh6+Mb0bT0UDjqKhEw&#10;05Os/psADdlIVRqytWjQtwA+AUYE+JwKQU+2oEESf2MZ9i2Zizt+WIGJmaOQnDiOlTOP8kwjtknI&#10;YqWV3541aJHJSqz+LwGexeIEAsPp4Eo/zPgEENb5FJz+vVNxyiknk/HFo6q6HK+/+TJzAbjykotQ&#10;W1OGYh6Ly8pBcuw4HJ0/Gp9cPxee5ZPhqtNorkakxWYsRnOA8Q2D3zcDoOXUrU7/IvQunonnfzsZ&#10;xxSOQlbMOMyaORMXXHgeJk6k7CbACODi4+LI5jJw26234IH7V5ABUnomJ5H9Ml+SUzC+ugYrH3oY&#10;K5Yvp1yv3J8HaQRLubdkMikfUjOVV8nISSM7JOtLzshHYmou5Wsyjs1IwQ3jS7CgIBdP10zAG9PY&#10;AM2fh7/NnIMbKifgWOZZXtI4NjYCwDGYlD0Si8+fhvaHTsPAihmm3AN1aQiYxkDTFZkHfM9hoHPw&#10;vU18xUie+eqtcPuKgNO+9Ej0fHoTwr4vaOZ2Ah8b8iA1TYCwZAY2DgCfUS0WSv0bm67/qs1bf4ss&#10;WDLauqNCVa0h+bgcvoFCEh+5to22Ymq28JnvS8Pu46KwvXQkegtLYEuvQee0TAz8le/0dgVCWycA&#10;TZMQbq8kOywFdlUg/Fo57H/Jxi6qv2bK4ObCPHxZFYeOX6Qj+DbzzJYOp2ccnO4oEh4CrRygNZpM&#10;Jmico4kHfg2+DpIcEatc7mSEN1Zj1T2FXzz4q5TcCKR9u+2NG6v/3PXilDB6SghsoxHqJo0cGAc3&#10;6axGTzTSIuCTr50Vf099fQRCRzT/VpioGIR7tC5GMfBOKey356HjR6nYOycN2yhnFVR0S2USNs0a&#10;hZ1nxcDeMB7Bz2YzU8YzQ8gyu5k0FL4jG8H1mXCsjzeRW8J27nvj4ekpgs3+M7KuN1k27cQjC/gM&#10;W2MJfV3CfrtN1w8Dn/bDRmD9a91PRmWtlGb6DaUJvF1w7nwCe5/4IWVJrQlTrkW81U8jaaow6krW&#10;bA1VeHX0/+MKfyDxen2Pxm9fGIl+siQD3uXl2LpgHs6bk4yscVFkPXGsnFmUZJR3lGbprMjq0zNO&#10;yKb/zurnGpaww+nrfw8fG5aB6if7HeXtrwlyMdFjcfQxR+Czz1eZrLnnlttwzR9/j9vvuQO1rPwZ&#10;0SPx/ZporL15PoL3TiOT4fvp2fkOCqZgvc/BwDcMfl9/54OSaSg08k3Gt3QeHrt4PA7NG0EJGY/z&#10;zrsAazeswRVXXIK05FgkJ8QhkcfLyE7vu3cZPl+9CscecyTiYqMJesk8l4Cf//Rn6OnqplS/B0lk&#10;b4lMAj2TXylpZMoEQH1WXjC/0uTUTeacmJGDtJQsVCWm4NdVFXhh7kx8Onkytk2bjl3jq7Cnphzb&#10;ps/Ae3Pn4brqEsxPGoXKhDEoSIhGQXQUfjQ5Hn+7rBrtDXPMoJRvUbYJ62VFrNa7WiBnLfykQS/9&#10;rURWaGbsiDUXoXXhBOx66gy4mh+lvbey8aV+oekpupA8EEzDvh/4LPD797Zh2x9O+lv1YBj0jJjm&#10;v5oNtYvAeyfZ1VSSHRISDXIOxRl/vO5ryeymjkRzZTr2VWShuTYZzqvI3FZPBNqrWYfLSKDyCVRk&#10;fgTL0FAS0JUPfFiFvt8VYk91Klrz8rCvJI9AGAvHfZkggsLrYJ138nfI+qw1e8T6xpnf99vGcK/5&#10;w3JkHgGHm8yTgLrjgTLfs1em/CACad9ue+vGqpVDb06jXi6kfiaV1CLAZHN+N1FW/Xpid0JdPYCG&#10;m90EPbfm12mKyghK4ijLs9s+lg/Oh99ajfCrU+C4uwK7z07E1sOisaWckjYvDa3VfMkZSdj9s0QM&#10;LMtC8F1mxA7NxSXw9eTwGZLgcY+Ew0vwtSdQdmfB1TWNUvcqStAPiHdtxDuNOB3UOplWTwWnAvx3&#10;t68bgPWvil+fJH+9gaAJRGBMo28j2l+5Ai2Lp5LBiu3kkvXImK3paRbLo5Eb4FOl/9fAZ0JRGcCk&#10;5DH3yoKzMQu2FdX44MbpOH1yNDLjRhr/O0naZAFZunz2KG35txx4LTYngPsqyOn48P5Aishgspa4&#10;uBikJCfi5ptuwBWX/xbR48ZgBQFFm7L0o3c/xPatW9Dd04ljjz4UOaOicNXR6dh25zx4G2rNaKVC&#10;rRvwilTsby1xI0nvL+dsgUXX8sPQeE4JpqRFITc1HdddfyuN24HPVr2HU048lqwv3gBfUkI8rrry&#10;CkpBj2F9RYX5iI2Oxrgx43DrzbfAT3l4yUUX81iMYYFZmpGigRECnvz/spksAGT+sCFJzkpBfGaW&#10;mQEzPzEJdZMm4tNZk7F11kRsm1qJlolF6KkpRCvZ75YpNXhj9kRcV5WPn5UX4PSpNTi8PAcz4qPw&#10;89IovPmbfNiWqlun1ETIFvszzuj782e4MRgGQjHBSKNBtj+0pBzty2di8N2rgL7VBD4vPLQ/j9he&#10;xNaHG/v/jPFps+zbStq0P1CHBH6y+DD6yTafhN9+MnyDKQi4hQfxCH5ehO0/GYMdVHWdlKzby8eh&#10;+SxK0rcIfOqb7ycRkiNzRxGCA1kEzmgEPWPhsSci3EaC9VQ1ek/OREdOOrpz8tFUFQ37zckkT4VU&#10;evwd+QtrPMHM8bWIl7w7Aur/U/+ig2pTrM+dTpCdgG33FeO5K1LOi0Dav95WXJxQ9sFtpdv8n5B9&#10;DVDHE9iCAwI5vgRprelM5A8L9HyO0fCT6cnT2ssH8PGHfQN8GJ6XRPYzab5t2JZhoiZjZzn8HxSi&#10;rzEZbefFYN/cDDQV5qApOw17K1KxY3o0Wn5ApL+1AMEXCX7rSY1by5lByRjyjIRbk6N7MxDonQ2f&#10;+04awGYENSc2RNALWaBnFdRwf8VwIf67m75n3Uu3UJFbUMhPlBhaaEiOziDgOjY9jZYHT8agHJsX&#10;ppDxSK5o1sFw+KFIS/7vAB/Zjr5j+fKJ+WgB63z03TcDj182AUdXUPbJUVkuKOl5BDKxFDnqqk/P&#10;mp0gv7xh4BsGO6sv7MCo7f5k2GKy6c9LiI/FzBnTsHhRHc7/5bkoLirAIysfhG2wh6BCme9TAwMM&#10;9vfi+EOnYXJKFO4/vwoti+aystaYSNImOgsrrlV5VaH/A+BjUrThVrKlurPzMSUjCjkEqptvuRO2&#10;IfmUBfD2qy9i1tSJGD1yBEaMiMK8ubOx8ct16CUo33D9dShlBRwRdQhuvP4GBPwB/PY3lyF67DgD&#10;diaPuFe+SBIrkEFOSgYTwU55lclGID2N8joGJ6cn4akZU/Hl5CoTnWXDtHJsnlKMneML0FFdgX2V&#10;Zfhy2ni8Pm8a6udNwl1nnYg7LjwTlx4zEZfPjMcL5yeiq76MQF5COyg2U/EU8t/4Z/J9jd+mbMQk&#10;vb8WMhIL5LVMYolDzNe+h09CYOeTtMF++BR1hXmgkGpyNzEmK1uNAOB/vEXuY/0zXJ+0yfrlHKbI&#10;Le/CR8Xl7s8l8FH5DSYg8G4hdn43Gu15mejLL6GijSNwZQH7yFydCXDvTYP3jTI4HilB68ok9Hyg&#10;GJ6xcPP7QcpZfFKJ/nNTyPaYV7l5aCkZi6Er4xH+kuSrJxOhAXWvRRngM0GMNb7gUPBSYpEiujhJ&#10;vgYPIQOlMuwqR/MjZXjrj/k/j8Dav95WnBc374Mbc23YXIqwppwoGov0tNgcf8REZTHAN4L0k0Dn&#10;GssXo86nzvb38xqFrbHFcR9NIBwDt6ioaxzgjCNoEcG7CIDNFcCqCjIk0vifpqJtThJ6K/PRRaTf&#10;U5TIFnU09pw5Gj3XZcLzbCGwN8OEmvfKm7t7HO8zEyHfCvjRBp9ffk0slCALP+J1LqA6QNWHC+4f&#10;bTp3IA0bjL4/TO71v9o5JSMhvH6EfQrlPcR82IT2N//MyjkVCloaqk+Al5LUrEUheUtDtvz19HlY&#10;9v1rEFAoJuMKIuCj0WvRIdvyEnTceygWnFWOaRmjkE65lpCq+bYEuEzNxxX4iekJ1JQEfAdY3jDg&#10;DQOg9geDoCSeBgVqJ9Tg/vtW4LFHV+LcX/wct95yEx5//GFs3LiWoKdFcKytv6MVp84bjx9NHInP&#10;bp1PNjofihwdkhuPZpnw/eWuoVFpM4vDuLYoH74NEKrxkPtPMToaZ+KhC0sxO1fARyZ6840E4T4y&#10;OBfWfPoR/vKnq3DC8cfiqCMPx6mnnIhnn3nCPF93VycW19fjqCOORP3COnNscf0iMwNF8lcj4ClJ&#10;yYb96f3lD5iTnIW8JIJgMs+R9SVlJKMwLhpn5+fgxZlTsGtiDXZXl2HbxCpsnlyN7RPGo7ViAjpK&#10;q7GT5z6fMwWPzZ+EK6YW4jdH1mLBuYfj3RvnYt/iKegjiEsB+PhOxsF7iXwd9a4W2Fkp8nlRCbSQ&#10;kJaR1BKSZvEnsv7O+gnofuNq1q+NNPUB2iRtP6yRWL/pdlFbbHVwa2BivwXzH8uOh5WQsfNIQWp3&#10;cBK8mcGS/Uf4r7mex3lfX9jB3/2cTOv3cPWWs/4TwOTO8kYBdh4XjY6sTPRm5KFtZgoBuwqhjhLK&#10;0WT0vDAWO38yAl/OGIEP5kVh23XEhL25JFOJrEopwBel6Pp1glGCCji8l4yx/4oE4xOs9TgCBD4t&#10;W6EBFc3RtUZziUO2kfASi7yaRitcIsiiLxdDbxbjo1tzl1x3eNSoCLR98/bgz1JmblpY3ieKiUHq&#10;cE1FG54/ZwY1pLEJZgQ9N3/YpT4/njPDzpSloe5saJX1UFcuwt2Urb1FBE9RXaZmgt7GGr7MJAIf&#10;df9b3K+ohf9nBeivpqFn1sCeRUPKzcfWsnFYPXUE1p1DUP2ILcdQKoE1luhPuTswH4Hgwyz2duKQ&#10;orGwmAz4qfUT/TfFxSTwU/GbcjMFeHCyrlEhy1DEECPX6j/DGGVEkav0HbFKhbwKEfj8zXBufQBN&#10;j56CvkUVCFLeaV1Va+UxgtxXpJ72Bxv4NycTXZlAYfUTUvItzUfv8gpsuGs6fn1YKspjRpupVUnp&#10;OUgT4An45NpB4DOBBMQACWwH/PQO9OsN+7ENg55cPZQEhocfNt8AnsftxI7tW7Fl80YEAj54PC54&#10;vW7jPyZXCuVIV/M2/OLY8bj3l1XoXHYk7A2T4I0ss+hYqNFrxQvUyLbAX8xX76Y8+DbAp6lc2eY7&#10;Ayum4MObZ+G4slEoSIvDddddDbu9Hw5bD1Z9+B62b9mIHds2Y/OmL7Gd+67OVjPiqbJX0InPP1uN&#10;hx54EJ3tHdj4xZc46YQTETMuer/MFfBpcCNDc5sJfFnJaYZZmtkd6YmoIAv+ZXEZXps1h7J2GgbK&#10;JqG7ciKaaidi+0SC4fhJaK6ZgO1Tx+PjOZVYOa8cF+RH4+hxUfhlzUi89bty2O/VYkVkccYurDzw&#10;ktEdeN/h/LBsxFpWgEBJ4HOp8VuSSpaYgv4lZWh+8HQMbXyQdthM+3SYQTaFX1O/H6uBkb5mFhPz&#10;wKy3ITZo+acY+5Vvqq6VpRs7378XsPFfJp3VNdbGY+a7+iT/iEGe2876Xgd390wCjhb5jqWkLcK2&#10;48ahNSfDSNXmacnw3cO6vrsK6MnG0KOp2DV3DPZlpWFLcQJ2/5xK8H1K3PYCsjliw/oy9F+Sjp0l&#10;CWgpzsK26tFovzIGofXED2KKBjL86nbT+IJZ7yeK4EeWR2KmrjWP6xAjdUW8QpTgvk/L8M6NGZ8t&#10;uyA5MQJt37y9cXX2vOYHC21oSiWV5E1IId1MYndCVxNFRZOJNSmZmluhqkwIqb5oBNrI6HYQ7DaR&#10;0X3BF15dg9DblfC8UIChlTmwsWLYrsuH/aoC9P42B62/Ykvw4zT0z8tCTyGvSa2AL30CHHmVaCvM&#10;wpeliVh7GkH3I2VOKgKKrd9P9mf/Lgv4ebY+3WQhNHCVuAqHrZlGuFS8Btj0vylM/a2CPJCsY8MF&#10;rW9ZLaEpZHNOfx+4hv9H/taVNLaBVeh54yI0N9QQnApN4ABNQzogWYbTsHEPG/bXj/19Onh+rru+&#10;CI7GUnTfOwVv/WUyThs/DkWUudmZRUjNLGDllO+ZXFgEcBrUOAB8w+Cmz3LwFbMRwAn8xo4di7i4&#10;OHNO/m3f+9738NJLL5i8UaUJkEmzJTHuEwc25YP+DsA5sAdL//x9rLr1UDhWzCLYFSJYl4UgGY1L&#10;YfBVmRcp9JbY20HAZzr1/xXwKY8Ujy8HrvuqsHPJXJw3Kx5V6TG4/tqr0Nffzmeg7CYYa7K+Vaba&#10;WJYGnH3mnLa2llY8/uhj+OC99+F1e/DCc89j6uQpBvDE+JITk5Bl+vg0T5eJn7MIfBlkv6mp8Sgl&#10;O/xFWRWenzcfW2umoqN4ArrKasnwJuJzssBVBLyPakvx8fQyvDQrFwsnxuLm2clYfHoxXrikDHtv&#10;r4a7sTJSpnwfdQH8KxtQY2H6ixUOTQCZaYLNOhrL0bJoNjpfvZyk5DOavBWDz8zRpVWqwVezFJBN&#10;0061sqDsVZvOKd6knL7UzIsSWHb9dVvXcSbWA/OBdzafeRu5jAUEfKF9JCIPkYgcY2JqhhQ7c1U5&#10;dv4wHnvKktFenImd48fAfk0R8OUEMrAKeF4rx54TEo3PXkdhBjrOiEPo+TJKYaYesrp3q9H9wyy0&#10;kl1r8sL2qrHo/BMV55c815PD36DiIw4pbJ3x6VOfn5yb+xSINIqSWfgkTxMec1Aif16Gz28v+uSp&#10;P3xL4Hv39oy/dD9fEEZLIqmk5O0hcKsPjz8q9mdCSDNpPVufi6DHJBQO9fPHdrJwnk9H263U6lcl&#10;o/vSNHSdnYiWU2Kwdf4obJwyGlsmjmEaiz0TUkhnk0hrE9FeEE+gS8W+Ah4risfOQspdpo0VCWi+&#10;OI5Ams2XizEdoY6BQj7POSyMD8nobQh6WIwa2mLBKP6Yikb7SJlFClN/D7M/FqRJPKb/eH7YYMxx&#10;GpGkgiq9jug2utJcLWPSjfm7/i0PoPfhQzHECq2gAkP1E+FcVP3fAnzqDzTTtjT3dSFlD+87sOJQ&#10;vP6n6TihYgxyk8YigQwlOY2Mz4CefNoIbJG4e1Y6qA8vAnjDfXwCwVNOOQW//e3vcPnlV+COO+7A&#10;6tWr4ZeEj+SVwMOAH9/b5bSjtaWJaS+BRcdCbPj2YtVz12L94qMxsGQC/EsKyHjZKAnkFBZdgCfg&#10;UwVWn+e/xfg0gZ/3W0R7IvNrXTwZi39ag6kZo3HROd9Hd/cePoNK7Kub8btUZB4x/6CP70DmEwjB&#10;bhtC894mOIbsCPoDeO6ZZw34JcTFGwAU+0vVnFsxPs3Z1UBHmuUTWRATj+/lFOL+2XPw6dz5lGoz&#10;8Nn0Wjw1vQR31Gbilsok3Dc5DX+bznRUOp7+XjY+v2o6OpYdhy6tWkfprwXaQ3yPAN9fjcAB4FM+&#10;HMz89HnYRqxrNF3RdBeYPCwyUyE7H/gO/NtW8h174WRDJCdmRQfS+wv0rJxRAzXEZGeSL56CDsif&#10;1bJ7FjKPy8athoxfVlFbOx42SWDIc4YBmk8+3kkLdrUCzsfhGzgJTkccAiRCWF+BlssysWVSHJpK&#10;U7C9dBRazkwE3qSq65yJwOeT0HZJInaPT0KLgO+kJPgfLTXdXv5t2ehamIKds0iE8qrQlVOCHTVj&#10;MXBLErAtn4yPpMc+huAmSSsFSrwh28MAGWG/okaR8RH4fIPqLyT4qVvtiyJsWFy06rO6bxml5ZVr&#10;0x7ofSmPEjXNSFgzL5Yo67dH82+CHpmfi5LXQ7nrI7oqtLRmcMCeBv/6fOz541isnhuFdeWH8OVH&#10;o6k4Bm1FiWgqScaOskRq+HH4ojIa28rTsL0wAfuqeX7maLQcNRZNp0Sj+cw47Dk7HrvPZ8txZQaG&#10;nuBz7EswnZcuZvDg4HhKrz+zsL5guTkRIvApeoQYvQYctGh4gC2diWPGfdDPAvex5VOsMlJ9hfmR&#10;FOAJfqYRUCKbtQVY0nJRUdRaSQeBn2BSpiFDkgO0me+r/cAW2N/8A2wEJC0jqEGI/iXjzRKOlgEf&#10;MNyvpn92/GvJ+PwpErNGhhV+qgpDyw7D21fOwPdoENmpUYgn00vJyIHCR2VqChcZi4BPgQg0X9VE&#10;XfkK8FnMLyYmBpMnT8ann64yAGezDXKvSsB3ZP4I/AzL4zlzfrDf9Plde83V+Ou11+Jvf3sGDvsg&#10;L+5Dz85nsO3Rs9BZP5mMtwCBRRlwkfWZ6Vd8B7mkaGRaAzrD/VmWQ/O/SpSCvF9QI8R1ebAvm4pV&#10;Nx6B70+IxqmHVmFf0xbzvFu3bMLzz/4Nf3v6aaz+7DMEfCwb2oKHzE7vIqmrQQ0/bUDv6JMdmI4w&#10;YPHixSgpLjauLRb4yZ0lw4zqaqDD+EKSOefGJGJ6QgbOK63GLTPn4obp43FFdSZ+WR6DX0wYixuP&#10;y8Trv6jAml8WYsdVFehZMIuyfyacjZNYdlrz1go44ee7q4HUGiJWXhx413/+2eonFetTNB634vZp&#10;3dyGWtjeugph+5eEIrcJSx/29hH7rPU6/AEvepo+xdDW5xDc+zLCWhC/dw1Z4lbA3UHqZ2P5Oa0k&#10;3zyFbzOAyEOGBfCzX3XGktECTEUU9/B3vGYmRw+x9CUSkR9iyJGMgCce2FmBoTuKseOwOOxiPW8l&#10;iWki+x34Qzbwzkzgg/no/2MOtlaPQ3tOHvZOykLfbVSFO2eh8/kUfHpGFLZX5qIvb6YZ8Nx5+CFw&#10;PJxA0NTABqW0g4zONRwcRcxOTswxCAwoOgsxStNoiUsadDUxPncVY8vK8o8evuJbOjG/e33hiqG3&#10;yg3wBeQYqE5EMTrFxLfLl4+0kj/iGSTS9lMKa7TXdDhmIvBhKXb/NBo7qsnUcrLQkpuLnsoyeGZM&#10;hfPoaRg4tRo9PylC13mF6L2kAp2Xl2LgVkq5e2kQT7CwX85H4A1KZUrb4JcFRPtC4xgZJptUMAQv&#10;f985NIsGvoCFtI3G7aKhk+NppXhJHBYaywxaXcqMeilUj8L28KAqgJnqo34PnhczMHv+bfrtDFAq&#10;4q2LlSTSD0IQVch6rdcR1jm1jpQX7p0vo/vRs+G4uxzBu7MMOxmgDBlU5OH9xnswwB1s0P8a+Ez8&#10;PTKoocZC3pcVX0s8rpiJ934/Ed+vVv/eIYjL0ER6xdZLJvCR8R0EfKmakJ/Jyrs/6IAkr/zzEsEi&#10;xjQtxbh+Lc1cpm4xWYGDBolo+pEEw/Qeeuh+/PxnP0XjoiV4YMV9+PGPz8KCBYsw0N9tgjIMfrwY&#10;rY0nwFZfQ6Ar4D6HFV7RRvieBvj07sOs5tsBv/o4JYn9dUUEQMo9VvSWhkOx5NxifG9mEla99SyB&#10;+xNccvGFuOr3l+M3l16Kn/7kbLzx+huG0X19E+DJDkyZEhg0ENDd3Y1zzz0X0dHRSFE/n7oClF/q&#10;79Nob6TByEtMQ0l0KiZGp2NWSi6mMN/LY0diSmIUrjmlBJsbvoveZYfCTqDzNtbA11jF5xXQs/Gi&#10;ZJUvp/LC6t9Tv6/SP37vryZ1m4j5Z/K7RbA1lJFJiwGmw8E86XnoNPj3PMPS6zfx+EK+fhMAV2Xp&#10;c3Zjx1uLsevBX6LnsV/A9sJFcLz6WzjfuQaezxbAvf4+eLaQse14DqF9b7Guf4qwYzMzqoWVp5N7&#10;BfTVnmVMdRMKeUx98pAsmLVAwmSRgffgcf4C/YPJ8GlktysXgWfLsOfMcdhaPgJ9BTlkbjnYMyMF&#10;g5cRTxbNhP03JWiqSsRARil2ZFLh/Zp1fO089CxPw5p5I7G7cDya86ZjQ000Oi+ORvhTeZVQSTqI&#10;Q06SK2KPkbhkdkoBudgRowR8AkVNpZXbXah/NNBKcH1uSufTV1Z8uzD0ny4oW+H+pJqZkW4Q1Yp6&#10;qh/UgkCj4XIdYpaE05oZmqQsmWuArzsHvucrsfnIcZSvrLC549GeW4a2inL0zKiF/YxZCF91KHDP&#10;bOAB7p87Flh9ArDnSGYaW4SeiaSuNdTsBLseLUWnloR02JaK4CBBd5DANxAP7+DRCHqXsTAku6yp&#10;O8EQJQyBSSDlp7RxE/ycrLtO1uvh5GIFUFLbJnIfIfjw01CCrAz6TK7DpBULCIj8T7JXzMEstRcW&#10;ILJ1dO/B0Gd1aF12NFtzFiiNVI6mNspS55JSGurBlXzYiIcr/8EA+M+TYUVkSvZ6LUaTBdcygoH6&#10;+C6vxPfKxiA9bixiUxQeSn57CZRlCsGeiTQzyitn5jTuCXhmVNfq85NTcnZ2Jk4//TRcf/11+OCD&#10;98zAhd5Pe23bt21H/cKFuOO22/D0U09hz65duP6667Bi2XJzXtuqVR/gu6ecimefe54ZyBxr+gx7&#10;V16E1roZfFZKXIEdK6gqvSXpxHgs1qM8sVx1vvq+X09OSn3j6kHW513I6+vyMbisFhsWzMTyKwmA&#10;N/4aF533cyxetBgdHe3Y19KC6/96Pa655hrY7XasW7cODzzwAJYuXYovvvjCAJ2SAb/IXts777yD&#10;efPmISY6xgReSEphXgn0mOQQLvDL1CJEMUkEvyQUxWUgPSEBOfFjMSdnNOrOqcW+e09G//LJBKYi&#10;An0xbUFztAVYGqAp4LuQtS/R3GW+mxoBk/7+nQ9OKn+TZwpmsCSN3y/AoBZ5J2iG6jPMlMieJfMx&#10;tOo2Mq89xmIFTmEtpkV7VkxI2/qH0Xb/j9C1aB56G6ehva4KnYtq0E353bV8DnofPAr9j50C299+&#10;BNtLF2Dgjctg+/BaONbVw7X5ITh2Pw/XvlUI9O8l89OcXdYtgaoaDtWiwBp4HL/DkI3PTHwI9lGW&#10;bq5Ez21p+GK6FgdLRV92GTpyCtBSk4a2o5LRckwiWqrS0JNdgu35SWi6JAP4ZAYlbyHaT8ikBB6P&#10;nbkF+PLYEXAszSQbJFukyjNdafwNs163LeLOogEOsjstZaFFyEOK+KyB1iECJvGCtBK9r03E364q&#10;rI9A2zdv65aVLfeuqSQAZRBwEqDILGZysKglpa+bP+AhAGo1JAUdVJQWBSxAK1u4B4uxacZYdOaT&#10;pWRXYCCnEJ2FWWgtSkfL5Gx0H1eM/jOL0HtuAbou5bkbi2g0RXA+U4TAWxUIf0zqu5a/vakMaMpB&#10;iODrGUhBcCAaIb5oYCCVgHsyafhDLOhWMjgWMlmZPzwIX0jBCcTYtFy4G27RcgKYizTdwc8uGoeX&#10;SasJKFS35tzq+rAJaODg3wrz4yAIDvCWaunY6tGAglqEnN/RPF3mKkIdH6L7+QtoSLU0ymKElmTT&#10;2NUXJbZnrY5mGfDBwGfJvQPM518n9et4F+YaiaQKYF9aiXf/XIMzJsYhIzYJCUlFrJw5lLCxZHwW&#10;8InxCfjk4qK4dBbbU99eIpKSEnDySSdi7drP4XY7yXg69wOfti2Ujb+64AL8+Ic/wh+uvApnfv8H&#10;uOmGm3DxhRfh5Zes6WprPvsYb73zCn5x3tlYuLAODifzxNuPvtX3Y9/DZ6Br8QTjgmLNThBrE9Bb&#10;oKf3UZ6YEet/8L4HJzOiyzy12FE6/I3ZcCyrxu7Fc/B+w5m45Xen4YKfn4nOji6qDzVlwIcffogL&#10;+PwrVqwwAzWnnXYafvSjH+FSssHPKIO1Wf29YSoDdWCweMlyX3rxJQN+aiRMeHrtTcPBfarl8qLo&#10;N7kEwIzETJ7LQFriGMzPPwQP/2o8ushEvYsryUwF0MVQFGU331XvKNZu/PH25wHzw6xL8vfvfHA6&#10;AHx8f7MGC4FfLJKAGqonGNaT8ZllD86Fp/1d2i/lp7p3QppdK9FKm259Hb1PnoPuxdOpGirQR7Y5&#10;yHy18d62BhITPlfvolL01FfxXDX62Ih3LapA14pZ2Hv/idj65IXY+U4jbPu+RNjHukFbUbBTj0aQ&#10;WZMQ2Aqf6ya4hiZDq5xpESF0UKm9W4GmC2OxYcoINLPu9+aUozevGK35WZSwGegs4e/kV2B7SSK2&#10;/zIWoXcnAc8TjH9Uio0a0JyYjLark4kFZZToaSRdrPsaPBX4mb49KVApTO6H5MPHY3JzUXLwOYZi&#10;ScgovXty0fJkIR65KG1RBNq+edv0UOWy0OZSAl8SGV8CWR4ZHRFVy0dqdTWPOhL5IAb4POPg8o2E&#10;j5+xixlbn4bNM0YZJ0ZHFul9djYGc9NhL6CeLyDwFWegozgVzSXp2F2ZiQ3l0dg6IwZNR8ej7ZQ0&#10;tP4oA70XZKPv8gx035QIx7PpwN48onuseUk/wdhtO43A9CQNuMOwO7NAkLga2VgoaCMottGid5D2&#10;b2Xh7KW172NqIkByr1DyPh7z7CAN3MRMXUeWuRroX2VSuOsDXvIqL30R/r3PwbvvHfgGd9Kg1NdB&#10;gPD1wL3pIbTfdzwG6ioQYuuOBekIsBWWHHEsktH/o+grFgD8/fF/lsQY8szSkqafi/JmcGkBNi6c&#10;gguPTkd+XALSk4uQqpDwKTHIUIgm9U9pgEN9fKy0xo/PjOgSJBNjUVFRiscfX8lKL3ZAua8+TRqz&#10;pBFfzvjraX7uRjIkjX6+/eZb+P7pp6OmqgZ33n473nz9Nfzkhz9ATWUR5syYhOUEGLuHDCBI4Bnc&#10;jJ53bkL70sNgYx54l1gBGtQ3JQAwEaU1jY8V+F+OaDKpX0vT/FyLMinvkjC0kLawtBo7FsxB44UT&#10;cP0lJ+L0k47Bb39zBW6+6Rb09PTijTfewmGHHYbjjz8ef7z6DwTC97Ft2xb86U9X48orr+Q1PQbs&#10;vF5WXLK+YRDU9tprr2P6jBmIiYsz+ZYix28NEJnpawTAHLJrSuH41GzEpKYjPmEkTpwYjXeunQ77&#10;kikI31Ngkhiqg+/pZOOn9zbRaZZkMT80um0NWH0bqW9N17OA07gz8W8xRrOe80Leq45KoL4Sbfce&#10;jYG1DQh7WvkuBD6+i4vF6Qs7ocWvhl67At0NM9G3jMC3NA9DZiH6Irgaec+lZNaNVBWU0E6Fwae6&#10;8NSlo59ltXvJDOz424VoXf8kXIP7DJMM+hSN2UHgI0kIs8yD+xBwN7B+zDNgY9bK7ifgNBUj+HIp&#10;9lwYjU2TRqEpPxu92ZUYzKzFQPYU9GdORF/meOwlGdp+GqXq3wh8b85Ay6WpWDX/EOy6LBHe1ymB&#10;W8spWRNZR0cZ0qO4fDADrGR6EaCTP5/6/AJO62+RNLNim6bQDaSj7+VivPD77If/pS/fs5fml+54&#10;uGIddhfxR2Pho9QNuQhyorImIMEYIqw1S0MzNvxaBd2rMFXjSEtTSanjsP6EKGyoGoNdpfHYUxSP&#10;JkVgLstEe0kuOojonXkEwOxc9JEN9mUVMeWhOzcTrQWZ2FmUhq383pcVo/Hp7Cg0/4WMc0u2YZuK&#10;8e/RdDXbWaynr7OIe1jY6rchH2OJB7w+DHbsQPvGp9G7bgGc626Da82dsH9yG/rf+yt63r6R6WZ0&#10;vXkDet+4Fn2v/AE9L16GvucvwsALv4KNafCZX8L2+E9hf/psdDx+NlpfuRbu5g9Z8EMEBwpg2070&#10;vXUNuhdNMf0s4cVkfAszCVBaJ5dGT9DT6Nu3B7h/lsgexBpYiQzja8yAbVk2WpZPxT0/K0Vt6khk&#10;JcodQyO648hOVGFTDNClk60oarJZMCgljRIuEXFx0Tj2uKMoCXebim788QSAGuVjhenpaTfzcm++&#10;8UZznk262R584H4ce/Qx+O5Jp+Ck409GSX4RYkeOxOzJE/HOu2+TWRBI1Efq74Z3+7Nop+wbWlhC&#10;4BILViXX7APuCWJiPBbT+xYVX2xRgwIEChO1eBEZ75LJaFt6GrY+cz2eu/82jK8sV9QhTJ0yA4sX&#10;N+KSS36D2bPnGJDz+S0WqO3VV1/BH/7wB2zaxIaOm+nLjEhfJW1utws//enZiImJJjtOZv5pRNea&#10;vqbpgIlm2c10xJBRx2WkIzdjJC49PgW7Fs7lc1YjtECLn6tPjs8uiW4cuIvMO5so2ko6bt7vX9uG&#10;ZL5YnuI3KoCBmfPNvAgRnIILZG9qaIvRVjcBXS9dimDHxywzKhM2aFoS0gTR8O2Ce8096Lr3MIJf&#10;NQaWlZowX1q3WeGwfGqcCIQOzQenLbsaKjC0pMJEDu945QK49z5B8rCbimiIpEINJPNUkaBDQ0ya&#10;ItqJkPdh+AePpTIkQJEcBRWM1EHway2E7/VCtP0+DlvmjcTWslhTvzvzS9BB9tdTUIrW4lxsPTwG&#10;jgfKqfImovO+OOy8fTR8H+VSpuZSrqYSYxSQgKAWYXfDScfMYmdSgfysNT72A58tmkBIuTtA7Hi3&#10;EJ/dlN/00Hkp1RGI+8fbS1dln799haIm8MEHxpDGktXJP4Y/ZoaJbfxbMpcs0MckAPQ6NXUkGmhJ&#10;h+9j0uiHKF/vLEPvNQXou6IErb/MwbZTCIjzx2D9xFHYVhOLvdVZ2FOciTYywTZW2o7MePQWChjz&#10;sa84j6CZhM+njETHXwuBbSVGywv4vD3F8A5dzEwnQ8MAC0OttwYyWJl9Xji6NmPPRwvwxcozsOfB&#10;Y9Bx7xHobZiBzrsno4tsoatuPtoXzkZ7/Ux01k8jzZ+E3roa9NWR7jMN0ogdZHJu0v+2BVOw54kL&#10;4Wn9BGYRI8npfe+h74mfYGiRRuvETGjg9TmUODRGtdKmcv9XQU9JPlxKNNAGgiBZg52tcz+B772/&#10;TMNPp8SgLH4kMpIUZdhaKc0sGMSKqpFJVVy5rWjObmpaOhlfPM4883T09nWaim5F1FWjIdniwaCt&#10;F3+97lr88aqrNfCNN157hwDyB8rFU3DsscegYdES/OVP1+DQOXPI+r6Ppx5baZyIjW+YIYxOBLs+&#10;QveTP2WFrCK7y7KAj88/vGrcv5K3X02Sw8xH5SnvNbAgH31LDkPgjVvIALZjsLcVV/z+KrKxXBQV&#10;leO4407ARRdebGTtiSefhN9cdilWrnzYsLsnn3zKuOzs2EGWz22Y6VmDXuJI6i3RdLZLTbTpVDLk&#10;NDYcqVp8XYxaEZ4JehosijesLxYzy0fg/l8VUH5ORmhxCfxaXc6Uu2aq5DDJHUfAx2O0CQvs1M0x&#10;nP6VjViMT/2DloIQa84h49MyBpF8JWD1300Z+eB34dv8KCtAD5wBRQ6ilKfsZYGQlL2IzodPx+Ci&#10;8Xw+K1RacEEGwgtSEb6bclKLgJPt2erK0MW60LriBAy8fQ1CHa8xU/bQNvrhD7t4T43sUvXIYTqs&#10;/nSBYA9t5Umqv1OJFVnEBRIiXxTcTAGCjwY7gp8QD+pT0XFRAvYcOxqbJ4zAlzXEgNqx2Fg5Fp+Q&#10;4bUtTaCqIxhvJ9BtJ4AOpiDkjjWq0itwc4wke1V32wHgswZcrf4+nwY9BXzGt2+0mWE2pP4+ZyL8&#10;bxbirSsyeh87N396BOL+8fbC5fkXbV1WDTQXGd3uchE9I4zPWvVcIygEQcP4xPSovc2PUup2Uo+3&#10;5wNtBM7dZQQsIvmXFfB/WgznayykRyvQdU8Juv5chu7fVKLl7ALsOTEN2+aOxJZJUdhZNQ57y8gO&#10;yzOxozIOn82KQt+dmt9bxt+kdmfGBvqrifC/Z4XVGrasbGyxNdSuFd+Nt75/EH7K1a4PbsLWFaei&#10;adEcFrp868oNmLkWkdbT8LSGqfqiFDTTLO68qJTGVGr+dpoJ9oXoXDKdDPE6hJ17+VtuI5ODX9yP&#10;/nuPJ/uQPGBrqUAEbDXVJyVnW8uH7x8Z8n+SxPrEeCLzViWjGyeha9k83HdONg7Pi0JOYgJSkvOQ&#10;RCaividJXw1wJKviqnM+NYsVN9u4svzkJz9EX3+Xqr5he5K6PsoXM8+Z2xtvvoazf/ITrGhYhksu&#10;usSM/o4iu/vJWT9DV2cvOto78N7772DzZk2X0ncC8LCx0Uh6OOhAaOAz9L70K+ZNDbz1Ynyq9JK3&#10;OdCawGaklu8lgPjXjYMFFGbx9cUZbJxYHitPQ2jbU5R1nfzlMHa1deLxp5/FsmXL8eTjT2PHtp24&#10;7/4HkJ6VaZ79xBNOwCsvv4Lf/vYK3HD9DbRlRea2+ve0l6vLcF+fRvt/97vfI4kNR1IGGxM2JJrN&#10;kprMhoR5l0UWmMmGJDUzBRkJUTj3iFRsvGsmvA2UY3wvN4HPSdsZZmYa7DpgCweDnv7+djaiQAaa&#10;7y3gU14GFIp/caa5r2IeusjShu4uQMfiqXB+dB017ja4CXgqGbPmTNDGerMR3S9egQEqFJVFSEFx&#10;yRiD92QS9HIQWFiIoXrK4MbZ6KXScXxcj1DnJyzaDrL5Id6LdYyKSi5icg2zFj5yGaVAXcuG42k4&#10;HafDM5hDfBhHBRgFn1Za0yisnYDWm2GitoTfp/R/LBsDJAhdNyWh//oU9N6QgfbFKVRkqdAUs/BA&#10;Gp83mfew1trwEMgU89PMFDPjDP8A+PhZoKdZGwafCHxSojaNO7gSEPigFG9emd99/znZUw3A/bPt&#10;td+V/2rnveMJYFqweyxcfAG9hNiWWJ+Glc3CH4q8SiCSb40JS6WICX2xhvL67HEEqTgEBmKZ4qi5&#10;4/hSKcwEguI+guLmCuCzUgTeJSC+yNbm0XwMknbbbsiD7TeF6D07C1tOGIvVp0Vh8L5sgjAzhSxT&#10;S06GByaTgd5As/+Cxq8BDPVnyE/LhYCf4KRK7B9gRm6AfVUjOh4+2yzvaCeF15qv3oXpbIXTaFTc&#10;a1CCx0J1ipKsqVY0UP7tqMvBQD2Z6r2Hw/7FUtNyhhRhuf8zuN/+A2XuDLOuxBCNb3BJKWyNNHhW&#10;bJ+CTC62Ao7+e+zm75P6wQR4kokCDMkaN1mmTy4N99Zg692VuPq7MahIGof0+EJW1DyzLmyaFhZK&#10;zyEIiglqUIMVmZVZgx0/Pusn6OntNRVd3QMaAbeSXHaClHsOvPbqC7j4V7/ApElVSEqOx8yZs/Ds&#10;sy8xfwUU/B6/qxFwLbqu0OR+5rnfy9afDU6o5xO0/+1c9NarkclmRdO7sLIbFhxhcPvT37/zwcmM&#10;ABM8tLC6Y2k+uhtr0PvyLxDufp2/2wsnGZrXvMlXty1btuKMM76P7KxsTKytpbw/DldcdRV27LYk&#10;vp/fCzBpjVqTaD/q5fP4A/jleRcjLo6SNl1zdOOZlwrmStacmIiM+ASCXxIyEsdibuEIPPLrWvQ3&#10;zqXk1OBTpmFmDjmb890EetZaGuqnjLzLP3jHb0pW2ecT+CSZqXJ4D4W0kmzWcQfZpF19ify9viVU&#10;Ks/9CKHW1/gurAcqTwKfPB7Cvi441jSgfdl82mwp5bjWgFF/nhruKvQsrEbr0vkYePECBDc9aNh0&#10;KGgnw9OqbXIHk08rS10Fr24l/h1gXTNT4TBIu3kJTucP4bZls+6PMYwL8vdlffVKhtrkY5fEupNu&#10;5tvKNQ27KWW3cr+zgGRJq6qlway7259A5qilKuUjzO+qb0+zNJi+Cnoj+JzyNBH2SHGS8cm3b1AA&#10;aZExO48pAELos0J8dENh9xOXFHwz8L30u9zzd95HptaRT8QcYzkEamVz/pBGbg3YmQnCYn1ybhYq&#10;C22pu9UPx5c3iwFTBvuF2AJFjbpouJka3AxD948hCI7jni2CVmDvzTF9AthKUPysEnifhfJaNvpe&#10;IohuYGvQI+dFvVgMGd8shHwLWApb2SI52cL5ScXV8TpE2m2DoiRrWk6IlBz2LXBtXIaOZ8/CvuXT&#10;0U2Q0nQhSVOrz0WGmUtDICVnSxgUS1Gk5IYS9C6qReejP0SwRaOZ/WQIlNWUDYNPn8VWq4byS6yx&#10;GANLCNy8XuBkAZ/Civ/Xgc9jOrbzyCazMdRAmUsAcWtK3EKyBR733D8e7/+lGmfWpiN/HAFO822z&#10;yf5M3xSZSbrm32qNCc3U4HmmH5/1UwwMypOfjUVQFUTyhY2GYT6ybHX4u7Bt6+e4/8EGPPzog/h0&#10;9ecYcrjhkw+kQFKd3EEnvIEh7ofY4rtNgxP2dSPU/h7anjwb3WQQJtiq+rlYcS0Q03sNM55/nQQe&#10;WpJTk/rtjdXoWToTttcupa28zfLtYYMXgousU2ud+AOsjExioHa7jYx0E55++mncfvvtePTxR7F9&#10;905TbwXWAj7LP9MCPgPkTDuamnDMUSdh3BjNY85ASlIsck1XgRoThatKRXZiNGqSo3DNcSnYu2A2&#10;y6EW3gVWeWtNYbF/AbwBPu7FzP5j4DMNhRo/sWOrz9hikJG+P/6WnXuP1uNtKEX3/XPh+qKBL9nF&#10;/BAwifERq/wOCpWX0fzoaeheXE0bskBvSAMji6dg34Mnov+96xBso517CHosfy+/6zONIYFTSV0D&#10;zCgzK8bMhmHiNSHVifAbZHxnw0XGp8CgGFCAEhIeM7khghEOxcsbRaBivR/kNbY4pnhiCIHJHQM3&#10;FaVrgCDWS8LUp240YoVTfnvq3xsGvq8yPkVmMbFAeV8Bn9/gg4CXqtA5gmAsGTwOobX5+PS2gu5n&#10;/lT6zcD30PlJ1+x8gPKykwVmgI6pn4BGFPbxhlq7cjjks/GejjyI8bNRIgiqk9E8KKWyidKsByf9&#10;1N6smMTrDFrzHtLjIS1SxBYiZGemCaWZ4GDmaL7dUDRfSn2JRHW2Ct6BwwhwjTTV7cx0VjzT7+Ck&#10;zVt9D/K/M756Mm4oJPyX8DY/hK43foWmB+aiRws7swX1N5J1EFTcS9JpTGKBlBFqUesz4G0sQ2c9&#10;gfLZ37Ag17Jls7PUO+HdtALd9x4J50IZj/pfNCImACQoSdqYVv7vjfg/TWr1DfAtzTa/o+UlFQDA&#10;r2fkuZ6lc/DYJbNwbCllWMwIZGTGITODLCVF61BkISsjF9nplLqJcYiLHotD583H3r1Npm/PH6CE&#10;CUrmqhW3HHo1Y0X+kPLklzejQEGbPIZ8Ykly6ibohf0KA6blDr2UukHDoMKeFnh3PYm2R08h49Ni&#10;55Tl9WKpqvissP9m5Ted72RMTjNCWo3+RbPIai6iXb5F4Otj+Yp1araNHM0Fxl7DPjVQM7yZ0FWR&#10;t/CrwrJRNBMPCfY6rncXmHv9HtxTvxClxRWIYyOSnJiKzJRE5Mj/MSMd8WJ+KQkoiYv6/3j7CsAo&#10;r+x7drdbo6WluAaCJLi7uzsV6t5uXba+3XbrDgkQrNTxAMGdCsUpbiEJCXFPZjJu53/O+2ZoKtvt&#10;yu8f+jr+zTffu++8c+697z7c06U6vnu+HdzzqDzYH554RUhbkoHJTSKQikjcSPv13/evm/V5RcGt&#10;sma8jmp8rEnFyg3U++rzGtdDfkJrlH77MsfMWRPRVX+pX02KS+l+ZGx4EBfmdULxzGi2GOTP7Yzc&#10;FVNRduADqqiDvB5FvD5K67ImBgEee52PfWwEPl1E/hkQNMRCrpJytp0EvttRIeDTDmtkeHJ7CRs0&#10;pq1NwakQBWbhdhEz2ERoFJjQ+0JmUyHhht4nnOBnDeD9FPQiTZsPmT0/SKpMTb4yKkI+FtnSTpDa&#10;MgMnG2Lv9AYEvt9gfK9UqfLHJY9euzh3JaVoYRS0b61OIFRyGVR3T2vhPKZQgUUpha6/PClLd1sV&#10;XNSs10GA0y5suijGH2j8haKrVnK0wtIKh2uFSMgwRP4Qha71fXzs53t8JVfDXTaYDGM+OyKZHVLK&#10;zrKzkzjbG+qtLD3tQSD5y6eCDhp3HkfuGYTy16Bw55PIWTgABXGxZFFN4JijJNmanLlrmVnUFIck&#10;67NxNs0mqNi/fRNwpvC4hFJvJmzfv4e8Wd2Mb8X4r2iIxtB530sgNI7s8Oz8S0P+T5oldVWQ067k&#10;6JltOdBaEERq8fmaKJsTi/Oz+2P2fe3Qv9lVqFX1D6hTU0U25ZRvhDqUv/WU3kL2UpuytUWTpvjr&#10;U0/jXMpZWjAHhFfl8zmjG3+fortkb7xm2ktEUtjl8pgCEPqjQCQTIDBqcyVzXSmDiB8VHB9uAYk3&#10;FbYjcbiwkLJJ0VgBtSYDw6oFfIrw/htgwGtpJhOCnzuuIco+bImSxdMQytpA6CqHS9/r4TBlvyuC&#10;q9Jkus8fBoe7AkWlZKBmGhTgidl6DCgaYJR/ircBrdRh87jteOXvz2Ngr94Y2HcIZX4n1KtXCzWq&#10;VUW9OjVwzVWXIeraP+D2rlWx4fEOBI5eBOVYuD5oyj6hOkmwJlML3CO/8d/4rb/SDFtkM/7dBIvl&#10;Wc/rlmBLW5UisHbfq4dCMs6cpHvgzfuOv7uMY4C/zbA2Ar07GaWH30Xq54OQRpaa+nE/5K+7He7T&#10;CQiV7aOCFeiFk9h1DTkZSNYqTdn8E9jxSuraKvXJlMEyjgZOksHv4bDfjQobFRPJjWFilLgW+eE4&#10;5rg29w34SQnKTSaMEC5wfGtsE6SMMpRqNL67CPBFMOXXm9l1jc3a3pZYpHJ4+gyPZXZhKyXmpDTG&#10;gTlRBWt/E/iGV7tux0sN91ZsbI2Qyj3rIPoRxVfw/mUEPjIvnmhAOp6gJ9DSlxgGJxA0J275/8xJ&#10;870qFKhd2EwzF0PNQmrz4/gDDKobINXF4PsMk1TSosrdcPYQUHImCBZXhbd0IIHvE3ZDKhvllva9&#10;YCfJV6OMcp+h5fJH8Tm/xxrUAcpe7btbsAWe/W8gl6wkc1YHlBJMrMRSzaiqlSbndH0Uk1XlfzkS&#10;/nOL2f8F7GQOmPJTKNj4EgrjO9HImxDoBHZiJfVpfLqlQfI48sl4zDEFhP+8/dzQf9kEqGQ+cfwu&#10;SlxHfCzKZ7YnKLdCxRyCyfzaZIN1UbqwDc7OH4bp93RF38aXocnVVVD7mmqUZw1xbfVaaFC/Pm67&#10;aSqef+ox3HPnbXjs0UewYwflItmRxyPgI+CFAUBAIJ+ONq7W37Kly7EycaXx/SlXzy2/T3jdptY2&#10;a3N9MS8/2YKvaBtyNz+EvPmdYY/jb1SSLkHLOTvi62MjCEbAwErQ/efXw4po87XZdRGYeR0lWl3k&#10;fTIItkOzAU8Wz5G9wu83TM7P89FqHaKhy+vDiqRVmD0vge9h/3OQeo30s36fHpvNc3hr/FUEf5ej&#10;BIf3fINvNm7A0SNH8d2e73Hbbbcgikyv3uV/REsyvZs7V8OG5zuhZF5f2gptIC6Gv4vglxBrghqy&#10;IeUtGrAyv/E/Bz016/pYTC+Sz2de43fIj6ggiiYW2aDSnUoTopFG2Vpx6guCUTb7xMU+1rUhQHHy&#10;92SvxsnFU3Dy05Eo3PUyfDkrOWBO8Brk8bpwIqPs93vJ7Xhd2aUcUxwy4Vvrf5pUBIZihGKBtBkC&#10;LEKH4LI/SManvbfDOEDCEyEyponcCADlIhPwhYFKjE6AJ8Ym5hdhhQI1CwR1awHiz0HPNL2HTbUE&#10;tGxWeKFjmuW1cqmRfeJ8Yxz+tEXB2jd+Q+ounFq31rpH6hwsSWwOlHAAi3GV8ETCwOdxabdyC/gs&#10;kOJr5mR1X+yOX2ge82T5Q+TXs8CPF4PNQnG9rlu+rhP+yed10nysY4umRlqpcnIIgAQ+H4Ev4PuC&#10;oJfBpoiT6Dg7jX1DAmDkj8ViKNfki/CpQ621vCFfETvhGNzHFiBz2Z3ImtUHthltyfLIoijLjF9t&#10;Vj1kz2iGghW3A/nfWwyIwOfJ+R5ZK+5FKaWyz/gCOePS6NzGp6fZOWKQ8mP994zP5L7xOP4ZTRH8&#10;iAwzTr7EVihksyU05eu14Z1XB+Wz66Pk425InjEU82+PwZSYPyH22iqocfVlphz7+DETcGTvPuza&#10;sRX33n07/v73F3H06A80dosNSOLKeW0inLxVbUO332J5M6Z/gCGD++Lj+XNQWJRvTN/m9cBJRmD2&#10;evBxIARK+OT3KN33N5z/uDfKZrWEb0YU/NN1DZR4W88MXrPHhAED63mL0YQHePg3V26WXGxEUCHr&#10;1ZK9hAZk221QuPxOBNM2srM5YAlg+g38EfoPRcU2fPbVMvQZOBRPP/+i+T08QXjdCsLovWK1mhzF&#10;BCVzfXzeifPnTmLGu2/itmk3YNVqAgL/1q9ORN/mUeha7U94Zkgj7Hy5F/Lm9uTvseSth5LRoXp5&#10;8pnFRRnQs1h/2Ddnzj8CftZvrvz7/lWzgM+6L+DTNdTKF7P6hd/hjBxbwRWCYjm/Oz2hG8q/f4U0&#10;/Ah/gfye8t1qErMTXE7g3M63kfU9pW35fk7o2bwWdsP0jA2oiAMpvHx5cvea7SQleUUkhIRqEcan&#10;9xsZbOO1Pw53xRNwlCrvLhyAlK9PgGfAT2qOOGCAj2O7EqOz4gO6b7FA3RemGLlrwM56bDURokqg&#10;pybg4/MGQ4hJWqqmbBODL2X6fmJHehROLI4t2PTRbwDfvGn1aq5+oP6B0lWxBvjcAivtsFZ4qUlt&#10;cbsJfEpfMajOL+YXXgQq+egqPxduhnqK3fEzBrkjr+uE+YNM0w8wPzTCCsMXwswEkrmXQPvo+kuu&#10;IvANQ9C3iIabyY7hTB72Q5DQW4yP9/R8MGjnYCb4cXD6OHW5OFCt9bqK+l6ALzUJJaufRMHM/oZF&#10;KZobmEkwIYPLn9cFZTv+TntJCx/dA0/aemR8Ng42Ao0/vhaBSBE1OZllhJaBCvgiGfsRA/5PW0Ta&#10;+MmelHbgi69L4GuMorkxPAeyDTLOAL9Lr3u1TIoSJmdGN2x5pi2eHHodOjb8A2LqX4vln30JR5kN&#10;Mz/6AEOH9MfyVUst3xjxwhRuMGzJYkxeH68hmxKS5Qfbt/dr3H3XTZg7Kw6uCs7wvIYevu7gNfVI&#10;57oLyKK/hXPv31DwZX+UzFZybCMiZjQCH1nMt4IAbgGfXACRW12jSNTSapV/u5pvppgiJS6ZePHc&#10;lrDPI9AQUB0zu6Ei6QkEMzZxdMqRr/2Pyeq8CnKEsG7Ddjz02DNI2rCFv5NDVb/VzYmQv8/HAeuS&#10;LfBWNezcXtoHgcHncWHb1i0YM3YsZifMgs1ejKTFn2Ja97b46IY+OPLOaJQtGAAHr71Sc4z85jma&#10;rQUIgj7agvbCjYC11f5L4ON1VIswvgjwabNxXWNNCKp+o2CdtTdvYxTMbYe8dbfCl7eZgERpL0bM&#10;TuM0xf4thr/0JIHhHEdKBcGfnNBcC9qBZK2CQyIHnCi01ldWL3DjRTaYJ9JnoE+3PK5ZOEDigeAZ&#10;+F0vwV3e3FRECZUSBwh8lpQNj2eNdzYxOt036/71Gps1/gWKer/YoYCyEhb8s6bPig3qlo8FfGJ8&#10;ktMm2BpmfKHzUTj2VUzB9pmxvw18iffXPlC6ksBXTAYkOqqDF11qcvY8bmVIC6QkVSOgpZMW8lqB&#10;i8hJVT5xc3J6H5Fd6G1Azvy4H3/ExfuRz4j6mqY0Gn4vP69wt690FILepbzoOewMDkZ2jpn5OYur&#10;bI7YmVmvG9JsxI7hc3pXBbvNxveU0Qw86lBPPpC1E44dLyN3wRAUTm8OBw24nLN47ucj4Tn5OT9a&#10;arpe+VDeE5/jwtyhfF0SlMDHWw3YigQZnQYCjZAzr7VPwo/s72Lja5Zk+dGQf83gI02vy/Dlw/HO&#10;qk3GU4MSV6XYKcfJNszWgx/R2KZHI2iqHgtgmsA2ryNOTu+Hz57ogQcGN8Daj9+gMeRi9Vfz8ezj&#10;tyEt7RDcTgdZMH+YMWSn+X2KznqJFKpd5/dpQbrDSOH8vFyUlhTyWnIguGnxHkonv91cP/f57WYF&#10;TN5C1eNT5RALEHxkzIGPKP8UmNDgFAs2jM9isWq6BrpWphkgDP9uDXZJOAKfrmFZQgwK51Pmz2lM&#10;gK/P38rH8QNRsv5ZeDM389xzzKAO+Oy8zynK7UNxSTkcDjE8grh8fx7+WOK0mIyD/3PRDnxB7Ruh&#10;Va38KZwAzpzLwIqVa3Hw4D4s+TwBEwZ2xFNj2uPge9dzshnO39aB170+vKqurXOTb039zXP8cYuB&#10;CNCpWc9Z9/994NNnI7LZpDOpHJWeD7M9s/k4n9d19LDvxTaLCMTpX/WDI2URf68m/5BRRGJ1kvlg&#10;n5plbSIIfE3d6dJ9EyBUJWetWxfgRQJAaoI7A38cRRbjM5XOpRY4shBIRcD1D3jK2hD4rjRKLaQd&#10;z4y7ygIz4w4TBui+eS7yfARDhAc/EicrS8T6zI9YolYJI8zzlRmf1uj+yPgUf5BaDKY1JvC1+lfA&#10;d1XNVQb4YkxwQ/tbGMAqUoj5T2R8f7TCxgK68I8xP0AnKXrJ+xeDFea1cOPrFoqL+en9+uGRCxM+&#10;RuUfZVrk89ZxtXmRv+RaeEtGI+Bdxi7IZyewk0y4XTOVViBoraIajV2RSTnr2TkGENmRPr5P5XuU&#10;2e4ntde621DBLrj2vY/ixVMoI7shO74L0pbegkDuJh6zzHS4fEruA7OQPX8wB2IzGpsSVK3MfA1O&#10;K29LA1YDmgNBwGaa9fjnoKemz/3WYBDomWOSgTpm1yHo1Ta7rAk8BCjKxfJJZvE8vDyOotJutbnR&#10;sH3cFRfmDcXGl7piwcNdUXhwGYIFh2EjUB3a8SneevYRrP1yEUqzU2m4WTRrXUs5qo3G4Q1lkq4T&#10;XzGmr8HjoaSlvAwVH4E/axvKj3Mi2PY6UpbcZ6qT5MzqatJYbJS6/pmtKHVbkJU2MROD6s9ZhRsa&#10;GIYixmQmhplkTGwGPPS7ZoXXs5rfzkE/m0CuNJE5LeEm8AUVOJreBtnT+5J9T8OFNU/DceITTtLf&#10;89zSCealHJQCM/0GS7qL1Qa9vO+irXgk7X3s+3K+pZjvKkVaxhnM/+QTTLv1HoweMwXDBg5Aq4Y1&#10;0fTyKripzZ+w7Wky7JkdybTIsNkvWkVjJaqLdfH3EHwESJH2a33577WIXVi2IZBTRRbre/ic1j7z&#10;Wkb2MDFgS9avQqf2WXWROa8V7IdmUNpwMqDpyvaVeCxmb64JgU59aupP8vp4Sd+swA+BUkn6UkS0&#10;egvwfmyCPXOfnzGgJ5YoCwmmEmPfIvC1I9vTel1FdK3o6kWAMy0y5tUoifk4IoNNdJZApd0ZNdYN&#10;cF38XOUWwYQwZoSbUZYEvmCZYgL8HgN8/A5FeVMpdRcJ+Nr9NuNb9UAdAp+iuuzki4wvAnwqRiDg&#10;CwNd5AT1WCfAEzJOTLE3c3LWj7dKyPAHK1cn7Pz88SKEj/EL4NMxNCPIAapIMoGvuDpZ31jO7st5&#10;0Ys4INUJ8ksQ/MRI2GGmYAGfV3RXEOgzHS+WwlmNrEDJmYEAgZAdaPKUAmQzth/gPboA2cvvw/G5&#10;E3B++8v8bfvMd8hXgorTqPj6LWTP7WPl7NEAzWY6StkwbEaGJ/CzZng5pa3G+3pM4zT3KzXLsAUG&#10;Pzd8q0X8OTJ2w4oU2UuoS2Ovy4HXwMgrSUn7nIYo56DQLvwOw0KUAkPAmNsKRfO74sDfWyP9szvg&#10;2RcH2/7ZWPjSFPSuWxV9G9ZB/HO3oyh5GVxlX8NlOwqfqwg+N6+ZLwAXwaKC0tHB6xogI/SVJ6M8&#10;ZQ2yv38HKavuQuqyG1G+/zX4Uj+D8+R8FO94AVmfj0XejLZwk5XJNyl/lykvFf6tAjhJeF0P+cR8&#10;kokmUMTfTDYl4I4An3HiU9o7eOsRy+bvtU9vibK5A1GWdD8qvnkRBcvvQM5nE1C6+Sm4z3wOX8Ee&#10;KoLj8DsyKXvlvxJ0C8zZh+4y0r0CioBMKojTCDiOI+3MJjzxl8lo1qA66lxTHbWuqYk6Vf+E9nUv&#10;w8T2NfDmpFpI/aAt/Lz+wbjqCPDWrWR1sWtOZhUGwCuzvP9Fi9iF7EtNj63n5Ff2y5/IW9maR0sl&#10;lU4zszVfb83zqUe52wz2HX8DSs4byWqCUcpz9Lpp+/Lnic1pUlBAkKOEoGei3pLDvBUs6vUfQU/3&#10;LfZnfH0ETFPD0gAfQTKYQuB7l8DXPgx8Sk8T6wuP64utMvBZgGiRI431sL8vTIqsaC3xxGDJz4/z&#10;K01YIVn7E+BTfOBys/RWwPft3H8FfA+K8bUACjiQFSLWyRRT6v5O4LNeU14N2SE/owRGbfSLIv7Q&#10;Yr1fx9QPi1yE8DF+huKGHhtnKI/B95lIcUlNGvZ4qq4VNGcBH7uG/7MKFQj0lIvGruPzYnUWuMkZ&#10;y07yEvhUndYk3noscCQb8CnSp3W4trNwnluLjG/jUXBmJYKeFHZ5Kb+ATKjkB9g2/w35Cb3Ngm4N&#10;SgGbBrLKzkt2aJBrwFp5azJMAZMlV0wGf+R++LOWcf9z4DOpIHyvW36kWZThHAQVBAUBX4QZaZmc&#10;PaE+ZWAj3lrMSTJMy5qUSG3ncZwJrVEyszNy5vdD+hejkfRyb9wY/UdMqlMFM29thR++mILkrQ/i&#10;DAEtK+U7lJeVwefhFOLioHESBD1O2n4hKnL34MT613Hoizvww7xhlFQj4D7MCaJoHUHlCEIle+A8&#10;FI+SRRNRFt+G10ksV5sF1eE5CdR4rQhyZco/0/URmBFA1FR9JsDfZ4EgfwOluze+HmVlHXgInLre&#10;pdNjUbpwFDxfvwSc/wpIX4TydQ8jL6E7cmf3xJn5Y5Cy+nGUHl5AFb6XDLWIrRyu0hzYck+gPO07&#10;FB3diIqUnQjkfYOCQ59hy7yHcUvf+mjwhyqocWkV1K52GfrEVsdH9/XDtrfG4szMvrDPjkFIro3p&#10;Vxtm5Z6tmnhKWBeQ/98Bn2zIWutr3UaWrAVm1uQt26zavF7av4NAF98etrg27O/6KJ0ThfLV9yOY&#10;uZ9kQCXWCGryY3oJaoYkWCpJZCBgGgFPDJ/3fZrkBGgiFGwRcIs0a323gC88pgicYnwB53u/A/gq&#10;NWGKuS+sUBNOkAxVkKEpsFFCLNCtxrxRh5FW6RiVG/FG32l8fHxsjingKyXwhRnf7wO+Vc3J+MLA&#10;pwMT+FSRxe3R/rkWEv8W8MkvZ9bPESSVWBjScrYConKJTpI/xrA5ffY3gI/NHFNBETJEgV+wpBaB&#10;bwKBL9EAn6JO7ArxOoKdxfZMYzeJymviUuMEBb/8EgJIvlevq0sVwreqMYf9Vt48BCtSKefTySrl&#10;DQz7RYoPomwTgW9WPzima11vIwTDEraMTExsy5JtyrULz9QG3DgojHNfEtWK/lrGHQG93wC+i03+&#10;L4GfxTSV16XnDYDyeKbKr77fvI/H4/eaNBsBjxk4TckQmqKcn81dEIOjH7RH4q2NsesvnZD1AcFw&#10;bnscXdAJKZseIWDs40Sg0kO8JmR82sfEZOpr32LXWZSfWYW8PfHI2PYyklc/gBNJf0H6/pnwlp+g&#10;QiJzJiv0HFmA/CUTkTuvLYrmNSUgKym8FoKSaASRErZyXiePasslNIAtniDN3xKaqeTsFmSyfG16&#10;OD+NgJ43MxoZM7uiZOXdCB7/mJPQfsrac8Tib5G24QWcnj8IWaofN28gTs6biHz2Uyjna4JxEZls&#10;EXJTjiH5YBLOfPsx0r75AhWp3/A8D6Hwhy9w8POH8eEdMZgQ+ycMbXEFejW5DOPa/QFrX+yK7HnD&#10;YZvfxZybf1ZNXvNavLbNyLBamuuqwJb8l/93jM+6L7ZsrdxoYM4jMOta3lL5mMmNwMf3VQiM5zSn&#10;PdZHCW0lb8lN8CWv53WyUrFECBStN6DF+8pjNMELMmKBoBSQh1JYKzZMNFdjw4AcAVKKSU1+dNmC&#10;j69qXBnJSyZofHzvG+BTNaffC3yWb45YYUDvSrLwqzjUqplVYr7SKgiU6b1SnFb7V8AXYXyRIKmW&#10;r/1bwLf6gVoHysT4ijjrmi8W09K+uQQ+Mj7Lx6eTrvTFfKzbCPCJvvr5Pp+isuakhOB8TAbn11IS&#10;tX+F5rwo0HfoRysD3JxHLfjDwEdkDs9KSkyQw1apCoJBNeuf8fGQAcqBK7ctu5kdK1DkRKX+D9AQ&#10;NMh97Fh2qrXPBhmggJQd7+HxjO+w7Djyt7+FtNlDUBwXw4FsMRafAhtK1zARyGiCnpYtSf5a+0uY&#10;Gmo0RgdBz7q1nNEXQeqigf+zpkGl77D8O1aSrPx6Kqxg+RatfDn5DQV+fC+Bz8hw896mBgADcTpO&#10;XTLDKNhmtUP5O13h+6gPz6czMucSDD/uhJMbH4K35ACvmnx7cgV4TPTTwWvs0qJ0bw58JYfhL9pN&#10;yXgYzvyvkXH4K+Sc2gCvMwduDhI3mUPIfR55B97HD58MwLmPW6H042ieZx1TQ84fT3YyuzmBLxr2&#10;OMrxOS1QPLulCSgpYuuLb45QfDTfR3bIxwVkjllfjUHht383RTXhyWDPkJ2of2w5uHBoDdK3v4vS&#10;r1+BbefLyFr1NM4lPo+SI6vhsefC7XXA6y6Fz5ECH6W8v+w0Qq4c2kAOCvK2Y/eWZ7Bp7nCsfLUr&#10;dvxtANY+3Ruf39sAP7zdiufVieDMvp4h32kdVJiK0kplaWGuvzUJVfbrCbAqt8jzv7dFPhexCx1f&#10;yet1jP2ob7X+17hUaH/yn0oVuGdr3fl1ZMdkgXx/SXwrnF0wAbYTSziR57M/5e6h7VMFKbFf3C08&#10;OjhexP4U+FBFF/n7LFFrgI/9LskrsmByHg1Akjj4BXyWyjK724Xk43sP7rIOJrghv9rFFV0cwxeb&#10;ITZWM/ghNxaxwStmZqsNd3Z1OC5UI15UZX+J6Ej+csxH8EEEqjLmXGw6/s+kLp8LlFJlaiXI7wW+&#10;NffXOlCeSOArbESg4kFIOQP8MVqxoR2Ofo/UNUBX6ccpW1sVXjzaDMR1iVmJ8SNICgAr/5Bw4+cE&#10;fGY9HpmncXyW1uK5jGfvLGf35PGis5sMgqljRMUledVRVkhe6w21qsDODrazo9WxfNrqXauH+VhA&#10;yJlOzE8zmMBTcpmvKS9QJhJyZaLk9FKcX/MgUhf2Qg6lp03+KRpokDMvaJwBMhcfm7VJkIAoDEZh&#10;QNJjsYRIlPffAj7O9tatjN0CPr0uNqLghmSX0kYcZAB6n5jgT46jASJZRobqJ/sLah8L3s/9uCmO&#10;LOqAlZ/2xcx5k/D9kRVwEuTkG1Pyr5PXwcZrJgA0eZFuMghPNq9TMS+MjSBXSiZYDq/PhwqyhVL2&#10;gQsOnDmzFItnD8W38zog+/P2cMyPojy7Fr4Pq3HA0sjnNKPsbY2yL8agePkdKPl8NApnt0PpLILK&#10;7GiUxscga3Z3FK+4Fa6j8YDzIPulgJDsRjm7ze5nn4mtu8tpJ+c52E6RCZ5AKGsfSo6vQfaJTSgp&#10;zoCNMl1J12bJodwWqkpsAl/lOJi8CrNW3IIlS0dgz6KhKPl4CCX4AJTO6IQyApxjZgxBRgxUkw5Z&#10;PRmqc1Yzgg4ZKZmf5X/7V/3377TKoGfZh1m1M6cmm1YWsQ/JNr0z2sM9ox2clLZioB5KXk/CtXDF&#10;XQO7Jot5/ZG++glUnN/GPmLf0LaV5iVz9wgAeTVo6Ra48TVLtnKqJ5gp/cciBcbqrX9h8LOWNnJs&#10;+PlYnwszQeAcx/bbltQV8Aj4IuNZgBRpAqiL49vCC0VvvaVXA7lNkLOtGtLXXQXk1+bEerUBPh/J&#10;kpXja2HNT8jWxfYrwEe8McAnH9/vAb5F066que6B2hbwyccnlkXg0y5GWrHxm8Cnx7xvhaKt502+&#10;Dk9C1RY8brJGJymt/Sq+lydIFoeIlDYXovKFYfsZ8Pn5HYHi6wh8YwlaiurmmotvwIqzkfFbGABU&#10;14r9WWxPlVvk4LUWXQvXwtOaMI6PBXCmfhmfFuBZSb3qfH3WMpqA38YBfg7uzLUo3PMqsldNQ97C&#10;QcgnKyghkHhm1keIBhicWcP412TIFhMQCOmWhkyAUqts3FarbPy/t0n+/HhfuYNmyZ0GBweLtqaM&#10;gKWAV74ovW4jY3DOrI2KuVch55MrcXRZEyxe3BkfLpuIvy+6D6sPryBsufnbyXJ9bg6EgKl+4zbX&#10;g9dLF0vs2Cu/KGd7tpCXQOkloPhdcJJhqdh/cta3+PyT27B+Tn8c/7g7cua1gHdeTQLulRyg1WGb&#10;G0sm2B+Bfe/Q0HcidGI+8hNvxtk5XZAWF4uU2QOQlfQofGcX0QaOsp+LyVqcBvgcZJVOP/vTb/W3&#10;FuT7fWR2Pk5tfjuBuRB+ArQqBbv4upP9r2V2lB9sSnHibagE2w5/hke+HI/Hv+qBeYs74PC8WLLM&#10;1ggYUNNqnChOZk3NrUPRZQEdmZYJLMjP+18DX4Th/ZzpWc0CPiug5Ugg60uoT/uhmohrxds27MfW&#10;vC+AboISnl/e7NYoWjwRjl1vIiCp71PpLjE5KSIKW9qyysaTt5n7xvfNCSSkSYRjQSth5BIy/azX&#10;ODiM7BXI8bGV5K7PCCwtmaw10gid5fV+A55ypbMIfMJpKRFA+ifN5OhS+QVLaphqTUffvRIH36RU&#10;PtOU3VMdXrO/DomTlq6GscU67s9a+HjGx1durdwQlvgjwJfW5PcB3/oHw8CX38BUV1AGtIBPicu/&#10;GdzgfSUbR05SzylUrQCFEqE9jqq8KDXgy7wG/ixR4ito1LxQhhZb9PTnuXw/AT6+Hii5lucymp2l&#10;PL4sdowcs1b8VreW81aopo7SfYvJBZXH5eUAYKeZkj3qRHWoOpbAps5WM/lNMhM+0PHcZqApWZef&#10;Dzl4jFyC+SkEMjbDuT8BeeueQcan45CX0BV2MgQXZacibWZtKqWwmuWcjkjUygMm0n5tUERaeEAY&#10;v6HeK1CjrDbAJlBVjp/u873mO/Q+3if4SSZZaTN8rICB/IQ8Bw8HSdnCujj3RR1s+TyWTK8P1ux7&#10;AyfKtuGC7SSvAcGBQB9y23ndlBLEAcNr4TETiK4fJwStjSXguAguHl8pga+Y7IvsjwxLg6LCeQEp&#10;ZMgntz6Po19cjzPz+6J0fmuCSH3YyKDS4zrg/CcTUUE5FvAXkIidhPPcF8je+SIyku5H/tdvwJW+&#10;iYh7gR3j4PFdJs9QuYVBfR+BTisufMo9ZP+42V92AiLPij3vZv8rsZYsT30WcHISz+bgOgzfNxtQ&#10;snYxkpMWYNHSF3DbokkYvKIf7l/dEUuXtkH2x+3ITOVLq0HJrWo9YtUKKkWbpgCD3AYqFOEl47f6&#10;1vK3Woy8ctNzv9V+CXY/aTy2momIk9E7lRaUILasUvxyoyh1qC2y4roge/FUVHz3CoLpSfzpZ/mb&#10;ywlvGhWa2GnPBCnD4kUAaOERG7cmMoGZNfHzJgyAHCPsd4GfeZ8BQ44TvmYxPpELpcAQ+HCawPca&#10;vLZWHPMcx6Ua/xy/PxvLlZteN8Dn5BjPr4vgjlY4+MBl2Hf/lQh+0wyhHI4hEi4fx3wE+Mz6/crH&#10;MXgh4Psl4xPw/YTxfdWqcNeCdl3CMPfLPyN15eNTcKO4CQ/AD5YReEoU1LgETrc2GlLYWUBlfYHV&#10;dCI6CTbdhk9IKShCbhPgUE3+3Hoo3lYVBTt5gkW1TBRI0ReT9yN2yc9VXr5mpcEIHC8l06sCb/EV&#10;BOMh7LAvCVpZvPAuE4kyu8hzNjKVKNTJBvSUj6SolYOMgIOYbCTo0yJ8dbzYHKUwO9HqWElbzYpi&#10;iZLMfF+ALIIDR4PJzWPLIIJaosVBCHcJQTkD/rw9sP3wsSlfn7NgGPJntOXAFmOQHLKSjLUUzjmj&#10;CWdnDRQ1K/LrojFbaR5hVmiCIf9kYBhAs95rMTprYFnRYitiHBkokffJ/2QBnx5TlsdHw/dRU5P+&#10;ULQwBqcWtsG6Dzth4RtDsGfJy6g4thHeM7sRzDhGcE/n4OFvVGkv5XfxOnsJJpKx2k5a+ZDaX9VG&#10;OWwL8L6qohCIgmKAZt7RgMhlf+5BweF5SF31EJIT+iM3ri3K53dDUeINBLfXUZG+By6nymNpLXUq&#10;ceoQQsV7OHhP8hhaOC9mR9ZCKe0joJo9VcS+CWbyS4nBS555yFQUsmLH8E4RB9MZ+I7voa2tx/mv&#10;PkPqR+8j7bmncOrmSdg2rBs+GdMRb744BLd+NRE9NozCoPW98NSSdli/qD0uLGiE8tk1KCk5IJUf&#10;x+unHdJMCSgxQYFeBPDUBwI9TXI/AbvI40rPabIKT1iajKx0J/armQzDDI/9FHGDCFTFMB3sLwft&#10;x+Q7zqkN+7yrkZ9QC+mqsPL5aNg2PgfXqcUkCMfYB0W8An6yXAp6gZi6QuxdickiCbyeJp9VExgJ&#10;gapPqwy/nwCohGYXXxNndyjflf/8Cmbw+nNocFxwjPASa4WPgE9roJT7h9Ap+Jx/t1ZuSOlppZcB&#10;pUgjuIWbBVx8j1GEAj+O8/O00/ktcWDoJfhhxB9pH/WsPTuKqppIr7JCzLp+LZww4Ff52NbxzfeR&#10;IKksloKwBnQVGSZhC55vjDPL2uXuWtimQxjmfvlnghv31j5QtrKpier6Sy/njyEQEfhU1dTlsoBP&#10;BUnNWjwVMDA/wpKsqsxg2CCbnJEqOSU/oanDlVcdwSNNkPLeFTg3qxp/XBME8q8KI7WSDQWWPLZp&#10;QnmrablagO+Rj89begVctn4EsoW84GnsSDs7Uh3LmYnA5GWHqMu0u1qZx4bs8gvI92WiFIWwoYSv&#10;6f0ES3aoOtokMkvKcnYT8Eneyo+h/XW1jaSfHeul0Xgo7/ycDmkvRioHfR4OcDGLcrPVZDB3J0oP&#10;TEdO4j3IWjAABbPboXxmLNwzWsBNIHTFN4cvIZZsqzmNWYGPMPu7yBQEhjT4i8BlgeNPWYH1/O9t&#10;F5mIOY4YilY+SBY1xblPO+CbWV2Q+FIXLLmjK7ZM6oejt16Ps4/ej/Ovv4DchdORt/IzFG5ZCft3&#10;Wwgi+9l/qQSkfKIMGaGp2kxGwcFl5zWpUIIwB5Ii6VrDW8ELRZHJUad9d1PhObcO2etfQOon41Dw&#10;xXjgeDwv3V5iajb7gsfR5CWfIcE2FCBz5PDTahzJWQ8HmptzmJvX3/QRWR7I+EDGCTcHoI2gmZMN&#10;97EDKOb5Fiyeh+wPXsfZR/6Cb0ePx5quPbCjc1fs79AWR9q1xHddo/HF8Kb4+3M9cBuBr8/myeiy&#10;cTAmLuuE91Z0xPdftUL2XIEQrxf7xjdTuZOUmmRaLrJtsXczgfG1SHqSBXy6zpWAztyPPI70XaQ/&#10;rfd4CHTW8SLP8f08ngpeGJXASVMBLY+CP7SjMt7PndMUGZ/3RMHGB+E+voAg/z2vQzqvF6U9r1wp&#10;+6OMfSD7NoUnNPFrVJAQ8JHx8xkAE4vnBO+ifbvYVw62Eo6SrFA+Usi08/3F7EO5kEgOaPPyAYog&#10;Si0Z4CMpUAV0BE/AaXsBjtIo45cTHoCESWPXuL30nMEGjWelpRHICFJWgROqvuMNUfZCYxyOvQo/&#10;tP4Tsp4lNpyORqDgGrLIy4zqVNl5C/CsY1n4YhEugZ5VAEFYcbkhaGKA5jlJ7wtRyFjV/uC5hR1r&#10;hWHul38L76pbK+mR6odKEpvQ0BtT5oZ/AE9U6KzIrke17CNUU6BnChbwffpBEcZnwE+f0767PBHt&#10;kJZJiba+EY7d/0eceZbs76D8iHX5frE9nrxQmsdVFFiLlXWrDYK9/D6v2TLuCh6rGpzlvThLJRB0&#10;zrIbSzn45JMS8HE8ErS0HMnGLk535GDV0XWYuXs+ll1Yi++dB5FOeWzjP1O41IAdGZwovXwWNBTe&#10;VaSfVmPReVOTjgAYIJuRhDMBE8lhDkjt72GiYhygoMmoiKOWUJXvfQu5iTciZ24PFE9viYoZNOC4&#10;aBpwcw4mVfGwmJ8ic2qKzqo4gmZ5VX0RG5BMtQaBxQYtPyGbAbHf1yLAp6ivbiWJy3m8NLK9zZ93&#10;x2fx/fDVk32wcmgM9nRthrMdW+NYu1js7tQa33Zrh697dcWu4QNx5IaJSH74HmS+9TLy58ahfOkS&#10;eLZug++HQ0B2JoFQGf8aIAQkgpIGlPyqklRaEuYL2Cmb8xHK38Nr8wGyEx+F4+gigignLg4uNwee&#10;k6zDS2AzVZ41uDQ4yVSUZ6YnQh4e302gI2uHvQjBC2fh/GEXytavRM7Hs5D6xos4/ZfbsXt4X3zT&#10;pRWOdumAU50640TbjjjdvhNSOrbFhdYtkBYTjQPdorFqUnO89/duuOuzURicJNY3GsNW9cFDSzph&#10;2bIuSP6UzHQeQWeOVV3ZN6smPAkqX1bnYv9ZASQLqKx+Eajxsem7yOMI0InFid1pewMBXeV+UvqR&#10;chiVBG9FbdV0TOO3VSQ+oZnZD6ZoHifV5bei7Ps3EcraQZu7QNst5LUrIYhRnfC6a/2tdh4MiYV7&#10;y3kdBYjaXlV1KvkaJyvLxSPu7iBclqMA+TjlOo0t+Tsx/8gX+PjwYhwsPcGRwr7V9fdSTXFsGGLA&#10;79Bnzf7S5vXDsJc9BXsJiZIIUCnxgIRJACcCYxibYW1qlKBspjQVG2zXILi7AQrvqoPzzRsguUUN&#10;ZN5BMrSrMRVhbXjtV8Kn/D4ex5K3YeAjiOrYhiDxvoVDIl/ECPOasIOES3U9U6KQ8lnMrn2vNK8W&#10;hrlf/s27v8qVSU9ft+nCUgJfdgMC36VEXa2TFeL+mQckAIabCpMqQVkIq6ZNfeXj04kJbfXDPfrx&#10;QvpSonhGM5TPrY8fhlfB4cl/QMUSUtqCFpy8q/Ik/2Dy/kzJKy1nKSZDLNZF43fztYC2rtRubzyO&#10;u7wH/J7ZvOhpHFg2M2upM/iAAEUYYqeWEbBS/dmI27sQYxdMw9RVd+GR717CB8cTkJSxESecZ1HM&#10;d1Xwnxzm8odogAXZwX5qBKlkU8SRxzXgFxDDcRsmaSfQqvQ2lAnvt9imttoLUprBm8OLfRS+84ko&#10;++ZV5H9xAwrn9KbRtoc9vi1lCxlfnJgXDTuugfEJSjaZtJSLslXLoawE5YiMjTCLyi0ycP5VU56f&#10;9mJV4nMBB/IPlHSzl/TBa3OH47MXR2Pj4Fic7NgIF9o3welWjXCyXTMkt2mBc21a4STbqXZtcaxT&#10;e+zv3I6g2A5H+vbGuQljkXLPbcj++3PImzOd0vVzuL7dyJmazDD/LMeDIu6lvIhFBEQyMg4QBHht&#10;yvaj5PBXSNv5CcqSyVS8eaYPxdKVTqHBZfSZ9sZwaTJRNR2Ca9oh+HdvQMmqz5A15z2ce/kJHLnn&#10;RuwZPQDf9umEXV1b4VDHGCR3iEFKm+Y4H9sCF2LJ3Fq1RXbr1shsFcXWGMmxTXGwUzS2jo7Ggmc7&#10;4dGPR2L80qkYv/42XJ80GXd91Q+zlnbHwS9iUTJX148gRDbn5/Uz4De7Fp/TpFUJ+C5e6wjwVfK5&#10;CuzMc/XgSggvNxTQqbCE+pGPTcSdQGqBYjQlrfIv5apoSJbZCPk8RkZCe2RT1tq3vQx/8lpek2Re&#10;z1LapuW3c/tshgB4lYispZgeXkQXrznZuSZupSTZBIq8uPwEr7eL2qcc5/1p2FGwE58kf4G/73oN&#10;dybdh4mf3ITHk17k83s4ndsthqfhcRH4rKCG2afF3B5ARfnDphCpSUJWkQKNXY57PRboqTKT8f9X&#10;kKGx+ZyKB3BMFzVC+ZL6ODfoSrMPd1bTujg/9FI4v6pL4hVN6XotGd9l/AyJlNvyCRrfIAmWiFjQ&#10;odd4K8ms7xZRI1Zp8yGHi8DqvBqh4/VxelbUdxsf/Q3g09+yx6578cRnlLrZZHz8Ug8P4ld5KoPY&#10;YcCrIKV0Xgq3pK/rj2ajD5PfJ2QuI9BRtgr0vKV8bzk/X3oNcDIWhS/Ww8G2VXCwyx+Q82Z1hNJb&#10;kjBcg4COQ5BzCMWV/Z1XjQyBP4LHkXMT/D5T0lp7epR3g9/9Pi96OtkEZa3fqgQsHm7wj50jOEvj&#10;LPbuwQQM/WISBqwYg/6JYzBoyXhcv/IuPPft65h/8itsy/kGKZ7z7OByfsLJ43BuNFU+1Mvq7CDv&#10;ezg45UFSPhSNht+lGmdBv6KFVqDEYo7yU5UbqWYAsPw0/GfWwbbtDRR8eTMKZ/VH6XSBn6QvB4aC&#10;IAK+uCj4Obh8s6wK0Co2oBQKrWjQKgwNml8CYIRNqFkD9McBaDWTYya/lGGT8ivVR9HcaHy7qANe&#10;+KorHl44DLP+PgobhrXC6Y4NcaEjAa8DW/uWyGgTS4bUGmlt2Vq3wvlWrQgoLXG2bQsks50kiBxv&#10;G82+bIbvCTb7BvTAsaljkfrYvch87yUO0njkrf0M3kOb4DyyHTnfbIAv7RhZXhZt5BzKk3eg5Dif&#10;yzlKgCs0rEQb2MBtg//cadi+3gbHtg0oXbMYFxLewLmX7sWJe0aTgXbBzs4x2N2+GQ7yXI+1b4Ez&#10;7WN5zq2QTBmb2j4G58laz7eJMeed2rYdLrRpgwvtonGuY1OywJY40SWWbLYxPrujNV6IG4ebPr8F&#10;bx+Nx1dZX+DVzffizU+74evPmqNoDvvnI/bLR82N3HTPIgMh8Fm+OTF1i5VfZOOmhScvSVcDZAQ0&#10;49sjYCZUJ3DW4OvsY1NjkX2nYgfxdU1hW1ccFcEMrQrR2uQolLFvS2bFIGdBH2Qn3Q37kXgCxS6q&#10;ERVYVZCCjE0uAioRAZ5Zj87HJljHsRD08bHHQTboIhkg4+NnJGXP+zOxu2g/Fp9dhrf3vYe71z2I&#10;EV+N49gYhUHLRmHIorF4aMNfsb14N6mBk/0iJcRjakhIHfF7NNGb9C+5hIK74HDcBbutDs1fBOXP&#10;xGSSFcnZcgJPERlcAcdz0TUIlVxh2KD23wkVN6Roa4P8N+rjaOwlKGrQCMUN6nHyrYL8f1xHvGhF&#10;DCAGFRMnykh6bFcSe67mca+Dv4jHLbuK94lDImcEPhGsUAlbKfHI8UeUE1z9rquAww1x/O2GhxIm&#10;1akdhrhf//vywZr3HkhoDuTEmvw9NympzwAf2RyByVBY29UExRr84mvg4xdrDw6r/haZWvkVPJHL&#10;4XGJ7l4GH08INhrQlibIufVanGlxuWm5j9YG9rfnD6tPULuCxxBYXsbv5AUqvA6BwmvgL+EPk3Y3&#10;lJazRglfL29N4PsbgYZSlx3t4YDRLf9npKpmJXY1RW0xPjo+D4MXTUS/pHHoTTnTfc0I9FozEn2X&#10;jcSwRZNx79pH8ebuD7AoeSV22/bjAjIonsv4eUuymbwlgVsYVHV8+fokF+QfNGkwbEZq8w0KsvDd&#10;1mdpHCqCwBEO36mlKNzwNPI/HoESFROdwYFBQFL5e6XC+AiAPgHgDM5yNH5vHBtlsJV7J+ZXGfQi&#10;jC8Cemq/BL6LTYyCt/IfFs5phc1fdcbDizrjls/64e03hmLNlE443DUaae0oBdu2RHpbgh6ZXnrb&#10;tkhtJ/BrZYAwvS3ZlECGQJdMVpjWgUDDdqpNNI7z+YPtW2N3x1bY0aUdtvftgd0jByP1rutx8s6p&#10;2DF1Is6+8jLcW9YB6UfJCg8jdHYrbAfWEegOckCnkf0nw713M0794wUcmHYzjky7BbsnjcXGvu2x&#10;pXs0vqdEPdyJQEdgS+E5phLo0nn/QlsBm86TYCfAY9NvUEtr0xYZrQR+/AwZ4emOsTjK37lvUHts&#10;f3wsPlv4NGZs/QAH7QeQy75f9MN0/GP+EOz8uAMqFrREcDolKIGvglK1IkGbU9U2wQ0VibCueeXr&#10;HnmsfooAnwCTr5lIvHI8tUqlAQLsZ/W3SxVX5mg5WjMECX5ah6vVQMVzyFhnd0LeVzfAufdDIHcb&#10;2ctxGmAuVYgCTfKAaiJ2cvLXPrcCQEVjFXEXEDr5HiccQTuhrpwjochI2TUX1mPGkTl4dOszmLTk&#10;Zgz7ajwGrRqHvutGotfGEejD24HLR+Cpr5/DfucR8j0FRCz7tpaGCvhk51riRhv32zjutpD83IAK&#10;Ap9XKSVOAh+Zl/s8x/6xOsCBlsCeVmxtON5bAAejgEPEl4MdgVWdUXhvY6Q0uQ5ldQn6dZshI5rY&#10;cNe1wPJ2wL4uwJH2fC8/v68tbzvweGxHWpJUcFykV4W7+BISL2KQfHvFJF8EPhcZoYDP5ybwHWiK&#10;fS/Vz/3q5ms6hiHu1/8WPVT3gR8SeJIXWvEg1NgO7bdB4CMjM2vgDDgJwWvSWK8lSBHli+VMpAaX&#10;P855CeweNu8fTCDEpchwbhRnr5o41f3PON+oDtIa1UL6pBrwreKPy+BF4GwgQHWRDmuZnJ+A61f9&#10;P7LICkpgp8phkRoHCZD+suakyk8R4Y4Z/5o6WY52TUmalTQ7CX6K2OHzznzKGWwC+q2diJ6bxqPr&#10;xpHovGkYum0Yir7rR2Jw4mi+Pg6TVtyGB7c+hXcOfoCkzLU46ztDACxgt2tPDzIRIx94cDe/w00W&#10;KElNwFNGvCKLksXEQ75fu1Wo1A8FsvFR8bMhBwEwF8HC3fAfToCLcqIwoRcKZsTAPifa7PthgG96&#10;DHwftiHwteXAaU2G1tREZU3iKgdPZdCzgO/3NbE+rRjRVpq5CzsjkVLuruXdcMOSgXhtxhgsv7M3&#10;dvWKwVmCSGab1sgXWLQmULQjYxJ7MiBCJsWWShA8x+fOEUDSyLzSO7Ygu4pGamwznBczbNcGZ1vF&#10;4kzrdpzM2+NsbCyOxTbHnvYdsLN7d+yfNA5n//oQ0t9+HsmvP4ZDz9yGtLeeRMGsfyD9H4/j+L1T&#10;sLN3O+zv0BonOnbAYQLwEX7XETK1M51aE+haI4fsMy+mFefllsjheWYT+LLJTDNbx5ClxoZBmrc8&#10;X90/37oN0lu3RRZ/W3r7NjjC92U/eDO8mz5D0fm9yC4/i4pAPnu6GDtTN2HO6sfx9SfDUDq7DUJk&#10;5yadZQ5Z2ZzrCHx1rKo48U3NRPTrwBe+7pyYftwhjQAYvvUR9FRKTHLXNpvMLqEFX2uB0Eec+KY3&#10;QhGZYPYnfVG2/a/wp62jTEyH9jgJ+VV5Rps7hSPa/GeK5JItW0Ef2qFPz2naLqb15yMb6dhV/A0W&#10;HJ2Pl3e+itsS78PIxVMxYOk4DCbgDUgiGVg9hONhCLpvH27GxYDlw/D8ty/itO8s7Vm+PB6XI83s&#10;V0K7JgzS1sn6ApS8gQIC3zKq6jFwltaGh3LT6xbrqoaSby/FyXcvwZFHrkXaA/WReV9jZP6lAc4/&#10;WB2pD16DzIdqI+f2ekjvVQcFTWjrtTvAU6Mtyho2QEaXq5F/U01kPVwHqQ/x9r5ayLmnAXLu42v3&#10;E0eeqoqjcX9C3m7iC2W1U9tTiByF1/jKNacMFD+lrv+7JtjxeI3CRTdf+c/TWfS36q/N/3J0dmuE&#10;UojOZF9+u1JIxPYUQaG25o/z2YnoYnPKkymnNGWTvg6Q7fkqiMLOK0zunoIRweLGBrULn62DU82v&#10;Qk5DGmnD5jjZ4wqUfhQNWrRZJRKwVeWFu4QMUVFeHo9sMlBxFbyOywmg8hGQJpfxXMpoWM4H2An7&#10;2TjjsaOtJGaCEkEIxCj1lo3d/1nyIgwnje+bNBa9CXxdNo5C160j0X3raHRZPxQ91wxFvzWj0H/1&#10;WPRfNhojl0/CLWvvxit73sCXyV+QBX6LHGTCQTMit+T38OCK8CoFwKQDiBVaTFOyV0BIEQw3DUM+&#10;F6UPKP+NczCpYgml3hkgex2c37+BvEU3IX1OX1NV2EZJ446PhXd6LAdGS3gFemZPEO39a7E1I6+M&#10;zCLwXRxkkYFWWfb+tEXAsyyhKc5/2hULF3fHjUt7YOIyGvi8yVjw+DAsH9AKu9sR3AgQ+bFteCt2&#10;J+YUQzBsydaC91sQSPgetnMdKHk7NCUw0pjbcKDGNkV2i2bIIxhlt2yG7BgCUstWfF6ymfK5VQxO&#10;tGuLQwTNfXy8m8fa1bYpW10c7dMCR/q0wp4OUTjUoTFOUZKmt2vO4zZHWkxTAhjBli2FIJjVqiUK&#10;Y9hatkRBTAvk8XGWQI+vi9UJ+MytAM8AX0vDUlMImNmS6zy3Q2KCT9yN0FGyKE8R+4UTp9PO/vIg&#10;x5WJc5mbkbHtcbMlacVHKqhQH/a5kqrXwh9fm8DXnGxcRQqs5HBdX7VIX5iVObrmkX2EBXhacREX&#10;y0mtFQLTW5LxKYjVgP1eH6V83R7Xjt/TGcUzu6OACsV+8G0Ei77huRVaDEvKIiwt4VNUW0EfgpyZ&#10;YBXQU0EpBSucZGnFOOs5gnWZiYg7+CEeXv8wJi6dgmFLx2PAygnosXI0eq8Zg75rR6PPWjK9NcPR&#10;ff1wjo2h6LNhJIYsH42XvnkFZ70pPB7tXRM7j28WCxBsyfsM8MnnHQoSlAML4XEMg7OsBpWgmBeB&#10;r6gq/EerI3fu1dgztQq+7lgF+1sSBGOuxLEWVXGiWVWcja6Kc9HXIL1hHZQ1bgV7nQ5wEfwc9WOQ&#10;H9UAaU2vRXLLa3G22TVIjroGp5tUw5HYy8n8q2DfzVWQOqcqnCeuIxZdzUtCoqSAKiW2pG6g7BIS&#10;MPn+qsG9szG2PXZN4ee3XfHbG4ovfahJ/1MLYgtxrhkBTcCnBcSSmmJ7CmJo0yEirYdUUtu/FZOW&#10;ZjUCksncTsYQyEhLzxE0Uwhq58gcT/QDlvVBwdS6uNC4BlVvW+Q1bo6jrf6M3MfqAttJZ0/zM9pr&#10;M5XUOLUpjxXL45AN8vOhrPqUvdUoGanrtYKk9Do47DeyM3YS4crZASqgqNmIICRKLupFQ7HTFL5M&#10;ScT4ZTdgUNIo9NnE2Y2Mr9vmMeiyaRw6rR+DHuvHoteGMeizcQx60xD6rRmLfmSBA5eMxYQVN+HR&#10;HX9F/NG52Jq/E+f8GWYedWoelKSVDDYSWLMtv9ukuMjXJ2mgqi8+AqHWuarJSCVOSvlaNqX/IfiT&#10;l6B0xz+Q9flNKJjdG+WUt774+gjG10IgvgYBrh5BLxo2rRFVZFD+IoHZRbZXGfgki9UiABhZ2aFb&#10;ymUNsoRonP+kCxZ+2QM3f9kXN6yYjA82P4NdSW/i+Ft/wbGxQ3m5OyCnBRmSgINAmNmaQNaagBeR&#10;wGJVBMG09s1wrn0U39OETKop8lo3RwFBLq9Vc2QRBLMIjhkdYskio3CmQyOkkLGlkQ1KOp/j5xV8&#10;yOZtZtsmlKNRBCYdryXZZFNKVx6PAFUQG0NGR2AjaGaQOaaRSabzey60borMVvwsHxuQIzPNkG+P&#10;QCe5G5G5On8BdxrBNpXHvkAgPde2GU4O7I7Cd1+kbe1FyFsG1eoL2ggu2rgIFbSdk/AffANlC/qh&#10;ZEYzsjJOQLO1kXd19gtv41oSyJrz2lqgp8irbk00ntfbqr3YgMBX2zQrgbwZQY/SeUZzSlorguvm&#10;MStmcTyQ7RfF9UDup1NQuu0F+M8vp6w9xsm72PjyfMbPrIlVWOfn+ZLxKWJLEHT5A7ATmEoIeumh&#10;Auy3HccXZ5fjb1+/gVuW341RiydhSOIYDFw3Cr3Wj+BkPxydedtj82j0oM13p833WqcxMB491o7C&#10;QNr/8MVj8fr37+B8MIt2a+VlakxZwEcbp30LcFXsF8FkstHZJDkDqexIVOTqUgoJG3IoM09Qji6N&#10;QuaD1+FItz/hdPMrkRFVC+XRLVFRrwVsdVqgqEEMigl8JfVaorhODMrrxMLeqA3y6jVHToNY2Bq0&#10;RlHdRkhrdjVO9CXgPfFnuFbXItYo86QB8eAqeGwEOWEUwS+kuEBJWPraroR3e2PsfKpqxsJbLm0d&#10;hrh/+vfHIx/HLA4KxORIJINT4qBy7FQlxc+mKswmEpv7J2RuuwSH37sCJ5+qgcxH6iLngdrIve86&#10;5D1WHWlP10DqU42QPa0RcjrVRFFDzp61oo0jMznqCmQMqIacu2og56lrkfl0VWQ+eRWyn+DjJwiS&#10;T9XGmaeq49RHV6JwN9llHqUuGaeSmJ1loznTrCPwFRD0tMuaMvYVYSIgKROd0lO5SavOr8G0pDsx&#10;dM049CPY9SLY9Vo3nreUvhumoPuGybw/njMfZ7/1nAk3jEbfjXp9PHqSJfZPnIAxS2/CXasfxj92&#10;f4gVF9bjsPcMslCIMkKrk2zT+FeU7uJ1IOThLOilJUpyE/DkeNaqD6UZiPk5ObQogGlAdrKNLKD4&#10;MPwnFqNo9V+QMacnSsz+vDURTKiFIAeG/SMyPjPI2Ah8humFpe5P/X4R0BPYWc163vIxCfgcBNEL&#10;Czpg0ac98GLSTZiX8jGOOw5ytkwGjm9Hzl8fxPH2bZEZ2wppBDjJxCwBj2F7AhBKRcOmBIKUtu2i&#10;ycyaEajIzgiOAskMMrn09mwdya46tiQrjKIsbkyGSDlMcEpW62CBUyZBUmxS91MITmJlYmfpPFY+&#10;pWwuzyNLDI7Al85j65xSefxUfmcqgTiV0lXBl/T2rZBOkE0l0KXwPCXNI/JcwJjBz53n+9PIIk93&#10;bIbDvdvjxMO3Inv9Z3DbL3Ags78ccmVw0vIVw5e9DZ4tj8K9oDsclKAVc2M48TREgCBltiYgiGnN&#10;rCYj7X5nUk4uXvsGYX+e9gipaxKOnSYSrEgvATGuAZwEuoqE5nxNm9FrH5EY5C2eBsfhT6iwCHiK&#10;hBOAVTDD73NTVRDsCHDG16wlZwFOvSHJWeXdCfCc2JZ/GB/98Cke3foyJiTeiYFLJ6Pv8onotXoc&#10;uqwbhk4bBxkXT1dN/pvGkgCMpf2PR+91E8n8JtH+J6HfusmUv5Mx8stJ+OjAbMrkYto3v1ekj+PJ&#10;bDBFFaPgCf8z54jQSQQ9HxD4ehN85PdXRZQ/m/QSs0Ni+ZVARhMEN7dC/iv1kDryCrK4S5FLOeuu&#10;1w6uWm0IeLHIjWqCvCYNkN+wCWx1Y8n6WqOEgJjTiJNpoyZIj7oK6cMuR8EbVyGwpzaQy1ZK8Cu9&#10;hsSrKgKlV1IxKuVNKS+SvJeZ+EKo+CrY1zdA4jPXHfjLmCrVw/j2z/++m9l0rmu/9t2oaeSmtnhU&#10;SNkUAy1TpRT9KLbsqrB9Wxtn36qOb0f/AbvaVMHxppfiQgNR2Ko43PIK7Im5HCebE+Ci66K0cROU&#10;120KW2PO6A3rIadJLaQ0uRrJzarhNBH9dBNS4GZX4ESLKtjbugoOTq6CzLgrUXHoWvj4I8zStRLJ&#10;3ZGchVSMNJNgp53W5PMQ/f4R+JSjtC5rPW5Zfzd6rxpFOj8KPdeJ3hPQ1hLc2Ok9NkxC7/UT2PmU&#10;wwS/3nqPgiA0jO6bJ6D3xkkYkDQFg5dMwYglN+LWNffj+e9ew4LkxQTAUzSOQhQFyyw/o7Zk9FKG&#10;eDmAxDo5Owe03jWgbHnltqlggqQJlYpYIf+p1DcqziOYtRW2/W8jZ/kUAmA7lBDkTLFLRf/iVQ1G&#10;g01RREUMKwOfdV97/FpMMMICw4BISSYmKEZSQeaSldAKXy8ehs3HPsT5UBoHD89X6Sa5Z5DxxrPY&#10;37090ghaChBkUFpm8tYCujDwGUnJ1wRwhgUSVNq1ZCOLU1SVLY0gdJ7HSCUAppARpnZgay/giyYA&#10;Kl+QzE4AZ0DUujVMsH0bAl9rSmkOhNjWZHpWUCWDIKbzSVEjuKUROC2Q0+f4GoEvjcdLDYNehPFJ&#10;lmcKOFvzOHycws+d7hSNo52aYf/ovriw8APaczp7gcCiPEFJXtt55OyIR+7Hw6G8S00cjjkqQ6Ui&#10;CzXhJfiZFRYCxNl8jcBnrcKQG0L5feoX67Hep6IR1r7N11Eqa79mrZduShlNIJjfDVmfDETxxgdN&#10;+lPQRTugHfs4afKMLKAj1Qt6add+uXOUdqUUfDvyCXkpVCAbsr7Gu3vm4IENzxHw7iDgTUKvxLHo&#10;s062O5EgN4YKhwxv00hrUqfC6ceJvx/tvy9b/7UTMGCtwI+Nnxm4cjxGfTkRcQS+PH6HlgJy7ua5&#10;yK+nVBgvwY98gzZM2cLGidP9Mips7Qh8VxpMMBsFEYC8VIQudxUEy8j8sqnifoiBe159ZN9yFc61&#10;qor8uryOBD5bnVYEt/rIaVoT+Y0boOw64kPNaJQ1UqCjPo51vBwXbr4K3nlUoEd4nNLqJo3O7bwE&#10;HrngTIyhGr9bLE/pLn8ywZWASlIV1UTuhijMfaza+ienNrwiDG///G/3+1EL3HtiedCaFuMTeitd&#10;RcmDdiUJXgZvySUIFBPRC2kUh5ujlB2cMe0ynI69Evl1iNykstmNG+MCWV62fljDuiio3wAl9aMJ&#10;fqSwdVub29L6schvFEMgbIVC6vv0RrWQ2ukyFN17HZwriOpnKYfz6/CHVCPgEoBLCXwlwxDwfkHg&#10;SyXolVkJxYaG02BEyyl1PRzU24u/xn07HyHwjTAyt+dGUv4NlL2k/r1pBL3XjyPTo9Ql2+vJ254b&#10;xqEbb7vrPplf700TL86K/ddMxsBlYzBk8TjcsPouPPP13zEv+SvscR4l/OZSBJdAtUk0RZoaf5yp&#10;tbGF/I+WQUuKW4nSkuQUw9Y/Pm/27XVfgDdtHQq3v4jMT8chd0ZH2Gc1hWuGlR4h6at9KKwE10YE&#10;RJUn+vG+AUDDOiq1iDwmECpYkkOZdmb19Sgr3Urb1RI+WrCTlp2dgYzp72Bnny44SmaURmYm4LNA&#10;JCwfybAERAasIs+xSVJaTQDIz1F6XiAYZfC+BY4CSTLE9s0NGAq00vg5HUeMTk2AJdaXKqAjUInt&#10;ZYelrIBRwCdgk2w934FMT2AX/v50I3UJmDqX8HMCOhPc0G1rvSY22YKMsyHld2OcHtYXBR+8xon7&#10;FK89WYzYCxlOsGQPMhMfRt6MdvBxkvFywrAb4IumRFUiM21ytgrAWjl6phL2LPWLmLj8dmHmN7MZ&#10;Jy4yRTPx1Of7CH6z65hgR1F8W+R8PAj5ibfCfmg6VdU+2kwO1UGZCRhYdSVpM7Jl2or8yNY2AE4U&#10;hIpwLHAOy3PW4pXv38RdGx7AqKW040UDyO6GoM8Ggtz6YVQ3BDbartw4fSlllaQ9ePVEDFgjsOPE&#10;TwLQj5N8/7UjCYKjCIhSO7y/aiQmrrwR809+btY6KauLA4kzNe1ZNswHmrQNS6a9I/Qd3I7HUF4S&#10;bVZZmCTikj9ynFKZuS6FW1Fejtdg2dV8viZwrin8SZSuD1ABtmlADIiBo2ZrlDaIQlHj2igl43PW&#10;5HOSwI0ac9K8jiqwLrybCHpnScQKG1F5VoNqgjocVVBBoNN3mBUgwgaT46e0FuKSAb6mOL4q1pXw&#10;4FVTwtD223/fvNpgQcV2fllJHXgdV8OnH6WILptAT0tDfCWUuvwyFxmh307qmUFwWl8HBY9fi+Qu&#10;1YyWLybguevTCKjXy+s1RllDznhke2W1WqOiRlcifjc4a3dGcYM2uNCkKZJb1Mapvleg4Plrga3U&#10;8BcaIkRKGyy7Bt4i6niVqSm7Eq7iHpxp4nnhT9M4bAQPSUlFeAOms8T4vAShA7YDeOq75ziTScLK&#10;rzHStD7qeBqEjKKP8fONRVeyvC40mO6bJhD0xpENjjEZ/T0pkXtSHvTgZ/oTEAdRNg9YzdlxGWXB&#10;8lvw0M4XMff0Z9hnP4ScUDaHEZmD/I00YrOjjwl+EOa0xaWPz9OQlQeo7S513lqOJewxRua1IZh7&#10;AM5DH6No5f0omN8dpfEWeBnQi6tHFkcQiyfTUGSRr5lEWJOyokEX8fWJcUT8fGKKlF8Jqm9HeZk4&#10;hQb6Pb+QDMLB01Mouow8Yv1KHL5hAg6TGaUQxMSU0tu0IWjI5xdmX6bpvkAxAoxhsBETDLOsbMMW&#10;w88ZJmaxQwFROp9TEELvE+hlswng5KNTU3Q2j/I2O5bP8zV9ZwTUzvM7M8gOzX0dW6DH+xf0fPj8&#10;Lp5P+NYAp4CPgH6uXUOcadMYR7p1QubTjyJw+hv20wX4Kk5wUt+DUOpClHNiq5jeBP74urx+DWCn&#10;LNWey8E4TTJaviafKa+xlgBqpcUsbQUgZid3Qn1TQMApv+AsJSOrsEEDHqu+2YaycHpH5C0Yh9JN&#10;zxsfLyqOEngJuEFtiWDjZGmtKTcFP2UOBpa9fEcZzvjTsDJzE57f9TamrroHQ5dTnq4ahp5JfdF7&#10;ywD0YOu+uT/vD0Uf2ngvTu6yc/nthqyahEEEvj5UNnL39N44nEA3nLbPRrDsRRDsTfDru3oMpqy7&#10;E1+krSSs8VxklKrNxlupFm3jQCvmREG7RhHH306zp66tWKs2tOyUICSZSVXodVxJ3JBfnvhAcHLZ&#10;/wx/KUlMulwIHXCuUw2yPgJdbbK+us1ha9AUzrqt4L6uNcrqNSNZqonU7lXhWEjAy+wI5KlqS10r&#10;6KmlsE4ySscfYHcQZMny5N8zq71MdPdyvq8qQtnNcHpD24wvXqnVPAxtv/237bVaH5duqk+ErQGv&#10;8xr4yikzqZ3NUjIlKZK+mvW7BD4H5afT8WeeCFG3sB6wj+zvvUY4M+pypMVcgtJ6nOmI4A7+uDKi&#10;eFFUQxQ1aAF77Q5w1SBFrtUW+fU5E7e6HOevrwbHvCiEjjQwMjtkV3ka5fgpI1vRXiVGXgZHSWue&#10;1ytEuEM0DZuZlJxBQp0Ahv2kWm3KUz/rPIVXdr2G4Ymk9+sIZAI/Mr7+a8bQIET3aQhkeT3I7rpu&#10;HovOm8cQACkP5Pgl6BngY5NRGLCkHB5IidCHrce6ceiaJGMZjwmrbsZDG55AwuEE/FC+H8WhXH57&#10;BWdqF0GO5svzCnn88LvYKIUlY8RSlfis6LCpLSdJoQRBNyWELQ2hCxth++4l5C4aifyENrBTevko&#10;eZ0ccOVxHGSSwWYJnHxMAj4ORvn0ws1IMjIWAZ9AU/mCZWQghcsmIlSwg6PKSTnCsWeqU3J4fb8F&#10;R2+egh8oG9MEfLEEq9ZtCTAdDPAZVhcBFbG/XwCfgIqgRtASqEkmZ7SOyGEL1CzQs4BPtwK+SJBC&#10;79F79bkcHkNBDZOiEgYzfbeY38XbcNP3mqiuOa6+48fzsc7NOm5qhxY4Q9l9vE0UjnRpj5xH7gYO&#10;L4MrJwkptJGUtfehYPEEsuz2CJiiqA3J0OTD0/UkEMZpw3ClqESZvD6rqKxaA3OdrWo4FgCawrGU&#10;te65BEfl6s2MQdHs/ihcdDe8+xcABYd5zfM5J5bC7VfyNjsiQDnrtHEyUokvrav1EXwcSPFdwKqM&#10;DXj269cwLekBDF95E/quVIqW7JCT+IYhVCZDaKds64eQ6ZHBqa0bgQFsg9j6GzeOVAwncLbeHAO9&#10;CXr9KIH7bKGty7WznvJ45WRM2/wXrM7fSAVTSnt0meCPTKTC+KkV55VbSSOOwBfcDI/jTo7HWsQG&#10;5fIKG7TIQMD3Z8rOKwwA+aXSCFb+0uvI+tqi/IPmONnhSuQSDyoaE+gatKRCbGV8fq7aMSiJikJ6&#10;k2vI0C9BxYeNETrXGkEDfLX5PVeZrJKQlrGyOcj+3FoKR+AzcQcqU58CHCqKkt4Cp5a33Ls+ofG/&#10;9u/pb+f79RfYt0URZWuwPxStuY4HEqVU1IQUsuRqUkmywFLpaTairE+vkR0GCxsieDgWro+bI29a&#10;TaQ3vRLFdWhADVqRAUYhJ6oucpo0RGHDZpS6LYnuTXEu5goT5PCvbA2kteRxrzUX0i/6qvJVhrry&#10;+/Xj+F2OchpUxaM0lm85+2iBGicm+SD8lJBSmAIWzkoZ/ky8d3gmhnF27C2gIrh1oVEIyAZwJhTj&#10;M8yOQNeDMrg7DaE7X+8ugNykmZFGIqZH0BzANpDvl1SQn1Cg2I2f6cn39SULHLR8AiYsn4aH1z+F&#10;j09+ioMVh5EfLCD/04oQL42IBkOAU5IpiSnZnnKuPGSHNHjJLc6oSltQU0WNkAZG4ffwnJ6HvKR7&#10;kMmBUzy9nWERLjIPX5xqxontaWCFGZ+kbbgZxscBKF+gl4xDAFjK5wu+Ggb32YUEPmu3fTFj2HLh&#10;TPoCR8ePwDGBTOsWBLDmBBGxq3YG+NIFXgacIoDy02aAr1IT44owswhgmfdGXmezfHDW8wYY2cQS&#10;5Ue0/Is/NgOg4fdE2GHl40Va5HwiTYxTfkrJ7LOdm+NMRw66TvzsjUPgX/xXlG9/Aqc+GYyUuDYo&#10;mt4SrhnNCHoqIiHWJuCz5Kty97zhJWV2Xlf7HKW5NDC+U8fsZnAl8DPmvQQ/TTQCRn6+NL4lChYM&#10;R/H6p8koEwG7VArBTsxJfS55q/1sdRtQQkoFAa8Ep70pWHp+DV7++g3ctuYBDF06Ff2Wy+2igBxl&#10;7PpxBsz6kdn1pVztvYZNt7RXMTjlqfZfN4y3gwl0Q42U1fv78nNG7fD1nusGG2lsfIEbeezVN+Cu&#10;LU/g6/LveB6Usl7VOPST+9FEeK5a3mn8fBpxoQIy1FUUKdfDXUKcICnSqg2VmzPZH1peRlaGCjFA&#10;+eWVAaJFC7HIf+Q62kQ1yttolEbJJRaF/KhmKGrYFPn16qI4qj5yW9RFavMrkHXvVfDuIyYUcuIh&#10;9phixmR6Zmkr1Z+PpMjH71OhFJ9TxZIJfGR+EDieaobjC1t8/5vrdCv/JT557d/Sv2wI5LDD7YrW&#10;VCfoiD7yC0uJ5NrUo0IVFvjDSqxKCKZsjL68+CoglzL5h67wvt0OGZ2rIbcxBx2Br7BRE2RH1UNO&#10;03rI448togTObdgQqUOvgfvLtpS2nREsrWc0eqhYiZCaRf5kQNZsDiwwJKI7yijdyu4iemwi8BUT&#10;LOQP8ZFVUVa6QuwQkXG/iUzNOPM5BiyehF5keF0pYbtsHsXO5kxHI+lJA+mhjPUNw2gkQ03rs44y&#10;QEEO+f0IiAJJscVIEwiqif3pGL14LEWCexD8+tAoB6yYijGJt+G+TU9h9pEF+MFxDAX85wiVw2Wq&#10;vUjmSvaK6Qn4tPLERRnBOV7gLQKm4EeQxuUvJKKnwJ+9HaXfvo/sT65HURxZcnwjQDll8XUM6Kmy&#10;8sUob7jJ72StAWaj3FIxUhsHbV5CWxSuv5+MchWNYx+v60EE9izDmcen4VD3NkgVYJCpWcAnQGpr&#10;3bZvaXx//wz8IsAXkZgG9H6lmfeGbyNgZb1mgZoBNn6HBVg/Nj2OvG61n35vpF2UuBdfa83fIrke&#10;gzPtopHSPgpnW9fC+aFRsL/cGyXz+/GatCeLawmP2bLTYnjWznaUrdpegACmaK7y93S97Ql1UDa3&#10;ninlr1L6jlktyPZi2ZobYHSRMVZ8yEEd1xWlX06D40Ac5dcuBEKZhsep5JmWPEoFBNwEEkpJhS4K&#10;CTGnkYZluavx3J5XcOPGuzCKE+qwFeMwkCxv0HqC36apVCmTqEgEfGPNhCzg04oktR4EQpOqYtK3&#10;hvO9wziBixkS7Khw+tFONeGbIN4m+b6HmsTlHuuHou/iUXho09M46jpGkKug7dnI+LRGPUT7pTqR&#10;glFai1YlBS8g4PkEntJh8JaIHAkHLDVolrY6rCIjVqGRPxKciB8FtNPEJjg/7M+UsjVQUr8pLkTX&#10;wfG2VyF9SD1kj6iDU63+hPONr0JR06YojG6KUyMuQ2kSsSivIbQs1ufj8cjsTCCl4DISLTJMskwp&#10;QreDpMglYOS5iDD90BIHP4zePe/6KteEoe23/z6/+8q7D71LdE7l7FdejaxLOv0S/rg/kq6qGvPl&#10;cLv5mF9ktoMjC/MTad38kYq4SKZqba7zHy1xtv1lBDnJ2+YoIaUtIL0tjGqAkoakt3VbI6dufRzu&#10;9UeUfcnBnNsUflHlItLiQvn0FEypwqZIERFeAEtm6SqtyTaJM9IKzkWFZEwKGrBDvD6zskIZ7Oqg&#10;Isrgr1LX4cbE+zFy5TT0XTHRJCv3pdRVQEMsrxs7vy+NY+DawZQFQ8KzpKJgYwhqlszVLBoJgkjy&#10;9l/Dtprgx+Pofb3JJLtvGsdjTaABTUSfpEkYlnQ9JlICP7L5r1iasQInvSd5PkWcSe1W0jUZoKli&#10;bAIeyvPz83k2DoKAyZviwNDsqkRoTxGZ9in4TnyJ4hV3oSChh0m1ENvTQHOTdYiVaB2o5XMiI9Ta&#10;3/gG8BvwI3MRA+R77BzUefN6onj1XfDu/Qe8372Kwo9uxqGRMTTARsY3l06GdL518zAYWf4zI1cN&#10;6EVAJ3L/p63y+35kZuH7lV8L3zdN76kEbuY9bHocaXr+n7Vfe5/lcxT4EfRatUNa69ZWFLhdE6S1&#10;vRqlY3mNXoiBa3orXrsYs2ba9RGvVbwlaRUQUuK3VR+vifGnChAlb7WBkn2O/H/aYlIVrhvxVvuJ&#10;xPD6xqJ8BtnjrP4oX/EIAkcXk/Wc5DRcioog+T/726sJz0d79bDvqQLI95HmzcfGgu/x6g8zMGXt&#10;XRi0ciz6JY1Ev9XDMZBsbgCZWt/149FrI21s00QytPFkbHLhqI024KegnQCtGxlcZ07wXYyCsdSL&#10;fHt9CHhifV2paLoYicv7PH6vxMEYljgcExdPwZtfv4tUlRJT8CvgpI3KJRM0/miNKbFUnjjbcfjd&#10;78Bd2tmMWeXPWZWaFN3VYgYSJBUTECZou4nya4HkKJS8XwtnOv8JWQ1qI73RNTjd/VJkPVQfnoVd&#10;EfyyK7IfroZTXf+AjKjayGkQhZN8vXBmHRMYCZZeRQXKYxJ3zGZEBWR6hVqzq6gumV/Fn+HQFhd2&#10;gmLxdfB+2xJb/1Znz7z7q/8+4Nv4VNUhRz6o68SplvyymgiUqMAf0ZtNxQY9/EEeh3JlJEEVUdES&#10;M9JMnpBLyF9WDf699ZB1R20kN62OioaxsEeR8RHsspo0QEaj2iiuxxm0Xme+1hZH21yC/DeqW2Wn&#10;yS6DigxpoTO/JyR0VzoNv9fU7FOonMd3lw0kyM0nQGSSMVlMSikjqhumaJgSml00qTOuFCSmrcT0&#10;Q/F4dMPTuGHZzRi5dCINajy6c7bsQgkg1teLkqDX+kE0DIvxCej6cpbUbW++r48BQ0oJzZzr5GOZ&#10;REOk5KAc7raBMyeNTImhvTaT+dEYe6+iMa4aYyTw1JV34vlvXkPS+Q1IdiVzLuVMSrAOcgDIsEIy&#10;KgK3kb4cGCYtJ6QUAuKiAmh8Dy3HlHIKZu5A6TdvIOOT8ciN78CBFm22a1ThA4FdcHY9BGbXh392&#10;bZNwGyD4CfjklxL785P5VRA082a1R+4nfVH88UCUvNIVGeObIKNDQ2TFahmaIq8EPwKIWJQkqSK0&#10;itxakdpI+ykAVW6RYMfFxuciQKfXdZtW6XHkPZHXIs//py1yDDWl2WgJXkq7tkgm6zvb4RrYr68H&#10;/KO5tW42sv5W1zEcLFLQSIDnJKAJ8PScyoaZCWS2ZK8YIJmgSVW5mkBYE2VkfIUzuiFv/njYd7yK&#10;UOYmsqY0Tmw2ePwes9OZ0lXMBMcJTayqAHnYVbYb7x2aiVvXPoxhq29Cz1Vj0Yug15+21UfulI3D&#10;aGfDCWqy1TEEsglUJHLfTCbgTQ6npcgNI4VCNsdJWKDWnTbbfT1te9MoMkVN2jrOEHTbPBQd1w5B&#10;7+WjMXr5zbhv3cN47dvX8PmpL3Gk/LhZr+6mElE02bJHK8JsIs0G+BQF/wYe1xNwljYhDsj/rjGq&#10;pa2XEoguN7l0Ii7+MgIfJSlZD5VFE2Q+djVOkwylNK2GC8OvQemrdRHa3AZI6UDF1x7Bb5qg+NVq&#10;SB92Gc5opUf7S5D7FEnYN62BLNX8u5LfK18e8Yjf51dtAFtVE3AVQTJ7+jioOvOpCrfHYPurDfe+&#10;83sZX+JfLos+vTD2ZOCHVkCRVXVBZaesKi1aF8cfRLkbKqlGZCXNVP0tauqg8ypSWqW41Eb58mtx&#10;vE9V5FC7O6JiUUBJm96MEqN3HWT0rIXcmJooqd0UthqUUs1r4cI0IvfmGISKGhm/oaHKLl5Ms1xN&#10;F5TornC5gM92GQG2I2XCW+wAzqbBcs6mbkPHVVnZlM0WeEhW0rgcNK5s3zn8YNuPL09/iee2vYQb&#10;1t6HIatuQvfEcehBo+llAhk0Es6avSSDaXhazdEnzPx6rZMkFvBx1jWJz1P4fhqg+RxZ4obBZItk&#10;jGusGbrPmhHouXYYjY2MMXE0RiybgjuW3Y/3vnkX3+Z8i2xvHtmflecX4GhQCoy1zymNjUxP0TO5&#10;kfU7Qj5JCz4vmaGcwZLjqDj6GfJX3E321wXaHEdVn71kINr5zRNfj4NSGyDR2OIoLyjfbLMJkJRu&#10;2jHMpxxBspQSASI/G3i9HQqnqDRVTWTGNiVwKJhhsToBkoIMBlDCwPcjAFYGG73/x/ZrErSy3K18&#10;P/L+n8vkyGs/bf/8Oys3C/R0rmSuBLtUAt+5Nu1wum00jnWpjvI7o4G3WhP45NNTbp5YHgFObgOx&#10;ZDG8eFVmEfApcGSlBGnfC6+KSXwUjdD0hghqo58FV6JkXnUUL+iE8sV3wbV7NoJFe9h7Ocb+NLmZ&#10;Nd4OAh/7WmyqELk46DyAuakLcNe2+8m4OJmuINCt4aS5nvc5uQ6gNDUT7qZhBDsCFtVJDzE4+Z75&#10;HiUeqykPz6SpEPjkw+sp8CMzVHaCclfl+5M99lkzhCxyCAYmDcfY9Tfi4R3PYfaxL/B13l6kObUy&#10;iaxUYTnapBLtVfHFkrbKOSXecSK2dl0rZkuC00EZX2Lhg9mNkapQJaIEhEHFAAR8JDD+Qm0o1By2&#10;1VH4ftIf8X3nPyL3JqX5xAD7WvK1JlSWnEBs15HBNQAOKChE6XvHNdjTowoOj78c3kUEx7Q2BNJr&#10;jZyVL89DducmPrgqriQmUEoLlxTltV8DZDZF/pKWWPN0rYWvDKhySRja/vXf7o/af+r6VmHk6jwp&#10;anRVXGETqpqmFBflylD6qgCpKjTDVo3PcSZNbo6C96vjZJuqyG5SH+ejrsLpjn9C7p081tzONLT2&#10;yLzxUiS3/yMyG9RERrO6ONr1Umjza6S2InheZZIf/U4BHb9TjlFzS1DV6g1eZFtJM57PM+yJ3TSu&#10;Is5QPniUH0fQ02Jq3SqiCtXOM87kcppbOQ2uEKd9KViXvw3vkgXes+kpjE28FQOX0tBWsdHwzEoO&#10;GQwBrKf8JwbcJGstg+vO2bYb2V6PDTRMvtaPgDlw/RAMWTsUg5NGYDAlsNYA9+IM3XebZu0xlNJj&#10;MSpxIsZ+NR63rbgPM499it2OwxwahTwvi62a3d44w+q8zUJwAqC2t5RPxfj/KItUCDUUdJjKz4G0&#10;NSja8CRy5g1B8awOKNHWjWQjTrGWGbWg3DOVT5dvqoKDVtJMtd58cQ34nDb7pizme/FWW5Tc1hxp&#10;XWoRgAh8BCEBh/HpEWAMICnAYYIdVrMA5kcQsmTlzxrfE2kGjMKtMkCpVQbH33qfeY3vU/u1136t&#10;WefSEhd4zmmUvSeUztKrOmyPtAU+6sKJgZMGgc2uPS1McELpQGJ4Aj7JWxUk4EDUNTUBDg5SyuJA&#10;HMFvuph2Q04+TXFhfmeUbHwIgTMraaPJtL8Ss8JCSxtDBDu/L8T+C8DO3j7rP43F5xfhka1PYNSq&#10;KQQj+ekkVy010WedtZKiH5lcX6oNK7FevjuxP0VnrYBcT9qjghx9BHiK8BpVImBUVoJsczLtbjIG&#10;rZiAoUvGYgxt/NZVt+G5rc9gadoynPKcRV6olOekaK0CghbYaSN+U4HIPCcbJE2lbQr4OBNzzBXy&#10;d32JiorhcJVdR+BTQEMBh3ACMcmPorlBLRtTK7oWweSGSJlzFbZMq4ITz1wF/5p2wCmO9/w6VJBX&#10;wk6S43ReSnZI2VxQFzjdHJ7VZOfPXY7N11fB+fhrEDoXxeNeY7BGhVOUz+ci+DkrqsJTfhVfU5zh&#10;DwRBqsd02uTCmMDGp+vcFIa03/f37ftN/la8iSeWV5NoriKhf6a8/bMBOVM7n19i9skQ6Dn+ALee&#10;04bCuVHwf9sCqQ9egeOt/4yz0Zfj/KCqKHuF7GNbLCktj5ncBu41DZD1+GU43fcPOBZ7KY52uAz2&#10;55sB+9sQ+KrD6SFFlpwu1ZIU5RGyUcsryKEFyRVFnIHL76FM3EImxI4wwCFQYMewaYZSekjIR6bE&#10;GUwy0mUqVyjTTnVXSpETyMC+8r1YePIz/HXrC5i26h4MX0aDSxyFgTS4AWHfifL8uisTXmsaOYvK&#10;qLpzVu0hvwkBsT+Nrb9JG1BCqECThrlupJHAndcPQ2fJFMkNGm//JL535TiMTrwJ9216HJ+eW4wT&#10;nmSUcK7VVojGrijXIztbWSCuiFpQxWEomULQUrigpK/3AoJ5e+H8fgYKv5yMnNkdUBgXQzmmrREp&#10;c+NqktHU5f36xl+lCKXKXQVnaEVIIzjmKBm3PgGgHewPtkFyzzpIbdMMqrSiVRJaQhap0KIcOiuJ&#10;Wa0NQUXpLD8FPgNgEZ8gnzOsy3z2p+0X4BRukcfW5348ttV++pnK7SfHNABtnZ91zm2Q0aoNssj2&#10;Mtq0wJm29XBqcA3Y/sqBF9eVYBYNR0ID2OfWIyO2Nug2YEcGKNeAqYI9UylBkr9NCYZ8Lo6MWnXz&#10;PmqFko+6Iu+TqbDtfBvBzO2AP49goZrHltuFhmf6UGvH00M52Ji7Ff/Y8zZuXHUnBi4eR2CagIFU&#10;Dn3XKOAm8LIm2B60ta58vrt8eWJ4tDEVEei9kUqCttRtE+2LDLAXbawvW5/1Q42M7bppOJ/XpD0W&#10;g1dNwvClkzBxxc14cOMj+HDfh/gm7xtc8KTCFiw1asMU2uBpmgIbVBeqPWky9fik1ppbCwMsX6Sx&#10;TYN+efxcAiqcveDSrolUgdbeF/LHK4FZfj7KTwKTieyWXQXvyatx7pMqSJtL9bi/IWVrYwSKavA9&#10;l5kKTBUuK2jhKyWeFF8Gv3ZfyyUbP9gYZxZeijOLq8B1jvhCkJS/X8vjvMQcDxmeRykuxAa/MkxU&#10;SKWcnz1Ptr+kZdaKv9VpE4a03/e35716k3JXx3iRxYMQ+FxkX4qaaL2utLyVyqLkQYJeOLARKial&#10;TWsB57IW2DXuj9jZswqSb6xKJqclK6S0JQ0JYDzxMgJYbmOEdjVF8YfX4OSUKtjXpQrOTCGrXNsc&#10;weJGRHEVQeXFo5wOlhH0CLxB/jiryuqfTQjdVT6GAPA5OyOd9kVjk1QMSA6SjmumVeRMS32CXmhj&#10;ITefsyr9EljU4QFtJlRGip+Lc67jWJWSiL/teh3TNt6LIcsJaEuGYtDKkZSuNEbKDkmIXhsJhjTM&#10;fppp141Db9X6S5LskESRxFBqAGdnRY+1GJxG2pO33TaPRJcNw9FrM414E49DQx+aOAbT1tyBV797&#10;HRtztiCTA8PJISMjVFqO3Ck+klYXf4cc4KrE4TGJzxVkD+UEwBKwl2lYZ+A58jEKVt2NzLmDUBjf&#10;EU4OUC8Zn5id9oqomNcAzjmq+8frPp1sJc5y1LtmkaFP50T0eAec61sfKQQ+rXbQygj5xizGZzVF&#10;VyMpKKrZ99Om534EKktq/nPg+2fP/+Lz4XYR2P5Juwi8PIcfz8WS4yZnsFUsclqTzXash/Mj68D+&#10;XCuE4joZkNOexMrBi+ThWZFw5UCKISt3T749rZtWfmQjVHBSKZ/ZEgWz+qJ48X1wHvgMKDyLkNdG&#10;lkdxy/4TO1fhChUr034ve50HEX9mPu7Y+CCGJE5Gn9WyGTYCWy/K0H7KuzNpKJxoydyUc9pVaSYE&#10;sV6Uur0Jar03Dib4DTPgqFUZsq3uBMLum4eh6+ahvB3ORptLGkuWNwVTV9+Fx7Y8g5mn5mFXxR5k&#10;BrPNxC9fndwrXg/HhdfNMWFtUOTihCrFYdX3E5GQT4/v5xgyq42Mn48GGUyDx/UGym1t4LKR7SnA&#10;SVVmLVcTRlxOILrUAFOAYKbUEm/Gn2E/xDF8thZQfC1BSktf5dIiQzMRYH5W7DACamKQ/ByUKnPh&#10;WthO/9ms19d7TE6xPqvji4iFV4d4iBNmg/LyWvCfaomd8Q32vPL4NdeGIe33/a1/qEGP5ISmJUip&#10;TrC6hDSU1JJ62khPfZECHqWqnPwHOL1EXg8ZYPF1wInmyJpRA9tuqoIjz14K1zqrSkuwjLLKfSkC&#10;Wr+nmYCUVaWnkUKQW1wHp2+7ArtHVUHhnDoEzxh4S68hfSVdVmkrymqVvg/YlByp0PUVpMT8obae&#10;BIf3iBAnCQsKGDjYMZqhFH0iUQ86eb+cTemggIOd51Hwg6ASVOqLyl6Y6Ck/Q8hRBlVyKBUrCzfg&#10;pb2v4Y6192DMkokYvEwJzzRSzsBKeDa5fWtGGx9MP4Je36Sp6EV50kMzNY21azgf0CQ/a6Y2sziN&#10;laAo4DSyZe1wsr8RGLp6LEYsGo87Eu/GvOPzcch+1GTqewTWSnr2atmSZmSeO4HdE7AR4EvIAlXp&#10;ReuUaZRaguFIQyhzM4q2vYSsBSNQPLsjbAktOelw0CoCSXange2j9A1+pGohWpEgaVePj1vA92wH&#10;pA9vjHNtmxD4BCYCrRZkcCpLZVU3UamoLOX4kTkZaVoJ+KzgBIFS1VeMby1y+2sg9svnTOVk3Rrg&#10;s8Cs8uuVQa5y+xHwwqDHczCFEyjZL+i3tG3M24bIbhWFnNhGBPOayJlAuf8qbXJWa8PwLJYn357A&#10;TjmPKhOv+5wcZpIRzuRkzsnblJxiK+Fz+XN7meISvjMreO3JvH0EC/aTi4zcwRlLqUt+2mSRJwVr&#10;z6/Ekzufx9hV0zCA9qIlkV04+XWhrZjgmpgcmwqB9jWpJyoMqkYQJLD13jSYbSABcBDtb7hJSemn&#10;pZTKIjAT7UhTdaU7bbJf4kSMS7yDgPcyPjm3DEe9pzit56Gc/+S5M8vNqBx4cjxnsVIPx4XHSlDm&#10;C7Q2vkDOx0nWCma4NOXyc8o75AdD8lnug8P2IEpL61nL0soJSMq1lUtKKpDjVbl1AjStnw1p350S&#10;AlIhgayYbJCYoSWwZstIrbowOcJ8nWPcFDw2cpnvEYgqRUZL0ghqUGZJhFXa+R7lDvN92qrCrOii&#10;TPYQF1BYHY4DjbHqjZq75z33OyO6kb9Vd1fvdfiV+qU4UZsnp4oskphyYqoSwlUmKVGo7eZJeLyK&#10;8vLHldWC7/B1SEuogvQ5RP09ZBfpzSjHGvK9VUmNyQx1McwPIghqOUsZ9XhaNHxJNO7XrkD2x7xo&#10;Z68z3+XRBVP+IIFXF8irWoAEPz3n54V0F8dwpniSnbGPnaMyPnYDekpvMVFTw5OK+djOLiVrEpgY&#10;1GPHE1ACHnausQG9qoCCdiNwGA54IZiOHXnb8ebud3DL2gcxavU09F45EV0pIZQrpVp+fShjTVWX&#10;dVr8rTypsG+QTXJX6QOmkQmaQIkMk+yxvyq/EDSVEN2Phqu8qoGJ4zFh2U2U3H9DUuZGZAWzeCYO&#10;ni9/D2dfU6GD94NBgbt2uKrg76BRKpuezWNSD0ppBHvh2PM+8r+6GVkJPVEiBz2ZXcXMWnAp94+D&#10;WzX/PPGxZhBrL46gyia92gmZk5oguWMjpBHgzrdtRmAJV18hC7wgIGnTxNzq+TSC4k+AiUCnai1W&#10;MCFya1V1NhHiyu8NA58qtlRu5ymtBYAWmEk+V2oCunaS12HQE1AaQA4nOyv3kE33FYxRZZlMAm+G&#10;SunzPDJ5DhkEvzNtaqJwWhPgnQ7wz2oBLTMzhQZMxWuyu9mqpSe3gFKFFAlvAteMxgQ/Muh5LVE8&#10;k7J53lA4tr2M0IUNJmobDNkNUMhFIfuys29ykY8DjkOYcWAGblpxO4atIFCx73uq2jHtw1oOafnq&#10;xOp6ckKU20QBNPnq+hDIlJ5ibEpBt43DqSDUrIyD3qvZZEcEwcErx2Lksgm4deXteGHb37A0ORGn&#10;3edQyIlc+6f5lRwt37EkK29DXgKgh+ODjM9PVqqAoOBNJeqVQqX3KNhm/HrmFQGffHwCPo4n3zoC&#10;3/Wwc+z6ODatclQCJ7Ex+dk4TiuIF5ShBpyUcxcJgJQrN1euMgEbn+eYNk1yWYAolxnBTcfSDoxm&#10;ZzZ+LrKJmUmfU/RYICi2R+ALFbNRCbps1UmGyChzq8G1rxZWvlHtm2furnF1GNJ+39+Ku6/ouvel&#10;68pCPzQiahPstERE0VuCnRBda/NMGXoBkrKl+SPl4/OevRIVu8kIj9cFMilttYyNTNBH+uqULFYS&#10;In+cLpBWZmgNn08lZtJaIrg/CuV7r4Atqwp8HlJgUdkS62KZfCBKbUWTIecpz8FTTBZpv4MdtIGd&#10;U8BOEtAp6qRUEM1delzODtfqCM5YPt6aTVgU9CCQqBab3DDsUOVW+Sgjg4qgKijC9zs4Y58LJGND&#10;yTa8f2oW7tn+FIatvBEDVpHxmYz3Aei5bTCl7DCyuBHGSPtT+g5MGm+qXkj+Sg4rh6oHJYz8fj3X&#10;Kro2xkjl3jT6rpLAWzgYtkxA/9WTMPzLqbhz+UOY+cNc7LXv41ydy5mYxkdGAS8Nk7fWrnBWMETb&#10;BmpnOQd/iIu/JRgk+NkOw3PicxQn3oPc+PawyzE/txG8HOQeRXnj28Id15ZgKJlXm2wnCr63OyBr&#10;WjROdq6LlPZNCUQq/0TZSwATcAjUMtoK/JoSFJsSzAiM7QV+EaCL3FeTRK7cCGq8VfqKlsOZPEE+&#10;Z9XKE+ipYKiVIG3y+Qhc1pI2C8SspWsCQAsUreVyFssU+8zi8cx72MRW5YdMb6Pldu0J4p34Ozrz&#10;fNviXLsoHOtUDcV3NiPwdYRrelNK2HqcAOoYpqekZfvsZqhIIMvjZCHm5+drfr5WPqMRimZ3QMmi&#10;qRxUs4H8A+yPXDMJacMrBQXkH1MI7VTwAr64sA5/2fYKhiy7hf06hfKTjGzDUNrCUNqOlZfXj+pB&#10;/mOzRFLuj40KVlgrL3oQ+JRg33edgm0qlqGllVbSce9NwzGAbLD38lEYtHg87l57L97/7h/YfiER&#10;2f4ztNpC2gwBj/ZvkuRNgQz56OTMI3i5CG4VlOEOvubmecuVQsD26L0me0A2ZpzNHDdO0gIBHx+K&#10;LSp9zD0PzvIhcNopWTmeNY7NNrECJjO2hQuq3K54gIBOIKaxa6XEWfvs6r3hJlbI4+i9iswKBLWV&#10;hdlRja8FSJYEiGYxAwHRAF8Y/CStQyU8LnHJaatBYkTFmF0DeZvqYNVrNV8hlP3BQrTf+ffFrVWq&#10;fv9a7dmFW5sFUUbWRzpqyr3wy7WLkfJoRDmt/XP5xfwxAiltCBQqrsYZgBK56GqC5dXwlml9HeWp&#10;jkEA1I+zIkAEM/cf4dZMUUzpm0+ALLzC2sCI8jlI3a/d0JUjZCVCKpCimoDW7OEzcngs++cTAhWl&#10;njos3EFi84pJmRnLyF6CmXZL89lpoBWc16xAhySl8QvSIEKSlQRD7auhLldVXuXcFXL2TqUE/q5k&#10;N2Yfmo8H1z6G0YtptMv6cfbuj16bB9EghxhZ24+SeMDqybydRNCbQIOVP0aRNhozJYnJGZR/ho+7&#10;CPS2jUaXHby/Vb6cCRhM2Txi6Y2YsPRmPLb1CSTmLEdK8BzNuIK/w5K+tE+TQ0rcs2Zr3lHgw+Hj&#10;rxV4g+DnOQ+krIRj48MoWtAXhbPbcFBHwxnflKDXGp4ZrVAR34RyuDafJyh+1AHZdzXD0S61cLZj&#10;U5zr2IKARDAjqEQYmpGWBsj0PAGObNA03heYWexMt2Jslt8vIkWtunhsAisDTpZfT9VaBH4qjCDG&#10;p2Nkxra0QI/vMQxOLQJsrXh8Hkfsz5yTQJmPdTz59EwxgvbNkdxBVaJjcYrHPtkhBsdU4blTdRwa&#10;eBmKHyPj4+/1zBDwqbiA6ufV463y9lrA2lyoHjyzr+PzNVCiyjaztBH6vfAe+QIoSea8SJYnlUDA&#10;cNG+tBWjGNa3ZQfwxuHZmJj0IPqvuAXdkqZQhrK/VR5q4xD0WjsM/VZryaTkqtJVCGhUBN1NAI0g&#10;SPanJZOqnScfn9aRq4SaqgTJh9ybLLB34lCzN8b1a+/C3/a8jURK6QzvaYJdIcGujArAysHTRllm&#10;/xc2n49qwc/xwKasATWTo8cx4vU7ja3rM6oDaNw/wjgCn5G6Gj+6zxETCp3gOHyRoNeOJKYaQYmk&#10;xICUJKsFUPLRSdFZGSAWuBnyQqYnrBA4Cuh+0YQnYnZiggI0AR/fK5wQAJrHP2kCXItBqjK8s4JK&#10;sUyusgY4sqAhvvxr41vDcPbv/e16p0HPrDXRHPmUQ6KWBCHtc+l2VTHBDPnqhL5Quedigh9vQ85L&#10;TYKh16SjKKfmT7xI/IxybeyUthVVebEIdLogPGkvb328VZ6gj8dTEnQFwdDJ5w3FLZH/QFng1ncK&#10;FJVAbfb6Lb+awNcTAe/rhLlD7BRKQHWY2B3vCAiFEDJQdZ4vaMeZvOPYnbcHRz3JyEIRJEvMEhwV&#10;DyBwKGpaQfCUs1dGbS0rI5jo2DTvcm8O9mR/j+nfx+GuVQ9g5FLOyCuHojsZYLd1w01StIqc9lo/&#10;weRQKS9Q/hsln0rOXExHMMmllC4EQg2KbhvIIPmcsvP7qGpu4jgC4HhMW3kbPjwWh33OQ8b3J+e5&#10;TpcnSKAm+PF8lSZh1gHzt2t7TQfBXAvKVew0lL0F9u/eQMan45AV14YMrxkCHNghVRuJqw1vgvaS&#10;qI/gjA4ovr81Tnevh3NkdKkCMQJUlmrjxbYj4LQm8PC+loCZyi0W+JnlbQIpNoGV6uhl8b1ZfI9V&#10;rIAASHYmIMxs25qP2/B5RYYVdVXlFCuR2QRSBGQEtgstmiPb7KvRlq0NcmL4GZ6H9gTJbN8GafzO&#10;lFbNTXHS8zxOGtu5Vs143o0p1RviVMc6ONH5OpzqWRPnBtRDxoj6SBvbAOk3RCHnvkZwvdICIOv1&#10;81poWZq1QkOJy03h42Tgm1Ef/njtpXsdCuY0RsbHA1C66a/wp1Da2vKoGggoXklD+fMUvChHRiAd&#10;Selr8PiWZzBixRSTIN97zXjjz9PSsW6bB1uMT/ZA4Ou7xnJ39GOTq8RkDsjvp2IZ8v0RBFUxSH5j&#10;RXmVNtWHoDlw5UhMWjkNT+18AcvPrzV1+cp4BkqH1iTu4ySoAJ5Z803pbbZJENB5aDSUtfLklXEa&#10;TadC2l9+At9l7EWRr5Bg6aYkJrAFxe5IBGhHmmit4IZVTCMomRvcwTF6G0GmPgkQwU15tsqx5Tg3&#10;gGZATmRFCxsEXhZoWZt/h0HvItvjc+FmfdZ6zchXApsFdNZj4xes9P6LTcdkU46xKkUFSwh8J1ph&#10;X1xTLHi49r1hKPv3/o7NbNguZ3nzHJxvSDp7KbwlBK9SancBmkLPQmgBnxgZ6aZZYlZxiQE+l6cK&#10;JTBPiGAm/5/beRlMiSuCn/Jw9GNQKsoq2ayiglqHq4REy5enpXGGQRZdBhQpkqvNzFXckBJZ/kSx&#10;RzZXaQuey/1EgB0EuSJ2jmStnLhKCZFPwprVxOEqQjYs2rccj6x4CX/b9xE+ubAcu217CH+ZNAix&#10;QJoPO93NTnfTsINkVyGPmCABlAAY4Mzo0yoRznwF3hLszN6HD/fNwq2r7kX/r0bR2K1k5+5qki8E&#10;ux40Vs3yvZVjJd+MMXIFOzR7W+ky/fl+RfPMkjilNKxRJHk0hq0ei8EEwJGJN+GxXX/H6sKtuED2&#10;KaZqwr4XN0CicXop4QMCaOUziq3ykgj4A2VA8VHYDyQgZ8kU5CaQ6RH0gvGczOJqAZS6wfgoMqCO&#10;cDzWFun9KXXbECgoabMoP3PIrDK1X0WrGIKL2JWWfangqOr2NSP4yP9HwCP4CPAyCVaZrdqYKi0Z&#10;er/ASeBm2B7Zo3lOclfgGS4xZV6XL46sTczNfJYAaCq0RIoZ8POtm/PcmiK5XRNT+l7SNbldY5xt&#10;Xx/JXXjOfRoQ5Boie2J9ZN9QB4V3NoT9EQLZc03g/3s0Qm+1Q+j9jsCHrRGKb0lgo9RPaGAit0pf&#10;CbD5Z9DW4+rBzetTNEvl+oei+JtXqUZ2EjiKOUFyQnXRmjjpVJAdFRFADpTvwtzDcbhv9T0Ytpxs&#10;Lmk4Bq4dYUq+m3p36yhPNyoyS9AzCsACOjE+gZ/cIcoT7UbQ67qZYLmRSsEkKPN1vr/fmuHos2IQ&#10;xm6YgCf3PY3Pzy/GYecpWqxl5yokoNQZVSbys8krQsyimiLoqQSPHpCRuslIU3wpWF6wHa+dWoj7&#10;tv4Dz65/C6nuCwQ+QqKLslYFEwzDI9Bx/EgNCUAllxE6x0MtoNobyrFczYz/oP0yMrIrCFpaSy+g&#10;43NG9mp9vR5bAKdmJC7HuUmFiwBfGAz1mgDMPKfjhoHPSpv7kQH+CJgEQiOliT18j5cY5LNTbRbV&#10;ge9Ae3w/I6Zo7kM1hoSh7N/72/tm0zpn5kYfxbGm/DHXwFdSlX2vYAOBiSAU2fbRnJCRvqqecgmB&#10;iyBFcLN2aFOzNL+J3lCmKmSti2QcmLxgQeUH6nUe16TLaFNi1c0v4etkfIrahKjhrf0+OMM4+Nj8&#10;YGvdrqN8NAK+5QS4C4Q3bdDCzmNXa9aSs1bRKBF1Ozt/fdrXuCvxKQxfehPGJ2kt7cOYfzge3+Rs&#10;RTqNQjvLK9ShYILKSAU9bKrqzFlUScaSlaoCY9wl/I4MTw7WZW7BP/a+i6nLb8GAJaPM8iH580yl&#10;lw00+g18biONWCkwSokJNwU1jGGLGXJGV1PhA4HhQLYBBEDlBSpdpt/y63HLxkexIPlLnPac5i+p&#10;4OAj0Bk/jSR8BWd2bQDNmZu/WjO+VgmoBBYvPlQVxH/6ExSvuRO5szqjLC6ag7sBPMpJi2tGxtca&#10;3hdjkDepDlJ6XYvjHa/BsY7VcbJ9DZxsWxPH2telXKyPkx0bsNVjq48zvH+2fUMCEFmR2S+juWGJ&#10;JspLBpbWKorMsQnlJ6WzAUqxRIKJ/IYdCXwE1dRWClIoWBGWrZSlYoBnBXDtyeDaN0Jy2/o4247f&#10;2bY2jrWrjtPdaiGtfz1kDm+IvAlRKLw+GkW3t4Tt4TbwPNcBwdcIbu+wvd8W+CCWoB6NgABtBsHN&#10;bOPI3x4XBbORkNiefJwEf5We0h7HHkrbwlltUbBkIuyH3ucEvZuzSK5hS37agiZCJZjnEfbWZK/B&#10;i9ufxU3LpmI4QU+R2Z5k8X3Xj2DfyhY4qfHWWuetpY9WZL83WZ1WWShhuTdbD4Jalw3j0Invl/Tt&#10;v3ochqwcj6HLx2DssvF4aPuDmJc6Bwe9B/i9+WaapkkShHkunAC1vlvVxyMTtQDPMDWec2mwEMeK&#10;D2D5qcV49du3cH3SAxhIGT5i2R14Y99sZATzDWj6vPws5TENivatnD7avCZTEQgxweA+kpmXqNC6&#10;cKwqQdkCPr8KmVwEPjWNb7UwNlxkcJHbSNPjX7aLoHexRY4bBj+9TwBIoqTAp9SfV/Ka54SCWrBt&#10;i8XWN2M+f6VKlT+Goezf+0t6psbVZz5tuS10vAlBSlWQryGru4qDiD+WmlxLyUyEthJS+3gB5Msz&#10;Oy6FAyACR7PkzJw09bg+o8cEMtFk5fD4nQS28I8wEd9wM/4C5fwQJL38Pjff56ecjiC9p6waKkp6&#10;wONMYGclsxH4SPmtKJRu2ThjEfeMHDjpTcGTX7+MnssIKjTGIcuHYPQnw3BP0j1498iHWJ29nsBy&#10;lnNjCSWjjRO80xiQlcBJGOV9sUIFQyQjBKha5nM2kIZFKcvxxPbnMG7lTZSqNPIkMb4R6Lkm7KSm&#10;4VvMjwNBEd0w8JlKMcYPSCnM10zFF7FAySK+1mstgW/tVPReNAaTF9+M9/d+gN3lewnxRSawofw+&#10;n5E5kjvKtRd088x4PySHoJ8y3VdCinKeSL0NZRufR9acfiid3YIDX/l8zREQ63u3KTzPNEEp5WD2&#10;HQ2ReRvbTQ1wYTLl4oT6SB1TF8nDayF5aC2cHVILpwZehxN9rsOxrgTKTtfiZKcaON2lLs50aoDk&#10;Dg3ZGuFsh8Y43a4RTrdXxJgA2IksrWMUUjpHI7VjDBlcrNkrI4XsMaVjE5zt3ACnutSjVK1HoK2D&#10;Y51qInVAFNKHRyF7QmPk3tgIxXdHkck1h+fZVgS59jzvLgS47sD0riY3LxDfjgAWSyYbDcxsbnIW&#10;PTPqEuC1lacKs2rtsgoLKMdRbE9rdcXy+Hx8M+TP64ac5dPgOTGfrPokbaqY/e1g3ys6qmJeDiT7&#10;z2PB2SW4e9NjGLZkvPG59UtiX20Zj55sFuNXoEIMT82a9EzUn30r9m/yQJUGtXESumpFEJle340T&#10;2ddjMZD2OSlxMh7Y8CBm/hCH/TYFugr4zZKkmngJdPLRsX9DCl6Q9Qc4ASowp42A7BS0WYEsfFe8&#10;F3NPfYpHtr6AMYtuxYDPJxJMp2DI0vG4OfFOrMhch1zaupvH9HNCN/ZiAhxkkWKBBgTF9kr42mbK&#10;yXvhLiF71pJVjX/75RzrlJiStwboKoOeWgSs/teNACmsINMLOq6gGrzSyG7lHZevjcHmV5vNDsPY&#10;f/Z36ItmL5R81wwo5KxZci2/7GoL0OTU5A8XgEHoK0AjtQ0oz09JjUo6ViBDURgxO50s3ydKq5Ug&#10;AjyxPOPj47Hk45M/UIwxqAiy2J98CLwVGEoOW8BHJqk1vJptCHxB+5Vwl7eEz/kSQe4AO62IMx8N&#10;Qawv5OQsFQY+zYh8LiuUhVf3vYNBWnK2VX653hi0ZiAGrBiJIcsm4wbK1he/fxtL01fhiOsYoaWI&#10;zI7GwElPFC/g8VFWCGy88KjChmQAAdHFY5egFIdsP2DWkXk02McwYslkq/ItGZtSD3oRBFUMwUpC&#10;FbvTUiMr5cUEPDhQulEeK7dLSdBiBn02KyrMAWIGzmgebyzGUrI+vvUZJOVuxHkOhjKemLYYlG9H&#10;GfemNiHPWdtbBuW38TnICDkgTESPrDD9exRteh4ZH/dDwbwYlM/TGtSGCEznBPdBDIIfdiB4dEVw&#10;Zjf43+8E75tt4X+NYPJKB7hfaAvHM21Q/lQMSh5rgZJHWqHgvhjk3NECWbc2RcY0sr+pUcga1wxZ&#10;IylVB1O29ieo9SHw9Y7Cya71cLx9HbLFKMrlmIubBokNnuvUiK9fh5QhtZEzJRr5t8Sg8O5WsD/a&#10;Ce5nuyD0GsGNIBf6sC0CH7bg+UbDp6VlZGgmaKOqx7OawB7XAHYyN+154SWw+/l8gOzOT3DTnhgV&#10;85rANldbd2rpHtmeKepaj59rhML4Tihdcx88576gOkw2jMknxcDrqunExat9yP4DXj80HeNX3Y7B&#10;SVPMdo2K2qu/tLJH1VO6bpqAzpvG8VYFAyhltfqCYKf+7r1G7I/9bvx749jXlm+vG9+nxObByyZh&#10;6spb8O6BN7GjcAvS/ekG8KiyjYwNuCU3dE6cygN2+Pw22rn8d9rQysH3Z2BjwU68f3Qebt/4JEF5&#10;GrqtnIKuayajB5nkoFW0oaVj8MLmp3HMcdQEZty0aZ92CgyDnqoFeWjTXk2e8heHMvjFX1HiToa7&#10;tA7HOBmeUXGXc8xrpYbGvMCvMvP7vwQ+YoAkNUmR33E5HAp4EluQVhuZi5vbt77Z9OYwhP1nf0eW&#10;Nbshe2NLX+hCU8rc6mxXGOBTbawfpW5YoxP4TDKjcW5K0vLECH4mnM0TVQjb0vICLAEcgZLAFxB7&#10;5K1fz+tiCvh4XAOOauY7rMd+pbRQZpvgiDkeAbO8Btz2aaT7awhwOSZ6FQg52Hkc5Ow0PxmRJF+I&#10;IFDB2VtloqasvxO9aIC9NgwhCA5D3yQa46qJGLhyKmfEGzFuxe14/Ju/4/NziThSfhKlIZsxfFVS&#10;0ZZ/Sh9RJFWzr8/H52gg4lpu/isIFGBXwX58cHAurl95N/p+pb17yfK0cfPGfuht9jAl+yPwyfg1&#10;8/dROSsyO233J3+PZLIpJ6T3aVCtI3PcSLa4abSRQUMXT8Jdax/D3NPLcNKfafw9Wp1CQsJbnof8&#10;kTJcNi1FcssPJInOwcMLiWDJARTufgUpn/dFhtb4zoyx9vV9vxnZUUsyoVYEkRg4Z7SAi4+1rWJQ&#10;bUYMEBdLZtUKiG/N++2AGe0NWHrfaw3POy3hfS0W/r8TKF/sBN9fO8HzRGtUPEp2+Ugs8m6OxtmB&#10;dXCySx2cFfMT4LVpTmYYhdPdayNrYiM4H2mDwCuUqu+RyX1EFvcRgXg6jzejDVkbjz+T50iA8yjl&#10;ZLZVZNVGULPPbED2Gik2EG3YnCK0WqscmE7Qe78mHDMaoGxuM5QtaGnYrlJa3JS+5TOjkTuvK8o2&#10;PYBg+grKg1TjF9N2Bgpi+I2rpAzf5G/DsztfwojE69Fbe9SS1Ws9rYp5qqit6T+ye0VpuxkgDAMe&#10;32O5NsbzdgL6b5jIWzG/4ei7RX3NSS9xFIYvnYZnd72F5elrkOo8QYsq43eTzdPOFHjziO3RBk3Q&#10;LeiifVfQ4hw8NwfS/NlYd2EbXts7HTesfQhDV96M3qumoNvqSejEybcjWWXvzZOhcvRjl01A/L6P&#10;kO+XhA/A63NxIte2CfLvKVtAyTBiuWSBBviOwud5F67yPlRZJEACNOOLsxYXGJAT0TFs7/8H8CnA&#10;KWLF8U8VqABqMP9SILkxTn5Sd+/yfzdx+ed/X0+PujZ5UZNNoRTS2/La8CrQIGAiWFnyVT/MAiHd&#10;NydjnJuaDSzAknPSugiR91u3FyM2kWacpXzeAKpudWF1n7did/qxAko+L6enHKUCUy1sdpT1hc89&#10;k4M6jeCkzmOnEfgIB+I+RhZoQ2Zl0x92/oAnd7yEQYuVPjLGFBYYqPSCcKWLXkk03ERKzWXjMCXx&#10;Djy75WV8cWYRTjhVsqeI5iBHMaWBYXsEPjY3jUMpASaoQsPRas1USo0Vmavxtz2vYBJn8QGJg9Fz&#10;7VDj9zMVnylpVeigpxzZ4RJDytlSGowWoIsp9CDbU7UY+Y56qHDkZoKfBtAKnvuiKbhpxYOIP/wJ&#10;TlScgd2s6pAc0zI9zdw+A/punpBZBxzQLvwqeqo8RReCpftRtvd1ZHw1EoVzuxEwyOw+VDHOaPgJ&#10;hj4yKTEm10yVbJIk1B4f2vioIRlSI/gTxJSskk7KD9SqkABfB0EkNKslQgTP0KxYYHZLPsc2oy2C&#10;b3aG/bG2OD+BkrZ/Lcrkmjjc4VqcHVAb+dP4fc+3IaujfCWwKvpsGBmBzKyimK3aePp+1RYUwKk1&#10;MkvMdN/aC4OgR/anoqJuFQ5VI1Dq3PwztEJDbI9Seb5WYWjdbWMUUxZnLOyPwm+eQqBoI1VDJpS/&#10;puvnps1oGWGGNwvLU5bgL+v/gv6LR6P7agUsCGYbVQ9vLLSDmdnPQo2PFcQwgGdAT+x+FPteycti&#10;9+xz47tVYGsEJ90hGLZyHO7c8hfMODYPu+1HoD2cI+tkrSADTZuTrc8stZTfmv1rrKwCmd5sbMjc&#10;hrd2f4TbVz+IYUunos8K2Y2lJgasn8zzIQCquMbWSehJhjppzW1YkZEEe7CCx9OEqJw/KgPajb5H&#10;qkEVlxU0CXEcIfA1FdkjcJZx4gkXJZCCM/44u8iMNf5/Ck7/d6Bnvi9MqFyUuD7X5ZS51eA+2ByH&#10;Po1e+sor/6F/r/Lfvtn1F/hO0YCLa1Puqtyz2JeASj8sDHyRaIxhaDoxPi9g1GMDkD9v/+5F0YW1&#10;mqn8rFtKZn2v6n/ZS5rBVfEYO2gXZyeVzVEuE2cxI/uCBELO2fLL0VCycQEJpxZg0oppGLxaFZZV&#10;g0+R1fE0EM3Co9B3Mw12wygMXDUCw2noU1bchKe/fhGLM5fijO84Z9h8goodfkoOEi0en7c0UIGh&#10;NhF3BJ00S5X5KcAp12F8emIh7lnzF1NCvMcqAtrm8eixZaLZ4KjLhvE0ShUxpVFumMQBNJmsYRIf&#10;83bDVOPj600jFuPruUkbxYxCv1WjjfN7JOX0DV/cgld2vImvC3chC3nkCDb+bg5csVwyQCPTCIhB&#10;v53gb+Ps7uD5kvp5bUDpMbiPJCCbDDJ7Vhvj4xIYaM+JQHx9BCgBrT07tLohmk2vW9VLBIpeApKL&#10;oOKaIRBROSdVMtGKB4IQGZczoT4cc+vAOaceVDUmMJNM8YOOcL/SFmV/jUHRQ81R+GA0bJTOeIvM&#10;7sNYHkeAq8834GesTX+sIguqNq20E22+ZDVrmZmaQFD19Hg+BD81J4HTLDmb1Yy3zfj55nAk8D0J&#10;NckIr0bFTOXotUTOF2NRuvd9sofdvE75nCi8cJE1awLROp5znhQsPPWlkZ+9E5WapBQVsnCTdDze&#10;+O5UnTuyhtb47+TL3UCgY19ZdfQU7OLnzFptvmeDfLhkfQS8yatvwdt738G3RdsIeFqxUw4HJ+4K&#10;gpudNuUU4HEyVfQ24HHA4y2nbTloxTnYUrQL7x+ei9s2PoqhK65H39U8p3X8Ttp0DyoM1eBT5Lgv&#10;bavHRtrb1rG0v9G4e+tj2O88TGjjmFB+H79Lk6KkrmxDVYAUzJPsRSgLQc9i+GxTyPjqUumR1HDs&#10;KTfvJykqvxiz/3fNIkMWu3TxHLxOAV9dFKyNxXdxLV4LQ9d/93fk85iXine3D6GwMQGnKr+UP9yA&#10;nE6iMvApcCFAVNPjyP1IC5+w+dxPmwVmlZsliy82XujKzYS+9bz5nj+joqwmL8A4DvTP2VHpZDTi&#10;ZJK86jzNWgQ/SWB2rBaNby/YhnvWPoiBK2gk64eaShfKqTNFH2UwlKMDtlGGbByIgesHkxEOJ2Mb&#10;g4lrb8TL3z2DLVlLkBM6SwCkyORA0aJuJT77aKSKuNkojf1+AosirZQjRYFifJ27B2/tmYXxy+9E&#10;b+2fsP4GDorJxqndTb4ggqCMsztlb0+yz95rCHprrucMPYXGrE3QlQc4FP23qG7gUDKF4RiaNBbD&#10;lo/BqKUTcP/GR7Ayfz0yCO12/kr5ZwKqUMNzUjqCl4NGZe7VTL1CN41a+V2lp1Hxw4dIXzoauXPb&#10;ECBUhYTAEqdCpjXgJ0BoJzFrQyNOMAJAAZ8kpWGAUea+mpihaQQirQ2umFMb5XOvo7ysiXJtsk3g&#10;8c1ugUBCa4Kg6uG1JhNrRWbX0kRTXXMawza7LmyKuJrGzwj4yM4EgJF9g7XNpiqmaLmZWUMrkFXT&#10;fbFD03Rfa2yjKWubEeSamE28PTNr8buvRcmcJsheNBqOA1QKJacBXwUZjp+gQ7NSH9JOTtj244Nd&#10;7+D6JTebqHx72klnsu5eW8jIOUFq3XVfAqAYnwIXkZUXZsnZhuHs2xGc3Eag06ZR6EIG350TWL+k&#10;0ZxwxxGobsAdm5/GV6mrkOpJ4zeWmnMIaSMoyk6t+S2l/dplW7RodhqZqIuwWIT9JYfw4dE5uGPH&#10;kxix9hZ0WzsenbaOQbevx6DLjuHosnkQum4eSFumnaxRLikBccs4dCUgDls5GR8cnolMAppfY0Tj&#10;QgESBTbEJDWBC2j53aA1K0fW734LrpI+cKsKihnHP45Ba/xbGHCx/Ssg/Pn7/81mYYn8enKVEXcq&#10;qiKUSrY3vZF93XMNBoah67/7+y6+TZ/TK9qWI6cFglplwRM3Xxj5EcrN4QW4CHzmQvzsZMMXwrxm&#10;Xv+V9/xG+zkIWsmL4e+vuISgV5WzUVfOiK+z844Q6DS4yXjYbRr4isrKx2Vynihe0nwpePWbNzFy&#10;KeUt5YBkZI9NBD0ZNY1U0de+m2nYm4YaYOxBoFFV3N4rR2DI0hG4jVLh/UNvY2fRdhNto6gkwOo7&#10;/EYeuQkuJnPeRWBR7heNVgL5jDMNX6SuwIPbniFbuwn9EyeaEkJWwVMlP482QQ5l6asYZR8CXg/j&#10;MxIoyhc0hOdHubyR4Mxz1h4hfQjWfQmIA3lud258EF8lL0N2IEdzOY1Zv50GzcEjSWN2xOe5qUxX&#10;yKtgB6+Q28FrSuaXPBf5a25AwZxuKJ3Z1pRT98TXhJ/g55llMS8jKQ3TItgR/C4CH5sCDb6LtyqB&#10;xffPtJp2I3PMaQg7AVTHUY07s1SOzM6jOoFkc/Z4gZy2YhTQac8LbfajOnkCXLUIu/tpM7ucXXxs&#10;MT9JWlf4M5LmDn6/ysQb/+DMGJTOao/spRNhOzkLcJ7lBOU2qSFav83/m1UYX5d8i1f2vIIpy24g&#10;U1e/DEO37QQXAkjvLWR6xqc3nP1GmwmzvchGPwP4fN+1SlAfha5kWV35/l4bJ6P/ykmmAvi0Vbfj&#10;rQMzsL14D7JChYQzMUz2iXIyXR74lHgse6LdmG0J2JtlPKdTvtP4JHURHtn2AkYTOPsnKiVGe3BQ&#10;NRCMu25RySqBLMFWyfEKopno8Tj056TaZ+Uo3Jp0L7bkfcPJmQpAaoB2oXqB8o0rO97sBU2yIOKA&#10;UD4fr6WaegCOklh47ApmiJj8OBZFVAwA/mzM/qSFx//F9l8Cn5pZ+2viA7pfDTjVFgfnxqQue7Lh&#10;79tO8l/9bX0ntufRz9qWB882Q6j0agLOpQZ0lE5iNvLl/QgIRbT/r53oT1oEAP+DZoFuFagun/yI&#10;cPzZ1NmvKG1GyvsXdtQOzo5lHPAc2JK48m9xCuOYt6qysIPLFORITsTNqx404KNioX02jkZ/gqC1&#10;NnIyjUYpBpIziqpSomzQrdIQeH/ZSAxdNgGPbn8KX55ZjNO2szReJTiLUVk+Ng9BUA5pTqZmSZyf&#10;clPBj3z+21m2E28ceA9TEm9D/0WU1KvHYIBmZgJsDzLM3uuHYQDZxADzndZyJjnAtQrANAJ0T5W7&#10;5/3Omzi7bxmE7usGod+S4bhj+f34/MhiJNtTDdi6OagDZDKS4V4FZ3huAma/crR4clYJL4Kf+xQ8&#10;5z5G4cp7cH5WHxTObk+AakbGR6kbX5tyUZJTG/GIZSnfTaBHdigAVOl7rXpgC8xohNB0lb+yav/5&#10;zXaNAjpVfrbKPgkUjVTlfRVRMPvV8nUDonHNyTi1cY8itfLvEcAMoP3YtIOZGJ0BQwKbWKbA1298&#10;fHpOu8/xPmW4Z3pdOHn+Bog/bIHiGb1QuOwelB//kv2SwsmRrFz24eYEEXSiLJiHTTmb8PiO56gI&#10;ODFqf5W1BBCCSG9OQj02TKKU5MQk9ibXiKSlGJXshI+VhzmIbbBe4/M9BTjrp5rA2ZilN+HRLU9j&#10;8fmlSAlYeaOyCS09VNK5i5Oz5Tu2pK0A2U/1kO0/j/X5G/HXA69jzIY70Gs57XS1XB4jrb2eKWdV&#10;AMPyN04gAPM8pRzWUzGsp2JYM4FMcxxGLZ+C1799F2nebHkQ2ff8ySIEZoLUAFGmgpffraAGJ22c&#10;hdc7A/ayYfCWNYBWbsnHbtbaqhEDFNT8+Rj9ZasEehfbr70v3CIYwvsWWRK2iOyI9Eg9qgmDhCc8&#10;Vi4n5z29seXdbp9fX+X6P4Wh67/72/5m7Tq7ZzTYY99Dgy6rwx+vUlGXhH+0UlEUkSUAmgBEJXD7&#10;rRb+Mf9Js9b9WYxTwQ8otcVRhTScg7N8HPyeL9mBOWzyXZD5wRGWouYpGrsV+D/uPIkntr+GPkto&#10;3Mqh4mw9lHJmYJIqaUzmDE7g26wlZuH0Axp9by0po2H1VXrJujEYnDge16+4GX/f+Sq2XtiI3FAm&#10;v00byzhMbpSLBqyVFEF+p3bV8nk9JFlWLejT/hP4krP3o5ufwJjFE8kqaMRJqvoykN8j/4wKTI4y&#10;TELRQS11k5TqSQA0OX8KkBjfkWZ5LYuyPjNs2UTcsuI+xB+ei2OeMyjm8HJxAvDQmJV8bdb30qh1&#10;Hl6erZzopuRQ0M6Rlwx/KhkjJ4Tz8f0oO7sYaeqn7FQFExfvO7XUi4AlsNG2iwI7FTY1QQ6xPd4G&#10;CHiBGUoWVoBChT0lgwVUFlP0xwkMBZxW4MLaAJ2fpzT1zLQCE2aPYAN8ArsIo7NaBPi01Ez7Ckvm&#10;ao8MnY+fYOfWDmlzm8ND2S4grOA52gmoJTPJZpMegz9tLYE+j0OftiCpp2RvXidbMBVb05fhoQ2P&#10;YMDSCeimZWeb2NcEOdnF4NVkbbQN1WdUaoqARnaglRhGTgoc2V+914xEfyqEfvx8P4LnkEU34obF&#10;9+H9/QnYXX6IU1+BEa3aSkBAo8i7FkUqW0D3fZw81TcVfOeRkr2IPxSHOzc8SKCbgC6cILvRLvpv&#10;5jlRHQwiAA6ifNbEqfLzA9i0764mbwGffMcKdPRNHI1pK+7C1oydhHqrVJsJnHAiVKEOiyBoMvSy&#10;iTBo79ytcLsfhr28LYlGdZNWZim9yuP3P/HZ/4t2Efg03iPPC+wIfOEVGxbhospUylxaY2R91RcL&#10;H+r03+Xv/fxvwxt1Py7d3hz+vFpGVlp+Ov14VU1hk+aOAN9/AWq/pxmnqplldMH5HC8GKv4EbXzu&#10;KO0Ab8VrnC6PEOHI+tjFqtAiqDPpT6LwovR+F4VDIT5OXoGRq+8yclMMa6BkyhoVG7CWEXWl3O22&#10;Wfl3iswR8MKR195JNG6ygAE09gErR2P40vG4bdVdiDs+D4dM/p9mciUWi2UpHUHlpMgGKTuVHyWn&#10;slIQxP6+K/4Wr3//NqYuuRkDF3PArBmBARxs/TfReJUSsUEOdclvAbAc41ZVD7EM7atg9gHR6gBK&#10;Xm0qPYAgOWjlOExcfiP+secd7LMfho3fptUGnAE40DTcAwRAsj4FQRQIUsTbS3DmjA9fGsFvMfJW&#10;3IusmT1gI/vyxhH4ZtQnIFl+NQUZxNj8AjkCmG4VaIjUt4tIYGuDHhUDUCUY+d0EhBZARdii5YeL&#10;+OTE7gRuuq3M9n4KfIb1UQJrra0eu3jfHF+gSkD2m8CIAi6S2lEomRGD7LiuKF9zH4IXCHpBbeit&#10;YIHWswbYE06cD6Tii9Of4L5195I5jzYsqddmBZw0yRE4eO3NPrbsC8P+2AzQGdZnBTUiPj71md43&#10;YNV4TODE+PimF7AibY3ZIFyg46L9edi0jlbAq1Qk+fFkL24+J+vI8KZiRfJyPLX1eYxdfhMGLSPY&#10;qhyVvkOb36vqskqjKVrM56zJUDbCc7wIfNqYSLYyhuA4FX/b9TbOe7IRkN+bXyjQkx0obUduEC3J&#10;tDIghIpZnBA+g9M+EQ5bQwJOVbI9K63s/xr4jA/vYgsfX6DH77UWTSjAwvfq9TKq0JMtcHZmH3z6&#10;cJc3w5D1v/nb8G7Mg6c+bRJAan1S3iuhdbUqBqiTtPLweALyvRng08n/j2eASs0CPt23gFfPBexX&#10;UO5exk4iI624HSHvGgLfBXZmKTuS4MeOdpL1aSMV1SCDl9ATqsA+xwk8sPNF9F1CaUIQ6bV+hDHk&#10;/jQcgYspG6UiAhv1PMEoaZIpJjlA0eCk4TQybUc5wlpvSwAcsepmPLnjH2YZW5Yvk7O6Ug4kZcg6&#10;yQKNBKaBVRCSVQxBaTBa5H7KcwoLTn6CW5Lux7AVSkfg91Oa9JHUJbMT81PZKzEIAW+vdWSj8vsR&#10;HHty0PUluxigXDDK5C4bJZfJNlaNxphl1+M1GvtB235+ZyGN2UWDF6Mg86O08QUExgI+3RKoafD+&#10;oI0ndhL+c58jf9UdyJ7VGba4ZgQ9simCkVdylaCi2n5a4iWJqdfE2ByK4qrGnaSricSSbWkbRjIy&#10;O5vK3ys9RqAoUNM62Qp+roLv02uWjLbYXwTgfmw/Az5+XgDsV8EFymsHj2nTniM8jvYV8ZF1+uKb&#10;wT4rBvkJvflbHoQnbTnZdyonQE5EkvgeVZvz4EwoFbPOfoob1t6LPisnGpbUe9NU2oPWzFqsTmXf&#10;lYOpyLoKhYpxm2KzJoprAaFkr1l1w+cGJRH0Vt6C13a/g53536IglE8WJxcDr7vHC7eHgMd+INZx&#10;MlbKijx5CnGU40Dpfry3bwamJT1A8FSAazwGUY0MWjUM/VcOw8BNArNwkQsqAe0Z3ZkMUMVNdT4W&#10;E5U9i4VSNdCWJiTdgxWZG1BGUA3w+0Naj06Q83Bi9nIyVCaqKWclH59Z8HuCCuUN2Eo7w15yFQFH&#10;OytS6groxMgujsn/PfD92HTsCPBx7Av4tKBB9f30OrEApTXh3RuLr19qnjbnru6tw5D1v/lb/ELV&#10;OgdmNj7qPxLLk6gOr5MMy6Fw8uX88ivYlLAsdJYGFyIrjUUX4/8OAM2xDcvkLFRxFc/pSngdKnvd&#10;m8D8AWetk5QNBD6CCwmOATytPZS/y1SfJfPKJzdbQLk5KXEaBmrLSTEsGpIq3KpkkJJQu2wZha5K&#10;XaBBSUooAVQ7qfVfM4xMcShlMmdcJRjLv0NQHLJ0Mm5deS8SDifgWMUxSk1Vz+CMLj+fqioTeFwE&#10;YEe4bJDOTwWw8kPZ2FywHc9//TqGL7qFA3AyB9Bkq27bOhUvIMAp2muqPSsSPJZslOdLkFOOmAZi&#10;Fw7KztqVawsHIz+njahHL74BL+96FQcqvqPJ5/OauDgJWAxYEsfP6+Al69O5eH1B41gPccKA+wT8&#10;KYtRvPIB5M7oCdtHMZSiLcigxPbkU7N8dGJs9pktUa5F/3PICmfXYattbq2S7mEAFKixGcbIpvuR&#10;ptcvNgNqFqu82H4CgJLEYoh6nkxkeiOE3uN9gm/JvCiUz5UPMRr+GW15zu0Iej1g3/oIAlnrEfKl&#10;c3irdBNlHSmPvK7nAhmIT/4YU9fcQzk4kf0otq+kcspUSUSCniK2mnysJtZN1iXXAydH5e0pEd3U&#10;Y2RfDFo9EsOXT8Bd6/6CeSc/xTHXKVqAjd/FSdewKfnRyDZNwE1rqq2MA9V/TAumYHlGIh7a/BSG&#10;c9Lqu0rno+RoMcjhVCRKTxlhllv2l7+Z9ql8zy4bx9NWOQlyMhQrHahJUkxPa4f5+YHLp+CFb9/E&#10;cU6wKrWmvubsJwnE89BSTOXuabcQsj8CcDAoGb4RXtcdcJSxn1WSruwy+CkrxbgsKRoBv/+7MW6w&#10;hIzPKLyyP8EshtCyWK3Y4PkEKy4DMqrDs6kVdr4Y9SWh6r/P3/v537cf1vuwcFtLk8/nlbR0CNxU&#10;GLQaAUiVmXWSRGS+Zk42QlF/5Qf9bxq/hxfE+B0cAr2qZH1/gLc0Gp7y+zmLbqWpFUpY8D4lrhZu&#10;k9koyKAIp5z8Wux/0PUDntz+HAYspuFsmmQtHTIRVUvumlQTAk0fGpL8gIoCq/XjANDMbqSOAhOU&#10;yH0kmeXXSRyN8auvx/Pfv4712d8hl99D+CXoCfx4Hl7JCxURlcQxUz7/7+FcX4IfKo7ivQOzMWH5&#10;7Ri4VJugW0GV3mJ3GzgQlPLCAaeIYU8ONM3wkryq39aVQCifn4I1vchKh1DuDCaDGb18Kl7Y+Tx2&#10;l3/Hbygl6CnYwa8lEzYSR4yU10ZuALEAU3xS6RUOFTdYjPxl9yI/vgvKyPzskqtkW9rPQ9FeJyWm&#10;bXYLlM6JNhv2eGbRPkxTCXexP/ngLIATW7MAU6D1I4MTuFUGwp83C/gslqgmlqmEZbE+/4ymCL0v&#10;RtocpfPqo3xebTLKJnB92BqFsweifNuzCOVvMtItRJav5Ywa4k7+vjPOE4g/loCb192NIcsmGjav&#10;QIaCFpECEupfs8TQNLE7sSoxLjYFnfi6dkQbQjUwNHEsxiyegCc2Pok151ciO5hNQBPrJ8tWShWb&#10;Uom0nlzMTylHLk7GYv0nCEozjsThptW3ccJSMv0U9q/8yrIzAa5V/CAisSPnpPMw5atkl/LxEez6&#10;aY34WkluvjdpLCatuBOr05JQEsozVYp0Rkq+5w1v5foQ8MknrQlBCe5pBOQZcFb0hsemlRpXmHxZ&#10;s/begB6Vltqvjsv/XYsAn7AloLJ3Yn+mHsAl8GmXR/tVwNm6OLugXmDF89WmhaHqf/u36vVGw08t&#10;inIitS5P5Iqw3NWFUIUGnkyFtpn8I5+3QM9ifDxZMzP8SI0lVSP3/5tmSV4Brb5XNf9UGaYKQe9a&#10;OMv7UU7MYIemsEMp4xSl8lkRXs12VkVa+TRchMZcLEoj61tOlrVaBi1/Go2NhmRAhcxP0TwBn2V0&#10;4wzj6qG9SyVFaXRWVRUaIgeBkRaUHX0IUv1W3Ih71z+Hr5LX4aw7nYPNQUujtRH8lPCsLCmPcI82&#10;qHQYgbTYwVl/KtnCJ7h95YNkkDfweyej65YJ6LhlLCUNz4myVkUMBpAFSpZL9nbWrC8JRBZgWMoq&#10;y9k9eBMHNH/XSA7IF795BfvK95lZXyXJLYlF9kHwMwUdOCBVsVrl7DUAQj5VdD4J39mvULryZhQn&#10;tIctIdawPv/M2pS+Ncns6sGe0ATlc5oaxuZR0rNp1nKyCPAZkJM0NvJYfsAfWwQA/3n7KfBFHitH&#10;TysztLF6uST1XMqeOdfB+VEDnmd3OLf/FYECJbWXcbLzWNVL+LsVgDrpPoqP9s/A9ctvNVVQBq/S&#10;NqC6ngQZNvW9JhwFlYyMVd/zsVmTyz5X5WStrVZay+D1EzFo8VjckHgH3jv8IXaVfI2iUAb7u4xs&#10;WmCiSY99rCbb07Wn7VlZefnYVbwbL3/zFiYunYbBKzjxmrXdauG+FPiyaaLVOQhw1c+q6GMyDfh8&#10;fzFOgbCxUTFBTpS0j2ErppjqQSmec5xalR+oCZdEQI0EwEx+8i8qgUWGyBEhtud03gOHrTFBpipB&#10;70qCH1Wdkpf/PwBfBCN+BL4/knFavn0vb918LBaKourwHY7G9g9qp79yT5X/TRrLz//mPFC39d5Z&#10;TS7gcAuEtG6X1FOlpLWTkkrPq16eCgkIhOT/MwGQyEX6CfBVev4/beZ4VpRHpalV6MDD81DVGJ/x&#10;9XHGd93NTt3KAV1m/FqyPC0pkxEqr09yQ6kcMs4T3mN4ddcbGELjlQFZM7uMyJo9tbmQtVmzWKBV&#10;SUOGpWirpHEPgqVxdMvo+LgrX+u6fhK6r5mMPksnYNq6+/DRkRnYX7qXctNGYLGKRop1EY/hZfPQ&#10;5sRF7AHBUhkycR7rczfj8R2vYdDSW9Bt1SQDftqtTYnWAwh8Q1eNR/8kpS1M5CCkNDcSjAM37IDv&#10;Fa7vp7pwAziwhy+ZhNf2vIkf7AK/Ig4+p4k4m3QODUjKb1+Q7I+sKFKxN+TLB5w/wHM8DheWTEFm&#10;QhdUUEr64usiNPM6gl8NgpBKPFm+OslPNSUaG5kb3sNCzbC8mdYuZmJ9VjpKBNx+q/0c+PScfITR&#10;ZJtRKKa8LZ3bAI651gqR4pkd4KC8RdFW9re2UmT3m1X+WozmwFH+nvcOfYSJy24xlUoGJlklpAQa&#10;Jj1F4KboOZsBF11LTmhiUFqB0ZWvK5FZpeBVhkzS9vbV92P2sc9w3GdV91FBAy8ZpmS1+ljplKry&#10;bZY5sv9ld6n+01iavgIPbngaI5dPw0BK7UFk6YZ10u76qj9NEwhzMhUDlOuDLbKCROeq85PE1YoR&#10;Mf6OfNyFNtFr6VjcvfoBbC/aYXyHnMrglrwmqTP7uMjtEwY+BQDFRBE6Rnt4BxX2QXCWVaekFNvT&#10;MjUCn1lLX3kc/ghWP2n/5fi+mMISAT5iib9cecK85XMiVwF7NSCnDgq2RuOzZ6ttuGNAlcvDUPW/&#10;/RtQpcoli/7SeHnJqrZAbn2ehIqIqiQ8QUeVkSV/eWFUaFRNkvcnFyACfpV+4H/deMyAAFDfpeIF&#10;YqEVl8LlvBYOx2Aa2xxa3AUOYA87U53MDlaelGZeyV/j1NUmk6XYkrcDd699EINWEPTWyq9GqbNB&#10;hj2MwKcNYDjDE9RUKVdgZ822VhPwydFtgd8YU1utCw3VsAUaZ39KYUV+n6ak3lm0i5BD8DM6w0I9&#10;VX8W+DnJTE1BAcpwiw2U4JvSw3jum/cwWvs3rBpJMBuM7uuH8Ng87jqySlV/iTBSsdWNBEYtfuf3&#10;K+rcm+BnmIvOlQxg1LJJeOmbFymp9xECSmjsSudQvqF8TWTHBD1FfVXTj/MDT1FVbnIoe/ej4mgC&#10;Mr66nhKyLXwEHxUzDcysZRieghIOVUgxYEagYlO+n2lh0FPys0k/+ZWmFBlraRrfQxC1jqFjWRFi&#10;swwu4tsTeIZBsEIrPebWtQIoM5qhYFYPlG8i6BXuIIfJg5vgrmurAa91t6f9KXhnP0FvyQ2cDAgW&#10;ClqsH2ZdO+PLZTN9avlN9bzZ01aAyP6VW6E7r2ePTXyd0nPwsvG4f/0jWJq2ClkBlY6SfPXyO8mh&#10;BC6myeY0sci3bDHOs+6TmMXrecOqu4y07UYb6aok6fVD2YdD0HfTUPQhiBm5qn5UM6rDmpRN8YqI&#10;zVHe9l5nBV46bx2NTgp8UXqPXXEbZh5IQHYgwwRWDMtzc5JzciAosZ4Tv3mO/WyS22mXodAOeD33&#10;w2FvSfV0DSWm2J6Y3p8JfAKin4/B/x7oftEuAp8FfqY2gBSeFKWTyo6vBbS5UHJT7F5YF7P/WvOp&#10;MEz93/zNu73W9OT5zYDUJgiWXGOcnUoeNuWiCHrahEh19bQxkCSo+QE/Z30//5H/TdPFMRFe+RPV&#10;OVca2e1mB7nK2sFX/hJn+b2czzjAA+xYAR0NUDMw7ZJsRgZJ2cGhfiGQi5mH52Es5Uaf1ZNpUCof&#10;PwIDCSIDk4YZaWmKi4oFcJZV9M6kN/BWMsRKawjf58CwjFKVd7W+loC1ejQHyQTcv/lpLM5ai/Oh&#10;NEoPJVrTIN2Uvl4rqirmJxOUF0q1N4p475DjFD48GIebVkzFkEQFUoajI0FZ0TxV3LCSZy2mp0KY&#10;kutiDdoUXSxAe7B23kK2spmPV4/EyCVj8crXr2Jf8R7CazlBwcfrIfnvNWkv1gbTPBeeT4CDNaC0&#10;Fwj8jqD8QBwyPxuHwpmtCWJNDHPzSNIa2dkCHuX1EbRM8QCt3DDszEp3kcwVmAm8LjYC3cUWBkFT&#10;cMCwPIs5mnw/5fexGYDle7UWWMvWfDMpqyW3ZzbnOfVHxca/AfnfcUCX8QoqdUSJ5UpZ8SElkIOE&#10;019gauK9vI6TeG2Go+umwZzItJOZVRZMKUTqU9VCNBJT/atJw/SzghgTTKmxAavHY8SqqXj6m5ew&#10;sWATcvnP1OxjJ2ojKLlX5NUgqTJuDRfZn9wY+byOu0u+wzvfvosbE+9Cv2VW4EzZAx23DGI/DUTP&#10;zYP5HJspZGuxvYiktSSvajaGz0/2RuDrtW4Iem0EYMW7AADrjklEQVQhcCqxncxwwIrJeGj9szhY&#10;fIigZ6dFudm/or4cDsqWpu0L8UztGePikP8zi5Pc5xw/I+Eoq0GWVQ2hEjazaMEqE2exMIKQMirC&#10;Y/D/FPiIIwGSGvn0BYAegZ/taoQKqTD2t8Gaj+qXzHy6zv9mmdo/+/vy3to9d38UnR442gr+7Jqc&#10;DS4xa/c8TmpvU07qciNzzX6auiDU5Ia2Xvwx/6uARxhETbP8iaoNFjJJlhYT9RfX4/ndQFD5mAh3&#10;kp1cwU5Vf2sBtpUhr87XTlPi/grmH7Udx1Ob/oYhy26kkU0hayO4cTAMIfANVISMj8X2LB+gWnhg&#10;mPtW030LdCgxlWdF47WYg7L9xxlDv3Hzg5h37lOkeM/wewkqXicZl1Z8EJRJszwhDVStsFC+HfGG&#10;98/70/D5qYW4I+kuDE6k1F4zlgxBET2LgZpIY/j8LD+f5BsBkOAtSaTodBctwyMA9ksagfGLJuEf&#10;376BfbYDhN9wkrPy+TgIBMBiSG5F/DiAvWa/BuVFFnEgHELZrvdw4ePRKJ7VluxMICVAiyawtYAv&#10;rlk4gKEIr/x8Aj6rVQa/ys//soUTl/V5gpry/dwENq0TFssT8DkJtn4DfM1REdcUBXN7wr7t7wjl&#10;HSTaaAMdMWg/wcisnsaFUDo+Tf4St6y6D0NW3kRgm0iQGI2um+U6sCYrBYu0l21f3o8EsdTEqsT2&#10;tPph6OopGLx4MiZ8OQ2vffcu9tp1/YoIrmTGqn6smo0mEZjikazKqcZ+LOc5nEcm1uZvwNNbnsXY&#10;zziJLZvIiVXlosai25YR7J/BpvWkhO5Nu5G87sP+taSuZXeWrQn02PhY/a4CtpoMe1MN9EkaakB5&#10;0so78dmZZSjVHsyczFRtRoEMk8OnYJpcPUpc5tVR8nYwWEhQ3I+A+wW4bW1MXizKqpIzqNDolRfl&#10;rlVJXWO48hj8XzcLI7QkTbEErRhRUQK5skRqfNrDO70V3N/2wKa4lp/8T6qx/Ku/9W9Ez7ft6IZg&#10;WlMEi7UfRhWCHsHPFCGtaoFQGPig8lTGpxcGQrKyH2t2Vf6h/2kTkIaBj0wzxJlAjlhTFLXkUvhK&#10;YnihHqcRbifwyWlLIOEQ1mY8Wr6lsvKG8pPVyAgqgjasSl2LG5bdg34rp6KTnMiUM0PWDMOgtVpJ&#10;oZmf7IqSw/IDSkKS3Qn8KjUFOlQ+vr+RIGJhGlhkCesVORyHQTT4SctvxTv74nGs4riRtR751sQ+&#10;iTqmygvNUQCkSVqgpNL52aEMLDu/DPdvfBKDlkwNy1wL8Azj4/nI/6MUB7EIE3DR+bCJwZhIn/yD&#10;28dh8KrxGPPVVPxt52s4Yj/GM3AQaLVWUzSP36vIL6+Wl+Dh9pIRkJkqMKB9PEJF+1Cy/WVcSOiD&#10;slmq30eQiteeFSrzbpWTsoIWYmwCqUYm2VisTjmA/zqgYTG+SOTXJDgTWJUQrWO6tCxNSdV8TxnB&#10;N2dOX9h2PAPkqZ/lu+Rw5ql62bdaB5vJ6/ZF2he4ccU0DF8yDgMSlSo0xcqDZB+rP83EFWZ5chOY&#10;68rrZ5i8+pUsWsntQ5ZOwNRltyHuQDxOO0/zqtk5WXiMjJV01DaNTq/KPema+WlTXuPxSwtkYkl6&#10;Eu7d/ARGLJpItjjFBKY0efZXUIrApbJlVoEDy6aMXfH8zGZD6kM9ZyY5q5/lb1ZpM1MLcM0I9F85&#10;FMMSR2P0kil4ff+HOKOcRf4Lys1jAhnsPklbASHPy7A9Y2ml7PdzCHo+5zgeC6cqManaOsHObBR+&#10;0c+nMS7gs8bd/24c/7xpTCtHmNhC9eihitP3arGE10OyVXYdgikdkb22R8rXcbE9w9D0f/u37JWm&#10;j5z6oi1wtiNn12vN7mqSu97w7kpmOVuE8ek+f4BFYTVD6EL9Ly6YPi8mabFIq36fHnNGUpVodpa/&#10;rAo8pVfAUTqcHTqXPX6OjEpeHuXpU0RykMsQ5GajvdIQeEttkunJxIzD8zEi8RZ0pVHKl9PPlPcZ&#10;GY76aeatbIByMotphZ8j4PQLvy9SrsgsN6OBKhm27yqC4sqxGLhiHEauuBF/303WZT9IPuAg+PJk&#10;vH6yP06+MlKelCSohyeosveKA+aEcrE2azMeJmsYsnSSidiKlfbeoIRqDVwFXrTigKAYBmalOQxZ&#10;MwGDVfBg7XB038KBzUE/YOX/Y+8tAOM8si1hmZkZJEuWGRMzMzOGmZlxwpOZSSbsOMxxErMty8wY&#10;M8kkWTKKuaVWM57/nPpajmd2/t19u2/fm3kv7VS61fBBVd1zz4W6NQ2Tfp6Ld/Z+gLO+czy6Ahpy&#10;wivPjMZh2E6u6TKpDso5E+4pJQcBMr/MTShY/QhBpz/sqnlHQAvMIwsjAPrFzNiU6qIVFr+ZsjKB&#10;LeZnwI/sz7y+AnhWM0VEjYlLcFPqCgHPKeAjIAo4/R+0gY/NQUDM/WoAbBufA3K2kjmnUsBLOKYU&#10;aa/lu8oJl+GXS6tx0+q7MHzRaIxIIECQESldZKASlbUEkSasSUxfOR3aInTIOgHiZPSlKdxPiepk&#10;yFoKNnLlZFyXcAu+SPmS/XWSfePgWBHg3Owf+WmpNBxha822AkVaty1XwplAKr4+/RNuTXjYVFge&#10;yjEbvo6mNgFWSkk+5JGcXyNXTcSoVdZSuHL/nUCwXKFqvvXntSlnT88DtR533QzOvWlUbBzj5VMx&#10;fclcPLr+Key27TamtZZrauOs8nmulJoggc9qBD7lcNJMD4d3IuB8Aq6SdgS+6lZQQ3KlHLpyU9c0&#10;EZe/lWF9x/re38vp/1kTkTHPClbSzJX7SkvTtDTVK3+frRmCSf2x+4NOX0Rg6f/9Y+2bsW2OfdP1&#10;qHdPF4QvqkxNVfhcBBrtkVFChhcBISvdRDci0Iu0v7vB/6t25Zjl5+Rr43wVC1VHKfRdiwPZncB8&#10;Fwd/EzVyEXWcjaJcShaltA2lt3BiUEIkJPqfdjFL8pzGE9texMjlMnPG0xwaj/4bOfEpIKMIXgI+&#10;7augiShgM7XW2KzUB5kiFviZjH8xB35fScZmmZsCEcr7ExNcNQljlszC87vewM6C/bwyGwGPZqU0&#10;tBrN3wAFSKku5dpa4FeEAmwv3onndr+G8cvmYAhNcVOCiKaaqvwOMgKtgEeEORjzSLmHVjklRSVV&#10;xUOO/OE0m6ctvQEfn/4CyabMOQXC56aZVkZBsSr8WmYw8U6ATDYqhgNfBvwXE5C/4i6avH1p3gr8&#10;WsHzmQIR8TRN4wl0Wo5G9kaw8hlAtAoW/K/SWcQQ3TRz/Z80M8dUIMP1WTwcXwj4YhH+sCtc73VF&#10;4afXoHjdPbyO1db1hPLIkrUShewrEiBalbERt216mgx+pllho2CPqiCr+OtALT80bI/9sIpsnCxs&#10;iPZE3jQdfTZPwDXrRvI74whIZOk/T8FtCXdh0cUFNFiVGlLMsVFUnKDC7pBikItCq3GsIhVucsFS&#10;nPSewqdnvsHNiQ8R9OYQ5GYSWKWUeF65P3hNcj1ore0Izi2TB8rrMcqVrRz01BTk6EuFdS1bHwLf&#10;IHMfPBaV6jD+bvyiGbhz+b345fISZPOfkqbN9RGYjT+bk0jWjvIYfbxGj1/AZyfjS6HC+AZu2zBT&#10;aFRbvsplFZBMGUCTb08sTO0fWWwCQjW9FhlRu/rzf2OTby/STPFhXY9k2q5rqw/vxWhkr+iOZS/E&#10;fBSBpf+Yx+Gvuv6leIOCHI3hJcNyKYtaN246RhrAataN/F92wj9qht0J9HRsDYoFfGYPT/MZB0cR&#10;qZIm7KhYDmh/ao73KLVnOdBFHHwXGZ/PTFKtVyUqUlAEfOD7fsJKIRIzE3HHmnsNQ1NgoNcWC9SG&#10;rxJ703I2i01JIwv0tMpDwCewKff16bXVIprbvK/cP/n85Fsab4IeExbPxZPrXsamzO0UJxpGBGW3&#10;zCWVA6dwiYkq2EDCRcGWYCkpJg+7Snbh+V9fwehlZCgrx2MAmYMSWVXp13LMT+Cz/FYCut8AWntE&#10;SLDM/ZAxDF42CdNW3oTP0hbgXCCD/WMn81NtOPn8FPdWcQOLLaiggVcVXyg88KXDd+JHlCy4Ho55&#10;3QhKBLnPWsNl1u7GGfNX1ZpNEIKvA5F1vf7/BfBZJrLlI7SCJPLrxcD+RUs4yPzs71+Lgo9GwLHq&#10;XoQuLAa86aSpvB5eq0lOJ1CriOjunG14kKA3YPlM9KNC0LioAo9xVwg0TIKwxkLuCf6dQIVBJnYt&#10;lV0Pgt4gjvnIxCkY88t03L/2KSy/nICc0GUqzzKez2sYnofKyC9WxddiUIra+sj4HPx3xnMG7x/4&#10;CDMW3UiGT0a5itdA1mjtwWK5S6wgGeeFFKVxo5RH6MstBY2jFUTTmGl/jp6bp5oitlqnbZbUCTDJ&#10;3mctvhUfHv0Up4OqFUnFJV+eiVLxWcw0rHXiqkyuqj0EQQ5qmBZEKLwBXvejcBe3RnnJKWsVFmVJ&#10;wGfA7+r29zL57wx8PJ+AV3vxGFJD4As4q0H1AP2FMQid7IpDH7XPX/tKx5ERSPqPeWz7qv2NZxa1&#10;C4XO0KQprk22V4sXKETWhRL8THVUNnWcuZmrOusKYEX+/j9qOl55R0szkF2agYoMliLKZdoEpQFp&#10;cQv4ijuw0+7k4C9HGJkUZs4FCrLy5vxhBwXGzUlCjcj3xAI1aTPC6fg25RvMWHUzehP85A8y7ClR&#10;UVOtkiCAcGKqGVDhcznw/X3TpNWzpcXlm9GkVzrCOH42BcOWT8aEn+fgiQ3PY23OJurqPGOQB8n2&#10;wlrIToEqo4DZCXwBPispLETwKyP3O+Q6hD8eehuTlt6IgYsV1KDpw+NrZYdY4HCa6cpHVES6t1Z2&#10;6Dp5bgnX4NXTDEM0S/EIfnMSbiVbWIx8XkGAzIlagOcS4JLl8bzyCYnNeALyByrllVSn5Bi8v76F&#10;4m/GmnWxns+1iqIc5AhsJuLbyqS5WDXyrAjv/wz4BJTy8WkD9LJPO5ragO6PWxBc66Pkiw7I/mIo&#10;8hKeRPD8WsB1gWAnlif/I8ePrN3G3tvjOIrHtr9A1q4IvdY307Qn4MhkNcEmKgMzPgZgqBzYZ6pU&#10;PEBsagOVGPtqJJXCeILeQ+uexJrsjTQIxaJUx86qWydF5OaksWo+ajmimJRWYthxwnUG7+z/EDN/&#10;uQGjlvHYhmmK1dGUlm9Wa7E5F8z8IPCpWWAnYLZeW/OLgMfrlb9YK0k0fr02UPHKL8hrHkrwG0JA&#10;HbtsLv6w60/YZz9G1VkKn7IFTL6q7Fu5dahIZfry+g040/SVOQ4c5nX/FS67Sk81MKADERcjVxFA&#10;I/D8Bmjl7Wp5/PcGvopkm9pLmxhCy01BVO3PrSWpyCPm7OiBQ/M6rPvyvt5VIpD0H/PY9Fnbpru+&#10;iT/gOn4NArla0kKTV1RU9FgAKEcowc/SHuoEMTKBlVVZ2WJs/7eNHaRnHvM3tmcBn3ktP6OYn41a&#10;gprMWTQEfvcr1NRHOFF9JqVF5bX9ZAqKeJk8Jjl9CTIKgago0GlvCv50+H2M1eqJFZyQChZQAyu3&#10;ShOyvBkfn5gUn8vNEpPjF3lt/jbvcWJzslprQTm5te5yIzU3fzckYSJGLZyKR7Y8jYScjQTefMP8&#10;xPY8BB1bBPikwEPa6UjRaDIycYuj7pP48/6PMJMafwTZjeqxqVTVwPXjzMbWijCL2eg6zdaHRqAs&#10;1iH/3wgK3QgK5vCV43D7+nuwLm8jz1WqDjIaQmlAMpMIu+wfmUp+uHg9qumGYC7Cueth3/IMsj8b&#10;hKKPu9BU7UCGp6hrCwIYQe9T1dwjE1RBUuPrIwhGQE57aKhdDXwCTEVySz7rgOLPVRSVx5tHBji/&#10;ObI+64n0xDvhurSSbCafykFRVIIOx01+UQev7ag3FS8c/tAEqPqRBQ8wvk8rOX3YGkVMx3K8rFQR&#10;jYMY8ACO32CzNaSAZgqZ3nSM/nk6Ht3wLDbmbaYy0Gbudva/0j4UEVUdOzaakAIXs/6W80fm7d7C&#10;A/jj/vcxfenNGLGEioWsUZvL91PkleA7JJEsWy4PjpMUnwG+yPyQz9hSkrwuArAUlkrXa2NyRek1&#10;jrIu+mycyjGm8kokY/xlEu7e+BjW5ql8fQmvUdV2FCjTeHEO8aqUo2fAT/5HpXbJ6Rfm2IUWweO6&#10;icDXEX5DFrQzIuXKWGwRMBNZUbvabfU3svjv10wWSGRNsM8lE5evi5SmphJ4vLbMdshY2SV77wdt&#10;R0Xg6D/2seajZjccWtDC4z/fihfcnKBX3eTuaWvIoIIcJVX5vjqPN8LOKy9WqnLxv3Xev0PTsY2p&#10;q1bO/soZIM9dqvSWmnCWNoHTOZHMYAEH/CIHX2YctTYnq6lHRrDTOk6VjuIs5mdBTiE39tqP47nN&#10;r2PCUrKGlWOodSVEMinJEjgplTfVz+TPCRDFpK4GPutvC/Tko9H3ZFrxfSVJU+vrd/02jzPbXWrJ&#10;kc5zz9onsPBcotlDQz5Hs1MaQUY7fsnXJkd6kJNaxTO91OzFhOljzrN498B8TF14PQaTQQ7kdamK&#10;iMDaRCYFumJ75jqtFIjBxuco0JNDnX+TIQ5bMh6PbXsBOwv386gUEJ5PhVRJC9gtMpcEfEEDfNpf&#10;JEyzGP5UhC6vQn7CfUifPwC2TzsTwJoj8EkzgprW9LaCl6Dn/bQ53J9Z4GcAkM2A31WgZ/4mC1Q+&#10;X+nnMWwKbsQh+FE7OOd1R87C62BP/ZbXkkZ2pwgqsVnXyBHUGF52X8JnSd9j9NLboNUzfciqTan+&#10;teM4FtZ61/IVDhoLBYQENn3ZV33WjSbI8HsrJ2LS4rl4bN2L2JC1HYUo4JE5XzhXZM6ahf1e9gJp&#10;k6Lgug6VG7MRXPay317e8jomLbkOQ1awb8kaB1K5CFwVWBpM62E4WZ+YmmHdVIRmrnBOWM+R+cNx&#10;UrpNb1oWAmNtUD6KymkEAXCgqoLzPY3p6KUTcWPCrfju0gJcCmcYRSntGFZwR7mhBGpvuITX7mSf&#10;8TO+ZwryqhBBWJuEvwyHfQBcjsZmDb6pcVlKwsL2N6D3N00g9Y/e//dplpuM5q1WY2mdcBEtSq3V&#10;LSPBOt4eOz6OPjCld1TNCBT9xz7evSWq1u7PGm8PJncBCqLZYTWtxGX5+WwKLljVWo2j0gQ6LAA0&#10;N2fA8Kr2dzf+P3z+9+1vvqfjK9qkRdTy9ymrWys6yhmgEiCtlBtHKU0m17McdK3fLKawiOWpcIHW&#10;qkqwCXw0V5SaIMvJR3Yls2lLxk7cv+5hDF+mZGYVfiRTS6AwcWKqQoomqFjCQPnVZLKUg91VzYCe&#10;AgoSLJqfVtmgWTRZJuLazSPQi62f/EorRmMsWcLty+/HonNLkRlINyxD6SRBmr0yyWVieQg85fv6&#10;qthpKe8lyZOKvxz4AJMX3kD2RoazjmbVBgoeGaaqOIvpCYzN1oaRpiCM0l5UAWbAxjEYQGYy4pdp&#10;ePXXt83xlEOo1AyZ10G/2APNJCoGmb8ihAHlh1FFwHMOnjPfI/3nucj9vBccn8dZOXjzFKBoDj9f&#10;CwTdpnSVNvSOlKEiE5RPz6zhVY4fgc8CxpZwfdYYzs8a8net4Hi/G0q+nAHv4S94rtM8e6ExK62a&#10;h2Kj2iQoF8uP/ojbF96OoctnoDfBQf09cDX7laA2iOBmrbBhXxBwFIW3mBZfc3wGasULx1arMR7d&#10;+Aw25mwj5BUb0AuSZQcFGopue0K0HsimCPzKw1QYo4BKSpHUlze/iskLZmAQGXxfnlvJ4ypmqlU/&#10;8teJdWqZmxXxtxSQcgdN2SsTnbfmi65TJrfWZssvKzN3FNnrqMQxVFgjMXS9qu9MwXXLbsTHpz7G&#10;yfBpwq6CLbQItCTcwynOa9W6a5VF005qRou5+b6KK4fSCYw/wlV6HZz2OAJfVcqIJS+m3BOBzyoz&#10;F5Ej81qARHC84r//26bvXElsvrpdLbv/qP3d93U+nTeoRRHO2ggVE/gKawP5LVC0uQO2vtf6xy/v&#10;i/qPNXOvfmyb3+KmvPXd/bgUDR/pqFumZVk1YgoBkKauNgmX+Wt8BBHgs27Ken2l/b0G+fvP/6dN&#10;PkU2gp6hxaZZQGtAj4CnsLiO67M1hLt0Msf/U458EsHORqElqAj0qLlV6jtE4NM2jSI5KkvmoQlT&#10;TANicdpi3Jn4ACYsno4xK8cb8FNVlj7UulrGZiJwnNRWJn2kCfD0vp7FtASQ5m9OcLIN/d1Hiaub&#10;xtJ0GU3B0KQeR82u4qbTzfmWX1hhorg+E3AgSPuV2KxNjeR30wRWlDUAB69d5U+PlCXj7f2fYurP&#10;N2Dk0ukYtX4ur4GMhsKtyjMqminhM0An5snrEXvVutABKmlFAVTdv2krbsK8k1/hfOASoc9FcHHx&#10;PAIarexgf8nsla+U5zepQRR+OI7DeegdZH07AfnzO8Nu8vGU4qJNiwSAYnRKQ9FSMz235rN8gK2N&#10;easmE1jLz1yfaEPwZvy7KYrnxSLn24ko2zMPKE4h4KuwahnPX17jUCnKpdiZvQWPrngIk5dMN+al&#10;9sMwCeRSNOpzc68agynGlzeYgKQqO6qqPZSm55jEqRi7cDru3/A01mRvYr8X897dRilaQKL0Ihr4&#10;EQD0s9/lEikU6BVvx4s7nsf0hbMxfqkVNNG49t6ozX8sENMKG1PNWwEJAR+vxbIINA5inwqyaB5J&#10;iSptheMmv6wUJkFxKMdpMIFvDN8fvlwbg1+H9498iDO+U7xSm6n67aM14CejC5Hxhc1qHK0kkcJU&#10;dgCtGs7nUNBOJboVPudT8JT0hdfeKCKrAh3l3wr4LKtJsmitndVruatILv4H4LvKx1cuw1e3/5U8&#10;/53867za1iJsrwa/i41WGwpaIHi2I078EH9g18cxcREI+s95rP5zm07HPm+TGUxqyc5g57mtLO+Q&#10;gI83FJDpqxsT6Kkj+drqxPKO0M2p6XX5++Wf/f+338xZ65hilgJYsxG5Gv82pq/AMPJ3mOAnM9xd&#10;Eg+v9xZOgh85oZM5McooxJzUMgPIaGQCc5rItUXwo3grkEChygldxIKUBbhx6a0YoTLxZGwjlT9F&#10;k6U/BcisqRTAmUbtHvHTWMmnFrPQ85UqLwQ+7cKl/TPECrQ8SVV7ByXyWYVFV03BqOWzcfeax5CY&#10;vZ4TO8/4aMIEOGsJFK9PrE8Raa2v5XWqpprM8yT3Wbx9eD6mLb4JQ5dZ59aCeuUkSvCULiHQu3oR&#10;vip/SPiUtzZs43QMVLBj1b1YnLoCtnCeSe4WwGnLTj8Zn9JFrMCLTF5eD/8OhgsRLtyG0o1PIfOz&#10;ASj6pCO8X8YjRBM39FEzBOe1MmktHpPgrOoqBL7PLdPX2jPDSlp2yB/4cStT3bn0g7bI/WIwyva+&#10;ybE/xpGyGLoKu4bJZBSVN361kkN4ZvsbmLD0BpqT5aAiFqdAhmVSmjxKMVx+ZvyyUgCrec/8zrBV&#10;kzGBgPnw5qewOmcTe9tilEQMQ/3F9lRGSsAvv6JSZpQaoo3Gj7uO4NWdr2H84pkYQUAasUprvdW/&#10;coVYTatnxCzl17NAzwK6cvArj9yKCeoaDTgT4OTfk/kttirw0/wZt3oWJv00B2/8+mec8Bwz6Vky&#10;t/20VHy8LhU41Vprk7TMsbEizhbwhUNKRD9FWX2bbG84vLbGhqTIJx8yBT6twGR5iphplMnfZE4y&#10;SBnl63Iffrkfv1yW9R3Lp29919qQqFx2reerd1X8Te6tZsDXRiAtIeiR9bndlYHcJnDu7Ihj33X8&#10;IAI//3mPpUvnVtrxVr1nMxObBlFEs8bXCO7iOggpvYUdYzSIuXHeELWEBUZ8zffLO8LSFOWd9L/Z&#10;eGzrGDq+dSyxPutYHDhFlUuVz6cF1jV5HWSErigE2NylNUjte1Jzv0Ah2snJUMRG4mSyc+X8ld9P&#10;fiNOGplQAhqPjSaNHee8p/Bh0oeYsex6jFgyyWz0ogKhiur23UQGJQDjxDRpEkqbkAY3gCJhs5oV&#10;sSPYiGFR+NQEgjJzDDjyNwNNWspkMpVpGLZ8Ju7d9ATNrg3GoNI+IrLDZWaZSLQidnJYc+L7Ahb4&#10;KfvuqOssXtj+Z4xZLLNrDIGZ5t760caPKACwytYLhC0BE2DL0T5CgRey2D4JBOCls/D4huexN28n&#10;RctOcAtQoNglVAyBAM0nvxz92vsVKGNfqZqxKfaZtgBZC29E1vzeKPm8C03eNgh+2MIkOFtpLSpr&#10;pfw8a0WHysYrSdlagkYT95MWcM6PQ9lH3ZE5bwSKNjxLK2Ibj58FB8HfL0ObYK/6eqpieDaQjLeO&#10;zcOEFbewz2aij+lvgQj7V20DgXy9ct4U4LCWFPYl8PQhY+/PZ/nKxi6ZgruX3YNV6QnINvvb2k3f&#10;qlpxyCR0+w3QiV3Lx6eEHhvPfcJzAu8f/ACzl9xk9rVV4U/j8tA4s08Nm9Pfpum6xPY4xhFQNpV9&#10;1P9qGo9I4Et+R63IsMqkKbhhzYkhK6bxWufguc0vYX/hLs6JQmPO+qWEBMa8Prf+JkBby9SsAIei&#10;udpoXyYufMsIKDfBU8oxIbMy1pEpNlqLTaszBHq/yZhFXARyVrMAygIxWVRaSmZtOynAtKwvC0At&#10;mcRV8l0OfJbM8rw6tvm7HDitcwv4VCDBSxPc7yXjy2iNtGVx5w592XVQBH7+cx/b3qrf8/AXjYp8&#10;qZzInsZwaMmYlrnwBuRnK/e1WTelTol0qHmv/Kb/be2KtmCnGY2jEHwJj29jpxXzO8VVaRLVpMYg&#10;AzXL6Dio8j+6tT9IJdJ7gnTxbJov1j68Zmd6Tg4VKrXywCjYnDQmFcBLDemjoHHii0+lBc/gvaMf&#10;mNppI5aR7XEiK89PSc4CsGHKi1OqggE+gZw1ic3SNjO5rfeuNAkHBcEsOaNAWoIx1QCmqa7M93We&#10;Bzc8TvDbxCsgUGtdqHxuWhuqnDqCgLkHMhIBotIrVP9lW/4hPLbrVYxKIPitHktBoylNwOu/3tpF&#10;TibtMIK32Kp8jX3X0ISn8GmXsKGrJxAkpmP8ktl4efcbOOZOMRFTv1c+PSkF9YsUhR9Osj4nz+tm&#10;n6ncv8pYlR14B5laz/vptTRv25O9WZsOeVXCfp5WebQwkV+ty3V+Gk/gIyDOpyDSJA4Q+Mo+bofM&#10;j4eicPWLCOZsJ8zkwE7WaTfrcH3w+pVYbSdEpePbSz9g+ioCz0olaCt4o0ipBXICD+W8qZSYQF7p&#10;LDL1FV3XCgiZucOXTccdCfdhccpiMvssgloZWZPWdsuv6SOLknmv9cpsfgV8lBjixAnvabx98H3M&#10;WHgdxi0Xk1OqE5lZBOiuKDs2WQCaAybAFFF6SjkSE7TSVjQu1jI0bXSl534EQeOTVNrTBq3F5fgs&#10;mYqHdj6PbbY9hN0i9oXyPAluZHuauz4ych+v1eySZuaFQlFK3Crl2GgTrq0EqufhK7mGsqHlZ5JH&#10;VVCvzaZdFC3SYuRTYFdC+VL1Y8o0SGj0LDm28uyUYlIZHmdFaw2tVlhEQO9vge832TXAF2GDAr1g&#10;CTHCkCJ+lxaZlSQt+a4Kb2kt+By1CIK1UXwoFonvx30egZ3//MeOT5rU3v1R801le+IQLmoIj9bz&#10;maVj0iQW6FlFCyLgdDXwGfD7rVP+ra3cdFYr33IywIEyHamAh+i7NIjKZLk4KG59nx1b2hieot5k&#10;fw9wsiRQjDM5KTiBCHRms21OcAGJKc6paKYc2sZsIKMi9JywH8Gffn0L4xbOxoAEq/pxXyUk00wc&#10;IdAioIj1aaMXK3UkwgrZNPEFeMbspUBYLEDOa/5OTRvF8HdaNzp07XgKzRgK9HiMXjoDj279A3ba&#10;DtC0sRuTRVWllb8mH6WA2qQx0KzhmybyW0JR3ViyH/dtfRYjF9E0Xy1BmkEgmIVBbFqRMFq+MF5P&#10;LwVp2MQIx/E+VJhBoNyfYDJm+Q344NQ3yApmktWrnyhTKurmk6LQnnUKdFgJvFZ51VzOhW2wbX4a&#10;BfMHwfVhZwJeB7jma0VHO5q9bRA2DLA5/AQ+96fapLwlmWATgl5TuOZFI//ja5Cz5HZ4z68iw00n&#10;27IboTZmG01NlUgvZj+sKdyCm9bfi/6LVKNQLJzgtoZAT+DTvrIDVBtx/Qw2sT6Z+WK2Ftvqt2EG&#10;hiyfhTmL78BPqYuQEcw2rFUhC0X4FRBQAEzQIbankI6q+ejfZQLx/KSvMY0KcNgygamCRtr8Z/wV&#10;c9Uov3Xav4WN57ZMVwFeBPg2lDe9r9xLjY+Wown0qJx43bqH/qs5B9aMxkjOg3s3PoiV+avYw4UE&#10;fvFOsV9LSbN7eN1qpODGTHdynoj5sc8IkuHQEYS8H8FVPIHzvzHBRWBDOXHWoJwS9ERaDFgR7Ix1&#10;popLFeGnPAVoQSlf1xQBkQvLaVlQPtXDdFXgs1UQ2KqVJ9ZGWTcAapGTKzIrZhhpqrHnJ/BJbpW+&#10;onp/akEBMkHQp5hBaX3gYmtcWtsRv/yxw7wI7PxzPHZ/3uXGC0tjnUhtwZurw5upRvAR8PBmCW7K&#10;qbN8fQqVqxMEeHr+rUP+TU0dymfj39MgKIDhZOexaTD0HHbxe/Lr8Vw+WxS87FirOjQ7mIDoL22I&#10;spLe8Hie5ERXGSOH8MKa8BQyYz5KUxL85C9R1RSzEQvfd3ISHbQfwit7/4LJK1S5mYCliUuGpuKf&#10;MhkVSTXOaTPRIxNeJq4AL9IswLOezW78pil7X+8JhCxntjS9/FaTVt6M13a+jZOlR40G16RWYQM5&#10;2VVOvozC6TIObIKhlyYo2Uk+DTL5CO9b9ygmLJ2NgTSVBmwk8G0m41s7jgxIi+LJ9gh6Aj/DMBPH&#10;8dw0j+WbUjn+FdNxU+J92Ji1nrBmJ8hSQRB0VY1ECsGK7irCTOGjEAbkiwxdgu/cz7D9OAP2D7oY&#10;4HN/rOTmeATnxQDzWiJExqcy9kpfMYVNPyEQfhaD3Pc7Iuen2fCc+gJwn6TQFsAbLON9KV+OTUyX&#10;PXDKk4rnd/4RwxeTYUtRsH+1R7G2gtTKDLN4X8yOQKISXgIeBTsGKbWFn/VdMQlTV96Gj49/gbRA&#10;GrQcUKtTtB5ZgM7/GaZv3RffY98qveiSPws/nlmCW5bei5FUSH05Vqqlp4oqQwmopmQ9x1BgZ9wJ&#10;bGa8I+OqZvn4ZGbzu2KAhvlrXlhzR4Ddi+OiuTM4UUxvIu7e9ACWZi5FBmHXFEcQGMsHrVAur1u5&#10;hVax3bAFhlLcBsQ5J3CRCmMpnCV3wFnU0aSJWPJHkCGrCvPvEM3LkKl0TJkigfE5asNFJuempeQh&#10;afC4KtEAIlDJcqLsqSydv5jfp3wZi85NouEVeOn3EUvvSvtN1q+AH89vApF6Tdm0QI/HNIDMz4Qd&#10;ufUQPN4NSYt6Fq39oPuYCOT80zwqnP4x7q/evR2BnFbwm+KFSmIWLRbQWJ1pXqsT/k8Br7yZTtQx&#10;La1UvlJEvjyjbdjxAj3z3dLKCBRXIxhLY/E7JToGB4+ayulsAIdrJM2X+Zw4Ws4m0KPQRoBPMTuf&#10;DDxOnKBhNGJ9ZDWccNqt6qj7BN7c/Ram/nQdRtAE0XKjfgQuVUK29sCwgE/misxZsbsrQBdp5SD4&#10;N03f5bMqqmjxuUzk/gTUoSunYeoPc/Hh3g+Q6k3mlbkifjfl+IVocvoNC1AF5SBBTwKscluFZCdL&#10;zy/GnSvvw4ifySY3TMW1m0ah76ZhPPZonkuOcwVA5KOSYEogrc3LexMwepPBjlg4DX/Y8RoO248T&#10;+mgKRtwC8vmJYVj9Q3Ag31M5LcP87McQ2PUaSj8bDPdHHeGb1x7eee2gfXiDn7RiizabfnsIgN5P&#10;W7PFouiT7kj/dgrKDr7H3x/i0Qo4DkrnIfsSIJHtyXzLDeVgQfJCzF14G03VqUbhKE9uwCoCyiot&#10;RyP4GdCRaSkQFOsSEAroqZxWTMa4pXPwBs9zgn1ZyhHVNgV+Ap1Pib/G0cvTR0rkiM1q3XIGsrEo&#10;fRWu/+UujPvFqpjca721G5/yOnVsE8XXeQ3QWuOstCFT6CDRepa5rcrYygmViTyMgKlcPVMJ2ihP&#10;AumG8WSOEzDil/G4c9WDWJaxhrZJHsdZUXaCNEFPicqySNgpnLfW3NSYa6Ghrpkjw5so4utN8Hif&#10;hr3kWlplDQg2ssoon6rAQpAT+wvZKFOUD+1i5i6pCSeBz+muBqeKfzopOwS2sNsCqICtBgL5dRHK&#10;q49wHoGzmPLuoLXH75oaepJxyenV4Pc3MkwSRFCFATwBH2WSMqt9c9wRkEQR2eLlaFxK6ODa+UX7&#10;+yJY88/12PNB+7YZK7qk4GwHdqZ8azIzRZvF8iJmLm9IN2j8fFd3wt+3v++wf9CsY0hDcQBtZJgE&#10;NzlowxwQMTqTMC0NVsjPiiJ+R16HqdzCgfWTGXo8USizt4an9A5K6zJOHhVidBHcCHQEFCWlagNI&#10;5frpPWW8m8ofNCNdFHIBwAnbEfx52x8x45e5FCbVyJtIU1KJp2wyYdhkMsp/Vz75ZZKZIIO0vEBR&#10;jRPfSmKlGVbeaCoNXWttOtNPbGLTZIxeORWzF95kWMq5kPZ1oMYn+qjAqlYvaCWKSlxpra9MQoGF&#10;9k7NCKXj65M/YM7PN2HwslHovXkYem0ZymscQbPPivZqC81Bq/ksgeT5+pPF6H6U+jFs+STMWqKc&#10;MZ43fJ5iZSfNo9DR4jV79bI/tKEOz0jgC8Gt1CB/DpC1FvaEO1A8rwcBTqwvjiZvK3gIdD5FcxXh&#10;/ag5QS8ahR+3x6XPR6Nkz9sUpP08fg7HwWkc9RwAmm5aJuanGJdiDVnsPYkPYdzimaZOnpjdAKUV&#10;KdIuU1cBJsO05G+Vj5OmLvveCjZMwPBfJuK5PS9hv/Mwj+aI7HNLMDGsXuitRjAR2PIND983a7hz&#10;1uGujaqyMg1jV/Pc7DMVeJWP1yRFcyytnMDfxta8jii1v1V6nANioOznIWtpzqra95pxGMVrHM5n&#10;sf3hi8fh7tX3YtnF1cgMy7xlH5t0Go61AFqgJ2yjEhLL0xpqKT5jqZjRUECDrNn7Nlz2oXDam5ii&#10;IiGZlSV1jB/cBAMJRH7KlIfyqoCCz12DDI+trAbfp7lZ0AihrCbwZ1BhZUQjnNuSwNSEstUA/sK6&#10;JBdaG1+HgKdtKCl3Rvblq7tKbq/IOMmJSAuZHpzEBVlrxAWZzW4+uwSCBGBk14PnUEckLWi3dO7c&#10;qEoRqPnne2x8o/0C796eQHFjMqyqZo3db4ucLTD7X4Ke2v8G8JnjkUUKUMXkfGx+ajCzG5R5phYR&#10;4Nr0t/yOotTsUCVaO+rDT02mfTpctlrwFQ7iZy9wgmzh5CHD4ITSWkYXJ7uMG5O6QeGzUl7ClD8l&#10;zcqVJr1qw1HbXjK/P2Hi4tkmM38ogcKUMSezGryRjVrfMD6Cn6Xp2TTpI01pClYSq/L79HoCwc4C&#10;I1ULUU6Xllj13TyagkVTauk03JhwD35MXYLcYB4nP8FPe6XyelQxxEOgc7HJyW2qTlNwVY/4JE3D&#10;t359GxMXjMdwmnt9No6kCTiWzGQKhtH8HbxqminLZHyP/HzQWrJCMo8+a8lICBpjlk/HDavuxqrc&#10;1Sgm81EenSgf8c8ULWUvUdjIjsSa5Ifz83NXCvzH5yP/2/EondfNKi9lEpdbmXLziua6P2wN+/w4&#10;ZH7WG3lrn0AoexvHooBgTkZLAFWEndqH/a1VKmU44D6NZ3e/ijFLp/J6LXNWjE6Vh1WAYOBq9jmZ&#10;qvGl6vUa9uHqGQQSvk5UWbDJuH/Lo1hXsJb9ourc5EVeggTHXSX4zfI8MT6lsJBpOnmf6r89hQfx&#10;2KZnzPYEA1WuimOkqGwfKQlVPjbujAjTi4ytMWPF2K9q1rJF+fT4fY3rhjEEzTEYRPAczL+1heno&#10;hGkYRUV6z4b7sTxzmVnFQ1XCPuC1cg4Sj4l1ci/oemWKEwRl2nKuyhetNJ+A/Ho4ze8voHK/Hj5b&#10;HDwlNcz+OMY9xNdhm3x78ttVovVTAXYPZcJbkSatIrXVECbg4Xw0AjtbI2dRExz8pApOLa6K4mO1&#10;SDZq8ViVYHdVhMNRjTLI97RclWTEbDkr+ftHwMf3g2SX8vFpywjt2xPkMYIeWmweMUs+22oDF2Nx&#10;dkl7x+5P4idEIOaf87HwyabvXlreCaHLHXjzTdih1CbqXKE6GZYJXZdQu5jUk6tBTsD4W7N8AAIq&#10;Pf8GmlbnsckZqiiQgI/NzUHzUoP5y8g0HQ15Hu0VQC0lTUW6HlS0SaavMYXrc7AawOeoYZynAkuf&#10;rQV/O5qT/w1Omv0EEJq3BDcBn5iM8ZcI/JT8SUGXr4nSjTDBRozEQeE5aj+Mt/a9i9nLbsHIpdp7&#10;dwrBhSCVKJ+PorQyhSkMBMAr2p9/Wy1iIlGIrvb7SHBkdgoUzaoKgpSWPmkt7uiE63BX4iNYm7Ge&#10;3KuY10OAdhNofEoy9qCMWt9O4BND8ITDKAv6KLx2HC7bh9d3vYyJS2eh/0qCLRmpctrMHiMJbDy2&#10;lV6h61CEUiDMvyXEBL9RK2bisW3P4ohzL1VCES1BChjZh1iegE++MLEPCabyIDkQQP4O2NY9iawP&#10;+8E+jybvfKveXpnSWQh8ivrmftwTOUtvgu8cmbePoEqVI5NZG8GzpzkuSidxmCrG8079gEn87sAV&#10;1qbaWjlj7XqnjZfE/qhoeA/qb1W9FuBpjeyItbMwaOFkXLfqTixNX2FcAFqpQ4ps8vRMAIvXLRal&#10;grDy80mJFLPnjjqP4/U9f8bEZdponP2xeSpBS2kxZHrsJ+3RYcaXn10JXqlFXus9XZf6VkBowJB9&#10;byovbx6DXhvIwteMxqiNNJ+Xz8D4RbPx6PZnkJCzGumEPbk1tCGUkpKDBGVNQfa26W+zdpgwZ1Zn&#10;cJ7STud7Sn06xntZCK/9YXiLulIm63Cec85LFiV3tJQEfDJ3fbTQSsi0yjwV+Tm/YyMAFVB+zrZB&#10;/vcNcPjhSkh6tjYuf1sfBVvrcpwaG4bnJXt0EayclC9fMQkIyY42BLJSytjKZdcQnogsy92kDAwR&#10;IrI9n6wvYkTApdVXSkOrxzlDS+Bwexz8LnbLvvdb14hAzD/nY8mTTdrt+7zdbvf+rkBuDBG9HjuQ&#10;1Jc3rjw6E4U1kV21cuAToOm1wNBqJt8vAnpWhQh+P8ICBZ4CO+2nq+9opzeXm4NkY2ddbo1wUhsE&#10;D8QheJAm94n21BoxQF4zUvH6CJGWI58DVtyAHawIlo6rzUtU8qYlaf5E+L0fU1gPc8KQcXAyEeeM&#10;38T4/8hkrO0Yxa44wfw0fTkDPX4lspYhxZuK+ce/wmxV5FgiQdM62GkEwRk0YcRAxO7k8xND4eQX&#10;mERAzgK6vzODCHJmbalWdLApn2sQGWQvAdX6WRi9aCqe3PQ0dtm0WXgxTXea5R5eG5mLl9fqpBB4&#10;CRiKuHop0R6ygBLkY2veJtxHZjVy6WwMFWDweMbZLp8ir8FsqkQWqEoyijIrrUVMyaTXrJqEKcvn&#10;4LvkL1AQvkQCrKCQlrERqiSYFEJSZgOGLgqpAi/hYCb8KQuQ++00lMzrCe/8DiibHw37l23g+aI9&#10;Sj7sgOzvxsB17CNSxzSCnnISqVQozjI95ctSMrGNV7+lbC9u3fCUicaaDbXN6ggyLpq4A9Zps3Wl&#10;hVgBAtOfMm8Tx9EcHofRNE2nLr0ZH535GhfDmRxdjqnXQ3NdvkpFbmmuE6x5So6rlgL6aAZzXH3n&#10;8P6hDzFj4VxTSUfszlrrK+VlJSRboGcx+avN2atbORhaKzUEgipvJuAbzWOOMb8dvWQqJnw/DS/u&#10;fBnbS3cRmvMIeg7jrggriMH5KN2iZ75h+lsM1WJ8ZXx28X05J7XJ1jIq9/vhKR5A+SBzI7iFndXI&#10;wlVAhHJl3D9K+6pKc7YSnJQtX0k9hPNbUZYoOyd7wL0sDscfqIxDt1aH/dsewLFryAD52bl2QGos&#10;n2nyZjZHuLA+zV6ZxZRJmqzKprASoSXfklnL/DUyTfm1ZF3yFwVVVlY6jE/LXAtIlAqaABfikb62&#10;Q/Dgd9G3R+Dln/ux5d24vheXtb2EC7G8MYKMCZOTaSnCyhvUfhhXQK8c+Iw2uOq9K02dFwFEASF/&#10;+5upXJXHYkeRYptK0L82R96HdXDu3mpInVUDabNr4fL99VD6TksEVrYjIHZCOD2eINjEOGJNGN3D&#10;c3sUgVbwoxY8trYEv7kEjs85eY5z8pRxMhHsKHSWGUHB4OTzc3IJCDnjzNpIZXY4+Z1SimaaPw2f&#10;JX2KuatuxcBlZFSrJmAkzTBtUK0UCssHJFPHMnkkpAIZS1jLI7tiCJYgKbJrKqfwWeywv+qxUfCu&#10;JduQoIxfMhkv73sDxzzHKR5Ow1xIlTjpCT4mudkyQBX9DZqcPxfywnn4PnUlZi65FwNUy08+PTEQ&#10;Hrsfz9ufJvZA1asjYKuEkpqYk1hUXzKswSvH4d5192B7/hbyEIcBJ23oIx8foY7ndvNcKl0VhEOX&#10;Q26I0kNwb3kRBR8Ngv/jbnB83AylXzSB7aM4FHzSH44dz5gkZZlnSsIVEIlxGdPNL0+mAyn+VLx2&#10;4D2MWHI9lYb2zJiAPgSM3ptkZsq3R5NWJi+v0yRoy79H4BaoDyf4jVsyHa/sewvHqKBUgMFHdhw0&#10;ZfXls1XFGa1EEesTkGj0XThPAPk67Sdcn3g7xq6UIiD4k333pSJS8vOwtTOpGKaa8b0SuFot8Put&#10;meVoplHBScGwScHoOvtuVOR8PLQT33iC3qwFc/Ha5tewM287jVtVhNG8Y58qeksFa/rERG05RXWt&#10;QmkpZrJ5a06KZTs4KY8g7HiTLKw3AiV1eTNKERHwUF7KaI5SfixfHOWorDoBi0yLcqEtG3EsDq7l&#10;8bj85+Y4ekdlbJsUhaMP8jtrrgWOkrWvjkbGx/WQ8ad6yH+rHrwLWwMnCIIFDQmsPB7lPEg5NX52&#10;PhsffwT4rACkmohNFK/LSnfzEBBlWqOABCYzBvY9cTj6Xcz3GUv+ydne1Y8jX3f80buXWiGvBdxF&#10;8gWok0mh5TeQ2WsALQJuBviuAjjTyj+33rc0hTqKoEfNIP9E2CyNa2jO4VvXCJcfrY6kwVFIja+G&#10;7FaNkNWiIS7G1sH53jWQOrkWMp5qgbJvOwL7ulEZRpN51oaftD7koNajpgrl14I/rxE8RZ3g8V5P&#10;tvEVJ9RpCrHWhMp0UFpDZL8O/jOOY8Nu+B+BT0uGlMbh5gQ8T/D7/tzPuDHhdgxbSsAiyA2h6TiY&#10;TcVC5ZcyDJBNZqt2dLOaHPJihmIV8g0R3CS0BCbjG6RQCXxkIvWWaUXWMTRhPKasuB4fn/4SF0PZ&#10;NG0J1PJXKbggPx+vXaCkKC/RjwLE++C/c94cvPXr55i46CYCnARwEq5hkzCOTJyGkatmEOxoOiZO&#10;Rz9T6ZfXJqa5hablutEYs2wq/rjnLzzOBfaVl+SXJrZhw/KPKgXIScAl4yQAe2R+BXPhP5dA1ncj&#10;HB/2gO+TZnB+0gQ5H/ZEScJjQM569u8lstJS9jHvgZLtU54i70PRVFUUXnJxOa5bejtGLFW6yjT0&#10;IhsW6PXarLQPlZPXzmla4ypwEmPlNZsAxEwMXzYRd6y9DxvytpE3EvaMyShlwOslWGhvDIcipQQZ&#10;RY6VF6lUoISiTbh53UMYtIT9vXocjzkaQzdq+07LtB2i1TWrrZJXAj0B2tUsXs0sD2QzywNN4xjy&#10;uW9EEapSy1iC3tyfrsd7e95BUukRwrwVZSYXZd/pmgTQnGj6m8349miaqy6girCK7WljKCsNJ4Vv&#10;fU25m0EG1cSkmwRougZKa9MUJYDJvUOgETuzMi9oCRXGAafawr28OdJero69N0ThxL2Vkf3Hprj4&#10;GuXnQ1pI67vD80MnnLq9GnaPicLJGdVwbHRFnLm+OjzLCH6ZtKyU52cYn9V+k2MRF4Ih2Z5VTEQy&#10;LXmWr49Mk58HXDUQKCQzTe6ItAVtg9vfaTE9Ain/Go9N73e45cz37e2h5Pa8ycbwF/OmeHMBsjPl&#10;D1npJ+oMy3z9rXP+vgkE9V2BH79D0FPpayVVhrTFXHFzhFJbo+Av9XCsbyUqqgpIa1MTWa1bIat5&#10;M2QQ/M61qYvT8bVwomN1pAyri7zHouH+gczveDTCZH9KZvYRBJ0lNdn5deG1NYC9rANc3ruNqQBP&#10;OjWtfHzkMtSkrpAq2EYSdo02pkEmf4uZhAJICao2BspGwuWVuHv9/Ri5ImJKavKrxDiZyEhjRipR&#10;Wc9iJmR6amJbEhaBJL9f7hc0ic4R4dKxDJOQGcc2hObXjQl3YvHlRLKEYjIvslKfigrIRORVBnit&#10;EhQKia6TF84rB44Un8RTG18gKEwxEeiem+WHmkJmMwXjyG60GY5WPPTaYCVji7X0WzscfdaPMEx2&#10;xtLbsPTcKkK9tZpEO8W5afo7CCRSDxx8nqiUAsvP2Cchx0WUbv8r8j8dBBUkLfmkDfJ+uQmB1LX8&#10;bg5ViTZdklknP6XAOgQPhV015n51H8Tzu14kUM/C2BUEM/aZ2dh783hcq1QS9qfKuovl9SY4mS0j&#10;102nmTsbI1bNxcxVd+Cr8z+ZdBSVXQ+ZqsRWxJYqgddLU10MmecTw/ISHA/aj+KRrS9gMEGpP/tb&#10;62YHa72zAk9ib+wTNTM+HBsFsIwfzzQBnsbR8qHqtyZoxevqp2cqtkEbCdZSMsum45ZVd+OjQ/Nx&#10;1CHmHsnRU6FQziljVnCSWQqYVyq3i57FTMXwON7y9ckvHQ5d5ld/hN9xHUEulqBXiwShstl/xu9s&#10;yvmuyGsFEz31U7ZQSLPyYkcEdnRCxlvNceDmKgb0LrxQF77lnYEDPVC2qQFbU2Brf2Q/0gyHronC&#10;2Qn14HzhGiRPb4rdA6JQ8mkLk2is8vCy7OTekmybBQwEWVls5eWurDQ0Ehin5Fhuqirw0gR3ky2G&#10;8pvCtaMdjn3aZtfB+S0bRSDlX+ZRcd2f2i0t3tAFoYxYgh7Bih3gJ0vz27RBEQHQppu2Oucfm7rl&#10;wFfe2HHOyjxWpLNKlTvUAM6jjZF0bxT29qqM46Nq4OiUGjg+oSZOjK+B06Nq4syAOki5pi7Otq+F&#10;022qIqldFFJGVEDJC5wQiQTACz3gL4tGHo9d5K8El6sanAVN4SsYzXO8xDm1mZpX6yGpZznhfGFq&#10;4sg/7Yev9AFlxkuArGKmhEWxLH6qqi6bcjbh0Q1PYMxCmlzLqfnJ3kwJeANqMo8i5pBAzTTLXCoX&#10;JLGDcme4vm9MKb6vQgNiaoM3KFdtAkYTvO5f8wT2FB2myJIp0f5WNRHKM9kCQYRMzPJZhkUgeL0w&#10;QZFlaYswd/nNPO809N6sJV/a9GYSRiboulTpd6pVGsmcm4KdOJLXYkWXBy+ejqc3v4xTriQeuZSC&#10;6DIVQpzsK3InCqCTAEPgowArAi4g9CcvRf5Pc5FN1nfhs36w7XsfICAqQhygUgmGSnitKqPECxR2&#10;kvnJz/VV8reYsWwOlQjZFU1wMT7lSsq/pwCBmPJQw/gUdNDSsbFmT4thq2Zi4vIb8MbhD3E8kMJ7&#10;LuVB2TdeHlx4IstQTf1C9qdiD/L9XfSk4Z0972PiwuvRL4EKa+N0k9Zj0mM4RnJJ6JwaFxNM0Ria&#10;sYmYvBw/jaGltNiXVBqqCTiAbFlBKiU6a7ngyIVTcVPivfgi9QecDqShkNcnu8HFaxSDtpKTea2a&#10;VwbwxEq1ViZSEJXdJNBTojJRjH+vJIDcCkdJDNxy4ZTVgsdVE26X/HgkC0X1KEvVjF/bRGyPk+V9&#10;E43ku6tjC1ncsQcrwbm4OZAUh3B+HFljDBwp9eE5Tka4thcuzq6PY10qwPZQO2DRROQ+3QWHhldE&#10;0Xv8TVoMZVMBRspouU/eAF+5fFuZFcbtJaYnGc8nESI4u30KitBUPtMWZxe0S93+5xaDI1jyr/X4&#10;+bnYx47M60BaQfArrEf6WwUuey0CVyMEiqvDV8QOUDhbwMeOsRye/6hFTF99zyRGKhSvBdU1gaLa&#10;cJ9qjDMvV8D5J+vBt7Q7/L+y7e0K354ucCd2g/PTrnC91hlZtzbBhbGVcbk/tVVHmsQ9K+PCnNoo&#10;+rQVgsdi4bE1gcMnrVOZ11YHgdy2NHsnoCzwNqfiXkKJ8uIkHAI7JYhGFn4bP6DAj9qY7xrwkzPe&#10;r3QCGr4Eyr2FB/Hanr9i+vLbMGDldFwr394mmrgUXCtvT2aT5QOSkAw1ppPFCOXvK0+DMKaSBInv&#10;WXl3qjIyDr3WjDDO+3E/zcDbv36EZNd5nlmMgCxUiO2zBMi6agUh+JaCMrz2NM8pvHfgHUxdQgFf&#10;OcE47pVQa9adknX2ofmr6iJiLwLCIUoQ5nkVDR5AAJi26mZ8c/YbZIbSeHT2h8DDYJYYpoIcPnMu&#10;5ZWFaY6haD9KtryOs5/PRsa6pxHI30mAzDMrM4xAy5/K3xlm6lNPu7Cfv3lgzSMYtFCgoXtWIGO6&#10;6ZN+vN7+G9V/6i8CnxizItLsF7kJxpNNPbblWewoPkDeSEjR+MlXxuuUlSh8VXDARHKJgNqPIo9Q&#10;u/jcQty07FYMo0nfV8nROu7aWTzmLJ7HCpwYM1bmP69Dfwv0ZPIqCVlbUZqcTSUsi+XzPZOYvIbX&#10;xbEeumwCRv08FfetewyL0lciLZxBNeQ0vmK5BlzsA7F1uSVMolCYQKf+VTCJAKgEcbPMkjdhlC0y&#10;qZnXktXdD1cJwYwmrHY/9DrqwOMge5MckeWFFDnl38ilxbO9LXL/UB9Hx1fAsalRuPRSXTg2tCJz&#10;iyYLq4Nib2U4AmSKtILClzohnNAT6dPqI6lLFAqe4fd2jIXzg2twcnwl5NHqQip/Z69HoFNQQ0EM&#10;C+gMCEpuyfp8BDzl63k9BD4yUWTVMWTI66vK163g2N4Vp77r8FAERv71Hguebtt01RsdNxVv7E7b&#10;PxoBd12yqXrUBg1Id9n5qqh6FeP7rUoDm+mo8r8ttqfvWZ3IzlMnKkmawBfMbALX9npwb1FUtw1Q&#10;1oKfiVXWB/I4OCkE38Ndgd294F8Wh9K/NsPlWxri5KAaONCrAg6MikLWc7yudYpUtaVGpPnM3wZL&#10;6sLuaIYi73iUhd/jRDtChlBs5cvJpJB5QRgJy4ST9uWkVQqGmIOf2todIO+iuamVAC6+f9yRgveO&#10;fo45q+6j6TQdw9fILNNC+QnoS9YiB7eARmkjcsib8uRGwAh+ArxIU10/CZvWcIo19hPj2UzBJJsY&#10;RVNvzsLb8cPphUj3Z/Ks8pHxOj0UDAq7wEdMTFhoCpqSZZUin8C8C0+vfw6jlinxVyb5WJ5nLK9J&#10;6SIEFa12kHkd2S9CKyN0/r6b+N7KSbh/80PYW7aD90m2ZnIKZY7JrFaAQsULQmQw7AWasfBdhuN0&#10;As6vfR+O8+vZpxlkWTayaikWRSUVgOHvyFLFYvIo0PNpAk5dPNcwzj7sAy0/k0muXeV0ndqAW0xM&#10;jE9KQzvjDVBBhpXjMHflzfjp/EJybzFPno7mrWoseuRDZD+IWZqxNKxYBV3t2Fm4Gw+uV5Ky9kRh&#10;f2wks1MO4OpZ7Aft3yE/LBUP+0ZpSOVjYxWaUD9Z7F0BDwN+AkKBYuIUmt3TMHypaunNxTM7XsXG&#10;vK2E2Vz2EZUlgVfjok3dPTS7f6t7yFELa78Mq5KytTWk/JC0MjjGIUVwkUBy8Qh8hZ0pWyQFZTUQ&#10;JsiFyfYC/NtTSLJBQAq6aSllNId/VSwu3FcPewdHIWluRRR/TpP3eDzC2dE0jSk/BK5SdwW4/JVp&#10;ktamDNM6WtUNGdPq4kTPKOS9TLZ4aCC83/fA6RkVkf8OwfRijAE++fmsJasEPwKdFi0Y+aVM+ynb&#10;fsqw21PRLHkLFtaCq4y/ISHCiXjkJ3Y9cymhZ2wERv41H+/c2yR+3V+bHvPxhoLOFigj+Kmuf1g5&#10;QsbBqQXM6hA2aQdj3kZAj53zG/hZmkOpKyaFxWgTHqdY1L0OkEMAzKvO33OwCZTyLxgfQyk1Cpmh&#10;stP9JQ0QKCAQnu+O8I5r4ZnfAeduromDHPg9fcgAb6gNz1edgVPXIFzY2mxi7HRFwVGqnL+JFMQP&#10;yUaOEkAIcLQ8DG1Sshonp9IvrIx5Ag2FR9VdVEFEAChGISOEhhwuBjOxIG0J7k58AJMWzTTFJGUm&#10;9dtCk5Ig0neTHN5yfGuJ1UwKr0w3gg3ZhmGDbMZ5zmflkiklpi/Bsu8mAiiPoYRpVU++f9Xj2Jyz&#10;lQzCRvagyKUWrCsgIyiUv48XJB85wdAXLqWBlIdFaUtxQ4IqFysxl011AtcR+NgGqzqIEWqtgJhN&#10;AVdxU14jQVcbYU9YOROfJH+O7HA2gc7Lm3Xx+Er1IaCQtWg5nZsMxmJ9dppP5+DJTELYmc7vlBqf&#10;nkduhEiBUQm+cupUGmpP8TY8uPohjFxEoNtsmbeKiIvNDSMrVWXlAQRoKYhhAj6Cy1CZ4WvHYsTy&#10;SXjt0Fs440/hGPCGFWMh6pNTii/xugiwBlyksLS1qA9n3efxx51vY/LS6bzPkWSXBFCeU9s4DjRr&#10;gK08QbFvK/dSoKvzaUwsZmzy+Ni0/lpmr3Z2M9e1iqbt0pmYueIWvHHkbex27KPayedZOT6cTyYT&#10;RS49BdHIfrUKR2XItJoowH5TNoGpRUiFoki0orshjp4P2+B2Pw93US8EiwhARdVICsi8tAmYAoGU&#10;CV9xDQQLmpIIUPl/2xDHb6iMnQOicOqOavCupFxcakuZamZy88L8fbikOmW1ChkkZc1JAM2nKbuu&#10;IzKm18WRHlHIfpUE5lhvlC7qhIM3VkDxlwSu9Bg488gQzSoqyaLWAVvZHGavbUNuZOkphYzNUQlu&#10;fsfjrIkgf+ta3x7nv4x5NQIf/9qP9x+p9u6RH6kJcrqTcjeiNqlKjVQJPqWRsFOsEteRhGTD7pTt&#10;rffZSaajrOiPIkV+FSEQsLHjwtQooMkcsrFxYLQMR0mYitCGqUWCGnx+z9Tt9/C3bi2JkfZqzN/G&#10;UDt1IlXvjOJ5rZB0Y03sG1oRRyfXQc77ccDJdtRE9eDltQWKyC7zm/C8Uwl6X1FyTnJmFvI12Ymb&#10;gkNhUuBDzmZNVIoQwcZa4mRtZiRmRYyh/acJXoAsbM3aiBc3vILpP6m0lVIwZqI3BaUXBazPxhno&#10;tX46rtlgVVHR5uBy3JvgiDFBZdZR8PielmWZVQv8W5uEq7SU8u0mLJmLl7a/iWOu0zLuKNRykss8&#10;krFLoCbT4YWxyS9p+SNTKfB/3vsOxiwgwNDkHbjaAjXtUzGUz2Jbg9ZqB7dZZDyz+bf8W+Og3cj6&#10;KmK68XHscx7nHVpJ1CadhqCnIEWADEtpQCbVRdLtZ/PSrOWzzm+UhPqP16kqzxJuXWla4ALeOvI+&#10;Ji6mebmSzHajWCj7gKxOu5Vp2Z9J6lbJJr5WFHrIqsmmQs7wZZNw69r7yah20kAkmMrHyP+kiAi/&#10;1qqcSKRb59bW6Zc4Nt+m/Ig5S2/HsJVULJtHk1GrnJdATmkxM3nf0w2YlftmrySgK8dSwCfzm++p&#10;0orK2w8g2xvJ6xqzbBbGLpyF2xIextc0o4+Hz1LdFMERtHx1QQ+B2U0wM1lS7CnjL+aVKhATUpGx&#10;IjatJeZ32adW2al8frYNDt8rtE5GwF3SkHO7BoGvDkGuJZlec5IFgpZkJY/AdKADHK+2QcrQKthP&#10;0Mt4tiECWykL2TH8Xn1rxQblRTKEnPoI5VC2CsjcaP2EFQTZ1AZZs+rgCE3d3Of498HeKFreDrsf&#10;j0Lx6pYIkfEVHyF5ofmKEv7egB/lR8EOyrpV14+yXiIgrES9WxkuZzUE8lry2roh7Yu4tINvN+sa&#10;gY5/7cefH6zSY+nrLVJLd3cECpsZeush6rtcBCV2iup9KZG4HPiU72PV2ZOGkLYSM6xo2J6fnafc&#10;PQU3lBukBdXaYV2Z5m6CopevFfBAAYGqoA78NKk98tnxcytxMooDSwD08Xgyu4toGqd2gW91O2T8&#10;oRkOTKiC3ROjkPMOzeQTHTnYNHtLqPUKK8FRGAeX/QYEfPMpNnsIgDnUzpyYQjX50oxWLqNQSZAs&#10;XKFFzBZisxznWiXg5yR2aJlbyXF8eOgTXL/8LoxYpD1XCW5kbCpR3o9C03fdDLI5AY2WYYk9SNAs&#10;ATPOdKW9yOdGIZeZp8IIvcjS+rANpVk2beF1+DzpK+SG8nhNqlYsc1wgEzDXREwWAhi/llIitDJg&#10;U8523LPmEYxeTqBZRQa1QYzFyiOU2aaSSf14TQJd+au0iF77SfRLnI4Jy27CZye/Q7FqvhH+5Hsy&#10;xRPYPdaeJmJ7YlYSZJ2T3caLUJDITyHWNSgZ3E/AVNTVxn9r8zfj5vUPYAhBbCjZ8LXrhhmwVfR2&#10;+CoLfJVILD+fYVq8LvnfhiVMwxSV0jr+BbIC2klM40Rg4T0bRaQxkf/Mx+uiWa7IcS77aF3xdtxG&#10;sBy6QiWhppu+lP91SOJEA6xmH1ujcJSGJOZnNcP4DMvkd/g9+fxM5HYTAXLDNCq3yTTVr8fTW/6A&#10;1VmbcJmAJX+eSyxXVb+lFAhoZmUQ55KAz4yL8TuKlcpekKnL1+w3MVRVv0FgIwHzZTjLRsLliCaD&#10;IlPTGlzOe19BQ85bzV8CXjEB7nBTFL3aFJndGiI3rjXsd7QD1nYg6LUGSEjE7iQbKjEVVHWlwtq0&#10;zEggVM+SgBrKbY7wpia4MLMSkjpXgP0pEoSd/ZG1tDmOfBAF55HW8J9VQQGCZwplsFgrO1SshDJs&#10;LDXLqjNEppTySIvN7SIBUq3MMy3gXtYVe99o91UENv5rPL54stHIE1+1O4ckRX3qwOetRECiuVtC&#10;TWSjRiGQBY15q46hxlDklq8FeGZNoV4LCA04krLbyeaMucv32WT6ChitMDo1CDWUjx3rYaf6yrQI&#10;u74ZSLHAsKpBuEW/BYi1+d1mVmLz4e4o+awFjsyqgD3jqQ3fa4lwUhcOYDMDoK6SOjR74+B0T6Lg&#10;/JnCfYBNEUg5nsWi5OOjGUe9rMkpU8QScAm88rBk9vF7AkADNE6c9Z3Fz8k/4fF1j2PqgukYs9Ty&#10;CRl2JaEyviwxCe0OpvfF/CRoiiJS0Ag+Yh8yv3rz714Egd4yUfn94YtG465Vd2Fj5kZeZTGFRmZS&#10;gExUpjiBWP4kD5mDdgpT5Wb+uxDIwDyC5dQlt2DkCrInXscwAu0I5R7yPFaxTPnQLECUf01FDAav&#10;mYUxS+bgkbXP4njJQfZBiWHAun9Z1GLBYnuGFStqagRc16D4qTbrUc4fwVgEjGDsJkBeDKfj7WMf&#10;YfzK6wjk0zCEINKXZqeARZHaoYmz2C8EYrLkKzXtpBAEfoun4IHNz2BP2WFz9LCTjFf7UCiNh8Ai&#10;NqVUn7CPnxF4PLy2U750vHrwXYwiM1M1mr6bZ0L1E+WfG5VA1qvKLwqksI+tfZTJ5jQ+NPkVYTYV&#10;t/ldRXK1YkcrbgZqxciyKZix8ma8eeBd7HMc4UiU8vwheFVay8/+D5ARa7NvzhPtayL2rbXORqHK&#10;mqCloPllFR1gnxnky6XGWkfT+AVaJEPhJcB5bfVozqoknOXqCVCuDEvL7Qjvkfa48EZVnO5bAVlN&#10;m6KsU3vY72yHwgUEp8sNKEN1aIlV53RW2pgldx6SBbufjawsoEUIua0R3tIC5+ZWxImuFeB6hKCZ&#10;2Bdnf6yFywlkldmxCJxtjbSfKqFwX00EchtQVgmcJBsgYSkHPlO8hIDotzUhUFMuc2iS74/DkY/b&#10;2je80XFuBDL+6zy2/bX9jQWr2vmR3pSmKcFPHaDyVWxWdQh2jDSD/H0CNTE05e2Vh8b5vtnomNrI&#10;w9+6nYoQVaSmUoqLfBIEUdXzotYLaiAVXSolqxP91wQo0rIaPhfUQ7iIFF4+DFctOAh+PncTgjDp&#10;9umWcH/XAseur4otUwh+8/l9Dma4kJND+Yf8rrOsJRzucbSQ5lOQT7GphJXyzlTFRVv2+YyAhQzl&#10;4ySlgBFhTLKsIodmyRsntswrFRQtIEPanbcDr297HbMX3ogxi8gQaMZJoJXVLzPO7MdB4RqSOJum&#10;7Ew2sQ6adxtGY8g6ayOdvmQbvcnQVBlGgY6RFMBJi6fh1R2v44Q7ieeSU5xAFGGhEj45+mWSyuuv&#10;xF0Vcv+1+CgeXPMcxi2dZRzyQ1RYU9FIHt+s2ZX/SuzTBBZoDvOcg8n4Ri2fixkLb8LXZFnF4QzC&#10;HU1sgryXjMUnoBX4ifHpmYBoLoTn9PO6tJTOrJjgpfi8CjC4sKP4V9y7/mEMX6HgjgBmIobwXIbR&#10;KXqr4A/7RIpA64tVlEC5cfKlzVpxO75LWYJsskYVLA27CBkcDzFQrSbRWb00MYMytUNuFBKov01e&#10;jhkr7jDVs3uT2fXfOAODeEztiDZ6lfa01Tiwn8ly+4hhrrcYnqWMeD28Jq3HNlH5hEkmN3L4L5Nw&#10;18ZH8OOlpTgTvMD7UpoOlSHBPUDT1qwP5hyRz87kXnKumF3rhP7aO5mfK8qt9/SPEEnoU87kHv7+&#10;dSrtEQgXUHHTKhF4hYtp6ZTUs1ZA2GhupkejbF0sUl5sgEMjonC5WxPktY1HelwTHBxQAadfIbFI&#10;kftJpmx9ygXJgRgZZc1N5lcUILPzkZi4CGKFNIn3x+PC3dVxtEcUCu9qhdCyXshKbITSo2R4JTEI&#10;niLwfV0JGRtohWXW5nuUS4EdgVTyLJNbZCcoP7+jIXxFLeBP7oi9HzUP/fJs/ccjUPFf65H8VacO&#10;535on42DbRHOaWGiTH5FnqgVoMIFxs9HVmeYnTpKA8ABNU1+BqvsVEgFB9xVqTFpMnv4XpmWoEWT&#10;stNszeTgXOJzMml4Et87xtdHY4Ej/PsQz3uArw/y/aMEuZMtgDTS/Az+hoMa5sAhl1rsZH94fuyF&#10;ozfXxe5ZUcj7kgOY3ALBAuUn0XQmY/XY25JJ3kx28iMn4WkKj6Jy8sGQASofzW8Jsco1KWnO+Gk4&#10;uSnbhiGqcoaWwammmsINZRSIY47T+DL5R9ya8BBG/DIT/Qkm/SnoZrMZY8ZRsFaL/Si6qWot4yic&#10;o8kMtcaT4EehVLUPpZ4onWMEWcvoJZNxw/Jb8V3aAuQgn5yKQkYwEuOyTHBij2xemX1kg9pIKIuC&#10;9dXpnzFzOVmf8gQTVYl5PBvNvYjj3jK5FYXWtZFpaZNsmofDfppK9voUjhbtY1/Yef8++MVsxH5N&#10;IIGshedVcEXFHvS5mKjKaHkNCzRuR2SHCvHBwU8xaclss9LF2qjHShkx+YsEP5XPMuyKQDeK5x/J&#10;v5UmMnLRRLyw4zUku9N4bAtkdS75+AT2Vs1CbY6k82rBnRu7iw7h3tXPYthilae3mKPlVyV75PmG&#10;ydTnua6UkFf6CvtCywnFfBVJVlUbRXLNJlTLZmD28jvw2r63sbloJ/u0gGMsAJNLhKPAyWGVEFOA&#10;xSSrsL/E5giESpb3U1kGlNrjpNnv4XcEe9oUK4uKdTPcBL0S20gyPIKPTb5skoWSWmR/dcn4GsJL&#10;AMTldvCtaovkO6pi/8AonBhYFY7JPZDTIw7n4uvjxLBKKJ3XDEjlMVRaytYUTht/aycZIcHwErBM&#10;0MHJ75RSjoraUg664OKjtbGvexTOzqoF35LuZs1uUEvVaDmFjsfhwidVkLGMgHq5LsGXJKSkglke&#10;GpSF56rG44qRytqj3Gd3xYVlXfDj4/U2vDY3qnYEKv5rPZYujap05uvOj+Un9vDhTAd2diN4VbSQ&#10;IGdq9UkbyAlbngNkAE+DqoGoS3OWg0MGFyipgUCxgJAmbDYHOLk9QjtJ55fEoeTTZsh/qyEK/tAY&#10;hU81gu3xxih9tAlsj7VA4SMtUfAo2+MtYHu6CUpebAz7G6T9f20G92c0FX6OgXdFBwTXDABWTkPg&#10;9dFIm9QSSTfTlF7Hgc9qbXyIyo0KlTZEsPhaAvfd1N7fUYqPcGLmUNCUg0bBJruwfDXU0DL5xAI5&#10;eU1qQljpGmRDFHo5tPm2EU4nBfAiLmFV1jo8se0VjFt8A4avkCCOR/9NWpNKRieQIfsx6SzGr6Wc&#10;Oy1nswIQKh4qH5jyA42jf+VkjFoyFQ9teRa/Fh00IBOkeSdGIZNTvi6BgfiYWablI9vitR1wnMDT&#10;21/CmIUEFgq98SvyPGJdMrHNxje6LgKf1vaqbNbw1bMxfOk03LDyTvxE870glM2jUti11EpBFGPi&#10;k7MYkLWATwCg7/jkH9Vn8u/zKvcVHsZj658zZacG8Fxa+aBd0sxWkDStTbEG3TtfyzUweCUZqdZE&#10;r5qIuStvwS/nlqKE7JsHp3JRcEnnFfAp8BTge/ybY+IKO5EeysI7++dh4i9zrc2jzL0J2PmazM9U&#10;YjGgL+Dle+xXsTuxTRUSHcn+0Sbfw8j+Bi8fzWuegDs2PICvUn9Ekv8U1U0RGa1YHEkw54VZMmgU&#10;AI1aAR+VkcJO6glTXkrIb7IFtHWmSnLpNsT0LrLT1sPvfh6OshGwF7eERwyNDM9P8uAhkzI+MydN&#10;1qxYeFd2QMa9DXGsF0GvdxQK7qfMPT4a2de0wZm4mjg7jqzsZxKBrDaUszpwldZCqbMW3PIRUibD&#10;edURSG4E+w7O9SMkC5mUgcs9UPineOzvWxF7Bkeh9BO+R+Lg9laF010bgZNtcOm9Ksj/oTIBsQVl&#10;ugnllPJK4PO6KqLMUwllDp5XZnhec5TuiseaN6NLf3q25egITPzXfBz5sneVk990X+rY2sOEvlVX&#10;XwnJCmiEVcvLRpPSRvNUNb3M0rZapgUJfJ6yWtRGBLuCxvxtK+BwLIILCHavNkf63XWRPLYqDl8b&#10;hWNdK+F0p+o427YGLsRVx/nYajgfXwtp8fwO20m+Pt2hJs50rI6THavhVKdqONe9Bi4PrIuMSQ2Q&#10;c0sMCu/pCe+N/VA8oguOUlPm/rEpzeBOBLq6ZHryRSoPsT41WTtOuutoSn3C2XmAE9PGxolNwTJ7&#10;mcoprYRTmZkUaWupkVJ7OcHFBmnRmJCvQIGfuY03rgiHCTyfHf8edyy/DxNkMilyuWk0+mwaQ0Y3&#10;hkBAtiUgoACq8ouSZIeqhLx22N84zrA+VYIeQJAcRLNr0tLr8e6B+bjku0RGpXw5N2WQgGMETlfD&#10;81MgJZhaiyx2+F3KAsxZciNGrbDMNyP4YjoCPgM8Vg06s6cIwWHI2hkYqLJWv0zD8zSvT7vP8H7K&#10;CLBu3h/BlfRSFq5VQ45yzddaZG+4jvxtfFMlwPLIjj4//rXZzGk4gVsFFPorl5FsSyksKtopgNfy&#10;L7Mt53prrfNgMr/hi8aRZf0RZ/0phkmLdcuclxmv80gRaV8VgbD8jQ4an4kX1uK2ZXdjlGr7Eby0&#10;37FMWlXOMeuo2c8KnsjElX9zgEpbrbmO4DfLME+ZwiMTJmD4kvGYRtb78r4/YEPBWmSFL3HUVcVP&#10;1ZIJa/Knuni/CqgI4HgdFvCrCQjVB7xgvs8L5qgoGi92TMTUzmiBlQh7nqK1MQDuMpVRU0Vxgoq9&#10;GcooHy6ClT+sYgBkfZuaIf2e2ibtJGlAFHIfrQ+sGoXwX0cgo0sjnGhXFWnXVYN/c3taO2R8lEOT&#10;WuJUI3tUBZe0xsj+vCaO3Uer5891EdpHGcjoDt9PvZAyvS52EFDznyHxoGXl8taGy18fwWPRSHm2&#10;EvLerUJ5iSMox1MkaAYXWUvkinyV4PTXoewQSE/1w9HP4p0LXmjwz1lZ+d/7cXhe1/jzi7ofx/FO&#10;QIF8cdRQpWJ8WrrS0PgogookKU9PBUTJ/Hw0b92m/DUZYTY7bUdHFL7WDKnj6uBUz+o43b02Aawm&#10;TravjpT2dZFCKp8SVxupcTUIeNXJxmvgbHw1ajq16jjTtg5S2zVEWtsmSGvThNZxM2S1b21MgLNd&#10;6uJs1zq4zONktGuGwx1q4/RNHPg9XRFyNYXfSxqvoolyINupvQrbIpg3i5PnA07cfUSyDD7L3ye/&#10;nwBG5qxqgSj4IfNFqSUR88tDluUlGPrYAl5OcqWWKOHZZaKxGy5txCu7XseMZXMxdJk2shlNBqS9&#10;MMabfL+BFL6hBL5hBD5tTiQmpCin6tMpymv8b6uVMDsTt6x8EAkZ6wis2pycJpT5R8EiAmmPhqBY&#10;hl9msHZzKMYR5xE8t+MVjFlkrYtVsVIraZjMJsK4BDxaL9vXOPqV0DsNA8hSr0+4H4kZ2gs4n7he&#10;RqElwhtgE7cU8PFZIMjeIgIIndgEAS4keY7j0Y1PYcjiyehL9qVS+CZyKuAT81w/xgDTYAKffIxa&#10;SzxgwxwMXDkFs5bdgMT0VTxKiVFAYk9yO/gN25TS4bOCuzy5Ssgm25PxyvY/Y/xiAhhZnRLCreIQ&#10;2lhdf6vy9WTj0+uz0epX5VYOWj2HbHA273cGhq6YgvELp+Du9Q/hy7M/4IT3JOG0iGPP8TZjKlOf&#10;wEbA0ybfIVXP0Y2zmf1DjDUgJSlTWNepgBiBzyhJO+/jPJXjSpqKD8Jn60UzVhWPapAQVoRKtauu&#10;pDIdwmJ69kbA3ubIebIKjvepgCMkATmPNgR2dgPO9Ib/nY643KkWTnSuiEuPkGAc6YFQARlfMY+n&#10;dfQ0mZVgHHI0gm9/a5x9gGYyyUTy+Ci4FvM4uSry0R3pTzTBXgJf2iTK5lISmPxONHVJRDbFIPm2&#10;Ssh4iQB8vD0Cts685vr8jKauuwJKyAy9LpnhPVCSMBLrX+21ee7cqKoRaPiv/zj9c8ebijZ2c+Bi&#10;G/jzahLsCCSlbKZaMgdS/gCZwIr02q3EZZ+HrNBFAEpqictvNMDx0dVxlGB3OL4mDnasilMDqyFr&#10;VgPk3dII2Xc2RO7DjTnodZH9eG3kPlYHBWz5D9ZG1p01kXVrLeTcXB9ZMxsifXx9pA6ph2Pdq+Ng&#10;2wpIalcJyR0q43y7ajjbrhZ+7VwVyXeSZe67lhOjKdyeCiaf0GSmawG4cvxy4uEtmgC3+3VO1o2c&#10;1ec4ge3w0HxUiSXjo5G5Qy2utBfZPYrwytemKKNZPSDzz7AhpYHI96XIrxtJrrNkQN/j7sSHMHHp&#10;dJPPpqTa/pskmAQjAoJYmPHByf9EQb2yxwSblnENSZyFsUtuwEt73sZx72kCWymPrJUBYhQGk3hJ&#10;PDcBSNtGBgnSBcjF18k/YvrSmzF0pYBvqslP06ZKSqAWAxTY9eFzXwKTiajyegaREY1dfiPe2P0O&#10;zlNoBUKmUgxZj0xOpbBobalek2Ca8yr4oGV1ZQSMJRcWY+bKGw3L67dV6TM0681xZWoKmFR8QOAr&#10;tjee5xcjowIg4D6z7UVc8KUaMAm7PQQ+mbiIrNIQCLG/CfAeAlJxuAg/nvgFsxbdyt8K6EYQ2Cx/&#10;qlkNIkbJ+zOlungNplwXzfuhvC5Fb7Wx0ZCEcZi56ia8ceDP2FK4nX1WLOOeoEc2J1CTE1UmPcfZ&#10;5HFyfFUN2zL3+TnHWcxT5r5AX3NFWTeKeBOJ2E7yGN9yvt1BU5ZAUsz5VljXJO3Lt6e0MJ/kpIig&#10;l0HTck8HFD7fBKmDKuJg5yhcupXf3UywsrVHODMedpKF9K61kNq7Mmx/otV0pi/BrCfN2NYkIY2s&#10;4qBKKXO2hHNzG6TOqk0ZqIbUayrA/nE9IC8OyG+Psl9a4/gYssnuUSh+uoVJa0Fyf5TOj8bpmXyP&#10;DBEnuvEaO5PEKDBoyYzLQbDNiYN7Z0+sf7N7zk9P9xwRgYT/No+KR7+N/969pzsC55tRM9QmqFi5&#10;fCZBORLNNREhmsHadcmv0jnZcXAsaom9U1WUoALSxtZC+l0EuheiUfJ+PPyLOyK8qR2wh+1gPHA0&#10;hgPAQU3i4CQ1A440RvjXJghvb43QRoLVsni4F7RDyWdtkfPnaOQ8H428B1uh4BaC4oxKSJ1cAUfn&#10;VETOBy05sN1o2jaC18lrcfAaSwjCxYoY0/wurkZN3BDO0kHwu1+kNl/JSXuaGtxmopoeX9j4r6TF&#10;lU9nmXYKMMjHQ7LDJgGVlWP2eKCgaK2q2JhgKIcm9JbM3fjLnvdwU+JdZv+LgWR4AzZJKLVaQAxM&#10;wEehXKP0iln8XMxEkU9rQf+gpVMwN+Fe/HJxBSEth2ImHxKFkEJWXnnYR6mTTw5BpQ87sM+2Dw9s&#10;fBrDlli5ezrPEIKASZzWcVVKSz5HAqyA0dQX5PcGrZiBmxMfxrbS3bARzGRaB3ncKwJvFIHy93he&#10;mfsugh/B6kLgLP586M8Yvngieq/WZkcyN8myDKgqgsvjG/NW1yBmRkAiC1OFmmkrbsRPKQt5X2RJ&#10;QlTjPxWDMlkh7EXeKwfBS0Zr51UdsB/AE1v/gKFkewPXjiOAjkCv9dY5zTI0ASvBTQAowNcG5KpG&#10;rbp5wxImYtzKibhr6934LmMhkvxpPKZMevYh9ZqP4y1FJjKr9+TWUAqR23B+P9zqXwW8DEy62NTf&#10;6h8xbzLVgPyTZxH2LiCwXQcX2ZTHpvxWykQR53B+NOddU8pLdWh7SORybu/uiqKX2+Jkf1pAHaOQ&#10;RVM2sITzNo+maKAufJcbofi5JjjfmcA3sDLcH7cjUPZC6YpY5HzTEAWrayN4uZZxOcHeCp61cUif&#10;2hTpbRrhfIdqKHmN5jKJSthNk/dkG9hea4TkIRVxYmhlZD/dHPb5HXDynlo4NJtg/E1bBLZ1gm1/&#10;Y56XYF1SFZ5SkpkCyuGpnjj1bRf7989E3xHBgv9ej1/nR/c5s/iaC6ETvRGixlE4XoByZT8ANu0D&#10;4HXWhLOMg1IQh/Dhrrj0h/rYP5oDe3cTeL+MJci1YWe2B1LZMvi6oCU7uhk1TWMekzRb+3La+Wwi&#10;yFUAFTdQNdpCTopcBS3aUuOxXaRmTL4GONAToU1t4VneCGVLm6BsTUsEjsUinNcKPjvZKCdaiMeS&#10;UzlYUg7YFcyzt6QpB3gY7+MRCt1nFOZdNOyKtHrLNLMROM0Xw0jEttgU6RO/k+NdwGeYF8HBJABT&#10;WDyUYW3WXcbvpDkv4ZeUxXhi0wuYSgY3LMHyfYl9yQl/BZBMesUsk2aiz/pToPsnjsHQRZPxzJaX&#10;cNKVRCGUr4+MSMDH4+vcXgqpgCLsk3/MSUM1B28f/RRjFl6HwfLf8ThilwN5fDXVvlNKh5VbqEAM&#10;GagYIc1rbdv4OU2/LB5DkUkT5OBJDKgT+BTdVsUYdoVBfhfvcFvxFty35REMXWoFF7TUy5TeF7si&#10;oA8hkJcvF1O+nhim6uINWzoK969/EMccJ4yyoH6xFIjxs5JZinkp4EQzU2lHObiAz87MJ4OmiZzI&#10;61cdwg3yjSp5nODK46oMl5SLgh1K5NZ9jlg5CWN+mYRb1tyNd469j222XchmL7kIYFIeWskT8PLe&#10;5Lsz4ytlJwZHoOd7WrqnXErT36YPXARkwaHVH4riag9h+Lci6PqQZuKNtCTIkEqtGnraZNtvqwFf&#10;IedeIU1eygy0DC2JIPOXNjg1uAaJVhQypldF4HvKxsW2VMY1UKIVS2mNUfpYEyR3rI+kYTXh+6wH&#10;gl90QMqcCvh1eBSOP0or5ihZX5GUeVN4Ewl602ojLbYRUtrVRv6TlKNjcWRx/E4uCcW+9gS7Rrj4&#10;WGUcvTMKRx+KwrEnKiH3I5rOS67FmRfr49hzUXBsJ/srbkW2SnBO64iyTf1wYH7Xf679cf+jH0e/&#10;7zz63JJuWUjpSgrfkKyuInxOKzLlp7krduVyVSdFJmgVk6Ft6ITDc6JwgmZu+IPBZHSDECpozglA&#10;MKOm0v4eYoeqsOJ2K0FZmeEqwKi0l+rGaRvUKg5+bu3jWY1gyN+UcSKU1eXkasoBasWBb25K1COf&#10;g1VMLSWmR63lLNX+vArIKOBC8FNwxkVT3EWQNmy1FllhC7iLu3OyzkDQ9w4l8BCbVk5QEM3qCTZO&#10;fMoAm96TX08gIOc7hZMCJLPYvMsvufmem991UmgVjigiWzlkO4ZPDn+BO1Y/iNE/TcaI5UqgJeiJ&#10;dQmMCH7DzZIusRnlnSkwMtZskDNnyS34+dQvNPWKeQH8T8DHc8q35BXjIDgFPeQlHlWFc2J1wTbc&#10;uOYBA0ajaWaa6DGBTZFNpZZo6Za1GbrFyJTyoqotY5bNxQu7X0dKQOtkyXQJeAHSWp1LVEgbB5nq&#10;0CbSGaaRaMPXZ77BlGVzMChhAkGbQJtoAavY13DjyySLJSiZXEIVTEicgpGrVIh1Ij489h6yw7nG&#10;VKRlbcDHVNAR+HkFSgRYgqwY4a7CjXhgw/0YvIRML1FBC5ntMmenovd6bUBurVDRfQwlsxtOU3jU&#10;sjGYs3IuXt3zKtZkrMEl/2UzHlr2FlZtP+OvVSBDCcp2fcJ/Vt6kwF4rVhRZNtF+KTgCoKn9Z2gh&#10;r4/zAmGtxljP638FbvsEeApbQRv6BO11SQKakBDUplyQUXG+maTjIirvs91h/6otkiZUxvFONG/H&#10;Um4+ieb7HTjHmxrQ9JXK9GwF18OtkNKxCY6OIxP7ug9Cr8Uj/ZpKSGpXGak310PgV7LAIs53Ap9/&#10;VR3k3lAdaT2a4mi3urh0D83mbbSk8rUIoSXlkZbUpWYI04oq3lAHBWvrwvOrrKseKPohGlvHRmHf&#10;hCjYfyHJoDkdzOpBEOyBk19233jquz7REQj47/tI/qHLi0Ubu8B/kRqMQKTd2QI0G/3uOnC5K8FD&#10;gApoGRs727UxBofHROF0jzrwPDYIWD0E4QwOhLMeB4Paj5NBGwsFpOE0OcqioCowQdX/KyJbK9Y+&#10;GwQ/e5T5zFpKQ8amlR9qynoXSBJ8tQmK0mpUS9BfzMlkqwCPi4zUxWtUwjRBT2WydAxTUl/PNM1V&#10;GEH7jHhsrThJp5NlzKMU/srJfZnavZSCIDNHvi759qTpI6ku/NssOhcroJT6CZaKvForHcQGBU4S&#10;JomzDzmBPGzJ2Iq/7H4L1y+8DSMXkekRAAaRwSjlZGDCOKgysKrAiL2omIHY08SF0/HMmpeQVJpK&#10;DslzCoxIR81+sryegJ9g4eH5/Uqw9iE5dAkv/PonjKVJOHL1aGgbRGuFwjS+1kZKynFTdNNiaAIq&#10;1e4btnImbl99PzZcXgsnTX7dq/z6fjajBMh+gz6VSCcIEhxS/el4Zd+fMGS50nSUNK3STlakVTlz&#10;wwW0hsHy/sjKhvCzkTznmCUTcOfqO7G1aCshzW71EwHOR2CRAWn8bWSUQYKTj32ZHk7HB4c/xORF&#10;s000XPcyiACqvTPEVnuxn1Tav48qOCfw+IumYdaiOXhy06P4IfUbnCZbVviHBrthqmE3x8xL8FZw&#10;JqQ6eqW03EsJiholjjHvVdFaFW8w/jyxPwWRyIAV4OIEIO7RtMUpHmMZrYWnaTUMJmA1h2pWmv0w&#10;SpvBVxLDv7VRVgU4vFUpKwSUiwSqpd1x7vr62N0zikyuIgpogpoqKyUNjTL2y29OeQodaI3im2me&#10;xtbF8YkqMtofwfe6IqtrVZyLroNLMyh/m3i8HIKXqpqvro+SRxshZ1w0DvM7p6bXhGdFdwJfR16u&#10;FYAM0PJR/T2U0fw2CwRoueXEoSCxCfbcGIWz95HIbCAI5/YFUgbj+NfxZ9e/Uzc+Ivr/vR87XutS&#10;e//Hzb4u2NWKzKo5fAU1yeIacwLUMaVrFMnV2sGwsyFch5rh7E1Vkdy2DtJ7tkLhra2R+2FdlG6o&#10;j+Ahar9UmqxKZBZb0+5R2nXNrtUb/Nwm05SsjhMhENnhSUEVk1yp9cKqD1hMILQJwNiUUK1JV0jQ&#10;LBDwaQE3WaSbwEpAtJKslZXO75Gpmux0Aqq1xthaMuQpjmabSjb5Eif5Ck7uc5z88q1xrmu+m3+W&#10;QJgUBwGfERYr0mfSL9jkDzQ0QQBItqhySnooDeKC6yKWnF2GZ7e8gDnLb8DIZWRciRPNfhBKxxi8&#10;Sqs95vBvCrZ25E+YhGmLb8FnJ5cgO1RiAE/+N78pVa9UC0WYKai8FvmliggmP55dYiq3jFgxBsMV&#10;XCDYmZqAqkxiVpUQYAmy8n8J+PpuVCBiBqYuux7zD81DIQ1CsVoBn5q5H5mHBL4wGROhHRuzduHu&#10;jQ+hf8IoY3Zate3EJAnmNGeHksWqWKopy7WO50mcgFE878SfZ+C17W/jUjiLxyGtizBnD6/dxX6W&#10;u8+qnq1koRJsLtqBu9Y8aqqkDKNCUG7gIJ5Hy/7UZ33WjzfL/vry/KNoCt+7+nF8efxbHCo+YAI+&#10;qtdnKSuLtZuIuMBVz/wnnqlUGu3OZlJq1ATyQSuiL5PWyz72B8vIdAl4oRxe8j6EPJ9Ryd7D+dmf&#10;CpqWB+eeSeanQnWrMngJ5zStDA//LqLVElDC/Z6OKHygMU52qYz910Qh9UFaL9vbcC6TOHg4L7WE&#10;0yjppgjui0X6xOo426oKzkznnN45GL6F/XDhmqq4QDDMmEYZSSTDzGxK6ysaznWNYX+uKTzXt8HZ&#10;XpVxaHAF5Km+Zm5XWkFkmwXVKRPKa6W14+X1eEgqyuogUNgA7rOtULSuIdybGpIV9oQ/tTfO/NIK&#10;2z5o+GhE7H9/6LHwiQZd93zQMtd3pCMHtyXBpya8+dRWHDS3qxacHiVIEnxyGiL/k/pIHVkJp+Ir&#10;4WT7Cjg+kAxwWgUCYnVkPsNO/5TAtzKek4KNdB9ZXYAMUvRMah5qsrB2WStoYDSiEqPFEOVPDFKT&#10;+jmpfGx+p7bY4/nJHE2Ze1NBmud3ECxNGW1Fmy1GqNI7Zk8QA34CQmppvc9r95fUJvOLgaOkL5yO&#10;2wku2sfjICd7FoXBRtNHy8hk8hEA5O+h0JILWIJEYeV/RrgEiFaKA00noqbXBED4PvGDYm6YzvGS&#10;JPx05mc8vO4pjPtlDobS/O1PU60/TcKh6+aiH1nNQFUx2TQOfZePw10Eyt02+fp4XqVdkCbJF2WW&#10;2AmEeT5ZYTLnjjpP4bHNz2PYIqtysJKZtYpBe4ioIKnSXGTymmopZGQmSEBAGbp4Ep7b+jxSfKd5&#10;FrfxIcrXaYG4gEA1+lSpugxfJv2AyYu1YmUU+tIsH6DzrLJATwxQZaGUNKzghhb/qwT88NXjcf3y&#10;e/Bz8hqCqxbxqy+tDeE9vH6SMcMmVZ5dcJTpz8aHh77ExEU3mBSdfutGoZ/yI3ksE7EmA9QGUSOX&#10;TcHsxNvwl2PzsDVvFy4Hsk0/KSCjxGMBtxSS/IcmBcVwZ44JWaDGzErXEQjKe2sFMIJatsh+Nnug&#10;6LtUgAhfYB9vQsD9Z7hLpsBn62JAL0zLRAEBa92s1rVXhUub+MiC4fzyahlmcmcU/rExTveNwsnO&#10;FZB6fTU4Fsqvp6rJtTmPK9Dykf9ZlglN5V+jkTGhBs61rojzswmG+4bCnzgAqUOqIDmuIjKn1keI&#10;chMqiKY8RMOxsQHynyLAPdYFlyc0wEECa8bTNHHPdEPY1owypJqXtQmsqoqkqK3cSSQa2m0tl3JW&#10;xPvIb0pDpzcuru4WXPdu/Q93fB9VPSLyvz/0eO21qIorn2707NGP4hFM62gGK1hEtldQl7Sfjeal&#10;3R0Fr5sde6YFHF81ROFD9ZA5ujbO9KyMpO4VSMejcFRab0RVpE2rgzO31sHJJ2vh3Pv1UPRLI3jW&#10;NUFwt0pqk8qnERyzOUkU4LBRK5EVhp0cMK3b1T6hzpooc6hVpIatYFIGVD9M5q4YotYVG8ZnEq/l&#10;J1S2uyapJqblO4RDOYjV+FtOyNLasNni4JTp6/8LhZ7sL3yUQpNP8KOwEvQsgdVqCgU6JDgUJb42&#10;S70i/8QojC+QjMPwCwqYWQ5mBDuEIppYB4qO4ZOkr3H3hscwbvksggMBaJ0Fgn3XEvQ2jcI160eZ&#10;fXk/TVlA0CkxJqBVql6AK7ObRwuKZQLapjKH3/rg+OcYt2w6zT8lFCuYYpmg/cnuFAwwDM0An4ol&#10;KOVmEkFkHG5fdTc25G6EDQ5j5hqyJ1DlfatUloojnAtcxqu73sTIhQQ7glDvzeMxaDPZHa9Z65QV&#10;WRUjU9N63AGbrHMPoZn7wIZnsd9+gkdn/7FflK9nVsXwHLIirfQZwy+xO+MAHln1LEYvl8k8Dr03&#10;DcW1m4bjWiqEAYmTaM7Pwk3L7sKf9/8Va3LW4nwwDaW8dzf/aa9iE43nOXT9OrjZZ0VN9yMtJE3B&#10;sdCTwNYoMuXn8R7NM8FP5fVD5I7ASTK9n2i6Ps75MQIuewsqWYGdlGkVq5CorZZpfs4lh1uBPs67&#10;whrABc6lH2NxcmxFnIyviDNDo1D6IS2mE1Ty2XxWLb5iKnX5orWvhYsm6f4YpE+qg7RWlXCOjC+4&#10;fyjCW4cjZ2Z9JLergOyxDRBcQDaX3x5wNYdzfW1cfpLE462+yH2oAw5eS9maXgu+NZ0RzmtLuawP&#10;B2XFqw39iykjxbSOinncIjK/bB6L7C9MCy50og/2fdH+2JLX6jaMiPvvj6sf3z9er/6qP7TckCW2&#10;ltkcQQcHPLc+B6KmGWxPkfKWalOLyVnaBDjUGuElHeD5IBZlrzelduJA3V0dp6ZXxO7hUdg+LArb&#10;RkRhz2QC4s1ROHFXFE7dVwFnHq2M1OeqI+PtOnB83xK+ZQTBjRzwvddwLvL5As9PUAwpo11g6K5M&#10;jUtzQ8mdJt9Q7M7KL7SKpGqiEuwiwKc1xgFqwYD2CJW/TxnxZJEuMkuHnSaEbThB9D5Ste8IXsco&#10;J5lsNHsoPGJ5yvNyU4hcZIIemUgSZgGgWIJ8RRHhNltH8n0DhoEQzQ2CH2VPxlU2AXVn8X68e2Qe&#10;bky4DeOXz4SWvw1cOQl9Vo82G1j3XzkWD+14DoedJ4xgh/RjET4CrgFWnYvMzEsQKSasLE1fjZvW&#10;3YHBZEQDFcQgyBl/HoGozwb+TbNRKzwUJOizmWBI4FLFkpkJt+LTk18TPIso/BY2mHslG1IAQgv3&#10;t+TuxP1rH8ToFWRyGyfh2vVjTKqOmKQ251FUWkCrwEY/AlbftaOgnerGLpmJvxx6BxdxgcBG1iw/&#10;GhmVASICjwkWsX/EorODxfj86PeYor1xVcB042iatkMwcAWVABXE9GV3kJ3+Basvb0GqN438sZAm&#10;qY0gqnLv8ssSOgl8RjFEjl8OfOwwCww5HlfA0ESwZWJrTKnMgqpYk83vneLXNiDofY9K8QYyvX7w&#10;lEQbf5lRqJxb4BwyipOMKqRdCkkE5Pbx8hnpZF0b2uPyXfVxvGcNnO5WA5furorgDrK13FZkWmRh&#10;+p2NJqtq4mmOOmogeLA1zk+phdOtKiNlRnX49/cByPqcD7VESudKuDSkHlyfdaOF1IlWVxM4E2si&#10;5bFKKPl8AJxfDcCR8VE43icKjr+SMJztRIbXGGXhSiQKqp1JE7uQrFLmOS0lrcMN5TUiSYnFiZ/b&#10;O/Z80f5fY2/c/6zHkpeaxe18J3pb2c4YAh7pNE3bEDWIVyWlsknv+XfAXh0ebwW4vKq3R/aWzu+m&#10;kVKfaorgrzHwrouDY0VHlC3sDPvn8Sh5pxnyX2+GnOdb4/IDLXFybj0cHl8Nh8dUwcmJVXF+Vh1c&#10;mtsImXc2R9EfWsPzCU2FJR0R3qYUGYIr2ZrXTeanTHmxObI4rS02ydUG6NiMSWK9DitYItNYJX74&#10;feUkqsaZUnU8nBDugmYE8e6c8NfD7ebkD60lACZTIGiq+SggcsyTKbjCdgqeVUPPOMhJW6xosBqB&#10;0ACTAFF+I7EcsTR+h98TY1RlwPRgDrbm78Q7R+abvLpxS6/H8ARFRmmWJk7AlGXX4yuyviL+I5Ka&#10;NBDJseq9aXMbHVO16uSq3+tKwuO7aO4uU5BkKk1bK5AxQCWaBHwEJYGfVjr03TTVVIrpw89HLJmB&#10;F3a9gdTAJcNKAzyPyuELjJSjmE3G+e3ZnzFr2Vyz1lbpN70JbqaeHU1pU4xhvYqB8jMxTYLgAALf&#10;8BWTMHv5zViWvoT8KYN9pmKjMicJfAKeCDDJb+kk39xRsgMPbn8EQ5aNRL81wzAocQzGLZmE6xff&#10;jD9s/iMWX1iNY640HksFw6zqx4GAm8cQyxPTthSTXv8WiLIab4vfE5PVM/9H0FNHao8Wo0/YjwFV&#10;pw7/StD7BgHXYwS9IfCVkuWVyO1CdiSrgc3agVBzSSlSBCybyrBx/rH5ihSdbYOSNxvhRJ/KONmh&#10;AdKGEaQ+4zy9GEt5qE0QkouIQFTSBCohD5vYY00EDhPgplVFUmw1pMylKa3tGE5fC8drLZDcqxLO&#10;9q2Kkrfb0jTl+yWt4Emsj/13VEDaJ5SFfSOR+YeGONYvCufmUB5+Ias839hkT5S5KvJ8Ci42431V&#10;g9ejqHN1ft4O53+JxbZ36r4SEe/fH/+zx7cvNG274d3mxxx7FTqPRamjKpwOFQOlRsyVNqthggx2&#10;byVTMkcVWvweRXGpIampoDB7YUdqrh4ExGs5uNRsh/oB6wcDi8Yg/M1Y+D8aAe8bQ+B4sAdKrmuD&#10;wiktkTWqCdL618TFgTVweWxdnL+JDPLt6nAfrEvtyYF1UotJ4wr0lExqapfJryfz1mqmZqDeMz4+&#10;TmCVC7JZxReUcmN2hiutwwldn8BHk93ehxPlTgrJx2x7KDT5lr9NkU7lvSnoQYAoFzTJWLlFJSGz&#10;gM5NU5XmqgFJMRKyQCXqKnJI4afxjIveTGws2IN3kz7D7QkPYtLCGzB+0SyMWzADz297CSfI+gRE&#10;xAjKq87Ia5BZR0H38VocZIBp4Sy8degjjFs8B0MS5W+zGJ5KvpudxVShZLWWlpHpEQT7rp1A4CNg&#10;LRqHezc8TnP0GI8qcCaAEPwIH4SYIFJxGW8fex/jFk0iKKvoJ5kpjymTeYBZokYzl83sYEaWN1hV&#10;odeMIaBOxn1rH8ERx14CaKExJaUwTKVnAZ/Mdi/vI+AhrOfiq7QvyRDHY+iKERi1UltjXocXNr6I&#10;1edWI81+jvCrlbteshiFJKiABNJyN7A/ROaEZXJNGrAz/8wQmPswA8PPlJZjMWW5LeS3VUWVMn4r&#10;g8/beYz34HHPplnbhUDGeWXcJZonBCJbHZqnWqtOU5bWhYBPm3yLRWlnwTC/r5UTwYQ2yJpTA+fa&#10;V8OpztVR8CjlZP81Jg3F5L7ytx4q54BdKzHqcZ6qXBvn3JGWOD29CoGvFs5S2YcO0bLJ6Arb/JY4&#10;TEA70zUKeQ83oMwQ+Mri4VnV2GwzmfyBXEPDENrUAZceq47dk/jeM7RgtlOh89p9Hpq/ZXWp1Ovw&#10;vmiOu3g/hWSXa9uFdn4Y+8G+9/+FNgT/z358+1yzO3fOiwn7U7vSTKwPHxmX8u9MqoujGnwEQjc1&#10;m5uMyuzW5NVEUc4eQdCp5TwcQIXlL3SGb28nOJe0g+3DNsh/MZasrzXSbm+BCze0Qvrk1kgf1BQ5&#10;AzmZrm1NK7cRsqKbI7NFE5yJq4HDE6KQ842WA8VwgjbkQCvCbIFaqLSacUAr2Vo7wRvzV2uOI8AH&#10;fkdFVlHC39vYyPbC2q3ebkWFlVIjBukti+ZkGcd7eJnm5moK7GmSLW1qJAAT2EUAT1IWAT29tpqA&#10;TwDpNL5CkxAsGVSqRMR01ffkTrdRrM8GzmNj9na8v/8LPJD4DGYvuBm3Lrgda84nkuO4zLGNuU0o&#10;UfUSSbaCES6CscqkL7qQgOtW3I2hKwl8a6eZ/L3hq5UzOI3mo/6egRGrZ7PptYCLILV8PG5adTcS&#10;LqyhCS+HPkFJKMLrFBAe9SThuV1/IPuagtGJkzA6YTrZqJKwlRA9HUNUgEA5gjzmiDUzMWzVVLbJ&#10;GPXLNLyy44+46Esh5jjI0JQtqNp/FjMjAloRY57zdNlJvLDpBYz7cSKmLb8OT25/EcvTV+FkyUmU&#10;hIv5KwUpqCQIXPJDKhIsL6qCEPIRyuQ37JrtNyXEZ3YQX3FgIuNkxoQqJExFhHT++hTf2I2wbwEZ&#10;/7MEh3Fw0qx10fQ0Jd5dshA4X1RuzZinnLuRGnYg8FkFdzmni/k9rWM/3RF5rzXDua7VkNW2NpKH&#10;V4bj+w7ApU5kg0p1IRhRVlSjUsU9tNeMNgyHsx5N3VY4O7kqTsXUQRqBL3wgjgShG+zL2uHY0Ao4&#10;05ZznWwOx7pzvnaAf2ULHLmhIs690wjIJBheagPvltYo/K45ipfyXMd1fFpATsliJZQZV1QtkpVW&#10;KNwRhw3vN/vh+9vb/B7M+Lc8vn+tTfVlbzT/+MiPbRFIJv0uakitRcYlsBG4yH+WV52aRWBSi2Co&#10;fKdKnEh8raVtl5ogvKsl8t9vgNM3V8apsZWRPKQqTl9TBUfbReEIB/lkfBWkxNVBakxDnG/VFBda&#10;N8a52MbIjY1DccsuyGrZBmdI/7Peqodwahcevw3BrCknZQMCHYGPE1aT1oCeTFwCHhTd1USOgKBh&#10;h6YJAK0giDF/FRkm+IU4cbwEQ2dZIzjKrqE5fQuC3ncoeRuJOJcoaGQNFCHFB618MLEPCraEW39H&#10;mokw8jNZWcanRRD0+7U+ln/JD0gQ8wVc8IScNOPcJkq5JW8X3t37Hh78+X58vvNT5LjzDBgprUbA&#10;p9/wfyZHzUvgs5ET7Srdj7vXPoYhP5PpLSPTW06Wt3wGwU3FCSabpgKcI5ZOwpClYzEgYSwGLZ+A&#10;cT9MxxcHP4czVMjrFptUCo2MeC+25mzHnSsfwIhfJmIEzddRy1SqXYv/CXpqS6fSPGXjOYby9cil&#10;0zByyXRM+vk6fH3qB+QHM9kHKmQq9wDNZ4Kq8h5NfiLfK+V1bzy3AY/99Aie2/ACFmeuwmHnGcJ4&#10;qekrBUIE8mYTHzJlK8marJf9YCK2BuDU/yoiKuBW1FsdLbAT37PAUN8TeBrlg2K+l0Tm/gsCzhep&#10;MGfDk98TXrk5OA/87io0CxWljayNNYrSKs+GEj1br+UjVnFd2Ph3fhOUrYtG8pz6SIsl+LWvidxH&#10;G9JkJYAVNDRJyk7Of6+Hx1YOqpETpcRw7pVxzu6LxrnJ1XAmpjbOzyIgHozhOdrDv+caZN7aAufa&#10;VkLBWJKK9Upg7gr/wngcm1IJ6e+SNWrnQQNq/CwzFsjmc3YjhAo038kwHdoykmZ1VicE9/bGwa86&#10;lC5+rfawiDj//vi3PFa/1qLm6jeiv7zwY3uEz7SnNmwKT1lVsj1qGfktCqvyverUpNSe8qsVy+dG&#10;cyC7tRm8Cw9VwbE+UUhqVxUn29cy1VvSrqmFc31qIKV/FZwZWAWnB9QwG46nDq7HVg3JfSsjvWNd&#10;FLWMRUGLtsgbFgPPx72AE6T6p6kFd7ZA4GhjAi41c2kNmhU8rwC3WFpbpm8E+NS0zlgRYDVOaqvs&#10;tuULNM5rlduS41rpAJw4bnsNiA24S4bynu4m+KnUFc1f5cDRZNK6DRPoIFiY4IMaBZIvKGAWMzN+&#10;LQElhVQJ0GY3fjZT9t5HsPGQCcrHxn+lhLIL/hRsS9+AVcdX4lzBBQOeMm/NOQgEPICoD4HAT3PX&#10;gfOBi3hnz0e4bdH9uCPhIdy+6mG2R3HL6kdw85oHcUui3r/PtNtX3Yub196Pm1c/iFt/vgc/HPgW&#10;jkAeGZnD5LF5CTKK6e7O+BXPrX4Jt654ALetfhh3Jj6Ou3jMexIfxd2Jj+AunkfnumPlQ7h7JT9f&#10;9gDuXvYgnl33Cnbm/8rrKuYFKvBA0CNYqQWkHHgv2mGuIFiErWe2YnXSKjK/ZBTAzvMSrsSmRWp9&#10;/K4JiijAZGf/2MkU3abPLMXBwwsiBdY8T9ik4TgJrPIlqs9l8wocqWh4bI1XOHAYYdcCmqmPkIkN&#10;hs/WAl7OWbO6R6uJ3NXJzmoTLNRUlIMmqnLuqES1/FGgBfn2HFTuAjK5Vi40Q868RjjYuwbOt2mF&#10;5J5V4JgfDaTHcX4RRHmcMpIDO1mfor+hCPhB1Y9K6iNA4EueUgWnYmkmzySJOExFbmc72QOOlzrg&#10;cvvKyOpVAXnf1ON87oHCH1phz8Ao5P6FjK+wFcFae+XQyuI1ObWqqrimyW8NKQeWAB0uIEnZew2O&#10;f9qpbPu7He5GVFSFiCj//vi3PlY8EdNi6xtxx8o294AvPRYOFUo0NJ4TQkvNOBAeV0V43AQP+dNI&#10;98PH2yD9lfrYc00UTnTlQI+oinO31kXpqzFwvt8ari9bwfNLK7gXR8P5SyyfO8K/qgu8K/n519Sq&#10;jzZAzqDqONe5Kmyz2yH44UAElg5E+puNcGhSFC49x0E+1dRoQT/NE19RdQTyqhCMOVEJhqaAqq5R&#10;2jwCeOUR3/KondX4PTFY3oNJluZvfPy9q6gB3IXtKCxjaLo/SeFbRPw5TOEjMIVtZEoUSLISre6/&#10;kmxMIabcUxBF2RSYkGhb/j4xn5DMPv1GTCjCUrRG1EcTUZ6tomA+QUkl9GW1SYh5DH5Dgi32I5NO&#10;Jp92BLvsysAZewpOO86Yluw4izNspxx67yzBJYWv+exIxQlnGk45zyO19AKynbkEIgIKr0v+Q7MF&#10;J9lWka8YFxzncarsjDlGMl+fLktDctlZpPA4On75cfXemdIUnj8Zae7zyAsW0AxX6SYpAqMGxL8M&#10;6JnGe3ETrGxeO+xBJ89M4Oc/0wemEASfec/mb4GZipcS/KwiEhaDFohqX2CzzlaKhwAZDJUYsDR9&#10;SjbMicczp/GcuxHw/UAG/xSV2FSO4TUEraacF7RQZBnQDA2QwanMmresDhVeA1Pl2FoRVAF+LX80&#10;4Mfv2+qTSdXg3ObrMlo8R9sj4/HGONWhKi7G1kHebJqva+QHjyYBsJSu9rGR60eRVlNeSvOPDNMA&#10;35FonJlTFUnxlXF2RjUEDrfn+20RPBmD4ncbI2NQNYJiFNJeJHk4Nwi5X7bBDhKH4jfF8LrD69Cu&#10;gwRVKnUHFbXXU4fsVTUzyQizyQiPdsXhL+Lsq//U9J6I+P7++L95bHkpfsTxbztfdB3ujFAe2Ry1&#10;i1ZywF6Xmo5mA4HFr1picv4W0pTY2hRH7qiEvQNI3e+Jgfcb/m5HF7K2ThxQachmQI7W4bLlRah7&#10;FltOSyCDZsN+DvL8OGTfVxep06ohaXJVHJ9aHYcHV8TxmMo4Nz0K7q3Sis3hJhBrf4NQkUCO4Eut&#10;G1QNwYiJYaW6sHES/gZ6YoQCQraIf9AERwR+ZI0BrSwpakQGG8d77U2Wex2F4lWC1xIK2Wk2BwVN&#10;PicBiAN+/m1SOMTsaNoZITbSLCRk43+SYAm6ohfGNCNEiAmaKCiFWWBkwE7IJ18VQY9/6CW/I9jj&#10;e+a1zNMAm1Jz9X8rDCAfWfk/sUnriFZVFEEof8pP1AQwBGo1HlDgpO/rF1YTIOvsYp2//dO71pGt&#10;V4oJiy0KSH0y6Q3jss6hV1pvHJCPk7djGj+0XASWQtAm8KqVYpmw6jP2iek3papY/aCukLmrvWw9&#10;KFOc15xTG1HqOOZsZNUIpfJ5Dfv3Q47//Sizj4DNEQu7uxHnR12yL80RzYWKnK8VqDClJKm4S1TM&#10;VoELLYu0mqK3WvaofS+UHOwtUSIyTcjceGBtV2TNaYGM+CamVmThIwSbw/HwKV+vmN8vqsCpwUZw&#10;1VpeFRbVNg0gQRDwhU/Iv10fJ7tURKpWbuztynnfDt7DjVDyS1OUPtgSx9vSQppEC+rboSj747XY&#10;e20UCt5qjXBuF7i1ybh8kQ4yPTa/i8CsjcYLmgNH2sO2pjN2zYv771184N/7se2rtqOOLWl/MXiE&#10;4JXZhNpN5eg5ANpDl8DjpanpsxH4CEZl2+pi/0NROPUgB2VlHyC5B8L5bThYzTghlAcos6AStDoj&#10;VFaLYNmEE0AZ5mxa8nasL7B+EMI0ccvuaY9L/RvhfMcmyOjcEjldWiDr1jpw7yJrLG2GUg+Pw2bq&#10;BdK08LqrGeALFtEMp5Y3k92AH0HORHzLgU+TkoyPrK88OGJFhckmVYDV1pBaXFtxNoanuCkn9zUE&#10;01spZ+8Tu9ZS8I5Qni9S9AoojnKkO4wJaRJEKMQG6yjWClMI2LRQn3yFLeKkp4DL12aAT+xG8GTs&#10;PoEjf2z9zzysXDiCiYCKTX4vmaoyI39rPlNz0MtjaEmXnl38W9FgXhnfEbDIdCY402wWE+P/DHM1&#10;vjV+z1SsVjPJx7xmvqfSTaaRXV1p/Nvah1f3pagtj20OJ8DWlQukdZ+8ar5fvkWjXAPWNuLKjVSy&#10;cznw8Zp4heofq0yXQE99JKXAPpWbgQrG2qdE10XgIxAGkcO2nybzZzRd7yMbGsE5GAevvb5VJIPg&#10;46Yl4lZSPJldwCybrE0lSUUp05VzAPJNE6Csje+rwFQip+koV064mPM3tzH8J1rAsSYe7ne7wDau&#10;HXJi4nA+vj6KXyIgpXek6WkFMFQaDZQLPwHUz7lkCmeQAZpkeqWbkNkVvtAMZ7pVQtoEztMtPeE+&#10;3ha5CZXhXBeD8NddcXlSdezpEoVzk+NQMKMDjg+IQuGXtXl9lB2ex6fgi10VlAXMCsS0BlLaw72t&#10;E5J/6rLx0Hfxvxcf+Pd+bPosZlTKwrYXkER6n9eMg0EQozYLEshUbcXsAF/aAP6Uusj4rhLyfqJ5&#10;kNodvvxmZtNiu68i7DQl3GJV2tbOToaXSU16vDOc66Ph+KopHG9GI+/JaGTf3QrnJjZFRt+2sHfs&#10;gVCHgQj17AfXsG7wPtUN2NyP9L4rwbOhmeQOApeHmjbkFtsTY+OEo+lqAZ9ahPEZ1kegE/gJ9NhU&#10;fzBA9qd1lVbARIBJQC8lozXRPv5GxytsRbO6HwF3Lnwerf1dSKk+TOG9REFUZNJJYSXQUdhl8fKJ&#10;oqylW2VsinoK+AQQEmyL6SgBuvz1FaYo8BC9u+ohUDGbWMs8JNBYW2SSe6nxd37+TtFUrToxbJAA&#10;4SGgiCu5CYXihzJHqRn4e4ISL9JsqqNj8ndmlzFzLIKTzHeBI9/Tecy5yN7KX5u/dR0Ep6CAUHsb&#10;83J1zdb1i9mR8Zl8QZ6H3zXgpiWB6iNekaluLJDnOwJ9C/gIorxS8VcxPbOUUOyOrFLL+EzJKOU7&#10;hs/yvrfB4/8KTudTcNknwWPrRMbGOSVGZ8xLAg+b9qpVpNNNs9btJEMy5i3Hm6aoCUBw7qhqULiE&#10;5qL2gyaYyPcrxR500EQ+HY20P9bAtllRuHRzUzhHtUNem2jq5zooerkNLZSeCLtaIZhfD+5LtH5y&#10;FWnV76vQCqpg1vX6Ba48byilFZxvx+BM90pIGUXlvHoQbFs74+RHlInd2oyrBxwfNkDSlCgc7V8b&#10;pwbWxPk7eIxtZIeOqigjUSgrsVKyfCbdhkThQmeUbeiM0z+023hoUcvfQe//1eOnZxuNPvR1fGb4&#10;OMEnvwWCLu2dq/Wz1G40G7w2atECarOzNC/OkDVlt7DWy3orwOGPgpPmZ7CAWiqrK6l/dzgWdUTu&#10;H1rj1OwaONqvMk51r0scrImT3WsgKa4q0lo0RFazNshtHYuMts1wvkc9nB1VDzkPNofv5/bA2fac&#10;ZA3NpPA4BHYEKmreAE0Ps3GyElEj7WpT16oOw2eCoym+yklqfEACP71WcER+Qk5ak/oiXwontN9W&#10;E25bE3hKevA3c3n/ryPk+Qnw76FwJlMocynUMn0lqAIEsSeyFTYrJUMgJpAQ4BAQKPyWmUewIAQI&#10;BgR5FpCUN/5InwtoCJLGjygrj03HM27FSDM5enxT51KRVRMR5Wt9yYpI81z8jom4EtxMmSb+0BxL&#10;ZFPf0W/Mwa5q+n2k/fa+vmeBoHXRuk4eKHJxlo9OHNcCeAGltadFxC3A1/qtmJzVVxYwal2tlAR7&#10;i4dVLSstL7vIRiUTTEDQ+zZB606aoSPhKOpAE5BzTGu+BWJScmRDhrGZlCcye84DrQcPyg2iNbMl&#10;jTiWVLpFnIcqqHGeyvd0B+AEn0/x7zN8P7kFkNYNvqXtTdHdg9fXguftnii8pSWSu1TFmU7VUPpk&#10;R+BXWian26Fwby1k74uC4zyBl5ZPiKRA5nKQc0nWhTIfwpdawf1pHE72roRTI2sh+NMw2BZ0x74X&#10;o1C2n9eT3R7hk01QsrguMt9vgrwPWsCzhgTjPO/NVs349exksFo+qu1hkRWPwsSO2P9Bu4273vud&#10;6f0/f/z1tkYfbvtrLDw0e4OFZHhuRcZUUIAaj8zJr+oqBEElggalQR00iz2VrRynYprDmQTNvT2R&#10;835j7Oek+vUaTqwOUTjZowbOjmiCUxNr4/T0qjg/ow6yJzdA7rj6yBzXABdH1kbygErYy+8e7BqF&#10;i7fUgH9NLMLZMfDKlLFLc8vXSNObgCUfHqj1zdZ/kQCHElNNVWnD+OTLEfhZTd8PE/gQYX7G/HXL&#10;hK5EcBfAU9Mqp4vg7bNVJ/trDF+BGO00HudphD3zCR4JFOB9FHyCYCCPjSyFrEh7PwT8ZEd6NmBH&#10;EDFgRvGOsD2JuYBPmFIOZPqOFTkWUOq1fifTkd8l3pCUEVzMx6KXNMP5Izn8hYgGfPQlNrIvAZ4i&#10;r9YaYB1PTEzXwu/yLZ3GNB2Lb5U3XYf1mi9M42sL2yxw03XqPf2Px1Mz92d+xmvVv/LfmWedW2BI&#10;pRAQ+MkE1wqNUr5nM81KOlag4wLPtZP99xNZtmrkzYWnaAD8+e0QKGxIZSvGxjlH9maqhnP8vaXV&#10;+T2anKoqpPEkYKC4JpBDhnSOAHM0HsHtHeBY0R4l38ej+JMYZP+lKdLfqIusP9VG+ps1cPmNGrC9&#10;1QYZDzbF/mk0N+e1BfYMQsEHTbBvTBR2mO0dm6DoT22R9109XFgRhdwDFeDNFtjW5hzjnJeLRec2&#10;aTKUh6yWsH8bjSN9K+DsMMrBe4NQ9lZPnHyac+mEdlprQtZKRsfr9MsSyulEy6o5cb82QoW14aIi&#10;1qIBJ+UJea1RvLkNQa/Vhl1v/g56/yGPt+5s2vbtO5ps3f1Oa/iP0PQsoibjAKtyiur5yVTUoFub&#10;kctslAOZYFFM0zK/EXCsCwo/am6BXr8onBhXERmK+v6hJTzfEsQSaVJubGWqMIfZsIFtVXsEf+gI&#10;++vxyLg+BkkDG2D/0CjkfSy63wWhohiEC6hpyTY9nCBO+Vf4rHwsMTwxUgmHylVBIChmYJo0shie&#10;mtgeG4VFG8kouTXApmKqXt6XAT6ZQWWc2DKFyW6DWhhe1IBMtx1cNu2+NQN+71O0KucDvrUU6JMU&#10;Xu26X0DhL6A5Wchn1ayTb0/mJKHBsDQL0Mobf8BnAQQb0UggpYf1uQBLJil/L+AU8xLmmMbPDeip&#10;Wa9NM8cSs7KaYX7mM4Ne5rvGl2iuQyfi+/qOOZ/5mI3fj1yLXuvc1nF1Hv1Gx9F16g++vLrpt5Gm&#10;o+gSTXoKmbFyHgPhAmIpWV34HJuY8xEeah0t3E84Dk9S2UxlH3OuqVxUUX2E8hsChVSqyreLMHop&#10;MS0xUz6bj1ZAsITfUQAtha/3NYJzWVOUfNAYuS/UQ9pdNbBnQkXsmBCF/bOpSG+KQtI9FZD8CNnc&#10;ozVx+qF6ODK9BnaNjELG6zSBD3Q3rhXfoWa4/F49nLi3Ok7dWRnHH66IS19WheOwlnSqWgqZnECP&#10;890EScoVrfyGBc14DTE4ynmb0oeK9P6uKH2wK1K1A9uZDpx/tCaoaN0ulYNrAI+7jlk0IFPcX0yr&#10;yV4b3jIFBTvDtqsd9nxUf+PG9xr8Dnr/kY+XbmkW9/mDTbedoCYMHupO1tUokhPHyaaB50CrhI9y&#10;o/wyhUtp/soEuNQShd82xsHZFbFneCVk3kM6/znNi500G1LY0qmRs6jlMlvxuSXC+WRyxZwInOjh&#10;DDLFHUOBT8bB8+i1ODKuAlJe4+S/1Ifni0eYDCCUR+1JYXASuLSKRInWWrurwIfSbuTLE+CZiK6A&#10;TuYvm9idAiTKvTLVNIz/h/cgX1AERANkEtLISiQ12fzU5ErnCTis9+U499saw0MB9dgnwuu+nyb+&#10;X+EPLqXA76S4nzTCHUQ+BZ7sJqR8NJl+BBLRNuGFGJF5wfdA889QMP1tQYgVEdb78okpQmqxRX1i&#10;AIVHV5DgbwFLTZ/qtwJNsa0IYEWaYWWRfzSQ+Z5ljoqD6pJMM8eWP45MjedVLUKLjVrnsr5XfiXl&#10;oFhOH63XOq8pTa/vhlTooZhmbRbv5BzbEX5rA4L+b2hFvEohv5WKZhj7lqBAwDOVkEtqcrxkRdQm&#10;m5J/luNG5RM2rEiKT5kCnDupsfDtjIPj+9YoeKkW0u6shv1jK2DvsCgcoMI9fktFnHmgKi6+VgsF&#10;X9SDYyVBa3sTAlw0oADe2u7Ieqkh0p7jOG+LI1uL5VhTaRfUozkch+CODgjwfVU8Dl8QK9N6X85V&#10;sr3y+WEBMecW56PJ5ytqxnN0ROqNtZHUtQKyRrRE7vg2uHAXj5vciUqXc4tzLVjUCP68hqYOpfIB&#10;SzwVUOauz3kbY0rZl2zoiH0fR/8Oev9Zj3fvaRa38IkWW1M+6wwcvJZAFctJ2NwEOUIqH1Wqyihy&#10;JBP4tE8oQcF7qDmOPFYZW0Zx4J8nnV83AEjrTLBqDgcH18EJHSghgHCC+TiRfQQcj68K3F6aBvk0&#10;rdd1Q/6zZIRPdULRI82Q8x6B8vAg5G1rhbL9jRFOIwAX0tThhLEYn6K7nEwUEDE+OZrlz1P58PJm&#10;fHsGBAWGZIFK0DbRPjbzHptYhZzmBHAVSRCr9RNYfXat+6XA2Xh/xTyfjYBLQXTxXp32TigtGQxP&#10;6XX8/nMIu78gxq2h8O8hEJxmu0zQKCb4ydFvgcFvjfAhoDCsSkxJ7+lZoKb3LdZmgiPmfX1Pnwnc&#10;ImDIH/3WrPcNUzRNr69qAkQ2rbQoL7tljm3+lYOq/hbw6VkmrkBM37fATLnWagbqzLXoOgTcMn8F&#10;kAJSrYShCUuGp7w7Thz+dh18wZ/g9b8Pj+cxOMrGw27rDEcp5wvZtZ8sKlBcl0yvLkFBKVQEPSqn&#10;oJdj5yIQFseRjfUk2HVCeGdruBc2RMGf6tKKqIfkQdVxum8lJI+phnPX18Slp+uh8NMm8KxthfBB&#10;RUQJJhnR0KZV2v4g7OQ8K2kB55G6yFwSBccuzuWsFmRj9cnm5eutQhOUQJVJMMxvxnlRj/Oslvlt&#10;QHtOqwq5rAGTLSAfn8xvy+ox+8yc7IqCV1tBVVZSuzeksdIAmTeR8Z3owjnC++OcDedR4Wdqy0jK&#10;gKciigJVUOQjKF/uCOea9jj8Uczv5u1/9uP7x5vFLn+2zbbUL7vAc5iaspjgp4iYEoNtDThp65qE&#10;S5nBkE9sV3Psu7ciDtxQHeGEwcD5fgTIFij2VUehuzJKPQQtFxmUwIUsCgQ/s+/GRU4M5VE92wR7&#10;B0Qhf3Y0wn/oC8wbjNK3u2L7dVFI/gMn7t4O8Oc3ockgpsbJp4z6IrI6ArESV90uFVStZCLAKiGu&#10;pXYyc03Qg8CmpuVL5aWuQK0tU8r4Bs0qEOt7qgOo6tDyKYYFejYJIJtK7NME9muVgAC8uBHN8NYE&#10;407U4ATBkplkgvdR0F+i2fslzbxNBAkxQaVmlLDRDCYQmsCDKZRAUFEggthh+QOVbqL3CDDGRBYI&#10;8plvGN/d34Gg5XOTOVv+WgAkMLIAqRycDFgK1EICPAKU0k9k7RKQDYu78ls9WyAt8FMOoRVFDsJL&#10;YqfK1AYaeQ/hEEEuJF+dWiFbJpty7g7zvhLg833E9jTH5Ea4S0bDXdQLbhtZlL0uPBwXsZ2gi4qT&#10;LC9AUy9IwIMS56lggsrb1KZV+QSupJ7wLu2B4tfbIveOhjgzPApnukUhs21tpMU0ReH4OPjf6QLs&#10;okVxnlZDZjteDpmh/M9FBDYpWM43j7cSXNonppiAk0ElfEGBMoER57NTio7jrnkhZaroqoJnRnEq&#10;O4Df5bWB803mt8kJNXOLYKnMASlhgSLP7VjQBsdoYh/uXBPJcdVx6XreF1lmyK6E6QrsCzI/G4G4&#10;uDqJQEWyPfZHUTs493TDyflxG34PZPyTPJY8HRO3/LnobUlftYPnIMGvKIaTuCb8nFQBAp+SLs1m&#10;Q4U0B461RtJzVbF9bkWUfEctfWwQtXVnfh6LYD4nZE4PTg4yyPN8faI9sK0TfD+2RcGbLZFxSwMk&#10;9a+Ew72jkDS0Ev9ugfQ7WuPoqBrY0j0Kp24gCK3rTlOnG7UnwbKIWlI+ngJOOE4i1edzUwsr/cXL&#10;iah8K5O3pybQMz4/TW49W+BnAR+bfIMEPlO1Qz4bEyDha9Msk1fL9nwysU2qRPmxq3LyV+XnZIdK&#10;iKXJ5i7m5C/uC2fxTE7yR6kU/gS/71MC3QKCTALhZCcB4jgB4hyfswkj2g/Cxb+dNAPLCHCqPKKo&#10;qJtN0WIngcZrorhaq2qa+aeEZKWIKE9OcCTz1GJ0MlPV9N6V9/VaTI/fDyvRWOkkJg1F0d/yFBMC&#10;LP+2GKGbf6vJTyezVdfEa0OxuW6V+QfO8LqPsG0l2P0Ar+cvHIOnyIZvg7NkLBy2ngS7NvDSTPSX&#10;yFUihad+0zgIPNinSg3h+Mh/HHTQ1LSR5V+itXAgDu7vmyH/mXpIm1YVBzkHDrGlDKqNnF6NkN2y&#10;MdJio3F5QjN4vo2jSRrLY7alUmpuFKsBsSIek/NDm1RpGVtQycrZZIIZbRAubEG2r4KeVHAENzj5&#10;zHljorRq8g9LIRqFKVaneRQJoJl5IYWq78lPJyXMeyuOQWg/zd0nq2FL3yjs4/VeeIQM8WQ0z02Z&#10;IcNTpXEnj6+CHG6CIXLiUbo1Boe/aL5x1+/m7T/XY8nTHeJ+fqxN4o434+HdT+DKkxNaYMOJoAop&#10;KgXFyY2cNihLaIVjDxPA7qqMC680he2baHiWxsO/oBs8n1+Lkvfikf8SzdhHWqDwrlhcmtgIB6nB&#10;j7evglNdq+PcdbWQ+2pjZL1aExcer4Bzd1RA+u01UUI26PouGrkJdVGYWAuuVU3g3cTJe6Ypz1uf&#10;k05L7DixSsgYCjkRCzVRIxNWgiaNTvYnP6AFfleBYeQz4xPkpFZxBJnCSleQD1MBEI8c02wemmBe&#10;r5Kp1aLIIpRjSGZAhqk1nSEqgzBBOVgQA29+B3gKe8Br60dzfxRN8TkIeh5EyPcqQoFPCBhLCR4C&#10;whNsF/h3LgEpjyClYEARgU3FRUvYlCfoIYsk+yJAqTyUtbKjvBHWCIgK+prAL4/2903RWasSinLp&#10;VPBem2zrH6HR/JbAx/csZprHd/PMtVggR7PdsLmjbLsI0Ctppn3FRvPV+Spczgdht4+DvYQmrC2a&#10;QKcUFIKKfGLsE5Nq5GBTYnGh2HM9vl+bjFzZAOxj5WiWNkQ4qwPcu9rB9nkMsh+pjwujKuEkweNA&#10;FwLe2FrIuqs9vE8PhXdyd5LBlkhr3xRHR0ch+yv+PlPFLZTrV4/PBDz5dqkM5ZqRySxLJXCuAeyJ&#10;DVG2rBWVMhVvfkujMOX+gINjJwAjmMntYZShrAHNDza5U8x9sKlWpIJo5cUONMfMksgSWjA5ZLWb&#10;W+Pymw1w6bn6KP2Z8/NyU15DdXi0eoTzw0ezWTupCeDt62TetiToVf8d9P4ZH2/PbVDv6wdiPt39&#10;Tvuw/1dq5GwOnIBFph/NQK+qNxc3JBHgYC5thRMPVcKmiVHYOiUKB+dUxKkZVXF8dCUc6B+FvT2i&#10;sL8bX3ephoOdK+P4NVE4Oagi8mnK+L6heXOKpktKLK2mlgjuojbfSqa4ZgACC7qg5N2myHmsDlKv&#10;r4KT91TFhW9qwneRWtzZ2AQswMmrJUuq06dMfWPaRkBNwqB9P/RsRXwFeBFfDYFO4GcE1LyONGl0&#10;Mjv5/6TVg2UEfApWQEyFoOhWOgybfD4mOVo7Y5ndschw5Cdk/wTIkENFjeEtbE2zpiM8tv5kQpPg&#10;Lr2FLPJJMoE/EQg/Itv7jibocgLOJgMwpD1kiEl8Psu/5TMkCBGMwuEcvk+QJECqUolYY9CseLAS&#10;iK2ttRUcKW8u/qaMzUbztJDfzY+Am46Rw+OrCeCUT3eSbT/P8yuRchuRVLl1nyPgeYsA9RyZ731k&#10;dHNRSvO1tHgASou6sMXwvcYmmVhJ78q3FJBAASgxb7kPCDBKR5EZGTLLIQkSBEAUNiID41za3R6O&#10;L9vj4gPNcHp4NRzrWMEkA6dNrIjzT1RD8bcEqw1jEHx3GHKHt8DlmPo42bUGMh+risBugmYxgc8t&#10;plcdPo6PifLzOaRaeQ5eT2F92NfUw5FbqWRnVUbW2/URON6cv+NckYuD42nW8JrxlnL8DejM3BHL&#10;0/zQfOI9lbtOLNcIZYDjrzXCQRGA/GjgdBxwuC3loT2tnTomAGd2TZOMiNVe7AbXhu449mHchkO/&#10;m7f/3I8v7+td86sHY+4+PD/uQmg/zdVLSivQYmrl1lF7a2IXcoKe7wjflnjkfdkKqX+sjRNPVMSJ&#10;2yvg9FyarNNpyk6Lwtk51ZF+Sx2k31cD2X+oD9sXmvxtSCxaIFzAYxTxdSHZZXo/4OhQuBf1Qsmr&#10;FI47Y1E0sgXSutTGDgLo+ruiULCHv3U0NfmE8utpo3STe0hg0iQ21ZzNxC03USLAZzS1svCVp0jT&#10;i2as0lxMYqrATxFgHcMscRKb48Q2S6JqUtPXsoSYpr4KRsoU9sq/6JGvsRJZUEWzMF5l9T0UGOWd&#10;mUo3JVqM3oTA1xKuoni4CrrDXdjLAsOiUfCVzub37ub1P0Lz7BkE3K+bUlpB/zyE/F8QiL4jhVtI&#10;UErg80YDTuHgDgLVDoIan0N7+UzgutIOmPcQ2s3vbmfbbP0uoPWviwm43yIY+Bh+/7sIeN+E3/UC&#10;geMJMrGH4HHczjYNTttgOIt6srWHp7g1TfimcJVx3AXsMvXlWiAgmPp2pQQ/7b9Mpudjv/g5J1Qq&#10;3c/3vfy+h2Oj5Yyw1SYocJx3dYD327bIv78xTo2sgSM9qAg7VEZqX7KzR/nZL23NcjDkdkJ4e0+y&#10;vsZI7lQdKfE1cHF2HfiXClyiTaqJCuj6CbjmejimIRXP1Wb58r9ltYRzQTQODq6APZ2icOxmKq3t&#10;BF0pJYGzqv/IWuB1G9YnkIsoTMvs1XyJzAejEK3PNbf0O7lDNOe0L3TALHNrQJBrws+ovDlPxGw9&#10;xZxHhQrStSLT64Djn3T4PTn5X+mx9o02I4991vqic097BHLbccApzB6truDk54BDmfO5BK6LHYAz&#10;NPmUZ7W+OTwrW8C1pDkcZIS+BJoam+JJLDj5z/C7Wa2ooakNSxRViwWSu9EK7EYWEIecp5rhwqw6&#10;SOtVHRfa1eXHTZER3wjH+1ZH0mN14d7dnedrx0lWnxOvGtwelc5XlNeasEZLRyax5dfje5rIFEyz&#10;YN0IilJdBHpRZC0ESBVmpRB5+X0JtZe/cfF9F4VEZlPYTrOKIBaWaUWh9lBgtO+HWTTvrouAS7lZ&#10;WlKlPUGUmCrTWNVuJJjV+Xs5zCNgStbhL6pNRtiA7LkZhbgFgZB9ZYuFu7gTvEUERrIrT+kwXsto&#10;nm8KTaa5CJTeymu5i/dwH5/v5rP12lf2EMHrYV7/w7y3h3lPNK+d/I4AtewOnv8WAtJcAtNkgvBw&#10;uO29eV+d4SqOJyONJgC3Iti1hKOkMe+5Lr9Tk+elqVjKa5ZfU8LN/jQR8wjgGbbk5PtsIQJcUH0X&#10;8bfqd/4yLS1jP2l5l5aQpTRDcHEr5D3WEKfI8JI7VUFS5wo4Npam61MN4P6KSm/3tVR8tC5oOmtO&#10;lH7SAskDqiKlQx0kD6kGp8pGpcnv3Jp9J+UjZaWSTlQ2JuAlIK5B5tmYx+mAso/jkNSrCg7GUxHf&#10;SNa+V3toUIEpqCLlRlNcJaDMkkceS3NGjO9KcOzK+3zWvUuR8v4UEFHQy8X3tIrJp/LwPgVwFLyR&#10;D1gJ8gTDgvoIn49F1qZo7P281YYD81q1jojU749/lcfW99uMPPhV/AXf/h4IZbXjxG7EVoOmHSc8&#10;wSFoaH0dMiWaNCrRXUwwzONEzaH2LuRkppCpUICKj4r6h1WFIr81wifJKpa1Q9FrrZF3UzNc6lMD&#10;Z+Kq4Xx8PVxq0xiZ8bGw9esB1/Rr4X68L/DVMGAt2w6aw/tiED5Lk9fekJNOmtzywZiEa05S4/cR&#10;CGoCy0QR49Nn5m8BIyc1AcoydSXo9eC31aEwENzKaBrxuGGyNXMvubwXVZ3JJOPI5D1d5j1coiBd&#10;ptmtlsGWxfvTxk05BPQ8KQTtNkfQNI5wAoSpM8jzFvKaiig8YgQy0U2RTAILwcQUjCjWAvxGZIu8&#10;r5ImBMmG8FGIvDKfCZReWysCVgu+bs5G0CxqCU9hS/gICAEytCCvN1DUDL7CJpHf8Fhsfh4zqJJK&#10;BDela6jslyrzGOZTQuasPuJrU/SV/WSqXpPhhvk9AbepTKL0E/nrxPzIcCX0ITevnWDhpaLwEjw8&#10;pVGcGzwurwHpnCt7Y5D7bj0kz6iMw2TthztWRkrvasi7vT4Kvud1neb3VKOOgBUkWCKX/bc7Ftl3&#10;khXG8XfX1EP+81SYBzqYeWNWRRTLb6axJeDRrPYVqX+rsj/Z3+wzpHaG/Y8xSKZ5fKpjLaTew/eT&#10;YvkZx1dgbuOYaKUIf28BnzVPDOiZ579tYoSaT2Y7VLFaAqdWFHl4/6YJAGkBmJ3dZP4Wcq6cbY+s&#10;1V2x9cP2GxI+/Z3p/cs+ds5rNfLkl10uunf0pHlLdqdIGQVIE90UhFToX/4PCpDHRq1P80Z7Gygv&#10;yu2k2eMkg6Ag4jJ/u78LPD/H4dLz9ZE8sybO9qxPC6YpLrVqipLucXCN6ISyqR3hua4rPHd1g+3x&#10;9sh9Lh7pT8bi0v0tkH53A2TeUwt5r1czBU21n4hZXkQQ0bIiTWBNaFPOm1rdEhI98z05sk1UlxOa&#10;35P5qu0DwwQVKBqd0ZX3x5bUCaFdHRFe2wHBJWS6C8iQvmkDx7xWyHq5DvJfrw/3RwShz1uQqTaB&#10;86fm8K+ORWBrO4T3d7TWjFLwZXYhm9q/QDmR7ANTa1ArR8RQBC4UWD6r7JEAWIxKzEnrlb0UJO2H&#10;HOA9BAiOAidVCzGNQKOm90zxSh7DamIyBDICbVA+WY6JHO3mfAQv48PkuVSJx+Qyqo8k8BRuK/2H&#10;xzBN1yXgizT9liCo/gI/l6vAp422BXzqy2Iej/cXFFgWUPiPtYH/h1icvacaDvSvgCOdKuNQ78pI&#10;nlMDBarEvYUKJIPNW5/AUZGsXWxSfuO2cH0Rg3ODaiGFjD99dhN4VrAvs6goFUxy0EpwENykcDmW&#10;Zl+N4lpUJlIyCrJwjp2ORcELBM7OVXGmZ03kvVKfrLMNPxfwqW/Y71I6Gn8xOjE5zg8L5Kym17IY&#10;rGiu9beZSwrg2FWtXCaukuyrGgvAq7HTtVEB+U5eg9SFPbDy9XYbP33wd9D7l38cmNdz5Kmvuu7K&#10;WdE+KI0GUxiSGlTgwYkjv5ZKVcnf4yW7UR0zNzVimaKkdjLB1Fh4f45FzqMtkTquDo73oBnSqTqS&#10;YxuxNcfl3rG4OLolkubUxdlHa8P+NpnM/DiUzYuB7b1OyH+yK9LHxyClR00kdYzCocFRKNA+BqkE&#10;J01qaWaCwZXUAwEKX1u+GoFiZcOwlJQt881sPFOotAcyimQKxrYOZsOYLC2FurcWzl9XCxmTa+Hi&#10;uOpIG1kFaUMrIa1fNbKISrTOK+L8IArymMo4OjEKB2dRuG+qjiO3VceJ+2rh5DN1cOHDRihdHo3A&#10;LrJe9Vd+tCWcDiVmE5RcliluzHFej677CjMVA6T55lN/yq1AsDMpF0bBsK/5udY0G8CUf5JAFKQC&#10;CsnfRdC0lhjKvJdSIkjqXnksU7BBSsD0jQVwJl2HxzPBIgMA6j9dC58JMBaY6ne8RkX3eQ06to8K&#10;zacNcSj0IZrvYS0/02qLgy1Q9MfaODexMo71rITjnWogpS+VxRMt4V5BNkTTF/lk1vl1adZXg8vM&#10;FQJJUQeEDnRHxoP1cLxbFJL7V0bpX9sQyDpRMXGcijiHssm2swiYUiQKVmQ2QTiZzP9sXYTItIOO&#10;FvAfj8flB+vieMcKHLOa8H3L71+iApIJKnOcCsGk2hiQs/pdzQqO8d7MewI6Nb0fAcEIM9Z8RwlB&#10;mBaCMh789vpUCJyHZHru5I7Y/Wms58enW/385WMtYiKi8/vjX/2x5e3e9Q581PzJcwtau3C2Iycr&#10;NXseJ15hTZpU9Qh6EqSKxvRRSojTX4FCzklJ9uP6JR6nZ1RFUs8qONWhEk53q4RTfSohZXh1ZN3W&#10;AqUvtUXxX1si97tWKFkbg+AWMqdNvRFe2AslL3VG6fU9UNqnE3LaNkZq+0o4ODQKmX+RD6ktgawW&#10;PC4KuFMAIQGlQIrRaDKXBzAEJjRVzG5bLjIT+Z9O0Hz8pRFyn6qGzBl1cHFQA5zpUg1H21XAifgo&#10;so7KOMVzneoUhbO83nNdqyCrfz0UTmqCy7Nr4tytFZHxRHVcfKoGTtxLIb+jMk7eUhW/zqiIbVOi&#10;cOTmCjjzYCWcf7UG7CsofGdpcuWxnwjEfoJfQIUgKFAGmAVESgMhWxOjEaAZfyoBUkUjDKOVb4rf&#10;VyUdH4FPaSSKLofdvDdV+yBYGh+cANAAPgWVLcAxsYo4iFnxubyJrQncDOD9XTOgZwGAvmuin2rF&#10;7OMigXFNy8dJZm8imOdbIbSaoPd4VVzqUxFp7WrgWOeKOD2uEorf4L3/2p2ARRDTpvNeAre7Bk1y&#10;XrvSXorIEi92QsGXrXFsSEUc7hmFM7dRge6mwhAgZtKE3x6NjL/WxOUPCTb7eb7LBNlfOyHztbpI&#10;e74SHOuVCK29L3oidVptnI6piqypPG5iW2iVRtiw6nLg5/0J+ATmvLcrzYCeGvtOfWNAnt9lf4p1&#10;ezheHs4tMXHLXVAbXlX5uRwDx4GeOPhD57LFr7a6/777eleJiMzvj/9Kj8MfRj+Y9lO7Mu9Bspm8&#10;FgZ4fFreVihTQikgBEIKokPCaKNA7OuAM/fXwt5eUTjaqyLOjq2K/McaoeyDlvAubIPQzvYIJ3GC&#10;nqVZc6EPtfwgTthecLwZh6wb6iK1P5lhu+q41KEezvWogUuT6yP3ldZwr+tiAitBCpNPznYlHMsE&#10;kqYW8JkJbvn8zMoTTX5HHQJIMwQOtUT6W9WRMiMKqWQmyTG1kBbdkIdriNTu1ZE6qBKyaZrZHquP&#10;klfr0bRtDi/N3dASCuO6tghuozDuakrTnQK4Pw7BXQTgLTSL13VE6eJOKP6iB2yvXYtLc1vgyACy&#10;26kV4fiMpvlp9ofMQgqhSakQe1OwwACzfFUCHQodQVxLneQ/kslq9keh0AnAtLeImLX6WlWDjZDK&#10;d0mB9fFzRa7FZkxitgTctKuFXGD3j1r555Gm34htEgzky7PcBfwe+9VHM9lVRnNPa1/TY+Bb2QoX&#10;7q6Ok9dWwdmY2kjpStY8uy5ZNM3P42JpvG+aqUr1UDBIASJVAVetRPlFw3tjcPnp2jhKtnd2VBWU&#10;fNwGwXOdCXxUsEfb4/KzDbCnfxQOjI1C0cfVgD1Uph/H4+SQ6tjfT5VXeJxLnRHY1B1nRlbHqdZV&#10;cOl6guoussYi7bfLezB9ov4So9W9/dYn6j/5W6UkBXTl7Nv4ih20bHi9fq0Y4m/k4lEGgBLrw+fb&#10;IX1TN6z/qMPZle+1vzEiIr8//qs+9s6LmXPqh7aXgknRnPg0RTgRTKBD0d6yZhSIenCVcjLmNoZv&#10;WzMcur8C9k2PQvrL9eBYRsA8wnZegQOygcLmbHx9qS38W+NR+G4LXL6pDjJ610FubD2ktyUo9a2C&#10;/Bsbw/V6DwS/GQusGI/wuoEI7iFoXmhq0gdQWssIqI9NS9uU2a8cO4GF0gyUfhLURkppMSh6tymS&#10;BpBxxtZCapsaSO5QEanXVkDO7MZwPhcP76ddEdpAlnKknVnAHsxrQmGndnc1gstRnyyMx1HlkPIF&#10;9flxNPfa8T66kY0MBnZNAOaNhH1mR2R0aoaTnaoiZU4leNbxfs36UIIfr1HpGC6aqmVsTre1IsWk&#10;5ygfTIAoF4LqCBIszVIvfS52KzAjOwwXUggLKcDFYnjah8Jik4bhCawM87Pa/8Dq/hHYCRDKG4Xc&#10;Su4VKMiXpQX3MnGrwiNGyutHZmsyvY7IurMxTnShkopvibM9GiLtOiq/b7Vypy1ZLs1Mm3yWvC7e&#10;g5+mq5ts1SuwIZgr0u9eHIeTkyvieJco5N5L5bTzGoSy2P8XOiLvi5pImhiFw+1V67Eiyl5thNBP&#10;cUi5qSoOdq6EY0OrwP51a363Fzwr4nB6sMXUL9xfg+ePY1/LvyklINbKexTwqf/MfVqgZ943CsIC&#10;OykmK7dTjf3uIIi6a7LvOc+paJDNa0yOR3pCR6x5K37Tjy+36RwRjd8f/9UfB76JH5mypPUFz1YK&#10;fgqBrDSGE0hJq5wgNAV8Zjs/TrozjVC0oh5si5rDf5hAldeOE74RJ1g9PhO0lCRNBlbyVT2k3lUV&#10;J/tUxdm2DXCxaUvktYmDe2oHeJ6LRfBdCtK83vD/sS+FIxYn59TGyUcIHFsJQFoQXlyHQFKRQCJT&#10;Wxu6CDSUg0fzloLqcUvj10FwfzNk3FMHZ+PqITsmmiyyPtJvqQnX52SCmylAx8k8L5M95LWGv0jR&#10;UAq6g6a7mqcaG4XWQZCVc11sgmZ+2EZzqlSRXbKAXdGwvRGNixPqk4TURV5ca5xqWwNHxkWhbCm/&#10;k0uWTCBRpFDszeGJQqk/CiV+q1abKvXKLDdrR8me5VcKyC9H1iFz1Uc2qCo0KK5K4OU1FCqaLrO3&#10;Oq9LydYEf4K8qlKrwogKMhifHgVeZnQ5qF3dLGf+3wGf+R7Bgp/r9+pPl7M2yrQW1sfvFtRCeFsr&#10;5D/cFKc7N0JqK95z5xhcuKEh3As5H451BDIaEyiU+xZJOyJ4hu1NeB8cf16r2cTnVCzyX26JpO4V&#10;kEUG5/uQ8+lCVx6/PXw7G6P0vbrImMS+jG2E813rwPtmN5T+tSUu3lQXB3tVxvHJHI+EgVSkw2lB&#10;EPjI1lN7VEHhK1So56i45AK4ck8WuP0N8PFZf6t8vXIDfYYRsm85DmY/GpP+QkuGyse4SPKaInQq&#10;Hsk/tcSyV+tv+O6l35eg/bd7HPkxesj+z1suuLy8uxNnehjTV4vPFWiwloJVhreQGj+zGTV7LIGi&#10;NSdTXTKnSjSFyXoKohE8EI/c1wliY6JwvBtZWNt6uNy+Bc53aUnt3QSnb62FrDcaIzCPZs9zXVAy&#10;qg3S2tbGgegK2D+KZs5PtYy5Zeq4eSj4XrE7moRaVSFAKFJ0VD4zTnRtCr1P0eG6ONWuKi73aoDS&#10;p9rAv4nMJKc1wYhA52lAzV4D7hKamzTp5Be0NqWuh1BRQwQKCbCK0EpotQC+iCavqgAfawP7gtq4&#10;+GBFsskoJCkQwnOc61ANySMqIv/N+ggdJkArtcRsqKQyRQQAd0MCSV24vNVRRvNWwQulXSiKCIKd&#10;2JkAT6AuP5PKrgeVXJ3H411ugBAZL7KbEYBrG8Yn4BfIm+ReAZ/xvZLhialQyMXiDJgZUIu0K8D3&#10;d80Ao9wFAgixaCoIAZZWbZxqhoI/ken1JiOPbYuU9o2QPqsefAupyFLZHzmtTBDAw3Nq/apKhcnf&#10;GFAwin2glB8VGfBvbI7k2dVxrEMUiq8nk1odR0BvA9elRshaxO9/Ho+CWXG43DYGuYPj4fv/2vsO&#10;KKmqdN2ic6AjnXPOZAMq6ugYZ+bOHSfrGK4JA4NxHOOIqKgjoiRBUDCNARkUFQUEBSWHhqah6dwN&#10;3XTTqapzV+ju+t737Wrvu+u9dd+6b93w5r6pf62zqqv61Klz9jn729+3/7CfPQvdCzLQNzcbh64M&#10;Rvm1lMrfXEiQuxCOt3NRfoEP6s/mc7colwDK+6rrZ7t8fz2euLwxBmhAXX/rcw4WfF5VrVvtbrzg&#10;mtOz8voJ3qNSFZTTPTsLsfu1JMfaJ6M/XfO4NwXt79r2vppzd/VfigZRWkwQSuBoHU7Wp6KMAbCy&#10;I/ZSIg33kxlZCRaUZ6ZGmYMspj0Vri85St/gj/1TCXxnUaZcFojmm6PR/VQ6elbkoefdfDhWFlCC&#10;5uDkDxPRkJmEk+mJKM8PQfk/+KFv3QQyviR2dDKzIR8P4zHzfexYClztoMyyqvPxs35K8coctD8X&#10;i10Ep5Y7yAq+ncYHnMzSHmLS0sTCTJCzjiHWpcVtrAS8rglwdownmCqTQQyInaJd0jkLo58XoOfB&#10;BJy8ZDzqCiJQl04wKKK8Pc9C2R6EgdcEjGyb9nQyi0iMqBPVq0w5pbtWrmsiM7EmEqx5bEoveR8l&#10;qSS/tKDOP8t1fjasecquVAwcSUL5W4GoXkWJu3cM/AgqyiQR+Gl/E3+mTqtjjYGep1KNOrzYz9ir&#10;QMEA4r8Ewe/ZIdtCrzZunQQHle5qIZPblIqa30WhLCcWlQUpOPFDXwy8Pp7gIBZMdtTHZ2BwPLSG&#10;rKl3KLAx4EfJT7Y6IoZcmwzbSxE4eK4Fx2cEoO8ZMu7ybJ5vNDoqKXs3BcP9djFaf5aMisxI9F9T&#10;hIGneK/eT8fwumKU3xGGvb/zwcBGqoHKs2FdSubIYzWcx/NcReBrYHvbxJZ1LZ7r84CegM5zbd/L&#10;YONR5wCBAW6a1yPLdlnFkvkc8X6N1GajfWsRtrycVb3mj9E/f3dudPjY4++1v2fbuyT39gMrU49Y&#10;v6ZUrKPMac+AFhKyOXxgVQmpIdXp4yhK4Btix7S5CDC2aNh3xuD4PMqTBwLRszgNDoLI6AE+tFo/&#10;4fAU4JOz0DsnFZXsGAdK/HBgMuXwFSFoui8eA2/lYbRMdc+Uw8vRmh3LyU7rUlgH5QmsZFZWghSZ&#10;kio4j6rib1MahijP9z44DqdWETRb8wiUqvhLVmSkI1mWCS6W1NHfBG12ZDvPfZBMdZAAOjJIlqnY&#10;xKOJGFgZgYZf+eHUlCg0p8SiOTEG9QTlkz8Mhu3xZAx/xmuQw6ZxKqjh4TiciP4vFQOYYNL4au8J&#10;QPdKynU5AdjBTNYEmabJMmGHFPCJrTkpb00twh6CS1c2Tn4WhfdvsmDjNRZ0reC5VBcaJ4KLIDNI&#10;4P6fwCfHCDuzkb4egDMVavi3mcviPv878HnmAQ0oChQEEvpc4SAavOrT0P92Go5dEYqjmeNxeFoo&#10;2p/koFLB8yBbUviQvMwKMHeQKQ/zPhhJSSbuVrGHvhC2K4H/u0KcvjUS+wssOHUN781GeX95P/tD&#10;4WwhwzyRhtG1k3HyJ9GoKgiE/ZY8tM4fj0HFcFYXo219LMpf4iC6mRK0oghdi2J4LhbUnkvJ+gaf&#10;n1NUGd2aMvAAH/QMmOvV8+GZ5/w+7MkEddvE8jQ/Kk8uFUlnAkZbJsJ1Yjpqv5yIN59JrZl3X8yF&#10;Y4+817zmsfcfDY0vXZm7rHkdH+ADqpuWxAefzI8P8vBgFOyUSKqsPODwI8NiB7dJpkZjqJxS9ijZ&#10;V00q3C3K8tC8VSqc32Sh8feRKCsZR1YRgJofh6DlqXCCo0CRv1GbRylLed0dyk4r9qIJ87EH23Rc&#10;PtzymMrrq88U+d/GztmUgu594bCV8ntWyk1Kz+EuSsh2Pfya6+FxCDzqKAqJ0Zyag53W4QghI2MH&#10;r0vDyIYUdPwxAtU/8EdFdhBZXgRO58agaUY4Ou9Mxuiqc4GtFwOlF1BeT0bPulQ0vkiQmGPB0Vv8&#10;UHNNEE6cE4QyMcOr/dC9nNdcE2fmvZzd48goPezIBDnzmpwEIJP/ahhfCnp2xeLQH0Ow6XyypdtD&#10;MLyFA05LITsxBxOyviHF97FDmyITkus6Do/nKdvvYXEaDDwl+/WZB9wM2HHzhL2oTceY0vfvezg4&#10;1Oej97UclF3kh+P5fjj9syi4NvB+dxLMVHZK5ak0t0pgNWskU7p7HC68HkpwU+CguRiDq4pwbKYf&#10;Koopc+8VeJXwOuN4vgTrDgLsqVy0rcjFkQuC0VgUip5bk9H9ZgJcFYkEYSqLthQ4KiIwUsl7Qubd&#10;uyIFh8+2oGJmAJxvZpn7bAK29btm4zPB85I3WUz4nx0Zml7oJhibzA62h54BMnx303S07zgXG5fk&#10;9S5/ImXXn+70gp7X/hVbcH186KZnM54/sCy30fY1mV81R+c2jpw98XD1hmNgSMUZQzAixwC3YRvZ&#10;wICASxU/wviQ8n89BMSGJJx5JQLbLrTg0HRf2G4gwK0k4J2gbOxJ4UPL4/VQTtmDDSCog3pSrjhq&#10;c1MRA/M5Qc/MkYn1EIDdxkvKTWAsRtjKTkBAVGyWHAIm+Z0gpyKUAkHFcJllLnvIDtvIRPcWUp4l&#10;4+Q1oagtCUAjAa8pPxa1kyNx5lfpcC0lIG85G6PfnIP+dQWoXxSPA38IwO7rLSi9IQB1dyTD/vvp&#10;6PlRDlry0tGenE9QD8OJ2yjHDyTyHMLJQD3By2J/braH1i7WnJ1D7EtAxk6p+abR9efg9M1Z+O5y&#10;MqYXBcgl3DfGgLQcHEbiGS+mx4OsTi4Hh2FkPI6n47Oja8Dg54bpCOiN1B+TgZLFktgEPrvAl+2m&#10;LJf+twpw9OoAHJo0Dj13crD6dgZZ/jTPvemIhqtNbJuDh2Q2NxMPaH5TIExQO1KM7vsn40i2L1p4&#10;/iNvU062ZfPZ0LQCz7uLIF+fjtrHE3GoMBhdM+LJDsm8N6cSFDmgcjAYHuL91MI9CnA+lYLBtzNx&#10;+EIfHL2UjO+tTH5fc8piu2KyAnZPm5rK4lIIvF7P+YmlEiD5u+giKLfFY7QyDye/Ogu73pz42aO3&#10;x1z8yA1hE8Yeca957V+3dU+nFu9YmrnNuiUbI6XpHD1TKTXJ+mz+GDKeM7IAPrRaWEjLQUp+jSiz&#10;ooOd/UwM3HuTcGK2Pz6bQekymx3r88kc1cnweikHVQSAHdNsZGPqVIquB4EKZEySqabGnuSikYeS&#10;uvpbQMaH3rARjfrqNASWXq2Axf2H2BkGFUYilsT/txOEOqJ43klkIxkYXpeF1jmxOHKur/HU1qdH&#10;oiEvHKevjsfwE5Sza66E/a9nw7oiGTX3BOLwDeOw43cWHLw/FB3LCVTvXwIsuhKu66fDNjkJPWlp&#10;6E3MRWVuAKpvIzDI+dFLpjHmiRQYmZp2fVGUjaHcCBoEQrFh1E7B8KczgRcuQdMdKTg024K+r2Lh&#10;7owg0InFeDyRLuUHs7M7B7XYEv/mdWnu01OqifsZMCAo9qtNCZCSyIMe4DNgYUAy0DhdVATWYeeA&#10;1ZmF4a8y0XBPCL67wIKaG0LR914BBvflw1oai+6jERho5ADWyXtC4DTAQ4AxAxKP5bZFYmRjHlqu&#10;zkJZSjBabyXDO8KBrD8R3bpeASP3x5FEnL4lEScyIlE3NRStD/FelWYYtufg/VadRG2SzsoRd67P&#10;xqGrfHDwhz7o5z1AdQqfCXlo2ZYCbbUp21AOF01ZKItGSkErvQ3L49/J9mvIg33XuTjx3ozeza+U&#10;PLx2YVH02CPtNa/92+zTBfGZny1I27B7JTv4vmKM1uUQRKIJdGRlKkkuhtFFFsDRXZ1Mc1ICJXTw&#10;AdyTiGN3+WDLP/qi98MCjuglZBAEPXlqlaOp0Vqs7PvRXCO3wE+STp3VMAyyFQN4fOjZmU0oiAET&#10;yjXJXlsYnAQShYEYRkTAMVVH5M0lG1QSvakmvZsMZwFl7I/90TgpAhVZYaguiEHz+RnovZ4M75lz&#10;YX9hGhofzcaeWf44cLMFJ2b5wfrnGPSvz6DUnQrsOQ8jr01D16+zcaooCk3p4WjIGI+q4gDU/toP&#10;PW8R8E4m8bwJSIaF8bpsvCYbO7sKKWj5TYVTNEVjaGc8ml6Pxt6HAnDwrgjYXszD6Zdj0PIegbFW&#10;DJHgTcbnkleykxs7tllik5+p40PeXjMlQCamNicgylljqtTwvYcFCqzEGHl/CEQCTw1Yg0N8P0B2&#10;STbl2pyBMy/GoGy2L0rnjsPRleNQsd4H7fvJwls4eGlg0XQB749JzxPIis03x8C2KAHlJSGomBwA&#10;6/OU73KK9SfA2RMHh1iXWNh3KbD+LAW1SeNxfKY/bK+S6danEcy0jCNB1M6NoKasIbdVwfK5aHgo&#10;GHt/bmF78P5VURKT4Q9zoBzkgKaV9qQuXHzenFbNo4bwmsRCow2Yu6pKcPLTidjwdIFtzQMFt409&#10;xl7z2v+9LZ6bE77uhbQ/fP1q7sG6DUXDo5UEsTMEFHaKET7gI4q/kzeT8mzQ7ocBEy7BDlNJcHjF&#10;H/v+4IOer7Moo1IMYHkmoUPYqTyswEy+G2anzuqRZZ4Jes3RqbONee3EDLkZjx5ZjcndFBPiqyez&#10;g4xPEotgMTogLyRB5mQ6hjfkovPeGFSdY8HJjDB0pEui5qL7ghIMX3seBu88C3W3xmPvdWR2t5O5&#10;zYuG9R1K3m8ImNXFZi4L+wvR9VIMGn7ij5PZIWhKjEBlpi9OXDIOrY+Nh/NzdtD6JAKbWJ3FpKrZ&#10;KcVUENUkxvO69TraHI6BHYGoW0Zgfc4XNUuCsPtZCw7M84X1fcrknQTZhliCPNmdk8fQfBql8whZ&#10;rVLZVEVaFaVHhgh4bAMH28POV7WBU9JR818EJlVigSQ274tZjF3HYfuINQ9w/yGC33BfNHA6HTia&#10;A+eOFPTumICe/WEYqo7CyGmCuNYqUUgRByjlC3tSBzlY2cL5nVR0PBqP/cXjUPvTEAwrpa8lDc6T&#10;ceivJstuJ2gp5OWLTLT9KA5VGYFm+VLHFjLd9kSeWwQBTwNEMFmrPwa6eF26X82ZcG0hGL8WCet6&#10;XkednEUa3JQxQgDUtfEaRynBR1s4GLbx/LS8QV0Ber+ZhtLVRaOfPp2/ZeUfci8be3y95rV/ny28&#10;NTx664Kc+/e/mt3b/HEh3OX5QGsqOxYfdHZUhz2Q0oOvhslR+rSSNeyPwJmNQeg9wo7YOZ4dUCO8&#10;mJ0kreaqBGBkJgI9STT+rfcmQFWgp//pvcDPeDK5CfwGFeSrWDePA0EFFlxytghMyQQhB0gFZdea&#10;CNT83B91OcFoSYpFa1IaWlIp56ZOxsDFhThzRSyO/tQHx+f4ovnVGDi/IsiVE9hP5hhvMRpL4NyS&#10;i9OPkhVd7I+KHB+cygxAXQll8o/HY2gJ9ztMgNTcYQ87Pzu0wM5ByTlEhmIfosTkNjwkECdjqaHc&#10;2+SPnu3x/B1+pzIDrmM5aN4Yjbp3fcgE2YlPUTIS6OxDBLxe7tdEcGogS+qKY/spDo/H00pkKg6g&#10;+VQCgqnCothBm0BPifcKPCbLJLCYQglsKzOIsL20mE4f27Bf0wwqJ2WLMwwdnWSBAjVKaJBlgf8T&#10;exboqdbhKNtYbBZtBMUvslB/Y6RZiL7xDrK9XXwWThaie2c4Ovd45jDdHSkY+iAdlVf443DJOHQ8&#10;weMrN1vOKJUR66MktmlemNfa64/+Id7DQe5zhsCorKAGMkgVRDDslufTTlDvIGDrOZCTSMHtddz3&#10;UBHOfFSCb57L/vrzF7J++/FzBd65PK/9x9s7d2df9dGDWTuqV1Ii7p9BhlLAThZr5tdMdWQbN47K&#10;rnaO6K1hGObD6+pkx1ElD0k1dULJJlULkeNBGwHNUzfN82qk4vdAx/+PcF+FKZi6eIYdKhBYHZff&#10;oax1K99YDIISSuWR3J9lwPpEJMp/aEF1XhQ6E7PRnZSDU+nxOFYYibLzQ9H4i1C0PxKCgb9Quu/V&#10;nJuCoAlENjIddkzUx6Lvg1jUXhtCSReJEzmpOJFLiXyxH1oeSIT93XMIehcRHKfAfbwAju/iMLyf&#10;vy9PpIK8CTIOB0FDGSe8HpMlUp1JOUeg3JOH4X1pZr4L1ZMJGhNhK4uErZz7t7Kja1EoMqjRfRno&#10;eCMWbasmYOhbguCZVLYFz5VMza11TCr4WSPZdzuvgeCgWMh+AmwfAXGIwKI2kZPISF+2nfJZ5fHW&#10;3Kk8xwMOC4bsZMpkqAonMmWvOHCJ2Zn5VA5Gbt1Xgp4JD9GgcjoFjpU5OHRhIPadb4H1uQSgdBps&#10;XyXh5Hs8XmkkwZOfceAYXJNlAtsPX2SBbRXbpj2D7DSEbUx5KgnbqXlaObeCTEZJH9vLQdXgNF7+&#10;SP4uB1I+B+4u3mOt0aL4QSvVhBbFb+Txd0xE1YpcbH8+58uP5norqnjtP9lW3JiS/OljWX8qXTGx&#10;unfbOWR/ZCSt0RzNtaLbeDjaPZtb4S52dhi7vJJkPPqbbMgDfBYyDDE/MkQBmmSuJC7BzOPF82zG&#10;I2ljx+S+qkEHdkg3O6RhipLFNk3ya11dAsGJTAy/nYnuG+PRNDUaDVkJZGhZqMtMItkIxKmZPmi4&#10;zg+tz0TBSdaCqhSCCVmGNZpsglJLc4JnyOLKM2B7nQD5m3EonxKEmsxknMjLQMWVlIOL+P+dM4GD&#10;F1KaTkI3JWrzn0Jx7EYLGh5hZ/42kyCXatiWCnua5TkbKIW/S0H/GxnompuG5jkqn+WH5kco49YR&#10;CGsnYbgjAQPyWJL5uE9R7m5IQuejE1D6Q198RwA/9SxZ7P7pPOdz4PosCy3zQ9Dw1HjY3k/C6AkV&#10;64yGnUxZ2SO9ZJkDZIbycJuYPradPLRqx2HNDUouEuS0BKhS7iShnWJ1mp/lJmeTGYQ4uLgH+N0e&#10;bp1kWGKFTZnofT4HBycF4tgPyTJfnwT75hIcXeyD1rVkhLXJlLoEbjJV26vJOHCpBZW/GofBjXG8&#10;v/EEXHnt+RzwWlUsQNsw28lBhjxo5/lIznPQMBWkea/FUDV3a+8iO1Qh3OYCjB6Zhrr1ha7di9PW&#10;f/Fk2u2bnk1LHHs0vea1/3zbtqCo6OhrxX+pXJ3YPrCN0vB4EdCSw06SbqoIy9GhuSGz1kE/Zdeg&#10;Fn7mw07W4QnVkIxhZ9MckkBOgGjAj/+XpBX7kzNDrM4EpvqSHbBTmlAPsSjFi0XCrUIDlIzdy6NR&#10;/zPK0ZwQtCen4GRKMuVpGCou8kPjbYEYXEY29xWlYxXPszONrCPESG/NCWqxdbN28FfnouPJNBy+&#10;0hf7JvviWFEIqs+OQft1lPevXQJsOw+OL/JwZnksjt/vj0NXW1B6lh8OTuT+7ORtq3QcMjt5kpt4&#10;XvuS0Ls6Bk2/D0XZJeNQNskfpTm+2F84DrumWVBxexCcO8jibIlkzaGwNvnAtikUA88l4fRVcTz/&#10;cOyb4ou2P1Aaf3IJBt8uRtVNZFszLNg+3YI9v7ag9zP+VgfbvyeebTSebUyWPaAFfNhOaj9T5VhO&#10;I7YfX11kWqMdAh9/U5RUXmBTqFP5yzaxPg1Cuh+6LxqkOOCoSre8ppTnZx5ORmlBIBp4fnh1Jhqf&#10;i8Pe+WTghziQtCQRYMMpU1PR8toE7Cbjq59Neb6b3+1VgQiBHRm6pD/bXgtCqUCGPPFioQ6XPM+q&#10;DE3GSXAc4b2xyylkLcJw+SRUvZeLfSsKPt25PP9X7zxoCR17FL3mtf9a2z7X4vftwvBzyl9Ne7n2&#10;jSLb4LZpGKk/i+CXDZdCG/r9jBxVjqfiALWWhUlwV3xebzA3eWLZwcT02DFNwK7pDGOeWjITxa8p&#10;/UvHGqQsG5B3V99rI+g1JwJH82FbmoYjVwWiXDm8mVE4mR+L6hmRaLgxDD1LKY32kKk1kpm2qSJw&#10;AsGUoGuAgIyijdK2juf7eQka78vAgUlBqMujvM0KQtMFkbA/RFb2wYXof2syOznB9YkwlP9TOI6e&#10;H4aG1Hi0pCWjrDAUOwl8pxeR5VYQpKqLebwCtD4yAWWXW7B3bAnGhvPDceZHE3BKRVuvDcWRWT5o&#10;fp+SryMRI4OxaD9CgFZM3B8y0Xx2HKrSIlFzcTRc86Zj4OUSVN4ShOMXBOBobhAOFPvi6G98MfRX&#10;gt7+KejZFgv7YUrNVrKrHkpFtpuWF9VCSyMmM0YODspWVT1WkQLKTS0Yrjzc74FP5fbN9IMGHQEf&#10;BxgDfF0EvvZ4OI+koG5OGI4WB8B6RRaG7z2L4E02/Q7buJmDCRnuiPJ4+zLQ+mE09vzCgqbH2L78&#10;HmyqtKz7TnAj21Qoi3KXjSec5+Ik0PUTaFXFWmE/w10qYspBtJIDzeap2P3qpOF1f8pcdPfFsePH&#10;Hj+vee3/vX3zbOaP9y8rqu/eOAUOrcbWSFAis/DUnAvjwxxFJsLRn/LFLCuo+R7jmVUH86HEFeh5&#10;5n0ETGYzQCgvr9hBgAnpGFCcmoKZJX0q09G7IhaVP/IjOwpBXXo0KicGo/HnMeien4uRzQWgVmWn&#10;5b7WMP6OgokVF8djONjZFdhcnQnnh+mouTWYanIcanOj0J6bjO6ZlJB3lqB3fg7qXpyA8ieDUP1Y&#10;NHofJdD+NgddE7PQF1WI1oQU1F4SjZanU2DfUcxOPh1D72ag9uYIHJjuj8OT/VD5g2C03BYJx+J4&#10;uDfEA1r+c1cRutbF4eR6P9gbKLe7UzFaRyn3RhaarqLEzo5AU3Ey7P9UgqEn89H2UAL67sxG58xk&#10;1KaF49hUX9jmsp0/nAnr49kovdaCxueD4Do4AW6ChuSsqjgbrzeBxk4mpbAYxQeOdipAmfeih8An&#10;mWskMdvaRiDSfCoBT4OPmVNVeFEHge9MIhylKai6O4BAb0HH9ER0XJmEpnspg7WiX6sKGIjNEyht&#10;8ejbHofyhwNRP5+Sv4zstzMOqoqj44ndOeWd1r5yYPC3lbVjJ8iO2gh43QTKxgy0bUnG9sXRbZuf&#10;T31j/dyJv1y7cEbw2OPmNa/97djbD2fNXP945p6dL2aj9SN27r0Ev1MEne54AlcE7HzITfhLVwDZ&#10;FtmH5nIUeEsWqBpxdgKiKToqwOtkx+iSR1JskH+rLhz3Uy6rc4idqS0Jrh3ZqPgndsR8Sqq88aid&#10;QZZ2VzAcH/K3jxH0WgkyZJ5KszLSuo+dXaEv/C0tgKP0rf63M1B/fThOTAxAU3Y4WvLi0HN+EZzX&#10;ToN1diJOPOKHowtC0f/eVLgXnwvrb9Nwcko0mlIIrjmZ6P91HlyvTaSsvQA4dB56X8/G0V/4YWfx&#10;OOybFIya62LJOskCd5KZNVDydSmomWy1JwldpeFo3E65Ws/O3sJ99kyB9aE4lBVbUJsdC8dl0zB0&#10;Sz7aH0mAc+FEjMwuxumS8ajLCUTXtZTIb16EoXnTUH9WhFnw/cCPLbB9TMZljSJoUcoS+LSCnCq+&#10;KMda3nCTDqi8Vm3fx0xy88y3alpBgMeBhixROccuvh/uHM/BIwnOQ2moZ/tWFgagMTcU9ZdyMFrO&#10;Nm5INWzOlK/S3KuyMU7GoPfraHRu4UBWr1g7lQDzhKQo+8LJgU3BzopTNOuIaInJLgJeQwl6dk7E&#10;7hWJ9rVPjNu85kHLpWOPl9e89rdryx7MSH/9nszrPpub9VzNO/m2/m1FZEEEoaYMODtiMWSNMEGu&#10;Lis3M+GumDwBkjbP3I+T2yCZipZ8NClo7FTDnZQ/lGRaB9dpqsMkwLUlB2W/CsS+fB9Uz4xAzyOZ&#10;cIvlkS0Md3kWidY6vMoS0dKahvGIZbQTaI7nYGB1OiquCcLhojCeXjw60yLQQNl65sfJ6Lo7BS1/&#10;jkX/RgHSBRhefQ7O/CKOnT7IVJepuzwK9nlZwNdkeTUllJuTYHsxHuVXE/CmW3DoBxacmR0P17rp&#10;lL8/4AAwiQyYYKXkeck+ys3+2gDYqglQ7ZThldNgW5yBqgt8TG5z64xU2P4xF133p2L47cnAG+fh&#10;9I8iUZVDSf2DMLjnTcHoqzPReX02mgonoDYrDCd+HADHJrHbCHOddravg6CiaQK1hScW0pcgQ4Cj&#10;1DdByWOM26SHCfjY1qNsK3l15QHWHK2cVm4rz7ssBY1zgnG0iG1GuV1/LZmg0tA6o+Bw+KFf3zEM&#10;nQNNP8GSzNPdomyREDJMsks5WsgojTe3JwQD8thaFRRNYKzKRM+3hTj23iR8NT/l0No/Rt+6wDuP&#10;57X/jvbtqqJLy1fkPFO1JK2xe2MxXGWTMNJIsOgmaKkastZvEPB1snO2sxOK4fWI0fmgx+mHbqc/&#10;BobIJMjaRjti2EmUBeFjJK+Wc3QfokT9YxB2XEqZN4fMY9MMgt5kyjktqK3vUuoNcH92Xq2fazyG&#10;PUFGhg+8l4q6X4UTyCLRmJ6IU2lhaJw6Dk2/80XHgjAMf0UwqiZYHT0HzjcKUPfTINQWhuBEFqX0&#10;P8TAvibXrME6YiNLqaHsXZKAIwS7UrLP2sv9YX02jqBIJlhFJnjgLDj+Sha8Mg69HyuXlMc+oxi6&#10;UF4zmefpYrLUYlT+IhzHC33Rek4MOn8Wh+YHCN6f5PM409H8YDyOlfijhsDruDkHo88UY+ChPHT/&#10;Mpe4S8Y6NRi9j1PWH+X+CnzuJWipEKeyRziwfL/+hjaTLaNXzeUZZ5PAyONlN9kefK+c32EOOgJQ&#10;TUu4VXyidgLaXgrE7ost2HGeBc1PUsKWZfHYwWadZJXUkkdYBRSUReIeIJNTnCWPPcT3PfzNPjJC&#10;50A4HN1hlNwExpoEDH6ThYrVGfjiufTWT+YXPPvOnfFxY4+Q17z239f2P5s05cBL2W/snp+55/Q3&#10;RS09FVkmVs0sOdinys+a0xMoqUOKAWrxZ18MUAY7BjUvxE5nAm0j2cnIauTdFaNoSUDf5igcf8aC&#10;7nWU1Q0Teaw0yuEg9NrHoZfSblB5rIr6Vyn4Qc0/jYdz9wRUzPLF8SJ/nIqPQkdBMnp+lorepzPh&#10;+iIdqJODIIbMUDm+GThNVng8w4KKrEC0/IKybjUBsSodow6eV7vi+uJQ85MAlOb6oPaicAw9k0OZ&#10;Pwmjjdno2Z+MllcicOyXAdh6lgWH7+C1fZfkCbRWlksHz/tIPjoeSEJVcTTa8uNguywBzfcFoOtz&#10;yr8aStxPClBxlS8qKMUbZ8bDOisZvU+kwv3YZLRenoD9Ewm213HfzynHW7LJ2AhUAjkC2agql4w5&#10;c74Hu/91M04MApKnAIIcSgQuAR8HIFMeS6lyyhNuDcLwvhA0Lw9C05IoDG3NNvfRMRhqKlw72dZa&#10;v3ZYMXed/kbWquR9z5AfbE6yeCeZYC/b7EwK3Cfy0b0jG0ffy8b2hTnH//po0pMfzk2bNvbIeM1r&#10;///Y4quiw796ecJZRzcm39+6Y3K16xDZSWUGAYydvzuWAKc0qUDDPIaVykQAVOyX8lE1N6a1WDVH&#10;ZeaeBinJlH1whuBXOh7DtZJW0ex8oeij5BLbkwdYc4bubn6PTEYpZW6C6MC2CdhzDeUoJXLj9CAM&#10;zskG1lOSi+F1kMlZI9l5o+E4mI6WORPQkO+L2gJf1Pw6EPZPCGpNlNNdccbB4tqYjqbfEhiLx6Fi&#10;Zgh65lP2fnUF3Aen4+TWcJS+5ovGeyJRfk4A9kweh+rfk4nuiSEgKe+ZIEBZbls9AVU/CER9ShzO&#10;ZEah/Zfh6H6fcliLoZeV4MwDUagvDCQznWCCh5sfi8fwmqnAYxNxYpo/9pFp9i4mYJeXUErGmznM&#10;7/N1NX8mADSVTAzIeaStATsyP8VVmrhI/c02UrUTU22ZbaUcaTmjtPwlTHYIj2cjCGoN3jMKo0nB&#10;kDWcTC8QLjsHF1WX7grCqJWDjDUEdkrkwe5IDA0m8jhk5JL6xznAbEpD5fLiwZ0v5R/ZtDD70U+e&#10;T88Ye0S85rX/v+3Im7lT9i3OWnVkRZrdtnUSHMenYrRNMW0RcHeyoxnQkxeXUpUdU15GzxoUlLma&#10;SzKbvJKR7LDR7HTyAlPOstMq8FVzg2IrpmilGAgZpWcVM8rAinicfMkfjbeNQ98zZEq7VIAhC71D&#10;UWSIoZTe4dAi6m0rklF6XghqMoLQeU04+v+aADuZp7OfLLWVYL2nEF33kz1OsaB6uj96Hs0DvrsM&#10;js/PQSVZ3oHllINrszHyp7NRNzUEVZcR9N5MINCnw6VKNZ2JGPk6HSduGoejef6oywhH03nBsGtd&#10;2spCgksehsmIGi4KRWtyDOoyQ3H8uiD0fUiQ3nwRWm6Owf4SMtFryaQ2abGkbMp8LQak+UwOHmw/&#10;SdVhgdsYwH0vbT1FPT3zfB7QIzCKIRIoFXJiPLpqd/7P7KP5OU1DkIk7yOCcdg4kkrgKRdGUBT8f&#10;pbSGilbwOHalownsujioNE6E/cBEnP40E8ffSmndszRl1ZZnCq7Y+GJRwtjj4DWv/X3ZR4/n3rH2&#10;qeK9Gxbm2Ss/zUP/EXYUBSW3iXVRNlI+CcwM8PUJ3JTz6/FQqmLHsJLp9Rllsplf0gQ+AU65qaqQ&#10;AiuBT2uJKGWLnVuFT9FFVlQRDdd3BLhjZIm2KFidoWh3WdCvUI72WLj3lqDxzmgcygsm8EzAyAqC&#10;UHsaOoY1X0V2WZuHkfeLUfkPgSin1Gy9gef82VXo/XAiSh/ww/6n/WHdSca25wfom1PMfXzRPIus&#10;6LCCp2P4m3FmbtD2YjQOztTcoA+qZvii9ykCqtaybSvG6LEcnLw7DE1FUTiVFIGaSwPQ81YKQfFc&#10;uDadgwNXB2Dv2T5o+SPZVzkHDrI9BSwrTMVBWT+k6tlsB63sptQ1D+ixfb6f3xMYCvA0xaC2MXLY&#10;E+JiikYY0NO8n2SwQlsC+P1Ik3o2yO8PcSCyk0EPdhEseW+cnfxeJ2W1mHk7pXx9AexbitH+fhH2&#10;vZK3defCxFv3LU+cPnbrvea1v2+be1N65PJHU+9666mcnZ+8mLS/6vO0/uFDZDwnyGzqyQJblVoW&#10;7In5ooxTnq6pP6eof4Ee2ZxZfJud3JRIF/Cpc2utCTIQrYGh1da0hq9T4S1yjFDKjvZHcv8g2Pnd&#10;wYFAbmQ6g5q3y4Tjk2xU/TQIZZMD0f0QmdyhqRiwR6DHTTBRdZOj+eh7MRWlBK3qC9nJ512O3iVT&#10;ceBeH9Q8Fwn7XgJ4RyGGdxTi1A2Uupf6wbaM19GVgBEyy9FWAuCXOWi4NhiHc/1RMT0UnQ9Fwb2P&#10;0r89G+4zaXBsTcehqwJwLCUItVMC0PdCAtw1uTzGZDi+KMH+K/1w4CJfdM7ndxqKYRfzshL8Nbc2&#10;GGCqsShvWIUGjHNjjOX9y6rG7l6FtfAzsUC1n5G2YthjwKj4ym4PIxzVlIGN4EqGbaYbBnw5mHDw&#10;oax1K1Wtme1yKg320lT0f1eAY6vzWv96X+zej+9PeecvtySkj91ur3nNa//Sls2NHX/XdWlRm15J&#10;+PmxDyZ+UvfxpPLT6/OcvVsJIjXyhFI69cWyExI4ukMMC9QqbCqhpMV6VLHELC0oCaz/aYKfm9Ky&#10;XA51VIJlbxg7MtkWO6/DEUwpTVBQ8nsbJXZbCEa7NH+VhaHPEnHs1xYc+VEAXO+QgZ2cSMCTrBM4&#10;8PtlRai+dzz2TPVD06WF6L1lBiquD0TDC5SdBz0xhCrv5NqVhMobLDj+GwL0ZrK1bjl0eB1VebC+&#10;lISD0yyozAxHx28IhBvJEK2Uv30TzOp2XR9MwPbLfbFrsgVn5pBl7ksno4szaYGj3xSg6tZIfHux&#10;BW1PkW1W8TeHwnnNCgYO46AQRkZGYBqTtaZMO/9nViDTK9+bFdj+Gew8A4eyPJRdYyQuPzcASbbn&#10;kcJBcKlYKo8Pyl1VcTFlyk7lY7RiKgYPnYWytYW2g2/m7CxbU7jqrw8nXHTL+Zawiy0Wv7Fb7DWv&#10;ee3/ZCtnWfy3L05O2b8o/ZrSV7MfqN6YW9dFFjVQSnAwpaMSjIfWFKfsllyNYUcm8xKwUXapo2vh&#10;b7MNsEOzkyt9y8nO6hgMh9MebKSgnaCodXDdnQRPAp/qvI12pMJ1MB1HHhmHg7MDMLKpmMCYz+NI&#10;VhMkBF6HCTz3EXimBaN0eiyOXBmO1qdj4N5FIGimVJYnWulx+9JQ89A4HL6d5/R1Idxkem7NZe7N&#10;w8l7JmAnZXLlzDA4XpZzJZegpGIPBOLWRPRuSsL2OyiDZ/Pcv+BxW5MIbPy/6tqVFaB7ZRZ2/HIc&#10;9s/yQx/3dZ9mGyhDheBtwI+gJemvOVEDbkbyyiPOv+Xo4bVrU3yfcWiw3TRvN9wvJ5OfmT4wxSDI&#10;IqGFz7tVsirSzMOaWMiafAx9ex7avjgXmxdm4aPnCiqX3Jt+teo4jt1Gr3nNa/8e27+h8KLda7KW&#10;7FmV+Gnt2uz2vs2UdirzVJ1PoMmAsz2O4EeGpfhAdV6bcnG5dWkj27IGERT4SsajajFK4h/uZsdX&#10;QG035Rz/5+6glFY5e1s4pWgCOrZEonqFBf1fhsPVpHVCFHdI9thL9lWdiq4Vidjxk3HYepkFTfM8&#10;jMzdQfAhQNqHBDwE55pstLwdjn1P+KBrUwpGT2eStRGkCIiVd4dj47kEvtn87q4i/naSybQwYSFd&#10;ERipj4d1B+X1nmhKXzFByvSBYF4PWVcrj3UsF6ffjkb1ogBYv4rA8GkyxR4CkuL4CJ4uApVS9Fxi&#10;tQR/U/tQElYMzupDyUzWppXpuoJ5TgJ1ZZXwVb8vr29PAPfjb6oySxvBvikFzspsdO7KRetXlOnr&#10;p+za9cqUpe89mvnC3OtjZv3hF6GTxm6X17zmtf9IWzlruv+2eZmXf/1U2iu7X8r+4sSafGfH52SB&#10;BymFy5IwWi1mlELgEABSmjm4UeIKCM3qXGOb5rlMqSZbAOwEPq2L67Dq1R9D7PSmrFTbBDjKQuE8&#10;TLbTrPnEIDgIHqobN6I5wrJU1K8IQv0Sysfd0QTgMDLKADiG/THIbWAwGG5bPIYqotDwhQWndpFx&#10;dUQTXMic6mPQtnoCdswhaL5FBkUW6+qNwKCdLJSyXKl8Zn1hsdg+yvJBLVqu0k2+UAmrQYKvu4/M&#10;r5mssiICrnqFjwTC6aScN9kuIby2KF7PeJ5zgAlxMYVbCdwqU6XFeUY7eY0dZMgEUqWlqXqzKiOb&#10;6tHdBLvTSQT4PIyUTcPQ3omo/TAZOxYlV2x7OfneQ29k/u7AmmLvotxe89p/tX1JSbXhT+nXbHsu&#10;9fHyFUlbKlaldZz6KAcd307EyKkpcLWkEWgmEDjiKM8ITLZIdmh18CAzx6W1fB1kQwqbGRpUjbog&#10;9Dr90OMicLj8PQ6VdsrXjkgDEirlJG+pQ57fHoJGVzRGaiT5eOyWcB5bxRgIoJSOktBDksVkUPp8&#10;uC0YfacIQB2qPKL6cpSsJyageztl7hECTHs6jxkGe59yawnSBD6z2E43GZhCRvr80cfz7aE8H3Ko&#10;1JeAnAy1Q+W5CFQELTloelVjTxJWVU+sSvPjeQv4eO52Sn29V6ECAaNbzLU/HBgg8CqwWOsNtyRj&#10;uC4DvaUlqP0yDzUfT7LteGnyvq1/Lvxq3WMRz7x1j7+X1XnNa38rtvb+lOCdSwov27KwcMmnC7Jf&#10;274qY/eht9PR/tlEWL+Z6qkXWEVm2JBKJkempBLpmi8jKMj5oZg/O0GgezCErIrARvCC1vAgeLhs&#10;WpM3iKCkXGI/vqdUJLMTW9QaIlrycthGtqXVz6wEmk4CnlWMkpKxn+CjasjmWJSgcqK0KFZRnmo5&#10;UgjMpxNN7rHm97T4uUr4u5Xb2i5mpgIC8rwGGtlqYhclXSXTtQSkJCt/09ERTEAOw6BDc5gK2lYY&#10;jw/lrjy0/HuAYMdN4Siq/4d2ecvlmOBrfSJch3Nh21iCM2uLsX95FjY8k/LlJ88nz9r0cu5lr98/&#10;I3rurMSQsab2mte89rdqKx+wxHw5P++uj5+YtPGtB4v3bF1QtKv+3ZzalnUpHWc2Z3Z27x4Ll6nJ&#10;MZ3f3Uy2Y83EaDclczfZm9ZpVZgMWdIAZeKAMwgDDgKMMkl6KYUpGwcJbJ4y79woD1VTTk4BtxwB&#10;nWSUWiKyP5gMzM8TVkLw0qJL7k6V3gqlBKeslGNF61CQFWrRdrsWSCdQqkK1yu2bubZefpcAp/WF&#10;FcQNZUgQkMUEFUvnIKiKwSkUx9FPaU7mJ7k6IidED0FO6X6qXahVzqrT4SrNR9/2YrR8Woz6d3IP&#10;172f9s2epXmrP3s0b+knf8xc/tFj6Xcvne1di9ZrXvtva3Pm5AQqTvBX07MiPp2bnVO+PG36gUWZ&#10;Z+98OefZw0uLO0sXF6Pi1RJYN0yEfe8kOEvzgEqyIMnXk2Fwn4mHqz0Fw9ZEuPsnEJQIMEOqJRiC&#10;Aet4DA3EEhgJWoNBcAz5w2n3eE2VMaFqMIPceskg++y+GFB5KEpRJyWrnZ/3U7YOmpJRfOXWM2CB&#10;bSiAUpdytIdAp7lGZaAQOFVIVEtPjpJZymPs7qcE5/m4Bym35YxR2ScBnDJKGnn+DZlwVGVjqHIy&#10;bNuLULcqB5WL83FkSTr2LEhv2TovY+/OV/Lmb3osLfGju4u8xT295rW/F1t5c+LMN25PueX92Vk3&#10;7fhz4dItf049vHdBQtfRFxJQ80oaTr+ZDuf2XLiOTsHAwYlwHyFDPEFgbFRtvbGtmVtbJhlYOtkV&#10;GVUP5WOnAqSj4O6LIsuLpHSNJhhqpbRYglc0JW0UX2MwOhBH8NJ7xSCGwdkdQWZIyTtE4OomgFl5&#10;LGuKR5Yqm6U5AWji36f5m6e41eZj9EShkamuQ0Xo3FyI1g8momF5PqpeycTRpTk9215J2vXNwozn&#10;t96fe+NHd6Xc/PadMbesuSvh7HfneENOvOY1r9FWPzo+9oPbo85/7/qwG9ffGH3zN/ek3lT+Zu6r&#10;21am7P30xQm7y1bn7yp/LXtn47t5LS1v5aLjjTz0rs1H75fZ6N2aj4GvJ6JvayHsu/PgLs0FDudh&#10;mLJytKyAWxFGSwmcfK//jR4ugLuMcpv7oDSdnxE4y/j38Ulwl0/FCEG2b2cBBnaUwPF1EYY25qN7&#10;bRa61ubh1JosVL2egYOvZlTvXpr23baXE/btW5353sHlebftebLgps9mJd38yZ0pt318V+oVK2dF&#10;RYxdnte85jWv/dtt7j9aIufeZIl8eJYl4t050eEbb48/d/1tsfM23Ja4fOv9ycu+m5e47Ltn05ft&#10;np+zdOez6UsOLMr7dv+C7M4dz6S1b3s6tf3b+entu57Nbd81L7d951OZ7TvmpbZ//Uxax7fPZ7Ts&#10;fynz0JGX03eWL0zfVb4od1fZooJdO19M3b17afKuHQsT3v/2xfTFBxfmLNv7dNayHY9lLPv8/sRl&#10;H9weueL9WWHPvn7D+MKP7raMf+8uS9R0i8V/7HS95jWvee2/3tbOSYjd8FDqWe/dkzj93dmJ0z68&#10;L3Ha+vuyp62frc3zXv/78Pexk1ffnBCrsJxDL2RFbNX2cFbERw9HRawkyPJQPp4jes1rXvOa17zm&#10;Na95zWte85rXvOY1r3nNa17zmte85jWvec1rf9dmsfwPeooG4DIZyp8AAAAASUVORK5CYII="/>
  <p:tag name="ISPRING_PRESENTERDATA_0" val="xJDDoG8gVGjhu4sgVGh1IFRo4buneQ==|VHJ1eeG7h24gIkNoaeG6v2Mgw6FvIG3DuWEgeHXDom4i|bmFtcGhvbmcxMzAyMTNAZ21haWwuY29t||ezk5MDIwRkExLTRGQTEtNDM0Mi1CMjBDLThBOTkwMEM1NTAxNn0=||SVNQUklOR19QUkVTRU5URVJfUEhPVE9fMA==|MQ==|aHR0cDovL21uZHVjZ2lhbmcubG9uZ2JpZW4uZWR1LnZu|SVNQUklOR19QUkVTRU5URVJfUEhPVE9fMQ==|MDkyMjU3MjMyOA=="/>
  <p:tag name="ISPRING_PRESENTER_PHOTO_2" val="jpg|/9j/4AAQSkZJRgABAQEASABIAAD/4QAiRXhpZgAATU0AKgAAAAgAAQESAAMAAAABAAEAAAAAAAD/&#10;4gIoSUNDX1BST0ZJTEUAAQEAAAIYAAAAAAIQAABtbnRyUkdCIFhZWiAAAAAAAAAAAAAAAABhY3Nw&#10;AAAAAAAAAAAAAAAAAAAAAAAAAAAAAAAAAAAAAQAA9tYAAQAAAADTLQAAAAAAAAAAAAAAAAAAAAAA&#10;AAAAAAAAAAAAAAAAAAAAAAAAAAAAAAAAAAAAAAAAAAAAAAlkZXNjAAAA8AAAAHRyWFlaAAABZAAA&#10;ABRnWFlaAAABeAAAABRiWFlaAAABjAAAABRyVFJDAAABoAAAAChnVFJDAAABoAAAAChiVFJDAAAB&#10;oAAAACh3dHB0AAAByAAAABRjcHJ0AAAB3AAAADxtbHVjAAAAAAAAAAEAAAAMZW5VUwAAAFgAAAAc&#10;AHMAUgBHAEIAAAAAAAAAAAAAAAAAAAAAAAAAAAAAAAAAAAAAAAAAAAAAAAAAAAAAAAAAAAAAAAAA&#10;AAAAAAAAAAAAAAAAAAAAAAAAAAAAAAAAAAAAAAAAAFhZWiAAAAAAAABvogAAOPUAAAOQWFlaIAAA&#10;AAAAAGKZAAC3hQAAGNpYWVogAAAAAAAAJKAAAA+EAAC2z3BhcmEAAAAAAAQAAAACZmYAAPKnAAAN&#10;WQAAE9AAAApbAAAAAAAAAABYWVogAAAAAAAA9tYAAQAAAADTLW1sdWMAAAAAAAAAAQAAAAxlblVT&#10;AAAAIAAAABwARwBvAG8AZwBsAGUAIABJAG4AYwAuACAAMgAwADEANv/bAEMAAgEBAgEBAgICAgIC&#10;AgIDBQMDAwMDBgQEAwUHBgcHBwYHBwgJCwkICAoIBwcKDQoKCwwMDAwHCQ4PDQwOCwwMDP/bAEMB&#10;AgICAwMDBgMDBgwIBwgMDAwMDAwMDAwMDAwMDAwMDAwMDAwMDAwMDAwMDAwMDAwMDAwMDAwMDAwM&#10;DAwMDAwMDP/AABEIAjICLgMBIgACEQEDEQH/xAAfAAABBQEBAQEBAQAAAAAAAAAAAQIDBAUGBwgJ&#10;Cgv/xAC1EAACAQMDAgQDBQUEBAAAAX0BAgMABBEFEiExQQYTUWEHInEUMoGRoQgjQrHBFVLR8CQz&#10;YnKCCQoWFxgZGiUmJygpKjQ1Njc4OTpDREVGR0hJSlNUVVZXWFlaY2RlZmdoaWpzdHV2d3h5eoOE&#10;hYaHiImKkpOUlZaXmJmaoqOkpaanqKmqsrO0tba3uLm6wsPExcbHyMnK0tPU1dbX2Nna4eLj5OXm&#10;5+jp6vHy8/T19vf4+fr/xAAfAQADAQEBAQEBAQEBAAAAAAAAAQIDBAUGBwgJCgv/xAC1EQACAQIE&#10;BAMEBwUEBAABAncAAQIDEQQFITEGEkFRB2FxEyIygQgUQpGhscEJIzNS8BVictEKFiQ04SXxFxgZ&#10;GiYnKCkqNTY3ODk6Q0RFRkdISUpTVFVWV1hZWmNkZWZnaGlqc3R1dnd4eXqCg4SFhoeIiYqSk5SV&#10;lpeYmZqio6Slpqeoqaqys7S1tre4ubrCw8TFxsfIycrS09TV1tfY2dri4+Tl5ufo6ery8/T19vf4&#10;+fr/2gAMAwEAAhEDEQA/AP38ooooAKKKKACiiigAooooAKKKKACiiigAooooAKKKKACiiigAoooo&#10;AKKKKAEZttIZVA7/AJU2ZwpHrjPHWmlhu27m3ew6VGrlZP8AANLEiSB+lBcLUK3CllG7fu5HuKhv&#10;NWt7C2eaeaKO3Vd7SM2FVcZyT6e9KpUjBc0mkl30CnFydlr6Fzz1Hr+VNW5jYDawbPTHOa8J1/8A&#10;4KA/C6w1G5tdJ12TxLd2hAZdEsJ9QhZiAQonRPJ3Y7eYMZ5xXITftz+NvEmssvh/4Szx6Wy/urzW&#10;tdFncFvUwRRSqV/7a59q+JzrxK4ZyqLljcbCNt0nzP8AA+iw3Cma1oqXsXFPZy9z/wBKa/C59TmZ&#10;QO/5UNOinBZR9TXyXpPxj+Nus+Z/aEngHR9zlgLPTbh3UYIA3tOAzDPdMcdK5XUfhJ448WanBd67&#10;8WPGtzJCmzZYXP8AZcZ5JOUtTCh6gAlSeOpr8vzb6UHBGEjelVlV/wAMf8z0qHBddtrEVoR8k3J/&#10;gj7cNzGD97Geme9cj42/aG8B/DW5WHxD4x8MaHM5IWO/1SC3ZsYzgOwJxkZ+or5kuPgXY6rZ+Tq2&#10;veLNahZf9Xfa9fTRk/7pmI5qpZ/sq+AdNO6Lw3p43DJzIzEn8Vz+bGvz3M/pkZJT/wBzwc5ebaX4&#10;f8E78Nwfgo64mvJ/4Yf5yX5H0Wv7aPwjf7vxM8Bt9Netf/jlL/w2b8JSVH/CyvApLHAA1215P/fd&#10;eG6X8GvDOjxNHZ6PZxL32oOf0PT+tXofhvo8Dhl0y13KdwOxeCP+A18/L6Z1P7OA++VjWXCeWN3h&#10;UnbzST+49mT9sn4TuWx8RvBP7s7TnW7Yc/8AfdRy/tpfCOH73xM8Br9detf/AI5Xk7+EdPZMGyty&#10;DzhkXr/3zVGf4baPMf8AkH26887Vxn8sVjD6aHvWeX/+T/8AAFHhPLr61Jfgext+238H0Vmb4oeA&#10;VVfvE+ILQBfqfMrq/Bfxn8I/Ea1Wbw/4m0HWoX+7JY38Vwh+hRiK+ZtT+CPhfWZVNxo9rIUHys65&#10;xnrjrjP0rCv/ANk74f3k4mbw5ZideVkjZ4pEb1V1YFfwAr1ML9MzBOdsRgJJeUr/AKFy4TylxtGt&#10;UUv8Ca+/mR9sC5jJxuWj7Un978q+NdV+DM97Ekdn4p8b6ekahVWLxNfbYx/s/vP5+1czB8DPiD4Y&#10;uLibQ/jD47tZLhgdt7crqUYAOQALjeVB5B2lScjOcDH2eV/S24UxM+SvTnT9bHHHgmlJaYqKfnFr&#10;8r/mfeEdykw+U/jinCRW7j0r5Jb43/HDwvqcLQQ+A9e08HMsRgubW5l4AH7zzWRDwf8Almw57Y51&#10;ND/b38RaRqk0fi74Y6tpdruVY7nRtSj1TA53M6ukJUdMBQxPPTAz+m5P46cGZlJQw+MipPo9H9+x&#10;5tTgrMox5qfLUX92Ub/+At834H1EJATj0oMyg9/yrxnwh+3N8MPFnif+yoPFUFjfFN6w6naT6aH5&#10;AKo86IsjAsuQjE8jivW1njnZTGyuG6EP1+lfp2BzXB4yPNhasZLyaf5M+fxeXYrCz9niqcoPtKLX&#10;5pFvzloMqioWkEB+aTHGcHsPWiK4jl27WV8qGBB6g9DXodLs49E9WTq4bpS01GBJxTqFfqAUUUUA&#10;FFFFABRRRQAUUUUAFFFFABRRRQAUUUUAFFFFABRRRQAUUUUAFFFFABRRRQAUUUUAFFFFABRRRQAU&#10;UUUAFFFFABRRRQAUUUUAFFFFADWcKfrTftC7tvOfpTbq4WBfmbauMk44H402OWPbu3fKe9Ju2rDW&#10;+xL56g/jjp1ppvYsH51O07TjnafQ+leQfGz9r7wX8ILv7IbqbxDriSCJ9I0hVuL1Msv38sqwgjJ/&#10;eOu4K2N2CK8r8TfGL4sfF57f+yVsPhjpMUjlgBHqOoXafOEUykeVCrLgsFjdlO3DnBr864w8VuG+&#10;GaLqZriIqf8AIneXzttc+ky/hXHYmCqyXJB/al7q+S1k/wDt1P5H0f8AEn4u+GPhbobal4j13TdF&#10;sYzsMt3OIQz4yEGerHsgyx4wK8K1/wD4KC2fiCR4vh/4X8QeKm2qYLu7hOlaezHIYFplEwK47QkH&#10;I5A5rg/Bn7Mfh/w5rX9p30c/iDWptvn6rq8rXl5LgHBMkjN8wJI3BemAMV39pp8dlBGu1flXbgKF&#10;wBnA9zz171/JvGX0wsQ+ahkOG5V0lLX5n1OG4by3DP35uq//AAGP3av8V6I4+fxX8a/iZDb/ANse&#10;LtP8J2qo6XFlommqGuFfs00zzOGTHyvEYz8xJHTGbp/7MXh/7fb6lqzan4k1a3hEQvdZvZdSuAAS&#10;cB5nJx8x4zgdhXpOeePu+npRX8xcTeM/F+dNwxmMmoP7Kdl+B9HTxHsY8uEiqa/upJ/N7v5tmbpv&#10;hLT9FHl2dpaxwqSADFyACQvQgfdC9AMe/bQWFIj+7jVfcfLj9TTqK/OKuYVqk/aN6vzb/O5zPmk7&#10;1JNvzb/4Yj+zYbO4/wA/51IqKo9aKK551+d801d9/wDhiFC2zsu2gmMn0ob5xilorOUk3cpx7f19&#10;5HFH5OfmzuqTLUeW0h+UE7Rk+wpwXzI/l/iGarqm/wArilUS+Ij3ZNKW2j/61MjjmjLbuPr3pyXL&#10;MdvX8K2ldO0Gn6W/yFdtaWl6AHWT7rdPanbQfvfNQxOeaKxqb2YRimrNfLQAyq4UfLup+3c3qRTG&#10;Kgc8t2FRoNv7xm2qoJIB/nVU4xlZN/8AB9CXFXShZfLf0JGdV+Y7/l9BTXAmwxO4McYx1rzP4p/t&#10;e+BfhLDcHV9etYntzteNZAzgjsQMmvPfgx/wUi8L/Gr4sQ+GdIt5pUljZxcNwOMYx+tfZYPgjO6m&#10;Hli6eHlGMdbu6VvXQ9zD8K5vWw0sbTw8uSOreyt3v17nu2v+C9E8TW7w6hpdrdJJlCssQYL/ALQB&#10;HUYGPrXGn9mLTNDv7rUPCepa94P1C+ZZLqbSdUmtEunXOxpVjKiUjLYEgZRuOBya9JhuvNjLsuB2&#10;zSiYTMMHp6GuXLuLc6yuspZdXnSce0m0edDGVUvZRd0t09Y/c9Gccfib8c/hzFD9h1fw748gt23P&#10;Fqlj9iuZVGflE8MiohOfvfZ3PqDXa+Av+CiHhuF47Px5pOreAdQAUSSXim609pCTuC3UYxgcZaVY&#10;87hgHDYN2042/MvQ1R1HSIdTiZJod6sME/5I61++cHfSo4pyyUf7RSxFPz3/AAZwYzA5bjP94pKL&#10;7wtF/dbl+5I+h/CnjjSfGOlR6hpWoWepWVxgx3NpKJoZBzgh1yp6evp6itX7XGWxu5HUdx0/xH51&#10;8Tj9m/TdD8Str3hO6vPBmvKpU3OkyiJJ84OJYipSVeM4kDgHGB1NdN4Z/ab+JfwmS3tfFWhDx5ps&#10;DPu1TSVis9RCBG2CS3ZlhkctgF0eIAYwh5x/V3BH0nOFs6kqGOf1Wo9uZ3Tfk1t8z5fFcF1pXlga&#10;im1vF+7JejektO2vSx9aCQN0oL4/GvMPgl+1D4J+N9pDJo2sWqap5O+60y7cQ6haBMBw8THdhGcA&#10;uMpluGOc16L56tht2VI3KQDgiv6IweNoYqmquHkpRe1nf8j5DEYWrQqOlWi4td1b7u5aSUOxAz8v&#10;tTqq6cVeWZlZm5wTnofSrVdWvUw16qwUUUUAFFFFABRRRQAUUUUAFFFFABRRRQAUUUUAFFFFABRR&#10;RQAUUUUAFFFFABRRRQAUUUUAFFFFABRRRQAUUUUABOKaZVBqO5n8p1HUt+f5U1rpUl2+2489qNXs&#10;EXd2JXuFRcmmS38UI+dtuemR97gnA9TgE4HpXnPx+/aY8L/AHw7HeavfNJdXiyLY6dZxm4vtRcDh&#10;IYl5Y7ioySqjd8zKOa+fvGnxD+In7TdjcafIH+G/hmScMILK636ndRB3x9omXBj3qEZoogCMbfPY&#10;MwH55xv4o8PcLUHUzOuua2kFrJv06H0WU8N4rGr2s17Ol1nLRf8Abq3l8uu9j1349fto+F/hnf3W&#10;laX9o8XeLtPQlNC0zljKcbY5pseXbnkMd7A7CSFbIB8i8RX3xM+PF5LJrmuN4T8PTgAaHo8jJI64&#10;+YS3XyyNySPkKKVAygPXT8B/CjQPhtpUdpo+mwWMcXyqkYCgDqP5+vXOOME9M8eG4OFbvmv4I8SP&#10;pRZ9m/Phsml9XpPTT4mvN36+SWh9xgcvy/L/AH8LHnm/tTX5R2Xlu/M5n4efCbw/8LNONlouk2Fj&#10;DkyERRD5nPVie7HuTkmuhjtiuP3jBeu3HQ96lCeWMA596K/lvFY6vXqOrWk5Slu227/fc9CVScpO&#10;cm2331/Pb5B9z7vNCS88puo/ipRMsTNux0LfgOv865o2bs0Y8kUrA8gbHy7Pr3pBy2K4f4w/tG+E&#10;/g3bxDxBq1rYtccxxs4DScZwPyNc/wDBP9sjwb8eL+a30S9Vp4SqmNm5Oc4I/Kvfp8LZnUwbxtOi&#10;3T79D1KWTZhPD/WYUZezX2raHqzzLGxDMBjiszVfG+k6I+26vreFshcFxyad4stpr/wxqENrJ5Es&#10;lu6rIMFlJHWvxi+NvxJ8YWnxa1CPWNU1KebRb51hjkmKAqGHI2nHPv6V9z4a+Gq4qlWgqvK4K9tL&#10;6I+s4B4Hq8TTqwozUXBXt1P2strqO7iWSNldWGQRUlea/snfEJfiL8CNB1L/AJaNbIsnfDAV6UDk&#10;V+cZzl0sBjJ4Vu/K2vuPjcdhZYbETw8t4tr7gooorzXZHKQ6hO1raSSKMsqtjLYHQn+lfnj8Xf8A&#10;gqn41+HHxj1bR0sdKmsNPm8sDaWZh17kdsfnX6DeIGj/ALMkWSVY/kY8nk/KRx+Y/OvxS/arUw/t&#10;DeKFTa3+mhcH7wGAK/o3wB4ZwGa4utDMKXPHlbV9ro/ZvBnh3L81xlejmMVJWurpteZ9Nj/gs34g&#10;hl3f2Nbx7ugVVUn9ea7r4Xf8Fj9P17XYbPxBotxZxzEb7jcu1PwHNch8C/8Agln4c+Ovwm0nWJPE&#10;N7p11dLuZYVBJPHryPw9a8e/bP8A2DNW/ZbZLyO4bVNHZthlZP3ijjrj6/pX6b/qz4e5jiJZSqap&#10;V9UtHe5+g4fI/D3McVPKKUfZ1tUnaSu0fqx8PviNo/xL8O2+qaNcLc2twoZWXP8ALrW8TtOPWvy/&#10;/wCCWf7TV74D+Ktv4V1C4lbT9UPk2ySt93hjxX6dxskjblYlUTByc8dQf1r+a/Ebgn/VzM3hotuD&#10;V0+5+CcbcJy4ezKWDT5qdrxfc4z9oT40WHwD+HN14i1COWaG0Kjy42Cs276/SvJvhD/wUn8C/GPV&#10;LXTFWa1vb5tkcEnLFvQlcj9a4f8A4LFeN10r4PW2jCRll1J94x2Cbc/+hV8mf8E4Ph8/jb9qHRJF&#10;RRDpwaaVto5GODj6/wA6/UOCvDrLsRwdWzrHp88dYvT/ACPvuF/D7A4zhStnmPvzR1jZ22PqD4pf&#10;8Epv+FqfF3WfEVxrnkafq0xuvJjYrhT68EcV6B+z1+wB4B+Aurx6zp+pXV5qVspKvLcBgpHUD69/&#10;pXsH7Qnij/hX3wc1vUpJgkdjZsrknbsGD0x16ivyCsv2ifG+n65cR6L4g1EtcXLOiBzKrKTwMds1&#10;6fBNPiPivLqlKeL5cPT05dErLudnCeH4i4py6rQp4vko09GtEmvM/RH4a/8ABR2Hx9+0BceA4dFu&#10;JJreeSETo64ITAJIJHqPrX1LFIsVqJP4iMnIHFfDH/BOz9n7XPEXxSf4ieKNLOmTfZxHDG0YUyMc&#10;7nPrnC19zzxMlptbA3HNfk/ibgcqwWOhgMt+ylztapuyeh+c8eZbl+CzCOCy2yjFLmcdr21t+o6G&#10;Vpcsy/Sj7Qu7bilkdYQo68etIJFb7qtn6cV+ZXhe7jp01sfEc15XcdOmonl7mye3T3pZT5ispVWU&#10;qVIJxuB9COQaSNmZmBXG33pwOaJXhLzL9m9mzkPHPwY0Px5d2t5c2bQ6lp/zWmowybL60bs0UihW&#10;DD+9uBHrmq2hfFT4rfs9QSZ8r4neHYYiBbX0og1WEZUBUuiCJgBnPnjcxxmQYye4PSo51yqrjd5g&#10;KMD90qcZ56g8DGK/TOB/FziXhqvGeX4mXJ9qLd018zStUhUp+xxcVUh2e69HuvvPSvgT+1B4P+N8&#10;t3baPqSLrNiAL7TLkGG+tHGNytG3VVLKNyFky3Devo0WrW85XZIG8wZQj+McHI9RyORxXyB8Rvgt&#10;ovxBSCS8tmj1C1mS7tLuOQpc20yMGRklXaVZWVTuznjjvlfBH7QXj39mkQ6b4qtbr4i+GIQkKavb&#10;/wDIat41G3dLGoxd/KE+b5ZflY/vC3y/3h4a/SgyLO7YXOLYersnryyflu1958rjuDfaL2mVvm/u&#10;SaT87PaXpo/U+xFmViwH8PWlD5Ncf8K/i/4b+LfhePW/D2sWmpafctsWSJyWjYdUdSA0bjujAEV1&#10;kUyydGVsdfX/ADwa/qKjXhWgqtJ3i9U07o+FqUalKThUTTXdW/MlBzRTYySadWxmFFFFABRRRQAU&#10;UUUAFFFFABRRRQAUUUUAFFFFABRRRQAUUUUAFFFFABRRRQAUUUUAFFFFACFsGmPdxxgbm27jgZpl&#10;24R1yG6Hpz+lcZ8XvjL4a+DnhqHU/EepW9hYvMIFJDSvO7ZAjjjRWaVmPG0D1PBHOGIxVLD03VxE&#10;lGK1u3ZfeaUKVStUVKlFyb0SSu2/JdTqtU1KC32SSNtVSBu3Yxn+dfNfxL/bO1Dxpq11ofwv0211&#10;KREXPieR0k0yISLkNbBWIuHA3A8hVPB3fMtcT491fxN+1tdmHxPbzaD4FjnDR6G7h7jVQrbo2vNh&#10;2gD5H8gEgENnd8ldtoXhay8NWKxWdqttCoBCpj5TgAjPG7GOGPzYIB6Cv4u8YPpQYfBxqZXw5rPZ&#10;zd7f9u2a2P0PK+GcPg7VcySqS6R6RfnbVtdVe1/uOP8Ah58BdO8M6nda5qstx4g8TanKZrzU70+b&#10;M0h7qCdqKOgRcADAHGFXvmiPkLGr+WidFUYX6gds/U05Qqxrs3euT3or+Cs5z7H5hi3i8ZVc6j1b&#10;bvf/AIZaH0darUqtSm9Vt2S8lsIoEa/1oD7jz36UpZQNp/irJ8VeLLLwJpEt/qF5Fa2cOTIzkD+d&#10;efhcLLFT9nS1m9l39DONOpUfs6SvN7Lv6GmlwkjYVtxHHFPJwcV8T/Hf/gr7oPhTUZtP8M6a+oNC&#10;WQXIkVVyMdjg15TYf8FifFUF0slzpMNxDnlRwSPr0r9WwHgnxHisOsTGkopraTs/ut93kfpGX+E/&#10;EuKoLERw7in0e5+lwOSv3vmzg44ojPnBlRlXcMElc18tfs2/8FPvCfxmvrfSdQhk0W8m6CZ/lc98&#10;MOPTv3r6fjuVkijeJkeOYblKkH5ex/Gvhs+4TzHJq6oZjDkk/hfR/M+Lzzh/MMsr+wx1Nwn0vtY+&#10;Fv8Agsn8NTeeHtC19I932GdxcZUEY2gKfz/nXwl8OfiNq/ws8QQaxo97NZ3lu6srRgKrjA+Ujv06&#10;9BX69ft1fDSL4mfs567Z+X5k0UJlRu4281+QfgPS7S98bWNpqbGOxaY28z7TlQSBiv6+8D83w2Yc&#10;L1cJioe5TfK7+et195/U3gvm+FxvDdbC4qN40rp/Nt/qfqR+xD+3XpX7RHhqPT9Smjs9ehjCyxSs&#10;FaU8jI7HpXx1/wAFV/hb/wAIT+0G2rQrtstaRNu0cKw+9/6EtcV8Xv2f/FX7JPiux1/SprprRsXF&#10;peQrnYhwQj4/Qn3rov2i/wBp+0/ag+BdnNq0bQeJdDZUViQPP3YyR2/gH51rw/wbTyjiL+2spanh&#10;53UorddNTHh/henlOfQznJX7TDVLqST1jfy7X+4+ov8Agjz8UG1z4U3eg3EyyzafKxRM5YLzj+Vf&#10;Zm7JX/aQHp9a/KH/AIJX/FdfAP7RcNjI2yPXkWJQDwzDd/jX6uhVDR7WLLjcpJ7V/P8A458P/wBn&#10;cRTcF7lRcyttt/V/M/GfF7JJZbxFPltyVFzq3n/WvmKTg0u001+ZPpTwwxX4o9D8yjqrnzf/AMFO&#10;rvULH9na+Om3Fzb3jIwjMDlHJyvccivyZ1K6kvpWkmluJLhjmRnfc7tgZyx5496/dr4h6BYeIvC1&#10;5HfW8dwqwuVDqGA4r8S/jdBHYfFvXII41jhS9cDACgDdX9lfRtzahPAV8Coe9F83N19PQ/qfwAzi&#10;+Hr4SEfegr3sr63Z6N+xRq/iR/jj4dt/tmstpPnqPL+0SLHjv7V+hn/BRfQrHVv2W9akumWP7PGN&#10;m5skHHHPvXnv7GfxJ+G3hH4I6VLqdxpdvqNum52YAuD9cfWvJ/8AgpJ+3f4d+KXhFvCXheb7ZDI4&#10;F1Ih6dMf1rlzfC5jnXG2GngcM6cKT96aVk+vW54eY4fMM+4ww9XBYZ0lRl707WTs92fLP7LR+yft&#10;B+EW3sri+X587s5Vh/hX7YaJc+Zo9uXXcTACcDHRRn+Rr8j/APgnX8FLz4pftF6TdxIy6foUqzTl&#10;4yVdTnBB6cYPT1r9c441jsRGoKiNGxx2wQK+Z+kZj6NfNaGHb96MbSseX4+YujPNqWGcryjGza8z&#10;82P+CxvjVdb+KWl6YrI39mwvI8ZJG0P5ePr92tb/AII0fDq4uvHfiHXJI0EKwxRxMD3/AHhYc/hX&#10;iH/BRfWpta/al1ySfcWWOKCNPQY/+t+lfY//AAR10yGP9n25vlcNM17MpwPmIGB9fWv0DiiTyfw3&#10;p0KP20vx9D7DiWUso8OqWGjvUir/ADOw/wCCpHjoeGP2atUtxcRxvrAMEW7jeeDjn2B/Kvza/ZP8&#10;ESeN/j54cs4182KO5SWbbj7i4z0+tfX/APwWk8Yqul6DoYmXcJTOyDkquyvIv+CUvgKbxT+0R/aT&#10;Rr9l0+1aInGAHIQjp7Cs+A6Kyfw9r4ydk6iev3k8BUYZTwHiMdO16idn31Z+pejadHpmnQwwxhYI&#10;0ChOnQDmo/EXiOx8LabJdahdpa2cYySSOKmnRo7dl3GML82VP3gR7/SvzN/4Kc/tfX3jHx1ceEtJ&#10;u7iPTtMJWd4zjeeMjjnjH61/OfBPBOK4rzV0qUtL3k+tv+GPwbgzg/F8T5msLQlZK7k+tvU9++M3&#10;/BWjwn8OdYu7PR1m1i5hJUrlo1yPRtuDXB+Fv+C0Uepaoq6v4Ua0tCcNLHO0xA9wBxXyz+zT+xv4&#10;m/afvmbTV+zabHLsku5Eycn0zyenUcV9FeNf+CMOraZ4djk03xBbXF3AC5SS3z5nsCSNtf0FiuE/&#10;DjKKscuzKonUeje7T9VofuuM4X8O8pqxy/Mqt6j0bbbafqtD6++AX7X3gv496ar6NqsX2hjg28r7&#10;XH0Bwfzr1ZGWUZU7s1+H2r2Piz9mT4n+STNperabLuXMhZZB7ADHOPU1+qv7Cv7S0f7RHwdtb6Yh&#10;b6zXy7hQD16E/nX5b4m+E9HJ6CzXKpc+Hlqn0PzXxC8N1kmHjmWWy58NPZ9j2wcrn8qVef4tv4Uy&#10;F96fif506vwbmcXpoz8n5eZajZQ0o2tyG7+lRLYKsbR7g0bDDKy7lY9jj29QcjPQ1PRVxxEovmT1&#10;7kqmkrLb8zzXxF8Eb7Q/EZ8SeA9SuPCvilFbNxAQ1td542TREbZEOcncpOQCPmVGX1z4Ffth2upa&#10;nb+GfHkMPhLxYwjiiaWQJpusSM4iC2rsxxIzNGRA5L/vMKZdrsM0hXBVujD1INYPj74bab8QNFks&#10;dRtYbyCYY2SdFODgk4JxnHTnp1GRX9FeE/0hM44Yrww+Mk6mHejUruy8tdDLMMPQx65MZpLZS6/P&#10;ul2+4+rIb2KSPcG+XGSTxih72OMZO7rjoa+N/h38aPFn7IkVppurW934s+HcTpBb3G5pNV0KFUC7&#10;WHzG4hUKzDlpQM8sNqR/VnhPxjpHj7w/DqWi6pZ6jpt0SsVzayLIkpBIIDKSOCCMdQQa/wBIeB/E&#10;HJuKcLHE5XUUr/FG+sX5rr5WPzzOshxGAtKfwS2mtV8+z8mdAkyyMVHbnpTqr2c0ck0io27y8Kef&#10;w/mCPqCOxqxX3LPDCiiigAooooAKKKKACiiigAooooAKKKKACiiigAooooAKKKKACiiigAooozzQ&#10;AhbBpk1ylum5jgfzpty4Hzcbcc814R+0X+13b+DdUk8IeClj1zx4diSR7C9toiyAlZbk5ClgvzeS&#10;GEhDKTtVwx8XPuIMDkuCnmOZTUKUFq3+S7noZbluIxtdUMPG7f3Jd2+i8zb/AGjf2sNA+D/2fTbX&#10;frvi+9hafTtFtZNr3ABKBpXwViiLZG585Mb7Vcoyjw3w78Pda8deIrfxV8Qr+PxB4gUN9nhWLy7P&#10;TEcglIIskDooLsWk+UDc+NxtfDz4Rx+GLzUtc1G4k1XxRrUxutT1K6XdNdy7QvYABQqqqqoCoqqq&#10;hVVQO2ibfGrBfLVVGRnv3r/Nfxo+kBj+J5zy3LX7PC3+HW8l3k7/AHWsfpuAwNDLIcmH1qPRy/NR&#10;7Lz3f4BHGCiq+3cnAA6AduepPqT7UZJypoPXdTcrKC3oD2r+X/auUueV2vM15db7pBuVeKcBuqvP&#10;qNrbXEUclxGs0gJRCfmbHoPxqbzd5VRx6cdaqdGV72cV5mkuZpNaeo2YLn5m2jBx9cZ/oa/Mz/gp&#10;7+1pqHjfx7L4O02eSHS7EfvniP8ArWOOPXjH61+kviWaax0a6eNRJIseAMepA/kTX4b/ABS1ebWf&#10;iRrVxcSLLM19PhnYr0mYAc/7OK/oj6PvD+DxmOrY3ExU3RinG/e5+5eB+SYfFZjWxtdKXsYpxT2v&#10;c9u/Y+/4J661+0hGNWu92n6KGA3bAXnzn3zxj9a+hPGX/BGDRo9BaTRta1AXyqcLcDdHnjHFfTX7&#10;GemWOj/s8+GVs/JVWskkkKE/MxAzn6f1r0lisCb2LMJMrtDnv3/D+tc3F3jNn8M7q08NPlhTbsrd&#10;naxwcVeLnEE81q+wrOEKcmkvJaH4dfFv4Ua5+z58QJNH1SOS1vbKTdDMmFEvuOfp+dfo/wD8Ewf2&#10;nbn42fDj+ydWmV9U0vbECerqd2Of+A15x/wWV+HthB4f0rXljh/tGGXytw6lTt5ryT/gkV4iu7D9&#10;pU6dHGzW91DLJIy/dG3G3P8A30a/V+JKlHjDgR5tjIL2sVdO1reh+k8SVqXFPA7zbEq1aCvdeWh+&#10;nuv6JHreh3ljMiyRXEbRHdnuK/FL9pjwQ/ws+OOvaYIWgjsrzzowh6gt/iR+dft2ZtuXzu2ruUEd&#10;6/Mv/gr38L5fD/xls9at4Wa11GErLsXO5ztI9+oH51+Z/R5zqNLNp5XiJWjUTfvfDdK2p+f+Bef0&#10;sHnE8FidKVWLTvtc+rP2XLfR/wBqP9k3T7XXLWO8/cG2kVvvKV+UHP4GvhP9tf8AYb1b9mnW5b6x&#10;ha+8P3DM0ZALeT04I69/TtX0l/wSC1nXtC8Nazo+qWd4tnJKslozIdqqQSf1P6V9meNPBGneP9Ck&#10;0/VbeO5tp02lZE7Va40xfBvE9enTlz4dyfW8ddXZeVyafFuJ4P4lr06ElUoOWsd1Z66elz8P/g54&#10;wm+H3xU0PVoGUSWt0mMn7uSM/pmv3B8B65F4m8L2N9CyyRzQoQ4HBGAf6mvnvQv+CWXw50fxQ2oX&#10;Fmb4NMZY4jkKh98V9G6H4ftfCOi2+n2ESwWtuu2ONSSFFeR4w8dZVxJKhLARfNFWdtd9Th8VONMs&#10;4iqUZ4GEoyirO+2upePMjHtRSGFn2j5tze1W4fD15Ko2QyP/ALvNfi9HJcdXdqNKcvSLPx36zRir&#10;OaMfxHA11o11GqlmkhZVA7nFfkr8av2JPiprHxN1y8tvBuoTWs1y0itvjw6knBHzV+xH/CJ6mcBb&#10;K4+buF6VYT4capMnNq3zf3mPNftHhrX4u4bnKrgsvlLm35ov/gH2PBfiZV4ZrSrYTllzb3vb8Gfh&#10;6f2NfigZFj/4QzWmMeQECo4Un338frXoHwm/4JkfEj4h3luutafNodrvBdrk7m2nrjb9PftX6/N8&#10;JLwt81iGz3POP1FOHw31K0X5bST5egT/APXX6NmXiJxy6LpYfLXBvqovr8z7fF/SFxtWlKlQjCHN&#10;1Sd/lqeJfsr/ALLej/s0+CRp1jGTdMAJJyPmbr6/U16mhYMfvfKMDP8AEK1G8J6pGTvs5V/Cqt3p&#10;F5bAEwSr9Vr+ds9yviLEYieJzLD1OaW7cW7eh+QYzN3mFaeIxFTmlLq2fm7/AMFUP2VNRi8ayeON&#10;ItZ7m3uEKXSxLnZjGDjr3btXzv8As9/te+Mv2cbaax0WaP7LJyYJQ2UPPOB0znv6V+zWq6JDr1g9&#10;teW8c0Mg2ujLuzXg/wAQf+Cavw18dapJeNpUFvcyElnVepPsDX7Lwj4uYHD5T/YvE9ByhGyi7O+n&#10;kz934T8WMtjlscp4hpe0pRVota7bX/4Y/L342fGnxB+0J40/tbWYzcX0kYihiiyedyjofbNfob/w&#10;St/Z3vPhd8N5ta1K3eG61iQSKr43Io3D9QVrv/hf/wAE7fhz8NdTW+t9Jhnu4yCrOnAxn1r3Szs4&#10;NMtY4YFWONRgIBgL9K4fErxZwOZZT/Y2R0OWjprt62jutTz+PvEzCZll6yjJaPs6S+63l+pi/EbV&#10;JdI8D6rNHt3QWruCfQCvxF8c38nin4malPKXaS8vnUuOd25sfpk1+5XiTRm1zQ7y13KEuIXRsjPU&#10;V+LH7S3w/vfhH8eNXspI5ITHcNNbgLgMM5Fe39HPEUHPE0YW9py6d3oe94AYqiq+Kowt7Rx077H6&#10;xfsa/Cyy+F/wC8P2dmqtttE3y4w0hxnd69zXpqxskZ3FhuBUndnrjn8K+bf2Av2sdH+Knwp0nS5r&#10;2O11bTY1ilWQlS2cgdeP4a968c/EbQ/AekTX+r30NvbQruMjPhWr8X4uyfNY55VhiqU7yl/K3btq&#10;fjPEmV5hSzirRxcZOcpNpcrb8rM+Mv8Agqj+y3r3jfWNP1/w3pMmoyQoVumiVR8o2kHkj1aua/4I&#10;+61qvh34h+JfD9/bzW9vFCr7WQjaxY/4H8q+z/h3+0X4M+LaMul6xZXm35TGsmQc56/ka6XRfAGk&#10;aVqE+pafY29vc3SbGkSIIW5H59TX2dfxFx2F4enw9nNCT/lk01vr1PrMRx5jMPkEuHczoSslaDaa&#10;fc3CNr7du3A5/Ek/4UUb2LspO7a3B9RxRX4RLR6n5jCLSswoooJxUXZQFdx+lNZ2Xoufxpx4/wD1&#10;0U+Z9SZRUvi1Ibq3W9t2SSOOSNgN0bru8wZBwRwCpxypwDxzxg+cnw34q/Zy1248QfDaa3ks7q7W&#10;71Tw7cjFrqpwNyxt1hmYbisijlgm5SqlX9MxmmuwUNnK5BGR/np7jkdq+z4N42zXhzGRzDK6jhKL&#10;Wi2a63RXtlTg6UkpU5aSi9U/8n2a1R6z8DvjZofxh8IDWNNkuI2kbFza3I23FlKODDIoJAdTxhSQ&#10;T0LfePbJqMMjbVbJ9P8AP+eK+MPG3w21LRtYh8T+B9Qm0HxFZsGfYN1rqK94Z4yVV0bkZJVuSQys&#10;FYe7fs8ftN6T8ctOurW4t28P+J9NUf2lo9zKplhIIUyxnA8yItgB8DIK5VCdo/1G8I/GnK+McNGl&#10;dQxCS5odW+rVz4PPOGXhYfXMH71H7XeHr3XmevJKsh47U6q9lg5PJ46nvViv3DXqfJLYKKKKBhRR&#10;RQAUUUUAFFFFABRRRQAUUUUAFFFFABRRRQAUUUUANZwpppuFKqezHHSm3cgjiYltnH3iOleDftZ/&#10;tC6h4eiXwf4AvNPuvHN/J9mupd4m/wCEeiMayedLGM4kZWQxq4wQ2/DBdreLxBxBgslwVTMMxmoU&#10;4K9293/KvN9D0Mry2tj8RHC0N5dXsl1bfRLdso/tQ/tRapB4ik8BfDlLS58USRf8TDUpfmt/DyNj&#10;BYdGnK5Ij5KDa7rgosnEfCP4Q2Pwq0MwwCa+vLpzPd6hdtuvL2RiWaSV8kszMWOSSTnJ5Jqx8Lvh&#10;nZ/Dfw2lrb+ZJeSM0l5dzZae8lY7pJJHPLOzliWJJOckkk11AOedrK2MHJ61/lX4zeNWP4wx9qMn&#10;ChB2hHy8+99z9WwuHo4Gh9Vwm32n1m11fZdl2te71AARZZQST2Jps1xsj+b5d3GKU5JpJpEjjy7K&#10;g/vH+Gvw1RbkurfbczlJxtdc3puOY4g9GIzg8Vj+LL650rwfqF1ZQC6uraFnSPONzY4HpXn/AI3/&#10;AG1vh34B8bx6DqWvW8GoTHbtZi2SMdwCB1rvPCvxE0PxlamTT9QtrqOZSoBcc59hya+glkOY4SCx&#10;OIw0lTunt0PSnluYYaksRXw8lFtO9t1oflD8Z/2zviHe/HP+0rqafSpNHuD5NkGK9CMg54+bA56c&#10;V+jX7Hv7T2nftI/De1v7eVRqUahbmDncj9x+nUV4D/wUk/YWXxnpk3jDw3Cv9pWq7ruKIczIOhx7&#10;fN+dfGf7Ln7R+s/szfEuHUrdpFtVn2XVmzbNwzjJB9Mn86/qTMOHMm444aU8nioV6MVdLRu3c/pD&#10;EcM5Vxlw3GplEYwr0Y6x2btvc/aiRPtUTKyptIKvuzwMf44r8Zv22vg5c/Bj46alZy2pjt7pluYs&#10;LuV2IBbnpwxNfrX8IvizpPxq8E2Os6XeK63iqXCH7rHsa4X9sX9jnR/2pPBkkM2211iFWFvcHqDx&#10;xx64FfkfhbxYuFM6lh8wjaNS0Wu1nu/U/L/DbiuHC+cShmCtTl7s11Vnoz5j/wCCdf7etj4Z0K38&#10;IeLLsW3kjFtO42qQf4SegxgdfWvta++OvhXTNAa+k8Q6b9m8ohcTIc5/Htj9a/JD4ufsWePfhLq8&#10;0d3pUs1tb5VJosP5oHfAOfyFcVYeE/F/iL7Npa6frkys52RiCUIn6cZ9/Sv2TiLwt4c4hxbzTC4y&#10;MYy1kk18+h+s8QeGeQ51if7TwuMjGM3zNJrrr/w571/wUf8A2vLf49eLIdL0eYSabpbbHlZflmPH&#10;T6Y/HNeuf8Eefg7dWcl94uvYZIVuCI7eQpt3r82eDz6V5z+yz/wTI8SePNftb7xbZrYaTA4ka2ch&#10;mnz0yVJ6Y7+tfpT4A8E6f8O/DtrpGmWscFvBGFVI0Pb8K+f8RuLcryzJFwxkbdTRJtO7v6I+d8Qu&#10;LMrybI/9WsoftFtKS1t3NkQqF+ZWYnjJYVg+LPhfofje7t5NWsbXUDbHMYmQOAePX8K7bQvh/qWu&#10;yeZHGVj4zu/wrudB+C0MYV7xg7cYA4x61+c8C+DfGGd1IywEJU4P7bTWnkfzRVzyngnzQqXfZbo8&#10;p0Pwnb2CBdP02OPaQu2KPasYPpiup0b4Xarqi8w+SuerHqPxr1jT/Cdnpi7YrdVzwTnFaEMXkkqE&#10;47c1/U/DP0RsK6ixHENd1ZdUnp+R8viuKqlRt0737vc870/4FbZFaa4JHcLW9Y/CTS7I7liZm4zv&#10;Oc11Ue5icrin7DX7xkPgfwZlUf8AZsFHm7y1f+X4Hj1c4xlT4psyrXwpZ24wtrCNvfaOavR6ZFEo&#10;2xqv4VYQYp1foeG4fy7DpexoRjb+6v8AI8+VWT3ZAbf/AKZqf0xQIGHb8qnor0o4eml8K+5Gd33I&#10;Vgz7fgKSS1zjAB+tT0Uewp25Wk16IfMyrLaccRrUX9kxyjDxfoKv0Vz1ctw1SPJOnFrtZf5DjOa2&#10;bMW98F2N4PmtV+oAFYd98HdPmLGOFlZu4PSu2or5nNPDvhvMf97wcJf9upfitTppY7EU9ps8p1X4&#10;EOjbo5vM9FY9K53Vvh5qWkfetty9ijZr3WU9OKrXFusqfMu7n0r8R4n+ivwjmXM8DehPyen4nq4f&#10;iLFQ0m7o+driKS3uhHOkseASoxjJr5s/bw/YXs/2mNJ/tLT1Sz161U4k6CXOOM+2P1r9CNa8IWer&#10;lQ8KMvIOR/KuR8QfBJArNZvIqtztPP5V+D5p9Hfi3hHFrNchqqqo9r3a9D7Lh3jyeXYyGNwr5Jrt&#10;s/U/n88afBXx18DPEjW91p+qWk0LOBNaCQKwGMEsuR39ayLnxD4t8UKLe4vPEWoAZBhM8s5Gf9k8&#10;fnX7p+NPg9DKzR6tpdvdW5GAJEDZHfpmuMs/gL4N0O7Nxa+G9Kt5HOSyR/Nx68e9Y4rxuxOWvlzv&#10;AONeOnvRsm/V/wCZ/T2W+P1GrBVsRhFOql8Str95+af7HP7EHjv4k+I7HUf+JpoOiwyrJJKT9nkk&#10;5OBtByenp3r9UfDuht4c0W1s97SeRGqb2Ys7YHU5qzplva2EO22XyVXjYo4H0qbfvbPzfjX8++IH&#10;H2M4ixXtcRTVNR2S/Vn5PxhxniuIcX9ZrwUEtl/mJnB5pQMigjK02HcwI9K/O4u75p7HxcpPlbju&#10;hyMHLDI+Xrk4qjrPirT/AA3b+ZfXkNqnXLuq4x9TXG/tJfH3Sf2dPh9PrOpN+82nyY+8jdv51+Tv&#10;x+/a68XfH7xRd3VxqN/DYzSMkdpCeAO3Sv1/w78JcdxI3Wm/Z0V9p6H6NwL4d47iOTrRfs6K3kz9&#10;Zp/2o/AdtdiFvFGmeYTjH2hP8a6rw/4x0vxdbrNpt9DeKwzlHVv5V+IOk/BjxXr9mtza6Lqk8GC2&#10;/Y25f8/0rpPhb+0r47/Z38SW/wBn1DULdbV/ntJxt3gdvmr9Lx30e8LOjOOV4tTqx6XTv9yP0bGe&#10;BdOdKUctxSnVitrrX7j9rC48psH5u1ORd0PQc+teL/sc/tdaX+0z4JS6iMcWpQqv2q3ZhuQ88/jg&#10;17HJMUk/2SARX825xkuLyzFSwmIjyzj+J+B5nlmJwWIlhcRHlnHox7JukBHysqlfqDjOB0zx1PSu&#10;H+J3wuuNS17TfE3hyZdJ8WeHyZbC/Ch3XIw8cg/5aI65Vgex4wfmHcBN+1jTZl+Zu+7jJJ+WtOH+&#10;IMdlOPp5hl9RwqQd7pnDRxCpzVWOzumns11TXVHUfsn/ALU1v8XUuvD2v2MPhzx7pKeZfaWrbo7m&#10;LIUXVsf44TlVI+9GSqsAGjZ/aI76KZsIwb3HSvjL4sfCOTxPdafr2i3k2k+KtDmW50y/gbEkMgIy&#10;COjoyblZG+VgxBBBr239mT9pm2+OWlXWn6hb/wBjeLdIYpqWk75JfKXe6xzJIyjeHVAxAzsLBSSc&#10;M3+pHgh41YTi/AfV8VJLFU9GtubzV79Nz4ziLhyNGP17AxvSv7yW8G//AG3s/k/P2RJA/SnVXtG/&#10;eMvXaBz61Yr+grNbnxgUUUUAFFFFABRRRQAUUUUAFFFFABRRRQAUUUUANZwppHnVOufyqO8uY4MB&#10;227ug7n6fmPzrz79oj45af8AAvwFJrFxHNf3TMtvZ2ELIs13I5VQFD8YXcGY87VBO1jtU8eOx1HB&#10;0J4rFSUacU229lY6MLhauIrQoUleUnZLv/Xc5f8Aar/aoj+EsOnaJ4ct49b8ca8j/wBnWDr+5s0A&#10;IN3c8grEjYwgIeRgVXAV3j8x+G/gKbwslzfX11PqWuarJ9ovtQuG3SzyYAzuCr8vHAwMDgKi7VGL&#10;8JfAV5cazqvjTxKLO88XeKZEn1GZIvLWPYgjSGMbm2xpGqhQWY8klmJLH0TG2Jfu7V4GCa/y98fP&#10;GitxRjngMLL/AGWm7KOtpNfalrq77baH6tg8DSy2h9Xp6zl8b7/3fRP7/uEQAL90hifm5zmlNA60&#10;V/M0373vbnRGNgXgY7muf+Jvh298U+AtSsLG6lsryaFhHMgzsOK6AEBuaJoiOq53A4+au3A4mVCS&#10;qwV+Vpv5BGtKlVU13T+4/D/49/DnxD8NPinqFj4ha8l1BZmleeVsC4TPGCM9M9Mg81Q+H/xb8WfD&#10;e6abw/qVxpsjMHYRZJYDpnJPqfSv1A/b0/Y3tPj94Bnu7G2jGs2KGWJh95zwduffFfl5pd/qnwU+&#10;IizTWsUeoabKVkimiOWXPIDH7vTsDnNf6AcA8V5dxTkrioRlVpx1g128j+2+BeLcDxDkzp1oRlVp&#10;xtyW3sfSnwo/4Kv+KNCsmtfFGnrrFkyiN5dhErDnPQYP415B+1N4j8E/ErWF8ReFWks5L4/6VYug&#10;LIeOeOnU/WvsD4N/AX4U/tz/AA7XUotPtbXXUjAuGVP3sTHuG4z909q8t+OH/BIfxJ4aMl54VvE1&#10;SBM7UuJPmUHpgce/5Cvn8h4m4XwGaypxTw9VO0k9Iv8AC/4nzHD/ABFwtgM2krSwtbZpu0X6q2vk&#10;cN+wH+2Zd/s5+NIdP1SaaTw/fSLCxZflgHOGPp1r9WfD3iG38Y6Tb6hYXS3Vpcxh4plwVI68EfWv&#10;xeuv2RPH2ieModJm8O3q30x2xTIjbATjJ3n7uOOgOa/UT9hj4R+Ivg38IbXTfEV81xdbQ3znd5fX&#10;jd3/ACFfnHjpk+RVVHNcurR9pLe32umn3HxvjVlOSTdPNcvrQdSXxKOz+XkeyT2cV0AZ0WRh03KP&#10;m/Q1EPDViZAy2dqHz/zzBP8AKtjSPD91rsix2ytIynlgOFzXpfg74TQaYomuh5kzYJzXw3hx4T8T&#10;cVVYQwUZ0qPWTbSa62P5oxudQw0LRk0+1zh/DHw1vtbXEcXlwcZY4XH0FeheGvhTZ6OySNH5kiD7&#10;xNdTZ2qQLtRVjVeMCrKCv758P/o+8PcOctetTVast5S118vQ+IxmeYivfklyp9uvqVre0W3XCxDO&#10;eq8VP5Wf734mnrS1+90aMKcVGkuWPZJJHjX1v1IfKx/CacqHHSpKKr2cb3WgvUai4p1FFaAFFFFA&#10;DXkVCM96DKq96bO2GXimSSBevT6UnJR1kLVbkguEY/epRIp71TtruG5kkWORXK9cHpUy9fpUK71i&#10;0yoxltJWJ1cN0paZD0NPq076i16hRRRTAbIpbFN2EL0qSilrfcCBomYj5aWSBivyllPsetTUU/QL&#10;K9ync6ZHdIFljWQHruFch4o+D9rqIaS02wzNk9K7mSo3G7j5vqO1fF8V8A5HxJQlh81w8anZtar0&#10;Z0UMVVpNOEmeC614PvdAlZLiElU/jVfvVlnaBx/9evoS/wBMhvI/LmAcN6iuB8W/B6N3e4ssrLyc&#10;dhX8L+Jn0U8dglLGcM3qQWrg370V5dz7LL+JFO0K255yDn/69IJfLLHI+VSf5VPqWnTaZcGO4Uq6&#10;nlj0NVZF3RS7drbhxxmv5DxGBq4WcsNiouMl0as73sfRe2jUi3Tfn/w5+Y//AAV1+M9x4p+MUPhl&#10;5dlnpkSyYzwS/J4/4BTP+CYn7IWnfGnX5/FGuW8N1pWmSFI42j3Bn6+vH8PbnPtXPf8ABVjwrc6J&#10;+1PeXUkTLb31pHHG4AIY7XJ/L+tfTX/BJPx9p+qfBLUNGj8tb+CcjYRtLAou1v0r+zs2xlfL/Dum&#10;ssj700rtdL73sf1lmmMq5d4eUY5WtJpc0l0vufTE2reE/BGr2WgyS6ba3Nwg+z2rkcgfgB3Hevmn&#10;/gpj+yRofi34a3XiXT4YLDVrLLvLGqhZBx/LH618y/t76N8SPh58eG8Qao1x9lhctYTREska5HUj&#10;IH8PWvXf2aP25tN+O/gJ/APj+bybm+hMUdy4+STPA+bHGOPzr4fKeEc1ymnhuJctxTrxjb2iTbtf&#10;y8v0PkMp4RzLKKeH4myzE+2jGzqqLvvvdeh88f8ABP8A+LF18Mf2iNMCyNHb6g32e4GNqyc4U/qf&#10;zr9gkCmx47AHP1GcV+VWq/sR+I/hH+0NoTWMMl9o9xerLBdwAyDbuU4OOnWv1TsYZI9Lhjk+8EXP&#10;GP4QP6V43j1icBjcVhMwwcleS95dU/P7jzPGbFYHHY3C4/ATXvxvJdbroywuXtsj73YUFcRfN96k&#10;ZlRVDD6UmAWwPlr+dpRT96/y6n4pGUbu+mo7YG2/ezyPlOGX3Fed/F/4dao2p2vi/wAJXP8AZnjT&#10;QSZrOUlvJusYBjuFUjzIXXKsuc8gqVYB19DjTc33ulKV8t/m2smdxHIJIBxj8697hviLGZLjoZlg&#10;G4zg09OxvRxLoVOeGqas10ae6a7M9L/Zr+Plj8efAv8AaaW8um6jaubXUtPlbdJZXCcOhOAGGeVY&#10;cMuDwdyr6Gl7HJHuVsr9K+J/HOnav8FfGEPj3wgvnTxoseuaQXIttetycujA/dlUfMjjkFSDlGdW&#10;+tPhr8Q9L+KXw9sde0G8jurHUo/MSQH50bJV0cdVdGBRkOCrKVIBGB/rN4P+KeB4xypVackq0ElO&#10;Pn3Xl38z8/4j4feDmsThv4M20v7suz/Nd153OniuFmPy+melPqvZBgPmfeMDn1qxX7B6Hyydwooo&#10;oGFFFFABRRRQAUUUUAFFFFACFsGmtcKoHP3ulK5+YVWmuliTc+1Y1yxZjgDHvS1s2K+t+hneNPFm&#10;n+EtFuNT1K8tdP0+xjaS4urm4EEUCgdWZuAO2T0zXx/povP2g/i1N8Qddhki021DWvhrT5y221t9&#10;xDzMhAAmlcFm44URr/DW9+0j8TJv2kPiZe/DzT1iPg/w9cxtr12Asy6hdKyulooJ2lY2XMuf4lVO&#10;ocDodOsBaIIwnliEbVUHIIyef89sZ5yK/g76UHjApf8AGM5VNW/5e26vfTXpc/TeHcreW4f61X1q&#10;1Fp3jF9uzkvV+lyWOERxbYx8o5PHepFO+Lb3FBffGy/3ajtFZR8xwCcAmv4Nt7rlfVd9z1+Zyg5b&#10;PzJFGV+lJu+bHemCZZD8ki4wCTnoDnH8jxUkeVP8+xqpU1FXk/l1D3r6NenUaUWU/extpw496NuH&#10;Jz1orNzlFOG1y9HqNnRXT7vzZGMnjHcGvif/AIKafsQ/8JbpM/jTw1Zqby1DNdRR4/eg45wcdMH8&#10;6+2iMoaq6lZR6pYtBJGkkcgKOr9CDX1nBvFWLyHHRxuEny2auujXW57vDPEWKyXMIY3Bu3K/eXRo&#10;/Fz9ln9ozVv2ZfiNb6hb/aFszMI7u2OVDKCckg+mT+dfr38HfjBpfxq8CWetaO8c9vcKGc8jB9MY&#10;+tfJ/wAa/wDglQnjn44x6ppU8Nnot6xe5ixkdug98mvrT4H/AAU034LeELPQdItfJhjXGQPvt61+&#10;yeLHEfDvElGhXyxP6zO10ur26I/SPFPiTh/OqNHMMJG1e3vf8E6abTbe8mE0kavKuNoZM4+nFdl4&#10;R+GNx4i2ySIsMLYz7/hW38PvhZuiiub5W3Lyq16JaWaWq7Y1wqgACv1Xwb+jjXzCNPN+J01Baxpt&#10;7WfVO++/zP5ozbiBJezw7fz/AEKWgeG4PD9qIreFRtABIA+atJEYnlT+JqSPqadX935bluGwWHjh&#10;8HDkhFWSSsfG1JSnJym7kUceC3y4p6jFOor0VFJWRI3dg80j3CxruJ/SkmbDLVe6OQePugkfkamU&#10;nry9BN2367FhbqN3dQ2WjOGHocA/yIoW4Vl3A8V8tp+1dN4G/aX1jS9TuE/se8ljVWY/6shccDry&#10;f5V9LaRqdvqVlHNbsskMwDKVOeteBkvEuDzNzpUJe/B2t6Hq5rk+KwHJOsvdkk7+poq4Y49KWo4z&#10;hmzwakBzX0KknseXr1CiiimBHNwRXO/EfxhB4K8H3mpTsUW1jaQnHoK6Kdtv0559K+av+ChPxMbR&#10;PA0Oh2sqpc3zHeM4yg25Oenevl+MM3jluU1sRJ6209T2OHstlj8ypYdLRvX0OU/Y/wD2kptS+JGq&#10;aZqNw7Q6xM1xbvI3QZOFH519dWzK0Yk7sBkZr8q/DfiKbw3rtpfW0vlTWcqyRkMBvC9sn1zX6UfB&#10;D4j2/wATfh3Y6pDIshkjHmgc7WHUfhX5n4O8ZPMqVTB4id5xbtfqm7n6D4n8L/2dWhiqS9ySV/VK&#10;x2cTZJp9Nj9fXmnV+5RSSsj8lje2oUE4opslUMDIopGuEQcntnoahuFZnXa2Ky/FPi2x8JaW95qF&#10;xHbW8ecs7bc+1c9auqcZVJvljHdvY0p05VJKENW+i3NkXSFguTkjPSn7wRXknwC/aKg+OXibxBHZ&#10;w+XY6W0aRNn7wO8E+v8ACK9YXhdv92ufLMzw+YUFiMLLmi72fo7P8TfHYOrhKnsqytJW0fnqOb5u&#10;lJsNLGeTTq7OVtanIyNot/ao/KdXPy7gfWrFFV7ON7sPM5/xP4Kt/EMQWSFN2DzXk/ifwHeeFbxp&#10;FX9zyFYDIA75r3Sf7y1Q1TTY9Vt2hnj3K3XBFfg/it4G5RxZRniIRVPEJNKSSXN2vp8j1svzaphp&#10;a7NW+R+c3/BRf9khv2h/AP2zTYVbWNLzJEARucErnn6A1+cfwt+LXi79lj4jSTWPmWF5DIUuIJUY&#10;K+0kDII9MfnX7zfEH4TyacslxbRq0LfMVHDDFfLv7SH7Bngz9oQSXN5Yx2OqMDmeM7Sx4+9j6V/I&#10;+X55juCZy4X4spN0npGVtGvM/qbw18WMNQy+WT5pDnw89NNWvkfGvxJ/4Klr8VfAMmja94RS8kkj&#10;Kb2KlM+o718iTy/a9W86FZIGkkLxpET8vPAUdeK+/b//AIItRtLuh8QJFEx+UKCSAK9J+B//AASp&#10;8F/DzWILzV1fWLiEhl8xuAR6V9dgfE7grI8LVhlcr8y+Do3/AMOfr2B8ROC8iwlVZXLmU18CvZvz&#10;v+lhf+CZdz458RfDxZPGEZksYVQWDTJtcr83XPP92vq522Jjaq4GT82Sah0zTbXR7GO1t4Y7e3hG&#10;1FBAVAP8/pXgP7ZX7c+h/s76HLaWtxHda8wIjto+WTpyew6+vav5hzCniOLc8by+g4czWm6Wy/4J&#10;/OWIjiOJM4csDQ5XN6RXT/h92dR+03+134d/Zn8Ni+1C7WS6k+WK2Q5eRvTFSfsx/tWaP+0x4OTU&#10;LGTy7wMVlt2I3xke34V+RfxW+LfiL48+PJNR1Ka51C6upSkUITcYwem0D0/wr7m/4JffsdeIvhrf&#10;jxZrF1dWsdxH+7s2wN/XlsHHcV+tcVeFOU5Bw1KePqqOJ31a16o/VOKPDLLsi4e+sZhUtiuiuvut&#10;vsfciJ8oDZVsZ5HY04oFP978KNxZv4ug60V/MdSpK5+BU4JK42WBZ02tGro3yup/iX0/MDJ9MjvX&#10;nfgfx/dfsh/FXHlq3w78XXuL9QFU6RfSMiLesc8RkDbIBkAKsp5MpHo7KyVleL/Cdn4x0S4sb2H7&#10;RbXETJLGU3K6kdCPQ9Md8+ma/R/C/j7E8K51SzKi/wB2mlNdGn0srG37mpCWGxCvCa1Xn0a81uj6&#10;f024W4iLL93OBx6f07/jU5cCvm39iv4vXmh6jffDPxHcTTarocRudHu5UP8AxMdOBRQC3TzIWkSM&#10;7sFlMbcnft+joJlnjLL/AAnB4xg1/r/wzxBhc7y2lmeDknCav6eXyPyfNMtqYLESoVOnXunqmTA5&#10;opqnmnV7x5oUUUUAFFFFABRRRQAUUUUAR3E4g5bpj0zXi/7Ynx3m+GHw7sbfw/JDceKvFkhsNECy&#10;p+6dly10QwO+OJcPgKwLFARg5Hq3jHWrTw3oVzqOoXUFlp9jE89zcTSCOOGNRuZyx4XaAWz2CnpX&#10;xv4J1a+/aD+JOrfETVWvF0+WV7TwvbSuHjsbFCv7xBtUpJcMm9ydzfMql2SNMfkHjV4i0OEeH54n&#10;/l9UvGmvN9X6H1PCuVLE13iK6/d09X/efSK8+r8jovhH8PIfhx4Qhs1muLq4mHn3d1cuZbm+mbl5&#10;pZDy0jtlmZskk5yeg6gu0rqG4VelIowzfwruOxQflVTzj1zkkH6UpOK/yGzbMKuMxU8RiHecndvr&#10;c+/5+d876/l0Gs4iDcYz39a5P44fFjTfgz8OL7W9UuEtbe1jLbmIAz1H+H4110iHZuxnb29a+cv+&#10;CjvwL1j43fBuVNJklW508NMIVHE3Q4z2Py8cGvb4NwOEx2cUKOLdoXVz0+HcFh8TmlGjipJQbXM+&#10;v9dD408Ff8FPPGXhf4wahrUlxJfaDqVz5q2TKGWFDkAZ+gyK/QH9m/8AbB8J/tH6BHLpepRfblAM&#10;1tI481Cex9uOK/HfRfBUmpeLjpF472N9kojXUA3mTpsaQkfhkDqa2Svi79nzxdDMJLjSry3IdJVd&#10;hHIO/QY9OhPWv7L4y8IcjznCRp4FxpVbLlktnp+Z/V/FnhPkWaU6dHAzVKryrlldWlZH7iE+X8x3&#10;bW6HFOAyBjnPpXw1+xx/wVQt/EE1poXjb/RbpsIlwMskvuTggduvrX2p4f8AE0Hiy1W6sLqO4tJB&#10;uVkIOR+Ffx/xZwLmeQ1nTx8GktpdJeh/LvEfC2Z5NiJUMbDls/itpL0NHvilEa7StIgWVv3Y5brR&#10;BBLe3KwxKpdzgZFfKUMLUqyjGkuaTdrLfU+XvzRbW3UdaRSX10LeJA7twOeleofDz4Z/2Vbx3F0o&#10;aXqFJzUvw6+HS6Rb/aLhEaZgDj0612ir7bfQelf6G+An0e6OXUVnnEFNSqOzhB/Z9T4jPM8VR+xo&#10;bBEnJ49ML6VKAxHSkh+VmqUHNf2Z7NcnKtNj5h7jY12lqdRRWhIUUUUARyjLrVe+BFoxX72Cfwqz&#10;L95arXzbbCX/AHG/lWNSVrz7JlR+JeqPzc/aRu/M+M+rSLtYeYQCV5BHpXs/7Fn7Un9kT2/hvXLh&#10;2jkwsEzjheuRx+FeD/HK6F78U9WkQ7ozO2D+Ncss8kBWSGSSOWMhlK9c/Wv4aw/FVfJOIqmOpv3e&#10;d3XTc/rGfDFPNMlhg6i15U0+tz9XYLyNwGWTzFkAKt/eFWEkUGvmP9jr9qWPxHZw+H9amRby3RVj&#10;lkbBkBz0z6YH519JW83nIdrbl7YNf2Tw7xFhc3waxeFktenVdz+ZM8yfEZXi3hcRF+vRl0OGOPSl&#10;JxUVu33t1Pc5r6I8cr6rcrb2pZm2qvzE4PQV+dH7WfxCb4jfFy/feJrWzYww89PXj8BX3/8AEnTd&#10;Q1fwhe2+l7Pt00TJFubbya+Nrn9gXxhd3cskjWUk0zmR2L9Sfxr8R8YMDmmY0qWBwFNyi/iaP1Lw&#10;yxWXYTEyxeNqqLWyZ8/KjMu3arR5GQqZ4r6T/YF+MTaB4lfw5eSMtpdDMCkbcEZz/MVlH/gnt4sm&#10;6/2f8vqyn+YNXvCn7CvjTwtr1rfWcljFcWsquCGUcd+gH61+N8I8LcSZPmtLFqg0k9d9V5n6fxPx&#10;DkOZ5fVw068W3tqtH5H21aSB1wA/ygY3dxU1ZXhOO6h0mEX2z7Ssaq+05GRWpuFf2bQqupTU2rX6&#10;H8wSjyycU726oRnCdaa8ikdabcOMqM9a4T44/GvTPgz4Vkvr6UGU58qIdZCMdPpkfnXPj8dSwlCV&#10;eq7KJphsPVr1o0acbuWxq/FH4naV8L9AbUNTuUhSMEqhPLn2HWvg/wDaD/aW1D4zaw0cdxJb6THK&#10;QsIP3v8AOKxPjV8bdY+MuvvdXc0zW0bZjhB3Kin1/KuMCfalHzRttfIVMEr9cf1r+QvETxUrZvWl&#10;gsulanFdNL9z+lOCfD2jlcY4rHpOpJ29ND62/wCCadpt0zxBMV+dyingDoXx/WvrAHcM+tfM/wDw&#10;Tis2TwDfTbCvmyYJPfGf8a+louIxX9FeF9GMOHsOo9U38223+LPxfj6Tnnddy6O33JJEkY5p1Njp&#10;1foF76nxu4UUUE4oAbIm5hUfkZkzipDIq96Xep71MqcZfEgKV/aeeVVo96nOea87+I3wuUmS8tY2&#10;7lgDXp8hzUE8AmTayll5yK/PfEHw9y3izAywGOguaz5Z6XT9bbHZg8bUwtRVKTtfe3U+dVi2syvw&#10;ynBBGMU2ecxQv8uUHLN/dAr0X4mfDFVP222VivJdB36Y/rXhfx58Paz4i+GGrWehXR0/VJYGEMhi&#10;DFDjpkkYzX+WPG3hfmHDWdxynMkoxcrRn9mSfn3P07KcXh8dUhTbS5mld9D56/bn/wCCimm/CTSJ&#10;tC8N3Fvd65IrI3lsHFuOBlvfnj6Gvzd1TU9e+MnjRJJXu9Y1jUJsIzDc5z/Qdq6LVvgh4y8VfGu4&#10;8O3FtdXevNKVmmkywwT1zjA/Ov0b/Yn/AGCNH+A+m2uqalEl34gkQEtKu7yuucfXP6V/RlHHcPeH&#10;+TqrRiqlWcdG2nr+DP69p4zIOAcpU6SjVr1I3Urpu7/Kxx37B/8AwThtfh5YW/iLxbAlzqz7ZYIn&#10;H+pznPTI54+mK+yLO3Sytliih8lY+AAeMe1OTgFVaRlU+nyr/hQJEZsfe/Gv5N4p4tx2e4uWJxsu&#10;ZN6R109D+ZuIeJMbnWLeKx822+nRLp+A7FOjxtJyOKr32oW+mRGSZvJUdS1YN58XPDdjfQ28+rWM&#10;clw21FaYKWPtXg0ssxVfWFOX3PY8uhha9WL9lBv0TOkZ944pqsy/wk5BU4bGKVHjkXdGcqeQR3pa&#10;4ZNRly/gzGUVOLi9Dz342/Dy98QWen6toVwdN8UeH7gXunXisd0bgjIZcgSIVyCjEK3AJA5H0h+z&#10;V8X4fjT8GdF8SeWbWfULVGu7XEjNY3CjE0BLKrMEfKhio3gbhwwNeXyhWj2uu5W4PsCCD+hNcP8A&#10;DjxG/wCzd+03ps6Fh4T+JVzFpuojLyLaalsZbaVFwdquQsRwMZdWOACR/Yn0WfFV5dmP+r+YSbp1&#10;naF+kvyscecZeswwcoR/iU05J90ldx9WtY/NH2VDMsrfKe1SVU0sqoKqu0bVPOc9MDOfpVuv9ID8&#10;n16hRRRQAUUUUAFFFFADXlWPrTTcovVsd+adL0rnviB42svhx4R1LXNWuDbabo9rJfXMqo0hiiiQ&#10;s52KCzfKOgBJJAGTgVnUqKEXObslr8luOMXKSgldt2+b2PBv26vifP4r1rR/hbod5NHc69EbvxBi&#10;ANGmlkSIYWLcqZ3Up8oYhY5c7SVyaZpsemaZb28cflxQxqFJA3kDP3iOvTPQYBrgfgVFqvjyTUvH&#10;niRXXXPFUxkWMvvFlaK7+Tbg4A/dq2wlfvbQ5+Z2r0iQLHGqhmbAxk96/wAnfpCeJL4m4hnChK9G&#10;i+WC6abv1ufsMMH9Rw9PA0/ih8XnJ7v5bLyQ0nGPenCPcffrTIjuYZ/CuY+MXxGh+FvgbUdYud3l&#10;2kRbA57e1fheBwc8ViYYdP3pNL7zooYedSpGhR3bt95U8c/tBeFfhr4htdL1jWLWzu7oMVjdiOBj&#10;qeg6jrW7ofi/SfGFkZbO8t7yGRTtVZQwZuxwPTn86/FP9oT406l8eviVqGuahIxheZkj2scQxg8H&#10;PQZ9/Stz4X+JvidoOnR6h4Q1TVp9PtuV+yyB+nXgnJ/Cv6i/4l3isvp1YYlQrWvr+Fmf0JLwFbwE&#10;K31lQrNJu+1+lmfVX/BS39iR5TN428MW6w3C/NeQr0B4PmY654PSuB/ZT+JfhP8AaN8OL8P/AB9H&#10;F/aSDytPvpx8+4ZByff5eD6c1S8D/wDBU/x1odvJp/iXT11a0wIZ1kh/eEchtx6Zrwj4x+NtB1n4&#10;hx694VhvNCMztceUSB5cgwfl57nP5Cv0bhnhjOauAeSZm1GVr06qd1p0dtrn3PD3CWc1sH/YmZ2j&#10;KKvSqxd7W6O2v+Z6D+09+wV4s/Z/ae9hWTV9D8xnWa3jyyBsYHHIx69K6j/gnv8AtK/ELwz8UNL8&#10;L6XJNf6bcOEkglBYwge56dT+VfS//BP79sfTv2i/Ba+FPFSxyavaxCM+eQVuFOR2z0x+te1fDr9k&#10;zwV8IvHl54g0PTY4by+wJQp+VTzyvp1NfB8TeIToYTEZHxNhfaVoR/dtrSy0v89z4biLj6rRwtTI&#10;OJcLz1opqEmtHbr8z1DT0k8lWKsssmN4x/F3Ar1L4ZeAPsdst5dQ/vOCoJFY3wp+H7aq63lxuWOM&#10;/IGOd/vXq1tGIY9vAUcACvvvo2+CkZOPFOcQtfWnF7WfdPt02P5B4gzlO9Ci7O7uOjXI+5joBTlU&#10;5+7SxZ3NUlf3dGmlY+PtYheQQn5vloS7jA+91rF+JE95beFrqSwZVvI0LRBvusR2NeD/AAo/bpsb&#10;zVm0nxJb/wBn3kcrQvKv3Mg+lfPZlxJg8urwo4yfIn9qWz8ketg8lxeMoyqYWPM49D6U+2Rkn5un&#10;WnLKrCsnRNetfENmk1ldR3EbDcHBHI/z61oI+UPzA+4r3adaNWKqUWpRfY8upFwdp6Ps9yZJVkJ2&#10;9utOqG0OS3INTVrGV1ckjmOCtUdYlA06bB+6jE/kavXB5Wqssa3sTRsvyuCrH0BFYYmLlTlGO7TS&#10;CndT5uiaufl78R7pL/x1qbxsGX7Q4BPy/wAR9aj8OfD/AFfxZeRxWOn3U/mcBlRtufr0r7c8JfsN&#10;eE9G1KW+uoXvJppWlKTHcoJJPSvVPD3gzSfCloI7Oxt7SNP7qgAV/M2F8DsXisRUxOY1lGEpN2tr&#10;ufvGM8XMNQo06OCg3KKS8j47+En7DfjKfUbO+uHTR2hcOsgw7Efga+zvC1hc6Po1va3kwnniQKWC&#10;7c4rH8V/F/w/4FjZtQ1SG3XBOC3XHpj614345/4KE6BoUjJplrdXzHIWRWG3j681+k5P/qzwnQlG&#10;GI5n1u1f7j4XNKmecS1Yt0ttrKy/E+kIzgmmy3ccAyzbR718O+KP+ChXijWMrYww2cfPLjLe2MV5&#10;7rn7T/jbWpWZtdvIlbOVQjFeXjvHLJaN1TjKR6WD8J83qfxbRP0Wn8Q6d5is95br5eesoXH61V/4&#10;TrSNrK2pWKlT089f8a/NC8+JOv6kWa41i6mz/eYj+VZN3qMuoPumeSRh0LuW/Lmvlq30gI2bo4dt&#10;dNT6Cj4MNpqriFFvfQ/UX/hOdHl6alZ/L3Ewpx8b6NuCtqVkpPTM6jP61+WO1W6qp+oz/PNS2l3J&#10;YTboWMJ7lDtz9cAVz0fpBVb2lhfxNqngnSWscUvuP1RtPFGmz/6u9tW3f3ZVOf1q9Fdxzj5W3fSv&#10;y2sPiLrmnKvk6pcwlTx5bfzzXR6L+09440KZTHr15Mg/hkxivawXj9gJS5cTRkn5Hm4jwdxkI3w9&#10;RSX3H6SzOu9fUe9c14/+F2j/ABJsPs2q2cd1HghdyZZM4ztPboPyFfH3hX/goH4q0mTbeQWt1Fxk&#10;4+Y16t4G/wCCh2ga1IIdUs5tPPAMjtlW69Mc8f1r6/BeJ/Dmbr6tXfKn0lsfL4rgTPsun7WMW7bN&#10;GP8AFD/gnPb3Ze48O3ixyLkiKaMMcnsDkYr56+If7Pvir4bu39paXcssbf62NjKpH0UcV+gXhL4y&#10;eHfHCx/2dqUM3GflbBXPrmtvUNOt9ZtSk0MNxG/DZGcivFzrwryLOIOvlbUOl4tW89LX/E9HLvET&#10;OMrfJj48yv8AaTueJf8ABPLT5Ifg55jR+WJJ2HJ5OD6HmvoJFOKyfCnhbTfBunta6bbR2duzF9i8&#10;cnrWvG4I61+ocOZT/ZeX08Ffm5Fa58NnGZfXsZUxa+27ij5BzR5y0kjCoZJV452/WvbjJJNydkeX&#10;psTPOqJuPT6Ux7pD/F2z0ri/iR8cPDvw1szJqGowRzbWKRZyXxjPT6ivlf4v/t86trvnWXh+M6db&#10;tlTMTuYj1XFfFcSeIWT5NH/aKik+y3ufU5Dwdmebu2GptLu9rH15q3xW0HRNet9Lm1CP7ddNtSFP&#10;mbPv6fjW/DKJQSN3Bwd2K+JP2G/Dd78Rfivca/qUjXrWnDSyEks/OOPavtlP3e7sMA/jWnBvE1bO&#10;sH9dnDli27d7J21MuJ8khlOLWDUuaSSu+l3roS8npQVOfu0sJyKfX2XKnufOFW6h8zajR7kbOea8&#10;r+J/gGbTma/t1PlknenB9Mf1r1uVsGqV9bR6hbmORflbjpX5f4peHmB4uyqeX4iC9qk3Tl1i15+p&#10;25fjJYWpzrbt/kfLtt8M9D0zxRJrMen2y6tPgSTeWMt1x+WT+deU/G/9vjwR8DPEU2k6rJM2qW4L&#10;FBBLyOO4Xb+Rr6W+I3g7+wdRZhn7PMCAfQ8fyr4l/wCCkn7FVx8edKj1rw7Z+ZrlnwIwcecOOpzj&#10;sepr/NHA8L0MDxO8l4v5lGLtzNtLyt02P3jgmWT5rmFKOeSfsZdb7WOL8ef8FktOtpvL0nw7dXCM&#10;CRJ5oT6cHmvFfiB/wVi+JGvTMunyWOn2uGKrJb+YwHH8Wa85+Nf7FnjD4E+D7fXtat1S3kYCQRj/&#10;AFRPUHnn6iu0/wCCdvwe+H/xl8bSaZ4mklF5H+9t45H+SUDO4H/x2v6RwvCHBeWYCWaYWh7anDR2&#10;s2306H9SUeF+C8uyypm1Gmq8Kb2Wr/U898V/tT/Ej4mW+5tZ1VlwXb7BuCYOM7sE+nH41wv/AAmW&#10;tXerW9x9tvrq6t3EsRaV3O8Hp+NfVX7cvxL8GfBnzvBfw90u1tbxRi7u4V+Ubui+v97npzXO/wDB&#10;OH9kJvjl8Qode1eGaPRdNk8zY42rcSc/mOPpzX0GHzzK8Dkk83xGHVOmou0bK+t7bnuYTPMowmSy&#10;zjEYONKlyvli17zvt95+h37IfinXvF3wL0O78RWrWt+9uhO7+IY4NenVX0vTo9I06G1hjWKOFQqo&#10;Dwo9KsV/n5n2YRxmYVcVFWUm2l5dD+K8dioYnETr048qk20uyY2RfMXb/C3U+lc78SPh/Y/ELwZe&#10;6LqEMclndRGNiy5yuQ5BOeB8gP1A6gFW6TdgUOm/arZ2ZJYdnGCNp9jn9K58Di62GqRxVCXLKDTT&#10;W680cVOdSlWVWHl966m5+wb8VbrxV8LLjw/4gvJrjxb4LnGk6o1xIHmulC7re5PzF2EkO0F5ACzx&#10;ynkDcfczeRjPzdBk8V8Xaz4qm/Zv+Neh+NLaVo9D1ho9J8SxLEpURsdkN07khtkDlSc/wSSAZJAP&#10;2RbMskBkAJVueTzgk9a/1+8F+PqPFXDdLFwlepTShPvzLZ/Nb+dz4LizLfq+L9vSXuVbuPk+q9E9&#10;vKxcjmWUfL6Zp1RwBQPl9Kkr9cPlwooooAKKKKAIbm4WEqD1bpwT/n618wft3+Lm8feI/DnwrsVW&#10;aPX5Y9V1vuYbS2mjkjjZcj/XSL1z0hcYOa+l9cu47G0aaaRY44gXZ2OFUDqT7Drzxx2r4l+Ct/N8&#10;TPGHiz4nXTM0fjLUS2nM6srR2EI8i2GG5UtEiyMvQSSyetfhf0guOVw7wpWjTdqtf93H0e7X5H2f&#10;BeXe0xFTGVF7tNaX2c3pH7vi9Uuh6ZawRadEoj/1aqsaEEt8qqAOSB78Y4qxkP179OOtZereLtL8&#10;LiKO8vIbPz22RCaQDcfb61oJctuj2tuVhnOMAfjX+TtejUb9rUi1zX953tK29tO59k+dx57WT2k9&#10;peg5Tjd/eXtVPxB4bs/FmkzWd/DHNDMhRkddysD61e++7Y/GgjFccMRKnUVSm7NfmXSqOL54Oz7+&#10;h8E/tdf8Eq4547nX/AmYbuPLmyGFU+u09vyNfGFhrHir9m/x40JSbSby3bdJC8W/zD/vMRkHvxX7&#10;i+V5ob/dIz3FeO/tJ/sX+E/2iNBkjubGO31LYQt1GP3m4+/tiv6O4F8bnCEctz+Ptab0T193zvc/&#10;buDfF6eGjHLs9j7ajsm73j9x8i/BT9on4XftJWUeg/EPw9pdnq8gCpcLnaSepAwMHgZzmum8e/8A&#10;BIjSPFFu2peC9eaOOUExw4Cxj05Gc96+Z/2l/wBiHxZ+zlqLXEtvLfaarMIL2OMs64x97bkjqOvv&#10;XoX/AAT7/av+IekfEHTPC9u02sabO22SOYndGo9D+Pf0FfqGdZdiaOFeecJ45cm8ot3+Vj9CzTLa&#10;+Hwss84Sxy5N3Bu69NdUeifsdf8ABOPxd8MPjpHqfiCaK2t9NB8t4ZWbz8/3vyHTPU1+jngnwlJ4&#10;j1aGELiKIDe3riseyga9MSbWSSZVJHXYTXtnw88M/wDCN6RHvTdNjk9/zr4nw3yTNvEziuGLzNfu&#10;aPxNK17dNb7n8r+InHuNzSosVjJfvNlby0NzRdOWwtRHGoVVAAxVsqwP3aS2k3SOB2qav9LsFg6O&#10;HowoUoqMYKyS2sj8Rk3zNy3Y1BinUUV2bElXVIFuItjpuVuDzXwH+258Ko/AXxWmuoIVW11JTID0&#10;2suM4/76FfoFcgsnHrmvFP20/hJ/wsP4W3N1bxqb2wxMvHJA6j9K/M/FLhtZxk00o80qeq8vQ+28&#10;P89/s3N4Oo/clo10PjX4cfHnxL8L7xG0/UJGt+CYJW3KwGcD9TX1J8Ff299J8VeXaa5EdNvGwu4D&#10;MffJzXxZPHJHMyNHtbJJwP0/DFO07SbjWL2O3t42kkmbYihSSSfYV/L3C/iBnWV1fZUW52aSi7vy&#10;Z/QefcE5VmdN1asVTe7ktN9Ufqn4e16x1y0W6s7qO6hmGVdCDmtD7QmPvdK8C/Y7+BGrfDHRFu9V&#10;1C6aS4RSts8mUj69Pz/Svc1mWIHcy45JxX9o5DmOIxeDhiMRDlk1drt63P5ZzfBww+LnQoTU0nui&#10;eeVSF+YYbpVW7vYdPiZpJFjVeWJbAArzj41ftQ+HvhBaESXcdxfMCUgT5mHTr6de9fIHxj/az8Sf&#10;FK8kRbqaxsWyFjhYKWB/vYPt/Ovj+KvE7Kcl5lzc9RbJbH0fDfAeYZu/cXLB7t6H1L8WP2zPDHw8&#10;uGgtpl1C8XcFWMkhCMdT05z+lfNPxL/bX8XeNpZI7WZtLt2JGEwS4Pqfb+teNSM0jZZVZics7HLN&#10;QFVR8u73ya/mviPxaz3M24U6jpQ6JaP53ufu2Q+HGV5baU4qpLu9V8i5q+uXmu3LSXd5cTtJ94u5&#10;b9D0qoXyoXaAq9CBjNJRX5ricRWxE/aV5uUurfU+6o4elR0pRUfQAuKKKKxbb6m8pOWsgoooqfZx&#10;e6CMpJWTCiiij2cO35j9pPv+QUUUURVvhJu73YU141kXDbfxGadRTd27tg7t67duhb0vW7zRpo5L&#10;W8uLaSPlWjcr+g61678NP22/FXghY4b64bUrZSAQ5CsB7HvXi9Ndd4xtVvr2r38q4izDL5+0wlRx&#10;+bt9x5OZZDgMdFxxFJO/kfoN8IP2xPC/xARY5rn7DeNtBjl7k56Hp/8Arr161vI7yMSRyrLGwypH&#10;T86/JyMtbyo6FlaPO1kbG2vYvgj+2N4i+FXk2t1cNqenqRlJW+ZQPQ/jX79wj45KrOOGzpJPbmSt&#10;c/GuJvCapBPEZU7r+V6s/QOVm3LtPf8AOvEf2wvFHjTw94YaTw7AptcN58gP7wDjG3nPrn8K6z4P&#10;ftH+H/jBZrJZ3KQ3G0FoGyGH0yOfwruLqGO/RoZPLmjkHQ8giv2zFTo51l8lgKl+ZaOLWnqfk1GV&#10;TKcbGWLpbPVM/LXxN4hvtc1CSbUJpp5W6+axLqe/Bqi+4xqI870+ZQQOSOcfjz19K+yv2kv2Jbfx&#10;aJtW8PqsOoYZmjUYEnTHsO/518q2Pw/1O38d2mi3lvLFfSThNrRld+CAeTx0J71/HfFnA+a5ZjeX&#10;Gv2qnJcslfy/LY/qDh7jDLcbhObDWhKMdtj7N/YL+Hh8MfC5tSK/PrbfalJ7A5/+vXuoikK4xWT8&#10;OdEi8N+E7OxhULHawogUDGBj/wDXW9X9ncN5XHA5ZSwy/lV/nqfy3neMljMfUxMurYyFSuc0+iiv&#10;ePLGuuajMRyvy9KmoqZRv69wMXxb4dh8Qac8MkfzMDhvSvD9c0iXQb1oZAyhCeM/f9K+hrlio/nX&#10;CfFXwZ/aOmm5h5kjyTgdelfyz9JXwpWe5RLN8uj/ALRQXM0t5RW/nc+gyHMPZVPYz2ffofPnxn+G&#10;Vn8XPh3qGj6laxyx3UZXaw3GM9iK/HX4qeDtc/Zc+NeoafDetY6has3lSxEbhCTwQQcc+nXiv2o8&#10;U/aP+Ebvmtx/pQhZYWORsbFfiz8fLDxL4j+OmrW2tRy3Gt3N4Yo49jMxUH5cdsc1/OH0d8bJyxOG&#10;xM17FK7jL01WvW5/ZngDiG69elXlF0UruMv+HIfgz8Lda/aU+K9rpayTXct9KHurmT76R56k9Oee&#10;OtfsV8Dfg3pPwT+HthpGnwqi20QUv3c46/jXkH/BPP8AZHj+AHw6h1C9t431rUo1lld0G4dcKD7Z&#10;NfR8k7f88zu7+9fFeMHiJPOcb/Z+BuqNN2eqSfqfJeK3HUs5xqwWD0oU3bR2Tfp5Cof3G5u3U0oO&#10;U3ZG31JqOecKhV/l4yc9q4j4jftC+E/hTphm1nWLO3WMH5DINzYxnjrxkdBX4vg8rxOM93D03KXN&#10;bTXQ/KsLhcTiH7PDwcne1lrod2u1xnI/CgnmsjwH43034j+FrXV9JmE9ndLuRh0x/P8AOtcjFceK&#10;o1MPWdGrFxcXZp7/ADJnTnCbhVTTTaafkYfxJ8I2vjvwVqWl3ib4Ly2kikI+8qFTuIHQnpgHjnPa&#10;u0/YK+Jl94l+Elx4f8QXE1x4m8G3r6TeSTkFrmEMWtpdwJLboWQMWwTIsnGME4rjLL27H/aUkAj8&#10;Qf0rk/CN1/wpz9rnw/rUcjrpvjiKTQ9QVrvybdJxh7SZkI+d8o8Kgc5uR2zj+ovos8eLJ+IVldeV&#10;oYn3UunN0bOPNMGsXl9TDfaj78e/u/EvRrX1R9fW8iuPl7e1SVV0x1wY1x+7AUjrjHv+VWq/0+s1&#10;oz8iV7XYUUUUDGtKqMFPVulMW8jYjnrnHHpSz43LxzVV51wo27dxKggdKSu9u4a35er29FueKf8A&#10;BQTxXHJ+z9eeGbHVk07W/Gk0WkWYVgJZo3kQ3Kr6E2/mru7F19RXiHxX+L2ifsofCCG7voytvZwr&#10;FDEiMQzBRjtgZJJrY+Kmun4wftn6lbyRr/ZPw5tf7OtX2q269uVilmlHcbYhDHz3jb1Fa3xd+Fel&#10;/GPwncaNq1qs9jOpDmTDNkcA/kAeK/zc+klxvhcy4zo5dXblQw/utJ6a6t+uv4H7Xw5hsPgMPhsP&#10;jU3Cb9pO29pJcq/8Bs/Vs/MHxV8XvHn7cvxY+3G/k0/Q9Lm+0rKvyw2SKQdzEcE4HAGe9fSa/wDB&#10;S7QfBGl6L4T8Orc+KtSkZbdrtm6yfKCx3YOCemPQ1vftD/srw/BX9kTXNM8FxiGZf3sz4G6SPksv&#10;45r52/4JieAPC/iW/wBU1jVtPmkvfD0f2gTzIBHEMscAdSRt5/CrcuHc+yd46FNeyoe7COid9rv1&#10;ep/Q9WOR5xlNTHqnalh7RpwWm/V9Xds/Sjwbqlxe+HLWfUNq3kiBpQo+VTjOB9M1qGZHGd6j6sBX&#10;5VfGD/gpb44HxH1dNB1ZYdGjuGS2RF/hHHf6VzTf8FKvihA3/IYkUkZGRtyPbjn8OlfBVPo/5xia&#10;X1xSjBT1SfRPa/yPn6fgfn9eh9btGEZaq7tvrofrwJ1YkKyt64OcUO0duu4k7j0IbpX5Cy/8FKPi&#10;i/8AzGJuBn7u7j8hQv8AwUl+Jg3D+1mDYUncgbqcD9TWz+jfnUWoU60ZSl2/U0/4gLxBy87lG3VJ&#10;3P1r8S+G7Lxxo8lnqFvDeW7g7kkGQwrzL4N/sd+D/g3451DXtJsvJvb75gOqRgZ+76Zz+lfE/wCy&#10;9+2L8VPjb8Y9I0P+1HktZJM3G1MYXOP6Gv050fTZbuO3t9xabhCcY3Y618jxBwtnXDFWGSQq64hp&#10;csW/L9dT4HijI8y4Tvl1ary+0V+VPp5+p2Pwg8Jf2tereMreXCB97uTn+WK9WSORDtxwvSs/wfoq&#10;6FpUcKgY2Dn1rXI3Ma/0o8HeAaXC3D9PCL+LNXnLS93r28z+d8xxzxNZye3mJAm0sfWpKagxTq/X&#10;jzwooooAbIeRVHWLGPVbCa3mVWjljZXU9xV2U4ZahuIlc7W+6wxn0rGpT9pGUO6sHM4SUl3Pzl+N&#10;XwP1HRvjbd6Pp9q0zXT74EGSNpPBz0H0Jr6i/ZY/ZNtPhdp0eqatbx3WrSKCC3Ij69j9a9fn8FaY&#10;+sDUZLSE3SgKsjD5iBUPjnx3p3gDR5r7UriK2jjTIBb72OnHWvyvJ/DrLsox1bN8Ttur2t+R+gZr&#10;xvmGZ4SGV0fJO27/ABNTVdTg0OxkuL2aO3t4RuMjEKAK+T/2kv24WkmuNJ8KTBlyUkuv7v8Au/rX&#10;nX7Rf7VmqfFrU5LK0uZbXSYyy4Rh++Bxj6dP1rx0tkcKqj6c/jX5Z4heMWIrylgckvBLRyXVH6Bw&#10;d4ZwoOGMzWzb2j/mT6jq11r2pSXWoSNdTyH5pXJJf0quTuHO0ew7UUV+BVq8qk3UlLmb6vuftMaN&#10;OEFTpR5YrogooorFyk9ZO7LslpFWCiiigAooooAKKKKACiiigAoooAzQAUUhbH9T6UM4UEnsu/p2&#10;osTUfs0pS2YtFKysoPyttU4YgZC/U9B+NNaRUxueNd3TLDmi7i+WRpyruLTZI/NTb8vXuKeysh+Z&#10;WXuMjrSVUrddQd46bPyNDQvEt94U1KO80y7msriMja0J5A79e1fWf7Nf7b9vrSwaP4okWC74RLkD&#10;93J+HXPTNfHlCnZKrBmjZfusByDX2HCvG+YZDXjOhNuD3j0Pk+I+EcHnFFxqWU+j6n6tWV5DqcKv&#10;C3nRyDcrBvlP5Vzuv/CDRfEviCz1a4sYxf2bkpIBjrjP8hXyX+y/+2JdeAbi30fXppbjT5CFSaQj&#10;91jPpz3H5V9oeHvEdn4p02O8sbhbiGZdwZTkYr+wOGOJsq4koQqOCUl9l9GfzPxBw7mOQ4i0rqPR&#10;rZo0LH5d3GMYH1FT7xVa3fdn5g30qavvVHlVkfJa9HcfvApPMH+RTN2eh/Sk3kfxN+VLmvrFDvbd&#10;km8f5FLuFRb8dST+FNdlz94/lRd9gUl1ZJKVf3qtdW6yw+S33XB4xmpUK5xn3qTgn8KyqYdVIy51&#10;umvk+noVGXvXieH/ABK8Lf2Jq0hZW8i4OECkYHqf5V4J4t/ZB8K+LPjTZ+Mp7VF1CzUoqn7svTDf&#10;h719h/Ezw+ur6K/y7mRSc+leH6qkklhcxwsyS+W0auF3EE9P5V/l141cH4rg/iadTLZOnQxCbVtu&#10;Z6Nelz9U4Vz7ERp3oTcWvdb73IdR1iw8L6Yv2q4ht4lBADPtOB6Z/pXgnxq/4KWeAPgz51usv9q3&#10;8ecwRsdyntzjAz7ntXwR+2N8bviJqPxR1rQda1XUEsLWZoo7fd8pQHg4Bwc+5GMVyPwn/ZP8bfG6&#10;e3Gl6TdfZZTxdTf6pf8AgJPH4E162Q+CmUUsBHM88xCfMlJpPvq0f0tkfgzlVLCf2ln2IjyySlZO&#10;176nr3x5/wCCrvjX4iyzQ6Gq6Lpr5U5G6Yg4xhhx2P5181eK/GereNr4TapqNxfysST5r7yoPU/o&#10;OK91+PX7JGjfsu+CoZvEGrPd+JL5TFFawkKqg4yeeOMiqf7Bf7JVx+0X8Rbe6uFkj0PS5leRztxL&#10;tJIXrzX7TluK4SyPLv7TwdGKp0121b23Z+x5PieEsoyyWaYKjFU6a0ut3a2j66n3B/wStHiSP9na&#10;3j1yB4oY5M2hbALRnPbOew619PvGx5/hFZvhrQbXw9ottY2ccVvawLtjVRgcdauRy7SwB3LnBr+C&#10;OLM0/tPNa+Pirc8m7eXT8D+LM9zL+0cxrYumlFSk3b1H5Vkb+9/DXG/HLwjJ43+Gl/BE0kOoWifa&#10;7aaJyskMsZDxspwfuuEfI5ygxnmuyT/Xc/d7U244Rio3HHTFedleOqYTFwxeG0lTs0+1nujzKOI9&#10;lVjLz0/yfkz1b9mr4sr8aPhFo/iBo/s9xdRNFeQbt32a5ikeKaMHuFkRgD3AB6YrvhIGNfKP7FHi&#10;mTwH8ePHvgm6uG/s69gh8QaRa+U37omR0vCGxjG97ZguckynAOGx9VRy7mbHRTiv9pOAeJKeecP4&#10;XM4O/PBX9Vo/xR+ZcRZesFj50ls3ddrSV7L0vYmDZoqOL77VJX2OvU8VjJTj6Vz/AMQ/F9h4E8Da&#10;vrepSLb6fo9nLe3UoR38uJFLMwVAWb5QeFBJ7Amt+bkH6V4L/wAFAPH1x4T+Bx0SwjkbUPHF5HoE&#10;LKmViSSOSSYtnpmCGZQf77pXk57mkcty6vj6mkacHL5pHdlWE+tY2nQ7tfJXV/wuePfs06c+r+Cp&#10;vE91YNp9/wCNLyfXruJnLmCW4cyeXuP3gqlV44G0jsQPS4lEcYXOeeao+H9Nj0bTYrWFNsNuixxj&#10;PRQOn4EnPvk9MVer/E/irOamY5tXxs5Xc5N/ez9fxUvaTlb4b6eSWy+4pa7o0WvabPZ3EayW86FG&#10;VuhBFeUfAL9kbSvg34f1qyxHMutXEruoXpG2eM/ia9koP3fftXLg+IMZhcNPC4eXLGTTfqjfD5hi&#10;KFKVGlNqMrX+R+Yf7f3/AAT2uvhNezeJPCtn52ili00Cgs0ecZOBzXj/AOyz8XvDfgHXhpvizQ49&#10;Q0u8fY7u8iNCPbGOue+OlfslrWj2+v6VJa3cEdxDMNrxv3Br85/+CgX/AATwl8EXN14s8JW8k1ix&#10;aS4tV+ZU6c469z0r+qPDHxUhm+FWSZ3JwdrKonr5b320R/QnAfiNQzTDf2Fn8nzNWhO7T8tb9Dqv&#10;2hvgr8C9N/Z6u/Fnh/T7NZpocRMssm5XPY/M2efYV8t/sV/Ab/hoP4zWuk3EW7S4Cwu88beMqPXq&#10;B+f1rzJvEmpW+gTaRJcXS2cjh2tnYqu4HjAPTHNfoL/wRw8H6Svg7UNYZ7dtZurghlDBmVVzt4/E&#10;/lX3WeRxPCPC2KrxrSrSm/dn1S6W7H22eUcfwdw3iKjryqyn8Mr3sntr5Hu37Pv7DnhH9nfxfLq+&#10;iQs1zMgiwc8cZyM+hLV9R/CTww2o6j9uk3GOHEYBPU85/pXEwL9oZVX5ucdOQ1e5/D/RV0jw/Au3&#10;BKhj9TX539HvJMXxfxfHNs1vUjh43125un4H8ScacQYvFx9vi5uVSWl3ul/wxtQnYu3sOlLNexWc&#10;LSSNtUd8U18JJ/KsvxXoq+I9Gms2Z185CmVOMZ96/wBKJe7FukrtLY/LKdnOMajtfqa8eoQyDKyL&#10;gjIPY0C+iZsBtx9ua+BPi9H40/Zv8XSR22pagbGZ2eB5ZnkXjGRzwPvD61L4W/b28baK6rdTWt1G&#10;oxtMYVh+I9fevymXjFl2FxUsHmdOVOadl2P0ij4Z5hicN9awU4ziffJuFGPm+90pBdRkZ3fnXyR4&#10;U/4KORo4XUNHm93DjA/CvQ/Df7ePgvWFEc1y1rJjJDRPx+O3FfSYLxJyDFR/d11foeFjOCc4w9+a&#10;i3bdrY9ykmEhGw59ajd/l+b8KzvB3iqz8ZaVHfWE/wBotplDI46Ef59ad4s8R2fhXRJr68lSKG3U&#10;yHccZxX2MsRSVH6zKS5LXbPlXh6rqeyjF8zdkjO+IvxI0v4ceHJL7UJ441jUlQ38RHtXwH+0L+0P&#10;qXxo8RyFZWh06NmWJVIOQcZyPwFaX7TX7Rdx8afEskdvM0OlwFli29H6dvwrycsX+Y49MBcYr+R/&#10;E3xGr5pXeXYFtU47tdT+lPDvgWOAisZi4Xm116egpbgL/CvQ4xmmgnPSloC5r8S9q5LRtLsfq8VB&#10;O/KrhmgjFNZgpHPqP0J/kDT3YCPd0VcbiegzjGf++hRa7slYHJ9RKKbLcRwReY8kax4J3lxt4ODz&#10;06iqMXi3S503JqVg4yR8twhx+tdVLBV5/BByXdI56uKowdpTVzQoqtHrNnMyhLq3kLHA2yBv5Vbk&#10;ikij3tHIsf8Az0KHZ/310/WscRTnQf72Ekn1sbRq0p/A7jaKaJFaPcrKyngFWBBpd3zFe69anls9&#10;7ruinoLRRRRK19ACiiipAKD/AMC+gGc0jOq9WUd8Z56gfzI/OvGf27fG2peBPgo8mnytaG+ultJb&#10;kblEKk4Yh1ddv4Z/Dv3ZVgZ47HU8DDRy6vYxr11TpubXW33m38cv2tfC3wN024864bUtZWNhDYae&#10;wmunbjjZzweM+lfMs/7V/wAQvHc39pQaxN4XSY/JpoiVvIPRS275gTk5BHbiuH0zw7bxTx3TXE2o&#10;Tr8qzXFy1wjDjJG4k8/UdKi8aePdP8CaaLi+kkFup3JFGm7LZH3VAJ7jua/oDJeEMDgIexcPaSe7&#10;eq+R9HgOG1SpSxmbT92SukmtO29z6F8MftxpoXwJa51RIdU8TafcHTo1K4N1IP8AloWU5jzkfwnO&#10;OcY54vwr+2Z4+07xTY3utS2rafNcbbmzE5ZYo+udxX5sDPXHtmvnH4U6vp+v+OtY1Sa4kRbidjFB&#10;dHyeSPvBWwePpXo99Zx63pktuzRyNMoTKncT8wGRj2Y16v8Aqjl+HlNKjdTTu30fkeDkuRQx+ErY&#10;qVdKUG+WN1e1+p+itpqUGq2VvdQtG0V5Es8bBNuVZQR354PoKkIx/wDWrzP9lH4i/wDCb/A3Tbm8&#10;MNv/AGYJLJssoKrCWAZsnj5V6n0qjrv7bHw/0m+lt31C6uDauYy0Fo06k4BPIGO45Gf0r+fK3DuM&#10;eLqUKFN+639xzxxULLq+3U9awcfdb8qXbtHzcenFeFXf/BRb4a6af3k2rttBAA0iU5P4LW98Lv2w&#10;PB3xY1eCxsbi+try4y0YntTbhhkDq2B3HHvUy4YzKEHVlRlFd2OdaHNrFq27PVg24Ebht7qOSa9u&#10;/Zc/apvPhbqdvpeozSSaTKyqGK58rr1+uf0rxKQ8qFbfxndxzzjt9DQpxknPTGB/OoyPPsZlNX63&#10;hql5Req8jjz7KcPmWEdHFWaey7H6p+GNfs/E2mR3tlJ5kMyhhir0zecDt+bgjByMmvhj9kL9p6X4&#10;bazDoeqXLSabcEBJnb/VnnjHXnI/Kvt/S9Tj1OwjuLeQSxzDcGByMV/b3BXGWG4gwSxFHRpWknvf&#10;yP5M4n4ZrZHinTmrx6M8L/ao+Pfij4I6pDLZ2MM2m3CHa4J+RlxnP/fQrx9P+CifigIN2nW4+rnm&#10;vq343/DG1+LHgq80u4jUu0ZMbnqDX5xeNvBl14C8SXel3UbRyWshXBOcr2P/AOqvyDxWx3EGSYlY&#10;vC1mqM+nY/TPDnAZNmuGeHxVNOrH8T3A/wDBRPxNs3GwtcD1ko/4eK+JCCv9mQyHG75JmX+QNfPM&#10;ibWXcmeCwyK9w/ZN/ZZk+LWorq2qLJDpVuyvggp5p57dTjH61+ecO8WcUZrjoYPC1ZTlPqtkvM+z&#10;zrh3hvLcJPF4iklGP33PpT9l/wCKPi74vae+raxpsen6a6gRKXLM55zwQD2H517FGrZ6LjAAA7VS&#10;8OaFD4e06O0to1jt4VCoAewrRQYr+wslwNfDYSFLEVHOa3fd/wDA2P5qzPEUq+IlUoxUYvZLsV72&#10;JZojHIMq4Oa8T+JHhhfD3iFpI42McwIXDYA9TXuU5x2zwRXF/FrwwNV0jz1X54VJ4/z7V+LfSM4H&#10;Wf8AC9SrRhetS1XodWQ4t0MSoSfuvc+TfEv7Hngnxj8Sf+Eq1DRbe41RsKDI3Ix3BGcZ78HoK0vj&#10;B468P/s3fDK+1ib7PaW9jGfLiVQrOw9xy2OOw6967y+lWCyeZn8vyVbLeg71+U//AAUT/axvPjB8&#10;RLjw9Z3EiaPpcrKQFP71xjBwRnHB/Ov4D8O8kzPivNKeAr1pKlS+Ja9OnY/o7gbI8dxRmVPBTrN0&#10;oata7djifFOua9+3L+0HukkVY7+Q7F3bhDACPmyeAcduvtX3r4b+NPwx/YX+GNroUeqQtfWtuDJD&#10;CoaSVsfxAc85P61+YfhT4l6x4F0q6h0u4a1W9b53VNjg9yG6jPtW34G+CnjT42arHHp2n6lqFxNj&#10;M8rOFb0+Yj5u/Uiv6k4n4Kw2NowwWNxMaOEp9NFzW389Wf0zxNwThcdGlhMZiFQwdFaR0XNbe/zu&#10;fSvx7/4K5+JPFG608L6emm2qg7JZAQ0hBGP619j/ALEnx5b48fBbTdUuplk1BYwlzt7P/kV8m/A7&#10;/gj7fagsN54uvo7dZBmS2t9yu3sWV8fnX218B/2etB/Z/wDC8elaFFJDDgF98jOzEZ9WPr2r+efE&#10;7GcFUstjgckgvaQurrr8z8K8QsVwhTwkMFkULTi9ZLrr3O9QrupWUFs/NnoMelBOW+lA+9X87qq1&#10;91j8Z5L6yPL/AIwSaj8O/i38P/GWmXRtY9P1qKy1Uk7UnsrllglV/ZQ3mDsHijNfbFkT9lXGNu0A&#10;D0xwa+S/jf4Gj+JHwy1jRpgzQ30DRttOG9QVP97IGK90/ZN+IFx8Sv2a/BOsXl5HqGpXej239oTx&#10;/de6WMJOPqJlkUjsVr/R/wCh/wAUfXMmr5TN+9SasvJ/8E8DjOip4OhiusW4v0teN/P4l6JeZ6TH&#10;94+lPqO3YlfwqSv7GifnNraEV0PkzjOOR9a+X/2stePjP9pjwZ4dgmk8rwzZT61eQEfu3edWhtnP&#10;+6FueBz82e4z9P3cyxBd3uenp/n+fpXyDbRR69+1H8TfEUF215C1xa6VCScrAbe0iV4x6YlaQn3J&#10;r8E+khxA8s4JxMIuzrNQ+T3sfY8F0L4ypiH9iEresrRX4SbXmjrgS08vs2CR91zgZI+pP6U4nFCn&#10;dHuznc2f0FAfb2r/ACVk25WfofaU3dWfTT7gByaCcV4b+3d+1Fd/sw/CuPWtPtbe6vJJVCxzE7dp&#10;PJr558G/8FlraMR/2r4fuCcZl+zHcp+npX6JkfhbnmbYD+0MDDmjrp100PsMp4GznMsI8Zg6XNHp&#10;byPvjbn+E/lVbV9It9b02a3uI0ljkUqUccMDXzF4J/4Kv/DnxLbq11LPpbE8rcSj5fy/rXqXhD9t&#10;H4a+OfLWx8XaTJI/SPzvmrhxXBefZdPneHnFxs7pM4MVwrnWDnz1qE4tf3Xp9x8g/wDBQv8A4J3y&#10;aG1x4w8HWnmRMCbuzUg4HHzAE9uenrXE/wDBKHwRrmqfHOa6t5ryzsdNVBcxJlUlzvxkH0wfzr9M&#10;LXWdK8X2Txw3drdQSoVYNyGBrH+HPwW0P4YXl/daTp8NrLeYMjAbd/J9Pqa/TY+LONXDNfJs2ptz&#10;a91yTS7H3dPxOxcOHq2S4+DnLaLaf69j0z4faD/afieMYIEbbmBHXpXt1tlVVR91QBivO/gnov7i&#10;6uGHzM/yNzyPxr0aEc/hX9l/Rh4TeV8J/XJr367U7/hZeR/L2f4h1cQ1Lpb8kDLvbhc/0pHgZj91&#10;vwNTxjk06v6WW/Mj592b11OC+Onwas/jD4MuNPuo23sp8phjcrfX8q/PH4mfDu++GXi240m+jZZY&#10;SQrEffUdOelfqPcR+Zt+8MHsa8X/AGs/2crX4weE5p4IlGpW6l0foe2efwFfj3inwFDNsL9eoRvV&#10;h06P1P0vw94ylleJWEry/dS/A/P+Q+UPmHYnrXUfBv4ZXnxW8cWmkWqttkdXmYAHbH357fzrB1PQ&#10;rrStelsZIVivIW2AEH5iOP1r7i/Yu+BEXwx8ELql3HnUtQQSvxyo5wP1r+efD3gqrmmcfVpw5VTd&#10;5dPM/a+NuLqWWZU6lOSbqaRPWfBPhC1+H3hG1023Xyra1RVBHy/U18j/ALbf7STeLNZm8OaPNItj&#10;bu0c8qH754yPw5/OvYf2zPj/AP8ACtPCR0/T7jGp6hGVAyMovGT6d6+Fbi6e9kaaSVpWkYkkkEk+&#10;vHr/AEr9V8WuNqWDw6yHASs7JSt6H5z4Z8KTxFd5xjVfrG5GW3f3gq8AED8+PWiiiv5j5p3Ur6r8&#10;fU/fL6aBRkj+tFCje+1eWPIA6nkDj8xVQi5vT5lacyvt1I9Q1CPSrOSaSaOCNVJLvgAY5PJ9FDn8&#10;PXFfBv8AwUY/4KfQ/D2Wx0DwDqf2i8m+a5vYCN0ajBADdVzhex/SvZv+Cknxy0Xwd+zd4m0mHxBY&#10;2XiK4tgba3Mu2Z8sUI9uN/XHT3FfinceZLLvdW3cjcxJL8nByfbFf0N4R+HlHHUp4/Hxb/li9vnp&#10;+p+L+InHFTCVoYPBS0+0+q9D6M+PX/BTX4jfGO2jsbfU7rSdPjhWHMJHmz4A3M75BbLZxwMc+teQ&#10;2fx78bacD9n8Va1Fu5bbcFd3161yLcgUm33Nf0phuH8rw0eSlh4JdrH4bXzzH1pucqsvvO+0/wDa&#10;o+JGj3kVxb+MdeWaFsqy3rKR+OP6V9C/s1/8FiPG3wjvFTxUsfiSx3fvGMQN44/67s2f/HK+OyMd&#10;zSLModdrfMTgZx1+hrhx3CeU4ym6VahGz8tjqwPE2ZYWp7SFVvyb0P2z/Zw/4KefD39ou6gsVupN&#10;C1K5I2Wl3L5jsT/t4C/njrX0ZG/n7Qshk4yCcdPwr+crRNdutA1u1vrGfybyFg6Onyke/wClfs7/&#10;AMEzf2yf+GnvhDDa6gVXXtBhWG7PeSPO1G46859+a/mvxM8K1lVL69lifs+qfT00P3LgHj6WYz+p&#10;463P0t1+9n0yV2ikpzRmJdvYMRn3BwabX4Ooo/XWFFFFSxFXXNSj0rSLiaef7PbxoXdxL5eCPu54&#10;5G7GfrXwX4v/AOCoGkWfxF8beBfiZplveafb3JisrjTcRKilcsS43EtkrggdjX2z8Y/CC+Pvhdre&#10;jyR+dDqFs0TR84Y4JHA4OMdyK/Av4x6NcaF8StYsJ45rX7LdOnkucgYOMgcgZwOhOeK/ePBrhnBZ&#10;tGv9ZfvRas+q22PyTxM4hxeWzozw33dGer/En9sa40zxvdx+CftMGgqcQx6nKLifvzvXqD2BAxiu&#10;X1D9r7xVq+o2t1dw6fO+nsZYAU4LHAwf5/hXlh4Crzjthf5mkceX94kV/U1HJcLQioRitEj8Yr8b&#10;Z3WhKnUxErN7N7eh1Xjv4w67498Sx6pdXXk3EabAbYbV9c44+n4U7Q/jp4v0J1aHW7p1AJMcp3Rn&#10;AJAK/wAWTjuMVyafvD8pY0oXI/iH1GK6JYOhKHI4o82PEOZwqe1p15RfWz3PV/A/7aPjzwGJ7az1&#10;m4h0u+Ajns92ISHx5uF/hzluhOcfn9b/AAs1PT9b8Eabd2ZjMc0fzYI4IPf8MV+eIyp7lWBBGAc1&#10;6f8As+/tM6h8HbyG0vJDc6S7YaN9o2+mD+NfN8QcOQqYd1cHBRmuqWr9T9T8KvESOVZk3nEXOE/t&#10;N3/A+3pIYZZQx2/Lkg4Ax+dGneIbXTPHXh2Oa+hsVbUYZGkkwMorgkA9s/0rgp/jRfahoK6hp/hv&#10;V7y3kUusqxDy24yMHp618nftAfHO++LXiuGVmltYbNjtg8za0bDj+H6d/SvkMv4exGY3w1WejWvk&#10;z988RfETKsvy72OBp89WtZrTlsvV7n78abrFnr9it1Y3ENzayMwRonV16/7J96nVGbsa/Nr/AIIx&#10;fthXU+rQ/C7Vk877QZbqzufMJbOMspJ9MD9a/SaNtpO5myuAST36/wBRX8r8Z8MVcjzCph2tk2n3&#10;16nh8M59QzfCxxUY9LNdmtP0EKlGB+6RyCByDX1f+xP+0u06w+G9ausMq4gZuCevGe/avlGVgcYO&#10;an0bV59D1WC6tZBFcW7CSN8gbWHfn+VPg/iqtkuPp4mlL3XbmT2dyOJuHaGa4R0Zr3rOz8+h+q/m&#10;+f8AMvdMY9j3r5l/bz+Av/CRaTF4k022X7RaDEyjjK8c+9ejfsrfHW3+MHgeHzJgNRtUCzocZY8j&#10;dx64r0zVdOg1u0a1uFWSGQYcEZBBr+zs0wOC4qyTSzjNaPt/TP5bwOIxWQ5spPeD1Xdf8MfBX7Ln&#10;7NN18Y/Ecd5eW4XSbd8ynkb/AEAzz2NfdvhjwlZ+FNJjsbC1W3t7cbUA74qTwv4XsfCNibbTbNbW&#10;FTnYmOa1o12s3Dc+prDgngbC8PYb2dLWo95f5G3FXFdfOsR7R+7BbR6PzY23DD7y7akoor7uO2h8&#10;qRz9VqnqNr9ts5IT/Epq5KOQajk+Xdgbi38qwxWHjXpujPaScX80GqtY+ffFuhNFqd1buB5eSpGM&#10;8Gvzb+On/BLzxR8R/j5ql5pEkNno+oS7zM4HyfQZz39K/Uz4x6F9g1VbgD5ZcjJOOeK4sw+UynO1&#10;mP8ACev1r/JzPs7zXgHijHYHBvlTk3quj10P3zgfjrMcli8ZgJcsmrHyb8Df+CUfgv4fQwza87a5&#10;fR4J3AlMjrwa+nPC3grSfA9msGj6dDZwxgKFjiCjj8K1Lu9hs4WdpI4wAWZieRj2rw34s/8ABQ34&#10;efB+8uLS61ZLzULcZeCGUF19Mjtn+lfF18w4o4rqOT56ttlrbU9XFZjxDxLWbk51n21tr6HulsVB&#10;/wBW4P8AESKcFUSkqwPrz0r490n/AILG+A9V1SO3k0/VrRZDjzZWUJ9etfQ3wf8A2hfCXxrsfO0H&#10;V7W8k4LxxuGZM5xkD6H8q8/OOA87yyPtcXhpJfPQ5M04PzbLqftcXhpQj3sd4eWoo8vymK859xii&#10;vh5WTsfPwtbQiu4PtMfl/NufCrg9DuBz9cA/nUP/AATx8Svow8eeBZXUf8IzrC3tnCsYVIrS7i3A&#10;A/xE3Ud2x9N61bztdW7qdwrjfhBrUPgH9uK3tZFkhj8caJPZxOvRrmDbOAcdCIhMQTgcEZyQD/UH&#10;0VOIHgeLlhm7Rqwa+fQxzGgsRluJw8uijNesZa/Llcj7Cik3Nj2z0/z6VJTIurdeven1/qR0Px8q&#10;aw0aWrNJ0QEg4ztJGMj35xn0Jr4c/Y4srnT/AICabeanJcTalrGdSu55x+9uJpjuZ3/2jwSfUmvp&#10;b9uPxuvw/wD2VPG999oktZp9MksIJY2xJFNc4t42XHORJKpryH4ZaGuj/DXR7Ha263to0+c5bgdC&#10;enHtX8S/TJzaMcvweXp6ylzNeR+lcG03DL61R7TnFf8AgKk3/wClK/yN+EMibW6qKlbb/OkkK7+P&#10;SjeIk3Mu705r/PafvT5o9z1ou3vS3Z8Of8FiINa1Xwb4ft9P0+4vLH96buRYyVh2mPG49up+uD6V&#10;+fvhbR9P1rXobfUrk2ccz7EdIt3J985H4A++K/dbWNJttetWjvbWG4gkBDI6hsj6dPzr5m/aP/4J&#10;heD/AIrQ3F5pKQaTf3AJyB+6duMboxgHv3HWv6i8K/F/AZbgY5RjE6Vr+/0d23t8z+iPDLxWwuUY&#10;NZXjE4LW0lru77fM+FtP/YZ8VeLEkfw7c6Lq1unIVbzfOoP95ccdK5zxV+zP8RPh1IP+JDqSqpIL&#10;2sbbeOuSq8/nXf8Aj39mj4p/sc60L7T5NTXT7U7kbTW3KSPVFJ2jn1Oa9g+Bv/BWW4svsul/EHS4&#10;5lXCtcxqVVR/tLjOenav2nGcU57PD/W8qdPGUOkVZSS63Tu9z9UxXE2f1KCxeVezxlDsmlJLzTuf&#10;Lvw31LxZ4X+J2gwtd61Ym6v4YWjeeSIPk9CM8498YzX7SeDLOaHwzp8EkzNIkaq245OcDvXl/wAL&#10;/FPwv/aDktrzS49HuriNlnjXykMisOnGMivbNBs/t+u28KbUZmBKqPSv5t4+4gnxNmuFy6WF+r1L&#10;pNO1neWlrH82+J/F39rV4Xwn1epTi21bd/ge0fD7Sm07w7CjKFYqCea3kjYVW0iEW0O3dnaqjp0q&#10;6Dmv9SuGMrp5fldDB0k4xpxSS/zP5bxFR1JuTd7jIwVY0+iivfSsYrQbKGI4qFo5HjGR9R6irFFJ&#10;xu9QeqseSeNf2VNB8VfE2y8RSJ5LQMXkiRRidhjbn9a7Lxh4ss/AXg661CZhHBYRlgWGAO23A98f&#10;nXRXjY28gHrzXyJ/wUG+NUn2pfC+nzIEx5tyFP3uMgfmK+D4mxWC4by6vmVNKMn97bPqMjweLzvG&#10;0sDNuS0tfZJHz/8AFz4j3XxL8cXuoXExKSSM0KH5gqEkD6fdrlfy/LFA7/dGTkAdsgE/rmiv4ZzD&#10;HTxuJeLqu7k7/ef19hMPTw2HWFpKySS+4KKKK4zYVV3tgda4/wCO3xKsfhT8JtY1zULhYILa3Z1L&#10;HIZtj7Bt/i+YDuMV14XMit/dOT9Dx/Mivh//AILh/ET+xPgNpXh9J/Jl1OZJsq+G2xkgj8S36V9V&#10;wXlKzLN6OC15ZNOVvI+f4qzL6nltSst0tD8x/it8VNU+KfjPUNSu769ulu5C6bpisaqSTgR4OMEn&#10;vXNn5gP73fEYX9QTn9KaBuVcH5QMYB6Gl2+5r/QHC4enhYRp0YqKikrLyR/HOIxNTETlUqu7buG3&#10;3NG33NIeP7xycYAzQpDDqw5I54rRKxk3cR5BGwXzI1LdA3U/QV6L8C/hvZ33xn8E2vi+2uLXw3r1&#10;wryS+Wf3sGcFlU4Dde5GPxrk/A/g3WPHnivT9J0a0vLq+vrmKNI4o3Z33OFwFCnd979K/TDS/wBg&#10;SXXv2l/2cPBfiTQ9cXR/AOjx2nj6S10uUtaP9od2BdAwdhG8ZwmTzjqCAnIaR8+/8FfP+CXdz/wT&#10;j+LHh1NHvJtT8K+LtOOp6XcyqE8mIbCylBkJjeOc/N26VR/4IxeLrjSf2vtN0dZt1jrEE7T7WOxx&#10;HGzjp6Gv6Sv2hf8AgnH8Pf2xtZ+H2seIrea70PwjpB0y3sp4ysrRsYtuWPIIC88HPtivwh/YG/Zm&#10;TTP+CjfxM1jT7FLfRfB2v6jp9nkcBBPNFjfxuwIz24/GvjePsRShkGIhiHpJaetj6ngujVlndCdH&#10;pufo0n+qHy7W43DJPJUN/wCzCijdvO7bGu8A4Un0wP0Aor+BpSfM7n9g8vLoFFFFQBi/EfW5PDng&#10;XVb6EbpLa2d0GcfNtIH6mvwD8e3usfE3x7rurSQ3F5M08ksrRKW8tNx5PoOa/eL9oi5mtfgj4mkt&#10;42e4WxPl7Rk53oP618w/8Gz/AOzZ4X/aN+JHxX0/xRp1veLdWl1p2ZVB8sOoG4A+h79q/qDwCoU/&#10;q+IqWVz8F8Ya0uelBNn5Kxxefdx267ZJJnCLHu+ZjkDIA64yPzrofit8HfEXwX1yy03xFYyWN3qF&#10;jDqVvHIhSR7ebPluQecHBx9DX0n/AMFCv+CbXir9iL9rO60nQdPu/F2hQ3iXFpdWVm93BtEgJjcI&#10;CDt9CQfTPb78/wCChf8AwTf1L/go7/wT9+GXxq+H+japB408M+HotK1vTru2a3lcW0Q+SONgMKMN&#10;jBOa/oyMrpH4jKOup+O/ws+Bfir4wnUv+Ef0m4vYdJtzdXs6xkpbRhgu5m6AZIHP9DXM3Fm9nO8c&#10;n+tRmRiG67WK/wAwa/Xb/gnH8CtW8Af8ENv2pNaXQbnTvG0c82mTPPBJFPHabIpMKrAHhsjI/vV+&#10;Q0sjB285pBLvIYP1U919eG3c9DnjNaInlDb7mpbG6ax1C3lBcrHKrEK21jjng4OPyqIrg43frVnR&#10;rNtS1u0tUVna4lVR9cj+hNLmVNuctrM0oUZe1gqfxSkrM+1Ph9+0LpOo+CtPjgsbx7qa3GxFsGO5&#10;cFdzSDrz6qCPxr5Z+Mnwl8QeDtbkvNSs5I7e8Zpo9uXCAnPPGBnI4yenavt3wH4UsfC/h6xt4oIw&#10;1vAI0fG35SBn9ateJvDVl4w0ObTbyHzIJ1KEH5mX0Oe1flmDz6ng8TJQi2m3d/M/tzPvC3F8S5LS&#10;hjay9rSgnGKjbpffqfJX/BPnxgvgr9qzwtqDs0aea0O/B43jH88V+6i8R/gp6+qLX4wt+xRZaX4h&#10;zp/iq10vXreTz9OS6wouGBBwHYgLjjvzuFfp7+xXrPxAvfhTBb/ES3tTqFu+IbiC9S48+PAAJ2kg&#10;dPXvX5n42YejioUszotJ25bH5X4e4fFZXiK+VYuNnfW36HsbxmM8/wA6jcbhj+HuMZz6VIy459ab&#10;X83cqSt6H69fVNdDvf2dvi5d/CX4iWl5G5a3mYR3CfdXb2P4ZP51+ivhzX4df0W2vIGVobpQ6EHr&#10;mvyuAVgVZsbuOK+x/wBgH42f23oknhu8m3T2Ee+EPksyc9D0PbjrX9C+CvGEqOL/ALHxUtJ/Dfp/&#10;TPxXxU4ZjOis0w8dY/G+r7H0/A3Le1Sg5qCBdq+55JqVK/qmMYpWjsfz3G9tR1FBOKAc1ZQ2QZFM&#10;MbE9O1Sk4oBzUShf77gcL8aNF+26Asm3/VNmvJR+7JbewXnGCOT26/Q1794xsV1HRZomGcqSK+df&#10;Ft5/ZOi3s4zutw2Bx6EV/nJ9LThl0OJsPj4L3cRHlfrex97wrU9tS+rre6X3nwd/wU5/bbvNK1Vv&#10;Bfhm98lrhCL2ZGy0XTAA6HPzdxjFfF/w8+EXif416z5Wj2N9qUzPtMzLhc+pxkDP+8as+PNTvPin&#10;8cdQ86aNrrUNUktkYj7qiQj/AB/Kv1O+FegeD/2Lf2e9NuL5o7OFYBJNcCM5d8ZOcAk4z29a96pm&#10;lDgXI8LgsJR58VW5VF2v0+Wp/cOJzKhwNkuHw2Bo8+Kr25bq97q/TW/Y/PPXf+CdPxS0PRpL6bR4&#10;54Y1LFYp9z478Yrz/wCG3xN8T/s1fEGG8tXvLGexkBmtpCU3LuAPGBnr79a/Wb4A/theCf2lPEF9&#10;pPh27e6ms4PMfzFZFbJwPvKPSvkz/gsD8DdI8Nrpfiqzhjt7q5lEUmzoRjPP4rXDw34mYvOM1lw7&#10;xJQ5XNWV1r5HDwz4l43OMylw/wAR0FF1E0rrb7z7D/ZW/aBs/wBoj4WafrVvhZpUCyrzkMCQc59w&#10;a9MPDEenWvz5/wCCMnja6ivPEWkyMzQ7kKAnhMBm4+pY/lX6CQvuiX6c1/NPidw7TybPquFpfBfT&#10;7k/1PwXjzh/+xs8q4GlbkVmvmrgwVm68hTgV578TNUPg34xfC/xIlusy2niGKxuDkL5UV2rWjvk/&#10;3RMWx1OK9EVV835v4hxXl/7X1pcJ8AdYvLEf6dpkf2y1JICrLGyyIT6cr1qfDDNP7O4nweMg/hmn&#10;r62PmMCvaYiNGW07wfpKMl+Z9wW0nmKT+tSVn+FtVh1zQrS9tpUntrqCOSGVGykqFQQy+xBrQr/a&#10;KlNTgprrr95+JSi4ycX0PnH/AIKc+IFtfgTo+h7WaTxR4l06yXChseVN9sOc9iLUj8ap6dD9msYY&#10;+Cyrkke5/wAMfnVz/goIkep3Hwz09sedL4l+1KCP4YrO53H/AMfX86rWw2W47BeD7HAr/N/6YmOd&#10;TiShQv8Aw6a09WfqmRxtktKm9FKU3+Uf0HmTyxz37+lMuMpau6NztLdB2/8A109s7+nyt1NZXju/&#10;Oh+Fb25Qn9zEWGBX8l4OmquIp0+8kvlfqduHi6leMHu3ZHxt8av+Cs1v8MfHd7o9roV5etZuyGbe&#10;oXIJHT6g15P4v/4K7fEDXfl0rTbK3hfP+sjZmHpjFfLPxWe4vviDrUl4r+dJfTS5eIMy7pGIAJI7&#10;Y6Z61vfDL48a18NXVomW8hwMRzEsFx7DGM5756V/emV+GeQUcFTrRoqrU5U9dr27n9q5X4YZJSwN&#10;OvTw8a1RpPWS39D07Xf29Pit48j+yjd/pYZSiW5YN09RXm//AAz/APEHxrfyXi+G9SnkuSWIKKoY&#10;n0yRXtHw+/4Kmax4NuI1m8L6Pcwtw53FWXHsQ2c/h0717H4b/wCCxXhsKqaj4Zltd2CzQQjk/XFZ&#10;4jEZ9kzbyXLIq61aktTCWM4iyS8MoymMU95KS1+VrHMf8Ex/2UfGnw9+Nia94g0m+0uwt7dlVWmQ&#10;qzN0yqsTxj071+mnws043niqD5d3lgsxPrXiP7NH7Tmi/tN+Fn1TRYbi3hhIRvNXBJOe+PY19CfA&#10;+38/VpmXcSi4yT65/wAK/FshxWO4k8SMHTzSiqcouN4Lpyu6+/dn8neJueY/HYiriMfTVKolyuK2&#10;/pnqVt+7dgfQfjU6zqrYz19qgnlWzi3SMsYUZbJ7CuRvPjr4Tsrsxy65YxspIYNLtK/ga/1DxOYY&#10;bCxX1magtk3sz8Fp4etWdsPByt0R2yXccjEA9PanGdR/FXnMn7TvgO1kYSeK9J3L284ZFU7v9rzw&#10;Dat/yMWnyZ7pKDXDPiXKoq7xEbep108nzCeiw8/uf+R6j9oX+9S+YueteQ3X7Z/geEp5erQzFjj9&#10;24OPrXQ/DD496J8W7uWPS5hN5H3znpWeF4nyzEV1QoVoyk9ki6+R5hRpOtWoyjFdWjc+KXjKHwH4&#10;MvdSmcILeMlfduw/GvzO8f8Ai648c+Lr/U7iRpJLqZmwcfIM9K+sP+CiPxSOk+F7fw/byKJrwl5B&#10;/dUbcfnk/lXxzJhX2hVG3njvX80+OHEn1jMqWXxfu0/iXRt66n7x4S5D7HA1Mxkvfl8L7JaDaKKK&#10;/BeWzaP2AKKKKAFX5SG9M5+gVm/mor8pv+C42rXD/HLSbV2822s7MbI2PAZhGx/nX6scgswBZlQk&#10;D8QD+ma/Lv8A4Lq/Dq8t/iNoXiA72tb6MxFscIwZFUfiCK/XfBWtT/1jp0pWUmtGz848T4T/ALGn&#10;KO/S36nwOwyf4RznC9jSbfc0yNvMZueMkD8CQf1BpzMqHlj0zX9p3Tbt3Z/LVrJJDZCqsqtt+bIJ&#10;LYZR3xX33/wTI/4ID+PP+CkPwOk+IGl+J9G0PRUuZLOKC8t5ZHnKMVZl2gk7SBn/AHhXk3/BIX9h&#10;E/8ABQn9s/QvBNwwXRoQ1/qe/wC60ETx71I6n5WPSv6oP2Q/2I/AX7EHg+bQ/AGkR6HpUygvbR5C&#10;q2WZ5ByfvFge2MVLkB8q/wDBKr/ggv4D/wCCdjNrniGTTfF3jYxqgvXRmjtSDnfErDIYbhzjuK+w&#10;Pjf8WfA/7JngbXPGPiOSy0mxJa5upfK+e/kCjg8EsxHp6fhXy5+0H8Xfix+1f+3XqPwb+GPjC7+H&#10;vh7wLpdvrOt65pxRry8admiWFd8TqcMAx5HCnrzj5M/a++MXxC/Zl/aQ+Ffgv44SWvxB8H6T4gi8&#10;SJ4pkc+dd6cgeIwyImyJmZiWH3s89MGi19S1sfpJ+z5/wUW+Gf7Svim48N6TqS2evBd8Gn3W6OS7&#10;jAzuTgDAJUde/GecfEHiX9mm3/Zk+IHinTreyFmuua1eawJMbmkFzM0o+YcEfN+Ga+fv2rf+Cvvh&#10;P9s79sbwT4J8CeCo01jw/wCJdOm0XxNZOyXiQfK8tvIqfL5bApkZ/gFfqt+1Z8BJviN8KbLVG+0J&#10;rWj2qmURhdsp8tS2Mnou09fevznxO4fr5pktSOHk1KGtu59vwDnFLLs3hKuvdlofEZZW+6MMvynn&#10;0opSMJ/FnJOWXaTSV/DEouLcXutPuP6xjJyXM+uoUUUUhkOpWS6nYTWzRxyrcI8ZDgkfcY9vpnn0&#10;rxX/AIN4PCrfs3f8FKviF8Pb6JYW1Gylv7OV1I8+MJEz4zxjLkH/AHfcV7c44zsd+i4UkbgSAR+W&#10;evpXk/7UHhTW/DPhXxN448P+G9WW60fQLszeIbKBnawi+QCIjjJYADJOOPY4/ZvBXPqmFzOWCjFu&#10;NS1/L0Py/wAUsop4nL1idpQP0lvf2v8A9mfwx4v/AOEcvvEfhO31iS62m1e3lYGd5Cu3d5ZXdu6j&#10;PHXpX0N4fs9N03TYk01beGzb96nkKBC4OV4PT8vavx0/Z0/b4/Zb/aG/YZ+IXhXT/DLaJN4b0dCl&#10;zqMQjk1DWntXVZQUbLMJiSBv7n612H7Enjv9qb9uz4MeGU8E+IJPhh4H8JadHocmotGVvtRvIIyk&#10;jGOQSoVLFOQRjdk57f2Ty23P5l5j9Dr/APZUsLnxz4l1GS6vL3RfFsDRavo92++2lBKZ8tQoAOEA&#10;zznj0r+c3/gvR/wRwu/+CePxOk8UeGWe9+HviS4eVJihLaZMzDbBIf8AaByuMjhq/e7/AIJ1ftC+&#10;MvFup+Mvh58Rkhu/Ffw/1A6edWgAC6pCiKd5woGdxbP+BFeoftifsh+E/wBt34Eap4G8YWfn6bqg&#10;3qx5ktJMELIvbcpPFMOZn8WKKzDcVwvQMAQGI6/l/WtLwjrC+H/FOn3UmWjhnVnGccA17Z/wUv8A&#10;2GNQ/wCCeP7WGtfDm/vG1BbKKO5tbrvNBJlo9w6btpGceor5/Zd5Vd7KrdeBzUzipKzOjDYp0asa&#10;v8rv9x93x/tNeELHw9b3kmuWsfmIAImzkEDpnHHWu++EXhzxl8brJdU0Xwzff2O5AgvJGQRXWepT&#10;ntgZ/wB4V+bWl2txfalDa26ySNI6qFXockDlcEN+OK/ez9j7wJL8NP2dfDOkyosM0dokriNfL5YA&#10;88kH8K/C/EzE0+HsOqtF3lPZP/gWP6n4O8Vc/wCIa0cNGajToq2itdW6t3PEfDX/AATIsfiHfR6j&#10;8QZjcJF89tZwEgRt/FvHAbOFxhuMH1r6p8GeF7PwT4TsdHsY/IstPj8uGMHhR7DnHQdzmtHczfe/&#10;nmiv5lzziTG5mlDES91bJXt+p9fSwNKFaVe15S3bDJNFFFfPnYBHIrpvhN48m+HHj3TNWhcr9lmV&#10;3XdjzF6EH88/hXM0E9OuWO0YA4rqwOOqYTEQxVN2lFqz8upz4rBwxdOWHqK8Wnc/VDwf4mg8S+HL&#10;XUIZFkhuIldWXvxS+L/Hek+BNDOoatdLaWe4J5jKTyenABNeD/sAfF7/AISnwTJoVzIWudPYLHuH&#10;OPmz+WBXrPx38Hw+Ofhnqli0ayN5Jkj+XPzKOMV/e2T5/LGZEsyw9m+S9v7y0P45zDJ1g81eAxF0&#10;ue1/7rLWkfHHwrrif6LrFrJzjqR/MVv23ijTZwpW+tTu6fvV5/Wvyw1UXWnag8HnSxvbuwYByuDn&#10;2q5p3jjWdK+a21O6jI5OHLfzr8Zp+PdSjUdLFYa9tLp2/O5+pz8IadWPPhq7+av+Vj9TjeQuu5ZI&#10;2HqGzRDdRuxUMCfavzX8P/tIeO9Mmj+ya5qD7uAn949uME19Zfss6l8Q/FlvFqPiSRlsWUFBLgM3&#10;XtwfSv0LhTxSw+fVvq1ChKMlu3t958XxHwHWyen7WvVi09rb/ce4X7rPC6rz8pFfPfxG0fedUtNq&#10;/MhJB9D1NfQnzA4ZVAbI4rxj4oaX5PiWY/daQda/E/pdYByyLDZlDX2VVNnl8J1pwxDit7p/cfhF&#10;8ZPD1x8HPjvfx+Xtms9Ra7RehIMrN/LFffHxM+KPh/8Aah/YUuVtb1Wvre0VpI/4o2UHcAD9PxrJ&#10;/wCCln7Cd18Roj4x8NwFtStkP2iBAP3445/DB/Ovz5std1/4fy3Wnw3GoaaxJjnhyQhHcN2r4nKI&#10;4HjTL8LjMNWSr0GmlddNOp/fmWU8Hxll2ExVCty4jDtO1106fge+f8EvPHFr4W/aOhsWl8mXV0Ft&#10;ECceYULMf/HQTz6e9d5/wVp/aItfG/iyHwXaKP8AiUuWuHz325XH4MOnrXzn+ydrp8KftFeFtTaN&#10;lWO9C7uDjcCpP4hjX0d+2v8Asp+IfjD+0vp0ei6fIy6xCJZ5xGMLjaOv09a9HOMDluE41oZlmUuW&#10;Mabk22rOSXTTyNeIMPgsJxnSzLHS5VGnzXdrOSVnsdB/wRm8DXjz+INbaBxbSGNY3JG1/lYHH5V+&#10;g5UhFyNuQOK86/Zh+BNr+z38M7HRbdQHjhHm8YO/vXogHyr645HpX8deJXEkc4zytiaduS+lu1kf&#10;zTx1nkM4zmrjaekW9LeSsNUZmX2BrnfitpP9ufDrWLPyxI09qyhWG5WGRwf0OfY10gODVfVYBNYy&#10;5C/dPUnP/wCrGfyr5PK8R7PGQqrTlcX9zR8th58mIjU7Nfg7r8z1D9jXy4/2Vfh3FC4kS38N6fEG&#10;Dbvu20Y6+oxg16ZXz/8A8E0/FE2v/svWNrckfatB1LUNMkCLtjVUvJmiCj/ri8X+Qa+gK/284cxS&#10;xGVYauvtQi/vij8pzzDuhmNei/szkvxZ8u/tw6x537R3wh0nbuSe21q7P+y8a2iL+kzVc+Xayxj5&#10;WO5TnqMn+mK4z9pjU5L39vzwfaSSCSOz8LyzRRsP9UZZ3V2H1ESf9812MHDIvy9OMdxX+Z30rK8q&#10;vG04y6QS+5Jn6Tg6Ps8swsO0JS++ciRsE9M8VHdW63cLRMv7t/vAjOakIw7UV/M0azhNTi9VqdFP&#10;pPqcbrfwC8J+JGLXeg2MzNnJMKKRnryAc5rzLx5/wTV+FvjYtJLoP2e4Ykh4rhh+nFfQKHFDnNfS&#10;YPjfPMLJToYqat53X3M9jC59mWHs6Veat5s+KfGv/BG7wt4hWT+z9UuNN3dA0Yl+ncV5f4p/4I2e&#10;ItJDf2PrMN8VBEYnjWNf0b+dfpJSq2O2a+2wPjhxTh3eVZT6e8v8rH2OB8V+JcKuVV+ZdpK6PAP+&#10;CfX7OWsfs3/ChtJ16OCO+aYs3lOGUjnHQn1r7I+BlkIoJpgOGIH1xmvNZGBA4xzXqXwQX/iRv/v1&#10;+jfR9zGvnfiJHMcXZzcW9NtND8o42zStjoVMXXtzTavY7adPtG1WUMrZDZAPFfOv7T/7HS+MFn1j&#10;w7uttQwzSwxsEE/THXjjn86+j1GxBTJ13HaQxHcDvX+kme5Fhs1wjw+LSd/h8mfnOU5tiMBiI1sO&#10;9VvfqflX4i0C+8M6pLa3lvJBcRnbIGwCSPqOfwqmdyqNwbn1wP6V+g37QH7LmkfGewaQQx2+pRq2&#10;yXHUnGOn0r4d+Jvwm1r4U+IJLDVbWRNhISXaSjgf7XSv46448P8ANsjqOesqXR30sf05wfxtg84g&#10;oSsqq3RzQ3Ow27fl+c7vm4HXtX2x/wAE+vAqeHvhTc6xJFGZNQferYx8q7v8a+LtK0yXV9Tt7eFG&#10;kaeQR4X0J5r9GNE02P4S/s+tHHH5YstNMhzxglea+n8E8uc8ZXzKWqpRevTY8Hxax9sLSwEdHUkt&#10;D4t/a48et45+MGoMpVobbEK46AjOa8xHPJ+90q1rmoHVdZurpjua5laXJ75NVa/JeIMwljsfWrzd&#10;3KT19HY/ScnwMcJg6NGGijFafIKKKK8c9MKKKKADPBHzfMMHFeV/ti/s06d+1F8G77Q7iMLeoplt&#10;ZmXcyuisVA9NzbR+FeqUqhW4bvwGzjb7135fja+CmsXhpWnFp6b2OPHYSnXpuhXV1NaH873xK+G2&#10;qfCjxvfaDq1tNa31ixjZGTGcckg9DyT0rn33YyqyNxt+6eCSP8K/Zj/gon/wTv079qbw1JrGiW8d&#10;n4ss8ssqKf8ASAMYBPQZweuK/MHQ/wBjjx1dftA6P8PptHuLPWNc1FbGF5PlhLN6yE7BwCRlq/uf&#10;gvjzAZ9h4OMlGpZXj1utPx3P5R4q4PxeU4iTlF+zb0Z+gH/BpReW8P8AwUJ1JXkjjlk8PXzgEgMQ&#10;PLBIHfGRnHTNf0lLIJACrSMqnJI/j4/lzX8/vwP/AOCXml/sQ/t4eAPCvgXXPEV14/vNPW7v7iwv&#10;JLSO3QmLzEYsu2SMllDAHsOua/fPw5HcW+k2/wBrkRrjykSUqvy+YBhsHuMj/Oa+21etvU+PlFJ2&#10;ufIX7bX7FHxEj+Luo/Fr4Iajptr4y1TRl0XU9IukjhttUgUtgCY/NCw8x23KCSVWvjH/AIJDf8EP&#10;Pi94A/aPj+Jn7QWox6zb2KeZpun3OrDWQxL42MpGxQMscAEADjkkV+ys83I4D7TzjqeDgA+pPvXy&#10;x8Hf2zPH2o/t1+OvhT4h8FXsmj29+bjQdctofLtVsPKQ/MzYy4feCPbPQinHmi/e+SJ1ekeh23wZ&#10;/wCCdHwh+A3xKufFPh/wZpltrl0/mvcFRIVc9XQMAI/ovt6V6p8Q7qO38Fak021o/s8vLH73yEc/&#10;mBW0LtY87lOByCe49a8A/bO/aGsfCfg650PT3W4v7wYdUyfLXvz07+vavmuLc4w+V5ZWr4uajdNJ&#10;dz2Mgy+vjsbTp0IOWqv5HxRqMnnahM21UG7bgHOMVDRypYdslhn3or/P3EzU60ppbtv72f2hSpyh&#10;TjCe6S/IKKKKxNA8hbnKN6ZwG2199/s3/C3RdW/Z6h0m8sLfULHVrYx3kMq70uEI5U5+tfAnl+ad&#10;v65xX2d+wz8eLLXPB8Phu+kWG8tTiEFsF15zz07D86/avA/HYTD5y44h8rktG9n6H5V4sYPFV8rv&#10;hrtRfvJdF5nEeC/+CDX7N3w+8cza7pngmeC6uJjcSRtqUhti5YNu8nGzcO3418CeKP8AgkN+1B+y&#10;Z+383xC+Fs6ar4P1DVp7mx0ybXZIIUM27/Wxq5VQMIT8vOB6V+3WrTyW9jM1rG91cKhMcXTccZHX&#10;oeOCa+Zf2NP2r/iL+0Z+1F8SbHxB4M1Dwf4L8P20FrpMd4FMlzdLI4lfcpIKlQpGOn4iv7GtNrm3&#10;P5l5krI1P+CfH7Jvib4HaT4n8WePrqO8+Ifj++bVtVSGTzILCRkVPJjfPzKAgPTjd65r6VlPltub&#10;gL0Pr0/wqOCfeNxwFycH15OP0xVbX7mSKwkkt4vtM0KF1i3BQ2MHG4ggZxj8fxEczWrRS35W9T+X&#10;n/g50+MGj/FT/gqHri6Pcw3kem6VaWrvG4O6RIwroB1JUjBA9a/Ozy5IiuPldsHa6nIz7dvxr9/Y&#10;f+CdnwL/AGvf2nfi94Y8a/DP4geCPEumibUX1m819Z7CSWUzSK4CxhCoxjG/ivy5+Ev/AASx174t&#10;/HzWtG0+4SPwfoOqvB/aBziYKxzheuCAORkGuLMs0w+BoPE4h8sUtT08syvEY2t7DDLmlp6FX/gl&#10;b+yfdfH3466frV5as2g6C/2mRihCXDjOE/Q+1fshZ26WdjDDGnlxQL5ca4P3R06/54rkPgZ8CNA/&#10;Z88CWug6DZR2sMKYkdchpm7muzXhQoUqqjABbNfxH4hcYf6wZh9Yi/3cNIr/AD+Z/VXBnDFPJsD7&#10;KPxz1kwooor86ifYt3CiiimIKGyV/Wiin1TfQNbNI9R/Y/8AiAfhx8XbFjJmG+b7O69gXPX8MV+h&#10;eI57bavzRqvf+Mf5NflXpV9Jpd/Dcw/66GRSpzjHPWv0s+CXi9fHfwy0zUI23M0KxufUqMGv6f8A&#10;AXO/a0K2V1nfW6XlbU/n3xgyv2eJpY+C3Vmz4T/at8Df8IB8ZNUt1UrDcP8AaU4/v9v0rh/C/g7U&#10;PGGsQ2mnWslxcSttXg4Ffan7X/7Mt78Y9a0W40tIfM8wpdux2lY/lwf512/wW/Zt0P4P6akdvEr3&#10;mctORnd+f1NeLifCPE4/iGtLktR5r38nroelhfFKGDyWnC96trfdpqec/s5/sRWfg+ODVNehW41A&#10;BXWIPwh569vT8q+jbSyEEQjVFSNAAoXsKdApLN97sMGpkGK/onh/hrA5Rh40MJFaderPxnOs6xeZ&#10;13Wxcrvt0RC6lWX5fl75ryX40Js8QIe7KT/KvXpev4V5V8c7crrFvIPu7CCfyr8O+lJhubgetJL4&#10;ZRf3uxvw+39cjY4OcCWPBRZMjBDdMfSvJPiz+xJ8PvjFI76tosLyPklox5eSe/HXp3r1wHNFf5f5&#10;fnmNy2pzYGo6b8mfq+AzDFYGftMHUcH5Ox80+Gv+CVfwv8Pa5a3q6fI0lm4liPnuMEdK+itO0uHT&#10;jD5VssZgQRIxOWUDpzVyiurNuKszzO316q52Vlfpc2zPOcfmM1LG1ZTsrK72AIVJJYMzckjP9aKK&#10;K+fcrnmRVlYD0qO54Ck/dwQfxB/+vUlNuBuj/A/nyBWlPSzXf8rE8ibt53+63+RU/wCCXSPaeCPi&#10;HaMZP9E8YXCKrHO3NpZucf8AAmavqGvnb/gnukcen/EcRj5T4skY8dzZWZr6Jr/azw1qOfC2AnLd&#10;0ofkfn3F1RzzivN9ZX+9I+Kv2jvl/wCCjvh9f4l8HjP43VxXfQ8yR/7tcB+0h8v/AAUk0NucHweg&#10;6f8ATzcV31uciP8A3e9f5xfSi142q/4V/wCko/RIq2XYX/r1+cmSOcyNRR/G1FfzYyKfwL0QFsHH&#10;rTUcOxA/h605iFGTUV7f2+lwLLNKkKsQuWOBknA/nV06cpvlgrsfM07Wu3tYlooDBwGBzuGR/n8K&#10;KzklfUoRhnb9a9X+B640GTP96vKWbaB9RXrHwScf2C59WNf099E9xXGkb/yM+d4m/wBzfqjt3PTN&#10;MYYpzPkjFEh2r1xxmv8AUaMYvRo/N5J7r8CFgXfiPdjvnFcr8Vfg9pPxV0GSx1K0WbcDscnlSff8&#10;q6yKYZwXBY9jwfyqR13Y4/XGKyxmX0cXRlQrrmjLozoweIqYeoq9H3JLtufG3g79jDVfBXx00+Zo&#10;Vk0W3l81ZAeuOikde/pXvf7VeqnRfgjqvlrt82IpgHsRivTcAD+tct8V/h9D8UPB1xo80jRrOp+f&#10;riviaPBdDK8txOHy3R1E9D6StxRWx2Y0MRj3dQa/A/MNBkfKv3Rg4OfWgHNexfFL9jDxN8P55ZrS&#10;JdQsULFSnUD3Gc15Hf2UmnSslxCbeRThlKkH9a/i3POH8wy2tJYyjKKu9bH9VZPnOCzClF4Sonps&#10;9yGijP1/KjGBXg2bemx7HyCiiim9wCiiilZJ8y0f5hHSXMIyhiCVU7TkZXJ/PIx+tc78RPhnYfEB&#10;LW4cfZdX02T7Rp19G372ymGMOGxlegBwGz7Yro6K7MDj8Rg6yr4abjLuupy4rB0sTTdLELmXmdL+&#10;0l+1PqGmfCjU/Fvh3QdLj+LGm6K9lbeIGTN4V8uMNtkHOWaNP4eMVU/4JQf8FW/i142+G0q/Gvw7&#10;JD9n2paahwJLlcHJkcnnnpwOp9qxGXzAY/lKyAqQXKgj6AHP44qmkRl1Sw0rTreD+0L2UW1uixFA&#10;hYgZ3LnHJHav17JfFjPKsP7PguarUas7O1l31Pyfirg7Icvw9THYhuMVsktT9R/hp8S4fiZ4dg1K&#10;1sbiG3nUMjyY2v8ATHX61razeyWWnXF2ts8k0SFlRAu58fwhvfjrXmf7GWl+KvCnwdh0/wAYLFHq&#10;VrM8Uaoc7o1OAd38X5D9a9Yby5l+ZsKwI+Zttf1hl9SrXwEXNpVHFXfmfzvKtTlNVaUXyX0vpp5o&#10;+TfiF+1n4n1XxGul/Ybjw7ptzI0ck0yFmRRgHDLkd6x/Hn7Gx8XeF38QeH9ck1eSQFyJGJMn4n8e&#10;tfWWofD/AEfUNPltrqytbiCbJbcm7P41JoHh6x8MaUtjp0CQW8Z+WNSuPfNfn2J4AqZjUnDOa3tI&#10;S2T1cX5dD7fD8YPBKM8thyyW9mveXmfl/qmlXGi6jJa3UPk3EJKuuD1FVmbaufmx64r339uX4LeJ&#10;bf4zTa5p+ltN4fkgUu8ceFV++QOf0rwSdGiZPlKKzfPGucgfjX8p8YcMYjJMfKhVTlC9k0vuP6F4&#10;T4spZ5hnUS5JpbPy3GlwCATt3dM8ZpZB5X3v05r2T9nv9l5PjZ4S1C8XUprWW2b91EApMmc+v0rm&#10;NT/Zo8ZWHin+yV0W6k3SFUnMZ2keuelKfBebRoUsR7JuNT4bettTsjxZlXtqlCdRKUN/uucNDDJN&#10;OsMcfmSycLGBlmPtXtXw0/Zf8RWGgS+J7iWbSDZwmWJF+8O/UH2Fe+fs5fsdaT8M7K31DVreG71R&#10;grKZOfKPOev1H5V7VqmlW2safLYzwrLZyJ5bxqMAg/Sv2vgnwdqwgsZmVTlqW91W2PyjijxSi5vC&#10;YCneDfvS7r+tD5O+Ff7e9zpKxWHiKzuLwLiJLqAjIxwC3+fWvpvwx8QLHWvDa6pJttbeRAcsVywP&#10;U8c+lcjqH7JXgm9tHt10W2h83PzKTuHvxXQfDv4bw/C/R/7PTUXmtVOUikI+UenIJNfq/DGX57l8&#10;/YZjWU4a2fXyvc/Oc9x2UYuPtcDTcZ6XitvOxV/4aB8P3GtLYWFxJeTSAqsaQthSOmSRgde57V8U&#10;/wDBab/gqn4z/Y1+CN5/wgOhrPrwmigmurmJmSFHByV2uDkY6gH8K+yvG3x9+G/wzn87XNa0PS3j&#10;bl5mWPHryQK/PX9ub9obw/8AGb4w3Edm+l+IvDci7YpEVZI2PHOfbHvRxBnONwVH6zGak4v4V2/4&#10;Y8rGVMDgKUMRmlKVOlKy53orvbpsfkP4M/bY/aW/b18Yal4Lk+J2saZF4kV31C1lnkaO4UZOxg25&#10;cBc43epr9Bf2KP2dtY/Zp+EMeh6xr1zrdwsjSIA5WGJWCnCJgBSc84AzgeldroPwn8LLqlprVnou&#10;n2t5bxeXDJCQSgJAb+EYyPr0rsH5w3zdMcnjgkD9MV/OPiL4mV89g8Hh1yLS/fY/orgXgvD5ZFZg&#10;pqomrxa2aeq/q4Nt2rtAX5emSSDTaKK/IZxin7ux+luLT1CiiipEFFFFUkAUUqqWPFBXBG4quTgb&#10;mC5/OpjFzlypqPr19AjKOvMhNm4H5WbtwOBX21/wTw8W/b/hlNprSbms3GM/7W7/AAr5L+HPwi17&#10;4oamkGk2fmDeFeSTIRf8a+2v2T/2ap/gVp1zNdXbTXV6FLxD7kZG7p/31+gr9y8FsozSOcrGxouN&#10;NRcW3s79T8i8VMyy+WWvDTqJ1L6Jbo9jTd5zA/wgUrp85O2gfLt+nJokfnt+df15a+kWfzcvedmh&#10;1u6ktUnmrmoQ2z8fxp2c0ezcVaIRu9xXcOeO3WvM/jtzcwn2P9K9Jj6tXm3xzXM8H+6f6V+CfSWl&#10;FcCYu/8Ad/M97h//AH2B54OtFNVt1Or/ACWqS95n6YAGSB6nFIzbVDHo3T+VRX90tlZvMzbREGf8&#10;lY/4V4n+zV+1Cvxh+K/jjSJGjMek6gsNoB/Gnlgkj/gWa9rLchxONwlbGUVeNPf8P8zrw+AxFelO&#10;tSjeMNz3IHNFNtyZUzjqePpTiNprw3Y41JPYKbOflX6j+dOpk/Jj+o/nWtPp6v8AJDXxIu/8E9Bj&#10;T/iP/wBjW3/pBY19FV87f8E9uNN+I3/Y1v8A+kFjX0TX+1Hhj/ySmX/9eofkj834q/5Gtb1/RHxr&#10;+1V4buvD/wC374N1yZXFnrXhm4soCCDhrWUyScdfu3Cdv612kalWG7dlRgknvUf7ddvFb/Gj4R6g&#10;0c7TQy6paqyD5FWSCNm3Hp/yzGB3wamxj33fMT7kn+mK/wA9PpYYP2HGcpraUIv8Ej9AwNaVbK8L&#10;KX8rj8lKSDHzE0Zoctt4bb3PNY914+0fSpjHLqdnu6EGUfL9a/mujgatd8uHi5y6pJto2w9OdR8l&#10;LW3RJtmpLKu3BI9efavlH/gpn+0JJ8KvDmj6fBdNDJqN4hwhwQsbI/6gNX0pN8TNEe3Zl1OxKqC2&#10;VlU9Pxr8rf8Agpj8ZX+LX7Qt1Db3kc2n6eiiIDBUPtYHH6V+yeD/AAPicxzlfWaTjCKeslbX5n6b&#10;4W8K1s2zlRr02oRTbuvkv8z9Rfgj8QLf4p/DTS9etZC0WpQLOASPkyOn6ZrqGnVVznjp0r4+/wCC&#10;Vvx9s9b+B8el397b28mkyCBQ7hSyY4/UGvqUfETQ5f8AmJ2DLk9Jl/xr4/jLhPE4LO6uGhCUo3du&#10;VNny/EmQ4jAZpVw3I3FSdrJ7dNTfC703fw9a9Q+CDY0iVf7pyPpzXkGkeI9P1ZmW0vLe446RyBiP&#10;wr1P4FXgaa4h/ugcY+tfpX0aqksHx3h6OITi5KUddHtc/P8AiKnP6nJTTTT6noobzI1K8814Z+29&#10;+0xqf7Mfg211yzt0vI2uVheBjtEucfxDkd692iXbF9Ca+Vf+CuOlfbf2Z1kRC0keowMP/Hs1/qRm&#10;lWUMFKrDdI/FuJK1bD5fOvQdpRRD8Hf+Cq3gjxeYbXWPtGi3kxAA2F4we/zYr6T8IfEvQfGsKzaX&#10;qtjeiQAgxTq5P1APFfhy8Q3L/D8p5x0rf8A/FnxJ8NbtZdD1a/0sIc7IpyqvjpuHOfb0ya+Gy/jC&#10;rT92tG67o/Icn8UsRTn7LHR5rdep+4TygyBcH8QeaCmZRj+HqM9K/Nv4I/8ABWjxJ4SaK28WWo1a&#10;1AC+bAqxyL1zkk854/KvsP4K/tueBfjPBCtrq9vZ3zgFra4bY659z8p6djX1+Cz/AAmKa5XyyP1T&#10;KeMMszBJQmovsz12WNZ5NpTK9GBHBrzD4yfsneGfinayM1r9lvOSs0eBgnHUfhXptrex3cfmRyxy&#10;xtyGB4P41OsoDY7/AMq6s0yfCZjRdLExUk+6PtMBmWJws1Ww03ddU9z89vjJ+yB4m+GkjTQQtqGn&#10;jdiRF3FQMdQMnv6dq8nmha1PlyQtG69Rsbd+IIzX6uXtml3G8cyLJGeqkcGvFPjZ+xb4f+I8c11p&#10;8IsdQZSVdCfmPvX8+8YeCvJTliMobf8Adf6aH7Rwv4tJuOHzVW/vf5nwWr7v7w+oIpScV23xQ+Af&#10;iL4UXDR39pJLaxlttygypAx19PxrikG7szA9CBmv53zDKsTgajp41ezfn19D9wy/HYbG0/aYaXMv&#10;IQHNFBI7UV5uq+I6YtSV0FFFFAmRXc4t4mkYhVjUuST0xXzV+0H8S9W0zWLLUdPvGtpPOYI8fLpj&#10;BBHIxzivobxpN5Hhe8YKrNs2rn3ryHxF+yv4y+LHw9m1DQ/D11eLbHfuMZQEc5wWx6V+veG+Xc0J&#10;4lK8uj7H4rxDxhDDeIGXZTjNcPKLck1pe+hg+B/+CmPxi+HV1/oHiRmCYUG7txMTgA55b1J6eley&#10;fD7/AILpfE7QZkbXIbLWEX7yJCtvu/LP9K+J9T0y40W+mtLuEwXdvIUlQnO0jtVev2KnmeLo6c7u&#10;f1VjvDbhnHr2lXCQfMr3Sto9j9UPh7/wX80LU3hXxF4ZuNN3ffMchm47ngfyr6A+GH/BWj4NfEp4&#10;47PxBcWs0mAVvIDCqn2LKP8AOK/DBGCHdtVj0GaasW1v4SvOBzlfpXqYfjHG037OTTXofA5n9Hfh&#10;vGS5sLGVKS7S0/FM/o50n4z+C/H+mstvr2jX8ci5aI3cbZX3GeleK/Ff9lbQPE98vibwlJZ3jRzC&#10;SaK1lE0cgHUDBx61+Ivh/wAb614TTdp+pX1izqUJhkO7B7delenfAb9vL4mfs6EjQtc863Y7jbXC&#10;eZGTzk8nqc81OZZlgc2g6WPpp7O6Wp8P/wAQDzTKZOrlOLUpfyv9Wfup8G59Lm8MwtY2cenyqAsk&#10;DRhGRh1PFdFrviTSvCyCfUbu1tSxwpll27vzr8WdG/4LF/Fax8TPqUy+H8tEybIrQgFjjBbntj9T&#10;XmHx8/bt+I37RerwXWu6y8K242rBZL5UZ9+vsK9bC8VYShh40FTvy6LTReh8zh/o88QYnH3xUlCM&#10;t9bs/bf4kftj/Dv4Y2jTal4m02ORclkjuVkfj259e1fN3xR/4LpfDLwy80ehR6hrlxHxtMMka5HT&#10;kqBX4/avrV1rV41xfXDXU7E5ZyTkdqrhg2MDHtgVxYnjDGTdqdkummp+j5F9G3KqT/4UKjk15pJ/&#10;gffPxX/4LyeOPEkcsfhnSLTQWbPlyyos/wCYyD+XrXzd8V/+CgHxU+M0Lx6v4ovIfM++LFjaqfoV&#10;JNeNzdFqOvGrZ1i60+epUbP1XJ/DPhvLVbD4WDfdq7L2r+KdU8QyKt5faleK3B8+7aY/X5s5/Gva&#10;Pg3pkmt+H9Ps7LfdSXDmKMYyxbjgDGB+HWvEtJ02TWNTtbWKNZGmnReX29+mTxz71+2f7En7FXgP&#10;w58LfDuvR6DDHqkMaXGfOEqrIMZOVJGaMry2rj8So8197+Z/Pv0sOGsHmPDtLAQtBuS5UtFbz8z4&#10;h8HaTqngXUZNE1uzubK5hwyRzxtG5Bzng846V1wdW+70HHWvrb9t/wDZYt/FGpv44hvo7e4s4FTy&#10;XHzSeg9OMfrXySxLO25ArZIOB1Nfgfilw7/ZWaSj0avpvfzPlvAn6xR4flg8TJy9nLljfqgooor8&#10;5s0lfsvyP22WjsFFFAGTTUXL4WtN7iiuZ2QhYL1pQdx4y30GaCWSQLtHzf3lr1f4Ifsn+IPi3exT&#10;GNrPS2xvmddu8HsB17V6+U5Li8yn7LBQc3e2nT1POzTNsJgKUquJmopbX6+h5npHh268R30drZ2s&#10;lzcSEBNiswGfccfnX038Cf2BZL42+o+JsCHAcW/BJNe/fCb9nTw78I9JSCxs4vtGB5kp53EZ9fqa&#10;7uKYREqW4A/AV/TXB/gxhsJyYnOLVJbpdEz+f+KPE/EYzmoZd7se73Mjwf4E03wTZ/ZtPtYYIlUD&#10;KoAW9Py/rWplrUYOV3HksRxWb4n8c6T4OsmudSvYLOJQWLSttwO/B5r5j+OP/BVjwb4EknsfD0be&#10;ILpcgOh2xow/vbsH8vSv2ariMNl1D2Xwrsuh+H5lxBhKEnicZUTl5vU+sJr6O23NJIkca87icCvN&#10;Pi3+154B+EFo02q69alo85jgbznU8dVXJ/Svzc+M3/BQX4ifFlpI/wC1G061YkLFZ4Vdp7N64x+p&#10;rxPUtRutVu2mnnea4k5eV/m3fWvl8dxlHl5cLE/L818UKMOang1zPuz798R/8FabXxB40sdK8N6T&#10;JPBdziP7TMSvBIwQOvr2r7V8NX0mq6DZ3LqqvPErtj3Ffiv8BLJtV+NfheFY2ZptShjEeBzlgP1J&#10;HWv2u0JBDpcMYG3y1CgenAr0uFcxxGMU6lfoe5wBnWLzP2lfE/cWSAn4ivKvjlMz69brn5Ah/pXq&#10;s67l/A15B8Yrjz9eQZztGK/F/pT42NLgmrSe9SUV8tz9k4di3ik10OQUkAqVxsxmkEiseGU/jXn/&#10;AO0Xo3i3VvCMkng6+hsdUhVinmwiRJOmAeRj/wCvX55/E/8Abt+N/wAHPEdxpeuLp9ncQnG42fyN&#10;7ghiP8K/z44P8N6/ElKU8JXhGa+y9z9+4Z4KxWeJ/VakVL+VvU/Qb9rH4k2/ws+BGvatNJta2h3R&#10;gHBdj8uPyJP4V+av/BPT4yr4G/aks57i7m8nXWkiIdjhy7nDfliuZ+L/AO3J4++M/hZtE125sZLO&#10;TG8RRbdyn6E56V5V4a1648L67a3ti5iurF/MgbbkLt/xr+qeBvCWtlfD2Ly3FNOpW/rQ/pTgnwrr&#10;4HI8Xgcwt7WqtPu0P3psZUeNAr7lCgA5yPWpJXVZFUsoLdMnrX5G23/BUH4p29lFDFfaf5a4QB7Y&#10;sxP14r6A/ZP+MHx6+P2pw3DT2en6JuXzJ3tdu4c5CjJJ6elfgHEPghj8rpSxeNxEIR6J7v8AE/Cs&#10;88Jc0yqg8Ti6sIx1td6v0PvLcuM7lI9Qc019rp838PIP05/kKq6RayWmlRwzTedMqgSNs2gnuRU0&#10;gVYJNx28bSf7oPU/p+tfibp8tT2fZ/8AAPyqTna8d07fK6LP/BOLVRrGhfEaZV2hfFsiflY2Ir6R&#10;r5Z/4JT3A1H4Z+Pr0SNI114zvC4KFQjLBbJgE9RhRyMjr6Gvqav9qfDin7PhjAw7UofkfA8ZU1DO&#10;sRCOylb7tD5p/wCCkeproWk/DS6ZnRW8Xw27Ff7rWl0xBPp8n48DqRToJGeBd3LMC2fqSMfhtrU/&#10;4KY2O/8AZU1C/W1W4uNI1XSryAlcmIrqFuHYHt+7MgJ9CawdF1D+0NMt5VwyyIHBHTkc/rmv4d+m&#10;Nl7hnuHxL+GVLfzTZ9dkMufJaUv5ZzT+5S/Vkl5EJ4PLYbkk4YEnkd+K+R/2y/8AgmzafFFLrXvC&#10;co07VNrO8KjaJTx15bPfpjGa+vkPBBpDxC2C2dp5A5Ar+V+HuJ8dkmJWKwLttfRNPuj6fJ88xWVY&#10;hYrCS1i9U1dM/CX4geA/EHwv8QTaXrUNzp93btghhlD7ggqBn8fw74EjySHdI8blTkEsWLH8f8a/&#10;Rb/gsKnh7SPh3ZxNZW761fSAxNt/ebQV3Hj6ivzruIWjfadq7ckAcccV/oJwDxAs7ymOaqkoN9lZ&#10;O2j/ACP7p4B4hjnOVLNp0VCo9G1onbT9AtLySyjzHI0Krl9quyhc4z0I9q9o/Zf/AGRPGX7Ruvwi&#10;2j1C20ctiW8YsMZ7Luye3UV5D4c8m212xkuYYrq38+MSwuTuZSw9Pp3r9uPgZa6Tb/CzSZNBtbe2&#10;spoEKLFxk7RnmvlfGXjZ8O4OP1TDx56i0k1dL5/8E+X8XOMZ5DSpxwlBc9VfE0mkYP7OH7K2g/s4&#10;+HY7bT4fOvsKJ5XY7pCM8k4APU19C/Be7Ft4heP5R5ig5GeetcckW2MZH65Jra+H94bLxTbNnAY4&#10;Nfyz4a8UVv8AXbBZjiZXk52bfnp/wx/EfEGIq46lUq15c0pbs9wD7Mq3G7pXgv8AwUa8O/2/+zPq&#10;Q+bFq6zHb2xn/GvenYOPlPzYB5rjf2gPAlx8RPhBrej28ccl1eWkiRBj1fHFf69Yykq2BlCPVfof&#10;hedUJVsDWpbtp6Lc/E/YyIm5mZsd+3Jor0L4pfst+Nvg9n+2NFu47eMHdcLGTGDnuenpXnpUiRVw&#10;WZugUbi30x1r8XrUatFuM0z+TcZgsRhZOOIg466XDJB+8cdxgHNTWt/Jp86zW8kkEsZyDH8rA+tV&#10;zIqybWYI/dW+Vh+B5qRo2jALKyhuhIwD9Kxp12vejocdLnpz5lLXuj3r4F/8FD/HPwYlWO5vBr1i&#10;oVfJu327V5+7789/Svtz4A/8FFPA/wAXhb2t5eLo+pTYAhupBukY54UjggfpkV+U+Cem0e5GcVJD&#10;cNBMrRyOjL1Kt5efTkAnj8K9/A8Q4nDWUnePmfbZNx1j8uqJ83NDt1P3at7qG+hSSORZIm5VgwIP&#10;pTvOXzduGyOmK/JH4A/t9+NPgXPb2/286rpcRAazuUHlsvf58lyR24FffP7PH7fXgv45wQwJqK6f&#10;qkwUfZLlwrOxzkIT97GPwyK+/wAt4iw2Jdm7SP2rIuOMvzNKD92fZnsvifwvp/i6wa1v7NbmCQFX&#10;RgPmr5f/AGgf2DVWSXUvCbNE2GJtiflXpwP1r6wt5lYZ3j5uQSc08/vDjgjv/wDqrn4j4RyvO6Lp&#10;Y2km+kup+n5JxHjsqqqphpu3a+h+VWv+Fb7wlqMlnfWrWssZwVOeT356H8KoF8MFOQx7EYr9IfjL&#10;+zboHxc0tobq1jWchtsyjDqTjpj6V8VfHD9mHXPg1fyPJDJd6fk+XOi7mAH94de9fyhxp4V5lkzd&#10;eknVp+W6Xmf0bwp4iYLNUqWIap1PPZ+h5oeDRShSxxtbd34oZCnWvyiUlF2e5+iKLlqjX+H/AIdt&#10;vFnjrR9OvF32t5dJFKvsT1r9I7DwbY+HvBi6PpcEUFukPlRqVGGwtfmXpeoTaRqUN1byeXNbuHRv&#10;Q19Ez/8ABQ3ULD4Xz262W7VobZkRiepA4bPSv3jwf4wyzKaVehmO8rWPxjxF4NxWY5hQxuCgnJe7&#10;d9NT8tv20vBEnw+/aU8V2EktvKTfST5jBBXcc4OfT2rywciuo+NXjfVPiJ8S9Y1bWZln1C7uGZ2U&#10;Y4zwPwrl14Wvup1qdWTqU9nqj+yeH8NXw+W0aOJd5qKv9wUDrRRWfus9jfcdIwYLTaKKnlje5MoR&#10;fTQKKKKvm7GkXFSUkthCu4innaNuKbRSuRKKbuOkYMFptFFO6Hotg8zyZI2K5CsP+We7+uRX7Q/8&#10;Elvi3ptr+yQbi+WCwt7R1V5NzEt9772Sent71+LxLAcFvYDue1fYH7G2t6pp/wAG/sf2yX7DfESG&#10;Nk3dN3TkY61yYnipZAni2rt7dj8j8XOE1nmUOlFpSjJNPqfb37b/AMfdN8cx6ZZ+HNZF1Cu/7QsL&#10;H/Yxn/x6vm+R94/i6k81Gi7T93avb5939OP1p1fgPFHEeIzvHSxmJ6q1uiR8Lw9kVHKMHDCUdbO7&#10;fdhRmjGRn0py7h/C3PtXzOiajKVuiv1PXcmru2ncBGzdBn6VoeGvB+o+MtSjsdPsZLqeY4XCn5fx&#10;6D8a7T4Hfs2a58ZNWXyoZINPUjzZXG3IOenfsa+2/hB8AdA+EGmRw2drF9rZR5s8jZLEZ6Z+tfq/&#10;BHhXjs5qxr4iPJTXybPz7i7xAweUwdGl+8qvounqeQ/s/wD7C9npDW+peKI2mmUK0VtnK577vXtX&#10;0ppltb6JBHaQqsMcYwqKMKoqp4p8Z6b4N0uS81XULextYVLO7uBnH1r42/aX/wCCr9npKXem+B4T&#10;d3Skp9rdyqp6FQVw3fqR+Nf1DleU5Rw5QcMNZPrtzP1P5V4x4/hd18zq37RT2+R9f/EH4oaD8LNJ&#10;k1LXNRg06zjBLSSsFU/ia+OP2g/+CtEVgZrHwXZLdMxZRfSkNAw45Qjqf/rV8XfEv4y+Ivizrcl9&#10;rWpTXUs3Jxldv4ZIH4CuXcqxyFAbucct9T3/ACFeTj+LJ1244dcv5n4DxD4mYnEL2eE91fidf8Uv&#10;2gPF3xi1GS417WLq8jZjsicBigOOhyABwPWuQcfu1Vx5jD+Jn3fpjj9ajePeRzjFOf8AdRFjnav3&#10;mxwv1Pavj61bEzk5VpuT8z82xmKq1p8+Ik5XAADoqr9KcsbOpKq7BepCk4ojiaZVMaPIG+6UUtn8&#10;qsaP4bvfFOpLa6fZSXt5nAjSIuy5/HI/Koi5SajS37IyjzSko0o6vZJHo/7F2gf8JH+0l4XC72+y&#10;3sMxCc4Cyoxz6cA1+x1piFcZ+6Bn8q/PD/gnf+x94z8N/F+x8Ua7pv2PS7WFtouHYMWbptUgHt7i&#10;v0QjgJVv9rBx6V+qcI0alKg+dNc3fc/obw3y/EYXATeIjaT2TJi4MZ+leG/Ea6a48W3Kn7q4xXtd&#10;+/2SxkY8bVrwLXrz7frE82c7nIr+WPpiZtGnlGFwN/elK9vJH7lwpRvVcn0KqFvLZejEg15j+0L+&#10;zN4X+Ovhu4t9YtI1kwQLhUG5CR+favTt+x689/ac+JUXww+DetaxvVdts8aMxxhiOK/hXhWvi6ea&#10;U4YJuMnJap7q/U/TslqYuGPpvBycZykrNfcfjZ8YvBFv8P8A4ma1odjNPc2+l3LxLI44IB7VzHlb&#10;pI8FvvDO054969K+GXwT8WftNePrj+z7dpheTlprpgdq7ieQeh6fpXv3xy/4JOa54I+HVpquh3sm&#10;pahaLvuYMBc4A6frX+hFbjbK8tVDC5jWXtuVLfq0tz+8Jcc5XlcsPgcyrJ1nFK/m11MX/gmZ+y54&#10;a+Peu32q67I0x0eVNlm33ZS2/kj22/rX6feGfCtn4R0i3sdNgjs4YFwqxqAK/LH/AIJy+Obz4Lft&#10;Ow6bqcT6et8kkMsUgZd7HG04I5xz09a/Vq1mWexjZB82386/lLx8rY3+00qk3OjKzi0/dWi2P5d8&#10;a6mM/thxq1HKjKzjr7qule3zCNdq7TuLZ5zVXX7lLPSrqaTPlxoS+Oy9Cfwq5CrZ+Y/MTXH/AB/8&#10;Qr4U+EevX0mNsFozEZOeOe1fimU4WVbMKNFe9zOK+V0fkeFjKeIhSve7tf5r9D2z9h3wtY+FP2Yv&#10;CS2MSxjUrFNUmO3azy3H71yfU/NjPoBXrVeefsnaTeaJ+zT4CtdQga21C38PWEVzE33opFt0DKfc&#10;HIr0Ov8AbvJcOqGX0KMVZRhFfckj8mzirKpj61STu3OTv82cP+0j4Fufib8DPF3h+z8tbzWdGurO&#10;3dxlY5HiKq34Eg/hXzj8BPEf/CXfCnQ9S3KzXVnFI+0YUO0as2B1HJNfXup/6npkHI6Z2k8A/rj8&#10;favhz9kWwm8IeAtR8LXdx9qvPCOrXejSzFChmMErR78Hs23IPTBr+QvplZW6uUYLHQXwTab8nt+J&#10;9rwfUU8sxNBvVSjJejTjJ/K0fvPVnfaKJpWtbZpF+7tOfehF3xL3Xpmm3P75fJ6bgVz6A9a/zwhO&#10;KqR1dk9f1PeV5SSWyep+aP7d+keJP2q/2pofDvh+zku49JAiWYKRHGXxu5OBxsHWvob9lz/gmJ4b&#10;+F3h03HiC3i1bVrpMS+cN6r1zjPfnt6V9DeEvhBo3ga5uLixtUW4upC80h+9Iecc/ifzrpEh4/uj&#10;65r9dzfxVxsssp5Xk0vZwh237v8AHyP0LMvEbG/2dTynLZ+zpR7aN97v1Pzl/bJ/4Jd33hS5u/En&#10;glHurOMmWS1bG9Bg5xg9OePpXun/AASx+JkmvfBVfD96s8N54a22jRzKwZuW5+Ye1fUV1As1tIrD&#10;duUjB+6eR1rnPDHwl0Pwd4outW0+1W3muyWl8r5RMcDBI9ufzrDHeJ1TNeH55Xm15yVuR9fvd+oZ&#10;p4gV8zySWWZreco25Jdf61OpD+Y+f4cccdal0+ZrbU7eRTjY471BGyh9qsxXHQ9qcy7uNvuD6Yr8&#10;0wGO+rYqnXirODjJfKx+c1I3j7OXVH0FpE/23T4ZNu75RzmrUgyF+8v0rm/hXqq6h4biXdloxg11&#10;DDIr/aLgnOVmmQYfHU2nzQX321/E/KMVS9lXlG3UzdX0C11u3NveW0FxFICCsi+YG/AjFeAfHD/g&#10;mz4F+L8VxNa2Y0nUJM/vYRtjyfWMYB/Md69v+JnxF0n4W+G21fWr2PT7GF1RppDhQWIAz+NHgz4l&#10;aL47sVvNH1C3vLeYfLIj5DYJHH5GvexGHwdVeyqpJnz2YYLLsS/Y4xRlKWye5+Yvx5/4Jr+Ovg9F&#10;NcWMI1rR4cnfbuQxHH/LIZNfO91o8+j3kkFxZyWdwv3oniMbj6gnP6Cv3ak2ucyYZO+Rx/hXkPxw&#10;/Ym8DfG9JprzS7W2vpQcXUI2vz3yOvSvk8y4Pa/eYd/I/Ns98Mac+aeXvX+Xt8z8f2TJ64PpQGJH&#10;3Sv1HWvpj9pH/gmf4s+ExuL7w/CuvaWpLAx5MkIHqOpznsOxr5t1HTrnSr17e5tLi3uI+HjMbbgf&#10;pjNfE47B1sPP2eIg7dH0PybMsjx2Vz5MXTcX33RCpZHDKyqy8DK5qxZahcadMr29xNbyKd3mxP5Z&#10;B/AZqqZVA+8vvg5x9aMCTndXLZwlo9fI8mNScJ+0jN37o+qv2Xf+CmniH4UtBpviR21bRYdqg+WB&#10;NGOcncSS3bqO1foJ8F/2g/DHxx8PQ3+h6lDc+au4xE7ZU9ivX9K/FVX/AITuX6AHNdF8Nvi9rnwh&#10;8Rw6poOoXen3EbDKxn5XA9R6V9Vk/FFahL2dd80fM/RuGPELE4OaoYm8od2ft8l0szjb8w/vA9Ko&#10;azpFv4isJLW6hS4ikBVlYA5FfK/7JP8AwUy0r4orb6P4sI0vWmwgnyFgmPOMeh9c+or6xtNTS8RZ&#10;YZFmikG5XUg5HrkV+hYfFUMxoONG1numfvGS5zhsclXwk9V06o+R/wBo/wDYbksDPqnhVGdG3SSW&#10;2fudOn618w3uk3Gl3ckU1vJDMh2uCjKcj2Ir9WZl89v4WbHG73rxT9o79kPS/itps15Yw/Y9WXJ3&#10;o2A5/wAj9a/DfELwfpYiEsblStLdxXl29T944L8TqtCpHC5ltspP9T4LK4H9KbIiyJtb7rfKfoa3&#10;vH3w91L4c+IJNP1K1eGaPjzCDtkA9+n696w2RwWxxhSelfy/isLVwc3DFLlqRa0e5/QWDxVOtSVa&#10;g+ZXvdHw98bNIOi/EzVYdu1fOJX3HauUr1b9sHSTpvxTeTH7uaFWzjqa8pb5FywIHqRX9H5LWdXB&#10;U5RXQ/ccqrOthoTs9gooUb8bfmz6c0A7hmvU5pbNano21skFFFBGD2H1NV73UlxkFFBODSM23HXn&#10;0FGuwldy5RaKAcnv+VBYD/a/3fmx9cdKeq3LlBx3CjNOSJpThEkf/dUtj64q5YaBfX04jht5mkbo&#10;AnWsKuIp0/4klH1M6lanBXkyiqLMyqzBRvBJPpyP6ivtz4B6N/YXwm0iAx7GWPn37/1r5d0L9njx&#10;Zrt5D/xK5Y4cgl3A9QeOfY19k6LpjaTo9rDu+WOJVxjGCAAa/LeP80p1KUaVGal6bfI+D4vx1KpT&#10;jGk9VuWaAMnHH4mgttFaXhbwhf8AjjVodP023a5uJiNoX+H3z0H41+XYejUq1Y0KScpS2S3+Z+d1&#10;q0KFN1Kr5YrqzPtrWS9ukijj8yR8hVwS2foOa+kv2av2JbrxEbXWPEQeK14eOEdXHfI6+lemfs4f&#10;sd2HgGOHVNejS41RlUgsv+qxnP8APr7V6r8S/i/4e+DXhya+1a+t7K3t4yQhb5mx0Cgc1/TXAnhH&#10;Sw0Y5hxBFPqovp/W5+B8eeKijB4XAytHrL/I2ND0PTfB+lrb2kEdnbxAei4A7mvAP2ov+Cinhf4L&#10;R3Fjo8kOs63GCFWI740PHVvu/gDnivlr9qz/AIKVa98VGudJ8MSTaPo7Ao0iEGaYfXsOv518rXU8&#10;t3I0krNJI5yxzwT6/U1+mZpxRChD2GX2S20P4x4p8T5XlRwV3NvWb6no3xw/aj8WfHnXZrrWtSum&#10;tW+5ZwkLCM9iM9sCvORwv8P0AwBQGyg+XbRg7c4PHoK+HrVKlSXPJ6n4zjMdXrVHUxMuZvqFAGaM&#10;cenueK6n4b/BTxN8XtXisdD0e41BpiBuCEKueh3cD171nGnOdRJat9FuZ4fD1MRNQppyb+85ZvlO&#10;Dkc46V1Hw0+DviP4r65Fa6DpdxfTMdqyRofLB/66/dX9a+3P2c/+CTdjoYt77xxc/b5cBxaxHGD/&#10;AHWPcdOlfX3gj4ZaD8NdJFroul2Ol264GyBAinr+tfYZZwjiJy58RdI/UMj8MMTX5auOnyr+W2vz&#10;Ph/4E/8ABIKbVHhvvHF2kfeWziG52+soP8hX198Kf2Z/CPwV02Cz0bRbeNIfuyyHzZfwYjNd9JcL&#10;bhv+Wa4zkmuJ1X4/eEdD8W2Oiza/ZnVNQuBbQW6EyM0h6KdoO3oeWwK+0wmV4HBapLm7vc/WMvyL&#10;KMrgk+VSezla7O6iQAHEfyr93J5qRHYD3NR20iyM3zZ4yR6VIWAH+6K9jmb+Huj6OnCyTe5i/EHU&#10;103wxcSPwduBXhLOJG3Djcc16p8bdV26bHbqf9YCSPpivLTHhuOmBiv8zfpbcSU8fxRDA03dUYWd&#10;u71P0HhejyU+d9Q3bGBAzXlP7UX7P0n7QugW+hvdG30uSXfdY/jAxgfzr1Y8GkYZIr+X8vzSvgMR&#10;HE0HaSSsfYYLEVMNVVanutjjvhB8CtA+Cvhy303Q7CK1it0ChlA3MfU119zaebDtJVtwOdw+99al&#10;DDFDnNZ4zNsVi6/1nE1HKfdsnE1qmIre3rycpd2eE/Hb9hzw78VdesdesYxpevafMs6TxnG8g9P0&#10;r2jQbSbT9EtYZ28yeOMB29TVyiuzH8RY7G0YYfFVHKMNrnTisxxOJpxpYibko7X1GscD6DNeXftW&#10;adH4x+HVv4Za4a3k8W6haaGJEOHhN1MkW8fTdmvUiu5hzjgge9cFq0tv4m/ax+Ffh2eCO4huNTm1&#10;CRCMlBbWdxLG/pxKsY+pFfbeEmVvMuJ8DQir/vIp/wCG92zmwlT6vUdeH/LuLn80mfZWmoI7VQBj&#10;gA/XoasVDacJzwcDipq/2WgrLlXTQ/FZXvqV9QkRNm5tpUkg+nb+tfJXibRZvBH7ZHjGzuDCtj4l&#10;trPVtPUAIFYxm3kj9z5kBcn/AKbV9a3tv5/btXzb+25aN4R+Jfw38UfbPJh+33WhTReWD5/2iBp4&#10;3LHp5ZtWx6+Ya/F/pAcP/wBq8GYqnFXlBKa73i9flY+s4NxXs8dKg9qkHH5/Evxil82PtmV7aMqG&#10;2suckdc0/p7/ANKbDtEXy7tue/c4AJ/HAp1f5C12vaP1PuLathyM85zRk0UVMqie2gKMVshQdpHG&#10;c9aRv3mewHSiihVLO4uTW9xvlBSNtSM37v3ptBOKUql9x8t2pN7HdfBbVRa3k1sZOHCkD869Til3&#10;IPXNeBeGNRbSdftZg21d2D717vYTre2scg/iGRX+mf0UOLlmXDjyub/eUHb/ALdbv+p+ecSYX2dd&#10;1I9f8jiv2lvAkfxJ+DOuaW0LzvJayPEqtt/eKpKc4OPmA7V+QOi/EPxV8HfFDNpOrXWm6jbOQ8ij&#10;BGP4evzclvvKuO2c1+2l/Cs8DI33WUqTnp+Ffk7/AMFFvgw3ws/aD1KaG3WOz1b/AEsMv3QxGSv4&#10;AZ49a/eOMsNWcI16Tat2PwfxKwNaCpZlh24uG9j1b4A/8FbdU0NIbPxlYSXluoCveRY873JH3fT9&#10;a+zPgt+0v4O+NVhHPomsW9xNIATAzgTJnPDDoOnavxfkiwfmVTtx8rRBs5APUkY4I9etafh7xdqH&#10;gzU47vSby8s5oSGQwzlcH6YH9a8TL+Lq2HtGaconxmQ+JWNwslDFPnh57n7lyHO47evHz/dP1rxP&#10;9o79hDwT+0DYTSPp9vp+rOCy31vH+8BOOhyODjmvlz9mn/gq9qXhmS10zxxC11acJ9vj+eZfqO/a&#10;vu34Z/F3Qvi1oMWoaPqEF5HIofHmDzFHuo6V9vhcywWa03Sa17P9D9ZwObZVntDkVnf7L3R+V/7S&#10;H7CvjL4BPNdTWsl9osO7/TI8tHEoxgtkDaTn8ce1eJLIzwK23MfQOqHafx6V+6+rabDq9u0dxAtx&#10;C4xtcZ3Z9j/hXyX+1h/wS+0b4kPea54TK6frDgs0GPLS4PbLj7uOei87q+XzbhGavPBbef6H5/xF&#10;4aSjGWJy3b+V7n5ukY/xprE5HGa6b4ofCjXPg7r0um6/p8ljdQtsL7CySemJDy/5DGfeubIwcd+n&#10;WvjalHkfLU0Z+QV6dalLkqxcWh0cht5FdXZWHIK/eU9iDX1J+x//AMFHNa+Dslvo/imZ9W0N8R+e&#10;52tbDnHP49/SvlmSJl25H40Ou4LjiRW4OOg7/N1H4A1thsfVwc4ypy08j0MpzrE5diFWpSs+p+33&#10;w2+I+ifE/wAMW+raNexXlncKNsgkyM+ma6QsrNj5ty+nFfjh+zf+1j4k/Zz8RR3FjePNprSKJ7OX&#10;DIy88hupPJxwMV+ov7OH7TXh79obwnDf6ReJ5xAEltK481G78dxxX6hk/EFDHe5DSfU/ojhjjDD5&#10;qlTlL94t+xofGT4G6P8AGLRpba+tYWm2nY5GGU/X8q+D/jX8BtV+COvPb38UgtGJ8mZTlXXjr9Mi&#10;v0pb94eGXawIPrmuc+JXw40/4maHJY6hbR3EbJtUsASp9a+R488N8Jn1Fzw8VCutVL+b1P3LhHjj&#10;GZTVVKUr03uu3pqfkT8VfgfpfxXmja8kuIJlBUMgBOOK8/1D9hrSzIFg1nUGA/vgYFfZH7Qn7Nuq&#10;/BzVXuG3TaZIzGGVVzsAxwR17jtXl5kLD5u3Oa/lHHY3NckqPCVeaPK7an9a5LxZPGYaFXB1fdtt&#10;+Z85Xn7DtwM/Z9USTH3d42/yrIv/ANiXxDasfIvtPlT0AbNfUin5gaHRXkyc+2Diqp8a5lB35k/v&#10;/wAz3afEmNi7xkfIl5+yH4nhGRDDLt/ug1h6x+z14o0Kzlml0uSSOLklFzj/AD7V9s+YVHDH8GNN&#10;kY3A2y/vE6FSetd1PxExsWlVgn3ev+Z2Li/FRt7SN/M/Pe6hki+WSMxNGcMCpXH1zW54I+G+qfEK&#10;8+z6fbtIONz4+VM5x/I19ceJP2efCXiu8aa60mFpGOWbewyfoK3fDHgvTfBdgtvptmluseANvG76&#10;n2/rXuYrxEougo0YvnPQrcYQ9laEXzHzxoP7EOsTNuv763jibG0R53D1z+ldpoH7FOh6awe4vLm6&#10;Y4yrjaB9Mf1r2rneSdvPoTRXx+K4yzGsrX5fQ+fq8SY2ptKyOL0b9n7wjojRsui20ki/xsu7H5kY&#10;/WusstFs9PUJDawwxjjCyH+W3+tWKC2K8SpmWKrK1Wo2eXUx2IqO85tke2O3nG3Cb/7se3P1IJz+&#10;lSSLsf8AvbumMmkWT5vlK+5PavR/gH+zzqnxt8RRxxKY7FMGWZhhQpz0/KqyzLMTj8THDYSDm5Pp&#10;svU8jNs0o4Oi8Vi5csI736vyMX4TfCHV/i14hjs9Pt5Gj/5aTbfljB/ya+7PgN+zjo/wb8PxBYYZ&#10;NSYK0twy8nGf8TW18MvhZovwd8NrZ6fDDbiGPMs/TefUk18y/tt/8FHLf4fw3Xh3wjJb3mrMDFPc&#10;FyyxDpwRxnk/lX9Y8HeH+A4YoLF5ladZ/gfyd4leKsq6cZy9nSWyv8R6l+1z+3H4f/Zv0+a3SRL/&#10;AMQMh8q2DjCnjBb/AGeenXivzN+N37QniT48+KJtQ1jUJpIpCSsGR5cWf4VH93gda5XxBrl14r1q&#10;bUNQupLq6nYsZZ2MkmfQk8Y9MVSMhkHzZ3d+ABW2bZ7WxztLSPRH8Y8RcbYvNar9m3CmtEv8/UGK&#10;k/KGHsQKQDNAUt0BP0FOMDBd2xW5AGc9/p0/GvFjaUrRR8Wrxajq77INjZUY5boB1NXvDHhDUPGu&#10;uw6bpdlNfX83EcUYOT+HevZf2Zf2EPFP7QF5DdNatpeiMw826kUqZBzwmeT05x6iv0X+A37JHhL9&#10;nzRYYNN0uGa82jddSjMrEZ5Bxkde1fSZTw/icU1Jq0PxPvuHeAMZmc1Op7kF36+h8n/sx/8ABKS6&#10;1iGz1bxwz28OQzWH3Xb/AHv0/WvuL4c/CrQfhdpMNjoumQ2VvCoUbVwx+vrXQKfIGWZQijLDdnb+&#10;P+NeF/tI/t5+D/gHZzRref2lq/KpawyB1VuMbyuSvXj6Gvu8PgMBldPnlbm7vc/aMLluUZJR9rUS&#10;jbrK136bHt17ew6bbzTTTLaxxjdJI7cAe+elfO3x5/4KVeBfhPJNa6bcLr2pxhgI4HDRhhj7x7e3&#10;0NfDv7Qf7dfjD4/SvHNeSadpu5gttCOEBxxuyD2HWvFLuVp5t+6Zs92YMf5f4185mXGEkuTDJvzP&#10;z/iDxWnrRy6LX95o93+Of/BRb4g/GS6mhs7+TQ7Fg3+j2hO1l4+8eo9tvqa63/gmP8OLr4m/Hw6x&#10;fS3E0eiJ9pRpvmHm8jgk5P418tqWkU8b5FGUGMZ9uP61+n//AAS6+CTfD34G/wBrXMRS68QM1yrM&#10;PmCHoOeR361w5LKvjsdFzbstWeHwjPG5zm6ljpOpGOt309D6esxtduuRwTjGakL8s3oppYjuLHGO&#10;f6Vn+KdUj0fRJpmO3CnBr77Nswp4HB1cZXdlBNv5LQ/oyFOUpxgjyr4n6v8AbvEbKr7lUYI9DXNF&#10;uak1G6a9vpJGGCzZ61DX+LfHXEEs2z7FY+WvPJ/dc/WsDQVOjGK6AetFFFfHuVzsCiiildAFFFFF&#10;0AkjrFH5jKzBGySASAMHrXN/suWC+Ov2z/FGrRyRSReC9Eh05kKnKzXriQFWxgMqWxBAOcSj153t&#10;Rljt7SR5Buj2FWXdt3Drj0z8o/l3rd/4J6aTa3PwOm8VRwTx3njbVLnUrp5YyjTFHNtG4yM7Wigj&#10;YezZ71/WP0SeHZY7ip5jb3KEX6Xexw5tXeHyrEVOs3GC+er/AAjJfNHvFoxZeecgVNUcEfljipK/&#10;03Vuh+SrTQjuN3avGv27/hd/ws39m3XFjiml1HQwmtWIhQvKZrY+ZtRRyWdQ0eB/z0r2aYblqlqK&#10;tcQMuxpATjbnGfx/zziuLMsDDGYSrhavwzjKL9GrHVl+MlhMTDFR+w0/ua/yPmD4ceKo/G3grTdU&#10;hZXhvYBMpHfLN/IYX/gNbhUrXln7P9jB8Ntd8UfD+3kt/sfg+/EGmJGWwmnzRrcWgO/5twgljVie&#10;rq1ephvMQHOf6V/inxxkNTJ87xOX1k04SaXp0v8AI/YsZanV5o/DK0o+kldfgxKKAc0V8jKydjGM&#10;rq4UUUUrooKRhkiloougHjO3j+HHPpXr/wALfES6joQjZt0kIAP45/wrx4LuUjOP610vwz8Qf2Hr&#10;iqzfu5PlYV+//R347/1e4np06japV/cl6t6M+fz3CutQk0tVsexytlx8u7cOeelfNP8AwUu/Z7Px&#10;j+C0mo2tusmqaEDOhA+aQZXI/wC+Qa+l4ysg3fwsMg/Wq+q2EOr6fNbyKrxyoVZW6EHjBr/VzGYd&#10;YnDOK1VtPuPybOMtjjcHUwk/tL7n5H4Uz7lbayqr5JcAH5WyRjn0AX86jr3T9vX9m2X4AfGC6a3j&#10;26NqztcW+OkbHGV/Uce1eF/0OD7V+LYvDyw9R0al1Zn8n5tltfC4mWFno4vT0BmZR8ufyBrsPhH8&#10;ePEvwV16HUNB1K4s2VlzCzZjcDOQw/GuPpGGSKyjWnCanCVn5GGFx1ShNVcO3Frqj9P/ANk//gpB&#10;oHxneDS9e26RrhCr87Yjl68qeg+hPevp6K5hvIlkSQSJJyrqfl/Svwntr2WxmSSF2ikXkSL95D2x&#10;X1x+x3/wUq1L4dTWHh/xfJJqGlsRGtySB5I9+56j8q++ybiqLSo4t27W/U/YuE/EaM5LC5jo9ubv&#10;6n3T8Z/2ePDPx68PzWGtafFcMyEJNt/eRE45U/gPyr83P2r/APgn74j/AGfb+41CyhbVvDvLLKq7&#10;nj6cELk9+uMcV+png/xppfjbRodQ0m+t7y1nG+N42yMGrGs6bD4jsJLa4hhuIZgUdXGUYHqDXu5l&#10;kGFx9PmilfyPtc84XwWa0HNbvaStr6n4VlcR58sx46rycU3BA6MM+oxX3V+2l/wTOSzivfE3gW3/&#10;AHmWlm08H5exyn68fSvhvVNPuNHvpLe6hkhmhO2RWVgVbvwelfmWZZbPBS/erR7H88Z9kGKyus6d&#10;eN1/N0Ic5fHzYwTkAHntXXfBj41698D/ABVa6vodwbWWFhvTAKy56jHvXIlSB7Hoexo27iOdpU7g&#10;e2RXn05yo1FODs/I8vC16uGrqdGVrdV1P17/AGRf2udE/aT8HRSLLHb6xAAJ7Z2w27uQO447V7Kh&#10;3Hcg/WvxE+FXxV1j4QeNbPXNHuDa3VvJlghwrqfvAg+uK/VX9kP9r3Rf2lPBsLxzR2usxALcWjuC&#10;wIzyMcYODX6ZkPEEMXH2GIfvdD+h+DOMqWZQWFrtKpH8T1Dxt4OsfHOizWOoW8dxHcKVwV+7mvgn&#10;9pT9m/UPgprEssCtLo0rM0bkbvK6ccc9/TtX6HRt5mNvTucViePfAtl480SaxvoY5o5lKkFc/Q15&#10;fHnAtDPcLLS1SK3XU/d+D+La+TYpO94Pdf5H5cBtyL8yN3+XtRXpX7RvwBvvgx4pkUxhtNuGZoZg&#10;MDAxwfpkV5rX8U5tluIy7FvC4qLT/qx/VeW5nRx+E+tYRpphRRRXlxlNaSO+Tk7asKKKKrmYSbbv&#10;cKKKAM0b6sPUQuAwHdulPBZOm3nqSM03YS30r2H9l39mS8+M2vw3l5C0OiW5yzvx5x7gDrxj9a9f&#10;JcnxOaYuGEwcHNt626Hm5pm2Gy+hLE4p8sIrW/V9LFX9nD9mPUvjHrcF1NC0eiowMjsm3zPoDg9v&#10;TvX3Z4a8LaT8LfC8dvax22n2tumHfheB3JqbQtF07wB4bjt7SOOzsbVeTnaAB3JNfn//AMFAv2+b&#10;zxlqd54R8L3DW+m28hS5ukP+vIxwO+Bzz0Oa/sHhnhfBcIYJVJ2lVktX/X3H8beJnij7a9fEStBX&#10;5Yfq/wAzZ/bx/wCCidxeXN54T8F3Qjt1DQ3N5GPvnjgZ545+tfEE8rXEzSSO0ksh3O7feY0kkjTy&#10;M7uzySMSS3U+9NJwa8PHZlPFVHUn1P45z7PsTmlf2mIm5JbLogozz3/AUY4/HFd/8B/2cvEX7QHi&#10;mPTdHspvLZgJbojCQj69Ox/KuajSqVZqEbts8vCYetiq6o0022cn4T8G6h441qHT9NtZry8mO1I4&#10;1LHJ9cf1r71/Y/8A+CX9j4eNrr/ja3Fxeqokis93ETc/eHQ9vpivbf2Yv2LPDP7PWj27w2sN1rW0&#10;Ca9KncSM9M9Opr2sN5SgcKo59zX6PkXC/sP3uK3/AAP3fhXw/pYVKvjdZdnsipo+jweHrRLe2iht&#10;beNcIsY24H06flWR8Rvinofws8OTalrWpRWNvApfezDc4/2R3/CvP/2pv2yfDv7OPh6VpriO71Xb&#10;mOzjYbz7nPGOfrX5kftDftQ+Jf2ivEz3WsXUn2NWbyLSJgIYlOMYGevAzn0FdebcRUMFBwpW5vwP&#10;U4o4zwWU0/Yws59F0R7n+1f/AMFOdW+Ir3Wk+EfM07SyShnMYM0vuCSCvft3r5N1LVbrW9Te4vbm&#10;W6lkG4zTSF2Le4x/jVfHPLszdDkYxRX5njcxq4uXPOWh+C5xn2LzKo54uXN2XRegHJOWKliOdoxz&#10;RSM20c0rRNJKqBVb2OTjPTp/KuSm/eUY7ni80tm276JHo/7KnwXk+Onxl0rRxG/2cyCS5k6eVGDk&#10;k/ljHWv2N8M6LD4f0K3sbWGOG3t41SNV6YAx/SvmH/gmH+y6Phf8Ml8Sanbqusa0obcw5EQ3bcem&#10;dxr6stg2NpXGDX61wvlzoYdznvLfuf0p4e8Pyy/A+0qL3p6vy7WDds256+lee/GrXjFaR2sfzM+d&#10;y56YxXoGo3S2Vu8hODGprwnxbrT63rs0pbcu4ge1fgP0o+Oo5Rw//ZNB/vcQ/uitz9b4dwcqtbml&#10;sjN3Bm4GOBRSnG0frSV/l7OV5M/SY7BRRRUXRQUUUUXQBQWwhb+EdeKF+9TSmIj97oflXqf8fpVx&#10;tdXIlKyZwP7SfiS68P8Aw0u49NVpNZvTFb2ESoXaWaSaONMKOSdzrivqj4M+AofhT8KvDXhi1mku&#10;Lbw7plvpiySD5pBDGI9x9ztr5TOgL8ZP2uPBfh1lWex8IM/ii7RiwVmgVVtvnXjK3EsT7SefKPB2&#10;kV9nWZ82AYz028nnI4r/AE2+iZwvPL+GKuOqK0q09O9lofNcaYpKlQwcel5S9ZWSXyS/FliM8mnU&#10;2MfMadX9YadD8+jfqQ3ayMflHaopBON21ehG3+tW6KP87j6o+Sf2uPBcPwp/aF8M+LLPT5rex8ZW&#10;02h6tcw7diTxKJLZnGc5MSzjIGAIsEjjO9bTNcWyy7WCyklcrjIHy/j0/wA5r0b9sP4NyfHH4Iap&#10;o9kyw65Cv27RrgsF+zX0XzQksVbCM3yPwcxyOO9eJ/BfxfB4++H9jq0KJG1wm1lJBdNnylS2FJww&#10;YDI9a/zm+lxwW8FnFHPKMfcrJ3f95b/K1vmfqmSYz61lcFJ3lTdn/h3j+q9EdUSKKTpI1LX8YyVn&#10;+P3npx2CiiipuhhRRRRdAA+8KFle2uVkTqpzRTg+OP71dGHxM6NSM4tqzTTW6a6oh7nsvw28VLrW&#10;iqrNmaEAOvpnP+FdDnzCyt9MeteL/D/xM3h7XYyzHyZPlb+le0Wsou4fMXlWGQa/1j+j/wCJFPib&#10;h+NOU061Bcsl37P7rX8z8xzzAvDYjmhseV/thfs4Wv7R3wquNLdYUv4QZLSYj5kkHI5/CvyH8Z+E&#10;L7wP4ovtL1CNo7uzmaKRSv3mXgt9Dx+VfuhMFddrfdb9K+Mf+Cl/7GH/AAnmiTeMvD1uv9pWY/0q&#10;ONeZUGPm49Ofzr9L4qyZ4qn7agtVufjHiJwvPGUlj8Kv3kPx9T862Qp1ptE6tbyyeanlyKxVhg9v&#10;Y0rKUOCO2a/MLrY/nyrzRe1v8+olG7AI27twxyBt/GiihNJ3L5tr9D2r9k79tPxF+zd4gt42uJLv&#10;QWdUmtGIwo55Un61+o3wa+Neg/GvwlBquh3sdxHIoZ4s/NEe4I61+J6tiRc7iufmwBXpv7Mf7Tmt&#10;fs1eNYb2xupJNPmYrcWvaUduvHGTX1WR8SSwk1Tru8Xsfo3BvHVTL6iwuKd6b2XY/ZIhZhtUq273&#10;4r5c/ba/4J86d8aLG41rw/Bb2PiBUZiF4W56dR68H869j/Z3/aK0H9oHwRBquk3EfmMAssGfnifv&#10;kdfx6V6CQzKAu1vf/Cv0evhqGYULOz7H7bisJgs1wyhJXhJb9j8M/GXgvUfh9r9xpeq2zWl5bNse&#10;Mg447j61l55r9YP2z/2I9I/aK8LzXNraw2fiGFGaK5AwZM44OPoOtflz49+HeqfDLxZdaLq1nJaX&#10;lm2wqwPzgdwehz7GvyvOMlrYGTlJXi9j+eOKuE6+T1nZXhfRoxecHDMpAyOAcmum+FfxZ1j4PeL7&#10;TWtCuWs7yIjeq4Cy+oPauaKleoI+opAxVhglec5wDXjUakqc1OOjR8vh8RUoV1UouzXVdfU/Yr9k&#10;/wDag0j9o/4e2t/bzKuoxoEurUsMxOOp445/pXqnyzL8oZO/HWvxf/Z1/aA1T9nb4g2utadKwt1k&#10;H2qAnEcqHqSO5HOMepr9dPgd8ZNK+NvgOz1zSplkiu1BZC250b0Pp+Nfq3Dud/Xoezk7Sjv5/wBI&#10;/pDgviqGa0HQqtKrH8Sx8V/hfYfFTwncadqFusnmIRG5GSjdsV+eXxg+Euo/CTxbcabeRttRiYpM&#10;cMvav03YCbpu+U/TmvK/2ofgLb/GHwfMyxquoQITG5HOePT6Cvi/FHgWlnGCeKw0bVYbW6n7/wCH&#10;/GEsqxqw+If7qW/kfngVKgH1pKu69oV1oGr3Fpdw+VcW7mJxg9unX+lUlO4Z98V/GOKpyoVXSrK0&#10;luf1PRrQrwVWDun2CiiisSuZPVB1okRgOOp560dq9I/Zu+AF38a/FiReWp02JlaeVjwvXgfka9bJ&#10;srrZhioYWguZyetunqefmWZ0cDhp4yv8EN/P0NT9mD9nC6+Mev29xdQzR6TCQzsVwJT2Hr2P5194&#10;eHPDln4N8PQ2VnbpZ29umCBhcAdST0qPwJ4JsfAWjQ6fYQpbwQqFyo+9ivlr/go9+23H8NNCufCP&#10;h+4VtavB5dy6Nn7MhxzkcZ5PGc8V/ZnB/CWF4UwHtJtOq1q+/b7lofyB4keIjxMZ42vf2MNonCf8&#10;FF/28Jp/tPgrwjeIiqTHe3SE9BjKD688+1fDLytMzPIdzsc5PXHvRc3Ul7dyyTN5kzMSznln/wBo&#10;/Wmlsf8A6q+dzDNJYutKpLZ9OiP4sz3Pq+aVnVrvRvRdl0DPzrTXLCYqu1vUgjA/GnBsL90lj0OO&#10;PpX0H+xX+xPqX7RniCC7voZLPwvauHkOzaZm54GeT07dM1hhcLPE1FSorXqcmV5bXzDERoYePqYn&#10;7Jf7GetftNeII3WN7PQYmBnuXUqX6/KnfseenSv1G+DPwQ0H4HeE7XSdD0+O3hiUB3/5aSMOpJ71&#10;seAfA2k/DXw1Bpul26W1naoECxpySK2pLpbePzXOxMZ+Y42j1r9WyXJKeBhz1dX5n9J8M8KYfKaK&#10;clefVvp6DX/0eQs2VX0B656mvlv9tf8Ab40/4J6fPovh+SG+11gynD5+zdOT27+vaue/bu/4KHwf&#10;Dr7V4X8JzLcas0bLPcI+7yM4xg9M/e79q/OzWtTutc1Oa8upftVzcMXklcks5Pr9K8fPuJFSvQw7&#10;u+p8nxrxzDDp4PCyvPq/U0vGvjXUviH4guNV1a7e7vrhy3mO29VHoB2rHLmWXdyo/u4HH5UiIFG7&#10;CqW6gdqWvzqvLnlebufiGIryqTcq3vPzD+JqKKCcDv1xwM1nzpPXY5PelGXs90Iybxivon/gnx+y&#10;jL8c/iJb6lqEDNoWlsss28YEz5O1R+RzXlXwM+CmrfHL4hWOi6bDuWSUGeQg4jQdeelfrr8B/g1p&#10;nwN+H9jounwxxeUgMjAcyN619Zw3k31ut7VrSJ+lcAcLyx9f29WPuKz1O00m0h0u1jtYEWOG3QRo&#10;i/dAHpVjzlDLj+LgUgIL8Ltqlq2qw6ZYSXEnyiMHFfpGMx1HDYeeIq+7Tpptv0P6MhScmo09tjlf&#10;i/4q/syxW3if99MG4Htj/GvKlLFRu69Sa0/FOutr2rSTMT1OB6Cs2v8AIPxm8Qq3E/EdXEqX7qHu&#10;wXZLf72fqGS4NYfDrv1A0UUV+RSqczuz1krBRRRU3QBRRRRdAKOlVtVv49N06WaVvLSNcl84MQyP&#10;n9sEgkngCrDqTE2K88/aJ169Hgy10PRZoYfEPiy8i0fTWkZlEckzrHvYqC2xd25gAeBk4AzX0HDO&#10;T1MzzKhgqSbdSaSt3/yHQoqpVUZOyvq+yWt/uu/kd5/wT48Jt4lg8XfEiSeO4XxheCx07yuUisLK&#10;aeNAP9tpmuCx7/J2ANfSkMTIe/HGfXv/AFrnvg58N7H4O/DnRfCumee2neH7GGwt5J23TSrGgXfI&#10;3G52ILM2BksTXUV/tLwpkNPKMow+XU9ORK/rbX8T8szzMPruNqYhfDJ6eUVpH52tfzGoMU6iivpD&#10;yQooooAq6mm+NRlgWyF2tgk4/Lpk89wK+MLDw/J8Fv2l9Y8LXUlx/Zvi0t4i0mOSMJHZiaSWS4t1&#10;YDB2TFm9AJ4l6kA/aV4jNtK/eHTI6H1/z614V+3J8IpvGHw3h8UaZbzzeJvA8j6pYiAF3mhAH2m3&#10;CD5n8yJflUD/AFqRHtX5L41cDx4n4Xr4KP8AFiuen6rp6M+q4SzCFDFvD1XaFVcjfZt+6/k9/JmK&#10;j+aN+MBsYGO2Mj8eenUU6snwV4pg8Y+F7HVIWHk30SyoM84POT7kknP4dQa1vy/A1/j3j8PUw+In&#10;Sqqzi2muzWjX3n6BKnKEnCe60fyCiiiuT1JCiiii6ACcU1ZVY8fypWk2HpmneZhT8p59sVtFNK7V&#10;16kvfb8RVBAyO3INepfCnxp/aMC2kz7ZowMA/wAQ+teTx7lLH7uexar2lalJo13HcKWVkbIx3r9T&#10;8I/EKtwfnsMa7ulJpTinpr3PJzbAxxFFxlutj6Cb539qr3tot3A0ckayLKpRlb7pU9c1R8J+J4/E&#10;OlLMp2tgBhWqG3HHXFf68ZTm2HzLBwxmFfNTqJO68+ny2PzKtTdOfJVWq0sfnJ/wUY/YWm8Dajce&#10;MvDNrG2kyODc2qKSYj3OBzg89PSvjdtqs+FEYDH+L0+tfut4h0G18SaXNZ3kCXFvMpR0fkEHrX5r&#10;/t8fsF3Xwi1SbxJ4XtPO8P3DM8sCIWNuTjOfrn9K+N4i4dlSviKGzPw3j7gmom8ZgVpu129D5RYb&#10;Wx7A/gaKI4mCfdbbnAyMUMpRsEEfhXxLaPxrmvLlivvChsnoSpzkHANFFRaN7svlUZXe56R+zN+0&#10;prH7N3j231SxkLWjHbdW/AWZT1HPf3r9ZvgR8cdE+O/ga21nR51kWRFEsefmhbn5SPb16GvxQYZB&#10;+9wDgADk17P+x1+1jqn7NHj61k85rjRborHdWoO3rn5v+A5PT1r6nh/PJ4WoqdV+69j9H4H4xlgK&#10;6wmKlelPv09D9fGYXCkYJCn1xyK+ff24P2L9M/aG8EXF5Z2scfiS1UyW8idZWGML+nevZvh/4+03&#10;4jeFrXVtMuEuLS8RSrIcgd+fT8a13j3bVwTzjIO0r9K/Tq1KjiKfLU1jI/d8ZhMPmGH5KivCS0f5&#10;H4a+MfCWpeBvElzperW7W19bsVkVlKtnv19PUcc1mEYP+Br9NP8Agop+xZD8WPDVx4n0K3WLxBZx&#10;NuCgbrpRj9Rg/nX5n3UE1kxgmiaGS3cxMjKVYOOvB+lfj+c5bLL6rjUu03ofzNxRw5VyfE8tTWDe&#10;6/AbHy6/MU2ndnGQcdj9a9//AGCP2trn9n/x/DY6jcH+wNSl2PHnAhJPB/DPavn5lK7cgjcNw9xT&#10;WfHy7tu7vjJFceDxVTC1o1I6Hk5XmdbL60cXS+KL+TXmfux4e1y31zTIbi1mWeKaISxuGyHU8g1Z&#10;kLSRK2Dlsr+Br4n/AOCXn7W3/CRaRH4H1y4X7bax5s3kOC6c5Gen93jOa+2oXXyx/tAYPrX7NleO&#10;p4ykqkO2qP6oyXNKWY4JV6T10v5PqfK/7d37PDX9j/wk2l2p8yLi5VRnIGMHA/GvkmYbW4VV9cZ6&#10;/jX6q+JNMh1jSprWePzIZo2RgenPevzs/aX+Dsnwi+IdxCq/6Hdkywv/ADHP1FfzL4ycELDVlmdC&#10;PuyetujP6e8J+KnXg8ury96K92/Vf8A86HLY9aCOcUDp23dsmtDwp4duvGOtW+n2UPnXF43l98qP&#10;WvwGjh6uIqqjRV5Sdkfs1etRowdabtFLU2vhB8JdS+MPjC30uxjO3zFaeQ8BF57n6HpX6GfCX4Za&#10;b8KPDEem2NusSxr+8mUcuR1rm/2afgFY/BTwjBCY45NQmVWklAOSef8AE13PjnxlY+AfC15qd/Os&#10;VtYxtKxY46c1/ZfhnwLRyPCfW8RG1WS1f9eR/KfiFxrLM67hCfLQp/j6nmP7Zv7UWn/s4/DOe8+0&#10;BdUulMdnESNxY8bse2RX5LeNPGF94+8UXmq6jO09zeSNJKzf3v8AP8q779rz9oa8/aO+LF1qkjMu&#10;n27eXaQsdyoo/ix74H5V5b82TucvnnpjFLPMzliqrhF+4tj+KeNeJqmY4uVOEv3cdktn6gB8v+13&#10;o/eFgE/GjPI4Y544Ga9I/Zh/Zx1T9o74j2el2sfl2Kkvc3LA7UAx8v48/lXi06LnUjTgtz43B4St&#10;iaioUleTeh1n7Ff7IOoftH+M4JrqF08O2zBp52G0SEZwq9z0PtX6p+AfAen/AA28MWul6RaR2tpa&#10;psVFH3fU/jVD4N/CvS/g34Js9D0i2jt7e1jUEgfeY9T+NdSsxh+82FXqfWv1rJcljgqd38XW5/T/&#10;AAnwvSyrDpte/bVsTiHGT0zgg4+tfIf/AAUH/bptfhrpN14T8O3Hma5dIUlmQ7harxwfc5P5V2P7&#10;e/7Z9r+z/wCDptN02VW8SX0TCBUI/cdMOe3fp1r8tvEfiC78Xa1PqGoXTXl9dOZZpieZGPX6fjXj&#10;8TZ8qUHhqT97qfKcecaRwkHhMM7z6/PsQX2oTarey3FxI000rFndh8zH3NRUbsjpRX5tzXd5bn4L&#10;Un7SXPN3fdhRRShSQTg4HU9hU86T94nW/wASEJ2j+uK3Ph14A1T4leMbPR9JtWuLy8Plp6LnHOen&#10;51X8HeBtU+Imv2umaRZyXt1eNsjCqWT68ccV+oH7EX7Elh+zz4Wt9Q1COK48RXMa+bLjiIc8DP1r&#10;28nyarj6/uL3Vvc+t4V4VxOZ4ja0U9WdF+xh+yTpv7N/w7ihMMU2tXCBrqfqS3Jxn2yele1pDg9M&#10;8Dkmnwhl69OgHr704yYNfrmGw8MLS9nT0/rqf0zgsDSwlGNKirJdhkjeUNxrzD4t+L/tV01nbyfc&#10;+8B711nxI8YR6BphVGDTSKcAV41LMbhzIzFmckkmv4z+lB4s/VcM+GMsqfvKludrou1z7fh3LlOf&#10;tqi06DSjDk/zppbbS3B3FMU2aRYItzuu1eT/ALP1r/Pdw9pK0d/xbPt3UUXyrV9kOBzQTtFcbqv7&#10;Qng/RNYj0+51q1ivJiVRNrNuIxnBAI4yK6i2uPtSRzxyeZFIMgjoRXViMqxVFKVaDgntzO1/Q3rU&#10;qtP+KuT1LVFOkl8wDgDHpTa8+ouV2asRFtq7BjtXNCncuRQCpYK38VOaNsEIuam66hKXLuMkl8qN&#10;i3ChSxPoBzWD+zf4YuPiv+1BqHiaRLe48O+B4pNMsi+GzqEoieR1GcgxwgDJGD9pGCcHGT8d/iFJ&#10;8OvAdxcQW811qVxi0sbWFS013cyELFEijli0hUYHJ6DJIFe7fsqfBOP4EfCOz0iSRbrWLhmvtWul&#10;ztu76b555BkDCFyQinlUCDtX9mfRK8P5Y/NKnEeJh+6oLljfZzez+SPNzzHfUsBKf2qq5V5LS79e&#10;no38vTbP7nIwWG4gnJBPJqao4l2n8Kkr/RuN7a7n5WFFFFMAooooAjn3Hbjp3qjqFvM0HlxjO5jj&#10;LbR0Pt+H0JPUCtFhmmToXxt5POM9AfX/AD60Wi91cI3UlLsfFeg+G4/2bvjhqvw/3NB4fv4xrHhp&#10;WDNstHLebbhmHPkzZAHaOSAH5ia9ER/MXb82Vzwy7SOccjt06Gt79uX4F3HxP+G8GtaLCx8X+D3f&#10;UNI8pvnuQVxPac9pYwQoJAEixMcBa4H4XePLP4o+B9P1y0mV4dSTz1JPzENzz7/0Ar/L76Tfhp/Y&#10;efLH4ZWoYh8y/uvr+Nz9dweYrG4COMb9+Noz/wAXSX/by3/vXOgxiimom12O7cvanV/LMtJNHWFK&#10;ELEe5wKSlJ5X6FfpnvTjZySJk7bHlv7UH7UOjfsz+EP7R1JXmmlBEMSg/M3YHA718at/wWm159Y8&#10;yHwpp72O7g+cWkVfwHH419L/ALW/7GMf7T/i/wAOzX1zMNN08hbmBSRvHrkOuP1rCu/+CSfwjltV&#10;RdLvvNCYDtqErBD7KxOPwr944PxfAeXYGDzmLqVZ3ut+XXT8D9W4XxXBuBwkZZxRlVqzvez+HWy/&#10;CwnwN/4KmeCfijdQ2eozSaLqEpUBZRtRic9CfT29a+mNC12z8RWy3FvcRz28gykiHO//ADxXwp8S&#10;/wDgjZazJ5vhnVbizkQkrE5DGTpjDE/Ljn65rzzwx4t+MX/BPfXo4dTtbzU9BSQ8ZM+5R1JOSF6/&#10;j+Felm3AvDWdU3PhfEqMlq4tqz8l1v8AM7cw4P4ezaEqnDmJSqLX2ct/RM/VLwN42k8P6ig3s0Oc&#10;Hg4Fez6VqsOo2aSRuG8znPrXxJ+zb+1r4Z/aQ8NLNpt0Yr0gGa3lO1kbnIUHH6e1fQnw18df2Ldp&#10;bzS7o5MbSe3Wv0TwN8VMZwjmC4c4jbp0Ju0ebo31T2tr/wAE/nvizhzE4eUvrFJwqR+zu32a8rHs&#10;Wd8hA5x19qo+INAttf02azuoI7q2njZXjkGVfOOv61YtLpLxTIp+RgMH1qwvAyDuFf6G061OrTU1&#10;70JLRrVW6NH5zUpyacKi0Z+cf7dn/BO268EXt54q8HWrTacyl57JAW8o+qqOcdc/hXxzLA0C7Wja&#10;NlzuU5+UjqOfSv3a1C3F3EY2jWSNwQynqwNfFv7a/wDwTMt/Fz3XiTwXbxwag26SeyRsLJ0OVHAz&#10;1z68V8PnnC823WwvzX+R+NcZ8BuSljMv+cf8j889pCqcEBhkZHWiruveHr3wvqcljqFrNa3kLmNo&#10;5EZWGOnBqmyFOvrivhJrllyyWp+K1IunLkqJxfZiUocphlxuVgRkZz7UlFZ8vLK73Jkk48r+9H1V&#10;/wAE6v2yZfhF4sj8L61dFtB1JsRPIf8Aj3Zj/wDXFfpdp9xHeWytHKJY2A2yA5DcZFfhTA8kc0bx&#10;sqtG4fp831B9s5r9HP8AgmZ+17/wsHwxD4N1q4WTVNJXy7eWQ4a4QZww9T2x14r77hPON8LWfo2f&#10;tXhxxbz3y3Fyuulz7BuIVuY9uN3BU56duMV+en/BT79j1vCGsL468P2YaxnkH2yJVyIT64HPOT+V&#10;fodFIZSx+nNZHxA8G2njzwlfaTfxrLa30LROp7ZHB/Cvr81y+liqElNXaWh+kcQ5FRzLByw01ra6&#10;aPw0CbQP72MHk46n1+tNYnI4zXqH7WP7P15+zt8VLzSZlxYs2+1cc7lJ45/EcV5iy7G2nrX4zWpv&#10;D1HSqLVH8r47B1cFVnQrr34uy7WNfwJ4xvPh74v07WLCUrdWM6yoA20kg/y61+wf7L/x00/49fCf&#10;T9ctXHnOu25jHOyQYzxX4xlf3qttVtueDX1B/wAEyf2j2+EXxTTw/dTrHpWuYX524RxnAA9936V7&#10;3DeZvB4i1T4ZbH3Ph9xF/Z+N+q1n+7qfgz9RHfzsKp7cn0rx39sP4LR/Ff4aXM0cJa/09TLGy4y2&#10;OcfjivYLWRXLBeflDA+oNMns1niaFo1kSRSpBPY1+i51ldLMcHPB1tYyXzT8j+nMrzCrgMTTxdN2&#10;cWrdmvM/Kae2mhu2jaBmlXKtEUOQ/TFfZn7En7ODeDtJj8R6vbhr67RGiV1xsHzf4is2z/Yu+1ft&#10;DTajOmNFt5FuEAfiR8njHX9K+ntPtVtYUhVdqqMKB0HtX4X4d+GksFjquPx6+GXuLpbzP1nj7j6O&#10;LwkMHgnbnScn8tkSPMIupAZQSGPT6V8D/wDBVX9qb7Uy+A9ImBViJb6VSQRjGF/HJ/Kvrr9pj4y2&#10;nwP+EWra7NJGssMB8iNsAyN2xmvxz8b+L77x54pvdY1C4a5uNRlacsWB2hj93j0r9Y4rzX2KWHg9&#10;Xv5H8j+JWfLC4ZYKD1nvbcyQRztUIu4kChRubaOuM/qB/Miigjo21W2nknPHBI6f7QWvzGMrQbXc&#10;/nuNOWrlvc1PBfg++8ceKLHTdPt5Li6vn8mNF46naT7Yx3r9bP2Pv2adP/Zx+F1rp9vAv9pXKK93&#10;MeWLcnGfbJrwX/gl3+yauj6IPHGtWu26ulxZxsPuqRktz7k19t20bJtLfewF+tfqHCuTKnD61UXx&#10;bX6H9CeHfDKwtJZhiV70vhBfkfbtZeOCec4rzT9qf9oTTf2d/hpdateTIs7IRbQkgNNJ2AH4133i&#10;zxHaeE9Fu7++mWG3tYmkdmOAFAyT/n1r8j/22P2lrr9pP4qXEyzMuj2ZMdomdy4B+9jtux39K9Di&#10;LOY4KhZPWWx73GnEUcrwUrS/eS2PP/ij8UtU+L/je81zU7qaW4unLfvMMsfooHtXNk7hubG89SFx&#10;9KN5ZfmzuzzwAKK/I6spOblUd2z+Z6+InWqutW1k9wooClugJ+goIx+JwKz16E8reqaAAnsT9BXT&#10;fC34Sa58W/GFrpeh2kkt5OdiyqCBED1O/ovT0PSuo/Zx/ZV8S/tG+JI7fTYHt9NB/f3jofLC98N0&#10;P4V+oH7N37K/h39nPwrb2Om26NeMima5Zcs559eR1NfR5Jw9Vxs1OaskfccJcE18xrKvVj7iOY/Y&#10;5/Yj0b9nXw1FJdwQXniCRVae7PzSA88bj16nsK98jiAG0jCr0yeaID8zdevShpMt6V+n4ajTw0VT&#10;or+vM/ojL8Dh8HRVOhHlRIDmsvxLr8Oi6S8zN2OM+tWdW1eLRrNppnVVUZrxfx344k8WaiR5nlwK&#10;SFAP3q/GfGzxcwXCGWSpw9/FVFaEO1927H02T5bPF1NF7q3KOua/Jr2ptJIWZiTsX2qk8isVwpU8&#10;8Y9KZPcLbMvzfIf4twX+dfOP7XH7fGjfBdX0XQE/trxPMTHDBAGm8snHLbAR3/Sv8waODzTibMnO&#10;N6lWbu5PZL16W21P1rJcnxGPrRwuDh/kl1beyPZvin8XdB+EOkf2hrmoRWcKgkZcBjXy98S/2uvF&#10;X7QfhnVrL4e+HppLLY6PqN3uiUj/AGD37/pVT4M/saeLP2g9XtfGXxUvppAziaDTUb92qnnBUnHY&#10;da+vvD3gTSdA0ZtNs7Szt7VoigRECHp6Divrqk8g4bkkl9Zr9Xpyxfl1/E+sr/2TkU7RX1ismrtf&#10;Cn+tj41+HXivQv2OPgJa694o0lH1++csMuZmuGGTxuBIxk9P8K6T4Y/8FOovE/j7RdF1bQZtLj14&#10;H7IzMzeYBn/ZAHQ/5xXmf/BXLT10zXPB9nH+7tVujsU5KjK//Wq/+0B4Bt7PxB8Gb6xi2XckqRDY&#10;o5zu/wAK/VFkeT5ngqWMzGPPUrxk0+i5Vpb7j9Ap5PleMwdDF46PNPEKbV3pHlTtb7j72snjmtkk&#10;j3YkAbk54IyKlqjoEyrpsMG/dJDGgYYHB2irxG01/KOMp+zrSitrux+Ey0k15sB96muWeOQrvPoF&#10;6segH60TbjC23g+vYfU9B+NcN8dPHl14S8J29npNnJqWv6xPHZ6ZaJhXup3KiMBmIAGXUs2cBQ5z&#10;8telkOT18zx1LCYZXnOSil69fQKNOVarGnHe/XokrtvySNX4AeEv+F/ftFS661zeDRPh26CCJEH2&#10;bUL2eI8s5znyYyHCj+KeJsjaM/Vmm2k0EbeYq57AHOPp7HrjnBJGSMVxX7L/AMDbT9n74Q6boMSW&#10;rahsE+q3MCbF1C9ZR59xtycb3BIGflXaowFAr0Ov9kPDPgylwxkNHLKfxJXn5yer+7ZeSPzXiXMo&#10;47GudJv2cdIryXX56v5jY8j8qdRRX3x4IUUUUAFFFFADXGTQvC06igCtewG4Tb8pzzhuhIII/lXx&#10;18T/AAhcfsv/ALQk8xmg/wCEL+JF7JdWixwMDY6htL3CyHBVmmbdMrZBOHTaFiUt9k3LAfxbTiuE&#10;/aB+DOm/Hr4aXvh3U48R3O2S0ukJEum3KMGhuY8fxxuAwHQkYPylq/PfE7gPDcV5DWy2rH95Je4+&#10;ql0s+x73DebxwGLvVV6UtJL12a847nlMcisoWN96qB6cZGf5Ec06vPfgt4z1CGHUvDPihraDxR4V&#10;nNjqOxTHHMQTtmiDYJhkGGQ/7RXqpA9CBycd+h9q/wAeeIMgxGVZjVy3ErlnTbTv1sfptSj7J2vd&#10;bp909b/MKFUv91Wb6DpR3rzH9qL9pPSP2bPB39o6hLG11Nlba38zDTNxwB36j6ZrlyvKauPxMcJh&#10;PeqS0S/4JeDwdbGYiOGoK85bHpjHylIb5Qx6+lV5r22t5BuniUr6uOa/LX4jf8FMfiX8VdSmsfD4&#10;m0vzWIiSBN7gHpuzwOnH41y7al+0N4hbzBP4ruT1LKEA59Pmr9wwfgZjacb47FwpNrVNo/WMH4PY&#10;xrmxuKp0m99T9cJNfs+Abu3VQecsMn6VV1/TdI8eabJaXcNvewyLtMbhWDZr8lbnTf2hEh8xl8Vf&#10;L1JC8f8Aj1V28dfHrw1GsjX/AIit8c/NEhzj/eB/Su/D+CcYVI1cDmVNTXZ2/U74+DqTTw2YU+Zb&#10;NP8A4J9Y/tH/ALDGqfBzXF8bfC+Sax1CzYzS2kfyxyjglQDgdj+dex/sgftaWH7QPhU295t03xFp&#10;+I7u0fKyKwyN3v0PSvz30n/goJ8UvCVwtrqGqXV4yqQVuYlVQR2+VRnP49KT4D/tI67qv7U+g6za&#10;2NvBeahcCC5SH7squRknHHH9a+yzbw3x+YZTOlmtaFStTV4TW9lra9z3cy8PcwxGWzjmFWE5UleN&#10;SL1fkz9svh18QZNMeO0upPMhkAKt6DmvULS6ikgDRtlXwRXztpsn+gxyBtrsqkj+6cV2ngT4oSaX&#10;PHb3PzQ8Dcf4a9bwF8ep5bOXDvEFRuF+WM3tG2lm+3Y/kXOMilPmqYfdXuvQ9c+XK96bLGJeMN0P&#10;IPSorPUob6BZom3K4ByBU6SZ75r+/wChjKVejGrRfNBrdbM+HcYwfK1qeC/tXfsMeG/2itMkuEt4&#10;dP14D5LtAQWP+1jr0r80/jz+zf4l/Z88ST2WtWMi26yFY7wLmOUdst0r9pLhSXVlTdj3xiud+Jnw&#10;n0X4seHptN1zT7e8t5VI2yDdgnv9a8PNuHaeKjzw0l5bHwvFHA+FzODqQSVQ/D8rgfjigjaeh/Kv&#10;r79qz/gmFqvw2N1rPg9ZNU0lQX+yH5povXp1H09K+R7/AE240m8e3uLeS3lU4KOCOe45r81zDBV8&#10;JUccRF+T6H8+5tkWMyqbpYmGndbEDllX5fvVu/Dfx/qPwx8bafrWlztb3FhMsoYH74B5X8awyCOq&#10;sPqMUdRj5cE85ripyqQqJp6rqjzaNZ0K0K8Hqux+0X7Mvxysvj38LrHWrZ1E0kYE8ef9W/cV6A5Z&#10;tu0BuoJz0r8t/wDgmt+01N8HvijFoN9O39i60fJIzwjc7T/48a/UXT50ubZZFYsrKMH2r9jyHMVi&#10;aCv8XU/qPhPiCGZYKNW/vrRo+fP+Cif7NEXx0+Es11b2scuraOrTwkfK0gGDjP4d6/Ke5tWspWjk&#10;j8uTcSwIYEHOCDn0xX7s6laR6jBJDIqusy7CD3B//VX5Sf8ABRn4C/8ACmfjjdXdvHt0/XN14gUf&#10;LEcqCo/MV8zxjlqaVemtep8P4mZDtmNJep8+1Np2pyaNqdtdwyeVPayCaFh1V15B/nURXGfYlT9e&#10;P8aRTtfv+QNfB05tVFJ9D8QhUUJRn53P2E/Yk+PFt8evgdpd/wCYJL+2QQXQJG4uOCfxr2CIhkLL&#10;+Ga/Mn/glT8cT4C+LJ8N3lxH9l1oeXbD7uJMOxH5D9Pev0ytHV4VbPUAfX3/AFr9gyHG/WcKlJ6n&#10;9U8I5zHMsuhWv70VZ/LQk27T/DuHfFRyy7YlYZ+U8kHp2qYlQefT9K4n49fE21+FHwm1jW5nWNbe&#10;3cITnG4g49+uK9itUjSTqz+FI+jxFVUqcq0torU+Df8Agqv8ff8AhMfH0PhGzui1ppI/0kL083IJ&#10;Q/hjnpXyE4+dmX7rHIGMbfatHxn4rvPHfiW61i+ZGuNQkaaQqckMSeD+GKzieBX4nmWMeIxTrvXX&#10;Q/kzPs0+v4+eJbur6fkCru/nXqv7HnwBuf2gPjJp+mrFv0+3dZ7xwc7FHI/PB/KvKfL837oLOnzq&#10;B3x/+uv1I/4Jn/s8x/Cb4M2uuXkSrrGvKJ3dRg7DnaD9Nx/Ou7h/L/rWKimvd3Z7PA+Q/wBqZgo6&#10;8sdZH0V4W8P2/hTR7bT7WFYbaziWOJQeoA61cml4X+8ATn06VIi7F+b868z/AGqfj3ZfAL4Q6hrU&#10;0ircKDHbDH/LQjA47iv12vUVGk3son9K1sRTw1L2rsowX5Hy3/wVP/av+zq3gPQ7xvOKiS9kQ7sD&#10;jCZ/76yK+D5G3dD15xjGDWj4x8XXXjrxRf6tfTefd387zSsTzkn+VZoRmUkKzBepCkgfWvxjNsy+&#10;u15VOnT5aH8q8SZ08wx8sRJ3inouglBOKEYSE7Tu2kA7eduemfT8a7D4RfAzxJ8bvEMen+H7E3TM&#10;2x5vvRxZ9SPofyrhp05TajH3m+nU8rB4eeIqKFJNt7I5KK1kuJFSOCSaV+ECKzbvYADn+lfVv7If&#10;/BNjWPirNa614qhbSdEbEi2vSabr37D1z619H/smf8E29B+DMNvqWtrHq2uKFb5v9XAec4B/D8q+&#10;nYLMWMSxwqsaqMAAcCvvMj4UldVcYmvI/ZeFfDdxlHFZhp5f5mH8P/hhpHww8PW+k6Pp8VnZwIF2&#10;x4XJ9fr610WzaQWVQcYzn06U9DkDnnvQ0gQ/N+HFfeQjGFoQVvQ/X6NGnRShSSjHyGhvm5+7/OoN&#10;U1OHR7Np5mVVQE5NR67rtvodsZpmVdgJGe9eQ+N/iDJ4lufLXcsAJAI/ir8U8W/GTLeDsK43U8VJ&#10;NRgt15v8z3cuymri53irRQ7x34+m8Q3XlxuvkLnBP8VcreXSW9vukkjiVOdwx070srx28GWeSOMM&#10;NzY7fjXxZ/wUY/blbRmbwX4Jmkm1S6byZZLfBkQnaAB25yc/Sv8AN6nWznjnPvb15SlKTu562prs&#10;7n7HwnwrXzLFRweChZfal0SW7ZN+3B/wUMXSop/CfgWT7ZrEnmRTXCYZYgBk4PToG79q+df+CdPi&#10;+21D9oO3OqaLLrmtX0rF72ZhtgU8lsE57j8q9a+EH7Esfwm/Z91zx54sjW4168szIqSD/j338Fhj&#10;OSdwz9K47/gkB8P21b4xaprVwF8qziKZB43BnI6/7JQ/jX7xgaOS4DhfH4TK9Wnyykt3K3R/5H9E&#10;YGOUZfwtmFDL3zKDUZT6uVr2T6JbH6XwyKEVVVVRRtUDIGB7U+2t0kkXau5snnPTioLW9jvYVaNt&#10;zbeec4I9K+Nf+Cin7Z3iL4CfFfStK0WTyoEZZrhf+egxnGfpmv5h4c4ZxmdZk8Fg04yteV/I/nnI&#10;eHsZnGN+oYP3ZvX1S3ucr/wWM0qW31HwZeSN/o/2r/vrAx/WvY/hh4Ck+MeoeANSkt92kaLafaop&#10;gwIMoJ2jGc8564xWF+134BuP2pv2LtL8QW8H2m+s7UaggT728gcD8Oap/wDBKr9oOz1f4SJ4X1Kb&#10;yb7Qv3KrK215FBY556dxz6V+0Vp4h8JRhgY89WhKUZJbxu2n+Gp+nY6WJqcJxjho81TCylGSW6u2&#10;v+D957d8P/Gzn48eKNI8xniZ4ZYwQRtHl5OPzFeqRnzBjrj+VfKfwF+JLeNP21PFj25V9LgSKLzG&#10;Pyqwj2kfmp/KvqqLDEsrLlgMLGclq/HeNcpnha1NyVrqOnW7ij854mwMsDVipLVwjK3yWnqMvrxd&#10;P0+a4aRY1VCdxI+XGMsQf4QMk+lcv+yR8Obn46/GZvipqKqPDfh+S5tfC0Qk3PcylpIZ7tx0CLmW&#10;ONTzjc2NpQnG8cC8+MvxI0/4f6B5nlzPFdeILlZzGdO04ODISQCd0oV40UZJZskbFcj6+8HeHLLw&#10;X4ft9L0+1S1s9PiS3ihT7saKAFUewAAHfA55zX9gfRZ8I71P9Z8yp6Jfu10eu780fE8RZpLAYR4a&#10;GlWvGz7xi+nrL8vU1rVBGgXvjmpqZEdwzT6/vC9z8xUbKyCiiigAooooAKKKKACiiigCOdN5+7u4&#10;pjxsCpC8g+vtU9FTJN9QWh81/to/AzUZLqx+IvhSzurrxRosS213YQtGDrlk0iZifewDSRZZ0IOS&#10;cqNxcCsXwN44sfHXhe01WxuFubS6yY5F5MvzFd3HXO3ORx1HUED6mv7b7SArLuQjDD1zXyD8b/hu&#10;/wCyP8SpvFFgZf8AhAfF9/i+tcNJ/YuoTSH94jDIjgld93z9JZCu4Bo41/kD6THg6s3wT4iyuC9r&#10;RV6kVvOK6rz7n6JwxmqxVNZbXfvr4H3/ALl+/wDL93VHZXIwrdOnUHNfnX/wUk8VW93+13oWh+KP&#10;N/4RS38uST5dyEt6joeg7iv0Is75JbZmhkSe3ZfkdDlZM9WHrn16cV5P+0/+xt4Z/ap0uNtUjaLU&#10;LdSscyHB7dfpiv4p8Oc9wmSZoq2ZRfsWrNreLe3n11P07gXNsLlObLEZkn7JppyW8b7O3Qh/Z+8N&#10;/CyTwtZr4c/sWRY1ACKsZdT7j+H8zmvXrXSLGFf3dvaqOwXgn8BX5963/wAEn/HPgm7kbwv4tukj&#10;Vt0SJJ5ZH4g/zrQ0nwf+1N8J3C2T2V9aW+Ask8yM7geuWr7DNuE8LmtWdTLs3U7ttRk3onrY+pzb&#10;hrBY6Uq2CzWNS7ulJtPXZXPvg2Nu/wAr28fPv/PNV7nwzpN6n7yxs2A6ZQH+dfIdl+2B8Y/B1qsn&#10;iDwTJqEiD94baVU349ACc1qeHf8AgqfY2n7nxB4L17RXB4aWGVlPrg7cccdM9a+Wn4c8Q0/3uCvL&#10;zjJa/wDkx4H+pOdLXDLn/wAMk/1PonXPgt4V8Qo0dxpNj82clYRH+qnJrA0D9k/wD4S1+PVLXRbd&#10;b6Ft8cmWfB/4FnH4VzPg3/gob8OfGbKq6g1jL6XMTw/lvUV654U8eaT46svtGl6raXwU4xHIrFT+&#10;Brycz/1tyqFse6kIrTe+/nqebjln+WwdPFKrCHW7djWhUiIfdw3TAxinFF/Gmxhx97v0HpTq+CqV&#10;pN2b8/U+YhB8urOh8I/EC50C7jRm/cEjO49K9b0DxBZ69b+ZbyKzEAsBXgZPGNqtnue1XdC8R3Xh&#10;29WaGRto6opxur+m/Bv6QuYcMyWAzRurh52XnFeR89nGSwrrnpK0j6B+8OlDrmuN8HfE+21qNUmY&#10;w3H91snP49K65bhSF2tnd0wOK/0d4U4yyziDDRxWV1FKLW11ddNUfCYrCVKE3GotUE8HnLtKnB64&#10;P+eK8G/aV/YB8K/H2ymuEto9K1lgSs9uMRsx9R+Fe9wSb2b5SMU6RMkHbu29OcV9DWw9LE0uSquZ&#10;eh5OMy/D4ym6dePMn3Pxz/aF/Y18Z/s+6zKuoabJdafnEd1bK0gwP73XGc8fjXkoRi2PLl6kH5D8&#10;v144/Gv3X8R+H7PxJpslpfWsN5bzDDRTcg18l/tMf8ErfDvjx7jVPCjR6RqkgLeS674Xb0HI2/8A&#10;16+FzLhGcL1MC7rt1Px7iPwzlTvXyzVfys/N61uWtL+GeGby54XBR0cZU/h9K/Wb/gn5+0TD8cPg&#10;nZrcSr/a2lBba4TJLHGQpPbnafyr81fjH+zZ4y+CmqiDWdHmhFuW2yR5mhxxzkDC54713/8AwTv+&#10;O3/ClPjnZxXTsNL1o/Z5lU/L5hztP4ZP515WQ4uWX41QrRajLv0Z87wbmlfJszWHxMGozdnfofrJ&#10;95gyqW2kj0xxXzd/wUq+CP8Aws/9n251BYSdR8Pob1Sq5Z1Xqv6jj2r6Q0+UTwqysWVlBU9iKreK&#10;NNi1rR5rOeNZobhGV0bo4wRj9f0r9NxmHWIounPqtD+gM4wUMZgamHltJX/yPwqmga2by3DB4z5b&#10;5H8QwT/6EKbiu2/aN+G0vws+M2t6MylRDO0oGc43MT/LFcWVOBwfyr8PqU50pum+jZ/JWNo+wryp&#10;SWzsbHw78U3Hgrxtpuq2pKzWM6Sow653qp/8dZvyr9oPg545t/iP8N9I1q1ZmhvoA6kjGQCRnH1B&#10;r8RXj/dsf3gOCBjjnBI/lX6a/wDBKD4pf8Jj8EZ9GkleRtBm8lN2c7Cob9CTX2HBuMccT7GWzP0n&#10;wszZU8XUwj+1sfV0z7VX0Ybc+hNfE3/BXr4wNo/hDTfCtpMvmXjMblO6r8m388n8q+17mVVtmY/d&#10;Awc8V+RX/BQD4m/8LT/aT1ufezQ6efsaIDkZTjP4/wBK+g4sxnscDKmt5PQ/QPEbNPquVSpU370j&#10;xPy/L+Xaq7TgYoPCk+lKRvbcFYbgMj3oBZHX5N2SAcjpk4/mRX5TzpJ/I/mvnTWi7Ho/7KHwhm+N&#10;fxy0TRY1LR+aLubHTy4zk5/PpX7IaNpcei6Xb2sKLHb28SxxqBgKAK+Gv+CP/wAIs6fq3i66i3NI&#10;wt7V9u3ABkD9eewr7xTkc5+hr9U4PwcaOHdTrPfy9D+jvDnKvquXOslaUyG7m8mNt52xsME+g9a/&#10;MH/gp1+0bN8VfilJ4d0+Yf2XoZMbbPnWZ+Ov0wfzr7q/bT+N8XwS+B2qags3l3lxEYrY+rHivyCu&#10;pr7xfrckiQ3Fxf3crSNGEYyFmPPA5NefxpmkVGOGpu8uy3+Z5HiZnko0o5bQ1lLdLcpPJuO7HLdg&#10;vP6Va0Xw3feJtXhtLGykvbqThYlgaQkn3HSvob9nb/gmv4u+ME1veaxH/YejviTzJAVlkx/CFPzD&#10;8RX3x8A/2NPBvwEsIk03S45Lrh3upvmkLc9D2rwcv4ZxNdp1I8sX958Jw74e4/HVFVrLkh1T3Pj3&#10;9lv/AIJY6v43e11bxmzabYqA6WoAkZ89QQcbe3r+GOfvT4ZfB3RfhBoUOmaDp8Vrbwjhv4mPcmur&#10;t4tq4x+tPIxX6HlWR4fBR92N5d3ufumScL4DLYr2ME5d3uV7ZPIdty7Wb+LOd1SvknGfwxSucdqg&#10;u7lYV3PuVR1PTFejiK3sabq1Je6tW30PoOVuXva3HxyKsmMbfX3rH8W+NbTQbVj5mZMcKPauf8Y/&#10;FaPT0aG1O6TkbvSvNtS1SXVZ2knkZ2c881/J3i99JXLsmpzwGQtVa+zkto6evQ+oynh+dVqdZWRc&#10;8U+LbrxPeMZJH8legz61kukYCjcyqOhz1pW2oy7fu4Oa4L9ob40WXwO+HGoa5eMyraQmRFK8uw6Y&#10;H1Ir+AMRmOacRZmqlebqV6slaV3dLax+gYHLqlatDB4Ne9LRet+p4v8A8FFv2yU+BfgqTRNLnVte&#10;1AGFFByYlOAW4+teWf8ABNv9jp/FWo/8LB8XQtdXUzh7cS8l+pLc/hXif7PHgjWP23v2o5Na1f7R&#10;eWMc7TT+aNyRpnIjH1wPyr9UvCnh638LaPb2NrGkMFvGqIiDAVR0GK/ZeLMVHhLKY5BgGo4iqk5v&#10;11/I/aOI8XHhXLI5NgZWr1Ip1JdVfon07Hk/7eGpx+Hf2XfEssvmR26xogweIwXUAAD8K+Ff2Wp9&#10;U8PfsY/EbxBpMk0M1q7ZlVcsg2J05z37V9sf8FMgD+x74qYj7qxH/wAipXzT+wF4TXxn+wn8RtNm&#10;Xct1OUODyB5Sk/0rr8N69OlwjOdRK0sRFSv6W/E7OB61LC8Le2kl/vUOZPZp2vc6L/gkR8RdS8RS&#10;eKI9Uv7y6bzk2mUscKFJ4zn+92rhP+CsfhG41v4o3GohmK6dChkXPJDI+P5frV//AIJCa1HoPxa8&#10;QaGzL5jGRQrPksV44/DFeqftF+GrX4nftf3vha527tY0qXy12FvuxMc8cDHvXvfu8t49liaEVGLp&#10;82m1rJO56+Ir0co43rYmC5aap82nROy0O+/4JweLrb4g/st6fbzMs0djGLOeMsflKquQfXqORxR4&#10;y/4JxeEfEPiubWdFuLnQb+R98j2juvme3ysvr718/f8ABOb4lXH7N/xT134e+J3bT/tG37P53yiR&#10;8sDgnjsK/QiNlnRZLeVmVhuU4GD+Ir8r45xOPyTOZzy2o4wr2krbSule/wAz824ur4/Jc3qzwdRx&#10;hX95NfDJNJ6+Z8bftFfs361+zv8AB+WD4ZW93Pq+pXaPe3KhpLhxnqcsxwMnJHAz717N4c+IGpfC&#10;z9nfRz4iWW58SXCxwwWSJ5l1fSuQiIiD5izM4UDo5bbkbsj1TxTrtn4V0a41PUriOKztYy9w7OEW&#10;NOAW3exIHoc89qP2RvhVcfFXXG+J2vQrHDNbeX4WsmjDSafDIDuuyWH+smj2AcfLGzj7srA/deFn&#10;D2O8QsZTwVamnTpPmnVaff4b97LQ+bzTihPLfa42KlySvzfak+kPRbvTY779kD9nlvg14MubzVpI&#10;NS8YeIp/tmt3sOTE0nPlwRs3JiiU7RnGW3sQCxA9gRJNpLKN3Q+h96LGNopJMtuXC7QTnaMdPU9z&#10;k881Yr/TTKctw+X4Wng8JHlhBWSPwPHYyrja08RXd5Sd/T08rbeQ2PIp1FFegc4UUUUAFFFFABRR&#10;RQAUUUUAFFFFADWXNZfirwza+LdAutM1C1hvbDUIntri3mUNHLE6lWVlPBBBx+P4HWoPJ/rWdSnC&#10;acZq6as79V2KpzcJc0dz4htNI1X9lH4kW3gXxHeHUtB1Bnbw3q9ywWSeEZZraY9A8IKjccB1IYHh&#10;kj9HDeajCJWG7kAqQR9Qenrj0IPcV6/8d/glo/x88A3Gga5HII5P3kF3bkJdafMv3J4HP3JUbBBw&#10;R1DBlJB+ZPB+t618KvGreA/GzQtrFqNmm6lDE8MOtwL0kjVs4cbhviBbYxOCww5/zo+kV4F1Mpry&#10;4iyWnehN3nFbx87fyn6vlGZQzSlzWSrRV5r+f+8vP+ZfNaaLvjJsgXd93OCScYr5z/bc/bu0/wDZ&#10;hWPTrW3XUdau1b7PAGyoxt5b/voflX0XINseVaRuuSuGWXnHB9ua+b/iT+xVb/Ez9p6z8Xaoy3ml&#10;wRNiB0B2v8uOPwr+cOBFlEcx9pmz9xXdlpdr/M+t4Tjlkcb7TM1enFN2Wl/I+QNQ/ao+PHxzSSfS&#10;bG8jjYkK9tH5IXPbBGT061zusfDX9ozxZb+VeWnii5WQ5wLhAD+GP8K/V3RvBOneHNLihg0+3jVO&#10;FCxgY/KuL+N/7Sfgz4Dabu1zULW3mYErAeZGIx938xX7BlfirOriVhsiyyMop26/qz9Iy7xMi66w&#10;+T5bDR2Wjb/M/Jn4k/s3fEzwvHJfeJPDuqQoEwZWCnHT0b+lfR3/AASU1m/8LeJNTv8AUNQa30dQ&#10;2RKw5IB7E5Heup+I3/BXDwzrNtcWVn4abULeYmIm6XCOPXPOce3rXx98Sfi1p/j/AMSvdWejL4bR&#10;nbcLGRyHHHOBgDv2r9gwtDOOJMsnluc4OFHn1TulZeh+vUo5txJlc8rzLCRouWqldWS9N0fr18J/&#10;2nPBfxq17UNN8O61DqV5phVbhFzlCd3qB/dNd6J1LheckZHFfl5/wTY+Mngn4OfEyeTVNS1S3utR&#10;VUQSkbP4hk8d91fp9pmo2+q2tvcW8iTQSJlZF6n61/J/iVwTHh/H+zoqUqTtaWlm7K/Tvc/m3j7h&#10;hZBmH1akpSpWVpPZytql8yc+1KrYHTr+lNBzcSYPyjGKdX5rKTpvliz41XtZjo5Gt5FeNiG9R2rq&#10;vDfxXuNKxHdHzIjgZ3AVydAQP1H6Zr6vhDjnN+GsZHF5VWdN9bN2fqjhxWDpV1y1Ee7eGfGNjrlv&#10;mGZW6ZUnpmtgSKTXzxBqVxp0itDIy4Pb5a7Twz8ZpbUrFeKCvQOTX96+HX0rssx6WF4i/dVNudL3&#10;ZP8ATzPj8w4bqQbnQd126nqMoVmXjP07USxlnVsZA61k6L4x0/WFzDcLu4yBWxHOrrxz6V/VmV51&#10;gsxpKvgqkZJ63TTufNVKNSnK0otMx/F3grTfHGnPZ6lYw31rIMSRygYYGvk/9oD/AIJV6Trd02q+&#10;B5E0bUI385Im3NGCCCAMdO9fYySfMd21fTmnMu/Bz+vWtsXgKOJheS369TxswyfCYxfvYa9+pyPw&#10;Ista034ZaXZ69b+RqVlCsEmG3K+3jcPrXV3ULOFUcHr9anjGB/8AXodckHuK7qVPlil2Vj0KVNQg&#10;oLWysfAX/BRv9jTxd8TPizZ634Q8Py6st1C63ZjdF8tl2bc5Ydct+VfPB/4J9/GAf8yPef8Af6P/&#10;AOLr9f5Y9xyVCn1xnP600Qqf4l/75/8Ar183iuFcPXquq29fQ+BzLw7wOLxEsRKUk5dmv8j8gJP+&#10;CfPxgdf+RGvOh/5bR+h/26+nv+CZPwA+InwM+I2rR+JPDtxpGj3cJZHeaNhI+1QBgMT2PavuBrYN&#10;/dP4f/XpyxmNeNu76UYPhfD4asq8JS5l6f5GmT8A4TAYyOLpSlePe1vnoZXjX7ZJ4R1JbOLfeNbv&#10;5KZ5aTHAr8qfGf7Cvxg8SeL9TvpPBd7I91cPKW86LnJ9nr9bMbjtwceoxzSCDnoB+JNd2Z5LTxzi&#10;6jfu9j2OIOFqGbOPt5Ncva346M/IFv8Agn18X1+74IvD/wBto/8A4umj/gn18XncKfBF8pYEAiaP&#10;jjIz8/qBX7ANBjpt/wC+f/r0iw/7v/fP/wBevJ/1Nw3d/h/kfMx8Lcui7qUvvX+R5V+xj8HZ/gp8&#10;C9J0O6gMN5CgknQ9Vdhlhnofmz0r1RI3/iX3x61Jaw+U7/KoHGCB1p8qFmUhVJX1PSvqMLh40aap&#10;xP0LB4SOHpQpQ2irHy1+2d+y14o/aq8Z6Po8c0eneF7BRJO8x/1r5HyqBzkY64xzXafAX9hPwR8D&#10;LaN7fS49Q1GNt63dyd0qk9Rn0r28qwOT1+vSkaTYfmbr0rhjlmGWIdfk5pPq/wBDhjkOD+tPGzjz&#10;TfVkJh8rbhRheAPSpd20/N8tDODjDflTZmEYyzbfxrteIVODlJ6L5W9Wetyp6RWo9JhGTkdemOac&#10;8y49PqK57XfiBp+g9ZleRc/KDXAeJPi9dawzLb/6OnIySOfpX49x146cM8M0pqrXVWqtoRd383se&#10;tgspxGIt7tl36HoXifx1Y6FFzMGm5wq15j4p+JOoa8/lxyGKPnPNc7NeSXczMzGRv4iTupkkiqPm&#10;aNPqdufzr+EvEj6RGecUSlQwf+zUn0Td5Lz/AOGPsMvyOnhneouZ99/wJD8w+9ub+InvTGjwc1Tu&#10;9bs9Oi3TTKF65Y1jH4t+HUlZW1S1jK8/M2On1r8HjlmPqJ1KVKfm7PU+nw+BxEv4UW1/hZ0kkfmQ&#10;v/e2/KB94n2r85P+CvXxzutX8caf4LtZJvJhxJKob7zcYUj3x3r6X/a7/bLj+DXhzS18Lx2euaxr&#10;M5t4ISW25JUDJHPfr04r8+P2wP7en+OFpeeILWO01K+ELyRoSyK25eAx9ia/f/BXg2dDMFmuOSil&#10;F8kZbtry332P2nwj4Zms0jmOMtFRTlBPRtrTZ+Z97f8ABMz4ExfCz4EWd/LE0Gpa8PtVxnGUJz8u&#10;foa+luBztKnGMn+LFeaeCfiV4d8O/DnQ4reYs0lvGkcQPXCjOPxNej2F39ts45lVgsighSfu1+Pc&#10;dYjHYnNq2JxSafM7X3SWmnkflnFWKxWMzOrjMQmm5S0fa+n4Hgv/AAUx3SfseeK1UM37qMnA/wCm&#10;qV5H/wAEfbSO/wD2e/FUcgVo/wC0CGU/xboUGP1/Svoz9sXQ18Sfs/69aSbVjkhG8H0BDf0r4u/4&#10;J7/Ftvhf+yx46vVfbcWd55yKuDvK4Uj8gfy+lfqfBtOpiuCK+Gw/xKtGX3H6FkMZ4jgzEYel8Xto&#10;Pz1/4Y4/4CXsP7NX/BQD7Msz/ZLq4lihcr8sm9uT+hH4V9E6/r0epf8ABVrS7BVZvsumSSFwfvb4&#10;Tjp9R+dYv7U/7E2qfGXwH4d8W+GN0PiKztxMrHCs2/LZ49/WrH7H/wCzj8QJv2krfx/46gjhnsrF&#10;bKP+9MBGQSfxxX1eaZrleKwlTOZVkqkKLpSgvi5ns4/0z6PNszy3H0HmrrRU44Z0pQ+05puzR9Me&#10;MP2bPBvjbxZFrWoaLa3Gown93MfvAk5GP0rtEWPTNKWF/wBzbwMI+GwFHQDNWIyYYW2+XGMgj8AM&#10;9fx6V5/Bo2sftYfEh/C/h7zrbwno8w/4SHWmJUdVJtICMH7Q687hkRIQ5wWiD/jHB/C+ccZZjSyv&#10;DOVTltr/ACx63f5n4PHGVMTS5sZV/dU1q39npZebeiW/yLnwj8CN+2L47lmvLNpPhp4butskNwmI&#10;fEVyAMIQeWhizlgRskY+WdwWVR9e2doYeBB5YweFIwM5/U96p+AfBWm/Dvw1ZaJo9pHY6bpdtHaW&#10;sEY+WKJF2oo78KAOf8a26/1g8POA8BwllMMtwMUna82vtS3bfpsvI/K8+zh5hX5qfu046Riu3W/m&#10;+rILSHy2LbWXIAwT0qeiivu27nihRRRSAKKKKACiiigAooooAKKKKACiiigAooooAjnXcfwxivPv&#10;2hPgFpfx48Etpl881leW7CSw1O2x9r06QMp3xsemdoBHccV6G/3qZKCemPxrlxuBo4yjLD4iPNCS&#10;s09mn0Z0YXGVMLVjWou0k7po+LPA/jTXPBXi6TwX42hSy8Q2bMLecHbb6vDubbNCenIwWTO5SeQM&#10;jPoYb5923C+oXNeo/HX9n/Q/jpoENlqkUkd1ZyfaLHUbYql5psgI+aJypIzgAjGCOvOK+ZfCnjXV&#10;vh14sj8E+Po7ez8TWtrG8U1s7PBqMXC7onKKXCswB3AMGk6YK5/zd8ffAOeQVp5xk0HLCyd2l8Ud&#10;PutfyP1fK8fRzam50Uo1Uryiuv8Aej+q6brQ6D40eM28AfDrVdZRfPksbd5EXnqBXwb8C/2XdW/b&#10;x8R3Hjbxle7NKmnZYLVGDDAJB69Og6V+hXinw5b+K9DutPvLdZbe6R7dwTw2cq3I9MV8c618D/i5&#10;+yhrs4+G7WuoeHGkaYWU5G6PPPG4j1P5V+Z+HOYUqOBxGHoTjDEPaUtlp6qzP0bg3MlQw9alhakY&#10;V3tKW1vI908C/sPfDvwDpi29locEgUDcZFDZPPsa3r39nXwOljJ9o0XS4VVctuhQ4HfsMV8e+Of2&#10;vv2hFieG28Ox28g4Zvsvm4PtzXn3iK3/AGjvjrFHazx31uk2W325Fox6cctyPrX0WH4OzjEz9vjc&#10;2jFaNtSd/Ra2/A+hwvCWdYj9/j8zjG+rkpO/+XkbX7VPw9+FviP4t3WgeF44bXXYYjPFdWx/dqV7&#10;HtnOOBzX1D8Ff2n/AA/8NvA3gnwjr2pSN4mvbJUdI1LASDPBIBAOPU15H+zn/wAEq1gs31Dx3d3D&#10;anMomQ28m1oX5z8wPPbNWPHX7F/w1+CfiMeJ9S8VSfbNNZZ42nlMzxtnqR9P5V9Hm2LyTOIRyd15&#10;1nTVlKKTTfrbvueznFbJsxjTymWJnUdPaSTlzP1tt38z7csbr7Tbq+44wPvYGOAf5EVKjCRdy9K/&#10;PDxn/wAFUNW8JXscOi6lD4ksYzgmKz8vYoOAM98jHX0r7U/Zu+LifHT4SaZ4ieOa0kvFJaKRCu3G&#10;Ogr8K4p8PcyyWgsZiY2pybt3tfS5+XcQcG5lk1GNbFx5VNtx379TvCMU5Dio0Tb827crdOKdX5/J&#10;JO17nysdVe9/QdIwxTQwKMMjn2zRS7QMcjnoKqNSUFZbMOWCfmLb3UlicxSSIx6lTiui0D4p3+mH&#10;a5aVVxjJ61zblUPPP9KFlVlO3B29a+u4d41zvJasa2V1pQt0UtPuZy4jC06ytKN/O6uer6L8X7G+&#10;2ifdDIcdq6nT/EdnfKNlyr56DI4r5/DKzbTjd24qRbuTTm3RySQt2zkBv8/1r+meFPpcZzhGo5zR&#10;VRdWr8z/ABt+B87ieG6EnenLlfZ6n0Yk6j+L8uaBdIx6n8jXhWmfEXVLBcrcCReMhgeK6HS/jhcW&#10;xxcW+8eqtX79w/8ASu4UzCyxUZUfVpo8erw7iY/A1L0PVJZF/wAimjbXD2Pxp0+csWjki6ZJ71o2&#10;/wAVNHmP/HztPvx/Ov1HL/GPhHF2dHHQ17yt+DPPqZbioaODOpHShh7Vhw+PdNl6XS/iRVhfF2ns&#10;P+PqP86+mo8aZFWV6eLptd+ZHO8LiFvBmmOO1BbFZw8Vaef+XqP/AL6psvi6xj/5eY/zronxVlEF&#10;d4qn/wCBIn6tXf2Wae7NLzWHN8QNLgHz3Sfgao3Pxb0aA/LcFj7An+leNjPEvhnCr99jqaa6c6uX&#10;HA4mT0gzqlkC9aUzqO/6VwGpfG2yiA8mF5uv4fnWHqfxtvZ/+PeFYR/tc5r4LOvpHcE5fFr60pyX&#10;8uv4nbSyTFz1toetSTKB94Vk6r4usdNDb7pUZeoyOa8d1Lx9q2sAiS4Kjt5Zx+dZc9y0iZkaZ29W&#10;O7NfifE/0wsOoyp5JhnLtKW33aM9bD8MTetWVj0zWPjRa26sLXdPJXH658StR1ZGyzRq3GB2rnXf&#10;GMnb+HWuU+J/xp8O/CbSnuta1CC1iQFvmlC5x7V/OXEHjNxpxPV+q06jipf8u6d0389T6jK+HIOo&#10;qWGi6k+27OsmmWRt1wzbmPBY9a57x78U9C+Glg9xq2sWenwqM/O6ru/OviH49/8ABVfWPFV/Lo/w&#10;6065nk5QTJEZC/TBC43Dv25rmfh/+wl8Tf2o7mHW/HesyWen3BE8sEzEhx1xtzlT6UYXwulRprMe&#10;J6yp0/5b3ld/e7n7DgfDp4bD/XM+rLD019nRyfouh7T8Zv8Agrb4P8FedbaJDNrF9AD1UqnbHOMc&#10;81574c+N/wC0B+1pbpN4VtbHR9LuDku0mGKnpj1xg+nWvmz9q7wR4Y8K/EG18F+DbNrqSwm8uS4c&#10;7mnmcgbOOfl29+Bmv0T/AOCe3wGvvgd8IbWLVLi4a7vF83ymf5Yc/wAK/nX3fEeTcOcK5JTzHCUV&#10;UrTfuuau+XvbT5H22f5VkHDWSU8wwVFSrVNV7TV2vvbTpqeWaV/wTg8XeN7yLUPF/jjVPMx88Nux&#10;VeevRuegr0LRP+CafgTS9Pb7ZNqt4zDlmvJkLnn+64/WvpCONHJXIUKOQCTXhf7ff7SGqfs0fCX+&#10;1tLjha5edIgkncHuK/J8DxbxFneOp4LCVOVylZKKSVj8xwvEmeZri6eEwtTllJ2skkv8zifgN+wL&#10;Y+GvjDdeJLyO4+xWr+XYWlxcvcCLGct8zNjPHSvUvj1+yB4P/aBkt5Nc0uOW4t8bZVJUjH09f6Vk&#10;/sN/tNXn7SvwqTVruzFvPDMYWIPEhHWvb2k8w15/EvE2fYPN2sTV/eUdNNFt5eRyZ1m2b0Myf1qp&#10;apT93TZHl3wa/ZL8K/BeI/2fBNM7NuzPO0wX0ADdMe39K9PESqgUMePbpS0V8LmGb4nHTdXFS5pP&#10;ds+cxWKrYmo6uIm5SfVmH8RfDA8WeB9U09tzfa7Z4flXONw61+O2ta/qnwN1jxZ4Id5hbzzPDtZc&#10;EbpBhsD16fjX7SMc8fiDnH4fjXg/xl/4J6eBfjD8RofE19ZNDelg0xWTarnIPI78gV+t+FPHWCyW&#10;NXC45e5PVettD9B8PeMsLk9SrQx6vTnZ/NbHrvw9mV/AOlSKu0tbR4ByAp2jj+R/GtjzyYW86Rcr&#10;/CTk456VV0y1h8NaLDbI3l29sm3ORtCgYyzHgdK4nT01j9qfxfceF/CM11p/hvT5fI8Q69Eq4tRw&#10;/wBmjLfenYAZAB8tXR3GGRZPnuGeEcw4szeWByqndzqOV9dFfr0sfnNelCtKrXclTgm25v7Kv+Le&#10;yS1b0Fe08RftOeM9S8G+D2bTtF09hb69rpUN9kDbX+zw54aZ154z5YKMwwVST6y+HHw30v4W+DLL&#10;QdDsU0/TbFNkcanczHJLO7Hl3ZiWZmJZiSSSSTUfwg+Fej/BnwTZ+H9Bs1sdNskOxCxeR2ZizvI5&#10;yXdmJJdiWYkkknmupr/Uvwt8Lct4Oy5UcNFOtJe/PS7e9lpsfnfEPEH16UaOGjyUYbLrJ7OcvN9F&#10;slpvduOKPa7HHXrUlFFfqSSWiPmQooopgFFFFABRRRQAUUUUAFFFFABRRRQAUUUUAFFFFABTWJz0&#10;p1FAEckfmL09q87+OH7NXhn486FPa63ptv8AbJFH2fU7dBFf6bIoISaCXkq67iOhDKzKwZWZG9Ip&#10;rpkg/h+Fc2KwdHE05UcRFSjJWaaumbYXE1cPUVWjJxktmtD4qk1fxH+z14tt/C/xA/f2t1KsGl+I&#10;YrcQ2uqkpu2bVZjFIDvOxzzh2UsN2zvVmjmhX95uXJ+bIZT2xn1GDkdR3r3f4l/DfSfit4OvNB1z&#10;T4dS0q/iMU1tP91sEFW3DlSrAEMOVIDDBANfKXj34ceKv2Q7+WRvt3if4YxqbhtRldGu9BQYBScZ&#10;3SQgEFZVBKqj+Z90SSfwP41fRpxOGnLOOFoOpHVypppSXdrTVH6hlGd4fM7QnanX+6M33XRSf8uz&#10;e1tjtBp8M8vzRQSYGVIVePXNcD+0N+0N4f8A2b/Bsmray9vGv3Io+FaRj0C12+j+I7HxHo8dzp80&#10;ctrcJvjlBG0j69K8Y/ax/Y1t/wBqPWNJ+3alcWkOmsztGiBg6tt6huCPk6j8K/lDh2OGWZxw+c1J&#10;KnHeOq1XR3+4+lyWnhv7QhHNZuNJbrq/I+Nfjr/wVB8cfFW5m0/wtb3Om2J/doY13TN69Pw/OvNv&#10;Dv7OPxE+NGrR6prekeINXuLj7hWSNZI1Pfczjbn2B6du/wCnnwp/ZP8ABPwg0iO30vRbNGUHdJ5X&#10;mMzeuW5/DpXgX7af/BQ2D4EanP4a8N2C/wBrRJgzPGESP0x+tf0Bw5x1h6tR5ZwngI2vbndtPM/c&#10;eH+NITqSy7hTBKL6yla689V8zx/T/wBi+2+E2iLq2qWel27Q4d21wC6aE/VTn68elYOs/wDBRvxn&#10;8NNUTS9DuvDWo2dvhUTTd5QDjgKRxXmN9c/Ej9pzxHHeaxFr2pafMSWeygaTywcZ2jIHb36V6YdF&#10;8C/st6Bb3mpaJHrGsAboIdUfZOD3+UDHcZ69q/SsRg3XSwucSWJrVFpGNmo+tj76tgYVZxp5vJYv&#10;ESWlONrRfm3p+KP0J/Zl+LV58aPhDpWuahata3lzGBIhQrz9DXoPSvjf/gnl+25qfx/8V6hos+i2&#10;Ok2djGpiW2Y8fe4bPToMfjX2QPmO7I+ZRwD061/GfHmQyyrOJ0JwUFfSK6aL/M/lvivK6mV5jUw9&#10;aChrdRWtr6gRgZ/GqHiLxTZ+ENLa91C4js7WMZaV+i1dUiSTb/F2r4D/AOCwfi7xMPEeg6HaSXUe&#10;n3juoESA+c2YgBnIxyenfPtS4H4U/t7NoZdKah1be1kacI8PyzrNIZc5KCerb7Hrvxb/AOCqnw8+&#10;HsssVjNJr1xGzJIsDBdpGMZ3Y65P5V5Bqv8AwWgkvQf7M8L3G3Py5ZW/kaxf2Xv+CTN34t0+31zx&#10;nfXFsJjvjthh96nru9Og6Zr67+Hf7EPw/wDhnbLHZeH7OZhgtM5xvI6cYPqa/YcyqeH+RN4bkeIr&#10;Q0fm/JpWP0jHf6g5NN0IwliasdHrpf10X3HyOP8Agqv8RvFmsQrpfhSOaBMmVWty7Y4xg5AHeuz0&#10;X/gol8SJIRcz+AtQks14YxxqCD9NxNfZVl4H0XSoljj06xjH8IS3ViP0qS90/StNtpJZobWOKMbm&#10;/dABR6n/AOvXzOI4w4fryjSw+UqN+7u38lY+exHF2Q1/3eHypQ83K7f3Hyv4e/4KkwaVcRR+IvCO&#10;v6THKcNM6qyL9dpOPxr2z4Q/ta+CfjLcC30zXLeW8bB8hsq34EjB/A14L+1//wAFAPA/w5sptL0D&#10;T7DWtaQmMOqKqxn3fBx+R6V8a/BzS/Hfx1+OtprHh3T5odQN2JZJYQfLhTPILcZz7gdOM19lR8OM&#10;qzbLZ5hVovCNJtc2l7eTPqcD4f4bMcBUzCtTeESV1zPe3k0fsnF5YTcPuscDg09yEA6D8KzfC8Vx&#10;pXhyxivmjW7WBBLzyWx6VpKVkjLeYrDOOO1fzfXw9WjUlKN3FNrmS0087H4TiJeyk4u8km1dCSRE&#10;gHcTj8MUhcjHzEenJpyt5isB2oXIKxhSzNk/lWP1mulfnd+yb/Qi1k7/ACHQgt/Gf++qSQMT/rDx&#10;2ya5/UPHmj6T4ii0241G3hvpgSkDPh2xjt+NbyOJF3L91hkH1rpxEsZSipVHJJ7XbNa1GVKKlJaP&#10;yCJmBbcfp3zSuFk7EfgOaKK4Klab0m7/AIhGNtQCqvSgNt7UUVmqjWxQGcKfm4z0puozLaxeYzbV&#10;UZPzdvUmnGRY+uOuMGvkf/gpV+2LL8F/DY8N6G3/ABNtUDKHGf3SjGST0/i/SvqOE+GcRn+Z08Bh&#10;1zSn16JeZ6mQZHiM3zCGCw0dXu3tbuXP2wv+Cj+j/BBZNJ8PSLqmtbWGE5WFuMZz16npnpXyZ8Mv&#10;gv8AEz/goT4zbUdavrptJ35Msq4t8N1CrnORtHbvUv7D/wCxdqX7THiIeJdf8w6XFcF3lf79w+eg&#10;zzjjn1yK/T34feALH4e6DDp+n28NnDboAFiXYo/+ua/ds8zbJeBKH1DKVGtilpKe/K3rp6edz9gz&#10;rMcp4Oo/Ucqip4q1pTetm+1rbdjzP9nT9iDwj+znpcElvpUN9qCrsa6l/wBZuH9Oau/tjfG6z+BH&#10;wQ1DVGljhuGUQQIgOWlYELnjt/WvWnSME87Hxn5n9PrX5z/8FL/ifN8Zfjno/wAPtLkaSGOULc+V&#10;hssxXGfptb86/PuC8PiuJeII1sym6iiueTbdrLy2utj4fhPC4niPPo1sfNys+aTb0srb306WKP8A&#10;wTL/AGeZfjF8RNS8fa5GJIbW4aVfMw2+Ri24gdTjC9K+8o/2gPBlt4yj8LrrVr/bUfC2+TlOM4zj&#10;A4HrXA6H4eT9nf8AZ303R9LjaPUrqD7OCiqrKxAzIT04+vOa/Pn4X6fd3f7bM1xcX8l0thqTm6nd&#10;vmIKkK5x6vtGOvPpk1+i4vJnxxisXi51WqdCDUErJaaa/d0sfbVMrfGOMxeMqVOWnQTUEu0dNtd7&#10;dLXP048aftJ+EPAXjSx0XVNWhtdS1IZhjbdmUHGOQMd/1r5V/wCC0PjNF8GeHdNWRX+3yG5iBOQw&#10;XZjpx/EevpXkPjHwTrXin9s3wdfeIrhhHrE4miWUfLbhDsKL252j611n/BWu0XXvir4G0dZt0axy&#10;WwXj5dwjAP6VtwnwTg8mzrA4ilUcrwcparRpem2htwvwvhMBn+AlSqOTcZSlta6XTQ+nf+CbPw5X&#10;4ffs2aZGdoe8Zrs4HQuAcV9AIMJz1zXJfAfQo/DPwk0GwjGPstlFG3uQgFddX898Y5hPF5zia093&#10;N/gz8f4gxjxWZV8Q/tSf5hnmj+Lb3oHT1Pah/wB0oLffOSBXzUY3PF5tbIb5kfm4f+HueAPxqHVN&#10;ah0WzkuLyZYbdT1fCg4BJwT3Cgtj0Vj0UkY/xG+KOj/Dfw1NqWr3lrZw26GUM8gzuyqjj6tjJwMk&#10;DvWf8F/gR4k/aQ8Rtr3jLTJtF8D27H+z9CvIttzranGJbxWOUhyuRCQrOQC3yApJ+t+GXhPmvGGO&#10;hQw1O1LrUa0SJr+yo0XiMU1GK27vyRl+G/CfiT9s65mh8N3k3h3wHbXbWl1rypi61BVJWVLIEbeG&#10;UoZWBUMSF3lHSvrD4Y/DPSfhD4Ls/Dvh/TLfS9H0tBFa20H3QCSzOSeWdmLMzMSzMxYkkmtXwr4c&#10;s/Cmlw6fYWlvY2NnEkFvBDGI44Y1G1UVRwqqAAABwABWnX+o3h54Z5TwjgVhsDD941703bmfzstD&#10;83zrPqmYNQ+GnF6L9X3fr8kMjGGPy4Hr60+iiv0bRbHhhRRRQAUUUUAFFFFABRRRQAUUUUAFFFFA&#10;BRRRQAUUUUAFFFFABRRRQAUUUUANkViw9O9Ur+zkuCgCq0aht6kffBHT6e30OeMG/RUyimHW58p/&#10;Ff8AY11n4Z61/wAJF8I7ezsVO77d4XkmENleDjD2vO23kAyuz5Y2wudu3c2F8NvjRY+M76XT7qGb&#10;Stcs3+z3OnXKeVcRSc8GPkE8H5kJVgMg8GvsS4j8wj72MYIBxmvLvjv+yz4b+O0McmoW/wBh1K3O&#10;6HVNPAt9RhIxhBNzmMjIaNwyPlcgbRX82+LH0dsq4nTx2XJUMQtdvdm7dlsz7jLeKoygsNmceZL4&#10;ZfaXr3S+/wAzzy2eOaPEe193zZBPH+en4GvNtV/ZN8D6345l8SX2k29xqU333lTzQMf7J471a8Z6&#10;h42/ZeWzt/Hyw61od3IyR69plpN5UChkVTdIFKwMzSDHzMDz83GB2fh/xLpviHSBdWN1bzQyxeYr&#10;o4YFeMNn3yPzHrX+fXE3B/E3BWJlSxUJUbu3Mr2kvU+4wuIrYSH1rBVG4z+1F79LSfS21mj56/by&#10;+LNp+zR8FDcaFptrDqd432e3aO227c4HAXgda+ef2ZP+CcWsfH+5h8VfES8uPs9+fP8AKYsrSDqB&#10;8r5GOPzr7Q/aO/Z2039ovQ7fTbzcr2M6yK3TZIuDg+/IOPcV3nhLw/8A8I/4etbM7d1rEsRI6HAx&#10;Xr5f4if2VkPsMFJrE1G+aT1kl3TPuMDxpPLMp+r4F2rVPik9ZLXTlZzHwj/Z58LfBGx8jQNNS0Xa&#10;FDgbnbrnLMxJrt/vNu56AYwOMUgbJPtS1+U5jm2Kx2IeIxk3OXdnwuKxFbEVHVxMnOT6vUCq5Vtr&#10;Fs4yDjA71w/xe+AXh/4zpYrrEPnyaXcpdW0p6o6spH8v0rtmfaR708nbH0+97VOBzLEYSp7WjJxf&#10;dbkUcRWoT9pSk0+63ILe3It4Y1XytoIwvIOD19uMVJJIIF5+b156VHeXMNlZtLLKYVXlmJ2hQPWv&#10;kz9sT/gpfpXwotbnSfC6rf642Y/NX5o4fc//AFvSvouH+F8yz/Fqjg6cpXerXS/Vs9bIeH8xzjEe&#10;wwVNy11tsr9Wz3b44/tL+FfgF4buL7VtQjSZF3pCjbpH9gBk+lfnV+0n/wAFA/GH7T+rtonhuG8s&#10;NMmk2KlvCz3DA+pU8DjmvDPGHj7xV8evGcl9qc13q91NIVaOONmEYPZQOmff0r6f/Zs/Y2+IWs6X&#10;bNpumWvhe1kX5r27iWS6wf7mGyvvkdxX9RZT4fcO8HYb67ms4TxC/md7Ppof0TlnAuR8IUfruZTh&#10;UxFr+89E/wC73ON+FX7F+nWES678TdetNLgTMjWSXQklmA6fL1U+v1r6C8CftG2HhO0XQfhN4Fut&#10;UkVVC3U9sYYiOfmZ2Tnv0NekeBf2CPCPgm3GqeLLy78QXkKlpJ7+cyID3wp+6Pz7V4h+1r/wUM0r&#10;4fWtx4R+HNnbwtGpia9i2qiYwML3P4V50s+q8VY/6ngYyr7afDCKt3tr8mfO4jPMVxVivq1FSrWe&#10;3w04pd1u/vOZ/ab/AGjviV4V06ZNf8U2em30xIi02yRJAi98umG449a0f+CXP7S3jDxD8V/+Ecv7&#10;m41TT7hGlaVwWWIjPcknnPf0ryH4EfsXeMP2o9bi8Q65JPa6TczBpryYnMq5P3cnI/8A1V92fCJP&#10;g7+ynPZ6Hp9/ZQ6tcN5JkyTI7cdTj3rp4yqZPgMlnlODwqq1pr7C+Frf8T1uKq2SYDKJ5Ng6Kr4i&#10;S1cFpF9e/wCZ9ERrsK5ZeeeBTsCN/m2sD6ttwaba3EdzAkqsDHIm5W7EfX8a4H46+PbDRvD7W7a9&#10;ZaPJJ8rPM+1lU+g65r+Tcuy2risSsNCL579E3a3c/mzB4WpiaqowTvfXS/5Hy3+3z8JL7T/i7Y+O&#10;PDOsLPrdk4ml01bgbpVTHCqSPfp14r6o/Zx+LEPxf+FunapuVLp12zxN8rROOqkHnivAvD/wI+F/&#10;xg1TOi+Kry98RWzGVLw3JeVH/HqvHQV7z8F/CM3w30KX7dDaQyRkma4jUKkwH8Z9Cfzr9Y4yxWGq&#10;5JSwLi1VhonJWcten5I+14gqYd5bTwEotVIbNrlcr+T/AK0O/V1eTaGXcPekMig9a8d1n9ub4f6L&#10;8UIPDMmqeZfStgFI2YEnjGQMf4V6J4u+Lug+B9NjuNU1SC1glwY2cgdf/wBYr8zxXC+aUXD2mHl7&#10;yuv6sfK1Mpx9JwjUoyXOtFbU6ADPp+dGKzfD3iaw8XaXHeWN1Hc27dJFdWU/iK0VcP0XaffrXi1c&#10;HUpycKnuyW6e55tTmpz5Kmj7dQ8rznVcLzxzX5jf8FM/h5e3X7S2n3N9Hdf2LcN5RmCny4+UySe3&#10;Wv04dlJwvDDofSsfxn8PNJ+IFi0GsWNveRv1V4wwb619x4e8aQ4dx0sRKLtJWv1XofVcH8VPIsw+&#10;tVI3i1b0ucR+z94g8HeCvhboml6Nfae2y2QBIZVZmbHJ4r023m+2xLJ83rgmuV8IfA3wv4HnWTTd&#10;Jsbdlxhkj5XHTGa7BsKQ287R0G3n9K8DiDHYXE4mdfCXTm23frc8XMsRSrYiVaN3zNvXfU5n4v8A&#10;j6H4cfDrVtYuGjjj0+2eRnbHyj19fTpX5/8A/BOXwHdftCftQa7481LM8On3EsZDKNp3ZK4+gH61&#10;7t/wVi+KB8JfAH+zFXc2vP8AZwM44POf/HT+VY/7EMln+zz+zbpLOg/t7xIwaGOP77sfusfYBv1r&#10;9l4VwtXK+DauIoxtWxE7RfaC0l+KZ+ocPU5ZbwtiMTRX77Evki+0dn89z6X+MeqQ6L8N9U1CaOP/&#10;AEKzdody9GCnHHavzR/YW0p/jR8f9SaT5jrUpluiq4+zxhyVfPflcYHPtX3f+2B4huPD/wCynrlx&#10;NIhvGth5pPPztwenrmvDf+CPfwfj03wPq3iaa3X7RNK0MDEY3L94f+hVpwbjIZPwjmGKqv35z5Y+&#10;mz/E04SxVPK+FcdjKj9+TVNdvN+tz6r8W/Afw344k064v9Pja80d1+zzBeVxz+tfEf8AwVG8LPpv&#10;7Q3gW8KsITKFd8fKArR9T+NfohKfP3RtuQSDOR64rjPi98BvDvxnsbaLXLNbhrYhkY43A8cg/gK+&#10;A4M4yllmZLEY6blCzS62ufE8J8VSyrMYYjFNuNpJeV1Y1/hnKtx4H05kwy+QhBHcYrdzgjr8wJHH&#10;pWfoehQeEtDhsbc/uLSMKrE8Ko9fYetZ/jrx1pPgTQJNQ1rUIdOt7dd4mkfCr6H/AD6ivja9CePx&#10;03hYubnJ2SV3qz52vevXk6Ozbt1f3f0/I3pHCoT83ygHj3IH8yK4XxL8XJb3xMPDHhOz/wCEk8VT&#10;I7rZxzhY7TaQDJPJ92JQTjcTuyCFVjkCr4Q8E/EP9q+0hl0hLjwP4NZw01/e2jC/1SMkZNtC+0oG&#10;TcBNINo3AhJQWA+l/gl+zx4b+A3haHTtB09Y5dv+lXk7ebeXsmSxkllPzOSWY4PyjOFVVAUf1t4S&#10;fRgxuYTpZjxEnTpbqOib163T3PHzXOcLl0XGTVSp2i7qL/vP9Fts2jzj4E/sdfZNcj8UfEC4t/FX&#10;ildktsr/ADWWiSA5D20bAfve32kgSYGF2hmB9+t7PyV2+WUXO4DPcnn/AD/Op7aIxFvw/wA//W7V&#10;LX9+5Hw/l+T4WODy6moQj0S3835n5rmGYV8bUdSu79l0XohqDDdKdRRXtHCFFFFABRRRQAUUUUAF&#10;FFFABRRRQAUUUUAFFFFABRRRQAUUUUAFFFFABRRRQAUUUUAFFFFADWGSKjS32y7uamoo22GpNbGf&#10;qFm00TYjDqc5VjnPofTj3x9Rzn53+KH7CZ0me41n4V30PhDVGlaaXSpstpN8xLEkKuWt3bgB0DKo&#10;PMTEkj6XY0x13fw7hg55/p0rweIOGcszvDPC5nSVSL2utV6PoehlebYvLqnPhJ8qe63T9U9H8z4f&#10;sPjxd+CPEVloPxD0HUPBuv3S+Xapd7Wh1FlOH+zSRl45FXKnCvuG8FkQnB9Nsr2K7tI5El3RyHCM&#10;DlWJ6AHpk44Hc8V7j44+GmifEfSRp+vaPpOtaeXEhttQs0uY9ynIO1wRkHBBxxj8vAPEH7CuqeB7&#10;l7j4c+Km0u1isXQaLq3mXtpNKFGzbO0hnhUkYY5kIU/LjAFfxZ4jfRNqyqzxnDNXmutacrXXo1Ze&#10;h+gYPiXLMXFRr/uanfVwk/L7UfxV+yL6XMdwf3bK2OuD0/z/AFHqKcePX8q8zl+Pdx8OXtNP+JXh&#10;++8F6hdbEhN1KJ7WZ2DEJFcozxyOVTJTIfO7gjBr0DTNVtdRtVuLe486FgCGJ+UZAI/MEV/GfEXB&#10;+bZLWlRzLDyg46arT79j2ZUKsYKr9l7PdP0aZaSZX3f7PXIod98TYZtuwtx7Yo35jO4bQ3TnrQqY&#10;TaemCD9K+cjGKXO2tGtPI5eaUldqzi9r3Pgj/gpX+2tq2iay/gHw600N1Kq/aLhM5YN0A/Jq8a/Z&#10;f/4Jz+Jv2gfL1bXhcafpkz72klP7ybPQgZz2PX1r7S+Mf7Aej/Ez9oTR/GkhV44XzdwscbtuNn8z&#10;Xv2i6Ha6FpsNraQrHDboFAGQB1r+hv8AiKGByLIqeG4filWkvebWuvmrH7RHxIw+SZJTwmRQtVmv&#10;fl1ueZ/Az9jDwZ8D9Lhj0/SIJLpVBkuXXc7keufqa77x3430v4beFrjVNQvobC2tVyS+AuPQAVsb&#10;VKtldzbePmOBX59f8FTNW8feNfinb+EdJ064bR5kQo0SnbMzYzu+mB+dfnvC+DxHFecxw+aYi0fi&#10;k29PxPj+HcDiOJs3jQx1e19W5Pp89vkeeftn/wDBQDW/jlrs2geGJrix0RZSjSwNh7oZAKj0B75x&#10;WL+zR8DNP07WFvNS0m58Xat5wZNPtMYt2PK7yxxx3OecV7d+zN/wSWtYbSDWPGk26RoxKtptGzqD&#10;1zkfhXdftwfGzQ/2PfhxH4f8J2drZ61qKmOLYSzKpCjcWxkdfev6IfFGW0akOGOGYuc9ueNrJLe7&#10;Vn36n7XU4gyqlKHDHC8eepJ8rmtk+uu9v6ueH/tRfHvXfB2hTaLfa3FpVx0i0zRyii3X+7LuB+bk&#10;dOuDXlP7Nf7Injb49+LLfVWWbT9PSYXDahdEbiAc8YAr2D9hz9hDUvjfrS+OPHzySW6yGSGKUbvt&#10;OTkk5+YjpjI7mvXv2/v2o7L4EeD4fA/g2NYdXvIfKxCgAhXgDGO5yffitJ8RYbDV/wDV/JKUa2Iq&#10;fxKnSn3u+5r/AGxQwtZ8O5HTjWxM9KlXpTt8RR/ae/b5t/gH4WtfCPh24Oua/DCsDTplo0bAHPv/&#10;AIV4r8Pf2Nvil+17qMeveK9S1C0024yyfaWwSG7KQcY4rrv2Uv2WtH+FWmW3jT4kSLNqmoDz7S3m&#10;+aVm5P3eck5HXpirf7U/7anxB8I+JtE0vwjax6DHqRBtkKb5mjyo5j6LnPfmvNw9D6lVll2QU4/W&#10;LOTrSV1529HddTxcHJYPEPLeHoxlWs5SqyWmm9vR6dtDrPCn/BN5f2aNa0zxLpPiLUnvrWZUa3bg&#10;MGPIx6cdTXtH7ZvxOtfAfwWOqXl5NatDEcW27AuXwODj/PNd78MNQ1CX4S2F74oWOG/+yiabOGUH&#10;GScn+XavzQ/bt/aOl/aZ+O6aLp5uLrRrG4FvFCuQHfIDEAc9h1r4fhnBZhxXnd8zmp/V7tztZO34&#10;HzHDOX5hxTn0Hj5qaoNuUrJLR7djlPgJpUvxE+Ly+LLyGZVWcva2kf8ArJXJ4QZ6DgZJwOlan7bH&#10;iXxF4x8f2Ol3mozXV8xwlhGxEdqDt2xnb/F156HHFfUHw8+EGkfsj/s+33jjxHAq6j9lLW0CruaM&#10;4OCOvPPb0r5V/Zk0/WPjj+0Tdap5Ml/qcryOJrgfu4DgMuccZVTx9T71+2YTPKGY162Y0ofucOuV&#10;OWzktND9hwWcYTH4mvmvs/3GHXIpPZy208j3zwp+0vJ/wT7+COj6GyvqOuagPtMsLkstuvy5znj+&#10;LjHpz2r7Q/Z++MSfG/4V2HiGOGWBbuMNtlxuz36dvSvzR8d+CJvj7+1lY+D7af7Ulo2LyctuZsEe&#10;anPQcLj8a/UX4X+BrL4eeBdP0WxiSKC0hVFVRjA7V+H+MGByrD4KlWpr/aajvJ909fwPx3xMy/K8&#10;Lh6M4L/aaj5pPpZ6r00svkb6orwjIyzU233RBht/WnoNo2+lLX88ynZShumfjsYuzUne43J8z60S&#10;v5YHc5GB+INOIyacrDK7v7wJ+mDT9paUZv8AqxU5NNWPz7/4LN3k5k8MwbXki5fYPXccfoa6z/gn&#10;7od58bdet/F19C39l6DAtlpkDjCMCoDvj2KAc17Z+1n+xhpP7WWl2VvfXslhNZuCkyx7to7jr7Cu&#10;w/Z0+BGm/s9fD218P6czyQ2cfzzGPbuOe+M8+3/16/da3H2AXBkcswz/ANoi2rNbJt6p/M/UsTxj&#10;gafCccrpq9dN/K7voUf2ofhXJ8X/AIH6p4ftUja4ughBweinNY37Evw2vfhT8D9N0nULM2d7GoEy&#10;lgcsBg8jjtXrqykNhCMZ5Gaz/E3ivSvCtk91qt5badbp94vKFC/j71+a4bNsfWyx5TTp88XLm01d&#10;/kfn9PNq6wby1R5lKSlZau/6I0nnSJhuba3OAerYGeB3OAeBmq+q65DoVpJcXU8dvax58x3ICjBI&#10;xk9DweOpwa890X4m+LPjpbyRfC/wvc6xbwyrbvq1/P8AZNNhLEjzN7jdJtCuD5KSldwyvzA16R8M&#10;P2BY7u6k1b4laxH401CbPl6clt5OlWUbBS0PlFi043A5aRtrcYiTnP7D4e/Rt4l4ilCtioewoS15&#10;p7vvZbnkY6rhMAmsfO0t+Ve9LvrZ+78zz3SviD4s+O5mtvhRof8AbEFvIUbX76T7Lpls5VxgORul&#10;IYciNJQuAHVdysPYPgv+xBpXgnWIfEXi26k8b+L4pZJo727hEVrYlnyFtrbcyxgADDEtIP72CVHt&#10;HhrQ7Pw3p0VjYWttZ2lrEsMUUEYjjjRRgKqjhVA6AAAVpV/ePh54HcOcKU1KjT9rV6zkk9fLRWPi&#10;s04sxFeLo4Neyg9Hyv3pL+9L9Eku6b1KdvaNFj93t4AwGzz6579uozxU7RbnztP1zUtFfs3kfJWs&#10;7rcRV20tFFCVtEMKKKKACiiigAooooAKKKKACiiigAooooAKKKKACiiigAooooAKKKKACiiigAoo&#10;ooAKKKKACiiigAooooAbJuyNtG3Bp1FAra3InjJccZU9ai+y+Wp2p+IHJ9uatUUO97p2Fyx7GN4j&#10;8KWfirTJ7HUtPtdRsryNoZ7e5jEkM0bAqysrAgqVJBGCDn0rw/xd/wAE+9DTXZdX8F6pqfgW+NuI&#10;kt9OWN9OBVQqZtnBVVCgDy4mjQ4yeea+iaK8POeG8rzbDvDZjQjUg+jX67npYHNcVg5c2Hm15br7&#10;nofG+p+EfjB8Krdf+Eg8OWPiizgWR5dR8P3G9mjTkFrWRVlV2BJEURmAwcEd4/AP7RnhX4iQbbPV&#10;I47qM7ZLa5BhniboUeNgGRxjlWAYelfYWoxPI8ZTd8vXniuH+LH7PPhP46aYtp4q0Oz1RYiWgfDR&#10;zW7HGTHIpDoThclWBOBnoK/mfjP6JXDuY3rZPU+ry/l3j/mfXYTjOnO0cwpJL+aGjfrF6fc0eU/a&#10;InRWMqKjdCWwPx9PxqaUqsfVVB7k4B/Gqviv9gG60Py5Ph3471bwmyth7bU4TrFsyjqAGkSUZ9TN&#10;xgcGufuvh18X/hboN1d6xoWg+Llt5PkTRNWkju5Ihn975ckEa/L12B3JzgE9/wCZuLPot8XZZeeG&#10;prERW0oPV/8Abu6tse9QzDLa6Tw2IV/5ZJxkvW/u/idMqIE+9u3cfKwwfx6cVBf+HrHUbiO4ubaG&#10;4mjGI2deVrz+7/aW0fQLO3ufEmleIPCi3LiJJtX0i5soJXPTEkkaoWPpnJrrNG+Imh+IoA9rqFvN&#10;8u7Ab5sH261+KZhwnn2UuVLF4apTl1vF3X3HqSwWMhH2yUkn1Wv3NOxqyER/K0PmLjHr+ntXwb+0&#10;38Dr74m/t8aJFrkbPou0Opdf3bKNp2g9OeK+87ee2uAWiZZMfLkP6/z/AKVR1zwlpfiO7t5J7WCa&#10;SJgsZZvnViQOvucflXocIcWVcgxMq0IWc4tX26W63Z6nCvEEsnxM6tCHLeLTdtr9VruSabpFr4f8&#10;NR2duqQw28GyPYOFUDgYH41+VHxJ8ayXv7bepXuraXLqVxZ3PlWVmqM3mspPltgDpzX6yJCtrCi7&#10;VjDDZk8YGAe/sf1rz+5/Zo8H3/xM/wCEuOk27aso2LKCMcdwehJ/TAr3vD/jzDZJXxVbFUnUdS7W&#10;vV9z1uCeKqGUVa9WrHm9pfW+7e/nr6nm/wCz7+zfqHijUo/Gfj6M3mtMA9rZytm2sk7KqjjOP5V5&#10;P42+Gg8Zf8FH7FdWUtp9jG09oW+UFU2nH0yelfcEcv2WDykUImOMnJFc74o+FekeJPE1nrEluo1K&#10;zwY50IyOmQfrgflWGX+ImJhiq9avdKpFwSi0kk+3n5mWB4wr0MVWryjb2kHCNnsn2PFv+Ck3xql+&#10;EX7Pt5/Zo8u41JRbxjJGAeDg9BivDv8Aglx+x/b6pbr468RW/nTS5Nqsg6nJyfx4r7C+OfwE0f8A&#10;aB8IPpOuW6yQ79y+qnjp+VdF8O/BFp8OvB9jo9hF5dvYxLEi9Mgd678LxtRwHC9TLcvjy15v3pXV&#10;7X0s13W53Yfi5Zfw9PLcFHlqzfvSvrbyfmrdz5H/AOCrvhDxZ4+sPCmj6FaXE1n9t+byVJUDbtKs&#10;B7kdfT616p+xd+yTZ/s1/B2OOS3jl168hDXUxGWD7Tx/492r3yQLNM26FRjB3EA4IpwxNG2WZlGT&#10;gdjXi1PEXGPKaOUUY8sIS5pWesne+p5mI4xx/wDZFPJqatTUuZ2erfmfnv8Asu+B5vgR+3bq0evW&#10;txt1Kea4t7j7Ozq3mEHBOD0wPzr9BomDxs6GRlYAqWAFZ+o+HLHWNTiuJrOCa4jAVMAb8/WtSYiG&#10;IqxX92OR02/X6etcfGHFUc9q0q8qbi4x5Xrp623/ABOPibPv7VrU6k42ly8rs9NARTjPrShc/wD1&#10;zUFzexWwCyzLC3o3fp09veub8S/Fvwt4NhebU9asYUjBZi0v3QOufSvkcLlGLxU+TDwcn5Rbf3Hi&#10;4bD1aj5YRb9Fc6sDr8r8HBIXpTXO1W6/L1IGQPxrzOb9pO11jR1vvCfhfxd4st7j5YLjTNHupreV&#10;s4AScR+VjOcktgY5xXSwfB740fEqOxltbfwt4Kt7hQ039oXc2oXlmP8AriiiJyfQTLjHft+ocOeB&#10;XGGdSj9Wwc4xf2prlX3MeIpxwr5sXNQXm1f7k2/wOhm1CC0jZpZI1jGNx3DIz0rz7xn+0t4V8M6y&#10;mm2d1LrOtsStvp2l2rX97I+QOIowW4B5JGB3x377SP8AgnVZ65L53jfxl4m8XTMGjkt0um0uyIbG&#10;diQnzF6dDKQe9e5eB/hTofwr8M22i+GdI03R9Ns0CxW1tCsSg92OByx6knJJ6mv6Q4R+h7iOaNTi&#10;DEpRStyw9er6ngYzijK6D5qKdZ+Xupet1d/cj5qsfhH8Y/ivG32Gy0rwFp/nMiy6xcC9v2hwpWb7&#10;PGCoLZYBXkQpt5Vs4Honw1/YA8K+EtSbUPEFxf8AjnVZlXM2uLFPBA4Od0UKosSHPQ7CwwPm659y&#10;02DyXfDNjA4PQfT/APVVuv6k4P8ABzhXhyKlgMMnP+aSu/XU+bxnGGY1oOlSmoRe/KrXXZvV/iUb&#10;GyNszr5ZSPI2quAFq0iMGz/MVJRX6lbufLcq3X5sjgjKO2e9SUUUa9R+gUUUUAFFFFABRRRQAUUU&#10;UAFFFFABRRRQAUUUUAFFFFABRRRQAUUUUAFFFFABRRRQAUUUUAFFFFABRRRQAUUUUAFFFFABRRRQ&#10;AUUUUAFFFFADZF3EU0Rnp2qSijUPMhWIoTtXb9O9EisV+6x78HBqaij1D1KU+ntP1WNgf74zgEc+&#10;vP6V5R4o/YR+FfjBUa48CaHp8qz/AGx5tIhGmTyy85LSW/lsSc5JJ/Pt7JRXDiMtwmIhyV6cZLzS&#10;f5nVhcdiMNLnw83F907P8D518cf8E9tLn0jyvBfibxJ4Ju0wI3W7fUrc4JP7yOdiz9f79c7pn7GP&#10;xW8NCEQ/EnQdYVnxOLjQZLfEeDkqi3Lq7Zx8p2g9zX1ZRXwubeEfCGZT9pisDBy7pW/LQ9+lxpnE&#10;YOnKrzp/zRjJ/fJN/ifIPir4ZfHjwNJftY+H/DPi22t2C2o0/VfsdzdRZIXEcqJHGwAyUMjL8w2s&#10;eaz9Ib41JsF38GdaU4ySmuaVtBPUf8fP64r7OprjNfB436MnBGIbcaUoX35Wv1TOyPG9fk5amHpS&#10;fdxkn/5LJL7kfFniz4lePfAFzbnXPhL44t4roN5R0+OLVt23GdwtHlKdRjfjdzjODjIh/aQ1jZub&#10;4X/FQknofDN6Mf8AkKvuaaDzAPlzUYtMf8s/5V4NX6JfBspuUOdLtzL/AORNY8Z0nFKrg4N+UpJf&#10;c2/zPh9f2kdYbP8Axa34pfj4bvf/AI3SJ+0bqytuk+F/xS+Xsvhq9Of/ACFX3D9k3f8ALP8AlQbQ&#10;r92P8iBWK+iPwgmnzT0/vL/5Ep8ZYdpp4KOv95/5nxv4V8e/EL4gWkl3ofwj8ZSW6nGbyW202TP/&#10;AFzupY3/ACFLdH45NOfs/wAG9SBzhHn1vSwig9SdtyT+QNfZdrB5Tt8u3cBzxzU1elh/oq8FU7OU&#10;ZtrzX/yJP+vE4t+zwtO3nzt/eppfgfJOlfBT47+Lb+3W8h8D+H9PJzM895PeXEef7sSpsYjnOZF7&#10;cnta8T/sLfEzXImW1+Lun6eGJGYfCpJVSRkAG7x0HUYHqG4x9WUV9llvgHwPg17mCjJ95Xb/AEX4&#10;HHLjbMVLmo8kF2UItf8Akyk/xPn7QP8Agnr4TGiNb+KNR8VeMrpjua6u9VktJMkDIX7KYgF44B6e&#10;prs/h/8Asf8Aw3+GF1a3Wi+CfD9vf2YPk3stqs96mcZ/fyBpew6uc16dRX6Nl/C2T4KKjhMNCFtr&#10;RV/vtc8nFcQZniI8lavJx/lu1H5RVkvuKcdkyOeDt7Kny/8As1TKjBfmXn2Oamor3IxS0Wx43Kk7&#10;kSRFfXrSlWzUlFHLZWi7D3GRKVY/e/Gn0UVSv1AKKKKACiiigAooooAKKKKACiiigAooooAKKKKA&#10;CiiigAooooAKKKKACiiigAooooAKKKKACiiigAooooAKKKKACiiigAooooAKKKKACiiigAooooAK&#10;KKKACiiigAooooAKKKKACiiigAooooAKKKKACiiigAooooAKKKKACiiigAooooAKKKKACiiigAoo&#10;ooAKKKKACiiigAooooAKKKKACiiigAooooAKKKKACiiigAooooAKKKKAP//Z"/>
  <p:tag name="ISPRING_COMPANY_LOGO" val="ISPRING_PRESENTER_PHOTO_2"/>
  <p:tag name="ISPRING_COMPANY_WEBSITE" val="http://mnducgiang.longbien.edu.vn/"/>
  <p:tag name="FLASHSPRING_PRESENTATION_REFERENCES" val=""/>
  <p:tag name="ISPRING_LMS_API_VERSION" val="SCORM 2004 (2nd edition)"/>
  <p:tag name="ISPRING_ULTRA_SCORM_COURSE_ID" val="B0769D5B-F1D3-4A94-BD89-E36BDF7434E3"/>
  <p:tag name="ISPRING_CMI5_LAUNCH_METHOD" val="any window"/>
  <p:tag name="ISPRINGCLOUDFOLDERID" val="1"/>
  <p:tag name="ISPRINGONLINEFOLDERID" val="1"/>
  <p:tag name="ISPRING_OUTPUT_FOLDER" val="[[&quot;\uFFFD\uFFFD\uFFFDx{09474433-B1BE-45F5-8AA9-32D56C2D33FF}&quot;,&quot;C:\\Users\\admin\\Desktop\\DATA- Dao Thuy\\POWERPOINT BGDT\\E- learning- Truyện Chiếc áo của mùa xuâ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PASSING_SCORE" val="80.000000"/>
  <p:tag name="ISPRING_CURRENT_PLAYER_ID" val="universal"/>
  <p:tag name="FLASHSPRING_ZOOM_TAG" val="68"/>
  <p:tag name="ISPRING_PRESENTATION_INFO_2" val="&lt;?xml version=&quot;1.0&quot; encoding=&quot;UTF-8&quot; standalone=&quot;no&quot; ?&gt;&#10;&lt;presentation2&gt;&#10;&#10;  &lt;slides&gt;&#10;    &lt;slide id=&quot;{0881DFE4-7E61-4635-A14B-CC6240D775A3}&quot; pptId=&quot;452&quot;/&gt;&#10;    &lt;slide id=&quot;{78D34FCC-E81E-4F02-AD06-733958A6F5DB}&quot; pptId=&quot;341&quot;/&gt;&#10;    &lt;slide id=&quot;{6DD0DD2C-8934-4F22-ACDE-0A9C9530459E}&quot; pptId=&quot;510&quot;/&gt;&#10;    &lt;slide id=&quot;{44748160-E30A-4BB2-8C70-5D420F4F7EA7}&quot; pptId=&quot;458&quot;/&gt;&#10;    &lt;slide id=&quot;{6B6DBBAB-5737-4C51-9575-D559924ECC13}&quot; pptId=&quot;489&quot;/&gt;&#10;    &lt;slide id=&quot;{A35D94C0-4D2D-4902-AEDE-AF4E676E8258}&quot; pptId=&quot;491&quot;/&gt;&#10;    &lt;slide id=&quot;{141A0521-5ADC-42DD-A844-99EC0C2B9C82}&quot; pptId=&quot;492&quot;/&gt;&#10;    &lt;slide id=&quot;{145FA0C8-4DA8-4E64-BFB1-1A74E6BAEC33}&quot; pptId=&quot;462&quot;/&gt;&#10;    &lt;slide id=&quot;{9A0EFE81-8259-4CFB-B14D-C45E08C7945E}&quot; pptId=&quot;497&quot;/&gt;&#10;    &lt;slide id=&quot;{9C9C007A-846E-4E10-ABCB-96C6E4291BD0}&quot; pptId=&quot;498&quot;/&gt;&#10;    &lt;slide id=&quot;{E2620CA1-A072-478B-A1C7-3495520224D1}&quot; pptId=&quot;476&quot;/&gt;&#10;    &lt;slide id=&quot;{15BC6BB8-E116-4AEA-B584-BA0DE1D92654}&quot; pptId=&quot;499&quot;/&gt;&#10;    &lt;slide id=&quot;{EC6AFB1F-034C-4BE4-BDC6-1F4EBD03D2EF}&quot; pptId=&quot;493&quot;/&gt;&#10;    &lt;slide id=&quot;{AB931DCB-AA3A-4A74-8066-BEDE4BA608DC}&quot; pptId=&quot;500&quot;/&gt;&#10;    &lt;slide id=&quot;{F907C65E-E9C8-4346-A751-07175CFCFA01}&quot; pptId=&quot;501&quot;/&gt;&#10;    &lt;slide id=&quot;{CBA53003-731B-4D8F-9474-63A5EE21B266}&quot; pptId=&quot;504&quot;/&gt;&#10;    &lt;slide id=&quot;{4C8B9561-101A-468E-BD04-8E98768658E1}&quot; pptId=&quot;494&quot;/&gt;&#10;    &lt;slide id=&quot;{EA11620B-AA8E-4314-AD5A-3DC1F817B1C5}&quot; pptId=&quot;506&quot;/&gt;&#10;    &lt;slide id=&quot;{67C6565C-96D2-41C6-AE95-86A5A15460B6}&quot; pptId=&quot;503&quot;/&gt;&#10;    &lt;slide id=&quot;{DE5F6ACC-031A-4DEF-9518-C02B7F75026B}&quot; pptId=&quot;505&quot;/&gt;&#10;    &lt;slide id=&quot;{F362FFC1-1694-4F79-A33D-59C8DE62E45A}&quot; pptId=&quot;502&quot;/&gt;&#10;    &lt;slide id=&quot;{E19B8620-5248-418B-84A2-949FE0DC0420}&quot; pptId=&quot;495&quot;/&gt;&#10;    &lt;slide id=&quot;{82428F08-59D6-4B35-BF90-BC13BF4931D0}&quot; pptId=&quot;508&quot;/&gt;&#10;    &lt;slide id=&quot;{3172FA99-4247-402E-8CE8-6348484388CB}&quot; pptId=&quot;509&quot;/&gt;&#10;    &lt;slide id=&quot;{2E4AB65F-A8F2-455F-9B1F-1D7E960EEF67}&quot; pptId=&quot;507&quot;/&gt;&#10;    &lt;slide id=&quot;{DBFEC437-E906-4A1E-825B-431955762C6C}&quot; pptId=&quot;496&quot;/&gt;&#10;    &lt;slide id=&quot;{74262EA5-B0C1-47A9-A26E-70D0903B0CCA}&quot; pptId=&quot;472&quot;/&gt;&#10;    &lt;slide id=&quot;{6326C8E2-6ED4-4E05-8A8C-4EB703AB0430}&quot; pptId=&quot;490&quot;/&gt;&#10;    &lt;slide id=&quot;{7162935B-0184-4942-B785-EFDB26038F54}&quot; pptId=&quot;475&quot;/&gt;&#10;  &lt;/slides&gt;&#10;&#10;  &lt;narration&gt;&#10;    &lt;audioTracks/&gt;&#10;    &lt;videoTracks&gt;&#10;      &lt;videoTrack muted=&quot;false&quot; name=&quot;video truyen Chiec ao mua xuan da long tieng 1&quot; resource=&quot;d282f742&quot; slideId=&quot;{6B6DBBAB-5737-4C51-9575-D559924ECC13}&quot; startTime=&quot;0&quot; stepIndex=&quot;0&quot; volume=&quot;1&quot;&gt;&#10;        &lt;video format=&quot;yuv420p&quot; frameRate=&quot;30&quot; height=&quot;640&quot; pixelAspectRatio=&quot;1&quot; width=&quot;852&quot;/&gt;&#10;        &lt;audio channels=&quot;2&quot; format=&quot;fltp&quot; sampleRate=&quot;44100&quot;/&gt;&#10;      &lt;/videoTrack&gt;&#10;      &lt;videoTrack muted=&quot;false&quot; name=&quot;video bài hat Bai ca 4 mua&quot; resource=&quot;86b0d293&quot; slideId=&quot;&quot; startTime=&quot;0&quot; volume=&quot;1&quot;&gt;&#10;        &lt;video format=&quot;yuv420p&quot; frameRate=&quot;30&quot; height=&quot;640&quot; pixelAspectRatio=&quot;1&quot; width=&quot;852&quot;/&gt;&#10;        &lt;audio channels=&quot;2&quot; format=&quot;fltp&quot; sampleRate=&quot;44100&quot;/&gt;&#10;      &lt;/videoTrack&gt;&#10;      &lt;videoTrack muted=&quot;false&quot; name=&quot;video Chiec ao mua xuan da long tieng 2&quot; resource=&quot;1eaa21d5&quot; slideId=&quot;{6326C8E2-6ED4-4E05-8A8C-4EB703AB0430}&quot; startTime=&quot;0&quot; stepIndex=&quot;0&quot; volume=&quot;1&quot;&gt;&#10;        &lt;video format=&quot;yuv420p&quot; frameRate=&quot;30&quot; height=&quot;640&quot; pixelAspectRatio=&quot;1&quot; width=&quot;852&quot;/&gt;&#10;        &lt;audio channels=&quot;2&quot; format=&quot;fltp&quot; sampleRate=&quot;44100&quot;/&gt;&#10;      &lt;/videoTrack&gt;&#10;      &lt;videoTrack muted=&quot;false&quot; name=&quot;video bài hat Bai ca 4 mua (2)&quot; resource=&quot;386ec7b7&quot; slideId=&quot;{6DD0DD2C-8934-4F22-ACDE-0A9C9530459E}&quot; startTime=&quot;0&quot; stepIndex=&quot;0&quot; volume=&quot;1&quot;&gt;&#10;        &lt;video format=&quot;yuv420p&quot; frameRate=&quot;30&quot; height=&quot;640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AF4CA5-320A-49C7-8361-2DC622BEA440}:452"/>
  <p:tag name="ISPRING_CUSTOM_TIMING_USED" val="1"/>
  <p:tag name="TIMING" val="|1|2.5|1.3|2|5.5|0.001|6.794|0.001|4.136"/>
  <p:tag name="ISPRING_SLIDE_ID_2" val="{0881DFE4-7E61-4635-A14B-CC6240D775A3}"/>
  <p:tag name="GENSWF_ADVANCE_TIME" val="26.1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C5800D-62F8-4664-AE74-814BE174EF95}:341"/>
  <p:tag name="ISPRING_CUSTOM_TIMING_USED" val="1"/>
  <p:tag name="GENSWF_ADVANCE_TIME" val="13.016"/>
  <p:tag name="TIMING" val="|1.2|1.8|4.2|4.2"/>
  <p:tag name="ISPRING_SLIDE_ID_2" val="{78D34FCC-E81E-4F02-AD06-733958A6F5D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6.131"/>
  <p:tag name="ISPRING_CUSTOM_TIMING_USED" val="1"/>
  <p:tag name="GENSWF_SLIDE_UID" val="{E1C8EE66-BF4D-4C9C-95AB-E7E8C4B6D5F9}:510"/>
  <p:tag name="ISPRING_SLIDE_INDENT_LEVEL" val="0"/>
  <p:tag name="ISPRING_PLAYER_LAYOUT_TYPE" val="Video"/>
  <p:tag name="ISPRING_SLIDE_ID_2" val="{6DD0DD2C-8934-4F22-ACDE-0A9C9530459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6EF52A-07C5-468E-843D-C59D4A7E64C2}:458"/>
  <p:tag name="ISPRING_CUSTOM_TIMING_USED" val="1"/>
  <p:tag name="TIMING" val="|1.4|2.1"/>
  <p:tag name="GENSWF_ADVANCE_TIME" val="26.660"/>
  <p:tag name="ISPRING_SLIDE_ID_2" val="{44748160-E30A-4BB2-8C70-5D420F4F7EA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6DDD8D-DD8B-4B11-BF70-B9DB58A48E7D}:489"/>
  <p:tag name="GENSWF_ADVANCE_TIME" val="105.140"/>
  <p:tag name="ISPRING_CUSTOM_TIMING_USED" val="1"/>
  <p:tag name="ISPRING_SLIDE_INDENT_LEVEL" val="0"/>
  <p:tag name="ISPRING_PLAYER_LAYOUT_TYPE" val="Video"/>
  <p:tag name="ISPRING_SLIDE_ID_2" val="{6B6DBBAB-5737-4C51-9575-D559924ECC1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\Desktop\DATA- Dao Thuy\POWERPOINT BGDT\E- learning- Truyện Chiếc áo của mùa xuân\Văn học- Truyện Chiếc áo của mùa xuân- A5- Đào Thủy\quiz\quiz1.quiz"/>
  <p:tag name="ISPRING_QUIZ_RELATIVE_PATH" val="Văn học- Truyện Chiếc áo của mùa xuân- A5- Đào Thủy\quiz\quiz1.quiz"/>
  <p:tag name="GENSWF_SLIDE_UID" val="{67336D9D-0DF7-4B5E-9E3E-3129752D9EB8}:491"/>
  <p:tag name="GENSWF_ADVANCE_TIME" val="5.000"/>
  <p:tag name="ISPRING_CUSTOM_TIMING_USED" val="1"/>
  <p:tag name="ISPRING_SLIDE_ID_2" val="{A35D94C0-4D2D-4902-AEDE-AF4E676E825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admin\Desktop\DATA- Dao Thuy\POWERPOINT BGDT\E- learning- Truyện Chiếc áo của mùa xuân\Văn học- Truyện Chiếc áo của mùa xuân- A5- Đào Thủy\quiz\quiz2.quiz"/>
  <p:tag name="ISPRING_QUIZ_RELATIVE_PATH" val="Văn học- Truyện Chiếc áo của mùa xuân- A5- Đào Thủy\quiz\quiz2.quiz"/>
  <p:tag name="GENSWF_SLIDE_UID" val="{109B993E-E4FB-492D-8267-7BC4831D2C2B}:492"/>
  <p:tag name="GENSWF_ADVANCE_TIME" val="5.000"/>
  <p:tag name="ISPRING_CUSTOM_TIMING_USED" val="1"/>
  <p:tag name="ISPRING_SLIDE_ID_2" val="{141A0521-5ADC-42DD-A844-99EC0C2B9C8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9FA47C-E877-473B-A359-F0795A6353D8}:462"/>
  <p:tag name="ISPRING_CUSTOM_TIMING_USED" val="1"/>
  <p:tag name="TIMING" val="|0.9"/>
  <p:tag name="GENSWF_ADVANCE_TIME" val="15.014"/>
  <p:tag name="ISPRING_SLIDE_ID_2" val="{145FA0C8-4DA8-4E64-BFB1-1A74E6BAEC3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</TotalTime>
  <Words>271</Words>
  <Application>Microsoft Office PowerPoint</Application>
  <PresentationFormat>On-screen Show (4:3)</PresentationFormat>
  <Paragraphs>39</Paragraphs>
  <Slides>8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Segoe UI</vt:lpstr>
      <vt:lpstr>Segoe UI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Văn học- Truyện Chiếc áo của mùa xuân- A5- Đào Thủy</dc:title>
  <dc:creator>Administrator</dc:creator>
  <cp:lastModifiedBy>admin</cp:lastModifiedBy>
  <cp:revision>405</cp:revision>
  <dcterms:created xsi:type="dcterms:W3CDTF">2006-08-16T00:00:00Z</dcterms:created>
  <dcterms:modified xsi:type="dcterms:W3CDTF">2023-02-22T16:38:39Z</dcterms:modified>
</cp:coreProperties>
</file>