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52" r:id="rId2"/>
    <p:sldId id="341" r:id="rId3"/>
    <p:sldId id="457" r:id="rId4"/>
    <p:sldId id="458" r:id="rId5"/>
  </p:sldIdLst>
  <p:sldSz cx="9144000" cy="6858000" type="screen4x3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3BD"/>
    <a:srgbClr val="CC0066"/>
    <a:srgbClr val="1539AB"/>
    <a:srgbClr val="C5370B"/>
    <a:srgbClr val="CCFFFF"/>
    <a:srgbClr val="EEF892"/>
    <a:srgbClr val="FD8DE8"/>
    <a:srgbClr val="FFFF66"/>
    <a:srgbClr val="FEF68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5" autoAdjust="0"/>
    <p:restoredTop sz="94660"/>
  </p:normalViewPr>
  <p:slideViewPr>
    <p:cSldViewPr>
      <p:cViewPr varScale="1">
        <p:scale>
          <a:sx n="87" d="100"/>
          <a:sy n="87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g"/><Relationship Id="rId12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audio" Target="../media/media2.mp3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24513" y="358259"/>
            <a:ext cx="6799773" cy="890249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">
              <a:avLst/>
            </a:prstTxWarp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2603BD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endParaRPr lang="en-US" sz="3200" b="1" dirty="0" smtClean="0">
              <a:solidFill>
                <a:srgbClr val="2603B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2603BD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3200" b="1" dirty="0">
              <a:solidFill>
                <a:srgbClr val="26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8187" y="2621663"/>
            <a:ext cx="8153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anUp">
              <a:avLst/>
            </a:prstTxWarp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  <a:p>
            <a:endParaRPr lang="en-US" sz="35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100" b="1" dirty="0" smtClean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HOẠT ĐỘNG : LÀM QUEN VĂN HỌC</a:t>
            </a:r>
          </a:p>
          <a:p>
            <a:endParaRPr lang="en-US" sz="3500" b="1" dirty="0" smtClean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 con chia </a:t>
            </a:r>
            <a:r>
              <a:rPr lang="en-US" sz="5800" b="1" dirty="0" err="1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5800" b="1" dirty="0" smtClean="0">
                <a:solidFill>
                  <a:srgbClr val="C5370B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58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500" b="1" dirty="0">
              <a:solidFill>
                <a:srgbClr val="C537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8386" y="5038770"/>
            <a:ext cx="2073003" cy="36933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– 6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08" y="1248508"/>
            <a:ext cx="782994" cy="7879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8535" y="5458919"/>
            <a:ext cx="3593933" cy="36933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907" l="10000" r="87593">
                        <a14:foregroundMark x1="54259" y1="30648" x2="56204" y2="32130"/>
                        <a14:foregroundMark x1="29907" y1="96481" x2="75278" y2="96481"/>
                        <a14:foregroundMark x1="57870" y1="54815" x2="67037" y2="63056"/>
                        <a14:foregroundMark x1="76759" y1="89444" x2="78704" y2="93241"/>
                        <a14:foregroundMark x1="59722" y1="43426" x2="59907" y2="47037"/>
                        <a14:backgroundMark x1="53611" y1="29074" x2="59815" y2="31944"/>
                        <a14:backgroundMark x1="60648" y1="38519" x2="60648" y2="39352"/>
                        <a14:backgroundMark x1="61204" y1="43519" x2="61019" y2="46204"/>
                        <a14:backgroundMark x1="61204" y1="42315" x2="60093" y2="43333"/>
                        <a14:backgroundMark x1="22222" y1="84630" x2="23889" y2="97407"/>
                        <a14:backgroundMark x1="62222" y1="50833" x2="64630" y2="51574"/>
                        <a14:backgroundMark x1="59259" y1="35648" x2="60000" y2="37500"/>
                        <a14:backgroundMark x1="60741" y1="40370" x2="60926" y2="40463"/>
                        <a14:backgroundMark x1="64167" y1="56759" x2="65556" y2="57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743" y="3810000"/>
            <a:ext cx="3184157" cy="30648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3" name="Nhạc nền kể truyện mầm n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30767" y="356631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3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8"/>
    </mc:Choice>
    <mc:Fallback xmlns="">
      <p:transition spd="slow" advTm="2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659" numSld="2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9" grpId="0"/>
      <p:bldP spid="14" grpId="0"/>
      <p:bldP spid="16" grpId="0"/>
    </p:bldLst>
  </p:timing>
  <p:extLst mod="1">
    <p:ext uri="{E180D4A7-C9FB-4DFB-919C-405C955672EB}">
      <p14:showEvtLst xmlns:p14="http://schemas.microsoft.com/office/powerpoint/2010/main">
        <p14:playEvt time="157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09016" y="922616"/>
            <a:ext cx="84379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thức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truyện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kể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về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bạn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con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biết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vâng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mẹ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chăm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chỉ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đếm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934369" y="220563"/>
            <a:ext cx="40109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>
                <a:solidFill>
                  <a:srgbClr val="2603BD"/>
                </a:solidFill>
                <a:latin typeface="Times New Roman" pitchFamily="18" charset="0"/>
              </a:rPr>
              <a:t> Mục đích yêu cầu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9054" y="2644676"/>
            <a:ext cx="83649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nhớ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các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trong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hiểu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nội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dung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chuyện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đủ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câu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rõ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ý.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nói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1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số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thoại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ngắn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thể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hiện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được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ngữ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điệu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nhân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vật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bố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mẹ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và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Gấu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con</a:t>
            </a: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5800" y="4953000"/>
            <a:ext cx="899155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3.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Thái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độ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	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tham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gia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vui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vẻ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hào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hứng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Giáo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dục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trẻ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chăm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chỉ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học</a:t>
            </a:r>
            <a:r>
              <a:rPr lang="en-US" sz="2400" i="1" dirty="0" smtClean="0">
                <a:solidFill>
                  <a:srgbClr val="2603BD"/>
                </a:solidFill>
                <a:latin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2603BD"/>
                </a:solidFill>
                <a:latin typeface="Times New Roman" pitchFamily="18" charset="0"/>
              </a:rPr>
              <a:t>tập</a:t>
            </a:r>
            <a:endParaRPr lang="en-US" sz="2400" i="1" dirty="0" smtClean="0">
              <a:solidFill>
                <a:srgbClr val="2603BD"/>
              </a:solidFill>
              <a:latin typeface="Times New Roman" pitchFamily="18" charset="0"/>
            </a:endParaRPr>
          </a:p>
          <a:p>
            <a:pPr marL="342900" indent="-342900" eaLnBrk="1" hangingPunct="1">
              <a:buFontTx/>
              <a:buChar char="-"/>
            </a:pPr>
            <a:endParaRPr lang="en-US" sz="2400" i="1" dirty="0">
              <a:solidFill>
                <a:srgbClr val="2603BD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31290" y="-308981"/>
            <a:ext cx="81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2603BD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endParaRPr lang="en-US" sz="2400" i="1">
              <a:solidFill>
                <a:srgbClr val="2603BD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672472"/>
      </p:ext>
    </p:extLst>
  </p:cSld>
  <p:clrMapOvr>
    <a:masterClrMapping/>
  </p:clrMapOvr>
  <p:transition advTm="11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6" grpId="0"/>
      <p:bldP spid="7" grpId="0"/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91610" y="-914400"/>
            <a:ext cx="734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mở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đầu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giờ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hôm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nay,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mời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cùng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đếm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endParaRPr lang="en-US" sz="2400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98" end="567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" y="152400"/>
            <a:ext cx="8805333" cy="655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3"/>
    </mc:Choice>
    <mc:Fallback xmlns="">
      <p:transition spd="slow" advTm="1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122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9160" y="-1828800"/>
            <a:ext cx="8839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nói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? </a:t>
            </a:r>
          </a:p>
          <a:p>
            <a:pPr marL="342900" indent="-342900" eaLnBrk="1" hangingPunct="1">
              <a:buFontTx/>
              <a:buChar char="-"/>
            </a:pP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À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nói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  <a:p>
            <a:pPr marL="342900" indent="-342900" eaLnBrk="1" hangingPunct="1">
              <a:buFontTx/>
              <a:buChar char="-"/>
            </a:pP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kể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Gấu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đếm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quà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đấy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Chúng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muốn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dung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cùng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lắng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nghe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kể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chuyện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: “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Gấu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 con chia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quà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” </a:t>
            </a:r>
            <a:r>
              <a:rPr lang="en-US" sz="1800" b="1" i="1" dirty="0" err="1" smtClean="0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18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15240"/>
            <a:ext cx="4453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1    3    7    8    9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7" name="Picture 2" descr="Gấu con chia quà - Kể Bé Nghe truyện cổ tích - Truyện cho trẻ mầm 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0"/>
            <a:ext cx="9207880" cy="59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94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9"/>
    </mc:Choice>
    <mc:Fallback xmlns="">
      <p:transition spd="slow" advTm="28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0.1|2.4|7.3|1.7|-18|19.3|-19.3|21.2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2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7|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252</Words>
  <Application>Microsoft Office PowerPoint</Application>
  <PresentationFormat>On-screen Show (4:3)</PresentationFormat>
  <Paragraphs>28</Paragraphs>
  <Slides>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admin</cp:lastModifiedBy>
  <cp:revision>304</cp:revision>
  <dcterms:created xsi:type="dcterms:W3CDTF">2006-08-16T00:00:00Z</dcterms:created>
  <dcterms:modified xsi:type="dcterms:W3CDTF">2023-02-22T16:15:57Z</dcterms:modified>
</cp:coreProperties>
</file>