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340" r:id="rId2"/>
    <p:sldId id="358" r:id="rId3"/>
    <p:sldId id="355" r:id="rId4"/>
    <p:sldId id="356" r:id="rId5"/>
    <p:sldId id="260" r:id="rId6"/>
    <p:sldId id="361" r:id="rId7"/>
    <p:sldId id="359" r:id="rId8"/>
    <p:sldId id="360" r:id="rId9"/>
    <p:sldId id="349" r:id="rId10"/>
    <p:sldId id="350" r:id="rId11"/>
    <p:sldId id="369" r:id="rId12"/>
    <p:sldId id="370" r:id="rId13"/>
    <p:sldId id="371" r:id="rId14"/>
    <p:sldId id="363" r:id="rId15"/>
    <p:sldId id="366" r:id="rId16"/>
    <p:sldId id="364"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2" autoAdjust="0"/>
    <p:restoredTop sz="94660"/>
  </p:normalViewPr>
  <p:slideViewPr>
    <p:cSldViewPr snapToGrid="0">
      <p:cViewPr varScale="1">
        <p:scale>
          <a:sx n="82" d="100"/>
          <a:sy n="82" d="100"/>
        </p:scale>
        <p:origin x="68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3E4D5-D9D3-45E3-BCA5-B6869B526DDD}" type="datetimeFigureOut">
              <a:rPr lang="en-US" smtClean="0"/>
              <a:t>2/22/2023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810621-7B58-4B24-BF8C-7DCCD9745073}" type="slidenum">
              <a:rPr lang="en-US" smtClean="0"/>
              <a:t>‹#›</a:t>
            </a:fld>
            <a:endParaRPr lang="en-US"/>
          </a:p>
        </p:txBody>
      </p:sp>
    </p:spTree>
    <p:extLst>
      <p:ext uri="{BB962C8B-B14F-4D97-AF65-F5344CB8AC3E}">
        <p14:creationId xmlns:p14="http://schemas.microsoft.com/office/powerpoint/2010/main" val="3916632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46F1F-6F56-335A-7149-63993675666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9DBBE8-88E9-0984-8126-4475327D20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ADA9344-1AF2-E13A-E39C-79A301BD798A}"/>
              </a:ext>
            </a:extLst>
          </p:cNvPr>
          <p:cNvSpPr>
            <a:spLocks noGrp="1"/>
          </p:cNvSpPr>
          <p:nvPr>
            <p:ph type="dt" sz="half" idx="10"/>
          </p:nvPr>
        </p:nvSpPr>
        <p:spPr/>
        <p:txBody>
          <a:bodyPr/>
          <a:lstStyle/>
          <a:p>
            <a:fld id="{FCB478C9-E87B-4A01-897A-31CF25A9F397}" type="datetimeFigureOut">
              <a:rPr lang="en-US" smtClean="0"/>
              <a:t>2/22/2023</a:t>
            </a:fld>
            <a:endParaRPr lang="en-US"/>
          </a:p>
        </p:txBody>
      </p:sp>
      <p:sp>
        <p:nvSpPr>
          <p:cNvPr id="5" name="Footer Placeholder 4">
            <a:extLst>
              <a:ext uri="{FF2B5EF4-FFF2-40B4-BE49-F238E27FC236}">
                <a16:creationId xmlns:a16="http://schemas.microsoft.com/office/drawing/2014/main" id="{EA93A3F1-774F-D3EF-94BA-D62546E226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EDA674-38F4-54BC-C8A0-1FC2481DFDD7}"/>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1615465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2AA3A-2FFC-2CE0-86D4-B0448BC6107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EB44F92-ABDB-0361-D76E-17181B6AE9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F9D5A-6C1A-6C5C-F692-D2F0BA97F6D5}"/>
              </a:ext>
            </a:extLst>
          </p:cNvPr>
          <p:cNvSpPr>
            <a:spLocks noGrp="1"/>
          </p:cNvSpPr>
          <p:nvPr>
            <p:ph type="dt" sz="half" idx="10"/>
          </p:nvPr>
        </p:nvSpPr>
        <p:spPr/>
        <p:txBody>
          <a:bodyPr/>
          <a:lstStyle/>
          <a:p>
            <a:fld id="{FCB478C9-E87B-4A01-897A-31CF25A9F397}" type="datetimeFigureOut">
              <a:rPr lang="en-US" smtClean="0"/>
              <a:t>2/22/2023</a:t>
            </a:fld>
            <a:endParaRPr lang="en-US"/>
          </a:p>
        </p:txBody>
      </p:sp>
      <p:sp>
        <p:nvSpPr>
          <p:cNvPr id="5" name="Footer Placeholder 4">
            <a:extLst>
              <a:ext uri="{FF2B5EF4-FFF2-40B4-BE49-F238E27FC236}">
                <a16:creationId xmlns:a16="http://schemas.microsoft.com/office/drawing/2014/main" id="{F66EA872-73B6-30CA-84A6-C22B356037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FA3766-794C-FE7D-E615-3C3D90EA81E1}"/>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2297258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D94637-67B8-C5D6-E54C-9FB96B7832B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C5E6A-00BC-B65E-2BDC-E9BEF0F5E6C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A5FD22-05E0-56E7-F289-5A3E36AEB992}"/>
              </a:ext>
            </a:extLst>
          </p:cNvPr>
          <p:cNvSpPr>
            <a:spLocks noGrp="1"/>
          </p:cNvSpPr>
          <p:nvPr>
            <p:ph type="dt" sz="half" idx="10"/>
          </p:nvPr>
        </p:nvSpPr>
        <p:spPr/>
        <p:txBody>
          <a:bodyPr/>
          <a:lstStyle/>
          <a:p>
            <a:fld id="{FCB478C9-E87B-4A01-897A-31CF25A9F397}" type="datetimeFigureOut">
              <a:rPr lang="en-US" smtClean="0"/>
              <a:t>2/22/2023</a:t>
            </a:fld>
            <a:endParaRPr lang="en-US"/>
          </a:p>
        </p:txBody>
      </p:sp>
      <p:sp>
        <p:nvSpPr>
          <p:cNvPr id="5" name="Footer Placeholder 4">
            <a:extLst>
              <a:ext uri="{FF2B5EF4-FFF2-40B4-BE49-F238E27FC236}">
                <a16:creationId xmlns:a16="http://schemas.microsoft.com/office/drawing/2014/main" id="{F2EE0543-8EEE-87F9-BCC0-514DFDFE93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5C7C62-36A4-BAA8-0CC0-3A4BC7984B8F}"/>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407621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92FA95-3105-E60C-D368-929AC41A2B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0F7F364-FC5C-FBB4-FEED-8617FA94CD5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F4681A-9308-FC88-EFC0-F34C34640743}"/>
              </a:ext>
            </a:extLst>
          </p:cNvPr>
          <p:cNvSpPr>
            <a:spLocks noGrp="1"/>
          </p:cNvSpPr>
          <p:nvPr>
            <p:ph type="dt" sz="half" idx="10"/>
          </p:nvPr>
        </p:nvSpPr>
        <p:spPr/>
        <p:txBody>
          <a:bodyPr/>
          <a:lstStyle/>
          <a:p>
            <a:fld id="{FCB478C9-E87B-4A01-897A-31CF25A9F397}" type="datetimeFigureOut">
              <a:rPr lang="en-US" smtClean="0"/>
              <a:t>2/22/2023</a:t>
            </a:fld>
            <a:endParaRPr lang="en-US"/>
          </a:p>
        </p:txBody>
      </p:sp>
      <p:sp>
        <p:nvSpPr>
          <p:cNvPr id="5" name="Footer Placeholder 4">
            <a:extLst>
              <a:ext uri="{FF2B5EF4-FFF2-40B4-BE49-F238E27FC236}">
                <a16:creationId xmlns:a16="http://schemas.microsoft.com/office/drawing/2014/main" id="{612B06FA-E5B2-686F-2CE4-8FEBB4202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D30564-C24C-A600-8922-93AE967D43B7}"/>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34969334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6489C-CDF0-20E6-0DB2-634ECEDCA0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17D7237-9E50-410D-F37A-BC9F996C80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522CC3-3A45-12B9-ED20-F5934A478D8F}"/>
              </a:ext>
            </a:extLst>
          </p:cNvPr>
          <p:cNvSpPr>
            <a:spLocks noGrp="1"/>
          </p:cNvSpPr>
          <p:nvPr>
            <p:ph type="dt" sz="half" idx="10"/>
          </p:nvPr>
        </p:nvSpPr>
        <p:spPr/>
        <p:txBody>
          <a:bodyPr/>
          <a:lstStyle/>
          <a:p>
            <a:fld id="{FCB478C9-E87B-4A01-897A-31CF25A9F397}" type="datetimeFigureOut">
              <a:rPr lang="en-US" smtClean="0"/>
              <a:t>2/22/2023</a:t>
            </a:fld>
            <a:endParaRPr lang="en-US"/>
          </a:p>
        </p:txBody>
      </p:sp>
      <p:sp>
        <p:nvSpPr>
          <p:cNvPr id="5" name="Footer Placeholder 4">
            <a:extLst>
              <a:ext uri="{FF2B5EF4-FFF2-40B4-BE49-F238E27FC236}">
                <a16:creationId xmlns:a16="http://schemas.microsoft.com/office/drawing/2014/main" id="{2B140417-F3D9-7767-34B5-D5DEF76F68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50ACB8-76FD-8AEF-A5BA-34EDA0788597}"/>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3443966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C63B7-18BA-561A-152F-094CB408F29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BEA624-2A9A-7B99-918D-31B7E89B9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E48A298-7FF1-A9FB-89FF-346E68CD8F4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FA34EE-8E5E-11A0-4543-F32F6C141942}"/>
              </a:ext>
            </a:extLst>
          </p:cNvPr>
          <p:cNvSpPr>
            <a:spLocks noGrp="1"/>
          </p:cNvSpPr>
          <p:nvPr>
            <p:ph type="dt" sz="half" idx="10"/>
          </p:nvPr>
        </p:nvSpPr>
        <p:spPr/>
        <p:txBody>
          <a:bodyPr/>
          <a:lstStyle/>
          <a:p>
            <a:fld id="{FCB478C9-E87B-4A01-897A-31CF25A9F397}" type="datetimeFigureOut">
              <a:rPr lang="en-US" smtClean="0"/>
              <a:t>2/22/2023</a:t>
            </a:fld>
            <a:endParaRPr lang="en-US"/>
          </a:p>
        </p:txBody>
      </p:sp>
      <p:sp>
        <p:nvSpPr>
          <p:cNvPr id="6" name="Footer Placeholder 5">
            <a:extLst>
              <a:ext uri="{FF2B5EF4-FFF2-40B4-BE49-F238E27FC236}">
                <a16:creationId xmlns:a16="http://schemas.microsoft.com/office/drawing/2014/main" id="{D699C282-69C1-947C-85E2-C99A0CAA42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91A1B4F-9361-5388-C984-37E3DEBF7361}"/>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3752043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179A9-A791-546D-14B0-AB580AB35F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867D17-4C7E-7C24-2AF6-232EB8CCA4E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6028E6-77B9-5B81-88D5-2A47E0B702D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AB4AB1-16C0-6D81-494B-6A1782C196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84E507-4884-8A8B-9F99-9955D70D456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71CEB1-D118-B57A-6962-1FBA6CF954F0}"/>
              </a:ext>
            </a:extLst>
          </p:cNvPr>
          <p:cNvSpPr>
            <a:spLocks noGrp="1"/>
          </p:cNvSpPr>
          <p:nvPr>
            <p:ph type="dt" sz="half" idx="10"/>
          </p:nvPr>
        </p:nvSpPr>
        <p:spPr/>
        <p:txBody>
          <a:bodyPr/>
          <a:lstStyle/>
          <a:p>
            <a:fld id="{FCB478C9-E87B-4A01-897A-31CF25A9F397}" type="datetimeFigureOut">
              <a:rPr lang="en-US" smtClean="0"/>
              <a:t>2/22/2023</a:t>
            </a:fld>
            <a:endParaRPr lang="en-US"/>
          </a:p>
        </p:txBody>
      </p:sp>
      <p:sp>
        <p:nvSpPr>
          <p:cNvPr id="8" name="Footer Placeholder 7">
            <a:extLst>
              <a:ext uri="{FF2B5EF4-FFF2-40B4-BE49-F238E27FC236}">
                <a16:creationId xmlns:a16="http://schemas.microsoft.com/office/drawing/2014/main" id="{25A62142-1AE7-D4F7-F6F6-B3C8E454AD1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7B20E1-30D2-7112-7D32-E80501750979}"/>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1172774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9600B-7D9A-CA31-177F-78F9828A4E1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BCFAFD0-A572-8C44-8279-8A8620A999C6}"/>
              </a:ext>
            </a:extLst>
          </p:cNvPr>
          <p:cNvSpPr>
            <a:spLocks noGrp="1"/>
          </p:cNvSpPr>
          <p:nvPr>
            <p:ph type="dt" sz="half" idx="10"/>
          </p:nvPr>
        </p:nvSpPr>
        <p:spPr/>
        <p:txBody>
          <a:bodyPr/>
          <a:lstStyle/>
          <a:p>
            <a:fld id="{FCB478C9-E87B-4A01-897A-31CF25A9F397}" type="datetimeFigureOut">
              <a:rPr lang="en-US" smtClean="0"/>
              <a:t>2/22/2023</a:t>
            </a:fld>
            <a:endParaRPr lang="en-US"/>
          </a:p>
        </p:txBody>
      </p:sp>
      <p:sp>
        <p:nvSpPr>
          <p:cNvPr id="4" name="Footer Placeholder 3">
            <a:extLst>
              <a:ext uri="{FF2B5EF4-FFF2-40B4-BE49-F238E27FC236}">
                <a16:creationId xmlns:a16="http://schemas.microsoft.com/office/drawing/2014/main" id="{57A8FA4F-DE40-0471-6E8A-DEFE61C7BE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1135E1-D141-4F3B-8530-5CD0D4F5D580}"/>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2690205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3B0EEB2-C329-65FA-6A9E-DB984F2F809C}"/>
              </a:ext>
            </a:extLst>
          </p:cNvPr>
          <p:cNvSpPr>
            <a:spLocks noGrp="1"/>
          </p:cNvSpPr>
          <p:nvPr>
            <p:ph type="dt" sz="half" idx="10"/>
          </p:nvPr>
        </p:nvSpPr>
        <p:spPr/>
        <p:txBody>
          <a:bodyPr/>
          <a:lstStyle/>
          <a:p>
            <a:fld id="{FCB478C9-E87B-4A01-897A-31CF25A9F397}" type="datetimeFigureOut">
              <a:rPr lang="en-US" smtClean="0"/>
              <a:t>2/22/2023</a:t>
            </a:fld>
            <a:endParaRPr lang="en-US"/>
          </a:p>
        </p:txBody>
      </p:sp>
      <p:sp>
        <p:nvSpPr>
          <p:cNvPr id="3" name="Footer Placeholder 2">
            <a:extLst>
              <a:ext uri="{FF2B5EF4-FFF2-40B4-BE49-F238E27FC236}">
                <a16:creationId xmlns:a16="http://schemas.microsoft.com/office/drawing/2014/main" id="{EEDE9634-18C9-9810-10D0-F7F176AB7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B85B9CA-2D09-6C07-ADD0-64A5AD6EB2DA}"/>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56625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72200-F85B-29F2-3EBE-28DFDE1376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24CFB7-28CA-8CA9-E74E-F59B706F2BA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DBD572-AF4A-26D1-BD7F-292B723D25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316E53-9D2C-61EF-E1A1-393D4AB48DF6}"/>
              </a:ext>
            </a:extLst>
          </p:cNvPr>
          <p:cNvSpPr>
            <a:spLocks noGrp="1"/>
          </p:cNvSpPr>
          <p:nvPr>
            <p:ph type="dt" sz="half" idx="10"/>
          </p:nvPr>
        </p:nvSpPr>
        <p:spPr/>
        <p:txBody>
          <a:bodyPr/>
          <a:lstStyle/>
          <a:p>
            <a:fld id="{FCB478C9-E87B-4A01-897A-31CF25A9F397}" type="datetimeFigureOut">
              <a:rPr lang="en-US" smtClean="0"/>
              <a:t>2/22/2023</a:t>
            </a:fld>
            <a:endParaRPr lang="en-US"/>
          </a:p>
        </p:txBody>
      </p:sp>
      <p:sp>
        <p:nvSpPr>
          <p:cNvPr id="6" name="Footer Placeholder 5">
            <a:extLst>
              <a:ext uri="{FF2B5EF4-FFF2-40B4-BE49-F238E27FC236}">
                <a16:creationId xmlns:a16="http://schemas.microsoft.com/office/drawing/2014/main" id="{27E70BD4-E1EC-FED8-2B03-8776568627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9B007E-65AF-14D2-7D15-5080551CCD88}"/>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1957980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1BF3-9284-6354-3981-7984245E04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ACD707-CFF2-FC21-971A-8183A196B08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56DD882-86FF-9787-5A88-F2F4D17A1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A03B890-76CF-AD5E-147E-1837B6ECE706}"/>
              </a:ext>
            </a:extLst>
          </p:cNvPr>
          <p:cNvSpPr>
            <a:spLocks noGrp="1"/>
          </p:cNvSpPr>
          <p:nvPr>
            <p:ph type="dt" sz="half" idx="10"/>
          </p:nvPr>
        </p:nvSpPr>
        <p:spPr/>
        <p:txBody>
          <a:bodyPr/>
          <a:lstStyle/>
          <a:p>
            <a:fld id="{FCB478C9-E87B-4A01-897A-31CF25A9F397}" type="datetimeFigureOut">
              <a:rPr lang="en-US" smtClean="0"/>
              <a:t>2/22/2023</a:t>
            </a:fld>
            <a:endParaRPr lang="en-US"/>
          </a:p>
        </p:txBody>
      </p:sp>
      <p:sp>
        <p:nvSpPr>
          <p:cNvPr id="6" name="Footer Placeholder 5">
            <a:extLst>
              <a:ext uri="{FF2B5EF4-FFF2-40B4-BE49-F238E27FC236}">
                <a16:creationId xmlns:a16="http://schemas.microsoft.com/office/drawing/2014/main" id="{9F420222-F461-B610-591D-0C916272A0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997241-8938-1842-1B6B-5C3BFB663A74}"/>
              </a:ext>
            </a:extLst>
          </p:cNvPr>
          <p:cNvSpPr>
            <a:spLocks noGrp="1"/>
          </p:cNvSpPr>
          <p:nvPr>
            <p:ph type="sldNum" sz="quarter" idx="12"/>
          </p:nvPr>
        </p:nvSpPr>
        <p:spPr/>
        <p:txBody>
          <a:bodyPr/>
          <a:lstStyle/>
          <a:p>
            <a:fld id="{B1F494D9-4923-4C56-9779-ADD4A0CCD3F0}" type="slidenum">
              <a:rPr lang="en-US" smtClean="0"/>
              <a:t>‹#›</a:t>
            </a:fld>
            <a:endParaRPr lang="en-US"/>
          </a:p>
        </p:txBody>
      </p:sp>
    </p:spTree>
    <p:extLst>
      <p:ext uri="{BB962C8B-B14F-4D97-AF65-F5344CB8AC3E}">
        <p14:creationId xmlns:p14="http://schemas.microsoft.com/office/powerpoint/2010/main" val="3318100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427107-482C-B863-52CF-12E0D44366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38BDB6-E5E2-472F-4EDA-E6A781BBA1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8B284E-B5EF-B850-BDC3-8891EF9343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B478C9-E87B-4A01-897A-31CF25A9F397}" type="datetimeFigureOut">
              <a:rPr lang="en-US" smtClean="0"/>
              <a:t>2/22/2023</a:t>
            </a:fld>
            <a:endParaRPr lang="en-US"/>
          </a:p>
        </p:txBody>
      </p:sp>
      <p:sp>
        <p:nvSpPr>
          <p:cNvPr id="5" name="Footer Placeholder 4">
            <a:extLst>
              <a:ext uri="{FF2B5EF4-FFF2-40B4-BE49-F238E27FC236}">
                <a16:creationId xmlns:a16="http://schemas.microsoft.com/office/drawing/2014/main" id="{E8B7CED5-7623-E8F1-1013-BACF5388FD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BFDA5F-DF47-A137-20BC-4F1C80E477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494D9-4923-4C56-9779-ADD4A0CCD3F0}" type="slidenum">
              <a:rPr lang="en-US" smtClean="0"/>
              <a:t>‹#›</a:t>
            </a:fld>
            <a:endParaRPr lang="en-US"/>
          </a:p>
        </p:txBody>
      </p:sp>
    </p:spTree>
    <p:extLst>
      <p:ext uri="{BB962C8B-B14F-4D97-AF65-F5344CB8AC3E}">
        <p14:creationId xmlns:p14="http://schemas.microsoft.com/office/powerpoint/2010/main" val="3043265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g"/><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ags" Target="../tags/tag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microsoft.com/office/2007/relationships/hdphoto" Target="../media/hdphoto9.wdp"/><Relationship Id="rId3" Type="http://schemas.microsoft.com/office/2007/relationships/media" Target="../media/media2.mp3"/><Relationship Id="rId7" Type="http://schemas.openxmlformats.org/officeDocument/2006/relationships/image" Target="../media/image2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microsoft.com/office/2007/relationships/hdphoto" Target="../media/hdphoto10.wdp"/><Relationship Id="rId5" Type="http://schemas.openxmlformats.org/officeDocument/2006/relationships/slideLayout" Target="../slideLayouts/slideLayout2.xml"/><Relationship Id="rId10" Type="http://schemas.openxmlformats.org/officeDocument/2006/relationships/image" Target="../media/image25.png"/><Relationship Id="rId4" Type="http://schemas.openxmlformats.org/officeDocument/2006/relationships/audio" Target="../media/media2.mp3"/><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microsoft.com/office/2007/relationships/hdphoto" Target="../media/hdphoto12.wdp"/><Relationship Id="rId5" Type="http://schemas.openxmlformats.org/officeDocument/2006/relationships/slideLayout" Target="../slideLayouts/slideLayout2.xml"/><Relationship Id="rId10" Type="http://schemas.openxmlformats.org/officeDocument/2006/relationships/image" Target="../media/image27.png"/><Relationship Id="rId4" Type="http://schemas.openxmlformats.org/officeDocument/2006/relationships/audio" Target="../media/media2.mp3"/><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microsoft.com/office/2007/relationships/hdphoto" Target="../media/hdphoto14.wdp"/><Relationship Id="rId5" Type="http://schemas.openxmlformats.org/officeDocument/2006/relationships/slideLayout" Target="../slideLayouts/slideLayout2.xml"/><Relationship Id="rId10" Type="http://schemas.openxmlformats.org/officeDocument/2006/relationships/image" Target="../media/image29.png"/><Relationship Id="rId4" Type="http://schemas.openxmlformats.org/officeDocument/2006/relationships/audio" Target="../media/media2.mp3"/><Relationship Id="rId9" Type="http://schemas.microsoft.com/office/2007/relationships/hdphoto" Target="../media/hdphoto13.wdp"/></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microsoft.com/office/2007/relationships/media" Target="../media/media2.mp3"/><Relationship Id="rId7" Type="http://schemas.openxmlformats.org/officeDocument/2006/relationships/image" Target="../media/image2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2.png"/><Relationship Id="rId11" Type="http://schemas.microsoft.com/office/2007/relationships/hdphoto" Target="../media/hdphoto16.wdp"/><Relationship Id="rId5" Type="http://schemas.openxmlformats.org/officeDocument/2006/relationships/slideLayout" Target="../slideLayouts/slideLayout2.xml"/><Relationship Id="rId10" Type="http://schemas.openxmlformats.org/officeDocument/2006/relationships/image" Target="../media/image31.png"/><Relationship Id="rId4" Type="http://schemas.openxmlformats.org/officeDocument/2006/relationships/audio" Target="../media/media2.mp3"/><Relationship Id="rId9" Type="http://schemas.microsoft.com/office/2007/relationships/hdphoto" Target="../media/hdphoto15.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microsoft.com/office/2007/relationships/hdphoto" Target="../media/hdphoto17.wdp"/><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6.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4.mp3"/><Relationship Id="rId1" Type="http://schemas.microsoft.com/office/2007/relationships/media" Target="../media/media4.mp3"/><Relationship Id="rId6" Type="http://schemas.microsoft.com/office/2007/relationships/hdphoto" Target="../media/hdphoto18.wdp"/><Relationship Id="rId5" Type="http://schemas.openxmlformats.org/officeDocument/2006/relationships/image" Target="../media/image34.png"/><Relationship Id="rId4" Type="http://schemas.openxmlformats.org/officeDocument/2006/relationships/image" Target="../media/image33.jpe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microsoft.com/office/2007/relationships/hdphoto" Target="../media/hdphoto7.wdp"/><Relationship Id="rId3" Type="http://schemas.openxmlformats.org/officeDocument/2006/relationships/image" Target="../media/image6.jpeg"/><Relationship Id="rId7" Type="http://schemas.microsoft.com/office/2007/relationships/hdphoto" Target="../media/hdphoto4.wdp"/><Relationship Id="rId12" Type="http://schemas.openxmlformats.org/officeDocument/2006/relationships/image" Target="../media/image11.pn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8.png"/><Relationship Id="rId11" Type="http://schemas.microsoft.com/office/2007/relationships/hdphoto" Target="../media/hdphoto6.wdp"/><Relationship Id="rId5" Type="http://schemas.microsoft.com/office/2007/relationships/hdphoto" Target="../media/hdphoto3.wdp"/><Relationship Id="rId15" Type="http://schemas.openxmlformats.org/officeDocument/2006/relationships/image" Target="../media/image13.jpeg"/><Relationship Id="rId10" Type="http://schemas.openxmlformats.org/officeDocument/2006/relationships/image" Target="../media/image10.png"/><Relationship Id="rId4" Type="http://schemas.openxmlformats.org/officeDocument/2006/relationships/image" Target="../media/image7.png"/><Relationship Id="rId9" Type="http://schemas.microsoft.com/office/2007/relationships/hdphoto" Target="../media/hdphoto5.wdp"/><Relationship Id="rId1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6624" b="16240"/>
          <a:stretch/>
        </p:blipFill>
        <p:spPr>
          <a:xfrm>
            <a:off x="0" y="-19050"/>
            <a:ext cx="12192000" cy="6877050"/>
          </a:xfrm>
          <a:prstGeom prst="rect">
            <a:avLst/>
          </a:prstGeom>
        </p:spPr>
      </p:pic>
      <p:sp>
        <p:nvSpPr>
          <p:cNvPr id="5" name="Title 1"/>
          <p:cNvSpPr txBox="1">
            <a:spLocks/>
          </p:cNvSpPr>
          <p:nvPr/>
        </p:nvSpPr>
        <p:spPr>
          <a:xfrm>
            <a:off x="1839298" y="175677"/>
            <a:ext cx="8382000" cy="971550"/>
          </a:xfrm>
          <a:prstGeom prst="rect">
            <a:avLst/>
          </a:prstGeom>
        </p:spPr>
        <p:txBody>
          <a:bodyPr vert="horz" lIns="91440" tIns="45720" rIns="91440" bIns="4572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solidFill>
                  <a:srgbClr val="002060"/>
                </a:solidFill>
                <a:latin typeface="Times New Roman" pitchFamily="18" charset="0"/>
                <a:cs typeface="Times New Roman" pitchFamily="18" charset="0"/>
              </a:rPr>
              <a:t>ỦY BAN NHÂN DÂN QUẬN LONG BIÊN</a:t>
            </a:r>
          </a:p>
          <a:p>
            <a:endParaRPr lang="en-US" sz="3200" b="1">
              <a:solidFill>
                <a:srgbClr val="002060"/>
              </a:solidFill>
              <a:latin typeface="Times New Roman" pitchFamily="18" charset="0"/>
              <a:cs typeface="Times New Roman" pitchFamily="18" charset="0"/>
            </a:endParaRPr>
          </a:p>
          <a:p>
            <a:r>
              <a:rPr lang="en-US" sz="3200" b="1">
                <a:solidFill>
                  <a:srgbClr val="002060"/>
                </a:solidFill>
                <a:latin typeface="Times New Roman" pitchFamily="18" charset="0"/>
                <a:cs typeface="Times New Roman" pitchFamily="18" charset="0"/>
              </a:rPr>
              <a:t>TRƯỜNG MẦM NON ĐỨC GIANG</a:t>
            </a:r>
          </a:p>
        </p:txBody>
      </p:sp>
      <p:sp>
        <p:nvSpPr>
          <p:cNvPr id="6" name="Title 1"/>
          <p:cNvSpPr txBox="1">
            <a:spLocks/>
          </p:cNvSpPr>
          <p:nvPr/>
        </p:nvSpPr>
        <p:spPr>
          <a:xfrm>
            <a:off x="2131305" y="2590800"/>
            <a:ext cx="8153400" cy="1752600"/>
          </a:xfrm>
          <a:prstGeom prst="rect">
            <a:avLst/>
          </a:prstGeom>
        </p:spPr>
        <p:txBody>
          <a:bodyPr vert="horz" lIns="91440" tIns="45720" rIns="91440" bIns="45720" rtlCol="0" anchor="ctr">
            <a:normAutofit fontScale="25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2800" b="1" dirty="0">
                <a:solidFill>
                  <a:srgbClr val="FF0000"/>
                </a:solidFill>
                <a:latin typeface="Times New Roman" pitchFamily="18" charset="0"/>
                <a:cs typeface="Times New Roman" pitchFamily="18" charset="0"/>
              </a:rPr>
              <a:t>LĨNH VỰC: PHÁT </a:t>
            </a:r>
            <a:r>
              <a:rPr lang="en-US" sz="12800" b="1">
                <a:solidFill>
                  <a:srgbClr val="FF0000"/>
                </a:solidFill>
                <a:latin typeface="Times New Roman" pitchFamily="18" charset="0"/>
                <a:cs typeface="Times New Roman" pitchFamily="18" charset="0"/>
              </a:rPr>
              <a:t>TRIỂN NHẬN THỨC</a:t>
            </a:r>
            <a:endParaRPr lang="en-US" sz="12800" b="1" dirty="0">
              <a:solidFill>
                <a:srgbClr val="FF0000"/>
              </a:solidFill>
              <a:latin typeface="Times New Roman" pitchFamily="18" charset="0"/>
              <a:cs typeface="Times New Roman" pitchFamily="18" charset="0"/>
            </a:endParaRPr>
          </a:p>
          <a:p>
            <a:endParaRPr lang="en-US" sz="12800" b="1" dirty="0">
              <a:solidFill>
                <a:srgbClr val="FF0000"/>
              </a:solidFill>
              <a:latin typeface="Times New Roman" pitchFamily="18" charset="0"/>
              <a:cs typeface="Times New Roman" pitchFamily="18" charset="0"/>
            </a:endParaRPr>
          </a:p>
          <a:p>
            <a:r>
              <a:rPr lang="en-US" sz="12800" b="1" dirty="0">
                <a:solidFill>
                  <a:srgbClr val="FF0000"/>
                </a:solidFill>
                <a:latin typeface="Times New Roman" pitchFamily="18" charset="0"/>
                <a:cs typeface="Times New Roman" pitchFamily="18" charset="0"/>
              </a:rPr>
              <a:t>HOẠT </a:t>
            </a:r>
            <a:r>
              <a:rPr lang="en-US" sz="12800" b="1">
                <a:solidFill>
                  <a:srgbClr val="FF0000"/>
                </a:solidFill>
                <a:latin typeface="Times New Roman" pitchFamily="18" charset="0"/>
                <a:cs typeface="Times New Roman" pitchFamily="18" charset="0"/>
              </a:rPr>
              <a:t>ĐỘNG : KHÁM PHÁ XÃ HỘI</a:t>
            </a:r>
            <a:endParaRPr lang="en-US" sz="12800" b="1" dirty="0">
              <a:solidFill>
                <a:srgbClr val="FF0000"/>
              </a:solidFill>
              <a:latin typeface="Times New Roman" pitchFamily="18" charset="0"/>
              <a:cs typeface="Times New Roman" pitchFamily="18" charset="0"/>
            </a:endParaRPr>
          </a:p>
          <a:p>
            <a:endParaRPr lang="en-US" sz="12800" b="1" dirty="0">
              <a:solidFill>
                <a:srgbClr val="FF0000"/>
              </a:solidFill>
              <a:latin typeface="Times New Roman" pitchFamily="18" charset="0"/>
              <a:cs typeface="Times New Roman" pitchFamily="18" charset="0"/>
            </a:endParaRPr>
          </a:p>
          <a:p>
            <a:r>
              <a:rPr lang="en-US" sz="12800" b="1" dirty="0" err="1">
                <a:solidFill>
                  <a:srgbClr val="FF0000"/>
                </a:solidFill>
                <a:latin typeface="Times New Roman" pitchFamily="18" charset="0"/>
                <a:cs typeface="Times New Roman" pitchFamily="18" charset="0"/>
              </a:rPr>
              <a:t>Đề</a:t>
            </a:r>
            <a:r>
              <a:rPr lang="en-US" sz="12800" b="1" dirty="0">
                <a:solidFill>
                  <a:srgbClr val="FF0000"/>
                </a:solidFill>
                <a:latin typeface="Times New Roman" pitchFamily="18" charset="0"/>
                <a:cs typeface="Times New Roman" pitchFamily="18" charset="0"/>
              </a:rPr>
              <a:t> </a:t>
            </a:r>
            <a:r>
              <a:rPr lang="en-US" sz="12800" b="1" dirty="0" err="1">
                <a:solidFill>
                  <a:srgbClr val="FF0000"/>
                </a:solidFill>
                <a:latin typeface="Times New Roman" pitchFamily="18" charset="0"/>
                <a:cs typeface="Times New Roman" pitchFamily="18" charset="0"/>
              </a:rPr>
              <a:t>tài</a:t>
            </a:r>
            <a:r>
              <a:rPr lang="en-US" sz="12800" b="1">
                <a:solidFill>
                  <a:srgbClr val="FF0000"/>
                </a:solidFill>
                <a:latin typeface="Times New Roman" pitchFamily="18" charset="0"/>
                <a:cs typeface="Times New Roman" pitchFamily="18" charset="0"/>
              </a:rPr>
              <a:t>: Ngôi nhà thân yêu của bé</a:t>
            </a:r>
            <a:endParaRPr lang="en-US" sz="12800" b="1" dirty="0">
              <a:solidFill>
                <a:srgbClr val="FF0000"/>
              </a:solidFill>
              <a:latin typeface="Times New Roman" pitchFamily="18" charset="0"/>
              <a:cs typeface="Times New Roman" pitchFamily="18" charset="0"/>
            </a:endParaRPr>
          </a:p>
          <a:p>
            <a:endParaRPr lang="en-US" sz="3500" b="1" dirty="0">
              <a:solidFill>
                <a:srgbClr val="FF0000"/>
              </a:solidFill>
              <a:latin typeface="Times New Roman" pitchFamily="18" charset="0"/>
              <a:cs typeface="Times New Roman" pitchFamily="18" charset="0"/>
            </a:endParaRPr>
          </a:p>
        </p:txBody>
      </p:sp>
      <p:sp>
        <p:nvSpPr>
          <p:cNvPr id="7" name="Title 1"/>
          <p:cNvSpPr txBox="1">
            <a:spLocks/>
          </p:cNvSpPr>
          <p:nvPr/>
        </p:nvSpPr>
        <p:spPr>
          <a:xfrm>
            <a:off x="2590800" y="3962400"/>
            <a:ext cx="70104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a:solidFill>
                <a:srgbClr val="002060"/>
              </a:solidFill>
              <a:latin typeface="Times New Roman" pitchFamily="18" charset="0"/>
              <a:cs typeface="Times New Roman" pitchFamily="18" charset="0"/>
            </a:endParaRPr>
          </a:p>
        </p:txBody>
      </p:sp>
      <p:sp>
        <p:nvSpPr>
          <p:cNvPr id="8" name="Title 1"/>
          <p:cNvSpPr txBox="1">
            <a:spLocks/>
          </p:cNvSpPr>
          <p:nvPr/>
        </p:nvSpPr>
        <p:spPr>
          <a:xfrm>
            <a:off x="2696947" y="4718566"/>
            <a:ext cx="70104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800" b="1">
                <a:solidFill>
                  <a:srgbClr val="002060"/>
                </a:solidFill>
                <a:latin typeface="Times New Roman" pitchFamily="18" charset="0"/>
                <a:cs typeface="Times New Roman" pitchFamily="18" charset="0"/>
              </a:rPr>
              <a:t>Giáo viên: Đào Thị Thu Thủy</a:t>
            </a:r>
          </a:p>
        </p:txBody>
      </p:sp>
      <p:sp>
        <p:nvSpPr>
          <p:cNvPr id="9" name="Title 1"/>
          <p:cNvSpPr txBox="1">
            <a:spLocks/>
          </p:cNvSpPr>
          <p:nvPr/>
        </p:nvSpPr>
        <p:spPr>
          <a:xfrm>
            <a:off x="2743200" y="4876800"/>
            <a:ext cx="7010400" cy="1371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2400" b="1">
              <a:solidFill>
                <a:srgbClr val="002060"/>
              </a:solidFill>
              <a:latin typeface="Times New Roman" pitchFamily="18" charset="0"/>
              <a:cs typeface="Times New Roman" pitchFamily="18" charset="0"/>
            </a:endParaRPr>
          </a:p>
        </p:txBody>
      </p:sp>
      <p:pic>
        <p:nvPicPr>
          <p:cNvPr id="10" name="Content Placeholder 13">
            <a:extLst>
              <a:ext uri="{FF2B5EF4-FFF2-40B4-BE49-F238E27FC236}">
                <a16:creationId xmlns:a16="http://schemas.microsoft.com/office/drawing/2014/main" id="{B8B97169-1DBE-412E-9048-350C33211B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0"/>
            <a:ext cx="1143000" cy="1257300"/>
          </a:xfrm>
          <a:prstGeom prst="rect">
            <a:avLst/>
          </a:prstGeom>
        </p:spPr>
      </p:pic>
      <p:pic>
        <p:nvPicPr>
          <p:cNvPr id="11" name="Content Placeholder 13">
            <a:extLst>
              <a:ext uri="{FF2B5EF4-FFF2-40B4-BE49-F238E27FC236}">
                <a16:creationId xmlns:a16="http://schemas.microsoft.com/office/drawing/2014/main" id="{C36716FB-FCB5-43F2-AEBD-03A3993C4F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600700"/>
            <a:ext cx="1143000" cy="1257300"/>
          </a:xfrm>
          <a:prstGeom prst="rect">
            <a:avLst/>
          </a:prstGeom>
        </p:spPr>
      </p:pic>
      <p:pic>
        <p:nvPicPr>
          <p:cNvPr id="12" name="Content Placeholder 13">
            <a:extLst>
              <a:ext uri="{FF2B5EF4-FFF2-40B4-BE49-F238E27FC236}">
                <a16:creationId xmlns:a16="http://schemas.microsoft.com/office/drawing/2014/main" id="{93E9A36F-E4A3-423B-A297-94203EB96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525002" y="-19050"/>
            <a:ext cx="1142999" cy="1257300"/>
          </a:xfrm>
          <a:prstGeom prst="rect">
            <a:avLst/>
          </a:prstGeom>
        </p:spPr>
      </p:pic>
      <p:pic>
        <p:nvPicPr>
          <p:cNvPr id="13" name="Content Placeholder 13">
            <a:extLst>
              <a:ext uri="{FF2B5EF4-FFF2-40B4-BE49-F238E27FC236}">
                <a16:creationId xmlns:a16="http://schemas.microsoft.com/office/drawing/2014/main" id="{9F1CE9FB-434C-43EF-A58B-A84594B6D6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9493907" y="5600700"/>
            <a:ext cx="1142999" cy="1257300"/>
          </a:xfrm>
          <a:prstGeom prst="rect">
            <a:avLst/>
          </a:prstGeom>
        </p:spPr>
      </p:pic>
      <p:sp>
        <p:nvSpPr>
          <p:cNvPr id="14" name="Rectangle 13"/>
          <p:cNvSpPr/>
          <p:nvPr/>
        </p:nvSpPr>
        <p:spPr>
          <a:xfrm>
            <a:off x="5184881" y="4787384"/>
            <a:ext cx="2034531" cy="369332"/>
          </a:xfrm>
          <a:prstGeom prst="rect">
            <a:avLst/>
          </a:prstGeom>
        </p:spPr>
        <p:txBody>
          <a:bodyPr wrap="none">
            <a:spAutoFit/>
          </a:bodyPr>
          <a:lstStyle/>
          <a:p>
            <a:r>
              <a:rPr lang="en-US" b="1">
                <a:solidFill>
                  <a:srgbClr val="002060"/>
                </a:solidFill>
                <a:latin typeface="Times New Roman" pitchFamily="18" charset="0"/>
                <a:cs typeface="Times New Roman" pitchFamily="18" charset="0"/>
              </a:rPr>
              <a:t>Lứa tuổi: 5 - 6 tuổi</a:t>
            </a:r>
          </a:p>
        </p:txBody>
      </p:sp>
      <p:pic>
        <p:nvPicPr>
          <p:cNvPr id="15" name="Picture 1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704503" y="1128434"/>
            <a:ext cx="782994" cy="787918"/>
          </a:xfrm>
          <a:prstGeom prst="rect">
            <a:avLst/>
          </a:prstGeom>
        </p:spPr>
      </p:pic>
      <p:pic>
        <p:nvPicPr>
          <p:cNvPr id="3" name="Picture 2"/>
          <p:cNvPicPr>
            <a:picLocks noChangeAspect="1"/>
          </p:cNvPicPr>
          <p:nvPr/>
        </p:nvPicPr>
        <p:blipFill rotWithShape="1">
          <a:blip r:embed="rId7" cstate="hqprint">
            <a:extLst>
              <a:ext uri="{BEBA8EAE-BF5A-486C-A8C5-ECC9F3942E4B}">
                <a14:imgProps xmlns:a14="http://schemas.microsoft.com/office/drawing/2010/main">
                  <a14:imgLayer r:embed="rId8">
                    <a14:imgEffect>
                      <a14:backgroundRemoval t="10000" b="100000" l="938" r="100000">
                        <a14:foregroundMark x1="54479" y1="54844" x2="33958" y2="99844"/>
                        <a14:foregroundMark x1="26250" y1="57656" x2="938" y2="99844"/>
                        <a14:foregroundMark x1="32188" y1="82344" x2="44479" y2="91250"/>
                        <a14:foregroundMark x1="43646" y1="62031" x2="39896" y2="75781"/>
                        <a14:foregroundMark x1="52083" y1="64609" x2="40938" y2="70781"/>
                        <a14:foregroundMark x1="55521" y1="91563" x2="63854" y2="98594"/>
                        <a14:backgroundMark x1="22188" y1="39766" x2="625" y2="58047"/>
                        <a14:backgroundMark x1="13958" y1="57969" x2="104" y2="74844"/>
                        <a14:backgroundMark x1="2813" y1="77031" x2="104" y2="80625"/>
                        <a14:backgroundMark x1="1667" y1="80781" x2="417" y2="83203"/>
                        <a14:backgroundMark x1="87604" y1="33984" x2="99792" y2="27578"/>
                        <a14:backgroundMark x1="70833" y1="15625" x2="89479" y2="31172"/>
                        <a14:backgroundMark x1="67917" y1="22031" x2="66458" y2="31563"/>
                        <a14:backgroundMark x1="24792" y1="40156" x2="20417" y2="52891"/>
                        <a14:backgroundMark x1="27813" y1="39063" x2="24063" y2="50938"/>
                        <a14:backgroundMark x1="77352" y1="44706" x2="99129" y2="82876"/>
                        <a14:backgroundMark x1="74913" y1="46405" x2="74564" y2="54118"/>
                        <a14:backgroundMark x1="63066" y1="25359" x2="66202" y2="30850"/>
                      </a14:backgroundRemoval>
                    </a14:imgEffect>
                  </a14:imgLayer>
                </a14:imgProps>
              </a:ext>
              <a:ext uri="{28A0092B-C50C-407E-A947-70E740481C1C}">
                <a14:useLocalDpi xmlns:a14="http://schemas.microsoft.com/office/drawing/2010/main" val="0"/>
              </a:ext>
            </a:extLst>
          </a:blip>
          <a:srcRect t="15972"/>
          <a:stretch/>
        </p:blipFill>
        <p:spPr>
          <a:xfrm>
            <a:off x="-31094" y="4187310"/>
            <a:ext cx="2414888" cy="2670690"/>
          </a:xfrm>
          <a:prstGeom prst="rect">
            <a:avLst/>
          </a:prstGeom>
        </p:spPr>
      </p:pic>
    </p:spTree>
    <p:custDataLst>
      <p:tags r:id="rId1"/>
    </p:custDataLst>
    <p:extLst>
      <p:ext uri="{BB962C8B-B14F-4D97-AF65-F5344CB8AC3E}">
        <p14:creationId xmlns:p14="http://schemas.microsoft.com/office/powerpoint/2010/main" val="776895686"/>
      </p:ext>
    </p:extLst>
  </p:cSld>
  <p:clrMapOvr>
    <a:masterClrMapping/>
  </p:clrMapOvr>
  <mc:AlternateContent xmlns:mc="http://schemas.openxmlformats.org/markup-compatibility/2006" xmlns:p14="http://schemas.microsoft.com/office/powerpoint/2010/main">
    <mc:Choice Requires="p14">
      <p:transition spd="slow" p14:dur="2000" advTm="21072"/>
    </mc:Choice>
    <mc:Fallback xmlns="">
      <p:transition spd="slow" advTm="2107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1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1250" tmFilter="0, 0; .2, .5; .8, .5; 1, 0"/>
                                        <p:tgtEl>
                                          <p:spTgt spid="6"/>
                                        </p:tgtEl>
                                      </p:cBhvr>
                                    </p:animEffect>
                                    <p:animScale>
                                      <p:cBhvr>
                                        <p:cTn id="24" dur="625" autoRev="1" fill="hold"/>
                                        <p:tgtEl>
                                          <p:spTgt spid="6"/>
                                        </p:tgtEl>
                                      </p:cBhvr>
                                      <p:by x="105000" y="105000"/>
                                    </p:animScale>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nodePh="1">
                                  <p:stCondLst>
                                    <p:cond delay="0"/>
                                  </p:stCondLst>
                                  <p:endCondLst>
                                    <p:cond evt="begin" delay="0">
                                      <p:tn val="27"/>
                                    </p:cond>
                                  </p:endCondLst>
                                  <p:childTnLst>
                                    <p:set>
                                      <p:cBhvr>
                                        <p:cTn id="28" dur="1" fill="hold">
                                          <p:stCondLst>
                                            <p:cond delay="0"/>
                                          </p:stCondLst>
                                        </p:cTn>
                                        <p:tgtEl>
                                          <p:spTgt spid="7"/>
                                        </p:tgtEl>
                                        <p:attrNameLst>
                                          <p:attrName>style.visibility</p:attrName>
                                        </p:attrNameLst>
                                      </p:cBhvr>
                                      <p:to>
                                        <p:strVal val="visible"/>
                                      </p:to>
                                    </p:set>
                                    <p:animEffect transition="in" filter="circle(in)">
                                      <p:cBhvr>
                                        <p:cTn id="29" dur="20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anim calcmode="lin" valueType="num">
                                      <p:cBhvr>
                                        <p:cTn id="35" dur="1000" fill="hold"/>
                                        <p:tgtEl>
                                          <p:spTgt spid="14"/>
                                        </p:tgtEl>
                                        <p:attrNameLst>
                                          <p:attrName>ppt_x</p:attrName>
                                        </p:attrNameLst>
                                      </p:cBhvr>
                                      <p:tavLst>
                                        <p:tav tm="0">
                                          <p:val>
                                            <p:strVal val="#ppt_x"/>
                                          </p:val>
                                        </p:tav>
                                        <p:tav tm="100000">
                                          <p:val>
                                            <p:strVal val="#ppt_x"/>
                                          </p:val>
                                        </p:tav>
                                      </p:tavLst>
                                    </p:anim>
                                    <p:anim calcmode="lin" valueType="num">
                                      <p:cBhvr>
                                        <p:cTn id="3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1500"/>
                                        <p:tgtEl>
                                          <p:spTgt spid="8"/>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nodePh="1">
                                  <p:stCondLst>
                                    <p:cond delay="0"/>
                                  </p:stCondLst>
                                  <p:endCondLst>
                                    <p:cond evt="begin" delay="0">
                                      <p:tn val="44"/>
                                    </p:cond>
                                  </p:endCondLst>
                                  <p:childTnLst>
                                    <p:set>
                                      <p:cBhvr>
                                        <p:cTn id="45" dur="1" fill="hold">
                                          <p:stCondLst>
                                            <p:cond delay="0"/>
                                          </p:stCondLst>
                                        </p:cTn>
                                        <p:tgtEl>
                                          <p:spTgt spid="9"/>
                                        </p:tgtEl>
                                        <p:attrNameLst>
                                          <p:attrName>style.visibility</p:attrName>
                                        </p:attrNameLst>
                                      </p:cBhvr>
                                      <p:to>
                                        <p:strVal val="visible"/>
                                      </p:to>
                                    </p:set>
                                    <p:animEffect transition="in" filter="wheel(1)">
                                      <p:cBhvr>
                                        <p:cTn id="46" dur="20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mph" presetSubtype="0" fill="hold" grpId="2" nodeType="clickEffect">
                                  <p:stCondLst>
                                    <p:cond delay="0"/>
                                  </p:stCondLst>
                                  <p:childTnLst>
                                    <p:animEffect transition="out" filter="fade">
                                      <p:cBhvr>
                                        <p:cTn id="50" dur="1500" tmFilter="0, 0; .2, .5; .8, .5; 1, 0"/>
                                        <p:tgtEl>
                                          <p:spTgt spid="6"/>
                                        </p:tgtEl>
                                      </p:cBhvr>
                                    </p:animEffect>
                                    <p:animScale>
                                      <p:cBhvr>
                                        <p:cTn id="51" dur="75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P spid="6" grpId="2"/>
      <p:bldP spid="7" grpId="0"/>
      <p:bldP spid="8" grpId="0"/>
      <p:bldP spid="9"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Closer Look 1 - Unit 2. My House - Tiếng Anh 6 - Global Success | Tiếng  Anh 6 - Global Success">
            <a:extLst>
              <a:ext uri="{FF2B5EF4-FFF2-40B4-BE49-F238E27FC236}">
                <a16:creationId xmlns:a16="http://schemas.microsoft.com/office/drawing/2014/main" id="{767BE1C5-924D-E79E-407A-AC365FE996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563" t="62019" r="56151" b="11595"/>
          <a:stretch/>
        </p:blipFill>
        <p:spPr bwMode="auto">
          <a:xfrm>
            <a:off x="3033069" y="3147107"/>
            <a:ext cx="6820960" cy="37079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8" descr="Bàn Ghế Sofa Đẹp -Tổng Hợp Những Mẫu Đang Bán Rất Chạy | KENZA">
            <a:extLst>
              <a:ext uri="{FF2B5EF4-FFF2-40B4-BE49-F238E27FC236}">
                <a16:creationId xmlns:a16="http://schemas.microsoft.com/office/drawing/2014/main" id="{97C506C4-135B-017F-72A8-748BEB0CF8CC}"/>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2000" r="95944">
                        <a14:foregroundMark x1="2000" y1="57895" x2="13000" y2="71158"/>
                        <a14:foregroundMark x1="2278" y1="68632" x2="2167" y2="70211"/>
                        <a14:foregroundMark x1="91333" y1="50842" x2="95944" y2="57895"/>
                        <a14:backgroundMark x1="2833" y1="75895" x2="3222" y2="76526"/>
                      </a14:backgroundRemoval>
                    </a14:imgEffect>
                  </a14:imgLayer>
                </a14:imgProps>
              </a:ext>
              <a:ext uri="{28A0092B-C50C-407E-A947-70E740481C1C}">
                <a14:useLocalDpi xmlns:a14="http://schemas.microsoft.com/office/drawing/2010/main" val="0"/>
              </a:ext>
            </a:extLst>
          </a:blip>
          <a:srcRect t="33808" b="14177"/>
          <a:stretch/>
        </p:blipFill>
        <p:spPr bwMode="auto">
          <a:xfrm>
            <a:off x="1440226" y="658071"/>
            <a:ext cx="3947886" cy="1634445"/>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1657124" y="3978029"/>
            <a:ext cx="609600" cy="609600"/>
          </a:xfrm>
          <a:prstGeom prst="rect">
            <a:avLst/>
          </a:prstGeom>
        </p:spPr>
      </p:pic>
      <p:pic>
        <p:nvPicPr>
          <p:cNvPr id="16" name="Picture 6" descr="IMG">
            <a:extLst>
              <a:ext uri="{FF2B5EF4-FFF2-40B4-BE49-F238E27FC236}">
                <a16:creationId xmlns:a16="http://schemas.microsoft.com/office/drawing/2014/main" id="{DE987B66-0B33-6D83-1A78-71DEBC0F0F78}"/>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3333" r="94889">
                        <a14:foregroundMark x1="66889" y1="32667" x2="73556" y2="34667"/>
                        <a14:foregroundMark x1="95333" y1="38667" x2="93111" y2="45333"/>
                        <a14:foregroundMark x1="8667" y1="63333" x2="5556" y2="69333"/>
                        <a14:foregroundMark x1="3333" y1="63000" x2="3333" y2="63000"/>
                        <a14:backgroundMark x1="37556" y1="45667" x2="34889" y2="50000"/>
                        <a14:backgroundMark x1="42889" y1="45333" x2="41111" y2="49000"/>
                        <a14:backgroundMark x1="29111" y1="54333" x2="31333" y2="52333"/>
                        <a14:backgroundMark x1="29111" y1="40667" x2="75333" y2="12333"/>
                        <a14:backgroundMark x1="75333" y1="12333" x2="75333" y2="12333"/>
                        <a14:backgroundMark x1="78889" y1="22333" x2="99333" y2="29000"/>
                      </a14:backgroundRemoval>
                    </a14:imgEffect>
                  </a14:imgLayer>
                </a14:imgProps>
              </a:ext>
              <a:ext uri="{28A0092B-C50C-407E-A947-70E740481C1C}">
                <a14:useLocalDpi xmlns:a14="http://schemas.microsoft.com/office/drawing/2010/main" val="0"/>
              </a:ext>
            </a:extLst>
          </a:blip>
          <a:srcRect t="29000" b="9222"/>
          <a:stretch/>
        </p:blipFill>
        <p:spPr bwMode="auto">
          <a:xfrm>
            <a:off x="7682496" y="196432"/>
            <a:ext cx="3105150" cy="2557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0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3.7037E-6 L 0.2362 0.61504 " pathEditMode="relative" rAng="0" ptsTypes="AA">
                                      <p:cBhvr>
                                        <p:cTn id="6" dur="2000" fill="hold"/>
                                        <p:tgtEl>
                                          <p:spTgt spid="13"/>
                                        </p:tgtEl>
                                        <p:attrNameLst>
                                          <p:attrName>ppt_x</p:attrName>
                                          <p:attrName>ppt_y</p:attrName>
                                        </p:attrNameLst>
                                      </p:cBhvr>
                                      <p:rCtr x="11810" y="30741"/>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5"/>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049" fill="hold"/>
                                        <p:tgtEl>
                                          <p:spTgt spid="14"/>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994" fill="hold"/>
                                        <p:tgtEl>
                                          <p:spTgt spid="15"/>
                                        </p:tgtEl>
                                      </p:cBhvr>
                                    </p:cmd>
                                  </p:childTnLst>
                                </p:cTn>
                              </p:par>
                            </p:childTnLst>
                          </p:cTn>
                        </p:par>
                      </p:childTnLst>
                    </p:cTn>
                  </p:par>
                </p:childTnLst>
              </p:cTn>
              <p:nextCondLst>
                <p:cond evt="onClick" delay="0">
                  <p:tgtEl>
                    <p:spTgt spid="15"/>
                  </p:tgtEl>
                </p:cond>
              </p:nextCondLst>
            </p:seq>
            <p:audio>
              <p:cMediaNode vol="80000">
                <p:cTn id="16" fill="hold" display="0">
                  <p:stCondLst>
                    <p:cond delay="indefinite"/>
                  </p:stCondLst>
                  <p:endCondLst>
                    <p:cond evt="onStopAudio" delay="0">
                      <p:tgtEl>
                        <p:sldTgt/>
                      </p:tgtEl>
                    </p:cond>
                  </p:endCondLst>
                </p:cTn>
                <p:tgtEl>
                  <p:spTgt spid="15"/>
                </p:tgtEl>
              </p:cMediaNode>
            </p:audio>
            <p:audio>
              <p:cMediaNode vol="80000">
                <p:cTn id="17" fill="hold" display="0">
                  <p:stCondLst>
                    <p:cond delay="indefinite"/>
                  </p:stCondLst>
                  <p:endCondLst>
                    <p:cond evt="onStopAudio" delay="0">
                      <p:tgtEl>
                        <p:sldTgt/>
                      </p:tgtEl>
                    </p:cond>
                  </p:endCondLst>
                </p:cTn>
                <p:tgtEl>
                  <p:spTgt spid="1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A Closer Look 1 - Unit 2. My House - Tiếng Anh 6 - Global Success | Tiếng  Anh 6 - Global Success">
            <a:extLst>
              <a:ext uri="{FF2B5EF4-FFF2-40B4-BE49-F238E27FC236}">
                <a16:creationId xmlns:a16="http://schemas.microsoft.com/office/drawing/2014/main" id="{6689F8C0-5D4B-BDDB-771B-F61BC84883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9187" t="63068" r="12044" b="11905"/>
          <a:stretch/>
        </p:blipFill>
        <p:spPr bwMode="auto">
          <a:xfrm>
            <a:off x="2976641" y="3429000"/>
            <a:ext cx="6415699" cy="3707999"/>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7124" y="3978029"/>
            <a:ext cx="609600" cy="609600"/>
          </a:xfrm>
          <a:prstGeom prst="rect">
            <a:avLst/>
          </a:prstGeom>
        </p:spPr>
      </p:pic>
      <p:pic>
        <p:nvPicPr>
          <p:cNvPr id="2" name="Picture 28" descr="Tại sao không nên cho vật dụng kim loại vào lò vi sóng?">
            <a:extLst>
              <a:ext uri="{FF2B5EF4-FFF2-40B4-BE49-F238E27FC236}">
                <a16:creationId xmlns:a16="http://schemas.microsoft.com/office/drawing/2014/main" id="{2CAEEE6C-2A77-CA60-32E3-75C46B3E2CDE}"/>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2333" l="10000" r="90000">
                        <a14:foregroundMark x1="15500" y1="27333" x2="23250" y2="42667"/>
                        <a14:foregroundMark x1="19750" y1="27000" x2="40500" y2="20000"/>
                        <a14:foregroundMark x1="40500" y1="20000" x2="40500" y2="20000"/>
                        <a14:foregroundMark x1="36500" y1="25333" x2="55750" y2="25333"/>
                        <a14:foregroundMark x1="55750" y1="25333" x2="80875" y2="23667"/>
                        <a14:foregroundMark x1="80875" y1="23667" x2="83500" y2="24667"/>
                        <a14:foregroundMark x1="26000" y1="90667" x2="26000" y2="92333"/>
                        <a14:foregroundMark x1="70250" y1="30333" x2="70250" y2="34000"/>
                      </a14:backgroundRemoval>
                    </a14:imgEffect>
                  </a14:imgLayer>
                </a14:imgProps>
              </a:ext>
              <a:ext uri="{28A0092B-C50C-407E-A947-70E740481C1C}">
                <a14:useLocalDpi xmlns:a14="http://schemas.microsoft.com/office/drawing/2010/main" val="0"/>
              </a:ext>
            </a:extLst>
          </a:blip>
          <a:srcRect l="8751" t="15667" r="4249" b="4517"/>
          <a:stretch/>
        </p:blipFill>
        <p:spPr bwMode="auto">
          <a:xfrm>
            <a:off x="7555291" y="733467"/>
            <a:ext cx="2667000" cy="18350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12" descr="Đèn Ngủ Để Bàn Kiểu Dáng Đơn Giản B-025N | B-025N">
            <a:extLst>
              <a:ext uri="{FF2B5EF4-FFF2-40B4-BE49-F238E27FC236}">
                <a16:creationId xmlns:a16="http://schemas.microsoft.com/office/drawing/2014/main" id="{D298E88B-B8CA-F333-4556-C15396CDD9D1}"/>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5765" b="92843" l="9742" r="89861">
                        <a14:foregroundMark x1="45129" y1="5964" x2="54473" y2="9344"/>
                        <a14:foregroundMark x1="42942" y1="91054" x2="51491" y2="92843"/>
                      </a14:backgroundRemoval>
                    </a14:imgEffect>
                  </a14:imgLayer>
                </a14:imgProps>
              </a:ext>
              <a:ext uri="{28A0092B-C50C-407E-A947-70E740481C1C}">
                <a14:useLocalDpi xmlns:a14="http://schemas.microsoft.com/office/drawing/2010/main" val="0"/>
              </a:ext>
            </a:extLst>
          </a:blip>
          <a:srcRect l="19119" r="16069"/>
          <a:stretch/>
        </p:blipFill>
        <p:spPr bwMode="auto">
          <a:xfrm>
            <a:off x="2147626" y="170571"/>
            <a:ext cx="1658029" cy="2558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8482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3.54167E-6 -7.40741E-7 L -0.20782 0.49468 " pathEditMode="relative" rAng="0" ptsTypes="AA">
                                      <p:cBhvr>
                                        <p:cTn id="6" dur="2000" fill="hold"/>
                                        <p:tgtEl>
                                          <p:spTgt spid="2"/>
                                        </p:tgtEl>
                                        <p:attrNameLst>
                                          <p:attrName>ppt_x</p:attrName>
                                          <p:attrName>ppt_y</p:attrName>
                                        </p:attrNameLst>
                                      </p:cBhvr>
                                      <p:rCtr x="-10391" y="24722"/>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049" fill="hold"/>
                                        <p:tgtEl>
                                          <p:spTgt spid="14"/>
                                        </p:tgtEl>
                                      </p:cBhvr>
                                    </p:cmd>
                                  </p:childTnLst>
                                </p:cTn>
                              </p:par>
                            </p:childTnLst>
                          </p:cTn>
                        </p:par>
                      </p:childTnLst>
                    </p:cTn>
                  </p:par>
                </p:childTnLst>
              </p:cTn>
              <p:nextCondLst>
                <p:cond evt="onClick" delay="0">
                  <p:tgtEl>
                    <p:spTgt spid="14"/>
                  </p:tgtEl>
                </p:cond>
              </p:nextCondLst>
            </p:seq>
            <p:audio>
              <p:cMediaNode vol="80000">
                <p:cTn id="12" fill="hold" display="0">
                  <p:stCondLst>
                    <p:cond delay="indefinite"/>
                  </p:stCondLst>
                  <p:endCondLst>
                    <p:cond evt="onStopAudio" delay="0">
                      <p:tgtEl>
                        <p:sldTgt/>
                      </p:tgtEl>
                    </p:cond>
                  </p:endCondLst>
                </p:cTn>
                <p:tgtEl>
                  <p:spTgt spid="14"/>
                </p:tgtEl>
              </p:cMediaNode>
            </p:audi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994" fill="hold"/>
                                        <p:tgtEl>
                                          <p:spTgt spid="15"/>
                                        </p:tgtEl>
                                      </p:cBhvr>
                                    </p:cmd>
                                  </p:childTnLst>
                                </p:cTn>
                              </p:par>
                            </p:childTnLst>
                          </p:cTn>
                        </p:par>
                      </p:childTnLst>
                    </p:cTn>
                  </p:par>
                </p:childTnLst>
              </p:cTn>
              <p:nextCondLst>
                <p:cond evt="onClick" delay="0">
                  <p:tgtEl>
                    <p:spTgt spid="15"/>
                  </p:tgtEl>
                </p:cond>
              </p:nextCondLst>
            </p:seq>
            <p:audio>
              <p:cMediaNode vol="80000">
                <p:cTn id="18" fill="hold" display="0">
                  <p:stCondLst>
                    <p:cond delay="indefinite"/>
                  </p:stCondLst>
                  <p:endCondLst>
                    <p:cond evt="onStopAudio" delay="0">
                      <p:tgtEl>
                        <p:sldTgt/>
                      </p:tgtEl>
                    </p:cond>
                  </p:endCondLst>
                </p:cTn>
                <p:tgtEl>
                  <p:spTgt spid="1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A Closer Look 1 - Unit 2. My House - Tiếng Anh 6 - Global Success | Tiếng  Anh 6 - Global Success">
            <a:extLst>
              <a:ext uri="{FF2B5EF4-FFF2-40B4-BE49-F238E27FC236}">
                <a16:creationId xmlns:a16="http://schemas.microsoft.com/office/drawing/2014/main" id="{2A298E9E-4F77-3E47-0228-19D6BCE27CA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8843" t="37542" r="11497" b="37144"/>
          <a:stretch/>
        </p:blipFill>
        <p:spPr bwMode="auto">
          <a:xfrm>
            <a:off x="2741726" y="3458497"/>
            <a:ext cx="6932789"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7124" y="3978029"/>
            <a:ext cx="609600" cy="609600"/>
          </a:xfrm>
          <a:prstGeom prst="rect">
            <a:avLst/>
          </a:prstGeom>
        </p:spPr>
      </p:pic>
      <p:pic>
        <p:nvPicPr>
          <p:cNvPr id="4" name="Picture 16" descr="Smart Tivi Sony 32 inch HDR MXR 200Hz 32W610G chính hãng | Alo Điện Máy">
            <a:extLst>
              <a:ext uri="{FF2B5EF4-FFF2-40B4-BE49-F238E27FC236}">
                <a16:creationId xmlns:a16="http://schemas.microsoft.com/office/drawing/2014/main" id="{90B860A9-F65A-273C-97BC-05C09915127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42" b="98410" l="5828" r="93642">
                        <a14:foregroundMark x1="5960" y1="13519" x2="5828" y2="30020"/>
                        <a14:foregroundMark x1="23709" y1="95626" x2="29669" y2="89264"/>
                        <a14:foregroundMark x1="29669" y1="89264" x2="29669" y2="89264"/>
                        <a14:foregroundMark x1="19868" y1="98410" x2="21192" y2="98012"/>
                        <a14:foregroundMark x1="93245" y1="86282" x2="93642" y2="80517"/>
                      </a14:backgroundRemoval>
                    </a14:imgEffect>
                  </a14:imgLayer>
                </a14:imgProps>
              </a:ext>
              <a:ext uri="{28A0092B-C50C-407E-A947-70E740481C1C}">
                <a14:useLocalDpi xmlns:a14="http://schemas.microsoft.com/office/drawing/2010/main" val="0"/>
              </a:ext>
            </a:extLst>
          </a:blip>
          <a:srcRect/>
          <a:stretch>
            <a:fillRect/>
          </a:stretch>
        </p:blipFill>
        <p:spPr bwMode="auto">
          <a:xfrm>
            <a:off x="7555291" y="425385"/>
            <a:ext cx="3074960" cy="2048617"/>
          </a:xfrm>
          <a:prstGeom prst="rect">
            <a:avLst/>
          </a:prstGeom>
          <a:noFill/>
          <a:extLst>
            <a:ext uri="{909E8E84-426E-40DD-AFC4-6F175D3DCCD1}">
              <a14:hiddenFill xmlns:a14="http://schemas.microsoft.com/office/drawing/2010/main">
                <a:solidFill>
                  <a:srgbClr val="FFFFFF"/>
                </a:solidFill>
              </a14:hiddenFill>
            </a:ext>
          </a:extLst>
        </p:spPr>
      </p:pic>
      <p:pic>
        <p:nvPicPr>
          <p:cNvPr id="15362" name="Picture 2" descr="TOP #5 Khăn Mặt, Khăn Tắm tốt nhất không nên bỏ qua - TadiTowels">
            <a:extLst>
              <a:ext uri="{FF2B5EF4-FFF2-40B4-BE49-F238E27FC236}">
                <a16:creationId xmlns:a16="http://schemas.microsoft.com/office/drawing/2014/main" id="{950DC43C-1395-250D-2418-850640DC01D8}"/>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3766" b="93724" l="6499" r="94430">
                        <a14:foregroundMark x1="47613" y1="93933" x2="91247" y2="58159"/>
                        <a14:foregroundMark x1="44430" y1="66736" x2="88727" y2="50418"/>
                        <a14:foregroundMark x1="86737" y1="46025" x2="91910" y2="67155"/>
                        <a14:foregroundMark x1="91910" y1="67155" x2="92042" y2="70502"/>
                        <a14:foregroundMark x1="88727" y1="45397" x2="94430" y2="67364"/>
                        <a14:foregroundMark x1="44430" y1="78243" x2="53846" y2="80962"/>
                        <a14:foregroundMark x1="8223" y1="54393" x2="6631" y2="69247"/>
                        <a14:foregroundMark x1="26260" y1="16736" x2="55040" y2="3766"/>
                        <a14:foregroundMark x1="38992" y1="86192" x2="51326" y2="92050"/>
                      </a14:backgroundRemoval>
                    </a14:imgEffect>
                  </a14:imgLayer>
                </a14:imgProps>
              </a:ext>
              <a:ext uri="{28A0092B-C50C-407E-A947-70E740481C1C}">
                <a14:useLocalDpi xmlns:a14="http://schemas.microsoft.com/office/drawing/2010/main" val="0"/>
              </a:ext>
            </a:extLst>
          </a:blip>
          <a:srcRect/>
          <a:stretch>
            <a:fillRect/>
          </a:stretch>
        </p:blipFill>
        <p:spPr bwMode="auto">
          <a:xfrm>
            <a:off x="1747619" y="573860"/>
            <a:ext cx="3278623" cy="2078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9429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375E-6 4.81481E-6 L 0.34193 0.58194 " pathEditMode="relative" rAng="0" ptsTypes="AA">
                                      <p:cBhvr>
                                        <p:cTn id="6" dur="2000" fill="hold"/>
                                        <p:tgtEl>
                                          <p:spTgt spid="15362"/>
                                        </p:tgtEl>
                                        <p:attrNameLst>
                                          <p:attrName>ppt_x</p:attrName>
                                          <p:attrName>ppt_y</p:attrName>
                                        </p:attrNameLst>
                                      </p:cBhvr>
                                      <p:rCtr x="17096" y="29097"/>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049" fill="hold"/>
                                        <p:tgtEl>
                                          <p:spTgt spid="14"/>
                                        </p:tgtEl>
                                      </p:cBhvr>
                                    </p:cmd>
                                  </p:childTnLst>
                                </p:cTn>
                              </p:par>
                            </p:childTnLst>
                          </p:cTn>
                        </p:par>
                      </p:childTnLst>
                    </p:cTn>
                  </p:par>
                </p:childTnLst>
              </p:cTn>
              <p:nextCondLst>
                <p:cond evt="onClick" delay="0">
                  <p:tgtEl>
                    <p:spTgt spid="14"/>
                  </p:tgtEl>
                </p:cond>
              </p:nextCondLst>
            </p:seq>
            <p:audio>
              <p:cMediaNode vol="80000">
                <p:cTn id="12" fill="hold" display="0">
                  <p:stCondLst>
                    <p:cond delay="indefinite"/>
                  </p:stCondLst>
                  <p:endCondLst>
                    <p:cond evt="onStopAudio" delay="0">
                      <p:tgtEl>
                        <p:sldTgt/>
                      </p:tgtEl>
                    </p:cond>
                  </p:endCondLst>
                </p:cTn>
                <p:tgtEl>
                  <p:spTgt spid="14"/>
                </p:tgtEl>
              </p:cMediaNode>
            </p:audi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994" fill="hold"/>
                                        <p:tgtEl>
                                          <p:spTgt spid="15"/>
                                        </p:tgtEl>
                                      </p:cBhvr>
                                    </p:cmd>
                                  </p:childTnLst>
                                </p:cTn>
                              </p:par>
                            </p:childTnLst>
                          </p:cTn>
                        </p:par>
                      </p:childTnLst>
                    </p:cTn>
                  </p:par>
                </p:childTnLst>
              </p:cTn>
              <p:nextCondLst>
                <p:cond evt="onClick" delay="0">
                  <p:tgtEl>
                    <p:spTgt spid="15"/>
                  </p:tgtEl>
                </p:cond>
              </p:nextCondLst>
            </p:seq>
            <p:audio>
              <p:cMediaNode vol="80000">
                <p:cTn id="18" fill="hold" display="0">
                  <p:stCondLst>
                    <p:cond delay="indefinite"/>
                  </p:stCondLst>
                  <p:endCondLst>
                    <p:cond evt="onStopAudio" delay="0">
                      <p:tgtEl>
                        <p:sldTgt/>
                      </p:tgtEl>
                    </p:cond>
                  </p:endCondLst>
                </p:cTn>
                <p:tgtEl>
                  <p:spTgt spid="1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A Closer Look 1 - Unit 2. My House - Tiếng Anh 6 - Global Success | Tiếng  Anh 6 - Global Success">
            <a:extLst>
              <a:ext uri="{FF2B5EF4-FFF2-40B4-BE49-F238E27FC236}">
                <a16:creationId xmlns:a16="http://schemas.microsoft.com/office/drawing/2014/main" id="{82507ABB-66E6-BA5C-669E-DF5DBA30B35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830" t="38113" r="56982" b="36240"/>
          <a:stretch/>
        </p:blipFill>
        <p:spPr bwMode="auto">
          <a:xfrm>
            <a:off x="2290376" y="2979174"/>
            <a:ext cx="7620538" cy="3878826"/>
          </a:xfrm>
          <a:prstGeom prst="rect">
            <a:avLst/>
          </a:prstGeom>
          <a:noFill/>
          <a:extLst>
            <a:ext uri="{909E8E84-426E-40DD-AFC4-6F175D3DCCD1}">
              <a14:hiddenFill xmlns:a14="http://schemas.microsoft.com/office/drawing/2010/main">
                <a:solidFill>
                  <a:srgbClr val="FFFFFF"/>
                </a:solidFill>
              </a14:hiddenFill>
            </a:ext>
          </a:extLst>
        </p:spPr>
      </p:pic>
      <p:pic>
        <p:nvPicPr>
          <p:cNvPr id="14" name="Vỗ tay">
            <a:hlinkClick r:id="" action="ppaction://media"/>
            <a:extLst>
              <a:ext uri="{FF2B5EF4-FFF2-40B4-BE49-F238E27FC236}">
                <a16:creationId xmlns:a16="http://schemas.microsoft.com/office/drawing/2014/main" id="{3EF50904-4BA5-BDF6-7B34-327234F3EF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22970" y="170571"/>
            <a:ext cx="609600" cy="609600"/>
          </a:xfrm>
          <a:prstGeom prst="rect">
            <a:avLst/>
          </a:prstGeom>
        </p:spPr>
      </p:pic>
      <p:pic>
        <p:nvPicPr>
          <p:cNvPr id="15" name="Am-thanh-that-vong-www_tiengdong_com">
            <a:hlinkClick r:id="" action="ppaction://media"/>
            <a:extLst>
              <a:ext uri="{FF2B5EF4-FFF2-40B4-BE49-F238E27FC236}">
                <a16:creationId xmlns:a16="http://schemas.microsoft.com/office/drawing/2014/main" id="{15228B40-43AF-4CF4-43D1-08E861D99B1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57124" y="3978029"/>
            <a:ext cx="609600" cy="609600"/>
          </a:xfrm>
          <a:prstGeom prst="rect">
            <a:avLst/>
          </a:prstGeom>
        </p:spPr>
      </p:pic>
      <p:pic>
        <p:nvPicPr>
          <p:cNvPr id="2" name="Picture 10" descr="Chia ngăn tủ quần áo gọn gàng giúp tối ưu không gian - ATF Decor">
            <a:extLst>
              <a:ext uri="{FF2B5EF4-FFF2-40B4-BE49-F238E27FC236}">
                <a16:creationId xmlns:a16="http://schemas.microsoft.com/office/drawing/2014/main" id="{1C51EA59-7D77-9EAB-CE12-CE43A8C99A09}"/>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4246" b="97950" l="9961" r="89844">
                        <a14:foregroundMark x1="32227" y1="4246" x2="38672" y2="16252"/>
                        <a14:foregroundMark x1="33594" y1="10981" x2="35352" y2="27086"/>
                        <a14:foregroundMark x1="32813" y1="88873" x2="31250" y2="97950"/>
                        <a14:foregroundMark x1="50391" y1="92679" x2="50781" y2="93704"/>
                        <a14:foregroundMark x1="50684" y1="94729" x2="50781" y2="95608"/>
                        <a14:foregroundMark x1="51074" y1="97218" x2="51270" y2="97657"/>
                        <a14:foregroundMark x1="49707" y1="91947" x2="50293" y2="91947"/>
                        <a14:foregroundMark x1="49707" y1="92387" x2="49902" y2="93265"/>
                        <a14:foregroundMark x1="57422" y1="91508" x2="57324" y2="92972"/>
                        <a14:foregroundMark x1="57324" y1="92972" x2="56641" y2="96047"/>
                        <a14:foregroundMark x1="56641" y1="96633" x2="56250" y2="97072"/>
                        <a14:foregroundMark x1="57031" y1="91508" x2="56543" y2="92679"/>
                        <a14:foregroundMark x1="69922" y1="91215" x2="70215" y2="92972"/>
                        <a14:foregroundMark x1="70605" y1="92972" x2="70410" y2="94290"/>
                        <a14:foregroundMark x1="69629" y1="94729" x2="69824" y2="96633"/>
                        <a14:foregroundMark x1="71387" y1="90922" x2="71387" y2="90776"/>
                        <a14:foregroundMark x1="72363" y1="90776" x2="72363" y2="90776"/>
                        <a14:foregroundMark x1="72656" y1="90922" x2="72656" y2="90922"/>
                        <a14:foregroundMark x1="72949" y1="90337" x2="72949" y2="90337"/>
                        <a14:foregroundMark x1="73047" y1="89019" x2="73047" y2="89019"/>
                        <a14:backgroundMark x1="77148" y1="81845" x2="77344" y2="92094"/>
                        <a14:backgroundMark x1="62500" y1="97950" x2="64648" y2="98243"/>
                        <a14:backgroundMark x1="61133" y1="96486" x2="62891" y2="94143"/>
                        <a14:backgroundMark x1="53516" y1="93851" x2="54688" y2="99414"/>
                        <a14:backgroundMark x1="45313" y1="93558" x2="43945" y2="98243"/>
                        <a14:backgroundMark x1="17578" y1="95608" x2="22754" y2="95608"/>
                      </a14:backgroundRemoval>
                    </a14:imgEffect>
                  </a14:imgLayer>
                </a14:imgProps>
              </a:ext>
              <a:ext uri="{28A0092B-C50C-407E-A947-70E740481C1C}">
                <a14:useLocalDpi xmlns:a14="http://schemas.microsoft.com/office/drawing/2010/main" val="0"/>
              </a:ext>
            </a:extLst>
          </a:blip>
          <a:srcRect l="25812" r="23365"/>
          <a:stretch/>
        </p:blipFill>
        <p:spPr bwMode="auto">
          <a:xfrm>
            <a:off x="8817321" y="170571"/>
            <a:ext cx="1784377" cy="24817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Tủ lạnh Casper RM-680VBW 645L 4 cửa, Chính hãng giá rẻ nhất 11/2021">
            <a:extLst>
              <a:ext uri="{FF2B5EF4-FFF2-40B4-BE49-F238E27FC236}">
                <a16:creationId xmlns:a16="http://schemas.microsoft.com/office/drawing/2014/main" id="{F1394D5F-D051-48AC-EB2F-A09B13E47563}"/>
              </a:ext>
            </a:extLst>
          </p:cNvPr>
          <p:cNvPicPr>
            <a:picLocks noChangeAspect="1" noChangeArrowheads="1"/>
          </p:cNvPicPr>
          <p:nvPr/>
        </p:nvPicPr>
        <p:blipFill>
          <a:blip r:embed="rId10" cstate="hqprint">
            <a:extLst>
              <a:ext uri="{BEBA8EAE-BF5A-486C-A8C5-ECC9F3942E4B}">
                <a14:imgProps xmlns:a14="http://schemas.microsoft.com/office/drawing/2010/main">
                  <a14:imgLayer r:embed="rId11">
                    <a14:imgEffect>
                      <a14:backgroundRemoval t="3917" b="94167" l="10000" r="90000">
                        <a14:foregroundMark x1="14167" y1="4417" x2="12250" y2="94167"/>
                        <a14:foregroundMark x1="33083" y1="5833" x2="35000" y2="5833"/>
                        <a14:foregroundMark x1="36417" y1="5583" x2="39750" y2="5833"/>
                        <a14:foregroundMark x1="41917" y1="6417" x2="45833" y2="5583"/>
                        <a14:foregroundMark x1="75250" y1="4750" x2="78917" y2="4167"/>
                        <a14:foregroundMark x1="83917" y1="3917" x2="88583" y2="3917"/>
                        <a14:foregroundMark x1="89167" y1="5000" x2="88083" y2="12250"/>
                        <a14:foregroundMark x1="89167" y1="16083" x2="89167" y2="21083"/>
                        <a14:foregroundMark x1="89750" y1="21083" x2="89167" y2="43333"/>
                        <a14:foregroundMark x1="89167" y1="56083" x2="89750" y2="68333"/>
                        <a14:foregroundMark x1="22250" y1="39417" x2="31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1590302" y="170571"/>
            <a:ext cx="2481778" cy="2481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63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6 2.96296E-6 L -0.07317 0.52801 " pathEditMode="relative" rAng="0" ptsTypes="AA">
                                      <p:cBhvr>
                                        <p:cTn id="6" dur="2000" fill="hold"/>
                                        <p:tgtEl>
                                          <p:spTgt spid="2"/>
                                        </p:tgtEl>
                                        <p:attrNameLst>
                                          <p:attrName>ppt_x</p:attrName>
                                          <p:attrName>ppt_y</p:attrName>
                                        </p:attrNameLst>
                                      </p:cBhvr>
                                      <p:rCtr x="-3659" y="26389"/>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1049" fill="hold"/>
                                        <p:tgtEl>
                                          <p:spTgt spid="14"/>
                                        </p:tgtEl>
                                      </p:cBhvr>
                                    </p:cmd>
                                  </p:childTnLst>
                                </p:cTn>
                              </p:par>
                            </p:childTnLst>
                          </p:cTn>
                        </p:par>
                      </p:childTnLst>
                    </p:cTn>
                  </p:par>
                </p:childTnLst>
              </p:cTn>
              <p:nextCondLst>
                <p:cond evt="onClick" delay="0">
                  <p:tgtEl>
                    <p:spTgt spid="14"/>
                  </p:tgtEl>
                </p:cond>
              </p:nextCondLst>
            </p:seq>
            <p:audio>
              <p:cMediaNode vol="80000">
                <p:cTn id="12" fill="hold" display="0">
                  <p:stCondLst>
                    <p:cond delay="indefinite"/>
                  </p:stCondLst>
                  <p:endCondLst>
                    <p:cond evt="onStopAudio" delay="0">
                      <p:tgtEl>
                        <p:sldTgt/>
                      </p:tgtEl>
                    </p:cond>
                  </p:endCondLst>
                </p:cTn>
                <p:tgtEl>
                  <p:spTgt spid="14"/>
                </p:tgtEl>
              </p:cMediaNode>
            </p:audi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6994" fill="hold"/>
                                        <p:tgtEl>
                                          <p:spTgt spid="15"/>
                                        </p:tgtEl>
                                      </p:cBhvr>
                                    </p:cmd>
                                  </p:childTnLst>
                                </p:cTn>
                              </p:par>
                            </p:childTnLst>
                          </p:cTn>
                        </p:par>
                      </p:childTnLst>
                    </p:cTn>
                  </p:par>
                </p:childTnLst>
              </p:cTn>
              <p:nextCondLst>
                <p:cond evt="onClick" delay="0">
                  <p:tgtEl>
                    <p:spTgt spid="15"/>
                  </p:tgtEl>
                </p:cond>
              </p:nextCondLst>
            </p:seq>
            <p:audio>
              <p:cMediaNode vol="80000">
                <p:cTn id="18"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C62C38D-A83A-8A65-427F-5CE3F800F1F0}"/>
              </a:ext>
            </a:extLst>
          </p:cNvPr>
          <p:cNvSpPr txBox="1"/>
          <p:nvPr/>
        </p:nvSpPr>
        <p:spPr>
          <a:xfrm>
            <a:off x="295275" y="1213009"/>
            <a:ext cx="11601450" cy="2862322"/>
          </a:xfrm>
          <a:prstGeom prst="rect">
            <a:avLst/>
          </a:prstGeom>
          <a:noFill/>
        </p:spPr>
        <p:txBody>
          <a:bodyPr wrap="square">
            <a:spAutoFit/>
          </a:bodyPr>
          <a:lstStyle/>
          <a:p>
            <a:pPr algn="just">
              <a:tabLst>
                <a:tab pos="1818640" algn="l"/>
              </a:tabLst>
            </a:pPr>
            <a:r>
              <a:rPr lang="pt-PT" sz="3600">
                <a:solidFill>
                  <a:srgbClr val="002060"/>
                </a:solidFill>
                <a:effectLst/>
                <a:latin typeface="Times New Roman" panose="02020603050405020304" pitchFamily="18" charset="0"/>
                <a:ea typeface="Times New Roman" panose="02020603050405020304" pitchFamily="18" charset="0"/>
              </a:rPr>
              <a:t>- Cách chơi: Chia trẻ làm 2 đội chơi theo hình thức thi đua tiếp sức. Trên bàn có các mô hình về các đồ dùng của các phòng trong gia đình. Nhiệm vụ của 2 đội chơi là lần lượt từng bạn lên chọn và đặt các đồ dùng đó đúng vào phòng khách, phòng ngủ, phòng bếp.</a:t>
            </a:r>
            <a:endParaRPr lang="en-US" sz="3600">
              <a:solidFill>
                <a:srgbClr val="002060"/>
              </a:solidFill>
              <a:effectLst/>
              <a:latin typeface="Times New Roman" panose="02020603050405020304" pitchFamily="18" charset="0"/>
              <a:ea typeface="Times New Roman" panose="02020603050405020304" pitchFamily="18" charset="0"/>
            </a:endParaRPr>
          </a:p>
        </p:txBody>
      </p:sp>
      <p:sp>
        <p:nvSpPr>
          <p:cNvPr id="6" name="TextBox 5">
            <a:extLst>
              <a:ext uri="{FF2B5EF4-FFF2-40B4-BE49-F238E27FC236}">
                <a16:creationId xmlns:a16="http://schemas.microsoft.com/office/drawing/2014/main" id="{6F35DDB1-FC13-6080-1225-55A122655166}"/>
              </a:ext>
            </a:extLst>
          </p:cNvPr>
          <p:cNvSpPr txBox="1"/>
          <p:nvPr/>
        </p:nvSpPr>
        <p:spPr>
          <a:xfrm>
            <a:off x="2124696" y="1638"/>
            <a:ext cx="7419354"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Trò chơi 2: Bạn ơi, tôi ở đâu?</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0919FB33-E88A-5E9B-AFE1-1F8E40D1078F}"/>
              </a:ext>
            </a:extLst>
          </p:cNvPr>
          <p:cNvSpPr txBox="1"/>
          <p:nvPr/>
        </p:nvSpPr>
        <p:spPr>
          <a:xfrm>
            <a:off x="295275" y="4345812"/>
            <a:ext cx="11458575" cy="2308324"/>
          </a:xfrm>
          <a:prstGeom prst="rect">
            <a:avLst/>
          </a:prstGeom>
          <a:noFill/>
        </p:spPr>
        <p:txBody>
          <a:bodyPr wrap="square">
            <a:spAutoFit/>
          </a:bodyPr>
          <a:lstStyle/>
          <a:p>
            <a:pPr algn="just">
              <a:tabLst>
                <a:tab pos="1818640" algn="l"/>
              </a:tabLst>
            </a:pPr>
            <a:r>
              <a:rPr lang="pt-PT" sz="3600">
                <a:solidFill>
                  <a:srgbClr val="002060"/>
                </a:solidFill>
                <a:effectLst/>
                <a:latin typeface="Times New Roman" panose="02020603050405020304" pitchFamily="18" charset="0"/>
                <a:ea typeface="Times New Roman" panose="02020603050405020304" pitchFamily="18" charset="0"/>
              </a:rPr>
              <a:t>- Luật chơi: Lần lượt từng trẻ lên chọn đồ dùng để vào đúng phòng. Thời gian chơi là một bản nhạc. Kết thúc bản nhạc, đội nào chọn được đúng và nhiều hình ảnh nhất sẽ là đội thắng.</a:t>
            </a:r>
            <a:endParaRPr lang="en-US" sz="3600">
              <a:solidFill>
                <a:srgbClr val="002060"/>
              </a:solidFill>
              <a:effectLst/>
              <a:latin typeface="Times New Roman" panose="02020603050405020304" pitchFamily="18" charset="0"/>
              <a:ea typeface="Times New Roman" panose="02020603050405020304" pitchFamily="18" charset="0"/>
            </a:endParaRPr>
          </a:p>
        </p:txBody>
      </p:sp>
      <p:pic>
        <p:nvPicPr>
          <p:cNvPr id="9" name="Ngôi nhà thân yêu.co loi">
            <a:hlinkClick r:id="" action="ppaction://media"/>
            <a:extLst>
              <a:ext uri="{FF2B5EF4-FFF2-40B4-BE49-F238E27FC236}">
                <a16:creationId xmlns:a16="http://schemas.microsoft.com/office/drawing/2014/main" id="{7EDAAAF0-FB88-43C5-0143-632A28791C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20425" y="174784"/>
            <a:ext cx="1038225" cy="1038225"/>
          </a:xfrm>
          <a:prstGeom prst="rect">
            <a:avLst/>
          </a:prstGeom>
        </p:spPr>
      </p:pic>
    </p:spTree>
    <p:extLst>
      <p:ext uri="{BB962C8B-B14F-4D97-AF65-F5344CB8AC3E}">
        <p14:creationId xmlns:p14="http://schemas.microsoft.com/office/powerpoint/2010/main" val="174982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1752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9"/>
                </p:tgtEl>
              </p:cMediaNode>
            </p:audio>
          </p:childTnLst>
        </p:cTn>
      </p:par>
    </p:tnLst>
    <p:bldLst>
      <p:bldP spid="5" grpId="0"/>
      <p:bldP spid="6"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Tư vấn: Diện tích tiêu chuẩn các phòng trong nhà bao nhiêu?">
            <a:extLst>
              <a:ext uri="{FF2B5EF4-FFF2-40B4-BE49-F238E27FC236}">
                <a16:creationId xmlns:a16="http://schemas.microsoft.com/office/drawing/2014/main" id="{19A04A11-7CF2-A38F-9C5B-9AE6781ABDA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5098" b="95294" l="5000" r="95667">
                        <a14:foregroundMark x1="30333" y1="6078" x2="61000" y2="17451"/>
                        <a14:foregroundMark x1="78000" y1="13922" x2="91000" y2="16471"/>
                        <a14:foregroundMark x1="91000" y1="16471" x2="94500" y2="18627"/>
                        <a14:foregroundMark x1="94000" y1="23333" x2="88167" y2="38039"/>
                        <a14:foregroundMark x1="95833" y1="42941" x2="95833" y2="46471"/>
                        <a14:foregroundMark x1="88167" y1="63529" x2="86167" y2="71765"/>
                        <a14:foregroundMark x1="94167" y1="55490" x2="80333" y2="84902"/>
                        <a14:foregroundMark x1="81333" y1="82941" x2="77333" y2="94510"/>
                        <a14:foregroundMark x1="77000" y1="95490" x2="52167" y2="83137"/>
                        <a14:foregroundMark x1="52167" y1="83137" x2="49167" y2="79608"/>
                        <a14:foregroundMark x1="36333" y1="70196" x2="26833" y2="63137"/>
                        <a14:foregroundMark x1="26833" y1="63137" x2="26833" y2="61961"/>
                        <a14:foregroundMark x1="48000" y1="51373" x2="41667" y2="58627"/>
                        <a14:foregroundMark x1="5000" y1="27255" x2="8333" y2="34706"/>
                      </a14:backgroundRemoval>
                    </a14:imgEffect>
                  </a14:imgLayer>
                </a14:imgProps>
              </a:ext>
              <a:ext uri="{28A0092B-C50C-407E-A947-70E740481C1C}">
                <a14:useLocalDpi xmlns:a14="http://schemas.microsoft.com/office/drawing/2010/main" val="0"/>
              </a:ext>
            </a:extLst>
          </a:blip>
          <a:srcRect t="4297" r="333" b="1979"/>
          <a:stretch/>
        </p:blipFill>
        <p:spPr bwMode="auto">
          <a:xfrm>
            <a:off x="203200" y="0"/>
            <a:ext cx="113211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Content Placeholder 13">
            <a:extLst>
              <a:ext uri="{FF2B5EF4-FFF2-40B4-BE49-F238E27FC236}">
                <a16:creationId xmlns:a16="http://schemas.microsoft.com/office/drawing/2014/main" id="{CF46653C-6AC2-7DA5-7CBF-7A92009614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200" y="174171"/>
            <a:ext cx="1143000" cy="1257300"/>
          </a:xfrm>
          <a:prstGeom prst="rect">
            <a:avLst/>
          </a:prstGeom>
        </p:spPr>
      </p:pic>
      <p:pic>
        <p:nvPicPr>
          <p:cNvPr id="8" name="Content Placeholder 13">
            <a:extLst>
              <a:ext uri="{FF2B5EF4-FFF2-40B4-BE49-F238E27FC236}">
                <a16:creationId xmlns:a16="http://schemas.microsoft.com/office/drawing/2014/main" id="{83840F43-22D6-A07C-D8CE-0495BC1741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952843" y="0"/>
            <a:ext cx="1142999" cy="1257300"/>
          </a:xfrm>
          <a:prstGeom prst="rect">
            <a:avLst/>
          </a:prstGeom>
        </p:spPr>
      </p:pic>
      <p:pic>
        <p:nvPicPr>
          <p:cNvPr id="9" name="Content Placeholder 13">
            <a:extLst>
              <a:ext uri="{FF2B5EF4-FFF2-40B4-BE49-F238E27FC236}">
                <a16:creationId xmlns:a16="http://schemas.microsoft.com/office/drawing/2014/main" id="{A8660BFB-E036-36B4-7337-CAE1D1BB69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787744" y="5283200"/>
            <a:ext cx="1142999" cy="1257300"/>
          </a:xfrm>
          <a:prstGeom prst="rect">
            <a:avLst/>
          </a:prstGeom>
        </p:spPr>
      </p:pic>
      <p:pic>
        <p:nvPicPr>
          <p:cNvPr id="10" name="Content Placeholder 13">
            <a:extLst>
              <a:ext uri="{FF2B5EF4-FFF2-40B4-BE49-F238E27FC236}">
                <a16:creationId xmlns:a16="http://schemas.microsoft.com/office/drawing/2014/main" id="{784FBAAA-4952-B9A5-97F1-D2776622EE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66486" y="5283200"/>
            <a:ext cx="1142999" cy="1257300"/>
          </a:xfrm>
          <a:prstGeom prst="rect">
            <a:avLst/>
          </a:prstGeom>
        </p:spPr>
      </p:pic>
    </p:spTree>
    <p:extLst>
      <p:ext uri="{BB962C8B-B14F-4D97-AF65-F5344CB8AC3E}">
        <p14:creationId xmlns:p14="http://schemas.microsoft.com/office/powerpoint/2010/main" val="4934199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721" y="-1"/>
            <a:ext cx="12131279" cy="6858001"/>
            <a:chOff x="60721" y="-1"/>
            <a:chExt cx="12131279" cy="6858001"/>
          </a:xfrm>
        </p:grpSpPr>
        <p:pic>
          <p:nvPicPr>
            <p:cNvPr id="13314" name="Picture 2" descr="Hình ảnh Slide cảm ơn, lời kết thúc slide đẹp mắt, chuyên nghiệp">
              <a:extLst>
                <a:ext uri="{FF2B5EF4-FFF2-40B4-BE49-F238E27FC236}">
                  <a16:creationId xmlns:a16="http://schemas.microsoft.com/office/drawing/2014/main" id="{A0129263-1746-D9DB-041F-77EEAF276C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 y="-1"/>
              <a:ext cx="12131279" cy="68580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Từ vựng tiếng Anh về chủ đề nhà cửa">
              <a:extLst>
                <a:ext uri="{FF2B5EF4-FFF2-40B4-BE49-F238E27FC236}">
                  <a16:creationId xmlns:a16="http://schemas.microsoft.com/office/drawing/2014/main" id="{E16A0220-AC78-3CE2-F70C-A44998D8FBD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492" b="94463" l="7283" r="92157">
                          <a14:foregroundMark x1="7563" y1="80130" x2="8964" y2="85342"/>
                          <a14:foregroundMark x1="7283" y1="94788" x2="48459" y2="95440"/>
                          <a14:foregroundMark x1="48459" y1="95440" x2="81793" y2="92834"/>
                          <a14:foregroundMark x1="81793" y1="92834" x2="87675" y2="95114"/>
                          <a14:foregroundMark x1="50980" y1="7492" x2="53782" y2="13355"/>
                          <a14:foregroundMark x1="92157" y1="32248" x2="92157" y2="32248"/>
                          <a14:foregroundMark x1="11765" y1="31596" x2="11765" y2="31596"/>
                        </a14:backgroundRemoval>
                      </a14:imgEffect>
                    </a14:imgLayer>
                  </a14:imgProps>
                </a:ext>
                <a:ext uri="{28A0092B-C50C-407E-A947-70E740481C1C}">
                  <a14:useLocalDpi xmlns:a14="http://schemas.microsoft.com/office/drawing/2010/main" val="0"/>
                </a:ext>
              </a:extLst>
            </a:blip>
            <a:srcRect/>
            <a:stretch>
              <a:fillRect/>
            </a:stretch>
          </p:blipFill>
          <p:spPr bwMode="auto">
            <a:xfrm>
              <a:off x="6340943" y="749300"/>
              <a:ext cx="2510957" cy="22478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A Closer Look 1 - Unit 2. My House - Tiếng Anh 6 - Global Success | Tiếng  Anh 6 - Global Success">
              <a:extLst>
                <a:ext uri="{FF2B5EF4-FFF2-40B4-BE49-F238E27FC236}">
                  <a16:creationId xmlns:a16="http://schemas.microsoft.com/office/drawing/2014/main" id="{9855F81D-E37A-9B9D-3D8F-556E27292AE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588" b="98824" l="1552" r="99828">
                          <a14:foregroundMark x1="15517" y1="22549" x2="19483" y2="21765"/>
                          <a14:foregroundMark x1="3966" y1="45882" x2="14828" y2="45882"/>
                          <a14:foregroundMark x1="13276" y1="40588" x2="12069" y2="52353"/>
                          <a14:foregroundMark x1="12069" y1="52353" x2="3276" y2="52941"/>
                          <a14:foregroundMark x1="3276" y1="52941" x2="1724" y2="53725"/>
                          <a14:foregroundMark x1="5345" y1="72549" x2="14655" y2="70588"/>
                          <a14:foregroundMark x1="23966" y1="44706" x2="76034" y2="43529"/>
                          <a14:foregroundMark x1="57414" y1="17843" x2="72586" y2="30588"/>
                          <a14:foregroundMark x1="61552" y1="22353" x2="61552" y2="43137"/>
                          <a14:foregroundMark x1="52759" y1="38235" x2="53966" y2="63529"/>
                          <a14:foregroundMark x1="24310" y1="39804" x2="23276" y2="56471"/>
                          <a14:foregroundMark x1="16034" y1="44706" x2="50517" y2="40392"/>
                          <a14:foregroundMark x1="20517" y1="44510" x2="16897" y2="56863"/>
                          <a14:foregroundMark x1="16897" y1="56863" x2="16897" y2="57647"/>
                          <a14:foregroundMark x1="55690" y1="50196" x2="77414" y2="63529"/>
                          <a14:foregroundMark x1="76897" y1="49020" x2="62241" y2="63922"/>
                          <a14:foregroundMark x1="62241" y1="63922" x2="62241" y2="64118"/>
                          <a14:foregroundMark x1="50690" y1="71765" x2="72931" y2="73529"/>
                          <a14:foregroundMark x1="64310" y1="63529" x2="62414" y2="81569"/>
                          <a14:foregroundMark x1="86724" y1="46078" x2="99138" y2="42353"/>
                          <a14:foregroundMark x1="99138" y1="42353" x2="99138" y2="42353"/>
                          <a14:foregroundMark x1="70690" y1="67451" x2="75345" y2="67451"/>
                          <a14:foregroundMark x1="82931" y1="79608" x2="92759" y2="87255"/>
                          <a14:foregroundMark x1="92759" y1="87255" x2="98103" y2="88431"/>
                          <a14:foregroundMark x1="88103" y1="90784" x2="99828" y2="92549"/>
                          <a14:foregroundMark x1="95690" y1="93922" x2="98103" y2="97255"/>
                          <a14:foregroundMark x1="93276" y1="39608" x2="98966" y2="39020"/>
                          <a14:foregroundMark x1="93966" y1="38824" x2="99655" y2="38824"/>
                          <a14:foregroundMark x1="51379" y1="784" x2="53621" y2="10980"/>
                          <a14:foregroundMark x1="52931" y1="92941" x2="56897" y2="98824"/>
                          <a14:foregroundMark x1="3103" y1="80000" x2="8621" y2="78039"/>
                          <a14:foregroundMark x1="96724" y1="49216" x2="97586" y2="49216"/>
                        </a14:backgroundRemoval>
                      </a14:imgEffect>
                    </a14:imgLayer>
                  </a14:imgProps>
                </a:ext>
                <a:ext uri="{28A0092B-C50C-407E-A947-70E740481C1C}">
                  <a14:useLocalDpi xmlns:a14="http://schemas.microsoft.com/office/drawing/2010/main" val="0"/>
                </a:ext>
              </a:extLst>
            </a:blip>
            <a:srcRect/>
            <a:stretch>
              <a:fillRect/>
            </a:stretch>
          </p:blipFill>
          <p:spPr bwMode="auto">
            <a:xfrm>
              <a:off x="4144779" y="1188134"/>
              <a:ext cx="2196164" cy="1931109"/>
            </a:xfrm>
            <a:prstGeom prst="rect">
              <a:avLst/>
            </a:prstGeom>
            <a:noFill/>
            <a:extLst>
              <a:ext uri="{909E8E84-426E-40DD-AFC4-6F175D3DCCD1}">
                <a14:hiddenFill xmlns:a14="http://schemas.microsoft.com/office/drawing/2010/main">
                  <a:solidFill>
                    <a:srgbClr val="FFFFFF"/>
                  </a:solidFill>
                </a14:hiddenFill>
              </a:ext>
            </a:extLst>
          </p:spPr>
        </p:pic>
      </p:grpSp>
      <p:pic>
        <p:nvPicPr>
          <p:cNvPr id="9" name="nha-cua-toi-beat-nhac-beat-bai-nha-cua-toi_04072020">
            <a:hlinkClick r:id="" action="ppaction://media"/>
            <a:extLst>
              <a:ext uri="{FF2B5EF4-FFF2-40B4-BE49-F238E27FC236}">
                <a16:creationId xmlns:a16="http://schemas.microsoft.com/office/drawing/2014/main" id="{062620DC-165C-0D88-BEE2-B4429F8848A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83529" y="5534025"/>
            <a:ext cx="1047750" cy="1047750"/>
          </a:xfrm>
          <a:prstGeom prst="rect">
            <a:avLst/>
          </a:prstGeom>
        </p:spPr>
      </p:pic>
    </p:spTree>
    <p:extLst>
      <p:ext uri="{BB962C8B-B14F-4D97-AF65-F5344CB8AC3E}">
        <p14:creationId xmlns:p14="http://schemas.microsoft.com/office/powerpoint/2010/main" val="73733065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110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961E3B-2CE1-E3C4-B7CB-11B757681063}"/>
              </a:ext>
            </a:extLst>
          </p:cNvPr>
          <p:cNvSpPr txBox="1"/>
          <p:nvPr/>
        </p:nvSpPr>
        <p:spPr>
          <a:xfrm>
            <a:off x="3390900" y="0"/>
            <a:ext cx="5199407" cy="523220"/>
          </a:xfrm>
          <a:prstGeom prst="rect">
            <a:avLst/>
          </a:prstGeom>
          <a:noFill/>
        </p:spPr>
        <p:txBody>
          <a:bodyPr wrap="square" rtlCol="0">
            <a:spAutoFit/>
          </a:bodyPr>
          <a:lstStyle/>
          <a:p>
            <a:pPr algn="ctr"/>
            <a:r>
              <a:rPr lang="en-US" sz="2800" dirty="0">
                <a:solidFill>
                  <a:srgbClr val="0070C0"/>
                </a:solidFill>
                <a:latin typeface="Times New Roman" panose="02020603050405020304" pitchFamily="18" charset="0"/>
                <a:cs typeface="Times New Roman" panose="02020603050405020304" pitchFamily="18" charset="0"/>
              </a:rPr>
              <a:t>So </a:t>
            </a:r>
            <a:r>
              <a:rPr lang="en-US" sz="2800" dirty="0" err="1" smtClean="0">
                <a:solidFill>
                  <a:srgbClr val="0070C0"/>
                </a:solidFill>
                <a:latin typeface="Times New Roman" panose="02020603050405020304" pitchFamily="18" charset="0"/>
                <a:cs typeface="Times New Roman" panose="02020603050405020304" pitchFamily="18" charset="0"/>
              </a:rPr>
              <a:t>sánh</a:t>
            </a:r>
            <a:r>
              <a:rPr lang="en-US" sz="2800" dirty="0" smtClean="0">
                <a:solidFill>
                  <a:srgbClr val="0070C0"/>
                </a:solidFill>
                <a:latin typeface="Times New Roman" panose="02020603050405020304" pitchFamily="18" charset="0"/>
                <a:cs typeface="Times New Roman" panose="02020603050405020304" pitchFamily="18" charset="0"/>
              </a:rPr>
              <a:t>: </a:t>
            </a:r>
            <a:r>
              <a:rPr lang="pt-PT" sz="2800" dirty="0">
                <a:solidFill>
                  <a:srgbClr val="0070C0"/>
                </a:solidFill>
              </a:rPr>
              <a:t>các phòng trong nhà</a:t>
            </a:r>
            <a:endParaRPr lang="en-US" sz="2800" dirty="0">
              <a:solidFill>
                <a:srgbClr val="0070C0"/>
              </a:solidFill>
              <a:latin typeface="Times New Roman" panose="02020603050405020304" pitchFamily="18" charset="0"/>
              <a:cs typeface="Times New Roman" panose="02020603050405020304" pitchFamily="18" charset="0"/>
            </a:endParaRPr>
          </a:p>
        </p:txBody>
      </p:sp>
      <p:pic>
        <p:nvPicPr>
          <p:cNvPr id="5" name="Picture 2" descr="Thiết kế nội thất phòng ngủ hiện đại đầy đủ tiện nghi">
            <a:extLst>
              <a:ext uri="{FF2B5EF4-FFF2-40B4-BE49-F238E27FC236}">
                <a16:creationId xmlns:a16="http://schemas.microsoft.com/office/drawing/2014/main" id="{8B64BF08-6091-AF0A-6B90-55D2DD1547B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00"/>
          <a:stretch/>
        </p:blipFill>
        <p:spPr bwMode="auto">
          <a:xfrm>
            <a:off x="985032" y="4234682"/>
            <a:ext cx="4876800" cy="2631490"/>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7DC17984-F03C-C4F4-7047-9E0CDD6F7446}"/>
              </a:ext>
            </a:extLst>
          </p:cNvPr>
          <p:cNvGrpSpPr/>
          <p:nvPr/>
        </p:nvGrpSpPr>
        <p:grpSpPr>
          <a:xfrm>
            <a:off x="6385560" y="4177950"/>
            <a:ext cx="4861560" cy="2631490"/>
            <a:chOff x="0" y="0"/>
            <a:chExt cx="12192000" cy="6877512"/>
          </a:xfrm>
        </p:grpSpPr>
        <p:pic>
          <p:nvPicPr>
            <p:cNvPr id="7" name="Picture 4" descr="Thiết kế nội thất phòng bếp theo phong cách hiện đại">
              <a:extLst>
                <a:ext uri="{FF2B5EF4-FFF2-40B4-BE49-F238E27FC236}">
                  <a16:creationId xmlns:a16="http://schemas.microsoft.com/office/drawing/2014/main" id="{B260CE00-83CC-C517-F6A5-1D9DED77D13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419" t="3722" r="3720" b="13436"/>
            <a:stretch/>
          </p:blipFill>
          <p:spPr bwMode="auto">
            <a:xfrm>
              <a:off x="0" y="0"/>
              <a:ext cx="12192000" cy="68775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6" descr="Nồi cơm điện SATO 22F031 2.2 Lít">
              <a:extLst>
                <a:ext uri="{FF2B5EF4-FFF2-40B4-BE49-F238E27FC236}">
                  <a16:creationId xmlns:a16="http://schemas.microsoft.com/office/drawing/2014/main" id="{47479096-B820-032F-7F6A-07D45A864DF1}"/>
                </a:ext>
              </a:extLst>
            </p:cNvPr>
            <p:cNvPicPr>
              <a:picLocks noChangeAspect="1" noChangeArrowheads="1"/>
            </p:cNvPicPr>
            <p:nvPr/>
          </p:nvPicPr>
          <p:blipFill rotWithShape="1">
            <a:blip r:embed="rId4" cstate="hqprint">
              <a:extLst>
                <a:ext uri="{BEBA8EAE-BF5A-486C-A8C5-ECC9F3942E4B}">
                  <a14:imgProps xmlns:a14="http://schemas.microsoft.com/office/drawing/2010/main">
                    <a14:imgLayer r:embed="rId5">
                      <a14:imgEffect>
                        <a14:backgroundRemoval t="7250" b="90000" l="10000" r="90000">
                          <a14:foregroundMark x1="25500" y1="8000" x2="30250" y2="8625"/>
                          <a14:foregroundMark x1="33375" y1="8875" x2="60000" y2="7250"/>
                          <a14:foregroundMark x1="60000" y1="7250" x2="60000" y2="7250"/>
                          <a14:foregroundMark x1="32250" y1="20500" x2="52500" y2="18875"/>
                          <a14:foregroundMark x1="52500" y1="18875" x2="63375" y2="18875"/>
                        </a14:backgroundRemoval>
                      </a14:imgEffect>
                    </a14:imgLayer>
                  </a14:imgProps>
                </a:ext>
                <a:ext uri="{28A0092B-C50C-407E-A947-70E740481C1C}">
                  <a14:useLocalDpi xmlns:a14="http://schemas.microsoft.com/office/drawing/2010/main" val="0"/>
                </a:ext>
              </a:extLst>
            </a:blip>
            <a:srcRect l="12500" t="4069" r="10833" b="7500"/>
            <a:stretch/>
          </p:blipFill>
          <p:spPr bwMode="auto">
            <a:xfrm>
              <a:off x="4112774" y="3439187"/>
              <a:ext cx="776726" cy="84192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2" descr="Bộ Bát Đĩa Cao Cấp Sứ Nhật Bản 23 Món Kèm Đũa | HomeAZ">
              <a:extLst>
                <a:ext uri="{FF2B5EF4-FFF2-40B4-BE49-F238E27FC236}">
                  <a16:creationId xmlns:a16="http://schemas.microsoft.com/office/drawing/2014/main" id="{E78C6E66-BD29-1642-A8B0-0DC059031947}"/>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9806" b="89806" l="4516" r="92645">
                          <a14:foregroundMark x1="44000" y1="21548" x2="44000" y2="40129"/>
                          <a14:foregroundMark x1="40387" y1="18968" x2="49032" y2="18968"/>
                          <a14:foregroundMark x1="49032" y1="18968" x2="49935" y2="25806"/>
                          <a14:foregroundMark x1="46581" y1="18194" x2="50968" y2="18452"/>
                          <a14:foregroundMark x1="48000" y1="18194" x2="52000" y2="18452"/>
                          <a14:foregroundMark x1="10581" y1="53677" x2="10581" y2="68516"/>
                          <a14:foregroundMark x1="4645" y1="31484" x2="5548" y2="34323"/>
                          <a14:foregroundMark x1="7871" y1="55613" x2="9935" y2="76129"/>
                          <a14:foregroundMark x1="20903" y1="87355" x2="27097" y2="88000"/>
                          <a14:foregroundMark x1="27355" y1="88000" x2="30452" y2="88000"/>
                          <a14:foregroundMark x1="54968" y1="81419" x2="60516" y2="82710"/>
                          <a14:foregroundMark x1="71355" y1="82968" x2="82323" y2="82323"/>
                          <a14:foregroundMark x1="82323" y1="82323" x2="82323" y2="82323"/>
                          <a14:foregroundMark x1="84645" y1="82065" x2="92645" y2="78323"/>
                          <a14:foregroundMark x1="92645" y1="78323" x2="92645" y2="78323"/>
                          <a14:foregroundMark x1="61806" y1="68516" x2="61806" y2="72774"/>
                          <a14:foregroundMark x1="84387" y1="51613" x2="82065" y2="61161"/>
                          <a14:foregroundMark x1="56516" y1="33161" x2="56516" y2="33161"/>
                          <a14:foregroundMark x1="62065" y1="31355" x2="63742" y2="31355"/>
                          <a14:foregroundMark x1="65419" y1="30839" x2="67355" y2="30839"/>
                          <a14:foregroundMark x1="85290" y1="50968" x2="85290" y2="50968"/>
                        </a14:backgroundRemoval>
                      </a14:imgEffect>
                    </a14:imgLayer>
                  </a14:imgProps>
                </a:ext>
                <a:ext uri="{28A0092B-C50C-407E-A947-70E740481C1C}">
                  <a14:useLocalDpi xmlns:a14="http://schemas.microsoft.com/office/drawing/2010/main" val="0"/>
                </a:ext>
              </a:extLst>
            </a:blip>
            <a:srcRect l="2324" t="15478" r="6037" b="10534"/>
            <a:stretch/>
          </p:blipFill>
          <p:spPr bwMode="auto">
            <a:xfrm>
              <a:off x="7145716" y="3493174"/>
              <a:ext cx="975933" cy="78793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Rất Hay: Bàn ăn mặt đá nhỏ gọn cho phòng bếp nhỏ thêm đẳng cấp">
              <a:extLst>
                <a:ext uri="{FF2B5EF4-FFF2-40B4-BE49-F238E27FC236}">
                  <a16:creationId xmlns:a16="http://schemas.microsoft.com/office/drawing/2014/main" id="{89862459-9C0B-CD99-2C4F-CF737E86C340}"/>
                </a:ext>
              </a:extLst>
            </p:cNvPr>
            <p:cNvPicPr>
              <a:picLocks noChangeAspect="1" noChangeArrowheads="1"/>
            </p:cNvPicPr>
            <p:nvPr/>
          </p:nvPicPr>
          <p:blipFill rotWithShape="1">
            <a:blip r:embed="rId8" cstate="hqprint">
              <a:extLst>
                <a:ext uri="{BEBA8EAE-BF5A-486C-A8C5-ECC9F3942E4B}">
                  <a14:imgProps xmlns:a14="http://schemas.microsoft.com/office/drawing/2010/main">
                    <a14:imgLayer r:embed="rId9">
                      <a14:imgEffect>
                        <a14:backgroundRemoval t="13613" b="91798" l="25814" r="71628">
                          <a14:foregroundMark x1="26395" y1="45375" x2="31163" y2="60733"/>
                          <a14:foregroundMark x1="29767" y1="32984" x2="31860" y2="39965"/>
                          <a14:foregroundMark x1="29535" y1="72426" x2="29535" y2="74346"/>
                          <a14:foregroundMark x1="25930" y1="57068" x2="29186" y2="68237"/>
                          <a14:foregroundMark x1="29186" y1="68237" x2="28837" y2="84642"/>
                          <a14:foregroundMark x1="34186" y1="60908" x2="36395" y2="91798"/>
                          <a14:foregroundMark x1="36395" y1="91798" x2="36395" y2="91798"/>
                          <a14:foregroundMark x1="64312" y1="44580" x2="63256" y2="47993"/>
                          <a14:foregroundMark x1="67791" y1="33333" x2="65350" y2="41224"/>
                          <a14:foregroundMark x1="71860" y1="42583" x2="65581" y2="60908"/>
                          <a14:foregroundMark x1="65581" y1="60908" x2="65581" y2="60908"/>
                          <a14:foregroundMark x1="65465" y1="62653" x2="65233" y2="68761"/>
                          <a14:foregroundMark x1="60930" y1="57941" x2="61628" y2="62478"/>
                          <a14:foregroundMark x1="32093" y1="62653" x2="41047" y2="69983"/>
                          <a14:foregroundMark x1="68953" y1="34380" x2="68488" y2="36475"/>
                          <a14:foregroundMark x1="68953" y1="35079" x2="67209" y2="31239"/>
                          <a14:foregroundMark x1="30000" y1="32984" x2="31279" y2="32461"/>
                          <a14:foregroundMark x1="29535" y1="32984" x2="31163" y2="31588"/>
                          <a14:foregroundMark x1="31163" y1="31588" x2="32326" y2="31239"/>
                          <a14:foregroundMark x1="32646" y1="32434" x2="32796" y2="32914"/>
                          <a14:foregroundMark x1="67674" y1="31239" x2="68953" y2="34206"/>
                          <a14:foregroundMark x1="68256" y1="31588" x2="69302" y2="33508"/>
                          <a14:foregroundMark x1="64663" y1="39801" x2="64606" y2="40140"/>
                          <a14:foregroundMark x1="65581" y1="34380" x2="64948" y2="38118"/>
                          <a14:foregroundMark x1="46771" y1="16033" x2="46868" y2="16341"/>
                          <a14:foregroundMark x1="55233" y1="33857" x2="55581" y2="33857"/>
                          <a14:foregroundMark x1="53023" y1="33508" x2="53023" y2="33508"/>
                          <a14:foregroundMark x1="59535" y1="66318" x2="63256" y2="65271"/>
                          <a14:backgroundMark x1="50698" y1="14834" x2="49767" y2="22513"/>
                          <a14:backgroundMark x1="52442" y1="14136" x2="54535" y2="16754"/>
                          <a14:backgroundMark x1="45349" y1="14834" x2="46860" y2="15881"/>
                          <a14:backgroundMark x1="50116" y1="23386" x2="49767" y2="29843"/>
                          <a14:backgroundMark x1="47093" y1="16405" x2="46628" y2="20070"/>
                          <a14:backgroundMark x1="49767" y1="29843" x2="49767" y2="31763"/>
                          <a14:backgroundMark x1="49767" y1="31239" x2="50000" y2="31239"/>
                          <a14:backgroundMark x1="50000" y1="29668" x2="50116" y2="30890"/>
                          <a14:backgroundMark x1="49884" y1="31763" x2="50698" y2="32461"/>
                          <a14:backgroundMark x1="63721" y1="37347" x2="63256" y2="38918"/>
                          <a14:backgroundMark x1="63372" y1="40140" x2="63372" y2="42757"/>
                          <a14:backgroundMark x1="63605" y1="41710" x2="63488" y2="44503"/>
                          <a14:backgroundMark x1="32326" y1="31065" x2="33023" y2="31937"/>
                          <a14:backgroundMark x1="33488" y1="32461" x2="34302" y2="35079"/>
                          <a14:backgroundMark x1="68605" y1="40489" x2="68953" y2="39791"/>
                        </a14:backgroundRemoval>
                      </a14:imgEffect>
                    </a14:imgLayer>
                  </a14:imgProps>
                </a:ext>
                <a:ext uri="{28A0092B-C50C-407E-A947-70E740481C1C}">
                  <a14:useLocalDpi xmlns:a14="http://schemas.microsoft.com/office/drawing/2010/main" val="0"/>
                </a:ext>
              </a:extLst>
            </a:blip>
            <a:srcRect l="21395" t="29274" r="24419" b="4974"/>
            <a:stretch/>
          </p:blipFill>
          <p:spPr bwMode="auto">
            <a:xfrm>
              <a:off x="6435602" y="4472136"/>
              <a:ext cx="2950969" cy="238586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Bếp từ, bếp điện, bếp hồng ngoại, chính hãng, giá tốt T9/2022">
              <a:extLst>
                <a:ext uri="{FF2B5EF4-FFF2-40B4-BE49-F238E27FC236}">
                  <a16:creationId xmlns:a16="http://schemas.microsoft.com/office/drawing/2014/main" id="{54917689-655C-9356-05E3-47E0929CBB03}"/>
                </a:ext>
              </a:extLst>
            </p:cNvPr>
            <p:cNvPicPr>
              <a:picLocks noChangeAspect="1" noChangeArrowheads="1"/>
            </p:cNvPicPr>
            <p:nvPr/>
          </p:nvPicPr>
          <p:blipFill rotWithShape="1">
            <a:blip r:embed="rId10" cstate="hqprint">
              <a:extLst>
                <a:ext uri="{BEBA8EAE-BF5A-486C-A8C5-ECC9F3942E4B}">
                  <a14:imgProps xmlns:a14="http://schemas.microsoft.com/office/drawing/2010/main">
                    <a14:imgLayer r:embed="rId11">
                      <a14:imgEffect>
                        <a14:backgroundRemoval t="9961" b="89844" l="4688" r="96484">
                          <a14:foregroundMark x1="4199" y1="52246" x2="4688" y2="59961"/>
                          <a14:foregroundMark x1="4688" y1="59961" x2="4688" y2="59961"/>
                          <a14:foregroundMark x1="91406" y1="50586" x2="96484" y2="59473"/>
                          <a14:foregroundMark x1="96484" y1="59473" x2="95020" y2="59961"/>
                        </a14:backgroundRemoval>
                      </a14:imgEffect>
                    </a14:imgLayer>
                  </a14:imgProps>
                </a:ext>
                <a:ext uri="{28A0092B-C50C-407E-A947-70E740481C1C}">
                  <a14:useLocalDpi xmlns:a14="http://schemas.microsoft.com/office/drawing/2010/main" val="0"/>
                </a:ext>
              </a:extLst>
            </a:blip>
            <a:srcRect t="34790" b="34790"/>
            <a:stretch/>
          </p:blipFill>
          <p:spPr bwMode="auto">
            <a:xfrm>
              <a:off x="5270531" y="4114800"/>
              <a:ext cx="1650938" cy="22239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Ấm điện Đạt Tường AG-01 3L, bảng giá 10/2022">
              <a:extLst>
                <a:ext uri="{FF2B5EF4-FFF2-40B4-BE49-F238E27FC236}">
                  <a16:creationId xmlns:a16="http://schemas.microsoft.com/office/drawing/2014/main" id="{8D9ED64C-C8EF-03DA-A703-7EB503B976AD}"/>
                </a:ext>
              </a:extLst>
            </p:cNvPr>
            <p:cNvPicPr>
              <a:picLocks noChangeAspect="1" noChangeArrowheads="1"/>
            </p:cNvPicPr>
            <p:nvPr/>
          </p:nvPicPr>
          <p:blipFill>
            <a:blip r:embed="rId12" cstate="hqprint">
              <a:extLst>
                <a:ext uri="{BEBA8EAE-BF5A-486C-A8C5-ECC9F3942E4B}">
                  <a14:imgProps xmlns:a14="http://schemas.microsoft.com/office/drawing/2010/main">
                    <a14:imgLayer r:embed="rId13">
                      <a14:imgEffect>
                        <a14:backgroundRemoval t="5625" b="95625" l="10000" r="90000">
                          <a14:foregroundMark x1="34375" y1="9063" x2="51563" y2="5625"/>
                          <a14:foregroundMark x1="68125" y1="30000" x2="68125" y2="33750"/>
                          <a14:foregroundMark x1="66250" y1="17500" x2="68125" y2="29375"/>
                          <a14:foregroundMark x1="69063" y1="35938" x2="67500" y2="38438"/>
                          <a14:foregroundMark x1="75625" y1="35625" x2="76250" y2="33750"/>
                          <a14:foregroundMark x1="88125" y1="35625" x2="89375" y2="39063"/>
                          <a14:foregroundMark x1="64688" y1="58438" x2="29063" y2="73750"/>
                          <a14:foregroundMark x1="50625" y1="64063" x2="57500" y2="74063"/>
                          <a14:foregroundMark x1="28125" y1="90313" x2="44375" y2="95625"/>
                          <a14:foregroundMark x1="37188" y1="32813" x2="43750" y2="39063"/>
                          <a14:foregroundMark x1="24688" y1="45000" x2="29063" y2="45000"/>
                          <a14:foregroundMark x1="11563" y1="28125" x2="35313" y2="10313"/>
                        </a14:backgroundRemoval>
                      </a14:imgEffect>
                    </a14:imgLayer>
                  </a14:imgProps>
                </a:ext>
                <a:ext uri="{28A0092B-C50C-407E-A947-70E740481C1C}">
                  <a14:useLocalDpi xmlns:a14="http://schemas.microsoft.com/office/drawing/2010/main" val="0"/>
                </a:ext>
              </a:extLst>
            </a:blip>
            <a:srcRect/>
            <a:stretch>
              <a:fillRect/>
            </a:stretch>
          </p:blipFill>
          <p:spPr bwMode="auto">
            <a:xfrm>
              <a:off x="5461514" y="3650746"/>
              <a:ext cx="726818" cy="622071"/>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p:cNvSpPr/>
          <p:nvPr/>
        </p:nvSpPr>
        <p:spPr>
          <a:xfrm>
            <a:off x="0" y="471289"/>
            <a:ext cx="12192000" cy="830997"/>
          </a:xfrm>
          <a:prstGeom prst="rect">
            <a:avLst/>
          </a:prstGeom>
        </p:spPr>
        <p:txBody>
          <a:bodyPr wrap="square">
            <a:spAutoFit/>
          </a:bodyPr>
          <a:lstStyle/>
          <a:p>
            <a:pPr algn="ctr">
              <a:spcAft>
                <a:spcPts val="0"/>
              </a:spcAft>
              <a:tabLst>
                <a:tab pos="1818640" algn="l"/>
              </a:tabLst>
            </a:pPr>
            <a:r>
              <a:rPr lang="pt-PT" sz="2400" dirty="0">
                <a:solidFill>
                  <a:srgbClr val="002060"/>
                </a:solidFill>
                <a:latin typeface="Times New Roman" panose="02020603050405020304" pitchFamily="18" charset="0"/>
                <a:ea typeface="Times New Roman" panose="02020603050405020304" pitchFamily="18" charset="0"/>
              </a:rPr>
              <a:t>- Giống nhau: về chức năng đều là nơi phục vụ cho sức khỏe của con người</a:t>
            </a:r>
            <a:endParaRPr lang="en-US" sz="2400" dirty="0">
              <a:solidFill>
                <a:srgbClr val="002060"/>
              </a:solidFill>
              <a:latin typeface="Times New Roman" panose="02020603050405020304" pitchFamily="18" charset="0"/>
              <a:ea typeface="Times New Roman" panose="02020603050405020304" pitchFamily="18" charset="0"/>
            </a:endParaRPr>
          </a:p>
          <a:p>
            <a:pPr algn="ctr">
              <a:spcAft>
                <a:spcPts val="0"/>
              </a:spcAft>
              <a:tabLst>
                <a:tab pos="1818640" algn="l"/>
              </a:tabLst>
            </a:pPr>
            <a:r>
              <a:rPr lang="pt-PT" sz="2400" dirty="0">
                <a:solidFill>
                  <a:srgbClr val="002060"/>
                </a:solidFill>
                <a:latin typeface="Times New Roman" panose="02020603050405020304" pitchFamily="18" charset="0"/>
                <a:ea typeface="Times New Roman" panose="02020603050405020304" pitchFamily="18" charset="0"/>
              </a:rPr>
              <a:t>- Khác nhau: đồ dùng trong mỗi phòng lại có đặc trưng riêng cho công dụng của phòng đó.</a:t>
            </a:r>
            <a:endParaRPr lang="en-US" sz="2400" dirty="0">
              <a:solidFill>
                <a:srgbClr val="002060"/>
              </a:solidFill>
              <a:effectLst/>
              <a:latin typeface="Times New Roman" panose="02020603050405020304" pitchFamily="18" charset="0"/>
              <a:ea typeface="Times New Roman" panose="02020603050405020304" pitchFamily="18" charset="0"/>
            </a:endParaRPr>
          </a:p>
        </p:txBody>
      </p:sp>
      <p:pic>
        <p:nvPicPr>
          <p:cNvPr id="13" name="Picture 2" descr="39 mẫu thiết kế phòng khách đẹp, chuẩn hiện đại!">
            <a:extLst>
              <a:ext uri="{FF2B5EF4-FFF2-40B4-BE49-F238E27FC236}">
                <a16:creationId xmlns:a16="http://schemas.microsoft.com/office/drawing/2014/main" id="{491A9EBE-291D-90F1-87F4-39BD6BF8CB8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7969" r="4218" b="13190"/>
          <a:stretch/>
        </p:blipFill>
        <p:spPr bwMode="auto">
          <a:xfrm>
            <a:off x="985032" y="1347705"/>
            <a:ext cx="4876800" cy="273716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73 mẫu Thiết kế nhà tắm đẹp đơn giản, nội thất phòng tắm hiện đại">
            <a:extLst>
              <a:ext uri="{FF2B5EF4-FFF2-40B4-BE49-F238E27FC236}">
                <a16:creationId xmlns:a16="http://schemas.microsoft.com/office/drawing/2014/main" id="{0EAFB9FB-4F02-3D65-E11F-19AD41058D5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03791" y="1302286"/>
            <a:ext cx="4861560" cy="2739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3986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Ệ SÁCH ĐỨNG ĐA TẦNG - nhiều màu lựa chọn GP42 | Shopee Việt Nam">
            <a:extLst>
              <a:ext uri="{FF2B5EF4-FFF2-40B4-BE49-F238E27FC236}">
                <a16:creationId xmlns:a16="http://schemas.microsoft.com/office/drawing/2014/main" id="{DB2FEBCA-F3EE-AF2C-4008-6B6A2AB893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38 Mẫu thiết kế phòng đọc sách gia đình đẹp, góc đọc sách hiện đại cuốn hút">
            <a:extLst>
              <a:ext uri="{FF2B5EF4-FFF2-40B4-BE49-F238E27FC236}">
                <a16:creationId xmlns:a16="http://schemas.microsoft.com/office/drawing/2014/main" id="{4623EA97-CCFF-EAD2-15E5-5CDEF0209C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B8DFF16-082A-87B6-3C3A-28D02C81A3D5}"/>
              </a:ext>
            </a:extLst>
          </p:cNvPr>
          <p:cNvSpPr txBox="1"/>
          <p:nvPr/>
        </p:nvSpPr>
        <p:spPr>
          <a:xfrm>
            <a:off x="3362946" y="0"/>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đọc sách</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674869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Thiết kế văn phòng làm việc tại nhà tạo cảm hứng làm việc trong bối cảnh  Covid-19 - Công Ty Trần Anh">
            <a:extLst>
              <a:ext uri="{FF2B5EF4-FFF2-40B4-BE49-F238E27FC236}">
                <a16:creationId xmlns:a16="http://schemas.microsoft.com/office/drawing/2014/main" id="{6A0B8B63-3862-DE9D-3FA2-9A81044718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3019268-642B-BF85-8562-1DCDBE7685E5}"/>
              </a:ext>
            </a:extLst>
          </p:cNvPr>
          <p:cNvSpPr txBox="1"/>
          <p:nvPr/>
        </p:nvSpPr>
        <p:spPr>
          <a:xfrm>
            <a:off x="3496296" y="6088559"/>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làm việc</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73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60000"/>
            <a:lumOff val="40000"/>
          </a:schemeClr>
        </a:solidFill>
        <a:effectLst/>
      </p:bgPr>
    </p:bg>
    <p:spTree>
      <p:nvGrpSpPr>
        <p:cNvPr id="1" name=""/>
        <p:cNvGrpSpPr/>
        <p:nvPr/>
      </p:nvGrpSpPr>
      <p:grpSpPr>
        <a:xfrm>
          <a:off x="0" y="0"/>
          <a:ext cx="0" cy="0"/>
          <a:chOff x="0" y="0"/>
          <a:chExt cx="0" cy="0"/>
        </a:xfrm>
      </p:grpSpPr>
      <p:pic>
        <p:nvPicPr>
          <p:cNvPr id="7170" name="Picture 2" descr="Bố trí phòng học theo phong thủy giúp con trẻ học tập tốt, tập trung hiệu">
            <a:extLst>
              <a:ext uri="{FF2B5EF4-FFF2-40B4-BE49-F238E27FC236}">
                <a16:creationId xmlns:a16="http://schemas.microsoft.com/office/drawing/2014/main" id="{D809CCDB-3BDA-125B-0211-49D8A8AE12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51" y="0"/>
            <a:ext cx="1229095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3AFDA08-B629-8530-5AC6-40F63724B892}"/>
              </a:ext>
            </a:extLst>
          </p:cNvPr>
          <p:cNvSpPr txBox="1"/>
          <p:nvPr/>
        </p:nvSpPr>
        <p:spPr>
          <a:xfrm>
            <a:off x="3386800" y="0"/>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học</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4209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Ý tưởng thiết kế phòng vui chơi tuyệt vời cho trẻ | Quy hoạch - Kiến trúc">
            <a:extLst>
              <a:ext uri="{FF2B5EF4-FFF2-40B4-BE49-F238E27FC236}">
                <a16:creationId xmlns:a16="http://schemas.microsoft.com/office/drawing/2014/main" id="{958F31B8-6CBE-0FC3-29E5-E85725C19E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7651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FC1AB17-373F-0255-6EAA-851384A708C9}"/>
              </a:ext>
            </a:extLst>
          </p:cNvPr>
          <p:cNvSpPr txBox="1"/>
          <p:nvPr/>
        </p:nvSpPr>
        <p:spPr>
          <a:xfrm>
            <a:off x="3496296" y="6088559"/>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vui chơi</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166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Bàn thờ đứng kết hợp với mẫu tượng phật và tranh trúc chỉ hoa sen">
            <a:extLst>
              <a:ext uri="{FF2B5EF4-FFF2-40B4-BE49-F238E27FC236}">
                <a16:creationId xmlns:a16="http://schemas.microsoft.com/office/drawing/2014/main" id="{DBAA0FAB-B1BF-034E-6875-F0B0121320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6080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8C1EA23-377F-4810-DB20-49FDECFB30D2}"/>
              </a:ext>
            </a:extLst>
          </p:cNvPr>
          <p:cNvSpPr txBox="1"/>
          <p:nvPr/>
        </p:nvSpPr>
        <p:spPr>
          <a:xfrm>
            <a:off x="3496296" y="6088559"/>
            <a:ext cx="5199407"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Phòng thờ</a:t>
            </a:r>
            <a:endParaRPr lang="en-US" sz="4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599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6345C0-34AD-04EA-156D-D36CF4933EC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EAFBE25-6C84-F1C2-DBA3-97027FC73686}"/>
              </a:ext>
            </a:extLst>
          </p:cNvPr>
          <p:cNvSpPr>
            <a:spLocks noGrp="1"/>
          </p:cNvSpPr>
          <p:nvPr>
            <p:ph idx="1"/>
          </p:nvPr>
        </p:nvSpPr>
        <p:spPr/>
        <p:txBody>
          <a:bodyPr/>
          <a:lstStyle/>
          <a:p>
            <a:endParaRPr lang="en-US"/>
          </a:p>
        </p:txBody>
      </p:sp>
      <p:pic>
        <p:nvPicPr>
          <p:cNvPr id="8194" name="Picture 2" descr="101 Mẫu Thiết Kế Ban Công Đẹp Đơn Giản Cực Kỳ Dễ Thi Công">
            <a:extLst>
              <a:ext uri="{FF2B5EF4-FFF2-40B4-BE49-F238E27FC236}">
                <a16:creationId xmlns:a16="http://schemas.microsoft.com/office/drawing/2014/main" id="{F53F797A-CFA4-5956-0A3F-C9261CB6F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0DFF2A3-A928-D95F-4337-27935EDDE603}"/>
              </a:ext>
            </a:extLst>
          </p:cNvPr>
          <p:cNvSpPr txBox="1"/>
          <p:nvPr/>
        </p:nvSpPr>
        <p:spPr>
          <a:xfrm>
            <a:off x="3496296" y="6088559"/>
            <a:ext cx="5199407" cy="769441"/>
          </a:xfrm>
          <a:prstGeom prst="rect">
            <a:avLst/>
          </a:prstGeom>
          <a:noFill/>
        </p:spPr>
        <p:txBody>
          <a:bodyPr wrap="square" rtlCol="0">
            <a:spAutoFit/>
          </a:bodyPr>
          <a:lstStyle/>
          <a:p>
            <a:pPr algn="ctr"/>
            <a:r>
              <a:rPr lang="en-US" sz="4400" smtClean="0">
                <a:solidFill>
                  <a:srgbClr val="002060"/>
                </a:solidFill>
                <a:latin typeface="Times New Roman" panose="02020603050405020304" pitchFamily="18" charset="0"/>
                <a:cs typeface="Times New Roman" panose="02020603050405020304" pitchFamily="18" charset="0"/>
              </a:rPr>
              <a:t>Ban công</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5" name="Rectangle 4"/>
          <p:cNvSpPr/>
          <p:nvPr/>
        </p:nvSpPr>
        <p:spPr>
          <a:xfrm>
            <a:off x="11167360" y="6473279"/>
            <a:ext cx="1024639" cy="369332"/>
          </a:xfrm>
          <a:prstGeom prst="rect">
            <a:avLst/>
          </a:prstGeom>
        </p:spPr>
        <p:txBody>
          <a:bodyPr wrap="none">
            <a:spAutoFit/>
          </a:bodyPr>
          <a:lstStyle/>
          <a:p>
            <a:r>
              <a:rPr lang="pt-PT" dirty="0">
                <a:solidFill>
                  <a:srgbClr val="0070C0"/>
                </a:solidFill>
                <a:latin typeface="Times New Roman" panose="02020603050405020304" pitchFamily="18" charset="0"/>
                <a:ea typeface="Times New Roman" panose="02020603050405020304" pitchFamily="18" charset="0"/>
              </a:rPr>
              <a:t>Giáo dục</a:t>
            </a:r>
            <a:endParaRPr lang="en-US" dirty="0">
              <a:solidFill>
                <a:srgbClr val="0070C0"/>
              </a:solidFill>
            </a:endParaRPr>
          </a:p>
        </p:txBody>
      </p:sp>
    </p:spTree>
    <p:extLst>
      <p:ext uri="{BB962C8B-B14F-4D97-AF65-F5344CB8AC3E}">
        <p14:creationId xmlns:p14="http://schemas.microsoft.com/office/powerpoint/2010/main" val="3514312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E35132-1D84-CFBE-5F61-0BAE68F428D9}"/>
              </a:ext>
            </a:extLst>
          </p:cNvPr>
          <p:cNvSpPr txBox="1"/>
          <p:nvPr/>
        </p:nvSpPr>
        <p:spPr>
          <a:xfrm>
            <a:off x="2124696" y="1638"/>
            <a:ext cx="7419354" cy="769441"/>
          </a:xfrm>
          <a:prstGeom prst="rect">
            <a:avLst/>
          </a:prstGeom>
          <a:noFill/>
        </p:spPr>
        <p:txBody>
          <a:bodyPr wrap="square" rtlCol="0">
            <a:spAutoFit/>
          </a:bodyPr>
          <a:lstStyle/>
          <a:p>
            <a:pPr algn="ctr"/>
            <a:r>
              <a:rPr lang="en-US" sz="4400">
                <a:solidFill>
                  <a:srgbClr val="002060"/>
                </a:solidFill>
                <a:latin typeface="Times New Roman" panose="02020603050405020304" pitchFamily="18" charset="0"/>
                <a:cs typeface="Times New Roman" panose="02020603050405020304" pitchFamily="18" charset="0"/>
              </a:rPr>
              <a:t>Trò chơi 1: Đội nào nhanh?</a:t>
            </a:r>
            <a:endParaRPr lang="en-US" sz="4400" dirty="0">
              <a:solidFill>
                <a:srgbClr val="00206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1F514D2-03EA-CA1C-1BD2-7CEBCDD69F28}"/>
              </a:ext>
            </a:extLst>
          </p:cNvPr>
          <p:cNvSpPr txBox="1"/>
          <p:nvPr/>
        </p:nvSpPr>
        <p:spPr>
          <a:xfrm>
            <a:off x="0" y="1036037"/>
            <a:ext cx="12191999" cy="2862322"/>
          </a:xfrm>
          <a:prstGeom prst="rect">
            <a:avLst/>
          </a:prstGeom>
          <a:noFill/>
        </p:spPr>
        <p:txBody>
          <a:bodyPr wrap="square">
            <a:spAutoFit/>
          </a:bodyPr>
          <a:lstStyle/>
          <a:p>
            <a:pPr algn="ctr"/>
            <a:r>
              <a:rPr lang="pt-PT" sz="3600" dirty="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Cách chơi: </a:t>
            </a:r>
            <a:r>
              <a:rPr lang="pt-PT" sz="3600" dirty="0">
                <a:solidFill>
                  <a:srgbClr val="002060"/>
                </a:solidFill>
                <a:latin typeface="Times New Roman" panose="02020603050405020304" pitchFamily="18" charset="0"/>
                <a:cs typeface="Times New Roman" panose="02020603050405020304" pitchFamily="18" charset="0"/>
              </a:rPr>
              <a:t>Chia trẻ thành 3 nhóm </a:t>
            </a:r>
            <a:r>
              <a:rPr lang="pt-PT" sz="3600" dirty="0" smtClean="0">
                <a:solidFill>
                  <a:srgbClr val="002060"/>
                </a:solidFill>
                <a:latin typeface="Times New Roman" panose="02020603050405020304" pitchFamily="18" charset="0"/>
                <a:cs typeface="Times New Roman" panose="02020603050405020304" pitchFamily="18" charset="0"/>
              </a:rPr>
              <a:t>chơi, </a:t>
            </a:r>
            <a:r>
              <a:rPr lang="pt-PT" sz="3600" dirty="0">
                <a:solidFill>
                  <a:srgbClr val="002060"/>
                </a:solidFill>
                <a:latin typeface="Times New Roman" panose="02020603050405020304" pitchFamily="18" charset="0"/>
                <a:cs typeface="Times New Roman" panose="02020603050405020304" pitchFamily="18" charset="0"/>
              </a:rPr>
              <a:t>thi chọn nhanh 1 trong 2 tranh đồ dùng trên màn hình thuộc các phòng cho đúng. Đội trưởng cầm dụng cụ phát tín hiệu trả lời. Trên màn hình xuất hiện 2 tranh đồ dùng, </a:t>
            </a:r>
            <a:r>
              <a:rPr lang="pt-PT" sz="3600" dirty="0" smtClean="0">
                <a:solidFill>
                  <a:srgbClr val="002060"/>
                </a:solidFill>
                <a:latin typeface="Times New Roman" panose="02020603050405020304" pitchFamily="18" charset="0"/>
                <a:cs typeface="Times New Roman" panose="02020603050405020304" pitchFamily="18" charset="0"/>
              </a:rPr>
              <a:t>sau 5s suy nghĩ, cô </a:t>
            </a:r>
            <a:r>
              <a:rPr lang="pt-PT" sz="3600" dirty="0">
                <a:solidFill>
                  <a:srgbClr val="002060"/>
                </a:solidFill>
                <a:latin typeface="Times New Roman" panose="02020603050405020304" pitchFamily="18" charset="0"/>
                <a:cs typeface="Times New Roman" panose="02020603050405020304" pitchFamily="18" charset="0"/>
              </a:rPr>
              <a:t>có hiệu lệnh “</a:t>
            </a:r>
            <a:r>
              <a:rPr lang="pt-PT" sz="3600" dirty="0" smtClean="0">
                <a:solidFill>
                  <a:srgbClr val="002060"/>
                </a:solidFill>
                <a:latin typeface="Times New Roman" panose="02020603050405020304" pitchFamily="18" charset="0"/>
                <a:cs typeface="Times New Roman" panose="02020603050405020304" pitchFamily="18" charset="0"/>
              </a:rPr>
              <a:t>123” đội </a:t>
            </a:r>
            <a:r>
              <a:rPr lang="pt-PT" sz="3600" dirty="0">
                <a:solidFill>
                  <a:srgbClr val="002060"/>
                </a:solidFill>
                <a:latin typeface="Times New Roman" panose="02020603050405020304" pitchFamily="18" charset="0"/>
                <a:cs typeface="Times New Roman" panose="02020603050405020304" pitchFamily="18" charset="0"/>
              </a:rPr>
              <a:t>trưởng sẽ phát tín hiệu để dành quyền lên bảng chọn đáp án.</a:t>
            </a:r>
            <a:endParaRPr lang="en-US" sz="3600"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F23004F9-952F-B9BA-686A-BF0BB81B448B}"/>
              </a:ext>
            </a:extLst>
          </p:cNvPr>
          <p:cNvSpPr txBox="1"/>
          <p:nvPr/>
        </p:nvSpPr>
        <p:spPr>
          <a:xfrm>
            <a:off x="375926" y="4163317"/>
            <a:ext cx="11440147" cy="2308324"/>
          </a:xfrm>
          <a:prstGeom prst="rect">
            <a:avLst/>
          </a:prstGeom>
          <a:noFill/>
        </p:spPr>
        <p:txBody>
          <a:bodyPr wrap="square">
            <a:spAutoFit/>
          </a:bodyPr>
          <a:lstStyle/>
          <a:p>
            <a:pPr algn="ctr">
              <a:tabLst>
                <a:tab pos="1818640" algn="l"/>
              </a:tabLst>
            </a:pPr>
            <a:r>
              <a:rPr lang="pt-PT" sz="3600" dirty="0">
                <a:solidFill>
                  <a:srgbClr val="002060"/>
                </a:solidFill>
                <a:effectLst/>
                <a:latin typeface="Times New Roman" panose="02020603050405020304" pitchFamily="18" charset="0"/>
                <a:ea typeface="Times New Roman" panose="02020603050405020304" pitchFamily="18" charset="0"/>
              </a:rPr>
              <a:t>Luật chơi: Trẻ phát tín hiệu để giành quyền trả lời. Đội trả lời và </a:t>
            </a:r>
            <a:r>
              <a:rPr lang="pt-PT" sz="3600" dirty="0" smtClean="0">
                <a:solidFill>
                  <a:srgbClr val="002060"/>
                </a:solidFill>
                <a:latin typeface="Times New Roman" panose="02020603050405020304" pitchFamily="18" charset="0"/>
                <a:ea typeface="Times New Roman" panose="02020603050405020304" pitchFamily="18" charset="0"/>
              </a:rPr>
              <a:t>chọn</a:t>
            </a:r>
            <a:r>
              <a:rPr lang="pt-PT" sz="3600" dirty="0" smtClean="0">
                <a:solidFill>
                  <a:srgbClr val="002060"/>
                </a:solidFill>
                <a:effectLst/>
                <a:latin typeface="Times New Roman" panose="02020603050405020304" pitchFamily="18" charset="0"/>
                <a:ea typeface="Times New Roman" panose="02020603050405020304" pitchFamily="18" charset="0"/>
              </a:rPr>
              <a:t> </a:t>
            </a:r>
            <a:r>
              <a:rPr lang="pt-PT" sz="3600" dirty="0">
                <a:solidFill>
                  <a:srgbClr val="002060"/>
                </a:solidFill>
                <a:effectLst/>
                <a:latin typeface="Times New Roman" panose="02020603050405020304" pitchFamily="18" charset="0"/>
                <a:ea typeface="Times New Roman" panose="02020603050405020304" pitchFamily="18" charset="0"/>
              </a:rPr>
              <a:t>hình ảnh đúng sẽ được thưởng một bông hoa. Đội trả lời sai, đội bạn được phát tín hiệu giành quyền trả lời. Kết thúc TC đội nào được nhiều hoa hơn là đội thắng.</a:t>
            </a:r>
            <a:endParaRPr lang="en-US" sz="3600" dirty="0">
              <a:solidFill>
                <a:srgbClr val="002060"/>
              </a:solidFill>
              <a:effectLst/>
              <a:latin typeface="Times New Roman" panose="02020603050405020304" pitchFamily="18" charset="0"/>
              <a:ea typeface="Times New Roman" panose="02020603050405020304" pitchFamily="18" charset="0"/>
            </a:endParaRPr>
          </a:p>
        </p:txBody>
      </p:sp>
      <p:pic>
        <p:nvPicPr>
          <p:cNvPr id="11266" name="Picture 2" descr="TRẺ BẮT ĐẦU HỌC TỪ KHI NÀO? – Hộp Tò Mò - Đồ Chơi Khoa Học Sáng Tạo Made In  Việt Nam">
            <a:extLst>
              <a:ext uri="{FF2B5EF4-FFF2-40B4-BE49-F238E27FC236}">
                <a16:creationId xmlns:a16="http://schemas.microsoft.com/office/drawing/2014/main" id="{8B92905E-E8EE-5ABC-691C-5632A89674B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718" b="90596" l="10000" r="90000">
                        <a14:foregroundMark x1="18333" y1="37931" x2="25833" y2="78056"/>
                        <a14:foregroundMark x1="40000" y1="40439" x2="42917" y2="76176"/>
                        <a14:foregroundMark x1="74583" y1="41066" x2="81458" y2="78683"/>
                        <a14:foregroundMark x1="81458" y1="78683" x2="81667" y2="78683"/>
                        <a14:foregroundMark x1="83750" y1="41693" x2="82500" y2="51724"/>
                        <a14:foregroundMark x1="84583" y1="39812" x2="84583" y2="39812"/>
                        <a14:foregroundMark x1="64792" y1="52978" x2="68542" y2="57680"/>
                        <a14:foregroundMark x1="63958" y1="52978" x2="65833" y2="52978"/>
                        <a14:foregroundMark x1="64375" y1="56113" x2="64583" y2="51097"/>
                        <a14:foregroundMark x1="83333" y1="39498" x2="86042" y2="40439"/>
                        <a14:foregroundMark x1="85000" y1="39185" x2="85625" y2="37618"/>
                        <a14:foregroundMark x1="35417" y1="61129" x2="37917" y2="68652"/>
                        <a14:foregroundMark x1="37708" y1="78056" x2="37917" y2="88715"/>
                        <a14:foregroundMark x1="43125" y1="76176" x2="44792" y2="87147"/>
                        <a14:foregroundMark x1="55208" y1="79310" x2="54583" y2="88715"/>
                        <a14:foregroundMark x1="60000" y1="80251" x2="60625" y2="88088"/>
                        <a14:foregroundMark x1="75625" y1="78056" x2="75208" y2="85893"/>
                        <a14:foregroundMark x1="81458" y1="78056" x2="83125" y2="86834"/>
                        <a14:foregroundMark x1="81875" y1="82759" x2="80625" y2="88401"/>
                        <a14:foregroundMark x1="76458" y1="83072" x2="75208" y2="88401"/>
                        <a14:foregroundMark x1="81875" y1="86834" x2="82083" y2="90596"/>
                        <a14:foregroundMark x1="28542" y1="76176" x2="30625" y2="90282"/>
                        <a14:foregroundMark x1="24375" y1="75862" x2="23958" y2="88715"/>
                        <a14:foregroundMark x1="23125" y1="87774" x2="23958" y2="90282"/>
                        <a14:foregroundMark x1="22500" y1="89028" x2="24167" y2="90596"/>
                        <a14:foregroundMark x1="20208" y1="65831" x2="21458" y2="68339"/>
                        <a14:foregroundMark x1="30000" y1="64263" x2="29375" y2="68966"/>
                        <a14:foregroundMark x1="44792" y1="59561" x2="45625" y2="62382"/>
                        <a14:foregroundMark x1="45208" y1="63323" x2="45833" y2="63636"/>
                        <a14:foregroundMark x1="46042" y1="63323" x2="48958" y2="53605"/>
                        <a14:foregroundMark x1="51042" y1="64890" x2="52083" y2="67712"/>
                        <a14:foregroundMark x1="63958" y1="62696" x2="61667" y2="66771"/>
                      </a14:backgroundRemoval>
                    </a14:imgEffect>
                  </a14:imgLayer>
                </a14:imgProps>
              </a:ext>
              <a:ext uri="{28A0092B-C50C-407E-A947-70E740481C1C}">
                <a14:useLocalDpi xmlns:a14="http://schemas.microsoft.com/office/drawing/2010/main" val="0"/>
              </a:ext>
            </a:extLst>
          </a:blip>
          <a:srcRect l="12222" t="27848" r="11806" b="8203"/>
          <a:stretch/>
        </p:blipFill>
        <p:spPr bwMode="auto">
          <a:xfrm>
            <a:off x="8940800" y="102535"/>
            <a:ext cx="2001520" cy="1119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55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6"/>
                                        </p:tgtEl>
                                        <p:attrNameLst>
                                          <p:attrName>style.visibility</p:attrName>
                                        </p:attrNameLst>
                                      </p:cBhvr>
                                      <p:to>
                                        <p:strVal val="visible"/>
                                      </p:to>
                                    </p:set>
                                    <p:animEffect transition="in" filter="fade">
                                      <p:cBhvr>
                                        <p:cTn id="12" dur="500"/>
                                        <p:tgtEl>
                                          <p:spTgt spid="1126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8|1.4|2.2|4.8|-10.3|12.5|3.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544</TotalTime>
  <Words>374</Words>
  <Application>Microsoft Office PowerPoint</Application>
  <PresentationFormat>Widescreen</PresentationFormat>
  <Paragraphs>26</Paragraphs>
  <Slides>16</Slides>
  <Notes>0</Notes>
  <HiddenSlides>0</HiddenSlides>
  <MMClips>10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99</cp:revision>
  <dcterms:created xsi:type="dcterms:W3CDTF">2022-10-22T01:07:30Z</dcterms:created>
  <dcterms:modified xsi:type="dcterms:W3CDTF">2023-02-22T16:26:41Z</dcterms:modified>
</cp:coreProperties>
</file>