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06" r:id="rId2"/>
    <p:sldId id="307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283" r:id="rId13"/>
    <p:sldId id="344" r:id="rId14"/>
    <p:sldId id="325" r:id="rId15"/>
  </p:sldIdLst>
  <p:sldSz cx="18288000" cy="10287000"/>
  <p:notesSz cx="6858000" cy="9144000"/>
  <p:embeddedFontLst>
    <p:embeddedFont>
      <p:font typeface="Times Neue Roman Bold" panose="020B0604020202020204" charset="0"/>
      <p:regular r:id="rId17"/>
    </p:embeddedFont>
    <p:embeddedFont>
      <p:font typeface="Segoe UI" panose="020B0502040204020203" pitchFamily="34" charset="0"/>
      <p:regular r:id="rId18"/>
      <p:bold r:id="rId19"/>
      <p:italic r:id="rId20"/>
      <p:boldItalic r:id="rId21"/>
    </p:embeddedFont>
    <p:embeddedFont>
      <p:font typeface="Space Mono" panose="020B0604020202020204" charset="0"/>
      <p:regular r:id="rId22"/>
    </p:embeddedFont>
    <p:embeddedFont>
      <p:font typeface="Segoe UI Semibold" panose="020B0702040204020203" pitchFamily="34" charset="0"/>
      <p:bold r:id="rId23"/>
      <p:boldItalic r:id="rId24"/>
    </p:embeddedFont>
    <p:embeddedFont>
      <p:font typeface="Inter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Noto Serif Display Black" panose="020B0604020202020204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 varScale="1">
        <p:scale>
          <a:sx n="55" d="100"/>
          <a:sy n="55" d="100"/>
        </p:scale>
        <p:origin x="67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2-11-25T12:50:00.5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18567 18981 0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50887-C105-4207-960F-262900CF5CB8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6AECF-4241-4FAE-AAF7-50F1B9349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0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3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19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8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91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4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5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60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2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6AECF-4241-4FAE-AAF7-50F1B93497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0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customXml" Target="../ink/ink1.xml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svg"/><Relationship Id="rId5" Type="http://schemas.openxmlformats.org/officeDocument/2006/relationships/audio" Target="../media/media2.mp3"/><Relationship Id="rId1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2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30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audio" Target="../media/media12.m4a"/><Relationship Id="rId7" Type="http://schemas.openxmlformats.org/officeDocument/2006/relationships/image" Target="NULL"/><Relationship Id="rId12" Type="http://schemas.openxmlformats.org/officeDocument/2006/relationships/image" Target="../media/image41.png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11" Type="http://schemas.openxmlformats.org/officeDocument/2006/relationships/image" Target="../media/image40.gif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7.xml"/><Relationship Id="rId9" Type="http://schemas.openxmlformats.org/officeDocument/2006/relationships/image" Target="NULL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5.png"/><Relationship Id="rId10" Type="http://schemas.openxmlformats.org/officeDocument/2006/relationships/image" Target="../media/image1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4.m4a"/><Relationship Id="rId7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audio" Target="../media/media6.m4a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11" Type="http://schemas.openxmlformats.org/officeDocument/2006/relationships/image" Target="../media/image24.gi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5.png"/><Relationship Id="rId12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image" Target="../media/image30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9.m4a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8303" y="7691770"/>
            <a:ext cx="2343757" cy="29527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37895" y="7317497"/>
            <a:ext cx="2880418" cy="29695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82807"/>
            <a:ext cx="17457961" cy="312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>
                <a:solidFill>
                  <a:srgbClr val="004AAD"/>
                </a:solidFill>
                <a:latin typeface="Times Neue Roman Bold"/>
              </a:rPr>
              <a:t>PHÒNG GIÁO DỤC VÀ ĐÀO TẠO QUẬN LONG BIÊN</a:t>
            </a:r>
          </a:p>
          <a:p>
            <a:pPr algn="ctr">
              <a:lnSpc>
                <a:spcPts val="7560"/>
              </a:lnSpc>
            </a:pPr>
            <a:r>
              <a:rPr lang="en-US" sz="5400" dirty="0">
                <a:solidFill>
                  <a:srgbClr val="004AAD"/>
                </a:solidFill>
                <a:latin typeface="Times Neue Roman Bold"/>
              </a:rPr>
              <a:t> TRƯỜNG MẦM NON ĐỨC GIANG</a:t>
            </a:r>
          </a:p>
          <a:p>
            <a:pPr algn="ctr">
              <a:lnSpc>
                <a:spcPts val="10080"/>
              </a:lnSpc>
            </a:pPr>
            <a:endParaRPr lang="en-US" sz="5400" dirty="0">
              <a:solidFill>
                <a:srgbClr val="004AAD"/>
              </a:solidFill>
              <a:latin typeface="Times Neue Roman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11509" y="592626"/>
            <a:ext cx="2880418" cy="29695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728259" y="2280884"/>
            <a:ext cx="1884036" cy="189630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68909" y="4177186"/>
            <a:ext cx="13092672" cy="2834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7200" dirty="0">
                <a:solidFill>
                  <a:srgbClr val="32478C"/>
                </a:solidFill>
                <a:latin typeface="Noto Serif Display Black"/>
              </a:rPr>
              <a:t>KHÁM PHÁ XÃ HỘI</a:t>
            </a:r>
          </a:p>
          <a:p>
            <a:pPr algn="ctr">
              <a:lnSpc>
                <a:spcPts val="9800"/>
              </a:lnSpc>
            </a:pP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Đề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tài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: Gia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đình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của</a:t>
            </a:r>
            <a:r>
              <a:rPr lang="en-US" sz="7200" dirty="0">
                <a:solidFill>
                  <a:srgbClr val="F0412D"/>
                </a:solidFill>
                <a:latin typeface="Noto Serif Display Black"/>
              </a:rPr>
              <a:t> </a:t>
            </a:r>
            <a:r>
              <a:rPr lang="en-US" sz="7200" dirty="0" err="1">
                <a:solidFill>
                  <a:srgbClr val="F0412D"/>
                </a:solidFill>
                <a:latin typeface="Noto Serif Display Black"/>
              </a:rPr>
              <a:t>bé</a:t>
            </a:r>
            <a:endParaRPr lang="en-US" sz="7200" dirty="0">
              <a:solidFill>
                <a:srgbClr val="F0412D"/>
              </a:solidFill>
              <a:latin typeface="Noto Serif Display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81600" y="7551047"/>
            <a:ext cx="9824840" cy="1872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viên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Nguyễn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Thị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Hương</a:t>
            </a:r>
            <a:endParaRPr lang="en-US" sz="4400" dirty="0">
              <a:solidFill>
                <a:srgbClr val="000000"/>
              </a:solidFill>
              <a:latin typeface="Times Neue Roman Bold"/>
            </a:endParaRPr>
          </a:p>
          <a:p>
            <a:pPr algn="ctr">
              <a:lnSpc>
                <a:spcPts val="75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Lứa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Mẫu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giáo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 (5-6 </a:t>
            </a:r>
            <a:r>
              <a:rPr lang="en-US" sz="4400" dirty="0" err="1">
                <a:solidFill>
                  <a:srgbClr val="000000"/>
                </a:solidFill>
                <a:latin typeface="Times Neue Roman Bold"/>
              </a:rPr>
              <a:t>tuổi</a:t>
            </a:r>
            <a:r>
              <a:rPr lang="en-US" sz="4400" dirty="0">
                <a:solidFill>
                  <a:srgbClr val="000000"/>
                </a:solidFill>
                <a:latin typeface="Times Neue Roman Bold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DBB192A-50EA-41A6-AF21-40AB0221C004}"/>
                  </a:ext>
                </a:extLst>
              </p14:cNvPr>
              <p14:cNvContentPartPr/>
              <p14:nvPr/>
            </p14:nvContentPartPr>
            <p14:xfrm>
              <a:off x="6684120" y="683316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DBB192A-50EA-41A6-AF21-40AB0221C0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74760" y="6823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A6A3DC-9E72-8259-C51B-EBC2DCB6E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4" name="Nhạc nền kể truyện mầm no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48237" y="274167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71393"/>
      </p:ext>
    </p:extLst>
  </p:cSld>
  <p:clrMapOvr>
    <a:masterClrMapping/>
  </p:clrMapOvr>
  <p:transition spd="slow" advTm="167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976" numSld="2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862055-E9C8-F270-645B-B24CC4582D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190FE-1361-BC0C-9A48-1ECB124F4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1104900"/>
            <a:ext cx="9502287" cy="792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9A822-78D0-7C37-DAE2-86DA6BFF9926}"/>
              </a:ext>
            </a:extLst>
          </p:cNvPr>
          <p:cNvSpPr txBox="1"/>
          <p:nvPr/>
        </p:nvSpPr>
        <p:spPr>
          <a:xfrm>
            <a:off x="1752600" y="1790700"/>
            <a:ext cx="579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lời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yêu</a:t>
            </a:r>
            <a:r>
              <a:rPr lang="en-US" sz="4000" b="1" dirty="0"/>
              <a:t> </a:t>
            </a:r>
            <a:r>
              <a:rPr lang="en-US" sz="4000" b="1" dirty="0" err="1"/>
              <a:t>thương</a:t>
            </a:r>
            <a:r>
              <a:rPr lang="en-US" sz="4000" b="1" dirty="0"/>
              <a:t>, con </a:t>
            </a:r>
            <a:r>
              <a:rPr lang="en-US" sz="4000" b="1" dirty="0" err="1"/>
              <a:t>yêu</a:t>
            </a:r>
            <a:r>
              <a:rPr lang="en-US" sz="4000" b="1" dirty="0"/>
              <a:t> </a:t>
            </a:r>
            <a:r>
              <a:rPr lang="en-US" sz="4000" b="1" dirty="0" err="1"/>
              <a:t>ông</a:t>
            </a:r>
            <a:r>
              <a:rPr lang="en-US" sz="4000" b="1" dirty="0"/>
              <a:t> </a:t>
            </a:r>
            <a:r>
              <a:rPr lang="en-US" sz="4000" b="1" dirty="0" err="1"/>
              <a:t>bà</a:t>
            </a:r>
            <a:r>
              <a:rPr lang="en-US" sz="4000" b="1" dirty="0"/>
              <a:t>, </a:t>
            </a:r>
            <a:r>
              <a:rPr lang="en-US" sz="4000" b="1" dirty="0" err="1"/>
              <a:t>bố</a:t>
            </a:r>
            <a:r>
              <a:rPr lang="en-US" sz="4000" b="1" dirty="0"/>
              <a:t> </a:t>
            </a:r>
            <a:r>
              <a:rPr lang="en-US" sz="4000" b="1" dirty="0" err="1"/>
              <a:t>mẹ</a:t>
            </a:r>
            <a:r>
              <a:rPr lang="en-US" sz="4000" b="1" dirty="0"/>
              <a:t> , con </a:t>
            </a:r>
            <a:r>
              <a:rPr lang="en-US" sz="4000" b="1" dirty="0" err="1"/>
              <a:t>yêu</a:t>
            </a:r>
            <a:r>
              <a:rPr lang="en-US" sz="4000" b="1" dirty="0"/>
              <a:t> </a:t>
            </a:r>
            <a:r>
              <a:rPr lang="en-US" sz="4000" b="1" dirty="0" err="1"/>
              <a:t>tất</a:t>
            </a:r>
            <a:r>
              <a:rPr lang="en-US" sz="4000" b="1" dirty="0"/>
              <a:t> </a:t>
            </a:r>
            <a:r>
              <a:rPr lang="en-US" sz="4000" b="1" dirty="0" err="1"/>
              <a:t>cả</a:t>
            </a:r>
            <a:r>
              <a:rPr lang="en-US" sz="4000" b="1" dirty="0"/>
              <a:t> </a:t>
            </a:r>
            <a:r>
              <a:rPr lang="en-US" sz="4000" b="1" dirty="0" err="1"/>
              <a:t>mọi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dirty="0"/>
              <a:t>…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398B1B-3F35-7F85-69F3-4768E78E56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1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6325">
        <p14:vortex dir="r"/>
      </p:transition>
    </mc:Choice>
    <mc:Fallback xmlns="">
      <p:transition spd="slow" advTm="36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55517-F4C0-8DCF-5CE5-FD419F47B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369644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F7A12-99AC-AE6E-297E-8C90C9450437}"/>
              </a:ext>
            </a:extLst>
          </p:cNvPr>
          <p:cNvSpPr txBox="1"/>
          <p:nvPr/>
        </p:nvSpPr>
        <p:spPr>
          <a:xfrm>
            <a:off x="2555422" y="4838700"/>
            <a:ext cx="13258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Trò</a:t>
            </a:r>
            <a:r>
              <a:rPr lang="en-US" sz="88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chơi</a:t>
            </a:r>
            <a:r>
              <a:rPr lang="en-US" sz="8800" dirty="0" smtClean="0">
                <a:solidFill>
                  <a:srgbClr val="FF0000"/>
                </a:solidFill>
                <a:latin typeface="Times Neue Roman Bold" panose="020B0604020202020204" charset="0"/>
              </a:rPr>
              <a:t> 1: Ai </a:t>
            </a:r>
            <a:r>
              <a:rPr lang="en-US" sz="8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thông</a:t>
            </a:r>
            <a:r>
              <a:rPr lang="en-US" sz="8800" dirty="0" smtClean="0">
                <a:solidFill>
                  <a:srgbClr val="FF0000"/>
                </a:solidFill>
                <a:latin typeface="Times Neue Roman Bold" panose="020B0604020202020204" charset="0"/>
              </a:rPr>
              <a:t> minh</a:t>
            </a:r>
            <a:endParaRPr lang="en-US" sz="88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B886B4D-6A71-16FE-3E23-95D21C3252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6"/>
    </mc:Choice>
    <mc:Fallback xmlns="">
      <p:transition spd="slow" advTm="3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8180" y="2777490"/>
            <a:ext cx="11849100" cy="6667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/>
          <p:cNvSpPr txBox="1"/>
          <p:nvPr/>
        </p:nvSpPr>
        <p:spPr>
          <a:xfrm>
            <a:off x="1097280" y="617220"/>
            <a:ext cx="16093439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5854" y="68834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/>
          <p:cNvSpPr txBox="1"/>
          <p:nvPr/>
        </p:nvSpPr>
        <p:spPr>
          <a:xfrm>
            <a:off x="1097280" y="1645920"/>
            <a:ext cx="16093439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26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10700" y="7412898"/>
            <a:ext cx="9459386" cy="6305835"/>
            <a:chOff x="0" y="0"/>
            <a:chExt cx="12612515" cy="840778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376474" flipV="1">
              <a:off x="706265" y="2502452"/>
              <a:ext cx="6220815" cy="4886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760734">
              <a:off x="5931321" y="623121"/>
              <a:ext cx="6220815" cy="4886167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64247" flipH="1">
            <a:off x="1651942" y="7863241"/>
            <a:ext cx="5081333" cy="73934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85989">
            <a:off x="15383551" y="-3363822"/>
            <a:ext cx="3766162" cy="54798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333148" flipH="1" flipV="1">
            <a:off x="-796750" y="8312333"/>
            <a:ext cx="4151672" cy="47996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6116551" flipH="1">
            <a:off x="15854778" y="-1491944"/>
            <a:ext cx="2886703" cy="333722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55581" y="358944"/>
            <a:ext cx="1682891" cy="1648991"/>
            <a:chOff x="0" y="0"/>
            <a:chExt cx="2243855" cy="219865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-732013">
              <a:off x="189505" y="147519"/>
              <a:ext cx="1315129" cy="193401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371622" flipH="1">
              <a:off x="1504634" y="34099"/>
              <a:ext cx="686745" cy="100991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6336847" y="6860659"/>
            <a:ext cx="1592560" cy="1702871"/>
            <a:chOff x="0" y="0"/>
            <a:chExt cx="2123414" cy="227049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46004" y="0"/>
              <a:ext cx="1277410" cy="187854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 rot="-527021" flipH="1">
              <a:off x="88209" y="995411"/>
              <a:ext cx="828882" cy="121894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9107239" y="4936807"/>
            <a:ext cx="7352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0EBDE"/>
                </a:solidFill>
                <a:latin typeface="Inter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B58B8D-173A-4BA2-63AD-CA4F7B025942}"/>
              </a:ext>
            </a:extLst>
          </p:cNvPr>
          <p:cNvSpPr txBox="1"/>
          <p:nvPr/>
        </p:nvSpPr>
        <p:spPr>
          <a:xfrm>
            <a:off x="3545503" y="609910"/>
            <a:ext cx="168384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ue Roman Bold" panose="020B0604020202020204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ue Roman Bold" panose="020B0604020202020204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ue Roman Bold" panose="020B0604020202020204" charset="0"/>
              </a:rPr>
              <a:t> 2: Gia </a:t>
            </a:r>
            <a:r>
              <a:rPr lang="en-US" sz="6600" dirty="0" err="1">
                <a:solidFill>
                  <a:srgbClr val="FF0000"/>
                </a:solidFill>
                <a:latin typeface="Times Neue Roman Bold" panose="020B0604020202020204" charset="0"/>
              </a:rPr>
              <a:t>đình</a:t>
            </a:r>
            <a:r>
              <a:rPr lang="en-US" sz="6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ue Roman Bold" panose="020B0604020202020204" charset="0"/>
              </a:rPr>
              <a:t>yêu</a:t>
            </a:r>
            <a:r>
              <a:rPr lang="en-US" sz="6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ue Roman Bold" panose="020B0604020202020204" charset="0"/>
              </a:rPr>
              <a:t>thương</a:t>
            </a:r>
            <a:endParaRPr lang="en-US" sz="66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BE1803-B9D8-4B90-87B7-F0D01E9D70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499" y="2095466"/>
            <a:ext cx="6951279" cy="66217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FEFA2D-74D8-F6DD-70BD-DD19054DE0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67408" y="2177244"/>
            <a:ext cx="8193734" cy="731583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62DFB9D-CE22-145E-E616-2913EF76A0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87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1"/>
    </mc:Choice>
    <mc:Fallback xmlns="">
      <p:transition spd="slow" advTm="4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9A949-1E17-4743-8311-96128CD8B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782" y="3464"/>
            <a:ext cx="18288000" cy="104013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D9B0802-957E-72D8-B8C6-B4C97086B5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611505"/>
      </p:ext>
    </p:extLst>
  </p:cSld>
  <p:clrMapOvr>
    <a:masterClrMapping/>
  </p:clrMapOvr>
  <p:transition spd="slow" advTm="148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5A1480-09BE-3723-E8FD-A89C94C83AAF}"/>
              </a:ext>
            </a:extLst>
          </p:cNvPr>
          <p:cNvSpPr txBox="1"/>
          <p:nvPr/>
        </p:nvSpPr>
        <p:spPr>
          <a:xfrm>
            <a:off x="1828800" y="1542514"/>
            <a:ext cx="14325600" cy="8156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AutoNum type="romanUcPeriod"/>
            </a:pPr>
            <a:r>
              <a:rPr lang="vi-VN" sz="4400" b="1" i="1" dirty="0">
                <a:latin typeface="+mj-lt"/>
              </a:rPr>
              <a:t>MỤC ĐÍCH YÊU CẦU</a:t>
            </a:r>
            <a:endParaRPr lang="en-US" sz="4400" b="1" i="1" dirty="0">
              <a:latin typeface="+mj-lt"/>
            </a:endParaRPr>
          </a:p>
          <a:p>
            <a:pPr algn="ctr"/>
            <a:endParaRPr lang="vi-VN" sz="3200" b="1" i="1" dirty="0">
              <a:latin typeface="+mj-lt"/>
            </a:endParaRPr>
          </a:p>
          <a:p>
            <a:r>
              <a:rPr lang="vi-VN" sz="3200" b="1" i="1" dirty="0">
                <a:latin typeface="+mj-lt"/>
              </a:rPr>
              <a:t>1. Kiến thức</a:t>
            </a:r>
          </a:p>
          <a:p>
            <a:r>
              <a:rPr lang="vi-VN" sz="3200" dirty="0">
                <a:latin typeface="+mj-lt"/>
              </a:rPr>
              <a:t>- Trẻ biết đặc điểm cơ bản và điểm giống- khác nhau của gia đình nhỏ, gia đình lớn.</a:t>
            </a:r>
          </a:p>
          <a:p>
            <a:r>
              <a:rPr lang="vi-VN" sz="3200" dirty="0">
                <a:latin typeface="+mj-lt"/>
              </a:rPr>
              <a:t>- Trẻ biết được một số hoạt động thường diễn ra trong gia đình.</a:t>
            </a:r>
          </a:p>
          <a:p>
            <a:r>
              <a:rPr lang="vi-VN" sz="3200" dirty="0">
                <a:latin typeface="+mj-lt"/>
              </a:rPr>
              <a:t>- Trẻ biết cách thể hiện tình yêu của mình với người thân trong gia đình.</a:t>
            </a:r>
          </a:p>
          <a:p>
            <a:r>
              <a:rPr lang="vi-VN" sz="3200" b="1" i="1" dirty="0">
                <a:latin typeface="+mj-lt"/>
              </a:rPr>
              <a:t>2. Kỹ năng</a:t>
            </a:r>
          </a:p>
          <a:p>
            <a:r>
              <a:rPr lang="vi-VN" sz="3200" dirty="0">
                <a:latin typeface="+mj-lt"/>
              </a:rPr>
              <a:t>- Trẻ nói được tên các thành viên, số lượng người trong gia đình, sở thích, đặc điểm riêng của các thành viên trong nhà mình. </a:t>
            </a:r>
          </a:p>
          <a:p>
            <a:r>
              <a:rPr lang="vi-VN" sz="3200" dirty="0">
                <a:latin typeface="+mj-lt"/>
              </a:rPr>
              <a:t>- Trẻ nói được gia đình mình thuộc nhóm gia đình nhỏ hay gia đình lớn, kể ra được điểm giống nhau- khác nhau của gia đình nhỏ và gia đình lớn.</a:t>
            </a:r>
          </a:p>
          <a:p>
            <a:r>
              <a:rPr lang="vi-VN" sz="3200" dirty="0">
                <a:latin typeface="+mj-lt"/>
              </a:rPr>
              <a:t>- Trẻ nói được các hoạt động thường có ở gia đình mình</a:t>
            </a:r>
          </a:p>
          <a:p>
            <a:r>
              <a:rPr lang="vi-VN" sz="3200" dirty="0">
                <a:latin typeface="+mj-lt"/>
              </a:rPr>
              <a:t>- Thể hiện tình yêu gia đình bằng hành động và lời nói</a:t>
            </a:r>
          </a:p>
          <a:p>
            <a:r>
              <a:rPr lang="vi-VN" sz="3200" b="1" i="1" dirty="0">
                <a:latin typeface="+mj-lt"/>
              </a:rPr>
              <a:t>3. Thái độ</a:t>
            </a:r>
          </a:p>
          <a:p>
            <a:r>
              <a:rPr lang="vi-VN" sz="3200" dirty="0">
                <a:latin typeface="+mj-lt"/>
              </a:rPr>
              <a:t>- Trẻ hứng thú hoạt động.</a:t>
            </a:r>
          </a:p>
          <a:p>
            <a:r>
              <a:rPr lang="vi-VN" sz="3200" dirty="0">
                <a:latin typeface="+mj-lt"/>
              </a:rPr>
              <a:t>- Giáo dục trẻ yêu quý gia đình của mình.</a:t>
            </a:r>
            <a:endParaRPr lang="en-US" sz="32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2443CAD-586A-6D53-31BE-A9394DD70F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43515">
            <a:off x="-205642" y="-372918"/>
            <a:ext cx="2734278" cy="3830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58812-A853-9E2C-0C0E-023E6E7A1C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73035">
            <a:off x="13404517" y="6668127"/>
            <a:ext cx="3105543" cy="5252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1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3763" t="24248" r="4109" b="2317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 l="19907" t="83551" r="766"/>
          <a:stretch>
            <a:fillRect/>
          </a:stretch>
        </p:blipFill>
        <p:spPr>
          <a:xfrm rot="-5497882">
            <a:off x="12823371" y="4903370"/>
            <a:ext cx="10984123" cy="6960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9090082">
            <a:off x="-582100" y="8799582"/>
            <a:ext cx="5134671" cy="48394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l="19907" t="81300" r="766"/>
          <a:stretch>
            <a:fillRect/>
          </a:stretch>
        </p:blipFill>
        <p:spPr>
          <a:xfrm rot="-5263561">
            <a:off x="-4809413" y="3711844"/>
            <a:ext cx="10984123" cy="2285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8817146">
            <a:off x="16983778" y="-400802"/>
            <a:ext cx="2254390" cy="2124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9591" flipH="1">
            <a:off x="3400953" y="7966213"/>
            <a:ext cx="4912939" cy="4451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2058" flipH="1" flipV="1">
            <a:off x="15827993" y="-587031"/>
            <a:ext cx="1922424" cy="174202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233449" y="314085"/>
            <a:ext cx="11108380" cy="297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42"/>
              </a:lnSpc>
            </a:pP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Hoạt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động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diễn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nào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được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diễn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ra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trong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gia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ue Roman Bold" panose="020B0604020202020204" charset="0"/>
              </a:rPr>
              <a:t>đình</a:t>
            </a:r>
            <a:r>
              <a:rPr lang="en-US" sz="6000" dirty="0">
                <a:solidFill>
                  <a:srgbClr val="000000"/>
                </a:solidFill>
                <a:latin typeface="Times Neue Roman Bold" panose="020B0604020202020204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 rot="10558">
            <a:off x="9758535" y="7753936"/>
            <a:ext cx="5383256" cy="50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6"/>
              </a:lnSpc>
            </a:pPr>
            <a:endParaRPr lang="en-US" sz="2919" dirty="0">
              <a:solidFill>
                <a:srgbClr val="000000"/>
              </a:solidFill>
              <a:latin typeface="Space Mono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04328">
            <a:off x="5831536" y="68683"/>
            <a:ext cx="993962" cy="8913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509297">
            <a:off x="5145440" y="405805"/>
            <a:ext cx="539493" cy="48379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4250109">
            <a:off x="6909115" y="860066"/>
            <a:ext cx="639900" cy="57383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10965">
            <a:off x="8729777" y="7441041"/>
            <a:ext cx="706173" cy="63326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08632">
            <a:off x="15678767" y="7715922"/>
            <a:ext cx="685691" cy="61489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5BF3DB0-DA14-6FAE-3529-977D3F9C6A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FCD30-E719-7557-310A-B2CC6AFD68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69" b="90000" l="10000" r="90000">
                        <a14:foregroundMark x1="49531" y1="10156" x2="49531" y2="7969"/>
                        <a14:foregroundMark x1="53594" y1="9063" x2="53594" y2="9063"/>
                        <a14:foregroundMark x1="55625" y1="70469" x2="51875" y2="85156"/>
                        <a14:foregroundMark x1="61094" y1="73750" x2="51094" y2="67969"/>
                        <a14:foregroundMark x1="51094" y1="67969" x2="46719" y2="70469"/>
                        <a14:foregroundMark x1="45781" y1="77188" x2="49531" y2="68594"/>
                        <a14:foregroundMark x1="49531" y1="68594" x2="60000" y2="70156"/>
                        <a14:foregroundMark x1="57969" y1="67969" x2="54219" y2="65000"/>
                        <a14:foregroundMark x1="47031" y1="72813" x2="37344" y2="63438"/>
                        <a14:foregroundMark x1="37344" y1="63438" x2="44375" y2="70000"/>
                        <a14:foregroundMark x1="44375" y1="70000" x2="44375" y2="70000"/>
                        <a14:foregroundMark x1="40938" y1="72813" x2="37188" y2="70781"/>
                        <a14:foregroundMark x1="39531" y1="81250" x2="39063" y2="72031"/>
                        <a14:foregroundMark x1="39063" y1="72031" x2="39219" y2="72031"/>
                        <a14:foregroundMark x1="38125" y1="79688" x2="34844" y2="71406"/>
                        <a14:foregroundMark x1="34844" y1="71406" x2="34844" y2="71406"/>
                        <a14:foregroundMark x1="48750" y1="70000" x2="46719" y2="67969"/>
                        <a14:foregroundMark x1="56563" y1="61563" x2="56563" y2="65313"/>
                        <a14:foregroundMark x1="44688" y1="62187" x2="46719" y2="65313"/>
                        <a14:foregroundMark x1="42969" y1="62500" x2="48750" y2="68750"/>
                        <a14:foregroundMark x1="48750" y1="68750" x2="48750" y2="68750"/>
                        <a14:foregroundMark x1="47344" y1="62500" x2="40313" y2="64219"/>
                        <a14:foregroundMark x1="46406" y1="60938" x2="42656" y2="64688"/>
                        <a14:foregroundMark x1="46406" y1="61875" x2="40625" y2="65000"/>
                        <a14:foregroundMark x1="58594" y1="62187" x2="53125" y2="59219"/>
                        <a14:foregroundMark x1="67813" y1="76563" x2="65469" y2="84844"/>
                        <a14:foregroundMark x1="65469" y1="84844" x2="63125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9422" y="3991691"/>
            <a:ext cx="6096000" cy="60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EC12F4-4DD3-36D3-9B18-43D0277025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541" y="2137525"/>
            <a:ext cx="9527725" cy="736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178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898">
        <p15:prstTrans prst="drape"/>
      </p:transition>
    </mc:Choice>
    <mc:Fallback xmlns="">
      <p:transition spd="slow" advTm="8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DC981-BA4A-978A-8985-59996F5429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0" y="10"/>
            <a:ext cx="18287980" cy="10286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C641A1-212C-A335-F01E-3FFCD70EE7AB}"/>
              </a:ext>
            </a:extLst>
          </p:cNvPr>
          <p:cNvSpPr txBox="1"/>
          <p:nvPr/>
        </p:nvSpPr>
        <p:spPr>
          <a:xfrm>
            <a:off x="2177078" y="117487"/>
            <a:ext cx="1473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diễn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BAAC4-9DB2-B36E-987F-AE0EA001C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78" y="2288365"/>
            <a:ext cx="8033691" cy="5141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8062E-E420-91BD-8DD9-FF1319780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1" y="2066841"/>
            <a:ext cx="8033690" cy="53504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EB38E2-7A88-8D5B-9FFC-C9C760472304}"/>
              </a:ext>
            </a:extLst>
          </p:cNvPr>
          <p:cNvSpPr txBox="1"/>
          <p:nvPr/>
        </p:nvSpPr>
        <p:spPr>
          <a:xfrm>
            <a:off x="1989887" y="8058442"/>
            <a:ext cx="513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cơm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77918-A134-5096-87CE-82B0ED105BF6}"/>
              </a:ext>
            </a:extLst>
          </p:cNvPr>
          <p:cNvSpPr txBox="1"/>
          <p:nvPr/>
        </p:nvSpPr>
        <p:spPr>
          <a:xfrm>
            <a:off x="10668000" y="8089219"/>
            <a:ext cx="10218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endParaRPr lang="en-US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55D5798-C35A-E9F0-CD84-4C65234772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0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0"/>
    </mc:Choice>
    <mc:Fallback xmlns="">
      <p:transition spd="slow" advTm="1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D13387-F594-4285-9325-A2A3438546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0" y="10"/>
            <a:ext cx="18287980" cy="10286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43913-8CBD-EE35-7242-E4D98B824350}"/>
              </a:ext>
            </a:extLst>
          </p:cNvPr>
          <p:cNvSpPr txBox="1"/>
          <p:nvPr/>
        </p:nvSpPr>
        <p:spPr>
          <a:xfrm>
            <a:off x="2177078" y="117487"/>
            <a:ext cx="14739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diễn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ue Roman Bold" panose="020B0604020202020204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ue Roman Bold" panose="020B0604020202020204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1D564D-C03E-DFE5-FB14-64EF5F8A8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35115">
            <a:off x="313435" y="1773333"/>
            <a:ext cx="8624690" cy="5852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F0713-5C51-6FAC-AAFC-EB1F3F8D85C4}"/>
              </a:ext>
            </a:extLst>
          </p:cNvPr>
          <p:cNvSpPr txBox="1"/>
          <p:nvPr/>
        </p:nvSpPr>
        <p:spPr>
          <a:xfrm>
            <a:off x="1787649" y="8581662"/>
            <a:ext cx="9304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xem</a:t>
            </a:r>
            <a:r>
              <a:rPr lang="en-US" sz="4000" dirty="0"/>
              <a:t> </a:t>
            </a:r>
            <a:r>
              <a:rPr lang="en-US" sz="4000" dirty="0" err="1"/>
              <a:t>tivi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797CB-D790-002A-F50E-2BEBFB68A7D1}"/>
              </a:ext>
            </a:extLst>
          </p:cNvPr>
          <p:cNvSpPr txBox="1"/>
          <p:nvPr/>
        </p:nvSpPr>
        <p:spPr>
          <a:xfrm>
            <a:off x="10515600" y="8569662"/>
            <a:ext cx="10218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ngủ</a:t>
            </a:r>
            <a:endParaRPr lang="en-US" sz="4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D60A47-76A8-F9B9-C8E2-86DA02572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4848">
            <a:off x="9640925" y="2462964"/>
            <a:ext cx="8003038" cy="536107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B50BB0-EA29-33C1-F522-AA53B197D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"/>
    </mc:Choice>
    <mc:Fallback xmlns="">
      <p:transition spd="slow" advTm="7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623E7E3-2C1A-C9E2-9C87-087B6130DF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A970C51-7EE0-4537-FF52-371ADC978A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56937" y="1845129"/>
            <a:ext cx="14522047" cy="107705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0F2604-3595-AC90-C3BD-71E51FCBC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143515">
            <a:off x="12702830" y="7008776"/>
            <a:ext cx="2734278" cy="38308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0524B8A-EE08-EDEC-F33A-2EBC79D8FA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44796" y="2100492"/>
            <a:ext cx="1971036" cy="22493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B80B8F9-1E94-3072-B41C-AC59FF61B1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873035">
            <a:off x="336038" y="-95583"/>
            <a:ext cx="2403233" cy="406466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3581743-4448-218A-C4F7-7F07B05F1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82639" y="7876270"/>
            <a:ext cx="1645273" cy="1382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50F4D2-776D-886C-D2B1-BEA0AFECA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413" y="6301759"/>
            <a:ext cx="5975113" cy="39865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7C37CD-335D-B2CB-E789-DCF8C27A2057}"/>
              </a:ext>
            </a:extLst>
          </p:cNvPr>
          <p:cNvSpPr txBox="1"/>
          <p:nvPr/>
        </p:nvSpPr>
        <p:spPr>
          <a:xfrm>
            <a:off x="10036593" y="4502032"/>
            <a:ext cx="9188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Cùng nhau đi chơi, đi du lịch</a:t>
            </a: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E2B0EF-B73C-DE09-7B63-4E8556840A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624603">
            <a:off x="1369007" y="3237780"/>
            <a:ext cx="7017247" cy="461968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4BE4FF-ACFC-1CF0-7E12-408E9486E3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"/>
    </mc:Choice>
    <mc:Fallback xmlns="">
      <p:transition spd="slow" advTm="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D014CEA-C112-D73E-A921-CDE4AC630B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C633DB8-A14C-5149-09CB-1A38766990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143515">
            <a:off x="12702830" y="7008776"/>
            <a:ext cx="2734278" cy="38308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1F3F392-8722-BF6C-F43F-91B36CC0E3B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444796" y="2100492"/>
            <a:ext cx="1971036" cy="22493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3E08C99-F345-646E-0C84-6C34EC74804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73035">
            <a:off x="336038" y="-95583"/>
            <a:ext cx="2403233" cy="406466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73FAB46-5B5B-BA5E-43A5-04B19E7F7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82639" y="7876270"/>
            <a:ext cx="1645273" cy="1382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9350F9-8EC2-DD15-C958-0E053B7A0C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99362" y="1950499"/>
            <a:ext cx="7045390" cy="4694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70B2D7-C7E6-FC41-2294-DD30C34D2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95740">
            <a:off x="1055234" y="4744960"/>
            <a:ext cx="8346955" cy="4351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6DC747-163F-08D3-9727-1ADF97A09F4A}"/>
              </a:ext>
            </a:extLst>
          </p:cNvPr>
          <p:cNvSpPr txBox="1"/>
          <p:nvPr/>
        </p:nvSpPr>
        <p:spPr>
          <a:xfrm>
            <a:off x="2826191" y="2623011"/>
            <a:ext cx="591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Tổ chức sinh nhật,  bữa tiệc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CBB254A-3554-58CE-4654-D3B5C4006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736.34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2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0"/>
    </mc:Choice>
    <mc:Fallback xmlns="">
      <p:transition spd="slow" advTm="1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862055-E9C8-F270-645B-B24CC4582D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190FE-1361-BC0C-9A48-1ECB124F4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1104900"/>
            <a:ext cx="9502287" cy="792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9A822-78D0-7C37-DAE2-86DA6BFF9926}"/>
              </a:ext>
            </a:extLst>
          </p:cNvPr>
          <p:cNvSpPr txBox="1"/>
          <p:nvPr/>
        </p:nvSpPr>
        <p:spPr>
          <a:xfrm>
            <a:off x="2362200" y="2324100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Các</a:t>
            </a:r>
            <a:r>
              <a:rPr lang="en-US" sz="4000" dirty="0"/>
              <a:t> con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mình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?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FAD02E-0F09-134F-4473-772B2A8BAC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842">
        <p14:vortex dir="r"/>
      </p:transition>
    </mc:Choice>
    <mc:Fallback xmlns="">
      <p:transition spd="slow" advTm="17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F1F8E-7AC5-EFCA-E02D-906EE598D8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"/>
          <a:stretch/>
        </p:blipFill>
        <p:spPr>
          <a:xfrm>
            <a:off x="20" y="-342900"/>
            <a:ext cx="18287980" cy="10285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0D08A1-C615-350D-BE14-8C4833051E58}"/>
              </a:ext>
            </a:extLst>
          </p:cNvPr>
          <p:cNvSpPr txBox="1"/>
          <p:nvPr/>
        </p:nvSpPr>
        <p:spPr>
          <a:xfrm>
            <a:off x="1999499" y="1485900"/>
            <a:ext cx="1394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thể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r>
              <a:rPr lang="en-US" sz="3600" b="1" dirty="0"/>
              <a:t> </a:t>
            </a:r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</a:t>
            </a:r>
            <a:r>
              <a:rPr lang="en-US" sz="3600" b="1" dirty="0" err="1"/>
              <a:t>cách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68B2A2-0130-BDDC-CC3E-D03A82837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2284857"/>
            <a:ext cx="6477000" cy="5029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B50AE-468F-0921-C73C-5DF0F0683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095" y="2284856"/>
            <a:ext cx="7558088" cy="5029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03D49B-CF37-3172-983E-C6C34F8AAE81}"/>
              </a:ext>
            </a:extLst>
          </p:cNvPr>
          <p:cNvSpPr txBox="1"/>
          <p:nvPr/>
        </p:nvSpPr>
        <p:spPr>
          <a:xfrm>
            <a:off x="1333500" y="7509981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nhau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ôm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ấm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133DD-62D8-D712-8B4B-ACA9A490BFEC}"/>
              </a:ext>
            </a:extLst>
          </p:cNvPr>
          <p:cNvSpPr txBox="1"/>
          <p:nvPr/>
        </p:nvSpPr>
        <p:spPr>
          <a:xfrm>
            <a:off x="7923658" y="7509980"/>
            <a:ext cx="9304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Những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nụ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hôn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ngọt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ngào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B11DC83-EFAB-D980-CBE8-99E496FE7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99.947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9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9"/>
    </mc:Choice>
    <mc:Fallback xmlns="">
      <p:transition spd="slow" advTm="1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23C9433-7A63-4C55-9CCA-34C53CC8F8ED}"/>
  <p:tag name="ISPRING_RESOURCE_FOLDER" val="C:\Users\admin\Desktop\Trò chơi Tương tác Khám phá Gia đình- Nguyễn Hương\PP Khám phá Gia đình_Hương A5\"/>
  <p:tag name="ISPRING_PRESENTATION_PATH" val="C:\Users\admin\Desktop\Trò chơi Tương tác Khám phá Gia đình- Nguyễn Hương\PP Khám phá Gia đình_Hương A5.pptx"/>
  <p:tag name="ISPRING_PROJECT_VERSION" val="9.3"/>
  <p:tag name="ISPRING_PROJECT_FOLDER_UPDATED" val="1"/>
  <p:tag name="ISPRING_SCREEN_RECS_UPDATED" val="C:\Users\admin\Desktop\Trò chơi Tương tác Khám phá Gia đình- Nguyễn Hương\PP Khám phá Gia đình_Hương A5\"/>
  <p:tag name="ISPRING_LMS_API_VERSION" val="SCORM 2004 (2nd edition)"/>
  <p:tag name="ISPRING_ULTRA_SCORM_COURSE_ID" val="B4501925-61DD-482F-84A2-CCA0BBF4B2F3"/>
  <p:tag name="ISPRING_CMI5_LAUNCH_METHOD" val="any window"/>
  <p:tag name="ISPRINGCLOUDFOLDERID" val="1"/>
  <p:tag name="ISPRINGONLINEFOLDERID" val="1"/>
  <p:tag name="ISPRING_OUTPUT_FOLDER" val="[[&quot;\uFFFD\uFFFD\uFFFDx{09474433-B1BE-45F5-8AA9-32D56C2D33FF}&quot;,&quot;C:\\Users\\admin\\Desktop\\Trò chơi Tương tác Khám phá Gia đình- Nguyễn Hương&quot;]]"/>
  <p:tag name="ISPRING_SCORM_RATE_SLIDES" val="0"/>
  <p:tag name="ISPRING_SCORM_PASSING_SCORE" val="80.000000"/>
  <p:tag name="ISPRING_CURRENT_PLAYER_ID" val="universal"/>
  <p:tag name="ISPRING_PRESENTATION_TITLE" val="PP Khám phá Gia đình_Hương A5"/>
  <p:tag name="ISPRING_FIRST_PUBLISH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WEBLINKS_TARGET" val="_blank"/>
  <p:tag name="ISPRING_WEBLINKS_TARGETMJT" val="_self"/>
  <p:tag name="ISPRING_DEFAULT_PRESENTE_ID" val="{65022BA0-0A80-4506-BA9D-E0BD8E93D430}"/>
  <p:tag name="ISPRING_PRESENTER_PHOTO_0" val="jpg|/9j/4AAQSkZJRgABAQAAAQABAAD/4gIoSUNDX1BST0ZJTEUAAQEAAAIYAAAAAAIQAABtbnRyUkdC&#10;IFhZWiAAAAAAAAAAAAAAAABhY3NwAAAAAAAAAAAAAAAAAAAAAAAAAAAAAAAAAAAAAQAA9tYAAQAA&#10;AADTLQAAAAAAAAAAAAAAAAAAAAAAAAAAAAAAAAAAAAAAAAAAAAAAAAAAAAAAAAAAAAAAAAAAAAlk&#10;ZXNjAAAA8AAAAHRyWFlaAAABZAAAABRnWFlaAAABeAAAABRiWFlaAAABjAAAABRyVFJDAAABoAAA&#10;AChnVFJDAAABoAAAAChiVFJDAAABoAAAACh3dHB0AAAByAAAABRjcHJ0AAAB3AAAADxtbHVjAAAA&#10;AAAAAAEAAAAMZW5VUwAAAFgAAAAcAHMAUgBHAEIAAAAAAAAAAAAAAAAAAAAAAAAAAAAAAAAAAAAA&#10;AAAAAAAAAAAAAAAAAAAAAAAAAAAAAAAAAAAAAAAAAAAAAAAAAAAAAAAAAAAAAAAAAAAAAFhZWiAA&#10;AAAAAABvogAAOPUAAAOQWFlaIAAAAAAAAGKZAAC3hQAAGNpYWVogAAAAAAAAJKAAAA+EAAC2z3Bh&#10;cmEAAAAAAAQAAAACZmYAAPKnAAANWQAAE9AAAApbAAAAAAAAAABYWVogAAAAAAAA9tYAAQAAAADT&#10;LW1sdWMAAAAAAAAAAQAAAAxlblVTAAAAIAAAABwARwBvAG8AZwBsAGUAIABJAG4AYwAuACAAMgAw&#10;ADEANv/bAEMAAwICAwICAwMDAwQDAwQFCAUFBAQFCgcHBggMCgwMCwoLCw0OEhANDhEOCwsQFhAR&#10;ExQVFRUMDxcYFhQYEhQVFP/bAEMBAwQEBQQFCQUFCRQNCw0UFBQUFBQUFBQUFBQUFBQUFBQUFBQU&#10;FBQUFBQUFBQUFBQUFBQUFBQUFBQUFBQUFBQUFP/AABEIBPkFBQMBIgACEQEDEQH/xAAdAAABBAMB&#10;AQAAAAAAAAAAAAAFAwQGBwECCAAJ/8QAURAAAQMDAwIEBAQDBQUFBgENAQACAwQFEQYSIQcxEyJB&#10;UQgyYXEUI4GRFUKhCTNSscEWNHKy0SRDYnPwFzU2kuHxJTdTY4KiRBg4VHRHwtL/xAAcAQABBQEB&#10;AQAAAAAAAAAAAAAEAAECAwUGBwj/xAA1EQACAgEEAgICAgICAgEDBAMAAQIDEQQSITEFEyJBMlEU&#10;YQYjQnEVM4EkUsEWNKGxB9Hw/9oADAMBAAIRAxEAPwD6FEgJhWv4KcSPwhtdNw4ZVxZX+YJrpcZU&#10;fqZsuROvmJf+iEyDcTlMagzklw7ha+MfcraSPzLXw/oUsZELMccpzE/YMlNWd0o52GhLbgdPAv42&#10;TgFOWv8AK3HdCfFLXpyyf5eUz6JqXIS8QtH1WDO7B4TUzZ9VjxvqqyEpDpk5HcLfxAfVMt/1XvN7&#10;pEdw9fN5cDla+IHDk4KQYfLyeVuoi3HnEN5ykJJOClX9k2emHTyzXxnZws+IkgRv7rQuOUgj6F2y&#10;YeT6Lzp8HhIbyvA5SELeOV7xz6pJeSELeMPdK+Imi23pCHjZRjulGnPKaMOQEtuwkRFnPdwtmOwQ&#10;T3SLHZK3Jwq32OhcycLTxEkXlJ+J9Uw4u2qw7CcNqOOThCd/5n6p61w2jlSiMx2Jg4EErIPlTdvq&#10;V7xecKT6IjjcEhM4Er2/6rR6rEArxEXxu4UCu1LhxJHZWTWxBzCodeqUZei6pgOoqTRWtygHiOIH&#10;GUwkIDgD7KRXOlABKj1W0MkH2RqlueDk9RDbNmzNpGAlI2JvF3TpnYolrAAnk32LZrBgL2QtC/BT&#10;Cbwbloyt44xnlJtdlKF3lGCkMpZYp4LSF4UwK1D8NSjH/VIsMfh/ok3wcnHdON5WuUhxlJB5sudg&#10;4TR8JDiQSUSmeA7kZ4TV7g7skNuwNw2QdiVs18rT3IwlFg8pFTm88Gn4qTd8xWTdJW8egWNgCSkY&#10;ljJerJIU/jMjHZ5SjdRyOGPZDpI03MZzwpbUh/dMLuv8v2SD77K7+YFDXNIHK0ceCl8R/dILtvjw&#10;zGSt4tQvYe+EB3pMzHKq2kv5Eib0mpHuY07kZpdUOaANyq4VMjT5XEBb/wATnZ/MUpVZRfVrGnyX&#10;TSavLWAbuUUg1thuN/KoZl/niOdxTmDUspe0FxQzpQctc28HQlHrYObjeMqTWjUn4gDz5BXOtqvb&#10;nu+Yq0tLXFz42d0PbDakaVNnsLnt1cXxDlEY5dwyVFrLI6WIHPdSSBhbGMoB9mjE3dguykagtB7p&#10;ZC7lUGIOOeycmJVVTGzIJATOO4MLsZGfZBrjcHbihcda8SjzKe0gTSOqBdyljUx9+FFf4mWjuM/d&#10;NZ76WHG5MImYq4eeR+yT/Gwl+Mj9lCP9oizOTnP1Tc6mHiDJ4SEWIypZkbcJ7FKDj6qBUWoGvxyS&#10;VIKW5GfZtKQiSvG6Pn2Qi4UTZGElEIZC5nPsmFzqxDGQnQiHXW1RF2TwOUKo7TC15dnPPsn93vDG&#10;tdnH6oLS31j37QR390VERObRTsjY3HdH6aXwu/CjFmrxIxv+aM/iPqplMh7UXQxjvhMX6hDO7wAg&#10;N3uTmtdyofc7/wCG4gkhSKthZw1A087wlIb6xzsGQKo49S/lk7ivQ6r/ADgN/wDVIWwuVl2ZIcB+&#10;fdPqeqa8fMqwtF88Uk7lLbZcC9o5SFsJZG9xGQOFsx5LuAmUNcPCK824tb6j90zG24CRcBw/grxL&#10;fQ5QmpvULT5nDOPdD5dTQxfK4fuojYySQyNHdeEgPZRMaqY54GR+6cxajZkchIfaSjcR6L20HlCY&#10;r8x/slvx4dyHAZ9MpxghsGFo4gdk2ZVEjvlLxEPykRMg8pQPG0j3WpZgZWEwx5Z2n2WEo3sEhCZG&#10;F5Zf8xWB6p0Iyw9z6BZLwQcLWP5XLDex+ykI9uWfFK0SgYMJCPB5Kxncceq8Rheb84URGS0jusLe&#10;Q5WiYR5eHIyvEcLLfkSEa91kAlYA4SjOAkRfRoQQsHOOFu/0WqRA8O3PdeXl5IR5eXl5IRg91tny&#10;4WPVeSLF0eXl5eSIvsSlO0cITcJHYJRV+XcJnV0+9p4ymfReuiDXkPm45I55UPqmPikIAyrFuFte&#10;44a08/RBP9lZZ6jkHB+iDmn9EYcZIkA492nlOI6BzxnwyQp7TaGDg1zv2RyDSlPDCAWgqhUyn2Wb&#10;ysKDTj5jxG4/opBSaNe8MOwqwae2R0zeGNTlrBtAHl+mFdDToW8ilHo5jMF7f3RunsNNTty0AnHs&#10;iRBBGTleb/oi1SkiDkI09JGwYACWMZb2CzFx3W+cqajt4FnIltWHgmJwHdbLSV21p5HZRkMyvNaO&#10;LI3DCoHVuX1chxwr31rVhrZMqg9V1YdNJgj1QczQq6ItHHvm7cZRWOBuQfRBqeo2zZJRaOrbsHuq&#10;C4esibuynccILhhMI6tuU5hrRvCbZIl8QvEzYAMJwOB2TFtaMjhOYqoOzlWpYQ3/AEO4mhwwQnMM&#10;Ldw+6aR1TG+oTiOtb7hOVy7H4gaU+ggG1DI64IjBWNLFJEGO4YxgDCXawj09v802iq24TqKpa4E8&#10;dx/mnIPo4j/tH8fjdAcf91Xf80C8vf2j87TW6Ax/+arv+aBeSKz6kVfogNyk2Ncj9Z8pUYuz/I5a&#10;BTV2AaqtwSE2bJ4gKb1z8OJTRlYW8AlRYcEHfMspi2sy4ZC3M+TwU6EO/DWxGGgJt+I+682Xce+U&#10;4jYs3Oyt9u3C2YRjsti4H0VL/IZmP5Vhbbh7LGR7KZE3j7pyxu/ATaPuE9p8NGSEhHvA2rdq2dIC&#10;MpEygZVb7Eaydim0vLT9kpLLkJs6RQYl2J7CvBZ3jKwFVP6LX9GV5IvJDjysZPuVKPRauhdYccAl&#10;Ih+O5WJJMsPKkOKeItz8yasSjpPOqhD5nyhe3bUiJPIPssxvBBzyrUIcRyclKb88JsHAei334YkR&#10;YuexTeRYMpx3WC/PooyGPMTlvyJu1wz2ThpyxQEOGfIFoe62HyBJOPmSEbrV8iwTgFN3ycpCNZXb&#10;2lR66xNy/Psj7/lQa7NGTwpQKJlf3loa12FDq/8AvwpnfAB4mPdQ+4DzD7rSqOW1v5sQiOEt4iQb&#10;8pW7OUczDjLGRwH8LJf5QtGBZeMFQZJyyhTO7C2iHmP2SYHkWzASOFEgOFhJgHPdbHskOLNk8q0c&#10;/DcrA+Vau+VTLDUv38pFZPBWrkit9mH/ACrZvylaLKQxrItH9gt5Eh+qQhKTuUklZO6STrsRq/5U&#10;n3SrhkLTYVYIRew5Wnh/RLSNK8AMKoQj4bfXutJI2JZzMlaujyrV0IaOiacgd1tQUe6UH6rdzduc&#10;d06tfzcquZKPaDVnpPzFb2k6H8lirKxxb39lcukYhtAwFnW/R12l/AnFhh2Bg9lKWt2sQK1Q7dpR&#10;rJx3WfLs1YmsjtpCC3Vm/KMvHlKGXIfljHdRJkQuMHJQCWTY9SO6O2k5KitTMG91IgYfM/LsOwEI&#10;udS9jT5kpNXDJAPKEXGUyZOTj2VqEJyXKQMGDlMn3SXePus48pTGUnf3SK32Si0XSXxAp5Yq9z3s&#10;VZWRxLxknurFsXDmY4TPoYsmnO6nyfUKM6jndDGcdlJ6BuaXnnhRTVY/LcFUuxFUapvZiL8/VRa3&#10;aj8So2g85T/WUD3PdjJ7qJ2akcKzkYRkRMvTSVc6aFntwpsPPTBV9oxhbDH+isFkwZTDsrSBGr1G&#10;9pd9lXt737ifqrHu9W0ucDg8KAX2eMl3ZUbwgCMY+eIgHCZmB8coG71ThleyIEZCGVlyDX7gfVTU&#10;+Ct9k3s1WIo27nqUUF/bCAN6qGC+lpA3H905F/I/nP7p85IMueXWTGM+dCKzXTRnDxlVLW6scyM8&#10;5QOo1S5+XZIz9VGRCRbNZrkuJJeglbrjAz4uFV1TqV7uxJQeuvkr28AlQJp4WS2o+oG12PHx+qf0&#10;3UE+MB+I/qqBddJsEhpSlLf5onguZz9VbAolM6eo9e+Vn539UepdbNke3MnP3XMFNq2XcM8I/Q6u&#10;kaAd5/dTHOqrVqaKaPl4/dSGhuMcrRh4XNli1k7aDvP7qfWHWQe0Avxj6pES7RI17Rh2V5Qy36qY&#10;4Nw4E/UqSUFzbUM3Et91FjD9bQ9isNkbM3y4/RebjOAcJhHn/MeFj+UrZ2GjHf6pPf7BOhGw+VYd&#10;8pWA4njGAtlIRpGt1gDCykI8vLy8oCPLLfmCwvJEJdiq8ksr2UiIqk3/ADLGV5IR5Y9llY9kh12Z&#10;Xl5eSLDASjPlWCzygrUAjhIqNpO4Wq8vJCPLy8vJEo9mixtysuGAvRpwj6EpImkjcMpRkTW8tGCl&#10;i0YHCScTlMRNsLy1eCQAO63wWs5wpiMYSrPlCbuka3u4BITXKKnLcuBH3UBDyTutfscKOXPWVPRu&#10;7j91Hrn1Op42ODHAED3S3YJqOeSwHzxtBy8Z+qYS3qKlcfzWfuqYvXWAQg+YfuoHeOtwYHYLSfdM&#10;7IrstjXlHRlVrGlhz+cP3QC69RaaNp2zjIHuuXa/rLLKOJGfuo/V9TZ6guJlbyfdVTsi1wWKvBde&#10;r9ftqw/bICO3dVLer0JZXEvUNrNb+IXB0gyfQFBqrUhmPJygLJhcIEqfeGMcTv7J3FfmbR51XUl2&#10;3Htwm1bqH8O3g4I9iowmWbC2YL8zf86f013zIDvVIU2rZHys5PP1UwtV5fKW+uVeUlqfxb13rP8A&#10;HA3u8KDyXKXaMFNam6yRR5PKmQXZYX8eb/iCWi1AzI5VQjUshl2lxH6p63Ur2N91Fk3HLLeZqVkY&#10;+cYT2PVsTGf3gVHTaqlHbITap1hLEzd6J0R2HQVLq6J7D+YERp9RsmaxjH55BP7rmSi6iSAycjb6&#10;cqY6Z1qah8fmOT9U4nAqX+0LqjU1Wg3bs4jrv+aFeQT44Lh+Jm0UXM3gR1eM845iXkinafX+o80Z&#10;JUWurctcpVMMx4UcujNrXLQBKiEXMbM4QxmGjPqUWuzdzj9kIdnbhRZoZRsZMAlbRzjCbk849Flp&#10;DfRIg2O/E+qUZLgDlMd5Wwccd1FtoYJMnyO4ytjKcjlDGvLTnKdB5IaVBdiHhfj1Xg4lI4LhnsnD&#10;G7G+6sGFY3FOmPJGE0jOO/C3/FNjSIYY7c7Y1M5pyD3WktxY4e36pnJVtce4CrfY+GOvELisO7Ep&#10;rHUN3fMlHVDS08qDJxWOz28rfxWhufVN/GHuFq6oYBjv+qrkSFDJvOc914EpvC9r5MZwE9ywD5lE&#10;vXQln3SbnjsEsXNdwUm9gwSnyOZYlfCaTnlN2Sc4wl/F+iYRs47QAFuwYakHyZxwl43bm9sJ8iPO&#10;JBGFu52G/Ra7dzhzhbvaBgd0skWJ7m/VbL2G+y87yph0ZaeeE9jb+WmEQy/OUQjdkYxhITFQeMei&#10;SecFKgcHlJvbn1SIiYcXZBSEjRlLEbSecpNw3JCNG+ZvKE3Nu7d9AjDWbQhtzj2Mce6aDKpIru9N&#10;zvz7qG3EHxQPRTe+DZu+qhN1lax+ScLRqZzWsrzJsaj2S0bQmIrY84yl46xq0WYSr7yOwMLO3dyS&#10;kRUsJxlKGVoA5yoslsNnAgYCViyAkTM0DkpQTsDAmGcOBRxOCtcuWoqG5WfHZ7qRVtYtH5m8rDm8&#10;L0T27PmC2dKwN7pCwxq4EFauCVfK3PCSM4PcYViXBEwAs7VkvbjOVgPbnunwhGrwkCCCnMjwk/L7&#10;qEhsZGkgO5aBnunUgbnOQk8Nd/MBhMuxsMRLAPdewFs/AHfK0VgsM8WApN7AErx7rR5HulhCwxFY&#10;K29VsMN7qvLFhjeVmGErNrefEx6ZSkwD4yAeUjQERy+5yq5Nk4fkid6ai3PVz6VgDImkd1UGlPK9&#10;vHdXVpSLdC3nCz7mdlp1iCJvbIxsGU9ccHhIUjPDYPXhKAkn7oB9mlExK4hvCG3R+2IH1RN3qEJv&#10;DSWABImQ68VB3HsoZdKstOAQpbdo3PLj2woVX0su73UiAxyXuJJ5KSqBnhOGQOB5C0qYSOforRDN&#10;kYdkJrUUzQ7jKIQtIySElK0OekLAtZ4dr249wrHsrGtLCoFbnNiLSfdSygu0ce36fVIgy0qGoDab&#10;gjso5qLbMHZKZQajjZEfP/VArvqSNxcN2cfVNhESJajpWGV4PYqKRRMp58jgZRa/XlsshI+vqovN&#10;WF7sg45Usv6EWZY70ymgaMgI1JqYGLaHcKpIbx4cRGccd8rP+0ha3G/P6p/l+x8oml71JtJIcohc&#10;L0JmnJQWr1AJnEE5/VMJqsTOyOyjtLAhNW+rSmE1WXHukHuc/gBJspnyO74/RPtZBxbMyV4AIzym&#10;zq9/oSnbbZueMnP6J1Hamev+SsisIbawI6oknGBnC1FPK4YI4UkjoImHAYFuaNoecD+inx9jqGey&#10;Mtt5PolBasj5VJWUrSe2EqaZgA4SyiezPBE32geGRtwExksJJLmKdfhWOHLcj2WDRR+jcJ00hnQm&#10;V1NbZWnIBCy2OSMADId6qeT2tn/oJtNZ2OaCMA49kijaBLddpKPDXnlSi2ap8MjDiMIFPaMZOMn7&#10;Ji+kkhPlJapEHEtu262DdpLyphate4YBvOFzky5T0zxk8e6MUWq3wswXf1SIOLOprRrmNzBl6k1v&#10;1LDPglw5XLFo1mGxj8z9MqVWfXZDv7zj7pYGxg6TiucU7u+QnsMjcHHKo61a7cSCHZH/ABKXW3Wg&#10;k4c7H6pDFiGQOOAMLyj9BqaCfhxH7orBcYp3EBwSEO15atka71WzQSkI8vLxGCvKAjy8vLyQsHl5&#10;eXkiDR5bNaC0lardnykJETAaCVnYFkDBWfZIddmpYFolT2SSRYbeIcAey1JyvLyQ2EZaMrbYPqtW&#10;u2rYPyUhYR4sAC0ShIwUmkSSNDysxjzYWMLZgwcpEmxT0SEhxylgc5TapO2Mn2SINjaprxEOSg1X&#10;qTw2uGeyb3Wr7kHChl2r3ta85TlkQteNWPiDiXcAKttSdT30shaZHABOrpWyS00h78KkdfVcsccj&#10;2uPGeAEJbZ64ZYbTTvF9W9bBBI8OnIA+qry59aDUuPhzvOfqqc1vcLhWVb44mv5PfH1W2m9G3S5R&#10;Nc5r/f5Vzd3lWsxidJpvFKcd8ie1nUGrq3Ha95H1KD1WoKypBGHH9VLtOdJqurjb4gdj18qmND0V&#10;Jb5o3n9EFHXW2csvloq6+CkXXCtcOGOW0YudQ07WHHor6h6PeEeYyf8A9VFaPpUGN4iPb/CiKtVP&#10;dyBWUwj0c40tluk82XNcpRRaXrGsBe08+6vSk6YBpyYjkHvtTxuhjE7aYjgepCPnZu4KdsYlGf7K&#10;1L+AO6CXnRVfIDtHH2XSUukmRN3bcEfRNXaehldtMef0RFUWxm0cx0ejLkyQHHb6Kc2DT9YwMD++&#10;B6K6oNFxPdkRAfontPoxokyI8Y+i0NoBuRVps1URjBI+yZXO0VEdMcg5xwrzbpTAA2f0TK66TDoh&#10;ui3DB9E+1kU1k5eqKapZUO38D6BEKOnmljaWnJVl6i0hGHPxHg59kHtdg2vEZYe/dUWRljgIWOyM&#10;OsdbO0ljMobcNGXiogcGsIyr/wBO6RZIxuWF2VOaHp+yePD4Mj7KVcXjkadkUkcSRaAvsZf5Xd1P&#10;9G6ZudG6Dxm4x34XTs/TeCP/APd8D7JsdFwwuAbHjn2VjTK/bF8I4e+NGnkiOixJgHwqv0+sS8pF&#10;/aA27+HVuh8M3B0VYMDjGHQ/9V5QwNlH1jlYdqjl2PDx7KTzfIo1dgPPk4K0MmRS+SF3AB2Sg7xn&#10;si1yeGlwyEFMmXHCQcamM5yvYKzvzws5TCPeGfovAYXt5Xs+6jIdGQMp3DggD1TRqdwfMFFdj4Hm&#10;zyLZ7tjOVlvYJpWzbWnB9FYQbwxnW3QwdzhAqzUfh586HakuhhJwVXdz1GQ48nuoSeAmKTLIZqIP&#10;PLynTLtvHzFVHS6ic4ja7+qOUV6klHzY+6ocmO4osVlzwc7l6S+Nj4LzlQ5tyeIw7d/VCrjfXsdw&#10;5NuZFxROqjUjWfzpozU7SeZFVV01JKwnD/6oUzVxJ+fP6pLnsrlwXjFqVgcT4iWZqlucGQqkafVj&#10;i8+Y4+6fR6nGeX/1TtYLVLguyC+h4yH5yiUNeZWd+6p+16j34w/P6qeWG5fiNg3ZUBbiW0582SiG&#10;B9EKgcT7oj4hSHybuZnGEozAC1afKFguweEhZFmnzBbSdwm7XkELdz8uASEbLzhlYJWPE+oSEbR8&#10;OKexHIQ5rzlOGTEeqQzfA/ccAcpBz8JN05wOUiZSSkQyxVxysbwk95XsqOSYsmNyAdE73CfDsmtw&#10;b+Q4p1wJxTK11M4AYH1VX6krhASc+qsbVUjml3B9VTOs6t7d3BR1UjK1FacmhFt8a05ThmoQq9fd&#10;nA4B9VvHdn+60HIzHpU3wWI3UB3hKuv+SPNhVyLy8OHKVkur3AEO/qobmQemSLE/jWQMu5S8d5bt&#10;+cqs/wCOPYQC/wDqt3X923h4/dOmR/jJ8FlC8sPZ5XjeA3u5VpDfnh3Mg/dOJL+4t4eD+qnkb+EW&#10;VFd27fnWXXzaAO/1VbRahw3l2CtjqQho5SyQ/iFhG9gj5sJP+MtJ+ZVxNqR2eHYH3SA1O4Hl4H3K&#10;mpFD0byWiLwwjG8rAvDP8aq86oIHLwfsVtT6mDj8+D90+4j/AA2Wgbxv7OWwuTcDLuVXbL+448w/&#10;dOBes45P7pnJMX8SSJxJc2f4kk26MG7zFQiS9n0dgLWK9k58w/dNlD/xZE4F1bu4ccrP8VHqVBTe&#10;i12d2P1Xv46R/P8A1Utw/wDEkTn+Jx+5WrrlGf5ioUL8T6/1Wf4u487v6pbiv+PL9EvNyDT83CU/&#10;iAkxyoxRyvrC0ZOSpPb7C+QAknlVOayS/iz/AEKtkeWbmjIKc22kkllDi090foNPHwmgNyfspDQ6&#10;cMZadnHrwqpzJQ0cnJNjrTFJIxzMtVzaZaWsa3HKg9js4YWeU4+ysO1ReCQeyz7ZNnS01uMcMllO&#10;fywD7LdhyfRMWVrY4u44+qZyXljCckfoUFzkPjFYDe9oLslDri5ji3nt3QSbUjGyENeB+qaVN+Eg&#10;OHAn7qRLaJXJjMO+6jFe1m7sEQrLiXRuy4Z+pUWr7gd3dTi0yiWV0ZmkYx7vuhlbWNDsZ9ExrrkW&#10;l+HDv7oJU3QkklwH6q3DIbgtLcWsHBTJ9zDTknAQOe5Z7OB/VMprk0jBeP3UkmRcyTfxrB8rko3U&#10;Lo/+8UImuQbnB/qmj7ifcqSj+yLnksd2sS2Pbv5Qqo1S95OXKFCaZ5zl2E4jhkkaCcqW1DKTYTrb&#10;wZXdymZrHFvcrEdDuPJCdRW7nnkJbUSyMnTTPBAzgrVkUh75RllCxvslmUzPZSJxgmA227c7JyU8&#10;jogGgBEGxgH5SP0WSwbvYJsou2jeCi2tOQnEFINxOPRKgAN4SkJx3KWUWJcGG0wBBwsuh9gltw9w&#10;vd/VLKHwhqGYdnC2Me4k+6c+C33H7r2we6ZtMZ8dDYRHPCU8I45SoYM90r4fA4UXgjyJRxZ9Ep4C&#10;VawALxPBUcoWGNpogU2LMDlOx5u/H3SUjw3IwrYtMnsQ2dG0jsmdRSNkHYJ89wIz2CTa3dlO5YIu&#10;tACqtO8HIGPog9XaXRnLeymUjB902qadrxyEtxW61khBdUUrvKOPunlBe5oHeckfZHJbS1/plM5L&#10;EBkgJbiiyGEsD+g1Y9jh+YQFK7brR0eCZDhVpVWqSJxLSR9Eg6SenA8xCW5FG1l9WvXJHPiHCl1n&#10;1/iQZk4K5kotQyw8OccYRq3awLSAH4/VNvQtrOs7ZrWOYgbwSVJoL/BIBh/f6Lk+261eyRv5n9VN&#10;bZr2R+z8z190+4lKGDo2KdsrQQ4HKUJwQPdVjYtWyVDY/PnI91N7dc/GLcncVLBDAYIIWFtv3tHG&#10;FjCWCtvDMZWV5eTMi3k8tmuAC1WPdISWRTeF7eFovJieDfeCtdh9lgd0pke4SHNA0lYW7SOeVoe6&#10;lgR5YJwsrDuyYRjcthz2Wi3YmJI24Wp7rx7rGRnCQ0s44Nm9im1dGTA5LklqSqHboyCkLDaITdYS&#10;MgqM11vdMxwAzlTmvphI8juhc9M2L+XP6KuUmi+quTIfDpMz0cgkHJCgt+6UisLi52R6gq8qWImA&#10;8BNZLeJidzO/0WLqrHbHaza0yUHycw1nQyikm3iIOwechTDTHSWCCIM8Bm0DhXK3TjXvIDOM+yO2&#10;3T7YQMs4+yyatDuecG5PWxrrwmQjT/TinhDQYWhSeHQVO0f3bQpnR26OJoOBkJdzGs9FuV6CKj0c&#10;3br3u4ZCJNA0x+WMLzNBwtb/AHYU3lAYOAvNeCzspT0KXKQK9VKX2Qdmh4xkhjUIueixFl2xuPur&#10;KDd2cBC7tSmSB/HZDzplFZLYWtspW92SOnLu2fQKLwU8TKk7sDCmusQ6GRx9lVF7vDqOVxBx+qMo&#10;jxyEbyfUZhd2wi9LHDkcDKp63avfnHiD91I6TVTuDvAz9VpxhkDyWeIYSM4CaXCCF0fYeqh0WriM&#10;AvB/VKT6n3x8uH7qfrRXlpg6/wBtgkLyAFFIKBkNQTtHfhFrre/EDvMM/dRg3N4qAecZUJV54L42&#10;PGC2dLRRhkeQFZdrEWwD/RUbZtROhazlTm36sLGg7gOPdOq+MFNmJE+rYYy0jhBX0kWSeOHDv90I&#10;fqwPjJ8RpP8AxIRNqfzHzgAn1P1UvUiuKw8nIv8AaNMbFX6D4GDHXf8ANAvIB/aLXV9RV6BLCX4i&#10;rs7eceaBeTepF24+sdR6fdRy9sySVIpWHYgF0ZknKbABT2V/dxhzwgW/YSpJeI+XqLyDDioN4NJR&#10;yjJmJcEsx6bxjk8LxOJsJtxLYPFq9+MBI5WWcnlM3kWzAuHcgpzBLl2E2aOErEMPCZdj7Qpvw1M6&#10;lu8H7Jz/AN2FrMBsPHorCiaK21TB/eKqr43ZuVyaog3ZVVajp8buPUquZKLwR62PzIQpvZ4mGIb1&#10;D7TSF0xOFYFkoSY28ZQxcphBsMPgFRa9wDI2+6ngt+Yjxjj2UeulC3GPXKQ+clX3eB+HoVQ2t71P&#10;bjQZcWhoP6Jxa9P4ZkgfsnTwVz+iGNtT4m5TSYGOUAqy5LK0McNuf0UTvlsbFIOMfonbyQcuBWyS&#10;cMVqaQbl7SqutUYicz1Vm6Tkw9qiKOWWFSJ475imNE/hPN4SLxYvw0LEbtxWoeMBKxYIPCbIjZ38&#10;v3XnfMFsCARlZe4EhLJFvBqTwkkqeySSyOnk2Z3SnqEmzul2jhLIpdHj2C1ccNyt8c/RewPZNkgu&#10;xEPye6UWrgM9lhMXYFhJx3SVYc0rivbSVvM3FIc/VTFkqvVp5d+qpTWYyJFeWsGZacD3VL6wj/ve&#10;P5Srq1yBW9sqbZ53/dKsjWZY/wDtBHYYWY4hu7rSxhAMnh8Gjo/N2WXROxw7ASrmedYmacBIUHl8&#10;jRzS08nK1cnBZn0yseH9AnXZbx9DYdwl2LYRZ4wtvBKsyNliPm+qyd+0JyIDt7JJ8TkslfIzmDsJ&#10;hKxzvXGEVMJyU2lhIJVb7HwwS8ujPzZ+iWpHPLgUu+nyew/ZK01PzwmGeRzDM/eiInfgcpKkpOey&#10;IR0rv8KQ2MjGSR7gmm+Uv8iOC0yVEnlHB9katGipZ5gS3hJsSjyQpwqHuwvCGoJVtQ6FYzJMeT9l&#10;pU6MaO0eD6cKO4ujDJV7KaoRehtk0wb91LnaScz+U/silu085j4+OM+yjvCVVFiWndNPPhuI5Kse&#10;12Et2ZCdWCz7Ym+UZx7KbUFraI2FwA59kM5vLIOrAxt1kwwcKRUVm4GRwiDKWKKFpyOAkH3RkWQD&#10;2UdzfBBLASpqdlKxL1N4jpo8tcohdNRtjHzEfqoldNXNZTO/M/qpKD+y5SLGqNYNjicC/kKJ3DXv&#10;hb8SKn9Q9RhSggTgfqoFUa/krqhzWzf1Q8o4LVNHQrdb+NJneidPqQyNyH5KobTtymn2bnl3Ksa0&#10;ufIB3Q0nhMuj8mTGpvb3s7qN3K+PjB5T2eJwg7qLXcjwzyq4Nk7IJAq6anfHK8Z7lCp9Ql45Qu7y&#10;NZK7LvVDHVTc+61YptdGJOai2H3XZ0jeEl+Je9yDxVrWZSrLk1rsohQ4Iqakshra55bnsl9jED/i&#10;49ytX3Uf4j+6ZwHUl+yTxzsGB7J1HVNazCiTbu3AWf4wPf8AqouOCXsSJeKtucpQ3MNbx3UPjvLR&#10;xlbvuoLM5/qmSyJ3JEwbcd4yl4KreoXT3QOaRuPP1Ujss/iAeqhN7Qqme8NML5ErJA8sBTq30xf6&#10;fujEdsLmA4/os93pGrGvJHBE9oWdj1In2knHCw20Oz2/oorURJ+h/sj7WPyEuyN+Eb/hBHp/RLMt&#10;Z9kz1MUM6GvsA/h3+y2ZA7KO/wAOPt/RZbaS45TfyooSpYFMBBGe62cCG4COG04PKRqLWQBhReqi&#10;SdLQCdvBWN7/AHRxlqLhjC1fZ+VH+TEj6iOyPem0j3qTPtDvYfskTY8nOFZHUxRP0P8AZGXOe4YW&#10;cviA+qkwsQx2XjYN+OOyd6qJU6nkjB3nlZfC94ClRsA8PGBn7LaOw4xxwnWoixevCIuykfsWr4MB&#10;TB9nAZw1MTbPzCNo/ZWqxPoplEic1K1w5TGa0MlaTjspXNQEOI2pFtvLieFXO7CHVSZCpLI0NOEO&#10;ktEkDiWqzY7S13D2gD7JCWwxF4IHqhHqkmWLTZIHTRVLJWqY2MSbmbvdEaTTjJJfl/opZaNKb9nk&#10;9fZG13ewHuq2B/SjHFsRHbCs+wNLXDPuFHNOaZfAY/LwFPaGg8LHlWkujNksBaPsPssvPlK0DS0L&#10;BPCcoazyeysrLx5AsJmRaweWPdZW7CAORlMJPBovJTh3osOAA7J8EtxovLB7LLE2CR5eXj3XmfMV&#10;IR5ZaMleYMuctnDA44UWISczBWywey1TEkbpMnD8rKx/MkOaTyuIBHohlXVvaworKOEGuAyw491T&#10;ZPEXgKpSmR6rur43lNv4g+ZZrqcukJ9FtS0p9ljSvk5YNuuqMVlhehbvjT2Kn3ABaW+A7eAisFPy&#10;E8KnMDssS6EYKLaQicVPsZlZY0RjBC0qZSI/KVpwq2RRlztcng337Fnfv5Qo1bgSCUpHV/VXxnjg&#10;q2fsI53r3hr0Dw5qVVuW0V/9GjW4TSrZvhkH0TqTums/9y77IWa/ZdCeGVPrejG9xPZULrOJrPE/&#10;XC6D11/MqD1qBiTj3UK8N4QWpZKyirXwzvSh1LUMdgHgcBMZv796ReBuC1oEdwej1NUj1KW/2rqX&#10;DGVHg0lbxtIzlXYRW2GX6hkl4JWrbo9zgcoWAM9lu3uAnWELId/2gmhLdpRODVtTs7qK7Cl2kgDl&#10;J4Ysktp9Wzu4JOVu+/S1DsZ+qjNG7CfRygPCjhDZObPjjucs1Vow+0VWP6xLyQ+M/wA1RpHIz5Kv&#10;/OJeS4G5Ps4/lnKBXZuDxwjgO8Y7IReG7CB3QKaZTSuSv74Nv3JUVnBLnY9CpdqBv9DlRKU4kcPf&#10;lVyXJqx6EYw7lbbDu3Ec+6w2Ta7GAt95PooZJoyvMJ3LDgWrzPmSyMxxGSQnDGgEFN4xxlKiQgjh&#10;ST5GCcY3M5WXMDgcpKKU7OyVBLgrCiTIfqWB2447Kr9R0vzZHqVcl7j8SJ2R2VZajgAaeFCSbGIZ&#10;bGmKUgcKf2AuMQz/AJKEwM2T9u6nNhIbEP0Q7i0SySI5EKjF1ZmXH1UrGHU+Qo1c/wC+P0USyPRH&#10;JIj45Rq2wOLOQh8p/NJwjtsezYB9EiMzUw4jcMdlA9VxOdIDjt9FZEpAD8BQPVJ5PCRTLoCW8Ycx&#10;WRpQ4c1V1RY3M9FP9MTbXAYSLIFi0ztu0D1TzeENpDv2eieEkOwnwy4dscNoS8LgGn7piHloATiD&#10;zMySoYEOmuBPKw/vkJE+XHKUDstTEWuT24+69wtSeFpuSHSFWuwUuxwwmLXYcncYBA5SHa4Fdyw5&#10;3HCwY+O61xzhIglyezk8rLhhe2rxOThItybs5WakfkkBYaNqUezfDn3UyJWurICWO4Pqqd1XRue1&#10;5Lc54XQV6tpmjfxlV7ftPOdkbMoisFsWWc6z2eR87trD7LUWOZpyGFXP/skQXHwv6LX/AGUd/wDm&#10;v6I9yQLsf2U26z1G75T+y3NiqHgeQ/srgOlHE58L+ifU2kS4NzF/RVykvodQf0Uo3TVQ7HkK3dpe&#10;oDeGFdAQaJBAzGf/AJU6Oh2hmdh/+VRUuRmmjnI6cqGc7CkzapWHzNKv6t0e0BwEf9FHLnpPwzkN&#10;/orNwxUbqF7RgNKRFumkdgNKso6Zc9xGAMIjatKeIW5Y1NuI4Kqbp6pfyGH9lpJpWqP8h/ZdA0mi&#10;i/GIwfsEQdoVwb/cj9lByL4pYOZ5dL1EbSXRlb0GnZHvwWFdD1Ohzg5hBHtheotDMac+Bz9lFTz0&#10;JxTKgt2jnvxuaSjDdHOAGGlXBR6QLXYEX9EVGjXYH5f9E+5kJRwU5bNK+G9u5hJyp9YdKse9vkUs&#10;ptJbHgGLn7KYWHTYjIcWAdlFywiCRDYdIF3AYP2Xq7RJaB5B+yuCmsrBjDBlL1diEkedg4Cr9hfH&#10;g5/qtIef5ElDpRzZm4jOFdVRp4E58MJnJaI6cFxGT9lDeEwZEbXZhDG3LMH1RGYxwsaD6dktcKpt&#10;MSAMKM3S8NY7um7FLkkNTWtFP78e6i1Tc8PeBxlJVl7H4UYP9VGZLi59Rw7OSrq1kFfHZtqW6GGP&#10;Ifgqp79qWZoe0fL91NtXPeYMhVJWtdLK8FpKJkuOCEpYInqK7S1EnzYyeyzYKN9RUtcOM91tcrW9&#10;84w3AypfpCzbJWOLc/ogJ/onXmTJZpegfHsB/wAlZdo/Lbz6KO2aiAAIbjClFFEQRkYBQUzQimmO&#10;6ysIhwOyh14Li3AzhS+eLxG4wh1XaDK0nBH6KqPA9mZdFQXyOR0r8A90JFPNjgEforTrtMulkPk9&#10;fZNXaRcRkNx+i1YXYRlz0+StnwzADg/stRBMTgg4+ysWXSj2/wAv9E3/ANm3h2CzhWu5Pkq/jNEB&#10;dDK09ivFkp9D+ynp0y4nO3+iVGmHHb+X3Tq2P2L+OyvvBmAGQf2WRFKecHH2Vjv0z5B+XyPomkmm&#10;HluQzH0TStjgi9OyCmN4I4K3f4vhqVu09IHcsWXafds+X1UPbEg6JYI3RMlJHfKm+m4pC0ZTel06&#10;9ozj+ik1mtj4gOENbPIdRCUeyV2aj5b9lKIaE7AB2QS1sMTGu9fZSellDo25OFgTnI6OCQl/D8tP&#10;HKwygJ9OUQa8OaQFlrgzuqcthW1DAW53qOFsLeR6J/4wPC1dJhRkmM4g78AfZbMt53cnAT3xPslG&#10;lpA45VfYlHAPkt5MgA5GFq61uJHCKMI3+yUcQD2TYYnFAwWvyHjlafwnJ5ajAPGfRe3NHqpbWQwg&#10;PJajlJ/wUucfuiUzy05ysGo2AHPKQtrGIsmPRKw2TvkJ4KvI7pSOoznlN/8AI2zIyfYxjsVtHZPo&#10;n4myfmW7KjJwOVOL57GcMIYvtLcY4whU1na2V2ApRtD+4wvS0rHebbzhadL7M+eMle1ts2yEBNxQ&#10;7PTupdcKJviE7UMqKYADAxhQtbawW1rLAzac9sLZlGC9vHqiMcQJ54SrYQCOVmyjhh8EjW3UX5vY&#10;fsrB09Rjc3cAQPoofb4PzM7ipxY/mGCtPTSAtSkTW3xBobgIm3LUztzfymHOThPc5JXRx/FHPWdm&#10;S4nutTysryfJQjxORheXl5MxmsnljPKyvBhJykiODPy9lguPqt9u5e8L3UhkJ5yFsOGZHdYcA0FJ&#10;+KfD7JsluTcHIW8Y5SMby4eyVY8A4zymTTFk8fK44Xi4laueMlaeIc9gnaJJN8m57LVZBJasJsD4&#10;wJySFp4WpmDRk90nUnYe6YVVUGtI7EJCxkfGrDjglMarD+AfqgVTdtj+Ck47xuOSULPoK0/A8no3&#10;PdwnFLbX7VpRVrKhwBICPQFgZwQVk7cz4D7bHGJrSURjansbdoHutogCzvhYyG8ZytuutR7Mm2bZ&#10;knceUzr3hrHZ7DsnRcAMprWMEkJIPJ9E97SXAq1uwRo1ZEhOTwt4LgXSYytX0mHPKTgpwJM5WVGU&#10;t3IU4YJVQyOLe6ebz7ofRPDW906dMAOFrQnHAM639CjnZPKQqS1sD1o+oOewSFXKTA70Q87IiVcs&#10;lca4eHB/uqH1k0OEmfqry1iC5xVG6zJb4uBnBwoU95CYwaKoqGgVD0kWApedpNS/PCbl5DsLWgyp&#10;8G7eOFuRgLVrSVlxcByFenkr3IyzlbjghaR8jKUDTkJ+hZQrvP8A6C2Dz7rSVjoyABnKIUNmqK0t&#10;2t7+yYWUJ0YcST3RGngklc3DCTypjprQcj2APaXH1JCnNs0A2NzQYgBjOcKuUlgdPJ8/PjYhqKSo&#10;0cCCC6OrPb6xLysf+0TsP8JrtBlsQPiw1vB4xh0P/VeVe4c+qsfdC70CXBFGHHdDLycnhCwKqeyB&#10;3+MkFQyoB8QkKc3oAtdlQqqbiRw9U8jTT4Gbc+IMpcHlIuyHZXt5Q6HHLuVhnzLQZPot2NOckJxC&#10;8bgBhKAZISTR2SzRghSj2Jj2B2Gp3FghNIwQOydwDjCuBZdg27Rgwu47qtNSxgZHqrTu0X5JKrbU&#10;sLtzjtOEiRA3MxISOwKlVj3PjBb24UWmmEcrm/VSWxVgbE0diqZiJbDuEWD7KP3QfmuRqnrWvbxg&#10;8IHd5svPHdDl0egTKwl5PCMWmE45QSR/KOWmoG0BORmPKgbQ4BQXVMZILvRTuR257z2UO1Y1ohOC&#10;kUy6I1SHBYpxppx8Rv3UCp3EOZ91NtOSHcMJ12WQLKoXfJ9k/c4F6F2wlwZkeiJH5lYXC/zAEJWN&#10;+1uOUixwDRytg4Z7qoWRcu3Ywt8EDlIOOA3CU35xzwosRtleWM5WUxJCD34dgAp5BuLAkY3Ak5HZ&#10;OInjaM8cpCYuM4WNpHKUZgtPKTcSD9EiJ5YPBXshecQUhCgG5OYW+QNKZsJB7JzA7zKQhKeiZMC3&#10;HKG1Om2VD+wPCkUO3cfVLBzRJwAVOMsMjtyyGjRzS75QsHSLN2PD/op9HsOCWjKUliaG54VrmRlW&#10;V3JpWKIeZoW9LZItwa1gwPdG7zUNiBxjKD0t28N4zjHupReWUy+K4JDRabY8AljUUl0tGYBiMJG0&#10;3drtucKYQytmpgRgKxvAI22ytrhpRr2vwxo+qgmo7DFASCOfortr48skHHZV3qa3ukeTsKhuYiq4&#10;7S1z3YjARizWdhLfI3j6p3PRPic7CXtFQ2ADc3LlcuehEssmnBK1pwBz6KSDSIezIA4Q6w3yMBoA&#10;Awp3b7gyeM4wBjurHDjkmmsEKOkA6TBYSPst4tKRscB4R/ZWFBDv8wA+6z+FcXZwCPsqMYE5Y6Ib&#10;TaViD87RhPDp2BvcH9ApU2na30XnQtI7BIi5ZIXJY2CbyDj6onQ2trBzxhGnUzN2dq2bF7BJrIl2&#10;Iw0YDhgpd1NuGEqxmOcLcgqGwnkHT24c9lGb3C2JjhxlTOf5VA9UTFjZP1S2DwmVzqa4CHPsFVWp&#10;9VNjdhrsFTDWlW90L9ucjuqD1C6aouOC4gcqt8MIzksSgvbrhSjJ4CfUbC+Vrvqo9pOlcylGeeFL&#10;qGDkcK+sGn2DtSQeJT9lWr6DNQ7yq4bxSb6YcKGfgGmd3kRMnwQUckEqbKJZWkDByptpWziNgy3K&#10;2Nqa6QHapfp+gbE0Dasux4eQ2qOHkXttFtz5Uep6ElnypWkpA5o2gAo3TUZDO4QMpPIUMqO0eL/K&#10;iDbCXNxsCPWa37ucgo7HQ/QJx8Fdz6caTzGcj6JvJpxh/lI+mFZMtGATwExqKAOdkYHCW4uW39Fe&#10;P020A4H7ofPp8ZI2hWTJQbWkkZQuopGlx8qmp8EXXGXJAjYmg/KnjLBkMIAUmfRtz8qdxU7Qxo28&#10;hS3jeqJGmaaa5vLQkJtLtLTxhT+KkaWDy+iSloxz5FFzGdSKzl0w2Nx4zlN3aebnluArFnoeflx+&#10;iayW/fxhMp8lbqWCIw6fYIjwOyXgtAYOFKo7e0DBHC86jjZ7KM5ihAE09KWRhvGUTpmBjRk8rUx7&#10;e3K2ZE48rLkacB1GMZwVtjd3K0jp3EcLdkDsqoKXR7YG8rVxJW5jIC1I4Sb4HNM/dbxEk916Jm48&#10;hLMpiZCqV2I22kPByMYSm05z6JVlIeMpYUpHblTXYz6EWN3DCTnh2HIIT4QYGMYSM9PnGOVYVgqY&#10;k8LV0eWt59E8lp8O5C0kpiqclo02Y7JWnABdlbtpeOUtDSEk45URGhLR7pzSxtPK8KBx7g4TiGjL&#10;SMJR/Irm+BwyPjKXZFuCUjiOzslI2ADnha1PRkz7Ad1gDfTv7IFUsDQQRz6KT3dmS33Ucr24d+ia&#10;zovr7BL5AxxW8btxB9ElI3Lyl4Q33WfM0IhC3yAvxypnYwd4ULt+3xTyprZCN45R2mAtQTu1u/LY&#10;EQJBPCG2s+Vp9ER9Sulj+KOds7PZWxYQMrU+iUe4EYBTsoRovLy8mHPY4WDLtbgLLngDum0rwPVO&#10;hYyZM7wTzwvMqSXgEpo+duD5gmMlUQ7IOQE46iHHO3AkFIyTtjj5yfshTLie2UuJRIzkqJZtFH1p&#10;Y0nkA9khFc27/M9DrlUu2lrR24UYqLg+KQ5/dQiLYWJHUtndhrx+qcsIcDgjhVzb766ObDicKXWy&#10;5MmjJ3DP3V2SaWEGvEDeOclbJvG7fgpwkQkMKslx4QmrjLslGp4yQeEzfBnOQmY8SHVVO8Sk8EBM&#10;JpMOI2kKVVkDYyeO6BVLWBxOMIKySS5CaOzFue8SNOcDKlFLXANw4/soM65CB+GlbC/SMGccLDlq&#10;VGZtelTiWbDXM2Zyk3XBgOclQ+2XZ8kWXHgoh+LLgMHlE/y2DT0CD0laCOCVo+oJj4KGMcXsyeE6&#10;p25bjOeFL3ykiEdOocCE8m/IAKSiYQ5EWUwceeF58DW8BUtvJJ4XZiN7gMZS7JHADJTEShnzHH3T&#10;hszCwHcMK75JcEJJNDoSAj1SVTl8RASXjNPZy0fVta0gHJUlGT5ZDaQjVsBJ+qpPWFN/fZHc5V56&#10;nnZIeSFUeq4GSNk5BPKMq47FhlH3Boiqncd0yfF5x9UYvsGyrPHCHAtMjQStODTKJwFoKDxACSnZ&#10;tjQz/qn9HTjY1P3Uo2jjhTUvkDuBGnUBYDgArRsDieG9kdqKfDPKPVP7Hp59VKwkcEhXp5K5LAyt&#10;lhNcWZaf1CtbSeiYmRMLo3Z+yf6b0cAIyWcfZWlZrGIYGgYz7KEpYIAyy6aghYDscD9kejtbWM4H&#10;PA5Ranp/DYG8ceq0mAZgkjAdlBSsX7La4tywfPf+0/Z+HuPTnngw1/b/AIoF5bf2o5D7h03DTnEN&#10;wz/80C8o7wv1/wBH0tTC5sy0H6J6Zw9MLjJ5CrjNp7IVe4+HfdQusbioP2U4u53Z+yhlZFiUlVyN&#10;CPYNlSaVlZ5kg5nKHReOI5DlOW8tCbxhbt+ZOIcMS/8AhTPdtKcRO3EJ0M+gjH/dlLwcNTIcsTyl&#10;+RSKzS4eemKrzUnAePoVY9R/uz1Xup2cH7K0gVfWDzk/VGrI7I+yj95c5kr/AGT+w1DnNYqZiJxR&#10;nDHFDLo/MiWpZXFhCa3J7sjhBv8AItj0D3/Ojtng4BUeke72RS11LsBW/Q0ySmFoacjlQ3V8IMJI&#10;HopCap+0qN6imL4jn2SKZdESp27nNCl2nHbX4USidkj7qU6c/vR9067JxLMtUnDEUPzIPa+zUYPz&#10;Kwkbjsst7rdo8oWcKoRsewWR8jlqFsEi6PQq35AsrDOyymZI0b8yV37QFphZHdRGY6jkO0LYuyFh&#10;g8gWcZSImq8ttqzhIRsOwS0HzJEdktB8yQhzD8xSzP7wfZN2fMUq1+x+f0VEpYZfVHLyPwdoBSVb&#10;V7IkmHZblMK979qUXlhVsOCMajuJY93PooZJfNsoG8jlSXU1K8h232VeVdNNHLnB7rUh0Y1kOSyr&#10;HfQdnnVlW2/xCkbzk4XPtJVzQNbjhSW26glY3BOeFJ9FWwt6a8Rykj3QS7SxTBRGK+SPCey1jpoA&#10;QqxbAZcmMY1/HooVW1xp5HEOIAKlN9e78OVWl7nlYZNoJ5W7pKozZRMl1i1OWybS85yrV0zfPGYw&#10;b+65gtlfUtqvlPdXFomtkkEQOchaGp08IxyDs6Dt0odG0B2coi35VF9PzktAd2wpHDI3b3XOSST4&#10;JR6FFkR5Se9KCTgKDJHtrR37rBAHZeJycryYR5YPZbNxnnssSloxypCEJ/l/RQPVkflf+qnk8nkU&#10;D1OwzB4H1SJwKR1dHiOU+6py6UAdWhyvDVNA9zCAOOVXNbZJJJidvZDTC1DgX0/T7KRqklvj5Cb2&#10;G0PbEARxhSGmtbgRhPXLCK5LDG1dT74Aoo6j2TuKntVbpPCHCjFZTvZUO4Um8kodgc0wyCpJYIt2&#10;UIkGGHI5yjth7fogrOg6rskFFDtBRqkizgINSjLipFQswwIdlj7DNobsIR9kfKFWgco3GxVFoymj&#10;85+6aSRonKzkpnMzlQEDpm7Wn6oXJDuJKNys4TGRnmUkRYLdB5gnDIEo+PJTh0B2NTjHohgAJUxb&#10;hlKRwcDhLsg4KQ6BU9NuwmrqXBRiSnJck3Upx2SJAowYBKZzs5R11KdpTKrg2N7JCBAjSjY/KFiV&#10;2zKR/GBoAQMy+AUhj8i9t2lMhWAtzlYFfk4BwhmEIcydikj2TZ9Yc8uC0lqhtUGWR6H0PdP6dmXZ&#10;Uegrh7ojTVTiQQ5Th2KQcczkfZLRt2ofHWbXAE5Sv4trnYJ7KwrY4Iy4BaPjSclS1vIKZz1wz3SG&#10;Fp/mSYduJCYz1w91pHXDjlVbC8KNY0DkcpWINB4Q9la0t5PK2FYzPdLYVvsMNGQlo2Y5Qdla3ggp&#10;wyuGO6ZLEiqQejczZ2WPDzymdLVB7E7p5d+QtKroBt7GFzhyQo9XweZSW59z9lHa3sPsp2fiTgA5&#10;YPOt44Fl5/M57JzThjsAngrMnwGwFLdT/mqY2SPzhRija1kp2lSy0/MFdprgbUE0towxoRE+iDW1&#10;+MBFt2eV1NU+Ec9Z2bd1laiUE4W0jgVc3kHR5eWWLCYcSk9U2lka1hBTqV+BhD6x+YwPqkOgbXVI&#10;jbx6oN+Lk8XJJ2p1cstdkeqFtLnPwEia7CUM285RamO+FAI2PGOEet3yBIsGVVA57zzwondozFKW&#10;lWRNTtez6lR+42MTgvBGeyqHhMhlLGZKkAKXWZjojtPZDY7Y6ll3O554UhoGeIGqP2XSeeQ9S/IE&#10;4TelbhuClXFrPVXZ2oEccs3fH5U0nLY857pCorGw58yE117YGFoKBu1W1BEa9xpcqlu5Rq41A2nC&#10;1ul23AkID/EDNJtPqsSzVbngsj8GaTuLpCfVKshe9i2/AuLg4eqIQ0j9g4QcVvkatNw6tcL/AAAE&#10;epYeG57obSR7GojTziMd0fCksncFooWhnKeQxRhvPCAuuAb6ptUXbw43EFGKvCwAycpPKJHNKyMH&#10;DuUGqbkGPPnUbq9T+HGRlRa4at/MdyoyUYvLHjXOXJOKu8sx8yZP1DtGA84CrefUZ903dqAkKP8A&#10;IhALjRKXZZjdSFpxvP7pvNqgh/znn6quG3x7u3KQfcJJXHuoy1kUsos/j45JheL14pJ3ZKhV4n8c&#10;u+q3NTI7vnCbzQPmycEqj+cN6Sv75Qh9Qo1JB4dTj6q1Ki0CX5mFR266aLJNzR3OUfptdAonDYDa&#10;T+5ajEMJmY0BJ0tmlw0YKmtg0y6ZuXDtha0bVJ7kAy7A9BpzxwC5uQp7pnSrA1h2AchGLZpsRsbk&#10;KW0FG2niaOETv4KLOVgUt9pjpYmcBHYWeCzKYRyBgSv4hvuEJZYkuSVdGUPBVd00qJnSB2P/AFyv&#10;eIHjg8LeCLMrD9Vzup1UVxHs0a6dnyPn/wD2nMT/AOI9Ov8Aya7/AJoF5P8A+1Cw2v6bj/8AQ3D/&#10;AJoF5XxvntRNn0OFQB2KH3CvGduUzdcGj2QytrA6QuyujMKuAhcJt5dgqN1TC5xReomGeD3QyZ/t&#10;hUy7C0sAqSM7ki+MeyfSPBz6Js8jKrZbE0DCPReAIS7WByyYx7phxBoyee6cM4Ix6rURgu7rZvzA&#10;JDPofgeQJ1AcNTZoywJzADtTlZ6pBMBA7FQnUkY2uy30U9dHuiwopqGnLg4bfRXkClr1Fl7zj1St&#10;g4fjHCKXu1PkLiAQMoVb6aWCbg4Q0+yZMqNoLD5QmtyafZJ0Mz2tO5yb3Cdxz5iQhPsnHobSDnul&#10;aKo8J3KHySFNi2o3cO4V/wBDslJrWub3wo5qKuYITzleAmazBJygV6imlbjlIGkNYKhrpgAVLtNu&#10;LpeDxlQahpJfGGQVPNN07mOB+vqnXZOJZVm8zmA88I05o3oFZ3ua5nAR13zqwkLtA2hZDRlY7NCU&#10;a3KqLEjzmAYwPVYLcOHslB6LLhykOa9hwsMOe632rAZt9UzHNsBeAGV5bNblQfQw4i5GFvhaxNAB&#10;OUoACO6rEYWMBbYHuvYHukIw0ZaVmJxHqtgzDStYwPdWiHMQLnBOBFl3ISMBAKfMwXKmUcvIVCWE&#10;aObsHHCaVDTJnPKfvO7j0Sfgj3UoLBCyTbIvcKF8oORkqM3HT7i8EM4PorJfTtd3SE1rEuDjgIxS&#10;wijsqiotLmnluMeiSZBIwARjDvXKs6ewtkPLcpEaYjPZilvFhEEgdUNwHDI9lIqOR0kABGEYGnYm&#10;PHl5TiO0iM8AptyFhEXulKZoiOSFELjpx8ocQzIKt02tr2cs/om77EJB8vC0KdQq+gfYUzQaTk/E&#10;ZMfGVY2mrR+Eezy47KQQaebGeGnuiVPbRE4EjGOyst1m9YyVyp+0GrRIWjBKNRVDQOSo/SuEb+6W&#10;NYcnsgVah4U/EP8A4sf4wlDU9vN6KNtqgf5R+63/ABbicZwEzsT6I+nJIXVe043Lwq+DygP40jju&#10;tm1xOewTbhejAa/GEnG5YNSDyTlBvxfOcrxq+O4S3C9QXlqmFijN6iErTj1Tw1G4YymdS0yDuobx&#10;etkCvVp8XcNuVGZtNndnw+6tCei39wkJLY3aOFS3lhkVhIhVusWyMAsRqlsg4PhqQw29rWjIT+Gn&#10;YwcDn6qceiEkskQrLYWtxt4ULu1vw4uDcK2bjBub2Cgd5g8OJ2BlOytrBXlbCGvIxjlErJkJrccC&#10;Qk98p1ZnZfhDSCayS0Q9fVSShGWgKN0WNwHuVJ7c0Ed+yFkEB21tI7I7CHEoTbWAAFG4ByokhCRp&#10;Lym00fPZP3jzn7pCZuT+igIFzM47JnLGMZxyikrMgJrLFwkIH+ECeycbMsH0WwiOUts4wnEZiaMD&#10;j0S4aFpFH2TlkILeSUiURERt5OEm+MeidmIDjJSb4w0ZHKRPA18L6IZcY/RHA3IQ25QnGQmFgh9w&#10;8o44QOWq2Owe6P3KJ28tAQCWjc95JCHZGPYpHXOLe5WktQ4jLTg+62ionYPCzJSODeyg4ZL9w2/F&#10;Oa4ZccpOaveON5wkJ45GyYwmUwk3YwouvJJWJBSOsAPdPae44cPMVHBvHolad0hkUoVcidikS+O4&#10;jIO4pw+vGAQeVGmOeHAZ9E7c4hg5yrfUyO4MfxAuPLim09Zz86EyzuDTjuhstXKXEJeoW4Ny3Abs&#10;blkVo7gqOOmkcc4S8UkjsZCXqIewkMdaNvJWxrQMcoTDG8t9Uqad3HdL1EHMLRV3PdOWV/8A4kFj&#10;p3e5Swjc0Kcal9kXJsldvrC5gw5FqCpOeeVFrVv2DKktvx7K+EcEGOa0iRpKj1xIa39FIqluWFRe&#10;7ybOD9eVNpNDKW3kCT1DQT916KraThpwhtbKGudymNNcGxyEF3r6rn9U8PgIjasE1oZsSt5UztEo&#10;OD6qurbWskkZ5lM7VWsb6qjTOQJdMmlHVbH/ADcJ6+5gYAdhRhleNuRhNZbuWP7t/UroITcUgGSX&#10;ZMoLhukHmRJ0oLAR3KgdFdW7wSQpNS3JsrWjIR1d27gFkkGoHEjnlbvGOyQilAZkc5S0jgVoR6KT&#10;TaHA55Q+pi3E4CJN7JKSEbTyp8LsdACqpfEByOUNhoHNlyQpM6AEpGeBuwn1CHnNL7JAttPtHKdU&#10;+ImcHCY1lQYXYyEzddQ0Y3BBWatQ7HySUT/lk9+O6E1ldsBBOEMN6LWEB/CHTVvj5y7lA/z4hEEg&#10;pHVNqJQHHI9kbtzW87ThQWOpLJhhykdqr8EAnghE16yDWWx5dkuiGW900rXlvZ2EhFXs24L0PuFe&#10;AeHKV2uiliJX9oH3e4bWkbuyiVwuzmg4cUQvD3PBwc5UarYXbMHOVzd18pB9bSQlNdHSEjck6d5d&#10;MDlMJYXeIO6eUfzgFDRm3JZK5tEpopQWM3cow2RrYhhRyGXZsAOT9UYhJkjAJAWpApU8dC0k7ox5&#10;XLSKtcTgkraOjLhkklKw25z5O3CPg2WbzJfv9MprWMd4LsD90ep7TgDOU4qLKx9O/OeAi4dFtc+S&#10;p705zGHgD7KE15mfIdpKtK/2RoDiARhQ6st4hccNyfqsfU3bOzc07RGoYXzHkEp5FanPHLeEYoKA&#10;dy1FYqMD0xlcrbq2pdl85qLI7SWgg42457J8y0BpJ25yjTaRodnJCWihy7jlUvVuXBD2ojUlAWyA&#10;beEu2hwOG4R6WjbnLuFoYRjA7KyN2UL2oDfwzxB2Q+rs4fKAWAqUxQkOwOQnLbcJZASCE9OrcZmX&#10;dMjtv02xz2kxAhTK22ZkEfEYHZOqWkbFjhFovlxgDC7nSatOKMrmT4G8UOxo44TguawfVekOG84T&#10;SaUnGAtG7VxigiuhyfIu+oI9VvGC9MhG56KUkAaAST2XOajW5TSNWFDihxSwnAyePZPI3CN7fuE2&#10;Y5oJGVgEmVuOeQsqEZ2vIQksYZwh/ahSNNf03z/+ZuH/ADQLybf2oLc13Tf/AMm4f80C8uihU9qK&#10;HBZO0JLifcprNXbx839UHFU891o+UuJweV0m4xIIJGpLvXK1fMNp45QwPe3hZ8V2OeFU3yXYRvJJ&#10;hxSZJJ7pB0hLx7LYPOVW2x8YH7TgrIduSYkaexWzSO6SeRCgbgrAbh4Wd491kDJCkM+h/D5mhPYG&#10;ZCZQDDMlPYHDb3TlY62eXGUHutKHgnAKLZKw+Bso55Vm5jYK3ullyxx25+yjj7MQ8nGMK2620iRh&#10;wgNbYcD2VTWRyvoqEwuOTwvT0Yl7BSaazkSEYyEpFZgRyMFUuKTJx6IUbYXOxtS0NpBcCQpr/Amb&#10;c55+yxDZPqppZJERktZGcM4Q6osb5DnZx9lZbLICtn2BgGD3KdrCK5RWCrodOO8QODQMe4UjtVqM&#10;JHblS1liYPTP6JeO2MZjhQGSwNaGn2Fp9kSkdtf2W0dOGeiz4e5/KfLLMI2D9wHCXa7Cz4GG5AWA&#10;x2eyYc3WSclYxwsgcpsiPbllbbQt9n0UJMQmBkpVkZx3C1aw7uyVb5Rg8KGRG2cNKwHYC1kORwtY&#10;w71CYQpvK9vKxhe2n2SELNmDmkYK1YeVqBtbx3WYmk+itEOYnYITozYA7piCQ4YSwd5snskPkese&#10;C3Kz4o9k1DiO3ZZyU6Q/YoKhrit/xBAwOyaNjx6pUDAUhYNnTOz3Cy2dwPBCSezcVqWFvZMLAtvy&#10;cle8T6BIeZe8yYiO2yeReEpwE3DjtXgThLIhx4zgcpRtRn5gmmSsOcU2B88YHUk3BwcLSN55yU2L&#10;nYW0bjwkOnhYQ6bIQcJVzjgJj4nn7pZ0nlHKdPBF8iokIHdaPqCDwkvEyO6SeSTwnyxsDgTuJ4Kz&#10;4zs8nhNWkg8rJkA9VLJIeeKf8Sx+IcmYcT2yt8lQGHDpS5e8XjGE2L8eq8JOe6kIeiQBoBC3a5M9&#10;/l4SjZQPVPkhLsxXOcW9woHf3ObE7lTarkyODlQbUId4TjjhTjyVvtFfXOX812fdL2WXEqG3iXbI&#10;7nnK1s9UWyZJwFTJF8HgndFL52/dSy2OyCcqBW6cl7TnhTK1Tcd0NJFqbyTK3PG0IzA7Ayo9bJMt&#10;COxvaG4zyqi4Ucdzie2Vo9uQs5C87kcKnLJ4Q2czccJCWHaecJ3sOey0ljJOccJZY+EMSAPRa+Gf&#10;cJw6Ik8BeLAO6WWLCMwtyPsl29knE0gHISg7JZYksGHd1q5u4YW57rGEssc12hoKa1EYkGE7cDgp&#10;u8HKWWIjVZRgyE8Ia+laHHy5Ujq424KaGJu0YGSoYElgHwW4OaeAPutKqhDG9vVFWEs9ElL+YfMM&#10;BSRBvkitTbtziRhDZ7aQ7OApfNC3kpjNECeGq7CRHsixt5HslIaIgjhHZKVoWsUbWuxhTj2N0Dm0&#10;IdIM90+NtAjGP6p42FrpAcIh4DfCCsFuZGJ6DggDlC5qFzXHhTCal74/dC6mjcXJCyyO/gznHCdw&#10;Um0N4yn5ozv+VPoqRrQ0kYwFXuY2RvTUuGgbcp/HbHSD0H3T6lp2jGG5Rinpg5vZLcytvkjptha3&#10;0Wotxz6KTyUYLeyR/CAeimnwLc0NKKhLW44RqihbH3GSk6aHb3GE+YGDsVTKxRHUv2aVLRg44Ci1&#10;6p+MkZ4KlNUcBR67PGw+qoeoWSmcs8FeXdohc7IUVllJkJacc+qmV8b4znDHoojUUwZnJ59lkamy&#10;MmSgFrNWubMwF3Kn1snAAy5Vfb43tqGHBwp7bn+UDdyrdLZH7KbmSgV2GYBKG1lcQ7O7C1DztwOU&#10;LrGukeO+R6LTlJPoH3NoM0dW9sjckkHthTS0VJftGCMKvaOUxyMz2UstVw2Ec4ypUpplckWLTSnw&#10;R6p3FlyA2+4h0I5RmnqsnhbqlwUJfsd42hJTyhjMnn7LWeUhuUHuFe6NpCqtlmJNLkcvrgM4BH3Q&#10;yquuMjJQyS5F27lCp6xz3nnhYN1ziyeEZutwLnHDsKPVVwdnG9K3CbLj5uFHbhL5vK7K57V6sWEF&#10;4rg92Rk/dKxVbs45IQWgmz3RmmDXdzysKerl/wASaeBaOc+JyicFb4OMuwhUrdjgQmFXXOYcK6nV&#10;TaW4fOeSUfxracbklPcjL/Nj7lQ112y7A7r38Wd/iWvXOU3wRlwsklkqS6TaXAptVSNe4jH6oNFc&#10;HPmHPonT5SW59VqetKGWKu2TXIrLSNe0EEIeMxz7c9k58d3APZISNLn7hyhYtNknLISjccNIPZFq&#10;WodsCjbagtLRnn2RWmqjsAWnVDJDBJ4arydk9o63Bbwo5FVtDeXAJSO5iNw5C0IV47LowbJ7BOC0&#10;Epaoqm/h3DHcKK0t5ywZcnbrj4rCMohYSZbCDUgfdmiVrhhRS5UjRzwpNVPy1+T3Uar3lzj7Bcl5&#10;KTzlGzRwM4I2NGOAtZ6gRHAPZDqmsMY4KG1NxJGdy417m8kLZvcSOCpDzynULwxx5CitvrvEPldn&#10;lFoJHySAcouund2UObXYRqJSXd1hjwfqlIaIzEA5ROnszQ3cUUtPL6I+0b0kYznCWY4+KcDgFPYq&#10;Tb2CxNTiMZ9UO4bXmQO25mPxBDvp7JZldx3xhB6qYslPsm0lS4gYKNo1+17cj01Jy5JC6t3t75W8&#10;TTKQglM8kA5yi1LIWYPrlaNusdiymbtdcYxyF4IWsblxCWY8bThMvFMjcdk4icI25yo0wdjJSs2r&#10;kXgGXkuCcsLA5vpyEPdWBjSRhNWXHMg3HAByunq0qgkZV2ox0cNf2obx+P6cY/8AzNw/5oF5Mf7T&#10;qoFRX9OQw7i2Gvzj6ugXloLhAX8iR1wtR8xSmFgMy4ooguDx7pOTslXt2n9FoeyctG3qtlmT1WGK&#10;EhC7E4b8oTdicN+UJREZHdKbsFqTHcJUd2qYnyPonZZhO6fsmcQzGl4h2SI7R/leY/lJLyfJAXkO&#10;5qYVEe9Od+G4SEjtyYQKlpGh+4rZkDAOydkZK3bHwoS7JJ4Gfht9lg04aMhPJWeVaBhwmTwLcIRj&#10;zDhOQxru680YISzeyTlwJvImImnOAknw4Kdj1Sf84UMkRt4awI/P2T1auO96fJPcakYZ+iTTh0fC&#10;SxglLJIw1u4rJZhZb8wW0ncJhGg7pVJL3ifRRayIy2TDilM5SB7rG7Ci1gQ5aMrcNAPomrXrdr/M&#10;oiFXDLlvlaiTyn7JPxEhCi2Y7BISPiLeM7jlS3CNw/zFLNdkBNx8yXb2S3CHOfKFjISbexXlNMfI&#10;pkLUvwVo75gsv7BSyPk23rLXbivN7LZNkbJ5eXl5MMeWw7LR/wAqxE/DUhG57rCw07gspCNX/Ksx&#10;rD/lWWdkhGv86WcfKFovJCMD1WV5Yc7anHPEjCRdwVhzwTz2XpHM2jBT5HwLRlbJsyRe/EKJEVd8&#10;xSbnYIWPxCTkmyQpiHLX8LZr8kJt4nlSkcmCEiEuxSo+UKFaif8A9ncpdPOoTqecCncpxeCqTxgr&#10;S8HMrj9UjQOw4fdKVkjXTPz7pKmAa84VTfJfXySy3SeZimVofkqA2ifGAprZJwSc9kPIIUSc2o8B&#10;G2d1HrXMzZlGqSflUlg9B4WpdgrV027IWMYVUo4JbjbesPflqwtZPkUB9xjKTk7rCUx5FJLI243b&#10;8o+yysADAS0XypNYH3CS8t5m5ISe3CiLcePZISd04ScncpEgTVs4KZgYGERnj7ptsKQhFrdwKSkj&#10;T5jPKVo6MqaX2VvsFSs8pTN8aNSxktIQ6duxWZGBk6RhG6TCWnTeKbbKR7KcOWMwkyIBzU/DPIEO&#10;jfuIcnfj4aArMET0jQAc9k3fCx/OEs47hlajuq3LAgeYPzeyetjb4QGOVvP8qbGfw8Kh2YEGaSJm&#10;G8IvBE0g4CjtJXjhGqOtDgRlNGzJW+x7+HytHUo3D7pdj97VsrVzwMImDYknO2Ep2m07OMrOvz0Q&#10;kD62pwDyo7cqwBhyit2bsDioVda4syB9Vh23SiU45yN7hOxz/wBEHfTMlf2TeepcXEp1bg2R7d3u&#10;gZXN9lsZYH9Dbo/EbwpLS0zGYwEKgDYsbUZtzmn5uFTHV7JYK7sDpgYM8IdVtBlyAiUr2ZIB4TGq&#10;AA4WzVrovCYMhmx/nARqjqS1zAo9u2SZS344Me1bNWthglnjBZFsq/ygjtLXHPdVvb7sGRDlGKW9&#10;l6Ohq4t4KmiZ1V52At9lHrpd/E7HjCbzV3iRc+oQCtlc4kDsrLbljCGxjkdy1rjnBTcSPcDyk6SF&#10;0oOQnLKYscCsW1bhbgPXbwSgtX6qQ3Rij9d8i5zWVokuROkl2EolTVhDsIHTfMnpmLDgdkFRpcvk&#10;lgLTVx4GUKrpy7ODymrql2XJpJMZDg9ke9MoPI5tE1z3nlO4qVz/AFSdCGgg5RKnezxlo6ZxQzWV&#10;g1jo3NcE7ELy7CI08GcFOXU3AK2pWR2YKtmEDo6Q45CViowXEfRFKeMEAFbyUgadwVVFUZsWGgHL&#10;RYdlIuc6H1RargOOO6C1LnMk7LSUFWWxWTWSsezOCmz7rIHgZKxVT8IRPUbXkoOy9o1q4prJL6C8&#10;ljQHHlGqe7+IAAq8prgMjlSGhrw+MBKGp+PIzaySWerLwg07i9r07gkDm5PZN6uTB8qyNX8+Aime&#10;1ETuj9gQKaRzyeVI7rD4zkLgtRdKct4z3WBGjkjY8vI3s0chqQP5VP7TRNc8EjPCE2eyhr9zRgKV&#10;2+Pw2Y7LSrrSBp8xeB5TU7Gv7Ih5Q3GO6awcEZTxjmgd1oxnCK5QJhiRj2JpVfKnslSxDqioGT7L&#10;n9W8/iF117fsE1jMuymM3kaCiNZUbWkqM3GvDSOVhQg1PIRB7ZBWGt8PkonDdBln3UHZcQntNchu&#10;bz6rb9bUUaHuWCex3EJQ1x2n0URZcgl5r81kBBeFvaIzdRdlcBWrubo8nPCEVGohGCc9gf8AJRS8&#10;6o2k7XqvrzqiWWo2B5Az6LrYy3RMOU3KWCgP7Q2//jqzQTu+Ia0f/tQryhPxr1r6qq0g4yuyGVf+&#10;cS8rFEkfRxnPdKgBNY5T9Es2Qk44V25BZmQZP6LQgYW7+SFjA9U+5Fi6Go5fg8rfaB6LGzEn0Sm1&#10;QbyObxgcpUdkkOEqOwSTwI2Y4bsEZS7MOd2HCQY7a9OARluPVTTTEOmcM/VPYossBwmsbQ5nKfwP&#10;2sI+icRptP1WHO2hbOkx7JCV+4JFRsXbvVauWrDhqxI/ATZEaD5lvk+6SY/ceVvkKD5EKHlgysMA&#10;WWuDhgrDEwjbw/OeEptAWRgLJIKZj9iTxxxwtQ05SpwknPIPooj4ZoXHd3K9nCx65WUhYFQSQMla&#10;O+ZZDsBak5OU+CYptHssOxjJWhkIWpeXDBSEbEjBSOVsey1UW8CPZWjyd3dKAZC0e3nKi3kRhjsE&#10;5SgdkpFg3E5W4btOQoiFQ4j14Xt60yVq84SEK5W8T8HGUk05bn6LLcd88pCF2OyTyl2OwmjDtPHq&#10;lw70PZIQ6a/gr28JAvwCtfE+qkngQ43grbO4Jo2Un1SvjFoGE+5CHTDgLdmHFNmvy3KUifjlPlCF&#10;HcFePZa79xWSnXIjA5ZyvRgYKyBgYXmjb2SEaDgpRa7BlZc7CQjJGV4DC13rBekI3XtwSXi/UJN8&#10;u1IQrI/B4SD5TjOUk+o7pjPcNuQMJDocvnBOMpvLWBv83ZCqi4OaSchB6y8taTlwH6ptyLVFsk4u&#10;eP5z+6UZXk+xUFfqSJhwSM/QrB1bE08P2j6hOnkrwyeSVxxxgFY/FOLclQR2soBzvz9Qvf7b07mn&#10;L8Y+qs2sW1k9ZVOc35v6rZ1aWMOXf1UMo9UU8rf7zH6p1/Fo3RuJk3HHGCnwyLg+w5Pc+fnKiWoq&#10;vfTu5Xqm8xtPdR6uuRqYyMJ0ivbkBSxh7yfUlasY5nA7ohFS/k78FJPlbAze9hwq3F9hUY4F6Gr/&#10;AA+QRypVZbm0gEu/RQgVkM38pBP1T+jkdBhzeQhpIngt60XOMsHIUhobhGT6Kp7PfW42nO4KU2y7&#10;CQgbhlV7WSJ5HVtdIcdspwX5PB4UXpLgN+O5RuCs3gZxhQkhBEdwvSD0WI3NcAVu7BVA+BLaPZZ9&#10;MLbatXAhSTwPhijBlOGNGOyRibkBLgYTt5FhmrmjPZaSABqUd3WjxkcqAkhFJydyl9g+qSe0ZSJj&#10;OcDBTbanUoJytGx8eqQhNjPKVpsySnTWYC1ezb27qxdEWm2Mnx5Q+qg57IwWHumtRGT6cpZwRawR&#10;mrgLAhT8tlJzjlSOviLhyECqYXBxwFdDhkWLwSnjlOA5z3gAlNKWFziM8IrFR7CHDklWNjCsUXlG&#10;eVl0YB7J5FESwHC8acu+6GnJD4AtXMQ7A4Q6d7iTyUfqbcXHshlVb3Nzj1WLqrdkckMoZ0lSW5Bc&#10;e6kFtqgWDlRuSkdEc88p7QVDmYaeyx15Db9lbfJOaSUPAGUQEbcD6qL0taGbcEZRmGrD2Ako2jyS&#10;lLsbIQfC0MzlMJvlPPZOBL4rOCh9TUbARwjLNQpdlc2Bry8+G4E+iru9y+Hux9VOL1VDkcKB3hwc&#10;8t9Fgai2PZHDI1JVuJOSe6eW6qdvb900kizIQAidspG5BOQhoyUhYYapaknuEYp5sY5QeFjWdk9g&#10;ac9wg7oJSygd5+wxHHvbv3d/RIVALgecL0T9jR5lpUP3N4PKVUW3wRfALrCWAkOOUzfUFjWknJSt&#10;Y97cg+qHSHfgLXhXPGSXQet9cHNHqpBQbnEclRW3NAAypXbXtY1rvVammhLPJFhF8jmNwcpF0JlH&#10;A5Tpx8bGQMemE4jjaBuI+nCOsmoPkgxKmg2R4PBWz27edyUmeA3I4whNVXBmQ5w2rOs1MUQwzS47&#10;SDygU8DX/VZuN2jyQHpnHWtcMhyzp2RsLIrA7o7SH5PC3mtZYTzn6pe1zA857p5JmTkdkfporJbt&#10;ZHJ6MsyUJqB4buVK6qPa05UZuUec475V+orz0LaxOCtZG5oJ7lFKaoY5+RtUOr5DCCckEJnS3p8c&#10;uN5/VYknOp8jNYLcpri0FoyOAiL7gwRj5VVlPf8ALhhxyns2oixgG7lGwulJDpZZOm3kRyYwDlOH&#10;XhvBLgFWbb89zuHfunUdzmeQc5W9pJYXJLaT51xbI085Q6pka8+iF0c73tblPmxuf6FHSbZZHCGV&#10;VHwhc0Ad6KSzW58jMobLbpGE8ErIuyHQaisMASROjcMHARu1z+Qc84TWopZHEAhL0tMYW557IFTe&#10;cFbWWSOnq2lmCV6SZvPIQWKZ2cEpKat2vxkqx8rkvrWEPZGh7+wKeUdJubnATCimEzhu/opFb42l&#10;oHoh41vOSq2SwPaGmaxgAaAnga2LJ2haNcIwCtX1jHNcMjKIxtQOpZEqi5tgaeBwmbLs6R3DyB7Z&#10;TGun3PPIwmHjhjsgrMutaeET4JEKl73e6VLst55QWlqnEgkp42szxkKiFcp9hMeBvcn4DsKH3WTA&#10;Jz7qT3R7iXY7YUUuMbnNdkK6OmxLJVOXPAANe5kpG44+6eU1yIc3k90ONA51Qe6fw21zcFacoxcM&#10;IGlKQ7lvj2dgU2krJp4ncu5TuOjb/hynv8Pd+Hy1o/ZUqfrwkCSlJvkg1dFK5zs5KjtTTOa9zi30&#10;7qzXWR8xOQMFCrhpsAYwcFb+mu5WSODib4zozFWaTBHHh1WP3iXkd+OS1up63R3YF0VV/nEvLbUk&#10;0I7/AGsLfVbtd5lnBWg+YqYWLgb/AKLDoz7raPsVl3ZIsXQgRzhYcdq2PzLSRIc33JZvyhIJVrwG&#10;hIRh2d6cNfy1Ni8Fy3c7BbhOuxwpHMNmMJxDPgYQuOUAJxHMFZlCHsjk2kmASck5SMjzhNlFWGLi&#10;oA9Fh04cMYwmu8r24qDFgcMfgpbdkJk1xylmy8YymFgdRuWzJPomzH4SsZ7JCwODJ9F7xPok94zj&#10;1WUzHXZuJPotSclYJwsZUSZlYLsLK0d5uyQjwOeVkHC1b2CypCMk5WCcLyw44Ci2I8XcJPf9FneC&#10;s4Cg2I82TPGFv3CSb8xSo7KIjUMwVnasrKQjXatJPVKE47pN4J7JCNmnDf0XgMrDeQFuBhIRlgwU&#10;4KQYMuS7uEhzV3ylJ5SjjwUmkMYacOwlnAkDlIBwLgl92QFCTwIUbkR/qlIvlWmMMWzHBreVXuEK&#10;tOHApTxEiDuHC1JI9FbGeBDkPyM4WWO3hJBw2raJ4AV4jJkxnhJuk3nGMYWX+oWgGCmyhHnHaMr2&#10;chYf8vKbvm2cZ4SyhC24e4CZ1lYxgIzkhM62u2Z2u7KL3a/iEkZy5LciaWQzVXjw9wzgKO1upxE5&#10;wyST7IJV3SoqpMDgH6oVcLjR2lni1M4a/wDw5UXJYLo1tsJ1l3qqgEteWsz3QW5XKkoWiSrqx9Ru&#10;wq41t1TZSbxDM8D0awF39AqouE9/11MIWvlbDKdpd2wD6pKLfQSko9lyao6wWizxObS+HLIPd2cq&#10;DSdaK24SNNNGJ8nGyMZUYj0FQWuLZVMNW9vzOe7H+acT3WnpIxHA6Fm0YEdFEd36kDurIRYlKMuk&#10;T6h1Nd7gdz6d0BIB2uPZHqaaodCZJn4Hr9FBNIUd51A1r2RTU9O3OTO8bu/3U6hdDbsQyyiTPPur&#10;yty56D1su8RY1pLzz9lKqWqa+NohcSHd8qHx1Piw+Iypija3+Rzcce6K2m6vMJ8KrhePoOU+GUze&#10;SQmHefOSh9fXRUEjIn4y719k8gqaprQXhrwfYgqG6vubA2Orpo/xLdw3YPYeqWGULsMC9EeIGuDm&#10;4yMJhfrz4NpinA3h55aO4UPu2sqFl0hht58aaZmHRxgu2n9ERttG2dr31L31FSwcQt7NH1+qdRbC&#10;E1g3pausuMhdTkRx45dJwAituuM9O5viV8UzckEN9FFr7fKumjERhbHSjkiQdkAlraZkcBgkDHPd&#10;y5vYceqpnWJST6LehvQbEZGTDIPYBG7VfnF4eHFuf5SVTVsvElte0VMzfCk7OzkKVtq5YYxUUr/x&#10;rG99hQu1ki8LNffEeA7g/UqWU1wDsf8AVc7WvqLG6rZTz5p5BxhwVjWnUEr9p3bm98hVyTHwy36O&#10;rBBynjZg7soXaLy2dnzqR01SDjJQzTJroLj0KUc3KbNk7cp1kAA+hURzZjdoHK3Lkj4gW7TuGUhG&#10;xOVq7ssrDuyQjUnAyknclKO7FaYKQhB0eVrt28JTeEm5wyUhZRo44KyGbvXC1eclZ34xjurF0LKN&#10;jFj1SEsW5Lb/AHWjjnKi+WQYLracOHoglRRkvKk0kficjsm0lM0nKs3LBW2gHBQ4eEXho9rWgd0t&#10;HCzcPdPREWhpaAf1VE7oxT5Ito0jg2sxhYcwN9E+a1zm4wP3SMjPN6fus6Woi+mQ3jSWMn6JhV0r&#10;XDlqKSua3uUKuFcyMEZWRqLVKHLB94IrY2NBAGOEGdL4UndPa2rEmTlA6mo2nuuVs5bwyO5heG44&#10;eO/7o5T3Zojx/qq+krHA5aU5gu5LcbjlS06lGWRtzLAbeNrOP802nubXt+v3UP8A4sS3G45TWa8u&#10;Y0guIWy7GvsrnINXSp8Z5IdhRusZueSecraGudNJglOpWtLQSVm2tz4Lq3l4AboRv4andMNmBhKS&#10;MaDlo5WGyBpAKIoplgKUUxzGecIlDCBjJQqORu5EPGyPKU1yceGUzgO/XAKyAQ8cZCQptzpPN2Ra&#10;NjA5oPc/RFaOpyfIFZ2BaynLj24z2TGWmDedqmP8PEhyQMIfcqARMccBdbXp1tJNp9ASl4OOykNK&#10;/DQ3P6oC1vhuROlq2Rs85w77K6FaiyLQfZUFjRylJri6Kn475ygoq/EA2kn9FvJI4x89kFrI4XA6&#10;QvLd3GHn0Uau10xkeJyfROKur8BrweeFDb5cGvJ2nkLlrm0yaiJVlwc2VxMmfolaG6bxjn91GpZH&#10;SPznhErYzcAQVTCTRPaif2iqGxvPojMNSDH83qoha3EDGUZpQ8vx6LT09ryPlD6pn3AjugtXAZSc&#10;HCNtpN/6rdtqJ5A/qtaU04kW0Qe42xz2n149kAltboX7tuValRadw5ahdVYM+iybsMhJldyNkhIw&#10;vOFRKAfdTd+nmE8tSctkZGQBwERpoJoUWskao6GYuaXKU262OeGghFrXYQQ0loI9FLbfY2AN8oXT&#10;6epYRbkEUFlJDOP6I7T2XaMkA/opLRWhjI2ktARWG3xbBwtL1ZI5IgLPhvLSmc9saM8AfcKwX0rG&#10;MOQEBuUDAXkIK6mOCPsZA6+ha1w4HZMjTAswOFIbjEMHCDDDS7dxwucuShJ4CIzygNUMMOcJo1rZ&#10;H+YIlVtDg7HZDSHMf9FRGxMvjLgK2+nweyklDFtYD9FH6GpG76ouK7wou/orosolLI8q6oCM+ijl&#10;VdDG84Pf6rW4XFzt2Co1PVvLzkp5p7XgZJ5DT7gZHY7/AKpF87gRwSgbK/bKPNynja4Pb3QDrz2T&#10;zgOUlSEvHUlsh9clAYKkuOGnlP6eQ+IMq6qKXZbvC1Q4Pbn+iD10WQOO6JPduGAsOgEjRnur21kr&#10;b5AUFtD37j/kiUdsZtHuPREIaPaO3KXZCWuHCFsnh8FUmhnFagRnb/REYrYzwdhCdRyxsZzwsOqs&#10;DIWfOx5QKxtJa2RsKBXCibI4NHueVIDV+JkE8JpLA1z2kc8k/wBFr6e7GCJwr/aBxiG4aHIBw6Gs&#10;4/8A1oV5Ef7Q6FsddoPdxmGsI/8AmhXl1ULPihHanifVeaclN290uxaIfsHDDwecLLiMdwkncLCQ&#10;/Rk/MtJFsO4WHqLEZW2QB3WVh7M4KYdGO5W57hbsGGrD+4Tokbs7JZjgB3CQHyrykIUe/K0c84WM&#10;r2UhGm85W0b855Wr/VJt9UiI6BGe62DhnumzPmSg7pDDjxPqlmSJossemYh812Xd0sEwZJ509jOQ&#10;oiMuWpOFs5YxlIRrv+qytWx+ZKpCNF5ZPdeHYpCMZWHcjC8z5j9lq75gq32I94YCysn5QsJhGjfm&#10;So7LVZb2SEZWWkZ7r23IKTxsOUhGZO69hZA3HKUSEJMW5IysLaNmSUhGGOw7hLb8nuktu1xWUiSF&#10;HEEHlJ4WR3CUTMTEmR8pXGAvLJfhoCjjJEVPLAvNblqw2QY7rWWQ4G1RccIQ6azDcpN/crEUjnN5&#10;W6gIwPlKyxeWw7K/cI8/5klI/bhZkfjhNppR4bvf0T9iM1EpbEShVVWCMEvO0e54TW63uK2s3yP3&#10;OA4aoJctQVFxc4F22LKqlLDCK693IXu9+Mm+OA/rlReedrGmSaQF3cglDqu5uhL2x+dRu6VUohdJ&#10;JJtPfHsFU3kMVUV2Kaj12aNxipYw5/8AiUErK+rvVWPGOCc4b7r111FTMnDaSnNXMeDhJmrjtgNb&#10;d5vwLCMsY1uSfdXwWeC7fGKwhb/Y2pZE6SaKMl3ynPKilfVXyhkliZR/hWMy0PZyce6aSdSKm53f&#10;Zb4KqthBwwudjn3Vhaftlxr5GTXURte7GyJpzn6O+iMi9gPNb+SD2fTVXenk1T5pQ71dwplR6Ws2&#10;lYi+sLHVGMthj5cUSq7xTWaodTvaIpj8oby1MIfwTJ5KytlDZhy17xn9FLeQh8ANddeVuW09Bb52&#10;wDhsccZLj98IVJUayucjXMtbLbT9hLJM0OP1wSs37qnJHXxUtBbpa9weA80zdhx9CidbZ6ytqP4l&#10;cq0w2wYdFSh35gHru/VWEm88hOw2O/tc11RP48fZ5Eje37qf2ywQU7PGp5niXuY3ubjP7qt6Wdk8&#10;8Rgqy2EnyiN2R+qntqpJaANqXSbG99zhn+itj0C29k0t0VQ2AyPmjZt9FFdaXB8VHWRm3NopHMIO&#10;3lp+xW9Z1Io4Kl0TA0ytGCHt2hy9Xarh1Lb3UskYEbxjG3t+qcFictXHV02h611da4nMrWuPiSTA&#10;7Tz3V1dLtcxans9TUuuEP4udm57Yxkl2PRRPVuiLfpi6tkuTjXWiu8gYzzGPPuUU6XdIv9l7+6ut&#10;lc19uc/xY6aRvIaccKceyecB7VmiLy+gbcKCqNQ4R7nwuI7fYqKxVMlTZZjJC6Kpjbl0BA8/2V/1&#10;Esdc8htN4MJY4TObycbT2/Vc6apsZtFQy42+4SyMMhEjJ+No+ijLkqql8htZdX204gla5204cyQb&#10;cH9VP9K1UFQyV1urAycnmBzlXtZZaS50jKmSmAkHJMJ5P1UcudHdrJc4rza6ovjjIc6D5dypnA0C&#10;/ja4726SKsjbT1TT5ZAcZ+qIWSsu2l52xVLxUU2chzDnhQTSXUuHU0UIq4RTVL2hpbn5T7Kf0Um0&#10;Chmfgy8skP8AkgZl66LBtuowXMkYTtOCW+ysSx3+OtazDsH6lUVDNU6dmLKgMfG8ANcPXCl+n734&#10;uwsLcewQj7H25LtjrA5ww4fuiLp8sZg5UKs9zjmiYAfNwpDBVKuQzWA005HdLR/KmcJyGn9U7Z8q&#10;gRFMrB7LVavOGpCMvOGlI+J9QvOflpSKQj2Vqe6wtXPwEio84jPdeaclIl24reI4d+ijKWFgQoey&#10;1wk5JMApLx0LK7ZwQlLAqOG+yRfwO6SfVfVNJbixpIWfdq3FcAkpjndh3dOIqto+Y9lH6m7BjsA+&#10;iauvPPdc3qdbN5wR3Es/iEYOAU0lr2Bx8yjjrnlpOUzqLt35WLDVW7hbwtcLwWfzf1UduV/47/1Q&#10;243XhRe5XJ3mI45RznKcCAenve4E5H7oa+6GRx5Cist0f2S1HVmUHKohD9kyTRzbzyRgp2GBrMjl&#10;Rpk0rsAdsqSUW40+HeyOisIT6GVXWmFDJbi57u6IXOle9h2oG9hj4d6JwWXYXt9UTIEejeZW8g4U&#10;XtUgMgALQPqppRQtfEMkfor1VlZLovHI2dBvaUIqg5kwAz3UndA0NOOSmLqQPf5mcI2mWwKhMF00&#10;xY7kZRFkxH0SktMxjPKxaRxeLwg9TZCcy6Y5pZ8v4RykzI9pxnHCBNgNPjHco5Zo5Xuz6ZROllLP&#10;BlWdsMxAuIb2WlwoDIw8E8J7HTkvb7oyLdviBx6Lqa7HtSZXEgMlsx/Kf2SX8O+6m89qOU1/gxRE&#10;ewpdEZjp3xNADeyxUlwiAI5ypJNbHNbgDlDqm3SGI5Qmp7EQm8vcQcKGVcLpZHDKn10t7wx5ULng&#10;e17x9VyWpTcuBn0C20JJRa3UJY0LWOnecIxSUj2NQvrmV7xW2tLXY9lIqFu4oVRwH1Ry3wOyPbKv&#10;pU8le8I08DnnyohDRvfwey3po2MYPqiVOWAj7Lbqg5JJkHMRbb27eRkrR9sjd3CI72JKSRET0mY5&#10;G3gKqt0ceeEwltjZBuwi9yk8wTYT7Ygmpr2DqWWJUkRiIGDhH6SYRtYcjKjMtc/xBt7Jb+JeGwEn&#10;nOFsVW7UEronsdyaGNGR+iexV4EYJ4Vew3ny/VP5Ly78OPsj4akiSusuW2M+Yfuovcr1t3ZP6obW&#10;3zyd1F7vfd+WoTU27IMQXqbv4xIyP3SDcysKj1PU+M4FSClduhC46y7e2WxG0kBAdnshVYSwo7Mc&#10;NchNXFvyoQCV0D4LiY5O+E9fd9zQMjt7oRJB9Ei8YGFoVlL7H9RWNkzk5P0QybDz5St4mb3JQ0vm&#10;BRqWVgJgsjVlK5zwU+hpHAZTinpOyJx0mWgIecCM4DShpzv7ItDS5kCUpKXYn8dPtcCgd5RvEjTg&#10;Oxhb+EGjsnbg3fz3wsShmAn7F2M3PLQtfH+v9VvKxrxgJlINjx90zjlZFtyO3zHZ7pSOpDm4KbeJ&#10;5Env2oOcCqxYwOZHADIScchcf3/ySYduGVuyTY9o9yf8lL2bEUnGP9oozdWaA9fyK3/mhXlj+0L5&#10;rtCH/wDQ1n/NCvLrq7MwQjspgS7WjCSDQFu1xXQGib4yvYC8vE4UWOj2F4jK83lwCU2BMOJ7Cs9k&#10;pgLUNyTlIkjZvyJJ3dKEgcDsk3+mEit9izfkWRGXDKSEuBhOoXgtwnGEthXnMIAS4aD2WC30TCGj&#10;uDheaErJEMkrVjBzlIQiAS7hLMaQFkRNBytuwSEJyEhowt41hzdw5WRkdkhCzHAY4GU5jk5CZs78&#10;pxGMpCHjiCwLUd1q35VsO6QjZK4HsEksl5DsKoRhzDuKwBjulSOMpIk7khHsYykn8lLlqSe3DwkI&#10;2c8BmMLWMZYsPYHDleGWjA7JCNsLI7rA7LYBIQq0BYcwEdgvMOcrcd0hCWzAWEu4eU/ZIJCEQ0lx&#10;SwyFsWBoyF5g3HlQEeYM5yt8D2C1aMErZIkj2B7Ly8vJDnl7GVq1xK3DclIlEy1Yd6JQRheMecJP&#10;oeXRvG04z6Lc9llhw3as7QqikTj7rVxO48pThiSe4An3KtEayO2tz3ceFHr/AHplrgPivxJ/KAe6&#10;d3m8RWqkdNNKNw7Nwqsu92kvFa+aY7Yz8ionPAZTVu5Ebhc5rvO6SRxbg8DPCE1NwLfyogXk8FaT&#10;1Inc9kZxj+b0QO5aghtmfMC4dyqF83k1owUY4CFTM21xu3Ruc89snKExUrawPnqg9sZOcOccYTSi&#10;rH36N9XVskjgYcteHEZH2Uav+rYLlV/wmB72Ana1rHEuI9D9FfjassrlHc8EnqKi2WsbKClhdM/j&#10;IjHGfVB6XSclbVvdXOFX/NsnO9rc+wPZP9FaOucbZINm6N/Jlm5IH6qxLfpK32BzqmapEkjWjLXO&#10;3BL2beUVuoh1BoIMjj/BW+KMO7ztaAB9Ear9BCSlZDLOaXPzyRO2kj15CzetYU9Jnw34jB/u4zj9&#10;VHK7Xc1QA4u2QjsXKcZSmXSxGPIZdpmwUdGYhNunb2nmG4j9SgrbBRVD8iSO4NB7Bo2qBan6kWql&#10;c6Sau8UN+aJjsJhbOtlNWNEVoonMA+aSY4CJhVMGnKBbLbNGPLBFTUuBgeExrXD9Ryg8ugLfNNK+&#10;pqJX7wdxfKefp3UGrur1q+SatZHU/wA3hdsoPVdSLQaiCaruM0oYdzIY8+b7onZNA3xLUpdEUloZ&#10;H/CIohETucS7cc/ZSFlNVVDI2TB2wcZBOAqmh66UXhvfS2uSOQDhzm4BS0PxB1M0PhObBSudwHuA&#10;OP0UluRF4Lkkttto4waigZXOd/NIwPI/dN7kyGShkjprbJCHjG5rMNVVN62wgBj6xsx9drcKYWrq&#10;141IcysLQeGFw5Sy/sg0htadHVEle1ta1lRQA72x5wAfsqr6t6k1bprVcFTJI+hsTPy2RUADXuYC&#10;eSRz/wDZXxF1Dtc8E1TNTbBE3a4sbwVUeu/4Tqtnj0V2jjk3EthnGcfuiIgz7CXTTW0F1pJKqivt&#10;Vte4t8CskO4H9eU/uNFQXJ81HdK3Pi5wABj91REjKywVLiwRFzZQ7fG0AHlSXUOq5KO5QSVUpihe&#10;0Bh9MqZKK5QXqNM1ujavx4Z5bpbSflhcdzf2Rjx7fqSndRtyype3MZc3Y5n3CY2fVAvNI+nefBY7&#10;GyePgf0T6apntNS2S/shqW5xBcaZoacf+IDuh5hxXdziuGjrg6WSZsogdmRzBjLfdXXoHW1v1jb6&#10;dvjh0reYyT5ggV90xDe6D+JUMsdY0Da7jO4fZVI+un6cX6G408bnQvfsljaOGD7eiHmtyI7mda08&#10;xrHSUda0HAHhvI/1Tiit77RKGsmc1jjw/cVFNK6xgvdNTvGJBJFvaQeQfZTa3VTauNrSwfLk7ueU&#10;FKG0Ig8rklmn70+GUMmd58cFvCsa21rZomHfk++VT0OY27vX0Kl9hvDmtYwnlDSeRpFr0kvlHJ7J&#10;/A7c1R+2Vomp27SHPxg/RH6fAYBnKgyDF3DOMLRzSByti88YWxG4cqLG6ESEg/unTmAAlNZO6plc&#10;olU5oSe8YSEkgXpngDumjpwThYtuvUPso3j1hBatQCXd03jqQ0YJTiKVhdnKpjrfZymQc+TWaMk4&#10;CaStLERL2EptVsaW5ClOzKyV2SzEETS4HCFVVQMuGeUQqm47IJVnEjvfKx7Ztgi6GtRKd3fKavqC&#10;zuE7e0k/omNSCThBSrcuRMaTXYsJGThNJrkX5wSvVNE4bnOTOTa2PI+ZByqaZEaVlYS7nJQiulyC&#10;colU7XcoRctrWHHdFQiyQPO0sJJGUnBUESgBxACZSz43blmgf4sgx7q2KlktUuCX0NQ3LUZhq8Nx&#10;k9kAoqORz27WnspFTWlxj5acoyFcpc4K5PLEZKvPr/VAK+cySkD3Ugq7eYW52nKEMoHzzcNPdE+l&#10;/aIIxbKcmRrsY/RTu2tDYgMYQW2WZ+5u5pUlgonRBoAOFd63GOUWJ4Y9jjaY+wz9khLFzjH9E9ih&#10;c1n1SErHNdnHZZ9m/OCxTBdVE4dkrQU293ZLSN8R3IT+3wBjxwqI1NzFOYpBaTI8EtBH1Ck9sshw&#10;MNA+wWtBG3DeFIaTOWhuAF1uj08UssHcjSG1iMg7QfuERbCGgAgALbJGDxlZc4ObyUfFRUhtyPOo&#10;Gyt4A/ZISWghP6eUBuM8J20b+60oqOVgfeRqe2lueEKuNGWRdlNZoG47IFe4R4XAQ+qq4yOpZKxv&#10;cWS4ZwoqLcJZjwDyphf2APdlAKNgL8kHK5+dKclkcxHZmho8jc/ZOnW3EPDQPsE/ZE4tGP2T3wHO&#10;i7IizTR2iAFPTFjgjtKwbQAACkDTbeccpWnl8J3mQqo28kB06QtwM9ko2oLR8xH6obUVYDyQmVVd&#10;w2IjKKrko9lMuyQxXRjDhz8/crE15j/xf1UEmvJy4h3ZNDd5ZnYGcK+zUcYREm012je75gfusirZ&#10;MNowoWySTdlxRehmPl5QKnKTY6DMlGD2djP1TCpa6LIJJT0SfKSecJrWuDwoxlNJsJj0M214jyM8&#10;pV13JZjJ/dDZYPzOM904iofEYOCroXSHEa+4l0JwSojW1ksk2AXd/dTOps7tmA04KYR6ZLpclpRV&#10;sHcsCGlue/w2kjspBT1wa0A8JNlpMADduQkpaZzfQjCC/iOKyy2I4qrg3YeUybVeI48pnUbgSOUh&#10;DKWuKHlVyEDuZww3hamESF2Gg/omjqne4D1T+lcXY4V9XeB0J09JiTsE4FOWvPGUVobaZvMB9E/F&#10;mc12S0rRighcIEQQE4G1PoYi3APv6olHbj2wtTSbXc+iFuKZzRgDC28T6rzsBNzIclZD/MEFnvHB&#10;J5Xi5pjOXJlPIOclDaq4eGWtz3VjkkytvkIum2HIOVpPM2QA9iEyZWjbnP7ptNV88EKPsS4LoSwh&#10;5JU/VO4MOpgTzygsU3iO8xRqnGYAAeFTOxNCk8izGZaMALEgDNpI55/yT+CjDoh74TCuiewOz6Ak&#10;IOUsvBXJZRxR/aBVQ/F6Fzz+VWfX+aFeTP8AtAG5r9Dj2irP+aFeXY1JetFe1ncTRuWQ3BXo2lb+&#10;GV0ocYBJXnLYRkLYMKQ5oz5wllqG4K2TYEZ2rxZkLBlaO6TdUhgz6KSSYzk0bOgPukntISUlxbng&#10;ppNc2ju5O4ognljl2QU4gJxygct2YAeUrBd2+6jtJknpmbkuYf8A1hBKW7tH8yftuQcByp7UIcSQ&#10;c/8A0SHgY9cfotvxm4ZSbp891BoRgjHqvLTdkrbKqk8MRnP0C2aMrVbxtJUcsR4N8+E5ZHg90mxo&#10;3pwRhwTp8iNgMBZaMkBeJwAsRuDnjCmIV8P6rV3zpXvwk3NO9VFeWeMh7LQDJyldqwWHKQss80rS&#10;Q5d2W+NvdafzZ9Eia6NVu0bvRZyPZKNACQ4iG5JCUbFx3/ostI3FKYz2SEaBm31ystGStwPdZGEh&#10;GCzIIyknRbfX+iXWj0hCTzwvRcDKyMDv2W4c3HqmwWcGgGCVlee8cd1o54wmGPOk2pMVbc47JGol&#10;2tP2QWor/CkOSpxSYiQNqGB2Acpb8UxmPUqGT3/wXcd14ak8QAevqncf0OngnUdSx7c8BbGdo9Qo&#10;Q3UeB82Fh2pO3nUHF4HbyibMlDnjnhKOlaOxyohT30Px50/huIk7OyobSsNyyA+qG11fHRNfI92Q&#10;1uVq+qAaXFwAHfJVd6s1HJLVS08bvyzkZUbJbei5VOU+Ohnfry+9SyNziNpzjPoo/WtdIRHETtx3&#10;W8m98XhR8OcMFyEX++MstJ4AcHSkYDhzys/MpM3oVxglgb3q4x0UXgRHzkebbySVG2UR2mrrAGtz&#10;kNJzlEqGnipoJ626TshjYPEdLIeMd8BQ21Xau6r6okZQwPp9O052mpAI3n2Cvj8UWPkkFDFXanmk&#10;cXx0tFHwGMdjI91MdJdPqCjqG14pmSTd/Fc3v9UW0/omhoqyF0UbhTtZgse7O4/VFdRX+CyUPgAN&#10;hc4YaG9h9FXKblwRxjod3K70VnpnAljMjLj6hU3rvqXFUyGnt45OQ+XPCjuvtZ1EsxpIXl8jvmeT&#10;5QPuqjvus6WggmilmBI+Yg8k/T3RVWnsm0QlZGK5Jhd9cw072sbK6d3/AHkx8ob+nqqt6k9XqmoL&#10;LbaJPFa0+eXdt+/Cr7UWt6i61Lo4GyU1P2x/j+qBMhqJHjw27TnJcSukp0W2KbMPU6l5wmPBdZBN&#10;JPVPc957tLuEi7U1wlyKeV0DO21pzlbz08QaHSEZHfKbQv8AxDXfhoQ3HqtOFUP0AOxs3gqqrfvk&#10;5z6k8oo28VsBZJHtBb2J5QFtVVROIc9u3/xBaVVbM5oLJgT7BvCtdUP0V+xlh0us66riY15DiOzR&#10;wi1LcLpLhzqGKVvoSTkf0VTU2p7jQR5jEW4erm5RS29Wb1GQyTwtgPO1iHnSs8E43tPBY3+3LbG9&#10;rbhZHhrj/eDOB/REabUdgrWEwV0kUuR+Xu5QfTXU9t8a6nutPDPFjygs5Q6+6XpbpVSVFqpW07+7&#10;Xh2P6IOVcV+QbvzHOC7LBeoYdOXItrZGuaAR+IGGn7KA6lvEVXRse5zY6hg4ng5B9eyb6MnuDrVX&#10;267Rfjo2x+X0LR90x/hNOIXCjkkcyTkxyD5PT/RUNxXQ0Fv+hXTU9Xe2OiqpC6EEuEoPtzz7Jeur&#10;jeZBQSgy4BdDIeMOA7ftlFtC6IkqKf8ACRzOEUz8yyZxsYOTymes6Ojjupda90UNO4Bpac7sdyVV&#10;CxSeGJwknwRKwa7qNM3r8LKHujjOHxH0+quXTWrIr2GVNK5lfKHFslDJ2DB/MP8AoqI19SupblSX&#10;GFuBM3D+O6b2q/TWGaK7UEz6bAaMt5JPqCPZXSgn0ERbXZ1npmohiuVLXUDjHankePA4ctz9E56p&#10;dPmVwdcKSMSUkwHYcYUBsGrMUNPfoWienfg1kDOwJ7kBXfYL/Q37TEjaeX8TTv5bG0ZczPoR6LOb&#10;cWFpIoTS347TN8hhNSW0hzwOSwK/dO3xtRHTvjfmYja2Mn5x6n6Ku9d6EbbHC50jZHMDd0gaM8La&#10;w3+Gno6SWE5fkbX+3uFROW4mkdD05ikjjaX+UtyX47O9BhKUM0lLOyR7sDOMIDp24R1tGJQ7O7Bc&#10;PZSIgTU7SzzHOeVmzWHwLCJjZ714FQ0skJYTyFZVDWR1EDHxnv6KiaOokp3Zx5S7urL0ncMtjY52&#10;PVPFp8MolFk7YN2Cli3De6axTsPAOcJ0Hbm4BVcmitvHDNHDykJrI1OncAptJ3WXqEm+CieANUkh&#10;5CHz1Wxnbn7ojVA+KUAriRuwuQ1ccrgzdzPNuXJ3ccpVt4ZH3P8AVR2pe5pJzhDpK1zDnOR2QVEp&#10;xe0g5MnkV3jcRh3PsnTq9sjP/qq8hrpNwI7IzS1znsHJyt2O+UehbnjAaqJw4ZxhAqgbp3H6p5IJ&#10;HMOEzdG/PI5yhZwl3gjn6NxAH+uOE1mogHZL+3phEIByOEtNR+IAeFKrMlhiInXtPJzwPRR2oy1x&#10;CnlXbAQ4Y5QCosxdLkNHdFx0bn9DEZfTvk9CEMr7dO7IAPKsSCyOJALO6dP0o6XHkRtfjntzgtyi&#10;layzzhjhtP3RDTVkkLhubj9Fa8ui98RHh+YpS2aSNMceGMq+vQPPKK32NbJYWZY53PHbClLbIxsO&#10;QOceyf0FmcwN8gCNOpAyHBHotSGljCHQxAayzhwILMptR2FokyGY59lOJKcO7tCxT0YLuGhB2bc4&#10;Y+cAmjs4De39E8baQ7POMfRSWitv5YLgAVtNSsjBOAn+DQm0RwWwAfN/RMZ6DGfYfRHp5mNJ2900&#10;H5me3Kz7IxyQ3ASKjbvTllKIngh39E8dSlrsgD91o5jiQVQ4KLyhOWex7STNjABRaCvaCMHH6qOu&#10;G3nK0ZVBsgG4oiOq2rCKiWPuIHrlIm5eYc5+iBtlye/C8HndnKZXTlLcnwQbaJZSVm/HGP1R2neH&#10;lQejqdg5Kk9srGvOdy6nSNSSyOnkMSR+XugV6i3RYCOOmaWDnPCH1YbJGR65WnbFTWETTwytLvbj&#10;JK7/AKIGbaWu4GP0Vh3KkGS4AKPzU4JI2rDvhGGW/ompMH0cYbta4ZRaeBoh8vCaeFs7DsnTXGSL&#10;A7rJnq44xktygcYc8YTWoZsyMfqjHgkDJwmVY0EEq2FynEhuQDqMbSFH66F7ycEo7VOy/A7LWOhM&#10;vO3IVaTl0VPlkTNG5rs5J/RbRQua/wD+ilUlpJBwxM2W4hxJHAU41ST5I/YNaCxwyMp7DMGEEjA9&#10;l6WEB3KSqWDb5e6NjCKRZjgIm4MOOe31SL61rz3QA+Kx5B5z7JxDFI5wyh100XRTwGmsDyCOSjtu&#10;oi+MeXCF2+FoDM91LrZsDAMKqtfLA2TeO0CYcjH6JRljjaBkc/ZG6Z7AMJcRtdyMLcrgkLJHJrO3&#10;GQ309kIrLOBk4/opy+ENGMAkoXVxAd2hTnBMtg0VxV2kmX5f6IdPa3Rk8ZVg1FM1zvlQupotxIDV&#10;mWxhFYL3JIgP4EsnB5P0wjttpN7xluE/fbh4m7aMIjQUbQ4HCy4vEiO8I2m3cDHv7Iw6hwO2VrbQ&#10;IyOOETdICD2WlXZH7Jex9AGoi8PPlwhNRkOPPdSCteCDwgdVgOKGusgVt5BU8hY7HdNnytHqlayR&#10;odlR6vrDEXc8ZWFO1KYw+raoAHBQl7w85PKZy1rpB3ScU5cUzsyyt9j14c4YaUmWyA9kvBzhP46V&#10;0rCQAqpSyMDYS5r/AHR6h3GMElMG0TmOyQEXpWhsQHGVUtzJxywxSS7WDPPCbXB4fuH/AISkjUBj&#10;cA8pqZTI455zwEtvOSeGcSf2gg23PRI//Q1f+cK8lv7Qhvh3HQ7nDgxVgGPo6FeXbVY2IY7eYEpu&#10;AWI+6yWZcSuiL4vJ4HKyThYDdqxJ2CRIzuHuvbh7pIrxHCklkYSqZQwZyMIJX3PYD5h+6e3STZAe&#10;FEat7pH4HbKkkRkPPxj5nZ3Y/VbuppZg0gnHukqKilkc0BueVN7XYHviZuYr1BFG/DIY+1ylncpa&#10;C1TAZ8ysgaWMjOGcrZumHxjGxS2ol7Su/Alj75CXZVPYBk4UtrrC9n8iA1dncwE4VMo4Ie4xS142&#10;AFw/dEGS7m5Cjz6d0LsdkYoXExcqlhKeVkeMf5uUqDkpAd0uxVNZY5ulYjhpSSyx6baIcx/MEuRy&#10;E0ZJ507a/hOlgRuBkLEbdpzlY3le3ZTiFGvw5ZcQXpLC3wqiO0V3D3WNw91oflWjQkLaKPcOOVqt&#10;XLcfIkSSwYHdKpJe8T6JCNmkBy33geoSQOV5IQqZOCsxvSKyz5gkIc7h7rRxytTyFr4bkhGZGnHZ&#10;as+UJRuTw5beGPTskNg0DcrWVhDf1SzG7SsvGXqLJZBFcCI3HHooZd6oskJ9FPbhHmJw+ir6/M2B&#10;6sgJsi90uLw/hyaRXd+eX/1TW5h+UOYH5RCiDztaDr7u4Hkk/Za/xkgjkoQQ/C0Y1znJOPBUrn9k&#10;tobu5xaMHk91J6O5eGxvcuPooBROc1zcnAR6mqvBj8Z7uB2TOKSyXVWex4Dup9Qfg4DE0kSEcj1V&#10;f19d4EDqmQmR5PlaOSl7hWPrql0kj8oRSn8ZcJHSHNNT5JWFfPDwjpqatnYjd74bZa/Fe8tnmJDG&#10;ev7INY7XLXNNVXhzowcuEg+X90vVsZdah9S5heyF/wCWPRP62aUUTKYN/NkwXNb6D0ymhwshTfIK&#10;vdiptYugts0hkomOy5kZzuA5AKsXTVmobJQxUNBTNpKYYyyNvBPumFgsP4KPcWgOLc/VGo6qOliI&#10;clKTk8Ig3yLXW609kikne45b2Z6lc6dVOpz6pziwln5hwCcHGUc6w9R6S1xVDfxOJm58uVzK2+nU&#10;NwmuVfI5lEwkgHs5XVUNyWSLsilyF9Vaxngo3ipk8KCbtJnBVS1tY69Vb/K91Ozhjucn6pa/VdVq&#10;m4OYwltIx3lB9k2rLnTWWn2tdmRowQu0ooUYLHZzOr1mMpGKi3ubsfJMHMbwA09vuk46jdN4cW6T&#10;PHl5UYqtQT1MpLXbAecLSPUNRTAhmMn1C1HU9qyZPs38smslLTMaJa14a1v/AHZOCf0SNdf6BrTH&#10;botmRjJCiAqpq0753OLUtTW9/ih8LvEHfCZQwS3szUVM75TvmDOflISornFoYwMcfXCKw07qra19&#10;Nz74Rqk0d+J2hjNrz2VU7YwJ1wlNkbo6eeQ/mQ5aR7I5R2GN4BMAGfop/Y9DiGMNmj3ux2Ck0Gko&#10;m7cQHP2WRdrEmatWkXZWVBphrH5jYAfYKfWm0TwBsb6fbj1B7qV0mjC1zHNhUopNJPc4OcFmT1m7&#10;o0VSksDDR9qiZJLNJDhrmbXAjukKzTFulbP+Dp3NmGSX9gB7KbUVubRs2gZJ4wlP4VJAXNEPMoyh&#10;pXk4VKJXc9yfZKcUELwyOSM+I/GP6qHXKOKYh8b2wgMIwD3Kteu042uEjHw5c044UO1TpaWhZGBS&#10;uDD3OE1U8PJZ6k2VvqindX6TcTNl0LuHAKBWeNszJGR/mRd3Byu+gs0rYKinfT5p399wUCrtM0to&#10;u5hp2uYZDja5a9dqA74begx0dvEVDf325srn09blpjHmawn3Horj0HeKvRur6i3ljTBLnDw3DXD2&#10;H1XLFxdXaM1R49KSHxv3kD2yurNCXa39RLXQVMRDa+KMn7uxygruQiPSLVtV2pNS26sYz8wscWPh&#10;zyB68Ktr9o8admkqKNhNuedzcHOwpPT9xq7De6meDLniQiSIevurHEtHqOhMsWHMkHmj/wAJQcPl&#10;8SaAugNWZaYuXbeMBW9bqxroI2uaQ6T0I5CoeeF2n5nuhj2tJ7+ytPR9y/ilJCWv3ytaqbVt6Evy&#10;SJ4+kc+hMLRsk7tJ4ynGmLvNDL4M5IlYccpnbKx1xpnF52zQHGPst65nhMjrWDDmnzLMc9r5L5/p&#10;IuOx1zamlaQ7zevKNsm8vcKudH3trgwZ4cMqaCsbg47oG7UcNIxtQ3B5Hsk5AJymj7gPom8tVwc9&#10;kPdVs3rIlewF2titTPueSOULqRuYcjlOTJz2ScjPEQEsy7KXwR6so3TnhMhai3kgn6KWQUeXdspw&#10;+2ZGdi1tJpotJtFLkRCGi84AaUZoqDHcf0Rqks2Xg7PVEo7YWfyLoo6VY4Q24EiBsbeQmdRG3JO3&#10;CPT0iD3H8prh7Ie7SJRzgW4EyShswA4TtkpcGoU5++YFFKTHlysivT4mLcODTCQchbQWVsrslqLU&#10;cMbi0nGEapKaHA4XTafTJRyx9wIptPZLPL2+iOxWJoAy0dvZE4IGMT1uzaFr11xSwV7mBTYm47BI&#10;usQB4aApVBGx0efqvS07XDhW+uPRPcRcW/wxg4wkamEBuAj81LnKYT0ndB3wwsIW4ASQLakp8P7I&#10;jJSBaxRbMrlNRW0xm8mzpfCaQChlVVPw7unlScZKA3Kt8IY9wh3LYskWNp6kDOTg/VawVAJJBCCV&#10;dw3yEZStHVbhhZjv3SI4DElRn1WQ9uO4TWMeIvPdsVinKX0NgzU1AYSNwCH/AIxomH831C1rZdwJ&#10;QaSo8J/zY9VS8p4aHJVHVhw4GFl1VhpKiwu/hj5s+iWbdt7VoVpJJDNZJLDcAO7gP1Rq33ZjB839&#10;VXdTcvCaHZStLf2Z+dbulsUXhjpFuwXkOjb5h2W8tzB+yranv4O0B/CMw3ISxg70fbrIQ5JYJJNU&#10;tlacobII+ScApCOp8nDsrRz/ABDhcnrdduykOJTvaHcLZj9rOAtvw4cCV6NnkXOb5TI5EnvJaeEL&#10;q2ucD7Ix5ACP3TKpLNq1tPbKKwNgBx0m57s+vZFqOjDQOMFItAMjceieul2ELptJW7IpjpGz6byn&#10;I9FHq+ZlMXAkNPsVIJqsiMn2Cg1/qt85WlKvCJKOWNaus3u4OEmyTcwDOSmctM5xB3d04poS0AE5&#10;Qbf0FQryOoYWuBJTuGm8R4AaQPfCSiGGojSHbyhX8S/ZxgXig8Hac9kWpKsxt5OENe/OAl2fIg1c&#10;ozB5RwSanrTxyiMNYNoOQovRV7Q3zJ9+MDmAt7LoK7U1kWwPOuDR/MD+qYzVokcfVCX1paCmMtxM&#10;Z790Lbc85RJV/YcfNGcnI/dINDJXHGD9kIbW7yE9oJ/zCsmy5ykScRd9vDhwM/ZbQUTmH5Tj7InE&#10;WbVtx6dlVy+ioQZmM9iMLElYRkApw5uYyUNn8itjB5yJcGk9RnOShdU4nJ7hLVD85TCqqNjcIW6M&#10;sktwKr5Pqo1dJR7hGbjWNUbq2Onk47ErFlFuYtwzfMWreimDnOyR6Jd9BhvPdMzF+Hf90/OcEG+Q&#10;/TuBaMclF6OTDQCcZ91GaGpxIB9EUjq+ytUG+RshlzAeRysSB0bOCmrKryLP4zc0hFxr4Lq2aCV7&#10;3YyfsndHkuGf8QSNHFv8/untHtbON3+If5qTqL5L4nG39ofT7qzQfp+XXf8ANAvJ9/aIFn4zQf8A&#10;5dd/zQLy6WttRSKeTsWN/KU8T6puBhKAjHPddIXxWBUO3LWTsFqD5sA8LDid2EiR4HBCw94XjwEj&#10;I4cqSeBgZeH/AJRCjTA19QOfVSC7/wByVEfxHg1WSfVWR5ZGTwiw9PULZJ2eqtayWdjmtzjsPRU/&#10;pm7NbJGd4VuWW/xNjZlwJwEWlwAzZJjZWADCwLVG3g4SD7/GWgBwBSRvjO5cOExVlnrnZI3RHAH7&#10;KE3m3siYeBwpbcNQx+CcEKC36+McHecJSSZDkiV6jDMkcJK3zYbjK0utcyVvBGE2pJMDIKCmsM1Y&#10;figzCc5TmNMYH9gE7YT7qnsmLLcOCQe4howcLAcfdIQsH+ZLBxJ7puxoOCUsOHBIQ6iP+S2f8pWj&#10;OG5Xmku7lJiFI1uX+ZIMcd3dZcDvVQh0TliSJ5W2TsHKTBySkIyvA4K8BlbBoykIzvWFnYFnakI8&#10;Oy870WWDIWMZ/dIQrj8tei9V5wOwYWG5akIVb8y3SEbiXHlLpCMbF7GFkPPuvE5SEZb3WlUMt445&#10;W7fVaOJceVFj4G9Wz8v9FB79Hw/j1VgVLcxn3woNfm/OrIEZcFc3SAZ7oaImgjlFrpEcoc2kLgHe&#10;6LisgFssCrmANGMJEjkp22lOzlJvg2KTi8FCalwYjOEvJL4kYaD29E3AI+yXIZHHuAx7lZupu2rB&#10;ueP06nIE3V5hp3lhy6U4x7JrNE6GiZQRHDpcOkd6r1RUGerk2HfCDloStvjfXVgnkPlaMO9FhtNy&#10;yzqZ4XQ5go46ClZCweaTsT2ylLVS/wDan78PnBw4+mPRNL9cGspQ2H5t22PHcFHNO0ZoreHzeaZ4&#10;3Fx75RcpJRSKQo6Pb3JHlPr9FBtbanbY7LXVE0zWzRtDYm59/VSu517WQOJdggEn7eq41689Q6i4&#10;3uShopHFxPhtaOfXCJ0tLnyyufCIXrfVNV1B1KaRr/8As0HmlkHqUxqx41MyGHyxRnbz2OOEdsek&#10;pdO2OR1VtFZP55HnvhQ3VGomhv4aiwHA43gZwunroikmYl1q6YMu16is0b2xN3SfRQSpqn3Gd0sg&#10;PPYI9XODW/mnxHnkkpK2Wg1cpO3IPYLYUoxWUYs61OQFjpnyODWt7opTWTYzkZLhhSij067IAbyi&#10;sempGytGw4ULdVxwWw0xFG2J2xu1pI9kfsmnJJCAIiPsFNLXp0ucwPbkfZTy0aedE1pjgAPvjKx7&#10;dc/o06dHF9kEsWkGiQmRjsn3CsO0aKi2sd4ZH1wpNb9Nlz2ufEA491M6C0GGNrQwY+yx7dTKWeTT&#10;jpoxA1o0XAIshvmx6olBo9gkHGfopdQ0P5Iy1Pqagax4cG4IWZKzd2ExrUSMw2VsQDdnI+idPtgI&#10;4aR9lJfwRc7O3+icC1ux2Q7lgskk+iJRWJzXtkx9cIvNbjV+GQ3Ba3bwjLKEjgjsitstQla7y85U&#10;XY8EHHBBDYHMm3be/wBEOvWnBPEaeYZB5yVap07I87nfKD2wmF504J3Mc0c4wfqrIWMhgoeo09FT&#10;MeQCSDgBQnW2mKepZT1IiImjcDkBdCXPTBppd8ke6PHZRe62FktE4OjBZ3xhHRsaK5R3HLfUbTgb&#10;d4KtrS+KePDsDsSF7orc6rT+qDb2yGOV7w5jSeCFd180tFXWmSJ0Qe1p3NB7g/fuqXrLRPadT2+r&#10;pYzFPDISXdyR+qPnLMUV4Oh6aqptT3CbwWimucD9j+MNfwl6CSo0zfC1w8Nrj52/yk+6hOkLvFep&#10;Kt8L/DrHuy8A4Jcp1SV8NfRMpbw0+Ocs8bsW+x4QK+Mmy+K4JlX2EXKF8bNj5ZmF+7HGPYKPaQrT&#10;ZLz4Mkhicx2DEfUIpoqSsgqBZq17n7fPTTOGC9vtkd0Y1jpaO4BldTtDK+EYdtHJCZzTyRlxJMlj&#10;bjHTV0dTF/cyAEj05UiJbVRbBjw5BkFVVY7o+S2yUlSfz2fID3Cnmkrm6up2Usj/AMyIEgoGyGeS&#10;5NZywlaax1trnROOA0jCsWguAqoGkH0VaXaMjZU44aSHEKTabuIkgZsfubhZVlKbAdVD2JuJKpJD&#10;zymM78HulpJMx5HdM5HE9ygJ0I5/Y84N2OJ9SncROByh4cR6p1DOGsGTyqXtQ8osMW8t3kFFaWNp&#10;cec/dRylqRu3Z5RaiqwHcnhH6a7bwgR8MkEEbAOMLB+ZNI6wAtwU4bO1xyV0tVu5DGtRTtaxRi60&#10;+4v44ypNUv3tx6IFVA7ng9sq+TTjyIh09I8VAxnGE+hgeQ3ORhOal7WO9kmK0NHfKyntg8jrkK0T&#10;9mATwjFNWMYRyon+P44OFvHXu/xIh6pQiS2sn4rxs+YLeK6tJAyoGbuSMNeUvSXOQ4O4qmOv5xku&#10;VWVksamrdzQQU/ZUhwCi1rqt8bclSGla12OFvaaz2YZQ1gXnPGUwmeN30Tyq8sfCCV9UY88om9xw&#10;QTyYqaljH90Pqq5hbgOx9kMuNaQSQVH6u8eGTl65nUbWWbWGa2tcAQHcKP11S6UHJzhM6m8iRxAc&#10;mxndJ8vIPdYdqzwM4sQmB5KzQTbZACfVbPBLeQcJKCMB4wCOUBDSvdkhtZIop8ObynM2HsQaKo2H&#10;zHsn0VYHM5K2Y0JDDKvdsjIUVrqjYTypRcHse12O6ht1jeSSCs++tKXBDcs4BlTcPDdnce/utRqE&#10;RNxu5+6HXNhagc7XEOIyXKMcon9ZJY6+vq27Q5PLe57yolamSB3IKnVphHlOO609PFzyRUkFaKKU&#10;tacFH6ESNjAdkcrFAxjQ0YHZE3NaBwMDCH1lNn0SUkx9ROa1nJ9E6ZKwOHKDtqGR9ysGuY7yjg+6&#10;5i2qSlyPkL1NQ1rcgpma4O7HCG1NUccu4TE14Z2OFbCsiSGOqDshaujEpzlRtl52uOHJzDei52N3&#10;C0aYiDbImRuyk6ogncO6YxV5kJBKxLUuj5BXTaSz1xRJMTr6lzGkfRRKt/OmKO1tS+YOGe4PomFN&#10;bzK/JGUe7Ny5L4cdg2OlfK8DBKKQWmXAPZG6GyhrgcIt/DQRjuUE2s5Dq2mRcUbohhwys+EW9lIJ&#10;bSXHOOyY1VIIWE45QzxL7CNqxkYxvw8Z7J4Xt2d0Nc7z4ym9TWGLjKz5VpSyUSjkLGRrB3WpuQjG&#10;A44CA/xcOac8pB9U6blpwD6KyFzisMryg9LehjAOU2/H+OSP1QxsD3EFEqejaWZxylK1NckW0EKA&#10;74insDyx/cppRAR8dk5aRvQaeeRnJBhlQc/MUUo3BzQSc8KOido7J1FcfDaMOwi6pLPJQySAsDTy&#10;hVY9ozjlMZLzsaecodU3yMh2eFpQcWLJmuq2gOCjtwnLicE/usV95Y5xAdyhFRc25+ZDXKIsmkjj&#10;I/zJWGFpcmTq6OflvdOKaoZwCVz7ScyjLHUtNxnuENrIw3HARZ9SxsPCCVtSHHg9lYorcx1NZwNm&#10;O2S5HsUox73u7nCTj8w3Y5S8b9vfhGQgsZLFyO45i2PaScpww4GQcobUPa1m5rsH3W1urPEb53Zd&#10;lEpItr7JBQPfx3wjVG7e/JaOMf5oXbmOkwGnI+yN0lvmc7I45H+aUlHAZ9cnFf8AaLzgVegOcfl1&#10;3/NAvLf+0ftz4K3p+HdzFXf80C8tqGNqIcHZS8vA57cr2D7Lewx8oy3grbGSsAYWQcJYYso0eeCE&#10;3f3TkjJScjQmFlAW758IgBQe5tIkznHKsOvh8RhUWuFuB3HHJKlF4YzwwXbbk6mc3zKaW7Vbomt8&#10;4H6qv6mkfCeAT9kkX1AGG5B+qIU+CiUS2X64OAPEAH3Wh1xwfzf6qo5H1bWHJJ+xSYfVOHqE24r2&#10;FrTa0c9m3xB+6AXC/mcnz/1UJElT6lKsEr3DKbeLYSB9Y6QfOUZtsxMIOcqPUkBfFypBbotsAVUn&#10;kMisJBqklJI49E/jlJ9EMpzsIyn8LskKlIcdO8zAsN54WwbuYtWA57JPgQvE3JASu3zJOI4cl9py&#10;myhG7SQ1bRjK8xvHKyxha4E9k7EZEeDnK3PJyttw9ltgKvDEe25jykw1Kk+QhbMZ5cphCQGFloy4&#10;Bb5AOMLOQ0hIRks+q0W5k47JPckI8w84WxbgJNjxlLfM3hIRu3loW20Fas4GFse3CQjEcYDjylto&#10;+qQaHA8rflNkRsvLUPycLbblIfs8DhY25K8Dk4Wc4dhMyRrUHDcKG39vleQplON7ThRO8gbHg91O&#10;LK5lc3UtBQwTYLR6FG7tAHISadoc36I+tGZd0bGbjuky8PPvhOHUwIyDwm5jEYec9grH0UxTzwJl&#10;27IxhJ1M22nd7YwFku2tkcezRlNrk7bBRw5HiSHJHsPqud1bTeDtNBDbBMZU/h0tHn+Y+6SmrDBR&#10;hkRG+Q88+iSuc0f4o00Zy9nzAeiS2wyRslD/ADfKGeuUFk0pjyx2s3W7Rtc4lkXmPtlS6qnbE6fB&#10;HhRgZSdgt7KOjy0jcRuc4f5KP6uuTaGJjGEkPBeceoViW5pFZE+per47VbaiZkmMROIycZ4XJmkr&#10;bU6y1nU3idrm0sOX5xkd/qp/1q1VU3aqhtlM1xfMOGj0Hrn9EhqKpp9BdOI6el2sr61oaft6re08&#10;cYSANTPauCr+oes5q+8S09DI4wMO0vz3UYdCYoGbwGuec5HJW72h1a1rwDBjJc3klyWm2ySRg58p&#10;9VuZxFHMWydksIaQW78Y/wCTIHupPbbQyLwiwYd6hbWy3+K0uGGkqT260NIjPcjuhLL2lg2KNJxu&#10;Y1ordLJOC1gUst9kJLXTNx9AMpa22UucMHv7KZ0FrMTW+I0Oxzws6eoNCNKXYwttigcWuIIx9FNL&#10;XatkTSB/Rb222BzNwjwPqpDRU5YwNwMrKlbkvjFLo0paMukGW4Ugp6TDBkLSkp/OMt/VHGwtbGBx&#10;yh5WF5mkpQYcp1TUoecLekAbGQf6J5SNAPZCSk8iNY6UM+qc+CnDId/bCVZEHnA7pJiGsVKHuRi3&#10;UXhgkH1W1LQn6cIxBTiFoaeS7nhM+hpdCEUPlIIyF6ttjZYgR5SPZE204LeMLeRm5gA7qyJWQi4W&#10;8zQuYWZx6qL1dnE7XRiMYHdWc+3Pe1wwMlBnWpsO4OGXu7kdlfuK8ope72UMme1g45GMKp9WaWmb&#10;eop2swxgyeO66euOnIzI5455UD1bp1r4cNAyc5JRtdjlwVnMU3jaUvUd2p3Yg8X81pOBhXjbbnBd&#10;rcytbGySOZvz+jc+qgVx05DXSVlrnZ/ftcInHsHJp0YvFRp7Vsum9Ru20RZ4UJby0OHbOccZwpT/&#10;AEXR6Ly01WuuZZE5+6oo2nwpDwceynU8rhQRVDWtfLj8zlVjf6OSwzxVlNJ4bGvAft9lP9M18dxi&#10;ZO6QbZG4dEfm+/2Qu5EZLkA3Cjab/T1Eb/D8Zvyu4aUdoKiS1XKJ7o3Mbj0/mWl/tPg0xpiA7xC4&#10;00/+Ek/5LWjqf4raaeR431dH+VO31OOMhJpNCm8LgsCA/wARtQBbxIeyGaWqH266VFJKdrQ7y5Tz&#10;TkrRSu2g5wCB7JnfoDFUxVUZAc4+ZB2R4ZKKUo8ljxuEkY2nIwk3hMtOVYnowSckjCJOZ9FmzRhX&#10;1uE8jRz9o7dlrvJ9cLaVhAKS2OPZCTrBpPIvFO5h45T2Cvewjyj90OijdynMbSoQTiwdpZCkd2cH&#10;NJaOPqiEF2DwOw/VRqZrmjuErRuJ4ytOq5xXJVJYJTLccdgCmU84ka5xGCUlAA48lbzRtDD7I6Nz&#10;kuCBH7jJh+AmcOXE5Tu4tAmA9wkgA3aMYKBnPdLDJxTyZMJczhbMp3Y7lPKZrXAZTxsTMKVteY8F&#10;oELfDOCcp7S1AaAMDum9xiIOW4TaAPHOR3WYoSUshKfxwT61yF+zHAKl9CfKPsoPp+TMbM+im1C8&#10;eG0rsNBLEUAyFa5x2YCit7L2A4UmrZeMgEKK36clp+xR18njI9ccogt4ur4d3m7KIVN1MknfJJyp&#10;Be4vHLhg8qKvtkjZcgeq5m6Tk8RD4YXY9p5DLJg8I7RlrG4wD90Ho6Z+/kcorBE9pycYT107nyTm&#10;k48BFkDZuMAfZaSUbYe3KdUeMLaoZv7LQjRFIFdbwBKoOB4WI5ngYT+Wnx35TItDH4IQVvx6BXUl&#10;2zV+5+codV0u5jshGooSXdlippMD05CzZxcpFSikyubtTEvxjCDGiIJdzhTq50DfMSMgeyAvpvNj&#10;b5Sr/Usk5Y+gRA4wEY5U1sb2yhnOECdbwG525TmimNGG84wi6/8AVyD4LDpow1wIOUQz+Xyonbr0&#10;H7eT2RxtYJI890PfqIt4HXZvO8NGcph4hc/g8pVzvFJH+aReWwAn1WJbJSlwWZGdwq5YgeMoJJeX&#10;DuAP1RG5zgjuoxcHs525VkIREEm3ME54/dOqW6fmgYB/VQn8Y5sjhk90TtkznSglwRFUORsosGmq&#10;N4z2TsyeI3CAUlWAA3kn6IgycuHHBC1q1hDrsemAOPbhL0eyKTGM/dMvxnhsO4+nosUVQJpfKf3V&#10;slnovySOndl3fCfbtgHOT9UNpmkEJ25xaDlZtyko8FqnjodOqWiMjAyVH7jVDcRgFOZZiwkE8FBK&#10;55LycrOhY1kujbxgHVk+HHCGVExcfdL1ZJfgHKQMLiMkIiM93ZLcJQwmRvypengc14HsnNNC7Hon&#10;1PRndk4SSbBMszBHlvIwnkRDW4xlYfF4bAm5qAwnOeENZCXYsseMkDXJQTNB7oPJVgeYFNJq92eC&#10;VGlcMfP7Dz6sB2AcrLZtzSc4UXjue9/c/qiUde0xYGc4RSi2JjitughaRlRW6ag2NPf9E+rJXPa7&#10;Az9VFri0ybm9ldzFZQwMq9VOMxAbz9Vq+7SSsyPX6oRU0hFR5jkJwNrGAAFZl1088iwFKG5Oidgg&#10;H9UXork2STBODlRF0x8QBuRlSCy0ZfIMkZVOnr3zKsMkElUSNo7e6Z1ETg0kElF22skAjCTqaF7G&#10;ZAAHrla8qXHnAox5BtLK1rCHHBS8bDM8Y7Ie9hZN9EYtXce2VSppcFjx0L/w9j48Hhax2xrWgtB7&#10;otIwBowO6e0VAZYwcBNKz9E1ldDrT9I4hnHCnNuoGua0HjLggVrg/DBoIH6KV25wy3PuCmjY21ku&#10;cntOEf7TuAR3Dpy4EjdDX/8ANAvJ5/adQ+LX9OQ0jLYa/OT/AOKBeXTQ/FFe5nUccez6rLgS48JR&#10;eXRlwlg+xXsH2KVXkhCRGBykpOQU4k+QpFQkIbSRFzMEIfPRtfnhGJOybOZknlKIgFNZhKAMevZY&#10;dp4ZB25yjgj86ciLO1TER46aY6P5MFNn6ca30/RTRkADOU2qImc8cpCIebBG3u3C1FlY08NUhnjS&#10;Hh/dVCBbLf4bD5U9potsYACWc3gBKxRYakWro9G0k9k9iBASETcOTlpwEhDhjsM5SkcufRNTJ5Et&#10;B6KLWRDlhy/KdAZITVnzp2z5gm24EKMBHdbDuvFeHdIRvgLZaLdIR7IPCyHbThY245Xh5ufZVCN3&#10;jOCFo8+YLG/0WduRlIR49lotz2WiQjDWnnhLNcGjk4Wg7LzkhC7T6rOQtW/KF49khG24HsVjJWkf&#10;zFKqAjDAcpZvqPVaM7rf/vCkPETaMPK2dy9Y/mKyO6RN9ni0kHjhRe9s+fj1UsAyxwUavsfmP3Tr&#10;srl0V1eSGk4KAve7d2Kkd4hGSgxa0EArUh0ZVvZo0vLexwm9UfKMnGUROAzhDq0eTPsVG2W2DZdp&#10;o77IxGkpLhDGP53eY/Qc/wCiH1cgN0fUvdiNreAewwnYnxNMT2ij3f6KNajrzHSwwt4knZ3/AFXL&#10;ze+Z3FVeyAja3mp/ide4HxpCQ0H0WNOwO/FOlqXHFO3Ls9kvTtdRUTIo25cRucnNvcfwc5LAHVcg&#10;YP3T7CM5EvhkkiomSNOGTZ4+iqrqZfJGXdtHTnc2GDc9w9FO7ndHUQlizg0cYBaqC1LqZlV/E2Sv&#10;P4qp4b7huUVVDkolPgglNUS3zWEVQIy5724HHAb6n9sqG9XNRC56kjpGO3MpGlg2ngk8KY6QuIob&#10;bqC7lgbT0rTBCx3cuJwqRNWauvq6iQF80khcM+gyui0lX2ZuonmOB9HvG2ItJx3cjVHaDUlryCAB&#10;3Qmwwvq6txfy1T+1W0ujwBx6K+6ewz6Ksyyb2m1ucOGnH0UwsVsIaWuYc8LSzWh0YY8/Kpxa7ZG4&#10;sLRg+qxLbc8HSJYWBO12ktc1wachS232tz3Bz/KPTKWtNubF5i3IR/wQ0Nw0ALPnMc1p6bwoeMJ3&#10;T05Lh5UswM8HsnlJB6oUUDeHghm3GEXjo8sBBzlNGUw8QFGaZnkGFS+y0xFT7GfVO6eJxaSAeFls&#10;Jc3AS1Ixzcg9lBiF4AW9+E5poi54wMranp96f01PsKYQ9oacBhLhj7pwQC9ozyAtoseEAO+FmliL&#10;pTlJkX0Kxgu4xlPIoNwHCSjj2BPqcZwFbErfRiCjY8n3Q64W5jW59fZHaVnnKa1wa8dlMoIRNROa&#10;+TLCQScKLX+2R8RvZ35yQrOdRNlBKiuoLf40m1rgCBlERlsEcxdSrRUW4mpgYWmJ5eHAeira6vN3&#10;r6S4PIbLIQWuHGCPVdOa6tW23SSbGzuAI2Ed1ztf7Wye1VVPD5KjlzcfyO7gIiD9kiSlgue03Ok1&#10;nYg6ceTYKedzezXdmuP64SOi5ZLHfqi11rj47TiNx7GP3VP9FtfzO/iFur24MGGTs/UDKvS8W+C+&#10;WY1Vv4r6NrXgD5nsVFkNkiSeSYVM5kpn0sjfFEB8SAj+YHkBBbfWx0N8Dmt2trGgSNP8pwn/AE11&#10;NSa2tDGvYI6ynkcx7fXg4wml9tz6K7TwyjZ4h3wuTS6Gl0TC21QoHhobjnH3BT+8UodRySbuPmBU&#10;ap5PHoI59xxD5XH3KOW6U3K3PjLsuPyhUSWUW184E9I3ySJ213ydx9grNopBWUzXf4uypKyVcoqS&#10;17drY3uj4HplW7oW4NrqZ1O75x8qBnAB1cOR9NTE5w1JClIHLUe/B44SUlJyVnzmYYLhgGw5HOV6&#10;OP8AMOAiUdKCClRQhvKhHkqfYInjyOElC1zHfKUYdSAnCQkptiIfRTPsxBI4e6VfIXcJJgysudtK&#10;Mp6IDKvp84ceCEKqKgeIAOwRmqBmbke2EFqKNwJKn6svJeuh1T1IAHKdsq8/zKPGV0L+ewSsdceE&#10;VKHxQ4XqMOx7rENJuH1yvQTsmaxp+ZGKak8mcdypV0wn9Dbh9aYzCwBSigqnMjGUFoYPIEXjAhjO&#10;fULSpgq+il8sdz1bHtIJAUbvI3A45GClamZ75MN4TZ26YEOKqssb+IlPbwRyW3iZ/wAqavs43f3Z&#10;Urjovolf4cCM4QPqw8lkLMkRbacOJDOU3nhdCThhP6KZvovCydwCHz0DTkuIcSiMYWQ6Mskbp5X5&#10;wWkJ5Fl7h908lomMjJA5Q/xDC7hBWX7SwWqIgg8zMSg+iKPm3tTN1G56z5W7wWcTVs7WAYOVvkz+&#10;nZJCge1/0RSjga3gpRe6SQG+wBXUJdkbTyhtVZ/yhtbyprNTse/GPqmc8DNpGFserjJBkCdC+Fxa&#10;eyaVVMSCRwpDc42MlPCGVLfGYdqFultWCEhrbDse1u7spTSyYjAyo/b7c7LXe6kdLTbYwD7rnrZZ&#10;kQHURB3HPoh9fKSTjlP3RFreENqaV7847qgddkWudwe15BUarrpJjspFdbZI57kCdYZpuMlEQLAX&#10;HUGWTI5J7otRF+5pGc57J5bNOBpwRz6qS2vS3iyAgLT01MpsqPWeN7tpcCpBTwE5Dhge6WptPuic&#10;APRE3W/wo+RyFvR0+1YZZEjdyicwHGU40/TOdJlwI+6KmljmO1wyU9t9GyF3ZPsjFclzHcMW0gEJ&#10;zJEDH9V6Nu94TySDbHlC2Ri0xR7IzWksPPCj9XI58pHp7qS1waXkFB54GZJXNWbU2kWZwA3QOMgd&#10;ycFKuIazkJ28tacBNKhRgPuHtPGJAOMJ9BFggd8IRR1XGEdtzfGaD7qyExz08e5vA9EEr2kNOFKp&#10;abDcIPcKIBhKufyQiNAnA5Wkjm888lLvixuA7oZVhzHd00K9pFiUsRjdkIhbGueOSg89WndtrjjC&#10;MjESDngx7C0kZQO4W9rS5w5yiDKovyU2qZN4IUnDgkQ+upAJTwmFRGGBH6yHLyULrIOyyNRDkQyE&#10;bctOfMFJ7AAZG+/CjP8AOpFp6oaJmDHsE2ih8yBO6eMBrcj90pWwslg4HIWsM7S0H6LNRIDHwuis&#10;itrEQ24MEUpzxylbdNtcOfVZu0e+T9UhTjYudmsMg+yY0m2ZrecqQ26BojHbuojapz4YUstm18Q8&#10;3qoBEQ5HGBjGCilM8x7fbI/zQ+GMNaMHhOBLtbge4/zS+yT6OIf7TKeR1z6fbQSPCrv+aBeSH9pT&#10;N/2/p9/5Vd/zQLy62v8ABFZ1stR8yyznuvfzrowgVHZZWjiRhY3H3Vb7Ebv+UpLCyXE+q8mEek7J&#10;CRmUrhx75Kw4cJCGoZ508jbjCSYAXpyQAG4Trsddi2Mxpu+PJTlvMawWZVhYDJ4FoKfgIjJGD3Cw&#10;I247JCB/4cL34dPXMAceFgtGOyQhoBjhbDuFmQAHgLZrQfRQfYjOEpTv4K0wVvG3HbhREOYzlwTo&#10;dwmcR8xS8biX90zEPm/KF4DJWIzxytiR6d1ERt4f1XpR5lgSY7lZPJ55SEeI3cLLWbG4WAcLbJI5&#10;SEJtHmWz+4WrSA4ZSji3cEhGq9hecQc4WuVCQjRvcrf1WgWzTn91EQt/KV5nYrxztOF6JpSEZcMt&#10;I9wkomFiWcCCvYUBG47Bbx90i0ElKjITjxPfzFZHdbMaDnKyWj0Tk32Z/kco9efmKkW0hjkAvTQA&#10;eEvsrlHJXl6/vXKNPZl6k97aRO7yqOS+VxGFqV9IAsjhCjRiMoZdJvAgc/2T573bOCQgl7l/7FLl&#10;3bsgta8RYf4yrdLInTvabb4knHiOwFF9YvkqbrQ0UIyWjPCk9bBmy0Qb5SDuOPVR2je+q1JM9w3P&#10;jADXH0XPbkdYntF7mZ46WmiiOXt8rknbakyahipHHzUse8hLQyOkvVUw8iHJcCgenK01151DdwcM&#10;LxTx/TB8yLK5i2utSwafs9ZVS8uqnEALly73aWajrbs535IJa0fZWd161PHLSx0UZw6Py4Hv7qpt&#10;S0pbYrPa4vLJWva57R688rV08MpMzrZYQtqisFp6c2uiZ5ZK934iVvrjuFVcLd871O+sNyjivcdJ&#10;FxFRwtiDB2HooRZYX1k+QFu0rajKm9/xJRYGtZs8qsayRnczawkEAqI2igbG5m/hWRY4CDGIhluB&#10;yVl6uzLwaumhsjgktopR4YwMKZWmlOxiGWW3NdECSpdbqJrWswuetnlhg+pKbaG5CJbWhoG3krNP&#10;AWgJ3HCXEZGeUOxCLIPIE/p4+yyIgBjCXpI9zuVUWjmGPgJ9TMSG3YQBwndP8uVEQ+27YwnlDDvc&#10;E1j80fPKKWvHBKi1kQ4EOxPKdjFglp7rGWtaCBgp4rBGQThjG3hKwM8zkhRvJjPKds4bkd1MgKwN&#10;w0pzAO6aNcQcZ4T+maCEl2MxzD2/RamHenMDG+yXEIHYK0EmAZadwkcAOMoXdbc6Vrn45xhSt8WX&#10;nA5ym9VReIxwPfCRNdFMajpg2GaNzN4fwuddf2bw6l8lLFtljBcPrhdVantRYZP1wqE15bXQTulb&#10;6HJz7ZRen/Ic5ateoILXrejuk4dTPe50UrHDGc8LqnRt/wDw8NJO0tccbS5pyNh9Fyx1qtX8PrI6&#10;pjWvgmOWkfyuUn6MdRH0dvktlbI4ylzS1zj2CLnHLJxOmfwTNEaqguFGd1vrSC4jsCe4VjXEQ3u1&#10;mr48aE+VvrhQS3z01/09+Gf5i0eJE72d3yEd0pcXSCOGXPmBjdu+nCAsjgUuhC33CKK6ut23a2du&#10;5rj7j/7orZql1JcPBIMZDsPyhV1oTDI2rYB4tLKDj3ae6N3rYamhuDSBDVsAdj+VyHfRZF4WRHVD&#10;JKe5F0ZGx48uPdSbRV3dQVsLy7DXjBQm7QR1dvYQcywndu+yRtPMHzYcOQfZUW/gJreXwZQ5gI9R&#10;lJlu4590M09V/wAQtkLi/LgME+6LNH5YP3XPT/I5i1bJHo24BSjG7jhasBOU4iZg5wtOqGYoHm8v&#10;JoYsprPAi7YmkduUlJTAol1ZaKZAqOkW4oy5yJRQjb2SsEAL+VpVUkQS62k8bchIyWlpHDeVLGQN&#10;24wErHQRudyAj4U5EV1UWLL87D+ybPsPPyK0J7PHsyGjKHTWxoPyhX/xxEGpLaYZuQpLSUuYgnb7&#10;UwHIaMpzC1kLAMDhRVewRvFBtY1bv7YW7Z2FvJSU1RHjgjKqnMQ3fT7yseH4YKUbO1wwHcrMpBZ3&#10;9FXFprJFiO8bFh07NvdJyyNYxB62vaxxxwqL5bUicApLUMTCsqWhvCFuuQLjk8JjW3ZjRjKy5X45&#10;LUOai4DYRlBpKnMufqmFXeGtzhyEOvLnPwMoKdm9k8slbJ9/ZP42dlHqCpMpb6ZUnoy15APKJhAU&#10;zeGjfI7IOGlEaa3ASDJylGRDwmkcJSnf4UnJyjqqeQR9nqy3gNyO6i90/J3/AEUtq6sBnfCil+cx&#10;8RI/Va8Y7Y4ZW+yDXaqHilKW9m+NqF3WT/tRHplEbXMDG3HC53VfkRJHSUbTgn1ReGkaI/1Q+ikG&#10;1meSi7HtMX1ysezoQpHRNez7JjUUDWk+qI0zjgjKUdGH+nPuh12Ou0RKe2h8h8qUjsbdqkL6UZyv&#10;OYxrOMI6ECcwFT2Zof8Aqjtvt7YgAkoiyN2XYTttfH2aB910Ok7Kx6yGMO5K1q44xGSDymonLzns&#10;k6mQ+EcO5WzMsXQ0axplxn1W7/yn+VwTGZ5Y8kFNGVbnVGCSQgZ9j7sEmhqPCwSs1dyL2FoTBtWz&#10;wwHNycLAcJMADConHcsC3jCqkkc/gcJlM3DcnujdS1kTBwMkIBV1ADiM8LBuq+Q6mDqmXaSEi9z3&#10;M8oyk6qdplRS3wxyMHqmo0znInuG1FSTPI8pUktlBIQ3IIwiNqt0chHlAR5lA2EHAA+qM/8AHss3&#10;goRkMwfRDbjH+WjdU3aDzhAa6bhwJyoT0zrWBZyRqqZh5KDV3zFHLg9oZkdz7ILLE6Z59UNGLERq&#10;vmduWlJWPa4Z7IlU2qR8uMLBtIjbyETsljgjIcUtezHJS7quN/GUGfBsJ25XqZ2ZhuPCWZLhkBxW&#10;7nEkBMKmB72nhG5ImyY29j6JYUkezkBVuveOQKpp3wu5BT61z+dp9k/vFKGvOMFCqf8AJk7Y5QaX&#10;pmWEtprsA4Nz2RX8eXxcKJQFjnBw4R+jLREc8op6jdwVvsb1ErpJOey0A8wT58TDztTZ8eH5A4QN&#10;nMhh9RybFL7LUhkAUJjeR2UitszmU48yokWQJrHXMMYBPKy6cEDHuP8ANR2KrGBk8p3BVB3G73/y&#10;UPtFhxd/aMT/AP4hoT1/Lrv+aBeTf+0TIdW6COe8Naf/ANqFeXX1/ghHZ4JHZZHJytGncts4XRZY&#10;QbE5XlgHKz7phGByCsrDflKykIUwEk4ZJSy0LCSpIQiG7XJZzuWhY8Ik9wtnRHLeU7WBDmMfl5W7&#10;Why1Y38vCUjacKOWPlicjBlIuZj3Tl7TlN39kssWWJFgJytXNwlcZWr2EqxCyxu6IH3Xmt2pZrST&#10;hb+GfdQl2TQm1pcsxx5yUs1m1bRtw0lRHE2N2klLRcuyk8ZKVjbtCZiHLDkLJO0ZWkbs8LdwyMKI&#10;hMuLinQGRlNthS7H5GMJCPblsHcLUjC8w5ykI8RjC1cN3qtyMkLBbgpCMDyrLSD6rxacLRrSCoyE&#10;ZcMFZHCwRlezhQELRvJyDjCVYdp4SEbsAlKMfu9EhChO5Y2rAdk4wt9qgIy0YWR5nFbFhAC1adrs&#10;qRJcG0fcrfstI+5W45TjigO5pHugt1pBJkZKMtOElUw7xlL7JLor652sSuLiCPso5VWMhxIP7qy6&#10;yiBB4QWrtTX5JByjYTx2BXLKwV/XUBggc444CgeppS4QQAkGV4BVp6spWUdCTgjKrF2273mADhsB&#10;3EH1WZr7cxaRueOhtWUPLq0spaePONrMBC9Nw7ampkmaPEd2wnt6kdUNdjgRpC2h9Pb3Tkjcc4ys&#10;OPJrSIzNVutkeorrK4gu3Na30CG6Hgc3R1OG+Z9TK6U59QfVMuq9a+3dPnysP5tXUBjh9yj1Dt05&#10;oszZwKShyPvhacYt2pELHt7OaeoV6hu3USoomnPhyhgHufVI3ml3dSbNCSfDpYt7mjsOFENM3D+O&#10;9TZa6UE753yH7I++6ms1pd7iw/lxN8PB78Lpaq0ksGNdNPJX2u7sLhqKtkHmMkpz7JfSm5hzsHKj&#10;NVVCrrJHY5MrjkqcaXhD6cEDvxyjn8YAlK3TyTWzMLnsdIwFnurEs8GwxyRjEfChlppTI2BnHl7q&#10;yrHGxjWMLctwFzOollm1DKeCY2WNpY1pGM+yk1HTAkBueEBszA6QHHACltCBkbRjKyZdl67HlJC7&#10;xGg9sImabw2ZTSJx3A+yemQyNDe2eENJtE8I1b5k6pow0hIthLfUJaF+CBhQi8jjlwy9PIITtGE3&#10;ZhxCfxnDOFJiHUMH5fdPqI+EEyp5No55CcRvASyIIsl3Lc/3YTWI7hlON2WAJZIyCtBzEU9Zy3uh&#10;1BM1rCMclOxMO2EiK7HLQCe6JUzcN4QmKUF5HZFqSQAjPZOuyEuAlRx7+/CXdI0JGmnZlLNjbMcD&#10;j7q4GfJrC0PeT9Uu+Nu08AlaiL8O7k5H0SjgcZU9rKt5DdTUDZYyQ0DOVTeu9IePC9wBwRyFf11p&#10;RUxFvYqDantTX0j2OOeMcKcG4SLYST7OBOsNBBFQy0dTE5se7yvHdp+ipK2XD8HXCQPPjtcGAA8F&#10;o9fuutOuWkDcKWaJmDIzJHHcrjK8tfDcZqaQGOqjfg7eOFrUNWPDJzmotYOwOhGs3XK2Swyz75qd&#10;5IBP8ueP6K8aEskbJVRO4kAc37jvhcCdEdbmx6oEU8jmxzO8N2T+i7Pst5MVPHTtlEjQN0e368oX&#10;V17ZcdElJSRNr2yW4WcV9KD+Z5Xt9BhMfx7qnSZi5LqaVsmftlENPV5fE+glOGyDIaPdBaCmda7v&#10;W2uYOIrGudGD6LKl+i+KWCW26rFytDJIgCHRFzj9cJpDI6CXaTgHumOkKg2+Sa3SO5YS1EZ2Yqnx&#10;k84yD6KDWeGWJJdFiaErwAKcuO0cj3U6ZISwccKnNIXkQXKAk+WR3h/Yq4IZA5n2WPbWlI53WV7X&#10;yOqXzOITpgJ4ATSmO07vRP6Qjec+oWpTFKKMeT5FIwSQDwk53hh7pWZwYCULq6nlGPEVkgPW1LWD&#10;HCyyojDs7uVHKquLAmbbuA7l2ETXcsEksk3FYMjB4S38RxjkBQb+NBreHJCa/FuPN6+6OrvSJ7Ml&#10;jC7Zb3BSTq9r+7gq6/2mwMbiT915mo95+Yj9Vf8AyYj+tlgvqWe6Y1NYGEnjChsupGt/73P6prPq&#10;QGPJeSPus7UapJcEthLJbu0AjKYy3cHOHfuorJdXPGWHITCW5yEnPosGzXYljJBxLAoa8PIO5EBV&#10;728OVfW27nhuHZUko53vYD/mtOjURnHgbYG590kWfX6KP1zHbyEZZI8woNXSO8QqVy3pEowI9cKx&#10;0BcfX2Uerrm5xyi92w7cT3Ucqg0ghYlsPontwN/HEz+Scp9TRsxnuUGzsk4T+jqeRwe6jp6k3yUy&#10;bXRKrbC1+D2x7KR0p8PHKjNoqA4/KVIQ84GAjZSUeiDcn9hhtViIJGGuDnkkjhMDK4sIQWtrXwyZ&#10;BwETXdjA7RJLhWN8M5dg/RRu4VbBEcuyh1XeDtIc/H6oBcru1ked4RU9RiPZQ+hpdJozUOIJyl7L&#10;O8hrcBRqW5/iZnEEcFH7RVRRbSTnPsuc1F259laJpSzkBpOERjrsNxwo6yvjdgAp/A/czOc8oTO7&#10;gkSSkrGlp+yUkrgwZ4wEEY87QGnHulDI4twrXWuMCH0l0Bzwmj7gQMEhMJ6jY7HfKYV1QY/r9loV&#10;V47HbyEaiue5pwQmcN1kik2khCvx7jkYKSbI58+StGNih0MTSju4fwcFPZKkSMwPVRy1sa4+yk1N&#10;DHx9kT721lsfIzkYHE5zlIx0LRJuycojUQNw4j2Q907oe5yhJXNvsbszM4h4CdxymPnaMfVDZqpm&#10;QSVrUXNghyDj6K1T4EOa+pyBzyVH6sSSOOAFp/FRPNtySnb5mNj7cqhwUnkddgGaB/jAn3UgtREY&#10;a0gYKZujEjs5ACWbM2IjHoiqq9vKLME/tcf5YfnB+iLSHEXfJUUs92EkDRtI+6PtrGuYMg5WxgcH&#10;XSQxRkk8qH1dc4F+MFS+7FsrOBnhRV1tfLI7DcrI1cZN8Ek2C5A6dgJH7JagovEfzlH6S0Ew4LMf&#10;UolQWUMdk4QtWkk+R8sjosm524grNTpoywlwaclTyO2s9gnDbU0sWlHS4QslK1enJWEjGAgdZapa&#10;aXjKuq7WZrT6KE3u2bJCRhU2ab9iXZCY6p8Tg0gfqnj6o7O+CkblTindk+qFVdwa1hAzwFnTWwnh&#10;ClVN4j+TlCax4jdwQU0nu/OeR9ELqLg+SQd+Vz192eSeCQ0tQ4loJUio6ktYOQc+6hNJVEbc5JUk&#10;o598YPbCohJvko+2SFlRvaBwt2vyQOOUMgqMYTgThrmnB7q2TbZZhB2noQ9uURjgEMOMnCY2yfdG&#10;is4AhyD6KGSSQ1Ly0ZBWIq8skaCRzkf0QusrvBJGeEhR1H4iTcT8mT/ROu0XYWMnKv8AaEyNlqtB&#10;ZcRiGt7f8UK8tPj+YJKjQeOPyaz/AJoV5dlWlsRSdvM4WcgnheWo+YrdChRqyBnKxlbN9UhGrOQQ&#10;ttp9lrH3SyklkR5eXl5LoR4d1s4gkLXK96hNnIhyw4YlGOGEkCNn6rZh4KYRu7nlNnjKdfyJue5S&#10;EaAEALZjMg8LzvlHCUj7BWroQk1mH+yULQB3Xj/erZ3ylM1ksj0JZWYyHNIHdYXohtblRawOeawg&#10;9kpnHC812WhYd836KIhaLvn6JVJRf6JVNgRhxA7raI57LPhh5W7YwxLAjzmHHZYiY7B49UseWr0X&#10;AKWBCex2RwvPYcg4S+R7rBGQmHwIlpA7LTCdOZ5Vp4f0UJCYhhYIJ9EoRglYUBj0eA054S0QBzhI&#10;nslab1SEKMYMlbLDDyVlNgQoeWhabT7LcHgLKcmasBGcrcd1jI914HlIRs7ODjusjlvPdeXkh8ic&#10;kMb01qKaNrMjBKfbEPuLzG049VPOeymcc4K66kzNFI0BvAHJ9lU1nIZcJZWtyHcZVpdSj/8AhTnD&#10;vhVZp+F2JZHdgOFjat5konR6KGIi10eIx4f80h5TeplaYooc4Y0ZKb3OoL6lpzyDwkbpPFBAHPJ3&#10;Ob6IStZeAuSKm6tXOStpLHRNBMc9YxoA9TuCO/EFeW6V6fVEcb9hqI/BH3x2UduVObtrvS1AJNzI&#10;KhkrsjgY55Qf4urs2ttlrpo3+aV5kc324W3Qt9ibKNVFY4KS6a04jfPVlu6RkZLj7ZSdJVPprdd5&#10;XDaZXkhx9eU90vFJQWmp2jl0QCAXmtdFZpouzsZOF1Fa5wc9c9q5IZTtH4xwBySSVaWj6NwpQC3l&#10;VXaI/Eqi5x4z3VtaQlY4tZu4T6jhDaOTyWJp+BrnsHsp/aomtkCh+nKWPxByp1b4B4jQuTtfJuJ8&#10;krswY0nnlSe3NIdyo7a4Q3aVJaEgOQEiaeAlE3B+6eBoABTZjg0glOvFa5oGENIui00b7hjOVtDG&#10;5x4GVqYmbO/CVpXYKilgQ7jBa7B4S7pMAAJHOXpUNyM4UsCFGyuDAl4ZHEj2TPOXY9E8pyMhMIKx&#10;P2x8pUSg+qZRTBx25CXZ6KEngZrIRpJDnCIw7gMu4QmndtIKJQS7zhSXJCL5F3OIdlqI01TiLPcj&#10;0Qp8rmPIaMpxSnIJPzBTUeUVyCtNcsPwRgoxRz75MNOVFIp4WzfmHlFqK5MjldyP3RWwGbwSUDxX&#10;jHKcTRbWj7IENS00A5+Yd+VrJq6neRzgduSiUlgHlF9hF9MJAd3Cj10trHFxcMt9Ucpr1TzM98re&#10;Snhq2nHdVyimxQbOXOrejXl88seQHZLVwj1ksDbddTP4PhStf5n/AOJfU7qBYHVFOQ1gdj0XCnxF&#10;6IklpaqdlPgtd7K2ifqmiyyO7DOU8vo6uOduWP3eI05755XX3R/WbNR2Sma6QfiYG+Y+vC5TuFIL&#10;pTslhj2up2Bj2+uQMH/JTfobqc2m8NEryyNxILcrT1MY2w3EK24yO3qG4GanjqoTl8ThuI9AiWsZ&#10;JJnW66s8roy3Dh6j1Vf2mvkjlD4ZP+yzty4f5Ka0Va24WnwXu3NY7Az6Lm7VtZq1tNCcD5G6lhqs&#10;nwKnEgcpRcJhHLBKTgE+Y/RR2MtdSQSj/uMgfZGq5wrtMvLCPGx5SqdxbgUs8jYbjLTh/njkEjR9&#10;FdtirjXW1kjTuJHK5upK6SnuVHVuJxMPDd9wrw6f1gfbp43SgOYe39ULescgGvqUo7kTykeS3afm&#10;T+Ilo3AcdkIo5AXZ3bshFI3/AJX6onTPdFZOTx+z1TPluM8oNWVIaTk4RV7dwJQW5R8lG2w+PA20&#10;DVlSXtODlB5py1xRaqj2RlA5nbpCPqsZWOMsE48M0kqpC7AOPom00kzxznj6p3hrXjPsvTgOHARk&#10;bW0XRfIIkmewnzcpn/EJWvxn+qf1EeHH0Q2RmHnhS3sIyjd1c89yVuLh5A3PKZSY98JKR+0g5Qt/&#10;P2UykkSSlq2ujHOFtK8OB2nKC0lQdo+6KQncsaVbbyV7sjmim8IgngqV26uJjGFF4qbxCMBSi10J&#10;EbcrT0zl0TjhkhpasOi5QuuI8UonFT7IeyD3CNxlOFoyv28ElhEcuMfiPI9UHqaA47KSPpy5xJWr&#10;qIPaVnW2buBSawQWrpHRguASNPJ4R54IUtq7aCHcIJLZz4ufTKphJwfAHLsJWKt3uw3kqUvqHbQQ&#10;MqL2el8CTthSTP5fdT9m6WGNk2FWREc8KNXiv8+AePVFaiUta72UTujnSSnCLW1fZKWMDO41Jc0l&#10;p3KKXerkczaAeO6k76Z0jEOrLMS1zsZwqLrMLCB8ENpJ5Inu3Z5PqjlNdwwNbnlNbpbJY27mDCDR&#10;wywzDcSshvLG2osK11z6iYHPlypxRytZTDJ5Kq/TtS7fjnurFoj4kDPdEVrDyLaFaebc488J4SBE&#10;TnlNqSDy5xlOnN8m33RTnnAtoHrJsO7pnM4vGXInVUoOSg1ZJtYVZvFtMMawnhLsha12Sh1HK18n&#10;fPKMNLGx98q+PJAeUEjWk4KLMrQP5lGmVbIic8JZtxjdw13P3VzeFgRJ2VYeOXIXcKhozh3ZDTdC&#10;z1QG6Xws3+ZUZwxmPqu9CMkHjCC1uoRJwx2foofetUudPtaUyt1fJUVABJwSrVPPAsk9oap8kgcB&#10;90fic9+N3DfdBLRT4jBJ5Kllvpg8sGMrUqimslsY/ZpFRvfgAHlOBZ34y4EKSU9GBG3yAIhHQsez&#10;5UdCBPAItNvMcQGMFFizZwSU9joxEzICwKfeeQisMWBlsEnHdOoLYwN3YAJ9Us2jDfREaeHdGBhU&#10;yjl8jjOCgBaQBlLx0oZ6colT0oDTwtTB51fCOUMNmR7Tg907adsYyFqY/OOEjUSEZb7Ke3AkNLhG&#10;Jm59VC73TN3PJ7e6ltZORGSoZdqzLnByBnLD5JLsguoqXfwOyiNZQ/Nz6Kc3qVhGcKPOojUOyAsW&#10;7dZJpFhXtfTSMlxtOE3dG7c044CnVxsDy0u2qNzW2aFziW8ZXM36WaHyNYH+duFJaB5EajZYY3Ak&#10;YKMW2oLjhDVcNQZDbzkOROOQnQDnObgeqdWugE4aT7Ik+2huMBbX8VNZRI0o5/BZgnBT51cTERuQ&#10;6SlcxZ8J+z1VEtPgsisjK4EvJcCkbcZGPcBk7gQPvhOZISW4PdL0dNtlj49f9FUq/kslr6OT/j4L&#10;xPoTcP8Auaz/AJoV5Ovj+hAn0H/5NZ/zQry6uD+KB2dtRrb1W0bR7L2POt0KNR3Sjuy2DRjsvObn&#10;skI0b8yVWgYQVupJ4EeXl5Zb3SbyOlkTd863Ld2FvtG7slHMGBgYUR2sGjY0tGzheY3C37KW0ieW&#10;q2TfDg4+Y4URCzvkWre5WhcT6rZvYq1dCNwdpytHPyVpkk4yV7ae6RJPBmX5QsQ/Kvd14g+nCZrI&#10;+49/OUq30TcFzXY7/VKB7sjhQawLcPIkoBkpOInHZKbj7Jhbjbw/qt/DSfiO9ko5xD+6QtwrjDAF&#10;hrdwXi/DRwk/FI7cJC3G23BSjeySDi8gdlmTLRwSE2CxcoWXlrnyrTxfoouORM3f2SL+yVzuC1ez&#10;IVePoia/92vReq22Hw1hjCAU+BG7PmW8nqtIztJXnEu9VERlknKUacyEpNsfYpVjDjKbJJciR/vE&#10;o70Wmw7ilmt455SyO+DzDgFbeIknkgHHCxGc+qcbJv4iZ10icvIHomdZhzSfQN/rlLGRm8clU9Tq&#10;ksiDB2PKr6lqzFbpSz5gTn9lOOpr2mola7+RgwFXTW+FQukDjt2kke6wdQ82I6rSr/UpfsHGKWqu&#10;1LH2y0uyvXqWOExb/NtSdqrJJrrJM4Hw44Tg+3KB32qqJ5I2sBOc8lPTHdIlMr3T98E/UiuL427G&#10;OIaoB8UEkp1hQAO/KkgjaW+3IRWx10DOoEFLHIZK2aQulbnsov15fPdupVto2OLs7Mtz9Qt2itxm&#10;sgd0+OT1TRC06brKjtsjZj9lUtzrvxFDLI753uOfsrl1uTTacqqTg4ka1322jhURdpWNdNG0/Ke3&#10;twujpW6Rz+vliKaG9sHIHurQ0HH+cPsqtsxzO3cfKra0GYzME+r4iQ0c08cFx2CFjY2P/nU4tpzI&#10;w++FAtPMe6U5JLR2Cn1vxmPHHAXJWcvJvp4eSV0X8qNUZaJBlAqWUbRjhF7dA+omGHHA+qDlH7Hz&#10;ngNfiG7w0HlPy3fGD6JhFTCOTJAJRF3DBjhCSRKLwbs2GPblKQcFJbQGZAGfdLRKAQnkcw/3xRH+&#10;UIMXuZLkEhEIqnLOTkqY4oe6xH3+q3OHQ5Hf3TbzAk7iFFjCkZfFMXKRwBv4YKNM3HuSUXhqA2HB&#10;djj3VclloZsINIachOYq2OLlx5UZqL8ylJy7ICit86ixUEMzy5pa0cZ7oiuLBnLksh2p4IZZASOB&#10;6plWa9oqFv5lRHG53bLsLlPV/WW6CnqZaQhvfblU/ddZajurW1NzuEhgJ/uQ48hFVw3MreWzsi+9&#10;e7Lbqt0YlMsgPPhuTel682uvO1tS6J/3XGdr/iF7uTWUFI+PPeRvBKvDSfSWaURPnJe4nu7kopxS&#10;K5lty9YKf8TtkrWeFnGQ/n/NSWy69zGJWGKspie0pJP+aC6b6VW2BjPGoIpnDBJcwFXLprS9r8GO&#10;NtDDGAMD8sKpTT4FJrACtWr6O7yBlLVNo5WYLmOJ2/ojE/UZ1oma8wido4LgSdynFFpWliGI4Iw7&#10;3DQlarStNURbZ6dkrB6bcqe3d0VLHZFjq+ivcAlDQHkYx7KkOtej23C3zzMa18bx5mq/ptA2+OXd&#10;SNEQdwW4wohrHRMopquLBexzMNHoChZ57X0XKS6PlnrC0s0PrWJ0jP8AsVS4h7fbJQOKn/2f1Y6B&#10;oDqaoPixO+h5V5fEl07qYIPE/D5kjJJdjlUZXVLazTVFWjDqyil8KTPzNaeAVrUS3w2sjZDalI6Z&#10;0Lq0z2+mbIQ57CA1vphW1S3IRtiDiHCpbjy9h9Fyh081EaM+DI4mNzWhrie5Gc/5hdD6UucVwsDy&#10;1xa+Eh7QPcLL1cdmQqnnCJvbqn8QZWM8ghO0j3RfS0gq7JVw/wDeRuyEHtQjkk8YDDaiMPA/8QHK&#10;d6VkNPV1POGk8hZHJobBqJ2smnp5PnYfGYrA6eXeOWXe14y7kqur14dNqgmQYa6AgBE9GzCjmcxj&#10;iMOBB+inqINxyD6iOY4Oj7Y8vO7OUfpJNzNqi+nahs9BC8ere/uj9I/2OOVLSfikcjfXsmwgRuGE&#10;LucHCJZIAwU2qPPndz91uOvdAowRG4jY0qPSuxI4/VSi7wF8Rc30USnz4hC52+pweckoxyZMu5wW&#10;/icJER5cHA447LWWoEYIwqVJxQujSoO/I900kgPK3nqcNDgMFMjXOLyMlL2i3jGuj8NyZTTMEeCU&#10;+rdz+cZQOqjkMmOcZVFtqYlBzWUG7fIC1uEdik8gUXoGPa0ckco5BIRHyVGE4y4Jqt4JVaW7mAqW&#10;UEfkaoXYqnIALlOLfI3w2nCPg4wRFpxeA1Gz8lA66LbK5H4pWvhQS6kh55QN9uHkjkjlU/zELFO/&#10;KZXGoMcoGT3STK4NeBnCGjPLyNuwGZYfEaUPnoDkux2T6mqRI3GcnC0nk788IhcrJU3kHtZsSrZm&#10;bE1q6jwz3wh89xGMNGPsh02pZFtH9RMC0gdkEng8R5KXp6ozPIJOEu6EMPJHKudjXJCfCGkFFvAC&#10;cT23dC4H2SzJmRrWauy1w3KiduUVJkcr7S3wnKN1Npbv7KV3Krw3AOEGjifVyMPIGUJGXI+4XsFl&#10;w5jgOFPaG2FoamFlo2xiMYHAUthhaItwxwtCCclwLcehhEMRJ9kNmlc+QkdkQke5zSPRJU9Jvkxj&#10;hGV6eUmmLcC6tzww/ZRC5VL9r1YNdbTtOFEbtZnSg7G4z7LS/itLOCRF6G4tppRk8nuiEV2a55wf&#10;VDp9Pysmzg8FPaez+EzJAyoupwI7ReSt3McPdBZrr+FmPOCn9Q0QAjGSVHblTufudtyg5z5wNtH9&#10;Tqjw43efsFGLnqcTZ5Qa8yTRFwGRwo1HUSvkcHuOPYqCi2RaC1TWMkqQc9ypBaZQJGEdlD5NrnsI&#10;GD7hSShl8JjDjjCIhW85Yoxyy0bHUNdsyp/aSzdGVRtDqL8O4HxNuPQlTqxay3hnnDvsVr02JNRC&#10;Ir6LeZUtaQB3wilO/exQGlv7ZmNdu5Uktl3BjGXf1WvBoltJhS07C1bPpcuJB4Ta3z+Jgh+R90TD&#10;mBuchEYQz4B81Ps5WYpsAD2SdxqwwEB2OPRBDctjvnP7qLS7GJbDWDGFkP3uQCkr/EZndyilLPxn&#10;KUXlDYHso8NhQmpn8N2VtcbkY4zyVErnqHY1+XnI+qeTwskoxyZvF0dvcA7j2UOuFW57zk55SN31&#10;Ew7iH8/dR6O9fiZS0OJWNZPflIntwEZafxncJ3S24hqRpC97m+pKkFLCTHy1PRVh5Y4Iktpeh1y0&#10;+10ecd+VL/wh9knU0wezBaDwrrtPGX0RUslRXaw7HktblJ2u0yGQZbjBVk1lobIeIx+yRprN4bgd&#10;g/Zc5/A/2t/2LcaWeidFG0keiOCi8RicUtIGxgFo/ZEqeJoxkDC3VQowFuI++1H2SclIQwhSeohY&#10;T5QAkJKFro+AFnWxXRZCRDzQyPkOB5R2SopyCwezh/mjboPCJHshtU7a/gehPCzbElyWOXBx5/aB&#10;+WbQf/l13/NCvL3x8zh9XocOaHYirDz/AMUK8tmD+KKjt1v0Xsc5WIRjPOUqWZOV0GGFHmHIWyw1&#10;u1ZSwxHl5eXksMR5bAJNz9vovCXjt/VLBKIpuO5Kbzwm4ky7st3vHHphJdkn0OQ/yrUSuOUi2YDt&#10;ytmu7lTyiGGLtcSVktDlpEckJfw/qoYYxo2BpHqsmEN7ZSrI/L3W4ZyrEhDZtPg5wVqYjnHoikbA&#10;4YwkpmhueFJRbEMzTDbnlYih3DKctIc3GErSw4z6pNNdiGYh83ISzKdpPITswEuzhbiP9FB9D4Em&#10;RADsttg9ksAAsuYCw8qGGMN9o9lkxAnPK38P6rbw/qlhiEzkjGFjYD3CVyBxhak5KWGI12hpGFs5&#10;ge3lYIzhKRnLgEwstGmzA7rOxL7QsYTNpE4vIkIwfdZ8MYwtl5Up8kjUsAbhYawYK2d2WYiCVJsQ&#10;g+PBPdZjaB3Sz8ZWjo93rhQEZZzhbk7G8LSNuMZKUcMjAKjglHgTbyStnPcAMe68GYJ5WdqWBS7E&#10;3jJH1WzWhvZbu5H2WqdERGYBo7phVvds2BvDu5ynU5KY1OAAST2z3SbwmLDlwimOpdYTWVowN3H/&#10;AEUSuURisZ2j0H9Uf1wRUXSrGcb3Y55wgtzna23OaeQQB+y5qxuVqwdbpltpUX2C4WiCw1r2NHiF&#10;ojB/UEqFXm47q+WCNpBp4d4J98Kbxsc+0wNHDppf6AFQfUNbTumvEkLQZIachzs9+EZp+JCmc9dM&#10;5xX9WLhUPcBy54ce4Ti9wx1HU2W5VMhdDTsAYfQuCDdIz+K1fcZOWkxl2fZJ6/uxiv8AbbZTSNEh&#10;cDK/3wusUE5ZiZt7S4Yrqar/AB0sse/P4icvcP0GMKm70zw7nUxuGDvI/RWlWSCqqhL2fHUFm0e2&#10;0KttZROh1DUNcf5s9votTTpxeWYWv5ghpaQ1s+M8fVWzoNjW1TOMtOOVUlmYJqsMceCrNsdzbbhG&#10;xpGcjlT1SzEhoZRS5LwtFXDTTeGXDJ91J4bxBRY3PCo6a8yRSsnExG5LTaqMkeXTOJHC5/8AjOfZ&#10;rexZOhbbqSmf3eP3UrtGoqZgzG9pJ75K5H/2vqadjtk5x98JJmvLsC3wKpzRznBUHpF0L3JPDO0Y&#10;L42WUlz2AZ90QF/pidrntOO2CuJaTX+oWzeapeWZ9Cpha9fV7eZHSvdj/Eg7NGkWKxPo62bcqd7W&#10;gOzn6p1BOHnhUXpfV9TVRxul3tH15U5t2qJGzBvLh75WW6mgmNmOyfTHackcLaKoYW9yMIBLd3SR&#10;tO7k+iUhqyAMnOVBwaL1NMlcU4EXPZYEjS76IdS1IdEAeE+p3MkIVTJZHLcDskK50jY8N7YRKkpx&#10;KcAJ3UW8vGPDyljJFtMru6RTytIBVf6g01NO7lzi08kK7rnbI42Zc3B9VDLnUU8QcwBpcCrq7Iwf&#10;IPtb5RUdx0NHWMDXDaB6AINV9LqaudGyVxEbT6K0Kuq8dxbHGN3phJQwPHlfgOPphKGo5eCca5No&#10;b6Q0PbbPEx0cIe8DuGq1tP0bJNrQwABRmyiOnh3TPDB9ThHaTWFltr2h1bGQfVpTTsnjJdZWk8Fj&#10;2mniBA3YcByFL7NCxu0E5AdnIVWWrqNZXudsqWvwcEjupBTdSbXFHudK9gHrsTKbjyyiVZcVBK3c&#10;7kdgn/BBwVWtp13b6rb4VS1+4A8Hn9lL7feWzkFvmb9Siqrot8sAnTLsIyU0eMY+uUJu1CyeneCM&#10;oy54d6jlIyRtLC3OcqUmnLgoi9rOXviC6exXG1yPY0bnsOcj6L5v3rT0umr5cqCQZp6ljwM++cr7&#10;Ga0sDbpROY5geMEdl83Piq6d1dhuguMEJbFFKCQ0YyPUJ6rXXbh9B6+ccFH2a7kRUrmNO6HPlHr2&#10;yukemeqYbjZI5YQ0beHtPv8AVczQxCipm1dO3cfFBc3Pyg9wrX6bVD7Vep6UAmCthD4gDgBxV2qg&#10;7I7kT0zxlSOs7dSh1FQuYRsLcg+2U1bObXeJ6ckFpbke6T0RUGa1RU00m6SJuD9FrqWn8HVMBacN&#10;c3GSufl8ezQUsiuromOrqSt2ucwx4KZ2m/sbcoHtaWslaRgjsQcf6Ivei2azRFgyIjhx91FGQuY6&#10;pLG5MBbI0D1BGSFdzKAzi5dnS+ga+WW2RRvxuaMHhTuhHJVYdOa9lXO2Nhy17GODv/1RwrWpINrS&#10;c9lLTxaOa8glGQ7b5gEzrHlh4TuM9uE3rKcv5zhb2VGHJmRUsckerXkwlvGFFKqD852M91Lq2Ahp&#10;CBy0pLz91z+okpdF8YtAeWMxkYz2TOoBc3kKSfhA4chIVFt3MO1uUBLoqkiJzSksLcdklBB4j+QU&#10;YdbHCblvCXp6ABw8qHbSGUGxg63CRIS2EP52uUyht0e0OLM5T3+Hs2Dyjt7IGbZsV1pQK9/hfhdw&#10;QsGMsGBzlTartLX5IahT7Ttfw1CRslGRS0kM7MCyRuM4U4t7j4QQCjtpaQA3B98KTUVG5kQyf6Iz&#10;+RlYA7WnLgNUn+759UJubiXn7IpE4xQYxlC7i3d5voqZTcuyhkIvPMuShTqgRycn7I3eITkn2UXn&#10;BfNjCuT4Km0SO2V4z39E6kq92cILQRbeSfREYsOI4yjK4yZHIwuFRzyhjntLuEUukGeQEwgpC92c&#10;IpU7ukWmYZPBIICVlqxJ7ohTWh0wB28Jw+x8dsforXp210Uy5I5LUubjZk/RaPncW9jlF5Lf4T8B&#10;nKQqaJz2HAx+iFlpG+0U4ZG61xk7pahc1mM8YW1ZQyNBJ4H2Qyeo8CTbnKBdOyWBYbJlQ3JjXDnl&#10;SOiuOY+SMZVZ0tYA5mTz6qTQ3EGBu3jn3W1paG30ImjJWSp9RQh5BUXttXva0E5ypfZ5Gubj1XRV&#10;UJIWMG9RRhwxzyhNbbRE3IHP1UgqpgwdkKqKgObhxytHatuMFieSI1lNmY+VNZKQvjccY+yPVMbH&#10;yFwKZzRFrHbeQs62CZJxaIZU0x/EYdyEhW07I4jx+6NS0b5KgnHqmdztsr2lo/dZMqG5ZwRK/utH&#10;DUSObtOTxwo1NpvbMe4BVl0umpXTbnjIz3wsV1hG/aGc+6tjR/Q6SZX3+zhjawtGR9U/ltEjIG4b&#10;6KdUFi4DXs/VP6qx7ow1kfAV6o3LBJL9FTfweWZ4GCpZYrU+na1SaksDWvPiRZ+qcutpjf5BgJvQ&#10;4vKJJPItSscxjCD2Ugoax0UYzkKPQymBwDufon0lcGR5zj6K5WuPZYWLZLsWx+ZwRWW84j8rxhVN&#10;TagMLcbv6p5HqXe3buOR9VoK1P7Iyg2TS4XPe05dz9ELZK6RwPJQuGqNVjzZJ5UnsdG14y5vGFZG&#10;W5kNrXATs1L4rBw7JR5lG6JvqndppIYohhoyn8zW7OwCIWPoWGQy9uLYiqw1LVOidLz6lWfqMgNc&#10;0c4CqrUURnc72ygtTPEeCcSCV88s8xa3OCiNkt5bIHkHJwn0FBGTuLeQi9tpxI8YbhZ1cW+ybCtD&#10;TsBZkco2x7Y2Y4TSC3vEjDnAx7LFU0x8blp1x29kRw6taHYBCTM4ee4QCorPCkwXZS9JXCRwH+qe&#10;dueCuMWgy1u/jAKctpAcHCSosEjJRyOFpjzkKiFeZZYn2D/B2tAASjG7WkHsnQh5z3SNVH4TT9lb&#10;alGOBhrNtb6laGp2juE1qZtp5QGru3gvLSSefdc5qJKLLIBirqQC7kZQmWZri7n0KYVF1a4Hn+qZ&#10;CvDtx+h9VlysTeCxnK3x8EGt0Rj/APM1f+cS8mnx5VIdVaIP/wChq/8AOJeW9D8UQO7o/VKhwKTh&#10;7FZb3XShYovLJ9FhIR5eXl5IQlJ2Cw3kLL+wXmdlGRKJhpw5bSgOWnqt3KBM1Y0NdlOGOG0pBKMI&#10;x3SELwyAYTsSAhMGYCWEnA5VpUPWPG1bBwyhxqC04HKyysLc5CkILxStCRneCCmIrdx9lo+pJUlL&#10;Ah4yRre6Vp6vAQrxz7hbQz8900pZIsMmsGcLP4jd3QkzneUo2o+oUCz6CfiLYzt2nlDzPkd14Sn3&#10;SIj4SZ7JQzsBxn+iZRyfVbuPnSEOc55WMpPfj1C0e4k9/wCqXAhfKyx3mCbbseq8JcHKrfYh6ZQO&#10;5WfEamodu5K9vKqkTiOPEBXi8BNmvOV6R/KrJC8rvKCPVaxOwVruywLzEhChcSQlEkO6UyPcJCMO&#10;zjhbMJDee6wDws5SJmd3K2wkXkgjC3a4kJEWbHssYK844B5Wm/6pDDabnKYV3ER9MNKdSOPKF3yU&#10;soJXZxhh5UJ/iy2v8kUhqUePc6gg58xKjmoXNjtxAdh2C4Z+yO3DJE0mclzj2UP1g11TTGBhI3NA&#10;3D05C5zObDq6/wAUOYK9r7dSbOXtY6Rox6Yx/qqwpIJHUuoZJcl0jHDHr2VluiZSUTPCG58VP4Yx&#10;9SOVW91nlsWktQ3GRzZJckMa059EXT+RCZQvTyOS00+oXuaGVLYTtOfoq0fcpH3GS4VEhdO1xDT3&#10;5U80zVPGntVV1QSJPDIH0VX1rvCtkLCfzZTu57rsNLmZzuvt2SJnba3xBG+Q/mSPDsfVRzqIzGo3&#10;PA4c0H+iIWeYujo88bX4JP6JHqZEGXOF4/mb/otiKwZd83OtMilFK6Gbc3uphZhJUPD3Z45HCC6Z&#10;tYrakOPI9le+hdEQ1cLMx5PHGENq7owiW6ShyWURejstXeWxjdtjHc5Uhp+lEtUwOZLMWnnjKuTT&#10;/T6LhgiYFYFr0q2khawhvHGMLnXrc8I0fU4S5Oc4OiDa0cPlMpGOcp9F8P1wih2xFzifqupaCxRR&#10;4e0RuI9OMovSw5dgRtGPoh3q3kvnQm8nKdD0DuUUjC8u+oUsoOkU1MW72H7kLouSEAecNaPssS08&#10;bmYABz9FRPVNlkKilbfoiut0zXMIdGPRS2itEUDdz2ef7KcCha5hIYDjvgJhWULseVuP0QM7S3YR&#10;0Q5d2wlg90bcu4AW743xSlpwtZwSA13c+iZz4FFPIYoZDLGPZHLawEjJUap3mJgA9kbssznytbju&#10;VRnIT9Fj6ctLZWB7hwpHLbY2wFwaMoPpWQuYGqaVlJspCceisj0wWTwUZ1GuTrbv9M+ypx1e6pq3&#10;kvPPKtfrEwh7xg91TkFO6WY+gB5Qkk3LCNPTxW3LClK10tSHMdsaO5Kh3UPqnQ6OpWsic2prS4ja&#10;CnnUfUUWi9OTyyT+DLtOwerj9Fx1e77NqW7b5qpxbI44JzkI7SaVyfJCyxR6Jpqr4gr/AHR74/xD&#10;o6fJAY3jCh3/ALVLxI5rIKmRj/q7KitzozTVczGPMjR2J9U1oWH8QCQQV1UNNXCHyOetusczo3oZ&#10;pTWPVO7PZT6kdbJS4lgLvmKtzWd46vdBKAvvkVFf7OHbRJKxrnn6ZCoHpHqvVVkvtunslLjw3AZ7&#10;bvqul73YeoPWioi/jzvw1EMDw8+U49Vl3erpI0aJS/5ERsvxQWa9zU8ktqksVYO8lOXbXn6hdBdN&#10;uvdLWvhgfXNla7s5/BCV0V8Ollt9uiZUUNJPI0DzOYCcqwKTo9Y6IR/9gpWDv5G4KxbIZlmJqSsh&#10;txgsCx6xpa5jcSsc4tyMOBR2GvbLjDs5UFpdOwW2Qfh2Ma3GMBHqSGSIM5JUKpNSwzMtrjJ5RJKi&#10;nbUUoA+b1XNfxL9Nv47pmvaI97y3cz9l01QsJiGeeEC1pZG3e1yRbAQeCSjZx5TKISUZYPijPRy2&#10;+43W2TEsLfQ+4KmWlrtUxU9DXFhH4JwaHkdx6qT/ABR9PZtCdRKiV0BNPUg4czt6f9VXHTe9fhro&#10;+zXIO8Gd25m7sPZaUuaXgtktkl/Z2Bom6F5pKwOJZWBrzj0Uh6lTSUjKKsj7Ajcc+irvp4yWnjka&#10;yZhponbGku7BWL1GiD9MQSB4e0AZIOQFzNwbAewvL9LVBHLnAPb9kAZVRU9bS1Ln/lOi2vHoUU0t&#10;Kay1yMPmY6nwMe6hRpZqiz1kJJ8SGQuHuAnjP4hBffSqvZHUUz84aeABz9lf1ucJIz7rlnpVXMdB&#10;RzxO3tLQ44OcELp6wv8AGo4pfR7URVcoRWTn/JV/8gtDTuLhxwtqiHjCXgOPVKOjD1DUaxOOEY0X&#10;0Rusoy4cBDH21wJJaP3UsnY0Z8qGyRhzj7LK9mUXroAGkweAtX0p2nhHfwjVh9G0tPZRc+CmRFnU&#10;BJJI4WYqANdy1SD8ECDwkJKbYeEHOXJZAThpRsaMchOzSeUcLaCPlOywbRlCTmaaa2A19FuYfRMh&#10;b8PPGUdEeWnjhaOpwOUC55YFMYRUojwSERjb5AAO6bvIAx9U4Y4CPuOytreQOXYq9oZFg90Nqmbm&#10;p86Tezum7h4nCNislUiL3anzuGMnCjjrY/eXFnCsCqoWyemU0fasAbR3RahwDvsicFI48bSiNJQ/&#10;+E5+ykVNZs+gRClt207dnf1wtfTQysCXZD6y2Oe35E1ordtfhzFYM9oJbwMlM22csf8AKt2nTl4M&#10;oaEAABPf4cHA5GUWgt4aORysSxeHwAjP4yRU+yO1FoaCSWhDqi2AggDClExAHKG1LmkHCp/jpyHU&#10;ckEv1u20ztndVzUQ1Dqj5SrsuVvbI0NxweVEq2yhs/DQs27RxUsoTWCJ0NufKW8HKk9DantYA4HC&#10;K2+1hu07QpBTUAwPKEbp6trKF2CLfbXRyNdtO1Sehb4UjcA4RChtuWDy/wBE6qKItYRjC1ow4J9g&#10;ivqQG4zyo5XVpGcFGbsTE0jCr653R1PUPa48KmyewthFBqnqzJJgu5KMUbGzcHlQO33RslUOVLLN&#10;Vh0mAfVBwlvZOYSqbS0kFoGfVassgk+buisI8VEY6Vu3PCJ9RQRWotTadjsDHCGMsonk3Y4U6noG&#10;y4HfKS/h7IRw1N68Doiv8EDccYTqnsxDTkcIx5C/GAE4cWRt7DCdRwTj2RO4W1sB9s9sIU5jGZyc&#10;n2UouThKDx2ULvD3U4LxnvhDWvCbLBrWujZJknCBXC6bXEB3CTuNwc+TbyMoXXMc5m7OSsS23LJD&#10;eqvUjOziEtZ7tJO/l/r7oBWNfUyhrQcfZFLNZpWO9VZCU/otLSsdQCxh3Z9FYdiqR4QDjhVPZ6Oa&#10;JrBkqfWyZ0ELcnnC2tPJpclb7LKoasCMEFJV94EbSC5Q5t/8GM5eAB9UCuupgXHz5/VX+3AlHIUv&#10;97Di7Lu6g9wrmykjPKbVt2fWuwHZ+xTSOhlnkzklCzl7OBYwOYQXuKkWn6MyOB29k3stlLXZdyFJ&#10;6ERwENDduPVW1xwyLH7oi1gGAOO6jl1kAD8HsCjVbXAu2+mO4UXvczGxEtOSiW8DENvFY+KTJPCW&#10;s1zEkjfN2Uf1LWljjyhtovQinaOfqsV3fMkXJR3Bu5vmKktJWNMeCe6q6hvDCWYOfspbbrkJIxjj&#10;Huj4amPWSl9kzhewheqmtkb9EJpKsvwM8ImDuaCeEr7VJEQNcaQNGQoPe4Gh52nlTq8S7GnlQC8T&#10;HxH4XNaiWWOngBSSHeQDwt4AXEjPoUyMhLyT7p5ROy8/YrLfYnM5b+O2PNRof/yav/OJeW/x2cVO&#10;iOP+6q/84l5dRW3sRHed7RrP85+60j7lKALpTRNj6LC8vJCPLxXh3W2EhCfh/RbAYC3Wh7qMhCb/&#10;AJl5rdyUwD6L2MKA67NHMwMrUd1u/wCVaJFgqtd60yvJCN/E+q1dIsLICQjG9e35Wo7rOEhGVrC/&#10;lbLURn2CQhVxcTkLAcWuGVruI4W7PNyQkIcCTyhKsfkJv6BLR+iQhzGlknCMlKJFR5eXl5QEYctV&#10;uvYSEKt+QLyTBKUUZCPLR/dYJ5WrlAlHscD+7WWLVnyrcd0iZsvLw7pTA9gkI8OwWcLx+UpEEpCF&#10;l5JZWzPmSEbO+UpNKO+UpNIQ1k7KP6wm8Cxzv/RHnfMoj1Mn8CxgA/M/kKm7/wBbCKP/AGIqAv3A&#10;g/K0qGakuDYKOsf/AIzsb98qYvYxrahzjgE5/oqw1tVZo5GMPAkBH7rltNzNnWvpB6nqnG2zSE+Z&#10;kGSqe6j3V9n6aVRLNz6iU4P0VnvncdI1bwNsjow0H39VTfVu4On6e075QGjeRj3W5p4fIomVZa4h&#10;UaRvEO//AHohrv0equvczH3B4ByyPytU9iurKHSFzczIL3kNPtyqzcS4knkn3Xb6KHxOQ8rP/YSG&#10;13A/ho8+hCd68l/FSUL/AE2f6KOUUxY4D05RS9zmooqHPJa08o2cdqbAFLdVgn3SPT8NZE6dwzgr&#10;pDRdtipi0NZjhUP0djLYvDzgOYD/AJLovTsUkfhloBHGSuR1lmXg6TSLFKJxaKVkRdKiVVe6Gioz&#10;U1U7Yms91GL1qek0pa5qirkDQ4cAlcxdSetEtykkiik30xcQA0/VZ8KJW/iETwsZOhdUfEbYNLse&#10;IHslkx791WFy+M6rZI5lDTR49yVSdj0XV64inrqipbBCxpLWEc8KA3C3/gqiWJsu/Y8jthbFPj4y&#10;4kZeo1UoywjpR3xdXid4NQ9jGE/y91IoPiUuNVFG6luNO7OMxv4J+mVyLRUhnqGMe7glWFb9HWqv&#10;oqSFlRtuU1WIcMPoTjKlPQ1xWBq9ZJvB19ofr3S3aRlNVuFLUHuQ7c1ys+nvkdxpzNFJvH0XCeot&#10;IXTQb/FjrYqhkeDsJw7H3V4dDuqsd+pYqGYiOsB+Qu7rnbtM4HQ1/OBdF1qM/mN4wmlLWGXzyfol&#10;a6QyQHc0Nd7BDaZp83tnss1rDwLGOCSU8zZGkjvhGrFLtlafYqN0LSG9+4Rm1PfHK0Y4JUPsl9Ft&#10;aNm3yhWZWs3279FVejXgSs9FbAeJ7VngYHdGV9MCsKM6s2sywlzW5KpKihMNU8SNzudjC6c1lb/x&#10;1HI0DcQCqEvlimoZ3yBpxlD9TDtLbxg5X69Q6j1vr+W201M8UFOQGFo4zjCiFP0Buu4Omk8I9/qu&#10;tZLfCJ3TFn5x5LiOULuMJkJIZuP1COhqPWsotlHec82/4dPxMzTPWKztG/DlYoJ43VLRUDPsphb7&#10;dKZS5zf6KRW6CpgIyNv/AA8KuettmN6Ikw0Z0703YomGC3RB0YABIVkR1dN+GY0Rsj28BoVSUlwq&#10;4nABzsfco/BcJ3xNLic5QbvmNswWhS3SNkLQCBj2RYXBkzIzuzj0Vb22re5nPKk9unJjHCXsb5ZF&#10;wJO2UvlGEco/Oxii9NM4t7cqRWxztjFfU8sFuWETG2Na6MD6JWqpGywSxluWlq1toG1vHoETlj3A&#10;AditNLdEwnLbPJxV8cHTCK76Pq7pTw7p6aLcD7chfNGKplZfaSeR2x+0NP6L7g9XtHs1To67ULmA&#10;ufTuxx9F8TeotnfpbUs9O8EGnqnjn2yraH/xNNz3xUv0dB9L7oKy2TRGblxwrmjukMmnXUdQPFaH&#10;tC546VV0H4GqLXMEr2h7B9cKztJXn+Kx3SOR2TFK0cenKx9VD5h2nlvLH0aXQ0UjG8NJOAhsNXBQ&#10;1lS2cYbJIY3H7j/6r2j6/NSIWkkA4OVjXdIKWplaGDG9ryQPoEHsChXpJcX2m/3W1l48JrnOhz/h&#10;XYuiqn8VpujeXAuBxwuH9MXAN1M2Uta0ubw4DBIXX/SS4tqrI1gOcOQOpViXBl6/8CyIvmS3ibEg&#10;PyySfUJOSRZzhY+Wcw3gy6Xe9wTQ9ylMD/EtSWA8lMpSXZHdkSPdJzZ28JSWRrSMJGWUEDClvGfQ&#10;mzdg5Wwi8QhJl+QRzynEDDwqZzJwHTKRrEu+kYWtP0WNhS7flGeeEJOJfvGksYjGAmEx2gonUtye&#10;PZDZ4S9VVw+Qt4PfIt9/lC2kpy0ZxlIPa8dgtKECDeRz/wB2sRysjakBK5rOQmdRM4g44R0K8kJL&#10;ISZL4r+OxT6GFru6j9BK8OwcqQUbi5rs+iMjTkrccBKmoWE5+iIRULNw4TOicQP0RGnqBnla2jjt&#10;eAeQp+BZ7JrU0bGORJkzSkatwI7BdNQMCpNjGoXW1TGhPbnIGRkjuoVdK9zXHk/up2yK49jmruLA&#10;SMpkyqZK7HuozcLq7HBIOfda01yJDOT37rJlfh7QyPRMqnZhv2QCqg/NRClqRNCCTn7pV9Lv5wor&#10;5MUhhEzYxGaAb2sKC3EOp4nYzwkLVdXxyAFxx7Eo2uOGDPss63MGwZ9k6qKRr2HHdBLPcxJACUXZ&#10;VB7eEdHociOo6bYHfZU1rBr2yFzVe97YJQ7ICq3U9mFRvwB+yC1UN8SRWNquEza4D6qytNSOLsu7&#10;qLUGnPDqdxHOe+FObNbjHtGOUNTARKaB/kRaB2eE2ttBuA4wiEtM6M8DAWjjHAjGdvPtyk6irZsS&#10;U5LA7k9kxd51XMnEY1cro3kjsSkmXBzztJ4XrnUbW7ccplQsL3ZcCVXjJNBCbD2ZH6qK3mlM+Wj0&#10;OVMBTOkGGj7prPZSQXeqGsrzwSKjuNA9k/2KaVMD/CCnl6tQEhG0Z+yZwWRso8wH6hZsdN8xEfsm&#10;n21Ia5zPVTSg01G1wIYiFss7G7AAB9lKaa3BpA9lr00bHyQmBaezxw4JGFvUljG7Wd1I57flmfog&#10;81uy8oicB49EaqmSOJ9kHq6N8mVOWWzc0jAP3WINOunkPlH7IN0uTyWqWEQe1WV/iDcxTaz2BpjJ&#10;8LJRq3aa8MjLc/cKRUdtbA3sAiq6VHsHlMB09iZFDu27fohNdGI5CBzhTeoLGMIKiVzjaZHOGFa4&#10;RxwNGWWRS51xj3AHBUKvV6fHu8/YFSHUL3Nc8DsoBd43yMd9Vm32bEy4jV1uT62YplSFzJv1T029&#10;xmW4ptsnIxhee36u3cIJUdyfTOb6KWW28vewHdhQeVmxwRSgm2lgyq9NrpK1piLTtFyO1pc/hSE3&#10;NpjHmyVA7VVtMTQcIt4odjDl0v8AJdiyyLH11rt7FCrpUedyOXGo2t5KiN0mc5jiM5QFtmSEgVVV&#10;vhgrSiuuZQN2MIXWyvLg1C3vfDI/kjj3QDlmSBJdlJ/G7Wfi6jRrt/aOrH9Yl5B/i/qczaTDhnEd&#10;T3+8S8u1qXwRA+jrGhKdklE/d6Ldz8ErojbNl5Ya7cspCPDusOeQsrBblIRtkrC8vKMhCbnkPxnh&#10;Zc4j1WHDMi8/A9VFdjrswXnHPIWpkaB2WJOW8JEjIPOFPCLDL6xodgLZk2/1TCWPachLQ/ltDs5+&#10;iWEIfbgO4XjIB6LZm1zQT3Wr9o9MqD7EJiTLsBbFxwtfKDkLzHhx5OEwhWPkeZbN5STpGt7FKRuH&#10;ukIU2fRYIIdxws+O0HBwsOnaHAcJCFWgnGU4iaCQm4kBAwnMJ7JCHDfL2W54dhJ7lvKQw5zlIqFB&#10;GSveEUg+qDGg57rQVzccnCjtYh0IivPjIacHlMnXJo9f6rU3IH1/qm2sQQ8IhmcrTc73SAr27fmW&#10;Wz7vQJnFkkhRpJdytnNG36pNj+eyWA3N9lDDQ74N2fIstWo4GFs0piKZswkuS6bs+ZK+J9Eiw39C&#10;tQwBbDkLwSEa7AshoBWoky7GFukIw75SkkqeQk3DakQfY3la0O4VfdVapsdHDCDnc/JH6KfPILgS&#10;cZ5VSdRLg2pu5izkMyhtQ8Vs0tIk58ld3iYstxkBwX5z9uyqvVUgNG0OJ80vHP0Kse/OxR+Bk5DT&#10;j9yqu1g7EcUMZDnRneSePRYGljnc0dTL8USW6Vgi0JDE3h8nBKo/ri/8Hoy1UhPJlOQrmmaDo63m&#10;Th0hzj25CoL4i6sC626lY/e1gDiFs6CLdmGBXvEcoqm+1AbpZkXA3ncePVQfcTyVJdRTZtsTB2Cj&#10;Ocld/pYbInB6+zfYOKZxBRKeXxqSJuNxb5R9kKiftaRhOqV7nmMD/ErrfwZCp5aiXL0ve9pjHytA&#10;Az9F0RZbvDQUJfJOwbR6lc76AhcKWUA5PB/qrR0vYJb68xv3Na4gcHK4HUyxZyddp1itIiHWLW1V&#10;q6pFqtjHvaOC4BVzB0kvlTFvED3H2wuv7P0qoaSZj2wsLx3cR3U7t+lKOlaPK33I2qunVqrJZOG/&#10;BxDZtK6m0214bS1Bic3BG0kKPVXTK8XKrlldSTQh5yMtPK+iclnt8jAHU7CB6YWoslsdjNLH5fcK&#10;5eUcXkhLTRmuUfPu3dEL1VTBkcMoJHfaVMrR8PGoqKoirITIyeM7muPoV2xHTW+mwWQxDH/hSFzv&#10;kNOzZDEx2eOFGXk95WtJFPo5eHw83vUEpmuE0kj3jDi5xRXTfw3VmnLrT3Kmq5I5Inctz6K+5rvI&#10;+IFo2EegTH8VNUTZcXAH0BQVupcw+HwMzyObCxj8lwaAc++ElT/0Tl0OBzk/Ur3gkBpAwgZc8k+x&#10;/S+iN0TiS0IVTU5DWn3+iK0g2vaqRFi6IeXSNz6K4IY82vYD3Cp3Qx/MCt6hy6nDc9kRW+wa7oA1&#10;9AGtLXch3oq51Zpxjo3Fo7nKt6qia9ziW7sKJXuibUFwI2hTlFMroeGULdLI2OpIcB29EPFmjLto&#10;bnKsO9W1ja92RuCFy0MbPlb5kLKLyakJZRGIrG1vZicRUBY/j+qOCItB4STKcg5cQEiYwbRjxO3K&#10;fx0fmAIKVp4d8xxyAe6Jvg2BrwMjsmwiOTFFEYRx2+qkdukO0BBKdxkdtDMY9UaoItrmgHKmksFb&#10;bySO2tD34PbCldrbkAEdlF7c0slHqphbYw1rT3yiqkgO99EjpPIG49giUUhd37odT/KPoE8pjl60&#10;I8IwrRK5Q/iIXsI5kBYfsQvjb8cGkP8AZXqpcqaOIsikeZR6+pyvs7UM3Bo7eb5vZfM/+0w0uKTV&#10;NruTvJ+LheCcdiD/AKqcOJLATRmUHE5A6X3qb8YI3SEFoAbj2CvbofcfxV5vkDjlpHiHPuCubdHy&#10;mhvNMQfK9wZz9Sr56OVLbdqG8hxaMjYCT3yVXqq01nBqaN7fiXdp+Z1NdK2I8Stw5pUkvlZBeJHU&#10;UmBJNT7mHt5gMf6KNUb2f7SjB80jACESvWynv9PE1u6Tw9oP+H1/1XOxk8h8uCvqG8yUde2m+Wtp&#10;HbHOI+ZueV158P16/G072AjbxtXIlMyGq1k8SANdURyQA/8AjGSFePwzao/C32O2z8S9nNJ7HKtn&#10;ykA6yO+lYOwHklnPzZSD0puL3kAcZWkrS09sqM6tyTRxzTTwxlK4s7FNjKcnJ5S1Q4g4wm5jJOc9&#10;1mqhuXIxq6Ul4AKW8FzgMJJkJMo9UXp4TtHGVC7T7RxjHSOJHfKfQUpGMhPoYNpDi1OCxoGVm2Yi&#10;+RZG74wO2VhxDW8d0pID6ppPJjIU1BTJR5MPduasNga5vblJtlGzBPKcwEEd1cqkvotGclNn04Wp&#10;omEHI5x7ot4bcZHJSL2c9ldBYlgrk8MATUuBjCb/AMOLuzTypEaQS+uP0S1NRt9fRb1FSmityaI9&#10;TWvYclpRWGmaxvbCKGnbt4wkXRhnr/RHulRjkjvEGF0Q8vCUp5iXjPushzQSCMrRj2+JwAOVCMdr&#10;yiLaYSjlI9V6qdlhx3TeOQbsZSr35G1bNMyG1keuj3+ZRC5AvByFYdVRNmaQo5XWgbiO/wCiIaUu&#10;xsYKxraV7pDgHCTZG5m0EdlO6m0NYCcZ/RBaug2OJ2rOvpTeUEQ6Htkp/GiajroDG7AQ215ghGBl&#10;GoXOfhxbnKupqSQ8gbc7eJqflvflRxtrdFLloIarFlpBJEOMcIPUUIGWj90dsUVkH+xjQ1ngxNYO&#10;AEcpK7LQd3HsgUtC+JpIGUzZcX0xLSOPumzgkg3ebjtYcOHZQ2aYVT3g9k8uVb47e+EFbJtcSD3V&#10;E554LcG7KRjXqQ2aJm5oPv7qNumPGEUs8zvEHKnBIrlwWDRRsAGPT6p5OGuYo/SVTh+idS1xEZJK&#10;sfZFdCNew7iAeEzhjBOFtPVh+clNqeszLt2/1UHHI42raB88/AyMorbrOxkbSW/uURo4mzEZbhP5&#10;acRg4KSjgTbQKlgEXDMAeqaVDm+GQTyla6o8HOSo1W3MBxG7+qpnxyWweRpdImPmz3KRZSktyOE2&#10;qKrxJAS9OY6xsMQ5yqcoIwh9b3BpAJ5UkoZgSC88KFUtWJJge36qRQ1QEAweQiITB5h2rro2gNaf&#10;RC3z73ceqbsa6ZwOconRW7xHZcSOPZWN5K03gWt9EZyCBypPbLMAMlvKTtUDY2Abcn3UjoW+X2Vk&#10;I5GbYOltgiblox+qYVJMUfHdSKscGsPKi9zrGM3AlSkuCKA1dVO2nJQSbdLkclFZZmSu2g5S1Fb/&#10;ABpMbeCqsZ4RLogl1s5n3eQklRi46Zw0jYf3V4T2FpaeO30QG5WQcjb6eyDtp3dj5ZRU1gcyXhhS&#10;VRp93ctKtSpsLQ/dj+iGV1q8p9P0XO3eMRbuRVVZbTCMYOVrRxuDgpfdrVnI/rhMKe1iFwOd2fou&#10;Xu0Mq7cr9kh1bmOLG90WY90e3J9VimiYyIccreRodzlayrcYpEWD7rVudkBB5PzGHcMozUQiVxB4&#10;Tc0vGNvCHksCSIzU0DZCXbfshM1uy93lPZTeSh8vZMHWwlxBzyPZUKt5TKJRTZyD8YlLsq9KgN/k&#10;qf8AOJeRj41KT8PV6RP+OOq4+xiXl19UmoJEdh9AYmFndeccvKxuJXhndyujyzTN2nb3Wd4+q1cc&#10;4WFNCNw8ErZJt+YJRIR5eXlgkBM1kRq4ebKbOk2vOSlpJQ0nkYQurqQDkOBTYx0OuxxNVNDDgnKY&#10;TVrhyDwkjI6bj0905hoPGbyroxyNKeOhqLiHe62Fa4gAJ9HY8/ylbSWcx8kEfdR2lftZrHWZjBJK&#10;VbPuGcprLTbGcHskY5NnGUnBFqk8D/8AEDnumz6nYSclYMgDc5TOaXcTg5VaWRtzyOHVRf2JWYq6&#10;Qjjsk6WPf6IxQWwSD5SrVWmNZZtSwDPxLy8lb/iHkg5RGptW1zsDCYyUxi9Mp/WipWtjumnP8x4R&#10;anfwD6IBCSOMHhGaIlwA9FU4pF8ZNoetma84GUnVTbe5WvIdwE0rpHYPBTbRhCqrvTJTf8QX9iU0&#10;lkLnng905pKd0zxwcK+MEymU2jdkcjz3/qsyxSRjkj91IqCyl4yWnt7LSvs5BwGn9lOVaXRBWsAN&#10;kcAOU/pakE8lJTW9zAcA4H0SVNEWu54P1Q8lgIqluyHITv7Jyx2BhNKIcAd8J1g5PCHfPBc1kUwv&#10;DhZB4WRhxwoNEcYMNPm+6V2O+i0a3nhLqI2WeHAC8Dgry9hTwLLEw078pQnJXsr3rhLAss8UlIlM&#10;hJyJp4jHIu+QbWZG8g9mEqjL3V/ibrOe7t55Ku+5uMVLM88Yjdz+i59r5iKgyHglzif3KyfI2euC&#10;S+ze0FcZSyyM3uq8Wrla1uSDgKk9YV01UHzRZaDN4eVbV9n8GG41OSA2MuaR2JVGakupioLTDh/j&#10;VMzTsxzkn2WbpW4pr9m9L8S13tabLZqR7sysjy4BcvdcazxtdzR+bbGA0ZHrhdPspnRXmmDnDMdM&#10;07XdwVyj1lmkk15Xvd5Wh/BP2XQ+NWbOTJ1U2oleXWbdSsaTygjnjccJ/XS74mjPPshpBz2XfLhY&#10;Rwd6zPIuxwdn7J5QxmR0TRwS5MY+FJtF0YrrnDGRnzdkLqZuFbZZpY7rC8Okmm3XKmeBnJwultG6&#10;WhtdMwhmXHGSVBOjWmfwkYcIj29vor3tFvc6MAjGPovONTa5TZ29MMw5EoKWMSYDU8fSBo7JcQNZ&#10;MeRwnD2t4BICzl2wmMARJFwmk0Zdw0kI3NT+3KaeAWO5aefoqZPkuXBH5qB7nfOQkzbvCcCcO+6P&#10;yw734DT+yRlpiQPKc/ZFLiIsg+Oka1uXMG1JinYX5AwEVNPiLtz7LJpA1o4TJ4KJLd2D3QtP3Sja&#10;IvaMAJY0e5+7P6IjBTnZ2OEnJsrXeBOGAbAMcgcpRjcOACcxxYzj2WjYsux2USzBNdBZkk49FcVE&#10;4RwZPYhUtomcUkjsnH3Vs0VUH07fMCrYPDB7llIJEBwccZQG6U3ih20Yx7qTUW17ADyvVtsbNTvw&#10;MH2RKXAMsRKmuVpM05cWggIFV24Nf2xhWFVgU0zo9mTnnhALtC17iAMZQ8sZww+vLWSFSwgOIAzh&#10;I745XY8LH3RSoYIZSCMpg8hz/K3+ihJYLt0jSljDJjtGBnsicjRsa3HBKYRDa8+6fA72N9TlOkiQ&#10;vDE2MuLRyQEatcAfg/zIXCA4kfRHbS3aAVJJfRXIN0cGHZwpLQOw1gI5QCiIyB6+ykEMgYGHGFfX&#10;wBWfLsO0xLhgJ9THwz5u6Y0R43HgJ/GATlHRZjWocufucwfyk8rgj+1Es7pdKWOu7+BIQT9CSu9n&#10;NBLcHkei46/tKaAVPRls5HnjlH+qsi8NMtok4vCPllBMyKjhnAO+KYf55Vn6QvBN3q/CGHvDZO/o&#10;FUk7nxWmMns95cPqp1puuZQ6iZJj8sw4cfQK7Upyryg/Ty/3cnXFhYya90tWHB0ZjaOO+cIhq2qN&#10;Dq+gfj5m7j9lE+nNzbNWQR8nc0Fv1R7qRKW3+2vPBwG5/VcfY/XjH2a75ILrx8un7tba0AMe2sbM&#10;MHuM/wDRWR0+rzS65sNdERGKuUmQ5xnOMKHda6IVb7aGjbG9oaH+hct+m93FbQ0U8nBtU7Wud7c+&#10;qLtW3ALZ00fSyhhwwB2C7a12f0To07XDJCH6TuLL3YbfVRODmvgadwOcjCKSgtHAWjXBOCwcjqI7&#10;Zg6e3tec4SBoYx3CJPIAHomE0oDjyFV6knkGEm07Gu4CeQkNPATB1TscB3WxrQMcgIDUJ4Yg0JWh&#10;uCk5nhw8pQw1zcDzj91g1oI4cFy+ojJvgplNo3q6wsHdCKm4ObkrepmL0LrH8KdMMdk1PAu2tc7n&#10;JwilvqxIw4zx3UegJOeOEWoCI4jzgn0Rjk1wXKbDQqw31SUtxaM8oXPVGMHPAQS43Xw2v8w7H1TR&#10;bcskW8kqbdWAfMlortHtOHY+6qlmrfCm2k8fdPIdTtmBG8D9Vv0TSRVMsr+LNx8wSMt1Df5gVATf&#10;Q1vDs/qmk2ptpwTlGO9JFRYM1yPh7gQmAvGJMF3qoezU424KGXTVbYjlp/qoe+Ik1ksiO9/mY3og&#10;27h54cqOZrQ+NjPP3Uwtl/FQ0EnA90TXfD6CSy4LgHnkpGvnZkHPoo7RVm8BzXgg/VK1NW0Dl2St&#10;BXcFTQtPUMOR3Qiri8TOAFrJVefyreN29wzwCq5y3osjwghb6XfEAByjFNACGj1CZW/AAwQURi3N&#10;PDSp05eUyfY9e1uzGEOmgxl2AnzHEgZGPuk6lo8PI5R2OAdrDAtRJljgAFFbhGTI70Kkc7iHOHoh&#10;NdCHsdg8qEumJPkj9XEWtPqhe/zY9UZnftJa790EqD4cvsgm/wBlwUpaVswbxzjlSG1W1vDsIDa6&#10;ppaMEHA9FI7XXNEgaSMIurkrfIQfH4R4CbySOAPqijy2RuRz9kMqZActHdFSihugXVVDmHkABYt0&#10;wkqE1ujzngEj6JG1SubUDPCCtbXRJLJYNvYWkEojUkCHKjVLdg0gEj2T99Q6ojBB4PopV8rLFJIB&#10;X2UN7n0PZQqr3vlJB4U5uNGZnDPso7X2oNPl559FCeHwWRWOQF4Dj6j91tMDHFyUTFtOMEEJjcre&#10;Wx4ByUFLgsyxhb5XulyD6qYWxjnxDd6qL2inEbxnlWBp+iFUwDGCPRX1JvsqmEbdbcxtOAco1FQm&#10;NoOAnNFbfw7GjGc8otDTN29lqRrWCjIhb6cgAkItDho7LFOwNYeF584YOysSUVwIY3afw4zyVA7z&#10;OS5xycEqSaiuWyIqu7reQXOG4d/dUTk3wJD+gf4smc+vqplZG4cHEcKt7VdQJiMhWBp+vbI0DIJU&#10;YvkkSGcNeC3HdDKm2iTJRWSZuwHhDKqvaw9wrmk+yOQHVWxpzwOFHLpRNbkAco/XXQML8EKO11eH&#10;OJJGMIO/auhEWuVOzBGOUIdA3IwiN4uAa9zRgoG6sDHAkgLlNRJOYRHocvy0YSTpSB35TeougLMA&#10;g/VB6q9NY4je0fqozcWuRMIyV2JcE8p7HUNkZkBRj8WH+YOBTuK7NaMBw/dZtnLHQfjIm7D90rHS&#10;iVwAAzlBoK/dja4H3wj9rmy5hPv/AKKKfSY21ZychfH1EKSu0RluA6Krxj7wryf/ANoMWfitBk4/&#10;ua3/AJoV5dPXjah8HbcfcrJ7puwpVb4Sbry1atlJMRlvzBKJNvzBKKSeRHlpJ6rdaSeqTeBDSp+Q&#10;/ZAa4kYx7o/O7DCo9cpg1zfqSng8vAz4Q5t8Tns57KX2a0CdrR7qOWPE20e6tLTFGzwm9kYuASbE&#10;INMDYeE1uGnwG4wrGipG7GJvcaBvhngJgdywU5cLIWB2AgD6IxSEH1VnX2ja1igVzh2SnCqmGwsy&#10;kDpIPy00ZTgyfqn2/DXA+ySopB43Puhk+cE5PgM2m0CYBT20afZ4Y8nogWnXB7RwFZtmjYYc8I6K&#10;wuQKTyRK4acGHEM4UVuVmEefLhW5cIx4PChN7j/LPCdvIo9lfSUohKI0EflWle3a4r1B83dDSQdB&#10;8DxsfmTCu+VEGSBruUNuW3HdRwPlAxsHiOd91JLJb2uLAVGY5GiQDKmOn5WDZz6oiKwDTZOLVZ2O&#10;jHHot7jp9hBIHOEQs0rDGPsnFwALXEFW7uAbJWtytohDlHJY9kynN3HlKiVcPOhrFkLoklkVoeyf&#10;bcphRvaMDPKevezHdBtYYdlG2xbMZgrVjmOA5Srg3bweVFjNo1j+YpVI45W/k91HaRwjdeWniMHq&#10;s+Kz3UxsMye4WHO2uJXvGYPVe8ZiQxnG7n2Sci3M7MHlN5Jme6psTn8SWcICalqfDtlR9WkLn+8S&#10;mKGd23+YgFXVrmsZBa3nONwVEX2bbTOa3nxHZXO+Te9xivpnSeOXGSuNbSzGzTscMNd5M5xwqUoo&#10;WTdQrM2Il7WyNYWvOQOf/orf6qXH8PbIqdvzDzFVBoZxuPU61RsGSJt/6AFX0V7oo1pP6LjAd/tx&#10;c6qdx8KniGG+nZcndW6/8bqqqlb8rnELqy6VzLdR6jucpxlpiGfdcYawrhU3WaQHh2SP3W14eLts&#10;f1gxvISVUcsj1R3Tdbv5atB2XdHD2vc8mWnzgKzujFqZXXeKR/ZrwqxbgHKtvodIHVrB/wCP/VZ3&#10;kXtpC9As2HdOibXHS0DBHGAHAeZWHaqUBoJUL0bL4dqjaeeArJs1KyohBIIXmM54k0d9DCigFJRA&#10;1L37XbdyeOpWSEHGMI/Nbo2Z4TGWEHIA4CrTJNoHPiYB2TV+3eAG5Rj8KPD57ps6ha4k5wQq5L7G&#10;B0sAPIbhafgw4ZT50ew47heHdFf8RA2SkSD48BGJBz2Q6VwaC72UCoZiPzJ42J5jBb29UOqbkwuA&#10;y0EnHdF6aIyQtLZA3IzjPdRyRjFtmjQWMJPdIeIecJaojl+QcrFNRlzvPwPVLJY1h4C+m3P8ZWla&#10;5AWsbuVX25klG/MR4+qn1oqgWsz3VkHyRnDgsO3ja1ozkYRiCTYxwO3ae+UE0+/xGn1RW5Me2lJj&#10;ODjthHxylkyJrMsEH1nRuj8SqhcCG8kD2VX1+qPNyexwVY1e2pkqHMc0yB/Bb7Ku+oeiamoo2TU0&#10;Ja5hz5UHZGTecGxp2ksA913jqZvukXP8N6riK/1FqkqYqlpbIx2ACj1PqD8Sz5ghpXLOAuUEuiQ/&#10;i/znfdEKSo3DKilPWh8hA+b1RmlnLHDLwpxeStxwSKllLpVIrU7IIUZt5DnFxI5CP2sgSHB9Vcnj&#10;gHkSeiOJv0Ugh87GKOUj/wA0KQUj+ythJZA5kipBiAIhF8qGUJyAnrX4fhHwfBlWx+x4Ttewrl3+&#10;0LoRVdDKhxHaQH/NdP7shn/EuevjspBWdC7gw+j939Cpt45Gp/NI+NdfI11BRRduHD/9sqRWR4fY&#10;quqL/wA3eGNUbuu2Gip2/QonYp9lgqIxzmQLUkk6cllcm9RtR0/0mrH0+oLSyU8GAf6Kx+tIDI6K&#10;ojG3bgtcqusFxjpLtpeOHDWvYPFJ7jgK1OtAb/sVQTx+YsmyT9Ny4S5bpJHSYIr1arHHp3ZLuB+b&#10;STxl7fduRkqNaEvEEOob3ZmP4roRPGPZ3dWBfmU946fVhlwKd0AcQR2O1c+TO/2Y1fYq2KQ7wMkk&#10;925A/wBQtKSVsV/QLN7ZM+mfwy61fdNEQ0kzyZqTdDz7K45bidvdcifDze5LZqKSDd+TXxiRpHbJ&#10;XUOXmNjs5GFV79i2owfI1bZKX9D2e5cIXU3I7jymlXI4e6GzmU8g8Kp6loyMcZCktyPBz6JnNdyc&#10;DKYva8jzd03eC3OEM5ytlgqlLAWF18vJ4Tqmr2Px5lD6iqcwkeic26tJcFOWjeMgk58k0zvekaql&#10;zyvUha+NhzyiW0AY7oSdOwswCGUjgzIT2khJ7+i3qSGtwE2hn2PCH2MtUsLBpdfK0qFX6pLGvA9j&#10;hSy81ILSFA79NklThFofeQWsrJmVD8FJRXJ7D3ctrh870Ic57Psr90l0RlIONvMplI3Px91u+6OJ&#10;zuI+6i8tYWHucplU3h8TD35RlVcpvALO3CJhJenNYfMT9kGrrsX7vM5RN18eXHutm3CSY4x3U7qX&#10;CLKa7d7D1NVOfVt86sKy17/Ca3KqiiL/ABfVTa1XMwtY08LMocovDZp7y2bTVPDA3PZPniSeQAFR&#10;qwVniNYc9wppa2CV4JXRV7pcEMg8UUgkweyftY1jRnujFRA1sRIAyh74DsBC0YUyXZJSwP7aW8KR&#10;UkTHlRekjf7KSUQewNyCj4V4HUx7LRhrcgcIdUQkgtCkLRvYM+ySmoQ8buyK2PBBvJDqi2OdkoDX&#10;0jow4qyXUg2YHJQSvtpfuwM/ooODG6KruTHhxP6qGXurmY47Crbu1me4uO1VtqW2mF5dtOFn3QZa&#10;pZBFm1A6N4YTyOCpja7wA9pKgEFG905cBgd0TpJnx8c8FWVT2jYLTgvzdhCYz3TxZiGnkhRWmriY&#10;3AkrzLoKeTzFFuxMYl0ULZ4cu5KZSOZSzcJjS3h0jcNSb/FqZeAULYtxKIWFxayRqN0N3a4BqiZg&#10;fEMkful6aqLSG4SXEcDtZJZU1jSR9U3ZE2V2RgfdDWzEtDj6JrPehCSAeyFnLHJOP6H9xlEDXHLe&#10;Aorcrm0FKXa9+PTnBGcKH19VK490PKzP0W7CTUVW1m0/VTfT108J2R2Kqy3VWSMlS61V2Gs5R1Nk&#10;fsqkslxUNyEkbCUZgqGYBVWUN28MtBcf3Uigvw8NoByVqKawDtYZPI6hiYV9a1hKjTb8cd0EvF/I&#10;J8/9UnNNDYF9Q1zHxHzKsL3VBszyH+qI3PUbpWFuQovXGWpduAyhpSyx+h/aq93jZacqdadvLonj&#10;J7qtKQyxfyonQ18sdQO6aLw8iyXUbwZGDn0QmtuRyVHKe7v8IAplcrq4NP2VvsREWu10DH/Oo1XX&#10;ryO86C3m8yb/AFUVr70TuGTlYWru2vBLAXuV4y8nehst8axvmOc9lGa25yEHGSgFTXVDycg4C5fU&#10;WtS6Lk+CaTXl0mQwpvHTy1bs+6BWupc9gDvdTO2PAjaVo0R9iWRZGU1PLTQoWaqVmeVLqiPxmdkM&#10;ltALSdpT6nT8LaOmNrRc3Zw48qdWOq8Xw/8AiChNHZ3ulG0YCn2nLJKwZI9Qs5UTcsYHyct/2g0A&#10;fNoI/wD6Ou/5oF5L/wBohTyRzdPhg/3Vd/zQLy6CEZKKQ2TsxuD2W7Sc8pOIbUsG5OV0IUbYwsry&#10;8kI92Wdx91heU49CNXyOA74WA4uHJyvSdlpuLWhNIQhWuIGAovdXnxOeQDwpHWzN28nlRC9VYa89&#10;k8H8kM+UHNPXARubk5VpadvO0NAxhUNba4h4AOOVYena9wc3zlF7kCTTLvpLtuYzPK1uV3aIyMKF&#10;015bHECXnITG56jDgRuUlyAzkkPr5dGOY7gcfVQi4VrHOJIwtLzewGnz5UXqruH+uVJxyiULor7H&#10;lTcBGTtKaUN1JqSPRA6uu3582EOiuBgmLt+VSq3nJOV8X9l06cugY0c4Vk2e9t2gZC5xs+pPDAzI&#10;f3U3turGRtH5pRLjlcFasj+y5q2+R+CW8cKGXm7NfG7sovPrJj2kb8/qo/cdRifIDyP1UdrJeyP7&#10;C9xuALuMJvT3Ex8hRKrvBJ5kKTjuwA/vCqZQbZbG6K+yavvHP1Q6vuwwVHHXQH/vEyrLhuHEib1y&#10;E74Ltho3Rol4HqpFaL54bm4OFV0lw2yZ8QolQXgkjz9kZGHCBJamD+y/rLqnaAC70CM1ep2mA4PK&#10;pG333Zj8w/uiUuoi5mN5T7CCui12Ta531rwfZRStvIdI7AQWrvJc35ygklc4uJ391XOBdC1fTJbB&#10;dwD82CnRvWQATlQSKuId8yWfX/8AjQjqbCVqF+ydNvQDMhKRX1xPJUG/iBDB516K4kfzqPpkL+RH&#10;9k6dfXZ78LT+O+bGVB3XM5+crX+IYOTKUvSxv5Mf2Tk3pYde8BQd1zx2kytRc3O/mT+iRb/Mj+yb&#10;i9h3d2F7+ND/ABZUINcW93Zz7rAuJ/xYTemRB6uDfZNnXpxBwcJB16I+YqKtuJ2nzJvLXOd/OVXO&#10;tx5ZJXxfCZjXV3/E0nhg5A9FV13nZ4NPhvnypNqSoeCcuzn0KhN6eY4qYnIABJP6ridbPNx3Xj1i&#10;nJU3Vi4A1rYez3jGFEuhtrFXryW4u8hpGuAz79lt1XqpH3d08T9zWtJLiflwnHSCV8L6h7QBI+EP&#10;JHrkhadPwr3MNbWSS9Xnfw7p5M93kfVVLv1C4yvE2+ok57HAXWPxGXqOj0nb6OQ5lLi8A+i5DrJf&#10;EmeR6ldJ4aG1N/s5jzNq24QkT5SsDsvfyrTeQuswzlJM2JIP0Vk9Grn+CvkLAMtc4cKtC/Iwj+iL&#10;m+gvtNt4JcOVl+RW6rCCNHNQsWT6YaHnbLboXjDnYHCuGwsJibhuBhc3dE9Rsr6dsLn5laBgFdJW&#10;OV3hs5wCF5jbF72d5BtxTQUliDmcjKEy0+HuwPVSGSI7EMqWbMlQUWuyfIJlYcJk8YKJTuznhMXD&#10;efsk1lDxbzyN5GAjtykgACB6pw7hNpgO+eVblbcF3fQlNOxpI447lRLVGpKay0kj3P8AQkBHbhII&#10;aWfJxxnK596kajkqJxTtk3ZdtA90xOqP7CtFqWfUNw3xF2zcrBoqitiEJbJloIGCVnpf0vdDY6er&#10;liB8Rm8ucO2VModHQOmBDtzQfROmic3CPQW01SCuhfJM3cQPVJXKIU8hazyj2CN0AjtdO5pOG4Ub&#10;ulZHPO5zXEgFRlxyDJ7nlG8NaIhg8qX2Oua5rcqvxUBzsAAqXael3bAQlB55LJLK4Li0zICwOHA9&#10;VLoGGaNxJG3OMKBafrBTwFrsNz2LvVSQXuGkoX1M07KaGMeaWbysWnXZGKyzDurm38R1V2Bkkgky&#10;1vKQqLJTvp3RvG7Pv2VLa1+MLQ2mro62x17rnWN7spGl7R+wRbQnXal14wvgbLBGP+7mY5uf3Cd2&#10;wlwFw02phFSaKs62aAbRanLqcYZIMnb2Kq6mfNaqgsnaQ0e66r1NQx6mme9rA9zBwVT+r9GSN8Tf&#10;GM+4CybtPmWYmjRYpPEiJUN1ZIQWHuirK4l7fMoPPFNZazZI0+FngozS3COZzC1xz7FCLdF8hk4r&#10;6LDtVc4N+ZSq0VW9zcHBKr6zVRcMYHYKb2cjLT2P0V8Z5QJJJE5ppNjm+pRukmPuo5QyiQDPdHaY&#10;Bu3J7q+Ocmfav0Su3S5aMn0T9x5BHdC6LaxrcHOQERY7cAtGDeDPnHI8ieG7M8jKof41mGo6K14B&#10;4L8Y/Qq9WOyAMeqoL41ZxTdG52bv7yUd/sVY2yNK+aZ8X71vZL4TnZDXEAewyi+mJYPwj4HkueXt&#10;whGoA4XKYAZG44RDRjTU3inZjkvBwtuX/wC3QNVJLVs6DcDFqC3BhIZGxn6cBX9rQRTdN4XytD42&#10;tLnfX6rnqjmNXcKmQkDwtgC6EfA249Pn0T3GTx6I7PcHlcdYkpnVrkjFlpXXPp9copnGUNoS9oHG&#10;TtyDwqC6kUkUFgsFzic8lrTFKPrkEf5K/uht4iq7bTUlZGHF1MI2jvu4xgqttW2RkulNYU0jWvgt&#10;1axzSRyzJKM00YylIFti8lw/Dpqt9xoLbMX/APaKeRoa499uOy7opneNQ0z+wdGCf2XzC+H69fga&#10;sxNmID497P0IX0g6e3uO/wCj6OqDy47Qz6ZCxrouubyZvkI5in/QbmhBYchDHwF0h9kZd5hgjCbu&#10;Y1pPqh23JcHMReOwc6lbt5HKZ1FOWDgIvK4OePThM6x4De3ZE1NQw2VS5I3V0+SeFpQkRyYITyok&#10;B3cIa+TY/IWg9QnHAPKuTZLaCqaMDOB7Iw2ryxQmkrgx2ERdcdjeHnBWfZJS6CdjDFVXgA7hlC5L&#10;u0O4wMINX3YAHzlRyqu3mOJCE9FbmyD47JLcL3vcQ53CjV1qmzZIdkoDXXRzyfzCeU3NYXAHcjXR&#10;+hJ56PVcIeSdvdDpaUOGAjEQM4zhPaO0ulfzGMJ1Rt5YnFvohlRZ3uO8JpPp99UzgHIVsQ6dEjAC&#10;wfslm6dbHnEY/ZMrI1sDsg8FIu0tJHklpJTy26XkkeMg8H2VvDTbJJeYh9sJ1BptsPysGfsq79Rv&#10;WEU01yUssrAaa8Abhwfda+CY5mAHHKsq4WVobzwVH5bF+c0ho4Ky6mnM1drC+lmud4YJyMKzLLTA&#10;ubwoHp+mdDK0bQMeisexk7hkY5XT6exLBEJy0rexbkJu+naGkBvCKTYcBjutRR7xnK24TjLkYa0l&#10;P24UgpacHAwm1JQ8dyjMEQZyOUdFIRlkYaBxylCGlhBGSvO91puOMohJNC6EjEeccJvLT4yTynMk&#10;pHdIOl3HChwiOUBK+na4ny91BNRWAVLH5aFZNZCCC7Khl+nLA4dsqiyCl0WwKqqraaGQ+gCFBxfI&#10;Q3g5RbUVwLJXjAwCQglrka+pznus6Sx0GKIap4MQkuHOEHrQ58uM+qPz1LIoEGqSw+fJ/RRWcA81&#10;iQStswgjGXco5QXBm/OBlQGouXhENzhK2+6PfLgPOFZ0ssZcFhVFU2R2BhYgjjB3EIBDc4gAXyAE&#10;JV15jc3yuyfoVTOSxkfOQtXXRlMAM54UTuVzMkpweCkbnVPqOziMIXA1zpAHuJQbll4JDpzpCPmO&#10;PZZ/h8lQ3IBJW7mOMjWgdlJ7RRbmNy3urFXnoluBNBpqRgyTkoxTW2aEjBOApdRWxjG5xn7pWopG&#10;sbnARHqS6ERead9I0bs59ClKW/OAwXJe6RB7CcDjhAvw5OcKW5x4JKGeQ/LqEiMgP5QiruLqsnDi&#10;Sm7bdNO7hErbp2VzslPGcpPgpmsMj8dAaiTnJUjtunfGpzkdhwjts0vtcCW/upLS25tPGW7B2RSW&#10;FyVMgLtKljs+mEg2yBkvDeVYclKzJyh7qTM3lYMe6nhMiAoLZI5oGEPutsewHhWDR0Qa4EhD9QUT&#10;GxuI9ktkBFH6jj/D5O3lQ2WB1RMQBjJVk6lpvEc4Fo4UUhowJhx6rKu08ZSJZBTdPbgAR3SsmkGP&#10;jHkypbBTtLhkZRZtMwxgbQpfwKmk5ENxWkelhA/huAjtBatjACpNJRMBztBWBA1vZoCqlTGCxAdN&#10;sYR2zDOydC07ouSncRDjgonHE0xdk8Y8ck4v9gqzWhpkOWbsHup1aLe2NrQWdyP80Js8DWOz7qU0&#10;cgBHYYwf6ouNMGWZycW/2kkbYa3p8GANHg13/NAvLX+0rkP47p473hrv+aBeRCqiOdZxtKUDucY7&#10;LVhx3XgcuP3UgsUJwsZ+mVsAClYmhpPCQhEE+y8TjuszThhQO43gQkjcAppiCc1UxndD6q4taDg/&#10;oorcdUNaS0SDd7JCir31r+XZyoyHwF6qvMp4ygNwJneUfit5l9CUnPaSHfKcqCeHkrk8IBW6jcJG&#10;n6qwrDTmPBIzwgtBaXB7T4ZU7s9vG0eX0VimAzngbVEkjG7h8vso9fLg6AZwc4yp1WUTGw88KBaq&#10;Y0ZxzgI2Bg6q1x6Idc7+6XIwR90JkuZc3kpldqjw5XjOAhUlbxw5aca00mYEtTPI/muJ3Humpqn7&#10;s84TWKUPflx4TgbTyOVL1Ij/ACp/scR3V0XoQnUWsJI24w5CnwmXsE2lpCPl5KZ1pdC/lWL7JC3W&#10;UuSecFaS6se8jG4KPCBzRyMLR0TtwwkoJ8Dfy7A9/HnznHIxzytheXOBAygzYtgznvwnNNEMjJT+&#10;pC/l2fsftucjjgblu+qkd6pCKNu9O/CCXqRXPWWfsaPc9xBJS8D5GYwUoYcgYCcRU5A5apbEN/In&#10;+xxTXCWP1T1tymIBzwmLYsYwE5jDQOUtqLo3zx2OHXOR7ccpB0kjvVKCMccJXwW+yZ1pli1E/pjL&#10;e8evKwZJD/MnZg57L3gfRN6kP/Is/Yi2oeG4JylIZpGn3Wwp+eyXiiDT2yl6kL+RZ+xF88hB4TaR&#10;z3djhEnNy0+VIeAPZL1Il75/sQijkcO6UaJAeOyewtw3lqWiYHfyqO0Xvn+xg3c7g5ythG4nGeU+&#10;EbdxzwthEzfwoOBKNs285GbIy3uvSAfVP/DCSliDc5GMKi2tOLNGi2e9RIVq2pZHPG05G/sFB9cV&#10;xpbG5zf5BjKlWqB+PvoaHeWIZOPRVx1KrxBpusic7GTwf0Xmt8VPUYPaNEsaWLOeda3F9XTzSOcR&#10;vOzd6YU76KbKqWtdgljQxrD9AQqo1pVFtlpoGnLnP3E/TKuToVQml0vVzvaQZJmhjj/MMrXksV4L&#10;H2Qj4o7i03ylpiPI2POAubZ9viuDex91d/xLVZn12+MHIigAI9jwqNlB8Xsur8TD4o5Dy75MemFo&#10;WHulMLDuy6U52QkUtSVT6KpZNGQHNOQkgMhZPYZCD1EN8GNB4kmdifDzqkSsjkMoEh78rtfStwFR&#10;RwOzuzjkL5adHtTTWu4iPeWNJ45X0Q6QakZXWinLpQ47QV51raXCbeDvtHYp1rku10ji3GQmNSMj&#10;6rFPVtmGQ4EJKomHPmWOnlhjGlQzEZ5GUNYDud6p5POCSAeEy8TYTj1UhCc7g0YzymVQ/axx9cLe&#10;rkAOQ7n2TN8u8hoOclNkIj0RLWFzkZSSsZkOcMAqhrpG11dDJPkubMMn9Veup4xJK5vfChtbpqkq&#10;2HdHg5zn6qZbBl42vUsFPZKNtOS+EwMBA9PKMqI6q6v2TSjQ6rro6YAElvJJUAp7xdrPC2FnNM0Y&#10;APfCgGtKKK9F75KN08rsjz8hPUt0sMra3SZadH8SGldQbooL1FG88ATZblSKkvzK2lbJAfxETuTL&#10;G4FuP3XIv/sepLnVAmN9O5x58LjarN0haanQUApoK6eohH8spyPsi76oqHBHCjwi+KavaXeV2fop&#10;5peYTOYG9/qqU09qmluJEUpEUvqc4VuaOna2qi2ODhlZie3gmumXVbo20tD45G54bwPXP0VSdTuk&#10;eqOprCKrVktvthORSQZ5b9fqrMueqKK0WpjJHNMpb8gPKjFuvMlzlcWTODHHhpPZFQlu4Boxkp5S&#10;ITpL4fLBpmkZGY46qZp/3iQec/dTSj01T2qRrKUZz3x2Uhp6ESR7QSXIlQWxkHLvM/0CIjFZRK3W&#10;242PoxYqP8NTybhl7/VCNQaeZXbsjupaxo24AwU0q6Z7xhXzgjMVzhI541roVrzMG53NccccKrZ4&#10;J7RW4c0+G0d11lerUyZrwWbj68KndbaONQZSG+GMZxhZt9W1ZRpV37iFWbUBM3fA4Vn2C5MmiY0E&#10;7yqGnmdZa7wnA7d2MlWLpe572xlrtrlnJtMMaTWS5bfU+G5gccEqV0sm8MJVfWqsEzo2v7jHKnNG&#10;4iJjv5fdFwmZ9yx0Smlmy0H0CMUzsxtJUcpJNzAAco7SOJjaBytGqWWZ80EAcNJ+i5g/tALqKDpL&#10;Rw7sPe/PH6rpsZDCTwPVcMf2m2opKfT9moYZMZ5cB+qLXLwVU5TyfM25y7p5Hlw7nj1KJdP3uOo6&#10;TZ8xeO6A1vztPzY5KKaNqTRXinnHdrsroJRXoSMiEn/LZdtsy8zzGTBdUCLj3XSFprzR2GzlwLnE&#10;mI+xHbhcw2GtY6yeI7hzrk3OV0NcJTDZbPKyQCJkp4+vdcXdS9520GDtB0otdygdG7ysqPDw308y&#10;a3+yurq7qFa2NH/bYBM0+mWkH/LKb9Kbma+uvpqDtfT1ZeGHvjvlSSprGDqVHBuEcVypZGZPqdp/&#10;1TuToxj7K7iiOjNY6nrqNjngGOZ0T8+jT/8AZfRb4ftQCS1VdkdkOhbvZn1zzwvmfSW6q0rrO+W9&#10;7/Dkjk34Ptuyu4Og+o3G6adu7X/l1QbDKPTI4QnkYZakvtA99anTk6zleCOE2eCQlmAuOO5KTk4J&#10;Cz6otLLONmsNoaSAtdlDa952InMCfRMKiFzhjaVe+QVrkj8ryXEcppKCTkFHZLe5zD5TlM3247sY&#10;KDnuT4ZPAJE0jHZ4W89xeYwAD2RR9pHoF7+DBwGQrK65S7LyIV1XM7IHsgM5nkdjBd9lY8unmvPy&#10;pOLTDWP5Z3XR6KpLsFsTyVmaOYv5aQE4bb3uZkYCseXTTCOW4H2WrdLtwdrMo+yCRKqD28kTtFK7&#10;aA5qlVtpGkhOKfTrofTCKUFr8M+YEfVZF1jRa1g2p6ZuU+ioWgHscrcQCI8JZr2gd1jysbkDTWUN&#10;zRNHJA/RaikG4YTl727e60bMxrgS5LdkUI4BtZbQ9+XdkFqqBoflvH3Unqqlp7EFB6jDnZHKrT2z&#10;4Cco1tkIieCeT9FLrXMxgznHPYqJ0wIfwOETZVCIg54CMrvaZQ+yVPrm5G3JTmGu4HdQ595aCA08&#10;pxDd3EBbFOoYxPqWpJblFIJ2v7KGW+75jGXAfRG6Sr5+ZbNWoz9iD7u33WvhHamsdbnaE88Zpbkn&#10;C0I3PAz6GFVn0QyWqMbvXKJVczW8g5QGqqml5BIAVE7iCXJ6e5bzjlRXUWZWOLfRGZJG7s54QS8V&#10;G2J+PNlUfycBsIoqTV25pecgEklQulvUlNUEDkBTjVEL6mV42kZyoJLaXRTElpx7oL3ZYUG/41JV&#10;Mw52PZLG4MbENzxwEFijbH8x4QXUNxNK0hpPKaVrUclUlyP7rqCFshbuQKs1uLf8jjn6KN1U7qhx&#10;cScqOXaQvcW859ljajXygsIomsE1Z1SlklDc+qklp1m+pe3Lu/t2VNw22Z8rXN59VNbBRyNDM9/o&#10;hatbOfDIx7Leobg2pHm5z7JYENqAR2QPT8EhIBzjhSKWAMIOfMtaqblyWD6lDZJGntn3UstrsBuC&#10;OFCYJjG9vKkNurHBoOVpQkxic09wYwYJWlfXAw5BUadUuAyHcJB9dK/y8kK7cyY6nqXzseACU1pq&#10;aSR/m7Jakhlc48EAqUWmxmWPLmqaTl2PvwKWSzRzRjPcqT23T8QP1Tiz2kRMHGCpHQ0IaeyLrqwV&#10;TeWC22fwxkYWklKGNPZSR9O0M7IXXsa1jkS4LBUyG3eXwMkILHemxS4eSiGpJQ1h55VdXC5ugqMn&#10;OEDOW1kSyI70x2MOwmN6urHxEZ9FARqLGMO4SdbqcbMZyoe1L7EN73UN3PJcFEnVjRNx7pS8Xpkx&#10;eM91HH1vnG12VmWaxbxZJ1Q1DXNaSj1O9jo/+qraC8ugDQTx7ozTaiJ2AOVsdcpfErfZMtge7AC2&#10;fSbRz6ofbrjvDXOR1kjakNa3nPHCtct/KJx6BjImxP5GfsnbXgM7FGG2UPhzjlMqml8JhGMJ0mTS&#10;Y1p68QHk4Cfw31rJG+YndwoxcnOiDjlCKWve6oALjwSf6Kv3bXyTS5Od/wC0euP4ur6ehjvlhrs5&#10;+roF5R34+pHy1GhdxORFWf8ANCvItW5RM7uXm908/CtWdobx7IkLEB3SpOGrJHISjRkYUn0RXYGr&#10;XFzXAd1DL4ybceSrOFvMgyByh1bpmSpOduUM3gvKHraGqfV9ypnpOzTOMZcT2CmrdCnxh+Wf2Urs&#10;OlhDtDmcAYUHMZvCBlosAe0ZCfVWnWRN3FqnFDamQNwBgJtd4AxnH1Uq3ukkZs58lfimbEdrQjts&#10;dtYE0qWYkKcUXdGbDOtnyOrk/wDJKrnVb+HfZWHXf3JVfarZlr/siIGHqCntQT7HvUc/GEhFtVty&#10;8j6qMmA8lalcuEc9ZPlhqkqQ52CisMrSOFGaV3h4KL0k/ZXt5B4vLC8az4GUnBPwnUT+EyCF0NZI&#10;OSkTBhECN61NPwpDSeFkHFucBOYWYASjaXe4/ulBTbRhIo3msPzp/lM4oCHJ06N+/skV7hZvyhO2&#10;fKE3jjOBnuncUflSLUYHdbsOHDKz4ay1mCEiSlgch7S0LfKQS0fcJFsZCg7L2zPKUYzKULOUizeI&#10;sjW4ZjlKNZysmPhIW7IkexSSVkYtWMSEL07g1vm7LIkBedvZI4wtmfMkV7zbduJSkXBTc/MlWeii&#10;wiqY5aPMM9l6te1lJUSewWTyAhWqKnwLW/8A/SDCz9XP1wb/AKOj8dH26mKIE6UR1lXUSch4wFSf&#10;We7sjpTRg+dx5V0ul3MmP/5thK5k11dP4xfagDkNeV5jppe25s9qjD1VpFZ32laKRxldkxx7m5+6&#10;6I6XxiXQ1njjbtMj2vJXPWoKOa+VcNNStO7eGF3sunNNs/glstNDCcugiD3uH2wt+58KJFyzwcsd&#10;d6k1Gv7uSclr2s/oqof/AHisTqGXXXXV3fty3xzk/oVXlUdkkm30OF1/jnsrRxfk/wAjUfKtHdll&#10;aO9VvmCZC84j1Sa8qLeh49hWx3R1tr4XgkAFdxdANcNfBSwl+ctHquCR9OFf/QHVH4aRse/BaQuU&#10;8nDdW5G946e2e0+itlvge4NRV9Y15Kp7SGpvxbI8vU8iuDpAAXcLhovadY+8hepnG847Jr4uc8pN&#10;tQwN5OU2MzC53KdyyI1qH/mJlVzfh3NKdPna3kFBr1VZYRnnCgWx6AtfN+JqH+qQgpBKwD6rSR6L&#10;WmPOERAq3iD7LHKA1wB4SMmkqR8bswhx91J2UJkfu91vPbvKARkFTitryLeQdmjadkwcIgznus1G&#10;j6SR5cX4I9FM3U0VPCRjlCZoy55DGqUrfoSeWQ2p0ZSsfvjLt3/hOEYtbrxZI2vbLKWD1RmC2yvf&#10;/eBv3KdV1inlh2tlBz9UNtyGQE6TUEtdVh9VI9528lzlLdMaj31Aji5wVB7doKV5fJLJwTnOVYGn&#10;NPUFlYyd8jS8D3Uoxw8k2nLhFlWqte+JuR5vUqQ003LePMq/pNXQUjdjMPGUaZq9swiDWgOPY5Rs&#10;OzNt0s5PJN6Xc48tTsUQeovS6lIYNxGf+IJvW9Ro7PFNLUSMhjYMufu7IoBnp5khr7Uwh/GVBdTW&#10;aExSFzQeFXl7+NnQdqrZqSS5bpWPLHFp4JS9j686f6gGV1sqBK1zdoyecqu/olCqcCs+qOnIRSma&#10;Fnna4k4QjRZla+NhBBPrlS3UTTXy1TB9Sojo2J9PfvCd8ocVgz/JmnXnaslv2id0crQe+FZVpnzS&#10;M3cqvKCmMkp2jjhTW3HwY2NTwI2Ewtpzgo9ROwMKP2o7wPspBRxc5WjT2Z8x9gPack4Hovl5/aLa&#10;2ku2vGWvP5UDP8iV9O7hVigoKmoLtohidIf0C+L3xZ6yi1j1Cr6uM5LZ3sz9itGlZsRRF7YSZQVQ&#10;7c4geqIaf8s2/wDwoW4bpMopZfkf9l0cvwMHTy36gs+heXaWD2ZB/iDP8l0XM/HTujq3uy6B5c4f&#10;+vsqLoqVtL06tdQ7+8Nwbx+ivQRCs6ZVDBx4kjm59+P/AKrltWtkjtYEY01O6j1ncYoo8MqaZtRk&#10;f8IUx1tSGHVeka4HDDHtwPfhRLRpZcJ6J0TcCODwXH3IClHUZhdpiy3GEbnUlU1jvoFnynvwi2f4&#10;lZ/ENp6TTPU2C6RRkU9fA1rvurW6D6rlg0oxpHno59zfpytPigsVZfdK2C8x7TTwQMfIR7IH0V2U&#10;McU9Md0UkgDyo6v51Z/QHDlOB9FbBXRXaggqoHZy33Tssyc47qB9E7nHW2WWkadroVY5Y0NHOT7r&#10;HhP44OW1NW2xoZlrQOQkjE2Q4CWnIa8AeyRcQe/CluyDxhl4NXUvlKYPpfzE+ft2nB5SeEi70iX4&#10;VYe1owMduEslj/dBaNc4bBoQEY4Gy445TmK2DdlwyPROqZmY2lPY34Rdd2xJou9WeRkbXG84wt22&#10;uNg7Imw7uEp2GErdYVyjt4AxoGeyRdRhh4CPeF9Am08fBWLZqdzwCsCyQcps9mwotJHymVTHyFUn&#10;l5K5dDQjIwkXsTvZtBKaTjLXKT6KQfWSbCh8lY1OqpnKjlzqHMPZCbxBMVzWuJ3YSL7vtBAOVHJK&#10;1xJTaSrJHKs38omHH3oiTuntPfSGZz2Vd1twMUmQkG34sI5WhG3BFlxUV/dgcqS2zULnuHKomLUR&#10;2DlSO06pax0fPqtCm7kYvyirzKGHPdHmTjwRnuqns2qmvjbypbBqBr6doyugrs3RwIOVswLDhRuo&#10;dmQp6avx2BIPj3uUJDrsZTfKhNwZvYeFJH0/lQeug2NfwhpwCoEAutGx8xygNXZIpYyexz6I9eQ7&#10;xX8cZKzbYmPi85wULX2WbyCVdkFOwu75UQ1Lbd0e4DJCueutzJgceijF/swdARhEz5jgg3l5KIka&#10;9srht7Jl/DnVNTy3Ks3/AGbD5JOPda0OnRDU9lj26bdLJVMh0FlZCAdvoi1tpQ2QY7KZyWPxQBsT&#10;N1ifTykhuApw023kgngeWoFgyOMIs5r5iDlDaGneXgKSUVufI9uRwtWmrBPdkRpba92HnsEapoNj&#10;EWpbeWMYEQFtL29lpQgODI6Nz2JzS2zcWgovTWksiKf2yiawnPupQgKczFrsbXlvCmNutjaduCPR&#10;JUZZDCE5NxYG4DsYRijtWSrOQvTxsYAn0NQxg9FD5ryyMHc8YH1TR+p4GZ8w/dSV8Y8MiybVdxax&#10;hUdud4bscofctZRY+Yfuo9W6sEjH4eMeiqs1CxwMENR3ZrgVWV+uwEpS131EXl4ByodW1r6iUYHq&#10;sS+9yTSEKSXmTccE4TWqvMmO5SgiJIceSkKyn3hZm+eBAmquJe9N2VGXhaVo8F5ykGSZOVh2XT3l&#10;QRlqhkN9UYtQLy0ntwouHNdPyVJaJrWQ5+yM0zzPLGXZO7aweE1Se2NA2n6hQGz3Pww1ruyl9Fd2&#10;BjTnldTV0Wrsmoqmsp0IrHeICmkVxE3Yp6NjWZP3RUpYiFR6I3dafc0oVb7aHzuOPdSirh8ckjsU&#10;pa7aWSg+7gsC+fIpdHF3x90IbW6H9Pyav/OFeRT+0UgLa3QfH/d13/NAvI+E/igdna7CfUrZw4Td&#10;lQ3K86qGcLoMGkKt57paDl6Zick8dk4hlDXZKrfYiUW2nZIGgtHKPQWmN7x5G/soza7gMtHCk9Fc&#10;QcHIUHHIzYs+yxtOQ0A/Zbx0jYvQLMteB2ckJK1u3OeVBwISY4eWsB5wUDukgLT5kpU1oySHIJX1&#10;QcPmU6oYmmBTWQXVnk4PqlKMnhDqiQtkJBz909t8he3JwjzLti8j6o8zOVB9URbmv49Cp09hezlR&#10;TUNNhrzykY1zl+iiNV0nmJ285URe0sJyeFY2qIA/dkHIPooXUW98zgWNP1R0JJRRh2V2NtpAqN2H&#10;49EQp5NuMLzbJNuyWnCcRWuZpADT+oVymDKq3PQ4gqT7IjSTbhyUyit87f5R+ydUtFMP5Smcy912&#10;r6H0ZBJAS0TN2c88pOlo5vEI2nCJw0Mm/wCUq1TSWSz0zksNCDaQ8FowfonUVrfKPkyUbtlpfNIB&#10;t/dSejsW1wBbwE3tQXVo210QIWWRpyGLL6J7X8tVlfwVvsh9fYNh8rT+qXtQ89C/pEI/CYA4wU5i&#10;pfJwEcksz85wQk/wToxjCXtRV/HkuMAYwlvcLUx8cBFjROlOMYx7LDrc5ozyn3xfJU9NNvoFhmAc&#10;pWIDws45x3S8lG854SkdA8R4PZPuj+ycNNP9GsPYfZKO7rZtOWADnhKNpXPTOcV9li0lj+hEAlZ2&#10;lO2URAJ5SkVDvODn9FH2R/ZNaOz9A10TnHucJSOAe6JtoQARzhbx0TT6JeyP7J/w7P0CTThe/DgH&#10;ui7reBzhYbb93oq/bH9j/wACz9Ad0GDwMraOMk9ka/h4Z6d178EM9sKt3wT7CatDL7QJLHEHBP0U&#10;f1vO1jIIT+ymj6QMYSMkj3Vea5a+S+thB/LaM59VheV1MVS0jrfEaNx1EZshl1n/AAFvrHh2XPjI&#10;H7Llqvhqqm7GKGEl8xcXyu7NOSuh9eXUU1L4LcBziQPsubNTayfHHUQ0TSNspYX+uPouS8ck25Hq&#10;FyyuDeGFtBcaK10rmTVkswdLM3uFc9LWNt9JU1Mr8QQRuY5x98Kk9MW11Tf6arjzHtYHF3qXZ9VY&#10;etbsyTTFXSQOA2EOkx3Pp/qtLuxIDri+cnPGoqqSCO5XAeZ9XUERg9/uq/qWnJdnDnHJapRrO5iW&#10;dsUTsNidw30UUe4vOT3XbaOHwRw3kG3c0bEDCRceU4a0OBSUjACVtyM6SEl5e915CPsij3dTLpte&#10;v4Re2ZcQx5Ax+qhpTq31jqapieMcOB/qgtVBSraC9NZ67U2d5aCvJqIYxE7c77q3LZcZZYWh/BAA&#10;yuVekWpHzMY7cBn5cFdE2K5mSJu93mPJAXnGoq2TZ3NU98clgU8o8MDOT9V7guOEwo3749wOU9hO&#10;5ufVZ0i4bzvLXcFCL3KYqfLv3RibLX5whGo/z6JwIxweyePQiOCsD/VSPT8wmaPfKr6CpkbVOjcA&#10;Gj91KLNfIaTDSCXK+BAtChpN2OQAnNWaOmj3SzNGPRVRqnq9T6Zp/PJE17uGtc9V7WdWajUFQI6d&#10;zZQTjbGclE/L7RfVXCb5Zdt/1VbKNvlcwnOFCqvX7Gvd4YAb7hUZqnXFUXtpxHLDNuOPEBxkIeL3&#10;cpoY3hucfOAOEsRwblOjguWXHX9TjDIcOP6FIydXKg7TFL+mVWNDb62+O2wRPkl9WtCN/wDs1rmM&#10;bLM50LB38pQ0sLo14Q06WHgubSvUt9zhcydwA2+pRMX6srWshglLg53fPZVvobSL7nWtpqWfcR5S&#10;T6rpHQvRaZsYY+ZnifM0lPXlywBXyooecgWGklgtxLsOm2jkdwiQo6ueGDiRjcZcQjk2i56HVMdF&#10;VucGEDLmdireg0pST2aanjaPE8PDXY5VtaeTK1GtqisorzRGg47xIH1FRIWkcNJ9U01H04oLjab1&#10;RVcjzlkgGPscKx9I0klucIXhoMROeFT3Wzq5JpLXLdO0NC6orqqHxGuPLfMPVEqe3sx42zvszFHy&#10;d1NYqqHWF2t0DZal0FVJG0nk4Diuh/hftN3pZql08UsQYQBu9Fdui+glJcL3WXqopQKyoc6aQEeX&#10;ceSrZ0v01jtVsqpXRMifI/8AlbjgdsKy2xyjwg2cY0rn7AdPZ5JJHvPmLh6oNSWL8Nei7YGku7qx&#10;7fQmEgHByUxutpMVwa9o4JySsqUW+WCxnlBiw0Z8VgJ4I5UoFIY52HGWoPYoxhrsnKlNON5GQOFC&#10;tYZGcgtbmbdpA28BSGj3ADlCKJg8pRiIuZGC0Ao+HABN5K5+JDXDdCdJr5Xh+yd0JjY4HBBK+JGr&#10;LxJd5pah7yZJJnPdnuSSvo7/AGlnU99ktNs0xS4c6qa98g9Rgt/6r5lXF+XH0yRkLf0NeWpAWrsU&#10;amkMxwUYsIBjkyM8ILuKPaej3MeCeCtG4xtF/wCzJcjHG4dMIZWMDRDWMx9DhW9bayWDpgzfklz3&#10;OB9iqj064npLcGntHWMcCrqoY2ydLZOMmNm8H7tyua1j3zSO5rIN0PvJuddV0bnHdEXkZ+6s2+0r&#10;bj09vEIGHQSteB7c91SHQWrjpdU1NTISIsuYcepJV+RkPi1FRkZEkWWsHfHfKy9RHY8otn+JP71p&#10;+DV3Rm3xhof4ltdHg+rx6rnLotVVFCw0OS4w1TmuYT3w5dT9No31fT3TkIAdDvfG4+o4wuYrNQO0&#10;11hv1s3YZFVuLAe5BOVGUt9LQNTzLB2l0Zr2UN9YxrgaasaT9FdxhIHHb0XLGibsbXFZpw4+Gahr&#10;CT6NyusYneNAw4ABaCMfZZcFjgydfDZLcC6lmOceiGSVDt+MKQzUwd7pk6jAePKndbfKMRTSlkZQ&#10;QPkIPKfRUO4cjKfUlGCRkFEY6ZoHGVJR29l/uQA/h59l78G4cY4Uh8EeyTfTjvjlJRaI7gZTU7tm&#10;MeqeR0mc54SoAjalRIC32KkpN/EfeaNj8Pn1W3h7uV5rN5zkkp/HTjZ9SEpVyl0UTlljHlM6hxGR&#10;lFjCNrjnkITVYGc5Q0tLZ3gqYwke73KR+Z3PKXLRIOMlamHHPKf1yiuSD6GkrcnASX4bccFvdPGx&#10;Het/DAUdrKwDW0GCo1eLblpU3rI8lRy7sLhhV7S3BBZKNwc4d0ynpXYKk7qc+IQQkpbcHN9VVLiS&#10;H2kCq6B0pP05QGsifA48dlYVVbXRuPsVGbvREbgRwj1BvkZw4I2KyRo4JTq3XZ/jDk49srdlvDjj&#10;BS1psrpKsNaEVRW95SoNk907dHPiaMnPup3bq17ms85IUTsGlagQg7Tj0UqpLPUUwbuaumhwsE1D&#10;DyyUUVWQw5OeERppjJj/ADQWjYYmDd6olFVMYwg4CLgVy7Cpc0NGTyo/dahp3gOS1Xco2MPn9FEr&#10;hdh5sOHKhdJIWWDLvI0SFCqSqIkI3LS7XAgFxIQakuAe8uBCwZzxLgeLJVFUh0hB5ytLhQ/iWHDf&#10;RBaa4h1UBkKYW8Coi3YRtb3hX0QymsLxK7Le6UfptxnbiMD9FPoLUHkEDlEIrMC4OI5CPVP2DS7I&#10;PFp/wwNwTW5WdgGdqsyotzdvDUFrrYJCQW8fRX+pJEUQCC1tieCGAk+uEeoaN5LQGp9JQCF7cNRi&#10;0UxkmYNgUlHDJClJQbmsDmd/VGobU0MHH9ERgt+1zPLwEahoQWfIjYJEckZlpfDiIAwfdDWB8Mh7&#10;4ypjV2lx9ChVXbXNacgJ8IQKluro4sA8ofLdZQCef3SlfSP3gNz2TR1tlkZ/MoyGAt0vczHHzHb9&#10;0Aq9ROZnzH90cudkkc853YUTvdpfDnCytQ39CBNdqGVxxuOPumf8VmkaeTj7oZNBJu8zitWSmNwb&#10;lc9Oc88kZDtz3zOOQnNDanTy/IndooW1JyclS+1Wfa4ENzlF0wcmmyK7ATtPDZnwx+yE11qMWRtw&#10;rVfaz4PyeijN6tpaxx2kLVlUtvRYU1f6UtccDH2QESuYceynl4tT6iVwDTgKPy6clJPC5rUaWcp8&#10;IqI/JWiKZjicKR2y6MlGM5HCAX7Ts7Iw4A5CTslPUtkwR2wpaWmcZ4aHj2WJb8ys8p9Uaa6SFrcO&#10;ICHWKkcyFpIOSjQpzJjIwPoulw4R4CkgpQ1u1rUchqHTRDuVHYIuAMdlK7RShzGhZtspfYpDqkoy&#10;6NpIRKCicCCOMEf5pxTwhkbfcJwHkDHHp/ms2wg2cP8A9pFH4Vb0/wAOwTFXZ/8AmgXlr/aSN8Su&#10;6fkkj8qu7f8AFAvLXgviiB1+wD2Sm1vsvMYAskc8LozRyeDR6LfctR2WU2ESHFLU+GfX7ovSXXYO&#10;Sf3QBg9PdKAFvYp0sCJM27B/clazXLy/Mo66Rw7ErDHuJ8xOEsEWgtJXl4PdDqipIPcnK8XjsCm8&#10;wJxlJcclMoLsw7LyiVtbtx6phG3JRWhAACnuYPKlS7C7Yg5iA36j8SN+CBx7I/HINndD7kGujdlP&#10;vA3onLsqK+WEOa7cQTn2Qqk00wAny4+yn94pWuyO5QyGmaBgD9Ezv2jx0OeMAOPT0eOWg/olm6ai&#10;d/KP2UgihDTwP0TqNgHol/Jz0y5ePivojTdMRD+X+icR6Yi9No/RSIMB9FsxjR6pnqP7GloU8cAS&#10;HTrI3Z2g/onkNkYx3LAiIOHeU8JZr8Yz3T/yuMZJf+PTjjB6jt8TC3DcYRWGlYXZQ1tQ4dv804iu&#10;G3AJwofyV+y6Hj0lwgl+FZ7JCsja45wkf4o0nG5N6ivY8eV+VX/Miu2ER8du7QlUMYQcDCGzRNzy&#10;E8kmG3kofPMN3dU2a9R6Y68Um+hF7GsPAWWtDu+MJN0gd6pJ0+31wEP/AORTWXIs/wDEL9C0sLGj&#10;OEi4gtwBhayVAeBhywZWt7lVf+Tiu5FkPEr9G4iGAtmjamjqkAnzLDapruzlTLy0fuRcvFLPQQ38&#10;YCUjBHqh/ikeoSjKkDuVD/ytf/3E14v+h80EE8hLRhqHCrbkZcEo6rb6OCol5iC6kER8Sn9Dxz88&#10;LzHY9Uw/E/ULwqw08uQ//nav/uL/APxcf0FC7tysZz9UNfXt4w9a/wASazB3fRVPzlMnjcSXh4v5&#10;YCTwCNp7H1VR62rWyXyZ7HdvLhWFdbwIKWR27B2khU1c5XVf4ioB3F7iG/dA6nyEdRiKZo6fQqh5&#10;wVtr+p8OgnqXAvMZ8uFzbfHhtyjhj8rZXFxXQHVGsbSUf4ZzsOecEd+VQlwozNfWEDLYwST6BaWi&#10;xCPBpy6JtoWshoqEyyOEkjpNjI/VPNYu22K4OhZmWRwc7HoPZBdC0LHPp6md22OOY7Qf5k4rqx11&#10;ZdYhw1zy4fYFF1tu2ILnHCOftTgMrZGhuDkElBUX1MWNudS0Hcd/BQgd16Fp0o1Jo8+1j3ahpjiN&#10;meAkJhtJ5TmAF3ZIVDSHHKOcslM4LbkbLyzgn0XiCFW0gRPg80ZK17uwOOVuz5lp2eqbI5WBdPJZ&#10;vSbUj6K5x08krtueOey670ncgaVjnu35AIK4HtVY6grI52OwQfRdYdKtZR3C308b35kDGgj64C5L&#10;X6WLjlI67x9+6O1nR9krHO4Mg24ypFb8SOIDsqvrfdjHTtdHjCmWnrgKhjdxAK4qaaeGb7X6DYhE&#10;jyD6Jlc6FssYbjn/ADRGNzQTzyt5Yw4tPooptESqrlajT1sj9vGeyE6jpKkWuaSma5soGAW++FZN&#10;7szpw5w9UHFGdgjc3Ld3P2RKaRA+fPUG+XWt1LUU9xll3RSbRucVdfwdUUVw1bE+Z4lLHcxvyfQ+&#10;6NdfujcFbHJdqNgZUeJucW+yrbopqGt6Z9QrTNKSKSacNkdtPbOF0Tdc6El3hFNNNqm5ZO4OrHS2&#10;36ssMzaW3xR1cbt7JomgEOwe6pPROhZquWWCcBktM4scxw+Y+66umqYKqCOWF4MFUwStcHcYxyfp&#10;3XN8vUu1W7qrXWyBu6DO2SoaCWtd91zzhNtmpHVWRjtZaPQ7p62iZdKySBj37ixuW9lbEuiKSvt7&#10;45IGZcMDLQor0e1Nbru+6UNJUNlmzvDG91ZrXtaxj3Mc0Z9Qoxil2A26i3cmngrTR/Tlun9VTNEc&#10;e0uy0hqvOyFsWYnM2eu8BQ2rvdDR3eMySsjIbySU4k6iWe3tLqivibH38h3f5K2MoweSuyFt7znJ&#10;NLvRRTRwVgAe9jgCSOUbttW2DaTtGCBjHdUJqr4hbHJQSUduqNz2kFzjlvGfqoNeOvE9yjZDQVDw&#10;4O+cHGEq703hF9PhdRqGpS6Jx1b+IN+gtZ1NrprVPVyTAFskTgGtP1UEdWXTW15N5uFAG1ha1jJA&#10;3lrVGKekl1XeX19TO+eoJAGeVf2gbJNAQJw18OwAOPuiFDd2dNZpatBRlfkG9OadgobbG1jPNsAJ&#10;cOSid2t8cdC1jYw045+qN0NE2SYuOAwJpey5xIDeBwjHtSONstdksyIdHag8jyAYPoExu9mdncBg&#10;D1UphYcYxgraej8WMhyDmkx4yyiJWiAwOwefspTSxYaD7ocKMxS/L6o1StBa0eoQySyJvKClIzBa&#10;iZkFNSyzPcGRxMdI957ADlMIRtHAztxlU/8AFx1SPSzopeatk4iqasfh4xnnJ4wjK4bmkgSfHJ82&#10;PjP6qu6ldZrrUxTPNJS/kwt3ZA9z+uAueZ5PEHPf3Tu710tfWz1ExLpZXlzyTnlMD8q7HTVxrhwc&#10;/qLnOWDVo3OA+qP6bj8eXwm5DiCcoCARz7cqUaEi8a6Mb6lhHJ9VVcNof/bguDTNP43S25xMILvx&#10;TFdFtaY+nMkLwWudT559eFSmh6nOjbzCMflVLS4A5wr5sVtqrtpZ8MFNNUyCAbWxxl3Bbn0XMX82&#10;LB2sJrGTm/RtU+2GljjOJ56vft+gcunzSzSXhtbE1xZUw7ZA30Gw9/1wuarTYKy26kdBPHJBPDOQ&#10;Y5WFrmnOeAe/6L6M/Dxp60V3Su4V1bAJqiOMsMj28t4Pp3Q+pg5Pke62LitpWnQe4vdpIUvjGVsN&#10;wcwj/CDhUt1dgdp34op2tafBuG2RuP5eB3Vw9KKKagu98paYNfHJUmWONrhkjPsqp+MiKaz9T7Dd&#10;WAwu2NDnEYwqKK+GmKC2STL20PTx1VjqWStyImtljPschdW2GpFTaaJ3fMTef0XIvTCodW2OfD8l&#10;w2/ouh+ml9fU6Xga9+XR+U59lktKNryA6+uVqRYEuGuA7/Za4a4j3QirunhuJ3cHsmYve2UDd/RX&#10;xms4RzVlezsmMUYazI5SwO0DhB6O5GZjcHKemqLhgLTjpo2RyVxWR/uak3s3ZITIzuBwTynFLUlx&#10;wVf/ABID8iUrCWHjBTXJbnPojT4GyRl47hB6pr3A4acD1Qf8RRm2TSZuayOmh3ucE5o6/wDGwb2c&#10;D2UcqInVFRHGMlp7qTUUTKSlDGN9OUfVTFLkkoZFKEtdI4PzhLywMMgZsaQexwmL5BTtduIacZ54&#10;SEN3a5+N2XY4wiZ1rHAvWE5KSmifgsG49sIRXxsimDcYyOfovMfPU1DHvy3B4XqqldJJK6U4J7co&#10;K2hSixnXwIQw+IHOYNwC0NM5zfEHyhJurW2+2zuDsemUtanl1pDnuw54JA9wg69NGTwxKhdjCpiL&#10;j2wPdRq5EiURhhc8/wAo7qa1hDacAjGUCbTxnUjXcEbeQqpaZKWMC2IiDXNfUeGWlshONpRM2kNh&#10;c545HYYUpGm6V1zdV4G8HO1C7tViW8QQRN4ceQPuqrNEk0y1RWCFX2gkogHGM7CM7vRRG6U7pHjj&#10;LSM5Vza4EDrHM1wDGxt+ZVlpqIX2t/DRjxAznOURGpJ7RnH6RG4ba4HLmbR9Qj+n7dCbqwNbnlWJ&#10;VaPp5YY2Nb5scoTYdOuo7u0FnYo+FcY8ogoqJM6ClbBTsG0DhEZgx0AOBkeqTrG+E0eibCUyRlvq&#10;SjE/sscU0MZ6lrCRnshVZc9oIGc/dOq6mc12RnJQeaHLiDnP2RnSygOUEDrjenYI5/dRyornv/mU&#10;kqbWZc+VCaqy+EMgZQVu59ENhGblUPewglCYKkwMPJPKLXSB8O4OaQM8IRHTF7ckY5WLKEnMio4F&#10;rdVPlr24yBlW7pbz04DvVVZZ6LbVA45Vn6dzGwcYC29NVjGS7L2k/tlsEzWnI/ZEX2trPqkdPvDm&#10;AE8o4GNeceq3lFYB28gCWlx6Z/RMKqmaOdvdSyWkaR2QysoiRgNTtZWBiLyW5sjgcJ9b6IRStIbg&#10;j1RKKi3EAt7InT0DQQcKKhyLIpTxGQt9EdpaYRxgkZTOGm27ThFo9oiA9VeopdDDaaEPb2whNXbx&#10;KT7I+QC1N/w+XEkKWxCIwbE0k8A/ol47JHsI2gED1CkfgNb6LD42hp4wmcIsRBLpYmOY8jHH0UB1&#10;FYA/IAVxVNLu3AjhRy62cSbsNyhraYiOerpYPDG4NP2UPrGGmqi0j+ZXnf7EWxHAP7KtL1pl8lRv&#10;APzZWBqNNF4aQmsiul3HAGO6tHTNF4zmg4Of6KC6ZtPhuDMZKt7SFqLXsJb7IzS1JrkbCHs9nAhI&#10;47eyit4sm5pHH7K1paEOhdgKNXS25eRt7rRdSawSKTrrC5tQ4NZnPrhD36dyTnAP2Vp3C1iJxOOQ&#10;g89vYSXYHPKUKoSeZIWwqe7WbdluBgfRC6SxCGUnA5Psp3eabw5H+XhBw0A5x+6hOuuMm0hbUhe3&#10;U4YwDGOETbTjGPdM6R+4gcJ++VsbRk4VMpYRYpJdie9tOcEZ+yPWetBaConUVIe/g5Ri1va2Jvm5&#10;WTb8iLlnonUE4c0Dv9U4a3cM59v80EpKjbG3JRCCra/s71A/qsq3aiOTir+0hOK7QH/lV3/NAvLX&#10;+0cIlrdA7TnEddn/AOaBeWrBrahjsdeXl5dGaB5eXl5IfJlvzBKJNvzBKJDnl5eWN+EhGR3Wz25w&#10;tWnKU9khYPbcMyE8pZMAZTYfKlI+2UhYCzKtuxNLhJlibb1pPulbhUN4LNoGuDxg+pQWSrjp859V&#10;Iqu3FzST3UcudAWjAGcrI1F8lnCNOqEcIbi+xNedvJ9kvHdN/IQ6msjXEuDcFPWW6SPsOFlLU2Bf&#10;pgx026hvfj7pF1+hbnJ/qmVfRP29lGauhl587lTdq7IJDqiDJh/tPAx2M5Wz9UQkjnH6qvTTyNOP&#10;EctTHK0jBLvusizy1q4SDo6ODXZYR1JE7s5Iv1EznDv6qExicdgnDKeRzckcoWXlrtr4Lo6SCJC/&#10;U2x/zH90p/tZH7qJz0r8rDIDlcrqvP6iv8kHw0lf0yYP1TGYxycpm/ULJMkEqP8AgfRbsiwFkT/y&#10;a1oIWkigs+/BvIykJL+52RymMke0DIykywP8uO6z5efvk8phMdNDHI+/jbl4Xp7u5TH8L9F7wSqv&#10;/N3/ALJfxqx8+6OISf8AEZM5HCQZAlDB5Qqn5i6X/IX8eCF23SUjv2Wf4lK/gOSTabczsstpcNVE&#10;vL39bh1RD9Cv42XPDitxWz+6Qa3bwl2RoWXk9Q/+RcqYL6FRUz47lbtllc3JcvDsFvGzJVH8+/8A&#10;+4h64/o1LpT/ADLVr5S4ZOQlNnJW8TNrspqtZfK38iLrS6BeoJ5BTuGf5VXMs/gU0oPIa7KsbUrg&#10;yjc49gFVt0dmjc1v8zl6V4z2Sak3kHmkVZ1GbHVU3jPdlwk4GVUtqYLjeKhr8NpGtIe88cqwtd7p&#10;Z6dznlsAec4+yrKurYntNNQA7HSne8+q9S06exMz7FhB+23SCovlqpKUFsUILQP8XJ5K8BtddCCG&#10;kNcO/wBUP0v5NXsiYzcI2ZJ+uEx1JVS09ruE8btpD8n7ZWlp47rYoDXOWU9fo3R182/5i890MCkG&#10;tAw19NIw5e+LL0AXfVcVpHnl73XykEKNnlTauHnP3T2h/uSmNb85+6be84Hn+A3b2WJPRbN7LWT0&#10;RfSM9dGre6w75gvLyj+SHFKXyytcT5d3ZWToHWB05foi9x8F5GAqyRR9RvZA8fNG0D9lm6qnMeDQ&#10;0l/qlhnc+ldQRXWnbtd5SM91OrZWfhHMIccFco9HuorY2GjncA/sujbBXfiQwOeHtIBGfRed6zTy&#10;rn0dtXappYLRtFxbU+uSjj5RsGCq4o7hLSziNmBGfUKW01a18TMP59VnbAiUcLKCdV54UINMMlFC&#10;/fEmZHKcrwB6+2RVLiyWNkrHd2uGVXmqelNDUStlbDDE3O8EDlpVsbMyAptXUjKlrmPbkEoyixrh&#10;l9LcXyVffrhqF+mHWqCsdFSNbt8WIneBjGAqXo9DXPTdTLUUvjXBsh3vdKeSukbnZZaJ5exniQEY&#10;2+yA1lEyaPEHlk/wo1vKwkbOnprtWWUnN1Rq9M3mGvsNVNbK4AMljOcEqzbJ8SOpqiupZ6+pkfSS&#10;8Fo7hMavprR1VWaiaJrpScplc9Fw+RlNuaWoV1Z5ydHp/F6a5PeTzUXW2mrqOeMiQSlvleTyq6te&#10;pKytc4iqlfG4nguJWk2hjUBxme7O1PLDpf8ABBrWuJb35VXqT4ydBR4vR1LhcjP+A19fc/EM72xH&#10;2JVg6YsEjWmMtLx7k90woHxxP8NzwNvdT7T0sFR4bIxlxPcJoUKMs5LL5VVRe1YLJ6b6XY2NpmYG&#10;D091clshw5scQ4+ir3SFJJviADsYCti1UzLe3/iWgpJHl/ltR7JYyE43eBCGg845KGV2XgjuT7Je&#10;om2lwTTxXOPCrctxySWWJwwYW0jfNjCdwROfkn2XnwKLX0ERe1YBRpt78kJ5DBsHZOHw4atoz5Aq&#10;GsMfLfCFYnkiPJ2MLsuI9gvmF/aFdbma41e7TFulMlDb5d0hB4c4ZXc3xGdYqTpD08qq3x2NuU0L&#10;2U0eed3K+O2srlU3qrmuVY/fVVUjpXn6k5Wxoq055bK74OFe4iEji5zyRtBOQkwPLgZyjVm0rdNT&#10;yyx2yhnrpo27iyBhcce6beD/AA6d0dTA7ew7ZYpAWlp9l025QSSOQcGpNjKI7XNz6e66G+E/Smnr&#10;p1EtUGq5mxUNVIGhxGM/uqbiudtia0st0T5PQueTz+6f0mo6ugqrdOx7hPRyCWNg+VqEvzjIfpIb&#10;Zbj6CfFD0E010xoIrlpimNHQV5aHtHIJ9z91YvwXU1KWXR0u11TC1oa2UAtI2j0UnMdJ1++Gi31L&#10;NlRVvo2ytLeT4jAAqx6CXdmhdZR09Y4wtljbFUbu27t/lhcvPKuSN+Nn+pnTl16TaOvt1ivVdYqO&#10;S4DgubHgHnOUuzSFs07Yru21w+FDLE4mEdhwpHUh/gHaQ6LALCPYhMo2umo6uP8AxQPA/ZHWwTMh&#10;znlPJyh8Mmhqyq6sagu9Tu/A02XNaflJz2QT+0d0lC9tiuFIxgleBkHAXRfQmymzafu1Q4eaare0&#10;ZWnU3p9RdQOo2laa5W9tztbWD8RHIPKENGvCeDVWqxKO45l6CQV1RYmNZTzOIJJOOCFd/Tx85t9X&#10;E3cyQSfIVfth0dYNM0rY6G101JAyMtIa36KEC3W20XWoqmNaBI8lrR2WLqtM18iVmsUk0kRt769j&#10;w2TJ59R6IpTtc5wc/HZI3y7F/iSMbtaOAhljuMtS8Nf8pKx5t18nL2WOyZO6KXbFgEZTyOZ/HKiY&#10;rXx1jI2fL6qZ26nElM1x7laum1mI4ZNPB78YGP8AMElJdRTy7geCey3ulvlipZJWhV9dNaU9op/B&#10;rJIonOcQ2SU4x9AtFapP7CopMsGfVTYW4yOR2zymdfrWmgpYi8iMudt5XNjviNslLqmptdzLad8Y&#10;Lo5g7Id7cqM6p+Iy1Xr+Fsp5mPEFbiV4dwWcclRle30i1RT4OvZ7pRUUbpnzg5AIwU+F9p62KFsM&#10;hw5vmVRdWNOVer9CUtfo6sEdRH4dQXxOyJGcEhL6GvNQbPSvqXZq2s2Ts9Qcd0oOcuUWbUiwNQaq&#10;t9nZE653CKkY47YxKcFycWm8UFUzxaWdkhPYgdwqm6gdLaPrE2npa+sqKKSmf4kMzHIrpnpxdOnt&#10;XDI26PuFvDA3LznsMKxysSFhFj1WrKKjqHQyStNQR2b6JnWXapqKZwpwZtw+Yeiit1tkUF9Na8Dd&#10;UR7Rj04wppYm/wAO/BwMaHxHBkP37KtTnJcg1reOBlbqaess0sVWwsJeDk90/iBipmMcf7sYGEc1&#10;MWQzNbGwBjgDkIGJMkZ/qr6IYeckYNvhi1U/fE0Z5A7JlR0D5641PIA901jfWVGp5BtH4RreSj8l&#10;TFT0Ukj5GwtA3OLvYIicVnJKSw8GlRK2OCV3O4d8IHQ0bX1oqHAk+mVX19692eS+VdFTVDPDpTia&#10;Rp4ccBLaX6nM1VVMfSPxTg4aR6/VY+s1OySii/Y8Fh3mnpas/wANqsHxxnv2QjS2ibdpq6TTRS7w&#10;f5e6DaruTaHNxnlPiMHGPVN+nuv6bUcMvh7RI12CPUq+mcXjcxlF45LSutO1sTJIMdkMpGN/ENdt&#10;Ae44yUyuF/Ftoi5x8QH09kAt+v7dUxVLTUR+PTOc5wz7Imd8E8DutyLAudPinycZAQW2u8WoIPPO&#10;MKnLB8Tlru9/rLRUTtY2AkNOe+Ef0z1ds9ZXyyS1scMIkMbXOdjJ4/6qh65KSjgTg8FwyWyKZny8&#10;hBayyxgkgcohS3ynqqVksErZmP7Pac5Wjp/GK2XapQTQJKDyCP4MCD5U0qdPh7Pl/opVAMjCevod&#10;8Ktrhu7Iywinb1p3cHeUcH1UXntAiaeFc98tW2Fx2fqoBc6Zscb8jCUtMk8kUkyGUjhT1TRxyp3Z&#10;aoGIAd8qvZXBldx7qXWGTEY+6Ii1FdDuP0WtpyfLgpdRMD3qBacn8ym1tn4CIjZngGnDaEZIQk/A&#10;BGNuU4Dt4WQ3aMItR4yV4GRohnOMJWKn8wGE49UvFF5spxhLbjAwnLfkW72YwvJCMDssry8nyI8H&#10;Ad1h5Dh7LDnBp5WNzHd0siGkkW5xCazUAfnhFfIOUnI9id4aF94IZebK18ZGwfsoNdtNDOQ0d1at&#10;yex4UdrYGnlZ84JFqhkhdlsAZUZc3lWPpyiMJGAg9DTtEwKlNFI2HGFKqKj0QawFHAgO3DhR+6vY&#10;HE8IlX3D8sjOFBNQXYxsJ3dkTkWAdfK9rPE5CiM94jG7zeiZ36/OeX8qIVF0c8nHfCFst2dIJ4H1&#10;2uocXY7ZQKqrxsHP7IVcayd7yA7Dc9k1Mj/CGTnKzLNS+eCtrkkNDcdvIJJTqquL3AN55UfoC5uH&#10;HtlEHTZkQk9UtvIJYmpcD+la6V3KN0khYwfdR+nq9iK01T4kY59UM7E1lDQz9kppqslg5Tqlne5/&#10;H+IITSN3MafdFqHyPH2P+SzJxc5Fxx3/AGh4c6s0Hn/83Xf80K8tP7RGQfjNA/8Ak1v/ADQry2oV&#10;vah8HazsHsMLGwrSJ+e5CUc8hx7LpVyHJ5MsYMHIyti0Y7LVjicrbKlgcTxh4W6wW5OR3SsceR5i&#10;m6HQmtAMuKWc1oSWPNwmHFWsyOFsGHK3iY7gYTqOk3d0zeBsjYMO3junEULi35U8io2NwU8bC1rU&#10;25CyCW0pb3TptO1oGQOyWkDU2qJNg4KpmXJ5MzQxuaRgfsglbRsOeBhPn1WGbsoPcLkyNpy5Zc4q&#10;TaDq5YSyJsp4xxgD9Ftta04xlBH3lheQHcreG7AnO4HCq/jk3bzgc1zATjao/UtDs4ARSouAlPBC&#10;Evdycn1Qt9MMfInGzDBcsH5juEk6ny4cIjIWbj7ps94EgWH/ABq5SyaMbmo8GWU+QMABO4qTjkBb&#10;UwD/AERFkfkPCslo60uRvfNguSkaf5R+yZTUrWjhoH6I5JGfZNJIc9wuT8l4yq36NHT2v7BraYFo&#10;4/otX0vPAwiAjwMYWzYc+i5SXhan0jV97Bn4cjuFo+Ha8eiLGnBI4WstG3I4KGn4iMViKLY3rHIO&#10;dHhvAXmU/PYJ8aYY7FbCHHohl4d88E/chj4IH8q3EGQnfgZ91s2HDEHPxFkXlCV0RoyHCy6E4T9k&#10;GWk4WPBz3CEl4q7tImrY5B34fnKVjjT+Oma/IIKyKRoOMqr/AMbf+i72RGnhj2WzY+OEQFAMfMvG&#10;kDeOSl/42/8ARDehgYytmtIPKfNpGuPPH6rWalDAcFNToLo28oZzRGNVAGieD22lU7cq7bEyNp5w&#10;fVXFrECK3kk44OVSNwiDKykY3Li8HcV6R49urEWDTKo6jSiGpMTZC1uM7QeMqBUdGxroXMAxgkge&#10;pypJ1MmZLqTwY5dzQDuCB2tsUUe5xIaxp5J7nK9O0881rJn2dCGkK19LqGrlcHEmTaD9Mdk31Y1r&#10;rPXvILWulwGnt7p5YIxLeGfytkkJP7IZrOR38PcyQ+R9SQMfYrX06auiwL8Itsqi7P8AGZuJy5jt&#10;ufp7IYidVTb7g6nP8xyExnpnwSljgV3NT3Rwjzu5Ytkv2PqH+5TKu+c/dEqCMGle7nICEzvL3nPu&#10;oJZmPY8RwaN7LWT0WwGFrJ6I9rgAXRovLy8opYHPIlb6unp6OoZPHukcPIcdkNW4eR7H7pNpdiCl&#10;ru8tsqY5mOcztkg4K6j6T67iulJHHLN+Y1o5LuVyM4k+pUq0HqiWxXWNxkxHwOVz3kdP7K3JI19H&#10;qpRkoM7ooLqJXMw8kc85Uqt9f4bBl3J+qpTRmrIK6hZJG8PKsGkuj5GMOQOeFwdsGpYO1re+CZa1&#10;vr2TQAOdz91s6eMPDe+fVRChrdsbSXcn2R+iqmyjjGUM1gYNNbGIj2z7ptIwEA5790iHuLyM8FKP&#10;b5QMlOmTeccC0RjnjdE8DDhjOFDNQ6QfSyPnpnHd3GOymEbBt+q2keRE7LQ7jsQrY3OKwSrusqeC&#10;kbjUXCgc3fHJIc925QSq1NUUcoDg4lXtV26GZgIiYCOeQo7XaSoquTe6nbuHsrfY5Lk26PJuPDZV&#10;w1PLUsOeCR2wtbfcq2eQtETn84GB6KzI9FUm8OFO3jujNNbqCgLSynYCO/Hqqt/Jory21ZyQK2aO&#10;ulzmY6Kmzv8AmyPRXLoLpw63PjfVeRwOUhRVjGbXxjZ/w8KSW+tmc9r/ABHED3UlMz7vJTsysln2&#10;aOnoWsDSMgd0Wkuh3dxwoTaq1zsEnlE3GRz/AJlZvOdsXsllkjjrzK455yUQp8OwcAIFb/5ff1R6&#10;mHAyrYgE446CIAbCSODhbwwl7AcZWjcFoBdjKI27Y2VrXglp4ypvsHbwuQXUOJj2taN2fZCrxcY9&#10;P2ysrqt3hUlOzfJK44A+gUhuERt11ha5m6nJDi/0VJfFfa9YXOC22+y2ySa1Vs7GTywHIaw98hQd&#10;cm0NC5do4D+LTrBL1c1qI4i3+E0uWwEPw3j1+6551JRbGxNjc15xkgOz6L7Ga7+DXRWsNI6boobT&#10;BSVlMGCaVgDTJgDJPHJK5o+Pf4UNNdOOmtv1BpahdTTU1RHTTjfuDy/jgY+q1KYSjhl1mphZDYS3&#10;4J9Aaa0F0LtXUcs2VUr5IazDc725aBk+wyf3Vc/HJ8IlymuFT1E0jTQu07VUjKydsWANzsnsPVdJ&#10;/DT0wuFN8IcOlqlvg1NbFI9gf3BO0t/qFeVr0nHL0vtenbu1tU1kEcErduQ7aOQQfqSiZ3SyY0lF&#10;Nnxp6MfCLrbrXRvuNlgpvwUbmteZJQ1zSfoVOtcfAd1Z0rO0w2T8VFtwXRN3Z/Zd69e9B2jp/wBN&#10;btSaSEdg1DeZGQ25sDxGA/gA4H1R3olHrjRWlW0utr0L1WuaPDc1uAwfUk8qyeoxDkurjxlFKfAT&#10;PctIaUrdK6jZUW2uppS2OmqmFoDT3Dcq5Krora6jX1bUVEBfbq+AyROYP7uUDGR7chWO2ihuxp61&#10;9DB4j38zbBuP6qRS0goZm/hwRFjs4bsHv/mSs6zEnvQlNwe1lW9E+pFF1A0xVUfjuFytsslHKxx5&#10;BjJbz+ynFpLqoOb8ucxk/dc63a4WzopqWmFAx4F8vO+rkI4b4j/N9u66dho4jTtkh7DDm7T6cc/1&#10;Qnt3SaJXxUUmB6W0U+nrfJQwuaXOlMpHtn1T+jlZTtDiQ6XGA49wFH+pdWzR1sqNQyPL4Im+doPo&#10;h/T/AFMzVlogubgWCZpLAeFCWpjCagQcHKOSWahvJpWSRYccMLn7fThVJbNQjUc9TKxjxHG47Wlh&#10;yrdgrqJ1S8TATSyAhzMZworWXSG23J9FbqCMSuJyWsGE+pkpQWSCxCLyRC41G6A/luI9nBR+ivMs&#10;NWWRwuG36K1qHTj6oTzVbPD9QCOEPqbVTQlxZC0vx8wC562KZiuaUskSt1XXzVoe+MhhPJIVmWC6&#10;NkDI344HYqGVtybQR7TsBPoAmtnrKqpr8xuw1Z84bfxLozUiy9SXItonMY7AI9CuP/i30fqjWNjo&#10;GWOnNZBG/L/BGXtP6LqK/wBOWWdr3zBjnjjJTTSklJbKGpnnZ4pbESMjLd3uraW4PMgmDPkVqqy6&#10;kssrxcqGZjQdgknz5D9z2Qeko6+o/Dw0/hsE0m17hL5cH1IyvoDbLeILnUR6vs0FysV8mc5lS5gz&#10;E4n+gR64/DX05mjDBaHwRuIMc1O7If8A04wuloshOKwExTznIW+FKxXLTWkWUlyvEddAGN8OJkm/&#10;a3jgD2U+uunxZ7tJJRwmWCscNzu20E8oDZNLUWh6GnjsbjiMAAOdk4+qmdFfYqinMlwc1srRkDHH&#10;CtVkYcFrTyP6OjaKcADkDAz6IXHVzR1s9nnlxDJ52uceBn2ST9Smeoa2HHhn2CS1JK+odSuY0NcM&#10;ZcByhrdXD8UyMoyQ61JbibcwxP3yRADv3Ragq8aagw4/iTKwE55whgqGV8EUPjNZJ2cCh09/bbLr&#10;DRgb298gcDCp92I4ZdGG5Eyu9ZJPWQsL8MDATg+qSbKJJmtDdzB3A9UBkrBJP4njDLyAQfRFHXWk&#10;tsO2J7p6hwxhgzyj6G5LKKJQcWLXa8UOmLfNWV07aZhHY9yqA6n9StSdSA+y6To5oKYgiaueC1rW&#10;++VaWo6GpvYfLWUT5aVoyGOHC5w+IqfVNoipm2Gp/B0dT5PBpxtcfolbao9jKL3ZZVHUO12PplZm&#10;UrdSG43uZ5fVtjfkZz2yrG+GXXEuqb9FSw0T4aGNoYxwbhhPugXT/wCEOt1pbnXXUVXJBUTN3Njk&#10;dg911R0c0FZ+n2mIrXT0jPxUPHjEck/dZjrhbLJapvI51za456Pc4OkZG3MjQfTCo6xX7/ZPUvjw&#10;Dw6Aychp5XUFLYxcYqqKfkzMLTn2UDuHw7QVjZZmyFrsksAPqqdXVKqXBXOx54Fa7UttvUEH4eqx&#10;HKwE+4Kp7RujpL9q7WRNe+nMQlcyLcQOAfRSTS+nqrQ+p6eW/wAcslqbJjIGBjKmM0dmqNb114ss&#10;eKKqY4vAPckFE6eh2rLIq2SPmff71cbLrWtEcr4nskc0uDiM8qQ2O/XDUktPRMne98knlDHHO5WF&#10;rXoNdte9Ya2ktdI+Glc4vLiOOSunulnwbWPQhoLpXZfXx4cWvfluePTCOejjNrgl7X9ks6Tx3Gza&#10;Qt8FYwseIwCSeSrMpqsyMDs4TG9WltPT74m7GDtjskrTC4jG4nhFV0yg1+geyxolduqm5G45+6lN&#10;G6OSL0KhELPCbnPKNW+uLGY3DC3KkkssElLIUulMySJwwCMeyqPV1P4Qlxx9lZtfcSIThw7Kt9VT&#10;CRjwcHKJnjA1bbKkqyRVEg85UnsFVta0EkhRu5NEdU7HqUe0yGvALuCCsuc1uaQVnHZaenJWuIx3&#10;Km1rJa7kqCWGthp8AkZwpNRXdu/ghShPkoseSZtc07cHCctaMe6jcFxDiDnlEI7o4NGCMfULUhLK&#10;KWFPDaSPROGljG/MgMlxc8jkLUV7m93K/wCskM84Djpmg90m+rYPVAp7iBxnkplNcSP5lHKHJHJd&#10;GMCby3uMN7qMyVz5G5ymb6jIwScpZQiSzX9oB5SLdQt91FZ5S0cJBszk4ibMvYfjlIVFzJPDyP1U&#10;fopXSDlbzuc3sVCXBZBDqqr5Cw8/1Qx9eXHzOymdZO9owCmHjHOcrNsmGwSaJRRVLTIOAisVVhx5&#10;UQt9Xtf5iikdaXScEYTwtSZCdbxkK1szng+YqF6ii3B32ypU5z5GoRc7e+Ycjujovd0CPgqG9Ruc&#10;4gBR99Ht3HkFWXcdPOfM4bSQEDrrH4OQWeiFtg5dDbivayn4PGfumTotpCkVwpdrncYAQSqc1n3W&#10;Bqs1osUjMLtuB6JWUEjI4P0SFKwyuyijaIlmQOVgOM7ZcFM2mwQZ5GO7n91IbTM4xNJ5TF9sc85L&#10;Sjtst5bCMNK1a9PNQ5EkSC2SBzGg90bp2glpwPmAQu22958xBR2lpiNuQe4P9U0amprI5xZ/aMQn&#10;8boLAx+XXf8ANAvJb+0ceY63QGB3iru//FAvLai0kSOsaWtLz82EThnDxgnkeqg1vuO8jBKOUtYc&#10;9+URC3PRZCRJY3g8ZW73BvblB4astPJSxrwOcotTCNyHxnIONuPrlamqcD2/qhclzaCeU3fdBnup&#10;qSZFyww/JMFmnkDnBRmS6u/xJxR3J7sEFRlIeMskzhlYAMgJaSsYwNwP6qKC5ndySlDXOfjnge6r&#10;3Z4JEl/GFw4/zThsziwcqNx1wDM55T1lz8oGSnEFJZy0Z2/1Q+4VbRH3wcLElWXs4Qa4OdK7gppo&#10;ui0hGe5eUtDT98qPXGsc8Ec/ujv4Tcz6oXU2/du4Qihzkv3MiMs7xKcEp7b5nv4JW1VbXMeXAJa2&#10;xBjsEKckUyl8h/A0nuMpvVMLAc8IpTw5HGFiponTvGGjCytVxENp+XZGcl8pTpkA3AuKLCzYlJwM&#10;LNRbwCCB2Cx4crg08pQEadrGohEG7e6YRQ4fgojFT+XhFWdIhHnoScWl2E0mc1px3Tt8Gx2SkZqb&#10;xDwsLVJS6NOoQDQQDhLRRBzc9uVs2HaAPZKsYWjCyW4LsLyxB8QaR6rWRo4TiVhOMBJujcewVTdb&#10;5JJvAiYgBlebEHJZ0btvZYjacqS9eB8s08Ae6z4PGErtOUo1mBz3VEowfBJNiUcflIXvw/HCX2cH&#10;C8w7Tn6KvZXnBPLXIhFCQeQtvw43ZSzJMk8LIaT2V38esf2M8IBjuthEAEqGnAWdpS/j1jexiPgB&#10;zgSkp2NZnj6J4GnKbTcuwqf48N3CF7GQbXsw/AOZj+U+qpWvnayoc0Ha+NpDXHlXvrW2+JRlwHO0&#10;+q57vcZNVjOC5+FONShdFItjLK5OfdXPlGq615dgY4yFtp2ndemeG44Ady4BFdd08VVcKuVuG87M&#10;jvlP9EUMdJpeVwGJ8nG7gr0XSxTgkwaxkQo53wawlpW8MhO1rs9+EL6iQy0FHFFN85l3gIrZ6F1f&#10;qKudnHhybnPPpwh/V2oNTNTEHIDeD78LVqw7o4A7WtjRWFxD23He04fsy0pCtqHVBaSNrwMEJ7Uu&#10;EpgmPo7BykLsYW3DMRywtGPuuxo4RwV8V7WxagH/AGR4QWUYkcPqjUB/Ke5vyoNL5pHEdiVOP5g9&#10;xotJPRbrV4JxhG5QEJry22n2WNpUcpiyYWCFttPssKuQjwGFs07eR3WMcLzXDPKqlFTW1jqTi8os&#10;fprrSWzzCORxMY9cro3T2qhc6OGRgzyM89lx7bZDG8FpwrX0FqqppDsfLhgHAXL+Q0Sj8oo7bQXO&#10;VaydU2+9N2MDh/VSi2XRmeOP1VP6ev342njOQSpTY70QSJT64GFydkMdmnnJatFXMmeG5yfdEpRt&#10;A9VBrXWfmhwPBUup5nSMG8/ZCFuR/A7jsnDWBxSMZb4YAznKcwNLyMJ1LDK5djWenyc90wqIyAcc&#10;I86nd6pvNRk+gV25SRHlEca2Vsh83H2S8VJ4zhkZCJPoCP5eUtSUzozy0d1T9l6lxgxQ0ADsYwAp&#10;Nb6cNDRn+iHwNBPZP4pvDx3yFJMbJJbdGMeyJ0z9z/M7Ci9JcXRnOUQobm6rqPK3hWZRDDJlbBmU&#10;c8KRRjbhRW2TBsgzwpI2ZpA59FZCTApxY/bJtLXYBARjxpA2IsYJGO7kcYUeE7PBkeXANb3UcuPW&#10;y0aVq4qKvm2RSHG8N3Y9s+yJjfGPDAp0zn0ifaqnqKjSVc6jYH1dO0vY0jJJAyAtrPd5rrpKjlqI&#10;nRVT2NM8R7NI9uExtOoKao2VdFURVVJOBl7HBwGfdF7jc6doi2vZh4wdowEQr4PlGVKEoSwZqq1k&#10;34eQZLd3YHso31U0FbOqFkjtVyYXUjamKpOeQ4sIOMfol/4lTRRvYZmcny88J664M8GGFsjXOPPB&#10;T/zoR4bLI1vtitDBT26kZTQN8GCNgZEwfy4CzLUMhjaXu2U7MueSc4P+L/6KJ2zV1PdI7hLDKJWw&#10;zCDA7h3OeFJKCjFZSvFVtlikbska12drSE0dQrHwVutp5PnL8T3xdU8/XMS0NqjudDYniKn3VBa3&#10;x29nkYPGecLXR2sOonxMaGv2oaHUslJdrRIHttFJF3jz77v9FAvjW+Gqv6U68uN5ponDTlzlM7Kg&#10;Hdgk55HognwYdS7j0+6sw1UZDbdPGY66Fpwx7ffHqjLf/XlmvU044R9SehluucPTGywXqsNZXFoe&#10;6Us2kHA4IyVZD49johktPcg85UU0VMJKWN9K9slHMwyxnPIzzhSqrD5mwvb3Axzwh8pwaRk6nMbE&#10;0VneemVp1u260V2pstFSJ4Jh3Y4HIwp1Q0rLVRwwxE+E1gjw45J7ev6JW2htXVPBxtJy4j6LW4SB&#10;srWZ/nG3CFrjFrcO5ufDIb1yoo67pXd4HHw9wxlxyPRVb0d1bR1DnWuGWNtPRRBhke8NaDhWR16r&#10;YKPpldJKxxbTg7XbO54BXz1vGtYb5WVBsxqLbb2nZLHC8gyH3KzL6XOzf+jU08N8Ttq49VKCpnfS&#10;adlZUTSO2yVJPp9B/wDVSjSMYbXiWZ3jSbMbjxyqC6N6Y307JIowCTkOxnK6FtNGTPB/IXN2nHus&#10;i7UScthZqKYxryTOrcWW3jEwd3A4QDVD4KG0skYAJCPkxyf1R60xPo6WQT+dhOQTyhutLa2rtwcz&#10;IdjIwEVCtuG45j0bpFUXOPxnNkeHE43EAdkT07cKakhbVyDw4M4LijEVBJQlgfD4gexwJcO3BUfo&#10;9NVGpIJrY4+BSNfuJBwVjRulO1wSCbtJ64KSGWsdcwXm80dBSNc6JhAe8O4A/ZTq/mGk6dVtVSSx&#10;TtjgJLWfNx9VAa3Rp0ddgXxmek288ZJVe6z1pW9ONSVFA4yfwq805LGOyRG9w+X9CVfKM49oHjX/&#10;AGWRpeK33XTtLba/ZI2SkD4/EGNrueQoX0r1lcKq96ksdc4PjtkwjiI9WnJ/REanRV5uenbRd6OY&#10;xMpqdjnAOwT+irnpfcjX671XDCS2sq5Yw7jttB/b1Rn+yqCnFBsIf2XBcb/R08EksjmwBvGS71UV&#10;p79Pdah0hkHgZwBnuFXnxH3mTSFuoqVpLZ5Xt5Prg8qc9HtOVevdO0c0TWsHg793bcce6ip23fQZ&#10;FJfZJZLi+igjkia7bgnd7YT7TF5qNQCCQndG5xb9sFRKPUMUNTX2eUP/ABNMHNc13+nujGlKhtjp&#10;bfIwksZukkYOTk88D1WaoTV2GwiSSWSsetvWr/YDWX8OgcS6IB7iHY9M4xhLyfEzZf8AZaO5ujH4&#10;oM/u/EBL3ccZwuVOuF8uuo+qF4rK2lngge57Y3PjIGBwEI6f9N9UdQaqmt9thkkjGZDL/I0Aj1/V&#10;dI9M3FJsGd6T4O+Ol/UKk6i11uoZS6mnqyHBoO4t/wAl04+123SVrDoYI56pmcvf7hcv/Dp0Mrun&#10;9d/FbtOaisYxojI8wbwug7zdacw09DNM2SpmfuJDs4JK0tC3FSjIAu1GeAZcOovjUk7KilZh3lDW&#10;nGP6Ll/qFdZr51VtlsiYWUsDhKNwyHcjjC6C1np/8C2nMZDy45OCoFUaIZV9Qbdc3loYxnnzx6hZ&#10;NkJyt2j6aWOy06WkFfFSOljEYDG4a3jsEGrZLg2/bKelPhZwMeykOvrrTWC1UNXDIxsTWgO2nsmN&#10;HqZszKeshc1zHgZdhHqhRa5NTZF8sP0fiUk0O44c4YOR2R+c+Fbnybdzhk5Bx6KNVNZ+MLZY37uM&#10;+3KXhr5ZJGtL/wAsDkH1Wn6VNYkgG1JS4I1dmwagsrqCvbuc95DT6tUdZoU6MhEbCZKdx8r9uMqc&#10;S0UdROZmtHkPATXVV9fcoYKPwPCbCRkkcqa21cYKVyI6dttHSVM1xFK2OZ7AMnuE/nub62ZkTTuB&#10;dz9EOnrCKdsYPJH2StskFFC95bukJ8vGeVYpZH2uXAcuUAqLd4RwC36oTQRMjDjnBHGE4go6m4Sh&#10;8khYAM4z3Wtbb3RzNcw9vQKa56Kbq/0zWqkeG8FIQ18jODkfVPGxEt8yT/CNnd5UfFpQwCPgQqK1&#10;z2Eb1GLwx0zXZf2Unqbc5rXFoUeroXhrshVWTbXA9XZX1xpC6rB78+yMWmk8Ng/dOP4cZJiSBjKK&#10;09KImdkBiTeWi+TWRejeInZwf3Rq2XBviYdx+qAvkEbSOc4Q010kc3lKs5TRVLnos+O6xMI9f1T2&#10;O7sccDgfdVtT18jiCSUXpatz3AAnKOrnwQJ4ytaSBu7pR1Q1oyTkKNUwlc5p9PuiUgd4YBPKLVnx&#10;Kn2b1VYHO4/zTCeqdnjJW/gOc4J5Dbd4yQq9xIa0r3St5GE7jpC89kZt1oYR2RaC3Qsxxyrk89Cy&#10;Rc2p0jO2P0SYszh/9lNjFE0YwP2SEzImNzx+yu6QskWgozD5dv6pGpYQ0nHZHJqiFrjj/JBLlVsZ&#10;G7nGVVOSwWQYBuADRnKEyShvqmd6vWxhO5RmbUWTw9Y1z/QdWTujmY4YJwc90VgeA5oHKry2XkyP&#10;A3cqUW+57njDsodTwy9xbRNofM0Dt9Uv4Akb3/ogtNXFwaMorBUDaNxWnTYv2CTrGNVQtDXngn7K&#10;K3eFjQcjPCmNa8Bjue6h95kachFSeegbaV7e6dgLyOPooBc2OMwDc+qsu6UT5nuOOD9UBdp8vcS5&#10;oWLqqnY8JDMA22ld4II7/ZSW30L5A3P+XdP7bYg1oG0KRUtoMIb5AFGnTbVyiKWWCG2IuDT7/RH7&#10;dZmQtDTz+iINhDGtyBws/iREeThaEYRksMI2cDuCkjjGMDlPIKdmQMZ7f5ofHXMIySidulbI5vPc&#10;jCZURchbTh3+0pgEVw6fjbn8qu/5oF5Pv7TKSKGv6dl+fNDX4wP/ABQLyvVKFhFvUERY7ujEdSGY&#10;5GfuhbBsWTJz3Qsa9gPANm4HbkOH7pL+JOJOSg7qjYMJu+sx9FYO5YYWmr3HIBTV9Y/PzIYa7LsL&#10;R1VkpbsCzkMNmDu5T+mqvDaBnjCBM3ojFA8xtPuEs5JxeAnHcj4mO6fuqXytaGA/XCCQREPAPdHa&#10;FuCFKPZcpZY/oqGWVgJJ+yKx0pY1uQeErQx4jDk7d2CuLBpL5GcIVOXb+xRWoTd0OSClMQjTxlzO&#10;RhayU4aHeXOURig8g4WXwIcuUsIidbTjnyH9k1pqbv5SD9lIa+HGUxij8yT6GzlnqSjJ7IvR0DZW&#10;kkchJ0EfmUgtlIxY2t/APoWcgttsbk5CZV1C1vbHZS+SlZkoRX0rNjlzNV23g0JQ+JDDBiU4CI0s&#10;WQAQlW0bTKcInS0PAVWq1rjEIpgCZ6TJ7JrNT7PRSiWh8qF1dLwuO1PlHA2KaQOyEHlLCEHslfC2&#10;8LZjdoWV/wCXrl2G+oR/DgpB8W12McJ8UjN8yqt8jUo5zgkqeBqY+FmOEJbC1xsUIeYqS4eR/SYb&#10;AMlZfEAe3C3Zyt3/ACJT81BLgkqREMAafRaMYCeSlS3cFr4arj5ZSeSXq4PRwDd6YSxia3sQV5ka&#10;3Ea2KddvK/SeDRjuFnwx9FsGcLdrOFf/ADCv1CYYM4Sc8IGSMFOPD8wWJI+/2VsNbEg4YZCtY1Gy&#10;ifEe7mkZ9lzreYHyVU7QCSxxI4XSuuKaOC1ulcO7SuadQ1BpLnLK5+yPKMqtVt0WhYwimrnZZRd7&#10;lUVDw2njduY1xxu+yaWG6SXKx3araC18TjHGwfZG+o8/jVuIvLG4YJQu10Qs2m6kxed053Feg6d4&#10;iC2APMlvsLWwkGqmO+dw5x9Chmtbf/EaGnka4BjGdj3LsIvTwE2qrmJ5d5kg2P8AilHC3/C0n+i0&#10;dFP/AGozLvxZTlY3dQvH+FyHsAftOeR6FSZ1odUV1wpGfMwlwUabARk/zMcQV21M+DjdT/7AlGC2&#10;jkIHGO6DA5RmGXdQyM+iDNGMomANcanusEgdzhZ9StXtyPsr30BG2M9uVl0bmEbmlue2QlrZG2ed&#10;sbnbAcnP1Uzk0YKrRFTfZKgh9PIIxHjvlCuza8BEKt8dxBOyTPdLSM861ezhXvrJTJbWaD5VoEq1&#10;nlWu3aSokHwh5Ruw5qltGZIA1zDjIUOpwS8Ad1PrJA2ohY1wz2QOr5idN4+fxJbp3VdRbgxuXOA9&#10;QrN01qZtZGCTzlVQ23Cli37HbUWtEzqeMPheWHPZy47UUnQwL5o9RGHwwCp7atQb44suAz7lc92W&#10;/OMjTVZz9Oyndqur5BuaSGAjGVhyhhlpftDO2ogByO3fKe0zw145Vdae1GBEGF+eFMqKubPHuzyq&#10;2sCJG38xbyYHdqF0dfl21O5qvhRbwIy/B/lyt2NY71A+5SUVSzwXE91vTlkoykpZEPadjWkkYPCU&#10;me1sbjxlYja1reEnM3cCPdOOuzaCfjuitoqmMnPIH6oKxmwJSml8KQPSLCeUdcC9o3AFSCCrbEQ9&#10;7wABy4nhVpFfoaUl7nZd7IRf9XVdwj8CF/hR+uFapbYlewkHULqa1j30NudiXkOkB8p/VUXqOaS4&#10;yEzu8Z5+YE5ClNXRy+Hk0ksjX9pccZUduNM2mp3g/wB4SO/os1uU3lF1bjHsHaZ6saj6YVZ/hkv4&#10;ijd89I/luPXH1wp7dviwpbm2SzzM/h0lRRucypedrGv9snjP0VS11PscXyHHsoPquzxamo30z5fB&#10;ex2WytaiKo5TUngEs00JZkSLT3xD3b+EV1rr65xqInFsUu7uB2VmdOPiJrbVZa6orawVE1LAfDDj&#10;knd/0XJ1z6dXa2ObK5zqulfz40Xp91LtGaSqG6cnvtYXQ2kSillmcflycKu3Tbl8Hyc3dGalhF/6&#10;C1nf5LDqp9ha+5XbcKtrYAXkbg70H2Ve9MPi+6m9HeoUDdfQ1Bsl2e5roKmFzC0ZA3DI7BdPdAvh&#10;+t+i6+h1XZdVGsgqomtfTNZlp4OAf6pp8cfQZvVfSVuvVmpmvutok2OijbguaTk/5LZ0MHXW9wTX&#10;jbhlvdQdF2rr50lqLWds9Hc6N01vleOGPc3LcH7r5v6G6RTaP1FW2ySPxKsVBibsGXEZ9F9Avh3v&#10;k03TKzUdTBLR1tDTimMUnpgYyvVnSOjo+q3+0kEcTqWWB35bv5X47rQc/ZHaRrs9Uw30KttfYNA0&#10;cV0b/wBpDSAHfMB6cKyY6kSwHc4YHbn6KO2qsZJGW+3HCf0coNSIj8pzhV1/8gOT3yA+i7wyqqLm&#10;1rhmKRwIz2T+WJ1RKHucQG4dx9wohod4o7zqOI93yOAUnlq3SRGGM4fwCfogK54jgtsWEkVx8Wmo&#10;BZ+jlQYqf8RJJNgDGd3C4c0zp5l4hZTsiNNPUvzho9Seyvz4m+p7bnqGHTGHCKnbkH0c5Rzo3p99&#10;0u9NK6Nu2KbKe14g5/o1NMpbOCy66quHS610UFNAHOcAHNA5CN27q+6khoZ54XbicuOOAppXWW31&#10;LHvq2GqLBjcVGKy226JroBSboyPKCOwXI26umE05Fl0HKPJaGn9fU2q6anFO5hy3DgHA4OSjUtYH&#10;wviefXAVf9MtOsMsj6VmxrW4wPdH7jUSUtUI3dwut0eooshjBg4w2kPLrYZLnIHw1TmFrThvvwmF&#10;hoHWp+JSS97uS4YR+z1YnjGe6b3JmaoOHpyrqtDTGx2YFZOcltNNbta+zPkZGHyAgDjJUB6sdK6D&#10;qfZbVHVvbSVFI+ORsrP5m5BVm1VO6a3B7nNcdm7aq2vN7ldK1rH4HHkHorL9LCchtpJpLeLRRUlN&#10;T1AbSwwtp9pHDsDuqU6d9GazTXVC/XmepY+lrHtfCWduM5H9Qrfu4mrbfb4Yv7x4W1ipZ6SeajqM&#10;B+AW59FeqIbVEsXRRHxJdJrj1Hvul2wRO/D+KWTOa3O0e59lbujbOzQGnKCzUTQ1tJC1rpAPmOR2&#10;91IoHSxSSwVTQ7nyP9ksKNrjvcOByE0NNCEsjOWDm/4oLXV6BvNt1jQNL6WoG2YAcZ+qF9GdVv1v&#10;rCgZHIXMh/Mka3kc84XRnWPp3B1B6cVNoqqgxBrfFa7b8vCoDoXWaO0DWutNDUb7wxxZKZMZdjjI&#10;WJqtLGFysRoKWa8Fm9Vultk1rYboyooIo5WRSPbKGgOzyVz90Iqa3p/RU1tpJImsuFb+GL3kAgc+&#10;6sjrh1TqdOXuho6VxENXG5r8+xCjvR7p9LrG6WWoc/bDT1Znx7pnc52KKA1Xw2dI3SKopKektdLO&#10;6OaTAkkIwDn2T+39E4sxVc9dK+pDg7nKL6ttIZU0FTD59pDT+imFsqPxFO18j9ga3ldHoK4yfzM+&#10;2BD7700YWRPNa47R2JVWVNPPX9TprTDI3wo4OSD2PC6AudXRVL3xCcbsKg9DHxuqd/qAfFEYA3fq&#10;qtXXCN3xJ6cdai09VQ0/4WtjdNSu5aSk7fUW+mtjKFkfgH3dxyrJrpIquZrJ27mcYBTaXTNquBG+&#10;m8wOGn2UPVnk0PZnghFtub6eQxF+4Y4wUfqKjbSsfG8Oce4aeQqp6q6hpelFyo3VtVIyllPDgzPf&#10;0VVa764VGnr1b62indNaqgguJ44Qdmrdb2lnrUlk6tt9d4VG98h2kcnKicdw/jN7nkjnEkbXe6pH&#10;VnxFUMdviFJK50kkYLm/XCEdEeos95mqi57uZj/ms+/WSlOOP/8AuitV4OmqiTxqkDIaG8IhQ1tN&#10;HuMsjQ1v14UUtAdfJGxwynfjzIrSWqJ1fLRzFz3BgJx7ZK0oWSlhskoEzs1dBd5NtPIH4/wnKkNR&#10;Z2wxcjcVAqSSLTlbTCkic1rzgkqZUmpfxEwjkGA5aNc+VkHnA0fa2OHoFpDZwxEZtrhvalIDvWh7&#10;ImdOAPqLW3wTx6KIXa1hu52OFZD4t8RCit+p9jH8K3MSmJX7oQ1+MYx7pzFC1zeMYTevdtkS1C/M&#10;eFTJrPBftzyJ1FLw447BBnQZm4Ck5G4FvvwsUllE0v3VMySgDaWMNxlp/ZEoHNjdnCOmyRMYMj0Q&#10;6to2xOw3soxeGJwFo7kY8JYXnc/BOAh7qbxI2nOMJp4WJRzlWqZBw4JA25chGaKvDoxnCiwjOG47&#10;p9DI9jAp7yGwmdHchHGecJX+MADIP9VCpbo+NiZ/xwju/Cs9uwWwnU98I5JQ2r1IAwjeM/dQ+qv3&#10;l+f0QKrvBw4h2cqMtTlC2Eoq9UOaXEHI9wo1d9TSSg7Xf1Q6OpfPFIPdDauN2SqPbvWRsYYEv14l&#10;8I+YqFy6iLJSC45BUjvcD3xFQWrtUrppCPUoG7dNYiHVdkx0/qMPlz4gH3KnlnvG8jzg5+qp2zWu&#10;dsnHZT6xUk4DcnCG9di5ZoLotmgry5jSSjMdcS0YPP0UMtjJGsZ5shG4ZXtk/RaNPQPMLVNcXM5I&#10;/dR24SCRxGcparl/8SHh2+T9UfCYLsEH0okOCE4jsgeAdp/ZPaWm8SYKT0VuwzO3PZERUW8sFlxJ&#10;kforKGAHYT+ifz0YjYPIR+ikUFLhwG3CTuVJ5D9ldKKxwRj+RC6+XwWHBUQu19NO45eB9ypRfz4M&#10;b1R+vq+aGVxY8oKfxNHGUib0mr90pj8Rv7qwNOXQVHg+YZyPVco2S5Vk1wb5zjcuhun7nuMW85PC&#10;auWZEZRwjmL+06eTVdNj7w1//NAvLH9p3/fdMv8AyK//AJoF5FAxcv4ke6UjqRhDInGQZwst35OO&#10;yElMHHU8+44HsmhDn57pzEzy8+62DM9kFv8AkQX5DOKAuOE+praHyjJWYo9rxwiVNCXThWr5PJab&#10;QW9yJNhMcQHsE/o6TceRlOZ7YS3LWnCI2cE4dkcc8h3GURoZHOc3JK1kodj8YW8THse0DgKcY4Zc&#10;uyZW0kwjlPZOGhC7dOWwj3Tmaofs4Pp7IgsMyPHskc+YJsKhxd5j/RKtmaHDKqEE4XBkQzytJpxs&#10;OEg6cbeDwm004aDn1VD7JjGtny8jPqmzX+YfdIVtW1shSdLVNlJHc+iZ9DL8g9QP8yk1t5Yopbhk&#10;qX29oEaxNd+CNOl4HLRvcR7IbfCGsAAA49ERifskdlCb27cOVyUVmWDScswBdIQ5/YcopSRlkhB9&#10;UNoWAPBRen80qzdTDOQqk3kYUJrY+EdMeULr48HC4LyNTNqkATDCTPonNUwAn3SAaD3XC2WbW0a6&#10;6NACStJGncEuAGlayty7IQV12YYHESw4KSDS3vynGCtTh3dqCi5Y4JxaRgYwFkLYRggcJRkIPoiK&#10;lOcsCckILJGQnYpWY7LIpWD0/qtivSWNZI7sjaNpSzGFKshAJ44W4YAtqELIQICK3i7rPhrIZtPC&#10;vgpfspMMG6Qpbw8kcLWJuH/dO/DO4FbWiqc5FM5YIX1JonyaefI0fKCeFy9qynEsUu7l2exXYuqK&#10;L8ZZKmLbkeG7A+q5K1TSbKyZrvV5GP1XXafTuE0wZvJUesBC+haXDZsOC71TdlmmfZqeWl/MheME&#10;lI3J/j1NfR1GXxjlrSntNcZP9kDDATE2N2AV2tX4YArCL19E+30tSwu2E/ye6H6FJqKSuqJG48Bj&#10;8exOES1HO78LE93meYslxUQ0JdKjxq63/KZg4grW0fDyCzWYtEQdWy2W7R1LwSXyuc7PqO2Cgtze&#10;J62plaAwS8hrRgKY6utm8QOLgHctIP3QSXTc1RQSVUTS4w92N5yuw00uDmdXTyCIhmle7scdkKac&#10;5Rh8W2kEoB4HnH1QdpyStQxbjU9yvLB+bCwTyVY+kCLoWppTTyh7RkjPCsYw3u96d3xxiO2xsBex&#10;vAP1IVZsOQcnH1V19Nb/AGy46ZrLRVSSNrjGdhacA4HbCytRNwfBr6DbJ7WVfdLU6KNkjRgOQZ+W&#10;uIPcFWFcaQVtqljcx0M1O7jcOHBQOpi2vcQMZOVOi52cMt12lUfkhu0+cr3qUpDtbK0yDLT3Xp9n&#10;jO8MYZ6BaNnRg4xFo2p+HhT/AElLiRoPP3UBpv7wfdTvTEWJxgcBZ2p/E39D0WRRRfiI8EZHsU7O&#10;nJiPFYM49FrYWhzQDyplQx7AAOx9FxF9st501MWRWkjIcPHaWvCkFNWzUzR4ZJHtlE32iKvO0x4P&#10;v2Sb7FLSObtO5iCnzyERW2QYtd8mLG5Ow+6mFk1NNTEky78ehPdQOlhYx43jb9UXia0gbO59ULIt&#10;k8ssi36olkqWuLcD7qTx3dtTAMHlVDSifgh5GEdobrWRABnmaPcBCN4IlkxVGYiOcolbpA2HBaSc&#10;qBUmqqyKItdTh2PoncWqK6aP5Wx+wTbhFi07yTzI2IY7uSNfeaSkPMofjvtVdfja6tnDJZD4ffDS&#10;iVPSNY7gE/c5TqYgxNqV80hEDdrfcralqqiX+8qWvH/hGENdCCPlx9lmmilaRggfoFIQSmmY1zvE&#10;JwPVAau+iIvZK8RBvIfj0Rc00lVA6NxAB9VBeoVLLZ7O580ZqacuaG7Byw55Jwq8MkvxZ1to69WO&#10;bSdsDmUs0z6fb+dGME+4+qiusJenE98c252lwqA1pIpXlo5wM47fVVv1B1Vbz0uskWmbgwXi20TK&#10;kwxkb5Cc5BHr2VM0HW12prnaLnXCWDaRTVcZ4wDwc+yrlZOCwkYF1jjN8l49Y+i1Ja7BHqCwSvrr&#10;PNw6MfNED3OfoqOdQQMp42tIkjztacc/qrU6WdZIZ6fUWn7lK+alpJA6KIHiSMnAH9VAXW+tv+sq&#10;izWCmNS6sc57Whv9wi4zc1lou0mpzlMXp7eyltrYhse5zTluAQENbZBcdFX6wEE0j2tri1vAGwgn&#10;/JS209F9XDT15hAmN7oA54gkj4lbyeOFr04rJq7RGpnVFOG1/wDCauIgN5Y5rTkfuE+7ZKL/ALH1&#10;Drco4/ZQvSX4tdWdMtZPghqBPp1s+18LhkNaOBj29V9Jul/WHT/Vyxx11rq4mySNHjUzhyXepXEn&#10;w7fBvW9QdP8A8cvNSLNRvflsc0YHi98nJH2/ddmaG6Vac6fWNlvtUERlZy+riGCT7ZC3ZvLeP0C6&#10;pRVjSJbUW6Kinc6GJrSeR4YwM/olIJW1ETo5gRxjKjd2uM1sqY3NeZGgZDHOwCfqovR9ZqWS5y22&#10;qkjoqtp4EmAx36lZ89S6gWMMkprdXW3TNc9lVI2Jr+BkozbrzR1sgnp5w+Fo3lwPbhcqfFhqB7aO&#10;21VJO3fKfN4bu6r/AEr8Th0NoyottWX1Fxniexjj/KSTj78EIGnVWTnIlJQ3I6isOqH1GpLvPDIG&#10;0h3u3e+CnOvOoVRpfQMlypnNkrHubGWuHLQ44/flcyWHqLU3W46a0vapvDrauJstQ5zuXPPm2qyt&#10;FR1etdTaq0lqCQNqj4crSeAC08YCznbOD3MsuSlFJAXXXT2svmpKWp/C+PPVUsb45e+DySf6qxOn&#10;mkHaUtTXbPz5DzkdirT01S09HJQ0z42TOpIDC2RwHfKd3qxsZS5gbl2dwA91pq12UuL+x43upbUR&#10;NrZ4KSaYlxafQlM5KGS70wLTscDnjjhG5p3stDo3N5c/A49ExtLJZCfDy3PB4XC66hqUf+wqjUey&#10;e1k56d0clGzcfKw9ymmsaGT8YZad24uJGFtQXZ9vtE0e7zZ8ox2KaXKrfb6OmkmLXTSnILnLqNH8&#10;IIz51ONshbSNXK7xI52lob6opcKhu+ONj/MfdDWXn/ZySB9VAx8NVgb2nhv3RueggrntnglYS5uY&#10;3DsD7LrKp/BAk4sc0rjJTBhxuDeyofqRcDonV9E+vdsst1kax0o48J+ff05UjpurIsGvorDfY/ws&#10;skhY2TGGyD0R7qz01pOpGm57JVja8vE0Dg4gtcDkYI+ytlPdAeEWK2m5RXCanMTw9sRw1w9Qnt2n&#10;Avkcjf5hgqAaIdJYLrS2iZ5e+Fojc4jvhTSukay7OacY9MlD16hJ7S7GAgQfxXmGWuGclKNkxKxv&#10;oXALDml7QSQG47pvE57ZBv5YDkn2COzuWRByp8KvttXDM/a17djifQLg7TfQu8Xr4kKuptz5I7JT&#10;VBe+dxOHeYkjPsu1L7FPUW2WGne7xKgbQ8DsFWfWTXdF0R6dyx00GbjK0fmt+bcRySs/UvEeSyBV&#10;fxeX2xy1tBabb4Utxp27ZHsAyP1Vk9DWiw6Dp5izFQ2HAP1OFzbT6ZnugtF9ukgNyuc278wA+Uu4&#10;4+y7MprdS2+y0Vvj2RN8JvAA83Cwql/s3FmPoktgmrbjEx9SfIADgoTfrrcX6h/B20uLC3DgCcI7&#10;bpWUlA0A88AnKaMfDS1s1ZEMSubgnuumhZtimgecBjc7fUUen35qjHVeEXOcTz+6rrpPeIbLNdqy&#10;sO6SolDQ4nv3U+1VVQmz3KSQkHwiGklUPadP3Ks0++oo3ECKQyOYSSSsy/VTnPhA9MPmdKMrWVEk&#10;Z2Da8ZByn8bmt3bXZ2lcu6V61VdTrU2ara6D8MwZ+qubS2sf43FNUtcNrXbcj1UqdZJvAZKlxeR9&#10;1S6X2zqzpiqtlZhs72nwJMctf6c/uvnh1V6bao6Z3WWy3Knlq7ewEQzcuwF9I57tFO2NjHbR3BBw&#10;cqO6xs9vu9qnbdIW1Y2EguGSP1Vuph7FuwVptHyvt9tusle50njOi9Gkkq6OmNNeLRZmzUNHKx8x&#10;2hzge5Vs9POndNqvXlTFFTbKKKQhw2cYXTlw0DZ7Vp+hoqaFkeyRpO1gz390A9J74sfe49FddCdG&#10;6jtNvq7hd3Oc553BpJ4VoRPbTXymqXxhokiLT9TlWJarXCyxSNYcks9voueeqGuBY4ZXxvIkppdv&#10;fsjdRUtHTGTGqm5zwyaz1Wa6mc8fliRxGSkoL3DLeZNj/lPygql67rM2GiEhPyjLc+mU26cdR4b7&#10;qUteeXknP6LnZeUbsjGP7DXDg6gp63NODuPI90atvMO7kqARXxjo4mRHOcD3U+tQcaFvPddNprva&#10;Y+ogEA8eGVG76WujOUXqKttLC7codeL3HI5zSVrSlwBwgRa5tBqC1ozlE7Tbd8GCOU0p4RVVLnDk&#10;KRWyLB2t7ofOWGRjwJwWjze/6IlS0Jjf2ATyBjWOLnDDRz3TG96hpNP0T6iolGTy1nqpysUFyWxr&#10;yevlxprPTyVFY9kNPG3JOeSoFS9R7FqKofHRVBD2njI4KDV2sX6yqH089M1tM44IcPmCdu0paKcw&#10;T0sMcLtuMsGPos2zXJcIIlT8Q+65teS4vbh/bC2ph487duDlRiWjDpooI3kSBpxz6o3paOeK7Q00&#10;mDIfmOfThKu92NIolU0sksjt73EccLaekcxilQomRRgFvmPCYVtKXcALoa4fAz5kOrWENQKpDg44&#10;CldfS4OMIJWUwb6YKFt6CIAWVpcAmv4MvJRWSMYBPJW9KxhzuCGXRbKGVkaUVuIjcUzrqJ2SFL6O&#10;jYWE/wAvqEPrKZrpiNvCvh0ByrbeSBvsEkvfJ+6SbpLe8gs/orDhoGk/KjNtsrJjzHlEVpN8k4T2&#10;FbW7Rm13DP6KS23SxZIAGf0VjW/TrXNyY+cojFYQ12QzCMcI7S5XEJZYXR48uFpU0ZgHKnlRbSxv&#10;bGECutD5TkeiEkkiXtITUx73cLWGAh44T6opix/C0p2nxMFCSt2FU5hChhw5pwpLTHDAEEpm7XD2&#10;ReOTa0YTU6n5gjeWEISMjceFiv8AD2d8rSn/ADBjPKzXRYb3WurNyyNH8iAani3MfgKmNZ2j8Tn3&#10;V36gaSx+FV2oIMuPCqsecGpSVtZ7AYaxvpgq8dCweBJGDz27qvKKlaakHHOVZOlPy3tPqMYVcHh5&#10;GvOVv7TzHjdMv/IuH/NAvLb+002S1XTcO7Ngr8f/ADQLyMUgMtykj292Jc0gLi7HCkTrQ0fK1JTU&#10;PhsPHZBuORtqI3KTGcAJSEhxGfVLVlK7JIATeGF4cEK6/kVbfkO4Yg+TGexRqhpwJm85Q+kgcXdu&#10;6NUkD/Ea7jCLhHBft/YcoYxlFg0CLG3PCH0cLm8nGETjALeUUuicYrIEq6Mbi7+mE0ZCHO9sI5Ux&#10;hwICHugLSOylgtwkKwDY3gp06TEZOPRN42nGEu9h8I/ZIYGSVQ3fVaulc4ApCWnInzxtTqHaQPoV&#10;VLgQQpo3PgyT2Ted21pJRalY18OAO49UzrqMtZyhm+S5JYIrWuD3nAWLa0FxPsl6uENe4pvQ5a8g&#10;+6bI+F2SW2+6llBKPDUSt7g1gyj1BN5Dys7V170sFsZYYSkflx5wh11O5g59F6SrDXkElJVLvFi+&#10;q5ydHreUjSjLMRvRAbu/ZGKWMB27P6KP0jzHMcn0RylkBaCFj3xbyH1NhDhDq+LJynbSStK1oc3I&#10;XDeQi12bFMmRmrjcXO4TQAjuETqstcfZM9hdyV5XqoSVrx+zbjJYQjt3kei2e3GEsyIly2fCchSl&#10;pHKKaJbkNhHkLzYgfROfD2Dn1Wzacj2Run0iS5Qzf6EPCxjlKxQAtzlKGPlKMbhuFr06WCllIpy8&#10;mnhfVZ8P6rfGF70ytaOILA+TQRYWPC+qUysOO1O7E1gWWauiwOOVgR5GUvGM4Shj54VaaQw1azDw&#10;iMUYe0eibiIlw7IhBHnAXSeKrdk00AahuPJq+i3wvZjduBHK446h0b6LVdRTuJ8kpdg+vK7dEO2P&#10;6+i5j+IHSzbbqCWvDCGPGcj3XpE9G41qSXJl16lbtrOUtQ00bL++Uu2iVpBHsVjSFO2poaykqTta&#10;HEj1TzU1o8T8QS8GVhyz6pHTYZI2RgOJjH5gfdXUJqHIRPnkjmuWQiwVIi5fGC1rvoqp0hUuptQ0&#10;rnOw05DirRu8f4iy3GHB8aPJOeyp+1TBtwic/IAcckfZdDo4JxA5Non2obCbveKmJrPyYoQ7cPr6&#10;/wBFDaK41ekLkwy/mU+Cdj+zvorZglEGkK25EeedrYmOP0Ve66of4la6KaNuTG3D8e609NZJT2tm&#10;ZqouSyiGXOsZWPrZII/CZOS4Rjs36BR0EjOe6kAJNNICza7Cj7mkHn1XTxeTlNVFwZgDLsrR/lJ+&#10;qUbxytJFcwX6NWu2qRaVraShutPVVZkdGxw3sjOC5uef6KOAkEYx+qK2Oogpq9hqW7oHEB+O4Hqh&#10;LYRl2W6ee2eS2b3U2bUMck9jbPRRDkQ1DeCPuqrvMDoZ3AgAE5BCujVNppB03t15scD5aYzmFzmj&#10;JGP8QVaappm1cccsIHDQC3sVmaeaha0zo7m7Kl+yJQgc5GUm6MhziePZPRRu8AvYNwHfCaPnDyGg&#10;HI78LblJPBy9kJR4ZvSMLpRhWJpqMsmaMfM3KhNvgO4Hap1YS59Q3A4a3BWXrJ4jwbuhi8Fi2NpY&#10;9jcZDvVTK2udkcZ5wo5ZabfHE8Y4U0tdLuYDgd/VcVN55Z1NIUpoN+3jb9kbZSxyxBmzH1Takg5b&#10;gI1DTO2fKs6Um2y2bAk1njPlLcjOQcJKa3yU7csbwFLW02Ic7MuSbKQyO84APoFW+ilSYBpQ9rTt&#10;YZDu2gD1Uv0hpiu1TVMo6GB0sx+YOIbhK6Uovw+prNFFEydstSPEYfuuwaLoFYTUVde0T0NQ4h0I&#10;pn/5qiNTtfH0UX6j0rL+znap6C6stVCZ5LTI9pGcNcDj9lEv4TPQyuiqIHU8jTy2YYP6Lvqgb/Cq&#10;RkDJXyiNu3Epyf1UY1102sXUCgkjqY2wVBbgVETcOB9se31VU4qM8ZAq9dnlnGdJtZKXFuG+6Jxu&#10;YAcEElEdadMbroO4/hagOqaHd+VUs5B+6DMphG4EOJx6jslhI2a7YXJOI4fJgFMWVU7JQ0MBHvlO&#10;HtcQUnSwkv5PKjuZZLgcwzTufgnATiqhZJA5s0QlY8bSHcpxRQNc8DGSpDQ2N1a9o2Dbn17K+MZM&#10;qlPjCOeOqGlrlZ7hR6gsVNIHQt8OSKM5Dm/X9yofpiirrrqk1E1smjoqoEzRujw1px3H6rtZuj4C&#10;x+/zjHLMZygl10A2mpTUQvFPUNBc1jWZB+hVrpfZi6mvflo5g1+6TpH0zfW0tPLWXPUNUKWnqY28&#10;sGHOx/RdGfDfpWj6bdOLffq+QyX6tj8SWWc+aPd2CxY9N2nXWm6ilukTXT2Opjq4afHAIyCf6qG3&#10;3XdLT0d80/X1H4Q1LvGpZc/KGjgD9Ur7FtUYLkDqxWn+zqOl19DQPbNXsAZI4ROnaMjafUqpet2k&#10;qDRd2uVdbWtio7ra6kN8LgbjE4h2PqVVfSDqpLqLpvq6yXOrbLW0kZME0hAy7HGD+yNX3qrT6l6P&#10;0FPUvD7rAz8LI5xG75C3y+6GhmWFIp7nkJfCTf8AVur9EUNmr4qiWCmldioc3a0Mz7/ousIrZHRQ&#10;OZEY4ogNrnvPBPqqS6I9QtHaI6S0kP8AE2VFY3e51LHgTOxjgD17rnPqX8a+pNc61jtNhoH2+0RS&#10;mAQubiUu93Bb0JPa5E7YyclI69vN805qKW52eiqo627QwPAiY7BLsHAC+bd86t3ue/3S13sGGOCd&#10;zW7uHtAPurC6W6uvmkeptZf6+CdrI6gPLZAQX4OcBQDV2jbn1I1hdbzT0IgZJvkDCTz/AEQk9ln5&#10;IJpqnL7AV81VcrpPQtnuRraeI+VhfnhBb/Zaq9aniETTNEWgtYw8t4CRrNN12nK0QzU+zHcucf6K&#10;2OkMFLR3+hr6hglxhsrHcnBPGP0Q8mqnugit6SSeWWT8JvSOe+67dqe7HwmWyIeBG48nDe5V61sM&#10;Nv8AiCpJ6ZoYa2AukcB82P8A7qvtCaqGj+qupKJriYZ6UiniHyjcMhGrvqEw9TtPVZI3Ngd4gHp2&#10;XP6/VxXCRfGOFhl9BwZUSyl3hBjicD/NSmjq6eWijmkkaGeriub9Z9UZqDUtvhieDTVRwef81M9L&#10;a9pa/TF2gq5mxy2+XZJz6n2UNPrJPGSEoRxktCttbJoQ5rBiN2cD1QeCi/DSPAjIGeDjgo/pHUH+&#10;0tqfM6FkUUvDXA9vunlDTMmd4biHNGQfddHLQ1aqEZYBYXKiabKk1Lriit94/hv42NsjmguZnkcn&#10;lB6m/wAtfM98soeyNmI2OPB+qrv4mqGx6A6qWSqbLI6atj3OYTxgOP1VbV3Whzdb3WkYY/w1Iwhr&#10;d3qFiShbVc4LpGlZZCa3fZ0nU67js9BFSXA/iaJ4BewcubyMY/XCnOmtW2d9PDFSVIaHDLRMcLh6&#10;x9aqrVGoY4n04/DyNdG0nk5wT2/RdQdGdIUesdHVU1xfLDPDJthkjHr+6Ko1lkZ7J9FMoRlHKJ5r&#10;zSVo6j04grNjLiwA09TGMOGPVLR0t0tNmoI56nxX0paPEcfM4D0K53vnXq9dNOo1bpi9UAraSkAM&#10;FZCfNsPbP1VkU/UOp1bpKS82qKSWkZkvD+CCO62J66mEcIrrom45JPquWGivNDXxsGJCC949CjVb&#10;GLrPR1NPmSI53OHp2VEU3Xe3Vsho61pDW8DjkOTzp91qrazVdRYKaISM8royO2DlYa1LlbmJP1pL&#10;ns6J/DxxRMaQcHHKy5rI/wAtxDSR2PqEOuFzkhpGukdGx7WZcC7sVHI9QxaidmKpGWNLHOaRwcYy&#10;uierjXBJgta3S5JFedc2uwWmSrq6qGCniaQSTyMey5KufVG29bNQXCxuH4pokPhPPPAPBU162dJb&#10;pftAVFVQ3CSqnpXue+FnZzVTfwr6QY++VtyMbxUQSGOQFvYhA753Pnoue2Lwi/LnpS2s0pROki2z&#10;2qPc3A5OE76WVt01s810wkjo4stjLvp6KSQWU3GOpifkh2RyO4+qkOmrfBZqNlDSDZE088YV3rSe&#10;EhnLHQ7bNNDCWPHJBwFp+JMT4Y3jJeeUrdajw3NAxxxlVr1S6gN0fQQMY8GuncGxt+p7KxzcVhlb&#10;k32FeqV3a3T7mRP2vkO3CV0rXugmiofw2aaSIOMrW+vsq36u3eem0DaZZSPx9Xgtaw57+6tzQrjZ&#10;9BNq69n5xhGxxHKHonuszPoGUnGfBRvxEdN7zQXaO/aVp3Csnb4cjGNx+qmvw6aavVu0ZVU16Y+O&#10;q3bw5/d2QrVt1Uy725lTLESXjI3fTj/RNf4nsrdjTtaTjGPRaPprUnKKCnbN9sxQUUjTG2TJJ7fR&#10;P5aEyOfFOzcwtIGfsljK2Odr284GV6tuUsssOGgAlF4ThhlWSFaA0jLpO6XWR4wJ3FzT6hSqGeSc&#10;nxJHO83GSn1d+bJv7EtQpjtryAeQ5V1La8DosGkqqimtL3sk4AwAV89ev2pbtbdcXmjme4xTOD2Z&#10;7dz2XdFbXTChbFET5gM5VOdYeidq1u6C6zSeFPGRuB9cf/dV+Qg9RBQkTh8ZZRzNZNCam11peWvi&#10;zTCNvDHH5sJLRl3dot7DVOzWbiwj29F1NabfBZNPikpgcMjwAG9+FWtg+FW868uU1znnNNEJC8Bw&#10;wCMrAs8WsL1ov3v7LE6aXo11PFUTTZc/G1hXQ9rzHRRl52sxnKqvRXSD+CTwUjqnxZIsdhxwrjuF&#10;H4Voka0Y2jbla2j08tP2Z2obl0B7hCLh5YH7wVB9SWealJeOUV0jUVMV0nikdua1xAI5GMojeqqk&#10;ujzTQv8AEnJxtC1JSTKIIiFqyxufX1CMWmZzpzye+OOUw/Cm2VnhS+R7uACiWj5WMudRFL3a7OT2&#10;VEZqMsMLSeAT1O1izSelKm4Sy+D4WR5uMrn3S3USp6iash8aoMlG08R5yHKwvjC0tXan6d17bRIX&#10;SQne9oOAQuROgWo57dru12+cmMmTw3NPfKC1UpSktr4CK8o6w01Aa/VFVBGdrYpMFoOcBWTJbDDT&#10;QnGGtcf15Vb6JopbPedSVb3Zd4mWfblWnT1f4u2U7pDy5u7H35VUNPF8yRa5PAE1lRSOfRS0MeyR&#10;wOS0dkU6cWOSC9Goqi58+w9/TkJ7WVxZFDE1jD65PoiGnbh4NeZNuRtx/kjqoRjJYRVNtxaJtKwt&#10;fyM55TOreI+SAVpPfWPcPQLxeysiL97QB7rfhYsYMicJAGuLXbj6BRK51ILiQR9sqaXKj8OCU5Du&#10;O4VGdR9cU+jamFlW7aJ3YYR6rE1l/rZOrLJcZQ5vfP2W7XhrMhRW0alpqyBn5rd78OAB7hHIqxpZ&#10;3KqpvU0aOOESChrSIylNviv3IHRVjd2Mo7TODmA90TCbeQeQQpqfcfRSqx04a1vAPCitK5oPcqRW&#10;2uETGjJ7IiEsPkCmiXUTWdsY5TpwaHHCA0NeM8kp064hrjjn3yr1aisUrpWYIzyoleJ8khFLjcGu&#10;a7HBUXuNTuceUJbdjpiBVS7MuMrNLCDKMlNJS583CeQEgtWSpSs7Y7eQu2PZjBynLSQ0ZQ107gAc&#10;8LdtXlvOeETXDa+RsBenqfDdjj90pVVXiN5KCCsGeCVrLWZ9StWM0lgnGK7Gd3aHhw91Xt/ock4K&#10;n1ZIHgnKjFziEpIATSsC65YIXSUhZOPupxYW7XNP1CDsoC2XsFIrRSv3NwB3CipvJCyW45F/tKnm&#10;Ws6dg8bYa4f/ALUC8s/2ksRFb09z/wDma7/mgXlfuZSdc/wweyY1ttGHDapGkJoPEz9UdtRLBCai&#10;2tAORz7Jq22c8NJ/RS6qt+eU2bQBnKh61nJNR+wXS2/sMHKMUtBjHlKVgpdrmlPWnYFLYieEzZsI&#10;Y3C8ZAxpGRlJyVBSbjuGfdTElg8Xh+VoGbncrVvdLsGSEh8mwpyW5DcpUxHZ29E6ij/LXnR5afsk&#10;MRysYA/hepoiWgAEp1Vwedb0UfnVUxBW3wnwwMHK3rKcOjdn0Tq3s8oWK9u1jvshX2Xrog1wixK4&#10;YTGnaA9FLj/euQyH+8TDhyi+REqObY05OENovkT2NRl0Qk8NC0ku5+Vl8w8PukT8y8G7mrJ1MFtb&#10;NGt8DN0pZLn0RWgrA7A3BCKpu0Je1/OPuuWv4Naok0UmeyUqTlpTel9E7njyuF8msmrSwFVM+iQb&#10;ESM44RCqZykQMNK89v08XLca6fA1DC0jhZe0kjASp7rDjgZUV8lgkj3gktGQs/h/qtxJ5AveItGl&#10;JIsj0aiP0WCNnBWWyclelOeVa7dvCEocmvovNdtGe61e7DFqx2UFO+S5JbBTxc/yrIaHdzhJnha+&#10;IfdU/wAz9i2IcM4KV3DOMpqyTlKbu5RMdXW1lsWwWacnhPqY4c1B4Z/zcd0XpzlzSux/x/UxtsSR&#10;l6yPxYZ8N0jA0eqgHWfQ8mrtJ1Qi4na3DcDkqxYjhjV6qp/Epyx/LXL3JLfUonFWN12qR82tQUEd&#10;LIaKpaaetgyMv43/AGUEDprVd46tuPB3bXsHcrqn4hukn4W/0t3poSKcy+bAVF6y0i1sH4qmbua5&#10;xBYPThBupRXJv13KyCI1drRHI2orqN7ZKOqjJIHOD2K5+raJtJc5I2527z+ivq0wPZp+op5Wvjaw&#10;uIz7KqNWWWOnr4p4s7JCQD7laWhnHDTGnHMkiWWm7Mv2iorbCzfLTOLntHfGPVR1074rbPBJsbKC&#10;cRu74TjQzJbE18tT5RVO2MHukNY0ElFdY5AcNkiyiYzjGzKK5wTWCGtoX1NTNFjaSDtGO6iVxpJK&#10;OodFI0tc04wQrOp66SiqKapm/Mha4BxA9EE6lMoKu8GroziN43Fq6aFxzOvoT5IIOy0k/wBVs3JJ&#10;z+iw5uSjU8rJgtYQkDyt45MeuF5zMDK0HBUJLLK4fF7jrT4adUs1Ba7rZa6KP+H/AIXwo4RGCA4/&#10;z/dA+pukbfQWahtkFC1lbb5HtdVwnJqWZOCfrhQ34burdd001iyngp6eoors9tNO2pA8rScZGVfv&#10;xJWCq0HFNVMo4Z6GrZ4tLPGQdrXct/oQueuhKu1OJ0VF0ZQ+RQNdpuittkNRT8tczDmO+Zp9cqpp&#10;iwVx8MAN3Hn3Re66nrLj5JJnHPDgDwgzIPEqBtzge62kvhlmdqJKyXAUidIZGBvA9wpjpuWSOocH&#10;cAj1UaoqN+5mBn1UvtVNJw8t+6ydVLKwbelg4xTLP01OCyMF3Cn1va6RrWsaT9lX+lmsayPcrLsX&#10;cYXJWvabdbwG6GmkZIO+FJIoi5g5whlENzwEeig4CzW+SblkyyJwi7gn2ST4HsPidw3nCJRwcBLG&#10;nywjGfoo5Ks4eANTzG1XGjroi9skUwf5fTld96W1BBqbTtvutNJubKwZ2nI7LhaSjMrdu1XX0l6z&#10;Q6YtTLDchHFAxpMT8/RVSn64toF1Ve+KLR6ka1q9P2+omoqd087R8rRkuUb0n1In1Rp7xBIyjukf&#10;mdTynDn49Me6huteoNPrK3T19gqmyVFA8iSnB+dq53vvUKtk1fTPsj3009Q3D6UHBMuTnH6YWJB2&#10;O72S6MmWK4co6s6gdQ6bWNnpWRQtzETHUwAcxkD5j7KjyxuCYz+XvIaFPvh70xdtdXKrrr1D4NO0&#10;eDJTepdnkqZ6s6J2SmtN0uFqkdDNTgv8J3v/AOityEN8ch+jtUSko42OJBI3YzhepafMnZOKOEgn&#10;c4btu3+qLW+jY+YKrYjcbysjiy2zMgcR3U9tluaYuGu49gg9qoAJBjspdRUQDfX9Fo19IBmwPW3u&#10;ksW6SZz4Q3uSMgqC3bqnaZavP8cp4nbgRHM4AYU01bpQ3SjeGkjv3XNHVno3dX0U0lHGx7seUSOw&#10;CfurW3kVMYzbUi1bbq+03qsrGUktO38VDJFUVFK4EMy0gE/quO+tdRWXbU7LXRTmaWgy0yg+bHoS&#10;urfhx6OWm5dPbnNAWxalpXMNRC1+fLkZRO6fB5aNbVYv0Ne6CqZUNbUsHGWqjYq8zMS+KVu1HIPR&#10;fp3er9qijiL6llFLM1tS9hIBGcHK6O6+9DqPpjV6eq6Goa621dRHH4buSC7gk/TldX2DpZpnTNNF&#10;S0NuY2SIBolDAC7Hr+qFdbelrOpmmqKha7wa+iqY54gfVgPKZJWR3Fco7WjlPRHwq6r0Z1NtOq6S&#10;SG92SKrD3RMJLNjx5sj6YCuiP4YbTH15qNauZFDb6kCQUAaBGH8cq1tDaartFW6S2VlV+KhJbJGc&#10;5wMchSr8TDWuYGMB2cH6BHUvMWmTsnxggmsulNj1jDXwR01NS1UgIi2AA5xwVANN9EpdNV2yojDa&#10;YMLTK9vlJ+6BdVOstbQ6+uFutdUIG0ULpCQe+BlSTo/8UNp1TaX2q7lstU04LzyUO7IKWGEUWyh0&#10;QPq78MEmp4XmibumPLJIm5VOWHoLqLQN5mnuBe6mjYDl7cDI9F33bXPY+KppZvDpX8hnclI61szL&#10;7p2sic3Mzoy5pc3zKV0YuvgvsvbeGcejT901XqN9xs9LmeOEOfI1uc4HZRGq1Sf4xUVlf4sdVR/l&#10;ytPG1dh9GrHTWmwyvDWiqj+cvHcIHrL4ftLa01PVTzwOpTWMy50QwC7IXPWaFWpNg8rIp4OeZeld&#10;/wBS6Cl1nHVSOjo5hLFT/wAzmDGSPoq6vnUqWkrLuKSVzoa3DXNYe7wMEffK+i+mNIUWn9Mx6bZH&#10;voGM2Frm/OD6LnKg+E23S9aLndJ2f/hcU3iMpSPLnv2U7NBCuCYlJTXBYXwxz3eLQswvW8+I7fE1&#10;4wcK3tP1EU7pX5Gf5m5+VCqGljjpBFStbAWNw2NowqjunV+XSutZ9NVo/Cvmdjxz75Wjp9QtPWss&#10;olTF8sqb4+en+otQ6z0vcdP2+ouDoqd0bxAwu2ncSM4+64l1zadU6K1E+W+UFVbZ6jcXCVpaTn05&#10;X0x111Ou+nrzTU1wkaIpY2mmnLctI+6Dap03pf4i7ZVWO+U8Ul1ZDmnrIMNc1/bJKuhq6Z2Za7IS&#10;i5cI4A0nqc2p9A6Dc6rHZnqSeP8AVfTL4f4X2rprb6mvlEUtS4vkjecFvHGVRXSr4VtA2W+soal0&#10;t0ulPLxLv3NZ9+UF+Kz4gq/Q2o6XSWm5RRUlE0GRw4z9EI412WvYF1xklyS69aNPVzrfeYBIxtPT&#10;hsbyP5uOyvW42mh6d9NrlR0ELIqSlp3ZLR85xwT91y30B1JqLWOutP3GnpXtoq+ozVVjexcMZBXV&#10;nU6WKWxPiqXbGVb2xFvvyFxeujdVfGEembFUouvJxJ1B6J6tsukm61pmvmoZpDM+JjSXMB9Sq2t3&#10;WiWwXOkudmc6K4R+WXd2P/rlfSt9TS1WmH2KWkinpPBbF4LgO3vhUl1e+GTp7a9LsqaaiZSXSoDn&#10;BrBjJGP+q7GqmFdUW+8GXOSbZzLqL4jNT6nmMk1ZLBI6Ms8KNxAdkYUv6d0+v7jR0kFthrYYp3Ay&#10;1MgdgAnk5Uj6S9AbHdXNqrmzxI6V+5zCcHAK6Ys99s/4N1strYIqWPDYy2QZ+yhiFq5YPGLhyiSa&#10;Hp22jT5gnJqpH0+ybdyHFRnp/wBPqbT1fXCgpWwGrqHSuy3GMnKmmmKB08LmozDSso7mwAc4GVv0&#10;1xUIpA0s5yQ+shm09eXQSAObK7uBwsyV0VNPKwENIwclSvVFoF1mgy4N2HOfVV9dqZ9PdZY4Y3Su&#10;xhV3RcJb0JM1v19jo6N8sxGwDIJ9VBbX0Yreol1i1TeZHsoWvApKd/HY8O+yM2W3VesNWMttVEY4&#10;I8lwPbAV8QW+KCkFKwCOjpm7GgdsoCc9xFywU3rfpTQazmtsJnMYosYDTwcI9qWSljtlNbHZEcDA&#10;Dj1wm1vFU6qulzjeXUtK455+qr249VaS63iKmjAd4hIJU3ZXUo/2UrmZYVPqyiBhomDwY2tDRnhN&#10;7sY3VLZKd+7HsVE3balpkYMgdiFrT1EsUg2btxOcO9QjPdjCC9qJ/RVu+Nhzu9D9E5dWMdJwQQ3l&#10;RujqXSty3h2OQh0tymhq3RgnzK92xj9i2E4iuIuAMbSNzeOElJS/hZ3Bxwd3qglgrhRh0kndE3Xq&#10;K5O8Qd1WtQt3A+0M1tfHFTNO5pIHZQnUFxlujXRMJAAxgI9UQunjY/8AlcMoO+3EzDb3c4hQ1Fzl&#10;wh0sAqCOamkp2sbvI9CO6se13mopqEPqanw8DDIYeB+qh1naK2ulh/niOFLbfQw00cf4h43Z4BUa&#10;m1y2J9BLRt/kp7nLK6N0xdkDcFMb3Wmpom0zXCJ0zcnPootI8R4/Ahu7HJCa3661ItYldIHyjy+V&#10;aSeY5YM45N6Ggfpqgrq2ZwlaC4B3uPdQ/SF7bDU11VBTiprJHERZOSOVLKqhqblouGPed84GefdC&#10;9K6bFsuEbAR5Tyq1HBW4qPQC1Db9QmtiuFXHtB5wB/RQDWPWum6dSvnq4neK/wAmz1JPGV1HfaSn&#10;uVHFBw5zRyvmZ8bN1qLLrz8NGT4LMOx9kJqISbygmt5jydp6a1ha9R2gTVAElJUwbpWvPHbsuM7T&#10;o2uufxEPuVhonyWimqSXPjbljefUpHQfV+4XSwiipnubiENOD9FeHRzWFotVC+jgZD+KlO6eY4yC&#10;s1al7krEEtYWUXDPp+OWCeePAdIAXhq0iqXxhkLc4Y0D+ij0PUWlp7r/AAl0kZkl5Bz3CJw3uCqq&#10;jTRkeM3glq0P5EXxEaMW1lhqlc+rkGQfKiNJVCEHYQXA4KAV12baY2sziWXsn1u8SKFsj+S85V9c&#10;t8kQlwSSCrbUPYwtO4nGUWiihaQwzBrT3yUCjrC9gbHHgdi72WtTExrN0k5b+qPztKWkyQVtbBVu&#10;jpaYZY8YdIOwXCfxqSXGw6homuf4lPC/DCP0K7HprrDTMe7d8ozlcx/FvcbVfNLOqXhrqxkvBPfs&#10;EHrlGzkogtssFOdFtcXC7a4pYKqo2xCIZYT8vPqurKasEpcGvDsexXGPw/dPL3rrXYFKXQ0wI3yg&#10;4x2/0XedFoqh0tYXsfP487G4c48nKyKvgwuQwt8UhGefoj1vrDF5XnH3Qm0VUJjGDkk4CeGVu8rV&#10;pnl4KMZQVbdA3sQn9Bddzh5sKO5Z7JxTy7HcdlfN4BZwLBt1c0x53jOVrWXLw3HzDn6qNUFwLW4W&#10;aitMrwPZQUnkFfA+qrkTnLkErK7e7AOVtUzEhMMbySh7FuJxjkeREObk916OpDXkEgc+6abnsZ3S&#10;GHukBU6oKBZ6w7425oCWa1xZwMpjTAkAFGWU5MbcKdtsYMjswDzuac4KRkkIOCMZRg0JIyU2qaFV&#10;q3L4JJYBE7SW98pg+AuPZGX0blp+EH6q6UtscsfOAUyhy4Hb3R22UWNuBzkLWOkGAi1BD4bmY/xB&#10;NVZuZHGWcPf2lrfDrunhJ2gw12M+vmgXlr/aeybazpv/AOTcP+aBeWwoJofB2VhanustGSvSAD0R&#10;pPaaOHCS8MPJytzkg8pCQlvYpE0edtZ2SL3rx5WC0FIi0zXC3zkYWNh9kvDAOCUh0mJww5lT7w9h&#10;bwvNhDTuCWDhJ3HZIc39AsO+U/ZeeSGrA5ac+yQgXV+q2o27nALaraMnhZoBh4VM2IM00ZawBJVo&#10;xG77J3F8qb14/KP2QxeuiE3P+9P3Q+n/AL5yc3Z7hO4ZTSnJ359Uwm8Byi+VPouyY0XyJ9TtLgma&#10;yQfLRhKRcha+GTIfZO4acE9ln6iDcWHVyXCB9QzecYTq3QYcDj1S0tKAeGpzTU+MYC5LUxaNqpZQ&#10;8gYl5GLEDdvdLzloHAXB+R5eDTqBdQMEpruw1O6kdyExzkHPdcDqZqEsM14vKNHvWu4FauyDzysA&#10;jPZBZwy5RN1tgLVeyiYWcMmlg2wtXLGXLwz6qv2PPJJGHei1Pl5Wx7JF5KE1Fm2LJGJH91ow715w&#10;yCvRjHbhc5ZdJ9Etp4sIWzeAts5WzWghUqySWMkT0X96EapThwQYeV4wilGSSMr0D/FtQ4WpMB1S&#10;zEkdM7LAE/bywIbRcgZRaFoLeQvqLR2xdSycLrI4YB1Lp2G90skUoDnFhaMjsuO+p/Sa5aYZWRNb&#10;mlmlLt3PC7idHzjHCRu+k7fqa1vpq2njmYQcBw9UdKlTQLTe6n8j5bPoKu1SVMJex7du0D6KKVel&#10;or3ODXN/DUkGZBu43OHouresfw51dkrZ7pRxPkpoyXbGZwB7LmnqC+S4U8boWugZDJh0I4xgHlBx&#10;q9Dw/s3qbY3YaKnvd1/jN3Y9rTHJTu8KNvbj3UhvY/iulWGQ5nhHp3UV1LCaW4xVdO/l/ldgKRW9&#10;8rYtk0QdHK3glFVQTeWETQI0xR0l20/XU1RIWzxs3NBUPvlMZp3DBGOASjtayos9xfLC4Rh4wWns&#10;QmVYZalr6mUNIHJa1bMLOcGRra8oglRTSRSEOGU3cCDyj9XPBUBxaNru3KE1ELWkHduJWzCWIo5e&#10;cMcDVvdJv7pyYyBnZ5fdIyNHKsT5yByXGDzZTEQQSCOxCKV+sbxcKaOmqLjUTQRtDGskcSAAMADl&#10;Bjz3W4Z2Pf8AVQlUpvIyk0kjYNLvuiVFB4DmvcMpGlgMsjRtUmp7Q4wBxbkIe2xJYNXT0b2hW0O/&#10;EvztOApzb2maDbsIwOFF7NTOicGtGB7Kf2aEEYIzwue1NqOpqgoRwGbLSmOUOdx5VP8AT8zvw4+6&#10;jtFQialBAw7GMqSWWmkp4mtA3rnbXkvisE6tgL2sJ7qSUrcNCitplkZI1rxjHopbGQ+Npb5SgGsD&#10;hDZvjA+qWZDhhSkEA8NpPPCWIw0gcKBDHORoGLE8Ik+eLKdMiz6JZ8OWcBQlFSXJaknwyotc9Pr6&#10;27x3fTVX+Hc/maLcQFZXTD4eb3rq3fxOqlihq6dwe18mRl30T6lpfFkEchLGOeMuHsur9Ott1m0F&#10;TPgDeIQD7l3ukoR27WYmsrWf6IL07F66W1pp70Iqilqnhu6H+U+5Vla0qI6iz1tJEG7padz9w9Bh&#10;QAauotRy1VA+aOaRziwOz2cBkD9wn2nquS7Wq8GpmInjpXQOJPI9v8kPXem3GIJWlGSKAoKSRkjw&#10;7zDc7H7qTWunf4nZNLbTiPyPG7Bdl59eVJrPTguBIVx0O/4Be0w7cEhHm0wmj749Ezo6fGMBFoYi&#10;BxwtCEXhA0p5Ac2n/wATIcyuYB7HumlToWkr4zFM58jDyQVLHU4cRnhL09M3cAfMPZEYwVZceUAd&#10;JWCh0JK+a3U5jEgxK7Hp6opdNcUFFc22+np9z5I/F8XtlSKkp4ajMEkYfGRjb7oVqrpTR3SuZc7d&#10;NLFWxw+H4WfLj2VNsHOOImZY8TUmRqn1tPXaqtVDG7Ec2c/XlWUYXiBzw3Do8guKi1o6V0vi2ivk&#10;lfTVtMfNt+/ZTeUNeybBJYHYwfUKVGnnCLUiM5qXRCrjfWyECJhfO04AKetp612lLvUNiMVc2Fz4&#10;x78KN9RZJ7Ff7LWUUOKJ8wjka3sCSP8A6qz64PfSuLAMOGM/QtHCnTHLwNY+j429QL/qv/bXULbg&#10;yoikqJZGZa052kkK6eiHQ7WHUC8UlbBSutNtijBdU1GWl661m6M6e1DU3C7Xi2RS1H4iWNhc3GcO&#10;IHZWFYDFa6OKkpImxRxjaGsGAAszVtVy5NTS15WWKUVqm01bLbb5HCVjWgGQepAT6pijnbIwnORj&#10;KzJUGen8GY+dnLc+iGzXWC2Ub5aiTa1uST7IlWxcOWCXp7uBtbbey1mojZ2lduT6EY2A994Qik1H&#10;SXljJqR7ZR7g+iTpNVUz60QHGfEDc57IKWphBLkp9eXyTPvuz/8AnB/ko7I9prri/OMPTSxa+pr5&#10;qq6WuEB4pQ12Pqq0vvWCis+pq60ulBqnVuwsJ/lyOFK++NlXDC6qmlgtKkuDRTRljsODSSw+6qWh&#10;6Z1E+urtq++GMmV+KaI87Accf0UybqCOnYfEcwQuZkjPqjjq2hqNPOdVSt2jE2XH9lmVONi2y+iu&#10;T+W0i3UzRtDq7TEZupZEy2/n5b/hwMf5LnroJSVesdQ6rr7NUiOOKUxRNJ5wHYyrz6k6jp6jQl2i&#10;jewyz0xb5T3Hoqz6B6UtfSvT1kuLLkTcbyfz4M9hncCr64Vykki2S2xyWl0O6b1ein3upuMzZquu&#10;ecNd+p/0XNnxf9P5LBrG1a0itjKy2NJbWtByQu0pHOlEFXTuGBlzvrwQq66xaNl1xoK72qKPfJM3&#10;xAAM5IyiKa3XY2iu2xuCUTf4fau01XS+31lltP8ADqef8xrXAZCnOrAyWhFQ6MEjzAFV30Voqyw9&#10;Nrfa6tkkFbRt24Iwp4yeG/0Zp5pNkwGMH3V12kjbKNmOiVV2IbQZb62a+OGWBhYA39AnPVG3x1ej&#10;JvEG58cRLce62tdqntdQ7c3aDxn3CIXsxVNvNPOMtlaQco31xkngpbaZyZQ2+6ashtlspKl9vpt7&#10;jV1DAfK0dwfuFaPQrQNDpylv9Y2qlrqVr9sMjh3Oe6B11+t/S7S2qpp5Ioqt+Y6dju5DuOEV+HrW&#10;TtTdL4YXMDH+KS5zf5vZcxOuyNvx6NCtRVXy7L10kXwxukAyEZrY8uhnHclAdN14p2thIyD3UidP&#10;HLWRw4wzvj6rsqP/AFqL7Myay+BGo3ySNx3KXitcTJPEewOO1KVDoqWubk4bxwl6uRsgcY/UeiNU&#10;IuDUgdsA2aighv8AX1AjDOGtyjFU9s0T4mn5wQhNPTyMkleCRvI3fVPIniNwJxkcjKBVMIt5KWm2&#10;RWqoHWPTdzowPLU5yVz/AFWjaGk1nbbfSzgS1EbjJ9FZ2r9c1xqKmlLgYWOOT7BU5bbs+59Wn1gn&#10;D4oGgA+jVzGsa90Y56Lo1tSyXXbdMv03aay3ECWQxFwd7n0XIOouqWsqW8XC0W+1TtrmylrHbTjb&#10;ldx0V2tV0linNZB44Z/dud3KayaKt81ebnFb6X8RKcOka3JK0JS3JOLLYPEuSj6Cv1NaunrLhcmh&#10;tUyHxJW552+qimh+utm1NVzQOkbT1EXB3uxkq6erGnKhui9QOj3PqPwrmxgdu44wvlDqya+6M1LN&#10;47J6KV7i4FuQHK+imV77JWWJPg+gfVjrXRaLsEFSx7J5JDw1juVPul/Ua3a6sFHU0rmiVwGWZ5Xy&#10;suGvLpfYmR1s8sscXy7j2V4fCb1NrKDWlLQTVMgpXHDY88BFWaSVcdyfQq5ezOPo+mD5zHQ7SMJD&#10;ww7wZB2CFT36nnsvzu8VoGSnFluTKmkPJIA9fdZSvjv+Ra4tGLZSuoLrUzekpRSsqw+WNw5IcOP1&#10;TSaqaS07sABNfFFRO3Y7Az3RKvi+ExpRaRNYpH1Lz4DNjA3zOJSL5IHw+HKd+53ohNdffwdvbT0h&#10;LpX8OwnFkj4j8ceYHuVpQnlYQPgl8sTKagghj4aWNwPbhC3v8F+GkJW5VpMOGv8AOBwUFidJUzAb&#10;jlvLiiNxCMWnyHGyOiLHlx3Hkcqg/ig6I0PVuy1Vygc0XGmZwfoO6uyqqdsEjwQRGw4B91XGtdXx&#10;6X0NWTuG6oqAQAOc5Q982oliWGcPW62O0Jou5GQZqIwWAj3VdWnVl1huXitqHMGdxbldU6MsGmNS&#10;2GQajc+WqqZgW0rARuOeApJp34M9M3it/iU/4qmpnO4iceNvsseuMbFJy7HlNpcHJk/VKvddo698&#10;7opYxtAJ7gK/vh+65wS2urqa+QuqS5wjyRzgqJfGn0CtfT6ltt309B4FGBtkDSfNj3yuV9KajrLV&#10;V74pixkbi7ZnA75RkdL/AK3KL5Co2ZhyfWTRnhX8tuNTKPFl8zWk9lOhSEPG0jAXCfw89XL/AH/U&#10;ETKis2UceBsJGF18zWJyzE7MbedvOVLSz2S2y7I7dxOpaqnoot8rgQ0ZLR6qOV9bVXyQx0o8OP0J&#10;Q5lwlur2lsb389wERIrqSB0zqc00MYy57uFqNNlDWHgZ3etotG22asuLzNJtIDWqih8OVz683mov&#10;81T+A0/nc2N5IJH2/Qq/LTQ27qbM9n+8QMdyRyOFHqnWkuk77WadpXinoMeUDjCztTLZDdIrsXy4&#10;HuitGWnpfYWWmywAyN+aXHJPbKZ6skmlslRTtm2VEnA2nJylXX1lSXR0cgc7Zl0gPcpTStidVVD6&#10;ytk8o9HLGr1ULuIhLg1FMj+mtD1FupYHSV++p+csKk8VrqXu3MaXEcEo1Uw0AqnvY8eI9u0Y9Uf0&#10;+aOmoXtneC8ny5WrpZqLwyhLgiNNbJQfMwpOdz6WpDSMDsp0KffMQMbT24Q676akqPO1mT7rTlmb&#10;4B5RyR+GqGeE4iky8/VZh09VNdjwyfqiEFjmJAMe0hQdcsAzrYwkpnSOBCdR0LwweVSGhsfIDmAo&#10;k+zbWdgArIUya5JRi0QGrgeH9liGmL3AKWz2IPf6LVlgETg4qUapIMwgZSUZDhwpBBQl7AQOy2ht&#10;7GOB4yisDWRN59ULbp3Ng7i8jJtLgAFJ1FAHjhEiWPOO6TdgJQ08kQawAp7cfZIfw8+ykD2b/ZaP&#10;haB3ARLpclgjjIHit5HOE4bTloPHbH+afZY1vcZSb5G7HYPPH+aarTuBOEeTgj+05wLh06GP+5r/&#10;APmgXlj+05INx6dnP/c13/NAvLWTwgnadhg4WskndafiGpCScFxxlFlJiWQ54SIeS5Zc7PotQ3zf&#10;okI23FZyfZeY3LhylhHykLIpHAHHkkJTwgOASsOeGLwmCQhSMbW4zlZ3eGePVJtmHsvSHdjCQhYy&#10;ZaseLhp7dkjk4WHE7Tx6JsocaVdR5scJShk/mCG1jnNkx3S9skLsDB7qiZHKJbSgyMGUnXxfln7J&#10;zRMxG3j0W1Y0FhGCchD5CF0VtdYc1LgmVMzMiO3emP4h3CG0tM4vPpz6pEZdhSgiBb3RCnbg4Tej&#10;gMbeSCn0TdvJwpIibRQbnp7GzYcFNonkSHHZKOnwckoO9fFhdXZmd4BTmjIeQhctS1z8Ap9bH5eB&#10;nsuO1fDN+noKCLcfZa1LdvqnMWHJGqaVwOui3LJo1PAJq34BTAp5Wu7hNGt3LzbXRTt7NaswXYI4&#10;Cy4Db2Xiw5C2cOwRFdS2rIWmJ7V7at9pWMK314XAsowOFgj1WxGEm5+EHZH9Dpo1LikHu5SkjtoB&#10;KRJ35IXPauct2CxGCcrLfKFjatlmS5LDYdlsHEBajsvA5dgJlFy6K8M2DiXjhFaDJcPshkQ8+Ci1&#10;Jhjgu2/x2qSvTYFqU9pIKFvDUXgbkIRRvDWt4RWmlBHYr6i0GPWsHD61fLJs92H4wilAGvjwfm9E&#10;LwXvz2RGlnjha3e8MLfUroVbCtZkzGlCVnESNa111bLJDJbqyBsrZB5gRkey4s67dKoa+4vudjj/&#10;ACZyd8LQMAYJyuu9WWq13W6uqqiZjg3+U+qhusX28W57aKKNzwMAAcnhc5rvIQ3fFm7oNPZDmSPl&#10;vqqyugNXSyxOilhJLePVRm36jmjpoWSvy5ri0A+y6+6ndP6S5W+vq/w4hrQC4AjGeVxvqu2tpJ3C&#10;Mhjonnc33V+j1is4ybMosPXdsVfQCdzQ9w9UALvw5Yzw/LK3Iyl6K4g20Mccgpjcq+STwREAPCG3&#10;lb9be8y9Wm0RasjYK6UPJac8BD6keHJ9PRH7zG2sYJmtIkHzFRupmMhHGMccrooP4o5S5bW8injF&#10;zC3PCS2byVqMhvdKwnHcE/ZWprAGsS5G2zJwE4paV7pRnsnNMInyY2FE4aRnitwFTbYorhl9dW5j&#10;2gteA1wwpXRQAQ7CO49UytdBGTlz9uBnlFaaeOScRs82OMhc9dbKTwdPTUoRyet9GfxQwOFMrZGI&#10;5GgjuhtHReG4HjJ5Uggp9r2O75I7LBvzkPimiV2eAPjHmI+yl1ngEcQIOTn1UXsjCIxlTGysJjxj&#10;1Qsmn0TDdDETIHHklSCFpdtHb7IbRRbXgYRxkeNv2Q0hgrTu/JAz2SrBuBym9ODsz6J7Twl+TwFU&#10;kI2hj3Jw1uBghbQw49krK0EccJxnnKwN9hBHoO4+pTSm6zXHT10qLZdBuoXU58IhxGDkjH9ESYzM&#10;f1CF3fSttvJZJX07JSwDDs4IGVXNNxwgTVQbjlFK0HWCfTrLjE3c2uqK7xWSOectbn0XS3RrX51f&#10;cbnTiQB89N5mh3cqL3j4bNK3ajfd2UoHhwh/kPc5CJdPtKWzRF4oaiihDHTO2Ofn0Iws9U7Jpoy4&#10;Qk5LgkcNJ4U0je7WyFhz6KT2anbu7oTU0rY7hWNDxgSbvvlHbMw7lqqKfRsf8cB+kiG7GRhFooQG&#10;98phRAGTG0fdFHDYBwP0R0FgGyjzYWu7+iVZEAeBytYjnlb7tpyFa+XwM+Tzaz8BJ4zvlZ5nfYKS&#10;0Nyprhboq6nla6nkaTkHnOeyitU1k1NMxzc7mEf0QPo7XNOhZfxTtjIKuZgc48dxgJQvVYLOrdyy&#10;zqeoZK8ndkdgPZNayN8Ty4HcPY+qHx1Hh7XMOQfZOqy6RQ0odIcgoi3VRhDM+ABVPdhAW7Ubb3SO&#10;glO0NkbIMe4Ujnaf4ZTxl/J74/T/AKKLS6ioI37RKwEnOSRwnlPqujrR4YeMgjBysGjyGncuJhFl&#10;cl2hS6vYJ6ejZhwLi/BHcuOf9U1dRCj3Fpw4pdtI+suxqQdscbcgn1wlniOqcW8tcP5j2Rdunjql&#10;uyGV2qEcZG3kmi8OXLZPR4VXdYqo2OkbFLL+VUsIac91bUsEcTS1jxI5UX8UNDU1ulrY6l5qGTGM&#10;NBx3P/1XOarfU9qDNsLI7kc3aX62VGj6q60j6k4YXhgz2PoEV0V1iqrbbKq61731EZk3jceR9lWf&#10;Uj4d+oVklfev4JUS0cg8Uuiw7IJ7qL0k9wuNp/hIhlbUtkaHQ7TkfdU26RyrjNvszHKUZNJHVPw/&#10;9SorjfrvcdjhPcJhFG0lVN8Q7bjbOus7YaeVs0srZ4i0HDjgHldIfDd8P8NmttDf7nGYXscySOMn&#10;u7Cvm7aD09f7zT3art0FRXwu4e5gPC29N4x2VZXJKVrSPndqbrRcI7pTRGZzIQ4NnaSctXVejbQe&#10;p3SSsqmVj4mmnDmPjI7N5wcrjr4nekt70try4XGGhlNqneQZIh5GldW/CXDUVnw8stri6Kd+6El3&#10;BwQp6fRqO5P9EHJqKsK409eP9s7zX6Vpo3SVETAzx2nI7Yx/RW7D8NNbMLLVSXEsloIBiKPGHYHq&#10;px0s6FWbpsHVccQnuU4L5pnd8knspuZJBIWsc7Y3kk+gR+m0SjFymVTvc2kVnp2uq2QVNBWtMb4T&#10;syDxjsFK45H2W20s5exz5XFm0+yoDq9edR2rrvQW20+I+iq2h8kbe2OO/wDmj3xB9RndOLDYKqpk&#10;2B8uwgd84HKGk1XLgsa3Rwi7G3W3VsYikY2Opzg5ABKaXvRwrIzLbpDHO3zDP8xXGli+IC66ouFz&#10;oWsqJZTk0ssTDz7cq0uifVvVtpLqHWduq4GvP/Z6h7MjHoSrIXO2HKHnHb0XhZNSPudsmp5qYsrq&#10;V/hkPHzD1Ka36pjbCWy+Qk8ZUgp22+6+HWMcQ5zDkgY3H0UA6kzyxNhEcoDj5fuUNrb5aLS7quZM&#10;lTFzy2RrUvw723qddIq+51TmUjG58KM8OPpnKI2np9Q9LbWyht7nCl35BOFY2i5PE07HHKMysZ5s&#10;+qA9Q2mTT+RhkgORlPJxp0D1n/LBU5OU9iHVir4ptrwQSFIxUNFS2XOCB2VSaQr5YyGyZP2U2juD&#10;i8bjn0AzyqPDeQeu0iul3lltlexElfUfxOrBd5Q0/wAqNiYRwkBoJ7KM2hjzIHubsYf5nIpLcY2y&#10;BgOee47LpYSyBOLz0PhCGMLie/OEMq5RHE50hw3B7LWW6iR7279oYPUoVWVLqyCR0UjJHMBIjzy7&#10;6KMsNjYaK66m1Fm0/oe9Vc4LZ3tJaXHn9FyXTayZpy33G6Na58kvlZkof8UPVXVV56k/7P1EElBb&#10;hnDO28D7KvNe1VU3TscMEbjGCBuYDjOFzGs0cbNQnkm7Wuy0bPqWsZTxXKaslZPOctjDzwF2j0T1&#10;tDX6dp4ajY+RuMvcTnsvlVZtY3FtVAJZD4cXlw5y6b6Z9Yn08NNSU8ji5+A8tI8p/dD21T0sk1yh&#10;/YpnZfVG5mn0/U+APGM7gxo/r/oue9bdILLrnwDc6WL8RLFsDto8pyrT0zfhrWCaOF5lhpIsyE85&#10;d9EjpSOjrrhI+vexsUMmHNecEN91t6W12/JDuHB8+fiJ6BxdMrlFDR1DTDP5gDjKl3wq/D7dL1d6&#10;K/Sv8CiicHBxGNwXQPxXaVsOrteaYprXPTztlADsu4bz6qyNJwUWmrLRWylIijhABLAMFV6zyKpT&#10;g2W6ePeCYT6fgkpm00LhtcQC/wBVDdR6l/8AZ5IYqtm6Bx2tkPqptaKkvnD3kOx6e6Y9Y7FT3/Qd&#10;ZK+m3Op2+KCBznC5ZxnqcuIU/i+SEXPqPRj8FEHAS1Jw0Z9MKU0tZFQ07DLKN7xkAHlcQ0XUipuu&#10;rKJjmuEFC8ggkZGOP9F030girNcV77hUb3UkQywH27Jq6boWRj9NostknEtqyAVc5kd5R6YUninh&#10;iIL5BwmIpYaJrCwbGgcgppVVMc58jV3ldca6855M18dhqpuDZH5jwfYL0Er6WnMu0F0pLeVHqGuj&#10;lqHxMf5o+CEVFU6oY1mNobyMq1JsQ4qy3+HyRuP5jgVHKjTVJW0LI61jZGMBA385yjEkuXjdyRwV&#10;WXU7XNXbJ3UdAxz6k8Mbjj7oa+LawiGXuCcdl09YbtTzRQwMnDgI2OAyTnhWPT3F9xhhhDS0Zw4D&#10;gALmvUmm73aLHbNW1PjSVpnjBhOcZ3DkBWXd+o02nenT7lPC+KsnjDY28ZB91gTjbU+uAvEXEpP4&#10;5dfi709v0bRxNklfkksBLs5wqF6b/BZrXqRD40FM6ih25ErxgOwuk9F9DLrfaputb+XVc7gXQxO5&#10;IzyO/wB1fujqi72agYy41TaSFvyxwgjaPTK39E3OHJQ+I4OAbX8N3UfRGporXBTTRue7BmjBwQDj&#10;K+hnRnotDpnSlG69SmsuL2guEhBIUR6t9e2aPt0xpaaaplbGdlSIshp+65aq/ir1xXTZZWuYHOOw&#10;gkYHsjaoVqeW+SaclE+k1PbKWijdHFFFDgcHAVM/ERrSpfRxaQtzmm61zxG50f8AI0+o+q5K0311&#10;11qCtkdNcpfwsXMjtxxhCdWdTLnb6yS8OrpJro5+YnF2dqlO2vna+imGd2Wd2aVo6Hot0qqNpY6v&#10;jiMjnuOXE4XBdx6wVmsNU3etfLt8Z5aME+UA4SY6u6n1Ba5Keqr55HTHw9pcTuH0VQalbUaYNQ2H&#10;Mb5XZO7uVk6/bqo7ExpyW7J0v066mSTV0FviJMcZ/NnJ5JV52vWLb9UPipnbYWNwXNPBK+edk1dW&#10;0FHHBTuP4iZ3O04cum+kuqaTSmmQbjVsE7juLd+XLkHpJ6V5j0EKyMuMnSdPPFI+NpaS5h4cFKbX&#10;QPnIlkBDMcKvdLalo6u2w3BsrHRSu2sGRklTuG6TywsGQ1p7N9VuaWaynN4LFFYJJSO8zTnkIw65&#10;hkYBaDlRqhkkef7tw+6MwBkML5JCCQM4XVVWJg0kh02sZAwyEYYc8lRS46+p6WZ43R5BIxlV/wBU&#10;urFRa43UtKx4PPYLk/VfUfUUlbNJ+dEzcTyinNLsZJN4O5G9UYG85Z+hXn9W6UDDnj918+29RL4d&#10;oNW/zexKUOs7zI3JrJP3KlG6CJ+tHfJ6r0IOd7P1KRk6vULTy5p/VcC/7S3eo+atl/RxSIu11c45&#10;uE+M/wCIqSugyvB387rLbGjLpWNPtlJu63WvB2yxnH/iXArrncS8tNZKfqSVl1TV7CXVMh//AFiq&#10;3YsiwjvM9cLa0Z8Rg+zk3k662wZ/Ob/8y4MbWVOcePKf/wBYpZrKt2HCokwP/EVH2IWxM7qb16tj&#10;f++Z+6w7rxa3f96z91w3uq//AM/L+6zmr/8A6iX906tGcF9HcX/t0tRH94z/AOZJSdcbYAQ1zCT/&#10;AOJcTQtq3En8RJx9Us5tS58R8WQnOTz6YyndqYyjgX/tAdfUms7hoYwfJT09XktOeXOi/wD+V5Uf&#10;8REXgSafExkdlk+OfqxeVqHPqx4R+q0JDTjPIRDwR9FhlM10hyOUcUDSNm8HjKWbSk924CKw0DSM&#10;gJcUeRjCRNRyBBThpBHJWxaR3CLChG8cLzqEZSFsBrafd3W4oSTxlF2UH0/olG0nmxhIi44BTLcQ&#10;PMCtzSBoG0ZR4UQLBwkzR4PZM+hkBPw5/wAJWH052u8vojTqTjskn0o2O49FWSIhUUrnS5LePdOr&#10;fSBrhxzlEZ6VaRM8J4IUJkNhIqKICMJSoja0HITSkqcRgrSesJBCDfZeuER27sBnOG5Qd+I34A7l&#10;FLnL5yc+qBTzkPU49EZdhSB/lx6pyJgPVB4Kop4H8ZCTeCI+hly/APdYqiQeTgpnCXGoBHZP/BMu&#10;4lBWz4YbT2MAC6QcoxaoyyUEnhM202HZwiNL5dq4vWz+RuVBuAYOFpU89liKTzt+y9N6rkNYHxBF&#10;ZHySRwmrfoiFWNwwmWzYcLzLVw/3P/s2K+kabSV53zLcEcrU8lGR4SQQeII9F4ho7rd3ypORNOTi&#10;hGjiD2SJBz2WS/C1dIsmy1pjoSn7BJN7Ld7twXoW7jhYd3+yWAhdGu4DjKy0bu3K3fDgrenZ51T/&#10;ABpEdzEsjt6pWFoLilW0oLinMNJytXR+Lsmyr2iEceX8BPIWuEg4K2jgDXpwIRuHm2/Vdv47x8tN&#10;NSbB7ZOSCVK4gNzwitNMxowThR2StipmYknAHvlR2+69jpGGKlmBcPUr1bR+T9SUTBu0jt6LJkq2&#10;x58zR9yorqa/iNwDZh9gqG1T1tpLNVFj60yyns0OQy19UbnfrnSvp7fJJTO7vOcHlFanybsWEKnx&#10;vrW5lt11wkqMgDDT3JKFPzEQW7Xu9Qm13uccULXhjw94yWk9ihkFdJVSDP5QAzlYjm5y3Nhijs4I&#10;Z1Hsbq/xX7XuDhhwZ6LkXq50trKBslbTgTQOOSGjkLvCvqqJ0ZjlIe48Kpte3HTdSyptk8jYqsDy&#10;t9FraK/ZIfDOAHRupKUtPD29wU2bKXMJAyT3+itDXnTeSGpqaulmjkhackBVu+INmewAA9sBd5Rf&#10;umZOoTwMIKhgbIx5G0nv9VHrhTuZO7DTg9kblo3hz8dwd2EnJUNmpyyRga4diutg04o5zV1NrJG/&#10;M08p1BKHDHqtnU+Q4eqQELmO4PKt+jI27XgdRiaB290ZDffCOUlxjka3DMEAc+6ER3udtP4DmtLf&#10;fHKzBRVVW3cxjw33CDsWQmEtrWCV090k2eHG0OJ9VJ7JRlvhvkADnd1WsUlVQAZa4EH+ZHrRrAwu&#10;xUh5Axjasi2GeDoI2N4TLgghjIbyOyNUEJc5g25GRyq2oddW0bcvkYcd3dlJ7b1BtWzBqsLItoka&#10;v/FFj0RawbWnzeymFjkLYxkAfqqbp+oVu3bRU5b7jujNo1BPdpQ6nlcITxlZdicBy9aOqjc7yuaS&#10;O+CjMDjM0EDj0UA0XaPwjw6aodIX84JVkUzQQ0NGA3hDZyRH1DH5cO4GERgYMYCaQtw1PaX0SGFW&#10;Db34XpAVl62emZJG0DMxnjlbyUEdZE5j3FnlxlZpoyWg5SzAWGXPI2g/1SSyxpR3LBLun9vmktNZ&#10;QOeZYTGWbj6KJVVJJSRDkl9NODt9cZUi0ZdpbVdj5d8RcC5p+qO6n0xKbyxsVP5a8YaPqRwq5R5M&#10;pfCQNexk0jZRz4oD8/RSK3QhhBQ23WmstdMyiroMVcTywH3ajdO9rmswFbHgu3haljDSCnj3Bw4O&#10;UzpzkgJ1gB3CPXRSxWM7RzwlWNMnIaSPstqMsErfEGQpVDJT+CA2NoHvhE1R3FM57SMxUj5HNGw4&#10;J74UUboa52XRlyttO/xJaqsM7A3gtBPKs+SRgB2be3CH1VY+LbuCrsoSBla5cDenovwFJBDI7LmR&#10;NDnfUAZVS9UdZvtUToIJNxB9FOL/AKnr7fNthpxJE/u4+iqPqBCLjWfLhxAJC4H/ACfXS08FBdBN&#10;MN0uDXpLbqjX19m/ETPMUJG9oPvn/orou+jaOipD+EDmzRuGPqFV3QWqh05qCthm4NTtLSfpn/qr&#10;vrZcHxAc7j2PsiPBaWi/R+3PyG1KlFpMGWK6mWnEL2kPbw4Y5wl6pgla4Md4f1QH+P0Vku1Q6erb&#10;GHg4aU8F6irm+JDURSA+y6vTyUfgCjiiYyCYl5c4e6rb4jY4naUt9SA/ayrGWtHfsrIjhFV8rsEo&#10;D1Co4ZNI1sNTgtgHiNJGcnusvyFX/IK01nO0JaI1LQX2zx2uaISt8ANfA/kjj6qjtQ9OrNp3Xd3k&#10;p6GMGrpZHwEj1GOQjum74/UsU+prPE6ngo9jHsH8+AASm/U6+x1t0iuI8mykLcD6luVmpztrS/Qb&#10;co1stPpFc2VPT6i/EPLjCCHuPYEHspPFWMfIHsOI3cg+4VO6Su0dp6U1lS2QtbE8k8++FZOmLpDc&#10;9O2+siO5hi5W34rVyVjqkCaqC2Joq3rS+gNk1Ta7iwVAewSUzSPN3HZTrpFp+ktvTiwxUUXhkhsj&#10;24wSMd0G6jaDbqbU9vkY8hspDZG+hA/+ysy208NBDDTwNDI4mBrQPTC2qq/kwOUs1JDuolYyd45a&#10;3Hqg8wDg8gnaTzj1CcVcp8ZwKQY3dGB7nCJTW7awforuy2WnuWu7rqOoaXmKPwqckdufRQzqh0eg&#10;6uanopbxNK20UYLxBj5nK6bnRw2ykxAwB2cu+qbwiB0YMgwSgp1x3vgIhMhWmunWn9LUdNFbLfBE&#10;yIf3krRvUgqqKnro2tqAHf4S5gwPst75FFQUE84BkqQMxRjsVU9LX37Wsdzopao0FdCHOjhjGDge&#10;ijOVdUOETU3MnlzvEdiAa6qib6NYXgH9sqE6yvkeqLf4FNOxlZCfEY0OGXKqNW6VmuegL1eJZK3+&#10;OW4lpDnnlo7HC5uuOoNVwWW23qhq5WzB79zC7uBhYrxrIyX9lkZ+vJ9BNA64mrrUxr2+HOz8uRpO&#10;OyA9S+oDKkGjgmY9zDhwaexXG1F8TN3daauAxmnqzHsa4DGTjBKLdDr5Vat1DFFWVj5Znuy8PP1Q&#10;/kITel9MfslRtVuWdO6X1G+njY97S4O7fVTSv1ladKWWS7XKoZE0N3ND3YymdBpiKi0vVOawOlij&#10;c5pK4B1zqa/61vtxoZqqeop6eZ8bY92GjDiMKPjNFLx+mUGS1NicsI7J6bfE1TdQ9TXGjY9kFFDj&#10;Y4vAB4U/f1QslOSZa+EbDt+fOT6L50UnT7UFqmpX0L/wz6jAAY4jKmuiul2o6/VTBcqiRkcBEjg6&#10;Q4K0nqccJgkbEmdi6r61WmyvphO7aypO1rs905Zr6m0yI6mWZoiqW7o9zu+VzJ8Ydc3T2ndHR0TA&#10;2Qtc5zmnkkYXOFZ1pv8AfbjbqaeseyGnc1oaD3AV0K7bo7osjO2J1h1QFJrXqDNfZKWJ8NHCcnPc&#10;4Qu126jvHTaK1UlAKq7Vk5w4DJa3nlVBNqi7008gc9xgqsDJXRvw76VnrqiKr8URxRx5buGeVj5l&#10;G35FK+ZE4/gUjZYZLjc7+y21Dzv2PYMc/qqkqNGy9N7zXspbkyvjjZxI0YHt7rurrB0/qr/pZ7qq&#10;vdHGGbnPjdjPC4udZ4J7pHQU7y9j6gROc45LhlFa+5QSS+xksM6q+HS311q0HU1FQCDVsEniH24T&#10;HrbarhZ9NMvlpc5nmxOwcAhWRbTTWqx0dBTgNjigYxwHr2T3VFqZf9B1tK+Nro3tIGfsq9Lqowex&#10;F7eFg4V1LrKGLVFnuAnEmwAnzHvnlXn076h094qZGyObJHHnDg7vhcpXLQVx1HrOttFuLjUwF20E&#10;8DlY0Zdr1oyebx4pGNppDHITnBPZDa3Ru9b0+R6LGpHfti19RVtvqKlga1kLtodlWE141JoaqniI&#10;lhqICzA/zXz6i6xSRaSqKKON7XOz4j2g913V8NbjVdJLRPUOL2TRnh3ql4zTTjLbLoPueVk5l0T8&#10;Ic9yvtxr5Kl0UUkj3bMdhkq/NJQUOgLNHQUzgAwbXOPqQrYuUQtFmrXUcI8TY4jauTa6XUWtfEob&#10;TTyx1L5S18js4atLWUOvDj2UwnvWC+2appbizaxzZSePKVs6SKliJ7uCjGhenVP0u07vvlZJU3Wo&#10;5bGTnBUgpNL3a9Rvn8Iws9pUZplPZ8yucUK2MUs1RNKxuHOySfqnRnMcjg05A9VAP9rZLVqCoswc&#10;1ssRLSR2yFJ4ba+42qS5SVuyOPu1p7q+NvJXgc1lVUNpZqhrCWM5yFGNKQf7Y6hdW1tMGRxEhjnD&#10;vhJ3rqzbrLJBbadokkl8vPOVYOjrXNdbBNUFjadwG8bRjhLfuswRGuu6B15/A0DGh1IyRjsAcDBC&#10;qDqyX33qFYNKQeeJmDNGz0HuVec1Q2GgE8jgWxtJcfoAqf6U2iTV/VO+6om89LC7wYSfQ5UtRVuw&#10;iyBZ8NdT2ONlsnqmRxRNDQHOA7DCG3XqHpe2QSOr7pCS3u3d7I+/pjp+8ahNXdHumbj+7LyAVDNX&#10;/DhpnVOroxBQmnowBu2ynB4TOuUK0ok+Psobr38StBqO2mxaeoYPw0mRJUnBJx7LmyGF9bKyNj3S&#10;SueANo45XbVL8IWmbPqaqqqjb/D+S1pcqd1zoOz6W1nLPaGsNKxpaB35z3/orY/FZkRdq/FEWZBF&#10;pO0xU4cQ4t8SYn+b6Ks7tWvu8z9ziGh3BPYI3rvUElyrTDBIfLw8N9k209oK+6tqY6SjoZXMf/Pg&#10;oKpb1JsgSHQlVS0MtHVVTBLgkMZjvx3Uc6hWp9wvbaqocI4ZHFwZ7BdQVXw7/wAIsenmRR+LcQ3E&#10;jvQcLnfrNpGu0Pq+alrJvFkeNwb6DgLN00JuXyKpwIJQ9OK+93WJ1tqmN8+A09/0RaSYaOgrm3V8&#10;klazhrHZGR7qbdGqxtkuVHeKilbVwRSYLXf4vZTP4sLRabpaaO+ijioqiqjx4UXHGM5WvOmE1hlf&#10;4oqrp31xrrVX0UM0hko4JDKISfoQAuwej2vLz1AnbXXIQ0Vtj4YCeSF8+tEWj/8AFhOYy6FgySey&#10;6d0tr5tjsLWSvMGPla04yue1U402pRCabNyO4YbjR4BFQ0Z7conbK6klcQ383Pdc26G6gU10pKZ0&#10;0jRK4di5W5p+4S4b+Hw4uHHsjKNdlqKLpw4yTCfp7YdUzPfW0ex47P4xhcv/ABGaMsem6ipjoXxu&#10;btPb0KmnX7WOs9OW6GK3iSKOUZMkYK421Bqa+Xatm/ilXNIS4gh5XQexzRBRwwa12xxI5aD3TxlS&#10;wsxlCpJTuaG/IO6UZJwmLQxBOxOGSxk8EIRA/BTtj9pypwKMMJBsbjknBXpWsDDymLZ+VtNP5FaM&#10;KQtZ4nHKKxujawZxlR+KoLXJ6KrIAykIMCRpGQAvNDHeyGOq9jFvFVHakIOUjYvDOcZKXaIoy12B&#10;xu/yKBxVpAAylnVxLHf8J/yTMTKj+JfZNUaewMEMn4/WNeTL4jJ91RYf+Cb/ADYvI+PRA+sAGxLQ&#10;SeZDzOT3ct2TeGAdyKESSlk8qexgScFRRl4MQwHZH3T2nvwcOTz9CkTJC2BhK1fTNyh9Pdmue3JP&#10;6p4K2N/qEhtuR3GxLMhyU1jqm/4ku2rbgeZSiLYLFmOFgRBvJ9Ui6sGe+V78Y1w5Kk+hbcCkoaGH&#10;Cbyf3bvsUjLWtBPPCY1ty2NOHY491WONav1Q97/zAtZro15xnlNfxO+UYKUyAfp5PywkKh27KUoo&#10;y+IeqWNETnhCvsREbo7YXEKO+I4yke5U0ulAMO8qjDqPbMcD1TFUuzeka/CLU0Hl5SFDA44y1GKe&#10;Atby1RkQ+0NYW/m7UZpqcjA901hpQ6Yu24yjVNTEY4WXqm1W3E0acZWRs+k2nPutIYdrso4+kJi+&#10;XKafhHDPlXAXK2dh0MXDahtD8y9Id6cfhXDs3C2/DD2VNmjnMt9kAbLHwmb2uHZGX0j3E4bkLLLY&#10;6Rp/Lx+i5nUeDum28B8dTBJEe8NzjylWxbW5Rw2WQn5P6LV9inJAa08+mEJD/HtSllIsWsqXDYEl&#10;7BZ/lRx2mKiRo8mFj/ZedjPM7CnLwmpSxgmtZB/iR18OeVo2m3DKkjtOua0Ev4SE1uio2bpKhrW+&#10;2ED/AOAnKXJNapMBGmIB4yvRwPxw0go9TU1JN2qRg+wRyi0xBLHls4d+iIr/AMSnOSkVT1ygQJ8E&#10;oPIyFvDDJuyfK1TKvs9JQMe6SZuWgnBKrDWmuIaIeFAS0Du5ia//ABqVP/InVrHMOVd3o7a3zStc&#10;fuore+qFNaGlzHRjHq4qrLtrSetq3Q0dPNUOd6keqEO6aXfU7jPc53U8b/8Au3HkBH6bQxRZGfIX&#10;1J8R/wCDlftqWbvQN5yojUfE1fquZraaGeYA5G1hRa3dB7LBXNkkc2Ug5IeM5Vi0Wm7ZaYmRw0UO&#10;G+oYt2GiqXLLXdFcMqOo6q621QT4NDNFxwXNIQ6tsnUTUcRjM74Gu9zhdCU1PDkYiawfQJ66GJ2M&#10;kHCLjXCD4BrL/ktpy3Zfhxv9ZdYaq51rpGsdk+ZdA2fTrbNbY6eM7vCbtypC1zYhhpwPomc92p6W&#10;QMPHv9VdbKE4YITslOKQOraeeotzmjh4PChFfX1dNUBrpiMHGAVOrnfoIPDDSzDzg5PZR7Vloa0i&#10;amiY8Obuc8DsstJc4JQUvsjN0r6zwqh0r9sZj8r/AFCo3WkM1VH40b3VFbuIa/uQFbF3q6ioDYo8&#10;zFvBamNu0VFDE58+50zzuAcPlT027JF2ClKKwVlvt0hqZnVLpBhzDyobfNBxxRfiY4zE88hoC6Nl&#10;0dLLUSSfyh3ATLVelI6SiE4jEsrm55HZbkfJyhMru08Tju5W51LIXxsfvzg5CFVsDpG7pGDd647q&#10;+LvpuSaR8kkbMngNcoReunc5bJPTkF7u7Au60XllKEUYmr0u6KSKtbSeM07W8pnJQva/B4CmrLQ/&#10;bMGx+HKzjGOEMYGsnLJo+ffC6OrVqbyYtnj245AMFnkkf+U/P3R+10FZTOhBfkbuwKyKKJzyTMyP&#10;PYBH7PYn1T4mU9Y0v4IDvRU36qMeyem8e8hJ9sFUAKhrDx3cEtDomjrYiCwbQ4cs4wpJLou8/hmS&#10;vnpnQjjynzItb9PVVDQNM0LZA9wOfVc5drY54ZsT0uFgjQ6SWqZh21MkZOPVKx9DaWUtMFY92T7q&#10;eUFPFGxznU7u4CmFngbHGHNgGz1BHKjHVrBBV7OCs9P9FI6Co3OlLv1Vmab0bR25oAZzlF4ad0AM&#10;rsMYewKf2YmvaXMbsIP7oSy5THC9tt0dM9pY3A9FKqRzmR9sZQmigflof3HojsQ+UHkIN9lS/IeU&#10;8jizCcwFxKSY3EfHC3glLXd06LR3hycbEnTP8R3Jynvh/ROLOBGNiM6Vp46m8UcM7Q6nMvJPvwmT&#10;IPKfbbnKsm3dP212m6S62xwfURMEkkJHJdn/AKYUorLwC227VkKRdMqR2qpYXu/D08o3xPHq5WA2&#10;xx1EVG2UEz078eIfUYWLO1l1tdFUyxbamNoLgR2KNyT+I1hIzjuj61WvyOdus3SygFq6wR3SgeYh&#10;iaMd1XUTHRh0ux3hNO3OFcMw/LJwSCOQo/WWYC1VbGgfmDc0D0TSUbJbYFsL5QIPFPiQgMIYTwT7&#10;InTNDRx68p3f7fHbLVTRkjxzjLvXCG0ku44B9UsY4Dk88hQsLg0j0TuCpdCORlI04PHbB90sWs34&#10;3bTjsSVNSwQccsxLc2h2CMO9EPmvNFUXUWvxf+1lm/b6pGrJMgaDh4PBULZVRt6w2+TcA50JY8j1&#10;Kf2PckhvXxkn0lkFTEWzSlgPuo7W9N6ScTSR1DnPxkAHgqYXaTxDsD/ogdTbZ5W4gl2PPoCgdb4y&#10;rWLFgKrXCXBXFJo26VFwdG2nfD4Thsn25wp3d6PUMFnZDDOJJYm7vHlaBgD6relqbvDP+GexoaO8&#10;jnYQ7XNHNftF3anjuoirGRlzWwuweB7oXT+Pr8dCSiX23O1JnOOseuNLRarm06+OK43SbMZf3AJ4&#10;Ui6a9Roa64VsU07Y6mIjEOeFzI7opqu3XGt1vPVQyQ0j3Pc17svftPb7oL0/1HeKPVc9fO18MRdu&#10;fuBwQqJra96ZVGG8+jFn1iBVSxSzMAiwe/ug3XHWzLTpd8NDO18lWwBwae2VydF1uqIdT1sksT3U&#10;Ty1ocB5eyLXDqC7V0tTTuje2LLfDk+mAhZ6yVi2SIOE6pZOkPhyuVNNop1BM0R1JncMO43/VPdb6&#10;SsN2r6iknuZoKl8Ra5hOAG5Bz+4CoHTvUqGi1HTWenmkjqIHt2+F6+/9Ve+otFR64udPVVNe2lkn&#10;pTGYs+Y8jk/+vVPXJLEA1p2R3Ma1+kpYemlxtluqorkZizB3A5aOFLtIOj05ZbbajiJ8UAdJCe2U&#10;Js3S92m7aylp7k5x3Yzk8BSuvsMFY6KskLvGiYGYb/PhbdWjdUlYRd0dm1hiWKCsZSyF43RD3Tls&#10;oYwc5APCBz04ZTkQvLHfUphR318c4pKqXBB2tcD3WgrcNsE2LGUIalut4F5EdGwuiLRk/XJUrthl&#10;Fsa+pAEuOQhFVVFkxaAWvA+Y9ykILw9wdG95J9yVU5ZlkbbgMVZZUhrU2FO18232CaxTnxWu3HaP&#10;RKuc4u3NdjPqFfGREWrKWGaaJ0hblg8qjVVaaCkr6qvii/7ZMw7nj3KJ6hoJBQtniedzBzhA6Kuf&#10;cqJ8bXDe3jBWDq75JbC+r8Bs6w09fba+N8WTNTPaeO5XHep9NU1nslfQmDBimLgCO4J/+i7cslcf&#10;F/D1EYbgEbh3IKp/4gOmlNXW1tRaoy2rlkPlAxkcKnTpRhuXZBnJFdp21X6e2UNPGIXAZkI7rPTq&#10;lg0t1GoWMw2nFQGOcfYnCsnpz07ZeOpgt7i2neGHeSPK0gKdXj4Qbm28zXGlr4pWNlEjGAdsHPCG&#10;ptlO3ayDL8ulLBHpC4VccpLG0he0rgTRdHCytvVwqGhzpKqUjd6+YrrLq51Af090NSWGTcayqi8F&#10;z/07Lmyl0o+50MzaOYBgy55Ho71Wrq71sVaKLfoiN21Uf43TyOxEyF4wPQJne+rdbPqI08FYWsdg&#10;Yae+FF9YWWvEtRBSh84h8xkb/VGukXSd9yZU6ju2X0cLC4NfyMhC6fSw2uTfJUuyeXUy9drVFQ1T&#10;JJH26ItbIzvn2VM6I0Hbbdq2Zt9MsbaUua1o7uwey6J6Y6lt2hrZfrhCA7xuGM/w8HsqMbdH1Wo3&#10;3d4yZp3ODT6coqu500tRJlzV9w0vddCwUDKYNuXjtaycjzNblWX0i1NJasW2nhMkcfJkA7LnChq3&#10;Vd8iaTtY+UeUdl230+6eQWjSEdRTsY+pqhhzscgLAsc5z3l8CY0d+oNT6cusVZO0RsgIPPrhfPzX&#10;lTVaPv8ATTwwvipXTkwzuGB83uu4rf0xloK5/wCHnMlJKMTRZ4yVR3xuaGqX6GtUFpowYreSXyRj&#10;Hrla9cI3pRkTk9vJD5uulVRG3tbdGPy5rZBuzjhLa5+LKuooaW1Us8UkePOW9xlcbUddUiQlxw7O&#10;eXckhS7RWlGavqp5a6okglGNuWk5RMfHQpe9sGdqZd/Sq9N/22rrxUygRuG8klGqG4U2ua+S0soP&#10;FpKqsyXgcY3KoY3y2y13AU8wa5snhjAwSMLpv4WOn9ZVU1JWvhLoWODi9wQCqlK3KLa7M5Lxovh3&#10;0rb+nVbTi1R+PJEHbtvOVZPT+z09g0JbKKGPYyJuAPZHHbHUPhjAaW7SPotG7KSiZAzDecgBdLXG&#10;NaT+yyUsozPEKqNzHR7mbeQUJorTQ2Cjknjp2+Jy4Nx3PopFGNkIc4+nqgtxLaqQYHlaf2TvY3l9&#10;kl0A7Rp919uD7xc3l8kZxHG/0ClUlXtgeGctQmvq/wAhrGEgjjhFrNAySgxLhxPurN6mtqIHKHWz&#10;Qd5otaS3qjrJ/wAHUjc6KLJHKuDQFibTdPqOGuhdvqHHLnDnCsea3w1e6ExNe3OMEZRZttjmpRBs&#10;G2MeVuOAhoUbXkn7N3By51M6Uz2HUNvv9LI+aijkG9n+HsugNNV8VdZoqiJpjY6ENc0/ZGqy101d&#10;a30lVG2SJxyQ4Z7IdSPpYaSSGnAbFC0gtHYpOtQm5jFRa+1ky2aRv9DDLvrJH+HG0d+ThSronpIW&#10;HQtCws3VFRmaQO79lBtMdNJr3ra43W5SF9CJPEjgk5bkHI4V0VNyjtdDE2EBha3aA30HspbnnLGY&#10;xq62WWvkbGw4jHKf26T8HE6rlGCB6oHHeHx1BEbMuk+YrN/uj6WlijlJ2PIyB6q3dlCRC+retKmK&#10;zS0lEyR9ZUcRhgJ4VOQdGdS6lo3TVDnQSSMIBPB5XUdLZaSqlinETMNbkZHql4DG2uMcg78AoG6p&#10;zix8ZOStH/D5T6Zvb33ynNxl+Zm4ZGfqrVtF+o7Ww0VFQQ0/h8Ya1W5fbWyCgrJYYfFqHRHZx3K5&#10;7062qbfamOswHDc7c5c7rNXPTR2RCIQL4sM01ZYZ6407ZJImExMK4C+Im4vvnUKpnljYyaIEOx78&#10;L6B6Pj8enFKyQYexzck/RcKdRuj11vvWi6Wene+aYu8Td3w3K2NPKXqyQmA+nVtr6G10k7oS2mqH&#10;5yR657oz1Ft1y6oSXChtkTq6WgYC9rRnaOynF6tgoDTadpH5rqOFsfgtHZ+O4/Uqx/hX6Oai0hV3&#10;m86gDWNrmbWN/mPmByf0CnW248g6W54OL7RabxaNI3OEWmoZJHJh8rmEbcKLz68lqp6SnfIWeEzD&#10;s+nK+m3Ua2WWptFdaoaeOKSqYWu2t7uPqV839ddDdTWzUd2FDRPqYKZ5cHtHLgecKFdELsuXZY63&#10;DlEk6cauFVqGlZNWbIA4ZJP1X0I6PXqjvVJHHQuFSImAOc3nlfM3pf031HfrgyGltdQ7J+dzCvpf&#10;8Negajpno0PuTBHWTMD3NHzfqhIaPZqYtdEFNy4ZZN0koKuNtFeWRiGTIBl4H9VwZ8RVps9r1bXx&#10;W50fhNPAjPCvz4q+qliuOjGQ2qt8K6wSua5odhwOAuFJbjcbvPK+oqfHc8+YE5P6rpZLc3gmsZ5M&#10;Om4aR8oTpj9zMr0drkdFtbGT9fRLi01gZhlM93tgqv1zLd0TWOdLifhK0el7lJ5nUrwE8h0fcahx&#10;DIznPYhThXMr9yBnjecuSUtTl4+illH0sv8AW+ZsBDT9ERg6G32d3maI/uO6KVTB3PLIKyoxgpY1&#10;eC3HupBqDphd9Pxukk2vY3vgINp2x1Oo6sU9MzdIHbTx2TbcPaNvNTUOelBUOwrUpPh4vFVBFLlz&#10;Ae4AROL4Z7u4Z3Z/RWep9of2bSm2zHuVu2twHjGfIf8AJXNH8M12dwX4x3OEqfhormxSN8drHEd0&#10;zhJLLHVm54ONuvdQTJY/Iflm/wA2LynXxZdM5tGV+nIpqlmJmVBbn6GP/qvK1dEj6V+AT2ymdeXx&#10;jA/VH6aBzxnaUnXW7c17tvPsiclcJZK+r7u+la47gMH1Q9msNrseKGlO9RWV8m/ynvxgKISaXlkf&#10;u2u/ZJdl+5Inlu1cZS0eJuUhotQF7w3cMKsaCx1cDmhrXHn2UrtdtrGyNzE7t7K7CLFOJOobruPd&#10;PG17iAcqP0VBUg8xOROO3VT8AROATPjoffEIR1zu2QnJqtrc57pjTWSsc8HYcfZGGafqXMGW/wBF&#10;HI0pxwCJ6lxBwg9dVyEH2wpg7S9RIMAcn6JM6CqZ/mcAPXhMU7kVyySV0+dpwn9Ix5nGR6qfQdOW&#10;sHLuffCcR9P4mPBLyl2V7gba24ibwcokyFzs+VHKHTsdKwAEYHoe6Itt8LBnhV4Q2SCVtuc/Pkyg&#10;r7E4uJ8Mq0ZIaZhJcBhJtZRD+UEp1FDdlfUNjee0ZRhunZMfKpcyWlh/whavulMzuW/uk4JkG8EV&#10;g07I2XscIvDYy3Gcp0/UFJG7uP3CQk1XSM/nH/zKizTqccElY+h4y17W4wSvC0NPGChE2uqVg4kD&#10;fu5M39RqUZzIMf8AEgf/ABtectBatnt7JE60NC86zwtd34URqOp1FEMmX/8AaQOs6yQRuOMHH1CI&#10;ho6v0QjqJMs5tsiHGRgfVKx0MDTgYI+hVMT9eYwwhsLXY4ySk6TrHc7m8MoaIFxPzE8BSnRRWuUS&#10;c7pSxEvA09NuA4B9lrUOp6QbnloaO5VLXnq2/TFP+IudTCJCOGR98+yoHqN8W09S6engnNPGeOTl&#10;Y2p12m08dkFmRuabxOp1WJts6y1d1Wsum6d7pJ2EgHgFUJqr4u7LRSOhhqonSj+TJJXGeresty1F&#10;VmlhlnqJXu+ZpyrU6ZdCbZHT0+pNQ1D3umG8RyAcLm7J2yTsm9qOyp8XXpYYmstltWrrjq/W1U1t&#10;ppSKM/8AeOBHH0U+trb05u+63GPkZ2j0/qqm1B1VpNNtbQWanjp4Y2hu5gA3AJKy6svur6uKCGCR&#10;jPmMncFZStae7OQS6qMPxRcbKyRtQ9kNwA+hUysGoaino3NkqQ/2KqmrslNSUrJrjVimkjHocZS1&#10;j1bY2MMArd7yeMvRj1U3HEGBOjcs4J/cpKm5TF887vDByBGcZQWvgotjmSUrZAe5cOUzF7cHgxSh&#10;8fcLWa5PqfYIGbdn58k4RVYnDBQQf3NJEx3+LbylHTwueRMMhCqiqkp2ucWlR2p1gx1zjotrhI8g&#10;Zz2Qtbi54SwLc10SsupTKSG4x2WstdRwcuLspNtQymexjm+IT9F65thYWlzWYeOy1LKltygdPdY8&#10;m0dxpJwdszW/c8rDpWd2yEj7qJXWywPm8Zsj4Szzd+E3FeaYCNs2SfVZX4vDD3WuMImk28nGD+6j&#10;Wo6J04cG+Pv7jwymstyrc/3hDR6qVaWujKmkafEa6ccODsIyqlXy25wVzm6kmkUVdZqqGsMcs9Qz&#10;BwGuVjdPrybxZ5LbVnNSD5XO4y3spRquw2muaXTSRsqj2OAoDc9GXC2PFwpKwbWEHDeMhZ1tMqrJ&#10;JBELd6xgkMWl47XUzO2Bz+4yMplcaF8ZZIAMu+iluka+O9UohmAM7fK7JyTwn1w040sDi0ua30wq&#10;9m/rhib29leyUTIqd7nZ3HkqB6sdUTtcxufDPt6K4K+hpzFju72CBO0yK1xaYtoPYkZTWJ7i1yT7&#10;OdKvQ1ZepHCGpfG7/wAZUI1PS3XScggeGyknDXYJ+664rdKxwR7YwxjgOXY5VSdRbFDDG+V4EsjA&#10;SCR2W5pNRswmVyipLBUVBpiDXVKYaH8iqjGZCO5Pqo5c+mV3sMhkq7NUVNM44bLGP/orf6A6P/2g&#10;v1wpGvNLLM0lkucAFdgWuwSadsdHZrxFHcP5hIIx2XTV61xfD4M62XrlsZ8xKjTdGKpmIzHIO8Uv&#10;BUt07WWa218X4+ijhiaAC9r+fv2XUXWTo5oi7VE9bBmK5O/lhO0N/RUWeioeHNNSdmfVmSq9R5Cu&#10;xYlLGC6pc8InuiNSaQLJnSvop4z8rZicopftT6djfE6lpaWQDksactCqym+GuprKxr4bqI2ZBxsw&#10;phN8OstNFHI+5SNGQNoPDln3zp+LjMPnBLnAperzarpGJbbGynlx5oRySfomtsuMsbS2QO3nhrNh&#10;BB+q6L6C6Bt4p421WnbXKICW/i5jl5I/VWLrTorb9c12aCkgttU1vlkgZhjj9lOqSf2Y97w+jle3&#10;Uprw0z73Y/lzwpRQ0D2YDIgwD/DwpBWaFrdK3aWirIdpYcB+MByWjogxwBcQfZFYx0wLcxrTtdvA&#10;cMFE207sAreOiAIOclPoqN+AAcgpxf2IA+HD9eyTidvfjHdHI7YDH5hlJmhbHnyc+6cfIjRDY5F4&#10;2F0QcRyhkcJa/upDBATE1uO/qnSbZGUtvLN7dA+SSHwoXTBrgXtwujdNx07bbSvgjEBLAHMHIz9V&#10;E+nNnitOl6u5tpG1lWGEtY/sSMqF6C623u4a4dZ7pYTRU9Q87JWcMaM45/ZEyshAxNRbveF0Xc+J&#10;tG+QB4Adz9AotqfXsVir6Kje3Dah2wS44RKvLniSPcZA7OHN9Aojcrcy/WaeCVgfVUZ3xPd37rK1&#10;U5PmLA1FNoN3DWUlqvNLRy/mRVDQWuCkrJGuJy7LSzBVd3qNty03b6sgx1tOdnb0CPWO5h1hlnll&#10;AzmMOeccoPx99sNTmT4JWpLoj+qrqa67OaXeSLIAH0WLW8zFrW/Meyjxn8S6yU73B0j9x3AonT3W&#10;mtQgnqZm07ORl3fP2XSyuTbZowSlBYYT6maho9EaSfVVF3ZbZZBtYSAST9FVmiurVY5tRTS3iC6l&#10;w3xue3Y4Dv8AqqI+JjqC/Ud7qbPO41FO0mSlnDuGH14/ZAej9S/XkdLSXPwqKeleGMrYAWuIB9ce&#10;6F9zdm1AjnKDwdtt1Pa7jVU8MVcx9e5oc6nb3CK0OlKWkuIuUzN1Tztyeyr/AKN9GJdK6muN/uNW&#10;y4RzNDKaVoOGcjvyree3fKXO85DsDHp9VsUVZknIjK1yaSGzqR0x37toBJdnsAopVa0ibqelttKG&#10;zAuw6QJ9r7UYtdqq6aneA97D+aOwOFSHSyqnnulPUTSlxbUPaXn18yr1V8IzUUSjVn5FzdXHS0ei&#10;blXxF0M0Me5rgcLnPpr1R/G2yeGsqc1Eriw7j6FdEdbqaqrekt6FKHPn8LLcey4J0xp27OqqKd0U&#10;sIEgDwQeeVmeQlJpOJVOW3hHSumNJUupdB36hq5XGV8zvw4a7HJPCc9H9C2ustNwt19stIZ2ktbL&#10;4ZBI/dM9A0E9ddY4I6jwIY5SZCf/AAnn/JWjoi7W6rv1TTsc2Rm0h2PcLFnPdHbkL0xEdWdEtNXD&#10;RdRZqGhjgqC7eycAb8/fHZUKzohqTRkM9XXObJQt+XZ3Xbt207FNE6WNpaQOCCqi6sSS0uh6qPxH&#10;ue2QZyeAPZZ1idcss2o1xvjyiqvhp6f0906sXW6XKmL/AAGh0TX9icDurU11WsoeudHHA90dOIdr&#10;o2uw0cj0RLQrILPc7RWRMDBXUrQ4NGMnhUj8SOqjbtYVtzpJ3MnADYw0/K4Hsf6q2Nj3KQJdBVx2&#10;o6orpi5u6N5OOT7YQOfU38HZunc4tB44VTdEviKodbWyK03T/s90iYG7iR51csVDDXkslEcsRGQ4&#10;jK7eqx2VrLMFxWeRxdaohrXbh4bu2FHdSwx0YttVnz+KNzh2A+qlFTbmVMDuThgyBhA7pQi4Wt0Z&#10;BI24A9QfdQsXWC2DxwEbpVt8XxGu8RjmAtd9EEp6sTSkDgg8phapKilpxSVLtzmDyuPssGcUwe7O&#10;HZ7e6HnbCLSyExhuJQyoDowxvcogCdrWqJ0N8poK6One7dK4Zxn6I7DPJV1YbGCG47qcLXY8QKba&#10;2nwErjOKe0SPJ3B3GHKG0lPLBV7qeI+G85JKkF1pZasshEobGDkgjun0UEdNTfUdlCzSqzlkVLCw&#10;gaQ6nLJHQnOe4UC64alqrJp9lwp6N8ojDs4HA4Cswv8AGacuyMdlHeptJJXdP6+mp6czTPYQOM4T&#10;fw3VBsrzh5KA+GmJ96uty1LVkAyOIAPoumqG5RGilljlIA9Xdlx7oXqPbtD2/wDgriYq7e4y7jgd&#10;1auq+q9Hb+lzqqkla+WTghjueVhVy9Fr3IdyT6EPibpKC66bp6sOY+aF+4PzyqU0XBVVVhqfAi4L&#10;XOe5qS1idQ6n0vFWNrAbcXDLT3yfRWHpDple7X01nroI3n8TDtbHjkAjunjGV9rkuiqWGV/0psUF&#10;0tV9q6uFrsMkb5hn0OFNdFdG7zcuhtfNb4nu8Yl7R9Pop30s+Hisp9CVjJ6stmrYy4AAjaSFe/Rv&#10;T79L6MislTKXNp2OaSezhhbdGmeeSGEfNvSujL9f7zcLM2ExmnH5jD7qt9S0FRp66zUUw2SQyFgb&#10;+q70seko6Xqdqa4Uw8Nksobj0xzlcl/En0/uFg1rUXOYO/CVMuWOA4VToabX0JojFknDNQ2uIuLp&#10;JJWhfSXT0rKSw0MO8AhgwP0XzI0kJanU9smIyWztAGfqvoXZZpHUdGXvOGtGf2WVqP8AX0XVRbLA&#10;t8pp3veXEj2HYphrHSEWr9O1NHLjwp2luXjPdA9Xa5otFaWqrg8h729snHOFS1h+KSovV0ghqa2K&#10;loQcmPAyefdU1Tmo74k546BN8+BCmtVZBX0Mbq6IHJY93AzznspVbOjlFpOx3GSe0wxOjgLmuDcn&#10;K6T6ea3oNWWkfh5vFicABzlFL3YqeffDPHG+nlYWuyOwwur3q6lzX6BNib4PlrZrIdT6mp7YI3Rm&#10;tq3b9np5scL6Y9NdFU2kdGUlDCA1wb+Zxyuf9B9NtO23qtXXGmDJ200pMceeM59F1dFiC3HDBuPq&#10;s7RS35bLNqj0BKmoayMNYePqk6cSVEkYJ7FJVkJ3Eg4W9qlInDThaP5WKOS+Mci2pLy22xMjBBGM&#10;IJb702uY6Jjm7nKRX210dRbppJWkSAcZPdVM4S2ms8ZhIaHcBeb+e8rf4zWKKfGUFRhwWG+k2w78&#10;kvPoiltlEcGCSEM0zOLg1j5HDbj1Rq60RiZvj8rV6Dorvfp4anHYPYkuhW2ta6tJGT6onTvJqZQ3&#10;2whViaf7wnPHZPqA7qmVwK2YyUuwVcGpYWzFsmC12VGrnSikklZEC0Sd1Iq0vE8Rd2yUH1jNFQSw&#10;ue8AOb3Q98oV/KXRYm2R2nH4MiNmdpd691mscXSgk5A90PuN+padrXB3iuJ4DT2WslaZ4GvaO/uV&#10;nvVUzexSyyxQa7FvH8OYBjeT6p8aEVha+cF4HIBQqie+adu0bsKUUsMlQ5se0Nx3J9EbSs8Meays&#10;IzDLsDnEiONo5whctziq6svpiXCPuoX1S6pW7TI/h0M7XVLgdwBwkunGrYqumcHhrTK08lwz6LH1&#10;mtcZ+uCLY1tR3MmXULXI0loOvusxbG+OFxZu5ycLinTXXuBta2puJBbK9294OeMrp/rDT1GpbRBp&#10;ykpXSx1PlkmkOWtBVd6K/s/aetvYqK69n8AWZdBEz3Qk9E9THMh42qPZb2n66S62Cz3zT8hqY6hw&#10;DgDkNyFINNdNW2fWF01Bc2sNVVxAeIezBj0+qkegtA23pVQttFsLjRsblrZOeyRvFVUX2hrmUzy0&#10;vBZ5ucLpKaYqGAdybI9a9Iab/js1dTUcdZXOdk1DxnlSO91rLNb/ABHF3jnytYD5R+i00nZW6T06&#10;w1D2vmGXOfjGSohqG+fxapeclg7Bp5QN2K00gimvnJFq6tfcL60zBvJz2TK66Grbjf6att80Yjx+&#10;bE9uWuH1CVtIdU3x/isLsfKj1NVyxXaRkQwwD5crPrnh8B1sfjhEt0nQ2m1MaKW10lPIBy5keMFO&#10;a3WQtskzZmse4gtALcgf1SVBp6V9LLUQOMjXcjHoimltO0lymmdcWNOwkeZalUJ2PKMKUnX2Ufa+&#10;iGn9eaznrrmyZzZXZMbXgN/bCtD/APhO6eQUT3w28xvGCXFwOf6KURWKCi1I11DGJIi0DyjsclSW&#10;6yVLY/w7RszjzBb1FWHlgkr2+CBWv4YtDxRc0m4Yzh5GP8ktcOgGh6Cn3NoQHem0j/orNt1ueaMG&#10;WTIIC2rbfTCAhwHAzuJR+yP6Kt8v2U1/7E7BVs2wUm0fUj/ohdd0EoKCUSQs+uOP+itz+JUNI7aJ&#10;Q4+zSto73STks25PuVVOyuH0W1yb7Kxo9A0tCxodFwPYIlT6Oo6g7BARn1d6KW1Fc1khIja5vthJ&#10;vnqKxrRHGImg9wEAtTFzZc08lQ9VenVLRWyUeE1we3OVVnQPpzSyXyrkdB2k9PuuguuNLNQ6ZZK1&#10;4ky0EkenfhVp8PEr3VFRI4jDpO36ohOM5poZ8I6Es2lKSKnjb4IIHujrdO0jG8UzP2StvdmBhAwi&#10;e47FqqMdvQLubZGquz08bHbaaMfoondrLDtf+WB68Kf1uSw+ijdxADXAjdkd/wBULak1gtrb3Hzf&#10;/tJ7fHSXDp9sby6Guzk+zoF5Fv7Tan2XHp325hr/APmgXkPhBWWfRWl0mxgwStptKMdkZ4TR3UOh&#10;b/3jP/mCY1XVOhiJG9nH/iCs+JBQkh+dCUkhO9ocD3K8On9taeI2n9FHZusFCwf3jP8A5ghdX1vo&#10;oBnxGHP/AIgn+KFh/ZPIdE2yJ4IjbkfRPm2G3xPB8Ngwqfq+vlKGkNcM/RyCVfxARtdw7P6qeUWR&#10;jwdBPoaCPs1mVr4lHEMbWcfZc1VfxEOHZmfs5CKj4hZ3k7GHP3UJSJ7UdW/xOiijydjSm79SUsQ+&#10;ZuPpyuSKnr3cZgQIs/XcgNZ1uvEj9rGln/6yr3C2nZr9YUbDy9v68JnN1AooyR4rB+q4wqOqd7qY&#10;zmUtH3TT/bu6zfNUd/uluFtOyqnqRSx9qiP90Kqeq9LGDmqj/wDmXJf+0NfN/wDvR/qkXV9U8+ab&#10;P7qvextiOqJ+sNG3k1DT9QUOqOtFIwf34OfblcyS1UhGMl31ysxSOwc5H6ptzH2l/VvW6AZ2yOP/&#10;AAgoTL11Y0ksfJkdsgql5Hjae4P3TZrBuzkp97FtLmm641M/yud+xQyt6wV8jT4b3H+ireBLFg2F&#10;QlNi2olD+p94qHuIecH/AMSQk1zdahwzM4fqo5Tty8hOxEGuChvYtqC51DcZm81Dj+qTjutc84Mz&#10;sfdNowA0/ZbRDzJnJkukEBWTvbhzy79Vq3fI524HvjutIx9FKNLWT+IXBu9vkj8ziRxwqp2+qO5s&#10;tqju4FbFpNn4U1lx2w0bBuc57gFBup/X2h01QTW7T8bWgM/3hg9eylnU1l41VD/C7KPBph5XuB/6&#10;KuKP4Z6u9c3OuYxg8p2+y4nUeSd1jjng73xujprSnac7XDqhdr7K5s1VPUSF5IAyUAqqG8Xmfc6j&#10;qiM8kRuIXbFh+G7QGnmNkqpRUTN7g8KbW7SOl6Rojt1DBsP87vT+iZuquO9dnSLylNS2Qicg9I9E&#10;z2aomuFXb5JpODG18R/6KyLpUX7ULmwMo6hjc4YA0gALo2SSw2+IMcKcH2bha/x2w07C5sbNzex4&#10;XN6nUOxtTYFPVzueUindJ9D57lMKm8+SIAOGSMlTi9alsvT+lp6aJopgPKHN5JP6JtrLqgyGF0NG&#10;AD24KorXN3nu0JlqXE+H5hygqrUmox5KYQlZLDBvWTqg+pr5WQ1MjgRluScFVtoObUmtNSQwQPfH&#10;Ew8ndhRq8XKovuohEWkQszz7qZ6cu9ZRhtLZgYKl3BlA5+q6z1wpq5+wy6Mao7V9nW1hopbNa4I5&#10;qgSTAAO82VIaZ78AkHBVa6JsdXDp4OuNc6at8MyjJ9QMorZ9a+cwTTNy32KybJxhyY06nLhFjR0M&#10;lQwhzwQfRRy4aLLrwKtjRuGP8kRtGoaaXGZmc/8AiCkUFTDUYw9pB9cpV2Vy+QFtn+iKPprpFOSx&#10;ocz05CEXGhus8/jGNztvZuVZzaFjm5a8fpytH0I7B2D9ldKUrI/EiltlllHXHWVXbpnRVlE/YOO2&#10;UMq+odMcGKg3Ed+Fceo9GU93ie0uAc5pHIVN37pfVWupfJHLlmeBhZdlVkXlmlXJSXILqtfVFe4x&#10;RsLc+yj1bcrlSF8kc80OeXOa/hEZI4rJM7xG7j9lHb5fnXSdtLTxloAw44ShY0+H0E7Y4Jjo/UNJ&#10;LTCa418ssodgB4JU+ppbfe6Z0f4owgYcATjPKqWioKaClgwPOB5s+6KxPM0rY95jjI4LT6qT1Mk2&#10;/wBjRrW5MLVlTPpm+yVNtrXvAcCWNzyr103fYtb6fbNTyuE8DcSxg85+y59qrhSUEEkYPiVAHBcV&#10;7R/UCv0/qCCSCMw005xJtOQqap7p8ld1WXwXey3xsne2Q8ZwHFLENp2lg2kMGM5T7MFzt8tZE0PL&#10;jw0HlDamAx04JaASO2UXeknlAz3J4ZHbnMXyPGFV2rrRJXTP8hdHg5VkXSoMEhAAJPPByhNxjH4B&#10;0hADj6eqBdjjyFwRT+iXxad1RDPOXw08fzNYDz+y7Ds3UOzT6fiuEMzJ5WgNEcjTkj9Vylqq1mn8&#10;OoiON3cYUv6YVDJ4TSuy8jBwSja9Q18WVXadWTUyS6ta283yeuipI4mv7DCjktmDgS4BpyptdI2x&#10;ZwFHayB8rDzgZ9FmXS32NZLoV47MUFtpaaNhdgv9+6Pmyx3SiDWuHDgSMHtyo2dtLExuS52VM9Mv&#10;NNCTKQ4Sgbfpj/7oib4Sz0Xyf2VveIJtP3ER0tTLGwP8TYHEAn0VlW7rZehJQxvljpGRtHDRuLiP&#10;qFFNf0HivfJDgP7glQilqquMjeWuOMDhVyvnXj1spdELOzot+qW6uAZXGGpa7u7bgj90IuWh5qWM&#10;zUz/AMXD3y0fKFANLXSWEDxMcexViae1ZPJII/FAg7Fg5ytbTa6yP5gM9Lt6I42EtkxjAB9eEXpo&#10;uBjgKaVOnKLVEQdShsE2OQThC32aW2u8GZpO3gEDuui0+prv+zKnBxbG1LQh7QS5Of4F4rHFvKJU&#10;lO10YAHKM0FKAORwj1XnoGbwQv8AgL2u5Zx90TitsrXNaRyO/Km0Fuhm7tH7Jw+wRBniAEkq6FbW&#10;clErXjDIlra56hi0C2PTdbFT1sOctc8NJH6rnyj1v1Io6iF13c0tY44cCG559yumrrpKC6Us0Exf&#10;CwjAfH3CrCl+Gxj76Kys1LV1tIx+9tI9px9s5QVlErJAMq4tD6xdcr3DpWSaW0VThTN8045AOe+f&#10;VQyH4rZqTUbIrg1jaKfymUDzNXQNPp+ihtMlu/DiOic3a6IAHeFXuufhu0rq63NjjonW6rgPiMew&#10;g7/oUnp5tYK/UlyVhq3rnXNvsVDa7maq31Y3QFucbvb6JtLrPXdfUut+p4ZrTQ048bv5nHuMtHKk&#10;1No2SkqqK2sslLPDQnIYBtkdg98kfRPepGmReDFf4YpGCvf4bzM4nw/TkY4QcdM42ZA7mxpoiSru&#10;sMd6fLNDNRktfEXfMPce/wCit+02m13eljqqqM1j5W4y53DP0XL11o79oO4iZ9wLrVLEGhwBAb9F&#10;0L0z1HDctN0bWx4d23k/N9VtQjF4yLTyl0Q7XfwiWzWdzkraO6uoy85c3nkeys7QHRzTugdMQW1l&#10;FTVUwbiSZ7MuJ984Ukpqx8ZLHANGOOU9hlMpHqPdE10w3ZNHasYYPo6qDR0LqbDnU0h4x2B9BhR3&#10;UnU+SDStXWWuImWObwnhwxj9+6Mane2aikB4cGnBPvhVpqyUUunzBGAWyN3Ox6uUrb3DhA8q1uQJ&#10;1bqWW4QU8JlBlqImuILsckcoJomSako4mNGHMqiSc/8Ai5TenukkktHF/DRUuawZlJ+XhENJz0ra&#10;a7z3ISU5gLnQtjaSC/0/quXsUrLt4TGeHtZ0JrG8U1q6Z3Csqydjafkff3Cpjp9TUGp9NtqWNBjm&#10;zsJGDkH2VLdZfiOv8ej6Ox11G6nkqpHRvlGcPYCNuf3KsjSFf/s301tYgfiokh3gj6rUs3SgnIy7&#10;mtxDNc6kr7LNV2+0yPil8eVkkjcggOccY/dWH0p0hUaGsdFdqytkllqTiTc7OCVCdMULdT3wVtT5&#10;gyYeI0j5jldBagtLK3TdRSU8YZ4LQ5gC5DVwe7KZraKtzRJ4rxOyMHxC+Jzc5+igvWJkdRoWue0D&#10;lu4kd1JtLVrLnZaeQkZERjIz2IUc6lWub/YusLcu/LLsfuq987IqTN1zhSuCH6X1HUTUGmg+ItdT&#10;bcccluO6pPqzQVGprrWtpWPldVVrW8NJLRzn7K1NBatpaiGhZIYzX08ZY1gcPlxzlb2HX9gtAqqi&#10;qtvjVb6jwxgZyc54/ZdLXoFZXGZzmq1a3tEN130bm6e0em6nTlskqrg6Nr6vwhkn6ZV8dMa6c6Yp&#10;Jbkx1HUOABjm4P8AVG7HWVOoYPFfAaQAtczcOduEQveibZqOCFlTJPB4fd8R7/ouh09Eq4YYI2p8&#10;hZlQJqdxp5GS8c7DnCCuqY90kbnta8n09U2s3Tr/AGTrX1Fouk0sD+HQ1GcYTbV8LPB8Rp8OoYPT&#10;gKF0vWsseMctIj2rrhHQSRyMkDn4wcfdR+e5vrpGlrsEYIQ2smbW1DhJIXuHfn1TKtkkpo3OjPpg&#10;LxXzHmLFqXXBm3XUoJMO01v/APxwV8kx3geVue6sqzV4ZA1zcF3ZUVZrzVSVbY5CeTxlWJQXCaN8&#10;bAHY4yn8Z522i9Qm+xrKt/RP5pPzg70K3n3TM2tSVK01EDHEFPm7WY3DH3XtellvWZGHKODSnjED&#10;Q5wGwdyT2VVdWuv1r0ZS1FHSSNqqxzS0sZ/L+qsLV08RsFb4k5p4omFznt7r5+azljv+o61tIZZA&#10;6Taxzs5PPsqNZe68JFeNyKm1hqaW5axra6R742yvLseytnpfXQaiiijnlc+jZg7DkjcO3CB9bOkk&#10;mgNLWu4VA3PrWB24Dt91D+k+rmWWsbA93lc8YGfqsuytXx3sGTkngsGl1LWza2fYmuc6iFSHNZnA&#10;x9l9IenAgrdJ2+mfEC3wQC0/ZfM633Wkp9exV5xh0nf0X0q6a1TX2OySNw0SwB2D9QrtI9ktpelw&#10;Tuno4KdkTYY2hjG4wQmjYGQ/iX7Q0GNxOERieHmQjgdkLu0pgttXJ2xGQumW1RGXeClWU1PT19c4&#10;OyZpc9lA+rvR659bqKitFEWxeFIMylwGBnvypzVODKWSY8EuOCp90lo5G0ctRM0ecHbuWXBb7MEm&#10;sI4r1v8AChqHSkdvgsNtmr66GVrpJ4iMYHcqwLTr42HTjY70fwlbE4MexwyR6ei7bjZCG7hG7d/4&#10;SFxHr/oRfernW+62+lqP4VaosPL8EtPP0QOu0Tn+BKm1LsiHxKX9tX0sEtJNvMpyNp7jC5E01DPP&#10;UNdM8sY3AyXYXW3xJdM7h06tVPZ4zJdqaGPJnYwkHj19lyDVWrUl1hfPb7ZUOphkF0cTiP6BQ0um&#10;mqvU0VXye1zidz/Dj1TtWmrZBQVFVG15Iwc5J/ZdT6hvX8Y0lPWULhKPBdjacHsvk10fbd/9srVb&#10;30tRHVzShrWyMcP9F9WNKadqNP6Opoa97TJOzBbj6K+FdlWavonFSUU0UB8NGiqwXy8alu8j2Uba&#10;h4ja93DufZdSfjBPTRiMhwe3e3nuFQXVC4VlrqLHpLT8RiNZJvmljHAyfUhWjaav8KaK3lx3QwDc&#10;89jwgq9TVp57JPAS65TSYbqxwCf5lFbrqeis9ypqSaVsU0rsMJOMn2Uhqq5s0RwQAOSc9lROu47P&#10;1Hv0tLHcXUddam+PG5jvmdzx/RPqNVBzWyRbVXJPkua/3SpqYfwcLHRvx8x4ygEGlqiYs8WoBOeQ&#10;T2UF6Nax1XrOlqHXiDYKSYwxyuBBe0HAP9FacoJO4khw9lmeQ0MPIXqVq6L3LHA+tcNNQSNgD94x&#10;3HoVIKlzqm3uYx24gKBS1X4aozk591ILNetkYDznd3XS6bFcFWukB2chzT0bmU0gd6DHK3t1QGTS&#10;c85S9AWiCRzSMOyULg/3qTB/qj9yT4B8B+rdHVRRHPLTkqtOrM7H1EMDnnAaCQFYVNE+RmfYITcN&#10;JQ3q+iarGYRGG4x64QXmKLNTpVCrslBxUuTniso6lk+6KowzORkqTaKnqa+vZS1WXxD1Cse79NrY&#10;2t8NruD6LNPpOn080S07cn3IXnnjvB+Qo1Knd0HSsg0PblDSUEcbKdgDi0cgINU3J9qLZppdsR78&#10;91ituhozNPKN7GDOBygOoLBB1Wtbn2m5OpKuJv8AcHjkL0lScHj+gXbl5ZXN11/oe+6vlo47BNdb&#10;iw+Y/h3YH6kYUvtFHpp99pI5KR1sqCNzacNP+iS0Poek6ZU10u90LJ7gGZBdjJP6on0w0gNR3yp1&#10;Vc3ve+Xyww+jW5zn+iFqUJybkuS1yxBotOO2RvhwyCMxkbSHDOQilPVSWqIRRRRx7uMsCax1UbQ9&#10;jCWAHABC2nq20dOaibysHq7gLTk9kOACS3Fe6j6lNpOq1tsrJJJRKwh7WgnHHqp5Qww24zvPla4k&#10;4cqJtNT/ALR9TrnUUMBlrnctqCPLGM+6ml9v9ZFmmdKZHt8rnj1KzIaiSiGV1uXY41ZqN9wldBDJ&#10;iJvHCjm0yxO2jEmMApHBznJJdycp7A3DAg52OfZqwgoxSE7fROo4JJHkGQ+o9EOtBP46qmfIcZ4y&#10;jNZMaegleO4bwENoXs/gs072EOJPGFVXBJ5LOM8lj9Nr/FV0ktLweMcHKkVDQ01LPKXPOZHZ2qot&#10;GVv8JMc8TC0O74OVZkcU1Yxle1+WEZ2hdBo7oxlhmDqofLKJpbIaalm3RsxuHt6qP3irqYr/AAxv&#10;yIXO7lb0d7a2EgOHit55PZBLjc7jPWCYRNmiHqD2C2Xdh8GY4NxbLLjljbThrH7hj0QK509RVb8k&#10;iIDnB7php3V1I9zaaRrhM5wGMJ7rrUTdNaVuNxa3AhaXZP2KtVmVkp2yI5/B6WBzpmt2hvJ3uCHm&#10;8UbqrbGW57ZC5Z//AIhrjqK+1ANe2KnMm0Mzz+yuXSFWKikFRzI5wBHuuK1nkoqe1GpRpswy+yzA&#10;wzYPibQewAysVFbUU8T42uzkYB+qGUd0miawOZhv1RaANuznebw2s5J901dsXhp9k9jXZXGvqG+3&#10;nS9c14c4RDdjcMAKIfDk17BNvycSYP7q79R0ElbZKiCGTZG+MhzsKCdItLtsMlQxh37nkkkY9V0e&#10;kk3JL6B7P0XvbXA0zMIsOY8oXb2hlOxFG/3RXSPiKwAvhgysI2FAawB+R6nj+qO1g8pQKoIEg59U&#10;DY+C+tc5Pn7/AGngY249OiTjMNf/AM0C8tf7UDmv6cf+TcP+aBeVOQgNDVFyk+askSM19rX5zVSE&#10;e6ag71s4YbhC7pF/Jr+PqZT/ALw8j6pSOSQHL5S76FIxjzLz+6kmxYHbQXPHmyk5o+Vim5ISsjCV&#10;NSaHG7427E38NqdbCVoISXFJyyIRbGPTsmtQw7xhFmQ4HYJtPH5xwoPKEN42ODcnstxwQnDoyYlq&#10;2Ekdk24Q5pHp5szymtPHt9E+DhgJbhCDmbXZWN6cFgfytTE1o7ApbhCO7K8tmgbuy32g+iknkRtC&#10;nhZ5CtKWIY7BPBHlpTNZEMqUYnIT57dzgkY2gS9h+yfYGBwoNYHE4mJ1FHyEk0ZPCeQM7JJZFgVj&#10;Ypta7oLRpu41RZna0jconBGPVGr44wdP7iM4DgeAsbzE2tO3H6DvHxdl+CMae1rMI6maE5cSUJrt&#10;X3OWV75Z5Imk9mnCS6aU0dRRVW8fKD3UY1ZXuNZIyMna3heMXTsU8p9npdNcWlFjmov8hnc+Splc&#10;0dhu7pO4dRKuKk8Klc6L03Z5URE0g5c0uz2CI2fSVwv1ZHH4D42SHh+O3qj65Xy+OchU40UrIg69&#10;XCul3ieR7yVZWn7BWz2ds1TK/c4IjYelUVngdLUneeD5uUZvU5orVspnYwOBlRuqnFZmDPUVykox&#10;RVl9pzS3EtOTtOMqE6xnc+gmA7YUxuTpKqoe6RxLyTkk+qhupISKSRpye6H0uFamwpQ/+0pmlkdS&#10;3JzndnHk+ynmmGPbIJqV2ZM53fT1UPrKB01UWNGAXeiuPpxpZjaciQDa5vfH0XY6u5etFWoalj9k&#10;g0zqG86o1JT22IiCnwGPmx6ditNY2d2l9QvpQ905eN24cKVWWhh0w+KWmYHvDwScc4ylOqc1Hf7b&#10;T10LQ2rYcOLRglZ2p2KtJvsyKd3u5K8F5rImFkcxY4dk9091LutrrBDU1JLM+qDOja5peGu3evKi&#10;2p69lCxswad47+6z6IuT2I0VCLWTqLTvU2OaMeJKARj1U7odX0lUxjhO0En1K4lsGsZKuRjGOcAe&#10;Cp7b7vVtqImfiJQ3vy44Vlnu00sPoHlRCfOTrNlVFVOLg5ruO4Qy/Wc1kHlGVV2nr/WRdp3OAHYu&#10;Ks3TuoBVNY2pdgfVaEHHUYUgC2DpfBVWqOnck0jnZUCrtG/wt7ZXPwV1bW2mkujHgDw24+dVj1B6&#10;ZSvtpq6aYv2Z8oPdPd451x31jU6qKliRSVTPDC4CR5I7ZCQqaplOWmKVx9cJa4WeeJjvGbg98YQN&#10;2Y5MHkrEaafJsJprKHbB4krpZC5xPYH1RVt1ho4AGR4fhCWzb9re2fX2Sr6dpaCXZP1VaypZFlEm&#10;6f8AUausN5jiuFU6SlceclXZda43emgr6LmidjB+i5Xv5FPG0t7+4Vp9LOoNwvOlzYYWxl1PgtLj&#10;5nAei02nJEbYKTyiYVMPjV529gEPuUT97RnAbklFbPXVNdFN+JoRC9hxua3B/dMNQwOo6eWt34DY&#10;zljnfT6oWdMpdA2drwQ280wuFI5zXZ2Hsm3Tuf8ABXh7fVPLM6hlsLC+qxLLy4FwyhEVNJbLsyVj&#10;vyy4YLXY9VVOMohMfksplvVW+du5DhA05J755W1ruDqhmOXN+qdyQsc7jjPsh6k5TI5a7GDbYKiQ&#10;H+VSGkohDBz2HZYttGHRn2Cexhz8R7cgHsO6Mvi/wj2RlJY5Ixf4jM8jG4bTwq3uDxTTZc7YAclW&#10;9qijrYKOV8NHJsbGSXCL/XC5X1V1KdcTNFBE6GaF5ZI17MHbnBKv02iuly0MrYJcMtLTteZpJdjt&#10;7VYulB3OdqqvQL45bPSSxuDjIwlxH2VhWatf4YEffOFBwlB4kJNvssW1XY224tLpctz2VjU1VSXu&#10;HbvDZOw4yqotkAmYx8rWl/1CltrndSjdGMEEdlbppuqb5BL60yQTWttK/aJAT9kvTsLCPMloKyO9&#10;wCJ4DJQMh44OfukKeridUGhnaIpo+zwMbl0dGu28SMSVLbClE/zI9RN3hBIITDI3OCz3CP29wwum&#10;puhYlhmRcpRfRmWkBaTtzn1TUUoaD5EbacsKbSI1xS5B4S3AkwBp+XCw5mATlPpPqm0nYqBaRq+2&#10;F1a4VtH+TXs7H3CbU9wprvTuo6mnjikeMTQObxu9wpLITnPqEFvVuZUSfiR5akdi0YKAthJyyiid&#10;W5ZKn6naGmv8FJbi7NLHIGNd6uA9VMLVYYNP6ehttORCGMyyQjnd6opDIKhn4eqjaZWnyuJ5SN0Z&#10;I1ke9pc1p45yowT7IUxSYO0hqV1bNUUVTOZKqlPJI7g9v8lMqe4DwmN37Hc8e6rRwp7dqOGuA8ON&#10;3llxxu9splq7U8lrq30wqjDJtLqeQH6eqthao9hzW58En1pqf8LFLHjfhpP9FFqW40lbpR1TVNe4&#10;+ba1qCjXrLlZa+G+0jG1LIiI6ynHBPpnC9abzT2q0U7a6VrIJIMx7vXnuhb7Yy5TA7JOMllEZ0vq&#10;mnnv9NaGtcXTZ3u9m7jgfsp5f9TWvSFnubo4WzyOq2QsY4+5xlV9pOrtt513XQ01CaR8RGKk8Z+x&#10;9kG6w181kuPdlSBK14az1x6n3WfKbityRTOePkxn1ws343UtustRPBVwVAE7CxnMfbI/yRur1bRW&#10;59qsMUDnClY1pc539FGunN0k6j9Qai5VewRUETWhrhkNyD/0QnqDV0sGtIaymmEjfFDHbPdWOcrI&#10;mRc3J5iyf2Cvn/i9SaCncWeMC5gPbldP0bPxFA2YDD3NaHNcuPdLaynstQ6vpYxI8SHLSM559VcF&#10;T1nvFroqSf8ABtm8WIksDM84QNunystmx47UuHDJLZ9Rx6WpbvS1eGGGQvGfqULvnUuG6WOqpzJu&#10;jkZhuD9FWet9cy3y2XC7GHaJYsGP5eVAtKad1bcKajvkQc+xvPDclwwODn9QUNXRJxUcFup1DkuC&#10;G0k9x011IbNTVL3U1Q9wc131UuZqE1EELWvxLDWtc8D0HKjGqJmya0ha1/hyM3vaBwOMoELy6ywV&#10;J8QS1VSRkE5IW4rJ1xSOfk90ss+jWkdU2y8WSkfDVRvkbG1knPI4Rr+JQQHO8Pb7rkD4SPxN2gvh&#10;rqmZ0YcDkvPlH09l0XXXCOKlDWO2wsGN57n9UdLWOMNzNeCzFYJfJqyjhLsvDWN58xUJ1lruw1tM&#10;9pqR4v8A+jOefsobfbm6shaxofKZfI7wz2yt9J9JrbZ2yVkzZqiafz4meXY/dCO93rouhiMssiD9&#10;QQOuLxE4Fu3vtx6lEHVsUzmB3bCe6n0/FTVgfHRAu24GxvGMlB5aUxxbQ3a//wAQ7LyfzPhrfe7o&#10;rs3YXQkkgzR2uB88c7Tgt5ypnb5mQ7RjcXhVfT3GegheXudI0ejSp306uNNe6hu7xMx9w88Ibxvi&#10;bJ3Kc10RstS/EsWjuM8VJE1sSdVcdUaR9UWbgznYnlO2lMbGhxH2KMU8Qex0WcscMYPqvdaqpRWD&#10;npsrCtoJ62imdNJvilPmiPt7KoLv0moqTW0Ve1jIaZ20iNvv6rom8W78FvhDBiQjBx2Ve6xs9TW3&#10;mjhp28MGXuH6JtTR7IohVLD5Ks+KOwQas6Su8Bh30RAAb3xnlcGM05URVTJmU07WAAB4HqvrZRaD&#10;oK+0ywXKAVNPKMOiI4JTL/2I6Obbn0zbFAWn12DhU11NRwhSS3HzlsGi7tqGotlLQUzsslD5JHlf&#10;SLp66aOw6dDpNzoIWxOx7tGCgVw6L6epqN0VvhNpqNvllYMBHOnFiqLBQw22qndO4SEtkIycZQ2y&#10;Vc8lsoYRclPgwtdjuFC+pOoGWPTVTI44L3tYP1U6cDFRhoA7AZwqz6t6WqdY2yG2wSCF34hkhI4O&#10;BlaWpujRWnJ9lEY5kV8Wuu81vo2HHj+ZXrYrY21UVPTbclgAJUT0r09ZZ6pjp8SSxMDWOdzj7KeN&#10;IbuDieB39VRpGpPdF5Hk8PGBK4VIp6V7Iv753yqNgDSlGZR4ZuNZ5QfVOtT3+j03DLX18zGMY3LW&#10;uPJVV9ONX1fV3X89wLA2zULC2Nu3yl2e+O2eEXPUw9nrQti+iW63tzqXQdc6600VZW1Z8JjXN7ZU&#10;Pit1n6C9PKGor7dTP8Vm98TogRz6HKmF9vsmsepVt03TnfSUrhNUlvpjAwf2Qj4tKGO/6ZprHR0r&#10;qmqnfhsbRk7c4yoWOUYvaKMcQcWUl0z1Na+o/U6bU0tsp6aC3tcYmRxhuBkDOf1XVVnvNuv1AzxC&#10;Xx8lhHZq4J6Yz3Dp/SazprlTyUVTDSujp45QRuO9v/RW38M3V83W1VNqukwbUEnw9x5+yyadW4Tf&#10;sWSxptLDOhNRabpqRhr6SJk8w7PPoqU1PriqttW4NKuO1VzhSPpp5Q9hJIJOeFSfUy0xMushhw5g&#10;9guK/wAhom5Qtr/v/wDAZVJpYYNpeqFRI/wJX4ZJ5XJ/pzRFqffHXGN+JJhl3sVWtVbJmTse1nBO&#10;QcKxdHVMsUbGyZwD3XEx1c6LIyznnoNhByLat1PFQw+HTsDGewTlzXkZCE22tD4x6n3RqGnmqmYA&#10;P2BwvZNLP3Vxsf2BWy2PA1nponNzJ6JF89PEz5wxR7qbrS1aF0/NV1FzijqmscWwvcCSQOAuUYfi&#10;jv19rqaaCiMkLJA0tY3h33CJsmq/so/I7m0vdJbhK+Bh3MaMZTunrYoax8RPnLsIB0TrZ7/YY7vW&#10;Upop6jkRtG1oB7cIFV36q/8AadPRMZikp2b5JC3jn6oyMmsSK1HJcEdQaSnDv2SsFa0R+JITyc8I&#10;GK8V7YXh2ItuB7FLSvIAGfL7LRjemuBnBJjyVsFTX+NyUIuVwbVV7aAPDGg5RKilaXvGfMQcAoVJ&#10;bGw1xqJgC89iRypTtnKJFx5BU9DBU17oIAZGHh2UjRdPHUF6ZX0E/wCFGQZGDs5SSKGGOQyRRhpP&#10;qAnkcbxTlz3ED0GVCMUo7pk8voinVjRjNS2QVETi19L+ZIxn84HfK16X6l/HWfworcYIYvKHY+bC&#10;kdHcCaj8Ps8SOUEPzyCMeqfaeqrZHA6C3MjxEXF7WtAweENtg5ZgVynhciklfQtIbI0MkdwMqN9T&#10;H3C7WCGmtXhuZnnKddSI2OskFVBtin3/AMgwVBK25VdI2nhiqC4PHmw7spW2LGCUapTWUZ0+2l0R&#10;p91FSsa661P+8VB+YISA57iXPMjiclx9VuWmSUvedzz3ceSf1W4YQ5YCeFg3I1qHZ5keSE8YzEZS&#10;cbCnLGjYc+yS6LH+xneGl1CAPUJpdS6ntFNGzu6PlO66mlqixodtGewWKzwW+FTynLwABlXR6KXz&#10;LIzqJ22W208bOHu4U80pqDfaJaeV217G53eyr7VVC+apphGThpHAQTV2o5rBT3GNkxhxRF+4HBzh&#10;RzKDyUWw3EmuvVrS+j2VZrbw01EzsCPgppTfEVb/AMJEykIkzxkt7j0XC2oNS291sFZLWOrbpJUP&#10;xHI7eAOMHB/VWF0lr57q2E1Q3tzlrT2CH1OtuguAH1qKwd1aQ1vBdJ2Svp4mvfgh4HOVFPiZ6j3K&#10;PRNTR0dHupnuDZZR9eEB05c46aCHa3zEgDHojfWDVVptPTSSmqGMq7lVODY6cAOO49uPuiNLq7Zx&#10;KnGKPnTSTz0Gr3TOjeGNm3bcrr/pH1ctlzukNvY5wlw0OaT2PqqUvfSm+2qmmu81oldJVcxsEW7b&#10;/RQ/p7fqrp9q6Svu1LLDI13liLCCf0WVdp3ZLc0X0Sz9n0WrrkH042DJ+ieW/UDIaIMLcPKoTS3W&#10;a66tdBBS2OaCF3/fOYQCrdtNHO5rX1D2udwQ0D5VZp65ynhErpQXBMDdw+1yiQYyEO0yBG4vb2Ls&#10;ppeKjw6VrAOOEjaLh4fA4+y7rRx2YyZE5JlrUE/iNYjm/wDLUOslQXtZyf3UoEn5a6D6yCN5Y3rJ&#10;PK5Rmtf+YP8AiUgqzloUauB2uk+nb90Fa+Amvs4D/tO5P+2dOP8Aybh/zQLyT/tN3g1/TrPP5Nf/&#10;AM0C8qchOB/ASO69PMQTgKPy3OaL1ytobhNVYGP1War2+glwa7D1O8Odz3W0ww/jsh9LJJG4F4JR&#10;FkjJMkuwfZFxllcjYYrTkNITgkOTNh82eyWErR8zsKb4GxgX/DH3WRAB68rH4tu3O4JnNcWscfMF&#10;HchlyPSwDPqmcozJhaxXWM+Vx5+60kqG7w4HITOSwPgd7AGLwafRaMnZK3Adgp5GxrWZBDuFDKFg&#10;SYCO6VJIGQsOBc3IYVs4v2j8px49lPaxhJ0pb3SrHhzeFtHSTVDPLCc/VP6fTtWYw4x7cpbWh0sj&#10;Bke53HdbxQuc7GfVOZrdNR7nP7AIFJqSKmmLJCGkHGdySa6HcWiSU8RYOU5DcRkkpnY5TdnNER3A&#10;+oU3t+h6moj5acfZTyQzghMcjTO7Lucp8whxHmyFM4emLy9z3ZH/AOqmlRo6WCpa2OMkeqi2iMpc&#10;cAGKle4gsYXolDbqg7fySB7qydN6HZJTtMkfP2UypdHUzGN3QZHusq/VRqfYbTHd2UnDQyN7tP7J&#10;xr2N9HoGUBwLnnGMK55NH0j+0YH6KuOsNp8Cko7fHHjxXgn6LlvJeQjLTzyzZ0Najfu+iutDW3+G&#10;acnqXt2F49VVOpqxktwmLeDuV6axlp7NpGODcIpGtAI91z7XSMqK3gEh3JK4GWLHGS/R3lXeTagA&#10;fUR7uSCMAeq6MsdE2n0/SO8Da94GDhc927w2yCoByWH5cK5dMa+bNaQyZwD4h5GlaunvhRZ8+gPy&#10;NU7F8OyX3Oqip6eKGZx8WRQDXkzaelayOQtJUmpqqS+gVUgGI+yr/Xl0/FV4hADQ3191Rr9RGz8S&#10;rQ0Sh+XZFy7aAeSfcqM6s5gJaO6mQhZNGPQ49lGtSULnlrAPKedyx9NYlZyba4lhlbUlsMtYeO5B&#10;Vz6KphDQebuolY9NvnmdIRloI5AVi2m2CmhDQcfotS/UOTSA7OZcD2Rx444TV0baiJ8LmgtJzhPd&#10;g+XKYVD/AAakHGAFTqG7HFt8DwrinkhFXSGgrZGOBEZJwovq+Gmhs1TLI0Pmx5G5Vl6ntxq6P8RE&#10;BvHcIZp3pPVa8ilqG4LIgeM5yQj/AB8Zqe7HBW5KuL3HPtk1Hc7dVMP8Lc6Eu4c3hXLY70K2OFz4&#10;ixxGcFIjpxeqWjqqmajH4WncW4H/AFTSzH8xrCwtcfX2Wv5C2M0lgGi1Z+LLSt1WwRh7cjjnCkTL&#10;/HTxsaZfDcR8zuyhtqd4cOwYLiOCU6rHUlVSmCpzJJ6FhxhZUbFBJx7HlBNYZYulOrn4GpZbLrG1&#10;+44bMzsrVo62juzHRtfGWPGduQuQ6uOrhfHTVMT2UoP98z5gFIdM62k07d4KWGoqJ6M4DZHjkLb0&#10;+vbW2SMuzRx/JMn/AFT0TiUPpGgZHIH3VL1eka+Fz3OYQc8HC6IN0ZcqZz5HGTcPKSopqd7oqbfD&#10;CHEcdkBqqoze+IRp5Si9sijJKCqgeRKw/QgYWsjXseGnOEYudZcJqpzXRDYT2CQ8BziHSRlv0WZs&#10;NLKAN3gNTHwC4D2CaaerJ9PX+iqmOMQDgTgdx9VM5vCipXEbQQPZRSpqA+Te4tODwMdkbyngk2pd&#10;HQtbre0ss7a2WoMIcwB4Y0/N7qpK66ad1BNVT193q5QGuMcbIzgfdGOmOorZXNmtN0p2SiXlj3nt&#10;+itek6LUmsZoaSjpqekp9uJJQzkhHaWEZNqRn3v1rLKb0TR2uvpIJLRYq6vnY0hzxH5UTktlwuFx&#10;/DOsVZBKDkflnC6m0R06ouktrnEBa+mDQH4jBdwfTlS2xV1uv8T62mpPzG+XMjAMoyegU02ZK1+x&#10;8dHK1gmloXvpK2J0MrfRwwpfHRZp2SY7gKVdXtC1njsu0LIow0+YM9UCiLjQQ5GHFjeP0XPSoVE3&#10;k2q7ldFNG9JFiMj6IrplkLr3S+OWCIHndx7JrTU5ZDlx8x9MLR48NuQ3zNOQ72UY2bJqb+hWx3Qa&#10;Lp1SK2nhomW2kjqaZ+N+cEYXF3xgdHxYNe0N9tcbWxVzAyop4x5W7uCcK+7f1SvFpp305LZ2fy7u&#10;NqqXqlqCv1TVNnrpTIG9mDgBbz8lXCr49mVTprd+X0QbS1O21WiCNjduG4wprZj+XwcFQ+mlDRsI&#10;wFJ7a87QQ7GAud/ke6WWbkYtEztNZPG7EhBa1THSV8bcK91PjIHB4VZG4yMiAZy5TvpZFGypfJOQ&#10;17nDGfsqpSasSiD3Isdobay6XGB2SV0rKfUMDIIYnRznhsw9D9UXnoBVxbS5hYed2Ubsem6WGk2l&#10;olDu7hxhb9ellbLgx7rVVHLINZNWCCvfY7lG+CqjHkc8YDx9FO4JvAETvmY72QTXPTsXy3mqieRd&#10;afmOZvcj0CF6T1G8RxW64MkhqmO2ZeOEfp3PTWNT6BvhqYPZ9FhxVbTH90mc+bdkkjy4CYsl8Hdk&#10;b2j1aU/tTopXTVNRN4VPC3cQ7jK62u2NkcpmHODrEZAC0AEbscjKbyswB6H1CqSbqRR1uta2OjrJ&#10;I2xy7A0jcx3PvxhWjHPJJHGSNznNyCOylCyM3wUqe54RpMfZMZ4y+TABc49k7nlDXOz6JxZKujgq&#10;Xioe17nfK0d085fYTJqMcMAzWOZtQyV8bWyOdhoP8w90J1dQVlnHiSQubERnAU3rI4am5xySPJ8J&#10;3kGcYTjU08dZYqgTxtLADh5OSgYyTyARlsfyOaNR6mipI3zuzIRxHGO+5B7fRT6wtxnqPy7s3kML&#10;sAt+32WNSWSubX1M7aZ89GHEs8MbiSovpm6VdBfJ6m41UVDE12PBe/z4+2Fn2SeWjVoTn8okqZom&#10;6VNrrKWmbH407CA0PA9ErVdOtQVFmtkFdQkPgbs3tORtTfV1RLb2SVdHUSMEoDo3skyFIbJ1Du1i&#10;kp2VVR+Jp2NbkPGc5GVXRCubeWA6hylYk0DLBZXw3OtcKZpLXtidtPOAAFTfxEXJ9AJKqk8xDGhz&#10;e230K64o7/Zb5ba6S2xww3EgyuZ6udtGQqKj6VUuv6qnt12lMU9cyV7mu7t5JA+qez/S8/Q84Qsh&#10;sb5IJ8PFObT05vl8rRsdVHaxx9Rg/wDVVtaXvqqiukfJuDavxIyeeOVbPWEU3TqwQ6SoHhkTGEgj&#10;jJKo/Stwca19K5wDuSTnOUdSo2xyjm7ISpk1MtbRVVEYa4k7vCmduYrk6ZVUFztdXcpo/GfRtIbG&#10;eRj7KkdBW6aSuu1Q5rvw85bJ4Zbjy+uD6q+Ois1otOorhQ1ZdTUjoS4ul7FAWxk5YQdo5JPLIBZW&#10;PvMtXWVVK5tO9z2eBI3gjPoFeXQKe3XTTVx07HSfh2QykGJ/8oPPH75Uj1NbrXW2ajrLbDSSUrXc&#10;mMYzynls0YbNrKC8ULRDSVtOwSwtGMnaBlbVVG3tF1slLo47656Rl0N1A8R8THU5L/Cd9yVzhf6u&#10;Zmog6d4ax2SA36dl9F/ir0F/H9FvuFFSGeuo3eXA5P0Xz/r9KXq8XR0UlpqBUQEFw8M8NyATn9VT&#10;bX8+gBwk3kvrorqOo6ddIb7qapjcGyvDIw4d+FZ9J1LrLhoeluL7e78JMze+X0U7sXS21al6E2+y&#10;S0mA+Nr5G7cHcFMbJoe3W3StPY3U8ZoWRhnhlvP7qy3TKcEkakJpRwyv+jVC+62upuNUfGgJzGMY&#10;wrDmjDiHtOGt4wU+t1hoNM0oo6NrYofSLPdDK176m5Mp6YAta/L8H+it0+nhXHnseTUuB9Q2hj3G&#10;SRrST6EcYQfUWlaWaCTa0Ne7PIUvDWukAHHAyENu0RMcmDgNaSTjOEr6YWRalEeMnF5yQHS+joo4&#10;pDLiXn1GVNdM6bpKaoe2OMM399owot0q1PT6hF1hY9rpIJSwg+nKsa2k09SHcHnHZQhpa4RzBCst&#10;kuROphFBVFoaXBvZEKS6h5b5SHAJpeJjHWEgcH1SMQDRvL9ueeyv/lRrw5cZIRi32FbsWVUDZHDz&#10;jsgUVCJZjKR5vdPnVDZYtu8k/ZYLi1rAzn3Undu6JSjg3hLqePYBuHsUzkq2RF7XZDGguJwiDsMh&#10;L3ENA7k+gXK/xV/EfFoi3SWyx1DX1zmua6QenCnXYkUxy3kv/RmqrXr+srqOiqC2alO2TccjH0Uu&#10;tunp6Kuh2SeLHng+wXCXwEaq1BedXXd9WXysmAe6UtODkrv6gq5KWoGT5WnklDXz7wGPmKClXNIJ&#10;mQh2cHlQrWElZFUOka7AAyCApT+PZJW+I0+IHH9k/uFugqqGV80YJI4WD5eizVaRxg8P/wD0UQ4m&#10;slX2LW74KpsdRI5x7cqem7+LSvnY3xC1hcGj1UAumm4X1TnRN8Mg5Ur0c4saWzYAHHm5Xk3gfPW1&#10;a56WU884Dp04juZztqq3az6269mtslK+1WyCXZ4jjgOblWfqjVumfhx0nTW+SSIVdTIGbWHnOO5V&#10;t1dA6akqqihhiZUOOQ4BfK74l6/Vt66nVlHeBUz7H5hZE0kA+i9t9LjLejO3I+hPw+wUksN91W6r&#10;iqX1MmcbuQ3A4UwstudqDUEmoaiRga3y07MZ8oXFPwV9O+oUl3kqa+4VtDYG+Z1PP8sg/Xt/Vdg6&#10;z6sWXp5YhSwE1NSAWxsaOBz7rU+Oz5D5Rzh8VF9tb+qlstUbRDNWHw3y7cNyfdR2o+HHUvT2spL9&#10;YZYrnBIRK9gf/wCvdVl181y7Wmp4qwECqp5PEa8cFnf9+6kunPizvGj7fbrVXx/xCJ7P7x2Rgf1W&#10;BZCv25yLcdi9O7JJcbHDWV7TFVluHR5yMonddC26qZM+doDmNLnuPZQPo512tmurfCC+Km8Pl7S7&#10;aVGviM+KWzaI0xc6G1VLKu7SNMRaw/ITxnKM9On1Nbi+WOpPKwC9RR251w8Gj2yxNcRuaeGpaz0k&#10;1ZL+Hp2YOfmwqJ6D6iuOtLPVwuqd9bnL3uHrn2XSGg5v9naQNuxZDJuw2V5wHLy+7wn/ANduX4o1&#10;lalDvkmFispt1O38R55D2wh2tqG/3ih/C2eVtG55DXy8ZAzyj1Pcaa4iUUtSycg43RnICx4r43vO&#10;TwMkFejwrhCqMYfQBZ8uT5+/EN0m1bp7W8ENxq5rlSVB3tc0khvKt7on0uof4TAZW9nbzluOV0L1&#10;Vv1motPUv8QpIJqyoOyHePMEK0pYoKKgZ4m6LczcGgYQV8lPjJKCeMlj6OlbBavwrOQwbRj0wo11&#10;PpWw2qppKN/gXKuZtZIBy4j0yi+izudiM7Wk4xnKR1za462721z2yGWneXNc08Ba8JxWn9knwQhy&#10;+CKdLLHqWltkZvtUC5p2NZ6gD/7qf09WC97Tny8AoPcLu8vD2gDHlOPVMJ9TU1viMkshBP8AKsKP&#10;laFLbvCfU8ZJnRxtkkMmTkc91tUTl0odIcsCjtjvf4+mMsfDT6ZRRsj5cZGQt2F8nDK5QPNYFblq&#10;mnt9M1xic8j+Rjckqkuq/WO/WFskzbZLT0rsBrneyu+NrIXuHhscXdg4ZwU21boS26603U0lyjBk&#10;MRLNo7Y7Kd1k56d4KXJLsqDTvWSKwaRF9uLxucPKzdkngqyuiepmaj0nVX1sHhNle5/m4y1cYVOm&#10;rlVVVbY2smdBBPsYw8gBdJaVu01g0HQ2GAGF0bfORxnhcx4/XTUpQmTjRK3rokmqtaPvM4hgjLIG&#10;v9eULhi2sLskl3vyhdNA4yN3HPmzlHWNAjAWjZe5dG9TUqo4E2BKfzLDGc91k8OUU8kpcjiP/VLY&#10;O0nGQOcJCPuP3Tgzimjc84xj1VqTIPoYW2nqaytZPLlkbHHA/Relovxd2399qSslVV1lXICQYQcj&#10;0R6nhjY15bh7z35VkSkGl0dXWOaBkx8lVp1D02NSVNVvmdFHI0swPUKw7fmGvnDgec+ZOaDT7bpX&#10;tLmAxe+Mp5RfBXJp8HFeuvh4m0VamahgaauF0hY2DGXH/wBZQ21aurdJ4gdb30kzow8CQYwCvonU&#10;actt+dS0U9KyVsZw1h4BI9cKkPiErdDaeucdE63w1d7+RrIwOMdhhUaqnMMmfdLaiIaE1XW0Wloa&#10;uphdPNOR4EeMEk+qsfS3T2X+Ixaivsvi1Dx5KZ5y1vt5VHunWnam5sgulxpvAbFzTQAYaz/qrjpo&#10;XVo3SckDDfYIrQ08dGTOxhe31kTo2slYxzB2BbwEyu/TrS+oattbU2yB07eclo5K1dCafscpxTVb&#10;nloI7fVacqk/ophbOJrVW2kpoWxU1NHBGwYaGNAwmcLXMfkADKNStMw5GE2fT+HjAz+iErioWdEn&#10;Ny5bGV6ANM3/ABZCH0jSxwx6lEbrHlrcnhMKeQbsY7FdBS/sbhLBP9PPOxn2UvYd0fKhmnn+RnCm&#10;Ubm+H39Fsb048FeHkaVJIYfYdlGbs/G4+pIB/dSWtlDIzgZURucm847cj/NB2coLri8nBn9pgGvu&#10;HT3PpDXf80C8k/7Szm4dPuf+6rv+aBeVaQThjGnENYMl4x9VmKeClnc3cODwru0Z8N1ZUzA1EbQz&#10;6qyofhmtrAHSU0Lnep91hOqUQ1SU+zlZ9yaxgwA4H2TeavkjiMojdgeuF1qegFsicD+Ei8vomWoe&#10;klvjtb4vwcYABwQE8ZTRPavo5Fj1ozeWk4cPRPqK4Vd4k200e8qK9VtPP0vqdrI4yyNz/bhdCfDv&#10;o6muFNFUSxiTc0HtlFwlJ9kZNR4ZXzdO3l0G/wAA7fuo1dLXc4p/M0ty7tld1T6MpDTFrYG/soTd&#10;eldJXTmQwgYdnt3RyhxkDc19HO+j+ntyvj2F4c1h9VL7r0impKcFszwR34V9WTTlPb2shhj2bR3w&#10;nlztIkZscN2fdLZkbecyUOgqsHbuc4e5Uz09068Tb427urho9Kws2uMYx9kdprPS08fla0HCf1j7&#10;mVzS9NqJse58fH2W1Tomjib5WDj6KxzDtG0AYTOtpQW/KT+ickVk/TLGlwjiGPdEqfTTzTYICmNF&#10;axMXE4H0KMUtn8mDgBUzk0WQ7KN1Fpd4jl49Fzd1AstZS3Fzo9wbu913hfNNtkgeRgqgdfaSjkle&#10;3YCefRUxeSyYz6EW19RTRvlbnA5yuk7dRtbGAGjsqc6U2w22HZjb91dlD8gVz6QJI8+ABm3aEOfb&#10;W+OPKCjbmhw4KbviO8YGUyW7gg+gjaabY0AYCPeGRFjjOOyCW6TaQCcfdG/F4aRyuG8opxbwaunE&#10;Cw5xgKtdeUIudzjlcciDkqzK+oEMJfjAx3VaXuoLrRUT9y5pw73XEXQst088s6HRw+ZQvV25NrXt&#10;giJPPIVWPpZJo3Rs4cG9x7qc6rZJNUSvc1zvMccKHVdPVU8bZKd4bJuJId6hZGlk4uKl9HZJbYrB&#10;B7LqSpttyqKCoa57t3AAz6q3dJ0puEDH7DG13vwozpyGOquctTV0LRN28Qt4J+6snTzBKWEtLWg8&#10;NA4Wl5G2CgnDsrbzyS2eeOw6cLGHzkH/ACVMXa5irrXSbjj6qwNb3NsVE2MH07KpqqcSSOw4BZta&#10;c4rJKlfIM2+8RsdteRhFqp1BWUEskmNzQoFI7wiMAEoJqe618FLup5WxtdxtLsLU0uk9k+EWWvDy&#10;Wtpl8UNodIGYy44OEXoajxMnPHb6qrNE3+6Oo4IKlp8A5w8Dj68qwaCoYwk7hn7qnW1uuagipJS5&#10;CMrnNmwBz6JrUuDnEOGHKS2WghfSmqriBH3BKa3KktFVJthkeyQ9nHhC2VT24yPnAHg27AyZu6En&#10;Dvsrb0TbbXY7d+JtrnGJwy9h4x7qsoNMVMrZZIZTPGzkgcqbdPdd2uaoisW3wqxjsSbhwQef9V0n&#10;iU4f+wx9c3OPxHZbS6ssdRQ05/DxPkd4jiMLnHVNrj0xqWWip5fGja7JcuhtRam0/bXXK2Pq4qOp&#10;YHFpDw3JXMNyndJeZ3GUzh0mQ888LQ1soOTwDaGE+mTa2H8RCcOIdjuilttrYpvEd+Yfqg9hLmx5&#10;cCBjuVJKRwzwRkrDtaysG268PkMxOgnb4crRIw+7U5istoELgabzn5XAdkxiw0cFPWS+Rqsi8cor&#10;lHgkNpZTU1K1gcSB/iT2pZS1EG0gHP0UcZP4bQcAp9BdGTsMZaGlozlEqxyWGCOOHkAXjSLJHukh&#10;Ld/oFFLvp6qgbkjA+is+nEDgZHyDDecZTW6VFFVN2H09SoqKJ7mc+XyWamlfGeFH3B20ud2V1X7T&#10;dvqt7wBuVa6h09JTnEQPh/QdlXKT3BsJr9EfgqJKKqimhdtkHI5XU3S3W8tysdEIqssqWnEgafRc&#10;uQ04je/xBuIHGFKtB3t9ju8Hg1AjgcR4m52AAjIT2PcQ1NcbIHfn8dt9HYfEqZW1DHtwWuPOStJK&#10;631Gm8UcraNrWlzjGeScKkn1UdbTgQvdURubnyHLf3Q+Ns7XFofMyPPYE4Vz10k8GDHRJ8Bqru9w&#10;u9SYp6976eN2Qwn5lmoqohgYIPoAEyp6cNLnYOT3SrovEIwM49ljztds2addfrW1BSKqErRnuAvS&#10;OYWHnum9O1zWuyDnHssBzdhMh2kHjKqnjGGWvoY1cTYt0j8NZg8lV9qCWKsidJGdzA7GVIOodXPL&#10;HFQ0z/74gHb3x6oLVW+GioI6Udo2857k+6VkfhwTgQuZ4ZLgd1IrS9zo+PZR+uj21BwMhE7PO7cG&#10;90JTwXEloYnbnPOMIxSXqWkwGjaP8QKBPq3U8QaAcp4PzaeNx8v3R72z6+geS3cMuTR2sKdtv8Kp&#10;LpSRkZU9serYW4jY0Bvcgn0XL/8AG30EfEhG05O0qX9PtTx32+RRmZzC3GT7IyjWOma5M3V6N2Q4&#10;Ok7xq62abtFTdbjNHT00bMl5PC41vnxPQ3jUMlZY4452NlyGOf3GVFfi06r1/Ut0elNP1ho7ZTHb&#10;UvJ2iTHfB9VzjpvobrO5Suks5e9g/njJx+66+dVWtrjNvDRDT6aOmg3L7Pph0t6qHXtqM5tzmVDB&#10;h0UZyMo5qLXFLZtOXHxo5Q94IMLhtxx7rgTpVD1W6SaypWipkFK948WOR3lI/VdhXS/N1s2FlZTA&#10;FzAJcdifdRjQqYYhIyb4xsbSIBpa8WXVl6NHaqaaOqmlyXHkD65Vu0+u5dL1wstXh+GZ8UnJAWen&#10;mjLVYKwT0tJHAWbnOlxj0Pqnln6fN1PqwXWdzXMYTlp5BCnVXOHOTMjTGOZEqoaYahfSS0YMkEoy&#10;93bCHaxulq6af9ulhbUTPbhm885+gVhUdtgtsRipmNZCQOxxgoJqDRFq1XcIam4QmpELcNZ3GUXN&#10;vbjIFbZkpV/VOKopo6qWYRT1DuGHjBPomsXXGN9dLYJ4/FmmZ85HA/VIdXOjlouN/oZDG+kZBUZ2&#10;RPI3DPsCp1P0b0zW6ebLb4mxXWnYZA8uy5wwP+iE09U45bKWt7RXtl1DNZrq6mnYX0sp3MeRnac+&#10;yG9W+nNsvNvlvlLTNZWhv5r29iDxnCJuoTM0QmKV8rAWOcGE4OULg1FNazU2Gte+XxI3sa8jIaCD&#10;3R8Nko4a5LGrKpNxfBHdO0El+0/FTVce6Bha2GZv0PYo8+wy3H8WcCOCGRrGu2+wUQNm1Po6gipY&#10;pmy2uadrmnOSMlL3PqFc7CG0D4nOgln80obwBj3WfKjZJ7fsplc1Lkbahu0Wi7dHdI5TFUS1Za05&#10;xlgOCcfopEy+fjLvYrxRyiV0Yy9wGOCOy5W62a7fT6kp6UzyVELXlzYj2JJzgK9tM3iN/T+23Dwz&#10;RSyNaxkbvLuPbgKrU1SdRXVJu5foffEto+LUHT+LUEUbf4jCXGQg48uQuN9C3YTaxazBc0td39x6&#10;LtrUl1juGkqm1ud4v4iEkjvggdv6ribS1ndQdR5Y3Ax+HI7hwxgZV3jbPhKMgnydCwpI6Ld1Khrr&#10;3pbT1NQspT+H2VEkfdxCIHRGtdZasqhYJ3mmEeCH8D90M+HvT1BqnrTGLgNrIY3YDu44K6x0jdqG&#10;yaIvDbLIx1fSyncRy4DPqpv8wLTwA3TXSerNNaPNqv8ABHJtG5srHZIVxWfdHp6l8Z+6ZrcBxPog&#10;dtqbtfNKQVdMDWOmYQS07gCiNnpp7XZo4rjjxXfyA5xytdWL9lu0J1dOyriLJC2XIBLHDgqODQds&#10;lu1ZWfhoB40Xh7REPcH/AERdt2pmyGM8FowCU6op2vLnAgg9uVXK2HGSDWGNLVQfw63fhSQPNwGj&#10;gBLmhaIyc5d6JaR43YIxlJ1Evht7hFOcWlhjFaX78fcNYQxwOLYIWEynOB2RjRlrdAyqrpJN+5/d&#10;xT6/XCh09QVM8ux0z4yAc89kG0fqyjj0eJ64tgbuw0SHbnk+6hFrJOHZMGBviZHq3cUC1nc4rHp+&#10;vuE7tkMcZJKN0M0VZSCaL5ZG5H2VQfEv/G7voaWzWGjdVVNSdjto+Ue6lZ+DLCnvhWv9ddup+oIo&#10;cmjfM5xOeMYOF2C5vgkA8OXLPwr9HtUdNbvVVN0pw1s5yX5z7rqq41EcFOyST9T7KuqTwRt5ihw2&#10;COviLjy4KC6vvMllqhE0/UD6KWsq2QUjp43gNPY57qD6g0tWatuHjB+xoHquQ/yOdltSo0/YRA2s&#10;eso6pzWSNIcT7KTR3OCKVgc85kOAMKP0PTCopvDeJhkDtlP6XS88V1idVFxjiOQfRBeHevpca7sv&#10;BbKKwHNbWiurtI3CG3ksrTH5SPsvn3qn4Z9ba+vrI5Q4sMwEssnHlJ55+y+kVdVP8MOgOPLg49lE&#10;66llqahropvBDXBz8HuF3F92GnLjgG2vPBHukPSm2dJ9Lw0dFC38S9gbLOG85U4r6vbSSsidl5aA&#10;0lJzys/DtDZc/qmbDuPJyEBO1Sxh5CIx45CGnJm0dMJZnh0o7t74UwpKiK5UpAkw49h7KDQzBskm&#10;MBjBlzsdgoTofrJbrz1LfYqaqbOWkgtjcDk5+ivhtl8bOmUzWOSxa+3SNuGxrSQTjICLw2mOmiBL&#10;trioz1u1TfNEabnudnp2zOZGXEYyQuQdF/G/U0lyqJdWCR1M0kOMbdwb+y5WP+L6LTan+VFctlru&#10;c47Wd8RQTUgZskAiPflRit6baar7qbjVWyCrqhyZZmDA/VQ7o98QWh+sFO2OxXaKWs7CneOc+2FY&#10;2rbKbppippaeU003bc12Cu9UPiZz47KS65fEppfpBbpLVBG11dJ5WwU4w0ce4VI6f+Jig1G9sFTp&#10;yOdwGS5zicKs/jX0nR6Yr7a2GX8TcO80u/cSfr/Rc+af6ozWWokp6XmZwxu9MYWZdVZJfEr3nQHW&#10;io05callVYYneLM8CobjGz/6JpbdAyaynpfwXmbSU+6QkcD9VDungmv0kwq3NjFUwkPccZP0VnaC&#10;1tDoex3S3RuD7jOTE3d3A9/ssb1yzyyW5keiqjpimrKmmmdAxhLPK7bkjuoBer7aavS9XJNMam81&#10;Em7dJzgZ91MrnY4tZ1ItgqvwzWOMkzgcDJ5WbN0JtE87HCuFxmd2hHf9kbpYNS7ISlLPBKfhQqm3&#10;HVEdFbYnSBrQah+McrsLWOjRf7NLQu/KAOWHGCDj3TD4UOjlB0007cbxW08VGZMOzK3aWt+uVVXU&#10;34x6HTfUO5UMdvmrrZG8NbVRsJYfsRwUSqItSf8AZdXKWeSbdLLJXdO7/JbrlOZqOZ+9j3HPdW7U&#10;W5pupeBmncD+q4s6pfGzbWiiiobbPHUZB3GM9iuh9F9fNOX/AE/bZaqrd48kQ4b23Y7KagoYb6L9&#10;xWWvNat1T1xpLDXQtiobc0uYCcFxHbj9FIb/ANU6SmmNLG15lB2MDOVHfiKprZc7YNS2WlMV6p+H&#10;TRN5LT74XOumte/gpjWXiV3iA7uT6rmtfXK2f+oMj+B3j0o1S1tNtnaPGcdzg48hS+/aqgLfDghb&#10;JIf5z6LgXS3XiW4dQaWKmnc2lldtGDxn2XZOibXNdqcyS7yH9nOHZZvk46mWkVMMpkowUeUDrxen&#10;UspIBwTnACxDR/7RQM3QO25HOFOqjTlBQwtNZH4hbznCFVmv6C1ObT0NKC7tkNyuLp8THTNW6mzn&#10;/sn7HnAX07Y20sTIw3a0eiPOp2QdsKMW+6VtTMyfO2NxGR9Ef/GsPLwXj6cr1zx91E6kq3lFFyeU&#10;GKS3Qy0jpX/3g7IVW1zLLTS1VW/YWtIa0cp06/w0tOXuGxrRwHcZVaaz1W/UEhbG3ZEDjn1WlfbG&#10;NbiiNNXslhkVNJA+vqa2GNjX1D9xOFuGZkALsuP0XoIiD6AemE9pqMmYHBPC5emEVNvBuwrVcBxT&#10;0ha0OJT0cNx6rcx7GBJ4R20huMNeMrbYXHhZZHylWjCeI5lrC0gla3OMuoJG7dziOAnDW7iB9UOv&#10;8sjGsZG7bk4KKXQ0ujTfJbrO0si25+dwPZOrPVR0dudNK7e954GcrapfHT2uGGQmR7/5U8goYBTw&#10;B8YYDzh3Ckuwd9CGSKJ0zmAOdwFKtOU38NsjaiYeaTAbjlMH0rZRDCGcOcP1UhrttOyKkGC1jQ7j&#10;0RkcLso+wTUzTUznVMXlkYx5AHvjhUl0s6C1WqtZXLW+qS6Rzqp7YYZTnyg8cK+aGn/GT7j/AHZO&#10;AjUxEUQjjy2MegGBn3R1OlV3L6M3VNEJuNtZFOIomCOPPDW9gEbtFraxgDjyta5jc5PByl4KgMcA&#10;HD91owpjVwkZEuRaotrJDhoytKayua/5QnlNWMEnJB/VGKdzHuBGCn9SGGLLR5RloXpLONvYKSxQ&#10;MkYCsVFKA3hUT06zkYr2/UIEfA7KPw0hbJ9VPbvRh+4Y9VHX0e2XgeqJUdpJBiwODGtz6KXxNDo8&#10;/RRezU/A4Usa3ZB+ivUlFE0DLgcMICilfkuz9R/mpVVeZpygVbTB57+3+aonMMrPn7/aVuxcen//&#10;AJVd/wA0C8nX9pbRt/iXT/JH91Xev/igXklMvPpNS0UdMNoiaxbzNDQRtyl+590nJ2KU4AsAPWsD&#10;jwMcKMahh30bx9FLahm93b0QK7U4dBKCPRBuHIdCWODhn4gNOia8Mfj1Kuj4daIUlppx/wDoghPW&#10;DTv4mpaQzJyPT6qY9Iab8FBGxw24A4V9SwhWvJcboPyUOqWta3G3P1RMTh8JQa4zYBRsQCXYykmj&#10;hOcYKQln8YtPsmFXU8kZSEdT4fJPBUmMnh5JFBMGtwUr+IaVHnXDDMg8r1PWOee5USxTJBvKxMN7&#10;Rwh8EpOOUVjkD4x9lUECNG1rJMFFC5oaMIW/LX5ATlkpdFzwqpkz1W4OhcD2wqi1dQtlqZCFZlZN&#10;ta7kqAX5m+oJ+qoXYn0IaUpvAIVmWw741ArFHyFP7TH5Fc+kBz7HrI+StS3D8J5HH5OybyjDlBkv&#10;oTD9kgKMU825jQgg+ZFaHJZx3WDr6N6NWjo1v1RtoCFXmooXss0UY+UtUu1ZI/a1odj7KIavqHRU&#10;sDR/g/0XnVr2b4HS6IovVNP4U0g/8RULqns3xMd3JU1vzTNPICcEkk5UUNvY6qEjgcMOPuVya/Jn&#10;XR/FDikpmNG1gzzlSGgklp9oDcDCBwVjX5wNrg7CdPr9rD5imsJbcgrWFxdVHYDyO6hz4sjdlGrt&#10;UCSV3qU3tVLHUVlPDM4tje8bsDstCiLkuCafri2Ruv8AGma5sLjvxxgKt73Ybzcbm2CWocwHloJw&#10;u0bR0rt9BdaeuYWzU72h21/blRHXPRwVU1bem7aZkZwyMH29V2mihLT1+xmLLWqdnrKN0FdblQSu&#10;tFxpXFkWPDkH1zn/ACCsqgJaX4dkD0KYW1pa2XxGtLmgAOxz6onbvOTjGVzHkdR77OA+EcRyWDRv&#10;8bS0PGSCOErpvTDdS3mGB7vDygtqbIadjN+G5HGeFij1d/AdY0VJO4xPmdtjkzgK7T0+y2O4rv8A&#10;xOhNO9OoNOySQuaJ2TNPK5Y6m2yXTnUK4eBI6klLmlhbx/KF2gY5otOmfxg6QxtLXfXC5I68UFa2&#10;909XXNAkkxyPUAYH9F1OvrVcPiYOitd0sSKquc09fVPmnmdJKfmc71Q+QNhw4OycpzWuPiEJhVna&#10;9nGcrnISb4Z0cIKEngl1grX1MOP5R3UzoKRjmsfl2VF+ltrivF4ZSFztj3BrgB6LpBvQ+NlXTRxS&#10;n8O5oc457ItaSVyygO7VRqfJVcM7i8NezaPdP3ANDQOyJas07Dp++voIJWz7BnceMoQ3LwCW7Ppn&#10;sq9kq/iyUbY2x3IeO/ux9k3Di1zsHGQlRgN57prWENZuc7Y0dz7qMungklkRfXvhJbv7+iH1Vxfl&#10;NaispZZ9zJHYb3yhOoNQstND42xsrSccFC1ObkT2DuuuL8FRm9XGR0LhhPNR3yjs1uhq62YBssQ2&#10;sb3yhDHNv1C6aneWtI3DcFqzpY5GY69zJH5ZkpVrnPp3PDdhytai3va75s4OMp62m20zASqGscFj&#10;jlZLP6S6+Yyb+H10uC4ENz9lbb3RMYHMO5ruQuTWyPoZxPE7bI08FXX076nUt5NPbKvH4powHE8K&#10;uUdwO1gs4CNtL83ncsQODWADuOEJqhJHUlhOQexHZOIJHwSNaCD7oT8GMEQZB5vQpGupHVsHhteW&#10;l3BDRyfsirJGvpy3AzhN43eFNDMThsb+cK31xnNb+iuzO17eyKT/AA83iur4blR3Coc3v4b/AETD&#10;VmnqywvMdY5wcG45HddSad1Xb6yijaydsbmgA5VUfEfVW+rpoWUszZJsjJYFv6iiiqhSMmjU2OzY&#10;c6VTPzE6tjfCcCk5oi17Wu7pwyDxHhkPMjyGhcnV85m+F4IJqupY6Nu5o7qQXez1NvoIp5oyxj+W&#10;/UKwdAaVj03p1095ja7xRubgZIUgvMunrtbGS1Rf4MTcMaGroa/HN1uf7Mmer/2OP6ZzRWOmqJXm&#10;LkZ5Cm+hInWXTl6us8fhyMgd4Z+uE8pbbSOqa+WkY2aMnLW+uMqL/ELqqms+hqK228mCqnbiZgOO&#10;EDRo9s8h7uyc13u+iWuq6gv8z3OP9Suhujmpqan0HA6It/EuGXLky5yyTy7m9h3T7p7cr1NfYrdQ&#10;1DzATg4JwAuspraiCaj/AGx/6OvIr0NVXEP8MbYjgP8AdWDY4m7mta/kqDdP9Ny2+gb4p3SEcnHq&#10;rT05aCZBubhrsDgIlQyzFT2JksN2g0xpqernmYwmNwAf6nGcJr8PGqbpq5tbW1Lo20jctjA9eVRH&#10;xXavlobrSWWCQthZEDhpxzwrF+H3WNLpjSlKZ3COOXgu9uFF3cpAeoqxp9x0DcbqaHcXnykpxR1m&#10;5rC3+ZVlq/qPbam3SCKXxSCD5SMolbNfW2axR1omIhaznn1UP5EN5z2wfa4igq7rFGQHvHzY7gqO&#10;y1ElNVMZTyFoPlePoq0odW3K99QKiVjnmm8VxAJPbKnFwqs1rdrcE4zyi6r1JNB0a9qyKUUDtPay&#10;ij2tmhrhkB3uP/uttZ2ajY+s/E0bI5J+GPaOQU+1zGBpagu8bN01FIPl4PPf/JV/rbqTT11+gJkI&#10;p/Dbux6HCsj0VzkQOtuf8RrhYKur/Cvp5A+Nx7nB4CTvmm70+zS1UDIqxscn/ecL2rrFaLzrK23m&#10;mmLnAYe0Ox+qmWkLk27U1fT1TCy2U7seI443FX1RTllmdY8srag6SU+ovw1+1BYop3tdw2DDuyK6&#10;toaO43ay01FD+FoYJ2N/DuGCPfhSat6qW6zyGgt9G+aoY4ANDuMfZQUax/iN9Lain8OeSsZz7eZP&#10;ftk1EhGW15Ojbf0zsk8LHPpeNuc49wuL/if6bUPTrq9aqqiYWU1wYc4H82V2vqDqDb9EWuKSrf4j&#10;TECGA4OcLkH4htQ3TXctnvlRQCG2RTFschOT34VE4xqWP2allm6toDdINMXO5X+8Xq2ufFLRtcMg&#10;47BW/Ra1qumlguNsraXdWXJpxKe5yg/Qa6wWfQmsq0vazc7IJHZQXWOuH6sMVbI7e2B+1mPVAzAo&#10;T2HbvRiwVNr6cW+WapJMrS/Ge2eU5vE1RTRulYfxGP5fUKv9EdaKebQ1DTOBppY4MFrhzgAcqPDr&#10;hb7U8zmbx6Z5w7J5HoVRfftsUSUJkj1bq+kdb2up3CKrBxI1xwcpxbOotBa6GJ9RUMa4NyeVROrZ&#10;Knq5d6r/AGanFMWAu5Pf1XO2pLnqix1lba7hUvdM0njJHHumnCyTyuiuy2MXlnXepvikoILu+Cnq&#10;G7I/mKkmh+uVDrlpMNQ0iPhy+a1Veaq3ukE0b5HS8F2StLXq/UmnaGY2eYxtkOSATkLVoom+ZAj1&#10;cD6Ia71Bb62OvqKi6iSsYwlkDDwCuY6jqDqbUF7pbVHUltMX7Y2NPzHKA9DLhW3TR2oK2qmkqaqQ&#10;7QZiTjn6qQ22w3fTFyortW0Xi07CJonx+n3Vs4S3JIeu5t8nd3Syx3O3aTomXF5ExYCd55xhH62g&#10;jEu8hsjj6eyqiwfEnaqfTtPPd45o3Bg8oHoOFEdRfGZp5tNVPtlDK8xDJfIeP8kb7orEH2Xu5Lll&#10;/NjLHD5QweiVjhpdSiWj/FwuLCCWMdyFwY/4t77qy/vZCPBoc4IYecLGluq1/wBCdVIbjQOludFW&#10;tBdHI8+VT3Ef5ED6A3ux0tNZfAgJc5o3KM6f1fQRE00rsTNOxwPuolW9fKSr0zHXQwH+IlrmOYTw&#10;CuOKvr9ftKdRq2uq2iamlOwRA9kBfCEZ7ohdd3xPpFIRMyN8Du/OE/ljZNTAFuHt7lUb0C670PVC&#10;dlDTxGGaFuX5OeVb91qxSSyPDnY7YKn7UqnZ+i+HzB16vDba0t+igFz1GWlzmy7eVjWmoS57nA4a&#10;PVVJftSt3HZISc9l4v5jy+p1uodVL4Ro1qNSyy1qTU85ZxKHqT2SvNbHk91SGnrm6SMOySfZWtpB&#10;7msDthORnus/xnk9Tp7/AFWPJKUVZ8kGrzaq6+0z6SmcYY3AtdI3gkFJdM+hdh0BdWXWlidPc5HF&#10;0kkncKRUFZO54YyLaPdSWmpZ54XNkcGtdwcHle3aV+6MZsyreMoor4uOt9Fo/SBttHLFUVVQS2Vg&#10;OS1vqvm1e3G9if8ADREsnkGdvplfXS/dB9H6qa8XCh/EyygtLn4OM+vK5h1h8JlisesnmgqdlK1w&#10;IiHYn2Rl8s4/oFON9O3up6PatsZtdW+kfI8Ok2nC+o+p+u9q0T0mp9QXCoZJUTRtAYPU4Xz0+JPp&#10;vLpzU1PUy048MDEUjeAFUd+6o6j1F+EtVfUunoaZwDGAnCtjZKf4A8p5/Iv/AKoahh+I3UdPFRQu&#10;o56iQNdM/hvsMKK6r+Dm49P9ZWO3T3Br/wCIvaGvHOQSoTR6zdo++UVTBIRUQ7XNYDx79latg6vX&#10;jqH1P01W3iXf4dQxkTc4DW5Q++yltS+yuOzIU6rdFbx0jfb4jHI6nijD2yNGMn2UEsFSauurKyrH&#10;hCKMuJcvpN1o0LFr/TNrilaDE10b3O9cYx/quV/iy6RW3RlDZqLTdI6SorXMZJt+4JQc9O9+foKj&#10;jHA6+DLot/tZHctSX+F0tLLIRE3vkBX1ZPh1tdk6lz35krY6QkmOld2H6KddLdOx6R6e2WkjhEUh&#10;pmukaOMHCNuO45dyfqiYbIkiPdUGVd003Hpy1t8L8ZIBNLHxsb7LnL4qOl1h010mp6O3Ujf4oHgP&#10;nI8zjjuusd7HFj3ADw/X3XKXxQatjrKaqGdwh8kQB7vP/oKWomlV8RHGOp+lMtQ+gZNLLHOYGuy0&#10;ZzwrZ6VtrKeyQ01PRSVTqVwzIR2wp90c1RE2Cjtldavxt5ewNZJLHlrcnjuE96sWu/dLaltyFJF+&#10;HrDh/gjaG549FkXWTenWR12LaoutRWWllvEQjkrMMLT6Z4/1Uko/hB01qjTFLR1skkdY5mXPYOVV&#10;+ma999v9LWVMpeyDlrCeMrozQHUCO53GWkjJPgN82PT9Vmaa75hj/Apel+B636f1Lb6q2XWQ/hZQ&#10;7w3euCuj4tR1Wm4o7WaMucQGiQDuqlk68S2vqHdYvD30cTzE0+5BwpvYviB0jrOt/hsk7aS9MziN&#10;2OMditlyhqhlLgmctnuV6pWSuc5gPzAlNXaTpqemJc0OnBByhOkuqr7xf5bM6B0oidnx4z5QPqpV&#10;XU1bWVhq4neLRjghuMArA8j/AI/HyEJNS5GjP5DSnjYGbPE2hvcJtXahNJ+VTt8VykNL4UkPFMJX&#10;Hjg9kLudvdSuMsVHko7x/j3odOq2w/fHHJGLkblUs8WYljMZ2oK/8zHGPoil5nrJXgSgsHoEx2Fj&#10;AHd1fa9ywaNUIqGUJsixhFaOPzBNIG7sItTMxjj0TQjjkjI3mj+VJ+Glpe4WquKzRZHdbYWWgZUy&#10;Zu1rjgj0Qy5MM1U1rml3KMNLdjg44GMpClkjeHvZ58dyrF0Uy7BlzphUVsEYc5haOEVpYzPNHDNJ&#10;hoHB90xt8DK+4SSl/wAnuUYsjGuuBIAeAcc8qyH5oqkSq02w1FVG8/JGMpC6TZqJnDu7Ib9kbp3f&#10;haInscKM3u4xU8U1Q8gRxxklHSBX9hfTT4nxOj/mYOU5qZd0Zx2zhRDQN3FfDJUA5a95x9lLj+YT&#10;jsfRbmi/ExrllgO6SYAQiS4+CpLV0YlJyOEArLQ1zzjKNkNCHAjS3w+N3Uotd3L3N5UJmtxhf5Qi&#10;VtmNO9pJKoG2FmUlxJwMokakOj5UIguYJaQUbguIMYGcqLK3Dk0udQ3LkAlqG+IcJzeKwAk+ijM1&#10;yaJCMqLlhYJKHBMLbV+GEdFfvjxlQO3VwPqjBuYZGhJyyWwgFaqqwChM1RucPuP80yqLswtzlDnX&#10;RhJ83qP81WXKOGcX/wBpd5rl0/P/AOirv+aBeQ7+0kuLKiu6fkHtFXf80C8iF0WH06WHN3JXwis7&#10;Md1r4RnQbGbqcE8BMa2hYWP8vcIwcN+qYXF48InOFROMf0XxbyUxr2wR1M7S5gOOyFaYaKCoLRxh&#10;S/WMrXevPuoFT1hgq3eoyh8YYRnKLKguJ2Y3f0TCvqC/dg5QWkvDXHanb5/E+oV66BpdjOVhkl57&#10;LMtIS1uOE/gptxylZ4QGcnCUnhZHgsySAroS0c9lqyfwjgcJxUhrc+bOEMmf5c5VW8J9aD1HUB3c&#10;opFPhowcKLUc+31RZlUAxqcsJEGtewH3CUdENgwEhbn/AIiEemE8byzn0UGRI/c43NB9lDLsA6Qg&#10;d1YN4jHglV9W/wB+/wBeU2EVtsc2Nu13Kn9rIDQoJZ8E+ymtqeCMZTSKZh6MAt+iSmha4/VbRvAa&#10;m9ROd4woZwS/4iToC12fRP6Fp4HombX7gSfRO4pRHTOdnBxwgNbNKtv+g7Tt5SIxqaodJcAxoywe&#10;iAaqbmKLPJa1E31Lp7o8O557oTrGqaxxaMHjGF5VqZKyfB2GnWwoPqRJLb6iGpiP5TnbD9CoQ/WM&#10;9LXNp6yma2EnLXgfNlWX1NsNZNYWvbCZY5HZGPT6qr4LI650s1FVMc2shG6MOHJH/rKBVCgm5I2v&#10;fnCQVdVTTzh0TBEw88c5Tid7hETu5SNtppaKgiim80nYn2+i0qnlhIByD7rLmouXBq18xyDqoBw3&#10;4y4FGtETUFLqWGa6N/7G4Z57AoOGuMbsgYKYVc8sYa0fK3sFfRNwkKxZi0dM6ipo75Yo32yZ8UWB&#10;4b2HCF3Knt4sLrddbk9kxjyC52NxVOnrNcaKy0NsggLW0xGXNPLgPRa656hxdQZrY2GF1M+IYk9z&#10;wuwesi9PsOZjpWr9wzNM2nllZG7xIt5Af74TilxC/jgYTSjhLWljTlgceT6JzMHxMLoxvXFS/wDa&#10;b2HFJEggrpKe1zytZuMbHOH6DKit2mHUPT7brTjway1P3ODDgp/bZbtPEWxxta08HcfRALvaK/Qt&#10;yElQ4vt1d/e+F/L+y6HSySeWDz57Lv0f1z/jenqK1yVcbahgaxwyN3AA5T34lrM6bTNorIiC4MBL&#10;s5XOUFntrNYRsp3Pjgma10czeHZVgdQ75cG6dp6GSqe+KEbWiQ8rZlqIzpal2ZlGmcJZRWdS0l+X&#10;JlUAZacZwU7O4/M7dx3TCapYJdhGVz1acpG1FPGC9Phgjoq27VbZoN8o+VxHYrpiyPuRvUrZmn8E&#10;BgAj0+6446Ja3/2Mu0rpseFKcArp689a6G2S0ogBnjfGC7b9l1FN0K4cnM66qcpqKBHVaXTsxbHR&#10;ub/FmnzAHlVfUVYpI/Fnc1jc4545WnUO9QX2+SXyhaKLaOWk91TuuuoTr5SU1FTtcZhL53MzgrKn&#10;i+baZoaet11LJdYkErGSteHN2+i3Zsq4dr2hwHoUEslwpY6GipnSBkphGWk9yjsMBiYX5Ba7thBT&#10;Us7UHLoavt9KxrgYGbT3GO6jGodKQXaLwYotrM5IyVLpCD37JrKdp8vBSinBjZZU+tunzo6mjnMr&#10;qqjbgeC7s0KQUFvZKIqWkpnljwGgRtUxubBVUpilAxjumlkuEmnJ4JKSNrnRuGC4rRjelLEimycn&#10;0Gpvh5hqbVS1QqJWPfgyNcMbVFdc9Gq6yzRi1CSrp9uSQM8roy06gg1Np2eorahlPKWhga13/r3W&#10;olh0/aWQuqwGzNJbI/BJ+i07a6pVqa+zPd9sZ4OK6u1VVNK6OeExyN7td6oRDNNQXBk8WaeWJwcH&#10;A98eit7WFGKm+1L9zZwScO7KFXXSX4oeIDgjnCyoqCTRrwlvim0Wj0+6lU2pqL8PVyiOqbxnjOVN&#10;WtLGbg8uP+L3XJxFRp6va6ncWvD9xcPVXvoXX0GoaNkT3tbUMaAW57nHKGtpT5Q8i0LXWAeR5zkJ&#10;8AMubwWn0UZp60CQZG044KL0tYQ8NcBu+hQ/TwyA4k3wuPhucwO77So1f6Z0z9ziXn3ccqWPAfjA&#10;7pnX2wTNyTgfRSs32LDfBTsiuUiqrnb3Cfe5vATCd5idG1oIcXja8HGFPb1aXOpnlgyWqvbi+SGq&#10;DCOAstN0z4QXXzDJ0zpevon2O2UFZXMqaiVgwHkcIZrjVtLpsTWw0sMzCNrSGhUNZ7lPT1Qm8Vzp&#10;IxwSeyfVV1mvMjS+R9TKD3K6GryScVWzLekjGbsl98km0x4dN+NrJJfCjZmTZu4x7Lmrq5rWbVmr&#10;apxeTAzMbAAumbF1G0TpWidS6goZqypmxH4UbSTz9lblh6CdP9c0NHcY9Nvt4kAla57Pm++VraOl&#10;TjuQHfrYaeePo+Zdfa6iKm8WKmqHg+pYcK+OjHTeGzUFLXzRt/ESfMXd19A//YppBlpbQus1NJG0&#10;YyWgFRnUnw/0ApDPaw2LZyIm4wtp1bI5M5eSjY2kVVpyjztYSMeysK00jxLGxo7Y/ZA7bZJLZUOp&#10;5Yts8ZwSOymWmo83AiQtADMjCjS8vBCUt6yji34oZZT1Oq3OcS1mGDPoFbXSjSLdW6DhikkexgAI&#10;fGcFqrX4orXJJq6sqWeZr3nJHorj+Feonm0izaCQ3jKCqpf8lxfTCr5KemiisepPTzUWkrxCy0TV&#10;dVDVAgNcSQCtrBpTW7rbT2WpFRTgyh0mPUZXVOoLYLqwB7CyRnyvA5CV0RpmpuNwdUVRy2Mbdx9f&#10;qpS0OLTm7Ul0V5ZtJPt7hjiSMbS7HP6ojJA6Gsh8R3mc4AH3KtyHT1shqpo8eM8E5JHqot1Bs9vt&#10;9tNTA8x1MI8RrMeqOlRGpcFjuW1ITvlMz+Cvtcm4GaMODPcrnC72ltJeKqhqozwfLnvhAdV9ctY1&#10;eo6iSkLNtCw4buxuA9EX6aX+frBdLfV3amfSmdx3gepa7GB+yev5LCM+yxSfBXtdU1lp6h2uhhme&#10;+mqH4LcZ2qxeoFffKShZa7XbKiK0tb400zGfM73z3XRlf0t0nZaqkmbRxuq2EEPe3Lgo51z1Eyyd&#10;Obs6n2wsbCWgNCmpYeAfbhNs5h6Vaks9VfK2Sqrh/EM7Q1+CfthCay41UWoaqojgdM2Kr35x7OVJ&#10;dMp5KzX5qBk+I7xCcqfXDXlQKq4wseIfzS0kD6qM5LhmZZbh4RZfVPqY++1VD+KIgpWBoe0d8eqi&#10;HUvXNHdbZb7bbZ3SUERafDccgH1SOm+jWourNJJXUFQ2YwnBa52MZ7f5IvQ/ClrCop5hUmKNsWTu&#10;3D0Vs5RaTZopznHgj+jNcUNBaq6y1LxHT1rtr/N7+qJ3ejtFptrDBOHUjJA4tz3/AFUc0V04o7p1&#10;SGl6+dkeyVrJJc88nldG9Q+jVgtem5I2SNOxoIIx5sKnarOilpx7Ipp252rUOrLbI+V0VtfF4TmN&#10;eQOyeVfw+Vd8s9+r9P1kk8EUzsRfNkd/Vc4Q6urdOanp6SneXRCUgA+ivPpT8Q9y0NPWW6WTxYam&#10;YybfXsOMKr1xsn8kJXpEF0jrmr6c69pqWYOhpw7wpgR2PYglWJ1Z0LTa3oP9orcWb2RmR72ereOF&#10;z31i1RPd7vVVkMIBq6p0riDyzkq5/h01Q6/6GdQVbnZJMQ3c7hg/9EXavWkkVWWRmih6qjgujZom&#10;tb4rfI1p77lW0V/dpLU9TR1jAYRJja72Vv8AU2yyaGvlTUSRmJr5vy2j15VXdTtMsfI27yuxJUFp&#10;8M+nZamkmpweTOlFJ5OjLNUUdv6XS1dHAylFQ7LtgxlVHYOteo5tV09mjqHT0E023w3gO4+me36K&#10;Ya3uUmmemNuoBjc+PcffOFHOhPSOuu1wg1DOB+HiPiNyeShaP+bkWe3jCLn6qXKOntMFK5gheYAc&#10;MPpyuatX3qWhsdVBBKdjuHD1/dWp1Pu8lyvVQWyljImhgb9lSWuJXGjYzI87ufdC0R325ZCVjawD&#10;9P1ktot4qvGeJXvw0Bxyru0zf7lFYYbrFTOc+DhsjhnH7qhXQPkdRxNO0Bwdk9l0zojU1suWmIdH&#10;UeZLlUYLnlvy/ZHa1uuCcUW6VbnyS7Qeoqi6abfVXBwYXSvyQAFVVboC9a9u9XVWijlqWNmcQ4gk&#10;HngqwrnYqjp9pqspqkbo4iXtfn5s+i36O6n1Qyyvbamxfhmuxk5BAWQpNrdI1JRceIkN0nL1J+HX&#10;UEd+FqlkpXZMsbWkgj3XTfTj4vKPqbSObc420NYXbRH6qSUM1bqfT/4O80kUjpWbdw5WnTn4OLJY&#10;a198qSHCZ2+OPA4xnP8AmFK1LU0ShWw7TtxxkM3GB1zoXytIdG7GCoBcdKtMjiGc91eV5tFJQM8G&#10;niLI2NwABwotPbmPic8tDXexXh+u8dqNHfKUfs2FFXctkD09ZJI6hjMED6q2dNs8AtjaCXdu6DU9&#10;ra3wtj25Pco/ZJG0VyhZLlu48OAVHjdJqL9ZGUo8FsoqqPDJN+GuFHiVxLYT24RigujjGcOBOP5i&#10;kdWXV1JboYjy0/zIJbpnSFseWtDjnJ9QvcKrPR8WZTjuyyI9Ses12o2zUWnpad1TDxMSQSFAtMdU&#10;qe+XMUVWYzWluZZJD2d7rnjrdryq6U9ebmaeo8WkmAdJE7kAeqcai1zbr7aW6otEjG1Ebd0kUfHZ&#10;akqpW17omWroue0v/qjYbT1d03drTHHG6piiIp5Gdw73yvnlVadm0lc57fcacw1LCdr5B3wV0r0w&#10;6y0VkslXJcagmtedzOcFQTrfcbf1CuNBPRbXTGNzpHN9FTo7Z1/miu9xl0ULa4Jr9qwyuJkZDx9C&#10;pjaL3NbNWUVSxu1tHMHeUdjlbaWFNpmZpli8QbjuGPqnFzrKWuu9QLfA2MT9x7H3V99/sfQHX+WD&#10;62dNNUU2uNA2mra9sm6Boe3OfNwt9V6Zt+oLtRT10McraYhzMtAwf0XPXwWz3aKyCmnldNTMZgA+&#10;nIXUF+o2w24yyENI5+qztTrFptNKyZ0FdSlgbPu8QkELDkBobgH0SjZo5YQRhhHdVtc7+KGQS5Iy&#10;cYT+x6vhubTG52C7jhcHo/8AKITsxJB0tOtvAU1xqN9qtUrKKM1FY9uI2MGefdVZF0Kbq7wKnVDn&#10;NbI78Q6JpLRn64V06etETZHTtBqJHO4c4fKs6kr6GwQTVNwmhigYMuDpQP1C9Bqtr1UFbHozHBxe&#10;1gG0aC09YKZ9RDb4oA0cTyN5GPYlcc9dutOoNRVdz02LRK+2wS4bVCLOQ054P6KW/EZ8UVXVafno&#10;9JSllO0lrqhxx29lybZviN1bLWyW+rqIKmF4duc8d+PdEWVRurcUuMA0pYeC4bcWs0jBPDUmKue4&#10;NZHwHK/bdBH0j6NuudS0C9XWMgSO5dz9CqA+HrSNy6m64gr6wk2yj8xAHlcc5/0VodadRz6915bd&#10;L2tjpKWgeA/2asWVCojmKyGQTfBRepK+4T1tJBRCWasmHivDMkmQ8k/v6KC3+x6p6dVEepbk59BN&#10;UuIbNIPN/Vdew6Qt3Tm5VuorgInxUsLpAHY5djsFw71j603Drxralt00gpLVHMGNaTgAdsrR8Zo5&#10;STclgjOSUsFh6R+J7UlJaai16YoZa++Vh2fjmgks/Tt6/wBF178F1/10y3Vtv15I+V9S8mLxeC3P&#10;2Ve9D+n+jdDWeijt09JV3BzA+SQuaHZPb1+6uil8emqvxAfsmHLCDwjbrlpm61Hj9htdanySSofd&#10;9GanuEMlaZqfcXRtwMNCe/7fVBGDtlce2B2QCepmuc7ZKh++R/zEHIVZ9d+o03SPRclygga6Vxw3&#10;PCz52OU4xiuw10YaLUulznukm6UBpb/hACbOjLmAnk+6qL4adU3rXelqi83dzszvOxh5AHoroEJA&#10;a09wAqZw2zww2PCwhOigcXgHsioZ4eAsUsO3Bwl5W5d9VEpl2Ilod3XtgWxGCFnaojCO0rdrOAVt&#10;gYSsbd3CmPPgZXFxjoJnA4O3hNtPRNhsk0zpPO8eqVvkv4elOfM13BASbhG6ws2NLDn1Vi6KRPTV&#10;O8fiHPyQ/wBVLtM2kwTueR5XHsgdlh8Kja97i0D091NbH/c7z2RVSXZVMfXEllOGB2M91WvUCbxL&#10;dLb4ch83ldj2U6u9Y1tRsLvKBnKgNc8V9dNJxgPO0o+MNwHJjnp/RG126KnzgNzwVOoqnaPmChls&#10;PgnduwSjENVtzl2Vs0rasAckg46qB5JCZzPD3cY5Q99xaB3H7rUXJgPzD91f2QQ4lpA4890wfTFr&#10;j90ubq13Yj90znuTMnkfuh5FmELwTPjkAz5UahrcMHm5UW/HNB4IP1ylobiCcFwGfqqMspa5CNzr&#10;S9pG5R2TLpdx55TutnaOd2UMFYHF3ATpNskmkF6apEQ4OE4muX5fdATPy3HqlKusEUBJHYKx18E0&#10;zStuzml3PCES3xzM4fgoPeb4yNx8wGfRReov5dI4DDgPqh3Dkkc7/HrVtrqzRImO8MjrNvOMZMOV&#10;5R/416j8bWaRyduyOq7evMS8iFDgR9iC5wGchISVTM7c+ZNpKvYw5dhBq68RwvPmGfdH5ZmwTCdT&#10;V7Guw8DHugNwuzdjml+fsgF21MGl+HAfqodW6hklkIaThM1lF8exxqq4NkccHOFDpHEvLgU4uNRJ&#10;K8ucThMTJwUM1yErodUtZJHLgkfopNR1O9jCTzhQSOoc2bnhSGkrCImHPoppkJRRNaeoaWYBTatq&#10;M8bgo9Hdiw/NhM6q9Zk4eD+qUsY5HhFbkEqycjPmQ/xg6I8odVXLcDh2SkaarL2EE8rEnqHGWEav&#10;rW3IcpKgbtuUdiYJI24PKh9Ju8TOeFLKJxMY+wWnCTccsBlwSSzytjjwUSkkAZgKP26Uh2PRGwwy&#10;R59E25kAbdapr4y0Z4CgNZJ/2h/3U3udOS1+OVAK9z4alwIwM90sshLsJ2yXDuFL7TISoPbZORyp&#10;jaHnCZvJW1kkbZSGd01kmBfyVkP8ndM5AXOPOFXLohJtLgdmoaAOUpeKttNSsG7BcEwjYHvA+b6B&#10;MNT1nj1MUbOzQsXyVijW4/s2PH1uxpsbUJMte89scklAL+9twuBjjzx6nspNbw38LM84DvQqE1pe&#10;y4hkbvO5ec+tQs56OqqTnu/o3r2Q/hoKSV4c4Ozt9Aqu6rWp9JfaOroodoMYY9wHpk/9Vac9sjqJ&#10;2b34nbzjPdBNZXSkFtkgkY2SoYMAeoWnrI1ejkjXOUrEkVBURnwyQ7cc5QmoBflucH6oxK1zHEhp&#10;2u7/AEQW6NIdlpXB1cto6+viKNQWeFsG4u9/RCa/e05OEQbKI4855PCGXOTAyTwjKuy3tASV5Mxc&#10;PKQfQ908s7XOq/KB7k+qZO8xJ9MorpnDq5wxnhaz/DkGkueCWQ0+IRjhv9U5o2+GctG76FbR+aMj&#10;GMJaljPssuyMVNNkZZfY/tgxUbjw3/CPVSKop6a404inhbJEe4d3H2QKgjy7AGT7InFI5jsOBA+q&#10;MhPBS0mR/UWi6ZkVLVUTNroH5Hv3Q/XboqqzRud5pcDOVOXPD28EbexaVFtVWeW4Q+FTx7nO+VoH&#10;JRkflwTTxyVazEmcNwOyFXCNkcu768qTXHT9xsR/7ZTSRNdyCW4AUfr4mOke1zgHAZwrK65xl8Vw&#10;KNkc8DrTUhfWgAB0fcA91a9qkkl8NzuSBxnsqh0zUthurGZGPVXTbiwUsbmjOR6KdsW+EKaWc4Nq&#10;i2x1oLJW7mHu30KGXPSNvpbfJ+FooxP/ACn6qQ53OGRj6pKue1oYGkn3wh6oup5l0VNJkBsNmltN&#10;yjnubnOMh8u3kAKyfGa5gaz+7AyChFwphcKMhzTuZ8rkNsFfUtp5aecEOa7Iz7KbuWRY+g/NOBkc&#10;5SRdxkpqJC6QZ7LaeXDeCouxMW1ClRIHs5QmoeyMZDinE0p24TN8bZB5ggrrJKXxJ4Q2NyqpQYoq&#10;l8bM+h9UrWaiuErYo6iqfKyIYaCeyRkiZETs7plUDfyThEO+yUFHInVGXLRia4Pc5zw0l3umP4mR&#10;8bjI4tCWkcWwO2jJTCkgnvVxjo4nYc8hoA+vCfTRlKWJMk1GKAFTR1NTPPPHSyzRNOC5rcgIFTV1&#10;ZZLiamkZLEWu3Oc5uG/uuvennTmp0nb56a6U8UsFQ3O97eyU1F0vtdfpCoo6KkgmqJ3O2vjAJGSu&#10;mWlSjlGNPV/7NqK10Jr+n1XbRDPK2Orb2U5pq9rJg4uy0ABcu6g01eOmuonxNLmSg52/RWXonqUK&#10;/wAOkrQ1kwA7+qybqNryaSWUXvBcI5A3aTlEnyB8Y9cqs4LxJDNlpyzuFJrXffGYC5wwqc4QtqC9&#10;TTF8L2Bo3O7ZVZansk0VSZNowO6s5lya8gcZK2ulsguFI7c0B2EKkpPLGTcVhFO2+sggp5Wyx5yc&#10;Zxyrs6bWLQVXbIHXGobT1TyMeKQ0H6KnrnZZrZXvfIdlM05wQq06i6xmc+OCglIkYQ9hYcYIIROn&#10;2Ss+aB9VVKdfxPoJRdA9GRXmO6somVLxHx4hyCCQdw4+n9VZUXgUtJGyMbWRjY1jRw1q5A6B/F3i&#10;2w2jVMBbIxrWR1I9R2wun7VrW0XimZNST7mPHqV19cq1H4HnusrvT2yDck7W+ZxdtTS7XSOmtkxj&#10;kactJ2g8hI1V4oZIQfHjA7fMFzd1i6l1vT29Sy0MoqoZeBE45GFG3VTgsfsErpcVkxP1JYNeSUk0&#10;oDHu2gH3Vt2KWmETpHY37DyP3VC9ONOUHUWrOq6pvhy7t4aPlz9P2Vy1xbRWuSduGNbGe3pwp6Zy&#10;fzNqmWY4KU6mWam1lBdXQN3SwucDnvlSr4ao5tP6bMD4wMP5VW6L1oJNV3OklcCyeYt8x7jK6A0F&#10;bmU8b2AhjHHI+qNi07FNdhc8xr2/RYjbhDI3L2tCUg1FT2mkMbA0ukPAb3Q2ttDn0wMTiePRAKiO&#10;K1B9fVOPhUzNx3HjIU7JtS3Lsy7Ip9kuqL42OqijZHtmc3e5BdRCKstVXNUkEvG1oPdUpbOv0dRq&#10;+pra7ZBbWFzI3uOAR6J/q7rdba6GCOgxMZXY2MOT91l+7LeTOnAob4j6Om0taaCekzDVTzvD3M9W&#10;4CmXw/XimqelzLnSyNNba5ZCcnDvmJ7fZRLrVSu1NWQRTuLItu9jCOc+qlvSLphbqDQFfXivmpaK&#10;oY4vbnAL/YfqjdO222gJ/Flj2bquy8TS3C8V7acNbhoPbH791EuqevrXd9J3CmfUh0MzCGE4wVzx&#10;1J1CbRpiGgpnuDppyHveeQ0dlW2oNV192o7fRtlLYoWkO57obe/Y8lNuoaWEFuj0cLtZXJ7QRHCw&#10;7cj0+iZPqjLXT737Q6rdtaRyfN6rTps6WjulfIMtcY8f0Q2vfurItpzJ+I3HH3UrG3jaYrnie5nR&#10;3SDqm/p/FVQy+WSQt2Bo8pxn/qugT1401BpQTV1bGKyRpzCzkri6rrQYIQSN5GBjuhXh1M80keTI&#10;wdnO7j6Ia++SjhGtHX4hgnVFqjT9R1Znv5c+CF9Q1wdjHAPqp91x6yW6uskMVnqBKzbh2DyuebnG&#10;y37WzuayQ8hp9UxulIae0NqpXAQTf3bgeD9kRpLbASWqlMXhBuV2pawAOG7ccozDQPqLuLo1zmMp&#10;yS7bzlQ60VlRDBIyFpd4YySPQKV6RrHTWO4Uxl3VVQfIM9+PRGtZmVYZAdS3R9dUVsh3B25xYPQh&#10;XT0z1hbtI6Nsbi0xVDpN0mOSf/WVTd2t8luv9DR1TcvdIGFuOTlSC+1UFNdaKkijLmRNyWj07Iux&#10;ZgkWJYRfXWiz0+q4rFc3Ma+EOErh7j6rmjUMztY69dQMhLaSOQMYHduF0LS3yLVnT+pbHJ56WEgB&#10;p7cLnTpnN/EepFPAXF73VZDvtlR08pQi2UzkybfEBUxwNt1FGTuYGtweysHpLqB9Fot8IYI2MYB9&#10;VSXXXUDJNTNp3eZ8UowVadhqnW/QUM4a1r5ow7BUn8K8r7KVhMqzWtzqarWLiwOMRPIHbuVG9T0U&#10;dQPEBO7Pyn0UmkvsX8VJmiaSXfMgesZoaejmqQ4N3HACWkTbHk+CJU9ye+SWNzAQ0YBVxfCrPDTd&#10;SvxFYDKWx5Ad6KlbZS1N1rIKWkjdJUTu2YaMkErp+x6Zsnw+2CKur5PxWoKiIEtefkz9Fqapr1pB&#10;Glk4vktP4ibhBWaTf4Ij8R5G4NPb7qBdNtU3e50MdnsjYKaLhpkk4JHvxlRGXW9RrTT91qi5pa6Q&#10;hg9kCsGo6nRDIZKd5dMXNLwPTJ5XNXQlOOxmzTNHenS7SN0qJKY1k75WR/OSMD9Fftb4VJSMhj+R&#10;reOVCemM3jdO7TWB26Wpga9xH1CPzSlzmsaXPGOSURoaI0xZoJZ5Qj+FZM4eLyHHsoxqKzb7kWQj&#10;yDuApiHxFsbgQ8A84UetFT/F6+4uBy1j9oI+6Gv0teo4nEmpuP2D6OwxxNzIMY7cqQ2+go6+hBjL&#10;XVELjnPotXtp6dhfUEtiHdx7KtIusNhsnU/+FR1O6J7edpy3KZaenSKDSJO5vhsl/VPV9LQ6P8Rp&#10;c6aN+08fVVFqHrRTWujgH4pgnDeAD2+6uKlkotUz1cNwo45KKZ3lAHI+q4/+M7pHJ06DdRWqZ/8A&#10;D5JAHhx4Z3wELZXPU3KURO2MINs5r+IDVn+1uuK+4l+4yN2tcPp3Uc6N61jsVwqKa5OdJRygs2jk&#10;DP3UGut2lrK+V735Gc4TGCQxzeJkhmfT1Xb6StVV4kcbK1q1uJKtWXknU1SKWeRtO4kta32RbTV2&#10;rKZksj5X8R7Bu7oA2mikq4q4DfCBynJuDZhIBI2MHgD3Q+orUvxQoTlOWGSYVj4afxXP3l44HrlT&#10;Do7aP9p9c2al8PeZJQ2QP4HdDelPTe9dXLtTWO1NHlIbJNtzjPP+q+i3Q34INO9OjS11fPLV3Vjh&#10;JvzwDjss1aeX2bEa4xaaLbtOk7b030zE210rIpnwjefrwUMv91nutsjeXkDGCGqY69rKa22aRpYA&#10;GNDQ4lQWakfTW6KoccQTMy0nsuM/yOm50zUOsG/RFPllRawq6tkgDC4saec90H0lcKqO8Rt8U7c+&#10;qsK4WV9dK7LMgng4Qqi0Q6nujJI2uMefmC8PolKMXHb8g3DzwWFW2m8ajs0MNqun4B/Ae4dymFT8&#10;ONJe4ozqC7VdxfnJbu2tI9v81LdKU7KKDa4uDi5TqJm4N827Izkr3j/GK5S0SdvYBqJOMiltVfCl&#10;oi/6YmtjLe2ja9h87X5PA79l8063pxR2jqldrZHI3+HUMvhtJ7u82F9YertfqK2aQqnado21Ne9j&#10;mML/AOXI7ri/QPwzXKS6TXjVtR/26WbxpadgwDznn7Lp9Q3TXLZ+mBxqjOSbJz0XqmaZ0jcrZbaA&#10;xzPZxUkYaODzlVHrnrPZug1DXPo6mK9aqrSTIO4j+57/ANFY/wAQ3Uyl6KdPKint8TGV07dkQPzE&#10;Yxlca9AOj9x68aznul4Mj6MS7p5ndj9An0tcfR7LQ9xx+JE+ovWvXmvqepqq+eqgtsjiNsbT4YBP&#10;AzlCukXRDUHVyrq2WZrXvpxuLy/HP7Luf4iejFooOhlyt+n7cxj6VgxIG5dgY5P7Ll34N+qtN0w1&#10;7PT12BDWt8Euc8tAK3KL63Q3XHkCdT3/ACA+qOhvVPp2Pxj46vwoeRJTyF3A/RWN0D+Ku+Wa6ssu&#10;pHOqIXuEe+Qedv3yV3TT/hNQ0LXnZV0NSw8Z3g5x2Xzv+K7QNJ096pNktrPDiqXNk2t9Csqqz+Yn&#10;XdHk0Nirw4n0ct3hTQMljcDTyMDw8H391yF8UOqp+rfUez6FsbnVcEcmKnwhkBELn8Two9A2nTOm&#10;o3VeoKmJkBf8xa5wDc/oSrE+G3oQ7SUM2qdQbqjUFe/duxzHlCepaWTb/wDg1FJtFt6K0jS6J0tQ&#10;Wylj2COJgeCPUNGVIoWmV4JC3kbudyc/VPaWnG0HCzZTlZZuYstCrY2sYMhISjDs+idyDAH2Td43&#10;fVJkHyNyMkLbBShZgZxhaqIwmDkFOYmEt4HKSZH9E5ZKGAt7kd1MeZHLvtlroWOeRzjZ78p3dqeR&#10;5ghg4aDyDwmsconvgy0Hb6lFKWkrJ7g6SXAjaeArF0UPhDiOle5sFNkZJ5GVM6SIUlMxjsduwUcs&#10;oFZeWnH92e/spPVR7HbiNw9wjKVlA8pNkU1TVR0ltmqXvA2Dbj1yq0o70dp84OfVOerNyqKJwpS4&#10;kOPmCgdvme9+Gu4WxRHkEk2WLBeiCMuTiTUG0fMVDomSkggkhKTNlYCTlHJ4KWshau1Q5gPmcmrN&#10;TyP7OKjdS2SaQtOeU7oqA4BJUtzI4JNT3uZ2PMVma6yOd3KaUlKOOUvJBtzwqZsc1dd5G45KXo7p&#10;I+QZdhCatpa/AHCVomPMjTggKhPLBHJ7miQ1VY4s+ZI0D3TvPskJYy4tGUfsdrDgD3KMrSJMXio8&#10;7CQmt5o3+A4NxnCmEVrJa3DD+y9W2LxGOLgcYREksEYSaZQd7t8r3lxH7IIy2SB7+Mbh6q4LzpoM&#10;BOPXthR59qa1wBbyEFLjkJy8HEvxoRGCr0kXA+aOqxj7xLyknx40cdPXaKAbwYqs/wBYl5WJsXJ9&#10;L6y7jwz5lE7tcHSSHa8hIyXFzwmc0zXZJ7ozaDwBNUZXl2XE8pp4Z4RCch2cJo1ge/lJ9DtYlkZ1&#10;cWWEIbK3aCj9RANhxyUHqoTlDMtjLgCFrvGCftqHxxgZ7BIOZ+aicNvEkYPuE8SXYGnuT2g8oQLq&#10;+Wp2uOBlSassfiNOO6Cs066OpDnMLhnhVWSzFosrj80EYgx8AcDlyf2umDicreC2l0IAjOQjdmtM&#10;nOWFc3KqTsNZ2R24PUlGz2R+goXPaPsnVFYd2zLSpbRWaOOBvlXRRW1YMmbANBbHNBKMx0bvACO0&#10;VraQMDATqS2BoT7Af2YIPV0ZDXZ7Kvb9Shs7iraulOGB+FWt5j/7S77pto+d3IDtZzNsU2tKiVLH&#10;/wBoUjt02HBRfAxIwOE2k7lYin5K89wlkDUyw+xtueDWJ+yUu+iid1uZFxkJPZTGvkjpLdKQQHEY&#10;VUXRklTWRkHLS/lef+a1P+xRX7Ox8bQowbLApwX2Uyt9VWeqKmoo66OWHJICn1fVvprRTsb/AIVU&#10;2squbJ2nK43W2SUdyNvSV4zn7MUesKiiq3VErDI8g5B9FGbnd5rjcZpnAta/nBQqonqXv5OEtES1&#10;uXd1iz1llkVFs1YUQjykNpXukJA7AoXXOaM5RSVuHud7hA7jzJhRpf2GwXAm5rHQZ9kFrZ279rgi&#10;srtkSj9fJ5lpUxzyT6GNUGskOHYBKk+iKMyPkc0bneiiUwcJBJnhXh8N1DSXG7VMdbCJIy0+fGVr&#10;1V+xqKAtRL1w3ZHLtCXKOwG7PYRAz6d1Ht0ojaQMbuxXU1PDZ/wzrE1zXxlxc5mOwKgXVbTGnrdB&#10;SQW2LbPxkgIzXeN2178mRVrPZPYUjQ3SW314MhOCVJpK+Gtj3l21Ra50M1LVybxkbuEjDVObMN3A&#10;auZhP57TacMLJMW7mtBB4wk5K6S3Pjqo2+LIw5DCmVHXtkhG+Q49kvXVEMVOycAyNjOdq1aHhg7y&#10;oOJM3y1WuNGXae92tlJDTwExShuM8d1whPque26huzGyGeAShjCTnHddWam641V2tM9io6b8M17N&#10;jne65xuGgmwSTzVLg+aSTfkLrNLdSq8SXIDXVOLyFdG1NTcbrE8M8pxldEWsGKig3N9AuftMNjo7&#10;nTRMB7gLoiii20NM7/whYeqa9vx6NB5+xVMqk/mY+qJPYmcgw88KEo5jyMZzshwexCFSMa2Qlnf1&#10;T6ocRGcJpD5gdyBnBMRh0mIj/i9Fod7mJpVOImA9FpLUbGrOlPbLA+ELySLUStAOUnFK0U4eSdzl&#10;kFuORk+qliTeZIZST6Gc0oMvHZNSPFfhEJ3DsBhM2Hw5MouP7ZZnA1qaV8efbCFiWW2VsFTA7ZID&#10;kH2Rquaaj5Rk+yEztjH5Ze0EckZ5RMG3LEBSacTp7QFVPqDRrKi614c542g5Ru022g0tFHE+rax8&#10;7y9r5He5yuRItb3W1yUtJS1BFMybfsz6KZ656pXTWVJTU4/K8DADgfQLdWqlCG2SObnpn7NyZFet&#10;tC6bXE7zWtq8ZIew8Y9lAGRuhnbKwkPAGCCpFW+PXPc+d/iSe6YmkIY8eoQMrHby+DchxDAe0z1C&#10;FERFVgk9slWVbdSW2ubG2lm/M4yAVz3UUbzMdxLW+4WaWevoJB+HqHDnhRVW5dlsotLJ0w+//hJG&#10;5eUhXdVKW1Nw6oB+hK53u2t7u2NsDpSHf4kha6ie6zAVcoLj25SjpcRzkH5+y0dZ9UmXpkkcIyHD&#10;AcPsq3pbTJX1LnvDnOcchSCk0yZpgO4UnpLKyhYOMkqvMU9qJxk12CtOth0/cKaorKcOijcD5l0t&#10;pHUMGrrRupj+GhaMfluwVzFrGlppaV1PJUeDI7lhB7HnCgtk6p6l6a1LqRtQ+eF7sMIOQVvaSpuH&#10;DMjW1Rl8i++odxucl6kstLcqqJ2ctLXlF9JdF71rWtoX3mrmmpGj53OPKjfRfQeouqF/k1Fcd1PS&#10;vGRv4yuxrPaYLPDFFCMbcLQVSae5dHOWwSWER7SmkqbRVILXStH4eMfunmsJxS6RuMpGAYjt/ZE7&#10;lWht4H/iCBdTz4WiKgD55SQP2RNSSjhFNPxkkcI19zq7HqMVDXlp8becexK7b6bTS3KxUlQ15L3R&#10;grirqTb2w3CKKR48V72Bo9c7gu1Ol0r7Zp+hjLc/lt3fsqaVKM+TXvwoE4/iE8DdjnHhMKlra0PE&#10;58alePOPcJ7VSw1b3kDw3Y7lDY/bcP3RFnJmeveUprrQ1i1NqeWgpY2xUtOwucxhwchDrf06pNK1&#10;FNfaOmdJBF5Hh5JaPqrIulnpbVq5leSA2ryx59MlVl1S6izaajqrXbz4keckj3KzLPXUstmdfKNY&#10;YvNvtF5qJK+eNheIy5pd2bn2/ZRLrXrBmjtIWTTlBK5r5RHLI5nDcOcDz+6p6o6g32opZYGSFhLg&#10;5uEF1Pqe56mmp/xtSXSRNDcfZSo1cV0jCttUuUEOq1BHV0VLPD5mDBP3UAdbj4bH7Qrj07bIdX0t&#10;FSVgDadsjWPe7jgkBWPW6a0ZbZXWmKiZUBkfmkbghSmt/KMycXLk5t07thjrZNu0hhH9FXQqZq26&#10;iONxx4h5/VXJqC0Ulq1DV01pcG072nI9voqbuFPLZ7k+Rr+WvJwFfpe9sgaSx2OdSOrqOWL8yRx9&#10;MHsjWldN3TU8rnQVMlMGty55PCjNXfTd6iCOTIBcBkq46OhlodImKkcHPlwMZ9wt6rT1OLckV4zw&#10;U7qSomorrLBLVOnMRLHOznCtbp7o3U/Xiy0dts1payht7C6SqkHBwq4o9A1931jQWqoDWfjapkO7&#10;d23Ox/qvolcNLWHor01gtmnLh/Dp5Y2/jHOPze/ZC2QjD8UaFNa/RzpbPhhv2m7Xd5p3UlQWw5xH&#10;MM/5qnbnY7lZmF8VG9twglHhtjJO8YCva5awrtMVP4uirS6GsBD2g5BVcVuvp4rs59dCGte7IQtb&#10;U5cl84qHZDYaO76j1rT3G72+Wlhhw4iRuOQFNtO9FNQdQX1d7pojBSxNcA8jgj/0FLrdrKy3ukko&#10;6hjWF7cBxVvWjXVg0ToZjTH4sccbshgzngrSdeUUuSxwcu9FLo6G8al05Wv3SNLmBQ/QNp/g/Wa4&#10;RkbY6aQvBRPTGvLWOq9bc6WnEMVW8tLHDB7qx9RafpaWpqb1AxrXVDM/0Q85eqPXYO1nk5w1GyTU&#10;OvZJHHe3xx3+6vHUc7aCy0VI07QIgCB9lSkMvh66ipaYeIZKkOLhz6qf601Dvuppy4FsflwPslcn&#10;tiiiXBB9aupKeFkjJdlQH9ge4QvVAkqdOU0/zRlw/XhSyno9O3WrkddXmOQMw044TCn03S36T+G0&#10;M7jGJBt+2UXDFcRoJzLD+HrS9FpXTVVrK8xsfIzcadsg4zgj/VVF1H1/Pqm+VNwqJ31LXuLY4weG&#10;hWx1Wrf4Tp63afoqvw4oY/zD2ycKnun2gqvXWrmUcQMtFGczSY4HKKg4zWZBzraisEy6c0lX/sLX&#10;TyRubG4lzUFbM25TBk1QYHHGMn2VydSbRV6SstJa6SjaygbFtEwVA1dvmdG5odnacA+6AW22WCe9&#10;1HVfTb4v5dGXCy2W4VTprZCwRkg8cK69YfGrp2htD6m1xmQvBZl3ocBfOa2WiWSuiNXu8JpGMBSf&#10;XtzdbrfT0tOdjACR9c4VvozLEWER1vCOt+jXxw0NquNVS6rPhU1TITHI8/KD2XXHSa8WfVGnpblY&#10;6htRQVEhf4uc/VfD8XWrbNLG5+4P5C72/s9uvAt9HW6evUgigiGWbj3wpzo9MdzQVVqVYdR/EtrG&#10;LQ/S2oaTiqqX7Ynt79lxR0tp2yarNzrMSnO8ySPzyeSrl+IK+VPVWVkEZBoaV7nMwe65sr9R1Gmq&#10;WpEcgiazLeT7cLmdXu1DSgSus2YO49A61pKilmqXztjbGSNrTxwqq+N7qXarr0jNKyVssz524Gfu&#10;uY9LdSrxWuZT0lZsZI7zDd9UB6pVly1NW+FebiG0EJAaM9x6/wCSK0GmtjYtzKLbs1tFR2XTJ1HW&#10;1TvEMYYA7DfVFbpZWtoWxMgfubxvwrB0j1A0do8/h2UBrJwMFxHBCeap622WrpnMgsIGWkZ2jhdb&#10;htYMzdFroqGnmcynjoweScILeGvpZ9rg5uEVul3ZXXA1UMcdOCc7U0ukQrKMv3F8xI4CkobeyqC2&#10;Syd1/wBnB1k0TpW1VluvVVT0d3km/KlnxkjA9SvoZH1N0rBE2X+O0DBKD594Xwf01RutTWytL4Jy&#10;3Ie3ghWbpCp1Bqielt9sqK+eukcGZGSMFZ19214ib1MlYkz6b6h642LqPrmi0jp6qbcJGS5qZWHI&#10;2jj/ADIVzTWKjltZopANsUeM+3qqU+GXoBSdJ7FT1td+deatge+SX0zg/wCauy418dLba6pqJRAG&#10;RuJcThpwFR6Y21ydizkNdj6iytbSaesbXQ2//tDonlriecJ9T0NRTtZuhH7KA/DJqCK/R6mrIXFz&#10;v4g94jd2cAfT9lfX4GGtbn+Zce/A6b2blELja0uWCrdTRTQAkbZPUeyMQl0Qa0EkJEUX4N2E+ij3&#10;RZXSabTKhKMeEDTlvl2LNlzE5r27mkc8ZUO15Yo3UjamnafNjIA9PVTFrd7C0nAPdQ3qBU18VMIQ&#10;8Np8jn9VZrYKMOWWU/KSR8qvju1JLc+qtPao5XiCCLBbngHK6y+GjSlPpvpLZvBhZ4tZF4skrRyU&#10;2158K+meoOt/9o7vNNJJj5YxwSrQsFhptO2ymtdui8OlpmbG5QN+qhLTKqPBtV1/sUq6GnulDLR1&#10;LBLTzNLHNPq1cM9cPgxvtDfZrrpGB9TSvd4jYoR5mn17LvSGBzhjPZKANy4SkMjxzJI4BoQmi1F1&#10;PHY9tan0fNPTV861dPIzC2nu0dPBnlzHFrcfcINTxas+IbW8NJWSSVVVv2vdIPkA7rq/4ieutDSx&#10;HSOmoGXG+VLzHvhbuDfTuPupN8LHQWPQNhdertEw3u4PdI73bnuFtS1CUfZtxIq9X1kO9GPhk030&#10;njhqnUkdfcQ0EyTeYsd7jPsrhD3EOByGj5WtGErGzbIQWDGOEp4aw52TulmTCV0N2wZIJ/qn8Tdj&#10;AFqxnKW2J0OJSJDPKdObgrGEmRfCEHjIwk/DSzxytcKJDcYYkLrTTS0h8F+xx9U5YxNr1UfhqB49&#10;ypZJS5GlmEVK4hz2yStGXE+6fUNwlrpZA0bw30CbW6k3W0f+MZT6yWYUeSO7lbHlFMlgO6WofAlk&#10;mdGRn1St0knlrd0ZIhb3Cf0rNlM77JvKP+xvWnpl9AsikNcRvu96lmkJMZ7ILQ2kRHOFZF3sglqH&#10;O2JhFZwABtWvFbQSXYBo6Xj9UpVUvlUnp7VgEgYTOso9rzwrdxEhM9NtlynlJH2RKppPMcjhaQRM&#10;Y5LcNgdUkC3njwCtDVshZ3TCW8tJIz2UZkcnqnaHgHuidupmSYOEBkri9wI5CNWypLgMoVSxIExm&#10;TDRomb28KV6fpGBgOFG45wGtKkdkqgQBlFweSUuiY09MzazhOaukj8A8JKkkZsZzlOKyoDoCAiG8&#10;Ipi8Mg1/pmAdlC6qFjZnfYqaagLS3kqBXSp8GQhvqhZyyHxXGTj34/XMFfoj/wAmr/5ol5Nfjzqn&#10;Gv0Xx/3VX/nEvKafBYdu/jz/AIitHVYeTk5Q3GPVYdJtHflau1gEHzgfvlG0lvZNm1WJPlQqrq3N&#10;GQ7H0CYx3Mh/LlTN47DlU5dEpkqAWdgPqmkoDwTjKYw1Xi48ydMf5ULlMrlBoYeG01GMI7TQj8OM&#10;DnHdADKRPnCOW6vaWhhwFJIjEe09D4pAPdGaHTbZz8v9F6zsbPI3gFTy10Q4AYOcKLj9sdyx0Aaf&#10;SbAweQfsilHpxsIyGgfZS+noGhg8vKVNK1rTx6IdRgpZY3skR2nt4ZjI7IvTwt2gYGEjUtEfqmpr&#10;hAe4/VT3IjJSYeibHGBgDK1qJG47+iFRXaN45cMpGruLS3vjHbCsTKtrBt6lDA85VZ3uTNQ7Bxyp&#10;leKzeHYOeVBbnl0+fcqLfJOKwhGFwYd383uiVBMBkoSQfXhObe4k4UJofJIoKoZTmnnD5hx6odAP&#10;TCf2+PdLlwwB6hCWz2wbLq1mSB+rXvFM5rHloPZQ2mh3VEMbjucTnKkGr60eK5gdx7oDpsOqriC7&#10;kA915Hq7nde/6O80cPXVz+iS3tuKZkYOCGhVTrGHwHFWReqkiU5+yrvVz/FYS7Ad7LM1sk4B+mIF&#10;PIXO7Ldo3M7LEsgY7DgErE4OaQQB7YXN/wBGu3hDc00tQ5scTS57uAAnFR0uv76d1UyLxBjIaVI+&#10;nUDaq/t8UAhuMZ+6sbUV6ulpvVNRwUbpqKU4fK3s0d12HjNEralKRl6rW+r4o5juNFU0bDFONk7M&#10;7mlRiZxke4HlWf8AEpcrfpW4Us8TczVDfOxrhwVVNFVR1jBM14DXDJB9FfPRTqk3jgO09/thliFQ&#10;OGt9M9l0L8M1zFFcX0rYGuMg4cfRc91L2uwRk8qz+nNxqLUGT0rzFKAfME9dv8eSkyeogra9p2BT&#10;Udviu1dXxndV08Yc9oGc9/8Aoq111ruz6mpiKCnJqI34lkPoQVB7Zry+Wp1bLDVb3VADZDIM8c/9&#10;VFYqptnuPifiGvFQ4vlbu55RWs8h/Jj64GJRoXVPewncaYVAc5xIf35UMuLDTzE7zg91pTawqr/q&#10;KeCKMiljcRvB7gJ5d5InDkBc/KmUHlm/lSjhCNtujPEbGM/ZSGocHUkg28FvZQCQzl2+nIDweAjl&#10;r1S2GMUlxwyRwxv9EdQ8vBCaRCZZ3MvFQHHAykrqxkkLSB37rW91ELb/ACMZI14OeWlYqpP+z+4H&#10;C1IRcZ8lMZbXgDWlxju0bh6OC6PpnYoqd2cxiMHb+i5wtT992Y1oGS8D+q6KlLaCyvlc/LWRgDP2&#10;UbkovIpzTaNae6MqjLtd8vZemJJaQe6Z6boWCnkkdnc/nB7IjUxbHMx+yGk20RXIxmLwCMnCYySu&#10;jPJ4RaojyCShk7A4/ZBWN/RJLkZzSCRwHY+6m3THp4NbV7mzgeBH82VCnObE/e4ZDckhTv4duo9D&#10;LdblRSzNpXElo3uAP6IzQaSOol8gXUScOS3Lj0MsdTbJWUYY2eFpwR6n91z1fLNU2C7zUVY3a8OO&#10;0+4XS+mANMTXKuuF4ZVxPBLWF44+y586k6hi1FqySqiIIjBAA7Fankq6avjEzNHObfyIdVkglMZ5&#10;SwN4zlO55XS4LsA+uEgdoHPK5+Untwb3ZpuLmHGc/RV5rPT16ppRdbe58212XU/09VYfiNieCSWt&#10;9whl6prnUN8egqCPdp7YR3jbY1z+Y7WUVbZL7d9VXdxpKUU74jh+8HhWZR0dRFBumOZSPMR7oDou&#10;kuEFZVve2MF8nmw3GVPJGGQFhYAR3wtPVTjOfw6BYV8vIFFENudvJSTbblzvKpGy3vcwENJPsnEN&#10;mmf3agLGorKLvx5IZJaWvlDSw4J9ESZpTjEcYle4Ya0+/opRDp15mDi3P0KvHpr0loKqlhuE7HOe&#10;HBwDj6hXafNvEQPVahxXBzBN0bvV1roo3wbWO5xjsiDOltNaqpokpneKzgncu2aOxxxz1M0tFGGR&#10;Nw0qkupItc92JpIpGkd8O4yib0644BaL5XdlaQW6Cm2hrNrh6FMrpUSQ7gwYwfRFqqSOnLv5SPcq&#10;E6nuMzoneFLtz7LFUm5GlghfUiA3WHEMoFXuAYAe59lYnSL4VLzq+K23HULxDSMIkbGf5goXpynp&#10;X32hdWATB0zeXHnK+hNhbTizW0R+WFsDdoPvhdbobJbOOjJ1zaRtp+wUunrbDbaOPw6WGMNAaMDK&#10;e3CZ0ZaWnA9U5bUHaGsGAEzuY3MAWlZLKOdl8kR2/VhjucDmj0A/qgPWjUbbZYYIn4Abh7hn0wpH&#10;cLe6vg3Mz4kfIwuafiq1bPQWmNu8+LINjvZvpwo0ycWVVwk7Ekc53vVFRrfrJRUsOfw5q2ta0duC&#10;vpRom3RyUUUWAwtY1pK+ZfQ+mFb1ZtDZMud+I3bl9Q9NUO6kG2TB3AkDv2RUpZaUTR1MZQishG7W&#10;RpikMcnIHoopA4tlc15x91L6iR9MH5BcHD1UJu87opy5oAJVdr29gkJIFavtbrjbHlkm2SIl7Heo&#10;K5h1xHM6qnYZN8h5c49yV09PP+LYYXPdG+QbfoueNf6bfY7xP40vjued2R2wVzXlE+HExvIVNLKK&#10;ys5FPcW+MxrmA8hOLva6WeuNRTMETe5A9VpWjw6zMTCW/wA30RGKRslPsdHguHcDlD6WTUFk5KMZ&#10;5wL2eoZHbrhSOdl+3fEO2ClaK03p1orbpRzBrYo/zG5zu/dR+evFpvcbnMHhSN2ZKmOi7g2usV6o&#10;onHzsce63K5p8BCwk8lRWe6Gqqq2acOdL4bjn2PKhdZG+4b5geTj5u6klnqJoay5xvY0OaHNHH3T&#10;iLTjqW2GeZvBG7JWrVDnKBrFnhFdXChlbPCyNgc7cDkeitPTb6uqtrYPEcZWAEDPsorb6imnuUwA&#10;btjA5+qZ3LWUlkqXTQSbHZxgdsLeUJRqbBmnHk11TcbnZtT09bUyPb4EjXswcZIOQr1qOrEOtrRT&#10;gTmtc2ICRkjuxVVtij6j2dsgZvqgO7e4KhbtH3/RlsqaqXxaYOdhu31CAS3vATVe0dC2J9DcKiCi&#10;qp8wSHDWuPDT9FDevnT+46Tnp6sSmooHs3Me30VX6u1BWWSmtDIqqRlYW+K7nsui+j2qKfrH00uV&#10;luZZU3SkgcGbuT6kf5hQjp1HksVjteJFD2E1FzoaYQzbqpwwOe/1VodPuotNbmyWq8StfI0+G4Sc&#10;gD3VOaZ0/cm6ludDHIYamibIGsZ3yM+6h80lXUV0zKh0jakOO95OCjdj2RwVWr18E16y2t2mdTwX&#10;e2SB9JJJlvhAYCuB+oW3PpHT3Bw3y+ByfXKoLSd3fejVWW5TF8YGIXO7g/qrt6bUYl0TV2SrwRC8&#10;tb7lnuqdcowhFka03Epjpew1muqqV5D2wtc4FyVvte2rvdbI1/mbIfXspjatGxaaq6l8JG+RpaSV&#10;C7xpSqpHzTR5c1zi7KUb6rEmiizgYyTSXKeKmjjHiOPcdyutPhq+F67XGelu10jMNHNjaXDvzlcq&#10;aBY1us7YapzmsEwBafXlfYzQ1wprho61RUHhtijgZw3uDgcqu94awamjq3LJUuvvgf0jrOnaIauS&#10;lrmtz4jRxn91S83w5y/Dhab1WPl/EU8oH5xHP3XdcNSW+XLnkjBHCh3V+xU+qunN4oazBzGcF3cc&#10;FAe9p7UzanSth86+omsqPUOnmU9NWGomjGACqGqZZqOcfiXENc71Re5UztPXK5PLs+BM5jW54ICg&#10;OrNVvukQ2NYAD3GcrX0mmbjk52z5dFxWmOKroWGHa+Mck/VDdbacku9FHUROLyzIcPpxj/VQ3pfq&#10;iWJ4pZH5ZITwfRXbbqaGW34Z5su5yitsqpZYHt5wc4VdKIKkNkBbID6q0+hMdWLtUTxglgaQXjhC&#10;Oren2WxjK6niJGSHfRWf8PtoFHoh9XIdrqlwALh7ptba5acvpUo2cdFnx6i8K1TRxcPYw5dlcw9W&#10;NUMmDqZr/wAwvJdg/VXFqu6/wC317geXjAK5P1BXSXK6yykOe9zyA1v3WV46lTlk0bpbkkiVaCrq&#10;qnqJHQvdx7I11FrRWWCMyuPjbvT1SWgLHLaqGaurPy2Ob5WuUZ1deXVlQ6NpaYmHIwt5QTt+P0Zs&#10;nJvAFg8MTx8lvocqWWmjbUVLY3NEjHcYKhzKsTOBc0NI9AphphxknjdG/LiR5SisJEVCRGNTRfgb&#10;zLG1oDB2AUj06Kd8PjzMDj9UE1pbK1l5lkkjdsPO4DhZt074KVkZ45Qt+WviXOOHgm9dWxS2p8mw&#10;OPYADsvoN/Z/dH6a36Fg1NcYo3z1GXRPe3JAXzooIjVROjaQTw4NK+jHw5/E9pDQHSe1We7VDmVl&#10;Mz+4ib5nfusdzhU/mbOjr3HXddXsoKd89Y5rKSNhLpHHG0L59/FF8Ut61nqWTRugo55omHZNNEeH&#10;f0Vla/6hap+IYm1WBstp0/K78ypALZC3tgHt6+yKdN+iOnunFNmOD8Xcv56uow55P3CHs10VE6Cj&#10;SZjljf4RaHUml7fG3UVJHRskGQGnk5911lamv3Ekd+xHoqaiIaQc5I+X6KbWLXQoKYR1LC5w9Vn0&#10;6xSk0WW6XhYJjXzSNl2uJdg909pXGSEY4CjlNqmiuz8ucI8/VOptU0ltkbH4jC085JWrDURzhsyp&#10;0yi+A5VRvbTPdG3JAyVV1+1PPcA6mlby04yfRWO3UdJJTuc2Zhy3sCqhusrZbnMW8jcSMIDyF8Zf&#10;GIbpa3H8hk9gJ7eq86IOaSByVuWZKWazaMLDmk44RsR4Ocev/wASNb0uvbLVZLWa+ocxodjPDscq&#10;oJb51o68zfhKOjls9BIcPka7AA9fRdrT6D09cLi6vq7RTVNUcEvkbnn3RqhpIbfkUkLKaI/93G3A&#10;WrTbXVXhLkRRvRT4X7V04khu12f/ABG9OwXTSDcQR9/ur3cyNzw3HHdre2EpuJd2wPZY2gHdjLvd&#10;UyslZyyLPbBnOOUsxpPdaNBPKcwt3KuKFlIy5m3GOFu3tyt5R2WNqn0RlLK4EphnGE3JdnunjmZC&#10;QexLJDliJGVsyPPcLIjwUo3hRFg1AACaXK3/AMRg2E4we6ebfqvBpLgkTyjFLSClpYmbt4aMEInR&#10;tLzloHHcJoxpB4H6L0UFZNUAM8keckt9kRWnLoqm0Fo61zKxtI7u9bNcZ5HxRnLR3wm15xb6eouT&#10;8l0ELj/RRvpHe5tUWKquB4eZnNIPoMrZ0ccywA2vHIbq6RzsnGShclGWEnOFLqiDcOyZTUTXM5C1&#10;5LnAFGW5kYcXsBAOUMrclpJHPupVLb2AHug9bAGgjHCjtY8pYIjWgnAx3TKSIt5HCNVrQHYI4CHV&#10;T2Nb39FFrBVuAlWXl2M8IXNG9riQSEXqHh5ymLpC6TbgYQ82yreN4jIHAHJCkNve7y4ymNNT+I4c&#10;fqj1FRbXs4OEMpLcU5e7IQY4mIIzZqzYQCfVNPwg8LHKRha6CTj3RUZFm7KwT2K6iNrMOwnMlzzC&#10;fMoQ6vdwDgYTh94/KwcK/wBiwShHnkVvdWJR3yVB7gC+V+fTOEZra7xc7cEIRKTK52RjIKpk0aKS&#10;24Rxx8eYcKvRGPWKr/ziXkv8e7NlbogDP9zV/wCcS8iEuCs7F3JrUOOSnoaCmNcxzSSOy09wNCKU&#10;wfWRuMZw4IEC4T4JCMVFQBGQTyo/LMPxAwfVA2t5Zt1xRKbfAdrTuRGONx4yhVtlJazCN0Y3Pwe6&#10;phlgdywxL8APplOaa0iRzS07T6omKTIzjhPqCkw4ZaiogLeAhp6kNOW5IIBViWqdmAMY7KD0zmRO&#10;Azgo9RVwY5uHJSWEUZbkTplQGY9U2qq7YCc+iCvuZjYHbkFud+OCA70QUuS0e3K9NBIz2+qh921O&#10;GE4J/dBr1fJGPfh3dQ243KSQ4LuSmwwgsK2ajMxyST+qNC5GcDvyqx05M8vw4kFWJaYS5rPVPloq&#10;fYsYvHBOP3QK40gDzxyptBRgROJCCXSla1x4Vbn8hiF1ERa7AC3trHF/Y90XdRiSTsiVqtILxhiv&#10;zuRFiNJA4Obkd0+qAKWle/1+iOwWjhhDO3dAtUkQyiFp82MlqyddmNUsh+lW+aK11JO58pcXeqI6&#10;Sp9lO+Y8ILqEF1W1n/iUlt3/AGG0kOGAQvJIwzdJtnfJKNaQzu5EkhOQVV+q55ZpZHtyI2ckn1Uw&#10;uVdJJVYYSGk8JWv07HX2yaIt2OMZyfY4VT0z1TxHoshb6/opVtxhqy47xlp7Ep9Tzs2E72ucewBU&#10;Obparo7/AFERLnw+IRwfRSOGywUjt7d5P1KytRRCp4T6NiFm5LgKW65VNqrGVMLzGWHJA/m+ilN0&#10;68VlNQuH8PbJK1vlc3Chr2l7CM/YIJcJhG/sHY7hG6TWzpSSKbtJC75Mp3qE+6691HPdaoyNjacs&#10;icScFKaZornHSOe+LgnI3eisKsZE9hBiAycobM7aNrPKz/CF0kvIKyCTQ1dXr4QGMj8AOaAc8gdl&#10;ZuiXh9MMjHCr90LXP7c5zhWDpRng0jT7rH1MsxygrtYJQ6EOhkBIAOEHvmgKK+UZnFRJTyMHcko/&#10;EQIQSQD9U6LPxFI6N7g1ruOEFVNxsi2RklgqXSVZS6ff+ChY6eV73MMv34Ri65/wlax2qnst1MIZ&#10;vc5znbvb6r1zBeTtdn3R11ybIQGdLshkyWkAohW0FPcLLKXxh8jATG4DkIM+Ms5MmR7I5aJWupgM&#10;5BzkJtO1vTHmUHVVU1svbjM14BdjJ9VM4Z2T0bTnIdymvVSmijqY3NjA7nI+6Y2KpE9JGwfKPVdV&#10;hShlAnTCljptl9gdwfzB/mrT1TqGqp5YaM0r3wvALi0cYVXxeNFVxOgGXk5aVI6LU9603rGFl4jE&#10;9NVs2tLhkNGEL6lKLbI2PlFpW26UlVTt/Dv24HYhL1LnSBrweEjDDBDtdBEGNdzlKVWWjnt7oCxJ&#10;RLIiUkp2kO5JTGU8/creaUe6Q8UA5xuCzZySJg+6eJ+Fn8JwEgHBVN1lwqaW+urYYgJYXedrXYLl&#10;cVxqHeHPsi3HCE2jRsEx/GzRtDnHzNKM8fa655IXQU4hGyaiffbR4jp5WAj5HOOVinaQSRnJ9Sij&#10;LbTUVGGwta36ALempfFbw39lLVuV1nZTXGMAVJCXN3A+uEm+E7gCj4trmvA2Hb3ysT2svmbtacfR&#10;D2QUFyWuTb4BBtbaiPkjGFmitEgDmNPlUlitpgi3mMkBYpq+hMjo2zsa8HBaeCmpry8piU+CH6do&#10;I21VW2QEESfupW20sdl7G8ZW3jWi21r3OblxOXDB4RKmrKa6seKIbxnJweyL2SbKozy+BCmtuxuc&#10;A49An9NRF+TgD6YT+joDSR8AvyM8p1Bgd24KjKO1ZY8pfQxFvLcbsY+in2m+o1Rpymip5oPGgaQQ&#10;Gd1EnEucMN4WtbK0sAHJViv9KzEpuq9iJRdOqVwkqKgRs2wTDAbnkKuq+pdI2R8z8vJJyFmurjBE&#10;7/F6BQy53qRzi0khVz1Dt7LKNOoDO/VDXTPG4lyiFzDZI9pdjJxkn1RW5Sh73u3ZJ9lGLpK+Z0UU&#10;Td8j3hrAfUqqhbp4DNq2tskHSTRh1rraCAE+FSu8VxHbIIH+q76oqSGjo6WkwHCJgAIVU/Dh0ydo&#10;rS0lZWUzfxtZh+7HLR7K2hTuHmPDj/RdhpobIYOR1l254Q4bCPQYQ+4ODjgJwY5PR2UpHbjMzLmn&#10;KMl9GbF8AtkwpKGrkd5RHEXlx7H6LmPr3owa10U+4AY3SOc0HvhXT151dDoLRNV+c1tTUxkNjzyq&#10;hg1X+J6J0lfWO8OMO2kvBxjv/qoweZYL1BxW9HN3wxWV0PV+FlQM/hpSMOHK+ktgrqeEF7CASctC&#10;5U6NaXoIOov8Xija+GobuDx25XVlspKSWnBHkI9fZERktyZCdjt4YWr6xssGcjsoJeXtc4uHZHro&#10;7wWENdkBQ2pqjIcE8p77IseEBo2QunyS0gOxg+ipPUWpKW6dRK2zODSYWNcQ7nOc9ldAkZCZXO9D&#10;lcN6r1jJbuvFbcI3EwveIXe2AT/1WfKmN8cslbp1dW/6OnKXSVndC+R8AwMF2B3Ug1z0zsVPomG6&#10;0TA2Qx54HIQrRlYLoA13DXxB+MZznsrF1BTfxLpSWx4/JdtcB3+ZBqhQXBgV017MY5OOblQwXeSn&#10;jZvc9sgBOe3PqjGhqWa1Xe4Ubm7Wuic4H3Q9lnqn364UFOSx/MmfbCdaNlqbxqJsEjtssDHNJ/x4&#10;U6vywYV9eyXBWTMS6gukABikecAO9Ec6oVsll0bTRMaTMYgPKO/CnmhOnRvLtT3IxGesie8RRNaS&#10;TycJnqXorrzWEUFW62y09JBGPy3gZ4HtlbsXKEVJIz5ZXJy5pmqrJp3U7Q51TM7G31Ryv0JdJ7pH&#10;Q1URp5ZGlzXSAgFWTpvp/Z6q+mlvNcLNcYZRtc5pGD+gVm9Vek9eBablSXBlXDTxDzNGNw91q/y/&#10;9fRf/D9lblkprpPTV+jq+sbWgRxwEkF3Y49lYepNW0Wr6EU0sbS1v2UB1VfHSxvjAZlo2vLfVBbX&#10;WF0RDHEPPosqNkrJ/EBilVwRTX9rqq+/PqWsPgxx7Gj2Um+GDWo0d1QpGyZMFY4RSNB9eyVudYGU&#10;VV4mHkN5Psqjst0motSU9ZTtO+Gbe3H3W1pbY2VNsi24yyjoj4h7dP0r6rTX6jw2nrSXeQYBBKpi&#10;vvzbvUVNcY9ri8cD1yumOt8sfVLoXR3dsXiVlLG3e4DkDGVzLb9NupLQ2pmO0AbsH1SjZF4WSdr3&#10;JMH1Rba6uGYZE0uHDbxhX7ba0WehtNw8UNhq6cCQ/XHdcx3m5urq1rw7GzgK7rTUG59Jrc2R+ZgN&#10;rD691Z5CrNSYovEQ51AuMekqWOoj/NMnIyVW8nVipmbsdTs2+xAUu6uUBrdNUQMo8WMAlvqqP8Mi&#10;TGe6D0VEZRQLY89kyj1q03qmrBRR7oME9ueewX1E+HzV81J0tpbtcIWUsc0QcwHvjHZfMDplbLPc&#10;bxHDcg58xkaGNAPP0XZfU/V1dpnSdvtkErqCkipWgR+3l+iq8hByxCBq6OxqJ1jpvWkd08et/EFt&#10;KzJJz2VPfFD8QVusXT2eO01Xj1lQ8xHYfl49VwVV/Evq60ipt9HXO/DO8vfgjKEXXWFff9P0zayY&#10;Oc+UucScoWGglXHdINu1WI4TNLlObjYqueQOfNI8vc73VRV4LWNaAW/dW42YOt7oGja0swT9VXtx&#10;szi1u44LRyuk0X44M3KG+lZJGXWnEYIweVfOk787e+FxORjjP3VLWGJtJViTuWjupPpK9GS8vc5+&#10;GhwyoarK6KtyT6OhaTRdJrO1voq/LI3ku8QenspdQ6OtmmtMRUlNcmFlPyYyeSQoTbNZRQWx0UUg&#10;8Qt4wCkrPaX3+2T1rqmQytkBLM9uVzer1EsbQuvD5GGuKSnuvh0E0pAkduL2njCi1x6d6W0PT/xS&#10;qnE1RjcxmcpPXF7ittcfEqAwMGAc55VMal1JUXepc19Q6aIE4yeMLU8XGSabKpye4kd86hfxiqdB&#10;C3ZTdg1RJwZUvkaXNaWn90J8XE2GjB9wtD4jagkOznldJCCjukxY+xaSL8/a0+vopXZtQfwZgDIm&#10;mQdnH3UUhe5jt7h37Fbte+eU7QTnsAOSqp4JKEpdInZ6k1NRFNTyUkMrXjGXtyUAkb49YGMGHnkM&#10;A5Uu6ZdC9WdQ6+M2+21JgPd5Zgf1XbvR/wCDKx6QjirtRM/iFwbhwb6BZGr1cNP2w/T+OnZL5HMH&#10;RzoJqPXdTFPFTvpac95nNI4yuw+n3w32PSErKmu//EqngkytBA+gyrjoLXSWqnEVupWUUbBja0Dl&#10;K+GCMnue+VxWs1jm8o7HS6aFSwwda6FlscI6djIacdo2DGE9LHBjiCOT3PdbujAxhZP92Vn75TXI&#10;bhLo0ZGfdKhueXEkrDGnGSOFuAXduVOqLT7IuWDbDAMt3Nd6kFayjxYwHEnB7leII4IwtxDvZzwV&#10;ZOU92EyCjGT5MwucAQHu244AK2DBnPr7reGENHutywDkqcm3gT2roS2rZrS5b4alI2evonwIxGzD&#10;StmDaMd1sGkAnHCw0E5AVyKtzPFwBWQtXA5GUqxpPccK1dDp8CsTNydRx7PZaU7Oyd7QpojJjeTz&#10;EHsvBKloz2Xtg9kzZESPZI7cuTrYCOEi5mD2TZEaFnCx4RwDlbnjk/qvF7dvdIjuYmG5W0YBeW+o&#10;WY2k54WtRUOiaWxkbnDv7JyQ6iZvdjsRzhHKCnMlNvaWj0yoHpC2V8N5qpauq8Zpfw32GFYzHRW+&#10;2TSuIbE0FxPsiK3tTZTZBykkgNdrnRMm/h1Vh7JWlr8HgjCU0lpyisNC6OiAbTOcXlrVR931i6v1&#10;BLI1+WseQ0hW30yv77lB4EjcnHCJ0N+63CZq6zx7r0ysRLJYg5NpIeMIm+PjgJtLHjuF1L/LJyEZ&#10;/HAImgwCo9c49uThS6VjdpJOFHLq1ha7BUW8IplMg12eI89+VGa+pBzgqRakaQOO3uodVRPc7jKF&#10;nMr3GY5DKcZx91nwi2UDvlaUsJD+UUhpi54OELOQ2R7bqfbtBGVI6WJoczjCBwP8IjjsidPVh0jB&#10;nsh0/kLKDwYDxjjCQkpOHEEJZkrdjTlbOcHMOOeEZFYQvsAVzjTkeufZJSF0sXHHCI3Gm3ubwvCm&#10;DYeRhNJ4CoAJkbgOXLfZjP2KfGj3uOAVu2iLQQWnJzj9lBSywyLWDiv4/wAiOv0ODz+TV/5wryV/&#10;tCozFcNClwwHQ1mP/mhXlqR6RDKOwY6d590nVW6SRpPPKs+PSbWfyJKssMcWMM5C0tgAp/Mp2otp&#10;jaWu7lCJLY3xCfVWJqK1OO4tGAoq+3OMwBQ84GnG3HBvZ6QFo+iM00OyoHstLTbiHFFPw+xD4wK2&#10;W/keskaI2p5BKxrUJkW8D3EYHZTi8MCYQfWDxMhOYbt4bhk5QV8Ty7stRCS9uRhSm9ywMiRT3iR/&#10;APCGVNW95PKXihDWAnsm9QGcobYSIveN75igc1I55JPopbVxMflMn0LXpwgZaeaW1OD3Vn2NuQz7&#10;KA2yi/D1W4Ke2L51GXRQ+yV0sQcw5Qm8U7ecBHKL+7KH3YZBH0Qe3MxiO0tCHyqSWe3neOAhVGz8&#10;5Sq1Bu4e60YRxyD3SwsD18UdLSSueACG5VP3quNTcXyE5Bz/AJqxeot1FttDG5+cFU4awyNc4Fcd&#10;5vVbcxOk8ZRmvcR+9OdLc4x/4lIrjUintsbcd2qOySGa5NB7ZyjOoD4Nqe/vhi84Txvf9M7CuO/C&#10;IBctQtpKlgIz5kbrdd0MFuHh5L3tI5UMr6inke8482UDrwxzW7Vk6TXzp3xNGem3izphUVEtQQAH&#10;OyCtJpo2t45zyk2DDQEnMxp5Kz5S3Scv2HRW2KRiSTe0BvCAV8Z3yEo+wsLcZQW6Bom4RFJIj9a8&#10;t4CYgbfm5RKvQzc/2/oteHRGQk5hkqDjjhWBpRvhRRxv54yoLH/eNz3yrEsDQIGu9cYT2dDR7DpZ&#10;sbI4njjCIUWJaXPHZDxB4sBLu/8AKl7aHwscCOUNL8kVS7IZqeB7LzFI31OEMqC4OfypLfmh8+T3&#10;yopcZNj1KZZAQaefMcp/QT+ECG9kGa9hcTlE7fK3bgd1dUtryMANb21lwoJXuHnaDhV7o2Z/4t1O&#10;ecOIwrOvvMMgd7HCrHTc7YtR1DQM8rq9K80NgtvZYVgpn1d/p4Noy0cZ+6uW76dtt8joZKiICeBo&#10;G4BVVpGL8bqxr2HhoBIV007tsAahpSwkDWfkgf4AYdg7Dsm9U7cwAp9K5+7hN6iPxMAtyUDN7uAn&#10;OIgmaDeMjstBA5oGBnJwjsdodOwAN4KJ0Wn2xFpIyhfQnLLI7yKw2x07X5Z3+ifMtErWNjaMAqZQ&#10;QxwlzdqU/BPm5jZlO4uP4lU5kbptN7osPTyCyR07cY5ARzHhxkyfMvRvic3JPJ7okcDNt7CO3qst&#10;oWMlZgAc+oRYCJ78Dut9zGSMEjQ5oIzlVWNTg4yIvdFNof6W0dJqOZ7GyNjHu4cJhrX4dKqa4Uxp&#10;HtD5HAl7R257q59DXS1VpijoqVpmY3zPHpwildaqqbUMDxcTCxwz4YP9F0en0tPqizAt1c4T2nPG&#10;r+jN10NbmVj5IrnCf73y8oLY7TRxRNq6Jph8T52H0Pqur7/V22305Zc42yxO91ROq4rZPepJbbCI&#10;KcerVRrFCuK2hWjulKTyDKWnxjcd31Th8ULATgApqap0MY2kn2ymMs0tQCXDssOUsvBsTjymKVtb&#10;HCw7cIDW3TAcceiUlYTL5uyZXKNob9cKBbAE1le6buo/cWeK0ucMfZGZvmKHVDGPYVUSI7FRuq3v&#10;ZFHI9x4JbyrO0H8P8V0ulpuM073Ma8Pcx3vle6MOfDql0cdNHM1zfMXrovRj4qW5OBY2Lk4Dey6f&#10;x+ljNKZja3UTrTSJYKUU9NHTQ4EMQDQAPot20Ze3ulm1cTnPI90pFI0gkd1vxxjCOWcnLlmKejaz&#10;5sIHr3XNLoiwVVZOGiQcRNB9Uflk8q5j6uUVfrDqoylnqHtoIz/cDslLovqUW3krHqXfbj1KusMl&#10;S11S6aTDYWZ8gTT4o7mNGdE7Vpu2gsnmDXy8+Zp7Y/orX1/rvT/RjTjY4aCGa6ysOxw+YFcXa31z&#10;cdb3OetuVQ8vkd5Gf4W57f5oWuWyzcbFVblw+i+Phrr646JiqpnF0tO8NLndy1dWWKsdX0cckcmD&#10;jJwVT3RHSrKjpzQMY0B0sYcSfVSu0V9VpG4OoZ4w2GQ4DlKctrz+zMmownwTSsqZN7mudlAch706&#10;krmVLd+e6bRvYozmXAXVVR/DdO3KqzgsY7C4LvdH/EbtU1RP/aHTmTP0yu1OttwFv6fXB+eJMNXH&#10;8dO+SqZjs9wQ07tjSNnRVLbLcdU9AqOe622gqqiURQMZ4cjj6j0VvWqWlZp3UFtkf4raYve0579y&#10;FUWl6c2/QMVIJTHIIxKGg43KRWK4stLYrpW/kU1bTOjcSfKTtIH9UTC2P4s4O2UY3yhHopW51bKL&#10;U9RUkbfFjc1p+qbaIthtOsYKjxMumie7BHCR1TVtqLvTRxFr4vGOCB7o7aYHuvlNJM7DIojtQ8Y5&#10;nmBl3xyOOj/VEaTv+p6ueKGRkchzHuIzhX5pP4i7HriwTVcVH4Phv8N7RggjOFxB1GMtqu76ulDm&#10;UVbva8+hOTlTjoDd6dtiqqNrxF4WTvce624WSjHkqpoVnxYl8THTqpvOsmXXTO54mHiOA42EY9kQ&#10;0Xer5cemF1jurCDQDww859lN5L7CZ9rZGuHDS4euUx6tahoun/Sj8A0Dx7nL4g+3KknvrkaF9UKK&#10;2l9nJt0lkldI/khxJUOk1RNb60tbwMqyo4oqqwOY54jklB2k+hPZVve9D1jS8xtMhad24KWih8jj&#10;LPzJBFdIrxRtI/73hyZUelKSluJqM5b7KO2uvqrGDDM0s3e6O09V48bXiQEnuEZsVScYjbi9OlF/&#10;berPedMz4/DvhLmA/ZVJ1XpP4CDBC8hg8u1P9G6gFl1BS1Ifta07XfVSXrNQ0V+s0FxiG/IOSPdB&#10;1xlG1ORdF5RzHLKN7S1uSSchXr0zlZWaWtFPNGdnidh91RNZAaatdyQCOAVeXSmTwtJw1cnDIHd1&#10;1PkJQlp4r+iT6JJrLR1XUVss7pM0hYdrfZUwbI2KtmiefMHEBWHZ+pE1dXVdFUO8QBp27lCtSeMK&#10;h87W43uJIHosjSwnXH/sCs6Duk6qksV9trdgdIZ2nd+q6W+IyCpu1La20/AlibnHtsXF5uksFXTV&#10;AP8AdOaT+66/1hqd9y6W2W/QYllp4Wgt98NVOprnCakGaefwcTjnWFnfY7uYptwcT6hPqusbDb6N&#10;gd6gqxK/Xmnta3SOl1Db2U8+MNmYOxSeoOhdZNGyvslQKqkeMtjJzgLXjNepbhSIpHdQIX/mKL3a&#10;8Svc5rQCM4B90duVjq7M90VZTSNkb6Y8qjFZIyaQcBuHdh6JVLb+BEd2N8zi+WUYbgpC11bork90&#10;RI83KLkhtnkcPbCi9PUyU873M9QMq9bZ5yTLr0zfwyLdIM4CuiyyRUOn4nt4ZO3e7/Ncv6RvZnmb&#10;A8/McK8NUX1tp0nTMjPmERb/AEXO6quKtSLY9FDdTL2yv1HVRxbixr+OVCnP8x9E9ucrq2uqJnfN&#10;vTa2Wuqu9bDFEwuO70XU01wqoiy1LJvRUFRcJ2sp48lxwXKwbf0tjhhiqa2pw0jlvZSGwWik0zbj&#10;NUMYdgJ575UC1braovMpgjc78OCcBp7KD338RJOKXZO9LdK3a1rTb7HT+PPuwHHnA9SusOjnwG2z&#10;T5humqak1VTkPFO0DH2XLPwn9WpOnnUijE7nfg6h3hnceMkhfV+Ctp7kyGqicHwzMEjCPfC5ryV1&#10;1C25Ok0NEJrIMsum7dpeiiprVSNp6dgxgNG5OZWue7ul5vnK1k7Ljrd135yOghDYIkbQQkR3KXf2&#10;SKGmsYRaalYPZbeq8TwrGIyP7v8ARbxrRiViPnCsr7IyNnMzhLRsG1KhmV7YVbZ2QNA3CyRlKNjO&#10;VsI+VOIhDw/ol42eRb7CtlMgJ4w0rWLuUssEZ4UxCbWB7ynjIPImzISHD6onTsw3Kddlb7PQwgDK&#10;UytweVr4e96uZFia84+Vby8Owk3DPCjjJE03YykZHpcxYSRZgptuC2PKES/IWpOO/CXdwCc4TSur&#10;Y6GAyzlhd6bk5LYLFxZG9uQHkcKnpuotxsvU2qslyYfwMrAaZ4H/AK9VNq29QWiSOtuEz5ppHbYY&#10;4+3KNSWi23mppqyejjfNGAWuc3lQlv3FmwNabpzUmKaXylwG3HqPqmPWPU501pmWGM4dN5Bzz2Ur&#10;skZd5pNrGNHZoxwueOuGqBe9Ry0sDt0MPl491bqJ7NM/2GeP0yvv+X0Q62Okmqmknk+YldCdFLfI&#10;Q6dx8qovSdnfV1LPLnGOF0T0mq6UCuoYnBzqcDc0ehVfgoOU1JnRecsjVp1CH6J0/hNZjwn0zMsK&#10;HTR8LvrPyweQ5yMKx2GFRu4Oy1ykNWNrCo5WjJKpl0Rl0RW+U4kao5UUQ54UtrYt5IQqel5KCkUg&#10;CCl8/ZE4YACE4jp2rzY8OIHuhhGsjNnKQje7x27UtPG53lHZObbbXmUEhDOeJ4GXYTpnOLGgohDw&#10;0rZlAWBpwljFswFqp5iTfYzrHt3N4SUjhLBgJxNH506go2loKEteAiLwMKWFrWAuHKVdGHkEDHf/&#10;ACT5tM0cJB0YjcQOxI/zVG8lvOHv7RaEfjNAZH/cVv8AzQrycf2jX+99P/8Ayq7/AJoF5a8Z/FDb&#10;z6YzUwHbhB7jS53H1RGWtB/mCG1tW0ggFbGSkiF+o2mJxPdQxlD41SB7H1U+uLDUO2jnIQ1lkc14&#10;cG4VT7L49A6ithjOQFmopi13IUkpbY5pyQfqmVzozGchVSJZYCmpxs4CxSxHITmpftGBhJ00oyOy&#10;rj2MLmlJOc4C1kgDXM9eUu+fBxwEk+Vo5zyrR0LPIEWMIdUuADuPRODOHt5KH1UzRnnhUyJA+eTl&#10;ahwwOUwuNyjp/VM4rkJRw5RCCTUcjd4B5UqtFQGPCryir3tcORhSq2VzXuaQeQlKLaKH2WRQT7oj&#10;ym9wG7lNbPU74e6e1OHRn3wh2tqGBUT/AA5vZSO1PBcFFnHEpyjtnqMzBpPlRUJbUmymcd0okV6v&#10;3Bz6mlpw4hjY+R6d1BZPDg+XG0szj9FLOqcjKu5+Gz5mtwVXdbUSQwHkZDccryfzGoTunJnoGghi&#10;tGltkZPcXF3OCnuo6hz6eSIElhbjCC6Xe6aqe44P/wB09vMjjVAE+XHK5WM/9OTWjHDRWNeQ2pka&#10;O+U0kjAPufZOL67wLk/byCU8sNinvs0j4fmY7t9FjwplfZtiablsjuBjQD3aQUnPHv5xtHsrZqen&#10;kE9vZIHhhYzzD1yqxuVM6Crmif8AK3hpARmo0MqMNldWqVjwgXtDc8oNWsJqAScolI1zC4koXWOI&#10;kVNRoLoEXPjtwmcLS7vz907rsyE59E3ift5Lct+hWrFtLgaRuY2gg4GcqZ2ObwqJ7u+0ZUQ2b8OH&#10;y98eqfP1VT2elLHsduk8ozwFZCudjxgHfZPrNcxcKRx24LD3RKheHy4cchCNMRwmyRS8h0pJwESZ&#10;H4YLxnAQNjlGxRYzf2R7V0ToakyMyGYzgKF1c4I3O8x9irPrqD+M0L/5HAHuqqvdvmpq0wta5/th&#10;E7MsthJDcRuflwAwnNtlMc53HhB31rqYmNzsO7Y9k7ttQ2Xjku90SoyiKQtqN2+mLwcYOFVuk5Ad&#10;YVeR5cHurC1NVGC3yZ+6rrRYNReamcjGTjK6nRSX8aQHLstnRNS2LUUjm+U8dlc1LIXxsdjuqM0W&#10;MaglOeyvW3zM8GJp7ELHnPnBTPvJu6Lf2W0NLiVpfyPYrxqQx4bgfbK2qqkRsaQNp+qfZnki7FJY&#10;YWgkijaRgBYkrWsBIdj7KOyXNscbich30KHG9GRxac4PbCrlLHCJKtPnJJ3XNpJG8lxIHdXtoTSN&#10;vdZIqqYCoLxk7hnC5cEr2uc/dkjkBWr006xx6eojRV4c8emSrdBKMbG7ADWqyUcQJF1e0vT2WibW&#10;0IDGuPytGAqzjrSPmUx6idVKTVtCaGji+XkkKBUbXS0+SOUNr7VGzEAvRuWzE0PGXD8w7eD7pYSu&#10;kkDnvJA9CUzijETcn3S72lzA5p/RZ6nLthc8Y2kw0VqWbR875YpWOMgJ2E90TqupNxrLqysayPaz&#10;gNVcmocSHOaMj1T+gq2kYwFq0axxhtMyeljOW5k0vmrqzUw8GZjYwgX4Qw5aeQOPukqaoBl5RCrk&#10;Gxu3HZNZa7MZLIQjX0D52x7PMBlMHkA5actHcJ/IwvbgDJPZSzSHS+ou8jKuqf4VM0cjtnP/ANky&#10;od7+JKy1Qi5MrevjD3t2NAaRyfZCbpE1kTSHZKufU3SyCKjq6ihrWyMYMlvchUXU1NNLWGljn3yM&#10;PmyURZp3XHDJ0XKaBswG7smUsUQJyUYq6IsG8OBH3QuelL88hZyW3sLiCIr7UWKrM1FVeE/P8pwQ&#10;p6evv8Ct9GRL4lR2e4d/1VfVtlLnEj1TCo0sZmAuaHA+6v0+tnXLC6Kb6I2Lk6Ss/Xuy1VNFJNc4&#10;oJXNy5hdhG4ev2nqOMuku1K5g5J3DK5EqdExtbkN5xnkqOXPSUkoexvHGByVu1+Qy+TIfj03k7ii&#10;+JnRUnlkvMDT/wAQUO1t1l0JbvxF5objHW3KRpDG4ycriuo0O+Bjn5y/65TikozJRM8m0g9yjbNY&#10;px4HWgUVkI9QtZVWtrpUXOrYYxk7B7fZV/DC65XKmp4yTJI8NIHrypVdacmA5fkd056Habbf+q1B&#10;TEF7Mh7h7cqOmkpvIXGCrrZ3H0woY7DpO1UrhhzYW5Htwn+vreLhRQ1MAHixnOR3Ss1G+lMfhDyM&#10;G0AL340CLwpGnGUXJZOdnHdZkj9nuDbhRNY1pbPCcOa0d0TaW+KGlpZ9xhIUz4NAXKW+1UYqbbIM&#10;ujB5yhtm6tWvqLd6iKmphRhnyg91RPa1tB3co28kE+JGsMOi20jTzJKP1XOVpaI5Y3SgktIwPqrr&#10;+JSqfut9K54wSDgKI6A6fzXSSOvOHwMlALT/AFWZqXmSR11G10P+yS1t+lqrZSAPfDGI9meynOiL&#10;TPrPQtxozuqDRMMkMZOfl54/ZYqNK0ldXGjhYAwNG1p9/VIadbd+lt+imjzU0lc4sdE30B4RFNb3&#10;5ZwGp0+2cmiv4LbFcWxT7Pw8sLyHwkY/ojRozG2srAN0UcJa0ex+iGanpqum1LV1rYnQU87yQx3Y&#10;eqmMdsfSaLfJIcyVBGBj0KN6lwZzXDyUzqioOqumcsf4Pw62hkeRtb5iMnn9VBujcdXVamht0k5i&#10;iqWOLmO+i6Ds2l6OgrKuasmxDUxeGYsemMKp9XdOaqx3AVViqSJGuJa8dwD6I52JwSMl2OuaaLOn&#10;07BapIYCxzHOe05Prj2/dQP4lLhBdYaKF8oa2mjDWMz2+yimn9c36fVtPS32aUxxcNPv7/6IB1g1&#10;RFeLm7zNIY7bkewWlVU3W2i7W6p2wwV9e6uqhoYTFK8taMjJ4T3TusX1kf4WokDXEYLiUxvNY+rt&#10;zI6eHfGBjeFDy00Um7OHLRqpxHKOcLGvtpprj5nxs7cOAQKl08aMvLJC5npytKDVrqVkcVRA6SN3&#10;Z3spG874WTRj8p4yoSg4g5DJJZKWpf4jnY9OVZllu8d90bJRMdunhbu574ULulK2ZjuBuzwkNLXI&#10;6du7WvP5VR5D+qHsrc2mhLKeSEalIfci0jBadpAVn6TqxRdO3x5LQ4nhQjWlpNFqN8rW5gmO5ueV&#10;LXVcNFpyGj2Fpc3JJWjqHmqKLt2URfTR8a/1EjiXAA90autTFLSvZkF/plNbD+HoGVdZJw0ghqjl&#10;XcXyVkjg7DS7gK7HMUhmD6ggPkDjkngBdHaKuD7x8P8AcoXuP/ZoztJPZc5VDmmUccnlX10YnbW9&#10;K9RUROSIi7H6qvWR4RbEomBv4q6ZMhL255JVjaT6tXOyPbQtf4kbfVzlXVOxrLrUuAxtcQm8z8SO&#10;DCQT6hEqnfUmTOko9X0OpY2R3Sghmim4L2gEhLVfw+aS1LTl9tq3UM7vNte7Az7Bc42rUVTZauEu&#10;kc+MHluVb+nOvFvpZIoaujc5rSG7wVH+PKK3hCXwAuuulNy0bRPYxjqmFozkeYEKpC9sYky3w3g4&#10;LTxhdxR9SNIaqt0dJPMyJ0jAMPbnC5a67aFi05qJ9RbZhPbp+WvA4z6/5pUSTb3FValOW1ALp3Qm&#10;6aliiBw3O7j6K1eqNxiorXFTR4c4Ybn2UP6C2Csu17ldTUslVK1pDAwcZx7rrjRPwb3bXbY6/UMj&#10;aGn3tf4ZHLhnOFj626FeoS/o1K9BZOSbOK9L9PL1rm4/hbZQy1L3HJfEw4K7V6EfAoaeCC4ankNN&#10;IQHCJvfBHquuOnXSTTHTmhigtVvgEjWYdK6IF37qWvZgkjlZGr8o0tsWdHT46EFmR8qfjN6WydJ9&#10;WxRUL5v4ZUMyMk4PHK5jaSGfflfVP49OnrdV9MobkyPfU0TXeb1xn1Xyre0xPc3sAccrrvCalXU8&#10;9mVrqNvCF7fVyUVXHPE8sfC4Pac+oX1u+FjqGOofSu2yOew1NKwMkOcuOPdfIcnkfddwf2cWs/Bu&#10;9zsU0vkkidJGw98+ibzWlU63JF3jrdj2s73kaCUk/gJUuB7/ANElIvL8HU5EXdkiPmSz+yTY0HlL&#10;BYjU/MvLD8h3C32dlal8SD7PMjJIwnMcfPZZgj7JcNx2TQ+yJlrThZ2nCVYMgZSoiaQrl2MzSOPh&#10;bhmFt8gWHScKxDCbuCtdw9lq+Tla5UxhRpzlZgG6T3Cyxo2fVK0bMuUtopdDhsQyOAnsUYA7LVsQ&#10;yO6XAAbhWJYRQa7G+y0cNp44SqRmdhOyLWWJOcCVuQ0tzwCmk0nhu98+yQqK1kILnvDAO4KjlR5Y&#10;VXBvhDqRxZxnKbuk55yUKdqSmmlEcLxMfUt9Fpdv4xJRPNspmyzkeUP4A+qULJW8RRaqtnMgvuGQ&#10;HtIBQvUmmYtQU9O2Wd0DWnzOacZCT05bNQRUAku8bPxDj2Y7gD7Iy6mn8MhzM/QqXrt/RbBRANJY&#10;KWdkMbqV5hhPllf3UjZGP5BtA4CSjc+NuHxnHsE5t72zzNYBjJ7FPtmQmb6iu/8As7pSsqDje5hD&#10;T65wuYDTTXmvfUbSXPduP15Vu9Z7++eWC0wDygjfg/VA7FZaW10j6+ul8GnhbuwW8uQ8q5XS2HQa&#10;Bx01XtfbJH060exsM1Q8Dc2POMdkO+HOtll6m61pXvc8NeMBx7J90I1u3XFdqEU4Ap6byNyMEhCO&#10;grHU/XDWUI4a52V1ui0qqr4OK8jr5am15fB0fOw4Q6piP2Rao7JpK0OHK0msmAllgWenLu4zwgdf&#10;Sbc4apZKzGfZBrhHklRlHCJbCF1lOWknCYzwEtPk/opLU04LjkJu6la7uFl2lMoEcp7Y5/phK/wt&#10;odjOCpDDTAuxjhefQtDySD3WdNSQgKLWwDIH9ErTw+E8IjMxrBjsEy3sbIOVCr8uR9oWhG9gzykK&#10;ghpSkM7WR59UPrKhznHbhbK6HxgQmn/NxlEqeYBg+yBODjJkotSQudECVnah4wOOQfEJwk5XtbgE&#10;DO4f5p/TUbGtyc5+6ZVVGXSAjONw/wA0KpZYzOIv7RgtNdoLgYEdd/zQLy2/tF6Yiu0EP/0dd/zQ&#10;Ly249Iid2m+7jjcf3WzKkzkndnKj7HBzsgIjQy+fHZbeWEbEGIGbncokyIbRnCYQAjkp94zQ0cph&#10;YwK4AbgYH1QO8gjPqijqpjQcn+iFXSdkjTgqL5ERSsftCb08vm74TitY5zeAm1PTHeopJCHUswaf&#10;0Taeq8vAKcyU3+SZVUJY0Y9Un0OjVlSXAjB/dM6yQg/dKs8mcpvWNLuQFW+SRFtRRuIJBQm3zOjP&#10;mJUiubGvaQe6jMjXNlO3sCmwEBuCtO4D0+6lVlq/OOO6g9OSSCpPZ5vzGYUslD7LRsVThnujcsvk&#10;zhRSxOcWBSQuzFz7IeS5GB1TJiUkBPbTUbZse5whtU8CQrWlnMU5JPyncfsh7rNkCyuG+aIzrKr3&#10;36U49cZ/RQ+/bIqSQl4LsdkW1RWme7yObkt3KH6rqWsjb5iMrxPylrsdjX7/APyei6WvZBD3SEL2&#10;wySe6QvczmzuLu3siGm3uZQZAG3bnKAaiklkkIaBz9UBNOOlTiH1pSfJC78fzy9vupZ02dKK4mNw&#10;Y098+qi1WzxnuB5I7rWy3WqtUzPAPBPJzhD6K10W7phN0d1eEXlRR1E1zmbId1NkjAVaa/fSuukr&#10;adoaGeUke6Knqi20ClY2AyTPGJHEeqi1+r23asmqC0RlzuwW95TWV3wWxGPpqXCeSNVbTu90Fr27&#10;SXZUnlgY7JGTwo5c4d8+wna0nusHTR3RbZ0SbwM6Oh/iczIozuc8huAPdTO59DrrbZqKKIeOalod&#10;hoPl+iknQ+mtFe+thqYA6VhG123P9VbFZqKOh1DQ2yGIuka0BsjvQfddjodDG6rczB1mtspkkvs5&#10;C6iadvegqnwvC/MI3YcFAaO61mrbpBb7mBTMJ8koGOfZdYddems2oqmrvFTdBE6Jp8OIPzlc8aj0&#10;a6thopKd/h1EBB3NOMlGJV6dtSDNLd71yWNpJtVbqJ1FOQ+KHAid7+/+ikseXx9+FG7C+UWqnZOc&#10;ytGHHupFRklnK5LUN2W7ohUk0bh+XBpdtb9FHLzSGK4CeJgcGc8jujsrH7iccJndZmuaAPKMYKsi&#10;/wBkU8ECuGkm6vfNUWh7BUx5L4HHnPqoHQ3GS0Xh1BVflzg4IPoiOoqyu03qTx7fO9r3cuDDgEKP&#10;awnNyjF3xivJ8ze3bj/RdPpqYWw+RR7LM8jrV1ydDRyPkdlg9Aoto+4w+DLMHYy/st7xeZLrpuoD&#10;gBIABg/ZQTTd1npXmMt3Rl2D91uabRpUSSEpZZf+hN9Vd5JWHLSrhFYKOEukdgRNzz6qr+nMLaek&#10;ZI5u17xnGEX1rc6t8bYYASXDBAXNXaZxkpDWY+jojo7b7Lqe1y19X4dQ6PnYDypndtPaZv1peYoj&#10;SlgOCT2XG/Ty56g0hUGSlrJII3d4iSQVOrv1IvlwiMP4rYx3zBvCMdlNdOWuTPVcpyN78GW24TwQ&#10;yGSMOODnKbUT3SZJHohNM582RkucTkknupHbKQOjGViRe6W5mjCDiuTSOmed7ySR9Fi4W9z7e5zS&#10;WS+jlJaKjAj5YCEhXUclwlbFEzDB39E8mk8lieCLaEt98dM90jN8R7uIVj01KYodpHJCd22JlFSi&#10;OJuD6hKvcW87cBDThGbyLIyFCJPmHC2fQMLQA7H0Cctm3cJRsWOfdTxlYZW28jAUEUbDwSful6Sk&#10;ZnI4Tkw7vLgpalZEwOLnBob3LuElFL6GzngRiiBm44Th5cHYwXALDnRxgS+IzYTjIcE1m1NRtqRB&#10;G9r39jjnlT3KXCKpQa5H8TXucHNAw3nCtvSWuLYLW2lqZBGQ3a4FVMypjeN0bSHEYJIwm1S9jCHO&#10;7/RG03OnlA1tLujsJ/rzWNl01py6fwuQz1UzCA0nPJXJ9q07dHubXVALJKh+SO2ASrfqJqeQ5dHu&#10;I9xlCrpWGUteIyNvAAGAErtVK3ssoo9XDIxHbJWeWSVzglnUjWDB5TqWqdvBcMZSE2XAoFSjLtGi&#10;uBuaNkpb6Araphigi25GV4PcA0Y7JrWxOlORkpopJ8C7GtwjBjy1RydhbITjOFJnjMYBB9uUOnp2&#10;jcXBWSbj0JcEYnYXZBaDn6IPV0HBAw1vthS2aKM9kJuMIbGXY4V+97SMk3wQe60mxmMl2SRj2Vl/&#10;CNYm1PUKeuMe1sDPmPOeVAL1M0wFrByASThdF/C3p5tq0nLcS3EtQ44ctjQyeQHVJQhiJfMj4wXR&#10;hvIPJKHVNK1zsnGPbC0qKpoqCWu5PdZMwkb3ytR8vBzS3bmRfW9nfcrA+na9+zk7VQFgoa7T2taY&#10;hroGueN4PYrqJ3nGxwGxQzW2iY73Gyopx4VSzlpaMbsIK6lp5iB21OUty7KU+IipZXakoWB3/dg8&#10;LXpHcWxXGSGrrjT0YAJBOOfVRnqpFWU1VTV9XJ5Y37DznCjlXcWMp2Swua7xP584QDhOUkzqNK06&#10;sPs6gphTMuz7lS1BkpwcNJfn7qS1LRP+Dq4yySFrhknnZnhcyaQ15W0VTSWxz2SUs7gCRzhdGUzp&#10;rfbKqCMbo3xb2kD2GVsafDfJja6txi2hLXtoobtpumrHDwtk+2Uj0b7qvuoWv6SgZSUVqla+JkQ8&#10;xGRkLfUWpK43qkgdJut1dCWPj9A4DK5r6r9SpNM6kdQx0rdvbn2RFNbuscUcm5pP5FgxdRqyvuMs&#10;TS2aVnOccfstD1XlpWg1VPHgOIdlqrDQt+/F3oVjgGNd3A5Uz/Ax3I10Rja7gvaCE91U657QC2MW&#10;8omRr7Hq63OnpoYm1jRw4d8kKidT9OLu6Wql/CyTB0hwWn0KsLp/YgbjTOjkPhvkLSAcYwpl1aqn&#10;WIw0tJJtkLQTtK2abJRraBJxTiyAP0ZY7d00p4YYJpL2WZLTxyuftQ0VRS3TY+IkZ8zR/KrO1p1T&#10;rI6H8NEfCkaCwyDk5UI0wZbldK2sr372Rt9TnJWvTKTgZkopA266jg8NsNOwbWAA575Uu0fWmo06&#10;59QfIJRG3P15/wBVV1wmZ+Ln8Fg2l5x+6sjT9M2LR1OZn+HvqA7CtthlFG1B/Uunzb6fxw4BkpG3&#10;j6KAXCORzGy4O9rvKMeymWu9WtvMMNvgwRT8b2+yjFE2WOBnjPB74B5Q23EUyMv0h9NNT6ks1MXN&#10;IqoHcg8koLf7oZI3xkbcN2t+iPaXtEwu1SePCezIB45UO1QHMu0sJ4O49lOGLFhlcU0NXVUktt8D&#10;OBnOU2/DvcN4+UpwGgDA7LDa2Onftc3I9Vp+tYTRZFNg6cb3gA42+qvToDK1unrrF38WMtP7qn6u&#10;Glq2B9OdrgMFvZWh0Pnlp2VNMGjL2FZ2ultg5P6CIxbeEVvVWec32tp4mPe90pw2Nhcf2SVy0Vfr&#10;UWzVlrqYYHdnujPK+j3wvfDPp82Gp1ddNstfK5xa143beCj2sdLWSudKK2A1dOwlrWCPgf0QUfLK&#10;qCizS/jfHJ8orjvgqixgOR/KR2WKd7mgOdwXHcc+i6F6p9JdPVl3vM1BKaORjyWR5wqPpNOeFUPj&#10;kl3hjiM57roKdTHUV8dA8U9hh9zkfM1sL3tcWgNIPcrpTph0TvWudBwVGoAw22WQCLzZeMfNz+yo&#10;D+FxQR5DQ4MyR9CrQ6d9TrnovS7ppLlJNHG7cyjfIS1Z2pqmof6grR4jLLPov0V6GaS6b2mAWm2s&#10;8R8TXPmk8ziSFbmIQwNDfK3s30C5X+Hf42NN69hpbVdoobZXNZ4YJ7HA911FHUR3ClFTQvbJC4Zy&#10;zkYXE6mjUKe6Z2VE42dC7SNgAyBnJwsS7fQcJFrtrATxk45WzpAeM89lktZlhhMo4ZCesNmjv3Tq&#10;/Uj27i6meQTzjAXxOvtN+GutXD22TPbj9V9y9V4dpu8gjINJJ3/4SviBrQAasuwb2/EyY/ddv/jz&#10;zlPoxtevjkCBucg8ZCvr4LL7/Bet9sJJDJ2eHjOOVQ7SCcnsFY/w5zug6waYcHEHx2g4+rl1GqW/&#10;TScv0Y2lf+xf9n2Hh4YHOOQW7lq9+R2Tellc+ips/KYhz+iWd2H2XkVq2ywjtzQncFho2hZHZYc4&#10;NIyq1yWro12eYeqc+H5QUnEN7hhPvBOxX4fRW+zWBqcNZuWIo8DJCcsix3VkI/sixEM2kJbG0e63&#10;kDQB7rU8tVu1IYSf5vphIvOGpZ3k7+qRkPGU+Bhu4+Zb7lo7useK3OMpxDum5HuiFDES72TO3Quf&#10;yBwjNNGI+6vjyQbb7N+G8d1rjnOeFseXkhYcdrST2VrSSKecmjn4OD+6ayyB5OOwSks7ME54UT1H&#10;qhlpge4EBDTlhZCa6nJ8C2pNR0tipJJaiZrC0Z5XLPU34jaq53xljs0uXSODS8YOE46ta8rLw18Y&#10;JMbwQMKgNMWp0et4qp47ODs90N7k4vcdTodNW38v0dsdIj+GpYxVyeLUSYc9x910daaSnuFAwNe1&#10;riMj0XKXTa4+LM5/ZowMk91e1kvLxHGGv8rR6Fafh7YTeGjM8nQ08wJbdoam0Mz4bJ4hy5wHOFva&#10;66mroshvPqD6JqdQeNTljxuGMcoDbq2SCukaxwaxxXTNx3YwYUIzXZNJqKBzD5Amcdop3OyAGuz3&#10;BSUdyMjcZyUia9scpD++fdB7Ifom5zYNr+lltuVyfVSuLpHjgk8hQDq30FvWraFlPZ7hNTRM7xg/&#10;MrehrmOIxn75RBtaDCW7nAehBUoVVp5wM9TZFbPooT4b+lN96X115pbrFhkrQ5sh9eU26QPNN8Qu&#10;rWZG04OV0A6vDwN2ZHdiXH0VX3jRsWi9QVuqLawyzVPzjKLncqK/iY91W97kW7UVkAA3SBpPoUi+&#10;RrmuLDuHuFzxc+ptyuNc1jZNgB55VkaG1XJU07W1EmeOD7rLo8orLNjA/wAGTt3DeQhdWwHlEPHb&#10;KzcD6JlNh44XRZU45RammgHUsGTwtGU+8eyeVEXmORwt42BrcoGdSZFrI0ZSljsrE7OCdvKe+Mh9&#10;VOWh2UHOoo2ge4y7Gk4/RR2euxM0YPP1RW7zkhyjLpQ6dufdD11pSL1HgkMdWXRAc/unNPCZSCSm&#10;FIWlrSeyOUQaWYC0WkojOIwqIdr+AilJC9tODjKSlhw7JCM0wApQMLG1OXjBT2My5+Mcj6LxcS0A&#10;98g/1Tx8O4k44TaYsZwe/H+aprg8pluzg4b/ALR1xZX6BOe8dd/zQLyb/wBpFJiu0Bjt4Vd/zQLy&#10;6CMfiiOw7OiIB74TmOYRuyCP3QVlX4hSzJ8HutXIRtJFFcjgcpwLmQOSoz+J2uAylW1flKWSDQcf&#10;ct/CZVlVkd0xjqdxwtal/CYbBlx8T1WYI8P5TPx9icU1W0vbnumGCn4fe3tymdXSDDeEVp5WSYW8&#10;8DZOyZ9CRGjTAO7JKogaWHj0RmamwSU1kp85CrJEOuNJnPH9FHp6LaSdp7+ysWe270Hq7V3SLN5C&#10;Muie4YwFI9OEvcM8Y90jWWxrDyOUYsVGDjHopbSD5JzZABDwj/8A3Z+yC2WDbDhHCz8k/ZVTWGMu&#10;WBa350zEvg08srjjjHKI1cfKC6lcKe3FjfVc/wCVt9VDkaeir3WpEOrZ456t7iQefdRLVDW1NXEw&#10;EY+/1RGufLTNL2t3O7qu7vqOp/ijWSRlgzwf1Xjl0sxkn/yZ6JSlsaf0Wtb6UQW/aHD5eOVDdRyu&#10;hcTnssQ6pqX+FBEzeMcu9kHvdS91R53bt3cKnUXKNUakWQTi8oCR1T3TPyD3WwiJe3bxykmVrPxB&#10;bt9U4LcSu2vWbJ5eGHc7BC9zsbA4+MBJEM4yttH1H8VgdK+TeNxHdR2+aNnvNW+QXX8LEWncMdvo&#10;nOhLw21TfwVjPHLXk+Pjv2/6La/jQ9Od3IN/8EurGbY3Fg5JwQofcwGSOGSHnscZU0q3bWuBHm3H&#10;lQ+5sJqcjusmiTg2i6DwiU9M+oDdFQzMMLZJJj87m9lfDL3b47BSagqZIPEe3zZIyFyfIXyeX2Tv&#10;+IV81IKWWte6mbw2LK6vTeSlRXtwZ9+kjdJNln9aL3arrHSz2qudKZWgvjacgZVVx5Dxv5C3iYQG&#10;NIIaBgJw+mGMhZmo1Urp7g6mqNEeB5Rz+F27FSS3ztkhwMKHOzGwY9UfsD3EAH2VNE8vkslyGJOc&#10;oLc3AcEgFG3jynHfHCjF8jm5eirVhZRVtIlPaIq67OkmI47ZUJ17QsoQ9zGksPGAOApsZD+KJd6J&#10;peqOC80E0Z5cQtXQWvekyE48FB10klPDI7dljxgAFMtCxMnvjaZ4yHO3k+yJaot0tA2dnozJCbaA&#10;fBSiSsmOHZK9C0+fU0vszJSlGeDoaguENJTBjcRhjcArV17ppJQ4OLpB7qq/9spbrUiKmbmNvDip&#10;ZaHifZn51y+p3KW1hijuSZL4rh4h5eB9ku1viPHmzlR+3wn8QNzvVSmnpgHNI5+qz7oJwSHwo9BO&#10;1Uxa4ZUrt8OIxwgdvZ2UotsQP7IHrhCTbYTo4zgD1T2RgiaNuA5a0tOSAG9/RPKukGGH+ZD25isi&#10;UsvArCB32nH2W74w8lKxjZTlaRHLc/RQr3faFuEfADStnOEbckc+i3HzJTwXTjAxwPVEYTfJBvtj&#10;qx2isvc7GQsLgT3ATnWvTu6xWmR4btHu1T3pI6CGJ8by0SnspJrm90tvsFQxz2SF/lx7LWjpq/Tu&#10;b5MW3UWe7alwcl6OpKuWqq6KvLjFG7g57qZUlpoqeqbJHTtBaPmJ7rzaUR1T5Y9vmSkkjW8l3Pqs&#10;hpRfBsQbcVkzJVlz3HGz0wmj5jMXZ9FiSoYXHnKZmpDS7CluysF+3jKNaiQM7ODT90PrqnxWMbu4&#10;yMrFQ7xJkhOzAyksIf8A7E6lsOWprJ647JWSPxElIMBTjFKOR4vI3zkkJpcZxTxBzn+GCcZKctj2&#10;1G7PzeiCajD6+tp6MNwwO3n9FTF5kSCQaH7QHbgRlD7gMAgco0yNjKfy9wAENmh3OOO6e7MUJd4A&#10;wiyPNx90OuUYLC30RuspX7UIrmb2kKHteEsFyikRSspGzyRxnAaXhh+y7O6d6fgseiLfBC3AMQcf&#10;uQuJ7zNKLzQUsPd87Gn913nYaV1Pp6giccOjgYD/APKF0+hh8dxg6yzDwM57c6R24ZH6LUUj4uSe&#10;Aiu7GecpGZ25pCPl2YyfORjhIS1JpdzngFrGuKe+GcKM65rm2mw1dQ5+Mxlv9FXc3CG7JOtb5YOe&#10;NXzUuqXXaBxaY3SvGM8g57qiKqwSm5NoY6wMiYcYLuVZ9mqWuvc7pDiOVxwfoShWrNLQW+/xVMR3&#10;MeA7P1WfVqYxTyaEa3VJIBwUR03UQTxTGaRj25+nK7t6Z1MN6t1qdUMDmzwhp+uQuIbrTiSAvBxj&#10;JXYXQ2o8bS2m5t3yta1E6SxWzbJ6+pSrK86m2I6c6iwUEvFK55fFnjC4x+J6nfHqp8zcsBPBPC+i&#10;HxbWUWursd+EeWiQNc76HuuE/ikiirXUdRAzeyTlbHibUtTJSPMtYvXzkrXpLXVbK+Rr3F7eCF0h&#10;pmVtPdYDKwObVRbCT6HCoHQNLHpqgfXVbtpdjaD7K9NJVTa6x/josyuYNwGMhv1Wv5FL2bomXDUq&#10;UMEo0PYYLdeaxtU/wY2PD2Z490rdrfS6nvtXJK8Gjgjd+YDkZHblV/eNR100z55ZXBpGG7BjP3TX&#10;SfURtvbPRVQxBISXOPsg9PN2prA9lmEUbqWkY/UF4kZKTFHO4Rg9jgpe3A2/RtXVyna+eUNafplS&#10;DWFFSXe81T6Fvh0sjjtI90K6kxMsdkttsj8xyHuW3prlJ7GgBvJABHsc4nkl2VY7LnS0mnbdHWZ8&#10;Iuzx91XEkuSH+5AR/Uk+200EXs3/AFWrZBtFTWA7dJLe95ntzslx82SmFNVCepijkPm3ho9kGtUm&#10;yF4906pWF8sZacESNI/dB2x2wKd2HksrUlqqtP0MU+dolj4PZVReZHOqXSSfP6kq9eqAFTYbHS78&#10;SGIFyqzqPpL+B01JWMk8RkzRlqF0nOf+wxRUlkhslVsb3GfZCp5JXykhriCfQLM0h8XzIlT1DPCG&#10;G5wuihBNElDALbPPE8cOH0wrp6YP2UcEzZAx/qqhqriHSEBg4Hr3U56eXkxsIEbnNA5z6LM1tanB&#10;plkU8rB9D/h96w2uo6eVtrlrWQ1dOPLl4znOOyGav17WaftMlVBPBPG4k+cjsua+iPRrU/UC/wA1&#10;Ra6x1LQPcfEcOwHP+q7Bsfws22Ggiivl1nuA7ujaeFxGqqgnjJv1aeVkD5u9VdY3O/anrp6eN8TZ&#10;XH+75H9FH7FQz7d87zvIyc8cr6uD4YOnrvK2zZ/8Tsf9EC1B8Hmg7tG+OCF9HK4HDmgYytzT+Qrq&#10;hsSJx8c9nZ8zax+2Jwc4NHt7qK3GtdKHQscQ3/CThdp9VPgLvdnpp6zTtWK+Boy2Ety/PquPNW6J&#10;vWk7jNBebdPSzsJG5zcBdFo9VVakmAz0s6+gBRyyUsomhc+mkj/nY7nK6U+H/wCM3U/TGspqO6Vs&#10;lfZy9ofvOSxueTj7LmdrvDBAOWn1PdJySEHjuidRp4ahYSFTdOmXJ9venXV7TXVW0Q11iuLZnEbp&#10;I3fMP0UzDwfUccn6L4p9I+tF+6TXyCutdVJ4QP5kBPlcvqR8PvxAWbrJpqmc+WOC9OwJaff34XAa&#10;/wAXOmW6J0FOrU3yTnqfdxZtC32qyABSvGSeOy+J2oaj8Xf6+bvvnef6r6lfHB1Ei0T00dSCURTV&#10;odHsB+uAvlLO53jyOcc7nbv3W34PTTri3ID8hasYRqzs7Ksz4a6Z1T1j061rS7E7DwM/zKsn8gen&#10;K6H+B3Tz791mp5hHmOmj8TPthdBrpKOkaMzRYnYj6gUzdtLTs/8A0QH9Eq7stWDY7H+Fq2d2Xkd/&#10;58HbCYI91sGB5SYblyd0sOXhVR7Jt4RtFTEkYCfsp3bQlI4tuPsnjGYYjYrgpcxFsIDPqvYSuF5W&#10;JYI7hvKMgLw7Ld3crB7JxtwlIN2Em6LIwlP5l4pC3CBp+CkYaEvenwGThO4INhUorItxtQQeE3B4&#10;wnQ9V4dgtmdlalggnk0Lg098JOebbGTkFJVj9jShVbV5YG5IPofZRlJ9F0Y8jS53cQxPGR5c5VJ6&#10;v1CbnWSwMkyM44KMdRNYOaHU1M8TMB2TOhPm54XPvU+u1XZLFNcba2KnphK0+cZkcqdu54YdWsEP&#10;60awrtK6loGvhcKBzcOcBx3Ta13qC6XCKW2xu/CljS6QtPfHP9cqz6qzU2sNOW6W80rZpjG15yPU&#10;gFDZ9N0lJSGnoYBSsHcBNqlXChL7NSqyUXwTLQl6mjhjEWHMb35VuWnW8dNE0SkMOcZyuXqS5V1g&#10;lIhJ8IdypPZdctqSBO4A57koPx2qhRPBbYvass6Rm1/CQ1kcpLncIxabwZWiQuGT9VRFuvcU0zS1&#10;7VYFrvYZGzztXTLVRm8pmbOj9FqUl3eec8LEt2Ek7hnnKhtDqVjYy3Kc090ZJLuz3VquTAHVtJ5R&#10;Vu0DzD90VbXnw+/9VCqKvYcHPZGW1rDGD7IiM0iiUPvAUkriGOz2+ifUUkddROglAc13HKCxTNqY&#10;3BvdPre17Cp49rwUtfHoqHW+izYr9ljPJngjsnllmdStDgS3HorQ1Tp3/aCjGB+fG3IVbR0E1K4w&#10;Ttw5pxlctqqJaa32RMHUwceUWTpa6/j4ME4xxg90Xlw0EZUB0zWGhmILs4UyZP8AiGNf7rq/H6xW&#10;1/IorbaNKjuvAjaBlem+YJL1C0nNS6ClHIr4Y+iF1wI3fqiqYV0eQUzSZAiV2BLXcKONYTN29VLr&#10;jDncUAki2v8A1WXLELGW7sIIQRkQDj+iJ0cpZjKZRvxCwfRKtkwEZ2gdz3PAUfUNJ5wPunDakiAA&#10;c/ZAqmfzMRWkkZsCFnSm8l8al2O21Tiz9E0fK57+x9P80pJIOcdlpGdzj+n+aUauS5xSRw//AGj7&#10;Aa3p/nH91Xd/+KBeXv7SP/f9Af8AlV3/ADQLy0lwiGEdQGYtdw4j9Uu2peAOT+6Sjpt5yQnQpiBj&#10;CLwV7jemlc92ST+pTiSbjg4SEcZjWsjsDI7qORsZ5HFPMd45P7p1IS9vdCaeR3igZ4yipcRGE25D&#10;NYGdaS2M4OEyp6/wZQHH908rv7sqNVkwjmzz3ViWSLJ7QXBri1GYqoH9VAbVcB5cnlSalrWv9eyT&#10;i8DBOpk3dk2WXShzcpPxFXtY+TfHKZVEQOeAnbZAU2qJOCm2scB3KnBPyj9kpZmeHJhb1z8hJ22U&#10;+OAp9IRPbO3LEW8MuYQhFlefD47qTUdO2RuXIaySSyPHlgSopST2Ve60uUn47wWghuPRW1UU4Adx&#10;27Km9UzT1N7e1kflGfRcF/kOo3VRhH+//wAHReOr22bmRioY9kWS8nOe5UImtjbldgyQjG5S3UD5&#10;4Kd52kEdlEbDDU192Y4nAzyvK7J5mkztq45i/wCyTUdPSWummY6PdwAHgcjn3Sty0VFcKykla/w4&#10;Xty4qQRw0lPGYZm7jIAPc5St0/FfiaNlNDmmHDuMrqtH4+q+G6RmXaiyuWEUpdLcy23ypY5/5LTg&#10;OwlBG0jcHjCmXUKtt7Y/wjaUMqX/ADEtUeihjFKSWhc1rqoV27UbGmulZHBGrjAypcWueQzPoe6S&#10;it0VucyopOXtOXEeyc1bI/Gdg457LelgL9sbHAbjgqlTmljIU44DTamK50bZmO57OH1UWu79s5H9&#10;QpBR2g26GV+7h3GMqO3kEzAjsoxXyGQyewuGQT+idUsQIBIyfdIM3EAHsn0WI2ZCIfOETWHwKRM3&#10;vxgZTmWDDOySoiCHuIztOS7PZGbVa6nUEhjoIXVJA7sCKrqb6RTOSrfyAU0eyPJCdWipLD3KKXzS&#10;F3tdIZKuilgaOxLTyo7Rktj3ZOQcEEKqVU6JfJD1zjam4slsEviDv3Qy/wAbvBOCSsW+rcR3Tivl&#10;a+NoIznujXNOPI+Cs6ycw1Dwfqm8UpMbiOCcp5fWBlXL6nPCYhhaA3GCRlHaaLzuQ8mmQLXlF+Lt&#10;85jb+Z247lV7oXTNbqWukoGudEGZ5HCtW+NMVS1jhkPdhPOm1DBHqOSnpwBVF4eQfZd1odTmG0wN&#10;ZN1yIq3Sc+jap0NRG4bh5Xe6lljcHRgng+6mvXe2TMgtUzAwDbl4GM8KB2MSvYBt4Wbq8OeWE6ex&#10;yhlkgkOx0bm8c+iltGXT0sez29FGqSjFSwh/ZvIUu0w0eEyNzg49sBY8+QhyySWyUhMLS4ZP1Uys&#10;lCKqqigGG7yG5whFvpSGNY3h2MqyOmel4b7dB4jtoiG7vj1CrqqcrYplc57YtkjoOlxpqmjc+XdC&#10;8+Y+3CF6909HbLtDFA4eHjkgKzquoqrbVUtNTQ+LFuwXYzgId1Mgt7be14aBV7e2Vp6jSw29HP0a&#10;yT1DTKkfHsj45CSaw4HGE5d5R9Ekc5XPSnjo6MTDMPz9FpUzFow3g/RKFzhJjPGFpLFlwVLbljA8&#10;eM5M0V0nomkxyvif/ia4hNq291VblklQ6Qeoc7K1fjz7hwExYxokJ7BSldNR2oq9MW9xuJyBwmtQ&#10;8uJOTyUtPKI+Wtc8DuQE1rJ2xwMlEcjmuPJ2nAShuxlofdFcCO44PJTIyubIRknKcb8vODweyaSH&#10;EqSmgr+jcs84dla1HY/ZYc4h3dJVE+Bzz9FY5Y5GwaSEhnCS2nYXPIA+qklt0TdL1aX1lLTPkY0Z&#10;w0ZTq69K62m0u+51svgRgfIeCjI1ydeQeNsE8ZK5v1bGyicYayOnlHYnCjOn7vWxV4dWQmq3HDJR&#10;yMJCv0qy8VbnRSPcwZOCSeQnWgblP49RQ1LNpidhri3HCqrjh8hKeeiYSHw3DAw14zj2KRe3IJCV&#10;kmD43budrsZTU1QAI9FZa4v4kWnkbThxPdAK2N0QJxlH55m7cgIPc6gMhJQ0orCwXJNpsi9ks8l7&#10;6m2WCNm4eIJHjHbld1uiEMDGDkBjR/RcxfDvps3bWtVdZWbhDwx3oF01KS0kArrNEv8ATk5jVyzP&#10;A3kbyccJvK0gEpwScnKQmJwVZNgOGxuSQO5VVddrl+E0i+EuIfK/gZVqkfll3qqA+Iy4/iayipI3&#10;cNwSEFqrMV4D9HH/AGYZUMFE6d4LTtLCpDX241lthe/Be04Ufqq8UUjQ/wAjXOyX+gCJxX+mhbHE&#10;alj4nng5WLVTKyLaNi+vncgJeYNjHtAAG0+i6P8Ah2qXP0TQ5cT4b+MntyufbxDvikfuBZgnIPcF&#10;XT8Ntza7RjmjkxykfplaGgTi8At1kbKsI6C+IPTb9WdKamNjPEkiYJGkjJGB6L57a50z/tFa6IyY&#10;aylcWPBX09uFZA7Q9TLOQIPw5Dt32Xzl1dJC6C6ugcdn4x547YRFlkqblKDPNPKQW1nPPUqpjooI&#10;aSPDWsaG4HGcKYdA9YVsrJrZHl8Gw/Nyqu6nV4kvD25/LHYeqkvQS6SUd0aWxu2E4Jwu8VbelVk/&#10;s5SmprkvfX8MVFo2J4jZFIXOy/aAfRc/aurG0tFG6GdzpnkZAPp6ro3rhK3/AGJtoazbncTx37Ll&#10;nVEzXzt2Y8jcBDeMjHMlIvumlhEi0rfKeupoYJMN8Bwe4n1won1C1CLxf3GHLmMG1oT6ltIdZHVc&#10;cgZJtOWg91LOlXSX/beqMxaXtY8A4OFqbYUT3voqrXteIlS72OpuXh0u4eUDspBqpjXMtsbT5hGN&#10;wC6bvPwz261NrXvpQNrA5vm9Vz/qOJlsvMsT4RL4RDQf0CJjrI2vbElbTKD5BAbBHSRtYRux5uE6&#10;sEDaq8UNOOS+UBDnPifM8kiMk8NBRnQsDpNW0j2jLYsyfsEtQmocg0o4SLD15M2S8wQtdu8GANx7&#10;KvNeXx9ws0NGc5iPzFEq7UYrtVVZfgtOWnlCL5BBVwvY6XE7z5I4xuJQemWxNyDoRckkkV9JT+Gc&#10;lxd90i11RLL4ULd5PADValr+H/VtZb4rlW22WhopOxlBHH6qc6f6ZW3TULZJ4WVE2OXZzyt2Fims&#10;RLo1vOGVBpvphcrs9s1UPBgzznuVYtHYaexRtp4WjHZzyO6n0Fomucn4W307ppS0FrIx27qAXrxa&#10;C5VdLUB0b4nljmO4IVU3Gfwf2Xqlr5F9/CX1Yh0hque1VbttNWnw25PlB7/6Lvale18Jkibljmhw&#10;P3XyAoLpUw1cMtP5DC8PY4cHIOV9Dvhx670evbHBbK6ZsV0YwNLXHbuA+i5PyekcPkbumvTjtLy5&#10;wtZOQM847LD3eHjzZ3ct4SRlJ7nlctOG3o24S3Q4FIqjwuNzh9ioP1H6P6Y6nW99Lc6CAyva4Nqf&#10;CbuaTjucZUz3gtxxhbRvDQQMEHuradROppxZGVe5dHyx+Ib4O9QdJJJ7lQNNdZN27xGtyWgnhc3T&#10;QhpB2kD1B75X3Yutvpb5bZaGtp2VVK9pa6J44IXz2+LL4QJtPPfqXStK+ShdudJSMJcWD1P6LtPH&#10;eU34jJmNqNJl5OL9x7ZOFL+mnUe6dMtR0d2oppQY35cyOQt3D64USlhdAXNc0te12xzTwQVq4efJ&#10;JyOOCutnCN8U2Yb3VSaRcvxE/ETXdca62uqozBBTNGYweCcdyFSp3Pbk57nC2dyTkk591uwBzSCf&#10;oAlXUq1hDb3N/ITDst78hd8/2ePT6Wgprhfqhu0SxuEZLfp2XEWjdMT6mv8ARW6nYZZp5ms2tGcD&#10;K+v3SXQ0PTzRNsszIhG9sLXv9TnC5nzGojXTs+zW0GmxLcTIfMVtuHsk3OIPC83JXnH5SydM2kbx&#10;s3v4Ry1UG8kn0KG0kQyDjlH7a4sOFfGKyVN56FH0u13HKyW7WYTmTG7I7pGQZaSiMYIL+xHA9gtH&#10;jCUWj06WRzTA9QElNw0pVYdHvHKfaIbtZvafdaMjdu5TpsWz5fXutxCccd0trEaMi+idxeVnKTaw&#10;jgpU8M5Ul8eyLe0UY8EFJSzhjfqkDUgEgHGO+QotqXXds0/GfxNU18p4ETTynnNQjuZdVVOfKQYr&#10;6s7DgFw+ii92uzm0k4iyJg07c+6jdXrK43qMihhexp7OIwopUWDV9VXCZ9a38MPN4eBn6KC/LIbG&#10;Djwzn/px1F/B9Tr3aNTzPha+Z8kbXE+bByAp3ffF13cBEweHa4jwP8SV1P0Fjv2t6TUEsf58fmc1&#10;vGSpO3Sdxg2sgpS1jewCtuw8OKCduABWbYoo4W8MjaGjH04Qiui4OHHn6qW1uj7w7zGkc77BR66W&#10;S50pcJaGVgHqGkrH1NVllYRBr9kZrIABjGQUElowH5a0Dn0CO1O9pIcHtI9HNIQmasDHHlv7rDqj&#10;JN8BscY7NGTVMEjfDleHZ4AcUs3qhcKKfwCC7ZxnKYTV7R5twyPqgbpGRyPm8hJPq5aELJx/FBVd&#10;UZfZbun+pjZ9jZZXAn3cVZtg1NT1bARM4+3K5WoqqN/m8RowM8FCousVy07ePDa8Pp2nHBWrpna2&#10;W26CM18TvKgvjQwcfuEbp7214AOFzv086rN1DQwve8Oz6eytq11zamISbvqAFqR1HO0xL9HKvKZP&#10;bbdyyct9Cpnb6lssIPYquLO9krg5ymVsmDgGg8LRpsf0ZE4YJbTTgBpHcqKa4sDpJRWRDDRydvZH&#10;GVAYAB6J8yRt0t09O7BOFdqVG6tx+zGuq3JlWUgPigjjn0UxtryYmjPZRmakdRV7oSP5s/ojENcK&#10;PuRjC5/TWy0mcmTGtoMzAk4SDnbThIQ3iOqeAzv7peeIOZuDsFWx85Ny2xQXCLN4XgvHmykq0bsg&#10;IXLWGkfy5anUERaQRkoL/wDVOkpnsnPku9LEK6MhpCj8rPzgjNTcfxGcBDJGkuyVoV+Tp1Xzg+AW&#10;xY4HUTPygSsMPKXoWfiISD3CTlhMTsei6Wp7oJgqXyyIS+d6IwNPgBMXtDXjHqicDT4AVuMmhF5R&#10;u0HaFt2/cf5rcMGF7Zl4HpyklySl0cOf2k5Ir+n2Dj8mu/5oF5bf2kMe+4dP8/8A5itP/wC1CvK0&#10;qydfRUO0/wD0Tg0YDck8/ZLxknstpnYbyjNyZQC6lgaOEyMefVPaqVvbnJTRp3kgKtrksTWBOKLb&#10;MOfVFWs3RjPCYxRO8YH0RZjQGcpsEWDKqPexw7YUWukeH5+ql9QQGuz6qNXSElwwiYsgzS2Ny4KS&#10;U4IxhBbXAdwGFJqWmIxkKT6IjmEFzMHhecMcZTgANZj1SL2nKrHEclnrlN5pC4dkvJ3wm7mOKgSG&#10;Fb8uU2t8hbPlOq1pMaaUTSJf1SlwhFiadO5rfqppQx4YOVCNNyt2NU3oph4Yx3WDrbthKHMxOsDY&#10;o3ElU1c6stukx2g91a95qgYngkgqobkC6vlI7crzrydvswv+zrdBBp/JFda6vErGOY3jd/RDNA+N&#10;JcA5xy0Hus6wilqa7YwE+ZH9G2OSip3ySgMycjn6LiXCU5tpdHYZUKje9Xr+HXRkhG8NPy/ot29S&#10;YP4TLUSDwaiN3kZ3ygOqXRmd2HneD7KGV0jnEBwBaOSPdE6TXzhlIH/jqxpsK3vVDtT3RlQ6MQ7e&#10;OOcpXcPw5blA6V7XHGzA+iM5jFNvzgfVZl9rss3MOVap5I/VtDah3qM90/twjZIx3qCm1dSvky9h&#10;aR902hkkhOHcFXf9lr+Syg9WVn5b2buCcqNVQzJ82cL1TVPL+/CQ8UZBdlSSfZWuhaNgxk8D3TOu&#10;vNNSsIDy8jvgdk+fMx0YAz9Ug22UzyQ2Mbn98oytpPksRBqzVdWfxLKcuZE93HuRldrdJKGk0t00&#10;pbnR0n4qvdHuc0j1OPVcqVGipZK2CWKIeG1w3AeyvLp11TOhYDQ1sLqmnxloAzj6Lp9HqKK5KTMb&#10;Vxss4Re9Uxmr9BTzV9I2CbY5wDm/IuQK+IMknjbgfmEAAexV06t6/wAN1tFRR0EElOHt2424VK0r&#10;vEa9z8uc4k5VHmb6rcerkr0NNlbzI0pnmFzR82URqWiSIO9vRDhG4SHj7LfxpWuwey5xye3BtgK5&#10;2CWuqJRA0ufjd2QCmYXgtk+dhLSfsrU0zWU1Lemioc0NkZjJ7Kvb3Tsp77XNic0x+ISMH35XRVNK&#10;HALlsg1/haytge8/ltkDicfXsohd9cs0R1CbWQR5aWDPOM59FM9ReR/5mCweb9lQHUK8tuWq3yxO&#10;8jQAB9l13hqVdFyZla2OcF0ah16Ne1lO4SyNa0Z2dx9kUs+ym2ja52VWuiInVlAZA7Y8HjhWfpwH&#10;c0OO7HuFVrKHvf6LaViKRI/AlmieYMgAd0R6f22oNyEs9U0tz/dg5I/RaU1QY6eVrGEEj0CU0dpG&#10;qqLkLjDMY3td5m7uCsWde1ZLspcFy0sDm5c0DgcfZHNP6uh0tfKI1Mxp4JXhjneiExMeYAHDY8jz&#10;Ee6Z6pt1uu1HFQVMzYJ8b43uOPMh674wkpJ9DSjuW06WZrm3GrpI4JmvY4hxcfUKI9SLpTVl2zDI&#10;Hg4bj9FzTa73dHXyC2VVW+lbE4Njf6PH3VumN8IxM7x3DDt+e4V9/kd0cJGbDRKM9ws7Dm5ByvNj&#10;y3K2Y1gb5Qf1C2HyFY00a2RuWD5s/TC1c9rWlx/ZekdwR6pCZwEZBPdVSeI8DjKSZp3cd/RaUloq&#10;r1VinpwA8nHdejiHicke/Kc6euM1Fe2S0zgJNwGHdu6u0T32Yn0QsliDwW5onQ8VDZZYbpSMfIeG&#10;ye6eam0TFXadFDb6WMTf4y0BPqs1ddYWw1FSGVMx42eXCQoKeait76L+IbKlg4c92SV1/qqUGzl3&#10;bbK3GODni+2ObT10ko6rAka3cdvZAnP3SA+hRjWl0qpNSziqkEzgCzeB39kFc4va3AxgLkrfyaij&#10;q6UnFPInPUFsgG3j3SUcUddWRQSSeGx7g0u+hKVezy5OM/VMKmQMfGXYDWuBfz6eqbHRdL8WdR6J&#10;s8OjbEPCqjUU5jDz/wBFq2Sj17bamnnc6Onidyzb3CF6Y6h6ZpdPW+kZN4s07QwtdyAcIxqTVNq0&#10;c2nmELRBUEbgzv2XX1Sq9PZybqt3ZKL6hUFosV2lgtDW4GBgjHOOf6qDxwxB3jGNrJHd8KW9Vb5a&#10;7tfnz22AtiJByO/b2UHlkc0NIJx9Vyeqm4WPYdRSmoRz+h1VuawYbw3vhMfK5uc91meUyt8vthNg&#10;H+Hj2VLm28hDXIudrhgDcUFvDo3xvbnGGbsn/JFt35eY/nHugF5Y6ZsMZGHyvEQA98q2LcpJCzti&#10;y/fhtsbqfR9VWOG180mBx6KznudGMObkj1z3Qrp7aRZNF22nZ5XObucjro9wAPJ9f3XYadba9pyN&#10;0t1rGEkp/wAKbOk354wnlXHtb9cpk1hdlSa5RBdiUrwyBxPYckrljqVczd9ZTk8NiOAM5yultT1j&#10;bXp64VEhIDQcEfZcjz1Br6yaqe7DnnIJWV5CSUcRNnx0M25YzvNtbWUUsEkjR4jcg+yrKhjFhuj6&#10;e5udLABujkaf6Lqzoboa0aylqmXWMyEE7cFRXrn0QtNo1VRmm3Mo9pJj3eqs0clXVifGSWv1aqTR&#10;Wtc59yscUtv3Pa8Y2n0VudEr9TaG0tK25flve7eAOUl086XzaokbbqOD8NSsaD4jj3ySpFc+ilTa&#10;bsymnL56WPlxbzwiKK5OLnFHCT8hLc4ks1/8Q8F40O6z26BzZpwG7yccLnKWMVlrqoo3jx2uLi3H&#10;zEqValtTq2/tt1upJfFHkjawZPPHKsu/fDu3SvTIXuYuZXuaDIz1CycTndl9JmTYrL85R81NcW6o&#10;rNXvgwQ4y7CP1XQ2h9I0ukbNT+K1rpjhxOMYyopLoSWs6oOfUNxS7myZPCn+s7hDR07oonAbcBuV&#10;6RPUKeljCHJjyj63tCvXu4xP0PbZWjAwRgfouU655lnc9+WkkcEei6a1Xdad+j7NNWx+PCxx3R/4&#10;uyoTqDdKK96hmmoKUUlNGGtEYHql4xYT3AGqaxwAoq10LpGbz4YacNXTHwUVsVVUXSCoaHBrwWkn&#10;6rliqb5SW98Kzfhx6jw6R1FUx1MwgjlIwT91r6ityjwEeOWZcnY3WXUptcM/hxeIHMx3wuD9dV/j&#10;Vs0jGlsjnkk5XUfW3WcV3oWT2+qjnidFk4PK4/1FdfxUsnILs8+4XP6Gqfsy1waWsxbJRiMIWbqi&#10;Nzzy76qw9DULopprg7IihjPH+LPGFDNHaRu2tK9tLaqKerqc4bsYSF3r8O/wa1UVliq9WB0e8g/h&#10;z7fVbGs1EYfBMor8fJ4bORtCdFdTdVr7KLHSSNjdLzNJwBld29E/grsGjIKG46g2V91YA5zJGDGV&#10;0JpzQli0fTx01mt0VI1o5e0clGZGu7kNJHYrDu1O6PxOlp00YR5Rzb8U1yit9Da7PSxMggA5DBj0&#10;XLtY5rNzY25b35PZXt8TNzdV64ZG4ZjhaQR+ionIeXnkgjb+uV0Ogz6XKQFfBblhF9fCTo2OvuFd&#10;e6hjHRxjwg144OBn/VVp8ZHR+TTF/k1JSRj8FWvy9sbeGHuuqPh507HZun1M7aGuncZHcfQD/RSX&#10;qRoOg1/peotNdGZGyjDTt+T6rEu1rrvTQdHTqVTR8naSKedo2nYxrsO+yM2rVVfo+4w11unfFVxk&#10;eYOxn6KT9Sun1d081VXW+rp3wQNcTC/HlePuqwutWGzYBzn0C6KDjrKkY1tU9PLL4R3r0Q+Muzak&#10;pKe2ajJpbjGPD8QnIP1yuj6G7Ud2p2zUFQ2qjcNwLCOQvi1JVPgndK17oyHZy04KmGk/iN1loGYG&#10;2XqeWAHywyjIaPQLN1PhMr4mjpNfFxxJn1/3YHIc13s5qyxwwS57R+6+c2nf7RXVdFTsZW0kVW4d&#10;3lvJR2X+0purWER2eAP93NWE/E3J4UTS/mw/Z9Af8JaHPH0CjGvtZ6b03Z6j/aKthjgdE4OjdgnG&#10;OeF87dX/ANoDru+sdHQyxW8O4zHHyFQmsOqupNbSvlu95qatziTsPARem8PbGxTlwUWauD+wt1yr&#10;9O1uvLjUabcTb5XnDQ3AH1Vd/wBVtE9r3OPI3D+q1PC76ivZBLJzV1m+bZ5x2tytoWmRzRt5LgAR&#10;3yk3AkohZKyOgulJPJH4jIpGvc09sAqc5JRZCH5I7o+CL4evwtI7Vl4g824eC17R6+v9F2vkl7nu&#10;OSeB9B7KA9DtQUepOmVhq6FjYofB2uYz347qeu7FeTeRussvcJI7DRR+OTSTul4o9yQacHBRCBoW&#10;PBBk/wChzSQgAcojTu2uz7JnCNvPonEfJJCKimVj4y55Xnv4wmwceFtI7jKuEbZWrvMsNBf2W2Cp&#10;xEa7V4HHGMrOEoIyOSpCMxt3JYYb6ZWGR8ZC2LS0ZKdCNHub37JtU1TWQ7zw33Ws84Y0uJwPqqr6&#10;mdRBbrfUQ0sg8RoOAFXY1HllkIbwR1s660GgLNVtikElXghjAcZKobQ1/r9ZV/8AFbm9zmvILWuP&#10;9FWnUYXDVd4bNVTPcxz9xa4duVZWjGinpKWFh4GB7cIKW2cEsnZ6WqEauezq7Sj6V1nphtZkj/D2&#10;Uifp+luEZa1+HHny8Kt9P3JjaSBrXgANCmtvuI8uJdv1XT6eENiMK/KmwPe9F1dueJ4XueM5OfZZ&#10;sz2tlDJWgu9cqQXK9RNjbG+oHHcH2UCjuRde5Ax2WE8EK66MEsIGSnMsJtPG8cMbz9E4bZqasiLZ&#10;II3fdqjNJeZGSAOJ/RSSguZMfccqqEI7cNDNOKB9X04ste3E1DESfZoUarfh5sNZIXfhWtB9gFYT&#10;K7BBcR+idR14c7gk/RV/xav0DO6a4RTlT8LlhqM+VwB9AAhzvhD0+4nzS4PptH/VdCwzjaMjH6p3&#10;FI0DJKuhoqv0MtXbE50h+EnTrIS0MkGRjO0KC6l+AW13d75KS8mjec4a6HOf6rsM1DA04TOas2/L&#10;z9CApLSwh0EV+Vuh9HEFL8J2s+mjvGt87LrSNO4tb5T+ymWnb3PbpBSXCB9JOBgtlyB+66wgrnRk&#10;HGf+LkJjftCWLV0ZdW0LDKeWyM8pBQVulTblEOXknYszRVVluLCwbXB4Pq05CmlmrG4BzlQ249H7&#10;zp6te62PdJRk/LnPCOWLT93pmgTAj3TUwnXLlFVlsLOUyaMmEnynKI0jnwSMLeMjlD7dQPY7n/NG&#10;HMEMRldw1owjXJKM5S6SMqzak8sid6exlzc93soJqPVTm1fgxD6ZypZe2vrJXmPnJUfo9H/jbj4k&#10;o4HPK57SOOqk9jyc5OTTCOlWVE0TZHE8/RFrncZaRjgc8cKQWq3w0ELGMaMDGU5v9ngqqOR4aNxG&#10;Qti3x1cYZXZKM8FYz3gyyODjyPqk6epNTLgOwgt/zQVxbnGeyXtM48RpB59V5hd/jmmut75J+5kx&#10;gp2tiGeT7ptUvDPTst6aqL8A5I+iUrKcSMBAwfqtjR6KOki4KXRTOTfI4sTgCfXPola9o8XACa2m&#10;MxPAKIVTCJQSvQtJfX6ktxCGfsGGMvePojUUI8FozhMmxgv4RJnEaPVkZcJhkGl2Icg4W7RhwKyG&#10;85SrW559Bj/NW9E5NNHC/wDaQybLhoDj/ua0f/tQry3/ALSZm2v6f5//ADVd/wA0C8rEU5R2FC45&#10;XqmQYPKT2uYm1TIdpz3VsCsZ1UoLu/otaV2Xn7JGV252VmndtlCuEEYv7wIgHAs7oZE/8wp21/CQ&#10;hvVEEd0Kq4fEeOCUSqOwTV/cJm8DMe2umDQMt5RwNHl4Q239giTjt2pt4yFtnISb2LLpCtTJkFLc&#10;SGz48u4W5DQzkLKbuk3AhSEMq1ge44HCbxwhj2lO5uy1ZHvbn2TWfiIkOnn7BgnH3Usjrfw8e4nG&#10;OVDLVkNaB3CI3CufFAQT6Lk/J8Vthmlr3TTGtwvslTVyN5DcqIVFQHSzkjnBT59Vue9yCiXx6yVn&#10;oQvMNTZmaR3NNW1RIFVVJlvRaRkB3splW18dLbGnbjyqG3SE0GoXl3yPcMfsEfv8n/4WzHbasWFr&#10;gps1JfLESCXisbPO52cEn1UcrHFxOOUQub/zD90KnkIa4+yC0/EcmiltikZo6kRuwRypnpuwPu9Z&#10;BHNG8QPHz44Vdx1BEpPqr/6c3eWv0u2V1CGyxsyDhbui0cNTbyA6y1wgRa+dMKiioK2rjc5sUZy0&#10;H0Cq8Tue47nbi07chdL2ask1PbZ4q9vgU7iWkn1XPmuaCltmop6WgeHwtPJHutDyOjhp+gPR6t2c&#10;ASXJd2K0GHODc8n0Sksbmuac91lsYD2u9Vz6eTWj0ayBzB2KdW8YqGPJ7eiTm+VYhk8/l4T5wWLo&#10;k7SHNd4R+Y5I3JGqidE3y5J+vJStpLnsGW5wE/8ADM5cdvYYUo7p8RKm1nkj7nkgAjJ9eFvG/gho&#10;W8zc1L27cYWsLcB6erLzu+i5OODQyPDgTjAOSlWS+I/twkh3Pqloy1tQS/ys2pL8yAG1jVvt9nbO&#10;Y9kYPD2qC0Ncalxf4m/dznOVKtYXRl/pf4bAwljTyVGqC3Q26PwWnO31XRUuGwGj2RzWcr22+YNy&#10;ctPIXOFbC7+Jy7muJLu5XR2sgfwExHYAqhpCx9a4u5867bwbxTNoz9b9Fg6Iaae1EhpzhWVpubMY&#10;OOVBdNwCO2Et7bVYOm6fFO130Q2rsymxqvxRZ3TDTP8Atleo4ml34fHn44Cti69N6PSFGJo53De7&#10;5QeyHfDOZGz1UMEDZJNvDlb2sI4qTTLnXKMeO5x28fVAShnT7gGy5qzBU8MZkBbE5xHB3FBddaeO&#10;pY4W0m9ldHyHN+yORRun3Mb5GnkFPrVT+Cd+4FwOC4rl4xw2aaeUmVjFpa+3tkMFZRGKqo3B0dTy&#10;Cf8AqrbsslULdGyqhJlY3byOSlS4tk3kg5SzJ1CRIyd7mc8LzRhmCcrd0rdial7iXY7eitmITm4T&#10;Go3PI4OErO9+CkWucWnKg45jkmITxERE+v0TWMiKRr2Ha8HIPsU7mkyC1D3ZyU0Ph0WJJxwySN19&#10;cqWupJZZDNFCQSPRCOoHUy4XfUUNRT5pqctAJZwglU1z3xta/wAo+ZRnV2q7Lao3wVNY2OoAw0FG&#10;VTtnmOQNUQTyPKm7QTXN0Lnmon4e5xOTgpyw7nEjkeirnp/dYrneK6qmn3gNwD9Ap9RVkVQzMTtw&#10;BOVOyr1rkKhtXCHDyCMH9kzr42DBazfz2Pqnj2+YFNqjuEP2XDSnBhlbIAWOYct2jsi9dqytupjb&#10;VzukjiGGtcEPTeQt3fVS9s4R2EfXA2lf48jngNbu/dNZqdo7EknvlKPfiQ47LznZwgnJzki9cIbe&#10;D5OBykxAQDlp/ZOn52nHcJuysHhvzyQFbZHa8CGTj4THA8fdZ0rbP9pde2qnaN8Ql3vDecYSVVUF&#10;5+VT/wCHPTYr9Qz3Vw/KjzhE6SO6YJqp7IF/thFLBDCwYbG3bj2Wm45PHCe1bWuc4hMdpbnK7KEc&#10;JHKN5k2Nqh252CkngRkY5W0/94tHjLgq5vHJJdlT9eNTi22E0Ecg3zHkA8rnWmDZaqGN3bxAHfQK&#10;cdbNQG7azmpmHyU4xhV/HvnDNvllc4Lm7575nQ6dbIbzqbTdutGidMMulJO3xnRA4a7ucKnNT6rq&#10;dX3j8xxe8Ow1p74W1spK2SKC3OqvzJMYD3cBTjQFmtVk1p+CvXgSzyQ5jOfVTdm5pHG6qNuosa/s&#10;Aav6vXfpPS2ilt1LBK+SHc/AG5LaW+JHUmsHOp5rOxu9p8wZz27pD4hLTSaeuNHXx+HUPd5BHnOB&#10;6KEaCdWTtlvEcYjp4pTG9o9B2WxTqXXHYBPxdkZb2dP/AA9dOmVF0rdRXWISVg5Yw87fbhWH16ra&#10;ak6b3SetcGMDQGg8BDejl3jqoZTDxE+IZ++Qi/WXS51n0+u1pY7M3hl7U7qShKX7LfVtWD5q69us&#10;lHGLtSAkbe+OMKhb91OuNxqSJAA3eBn0V83ejfHb62zVUJdLCXRfq3j/AEXNWp7FNa7kY5IXBjpB&#10;g/qum8SoyrcZHJayOLC9dZTSTdJ7VO5+CQSNvr2VGMnM0j3FxO7vlXnrMCn6TWuJjTnYe/6Khqdx&#10;DXscOcrVjBLO0xL+0bzuyx2DjjugVUDFLmPiTvnKNu7pkLDXX65x0lBRyVdTMdrWxrWqaUPkW6WM&#10;3L4hTT+p6+rlioo5pHgsLdpJPPsr26I/BdqnrLWsq6+OS12gncZXsLC4A4PJH0Vt/DR8BdTSz23U&#10;WrCKcgiQUz/UYyvoXaaagtluhp7ZEykp4m7BGxvfCxdRq4Q+NR1FGlblukVj0e+HbSXRm2wRWmjZ&#10;NUtYA+pkYC4uxjIKsqRznYDn7hjPbsnD3ZweR9CE2f2Kw5ycnmXZrYSlhCBAzwUlJ2KUaMuAXpI+&#10;ChWEf8TiP4gZvF11VZPuqjo9jaiFjiMOmA5Vr/EE9sGuqku+qpuKtjFwpSexmZj912mm/wD2xl2/&#10;kj6JaBpWUekLXGwYHgg4R17fEBYflPfnCE6P/wDhm2EdjAz/ACRWQ4C4rVfmzUr6RW/WTotbOrlk&#10;fDUNbDWsYfBlBwQRzz+y+a3WDpXeem91fS10Lo4Q8hlRtwCPuvrV4mHdifsozrnQdk15bjRXe2xV&#10;UZB/MDQSEbpfIvTrBVqqP5C2nxjugMcrhny+6Eby7jGV3F1m+A2tE1RcNMsidD3ZTF4yuUtZdHdZ&#10;aJl2V9kq4A3ylwZlv6LttP5GNsTl7PH2UkG8Utzjsk97pHHKXqaOaLLZYZGP74eMFJRRFo5jdytC&#10;E4PkgoTSwYGcrR7SSl/wUknyxv8A0blG9PdO7/qGZjKG0VNQXuDW/knBJPHKVl9UHyOqbJvgj7GO&#10;42gk/QLxODg8H2XT3TP4FdZ6prI5rtSx2qkP80jwMK7Orfwf6W0P0VuM9JDHLeKVm50oPc45Kzpe&#10;UqhJR/YR/DnFZkfPU4b9FlsmcsHO7vhYmYYnFpwSBzhIsJbuI74/1WlLE1lArjsZ9C/7PrXU1y0t&#10;cbHNMHGmkHhxk84+gXY0ILvRfMz4FtSOs3VRlIyQmOpZy36r6bwnzu/4iF5r5eHq1OTrNBL4HhEd&#10;/YohAzsmydx9gsCAeOW4xgJaLsUlCzJyl2t25RaKjYd16TluBysLw7pxCkIIHZbDlZYtmRqcRmJl&#10;pyOCnAGY/qs7FnBa1SGRqHFreRhNp6nGRleqq0Qs5UUud3e0v2nsCmlLamyaWRlrLUjoqd8UTsPH&#10;Bx6KjtRUFRUPklk85d6+il+sRW3C11TackVUjHbCO+cHC5u6T9U65t+uektVTyMuEcuITOMZCSqe&#10;qh8TQpiGdQWEuY6UgEtPYBP9EGK4EiMhszOAD64UtraOMzPbsD25PbsUCfRGlfuowIDnKxFF1WfI&#10;1FqMcEto9SVdldsqKckDs7ajjOrUVNDl0QwFWdTd64+Sb8zHYpg+7eECJY/Ke624arbwhZjP5Mnl&#10;R1Cl1NX7YTsZnBwfRTC2VMdNFHtcHPPcqmrZWUscodGdriQpZR3ZviMZ4qIeo3EZJLotSK6NOHbh&#10;n7ozbrsC0lxwq2jvDY4m+qdHUTY424dglWO/CBHHdwWPHfQZXNDwMH3RehuBc4HdxhVbR1u5peX9&#10;1ILbewwNBfwmjqOUDSqwWVFcHEsA7IkysdsUJpLqx4b5+UVZcPIPOtCFwJOBIzUeQ8hMaip2juEy&#10;NcdiaS1W8K2UxoQCLbiMfMEdttaJIx/OPoVDIDvcQO6M2oSxtODwFCPLLZQ4JtS1GG4GQ092uKUf&#10;HFL3H7BCbdO6RvJ7IkyRFxUfsBnmLwhM0LYuw/oh2pnmksMsgOCjAk3lB9ZsB01OfYrK8smtDbKv&#10;6RRNtrkgNsrTK8bsAHnBRuKQeKDgAD1UQoZtmx3twpNTv8SLK8o/w7ysp2zrkZNnYUirQJcbhhFz&#10;UNqKYt3A8FRXkHhPYqh8cTj9F7HGzcssqKy6gUmbkNn9ElZqJ+WnB7D0RK/11PJcT4ieUJi2gs7E&#10;ZC4nV6iNFk5otFWmSmwRnC2dd3SeV2OFiof5ChgdulK8g1fnNR/Int6yy5R4D9HWgubyAjUTXT5J&#10;BxjgqMUAHjNypZBOxkIXaf4z5S3U/Gb+xmsDRzXMf8pT2mBc3kFC666NY9IU17Zu27u67qflIU2b&#10;SJIGsz2W+whp4J5H+ab0VSJcEHIKel2Gn9P810NevjbV7CyTxHJwn/aUNJuHT/AJ/Kru3/FAvLf+&#10;0hO6v0B6flV3/NAvLQhqU4poE9h17I9C66UeIAl6mpDBw5C5J/ElJJzytKAYaSN8+VqZA3CUechN&#10;pBnCuEOWTZHdPqaTLUEEha7vwn1HUk8ZSISHFVJwm7ZOyzUPBHKbGXaRzwkRD1vmAIRF0odjlAbf&#10;MHOHKMsAICSEKNfkjlbrVjB3A5WxBwVPCEJPemcku0lOZGlD6jsfurRGs9SCAAnlEQ5oQSodtz9E&#10;XssgcG7+UHe9qyMuyS26AlwI44QvVNW6IbWeYY5wjlLI1lJK8Ds04UKuFbukLpDnnuV5553XKuDi&#10;dH4yvdLIwddIqamc5zg13sUKtNS+qqHOAy33UY1TcH1NSI4H8bsED1UmscjKO2uBOJNudy80hqFb&#10;bE7O+DhVlGLnaIbtXN8Q7Q08FY1RR/hrNsbyGjAKY26+Ut/rHRQTeHJTv2vHupHqhsZsxHfyrWsh&#10;X6Ztdgzm8wRQ1e93jEYz90wni8RjgRjj0KKXaNviPJyAD6KO1LRUskZG5zXEYHKwtPFSil/ZuxeK&#10;8mWwvawvawyNHo0qcaJ6oV1HXU1i8NraTcGukPsufKPVd00ZeK6nr/EqIpSfBLj8qkmmtW09wAaY&#10;JBM7/vuQV1a0v8T/AGxYC2tQtsjqzUHUi06cqm0zgyaMt25YfVUbfpmXG7VNRTtxHI/cE1dIHRMD&#10;nGX/AMT+SUtTkBqydbq5XCo03peRKLcCW+3utqppBZnGFl5zJwsVDQYwSMkLMjnHIfJ5ZpJt8Pv6&#10;JpaK6OtrH0o+YcJwY2uY7I9FH9GQk6oqSc4BRlFanuf6Ilm2WnMLHNPpwjuxroj6HCY2pgMTiRk5&#10;7p8/DASRwh6eN3/YO+yO10TY3vPumdLnec/LhP7sGyNJDcEeqF00pwWlwA+qtZdHo3bsE/0ytqqI&#10;TwSRk43eqZZ/MJ3cDnhKOqDIMB3CipqBIbMt1PaqJ8bPO93OVCq5vhVbndgVO6mEsaXE5OFBrxJ/&#10;2k57LUos3kCD9Qaz8NZ6h3+JUnaaY19Xh3ALs5VudTH+JZpQHYA9FUNsqn0+HMbuLV6N4mGNO2Zu&#10;plyWzYYPw0AiB8rhjKnthlzEI2kZVJ2bXjyXxSxgbByfZWppCoFREypYdzSM4QmsodcdxGpxfDLx&#10;6Ya2qdKXGKSnIELzh/vhXJrLqNTaioIYIo9xA75XN9mAe5hAxyrHtNJvjjce+OVztuplKvYxpaZK&#10;e4k1ve6RzfLtGEYpYA4j7oTQu8LA9UZpuOVixznIU1taQsYmhxCUOGNSTWuMoKWLC7urdyITMOLH&#10;w9ikG8MKXLjHEWnGfdMquqbSU/iSO2t7F31VM3vlwOJv2NcS7ueE3neGtDTxykLnfaS0ULZ6ojMh&#10;xGPdayVJuFKyXZtaRkEeim1JcEvj9mXNaeQmEhw4n+ieNw2Lzbhx390PZIHuPO7n1T845EpxXAzf&#10;J4Uj8xHzfVRis6e2O5VklXVUr5JHkk5OeVLagtkemr/IcjIIPHKaux1y4JuOUV7edN/jXttloozS&#10;RDl0nbsnVmuptbxR1cZbIzyl2ODhTF7iSR2PfIQ64WiO4txJgPHZ2OU910pvDGUcPIu6VskYfE8O&#10;YfRaYDx5kxttiloJv78uZ/hRR8TRjjJ9U0SwayMb7pLwA3knKcOaxzHHGCPqmdbWRU7OXY4Vdstg&#10;j1QGMaCS0fqt9Kyx6s1BBaAASXBp2+yrrVOoJXXGKKnc5zScH2PCkfw51lTbddvr6za2DxNu5x7Z&#10;ytLQ0KfzZVOUlF4OqaPpPpZlN+Ba4OqQzzeYE5VFdSdBO0ZdpGwtPgyHuT6Loq06WtlDdai+i6CR&#10;szd2wv4HqqP62awp7/fzFSO8SGEYdj3R2thXKGV2Zelts939FSXRxp4nFpJdIMBdP9CdNstGgaMl&#10;pZNNycjlc32G1O1Pqe32thJJG55C7RtltbarZQwMAY2NuNo+yn4yjiT/AOifkruENZoQwHByU152&#10;nKfTNAzhNH8hdAvjwc5X8hjIOc+yEaorv4TZ6mpJDdsZIJR0tYCCeG+o91V/xAagbZtFvgb/AH07&#10;9gx3x3/0QF88JhWng3LBzBdq6S4X641UpyZHkBEdKU9NHUSVFVK0Nh5a0nugD5w5heTtOUPe/DuC&#10;R+pXOfnM6uMf9ewNXrVktxvck8IMW1xDCDjhJU96rBWCfxyZ2HIkJP7IGMmbcfTslg4Pk57InAy0&#10;sY8sd6o1bXXgZrJjKWcN+itf4fKcXvQV2heMh7nf6qib3KRE4AAhdD/C1TiPp9PMTtMsjv17rU0t&#10;XsWQXWRSrwi2vhwu0kFyuNnm8r42+QO7kZV+1GWukaeWuZtyuXYLlJonqFb74xwbQSDw52+4JXUM&#10;FXFdaKmqISPBnbvY8eynXP5uLOSn+SR81/iRhdprrVd6Bg2Mq4xLGO2Tjn+qqC+WQ3yyiaWAl3jN&#10;59e6vf8AtEaD/Zrqdpi+R+USM2uePXnsqgsuoZa27RW+Rrfwc7RI3IwM4yulhBwgpR+zj/IR22ZH&#10;PV6Vlt05aaduGgQ42/sqDlhkMkgbC55f2DVPOoVwuWpb1+FEniNhdsaOMAKzuiHQ+bqFeqahbubK&#10;BudJjgAYytSm2NUHuBa9J7sFQ6P6Gax19X0sNutU3hyEAykHDc+pXf3w8fCFB0drTfLyG3Kvka3F&#10;Pt4af1V0dOenUHSinhoYwyapIDfFxlWtW0pkjEpjaCRlxz6oHUa/d8YG3p9HGobVUO22Mka0F+Bi&#10;MDsPZCqa6Oo3bJIiA7sPZEqKqc+QiQgt7DK9WU7ImPmcwOcflPss3vk0zLZBKwEfsk3eqY0dcxko&#10;Y85c8ZTxrhIS5py3OMJpdCEnd1pL/eBLytAIwEg/kg+qofWSX0cLfFBFJFrx4cCN/KomqrfBngeC&#10;MNkYf6rp34xrX+D1HRVgj4e3lw9eFyBeKvBmG7BGCPpyuu0Ut9DX9GTqO1/2fULpjcG3LQtqmY7c&#10;PBaM/opIe6pn4VtUx3/pfStY/wAR9Odj+eewVxzO2yOAdnJyPsuU1UcTZr09ITccHKSfJ35WJHnB&#10;5Td8nPdAhptI/PflCbxaaC6RmOtpIqph/lc0Ep9JJ9Ui52e+E6vmuho4sK+u/QfQl73fiLC0Od3L&#10;AP8Aoo8/4R+mr3bxaZA49xkK4gQ31Kzw49z+6n/PtjxkrdEM9FbWr4b+n1nw6GybpG9t4BH+Sndr&#10;0vZrHE2OgtkEIHrtGf8AJECTxyV54wMquWrtseWxvVGPQpvAGBwPYdlBuuOx/SrUoP8A/Sn/ACU0&#10;byVXHxBVrbZ0i1FLIQ3xIi1ufsnqcrbY5fQ1rTraPkTcGhtW8DtwmxaOPTlb1j3GoeSfVJx+YuB5&#10;OMg+3K9Yo4gkzipdsuj4RpXR9ZrOG+shH+S+tkEQ8fA7g5K+VnwVWQ3Pq/QvaN/gec/RfVSBpbUu&#10;cO5dj9Fwnl+dT/8AB0+g/AdCPzpxGFqwZKWbFt7lc/ANFG9kozsVoOyUiGVaI2HdLBoLUieHJccA&#10;KSjkizMbE5Ix2CTbwwFKSSNYpxWBhN7mtJyU1qqpjYzg8pOpl3OccoZUOLgRwBg857Jpz9ayiS7G&#10;dbWukY/ngEcKqetusLno3RdXc7PA2omhO4sJ5I9f6LTrb12tnR6kpXVUD6jxxtc5nofdc86t65O1&#10;/Vi3WeR74J25f2OAe/H6p/XLicujRpq3tFo9PetFq13pqK5yzU9JcGNxPDI45BCqW56ctfVTqZNd&#10;oZjS/giPzGDG/H1Ug6bdHrVaYaic5kqKjlzBnCnY6ewW6jeKGlbAXckx5yf1RU5/H/SGyqcBvS1E&#10;MTWR7t/htDdxPJx6ppU1cL3OIITCu0nXUhJa9zSRnug9PYrxGCQ8yjJ9FjuqbeWSVaF7hWbHZB4Q&#10;aqr97CeCn1VpW+1g8kZ/ZRu9Wu9WIESUbnj3wgbq7U8JFsYRSwJGvc6RxPlxyE2Op6ulm/Kd+5QC&#10;qu1UOZYXsOe2EGqL9se9zgePdThCzjI+EnhE9l6oXClIy4cfVPLf1lbvDatwGO5yqPu+qR4hG0Y+&#10;6i1zv0k8Z2AgH2K26dJOzG7omq8Lcdn2DqnbK+QMgrmMd6guHdTa1akD35EjZQR3a4L5uxV1TFIX&#10;snkjdnI2uP8AoVJLN1P1HYy009xmw3jaTnj9VqPQYScQafJ9K6DUBZty5wBUopdQswwlwXA+lPit&#10;q6KOKG5Uvjt4D5MnOFeejOu2ndUxxiOtNPKRyxxVEqpwKHpnM6Ujuwe35/2XhXl/AOVX1svH4ymE&#10;9PK2eI/4SpJZ67xcAjOPUqO8qdE4EjpZZBM3GeVNLe4imBxzhRmhEW1hcAXKTUkzGwjB9EVXPgol&#10;n7C9A520gjhFouyC0tSBGcFPoapxHdFp5AZrLH0bgk7xCKuxVcbeSGk4TV1V4T8F3CeUcrJ6WpGc&#10;gtOUPqoqemsi/wBFE1hFJU+YZHMd3DipRapRIzH0UYrTtu9SzPlDjgIvZ6rwifVfN/h7I6Ty0ot/&#10;Zh29kg8H8wEobe7sIIXMb7FOZ7ixjOcBRO718ckjs4P6r2vV+WpphFZ+ikra/wByuFRd2+FEXRtf&#10;3Vg6eEsrGF/GQOCh0T6ZvZre+UtDemUrjtbjn0Xl0vKKyU8sshMkFXSlzyO/CHy0bohuxwtaW/id&#10;4BRaWZj6VxwOVmabQx1EZ2/vkmp8mlqIIB9UTqKnY0BB7c4NyRwl53Ok9chZOl8k/G7qo/stbyDL&#10;xO55O3KGRPeyLJz3R2WmBbkhMn0ZwRjhC2+Zssm5ZGCFkvDoRtOcBS+kqhUxt+oP+Sg1NT7WcjlS&#10;K1VJi8PJwOf8l03jv8iaiqbHwyMuVg4+/tGcR1+gQRn8it/5oV5b/wBosWzVugHYz+RW/wDNCvL3&#10;LRzU9PCS+0COHJ0BFXPlPmKWjkJfhC6WKTPYonTxP3DI5XYqMkaeUOi4N4SUhHCdinL8eUlLMtpP&#10;JCkoybIOSA0vfA9UtTAs7IobQXuHZKNtwj4I5+ivUWQckDZXE9+EyqHkItW0zowhNSCEziyOcjq1&#10;TkPGfdSaKfLWqHUb9ko/yUhgm+U54TxXPIsh6IZbkd0sYvLnKb0szSwZKfgtcxXbULIwkjQusi2g&#10;8+qOvjH0Qusj3A8qqTaFkAVDN+c8Jxa6gNdsJxjsUjWOERcCmtPUNZIX88IW9OWF/Q67RYVLKG2u&#10;TnPCrzVtyit9DJI4jOCcZUgZXSPtjwzOTyqO1/ca58s8T3Zj57FeI/5G27tp3fh4R2p4AE97lddi&#10;2N/zOyOVKrrf623WQEuBl24xnvlV3ao3GsEj+S3spBVTmZ5dK4ujxjauVklTJOKOwnFSSia9Mpnz&#10;X9/iksdK/c5wV2atlbT2jDTnjHKqHRcDHXpskYwAQrD11cWttzIw13Lc5WhO1Ol47My2pKawVhe3&#10;bXuDT9VFqzxpY3CDO4jAIUjrj48p9AW+qFuaIXANOMdyhaXtaNHOIYKurhVVFzhhracy+G75iOe6&#10;sKmp4Iqdpgp2R/YIZuE2oC5wzH2GQjT9rcMjOG/VbWp1UpVqK6B1DDyjGXdz2SsdRzgJJ7wfL7cL&#10;SNpY7PosjsK3N9joOJflKuzIzCRa4OIA4+pSrCHHAIOPUFQeW+BbfjkTqWyQ073xNMjm+igtn1LW&#10;UGoZ91ORk+bAOQpDqbUdTbWS09JGZZXDhzRwCq9s93vWnLgLxWU/4iKV+2WPGSF0+h0uapNg7l/Z&#10;0bpapNZbWzOBaHAEZRKaU424GPdDtLXSnuVkFTCwxse0ODSMYyicob4We/AXPajFMmokM4Bl1jAp&#10;cgc8or0v6bjX87g+R0bG5yCnlit0VZdqSKoAMTyc/T7roOx6MoNORx1FrLcFuX47ZK2fF6X+Ssz5&#10;AtZqnThR4OeLx0frKTU8lpomSSRkFolx6+ih2pdJV+jLg2mrY3Nz6kLqu0a5t94vlZT0sW6tpSQ4&#10;4HJHsqv67UN1vdTDW/g9lNFy9zhyUdqfGwjTKSXIJpNbKyzEnwUrVNL4XEu9FXt+/LlBHJOVY1SI&#10;hE/k8hV3qNgbK0N55WVpElYom/8A8Wyoeqj6mO0teWlsbzjPoobpmzzVlXBTU8L6l0gydoyQrc69&#10;tp6Dp7b4gW+PNKDkdwhPw3Yk1XBLJGXU0bSHOxn2Xqmlj6tNHBgX2/JpkIptG3Gnukzqi3TxU7iW&#10;l5YcBXTpC1ClpIY4x5cDhXlrXTdPc9BVRoGRulD3OdJt7BVTYaV9O5jctG3jBWTr73KUYZ+iOnkp&#10;yyS+zwtG0FuCFPLO9zY24HGFC6BuZGkDhTu0OayJmWk4C5nVJbUl2a6fyDFDC6WUAZLicAKS/wAN&#10;qqTa2SB4GM7scYTrp9pyK/XJgdK2PacgO9Vb90pWvtksEELHvaPD3Ef1UadI5VuRmajUbbUkym2M&#10;LRnjCzvxkrEh8OadmHB7JNhB/wBFlg3HBIZ90HOMU8BablHIFueo4YWuijo3yv8AoCoff9R1zqVs&#10;brVKYg4OAAPKsaVow8tY0fXHKC1kLq2EtJIwRjIQ1a2vMgjCK1o6s6l1OyK8RPpKWBoMUZ9T+qti&#10;xW+jvF6pKD8TGyF/AG7CjFy06y4XGmqosAxnDg/jIVodOtN2JtUJ67y1OcsI9FrabFs8MA1Wa47k&#10;SaxdJ6G13CpZUtfUwlp2PPYcKstV6DrbdWVVRT072UjCcOx6K7ri27QywRW97X0zj5i4nOEJ6kVF&#10;wh0vI1jWbCPO5amq0UIw3IwqNXOVuGc5OGHZSDyXEpwZGuJAaeE1kkDHHIXLdM62MsxWDIaCHZ9P&#10;VNdhfn+iVdLnIAPKUj2iPBHKhYnJcdj5GYBDu5W0jTBg5Ls+6UEeZe4A+qxWOaQAO6vphLHyYhnO&#10;3ewjOM+yE1NF4rg1zdw+qNSNPh5Td3kGTyqbI7uyQDlstK+QM8Bpe05yUjYrAbQ+pcM/mOyAThF5&#10;Pn3t+Yrwmkfw4jhNXqpUrbEsaW03ZeLnDCYW1srYgPlz/RDNgihleSXvfySU/eQGHPrwmE5PhEDh&#10;S/kOb+TK4VxWWkWL8Nemqarv1wuMz2umYwtY12OF0ZO5xODwFxt071vUaB1TFO0eLSynztB5XYVN&#10;cIbvQRVlMfEieM5B7LsfH3VqtpHP66tyfIjUNwCmIJcn8/LU0Y3G7PpytFc8sx6vjwNnNLnFu3ce&#10;4XLvxKalNRqCnoGHcyNxc4Z7HBC6futc22UVRVFwaGRl3K4b1veX33UdbVzHeN5DSsTVTxlI3NFV&#10;ukmR1zmkEOOUxleTLgDITqcDBIBTOMkkBwIcs2C+zo0kujYOOceyUaAw7iee2FsyLzAZHK2fEC9o&#10;Dmud/hBVvLfCHkt0eyP36UiOXHYNJK6i+HalEHSihMYyXuc4k/XK5e1VAYKeTt5mldY9CoTT9JbM&#10;1pALm55+q3dNlQ+Jjal4rwyUR6dp9TS/w+cHD+A4d2lWV0pvj6OKq01XP/7VRHEG/u5igljc6k1D&#10;TncM7wOPupr1KtTrY+16nt42TxP21GPViHcMNzRzc4rcjn7+0m07HdOndqubY/zaN58wHfn1XEkt&#10;XNWaRt9wongVFO5rHBp5x2X0p+K6zxa0+H241cIbO0ROmBHO0EZXD/wf9LJuoNxlobhCW20ODjI8&#10;HHfsus0tsf42ZdmDrdN7H0b9Nfh0vmvdW26eaOaO11DmPfMByfdfQ3SHTOzdMJqOjtlG2JzIxvnH&#10;zPPrlSC06Lt+laCjo6FgEEDQ1jgOUZvDTJCzwhukaASXd1mW3exvkJ09Ma4dCl0oWyM/EA8kZH0K&#10;L0eZqENf5i4YyUjZ6X8Zax4z27wOycvmjpI+TgNQ8IpPJKbANxoDTOOwnY3nPql7TXsrqQMePlyD&#10;n7p7OxlbTmRhJcfRARM6hqpGvGxo5dhEZEMa+2y09e6p3nw8ENRe2U74YWue4ndzg+idsbT3Smie&#10;wkxd8eqUMYjzjt6fZIsSWBGTJISbos+qUd3XiqpLgfBzx8X9hFZouK4tBdJTDHbvwvnJeJsVb3g8&#10;SAgj2X1q6v6bGp9C3KhaG+I6Jzm7u3AK+SmsKd1tvtTTuaQYXkFvtyuk8VbHdsf2AamCwmjp74Ed&#10;fR2+8V+naiUAVBywOPbjuF25J5CWOGHg9/cL5HdNtWzaO1fTXinc5ghe0PI9R/6K+qejdWU2s9KW&#10;2607txmhaXcjPb1Wd5Sr12vHQTp5qXQXkblpTKQYJTt8uGngpnJIC4rm5NoPEZFoHEJSRI7k2WSj&#10;8ejc8jK9G7krXeMYwvMdglMTwnyxbKxLJtAwFrv+i1kduwO33UXnHBXLgUY/AyVy18dfUNtm0NHY&#10;YpW/iap3nbu5a0rpO9XWCyWipuFU/wAKmp27nOP+i+VHxI9VHdSOotxq4pJDRRyGKFj++GkjPBPs&#10;t/xdDtnmS6M/U2xhW8fZU9S0eK7Di4Dy5P0WkJw/+hK2c5shO04zzyl7Za5rpXQ00A3yyvDGtH1K&#10;9Gi1XDMjkYqU2ztf+zo0V41deL/LG5vhOEcZxwV37CzLt3uqb+Fvp3H096V26nfG1lXUASSFo7q6&#10;YsYXmOuud2pbOu0sHCBs3h2Eo95Jwk+zsrd3zIOCCRVpw0BOKYF5SUfLRwlIpvDd2KtwiIo9pbIA&#10;U4DMtBym5eZXg44TocNAT9DHt4aMJtVz5HBWZcnsk3QhyknwSWPsaSEubgcvIz+iqvqp1osXT23S&#10;vqZ2zVDW8xRZc4ft9lK+qGov9jdIVlc1xEj3eCwj0JVS1On7BbtNxXC9ywTVVWPFc+YggA/f9VRi&#10;Vk1Frgmtpz91B6vWHrPZamki5mYz5JhhwHoeVX/RTTTrTXVVU9p3ctbk9lt1wtljtPUqgnsNbEYa&#10;nDZGw4A7fRTPRtumpXSRcDIyDn5vsj/JzlXp9la7Rt6KcOMl0dObgY5ZNzh5h3KtK0zxSjGA4fVU&#10;bYDLb5A13lcfTKsOzag/Cw5c4ZH1QvjrVXXifYbqGn0WVLpWhutO5z2hji3IwoG/T7LRdWxOIMbn&#10;dkTh1+yOnJeQABjuFEv9ozfdQR7C7a0857LSdlb6APkWdbtPwSxZY3AOOcJ+/RFDXM2zQMfx3cFp&#10;brmyGijBIBCLUN6ZI4evpym2wkuUDylNPshty6J2GtDmvpYyXccNCidw+FzTlduaaFpz6q6panZI&#10;3hpyR2KfUVY0yY2ApnXBtcFTtnBrk5ir/g307Mc/g3foo/W/BPp+QuIpZR9iu1GFjiAQE5bRRPGd&#10;gOfojYtpYROWue3DZwXV/BJaP+5jqY/+EqPXH4ImHc6nlqmOHvyP6r6JuoYe3hjP2TWS3RlxGxmP&#10;srN819jx1ce2fM65/BjqCIZoy9x9AWjlAan4XNd2Jwlp6Z4kH8zQvqa6zwtYPK3P0TuOw0tREN0Y&#10;cfqFBzlLsvXkIrpHy9sN16o9OJ2+LRVktK3uwxkj/JXPof4iKStLIL3SVFurOz3GMgZ/ULtl2hLf&#10;VsImgjkH/iYFG7z0J05d3l0lBBz7MGUJZTnpBP8A5OmzjBXVi1hbq+nY+C5wTNd2G/kfRTagvDfC&#10;BDmkH1zwgdZ8N9oppS+kc6nPcBnZaw9K6625ENweWDjDiUMo2QeAeydM/kic0V4jLcEjKIxXRuPL&#10;gqE0enK6kbh07nkehHBR630ssTcScn6IyuUnwZdm1PCHdyuLwC5vdObFfAKOd0h2tDSCUPrGMiiL&#10;nnLR3IHZQ6+6ma2nfTUpw3PLvdYflPIx0tMouXLQNdZWq8Psa1NSJLpPIOQ5xwt57uygiDs8qPPv&#10;MVLGXZzxz75UTuuqhVyuY0kDPYr5/jRZZq3dH9nK2WbZZZL7lqySVp2O4QCe7ySvyZHIOy4hzA0D&#10;I9SnTXZbnbn7Lrq9JbqV/teQeV2eglDXP9SncEm93zfuhFPTy1HycfdG6GzzzEBxA+2VTHxlaeC6&#10;CY+oiGyjJCLVN1bTQAFzSD9U1jsLY4uXHd7qHawqZLYxmHOc05yR6dlqwplRH11rjBKUtrRZFqqm&#10;SxNLTnKJudteBjIVe6FvDauKIb9x9lYQw5+Pp6ryfyPwul8cF8ZZMuO4YwvNjDxzws7fqFvE3hY+&#10;Wlkv4+hNsXJaO3unlPT+TOflB/yXoIdx9E9DRHE8n2P+SZb5YlFCX9nG/wAfcQqKzQzS7GyGrH/7&#10;UK8tfjylDrhovB/7qr/ziXl9VeGnN+Ppbf8AxQPJxydSUthkz8hRCCylruWHKnENiDD2TmOyBzs4&#10;Xr/rQ3sIhFZicYbgJ/T2bOctypU2zhmBhOoLUMnj0TqCRB2ckSbZm7h5eVrNZms7twpibYGuBTWs&#10;oRtU9ikNvyyu7vQNAOAoxV0gzwFYF9pAwFRiSk3uUJVotTSAEVCXSZAOURFK5gbweEYpLWHOHCd1&#10;Vq/LBCgoD7gNC98YH0Ranqcs5PKGugdGSD2WzJdvChLKJxaYRdPlMKmTDTylIn78LSakc8FUzyNl&#10;EfuJJaSOUEdM5r8BSmttUjmkqPz258biSq58pZJrHYaoZnfwuV3s0qpNWQTVIlkLMjnlWtaGF1HM&#10;w9sFRO6U8I3xvGQCcheP/wCU6JxsU4s7fw1uYP8AoqGJ34ebG3C2qKrykZ59lLr7pUVLPFp/L9lA&#10;quGSkrC15XEuGX8jtapqcU32TXpzVMbWedvOe6kfUK7MEDI2/Nt7KFaVn/DzB7eMuRTVk5rJN3fA&#10;woTnFLayFkMzyR2SbxBkd8dk2c1z34HdKNjJk2+h4Kj+oru/R14iMoM1NMMEIjS1e6WEQnk3bYqu&#10;O5+MXNdGfRPnQO3Z5Q2268orpXClAML3dsqRVdfSUo/OlbJJ/haidRXbW9rjwPGSYydT+GA49zyk&#10;94ccdj7JzHWMq2F4GAOwSDmjO4IHokaueIiHOZub68qTWHQN51JAKiipT+DdyXt5UajewytY8ZDu&#10;Auquiun62x6VjfUVDHU048sZAytPQ6b+RPDAdZqfTXx2VzqfovAzp7HU0kJfdScFuOVWLtCXDStK&#10;yC70fhsqBuBe3OCuo4r5WVepH291MHU0XLXY4yoR1z0zeZYIbrUVEf4RnAa0Bb2todFL9b6MrS6t&#10;zeH9lZ6ei/CW/wAFu0N7DhFw0uxn1wOEFtU29nByEbjnbE4N7uI4XC1uVlj3m+kktxHNX6nfpqqp&#10;p3744Qcbh29F1B0jv1uu+lIK2KsE7dmZAX9lyxq2ppNS09TYqpojnc3dG/scqsdOdRbx0lM9qnfN&#10;M17i2JgccEFd94yLrh8ezL1lKtaO+dGWWzz3G63a1R5mfIScHOeeVXfVrq1HLBVWFsH5vYn1Cqro&#10;38SdXaLbJRzWh4fI935hzx35QvU9+kvN9lr5GACU5VvkNTtpcI/kwHSaWULRjNNH4R3d1A9W/kNd&#10;UM4aBnKnFVsdFnHflQDqDN4FmlI7YK5rQxctVE6Kb2xwc+9QdUVOoK6Gmnfvggk49grM+HK7U9Ld&#10;22x7BunyQ719FRlykdUXV+PVynOhLxLpW+UtfGMuYMAfsvXLI7KUkc9dhzZ23qmsGktFVFPEMtqH&#10;FpcfqqtsgL6qN8jctccoDd+sNbq6jbQzRBrAQ7ICN6fm3+D9lx+ob9il+i+qHr5RPrZSb3N2gnlT&#10;igo9tOzLcEoJpiiEwDlL/C8JrB7LF1ObOWFqTk+CfdKYKZl1aKglkhHlGe6n2ta9umbPJVU79xc7&#10;Ds+ip2guMtvnhliO1w4ynN+1LUzW+QTF07d2dp59EdpdXGFbgzNu0jldGTZGNWaj2Swvp3gyVco7&#10;KTP2wUkPjDdKGgvHsqmqaa6U9ybdKuEijidujYeynunK2qvFG6pqG4bLw0fQLIeZ2to1ILYsDu6y&#10;uYz8k490KinLS7fIPuiVw/uyo7MXbnYPGVC1SZcFKSoYKjDnAg+qKQ17bRXwTvfmPd2UKc+ZtUwg&#10;+VSOsidNQxvxkgKyhuspsiprDLZo+sNrdW+C4+HThhG/PrhVhq/qLW19wqKWCffbnHgFRV8jsO4x&#10;hMXROkfn2RlurnJbGC16OuL3IWEw3OOO6azNL38DKcbnf4UvbLdDdrrSU8jywSv2nCz4xc5YiFSl&#10;GpZkxmyE7TxyByky7GPY8ZVzXHocxk1Iymqn+BNgPIPYKIdQOnEek6hsVM6Sri7vcf5CibdJdXy1&#10;wU16uqbxkhY2Z83GEnUvYBhoykS9rKh7WnyD0KzJI1zgMd0OsqvcGL5co0kP5WE2laS3gJ7JH5E0&#10;ndsanbTLYrI2cza3nhaCN3cDhbNf4zy32ShOwYQmzMmWP9DSbhuE0eQOSMj2RCSPeEwnG0lUW1tP&#10;joUcRI/fKcP3CJ+w9wVZXQjrGdPzxWK7zHwTw2SQqBVNOJigtXZ3l5ljcY3s53hamkt2YwC6ilWI&#10;7qhq4bjTiencHxO7EFejbuL2Hg4yVyN02633PRNT+Er2PuFuz8xydq6c01r+06otrKunqWxteM7C&#10;eQuvqvjOPJyt2nlXP49EF+IDUJs2nJ6aGUNkkZgYPfhchMc58J38uJySVdfxBaphvOoPwtNJuZHw&#10;cHhUvUlrSGj0WHqp5nhHT6OrZDIhKAW8LWioH19ZDT0zS+eYgALJPBRjQ1dHR6mt89S5oaHg/wBV&#10;CCQdY9sNy7LEt/w8XSW0OnqS1shj3Nb6nhc+amsl60lqd1O+ORuXYG5fRO036gq6SKVk7BGW5wSM&#10;dlyt14q6C7a53wbHhjANzQMZyVqqdVUeOTHpttlJqSKIv1suFQ4GSQ7Tjj6ldq9LqA0HTSzU5Hmb&#10;C1co1kBq7hTRj5fFAK7NsVI2n0pa4m8ARD/JF6ezdHgH1ccGjR4NbE/dhwcD9uVdBpxe7AaSQb45&#10;YcEe/wBVRdwzFUg7u3Ku7RlWaix00p77dqrsW7MTGsWGmVvZ6GV1r1LoS4ZdHUQO/DNf3IIOAE66&#10;Y9J7f010SyioYWiu5LyB5gSeQrFqbRSOvzK5zAKgtDQ7HPCxRUxirZWuOW5JGVKqThHZkplzyPrb&#10;4kFop/Gw6QAk7u6bUdZLVzVAlZtGcNx6hPK6pFPFG0DIOVE9R3Spp3NipWjxn9sp1wypxTJRQXyg&#10;omygzDLDg5PYp5cnxXGja+BwcHeoKr2Cn/jNIRMWQPYcSFpwSUao6v8AARsgikMgHHJVyngg60w3&#10;SXEQSiBvy+6XulEKimZJs3PB8wH8wUTu9fMw+JTPGW9wkrLravqK1lNKwOb2yrI2JkNhNqKnipoS&#10;IgWtPO0+i2kIKS/iDXHGACFnxWv7K7KxkWGhN3dal455WXpF6qcs8CEJYRUeV4yxwLSPoQvmD8W3&#10;TuXRnU6vqWQubR1ri5hxxnPZfT+V2xUD8WPSiDqJoKprKeDNfSDdvHdE6S302KX6K7K/ZFpHzXhi&#10;D4pImtI3Ybgf4l3l8G+mtS2TRhqLtLIKWVobBFJ6DOQf2VH/AAwdAJdY3uarukZFHSSbHNcO7xz/&#10;AJELvamo6a00NNRUsTYYYYw0Box2RfkdTG98A2kplBtsUmJx8wPumrvmSkkndNnP5XNSNiKybyJA&#10;91l8iRMnJVEptCFPqvB4B7/RI+LzhZdkML8eUck+yeDlPhE4vPY4cTG7BHm9k2qq+lpKWWpqZmww&#10;xAue9xxgDuonr3qnpjp9bzWXeuB8u4RhwzkdguGev/xk3LqKZbZZXG32w5YXR8Fzey2tJ4+62Sck&#10;AajUQgsfZLPi6+KP/aMO05pqsLKaM7Z3MPzBcZZa+oc5zvELjklbT1L6p7pH4J/xuOSUiwYkzx2y&#10;vRtHo1VDo5bUah28I3e0OyGg8d/oul/gx6JTa41tTXmqhc620jgd5HlJ7/6Kl+l3TW59UtT09qtz&#10;Cd7wJHAdhlfWjox0so+lWiKG0UsDW1UbAZngcuOFl+T1qqg4x7DNDp/uRPaSBkVOIY4/DZBhjAPU&#10;J5D2SUBDwfQ+qcRM7rz98yc2dEnhYPbT7JfYHEYWnsnMbOynAYWp4stW7YBk5C3gGEoe6vwNgw2N&#10;gXpCAeFkJORxaCQMlMLAm5pJ4GSm1TX01HH4k8zIWZxl7scpKtuAp6Z8zztLecZVK1/Tm5ddX1dz&#10;u18qLNaJZHfhoaN5YSfRKON6TFggvxudaLLa9Eiw0FaKi6zvD2shdkj6rg69631ffYY4LhX1skIa&#10;GRswQA30/wBV0HqvoVT9I+tlpfrCequthnk2xyVLy4tGeM5XW9x6b6EmtMNyhtNK+ip4BM2QMHyD&#10;kZ/qt5SrrwoLJXOLawj5gXrRN+sVkhvVxppYad2PCle7k/uifTjqjd6HVlFC2Q1kMrxGGPPurq1V&#10;R1XxTdQ32y1htBpO1ybD4Q2jg7T/AJKI6L6JUrOt0lBZpTPb7bMTK93OCM4/rhHW+mdT3r6FRGyu&#10;aa/Z0tT0QqaUS1dOY6nYHcHsCg1fTtnc6OmqH5b3APZTmumhpxLE57SWsDSPsoZPNbaWSR5kji3e&#10;7lxc7IxntiuDpYbp9jCG21LmgSTv2Dgc91I9Mwi3PEjSXHPr3UTqtT0NG07Zg4D6ptT9SqCkfvlm&#10;DG+2VGEpZ6H2y/ReVJeXEgPdjPYI7SXgtYNv7qkLX1Rs9bIBHWNB+pUvtOoIKzmOtbJn+UORkbJr&#10;/jwUyrk3nBZh1K8ztaTlGrTeXSS59FWlNXMM2S7J+6PWu7MjePMr1aimdb+0W1SVu9zeUcirA1gC&#10;rOgvRje0k5CkdPfg8A5Rcb4oz505JaKnnkJtU1YBHpygj7zlzcH0WslaJnAE/VXqxSRTsw8BCa4b&#10;HgZRy11fixjjKhTYnVdUA1/2UmttFPDEPMVXCW54Ldi+yURTADnulmSBwGQhMc+O6ewyZaEemgJp&#10;MeOiY8fLlNJ6FhHDMJwyTAWJJPKptQazgrzJcJgd9G1hJ2gpM0MdPHJUSYYxoySewRIM8TKrD4hd&#10;bv0fp1lLA7bNUDGQsvV2R09TtXZKMmnllfdQurkVTcX0NunAhb3e3+ZRWj1G2rAyc575Vd22lL3F&#10;8m58jvUlSW00JY05JB9l4j5PUS1M3JszL25yJ5b7bTXFh3HOUPu3T5rg6SAEfUeqVss/4ZobuKlF&#10;vuLC3Dzlv1WZpdbXTw0Ztte58lUM03X09YGkuLc9lPLNpaWeBu4EO+qPyU9HVTNcxozlH6IRU+Bg&#10;dldZ5yuviJdVRFkfpdLzQDjaf0W1ZSV8LcQsAI+il0dTF7BZdLACC4DlYy8tWrcth0KCCUtPeDMP&#10;GGGH6IxV6WprpSbKpgeT7eilUZpZuA0ZWZWRgANC9I8b5/xsa0rfy6BLdPJybKtm0b/AqpslE8sY&#10;PRSa0VxqGAPeC8cI5VWN9yjIZ3KFf7CV1G8yMccDnCy/N/4//Nrep0y4ZRhw4Y/BJ59E4h4bygUl&#10;VUW2TZKMgJ9T1viNyvHNTo79NmNkcF8J57DNE5u/BKc14AhOD/KUNoalofhPK6YPgdgcYK19DGL0&#10;7yuSzcjjD47QPx2jOf8Auqv/ADiXkn8dT/8AtujPT8qr/wA4l5fRfiF/9BT/ANIFl2fSGEMf7J2x&#10;oacDGECpqwtPJRGCs3OHPC9eKeR88cj7LRzc9lsJWux6rcNGM4SI4Y3fH5SmdUzyFECMux6JrWgb&#10;FJPAyTyQu9/3ZUcjbulA+qlV7hG0qLn8ubj3T5TCUm0HaGny9owis9uMkQQ+0Ste9pJUpAYYh27J&#10;+EReSDXCyuO4geqFi1yNf2U7qw3B7IS8M391U1kkpYBdJb3s9EVio843NT6OJpa3GE9MIDR9lRNI&#10;W4jlxoWhpw3hRWst3iSYAwp9cQGxHlRKunEW4559ChZdF8U2CKCjEEjmu7FQzVNE+G4SbRuDlN45&#10;RI8E+bnKA1ssVyrpW5Bew/L7Lz3/ACShWbcvs6nw8nByTIDNarqYXOp48KttTuewHxxsqQexXRwM&#10;VLT7XYA9lzr1brIZ7w50HBGQcLh9ToY0SjznJ2Oju3vaY0jcXPY9pcM5UjrnF7+fNkKsNI3Pwq8M&#10;keWtJ5VrQTU0jMscJCR/Vc7rKXGxYNi146GVNapamRjKeMulkO3Cr7r7HJarJT0lXTvpK2F3iROa&#10;PmK6E0bp+ppfCr3N3MLsYRXXuiLVr2rpmXCKOobHguaRyB9F1nidJsSmzBt1u2W1o40iEmurDDVU&#10;NMIa6hg2l3ZzsI7oGeG7UMcs8JbUM4IIUv6saCZ0i1JTXC0NMdtqzsdDnDQEhbqGkp3NfCGxteOd&#10;vqi/KWRhDGOQmiz2dBXYwRhrRgAJtIxrD2ytw0N5L857LzDuJB7LjM55NERjEcpLT5D6FWx0f6ix&#10;2a6tprpcHMpmZHJOOyqY+U9uSsuY0tdvb82MlF6bUS08soG1GnjfDDOqLJ1VsV1qbxG2dsbIx+W9&#10;3GVR2rNe3O/VNdROqybZFIRE3PdQ5sYij4cQ0+y02NYd4cS3OcfVEajyE7VgHp0ddbySGxVJBId6&#10;+6IVVYaMbo4vEc71Qi2SB7d/qeco04NdAMAZCwpT2vK7D2vpES1JYbpq0/i6RghlgB5Jxn/1hQK5&#10;UVNebTV0Vwp5Ke8xf3cxaecfVX5b5WRUZ7AptUW2guOZp6Vj5B8rtvOV0ui1/q2pg9lbk00Uj0tu&#10;75qWS2Vb3CtpzgF3qApxWPex7Viv0fRxX78fAPAlacva0d1tWTsdJzyp67UQse6PYRVHbyN5JHyc&#10;F3CgvU6INsM5znyqZ1D27SVX/VGr8PTU59cHlS8Kt2oWSi6LObYGGa57j2Y4hSqCImWMjuo1aZg6&#10;dxLQSXeql1DkysO39l6pqnthgwpRbsZK7G90TgTwByrN03WF+zzeirm2xeMwjGzjlS60n8OGBjyD&#10;9Fx0mrJ4NHGUsHS+n7VLb7fTl4a7xuRyjtTHIzYNuGj0VdWvVVTLaKJ7ZBM5pADQeysannkrKSGS&#10;QFpc3O0+iy9SlH4jpNPKCMLd0DUo0+GztnPCRgLtuAeEuMgtyeMoGEEnyWye4H32ym9Qta5w2N7h&#10;NrDcBBm3ScGLsjT3tbuDRgoLcbYHXFtZCNjsebHqqJ27ZYihh/cxspiox4nBR6unM1M5pPKjhaWF&#10;4JzhTVvsWS0QklDJcnspZbnsqLW3YclQWtfua4A8o/o+5twIXuznjBUYWJvBGSfYlcW+HK5vumLe&#10;6O6jpBG9zwMeyBUw4Jdymu/PH9Cjyjxic9/zK0+j9XYC99LWsa6redoO31VVF4Mj9gcEY0pqcaUu&#10;MFdLF4jWPyQR3VmitUbeUDamr2Q/6OgtRV12oamip7fH4lO9wDsegXtfVD6fTVU80Qlc6MAn2PKD&#10;6T6xW7U0lVJK5tL4TSWbvdV3rTq/c7iKyhhbG6mLsB4Pour1Oqg6mc9p9LOVqwVo6OV9TK50Yja5&#10;xOFvLDhuVkSukILjlx5K2c5xGMrlHja0dbFOMVFDYzuxtwkZ4zsb/i5S/gSb92FvJsbh7j2Q6bZZ&#10;F4IpbK2eK7y0kgIa45COCEvaSUGutXBT3yCYSxtBHIPdGYK2KqYTDIxzR7eiurWWO5oRlgKbyMGC&#10;1P8AdkncR+iZVD8P8oyVXd/XQsbuUDDRB8x8qvXpr0wsep9GmSsc01j2Hc1w5yq50NT0FXqiCG6u&#10;EdIcbs9l046jtlpoJH2bZI4nAbGt7QUQcHJoxtbdOGIxKz0p0mttsstyp6qmiDC52wkcnhcy6it1&#10;dZLlWwQNlpafxnNY9oIaRldU6Yu2o7tqK4wXKlMNBGfy3e/1UG+ICsszrVFQUTGOrGS5e0Dn7oi+&#10;CVbcOAbS2OdijPk5wmYPEBeZHy/KS5NLhThsZw3GUcrGb3Fw/lOPshVzkPg8lYWXKR1MWnHCATzt&#10;WYGtz3Wp87XL1KATyiU8FeG+GPWX2upwYIayURjjYCcALVu0NJcSXE5Jd7pvhgldkDOVuxpe7HcK&#10;Tf8AZFxjHpA+81f4DwKpneJ25dSdHuo0Gu9KUzXyg1kTdrmZ54XLOp6Yi3ua3u5R3p91Nrum1/bU&#10;Q7vALtr2A8EHhb/j474YQBqK/Z0d1XGmBmc4dwCVcegHCXSsB/maVQGnNb27WVlZWUE8clQ5mXRE&#10;8j3VydLa6Z1thicHFrs8KU182jnb1/8AwTC4SEVUb4hgfzH6pK6RGOpp6oP8vATprRNDOw/M3n7J&#10;rPGJaCKE8uc7gn05UlBrkA3ZRvUQtlnje94BbyP1QfU9tfc9slE9hqmjAyi97stQWtdDJt2AZPuo&#10;qytfSzzPMnhv3hjcfX1TtcDbiO362y2O0Uss0rZKlxLtjeTu9lILM58lqimm/KOM+bhPYTbr0Q1r&#10;mTyQuw4O9He6YauqTS2VxiYXPPlawDsq8MkAa2okt+oqmpqnn8G6HGQndloqM3EXakqTJHI0YZ7c&#10;Y/0SVBGy626poKxrTMxoJcfY+ixp62VlmmnY5rW0vHhj6YVKyifBLIqzDRk908pq4bu/oo/vI5Iw&#10;f80pFUlju6krHnBHaiVxVgeQCeClnFp+XlRiK4hrhkp/TXJu7G5FqaISgEZAmNXBHUxSQPAc1/dp&#10;TyOZkzeCCmVWPPk+nYpOaRGKeQJRWWjsjZIqOEQMe7e4Ad3e/wDQLSb5k/qDnkeyG1JIGcqlyzyW&#10;Y/Qg44JKal/mKUkceeU1efMqpPJZHg8/51k/KsHkrVzs8ZQ0uRjV8W4ZQ3Utvqblp+tp6Od0FWYj&#10;4bmnHOETBIbglbR7WvDnYLQcEH1yrak4Si0NL4xPkV1gbfKLVlwor1PLJNFK7bvJwRlQWL+6Xa3x&#10;y9H4qOVmoaKAu8R3n8Me64qbE5m2Mglxd8o5K9O8fbGytM5PWQn7Mmp8zlJ+nvTm89Rr7T0Fto5K&#10;jxZAxzwOGhTvop8Neo+rFzjAp5KG35yZ5GEEhfSLor0G090gtdNDQ0zZbgAPEqMck45T6zyipjsi&#10;+R9No5WPIK+Hv4dKDohYi0wsfdqlgM0wx69h+gVzxQ7G43ZK1P5j3Ej1PqloGbAfqvP7bp22Zkzo&#10;o1qC4NomYdlO2JNrRjstouXYUcEjYfMnlPCXHzJCOPL+yKNZgBTjHA2TzYg0ABbtbheHZeL2xkF2&#10;T9FbkWRKpLWx5cSB64TGqroo4mB87acH5S52CndS5x3AcAjgFVv1j0LcNb6XJtVfJQ10ALm7D3I5&#10;/wBFBvnBfFfHJHPiV0TqvVejG1elK6enrYOdrX43j90z+Gfq3Q6s0nT2G4vNFfra3ZJDL5XEj7pr&#10;0G60VN4mm0hq5v4K+UrjHFJIcGZo7HlR3qjZtGaX6y2y7UF5bbbrVVAFVTwvGJCT/Mr4xyuSL5eE&#10;Xbr7Qto15aJLfdKSOsjLmlrXj5eVzr8V+vaTp9oig0LZJWQ1NWWwPDDjZF2H+q6K1Nqujs1HHUz1&#10;bAA3LC14O8Y44XzQ6/XG7a36j11zlfI6BsvhRANJAAJIP9UTTZHfhk4QbmossKfUEfTrRTNI6OjF&#10;Xcp/NVVTO3mGe/3JTbScerLDZ3Q0MPgV0nMsme+U46O6V3CHeHOfJguc71K6RtHTL+Ik/mAEoezU&#10;SultgbkqI0RUpHLV1sOualxdLXua53cByj1RobUj/wC8rnu/Urtm49GJPALxIC4NUAn0UIJzDIwg&#10;jucKpqa+kW1aipfRyXXaDv8AGSfHc/8AVRqq0jemlxfuOD6rtp2gqR7eWkn7IHcenFC57gY+SPZS&#10;jfOP0X+2tnFs9kr4HDLZAfdqd2+e+0L2mmqqiMjtgldRVfR+mqHkgHHthMpOjjWMcGAgfZXPVzx+&#10;JZGyp8FV6Z6p61s0zXOqXVMY/keeXfRWdYviYdTSsZeKKanPq4Apszp262TNMjC9oOcYQ69aHZd5&#10;wz8MQwd8NQj1Ck/lEvlVVJZLwsPW/TF7kjay6Nje4Dh+QrFtGo6Wq2mCsjnaezge65ZpuicJhZJC&#10;2VknHLQpLZ9A6is7M0dxnYG9muBUG8/ijMthXjETpoXx24Dg49inBvjmx5CoqzXPVds/3l7ahn/i&#10;acqS02u61gDKm3vx/iaFOFrAHSs5yW1aL1JUVceDjzd1aVBWtjp43SODuFz3Z9a0bCwvp3xuJ9Rw&#10;p1R6+oJaVrXVLY8fVE13YeQS2qX0Wa6sE3ZLRVDmgD0UJodWUUmNtbCfuUSGqYM4bNG4/wDhKOWo&#10;TM+VUo9olX4ogjKzLX+FFkKMMvb6iRu3kduE8q6iX8ICG5J9FbvzHJFQyPbZeDU1Zj3bQTjPsuff&#10;iUvUV11ZR0LHh7aZvmwplrnqDQ6Mo3+FUsdXvHEYPYrm+46jnvl2qbhVyCSR7u7jzhcV5nXqVTqh&#10;2U3NRW0M0lHsjaUaoy2McqOU94Ba0FyfNrskkeq8tshNxwzMcklySNlaGduy9VXnwostdjCj8Na5&#10;7jwm9ZK9zXAnj2Qdeni5/IDsmiR6e1M+avaxxy3KsZ90BgaR32qmdJw7q4fdWQZC2MDJ7LN1+nrU&#10;1hFtMgnHeCkptSvjeB7IZBNt+YZQ261DYiXBTo8fTb2HwnIl8Gpt+C44Kcv1KGlrt2AO/KrAXp/i&#10;YaThOjc3PZh7vsClPRKuxY+mWvLOitG3Omr6djnSAlTeaihqG8YIIXJlj1xW2N+5jvy2ntlXPoDq&#10;1S37EU0rIpRxgnuV9A+B8lTdp402IytRFqWSRai0pFU0z/Kqhv8AI+x1z4+zV0W6ZlbRjaGu3DuF&#10;TfVzTkn4SSqhj5aMkhB/5B/j1OqhvqX7Bk8LJHaG8NcA4HghSOC8NkpQ3Pp/oqQ0/q0OlNPMS1zS&#10;Rg/dWLQVz3wNLGEt2k5C8Keiu09kq1H7JKWTmr45MPuGkD/+jqv84l5M/jirmsqNFl3lJiq/84l5&#10;fQHi6Zw0VUX9Ipk3k+ibGn2TqFhGHArNRD4X1TM1zYjjPZetLnoQagccZJTyN+QcnhR0XFvo7CUF&#10;zBGN+E+GM2kGnTBr854Q24XANyOEIrL0Ic+fJUauOphvI3p9r7Emn0ELzVh7CfVRSorWtfk9wV64&#10;X8Oj+fKjVXd97iAqnLATF8EvoL4Ing/VSaHUjDEOeSqQqtTupXfPgexTafqMKdgzKBj6pKWWQkn2&#10;XZV3+PB836lDf43C+TAkycqkZuqbXZPjD7ZTW3dSjNWhoe0guHZSyROlaW4s2M5JRX8UHMyCqz0v&#10;f/xsMbirBosTxA9uFRMfDGV2qTh32UPrHvlLseimd1gAafqohWs8IvAQ0k3wFwfAjbYi6ZuT+6r+&#10;Wpdbtf1Ee7McrsYPYKd2qbxah7TxtBOVUeoa2SLXRycjxAvL/wDKb9s4RT+zsPDQ3bmTm6+JJ4gB&#10;AaBkEKhOoFC+SokexozzyuhzSCoohID/ACdlTmr7dI+d4AAHPGFx+s1ElZBs6nRxjGRTNCzwanLi&#10;QQVOLNe2QBrSckuBKjt1oPwkz3kYBPsmLa51OQ5gUZxV+Gjavw+UdUdOdUS3qi8BjAYm8ZKe0Nku&#10;dHqqetllzTEY2A+ipHpf1VbpYzRVbMxvb5XH0OVb+gOpNBqmqrBUytha0eR5K6bSWV1QXPRyN9Fk&#10;rMpCfV7p/BrHS0s0tScxO3NBPYrn+BgpmRROf8vAVg9Q9ZV7bjU0VHWGSlecd+FAHu3vALRkHusH&#10;yGo/kWf0aelrlX+SH7xtDfMcJdjwG5Hsmkkm9rQBghbsJazBOVhSjhmrgVaRvTp7WysBI/ZMASHd&#10;k8icS3AUCWHgUe5r49u3AC0jjYeO4W5a8DJxhKQBj+wKg2ivDXY5t2GnaOGo7GzMf0KC0Ufkc3OJ&#10;CchmOUfiexsDG/zeowqHW5Mc3jjOwAE4HcJ2yoayPaAMpuwHaccBZiaHP5SlKMWsMWG1wBbptzJ5&#10;jl3Jd6qI1kjfH2g5UvvjBH4g7naTn9FX0srjUHPGFo1L2dsUeB2/DmHJKr/qptOlaj3AKmpqfIfK&#10;VAuqTs6XqOe4XTeHgo6hYKbnxk54t7y2pAzgZU80+3xJWOccjsq/owPxJBaSQe4Vp6CoW1hZhuNp&#10;ydy9E13EMswlzY8E1oaBr2BzTgY5CO22FrHhwGce6WFO1kIbBHvOOdoQ+gvcEc0lM4Hxs4wuKnF7&#10;shqmuiyensubnHT7BsznBV8Ha2FjR3A7Lnbp86rdqGIyENbkLoEMeJfMeOP8lmXNLlssQSoIw6Nx&#10;dwcpZ7WnHPblaU5HhkBekJb3HdUKS7JCDwPFzlIVMux4cOfoey3c7znJ7JrUkydlSknLLENqxx8M&#10;nsUIz4m70HqjNTEXQnlAZB87MZJOOFTY1Cagvsm5JAeoLvGcGkOHZJ2yv/h13hzy3PKvDQ/Ryjrb&#10;eyurgSHDdjtwhHVHo5TWyk/iFtcWeGC8g5ORhaL0Trh7WgP+XHe4ZBd5a2ugZIw+VzeR6qJ48Nzm&#10;t91I9L1bbrp9rnEF7G8+4QR9O78Q8g9jwg7Iyl8sBammCbjeoLADJVHyn2HZNp9S2yutT6mnnbI7&#10;/CeyeXCCkmbKysax7X9y/sFW1doimgqHtt1xDYZXlxZu45PYK6hQinnsabePiS+16joDH4cMhMjj&#10;ghqLeG2F/oQRlDtP6UorHAXRgTTOaC5zjlEpHh+MMIAUJ7vsnCMYroTBBly3j6eiVe7YMrSNuH5w&#10;Qs1EZe0kHGAqW+Cwz+JkLcADH2WlSGmE7iCPUhbNe2ODzd1iCz1uot9HRs8xHoE9MJWLMVkaTUPy&#10;K51ZV2q11cczmPqX58zc5wpHp2vs9xov/wAPcGSH5mE+qRrNBusl2bTVsDpZzy9rxkkLWHQ1vtlz&#10;bW0JkiJduczPGVo+v1x+XZWpKXQZkh2ZB4eO4Ca5O7nH3RJ2/D/EDXFxBBA7BMJ2bcg9j6hZlslt&#10;TZbFtPkD3W+MsVM+eYbgOxHdXf0B6pWGu08+Wpryceb8w5OVQ1+qrXbwILrIHRP7E+iq68Ut00TU&#10;udaKkyW2flpb2b911Pjm/XwZ+rpVnR3Vp/q5Z6vVFzgnq2NpGfK4jGVSPVu62+8a4mnt0m+EAZLe&#10;2VSuhZ6rVP4iV9c5szRgsacKYQQPgkJe4k9jnuhtdbKOY4JaLTwjzLsSqoh4knoHHOAozeJMZaFK&#10;67DT3ySobe2kTZzx7LFpbb5NnhdDKIYBHuto4XR9liLkLZrnPcBkfsjiOGIyguDnA/mbsAAKw9N9&#10;LrjetLvucDd0u/YxnbJ/9FRbSNRFT6qoDUQieHxQHRY5cV1cLzS2o26np6MRNqX5DGjGzgd0bTp/&#10;YsmVqtQ6uzlHXGkbtpqFn8TpxTh7MtJ9T6qlrrSNdJt7gnuu9evGiqXVmn5Kmqq2U8tO07GuPfj0&#10;XDl0top6p8O8u2k8+61dOlVLghpZyuW5i2lNa3LQdU2qpZvKzvG7JBH7r6MfD/f36p0lZ7rv8Hxm&#10;kuaewP0XzMqKN0jCSCQF9JvhjoGHpDZXO4dGM598gLQls7B9ZXCEWXWypjpLk6BwDnyDOUnDH49e&#10;W8BrewCVhom1E7KpzfM1oaAkHSso7vGx4OZOcj0QzkukctnngxqG8MtktJA543TOLOUAu1sp53mW&#10;PDnxO3FrexPplENU2WO4TuqHP89Oxz4x7lQy0XxlhoSa+Quqal7iGn0aotjrs0tccOnqS5VjnbJ5&#10;3l+13/8AqjtnucGora6oEHmbw5rx/km91s1Jf6WCrifzHhzcdiVENZXO62q5wR0UjoIA3zBgxlQ3&#10;IsHGrrPWUVBV1NveWzzEbs+gHsnekK6qrLWx1ViRzBtDjnJx7p7TanpJoqSmq5GMqJW8xO7/AHT+&#10;OGGnh2QNDWZJGPuqCYhMCHEk/okg8tJxhOahuTkJo48kYTtLGRGj5nZ7BYbVujOc/ukpH4PZIPBd&#10;9FS5SRZFJoMUt78DuQicVyZWsHI/RRGOAynsiFHHLTOHlJapQk32VYSYYqnGM4znj1QyolyE5qJS&#10;8Au449UOmO4FWscSdJuB903e45W/bOVo7B9VDKEZyVoPmK9vP+ErcjLQe3CoEaSPIdwt2kHGQHc5&#10;5SLx9cpWPzAK+tkG2+AD1J0ND1F0lVWmVrQ543Ndjsqa6afBDpbTVwZcru83CTO9sbyCAe49F0dE&#10;cepH2S5BLACAMdi0IuvW21LYiuVUZLkxZbRRWOkZTW+lhpYmjGImAItTxhp7ckd01pB7p/DES7uq&#10;Xute6TLNsYxWDzKdrZCBnAS21KCPacnnKw45PCtSSRFvgyzkkfRb0rS6Qfdatbt5T2ggJy5WJNkB&#10;eOAZzynbOcZWI41vIAwc8H2UyK5NezzkjHokpnbiGZxytauujt0JqZdvgsblz/ZUHrr4kbrp68tf&#10;Dp6omsROJK0tGBz3HHbCZNPhCSb4HfWPqpf+l+rbbUT28VGnnyBkkrQdzeCc5zj09laemdTW7VNg&#10;hvdDUNFFUDjJGWn1yhhqtN9XNDB7nw3Ciqodjy0jMZI/zUD0f0Dh0dJLBDfaua0F3iMpA87fsVJr&#10;C5CY8Rwxa7dKrNr7qDFqk7qKSjO3dEQA/HqeFR3Wj4UrnqXqZLqGguvg0zpfFaS4ktOc8crrPMFv&#10;om09Mzww0YyPVR2rDpTte5zh6ApoXuGRovDKLo+mVVQwQi63aouToxjzP4P6IZqfRtJJRPa2mjaC&#10;c52jKumvoBl5Abk9+FGrnZRURuBbnPCAnLMspl6m3NMrnQNm/hskeGAhp4Vz2u7NpHgl/hj1Kh1D&#10;aHW8EsYSQsVDqyTcPDdtKLosVbQZbY7I4LEuGr4Y4MCoB4UIFWK24TSlxLT2KAvMrn7ZInIxb2tD&#10;doaW/dGSvTKYxS+w1RNZK35O30SVxtMcrfEDcHthOoJmU1PnjgIVJffGqCwZwq/Yl2NhilNaGyFo&#10;IARgabhfD8uT3TSmqAC1zgcI7T3CMNA7HHqVJTRHMk+CI3nSonziBvA4ICZ23TFPA/ZLE3Lu5cOV&#10;ZEHhVX8zQTxynLtNU1cMgeYeoKtcEsE/bNcNgCz2KkbII9jdvpwFI4rDCXFrI24P/hCDUtuniuRZ&#10;2AOBypta6MxtDn91coRawUWWSSygOdFwubgsGDz8o/6Jf/YOkkYMwN49QApfSxNfyeUQbTNwBjCa&#10;FK5BnqJorao6d0j/APuh9jjCD3DpVBOMsbs/4Vb8tMxoORlNZREG44CaVO3oUNS5PBQ8vTCoo3eS&#10;Z/6OR+waRqqdrS58jtvuVZTI4HOBIByUYt9qZKXODRtHsoRqSWWEW6h2Loj1ps8scLXHytHLj7Kv&#10;OrXWKDTsUlstcgmq+Q53faMfT6pbrb1vpdJxPstsla2qc38x4IODkhc7STfxBr6mSUSzS8ukWRrt&#10;aoJ1wfRk22qIBuNTW3Spnqq6ofLM85bk9lHZbnLSzFjj5c+qmLgwMLMBx91Er1DG+YjsVyFf+yT3&#10;mTbc5Mcw34txuk7KSWi+mcDzgjCqurmdEcDJ+yL2C5vY0bgcBTv0UduUZ1ljiuS2qasLn5BS8sjn&#10;tP8AqojbL8xoGXgc+qKx6opXysjMrcnjuufnpLE90Ygqm5MlOm5BFLl3Byp7FWMeGjg8KDWCJlSN&#10;7TlpR4PNPKBnhc5qYbpNPs06Q1I9pdgILcqV8weeeCeyeQTmQ7kpJI3YR7qOmns/IPrkn0QqQOp5&#10;jnISwqPG2nvtT670ZeS8Yws2qhbNCQBz6rQ3RtkEp/QNldlhHv6IDVVtXZ521NHK5krXbgM8ZUsr&#10;qQU7i3uUAq6J0oIx2+iMoulp7E4SB74pxL96Ldaob1DDQVjw2qYMEOPdXJeKGK+2qVgLS2RpXA8N&#10;LVWm4NrKR7opmngt7Lpfoz1ZN4oGUNwkAnb5cn1Xp3i/NK7FVjMd/oqDqPoiTSV2dWbiI3yZ+iuD&#10;pn+CvlphY17S8MwffKknUnQ9Pqy1OcYiQ3kKsdEUkmjL3+H3YYXgYP3Rr8fW9TulDhjx7Obv7SSz&#10;TWa6aC8MjEsVbkH6Oh/6rykP9pfWRVNX04dkA+BXZ/8AmgXl2NcYxikkPg7xr7mGt5OFGbheGMeS&#10;XDutb1XuY0qttSai8CR43EEFdfCBWTx+omtIAIK1dqLjuP3VVUupTUA+Y98J/Dcnu5LjhFqnPJnX&#10;WNSaJdddQEMcQVBbrqObxjjJ590vV1BkB8xUdrWF0h5TSrwiFVrzgKwXmWoZyCf1SzA97XPOeQmV&#10;og3t7FHGQAQkLJtjg26+slbarMsRc7JH2VZ3yoqpuz3Ac45VvatpS9jg0ZUBrbHLUxgNYfX0VUey&#10;UuivdtY7P5hxn3RTTEkou0bDIS7cOM/VSij0NPMQXNJHthSvT3TdsNQycxebI5V3RSWp0/8AENNH&#10;vyFc1nd+U3PbAVe6OsHg00fH9FZFvg8OPt2Cql/RaIXjAAI7KFXV2Hu+ymt4z4I7qEXYZc72wqv+&#10;a/6LIAyzy/8AaZCOfKVU1/jfUa5w0ZzIB3VsWwCF0rz7EKtzT/itcF/oJAV4r/lc/wD6qMUeg+Br&#10;zVKRYtuBZRhpH8uFXutra6Obf2afVWTCzZTdkB1PQmvo3kAZaMrntdHiL/o16ntngpO8WB1XTEjG&#10;B64UCuFtfTOIcCQOM4VrircyV0DxnBwlv9l2XZnlia4k91n0ahxe02XYlyykS/wRg+vqU7orxJQE&#10;GN5YD/hPdWheektQ+ImKAE98KAXnSdbZztlpC1v+LC24WqSwJWVyMU1yFZNlxcXn1JT8f3uVHmBz&#10;JWhgII9U/ZWOLxgElUzght0Q2XAYJSzHteODlBjWFxATmORwZnsENOBPKCLn+Fgn1Wzaku4b+6YR&#10;yOkOHc4TuFiDksE0P2v3RcuTihf4k8NPgMDjjeUzZjwkR03FBVXulZWEspd4y76KFUd1iTI2L4Nl&#10;89P+i7KWWiutQ9tTDI0OI7gBENW9En1ctTXUszaaEjc0Z4Vh2FlFNpIU1mq/FdFF5SfThZnt8lXp&#10;v8LcbgKaR0XAzj+q71ePqlpdy7OIesthqMPo5gkZLRSSUszxJ4biGub6pEv2tyE5vEAtFyqKR0gn&#10;DXna/PdMi/d9l5vdXi1o7Ot5rTGl6xJSkjl+DkKp7tcWUlU8PcGn2Kt+ogMrCMdwue9ewSP1MYN5&#10;YCcLofHUqx4GJTSVArI8tOQoF1flbBp+dofyPRTO32KspaRhbBMQWjBAPPCrTqxuFPLTPa8SnGWk&#10;c9l0vjatmoRn3WfB4KZoJg+Yj1KtvpjRVElXTAHLZZBHj7qoGA01wDHDbjjnhXX06rPwDqaYEYjc&#10;H/su217SgmzHrzLODvbQHR+zQafjNTE0zzx/MRnBIXNmtemdPZeoVUYpwGNeTtwVfuk+vtkj0nGJ&#10;XO/GRx4YPrjhUrfr1NqO+z3CXh8rzsA9srldRqa1JRX6LtPVJT+QppQs/wBo4GhpAyAr9lZ+VHsG&#10;RgcqgdNDZqOD33BdANOYIvsFz9sVOZqyWBZn5bAAeSmguIqJzECC5p5CdFrS1pJUdoXBt3qMZ/8A&#10;RQ7WCAUlPmcCcJtJL4f1Skr8vKbVHZViNaisPhEY5QGSuigc6WR4bh2RnsisxwxwUX1PJTfwOaOY&#10;PGR8zBkgqmxZnCRKcDonTl4ZrbRrKOjuMdJPEAC4Owm/ULUVLpHQstDPWsrKp0W3cOSVxPpzWt10&#10;ncpZGVFQ+gJwGsJyrIqr6zUlsZVulnIlGA2U+y6rU6iL0rS7MlaV+1yRJumNbvdUU7+BIzIHse6L&#10;3CP8PO9oHnPuoN05rXUV5PiuHnJDR+isi7sa6UPx3aufqlurNFQcOGRCpo2VZfFOGyB/chQa+aMo&#10;qG4UxhdKWPk8xDsY5VgTeSoUc1mDTuoapvLBJ5gPuq4P5BC6CtBb22qAsic57O43Hlbj3wt3T+LT&#10;sd2yAUlG7JxnlXWtDo3HfssOcDx6lbYSZ+YZ7IYkPKS2x1VTE2R21hOCVf8Aofp1RWI01zp5mztc&#10;3z/ThUHb6pkFRCZs+Fu9F0lojU1ouFlZRW97nzFuH59F03jfUomLr5TXRrJoyy3W/VN7qmxyhg2h&#10;oGfT2XPHUS1/w26zmKF0EG87MjGV0vbLTDZW1csLzUFpL3tJ/VUL1b1tBqet8JtIIHRO28Dvyrda&#10;62mogGinZv8AkV2wOO3cc/RKVFNlh49FpExwcSfdOK5rpKV7WHDyOCuUnDMcHU5yQrXVpt92ofCq&#10;W4nHYDkqs2t1Bp2Q081EK2kPDQccBWvHbB+JdJO4vcPQpSt2yy7XtaS3twtLT6xaeGGM4bioKDTl&#10;3pa43CkhdStedz42kYCsOmlNVTxGQbZcebI7ohh4Lxloa70wkNgefN3bxwqbdUtQica9ryD60efj&#10;lRG9yNE23Pm9lMJ9jZHHvgKE3mVr6x3oVRR2XrsZBxal4iA8FNvstmPOUcWBK2Xh1ivlPdHRCRlK&#10;Q8R/4l01p7qLb7/pNuoKp0EMjH4ZA75geFyZLNmQ7uWny4Ttk1QaGSJkj2xgDDAcBH0WuCwjO1FC&#10;tWWXf1/1Ja9R6do6ikqnfiHg7oonfT1XNFbTNIJHqBjPco1dLs2n8Cn3ue97cFpOcIRXP3FpxhE/&#10;NPJTpIbI7QXUtDacta3J9V9E/humZN0ftux2eMf0XzsncTke/C+h3wzsEfR+2j7/AOQRtabXIH5H&#10;ovW1nNEzAz5QmOoIRE38W1u58bc4CdW2TxLR4zf5W7cevZAnzzxyATeeGbLfspNYRya7BVn1iNQS&#10;SU0sYilaCGZ/mHr/AKIPrDS7bnPSyU72iaNpaRkdiitNp2C3VM8rAS55G0j0HqovdfEvGqKmKGd1&#10;NHSwgl3uQoPomiQ2mmNuoY6Z79xbyUzq54K24NgljbJK05IyOyb6XuhrrdMZneIY3lgceM8oZfLU&#10;+mkrKyGVzZXMO3HIVBaKN0lTm/T3Oc7iwARgI2PKxo/VRfRN3qqx08VRlxHqVKH5OM8FIkLRgPjJ&#10;KbSxjlOYP7s/dJvbknhIQOljJPZaNhLuwT4x5ctoYAXKLWWWx6F7bRMeeyKOte4gAcJS3xNYRxhE&#10;Tgu47J4xwVfYEu1rbBRGQnkKJmTynlTDUsh8ERg925UMdGWZBUpdCE3PyCCk+B6rL+61PZUiNvG+&#10;i1klIAWq0cckBQELMJfGl4eElHhrUrEclWQ7IscgEjjun0MRewcJpA3Lgi1MzDVdtyxjamhLe4wn&#10;0LSOccJGP0Tph8hV2MIjI2Jy3hJEhrwD3KUZ2WsjQXA+oCRAdUsHjkDHCMwxtiAaB34TSxxh7STy&#10;iUpax4ACIiMayNDCkampjpmTTSkbI25JJWaiQAjJCrHrTfLrbLTRxWuhfX7pR4oiOCQkPEkVn1JL&#10;qavqIWUJNqB2unLThye3q1Wuotc9uroY5bc9hYGeH2yoFcavUdy0w2K0ObYnPYAyI+ZwOOc/rlSH&#10;RluuVt07BT3ur/HVw5fJjCjFbXktxt5Kd6bdG79o3X1RLBXFulnuL2QB3rnjj7K+pXF0ZaG7QHYH&#10;291tISCGhoaz6LEieTyMnlZGEsQ9ShVSxu7PojE6GzsVGMk0Cain3k8cIZU0TjwApCIt3osPow5D&#10;uvL4JJ4IzHb/AJtwwlIbeHOwGj9kakoPYFKQUwaMbeU6qaeWPvBD7PGW8xtcffCRbpuL0GP0Uj8D&#10;6JxTUzn/AMqvH3ESk0u2VpbvwPZM26KijJIdk+6sgWtoj3Y5K3t1gNynbC1nAcCXfRMq5TkiKtIr&#10;p7pfJdo5KiWqFNTRDO5/AP8A6woJd7lS2y61NIJtxhdgPHYqyOtmuqfT1sbpu2uxVPHme09lQj4Z&#10;Jhh4L3/zvJ5JU9RYqlsXaCK8yfJNLfqBhd5ZgRn3R2i1NNEHeH5s/wDiCqtlFNC7yhwylYmVkMmf&#10;Fdj2Qa1M1jIXZUuC2rbcX1VX4kmW/qpZR3oDLC5UhT6irKRzQ4Hb7gKR23VLiGuOf1RUNUyiVXBd&#10;tsuDS3AcCUZiqd7gMjCp6i1OS9uHYUko9UB20bjkc91r02KSAZ1FjTAOjwTyRwoveHvYTsPA+q9T&#10;ajZKwA5JSV+8lKKyWRsUA77jhWzsX7Ba4pS5MWeJ1Y+MNJcTz9FCetvXah6dWt9ponia7Tgja08j&#10;9eyrPqt8XNo0LRVdrs+ZK7HhseOcE8Kq9IdJNYdaaQ6jrZXPe8lzd2e3/oIK7dOHwKrrdq4AVTeZ&#10;bvcJayocZJJ3b3bznBReC7RQUrmDuBlANVWSt0Jdn0NwYWPj7Ejugk99ywva7APHdcbZRZKbUjGs&#10;szyyUxXtr/Ez6eqD1DnV9Qdnm5QmmvcYa4OI5+qL6dudI6p82O/uq5aeVa3JGdOxNm82kZ5I9xjc&#10;hs0LrbG6J4LHemfVXBT3CikoS4vb2VS9QK2MVLzHjucFDae2y2z1yQJbLMQe2WV8bnB2P1Ucp7rP&#10;BeXb5DtBHqhFZqaWhjc0u7nKD0l6E9ZvefmXW1aH4Pjsjp1ng7E6T3NtyoGx7gcjvlT25UIa5pby&#10;uQtI9Rp9N1EZjlLWg+66Y6f65brOlA3ZcG8nC8/8r4ecbHOCNSL2kgpTtGD3WjiPEIJxyt6xv4Z/&#10;Awmm1z5AQe/K42zTzh2iyM9nQ9kga+AtPJPZMYQ6gJaB3RKNhy0FaVdMC4lV1TcOwqE8sYSNFR5i&#10;OUk22h+eAMp2GiJuSFqKsNcBjglL2SlLKJze4G1NiLhkBENLacqWXGGekJa5ruQ3hPhI17VPNAxR&#10;U22SRgPOVu6D2uxSi+gZ0p8loaXFXW28xzjJwByq+17o6pgujayBhIac8H6q0bZf6aFpLGgAjsn0&#10;k1DconeK1pJwP6r0+PnILbVLsg6tqyfNj+0PubZB068YEPENcOQf8UC8ph/adaepobj06ELRtMFc&#10;eP8AigXl39NsJVxlkrwzr++0W9hVV6tsLppHkd8q36yXxgfVR6utone7LA7PuF19MyduknTyU3T2&#10;2aDy4RGKOZoViTaXY/B8JrTj0CQbpba44bn9FswtSijJsqbeWQYRyvOCOCkf4Q+aTsrDi0x+YMxj&#10;H2ToaZa08RgfooWWZRXXT9kQt1mkhj7Jx+GLcgjlTNlkcxnyoZW20ibG3H6LFtal2aVX6IXXWP8A&#10;Euxjgrei0pG4YIyQpQyid4m3aXD3Rq12cPfnysbxkuQ/srj28Fk/xItT6RjwMM5Ugt2mGsaPIpDK&#10;+20LfPOwEd8FD39QrJSO8MvaCPULPu8no4/GUygklitHgsHkR8UexijFi6hW2rkEcUgJPZTMyCaI&#10;FvqMqynV03x3VMkR27t2wEKC3NuWPVh3SAmJ2eVC7hTDZJwP2TttzTCI/wDrItM0toJsdyMKK6cs&#10;b6i/CQjgHKmctOTBIB2HovadpQxz5NoaPcLyTzmnVnkFN/0d94+11adNCte1lPFsQGWZsczGu/7w&#10;EJTUV5FI4d3+b15Qa7RTV0cdVFUeG2PnAGFVqdPW48/SClbKUtxBtcWs2a6h7R5X8haWHUP4baCe&#10;QVJtZ0BvenYa5h8R8YILvXultB6GonW5lZWRiZ8nLQ4ZwuSq0j1F+2Bry1UK6ssE3bqnR2WkdJPh&#10;2PTKYO1hadb22KVj4mjODl/K91y6YU1bpOtrKOKOn8NozhoHqueNF6c/h9LPHLI/duBbzwFtfwI1&#10;QblLkbTON+ZIs3UGloo5nOp37g7nyuUcNO6GUOI2OHlS1D+Kp3jEjntHu7KJ3ENqGtexrS7OeQsj&#10;fsng0YQLM6S9IaO80jK+6EviPmx2Uz1D0h03dLZWSWl3hzQZzGHZyQO6BdK+otHS2B9nuv5bNu1s&#10;jvT7LfUnUzSnTbTlzfb5nVlwqmkMZHnOSF1Onr010Fl8mFf74W8dFJVEsVNXyUjpWmojeW7AeU6j&#10;3vPlG3HzBUrabtea3Uc9dLBP+LqJi5rTncATwrhtlfUOhH4imkE2PMSsfyGkrp/FnQVTbgt3YTjw&#10;AQeClgXxMZnzJvjxQHbSw/VO42v2duy5vdtaf6Ln81gtjp11ni0npepon02+fOG/ZP8Aqn1LGqNL&#10;0H8ODo6qNzXSBp7jCp+nzu57+qfVdLU1VCWUswjkP1wVp1+UnhVvozpePrct/wBikt6pm2CpuMrS&#10;Z4nctc71TPTl+k1BQOqWx7GB2O6g2pdHajZSHxazFG9+ZBvR7T9/oLZBBa6KAudt88gHGVoz08JV&#10;uz7HUmsRXRNPxTmF32KDad6ZWnXt0nuFXI9j6M79g/mS7/FZl4fuYRnJOVtYeoND09dNPVAO8X+U&#10;DuqfEvZqBtQ5qPxLHNTa5LG1zIo6P8I0taJeN2OMrinXt6ffOoNU+oMUUYkAAZ2PCnfWXrezV0Zj&#10;tsTqOIZB8PLQVR9rtEmqLiTFOCYzk5PK9C09e6W4wo/ixnr7ST4aj8cyPLH8gj1Uz0FShluhDm90&#10;rrqOek01TwlmdpADk60hFJ+EhJOG47K/Xz/1YJ6X8mT6hgZHE4BuCRjKMUbNjmfRDqEtfgE+ikFl&#10;tFVe65lLQQvmmPsuDtbldHBsqUYrkV06XS6jgLf8QV+gk00QIw7aMlUzaNL3O0agYJaZ4DXDJIV7&#10;0OnrncG07IoHOY5mdzgqp0Wb8oGd0Igm4OdBbKmRk7GStYSwPPBKh+i7xcGVHg3SAGeVx2yNHGEj&#10;r3R99q7jNQCqe0DkNa/jCW6dXd1ZQy0dZGPxtE7YHOHOBxnKdtxi4yJqUZLKJXLHsLh35z9kxq5d&#10;gT55cCSSTn3QqufzyEMIb1L9zC5MKoiS2ztP8wKcSSZGPT2TWdgkiLQePZDSn8gicCGWDTMEdRVT&#10;P5a49kZrKOOCkayP5QOycwQinY4DjJym1xJEBIJBR/t3QwVxhyALfN+EubJD/Kcq5quX8Vb45u++&#10;Jqo6tcWYc35lcWnJnV+mKdx85DcHPPCGo7ki1rADmdvq9q9V0MVTAYJ+G5yEP1nQV34d1VbZjFJF&#10;yWg4yq3Gtrjqc/wtlwFtuMZw5zzgkhE6Whyiymc9mC1ZGNiYzPyNGB9kIq65hqMU43OHcj0Va118&#10;1FYi5k9wkrox3OScKc6LudPdqRsga3xuN57kqq6lw5JRs3cEhpnPMYdIefZKlu7lN5XOEhaFuXSB&#10;nsq10SZl8mxHNNatq9KzvmppGNEgx2QA+ZmTyvUw8WMteM4PGU1F8oDeuDhyTKHqLeqKWol/EF4q&#10;OdrewUUr5H1c753vL3yHLs+i9BvY8t3u/dbyMIf9+/1V87Zy5KoVQGrWgMd74Wn/AHSdzeGyBxIA&#10;+qES1waABlASuafIRsw+BrW/MgM1Q78QUTqqvLyhs7mufkAZTJq7hl+3BjcXMye5Sf8AKUs2M7Af&#10;Ra5AB4BUltq+KECKvu/7KDXeImqz9VN66TD3+XhV9frt4dc1gZnJ7BaOki59CF4GcLYhm4L0Uz3R&#10;PeyIbAO55wknUdcyibVvgcyB7uHOCP8AVMhOYnMWMeTnnPCYV1deY/NQUzZ3Yx5hlPJQ38TtHPKO&#10;QiRtLthG1x/mHdXUyVU05il0VnRTz0d5kq7qzw5SOGegRWWvjrIh4Yxg5W2q9O1c8UlRO9xLOQM9&#10;0Gs07aqIRD8qRvoOM4W9NxujmHRGuOWKTl/iD7r6I/DS3xullrZ9T/kF8+XgTPyWhuPQDuvoN8MA&#10;I6cWsZOMlVwf0Y3kltiXXTxCmt4bna45wohc6i426iqXtla9jnEMBGdpUkvdaYaV72uBLW4Df0Vd&#10;W2quFTSz1UlT40ZkLfwzzn17pppNcnK19G9s1VM2SWkqHCR8cZe57eNv0SVV+AvdHBUGb8BNKSwZ&#10;d86cV9goZIKltO0Q1k0eXnPJUbr9NOqbnamyseyloY98jj2yhm39dFxm/wBHV2Ohhht7d1O2Nz3u&#10;9Se6zpPVLp7RTfxFvgsOW7n8J9R6xo6yvjtxY10b3lsZcPqmWrtJT6pFJSUMrKWlifmQRf8A0UCR&#10;J6OKlaDUUzGFsnGWpZ7MgcYSNotUdqp4IITva0YJPunxaD383Pcq0RrC3awrWRbu8reOFozzd+VW&#10;+xCZGQnFup98iaSEg8H1Ra28MBHB91KIggI/ME5Z5A5JgLZ0gER90SuhEd1BLulH2/1UbkdumP2R&#10;y8OD5EFlAEh49EPIQ2kSazKeUnlViN1oe69led2CgI2/lTikbuKaRgk/REaSPvgK+Ah/Ts5CJQMw&#10;AmUDCETp2eT9Fa+yEhZndZjbveVljPIlYGY57FWtZRQuzYs2DCRLcuJ9gly1xOc5+6wISeO2VDbg&#10;ljIvbpjE0kA5B9FvVXmKkBkqJ2MHs9+FHr5qCC1VDbdE/fWTjDWNPI+qEXnRdNW0chvrvGgLCXtz&#10;6K+IlElcN6pLm4up6qKVre7mO3bUs6TI8x4VV9IOm8mkbrfKje6O1zv/AOzxvduaAT6BWLdpnQRi&#10;Jjxu9wozLRSOip31vjvIynryx7yQePRRMVszXFu5xx65W8V3mjeGncQT6qG8mSSQDAwfVNaufYwr&#10;0la3wGnHJQ90rpnHJyEs5EayTb+VpnxEp4I9l4QkdkhG0UTdvKx4Q3cLJy0AJZjMsBToZmog3he/&#10;CFO4o+FvtKl2N0MfwhPCJUdDsal6em3jOMohHBhibYUzmMm0u57Wg7s+i01Tqqm6c2CWqe0OqqgF&#10;kbfUfVEpKujsdI+51oaynhBznuSuedbaol15eJahzninYfy2OJxgduFOUlTDCLdPDLInc3VN7ust&#10;fVSGSSZxdg+gRGgthL28Dt6pSGn8R2dv0R+30jdoLmgj6hZMYOx7maze1YHFrtcM7CHRBxwnzdEw&#10;1Tsxs2uT600zWyjw27fsFMrZRuMjDt/otavTqXYFZa4vgrSq6YXRrvyG+I0+i1/9n9zt8QnqqYth&#10;9zwAugrRB+HjmqnhrIo25O7gLk74o/iVks7Ku22+qG1nH5b8en0RL0MUslE9bJRDtddrDZW7qy5w&#10;UxHO3eMqHXX4hdF2KQhlY6skBxhruFwhqPWlxv8AXyTVFZM8OJ8pkJCFRzF5xnHr3RsNGlHJztnl&#10;Gm0d0zfGfbrecUVvMhHZzuQoHr74lb7rjEDZxTU7uzWrll1ZJGAA84+6e01wmLQS85HY5VM9OwCe&#10;vlN8HQ1g6YUuqIn1lVMJaiV4cOf1XeHw7U0Vv0nFQFjW+DgZPqvlzQdYrhphkDoZnmNhGdmV1x8O&#10;Hxaacr7fJT3OrMNUMZDyQcrW0tMY1vI0b94Y+NaxQMuArGRhu/1H3K4w1DdP4VGWbuO+F0n8UnW2&#10;1azmpLfbJTOR3eDn1K5gvun7hqOrdTUFNJW1DvK1rOcfdYsqY2arD6Kr3JxwgFFrKRwww8/VE7Xq&#10;StEm5pCKH4a9dWe3NrrhZJYoCNxIb6JvZtJzUznNnhfG5h5DgitTRVUmY8a55D9PruuiY2NxIVk6&#10;V6cT61sT7nPNw8Za32VXVlJTOmYGkA59FbujepFPpfT0dCccNDf1WIqKk96QXGqT7KQ6gaVns9yl&#10;p35Ib2P0Uft1jkezc3jHdW7e6qm1RdXvn8xefXnhFLRoSldRPMbBuOcHCOjfLGIliq2vJTX4J/is&#10;h3ckgLrvoPZ4bFYRPLMGFzc4JXOOo9IVNLUCWEFrmZPl4KvvpJo7V1+085srPDg8LLCe5VtcVa/k&#10;FR5J3fr+5z3yMLXsb7Kt6nrHFbLgY5W7cPIz+qgHUrqRWdM7pPa7iJGvJz3PZVFVa/g1BUmQnO55&#10;xu+pQGp8DXZ8wZxnCZ2dZ+rFvr2MIcwk+uUZl1hTVDQWkY+i5k0JbZq8MdE07D2wrUptO3GCJjmh&#10;5ae/K4LW+Fj7GkaMHkn/APtJDK7blIz3qCNzSXDGVC3tnpDmRuMJo+4RTuLXTEO9ATwgJeFVaQrZ&#10;YLCi1XQxTM3SD91aukKyOtpBNA8Fp9lx9qaKrpx40M5I9muV9fD5fJ6iz+HO4vOcec5WlRoo1R/7&#10;CanmJe9LK6IZ7rIvboZvmxyD/VaQt/L74+yE1zAJge5Wb5DTbI7498FrOX/7Qu6PuE+gH7u0VcP/&#10;ANqFeQz46pG/i9FtIBaIqvAPpzEvL07xzf8AErz+ih9nbFPUGQjkJ7DSGV+UwoKGQEeqP2+B4dgj&#10;svTKZPJ0GrurkjeK3BwG5qdNssbhw0j9U9j4IBanzHNa1HKcm8ZORtw5vAHZZmscDtPCV/hrP8Kf&#10;vq4wDnhIG4RA/Mrt21d5B3x0MKi27WcBRW/RCmy7b2U3nro3sd6YVa9RtQMt9IXZzuyBzhZGsvjV&#10;W5yLK3jJA79r3+C1O0DcB3wo1cuqlZcpBFTOMDG9yfVQS/Xh1xukhc4gdu6Zx1bYZWtznHqvEPK+&#10;dvslKFUngHssecZLGZc6qqpi6Wdzifqh0jXSvPJP1Q+huBkjGCce2UeoafxAHFeeW6m+ybcpseDY&#10;a0bC6O604ycfddM2p5dRR55w0D+i590hRmW5xFvIb/VX/bHllMxpbjgcr3D/AA+q2zSRsm+y6XBi&#10;6g7HY7KG17cNfkKb1jhK0j+qj1db9zTg7s/TsvR3WvYTrn8OSC1sop6aQgd+FpBUsoLK17uHvRDU&#10;NGKaNsZ8xc4KF9SLl/A9NVDsgvjZlrQcEnC8j81JrVY+z0LQJzojFAzUF5hiuUFKWCQvORhA9Z3K&#10;qtcdL4Dw1kpw5pGVzdXdW73etZM/BcGB2Nr3KyLfqC46lrKX8W7axhGW9+Vl61yqrbl9o3oaNrBd&#10;VjaKvT5pHEEvYTj68obZeoNDpvfQXGTwXROw0Ed1pFcGWllLICXYwHYUZ6tWBtxibdKRodGeXgN5&#10;z91zGi1KhLcTnod72voR6r9V6W622W025+6KoxvJ5/ZUzFII5cZIAHOCnFwhFPOCW7h3B9ih8kw8&#10;Pb3dnJK1ZTdvJpafTxoWEHqSsBc1odgIk/L3A58o9lCY6zbIMOwQjlNcA+QAyceyDnQ+wlRaDxq9&#10;wDAeAt3ww1Ib4sTHEdiRymscsD8YcMpyxzCQA9C4sr/F4HcU+xWmoaSnqxU+GPFxjcnlRWb3Zb3T&#10;GTkd1sGeGwHvlUTsnP8AJ5GYuXGQclLQyOPBKbb9reyUikweyGmOuB7AfzAibcMc0juUKppWmTk4&#10;wiBkDi3ngKEUs5FLOODW+0hulGYC52PoVFbPTw2O5Ppnt+cEguUuknDBuBUZ1GwzywzRsxKw4yPV&#10;adOobW1spUAmagtaGbjtznCr/qqTLBHJw0N7ABTIy8Rud5TwMKO6xpYa+NrJHYHuUfo5KNmURn+j&#10;n+/VBbTvLsn/AIeyA6P1xFpuqqnSR+Z/yldFal0hp+HRs9Tsy9keS8j1wuQLpMx1wl8L+6DvKvWP&#10;H1px5OTvuxlRLTu/U2PUNvZR7MvDh6KbaTEjqKJxP8vZc92WYR17HFwJLhxhdEaQDnUMTicAhA+Z&#10;jsjwWaCTlLkntjpTUNe7OA0ZXSfR/QLrVDBfGVDCAAdoK51s7BDC7cfI4cgcLorozU0VJpt8lbdM&#10;A8Npj/1z/ouN0yjK1bjR1qkuYkyu1RQXYSmlLDUl4Dseis+wxiyWSkjncPEkZhh9lVctutdoLqiJ&#10;5jFWQ5hd/L/1Vt2qKmr7RQOnlE7o48+Tv+y6FU1yk8M5y2Vig2V1rXSsNsqpK51QDUSnhpOchQSO&#10;3U7KmSdkIieRgubxlWj1Pfb6uCCWnm3SjymPPLVWbZQDKcE4PfK5rXRjCXBtaLdKpN9iU8gaD24Q&#10;mrkLinNTMJN2HYwh0srR65WLGeZYNPaxGZgYzJaSmR5JPPKdy1Ti3BGU2cON3unnFdlrbYk6IYKZ&#10;VsLHQuzlPi8bSmksjXeUjuqXJpcEod8kNrBkvb9DhWb0un8WxviLslvYKu7rATM8NG084KkvSark&#10;jnlp35Dj2Ctom3w0K348p5JhQ6UuWoqypbSRFwHoRkKn9edIdQSasZDT2p0FZK7DZmjAP1XYvSu0&#10;XG0vlq5IGSU83Z2cEI3rXUVgtldRSXAhlUwjbho5XYaXTJVp/s5jUa1uW39HGEmi9VdMXOZqK2Gu&#10;o5WDdMW8NBRSw0NsZF+JtwaBJy7Y7IC7B1ZYYOo+nZKN7QaWpbgyEctC5u1B0ng6UTupaWZ1RDKS&#10;4F3Hb/7oPXUxUXnoJ0d/seGBXxmU59Um7e3gnhLNnaBn+bHZN5nl3rgLm7LaorEWb0eezd7jswF6&#10;klc4+YdvZaxkbOU7p9gb8uVTBkccYMCUtmOEpI9zy3CRfGXTFwGB7JzD5GHcMoz6I4wJVEJfTvIG&#10;SOUnQ6eqLu+WOmpXyluMFvoitBSi5VDKYu8NshDS725V86N0FFo+nbWiojnhkaHElmMDH3V+m0nv&#10;sy1wC36pUrByfWWWuFTLGKORzoj5hhApS2GUl2XN9AF2O+22yWhudZRwMrJZyQ0sb2K5F1Nbp7Jd&#10;Z4KmnMTwT5SeylrdH6GthZpdQ73/ANCMMviRAHhaRv8AMWkJvTSgSYLs59U8gDdxON2D3WDPdu5N&#10;RrkjOprk23ucGxl7voqzrK78VW+JLCcg8ABWpqWNnmk2AH68qvahzIq2OUBvleDgjgro/Hyio9DS&#10;XxeC8ujmn7LctKVJu1E+nfnLZZBgKXap6f0WstO09utU0bI4xl0rBkFEdB1kWqNDQsnpIqanLQ3c&#10;08nhEf4fatO22S2GqfRF8JMcgfg5wtncjBlOzdg5M1RZHaZv89G5/iCF5Zu98FEqGV0lOwtAwe6C&#10;6onfPqeqjdK6bbK5oe45J57o/bI/Cockc9sLL1PZtR5isga7vc97mE5Z7FRCeywCr8Zri149AcKV&#10;V8v5jwR6oU6nZI/dyCiqLJRikmWxWEMpPK9m4j5T6L6BfC6PF6Z25w7gnH7BcAV1G57mOA2hv9V9&#10;APhXOOmVCBxgn/II+MjF8sl6clm10Mk0xcQDngjHCAzaYihqPEikfHu5Le7VKppdvcZymc0uTznA&#10;9AVbLmPJx64awVXdfHtFfOAyd8skjRG8DgDnP+iPUl8juTp4ZmuZ4bA2Qu4B4UoqpGTNJdG0gdiR&#10;yFBb/pCruM4/CVfgtfIHyDHzYVb4RaYGiqSW4w3KmDh+HG9jC7hxHPKYabpr9T6unfUFtNSO5azb&#10;3Tu2QXOGsqZDU4o6dpa6ItwSAOSDlFdL6jj1NTPqnwOa+N/htBdn9eyqJBp5wRj09lo5+AsOlySM&#10;f1STzkFWiNnSnCzC4HKaPeQcAZ9UrSlzwTjCWBGzwC/CLW5o2BB9jjKOPVGre0ho4ynSQgk4beyb&#10;TSFrXZ7Jw9/0TG4u/K44U8iI9cpcuKEPkJJPqiFb5iecIU47CfVDyfI67NJDnKTWXvBKTEm52MYT&#10;E8IU8vuk5CcjHZauJacJTOccJsFYpAwnCKU7HDGE0pGZHZHKOn3tBV0SLFKeIkDIROnjxGfsvQU+&#10;GhOmxbG5zwiUkMYijywZSrWBo4WwBdHlrThexiPcSAB3GeQnZVOLeMCM00NNl08zKeMDO6Q4BTFu&#10;orWQ0/xKlDSe/idlV/Vq7PuGsNP2Zj5WwTu/NA4wEbq+mNhqYAyOOWJw9RJ3UJS2rJakkiN6w0bq&#10;C5dSaLUViuMEtJGwxkY3DnH/AEVh0NpuFyBmu87ZMkAxxjDXD2IS2nrLT2SgFLAHbB6l3KOQARsd&#10;zluOAVOGZLImI1M0NsgMbWhjBhwCY0EkN5e94wSg+t7jhkjG+UhvfKjeldRG2VWx+XNd9cId2Zlg&#10;UItlhtsje4SclqZCRkZ9U7o7lFWMa5rsZTl8ReiXBSXA7BTqdpx3Wro/D4ATt8RY85HCSk8x7JlH&#10;bwIbcpVoyt2xbllsJb9U4s47EpoDwQFvFjZx7pdpwMEZWPDz2GBlPFcjOWUKxAkDCcspw4cha00R&#10;YMnlE6eLe32U8A0pPJrTRbW8cJxJPFRU8lRUOEVPG3OSe6VY1kUTpJCBC0ZLyqR6n69lvMzrZRPc&#10;ykjPztOdwUbLFCJdVU5PL6GHUHWkmq7g6mp3ubRN8u1pwCAoxTUu0gDOBwvULMMIA25PcorTQtOM&#10;BAwzN8mlGKj0ZpKIOI4Kk1utoLW4aU1tlKZJQ3bjKmVrt3maMZx9EbCvkpsm8itptYbIDs/VTWy2&#10;sPeCWnATW128u7NHsApZSiO1Ucss2AyNu4uWxVBL5MzLbGVf8SuuItEaCnpoqiOGrnjP37L4/wCv&#10;NR11TcKiSaczl8jjl5z6rpT43+sdbqDVBio5XNpoi5uA/IOCuKbnf5bhMWkkEHnPK1aa1a8roxdV&#10;ZJQ4YctW+6VRYBg+4T+qtU8Uwja7nPACjdluk1uqPFx5USdrSNte2V7CcezkVKppPajAj8sthx+m&#10;7hFCHvY4tIzlMTWCjBZK7a4I47qlT1NEIfDIO3HKiNTRTX2sc6PO159AqIV7XmwlhBdkdRfJvApA&#10;XE+gSNbp+8aRqW1L2OjDjkkcZU/6ZaQntlayaWNzh7kKa9T9OT3+1iOmhc544yAoxtr6j0RSa6Kr&#10;sN8krpt7z585y7ldtfBBp+zXSurKivEUk7SNu8jOMrhyg01WWWcxT5a4HnIxwrV0Hr2v0NcDPQzP&#10;ja4DLWuwsm6Ua7dyNGjMl8j62aooLK7T9SKjwI4hGQC8jAC+W/X/AFfabFrCtp7c5j27zksIwiuu&#10;PiO1FfrI+jFXKxj24JEnK5c1LWvqq+WWeV8srySXOdlFR2arGUNZiLD1NrT8TWNLsbQVK7fXSXuY&#10;NjOQDkKnGSGPhvJ91K9I6qNmcXPJcR+ia3RRx8UAK2Weyzbhbrhby2ePkALp74etL0d80uytrpGy&#10;TPJBbuxt/RcUXfqjNVvEbCWs9RuUi0d1gvemYHNoKuRkb+7M8BCR07pWWiXsb4OneqdjoLdqJlLS&#10;ujAdnIzn0U60h1RptPWFtMWbnxsw3auPP/aJcLvcBV1tQ+SXOQSeymlg19TyvDHvAOMEE91VCWJc&#10;IIhMr74k5K/W+sJbk6JxjHAwFVlmtLoZotwLfNk5C7j0p0tp+oRjlMYMb/Q8qY3P4PLf+DJhgax5&#10;GQ7atZSk69uSxNy5ZVvRp1uZSUzZJWA49SuhqZtn/h+XSx5A/wAS5N1x0/u+g6x0dJKWCM+gKg03&#10;Ve+0bnU8tS8+nDlzP8VynLcEJpHTGt7hbY3yNhlaTn/Eqgul8pqKaRzpgMZIGVAKfWlVcqgePO4Z&#10;9ScqTS9O6/VlCJ6N+4kZyqv4m6zEkDWybkFrZqiG7nwRhw+qujo/fae3OFOXhpLuBlc9WvSVfpN4&#10;fWNxzjPZSnS1fUtv8UkbiImuBOD3WNrdP629vSCaWzumhqxJSBwdkY4TKaQzSeXk8qNaf1NA6hhZ&#10;v3OLBxnspZaXxPfkjdnnK861Wrtlf6/oNzwchfHrTyxV2iccboavOfvEvIp/aCyRsuWhwHDHgVfp&#10;9YV5e1aBv+LXx9IpydYWfq1b6x4DmNYp1Z7/AEVwa18Ujcu5wuWaCfc8eG5o+yP0F2rKGYOimPHo&#10;DwsfSf5xGM8XIz5TlLtnUBqYwwkuCF1Wo6SlyHzBmPdU7B1Iqo4dshJIGMqL3rU9Rcp3HcSD7Hst&#10;fVf5tptn+rspy0WRqvqrHbnPED2vI9vuoq/rLUDB2jCrW4Al+8+Z31KQgeZHYc1oH1K5Gz/MdTY8&#10;xeEM3kuaj6xieJzHtO89vKoVrS/zX9pBJABJwo/BiJ/BynrsVLCPXCx9V/lGq1EPW2Ln6K0uUfhV&#10;TsHuVoIvElb3RS+0Riqe2Rn2Tu3WwShhwslXJVtv7B3HMuQnYqIOiaT/AFUxoYC1gaOQeEHoaMRt&#10;a0cfUqwtH6ZdcCwlpIyPRUeO0UvJ6v1xXBclglWgLG2NrZXN7q0o2bWNacAY4Qu02ZlrpWADkeie&#10;PkJcMOX054rRR0OihUTbyOzTsLOTykDSsOQcd1sNxb35WhDsELYaxlr9DdRwiEayaxla0ejRlci/&#10;Erqq9OrZW2wOlZGd2weuPRdRdR7l+ELx/N7rnLWc22Z8j2h7nZxleF+Y1rj5BtpNI9d8RUo6eOTl&#10;6oguFJeqS8GjlhY4gyhoPJ+yvzR04qY45WjHY8jCFVtLFUh0Mwy0jIxzhHtLUopogADhZPk9etVS&#10;ljGDp9qSRMKqtdKxrHPxGB7eqLaXu8dcx9qrMPgf8riOxUdqoy5uQeEzpZX08+5jsOHOVxtT2ptE&#10;ZLPIK1to+S01k7mx74yct288KFTaduApzU/g5DB/jaM4XQFrqqW/0n4Os8sr/KHn3UxttkotIWGp&#10;jrA2qpHNy4Yzwur8d/s7YHPVOo4sro/CJ2hwf6ghNWVUkUoBdgnsuktTdLqDXNHNVWUMhcCTzxhc&#10;46jtUtouktLM4eLCcLcnWgjT6mN0f7H1Ncy3Bc44KO2y7QvcA6Qg/UKJMOYmc84S0c7Y89iffKz7&#10;KYyDNr+yx21MMrG+G8OJThxDowAeQq5obw6CUbuMHsFJbZfo6qYZcG/crKt0so8pEHH7JEWEtGFt&#10;H3+yRZWsIHIP2KdSSRRQPefL9Ss6Vcl2h0kxLduky1P2zYjAzymVuLaqIuby33CUOWEhUtNPBPah&#10;w6bLTuP2TOqlJIIG4D0WZJOAm8hc8ENPKUI4eRbUeldvLSeMHKG3gQSHdVcRN5J7YTuOcMLvEBy3&#10;nshGoY5aq2VRbBLK1zM7wwkD9VsaKM5WAlrjEp/q/wBTBHRyWm1ytfTuG0kd1QzI/Ef7ko1qCN4u&#10;tS1zMkSOGBz6lDqaLzE+q9w0dargsHIWV/PDFLdH4VdDloJzwuidGyCSkp2P8px2XPVICa6LHJDu&#10;y6I0VS76Gnc4EYWF515jlB2krUZ5RZ9PRMFKATwR6Jds81HJBsqHshYeQCm9JO0xhoyeMZW5Bldt&#10;5wvN5SkpqSNuUVJYZLIdb3i+V1DR1FT/ANniGAQr1sOq6qwUxfDIXSSMDfMcjsuW7PeYGajp4sHl&#10;4GV0E2NrqWIjIG0YV7vtS3ZBZaevbjHY4rKqad5ne8ukkJc5ueAUhG4PaWj+bkpJjsxuz6H1SU0x&#10;iiJacu9B7rOds7pZmPXWoJRiMq1oikc1pyPVM3MwMkpOrqHulAwST3GOVo2Y5If5Mf4uEOo2bspB&#10;G6CeGzzmlzcgcLxjc6IHHok/xrg4N4weB9VsZiWOV+/dH+yE1h/HoH1EmwkZwt7BZazVN0io6IEu&#10;ecOIHZMqiN1RLjt91MOjWo4NK6ugfWExxPdjcRx+6hppJ3KNnRC9SVeYhbUPwzXP8C2enqS9/ct3&#10;AKsNOsrtO60dRTYZJG4NOfuu3p77RTUBq46pghPmOXDsuKepV8hqeq0tZQ58MPwT6HldNr6aKIQn&#10;T2zI0V1tknCw6OsnVGeilpbU2mY9z+N+OFMNUabtN1po665wNc+IBxPsVQ9LdXxx01exvmbzkhGr&#10;/wBX6y/2V9uEXhnG0yD1x6qdOt2JKZVqNFKVj2ou+SQx2N1VapGNYyMbI8ccBcwa51RcdR3ycVjm&#10;/kna1rewz3/yTpnUy82q0voIZS4EFuSVC4qqWeaWSd2ZXHJOUBr9bXOLig3R6Gdck2OwzcRgDOOS&#10;kJjsOD3WTLgcEZTOdx3bi7GPdc/ZsiswXJsRg4/kOy1xjy1L09Q2No3lJwwzSwflxPfxnytJSNM8&#10;GcxSMc1w/lIwVOrd3JFeYvphQSgOwOy3dM1rNzjgBMw/zZwQPqF6aPxmjkohT5wQaeQ9aHQGspXS&#10;v2ReINzh6BdFW+stl7tcdtpanxmGPHBwVzLC7wIcNZ4nHITyw65r9HVr56WLeJG4wfRa2l1kdP8A&#10;GRm6nTyteUXfU0suitN1zrTKHiBxe4v557+q5B1bqaXV9xr7nUyNbO0EhgPCl136j3lv4xhrHGKr&#10;J3w54GVRWrIa+odI22sdFEc7iRgFFfyK9TPCLtJp5UZbD+iLnJdXVcs7R4cTtuVLHtLIt0Y8ruQq&#10;p0ld5bbT/wANAxUyO/Md6ZVrU0vh0sULvMcDJCy9bTGLzE1YycnyR+/se+mIfwVXFxayN5LvQq1b&#10;01pyO4VY6gp8VJA7H2S0SwXBm267vlDQQw09a6ngj5EY7FLap6g3TWFVSvqZ3RmJoHkOFGYd3hhu&#10;Dj7JIxlkoOVsZKXVFvIs3Z/EGvc/Ls885OVL2c0wc0eU8KJ2K1yXjUUNNC3Ln9vqp/UaUutuglid&#10;BI8M83kYTgIa+Dk1geUoR4IPdYy2Y4TMQ5aGvOM+oTqqL3vmLmnLTg8JOE7w0lKCwi6GHHJpJCXN&#10;Lc9gu6/heaR0yoyP8RH9AuGJjtkPthd3fC8wf+y+jOeN5/0RtLbeDF8xhadlm1Hoh9S/Din1c7b2&#10;OUIqJNxyjJyxwcZHPDG1QTIC0OwmU1Z+Dc0jzge4SzyXHum01O5ziQcqrJeksC9VUxVVBKHmNgka&#10;QSG4IQ6y2xtrtvgRuDQ5+7c0LSstz52NbuPJwcIjBE2nhZG3Jx6phHi7Hc5+q1Lg4cLzxhas+UKW&#10;WI3iYCTlOYGiJp9ykIyACsGcjPKfIhR0mJAUVoJCQMBR/wAbdK32yjttI2jlSTGYQf6Ibcn4YQiL&#10;yhF0ccHHKuS4GyR+rcQ457JhNgtBCeVjs9+OExlcNo5Hf3Qc3hlkUMZN2/Posl4IGO62f6pJgJd2&#10;Ve5kzYO83KetDS1pCalgD+U/oovF4AyM+ivislEngI2+EPGAOSpHQ0uI8Y5Ca2+g2tacHH2RiIMh&#10;+YkfZEKGBk88nmQuI4aT+izPUQ00ZMkjW4HqUC1lrWl0pZqmuljlmiiHLYwSShGjtd2rqVY/GtU0&#10;Uc7Qd0UhBe0/Ud1LLTwIK1uoJ5WO/DPAiHqeFV8tg1Lceo1JW0t4n/hpwZ4d2GhTe06Juza+ee6X&#10;Zk8DvkhjHAUkgoI6CPbEzB/xKwdPAOrrBRXC7suEsQknpxhjz34CXdLvIAbt+y3fJjftB59FvSwG&#10;Ru4gjH0TNIWRzStGzlJ1M5Y1232TmNuBgcpjV8A54UHwhIgeq6h1RUvBPBGFG5JNjwQMEI/qDmrO&#10;OeUBlYC5ZVk3F5ReuA1Z9TSUbmBxAa3jurJst+iucAe1wJHCpeQANf5efdENK3x9DXsY4lrCc8nh&#10;KrUTcsMjKK7LnkIeeQm8rWjKbRVz59hPykZCXkOW5K2W89FeD0eEptSUZHulsg+qjkjJGpACXiiy&#10;0fdahnYp7TxBw+yfOAdtroWpohtKewM2NJOA0dye2Finp97SAQARyVX3UfqB+Dhfa6E5kPBc05Pd&#10;SnNRXJKEHNoGdTdfyGZ1roJdsPO5zVWEAczcSd+fUhKvpTPM6R7yZXckuS0cILPdZdjla9q6NuEU&#10;lhm1HFuPZG7dSNLh75TagjG0DHopBaaYPlbx6+yOpjgolJLoLWig/OZlvCmlvo2g9sJha6JrA04y&#10;VJ7XDvzhh78cLXqrT7M22fLCVnogZGs7klVx8SXUGTSOjquhpJBFVSN7g/6q1BJFZbdLXzOa2OFp&#10;c4uOMY5Xzs+Lfq+bzdbgymk/LaCBg8LRmoqOz9mda/i5HMnVe7G4SvMjxLO9xLiT9VTlfTNgO7wx&#10;k+qJXC+yVtcTM4nn1SVW5lU3DeQtPSwlTDkw7ZOceQTNUObE1jG7g4Ie6B/csI+ylVjtIq6xrHch&#10;SK76fpqOIZ2g/XhEvUbX0UQqRXkNFLI5jmg4z6lXp0wtNLJTxmUMLsc5KrCpijjpyGDP1CJaa1g2&#10;0uDXuIx9UHrd19f+sjKCR1dp+Ojp4mtIjP7KVQ3K000Dt4YTjPIXMlN1IbtAhec/dOGaor6+QEyO&#10;DHBcvGFlUvkXxqTFeot9p59TS/h8bCeMD6pu2nc+jMo7EKL6hP4evbJy4uOST91bektKSX3T8To2&#10;ndJgDhWalbYxl+w+uqEY5KmuN0fTOcwuJAOCobcpjNOXnsro170lrLDbqusla4M3AglpwqbuFGYC&#10;crY0TjhYMu7lgd9Q+Jy3ZWy84IAKZufvkx6onb7JJVgOGcHnt2W23Fcsz3FJiUGZZ2gnJVgWeicK&#10;Zha0fVBLdpfErST+ql1JROpmgNKw9bcn+IsCc5fG4AgBqaUFQ+nrvFe/Y0c5ynlY1zXZcRt+6g99&#10;vb6WV7WHIVOnpdnOAiB2f0D+ICzWCenoq2tjGDzldT1nxD6ddb98dXC5oZ/i+i+Olruxmq2OwGH3&#10;CtXT1VJUQCPx3Eu4DdyIvhOjol7sSwi+etHV+jvVbO6m2vGTyFzFeKyWqrHytY7zEnhXBS9Ooqm3&#10;tmkccnJOUvZ+nVLVVDmEeVpHYLNhf8nlchkZRayykI62oiOWtdkewXTvwz6wjrI/wlSAZBgbXnCE&#10;3jpPQU1A6aLiRvPZVdbL9PozU3jQtc0NeOMY9UQpxznANPO7KO2+o+h6O82J8sELGP254HqqCstB&#10;U2K5yRzM8pPBJVjaN60fxu3x00zNwc3klCNSzR1VU0saNzj2Hdcp5W6DWF2zY0tDksskGmdROZXs&#10;3vAjGO5V9adv1O+BhD2uy3HHueFyffXyWWhbO1pBxnJ4TjRvVKoilAe4hrS0d/qFxb0TlF2YJ3Yh&#10;wjf48KtlfcdG7SCWQ1Wc/Uxf9F5V/wDFPqv+OSaWlGXObFUAgc45jXl6hooT/jQ/6M9z5Oh7S/Yj&#10;tNUhpyeyGUNI9g+X+iWqC4MIAxhfP9u2cs9Au5BCqrWublvZBZa0secLETXAEuJx7JtKAJdx7KUI&#10;FbfJpVVjjyey2oj4zk3rS17PKF6zTbKwNPb2RsKlLhiySAR7E/oNocM9iExrHgDyr1BJI12XHjHG&#10;UNqdP61lFseBpqWGGMkpO11MbYWhoyUy1BK+rm8Nj+SeymOhNASVBhlnLnNdjC3/ABfib/IpRjwV&#10;t8h7SVgfcnxvcweH9VdmnKWCz0rQWtBwg1msjLXTtYwDA+iKhhLCve/B/wCPVePirX2NkLz3hqb/&#10;AMbi3DyoLO0+60bGX4XbSgpY/oWSTC8McMjgLeK6xuDs9wFHGUj3Hglb1UbqCkklcTwEPqXGqqy1&#10;9chGnj7ZqC/ZXfUCvbXVso9A7CqTXNsadhHqxS7Ut+FRc5A3nzYUX11VljPKMkBpXy95K9X62TR7&#10;NooeuqMSu56Lajun2bm4UafcHzyvacqUaX4bkrO1CagbfaDE8TmwPA7IM1j8o5WzuazAHCFtcZZM&#10;bTlZtTxFpjYH9umdE5pztI7H6qwNO6sgbG6muBEzHjHm7KvYqeTwvlPHOUpFCZshztv19ldRq5Uz&#10;ynwD2UQsTyW7LerPo2lNRKGMpJefKuX+qdDQ3rVFXWUIBhlOW4Vpvcy/UottYfEiHA5VRdTKOp0n&#10;fKCiGDE9wBcF1mn1T1T+PAFTp/S8pkHq6OWhd58gLWI748x+eQuADAFOrzZWVVMzGC7CCWekksV6&#10;o6gQiVokGWkcI2Fsc4l2aNtktuUWDovonFqnTddWzvkhrWeZrS3Hda6q6IjSmhJrpNWYmY3cGDue&#10;VdtRcK2fSTpbZTMgq5IgQ0D5uEwnq45NHsl1RQuqHtacsbnC2o1wlUpIwZauxT64OQbZqyut7DJJ&#10;G50OMBzvoURi6kRaklbRMPhEcOW+rKmguV0qDRwmnpS7aI/QBRxunYaSo8akxG7+qE9dMlLcuToK&#10;XugmWxYpxTU3giTII4KJyTY9fRVpbL/V297WyYcO2SFLaW/x1MTQSNxXM6nTSjLcggKyTbgVrHIt&#10;mNaYtw5ykmBplaHdiUA447GfCHtqtMl6usFPD2lkbGf1OF0q3S1htGkK2zPgY6ubROfucz6LkK59&#10;TW9NdUUFTjxomzscWg+gcCuh9UdctO3XRrr1SN211RD4Zbuzj6LsNHp/VSrpGLqVOXRxj1V6LCza&#10;Im1Q2QNfJWyN2gem5UGBid/GOV3vrOkZqv4fbrhoc+ImYAjtnlcFSHzc8EcLufDaiWpqbf0C6iCW&#10;GbW5+24xcZ8wXRmjZHupKcOGGkLnSjJbVRuyBgro/QIdNZIHNY6R5IaMDKE81FuvghppLdyWHShh&#10;2sj5ICcAPY4+VZqNP12nWU0tY0tE4BZxhbtl3eq8y1G+DTZrRlGTwmYpKKmNbFMY9rg8HKvmlnY+&#10;0Uzs5ywKjKT8x2B/K4K4bJMJbJT85IamrszF5GnxwOJPO0lnZD7lVst1KZpThoOAT7p46vZTxEvw&#10;1oVR671bPcpa+iiDvDZJua5p4Sqw3krOsem+lLJFpll7uQY9snIc8cBGNXdPrRqKwOq7bBENwJ3M&#10;HdVn0T6kUFdoKGzaiLWxM4Dgp7fOpmntL6ZfTWyfxC4HaM9l1EJaeFWZHK3PUO57ejn+ti/D7myM&#10;2OjlI/qmL6wRt2jkpatuUlXNJI7BDuefdBH535J9VxN98d3wOwhDasMf+E+Xz5wkKuIlgJe4bect&#10;9EtTvBAyStpXM3hpbkOB7nAUVCUmppk+Nu1kUq+o01PP+CN2qGxgEEZ4TCSqhqWioilMj85Lneqa&#10;Vlgo9QXyYiDZC1nmcw+qeUVDS2+J0TGOIHqTla9099UcvooqpjB5Lj07O+t0tE53sh8rPw+76lbd&#10;Pqn8RpyaPOdp7LS4y4BHsq5yUkpZJSeZYQLqXbgSh4zudhOn1PleMZTemYZnZPGFlX4c8BUW8YMt&#10;3DkqR6G06zVOpIKF7dzHEFw9xlR6Zga4jOeOyeWHU0ulb3SV9MCdhbvGfTPKMplCvG9ZKdRGU4Pa&#10;zqW4U9g6f6fjM9A14xt8jA5yp3r4222LT8GoKCFsHiDOMYPbKsGHrjpm42tja6AOn28hwB5XPHxG&#10;65qOoEtut1ph2UDSdwaOCurlPSSrxE5fSwvj+QI0/q2K8UUUkkjWSOBJH6o02uYXAB4d9lXGntJP&#10;guLo5WvbG1o5BI9FMaOhgo2tI35B9SeVyuoxGa2nSRXCySaFzizd6Jje35iaGHHuUQoJGywk59MY&#10;TK6wAQkqvVNYTRZWsSyyGV/5cm53nQidnixGPZ3Ra5HbIcoUyc5VNFjiuAmSUgVLpRkAbVxDEg5c&#10;jtkrfxjg31b5St4anZG4PGWu9CtLRTRwTPczgOdlGu5zjiRXjbyevcZDnAd1WN+c8VgH1VpXiMPD&#10;nblWGpgG1Leeco3Qy3PBNcoax79iTk862iJ2d/RIznDuOFsDEr6ROp4+oFC6d+Wx5OPZdl0NNS3z&#10;T1Uygp4nyztLA9w5yuIendRBS64txm5Y+QBxXatLdLba7ZPTU07aaZzDIzzY7j0RSSjXvZh6nf7F&#10;g5S6j6VrNJXGogrAxrnvcQGqGQAbA49lLuod4q7veav8XP8AiPDeQ12clQSpqC0BgyPsgvylhGvS&#10;nsRpda4xSEA8YXfnwvOz0htz/wDE8/5BfO64VAfLjvwvoj8LDgei9pdxje//ACC0a4KCyY3mU/45&#10;Ytc/AIQl7sp9Vyh4Q5Qm/lk5WPMEhNzcFYXpwSW4Xg3AUclmcI8vLy8pEcjd60Z3XpH8laRnL0hx&#10;aR2E2e/gpwRkFNnjkqLRJISgdumaPcqT2qPyhArdCDKDgHBUnoQB2GFOLwRaNz/N9kGr34aUWP8A&#10;N9kAuD8OeM+qJ3YRHAErDucUMnOMJ7VSfm/omkxDgOEFPlk08Dcv4XopOVgjlJszuOFUuXgluHlH&#10;E+sqQz3U5tFnbBCMs5SejdLGSmiqnjk+6mxtrGFjAMElaEK2DylkDinLWgNGBhay0z3Nz7Ks+r/V&#10;nUPSXUlvnmtQrdPyuDJZGN5Z7lWnpLU1q1pY4rtaZI5qWbnww7c5p9QUdGHA2Wl0A9SwtjtkkRpG&#10;1PiNxscM5UZ6b9IabSks11pYHx1NUdzoneUBW4+OJwaWx8+uecLLpPKRnnGAq5V85GU/6BEVtll+&#10;fa1Z/hjWHzHcn4ftZym0kn1T7R9wk6hpgMlgDvsmlRCxrTtGAU5fMCMeqQdymceB9wyiG1xKFXST&#10;Af8AZHHYGThRq8y7d/2VEngnHkhN6ftnLkIT67zEzkJi54x2WPc8BGBvUdimTyWvDm9xync5yM+6&#10;TDg1uMAk+uEOu0xPksiw3N1RSU4d8wYpKZN8QVc6ZrtsrWO9B2U9jmD2/otqme6JVjA5Z3KcsZym&#10;caKxs3MbgIpLLwVSYrFFuDQikFMRFhuBn3WlHT7i3A7nGSgevdYs0rbpGQvZJUHjb6hKSUOypRcm&#10;Muous4bDTmhpZB+LLOceio/xJ55n1E7y+Vx7paprX3KeSrmcXyyd9xyQtYnAnCz7rN8kjZogooyW&#10;vc/9E4gj8q0CfUsJ9kVXDKwiU3+gjaqbeApVaKHa8HHqhdkoNxBz39FNLPbhkZ91oU1mdY8BS1U+&#10;ZAFL7VS+F6duULt1AGuHoUcq62Gy2yeplcGtjYXElakK8MyrJclN/Ffr9ultCyUdNMWTVAJdjvjB&#10;Xyb6h6lqble52ume5rifmXT3xHfELT6l1dU24ysfC2QtBLs4GfRcxaqt8FbO+rgIcPoUXs+Sk/oz&#10;NTN+ppFfXOiaZQWDkhCxO+geWu9Ebne50xYByELurA7JcAT7eq16pbuH0YlLlsxIcWfUDaSp3g8l&#10;K37Uc1aScnaotjwjnGPZbGqdI3aeyK/jxfyClLA8/jMvg7STymTqh7n7lp4ZcQVh7D9lZCuP6ITY&#10;fsFS907A5/qrStNW0RtaTnAVM22s/CSg91KqLVphcBgcLI1uldnMQ6qUWTTUEYm8N49DhdW/DtZR&#10;crRQtIDgCDyuLqjVQrDEztlwX0H+Eq1R1NhpJ39msBXMeTg6KoKRZOe3KRr8TmnYLZ0zqjtaHbxg&#10;hcEXakY8Seq7++Mm5CPSEcDSMSPwQuELrFvacBPobsYZmSWWVVVtdDVeVS/TFxDaUh3zAcoRcKNr&#10;Z/TKbOZJTjcx2AfZde8WwA5LDwTiG7bXlrfutJdSSRSEE8KBtus8cuAST90WpHOqsOk/qgnpFH5P&#10;krb2rIWrtTulBaScH2QCptFZcpPEije5pRI0sJnYCQeV0X0o0/YKq2Dx3Rl5bjDsJSn/AB45ii6u&#10;W45ytWkqp2PJtcjUU9fZJ2FzC0M4z74XUkHTmx1lwYGBoHsCvdQekNpFqdJEG7mt9Fk/z/dLEkTl&#10;BJ5KDb1Xr4qYQhx2/dSDTHUCqH5j5C0H6qIVGnIKe5ugfhrc8ZRG42mK0UQMbtxPbCVkYNfFYYLZ&#10;d8sIuS169prjCIZph5j6qGaxtlLU3UGAtOTklV/b3Vkpa5mWgHupRbIpaiZviPLnLLuzWnyaunan&#10;hFlaHtrqVke17VYtltUlxuMbpNpAKhemaR+yFoGD9FddmtLKa1+PxvAB7Lm41+67MuUjsK0qquV2&#10;L6n0PT3axiJsQdKW9wFQV40s/S9Q8zMLI92Bj7q+aXVfgy+HNkNHGSVBOrMsVfapHxEbhl3uti2q&#10;vC2mBqJdnKfV+5mee2AyuwwSgfu1eQnqa+R1VQlzRyx2P3C8uw09ajVFf0YjtWT6d1Gi5aRhOECr&#10;bMYn5ePur6fSwTDDmgoVX6SpqslwDeVhaz/B6Zr/AEg6nkoKqhYyN+B2Kj8tyjbKWOxwr6ufTiGR&#10;jtrN272HZU11D6eVNlkM0DHkA5OB3XHav/ELtLFv9Ed/IBqa6MMO0hMKO4tbXd0HfJMxn5g2Htgp&#10;iKkw1IeTnlcv/ElTlMtg/wBlosmM0bXBZrKsU9OTnnCR080VtCHbsEJK7wl7hGOcqx6b2V5YWuUD&#10;rJV/i75CwjIc7nIXUWkIYorXFtY3IHsuY7VbnUdfBKeCHrpfRuZLXHhw7Aklex/4bpoRr+a5K3B5&#10;JMCDylWjLSPotGxNAB8QH6BKFpblo9l6XJr8URawNZIie5WrcM7LaZr2tyOUwqa1tOWjgk91BzSx&#10;n7I5DVLKxrNzhl2eEK6g3JtFZnBpHmb2TymLXxt55znCrzqRfGMusVK/Lg/IDVy3+RalafTNSfZt&#10;eIocrd5XcNjlqa4zuBLXOyg+tqcxzO9iFYlC7DvAEXpkOKgevmmOsazOTnkL581Wn9bdn7PVNNbv&#10;aRXTbe107iGncVLNK23fIWO8gQmlZ+eZAMtHfKl+nLHPc974nuY0DvhZVljlFJm7Y0orBpemw0Lm&#10;QAbyfXKToqSmbVM3SbjjJ+ibXmzVtBLJUSEyRNxglSGw01FUviijI8eQAnP1UFS5QxHsGdijyxX8&#10;Ox8RazG37IXUUbYopCB6Kdw6OnjqjC6YCMsLi7HZQbUlQy21j4GPErc4LuyhdoLKsSa4GrtVvEWA&#10;aAuFY52SCD6JxrfQdHqaNtdU1Dw+nbvYScZITWkqo2TuOc5KKXu6wz0AiePKBjgq2myyizMei9Vy&#10;ZUNDW1Elxlildina4hpcMZCNCCOQ4YcuadwwsXGlpHRObtwT2cO6D0v4ihmAjdlmf5lvTkrMSixn&#10;HCxIsTTmvq+huNM6se4UkY2huFpqnr62KmuNsdR+NTStIY8jlp+6BeIJoY3lzR7sHKY19kpq9rsx&#10;gEq+nXutKEgeGmi+WVbLN4znycZkeXAH0SsLml2cnP3UpumhAIxJECCPZRSppH2+Useey1a7I3LM&#10;WaKiksI3lG9xKxDPPTyhzclq1hma890TgDfCwAD9VJv6ZPDJRY9QxTRFk5wQBj0yitHIypLzjj0K&#10;gD4SMuBIx2ARO1XmWECNwwztnKy7aE3uQ2GRjWOmpb/f/DaC5m7AyexR+hsdTZ7KaWok3tYctB5w&#10;pDQQx1MzpAW7xzlO7jEyanw88ouetlGtV/oHeM4aDOmKyafphqSlkZvjdASOMc4XDv4R9XdPw8Td&#10;z3ybV2FpS9SxWm9W4OyySF+Pf19FzTpe3UkeqpfxMxjkZP5W47rtPBSxXKK7MfUrgCRaPq45pHTt&#10;LREf3XW3wq0wr68UlRbjUU7WcOIPB45VHVv/AGqvkhHDXEjKuzojrSt0JXQNh8MxzvbG5zzjAS12&#10;oz8ZGVGLedvZ1jqTR1j1tOyglkDZKWPho8pH7LmPUEX8G1DWW+Jri2J5awkLrWkudnp6tlUypp5K&#10;meEPcQ7nOOy506w6htt81E+O3wMgqGOO97T3K5vyFdU4xa/RfonYpNS/ZDKCu8OYgnv3Vs6SqmyW&#10;phzn0Col0/hzHzdlafSy6itp3U7v5VgetKPxNqaJNeqSWu/Ja/aw9wgkmi6UMqYmt89QzDnE55Ul&#10;qWHfI7JHPCabgwEufz7oTeoZT7GUGwHabMyyWw0z5PFId7rWomD3Y25A9ClK44BLTznJPuhjpX5z&#10;lB2ard8Wy2NUY84MySyHygeVeHIGVu1znxc8LVoG0ebJQFsNjyieGPLcA55aeQlLrRuqKR7YiGvI&#10;IykracVBbj0RGcbWj1ytWl5gmNtbI/Q21tstrowG7yOTjlR6vkMcjgOAVL6sgNd/6wobeB+d9yrX&#10;KMuMij+WCwOk9UyShrYjzjJTi5Dl2fdRzpLL4dxrKfdkEZypDeC9srgwNLQcEuOFRe3XtwUtYk2w&#10;dDGxwfkpKFwa4gHKSraoW6CSV8ZcMZyOyCUF/ZdZDHS4D/5gT29k0q5t7mgiLWCSmn3uD9wB+qb1&#10;cZw44HbnCY/gqkOa+Sfyn+QJ89gdGBtHHrlRlOM4cE+xqfNI0j2wng2/l+Ufl8t4TWZm0hzT2W4c&#10;7A4QqscY4TI+tLpDwzumlJJAP0GFvO3bE3OCB2TFgIfuLsZ9E4qJd8GPXKurs3NbhNJBajgaYmuZ&#10;kEj3Ta6l+A3KeW4OFK0dyht4Dg9X6l4imyKxngid2IbId3KFv2sYCO6K3L5yXdkIkGQBlVVcrJeO&#10;4WbmgpYbG/KPMsUrdsWO/CzTbRMd3cnsiIvnBCfQjV5ewg/qqt1Q4fxJjR2yraumI2kAdxhVnrjT&#10;9RanU1ZIQ4Su4C1PHcyY8OUCo+Gfokj+YeVtG8mHIAzjtlaQcHzcLd2sUlt7A8t6Nsv1NHjkPDmu&#10;HBBVwSXa4XlsFXNUPaWMDAA7HCpG9UkVxvsLI3FsjXfMFcFq3RWqKN3mLRjJ9VLyMvXTGMeyMqoy&#10;5YLuLcOkcTuLjkkqO3FoDAeMKV10bfDPGcqHXWQ7y0eiz9M97Q8cRiR6oJM7/oCvor8LUmOi9saO&#10;wLiP2C+d74d8jz33DH2X0F+FqfPSCijA+R5b/QLfxxgwvMPOnLKeCUh4RJ4T/wDDuIHCyym29+6p&#10;284ZyUXtSTGTKTdkuH2SE7RGcdh7Iy7aB2wglzcAePdRaSLO+hORwGMJJ82DwsCUuGCEnI36qORb&#10;WJPOXLAO13C8DuPPCyQBg5ylklhioJIKRe3JSzflWrW7347JZLEObe3BCO0fEZPqg9MPD+qL0bsw&#10;nhJdkJG0nlDvsozcnne/7qSVkuGuOPRRWsl3l3GOUQ+iIFqDmRISnACXqfK9IPG5qDckngQg8cZH&#10;db0VM+WtDMZatmRGQ47fdGbKIKao/EVkrKaBv8zzyf0VUHiWRslmaff+Hs0DXENw3JGEHtvVKyXr&#10;U9Rp9lXGLlTOIMTyGkkeyi1w676PsdUynqqwhhOwS7HeH++FHepPReh6jNo9WaQuDKG8NO+OqhOW&#10;yj0J+66CKSKC3NVUtDdNOV9Pdads1JLG5rmzMHOe2Ce36Krvh76OP6asuVVBcJX0NbLvhpHvLhEA&#10;T2z75/oimi9L63utNBDq27QzU8Ixti53AdsqzYoY4ImxRYETRgAJ23ngdzeMC0j3b3EZwfVJO5GU&#10;q/LmjnAHp7pNzfKfsm5K8t9iJ8wwU2kTlNpe5UcodDSpk8MZHdIRVJeDu9EvUgOGCEPedhwEs5HY&#10;4nlDYyeyh96qjvcAe6kNS8+C7nsoZdJd0mc+qDsaRfBgK4ND5CShsjSiFW/c88JnIfose35dBQ0k&#10;Hl57JIOy4J1KMsTHbtkAyhOURwHLG8Ctj9lYVNK0nDewCrC3VIiqWn2U4tVaJCTkc+i0tNP44Gae&#10;CUwDfhHqSleWt+nfCA2vMj2txwfVSG6XKn03bpal7w3AJDM8laye1ZkCNNySQ21Xqml0vbMv5mcM&#10;sHrlUDebnNe6+WsqHufI88DPAHthPtU6jn1TXGoeS2MElg9ggrmlrc90BffmXBq1UY5ZtFHnKWjj&#10;DXhYh+UJxGwEglDx+TQTtwjdkWcI5bKXxByEwp6YPI59fZSu0UG5o5x+i16UCzkgpZKHlvHp7qaW&#10;miDSOEKstFs28ZwFLrbTncOFt0xMm2Weh9R0+055Hsqe+KrqTFovQ9ZEx+1z4TuKt+9XZlhtk1W7&#10;sxp4+q5J+JHphqrqtoOvulBNvgc0kRDuAi5yUMZM2Ul9ny71vdRd7/PVwSPdvO4N3E8pnR6nqqIm&#10;CQkgj5SV0z8GfQmk1d1aqrTqmiPhRRuBbK3AJCs74vPgYpNPUct90pTODI25Mcbcj/Naf8rTRca5&#10;Psyb8yaSOFjeQKkODdz3cYCsrpf0wq9XXcfi6UmOTBBc3Crq3aRu9PdoWyW2o4lAcSz6r6fdENEW&#10;t+mrXO6l8OXwW7i5uDnCnq7IVRWxg/qcUcE9e+i8mgoaWrhjxE4HO0cDkKkiwB4A9V9e/iI6N0Gq&#10;untSIYMytjLmlrcr5aXTpteKG81dOKKchjyAQz0yr9PqE4ZbHri5vgjTafbHuPom8oLvkaSpYNF3&#10;hj2RuoJyCccswppYdER08IdV0rw7HYtSt1sallhEqJPpFQRUNRjcIz+ycU0MzpcFuPuF0RT6cs76&#10;cjwWg/ZBLpoy3FjnRRnefYIFeThYVemUSpDSmOqphu8xcOy+o3wk04p9CwyY3O8Ef5r5yv0hObtT&#10;tZDIW7geG/VfTn4YLSaTQUTHNMbjEBghcv8A5FqVKqtITeFhlQ/GTcG+BTQE4aDuAz6rj2vdvYdp&#10;XSXxo1NW++QwxxPexhPLRnK5deagtwYJf/lKloK8VxkULl8ESuszRUua7ump2zRDk5wtr7QVP4gy&#10;eDLz6bU5slslniJfEWjHcgrta9qgnkHsrknkG0wZFJk/1To3IRu4AISVfapjWBkTHuz6NHCkNn0B&#10;U1Td8sUm3APLVGdsIRy2KNMpPojT6ySWoacHH0Kmun6i6W2JssU0kbTzjKUdpCCle3a07gfUKR01&#10;rlqKR0bGkBoxwO6zNRqqnHBJ1uBItDalu1fXZbJJKWegKlGpupdxo4XwVMDgzG3JUQ0PcYdKXmJs&#10;o2tefNu4V9XLS+n9aWFzh4e97N24HnsuflFK3cugipKxZRyRqHUj6m4GUYPIIwiFHeX3CBrZUG6k&#10;2GLT14mhhyWNdgEKL016kpngNLjj2XRrTxurUoGbbRP2cIuu0MhiiBcBj2Ur0/SxSzMLWjkjlUvY&#10;79NVyMYS4cdira0rWeCxoJLiuW8jQ61g6Hx+nalukXZouxz1tXE1vLB6YVyM0vVx2za04yPZQfpP&#10;hjIZneYkdiFdX8WZ+HDdgQekrjGLb7ZuXWN/FFJ6k0Hc6gl0eSfTHChOpdH3mltrzMxxj2Ozn2wu&#10;n/HglyTH+qBa3t8dVYp3BgIEbuP0KusqxHcuzFvSlFnzY6rU7mTWz0dseDz9QvIv1ooGx3OhAbji&#10;T1+oXl1VFi9UTAdLyfX5kYW+1o9Mleb3WSF6ZmILA3iALTkYQXUOnW3mlfG5rST2Rfft4PC86XYw&#10;uzwEJbCq9OEoj/8AJnM3UDpBVQmSam7N5x/6Com6Ons9e+Kobt2nHK7tuV2ppnmGUM83HKqjXHTK&#10;y37dMWNDic5avMPM+Hpk818F8UyuenNwZVUIG7JPZS2OzSVNdlrMgH1Wln0TTWDYKcEt9wrW0nZo&#10;KmIPLASG+y5nR+ClOeJdBsEVNqCiko5InNbgAjsp5p7VzKG1xtc47iAMJn1Ap46YvO3GPTCq59fW&#10;SVbWNLmRZWlf5H/w9saI/ZcllnRNi1OyrkZknk+imU1fA1jXF3cLnW0agdbdjS7J98qQVOsqidg2&#10;PPbjlFaf/L9PVne+RpQLKvWp4KRpG/Ciwvba6YOa/wBfVQGsus9eSJpDn7pxp/x5apjW7i3d3XN3&#10;/wCa6jXaiFVKG9Rd9mqC6nc7GQG55XPvUa+TVesHPjdgQu4+yvTD7VpqpnLtrthwD9lzRUGe4Xup&#10;neC7c4ov/K9dY9LCM/yaR6B/jujjOLkyxbJfY6yl8R7yJNuBwq66o3qW1mKqaA/c/BR22WapkbHs&#10;LmZPKjPVnSleyghkdITG124j3C89qu/kSUZ9YOqppUJvBi2D8TTRTNGDIMuCtuwkU1qEjGBgI9FT&#10;uk2VUlBkscGhuGnHdW6ymnptPtJBB25P7LLujizC6DLvk0kyD67v8s7XU8eAHcYUm6dUNsrjHPNJ&#10;sqIgBg+vCqvUtc9tc4E7ju7JTS2qobJeIamsc4wAjcwFaeixGacuiNumcq20dCVt/NNdIaTwHSRy&#10;+UPaOMfVV11mqbXZKJjoIHCoeeX44ylZuuen6i4uADaeNjDtc73VN9S+uH+00MtubFHsa47JSOT9&#10;l1Vmnhq4cGVo9PbG0Qi1QGPLi5OKvV0U8ZaXHKpusvc0chcHnn0ykpb3M4ZY8uz7FBf+IzydhGtr&#10;6LNffB4h2kOH1Sct/gj7tJOMnhVtT3ieN2X5H3T+Otmqv5XYIxkK7+Co8MjOuJNqfU8b3HBLW+iM&#10;0t7ZI0eY5KgFvtVTMPKx+e/ZHKO2VUbm+VwPthA36euL4YNxHgnIlfVUwawjP1UevGjvxYfK5wJ+&#10;hRC3Q1DGNDiR9EdDP+zP3rMjdKqWIskumVo/Q1xZROqYIhLG30Ycu/ZB2yy0jhHK1zHZ+Vw5Vp0d&#10;RJbZxLFO4t7ug9CktaV1FqCjjdHQxU1U3guaMZWxXqlJclUZtywQCKXeQHHGfQp1FHG87eR9kOrK&#10;aSmlDyTkeixb66SefaGEu7Ae6I271uTLnJLkOW+I09QX+I7b6AIqakTnBPCYSU9VRMBqaeSHdgDe&#10;0jOeyxBIdyBuh9g1bVk8i9A8UN0jnjAPisdEW/Vc13ap/gutKqaWMkRVJJx910nM0MqqXbwd2Vzr&#10;1Zo30GtLgx3Ac4Px9CAV3P8Ajst24ytSSVmrqGv8ORkW17j+qsezODqSCQAdwRz2XM1tqXQ3GHLi&#10;GBwyuk9Kyx1FvpnNI2lvdR8zQ4R3IE0TTsaZLW3OvY8TMrZWOAw3zHhN5TI4ukdK6SV/zPd3ShA2&#10;gei2LAWLiPfKbUZGv6YxnlA2RmZCeVP+j1QY7hO3GfVQeQBkh3HGfdTHpVUNhvL2ZGXNSk8LCGs7&#10;LarXeIwu4blBHvaXEOdgeie11R4m4A4xwg8jQXAvdgZWJZL5lkBrVPbvc0HKZvxlLOdGZnBpBK0k&#10;aBys2ae8tNsjw8BIP8rMjulQQG8pGQjaeewyjWt4gjp6lnrHyujidIWd9ozwiraSeeUxNic54PYD&#10;srJ+Gu1MnfcJaunDqZwAD3t4Vx2rQ1st91rKg00LhNgt3AdvcLrtF4336dP+jnNX5F02OKON7kHN&#10;klYWkOZw4FRG7u2OyR+y6S61aIiN23WmgfteCZTE3IXON6jMFXNDI0tc0HynusW3ST01jizS0l6v&#10;W4e9M6oQ6hduPDxjhXzofp3FrG+k1Ofw7HHIHqubNE1bY9S07R7gFdO6I1y3SN0InH5Dz8w9Efpo&#10;QlNexENapbcxLA1J0UsVwtFRTxRiNwYQAuSzoCHR+qasB5fGXEYz2wurb/1isdHbZ3Q1THzPacDd&#10;zyuZbrc33W4zVTt35jyQD7IvydtEI+uv7BNArXzMQkjY+TBzjPCxUxuiaMHheaSZBnKUrCHNbjlc&#10;vsUKWzoIjb5mcrAld2Wk5cxmcEJBko9Ss8ngcl5J+q2MmXsbgpKJwc/OeE9Y1u9hHPPonhBuRTIk&#10;FKDFTbscBqj9xuLHudkOwPXCku4sojlpHl9VDrpKyOnnJwHAE8rRnU7JJZKosi1VcfxdZJG1wDWd&#10;8pNxBxykG0kgBke0Mc8+vslAztyiXFQSSCvoI0c7MEc8fROY4x4geACEwpRsjOe6eQzbWd+R6IV5&#10;zwM1kb6kuDKanJl8reBlV31Cv8V0NDFBMZI4xyD9kX6qXlsVmmj3BspHlGeSqd0/UvqC7xHl7vTJ&#10;7LsvHaNKp2FsIok1NIBwScJVtQ179pyCkIWO74K0ka5hyAcooquG1PTsbqRhHJc7KtanAMDWt9lW&#10;1loDU3Vsrjg59VZcEHgQAl3os7yM9ziity4B9xeYYncZVfXevd47g1uTlTC+3HaCM+6hEz/FqSdu&#10;RyrNFDHLL6UmssSo3VAlBezLCfRd9fCY8SdNY2e0pIH7Llrpd0oqdc0E9QyQNEILnN9ePRdj9CrL&#10;T6d01DQxDZKCS4H0K09+ZpHM+WujbW1H6LJkPlAASIYXuxxlOnNw0ZPPqkvK3JBRMl9nKS+hjWnw&#10;24zyR6IBUvx83v6InXTEyIZO0vGPXKEl2XQPRgOaSEm47jhbtOwYPCbSSYdkKsuG88oi7/0WGVAc&#10;wd01qHlzuVqyQNxzwqdw4VhkG0pSHmRNKV+WlO6c7pBjlWrlDD2P5kUo3BsJQuMYecojTcU5J7e6&#10;miMjasO6Jx9CFFK5wjc7PqfRSavkDaUvB8vbKiNwm2tkfL5I293ngBXSbxwRwMqtwDgfdJbHFhO0&#10;pvSXiiuIkNJWQVOw7SGPBIKp/rzrTWGlL1Z/4I5vgTzCMgjhxxw37qqNTlNJkWXW1r20z3xxGR4a&#10;SG/VDdKaMrrtUS3fVdSYaJpPhUsTs8D3BwonozrjSxup7dq+B1iuJwGyTDYx5/VS7qZpPUeuKa3V&#10;ek71EKUEOLGPBDh9UV6EuyIV1fpC2a803VULLbTUdmZGS2sMeJHO9wiPw+afqdL6BgoZZX1EEbts&#10;Uj+5Z6cfZK6f0vf6+mpKe+TsghgABgg4a5WDAyOhpWQwMbHEzhsbUWVDyMkM2jbgcYwsFrhjkY9g&#10;ML0Lw5mfU84W7lJETzT6LLuQVgDlZPZO+hhueE1kcMp1JwMnsmUhQ/2OhvMdx4TWSI+uE5eDu7JC&#10;ofsblM3gmllgq4u8CJ+71HGFAqmo/MOe2VKtQ1w2O2uBUDlnLnn7rOtnkLhFG1QdziR2SZiLm5A4&#10;WzCH+qeeG0RHsgSwCSDLyFo+EAgkZ+ydytYHEghJ72+uELZx2LsHzvFNKw8jJRu2XXwsO3HCbzUr&#10;akZa0OwMo/p2wRvpnTVTA2Eckn1V1MJY3CXLwTrTl2pI7WK2ZxDGjsRyVXGs9W1Gqq4vBdDT+jAt&#10;LveA/dTwOLIGHGAUHLR9EZOySSQXVTHOWJCLI9vssujHhY9crYkD1WCePoqUssvnYs7UZgYWjkcJ&#10;7FCXDOOFpTsBblFqGn3ADCMrh0UylwxzbqIbQcKZ2ak2t5CFW+iG1vCmVppG7cLaprM2cwhZ6Z5I&#10;wBhSq2w7Tl2PumNppA0dkTlmbRwguwOVs1RS7MqcyG9Qq3xIhRtBeJD5gOyLaYgi/gLKR0YZHs2l&#10;hGQcpvX1dDLUkyND3fX0WJKwAMMB2NHoFyH+U66WgqjODA557ZUk2jafSvUn8fRUUcAe8AuiZycn&#10;1VvV9MzUdjkpJ4Q6KRuC1/K0qYKd8jZ5dpd6EonSVEb4cMwR9EBPVqzSV6jPIJlJ8nMF66E0Edzn&#10;/wCxRgOflpawe6lFPQN0tZvBDdvhtwCArtuVDTSHeWc474VTdSK6mp6WVoIDsdvVdA9QrNMrE+R7&#10;GnAL6SlbqKxPjkzIwjGCFXN16PWl1ynldQs3ud32BTvoxURzW0jPryB9lPpqOkfI/ON2fVGU3SdM&#10;cMo0a5ZzZcuj9rladlGwf/qBRm49CKar4ZAGj7YXWv8ACaJzhlrFubLQAcsYB9kXJO2PLNrajjlv&#10;wzNlbhu1ufol6P4UxLKNxBH/AK+i7HbRUDezGJzBBSg+UMVMdOo9MjPb+jmO0fCxa6IMkkia5wIO&#10;SP8A6K2dK6dh01SmmjGI2twAArGrRDFCeG9lEq6QASuGAGglYnl2moJ/Rn2bf0QXWPSSz6xqBNWw&#10;xyO9CeVAqz4Z7GZSWUkZb/w//RRfWPxKP0fqqaimJ8BjsE5VkdO+v1g1ZC3/APEY2ynGWFwytXR2&#10;p1KJTCUCD1nwv2Gpdg2+P9v/AKKFa8+Gy32W1yyUdMxvr8vYLsWOtt1fFuhlaD6coNrG20VTYapr&#10;3BzhCefrhX22WP4xfQTJRlHo4u6ZdALTf5nPlia6VriMYCtCf4drd4BjbFsA48o5VT6c6sDQXUGs&#10;pp5HR04dkbjgdyuldGdY7DqJsZFVEXOPILwqvZNrbIHjOCmolQVfwsULn78k5OcFQPXfTCl0HSyz&#10;NaMA8A+67vt4t10a18TmvHuCqG+KbRzJ9PyywDGw7jhD3wljhjXxwmzja16VZra8Mbt2Ozjyq8bN&#10;0auNnt7ImSuc0j0cTx+yobSuoZNP6kbI5xaxr+cdl3/0cvNq1jaYnPljkd4bSRnJ7Jq4ylwwHx1y&#10;lHk5R1D8LZ1BVeJO525xyf8A1hDD8FzGne1/l+v/ANl9EG6Ro3ODmxtLffCInT1tpo8SMjz7H0Wn&#10;usqikma0lByTwfOa3fCPJSVbXMd5QP8A16KfWH4fTbXt8UFwGF23TadtNS4NY2Mk/wCFPndP6KXG&#10;IuPshrqZXvlh25QjmJzlp7S1PZoI2NaQWjlSdtI18YAAKuCbpjSk8Mx+iUg6ZQMI8uf0TLRuCSRL&#10;esZZUkVskkaNjMhE7lpWWrsUocwBvhuz/wDKVcFv0HBDkGPgdshFa7TkAtkkYjA8jvT6FXfxnjkC&#10;tlGSwj4v/Exbf4Pqahh7eWQ/1C8pd8dNtZauoVujGGB0Up5+7V5alUNtaQA4o+ptPYJQfMnX+zu7&#10;nOE4/jf/AIFh12Lhnsu8+ZlQ2CTdPtaQHcpwywQlpDgMFMqq7mOEu3Yx9UjQXw1Dvn7crMs8jVXe&#10;qXLkt2xXJX/VWxOtkb5qYbdozwubrjr24NrpKbe7DXYXXuq7eL3TyNIzluFzXrrpBWMqpaimGCSS&#10;uX87otROHs07zyWwnBjjTt7bVUzBUuw76qd2LU8VuBY0+XGMrma41d00zV+HOXAj1Rm0a0qXBpc/&#10;cMe64+Gv1Wlntt7Ck4tcFzakusN2LgeeVBLm+CjcS1oKZSan3UT5Dw7sopDfX1tTICfLn1WR5O+G&#10;o+b7FnBKaGrE1QJCfKM8IpHcgSMdgq9q7qaWoDWnIPsjthkfccYaVwGr0/O4SmS9v/aJmbf5lauh&#10;9NRRCOZ+HHgqAWekZTRxuf8AMFYFgvTQ9jAcYwF1HgqKNNZC20unGYX6w342vSgZTx43jaqd0vYZ&#10;a2Fs0jcF5yrM6kU81ytcEcfIJSenrEaK2Rtf8wCL/wAh1K8h5JKP4rr/AKPQ/FS9WjWf0M6ayNpo&#10;gAOQFFtaW6O7sbC9+Az0U2vVS2koZCHYPZVm6pdU1Jc93lDvdcXrLVRY60btK38hPS9pgkp4ooNj&#10;msOHIzrau/htqcxnHCaaIl8GoqWOAEbRuyor1Avj6nxPNhoyEoWbkkXRr3WFUajvIFS4n588lRar&#10;vu47T6prrW7vjMuOfqq/gqTcpHOLnb2nAAPddpodApV+xnSKpKOZdE1rHSVDiWuI4yoXeppYZ+QX&#10;c91ZeitCaj1SI2UVvfNGf5yOAPdXbpL4VqWklbW6onaI2kO8AH5voja7Yad4YD/JrqbS7OVbRY7x&#10;qKpihoKJ0xd9Fa9h+Fi/V2ypub/wtODkknC6Ou+qdJ9OLc2lstujdK0Y3FoyqW1j1brq55a6sLR7&#10;NJCrt8hOXwpKv5NszSv6IaVscIdJXOnmb8zW5PK3pLPYKCARwUufXMjeVA6vqBTRS5qKgk+59UOl&#10;6tWymJZ45Pr2WdPTa6/rJP8AtlpxS09M47Ioy08YA7JGd8LpA4ho+gVOXPrRRQwOdBIXv9lEK3rt&#10;W7wWcAeqsq8DqrVloqnZXD8jpSaanhiBxyUMnuzB5S5c60/Wyesrom1UhERcA4j2zyp3eOrWmaM0&#10;rqIvqJm/Nwiv/wBPXV/kgV6qD/Enc14jiqMJvVVzH4cOxKhNy6s2W80NTLFT+FVtacfUqsT1XuEM&#10;5I7A8Z9kXX4C2X4opjqoqXyL6q4WSs+UHcmNC11qro6ljM7HAkY9FV9F1uEmyOcbcdyFJYuqFqmp&#10;HESbnkdilLxWoq4a4L/5VUlhHYt6tds6kdLpK6mYIamnhDyQ3GSBn/Rc4UwfF4sEn8rvmQfp/wBc&#10;blb6OstUEwFLOxw5PoQnMl7hIMskgMjvQKOtrlHbDaQ03+uMpC10uDqOSAt8zg7CqHr7SvptYxvk&#10;G18tOxxH/wCoFLq2/wBVWXaOCmgL3ucOEy+JaGeSr0/VSxeG40wY4Y9uFu+Iq/jyS/YPqeUUY3Ln&#10;gjvwuhen8zmWSkDu+Fz9GHMczGOO6vDRtUw2amznfj0Wn5lZrAKfyLWiZvp93sFlvyBB6CtZ4QHP&#10;PCIRzs915bZD5G2ukJ172jzeydaMvjaG/wALv8R2odXNaW90JiqBR3Cnlzw16IrhlEZHSssrWwl4&#10;Gc8oTc6Y3OhdE13huPZyaaZurbrZKd+S7AI/qisMzPBLdm7BH6crFtrzYkWJ4RDbDKaaqmoZ3bpG&#10;nyuPqj0zPKoTrQVDLnJPSD8GxjwXTP4CcWW80UEYZPe45J5R8qP/AITshkjvJI/hIZPmwMkjGF6W&#10;WCqgaWNLj7hYj8n2wsPZOBZneXB0J6kMtFY2zzRcTOwDj7K4rxY73U6mpqqmqWx0AwHMe7GR9FxT&#10;Ldqqz3CmuNE5wlgl3Ox7K/7f8QEF8htNTLKYjH5ZQ449F3Pi9U46fbI5byGhm5OaL01NqGk0xapT&#10;WNAiLOctzlcL9RLlHdNU1dXSvLaZxIAAXVPUfqVYr5pCWCGQTPljABHK5KvELWsJHLA48KHktSpS&#10;il+v/wAsv8ZQ4Ln9ka0219PqWmP+J4V93CRscY38nCoWklDLvSub5dsoV43KYyU0MjuxYDn9Fmxe&#10;YZNyxZ4I/c2vncSPlTIN2s+rUVmqGSRux3wmtrtkl4q4qRhLJJXgNd7LHsolfP49iVigvl0NYjvG&#10;5enOOVcEHw8V8VTTOkrA+ORoLseii/UvppXaaq/+yU7p4seZ49Fo2+PtVWSivXVWT2ogVR54UwT4&#10;vLMhwwSNrvohYk8x+6wTWHET8OwidLBNUN3RjIaRlC4HCWURb9gdwSurOk2i7VbdGxTVD4qlspD3&#10;FwBwcdlteO0n8nJk6u7+Pyc/VV4p6OJkNRIGEtwSVUWrKua6X2WK11XisY3LmA910h120hQ1tfKy&#10;mt34dsjMidvAI9ly9edJVWltSUs9Nukgfw/B9Fqw00KJOMuyimz2/IMW2onqKYCpGHx8JaaN20bU&#10;5fUePMG7Nnl9knkuad3CxbXmxmtHoVjBbG0HvhOIGg7j6ppB275Tum4lBVEhPohfUeBlyjNOYxv2&#10;8FVVSUTbXIYW8vzyfZXVrKj8Zsj/AGCqLwyK1xx2JXZePtaq2/RZEeRvfsCSqq0Uke+Rb/8Acn0Q&#10;+qAlZLC4FwwjK1HcUzJHpaqjq5GyNHflTx7y6lJ9lT+iKWrjuDqeN3kcfKCewVpGB1NT+HI7Lu/d&#10;Zvkq9tiaKyLX2YlxH1KFUNMHOyRwOUZrqZskpOeya72UxyfRX1Syki2MsLB0v8PdpoaDTk07anEk&#10;pGW57q1umT6uHWlZDIT+HI3NC4q0Zr9uldRQ1Jc8wfzMBOMevC6I6JdWBrHqqBSnw6YxbdpRLjho&#10;5zXadxTkvs6tmZlufdM5RjITx4wHD2TSf5Siv+JysNyk0wNVt3PTCf8ALbu+qfTt3OTKoZlv6oN9&#10;hK7G+d4KRexOms4SUjOUiwFTs7pm52049kRmi25TOV7GjnGUOTHFG8nIRa3syCfblRllaxkm7d2U&#10;js0jaiLxGnkcq+PRFjmKsjdO5juT2TTU2s7VoO0uqrk4tiPuhF4u7LHW1lZ4ZqZGx58IeqxZqyl1&#10;w+E19GHwvjxJTvGcfupoYOm80d7tjKujl3U8vIUa1BTNu1BV0pk8s0BABOMOUQtdd/sF1Fm0vUP8&#10;OirAXQOcePfhTaQBso3EHnkpb3BpoWcHHPTKxap09q3UsljqTWVFBOXvog/dlvfOP/XZWF1L6lW3&#10;qNoaR1UW2vU9tkZP4TuOWkZ/ySWqjUdK+vtruMPlt95Y1kuBxncRyuhdU9GtL6/p3i4Wpkge3c2e&#10;LDS7I9Vsxam032DSlngC6FtFg609N7ZW3Kkin8an2OkY3z7gRyP2Uk6YdIaDprVzS0NdU1DJO0cz&#10;iQ390V0PoO3dOtNwWm0xGKFp5afRSKmrIoJhET5j6FCTs3T2lY+Ln7+62llLQD6rediGVO7eRz3T&#10;bxBFtxETBn3T2mqRUtyPRRsvcARj0Ty0vJzlSjPkiyReiweybyu2kFbQO3Aq/ORjWo+QobI/un03&#10;coZK/kqMh0aSy4blDK6r8h+yXrJsAjKjl0qtsRKBteFkKisgi7VBk3DPqoxONkuPcp1c7g3xsEoZ&#10;JVNccg8rMnLIVGHA4ZL4b+ElVXbLvCae6YyTOe9bU8bHv3OOHIadn/AlsHzW7YwXLDG/iZA2MZ9E&#10;pS0ctfWBoB2NGFNtMaVYzLpSGsIyXFSVLm05dFdjUGkhpYNKeP8Am1R2QRt3uKb6t1JHOwUNE3w6&#10;ZnG8eqdax1NExgoaM/lNG049SoY0FzRu790e5qPxQZVQ2tzMPY1gAB3OdykylwxKvA29lHbkKawh&#10;iRudhOhG1sXPuvNZlOo48t/VJRwDN4ZvSwtkbwj1rpBkJhRUvHCktooHbmnC0qfoGsnwwxb6QbWK&#10;XWqgGUIttEfKpbQUp4W/SZc5j+gh2Z4Uf1ndzQNY0HCkr6gUzWjcAcKLa5t7rlQNqI27nxnJx7JW&#10;3wggKMMsiEtxdNIZB+qK0te19Jlx9VCJb7SMleySTw5G8EJ3bb9TSwvYyXcT6Lzz/KcarQya+hah&#10;YgkTuWVlRRZDuQOFmwVbZXOh3eZR2x3Jk8ckO7nBSNuu8NBdWMfIAd3us/wNkNV4+NUvoycNwbRY&#10;dxhcyje72C5v6q3BzZpQSunKlkdfbBJEc+XK5S6zu8CsnB4du7LodfH+NUoopUpOLTJp0HrDJb5T&#10;7OH+RVi1NdipcFTPw7zu8WqYc4c5pH7FWjXVDYLjK0nnBWj4uWdLuK9HZ89oUfXkYIW5rHvZ3Uen&#10;uI8H5gtKC5Mla5vif1Wh7jdJJ+Jf7paGuLO/dAvxrP8AGFltazPzhWbxBm6XU/h+6CzzeJb5Xe7T&#10;/kkLrXD8OQ1wIwk6AOmtMpLwBtJyfsuT8re7JKtfRnaj7OI+sGjv47qO5Pa3c/kj91z8671elrvJ&#10;BTzGF7D6OXQ3UfVjLTqmvgJLwXnODgrmPqDVOuepXS08b8yHHhxeZx/QLofEQlZXiZzN+9PMS/8A&#10;pj8Ud1t88VPWTNlZn5i5dHUvV+n1Jp6Z4l8zos8H6L5vVdkvVsg8Z9orqZjed8lK4BqkGkuqlZZq&#10;YwPnLmOGPUf0WzdpJr5QCaNbYotMkXU2Vs2q6ibO4OPfPPdRmg1JXWWUOppZoSHZG1x5SF2vgvNQ&#10;6QO3E85Q8Ayuz7JlDEcSMK/UT9qkjoXpf8UV2sT4oK2pe6IHadxV7a56q0ustI1OX5c6IL591hdG&#10;4bXbT7o5ataVsdOaR07iO3c8pWUOUcxNaGvc69kiTXljPx0zoxjzK1fhw1vX2zW8NvfUuEDy3y59&#10;FS9NVOqW+b1XobvWWK5x1dHL4UjMHOUJV8Jg+mt2H14rtX2ux6d/FSSfLGDn64XL/Uz4nRLVSwWy&#10;Y7xkcFcgal616p1RSMoqq6Stpo8DYwlIWK9tMeHyuldxy/urdW5NZQc9XLPB0jov4ob1a7zCK97j&#10;CXdyV2n0x6tUWs7ayRr/AMzjhfKm4VLZGhwdjnupl0w6z1+ga5hjnc6JrgS0k9kDCyyOF9E4a15w&#10;z69RPbVRMe1OI41z/wBD+vNv1zQU7DUNbUkDykroCmmZKAWHcCO66Kqe6CNKN29CzBgrFY3NJL/w&#10;O/yKU2tPqk6hzIqeVziNoYe5+iJlXiO4gpZlg+QH9oVHnqTaP/Il/wA2rydf2hcLKrqnbnRgFvgS&#10;dj9WrymuizB9NNpWHtwwkhKNJd6BNrlU+BCQQBnsuh835CHjNBK1voxKI754AF4rC4Fg5CZWt74Z&#10;gcnaVvO8lri4Dk8LeiaMZPcL4w8j/lequ8hK+uXGTfVUcOOCVUUglicBjt2TSutMFUNssQcCtLJK&#10;TIQT+iMSsJGcL60/xPzEfL6GO9cpYMmyHrlgpXqN0XpdQwyGJvnxwQFSVX0Uutlk/KDnMaeBhdoi&#10;InO71SM1vpZeHsafc4WpqPEUXJyljIoSwzjeTRNe6mc2SAtOOyhFTZKq13KOJw2CRxByu2b3RW+N&#10;j/LGMccgKg+o+m6euqTLC8NdGSRtXm3lfG0VS7DE9ywV7ctFSviilpsySnHA5Vg6M0NcYKVrjCWk&#10;+uEC6ZahzqNtvriMMJa0H1XT9CaSKBjWgbcDnAQD0GilZGMmRk9hVZ0pW5blhR2waXniqA6QFWV4&#10;EE7A4YAH0Q+ruMFE4NDRvJ7Lr/8AwWihRukxVXTnLAKu9CXRRNPOOyTkIpqc7uTt7IpUtNa5rsbQ&#10;UEvDzEHA8hoK808jVXXKUofXTPStFl1Rj/SIVq6rdJTDy7WE/uq0rriKV7gD9lMNaXR7oGsxhoOe&#10;FWlzl/EAknB+i8/Vfuucm8nZaOtRjhk10RfZaoVDXYORg/ZRDXdXtZIG9+eye9PcU753vdx9SvP0&#10;tW6uub46aImDdy/CLqqcb+OgluEJbmUjW2aXUVZHQxMe6aQ4AYMq5+lHwjx0dQ25ainLafId+H7B&#10;wxnn1VsaZ0Jpzp1SxVVcYTcMZL5sd/ognUfqwyRhgpnubEBjxGHgrtnrLKYbYxKLdTO//XHomU2r&#10;tP6ApDbrLSsYGjb/APXPdVlrrqJXXWMFtQWNHoMKtqzVzKifLqgyH33ZTeSsFf8AK4knsMrnJe2y&#10;zdLghVp1F5kCNR36adznPlc457kr2nenF11h4VUyB76TcN7x6BDb1b53vcABhWH0e17HpiyV9LV1&#10;bog4EMZnhdBoowjyx9Q5VRzFFf8AWzofLRiOos7yIYod8jSuZq6UxktI2vaS0gc8rtbVX42pop7k&#10;67slo6kbBTBwyGlVRc+nVgrHRGCnO3Zlzzjl2TnK6ujylVa2OJRRZOxcnOJjmqSGsDnZ9gntPo+4&#10;1hbiFxB+ivWKxWK0yhhgibju44W9w1PYbb/3rQxvcNAyjX5KxrFMOCMtM7Hlsqaj6UVkrWuky3Kk&#10;NB0qigYXPe7PuQpBUdUrRCD4LnPx7hArh1oA8sVM3Z7kHKo93kLnhIrdcNOsyA9z6e1NPM+SmLiB&#10;nj3ChN4tddA9wlg24+ildw6sVVQ/8hu13sAVqya86kiA/Cby7+YNK19PO6lbrngGxXqE1ArOYTMO&#10;MYT220tdP/dRvf8AYK3rF0ne9onrojk9muHCm1t0zR20NDIGsAGOGhQv8xTH4pZYBX46xTzkpazW&#10;270rmyx07wWc49/ous/hl6K6c6k2SurNW382+qZ/dw7g3aq9nY2LIYA3/wDVCHV+2nYHRvkiee/h&#10;vLc/ssWzXK552mvbRL1bUyzazpVHo3qXA6jmFztfibG1AIPGfoox8XNlfDbLfUBjSIi4EtHYE8KK&#10;6R1/ddG3eKczSVFC2Xc6GVxcP6q5epdVbOs3SG/XW3SNZV08e/wHYGCBzj9lZp03epLoHti8HDcQ&#10;L6pjc+YkD9FcnT+nlr5YKOPl7iGtCq7TVudcb7HCG5cBkn2wrH6bXo2XqHSwSEbWuzyt3W1e6OAG&#10;E3Bsvyp6O6htVt/GPiLosbsAdgoYKl8NU+CYFj2nByuwOnesH6mE1NWUu6i8Pa2QjjsuV+rtPBS6&#10;2rW0rmiDxDkt7jlcJqNH63yFaa9zlyDZphM07Sg1cx2MAkuHI+i2oK4yyBjACPdyI1cDWs3kDOOS&#10;EBFOEujXk0yxellzIsphLfMPdTZr5Pw5IaQXd8eqp/p5fGUlQ+Iu43Y5VxU9a2Wni8N3Oe3vws7V&#10;UbpcdkG8LJXHUKvrbzE6ijZ+X/McYTbT3TWz1MUVY5kwnA+fnaCul+m/TK1astde+5QbJXjA3DAU&#10;xl6UWp2ixarfGyORrj+ecf5rXq01qpWGZ09bBS2nN9JFFS0BZERtx2TGSXa0lSrXGlv9j62Si8eO&#10;YN/maeVEIjkebB4XJ6qLhZg1a3uhlAa7zEUshbhpPflReifO2ZoneRRB3mwcYUlvFOKqXHIaBjhK&#10;2zStNfGNozIWZ7891paa1KOCU1mCyTex0kMNnEkM7po3N8hJyAo7dmYa/aO/K1s2nbjpYvpzUmal&#10;5AaT2TqSJ0zXhw9DygtTPddw/ojRFKDwiEVTfDqA9vBa4HKumKV1VpymkI3YY0Z/RUzdGPhlkbxz&#10;jk/RWtpmudWaNjGRuaAOETuahwNPtDAMc178HHB8qt/obFp64N8KujDbiHAseCcqnp2vLiWkgnuQ&#10;pB0+1XHo2/Nrqin8eINIPuCgdJqHVqIyl0V6yvfU4x7OqLzd6+z1lHS0dIKmB5AdKfQId1QuD7bp&#10;aqlpqVtUXxuBc/8AlyFCdL9eqC7Vs5rGugiGfDBUA1f10fenXC2QOLoy4tb9Pqu7v8hVbRticrRo&#10;LK7dzK1e99WJXPj2SOk7BDamMU8+1G4sOjD94fh25xPdBa9wkqi/Pr2Xn04Hbw5jkTE2DHkZbuwc&#10;LoLopq62Tad/hVVVuMz3ja157YXPxJxlowc5WKa4VFqrIKmPLXMfkEceq0NBqXppYBNVp1dA6x63&#10;1clNpulibTsc0YxMO/Y8Lla81JkqCJB9gQrOuGtLlqaxxR1EhdEAMffCq+8ND6iQu7sHCu117snv&#10;QLpdP6Y7WA6+Y53Zw7tlYccwhI1OJX7c/sldwLA32Qa5WWa6aaFoS1sbcDBwl4M54POU3iY3A5OU&#10;7gbt5HPoh5MpfYK1K8fgpN3LsKoC5pqpGj1KtjVxMdFM71wqlp4t9SX59ey6vxvNbb/RbEU3bW7c&#10;ZCsnof02tWurhVRXCWVu3OACFCIaSN5aHdicFdL9K9C2nT1mirqSoAqJG5ePE5C1aZIzddZKMeCo&#10;9b9Lqfp5qtj6aRzqeRx2g98JC4Rta0uAPIzkqXdUb0+5ahNM9hMcGQ2U/wA2FDbhUHwG55JHqs3V&#10;y36hJkdG3KGWRydpdI7BwhNcWRh2URqagskfwFHrjNuJJP6K6mLyHVLgFzznx/Kex4VpfC/evwnW&#10;S3fmYjkBa4e5VUy0suS4Y57I10Yq5bL1Qs0hPmNQGnP1W/CC28lmogp0yWD6xOdloPuMprMOMJaA&#10;h9JA5pzkAJOoZgkBUz4R5hFOLkn+wVOwA8BMp2Zb+qIyjByUOrKhsTD68oCTxyEx5ENwacFNairi&#10;jY4k8hN6+5sjYcHnCilyubnAgO7oSV6LNrHtz1DgkMGPRAam7VEhJHIKQkc6U8cpSGlyQXDk90LC&#10;bm+C/BikkqaybZtwPXCn9gi/CUgaXZPqEBtdO2LO1oGVJLcwSR4Pl+qPjlLBVZxghd4rxT6gr2yf&#10;3Pg5we3da6cvkkGpIKn8ltr8LEkjshZ1PDG26Tvfgh7dhz2wmmv9MVDtPUL7ewNtL4f+0PbwQpxT&#10;3bhn9EF+Je6wHXOjZ6Goikr45Wtc6F2SArYo8zRxNecktGf2ULsHRDTVnukd4Lpbi9vMZneXhp+i&#10;tOzWV1ZOHtZhp+iJkt+MFcnhDGo0NadTVNJLc6NlU6mOYt4PlP6KcU9CynY1rGlrW9hlP6S1tpWA&#10;hoJCWma53cYx7K6EZLkClJZBc4LSXZ591DbtcjR3hkgPGQprWMcY34HOFANS0c+d+z174Vd8WllE&#10;4lk09Y2to45QQCe6bzjLj91Arfe6iCJrATsb7qQ0+oHTsblgyR3UoWRZKcWE3/KT9E6tjC5uQexQ&#10;0VjXsOeD7J5a6sDt2KtUlkrSDEmXDB5W1M7ZlZdI0x5GCUh4u1hd2V+eOBvsUne3KC1MzWyOHonM&#10;9V9kBuVYGPOCFRKe3suUciFyrMBxDsKHXe5HafzOPZK3q87NzQR+6hlyuHitcN3dY+ov2xbDaoci&#10;FXWfianGcreCLdL24CYUsYdJuySUXpnbXAlZNdrm2F44NHRkP4RG32gzyh23KxR0j6yYgNwPop1p&#10;+xyPDQxu4+q0KKXKW5g8rMLaaWOzCJ7HABrMfmE+ia6q1aYWGht23YOHPB5JRHWt3bp+kbQwhviy&#10;DDyO6rgN2yEu8zvclHWzWMItpqzhyMyfmShzuXnkpZ3bKSd2B+qXY3xGjKBiaUnh4RkNG3Kxhx4K&#10;WZGMYytQcuxhXxbKZ9Ho4yMccJ9HCC3OcfRJNbkNAHoiFLSlwBwT6IitZlgDb5H1ppzKABypjZqN&#10;zeHBDbHQNY1pA7cqY2+lyRgd1s1VmdbZjkfW6k8o4UlooBFTue84x6plb6Uho4THVt6babZKWvBI&#10;HOFrTkqasszYxnfL4gXVF/bSVrGtkwCecIrYb5FWMdDKcxSDaSewVMVupqe6VjW/iA+oJ4jB5Cjd&#10;y1heqe9RUMMpgha9pw315Xl+r8tJ3bGdZDxy9W4N9VdMQ2LVMropvyZsOAyhFlaIKnDTgEIt16tt&#10;ZVixVMBcCYgZD6HOP+ijlsmdBFD4hAeDgo3UVS1OilgwtTWowwTKy134O4lpPzcIJqjxIboJY3Fo&#10;znhbyVHh1Mcg9wVvf5oaqHLXfmBucLiPBalaW10v9nNRliTRcvS69fxazOjkdveG4GfsqE+JW2ut&#10;1xdIBgPIOR68K0ej8/4ank3nGACo18TVsdcLJHVsGS0jsF32uuV9ez7A9RL6RF/h+Y9lQ93Zpx/k&#10;VP8AV0U1PcDIwbtzSov0TpRDDAcYLgMq0NV21r3NkcPK1q2vE1taQD07xPJVNdcKmOEhwwCmVPXV&#10;dP54yDn0Re919A+c0wI3AIW2nI5bgNWRLVuWodSN6i1OXIoL3WNjJcOUzk1VVxE8Z/VPm22a4VEN&#10;HTMMlRM4Na0Kw5umej9D0cUuqLjvq3tBfTscMtPsuk9ErI7nwEbkVrb9S1Fc/Y7DsnGMqXV9Q6k0&#10;xUyMbsc2Mnv9EboNP9MtSSimtta+21b/AO7LyAHFIa00hU6YsVXQ1TDI3w3OZUMJLXNwuGnorJ66&#10;coyysmZq5pRPmp1Gu0tdqiuOQ55kLRn1J7LonTth0d8J3Re16/1DZ6bUGtbuzxKGkrG5DB6HHb+i&#10;5Y6iVjLfrarIaXNin3kfY5XWfXvRlf8AEZ8N+hNU6SBuVVYKXwqukZ5ns+wC9P8AH17K0mcs7uWi&#10;vtL/ANojX3q9NoNcaQsdZpyveIpY6eANMbScHBxlQP40eith0JW2PXGjhjS2ph40FM3kQlwLgM/R&#10;UzpjpTqXW+q6Sx2201b6qeoaHnwCGsyfsuofjfqqTQXSPpx0vMjZ77a2MfVcgmMhhBBXRYWCaxhn&#10;HtrqsENfu8vBI7u+iktLSOezLY+DzweVCKcujlD8kOa7Hfvld2/Bv0o6f6x6Mai1RrS3yVYttQ5m&#10;+ORzTtAB9Cs66ncimFKm8nHVypJN+RGcD3Qp7zTSh7QXP+y74rx8KssYZNbLlA14GZfHdgH90Cq/&#10;hR6QdYaacdMtYGivDAXMoq6cYefRo9ck4Cqpcc7cjS0+DkqyXUzNAI5Tusbuy4Dlba46eag6Qaxn&#10;0/qKkdR1cfmY4tIbI33BWsUraiMHkZGceqD1FWye4hAFvhlLiWODc9+F6OqlomF7iNgOCQeU/npG&#10;OaSXFuDzj2XUnwd/DBprqvabrqDWcI/hLMU1G57y0OkcHY+/yqdeLeGNh7mcywXU1NO1pcPo7Pdb&#10;sPmzjc53GUY60dM5uj3VW96dfG+GkhkD6YuPdjuRhB6N7ZRHjnkIO+r1vCK7cxZYPS/qFcNA6ho6&#10;uJ5EAd5mg8FfQDp/8Wdjns7BVzNZPgZJPPZfNanhwAO+DlT3QelqnUdwaynPB9MlZstU6E2jZ0Nj&#10;SeT6MyfFTpdjdzaljhjtlVl1E+MumNLLS2iNssjgRuz24XNGq+ndRpmFhlB7ZOSVFIqVlO8PYAHO&#10;djjnvws+flp2ramEWXNWcIg3xIX2t1xe7VcqucRyuik4/Vq8g3WeXw6i0h2HEMkGSPq1eXY6ec5V&#10;Rf8AQ38hn2Vie3KDXuTfKWexR2mo3eHlwIKAXiNzakktOMrD/wD8i6ucfFuNX2LRxUZZA9TgsHOM&#10;cL1HI0cE4+6Sqp2Mzu7e6jV31lSWkO3ObkdgvkCjTzv4ibLmllk1guUNHUt3vAB+qzdeotDQx7Y6&#10;lhcO4yuZNd9VqyqlfHSuMbXcB49Fp0pt9VqW4yvrZ3yNPoSvo3/DPI2+H0/qny28/wD8IzL3vlkt&#10;q8fEhabdO+KSrjD2+3qo5cPiktrYSY3lxI9MKj+v+jf4Bd4qiMBrHlVZI49sAL0C/wDyO6bajwD7&#10;cF7374hqi5VLmxOIiPrkLGn9dxXutEc0zSHYzkqg3Atz6/Zb008sLjJE57HN54PdcrqNRPUz3TZd&#10;XJqR0sdDNjvrLxQOLmg5OOy6C0TsuNNGJTg7c+b0XI/R3qlV093pbdcATBKS0ufyurxXU+nqbxwc&#10;QOZu3fotLxvjJa2z2WPhCseQxrC/02mraZXPYwDj7qs7LrV2or/E1rssLsDP3UG1Z1Dd1D1HHaKN&#10;pMDH4c4HsrZ0V07htk9LMHN3AAoryOtvutlp63iIdoILfyTWqJp3AkAjA4Cg+sKt8MD5Bzu4AHdS&#10;6+1Dqe4sicQckDhRfWXh0dO5725zj9F55rrPhKtdrg9K0cVHBWOqDJNSxbgNuM5Cryte2N23BJBV&#10;q3+mdHZnT4BBGRlRPQ2jKrWF7a9zT+DB8z8cLltBFym2zrITUIZQR6WaNnvdO+WRhbE49yFOtZVl&#10;J0+0XXfgHx/jNuRg85RK/aho+ndpbb6PY6YjDR2JKqrW/Sm7a0sc9Y27+FK9pc2Hnn1XS6bT/wC9&#10;P6Mu+/e/kc/3fq1Jr22VFBd6+WluELnCMbuTzwoHFrG/UtSyguksrLe44EjgSSOymGmfhV1Jqqqu&#10;Ev46Kmqad58IyA5cUy1Vab5oCpgtWraITsDfJNE3IxnHJXoj09Wz4rJfXqa1HauyRUlNbjTxvglc&#10;4OGS53qn0NypqXA8QcfUKr731CoLVSGGka5zvRp9FXlx1ncrjMDG5zf/AAN5Wb/4aWo5bwFe5SXJ&#10;0vJWU7xvfMwD6vCil/1XZaB3nmbkc4Yc/wCSqGitGp9RMAhbMGn64UrsnR2pfGyW5T/mZ5YDkqS0&#10;Gl0kf9s+SMrnJYaCNf1gkqIm09ropKgtOAccYTikn1DfYS6QGlY7uBxhSe26fttipgyOHEgGNxAy&#10;VisvsVGwtztGM+bAVMr65tKiv/5L4pxRAbroO4zB7zVucRzjKjlT0+useHSFpYfUu5CkGoeonLo6&#10;bzuaSDhN7VZb/rKPxHSup6c+vZbVE51w3W8IS4ItU6YNKw4lD39trRkpW3dPay5EAscxp9wrgsWg&#10;ILPS7pyaiX3cpJRQRyz09NG1sYPcoW3y+17axpRU01JEZ6c/DTWakj3UtuNY9gyXMx3U1tHSS8Ul&#10;2NpjtksNSASGlq6m6PdPX6OscV1pbmMVDQ9zD6kjJCW1l1T05ou9U1TXNe6sf5MsaMZQc7bbY77J&#10;nMx1M4TcII5Mv2lLppWRzLpTy03t4g4QGaeNgOJGn6e66S651NN1OtsclNNDTQsj3eJnkk+n9Fyp&#10;WaZqfxckRqPyo+A8eqzlXDd2btFspr5Au9Xl0b3NYR+ij8t5qJHDc1zmj1DSpbFp6ho3g1EniHKM&#10;0NbaYXeEyFsh+oWh7IUxztCGs9lYVVdPUtx4T2N/4U/0pqqrsYuFGXPFNVRFhaOxOPVXBT2yirGf&#10;7tGMjPZNqnTFrlErPDjEvYYU9P5StT4QJKKl2UF04axuspo3gedjwCPQofNK+3a2kLpNjmvIB55V&#10;h1nTiqsupG3ClcPBzyR6BQ7qVbzbb9T1bdrw4ZJHuuqq1dWoeImZZFRk0izdLfENqKwyzWp9UI6X&#10;b5T6lL3WqF4jdXumMksvmPKpm4SOrJaKowCxzgHOHorNtjWOssfhSbsAZWd5CmLaaGphGEsoSpbl&#10;4chAOCEbt10dXgxHJx6lQGeZ0NYWk4+qkGkq9v41zC7lY1lOIZj2a6Sxlh+11X4G6OAO05zyrg0T&#10;qVpqqUykObG4OwfVUNfa38NXb29/VS3SN6LJInuyIzwHHtlZeqocYxt+xmlJYPo7pGspr3phs8NO&#10;II3sDM8DB90z8Sg0zbquir7iI5DlwDj3z7LnPS/VS5Wa2QRQT+JTtdlzAe6E9QeoFZra5RVT2vpy&#10;wBu0HurZ+ThXSkuznZaGTucgZquuMl7rpIZn1UZcdrnFDqOR0zsu4+ia1DnSEAuwMZOFm2zc88Z9&#10;CuR1Eva9zOqhFQWELVdPteeRg8rFikdDd4Qx4buOFmuBdnnnCDU1S6mukDs482FGjOR5LcsFm3Jz&#10;toZu3EcklCmN3uwiNW8OZGSfMWofC4CXk+qqtkvbwRri4LBC9V0ggnec8H2U06ZTePY3xEnyk91G&#10;NYNDpHEchFellRh0sJPucLSi04MUopvIcq3Bs72g45TQvw7Pdw9+yd3GLFVI7sPdDi9jd3mysCyT&#10;5LsKXZq4Aybt3h++ChGp56a0UklTT1MQmc07gXc9k+klJJAPfhAajp7bqyofWXCqme3Bd4TDwfot&#10;nRuDWJsqnwuA7pOVjtPurJ5MB/qT3TKWZsk3lO4Z4QWSgfSucKds38NiGdhS1PdYJpGNj4OOxVt9&#10;Sf4D1ZawFy9wkLey1r2H8Ly7HIK0bKHS5ceSlbmz/sZJOFmtNSSLtqRN9MSCezBocTgeqiN9YWV0&#10;rQQ4H0CLaOqS62Sta/kDCFV1NLXVwpoWOlnldtGEU4SsaSB7JKD5ATWs3kn09E3JIGVMbx0v1JY7&#10;W6qq6MCADdwOQFCGl4Y7ccAcK31OC+Qq5qWdo7gkJGUTpTuYeDwhNOCeO5RekY7ZjOOeUBMk0Add&#10;s8K1zOzxtzgKqaDBJ5+quq62ll0s1xdJIPy4yQqRooshxz2eQF1Pjcqhtkot5Cm3c3AcArG6KVgk&#10;1M2iq6sCAt4DpOFWrGkjAPKGV081vnE0DjFMzgOY5adEcywLU0KyB0Z1UuNtNdFR05jMjPLuYc9v&#10;dVjd5M8ejeOFCdJXiruV6camV0sgOTk5UxukgL3enCE1VW3VLAFRX6/iRuslBc49lHK9+XnPb6Ir&#10;VVAE8rS7sgNbKHOPPC0qa8cmjCCXRgzFreSTxwm+m7o6j1haqlhILKpuc/dbTSNEJOeMd1G21Zp7&#10;hDKD8kocCtmmO7hl1kVtZ9kdK1P47TtunDt++Fr+PsEQlBIBI+blQfoTdRfOlVjq2u3F0QaXfopv&#10;JLsaNxzj1QOo+E9p5bcsWSx+wXcJWwA7jjjuoZd73FG5wa7efYJ3qy5ue9zWOwBnKg/ihxcCMuz3&#10;WBqLXhpF1Uc8jipuD6jd6BMiwS8lKNaSDwtmRgeizknLsJwaxUu3kY+yeQQbgDhaMG54A5CIxxhp&#10;A9Fo1Vxh0UbmO6KH+iOUseyIgnk9sIdQxlwOBlEYstIzwEVlfYz+XYPlsdPWzkzDc7KPaj07+M0H&#10;V26A+GyWLaz6FNaNviVYAGeVLZc+CynDdxI7KylSkmmRm8FOdILNfZ7Iylu7S2SI8nurqpLXHRws&#10;DOXAclL2WyNtBy7LnPHOR2Tt0RDcd/qtGuvaBWTb4GZ3AYHK1EbnHlOiNvplYzn0RBR2xsaUO4OE&#10;1u+n2VVA4tDd2CijBlwREwg0oz39lCcFNYY7m4vgoK4UdTQ1XhuDg1OY5nRNbhzuysXVNijrA5wA&#10;a4fRRKSzhrAByQFmOG3oNUt3YN/iU0ZIyT9U8pL06Nh3ZGPVJVFGIo8lDDG6eUQs5LzxhPFtMdwR&#10;PdP3U1zS7ktHCJVDz4RCHWC0/wAKog09yOcpWvqAxjvN6IxTxHkGxmQxq6oMYXF3AUUvF1axj3ZJ&#10;z2Tu63BghfgqB3GvklccctHdZmo1Cgss0K68jO4VbqhzjkjPuhLwH5Gcr1wqjvLGc/ZaQNI79yuc&#10;lqVY8B0YYQ8pIRGMlP6CF1TOxre2fVM4MSEMHdTbS1g8YDLSHHtwtLTU7uiEpbQjp2zPdIGtjyT6&#10;qdzvp9K2aaoc4CQt8o9cpzaLO22Rtc94DmjJz7KqOpOsH3ytFJD5YmHuD3WxlaeOAKuDstzLoB3G&#10;4z3itkqp3B0jnEgH0CbBm5xd6nutKc84TgNwcBAN7uTbS28I1LcgD6pzFEQByEjsORwnbfK1ufdP&#10;FIT/AGZawhatp3bs5CV79k4poS7uETGCBpS/ZtTQElvCkFDS+Vox6prRw42+VSe3Ue9rTt9UbXXh&#10;5QHKQTtVOGxjhSu20/lBAQukoy2NvlUltsO1g4wV0NUIwSlIyb3w8G9VWx2qjfPM9rGNaTkrhj4i&#10;/ilumnrvJS2wRyw+J5jnghX98RPUZtktEltp3h0zmkENPI4XBHUa1/xO2id7XOlJzzyVj6jX12W+&#10;pvg7bwHiffHfNF4dNutVkvFPHc3NzeSMui4+Yjn+qlFmvcmqdSMnmG3MgBA791zb07scNooY6jb/&#10;ANodhwPtlWpoLVItl4xKRuzuGVwXlNLD37qjsp+OxCUYnUfWqT8PpmzuaPKxoBd+ip78WBzu5aQ7&#10;OeDlXPqTwtc9JWzxvDpYhkbeTnC4Q6pdV7xo64voDSSho7Ox3wt7x9vuT0q7xyeOa+xUSlXP6Op6&#10;WoFXGx7eQO4ym+oZ/wANSPqGktAGMHuqe+H7qTNqulf47XZAPcq2tVxiqsUoBw8jgBeb6vTPQ+Ra&#10;fHJyFluPlEmPQ3VUF6p6mJr/AMxhwcqd9WrW2v0kY+CSMjKoz4f7FJY7vVOkkIbIQQD6roTVrhVW&#10;baeSW8D3XT16upy5fIK5745ZA+mlD/DxTK57nao7ha3OdjBaqo03K2KemYfKQVc1Kd9tAIyC3C9F&#10;8TNSp2RIR+L4OMurlZUae1MW0zHuGeS1T7RFvde7EyWoeGO25OUd6j9OG3e+eJ/K/jOEo3RNXbLH&#10;IynkOQ3AA9ULHxSjqXbjkn7ZVvKH/SE0sPUambOWOjLHNa53bdjhRXqrQ10WtrjJc2ODXykxueCR&#10;jAwtrHpS4UsX4xszo6iOXe33CmkfWCgqqcW/VlobWFh2eM0Ddj3WvOW/TvdwbMZ7o5KrmjjbBFLG&#10;8NeMOa5noVaF71vVXvpwIqvw3fh4jh4PJ8pC3rtA6J1lCH2G9i21B7QTHgn2UT6jaTuui9M1UNTC&#10;RH4ZxK3s4Y7rzeuu+vVWWKXxzwZuqbcT5pdSneNq25SNwSZHYRLpF1/1j0Nr5aqwVxfTzN2zUUxz&#10;E79EO1JTun1LWOeO8h7qMVlG7e9u0/Zen6WzZXHP2jk5Rl7Toe8/2jer5KOqhtOnbTaKyoaQ6rgj&#10;Ae3PqOFy3q/V931zfqq8XysfcLlUHL55Dk5J5TKvgdTzedpamh5OVvqe6KwEuX0zVxDRhnDdzcZ/&#10;Vd5fCVVCH4Nupb3OIDah/wDkuDHdh9Ht/wBV3P8AC+Cz4KeqLsdqh5H/AMqscd0Wi6tqPRQMIZcr&#10;VA/I3FnGBlNaJ9fp24w3K2VT6SuhcHh7OBkHIQjQl8bNQxxyODSG4GVJrg9nhbm4IwuQtlbp7mWt&#10;5OrNSUtN8XnwzS3athb/ALZ6YYQ6pA88rAM+nPv3XDVqfK1uJGuDm+Uh3fK7X+AXxambqDTF22h/&#10;hhc9rvlzgrmG8aWDrvWuh/u3TybcDv5itDU3r1rd2yEKSP01uku1fSUkEbpJqqRsDWN7kuOMrtDr&#10;9f2dAejmg9D2qYQXXxW3GrMZwPLtwD658xVafBf0o/2q6r/xi5MItdjidVPe8eQFoyMqMfELrt3V&#10;Dq1d7q4iSkZL+GhaDw1jcgkf0UVZ6qt0SrDjJlvfGLpqm6o9KNGdU7fGJJjTspa7aMuDuwJx9lyF&#10;agG5IGcEYb6n6rsn4R7rF1F6c6v6XXBweZopZqEye4aMAfuq0sXwtXWopbmHbmTW97owNvLtpP8A&#10;0Ss/2w3Ieyr2R3IqWmjBbyQCew91cPQq7R2m5f8AaGjv3VVV1ontNzfRzscyeB+CHccKwem1okvF&#10;xbHFncXjsuV1mYxcY9hOkls4L26p1MF2trgwBzi0EOH2VDtpvBfh44a4dl0Vq/Rz7Lp6N79ziIwS&#10;T9lRHgiqr3N7N3crmqoWwfz/AGHyjmeSkOvzGU09kk7iRswAH0LP+q8iXxHzUwnsMMAEro2zl2PT&#10;Jjx/kV5etabCpjlfQvWj7Uxil8I+cKH6rqqWly4yDCej+7Kg2t/9zl+y5T/MWr9FskhV8dFe6813&#10;FRtcyBwJIzkKmbpe57lUPkmkIYeRyieqP/eLvt/qVF5/lk+y8Y0GlqqrbSJyk2xOupG1gaGDJJV0&#10;9GLN+Cw4s5IVLWj/AN4N/T/NdGdMvX7BdNo7ZRujEUVkhvxLadZV2OOYRje0ZzhcqyUWWtz3XbvX&#10;j/4Sqv8AhP8AkuLv5G/ZdNqXtngjJDMUTcYIBKc0FrFRVxxtj3E9gFtS/wC9n7BSnSP/AMQ0f/Eq&#10;9OvZbGEumV9Fs9E+iUlwrIq+up9rGuy3hdN3rRENxs8lJ4eI9hYSPQEYSXTr/wB0xf8AApZU/wC5&#10;u+y9r8do6qKFtXZW+Wc3ae6R02hr1VVTWl7XvyHO5Vnaeuokr4osjASWqvVAdLf+/ofuvNfJy9Op&#10;koo3NKvmPtc1U7r5TeFw3eAnGrbY+stDMtG4jJS+qP8A33Rf8f8AqiWpf/dI/RcHGtTtt3ft/wD9&#10;nodM9kI4/RXsGmJb5SR00jSY2nkKUGGg0VZ2xUjGxv2+b3Raw/7o3/gKhPUP/dj+qprrjVU8L7Dl&#10;ZKVqj9FQXKpqeoGrvB8UsDH47qyQ6ssVseN34maNmGs9+FUWkf8A4sd/5hVtWf5x+qO0ibbeRvIw&#10;UIwa/v8A/BF9KX28bK+avp2UkZky1rRg4VF/Eb1soXsktENvjqKt3/ePGSPRdA3L/wB8zf8AAVw3&#10;1Y//AChy/wDmH/mXeaGPw55LdNTFpSIzp/Ql41dWh/4YtpnO3OefQK4LToTT+lqYSGFs1QOHF/OF&#10;IbB/8Ks/4QoPrX+8Z9v9UHqtTbZNVxe1f0asYJE6pqmmbs/DNjjGP5WptdbmKYEuAahFg/3eH7BI&#10;6r/uXLm4w9122byEqEQFqTWcdtaXeNlzuw9lV911TXXyYRsc45dw5qW1L/ez/YpXp5/vsv8AwLu9&#10;PRXRVuSBbZvpEz6caDp3H8bdhl3Baw+qtWeIU8QFNA2OLGGtaO6hWkv94H3VoUv+5v8A0/zXH+T1&#10;djsaFVJ7SEVsV5L8xROLSmrbVfp5Q5uWOb6q3ab/AHJqB1/zSIWizd2kFwfIjpvqrqywGC31V4/7&#10;NFgCM+gHos6x17TagnbPWSMmDcYcfcKsb1/72l/4ihkXr/xFGSg7O3wAwohubwSLUPVVsEfgwTPL&#10;W5G1pOFH7XeNQ6nl8O3024P9SE3qfRWv0x/3KP8A4Xf5I/ZXRVvjHLX7DUlFYSIbbuj+qbnVE1k/&#10;gMd6ZU2svSyh09GH18xnf91Lazs37pjdP92WDqNbbYsdEG8Au81NtttvlNMcOA4VMP1nJHcZDJUF&#10;rd3bKnmp/lf/AMK571J/7yk+/wDot7x2hqnHkDcsF2UWsqaaEtbKJdw5B91BupslNUW5shZiozwf&#10;ogumO4+yX1v/ALk37LT09MaNRiJnze6bIzS1DZLQ1rjyDwfZTfR10AovC3buPVVza/8AdZv1R/R3&#10;/vNv3W1fBSXIq3yFa+ra+vPHqjemTGy4MeTgkKLV/wD78m+6PWf+/j+yyb4pV4RpvmJILjZqq/XX&#10;waKnfO8+rfRSGltlVaKYUlZE6OVvIB91J+i3/wAZRf8ACnXVn/41/RY18t0VFlEZPckO9E3SOrh/&#10;CuH5jfUlGa9mx2AoPoD/AOInfdTu9f72/wCy43WVqNnAamNHt8ON7jymNDU7p/plOa7/AHE/ZALd&#10;/vR/4VVXBTXJYWBZdP3DVlwbb7awPmLcppdemGordqRtFLQkvi8ziFOfh2/+P6X/AIf9V0BqP/4v&#10;n/4f9FtaXSwUHIxZ6mcbnBHMlVDNTMY2cbHtGCEwD/P78o1rH/3xcP8Aj/1QqL/dm/cLlb1tueDW&#10;qk5RywPf4YzA9zo8ob0yukY1NNBH3xjCJ6l/3J6gvSf/APKdB/5h/wBVuaWCsrln9E5dZLaurnvl&#10;fnjnshDz4Q83OUe1P/7xm/4ioz/+6S/8SxrKkmyqNz/Rv4rS4cJ5DO2TAwDj0KaO7Rf8K2pf7xv3&#10;VCbT4L2sxySZ7AbdKzwo8Ob7KtK63QU1yBYwj3wrLf8A+75f+FV1dP8AeStCqyTeGTq4HDXtM0bW&#10;hb6lk/DULS44zymFF/vlP9/9U+15/urPsrdqlYkyTfLHOgNSU9PT1XiHdhp4KsfoI6O7Vt1ussDJ&#10;3Uzi6Jrh6hc/6R+Wv/8AKP8AmFfPwuf73WfZb2mrjCwyNd+Jc9bqX+IaMq6m6xMhY4ljWkei44qJ&#10;hLV1L2f3RccD9V1d1x/+F4PuuTXfMfum12HjCFoFmMh9RgtIz3T9r3YJH2Q+3fK5EG+i5ixcmkyJ&#10;ayvdRbqCoiicW7xtOPZQSy0rpoCPUeZSTqR/vB+6Fad/3cLsdMlDSLBEaXBjqQAhRm81rpGFoPmU&#10;pv39+PsoNX/76tXRxWdxapNxwFenk7v489ruSAQVMtSySR+dpwoboP8A+JH/APEVMr/8kn/Eo6uK&#10;epT/AKGksRyRORjy9z3ZO4IdM3c/BU2sv8v2Kht4/wB9m/4iianl4I02OTwJV8Ijo2/XhQyrfsld&#10;j+VykNT/ALuVGqj/AHgrc08VhsNtWIs+oPwU3Zt56I2479zopXsIz2w4q5rhKWhw7Lm/+z6//JJc&#10;P/7k/wCa6Nvn836rA13/ALGeX3rF0kVvqSc+LKom2c7ypJqnu9RP/CuWtlmQZCKSC0LtzcrfITOH&#10;+7d9luP7tTgJrA/g5e1F4Wby1CKLuEepPlatCvkEC9vp9o/RKgZcR9Vmj+R33Sk3yp5x5HM28COc&#10;udwBzlbsv74roCDua33SR/3d/wBkEi/3soqLwlghLktSi1JDOza4eYpx+Na4qEW3++H3UkZ8zUXV&#10;Nt4YHZEJueHchJeq9UfK37JAeiL+ilIcs+YfdFv+5CFweiKRfIkuSEgVdYA9r1Da2LwQ4qd1/wAr&#10;1Cbv2f8AcoOxYCa+SJ3GZzmHBS+k6D8TWue8Z2YIQ64/M77KUaP/ANwf+n+qFhy2Ey4SJBVztjjL&#10;R6YUUvVwLA4Z9FILj/dj7KBak/vCnteENCKbyRq73N7y9jXKJ19wc0bQefVEZv72dRUf727/AIj/&#10;AJrmdbNtJGpVFYHUBc5+XdyitNFvGfZNv5QnlN/dfssyFaxkLfCDmnLVJW1bWxN3OJV76a0822Ug&#10;fLGPE25HHqqr6Uf7+7/iV8z/AN4z/gXc+OrSryYV83uSKw6p6wZbaR9PBPsqpBtAHoqedueBITve&#10;e6MdVP8A4kf/AMRQ6L5B9kHfJyswzZ00EepmuacPHm9U6B/MWG/KFvH84UMF8uGb/wAwS+M4SZ7p&#10;zH8inHsg+jZjE/pY+Uzb3RW3fMj6lkAsYXt9LujBwpdbaQCFv3QC3/MxS6h/uR91rVRSaAZMM2+I&#10;kNA49001nqaDS9grKuWUN8KM/TnsiVs+dqpP4pf/AMmVT/5zf+YIjXWOumWP0wfTwVt8FL9r/wDs&#10;pC+XlutaySpnmc/e87cn0QSp0QysaWbA5jfdMdGf/uv2KtCD/wB1rxvVXWQt3JntengqNP8A6+Cr&#10;W6EdSk7YyG+mFvR6JmfWAsYQ7Cs+n/3Ar1h/94M/4XKhau2x4bG/kzUJMs/pFaq639P6plU4mIuG&#10;A/8AVVH1m6TU2s6aV0FMw1HHmA5x6roj/wDxhJ92f6qGR/KP/LWXfrdRotUpVS/R4R5x79RJv7Oe&#10;elXSmbQjZHzeXJ4aFadTC6qotu1LVn+9v/VOaD/dJVb5TUT1DjfN8mFOEVHBrosfhbk1reDwrC1b&#10;dhb7C6eQ/KMKB6V/+IWKQ9Xf/hmT7hc/XdP3xWQeUEocDbSFxFfVwPacjK6BsrgaSMHthc09LP8A&#10;eKJdH2r+X/hXvngbG4xQInyNdTWdtS8SxgZbymMMTWUZZIwEqS1H9y/7KPv/AL4rupLPI0lkE0Gl&#10;Kq9R17aQY8NhcAqTu9sq6asmbWM8zXkHIXSXTP8A+LKn/wAtyqDrB/8AE0//AJhWVr609PJLgNom&#10;0sFaV0zKcska8xOZy17XYIK6Ahq3az6DVEt0zJJEwtY5/c8Fc13n+9f/AMQXSsn/AOQ6k/4T/wAp&#10;Xnnik1bZuef+yVzzE+UuvqAUWrqtreG+I5RdsUZqDuGeVMOqH/x1Wf8AGVCav/fGfcLsK23g59xW&#10;7JrqrS7pad1Qyn4CryogMWRt249PZdAVv/w+/wD4VSt1/wB9m/4itvR3SnlMGsXIAij8QkH/ABN/&#10;1Xdfwytx8FHU9nvO/wD5Vw9R/wB/J+n+q7j+Gr/+SDqf/wCa7/Jb0HxklBnENonkohEA7Ax3U5pa&#10;6WpjiiiBmncQ1jBzuJ7BV7Rf7jTf8Tv9VcHw9f8A5W9P/wDnxf8AO1ZmpqjOWWTzg650JRN+F34Y&#10;r3e764U2odTANghPDgwjt7+q510rdYLs9rZox4hBx9yry/tPf/eekP8A+3H+a5v6c/8Avyl+8f8A&#10;os3X1Re0nCbzg7Xq7V/7CfheuFXStbHetQMLWvAw4MP/ANFw1QRu8Z0T8mR3nc53cu9V9Afis/8A&#10;ydaL/wD7WP8A5VwhdP8A3zU/cf6oLUSaq2lli4yTHovq6fp11FtF4hkMcDZw2bHq0kZBX1BprFbq&#10;qrF2pYY/wVzY2drQOCXDP+q+SrP7hn/mN/zX1h6W/wD5D9H/APlx/wCQWj43/ZXhk9M+dpw18XOh&#10;6TTuvI6mkjEfjOy5reEG6ANjOqgx4HBBVhfGn/8AE9J9/wDRVn0R/wDikfcLnNQv/qnEvcEppo7Q&#10;1xaqS6aULNoLvDx/RciXbR9RQVNW9jCRk4XWlb/8OD/hVRah/uZ/uqNdCMcYX6NHGVk4A67UFc69&#10;0J2ux4bvX6heUv8AiJ/3yyf8E3+bV5djprpemPH0Vn//2Q=="/>
  <p:tag name="ISPRING_PRESENTER_PHOTO_1" val="png|iVBORw0KGgoAAAANSUhEUgAABF4AAARlCAYAAAH3/jMHAAAAAXNSR0IArs4c6QAAAARnQU1BAACx&#10;jwv8YQUAAAAJcEhZcwAAFxEAABcRAcom8z8AAP+lSURBVHhe7H0FgF3VuXWQuEwy7u5xJSGCBAkS&#10;HEpLCzUKLRWo0gKlQmkpBeIJ7hIS4kpwgkQgnkxmMu5y75257utfa587JFDa1/e/Pul7HNi5Muce&#10;2d/a61vft+X0+WL7Yvti+2L7YvtnbGt+ljD0lbuKJ7/3RPHklXcMXvPufSN2vv6LfP+Hfyn3f/Dc&#10;eP+O58b4D6ye5D+0cZp/z8px/o+eH+3f9+J4/877S/zv/yLPv/XutJ3Lfx7/rTefzBkQO+QX2/+W&#10;bfltmQOX/zp90/O/HtB08In8pvZtZfB9lAk0ZCDaqhIHZ1d/eJx94e3pi5CtP4K2QSwDWU5B2HYS&#10;0NUX6ByIkGMQnK6TEOzpB0/bYKA5GajIhP/Dcng+PAOv/TEnuPFnae+tuTXjqto3vwDTv8T20i+K&#10;xq6+o2jprqWFBz3bioGDGUBLDtCdAl/3IBr9FETtJyNoPxXh7lMR6T4FcPVB2HEyC//mOhnw9EHE&#10;eRILv+85CWHnqQiwhLg/CKxgz6nw8HuP+1T43SfD7yKwWAL8bbSHQGrJQmRvKTyvjsKh54udm/6c&#10;/5fDC0sTYpf4xfbfva39Q96YDxYXvFa3rhyR/bkIdcQjEkhCt20IjUyQ9PQnGPoiQAbxu8ke7v6I&#10;6DsCIEwjh52n8DMBQsAIQGEHQWLvh6itHyAQxb6PCDQ9/NxDYBBMIMjg7Iew52TztwhBE+LxBaSI&#10;Ywh/F8d9hwL2NIR2FKP2pdGR1+9L2xa77C+2/+rt4CNpN9rePA2+ykyE2wfTQP0tQxIEEaeMehIZ&#10;Q0xBUPTwe7JDmAZXiZIlVPS3EPczTEIgGMYRkAgEj4Ckv3vIHnzV3wxYtJ8BDAFEoLgJkACZxePm&#10;MboGwufheVii3QMIln4IkLGiTgK0ZyC/G0ZQl2DviyXYuCB9S+xWvtj+s7YNfx6UuuvRLLvj/Swa&#10;JwlBuQMvjUijhWMGDREckW6BRIAQe1jG7WWGE4v+pmJ9ppFd1DEyMLUMpFO6BpClToaPrkeuSPtB&#10;++s9mSXYTZBQ70S7ByJgG04XmAnn8lTqm2wEuvvBq2PJ/RGkIQIoQlBHuunq7NRIrYlwf1CAwy+W&#10;rXv56j6nxG7xi+2fsT3x86ybOjYXIVKTRqZIpm6ghiAYTOvne71aDGAZVewisIg15HbEFBEa17gO&#10;ll6m6C1gMWxiG4poRyK8jqFw6RheGtjRj8DoB785pnU8AzZpIAphlzTPkWR8fMEgVOQloGo8WaYy&#10;BR5PHIKdAxCkqI6QfXTegPsUMpCus7/RU2KqaNcQhKvK8eETJV07FuXOit3yF9v/z/bBI/l3tqwr&#10;AeqT4e3uD7cM1UXjkgmM8QkC6QoJUxldhgyLKQQAGjRql2sYaLkPtmzDJgYcnwaNfivXEdw1FO9M&#10;74PGL6ej6SvxaL1hBBz3JgKH08k6wxAkYCx3xt84BqN7Yxqi7xUB1UVo/DOv6RVGYBWjyTRFaP0L&#10;9UtNOvyB/vDrPLwWXZuOYcAjwMsdegdQkPP8dF9oLkbDpvS2tX9I+3msCr7Y/pFtyx+yb2xazYon&#10;tZtKdltuAAxpJTalOSxjx6IdClqBKMgISCwQZUsO0BUE96XBviAPrU8N4edBsd/0/v44aMROAYrh&#10;6NupqM3OQWtuBhoKk9FZkAt7ai4OjOP515TD7+FxOsk2Ll7LsWzsnTAIR4vjEH4tk0DuD+/b8Qg/&#10;T4A/Nw7vTeSxj4yBz8/ztPXn8fsadonYJboFHmklMZ51zdJOEecg7kPQHy3CsVfyOjf8KmdcrEq+&#10;2D5vA/qc1LAqrz7SUIigIo2eIXQH1Ao0kFyMcQWi8ZihjfsRaFTx9gSgsgCRugwCgIalDvE+mY/2&#10;/CIcOIcg6Uiz3IiOYZjmuIg1x6HriezMQnV2OlrLM4D10xBeMw1tF8SjMz8bFWf0pa5Jp5AdCC91&#10;E97PR31uIurKyUBHrejMdUc22ktzcDhvIGq/znM5EuiOyCT2kwgYsojcpKcfP/NvnQIOgatzx+5J&#10;jBn1DICbLitIRvJVFGPPoyP9ser5YjtxW/XLpPbQwXxWcAL8tgFW2MsKDXrEBhYw5DpA12JAQqYJ&#10;8W+i+3DbQFTf0wdHyobgyHnE3b4S6hFGKfvS0ZhPXVEuRqBQpls77pqOA8ZEUY2MdB4oIKmloqM4&#10;F57HyuCnK8TeUtQVJ6I2j0B8LRsR2yAa9GR4n8hHS1ouKibR8G38W+cIfHBuHzRnZKPtDobU9bnw&#10;GpBTOMsdiVncZCfqGR9/HxTb8D4+ATBfxaRh7u8naPxkpEAH771zGFx7i7HmN/Gvx6rq//Y27ztD&#10;ZrRtKWFonMqKEluwku2DrYqUUI2JWb0a+mZ4im4awE1BSeYJuvpYAvKFArTm5MCbNwEHZ/E37xfT&#10;pWXhyJknozW/EKEVBaZlh2LH/YRdBBh+RtUg7C4gaLKK0JFVQtcUj+j2QkZjaaiaEYeW3EJEqVHE&#10;RD4yn/22JLSmFWDfhbwmRzoi1RnYQ2C20aWFN2bBT0DL9fTw+iLdafC9SvD+Kg51PyJzrs6zEnw9&#10;g8w9hRl2S9coItP9B8VGApXyR2w43i7WQ1M2PnwqGbFq+7+5PXdXpgNV9Pmk+TArD6xgMYolLilY&#10;qQt8roFwMTIJdMURKIPZ4rhfJ0HjpTawncroZRCZhhrm4wIcLO4Hd3I+mtPysZe6A9uL4P5TMdrz&#10;ClH5bboS1wgabwBbs6UbDGBi58KxoWj6/gh0ZZShpiQZ3T/PQ/gggdtIrTL2FDQVpiG0Nouh9mCE&#10;G7JxcGpftGSTiZZkU9MM5PnzcDQ/HnVFQ4A9uXQt6nIgkGuS0XL9UAIpFU25KejIzUNXZhGqzxuK&#10;8DtkVOcIhMg6UZcahgqvh5FflOAxaQG5Y/5NYX3EPhT+/aPxyu9G1cSq8P/G9uH8+GF7X8iCuz6e&#10;0Y8qhO6jh4agCzI6g68Bn2h6MEKtCYi2ZqLrySzUfS0eh69MQtPPUhDcXMDfJPM3FKvUOyGK3qPn&#10;D0VrZgrw/QtRMzoRVWOGA38+i4YcgfYihuTN1DEEh3SFlcCji5NRlC+htoiuyyOTpOHQlBHAgZlk&#10;gTSEH8mDN6sQtWUDEZVWIVBRk4qqwsF0U4yK3hwJv51AfKGczFSMw+N4XOoov0BIVuj4ajxs/H19&#10;SRJsP2a4vTAdzXMT6frycGA8QX24nLpGDBMDcKyY7HPMVelvPr6GxaisH+fBHGz5S7IrVp3/u7eV&#10;v824MrqvnK0lla6APt1LHUJdYdxMzP2IktXpF6QhcTgBDWcMhCMpC10pSegoYklPQ2thFtrvHYFg&#10;O0NTJcmcQ9H54yL0kAkqv02QbR6NvdP7obO4BHU5qajPS0T0Q7JG+yDT72MBRiE4AUCXFqZRwmup&#10;X3Iy6cnSUHtuPKqnJqItLwc1ecno+kUidcpwuppTCIQEVBT1RUN+HqIvjESoJQ813xqA5swcNNwy&#10;lDpnMO+J97MrHbWFw1Cfn0KXmM/zpMFNfYLaAtRfMhz27BLY70+mq1QXBq/D6DOL/XpTAFYhaByW&#10;uPfSbfvIwuHugWham4e9C9OLY1X7v2977o4UV/hoKbwOUq5vgEm6yX+bNHrMaMans4JMByFb+JFL&#10;+6IrLx/VF/QHVowFto1D3fVZaCxKxZGi4fC9UWwAFnSwUt8sRVc6BeqEJBOSY3cOaqcPQVdyLhrT&#10;8tA0bwgrephJ9IViOkaGAek/ZD8F3k2ZOFwSh/YM7l/E0JrhdfXkgWh/QMdLpeugO+sawRCdbvKO&#10;ZDTkZeFYThKqKXybUtJRXZAK3wuFpnsi2hmPnmXJsPEYdeeQgbpy6GoJIgdZ0zEM/ucTcLR8BD6a&#10;Q2Cw8fhO0FXH3eVxhuktQV5vgPooamMkSJD592Wg4pn8X8Sq+H/PtuvRfEQbUy32cLHSevqZqMAI&#10;Vscg09mnRJZPnXls+YoqAu+koZkhbc0EuojDI/k76Y/hxkVVXtMXzvQytN0wnFQdT6MTdC1lqJ4w&#10;DE1F1DvbiykYhzJSKkDVRSejoWgE9t5EcNgSjdHESiG2Wqsjku/JOOgaxmukTqkoAqhJcCCX0RND&#10;aWonK9/Tj3qLLk3HJct0/n4ojhYMZBQVjz0jh8JxD0P7zmQEqKlCFO6tD8ehrSALzVeT8eyZdJvU&#10;X2KTtmFAO7XLllJU3Ul90kHXSpdqAUb5IbJfDCwWYKzyyXcClZ11x8bmIeuguRxrfp93IFbV//pb&#10;1cpsBNjiPO196YulG1jpvHGr0+8UClvlWlgJNEpUCTYbw9+OfnA+l4L2pAIcOONk+LuoW7wyOCuc&#10;kQeWl6GJUdHB0xlp2DLMcd1kikPXxZNcRqP9zyPYyhNoOIrQujyKUrb8FrKEKt8mfUCXRxeoPh4B&#10;y9szAq6efPQ4yuHqKoezexS/K2TJhKc7Dx5HElv3cAvc7Yxo7Borkwg0MPTeQ61E3RKmloGJeHg/&#10;agDv5OJYQTIOjeK+O0sJSnVO8vxkzhCB5eV+SgJakdTxROKJ7NJbxIS9msZ8FiMR8H4ew8triTTl&#10;4535xV2xKv/X3Fb9PL6sZRVdQ1c8K7ofXRBbhZtgsLOivGxZtgGmosKtFIRr2Dprsula6P/9rHBq&#10;ANdLyWjNy8bRqUMRbc4hAPh7GtjDVhh+ZgyjjnxUnM2Wb8tEkJon0jkY9pWpqL6D0cT2JIJPopjM&#10;oQp1yO0lwtcxEj77hXA6b4THdyfC4YcRxnpEo+8A0Q9ASmL5GIjsNyWK9/n5Lf5tGxDgfsFHee2/&#10;oZG+zms5C257Fg3PsJrHD3dS6KqDkaAJ+AlsslnNNcPQnTESDadlwDl/DKJLJ6BmxgDUXxiH7leo&#10;bYzgJ3NKjNP4Agt63WWvm3KS2aS71FDIyPpOjUavAUZofoJY+ibalYDKpQV4+eo+/WIm+NfZXrwz&#10;vqx5YyG1iFqDKoVahTpBobPcUMjdD5H2odQDA1C14GTU5KSh6hp+1xJHmiX7MPLx7YhHTeFwtGQy&#10;2niAUU5rMlmAWuZoEg0Rj06Gqq5fJzHKGUhd0p8aQT3MyqQSlN7hNGQCWWcyheY34fP/mcZ/g8Y/&#10;RiDUgSdANOzhd25EIhECJ8ASRiTMP/OfaDTEv0dZ9LcgQvx7MOxHOOIneAKIRH3cp4XvCazgq2S/&#10;e8hyl5GZGEnRhUU62UDofiM1FMRXDabwTWcYTsbMzoKrYByOTBwCz8Y0+GxiTbplI/i5P0Fjck58&#10;H2QEF5Ywp3YC60Ou0DQ4uSwlIfk7heMR1qu6RgKM9KSv6p4swct3l//rgGbVz4eUdb07lq1ezKJw&#10;UDfP1sAKDDlYAWQRl7KafO8Thb9RiMqyBFZqJhy/yWALS0FAoLExhL51KGyZ6ThWnIbDF/ZF509T&#10;UDVzODoLxmD/NFb2wUICkYwjAcgKlmsJdk5jBd6MSPBFAqSCoPAZI9PKfBUYegv/DAIj9vn4FvlU&#10;iZodQ8c/8199J6CZvwlw8PN7O99/xPM+SuN9A266t2h3AhmU7nRDIVp/koDar/WDb2k8Q/QUhvKM&#10;qNQlYXqzLTcjpvC5h8BPIAW6B8H7ZiaqvtcPBy84GQcuY3j9WAaibanclw1PnZe8Z79PzENmIlP5&#10;5d46UtHw0r8IaF7+XtKQjhWZ9OVqFUQ+gSG3g07SJluGyyvgkK7rGXm0ZcFDSvaSEcIv5qO1KB6O&#10;jCz4H05mC6M4FTO1JqLxB8loySHTpGeguTAPzSWk3rlkmh1F6HKfAicZJtiWw5Z6NQKh5xDEUXjR&#10;Q3yQEcgSwQjZg+9jtqVhQzGGOA4efSvjW58NkmKbQMLvzb+9YNH+eh/kq4CkLchj8jw6Pr+OBjxk&#10;sYPwhxfzfq+Ak+4i6KKobiMIJHx9vH6lDZSgozaRuzGhPtnCzbA54oyD+xFGXiPTYMseR3ZKZ+SW&#10;iRZGZlVzWS9H2FAkxOkGIwSLR/khsRKPEdR4nq6BqH965P/8zHDtyhyE/MONghe9asCRKFYtQdFI&#10;hNGDb00ODow5BdVzqDk0fOBgOUK1eeh+KB2dqTk4VHoKAtuyWKkEgiKTnjREdibB+3I23E+XIvpm&#10;FvVCGhlqEAKMjML+OxCKbqUJ6WYiBAPdRjji5eeAcSliAmN3808vYxzfDFvEQGFtvWCw9hdUrN9Y&#10;v+0tn96C1m8IphDdmc4ZpGsL0+UxJKL+eYv38gOK5zgTnSlbHVWuhsJfIlYRo2Eb6Ri56+3lqCkY&#10;gba8NBy9jhrnlXHAylFoOHc42hj277mIYGOoH1buhm7Y52Pj5HECbgpysq0Gl4H6audDef9zOy/f&#10;eoKisikR/g5GLqaH+biIUxQUZsuKOIeg+vcD4MjNgy23CG25GagaGYdDF54Ez7JxcH5tDJw55aif&#10;SaAQSMoEq9Xpdz62HlWIj9GKr2scgp5f0ygf0zgu2pJGj9I40h6GJcQichMEjTH+P7b1MohY6BOw&#10;6L+/AsiJWwyIAg1/Ky2kEooSrPxWLBcm55nrw7twur7DyIvBgKsf60faha5FOSnqEg/BEqQOOfwN&#10;iv7MctTOjSPL5iPQTm2nYZ41JWgdm4iGMkZlb+TDyeAB7dQzZngHQUfWUp9U1DkIwSCZpiMb7y8o&#10;sMdM9D9n2/9MPlCbTRckZuGFG7BYoaIAI41hjW3hDdZmoeK6OLTm0A0lp8L7lWIcGqN8Riqa8xPR&#10;UlgEW0oxqi4dyLA1k5Rtpf/RMwROB8Nczy9Y+btpBBsNRNHKd5ZtLXfyKabgd//IFpYOkYF5nBBZ&#10;yUeXFYp6+T2FMV3N3z+OBazjOkeg670KfiaYze/pqywQt/NS34a/51u8H7oXumXDvqwzvy0Ors7+&#10;2DuxD6qzMxB8ZSTd7QDYfp8E93PUd61ZqP7KKbBlFKJ9UQr8yvlwfyUVTeeluhRMI6N70qB3gaep&#10;FOvvy98cM9V///bYHWltoWMMEbsHwidfLN+qMI/AMcWof9IuW4FPUZJu7FAmjk4fTIYZRcqNB/aP&#10;RuS1fNTfOAgVRYPRmRuPg9MIso/yDMX63IPhdp5Lm2xAKNLNaIaRCt2PxQYUtDTWv4dJTtxkXEvA&#10;khkIjhABGBIGZWMVnue4Vvn3b4a1eG1ykTqKBHIEZMUwXVVkObp7zjDhsel9tzFMps45OP1k1Jek&#10;83YLETlEwV92EhqyExG4lyDaXoIjp58E+30EEN1YmKG8zyM3ZCVETfjNOlcE5WEDVeelv7Ycux7O&#10;fzZmsv++bfmdWddgfzrQi2ZlankTVj+NqNECjHytpn1EHIxiWDEeuii8l4uq0amozUlGx+94s+05&#10;8DOqYNNC+PU8M9RR4OtuK2KYPI8GrSa9RyyDklkMmwgwpljMYn1nFWuzgHD8819vZv9ewNCY8Daw&#10;VR+kQT0IB8k6YhhFQX/jGCd+b45lygnvY3+zGJCQMWwWJnzcxl0hdAgB78/Q4YqjHmG0549Dz31Z&#10;sGWlo/mSFKBqPPBBOY5MpubLKcOhbw1i3U1AoGqEFRUJNHJtcmcKrRmNBnoorgWWbk23Yd3LBu/l&#10;4f3FhWfETPdfv21dkjkq8t5EAoXsQbBEbCz0y4YWjfLnRbIYhtHflZySeyHizc2pZawcjrpCuqF8&#10;htJP5zMk1vBKhseeOHhJ1e6es1ipW9ja/QjSTSgPYgx4AgiOv1cRnKQlrM+Unua9tefnb/p7mO4i&#10;TGNKpAYOP4amVTeCTd2Kelj097+78Rp0brFeQHkcMQpPqmPru0+Aq+sx12TtHwrznkJkyICD9/c4&#10;vB2nwUVDRysKUT1jADozE3FgNiPJnxej5dJUdGeNQicjxYM/Zv3a40wyVC4o0joMnSsYedblG8Yx&#10;LsroI8kCFXV/kNE3/zeG25UbGaFoJJmNiHdRYDGM9lPte90aCdeXr+qW50Wr04065njm0gojFTEF&#10;u4eh6/fxaKYAfm882agi1ST20JlIJrqZNb6HlUstYQSkgKGK/sxGywRlLP09EoQ/wpDaXQ83DSZu&#10;ENj0+7+3hQxoaNhwF+ofn4POBeMRaXsbIRpTibzg3/m9sCnG0H5hXqtC6qifgAlJOseOawCnY/SW&#10;45sBLIFq8kXYhW7H1ehWaHywFEcuPgUN+YNZPwVoLshFO93Ssa+zIdaUwkNhq6yyhlE03z0M9QWp&#10;aPiqpvYySiVYTH2L4Smoo46B3FdDLoZj5xNnOWIm/K/bDrxUdiRQp/EhVPY+AsTLixJweKNiENAX&#10;o2sIL5oXTgAZyuzVM7wRjdJXnkXDFNXhd/BXfeDblGbGxnb3FMIXvp+V10iDKdrx8r0iDKvSo58x&#10;nuGSCA3Lv/vD3N9bhwPP3cLdawgegSXWsmXZv7GJDQIyasfr6JhfjsiibDSt+Dbt7NQveezPAWps&#10;M4clSKNBF0JBujRfDVo+XkEA0aUZfMg1/fXvT7wegUX7BqTLcAiunlvZEJMR6oonC2fD85dkeOaP&#10;ALaVsWHmWGE0XTtqctF0cyIaCzJgY6m5aQQinfzdCYCRflTORsM6TMadLLRl0eTbY6b8r9lQUcIL&#10;ofsgetWLqwHOAV5kyEcAtFDEVqQh7B5mGCfKSCAkTaPMpEnkcV+Ff7oRu8JksY1G9Q8iIxXTBT3H&#10;GuwwFarqM/Su8EUV+zlGJ4TYxAUsH/z6u+MoqpdMQOuqmxhlHyOYlPJn6yX7/C3DCYSRiAOd226H&#10;44FshBZkonleGSIdb8Af0m/FbrFzm2NY7wUkAVJi2c/jw34Q9U9djub1N3I3F2EgsMktfRrkn90k&#10;rAX6UMRp7iPASCoU/B0CnZlmRmVQGWDWtddzCt9rnHAcQgey8eFlfdBRkIT2wjT4/5SNaHsCNYzV&#10;qapwXe7IAIYNVd/59B0jWdtbE//rknoNRHmA4V9ADKFudoGgh5RHRMNOhniIPnZcHHxLSnkDVPo+&#10;gYStQX1IunjevEJITTVVH4jC7ZCylR1TaNOXaRsnQWPpgU9yKZ8DlE82/ilo/sxQmOaB7ShqF4+E&#10;c2E+7G/8gn/u1T4WOKQdTtwMIPV1oAqViychOC8V9oXZCCwrRvuLV/GIugZuYgq9WJ+sTewlapBO&#10;aXoVnY/OhueR0XC//VvehxXJaf+/e/2xTftEyHLmfoN0wyEXguHH0ONkpGQfQpYYbOowQubG7mLU&#10;Tu8LT+ooHByZgJ5HGUHZNdwzzuhEE6UqCGF9S0daCVTN4yLovNQzXQOw4/HC/3zQHHg267xoUzIZ&#10;RT3NvBiySpjMoWmgbmUod+biWPlg9CRmoDErF/XX9AP2Efkm1c+Q0eRpGAI6dPH9DQOpMgKd48gS&#10;q4xhlfdQ9GCxgVrmv13ZRljydwqwo1170LVsLBwPZ8OxeAzcHy6mprAbLWPAEbYYq9eIOo+ipGDF&#10;M+haUgw3XZJnQSILo7eFJUDzGwjSeBGykNlXhiXo/PxNKKTrsyFwbBNaF4+DaymFO92ZbcejZAi6&#10;Ut6C9v/7gNExVKwton15HmWuI1G6Nf8y+LpS4KObN52Ub+fiyMj+1DbZqB4dh/AmRpRuRpeGUcQk&#10;/RkwiPllIy1RQhFM+1iRqzVmOmInax3LwaM/TB4TM+0/f1t1b3pCdC9bnleDsDV6TdqEBidgTJ9I&#10;Fy+KgKkbNQSOzHI0jkyHLS0P9UVx6Ho8lfogC2hh+KwRb07evCOBiv4kdHeVklk2MmJQhKGQ02sA&#10;0AuYz3Mjn90swFh6Be0fUrSWw7Ukh1okEy3zx8N34GmYvmn1Kxkhe9xA4pto2IuaDb+H7fkvoeup&#10;69H1/LXoeu462F76KhpeX0j26Y7xksQ3r4nHEfwiURs8Hz+GrqXTgIeS0L20kO4sH75Dz5PwuMfn&#10;AOavwaNrsY6uzewf1j176aLkqlhCj8PjJhjtiai6tR9cWYk4PIMi9h0GHo4Rpkfb5xxqDd9kQKGx&#10;Q4pKIWbqGWL16SkAIUNFZTfuE3IOQeOK/8SZCNvmZ1WakI0XYMZfkO6EYLmXgFfzhvsAnmRE1pTh&#10;2PhB8HxzClpuykFVwUCToDt2Bf1qBZnGM8iwkYY6BDrGsxWuJqM4WWVyQZYxrYqWWGVlGn9x3MB/&#10;vUkjsEUSMNI8oYZX4VpQBM/CQoQXUwAuINstmoxo7XrDFJYAPm5IGcRjIiEKVrJClCwXilB9RFzU&#10;RC6ylgcedTXoOmhX8xpgGB6MwNf2AY4tOweORTnwL0pEx7JCsgxdcd1aMpmOwX11CzFA9ILFvOpv&#10;PG7v2zCvQ9GcwGIxmZUXshJ9PQgHlsGmxlqdh10/oGvfUw4HQeAMEgQ2Df8kw9tSgGO5iL4/Fu4n&#10;8tF0ewIa76eb6sqw3JNsZrLwJ8NtI8t3JeHVP2W8HDPxP2878NTIAm89Y3wKU41UM4AhvSkCCjAq&#10;CrYNozhLhc8+gO8HofsvaagsiIfroRK4nyfLTBqEtoJMHBrVD9G3NHxBeRhGRdFlNA7pntWiCrJ0&#10;C1mgN1Em5PB/Axf9Y9wCv//MJsIwmVQlwmrXwruAbmFJNloWFfN1PBwvXoa2A2upCXwmRBZDGKFL&#10;+FgaRoYRs3kRCLt5HLoCXkOQxwxLzEpbGOMyBOa5pJkC+k3IQyJogb9yC7pe+DIcy8bBtrgA0dbN&#10;sXMIzLpwFYHGeq870P0y8javjAas7/gbfflJXYhdWEIK2Rl1hVwPwivBy+g0qEFbx+juX8uG+5Es&#10;2H6WiINnnILDBYPprkagLScFjpRCHC0g0xzQkAixDpnFpTVzTkEPtUy4i2y/N/+fzzK7lhV40Jlq&#10;polqSQ0zKoxiVWNw0VSEA1/ug2NXUUw9l02DFSHaXISGWxJQMZJs9HIhL7gMjd9OwcG5Q01/SMiZ&#10;Qlp8iDXkYKtSs1V1WZupLDGMx45gpAs+VrjC1aDCVLW23oo8ATgyuoDgpdD0HF6JtqWT0PDUhQge&#10;eowS4xCPT0Nwd39Q6XkChPoAoXbAWcFrfQu+/U/A9e59jG7uQMua76Jl1Y2of4Vl1Q9he+N3cH/0&#10;MAI1W0nxVQRIK9mlk/rFRX0hQNH7GGt3kzW3o+Wd+2mYYwb4xwEiUIo9+SmkrgcCyU83F9FvDuHI&#10;S9+D33HQsJJhGYHohM0IdwI6HG1jhPlV+DWAqnMYDn6/D2yZWWjKL2C0XYDOgiJUlA5F7flxcF86&#10;ER2ZhWi6OtGMepTN1M2ieVB6r2EUyhQ76+Kw7cGc92Km/o9va+9L/jI6RhEgRDQBo9WaJHbNVE/H&#10;YDjvLUBTNgVmSRnaJHQZIVXPHgbvPQXwjRmPmtIERD7k+04Nw8wiO1Eg+25hq6pjxQkrZBfWugUA&#10;vaqCnDiw9S/wV2zjVxSsqumAalsdgla295ONYJPcNYbg91FPPYGwF0G/0+RWlPiLhOxESxMF7Ovw&#10;vf87NC2/Ao1PnIG2ZZNgX1xKl1JAN5aHMKOjyLw0U8IL0hGYnw0nv3cx4nIxampdVo7mR6eg5unz&#10;0fHmT+CrW0fB2Uim6eL9BOATM8mdhazMscUqcpQCqViU98a/BcmqQWqtni0/QueiiWh89HyCsBmB&#10;EF0i//5XuSY1ItP/5OGR9pl+tYibkedH+dg94WQ0zBgBZ2Yueq6iAK6YhOizp6MiawiOTBlgXJjC&#10;ck0vlo4xERPdkvJgPgYhGkDvqxiPu7/ZJz1m8v/Ydmx1XlRjZs2YDbkiu1iGfpMXHGnuj/ev64O2&#10;7BKCJgW2aynM7jgd9VeNwM4xJ6ElLxXurBJU0yVFq4fDr6RS5zRW3SFyhcUYxv180qBUUaxVeoHw&#10;0U2oW0oQvngRgk3rEQq0sKIVebD6FfH0MgxBYeBDMRsN+eHlIZQTMe7A34JI9RuwbfsR6h+diO5l&#10;I+FfUIAA9U1gEcUptUdgQRq8i9PgI1g8izPhXZLF71X4nq/uRRl8TadGyYR/YQ73K+QxChEkkByL&#10;y1C3aDy61n4V0cpVBHUNQes0wjrEa7BcSi+r8ZrCnWztH6J788/RsmQiI6oUhBTJvfsb3nUP3SFv&#10;L9zN3x1nGMutSd90s8jtShu9CmfnVLr2QQgxakVVKXbN6I/DZWSSx89EZfEQVBUNQ2R5GSUEhS8j&#10;LNMpaRq7tKcSexqjNMCMD450nYqt9yb+x1nmvT+lnx5uZatTzsXoFqX5FZ5RYDHCgWsQIg3pcD+c&#10;j0Nl/dCUlklw0C+uLAN2j4f3yXTUXjkA+6/iBdYNR1dPOm92BV2MiIFGZ2WeGOJq0/sgWynCbWx5&#10;cxGdnwnbglHofPoahJs3Eh9szWIYMgurkvsLQzKIk9+LZcgo7iNwfvBndD12OsUvfTw1TWApgbEo&#10;mUbPorGzzatnsUqmefUtzGBJIzAyDDi8LAKNPvsWp5v9BKSgfs/iXJrB79IRIgv5FyuEL0T742fD&#10;9/Z9NEwt74S6QyE8b1YaRPklV+VWVC85F/4Hk3j+fESpsdrnj6Rb30qQMyoi04aoZ06M4nhTMdCI&#10;oXi8qM96H1hC47MB0i4BRp3hNWT6fAI/I4/6JR2dP0vi3+OMXtTCBcqVCSzW0E5+pzQIwaKhFT4G&#10;M9hf9h/XMnXLx4e12E24Zyhj+YFmWkRQiR/G8WbqAy9W0zqDXfy8sxBVFw9CS0kmjmQOQ8sPyCrH&#10;MhCWcm9WJpeax/sT01JCZBWrLj7tq7WJylVBYh7PhwvgICO42cK98wvRuaQUdc9fDlf7e9yPUQx/&#10;HlTrI5Vr0FLUWYnud+9BA1uvg2G1h8W/OAWeRXkUwvkILEk14PAuJggMi/QCxgKDh4yj0vs3Fe+i&#10;7Nh+/EyACEzmNwLSAv6ORaAKEJhiIvdDqehcNh7tb95Jo1YSADQyi9gzEmbU9dF8tCykiybI/A8V&#10;ov6JcwwTatNdn9B2YpvAc4LLpp4xjYVs5fNRz7DxBh1DEa0ZjcMTB6EjvQx7ZrAxVxXDy4BEka03&#10;wKiqbQT3Z0TLiEpjqzXT0mIdDe88Ca6OOOx9uGR7zPT//k29mpFDGRR6CfD4tUwYL6Jdcb3GXlg6&#10;RhRnliN19DFdA8E27jsvBw3FiWhLycXHk7nf7gSzLIfHMYtGPmoMayXoesHyaX9t0bFS7Xz1VqNp&#10;2VQajC2SRgs9mAz7/IkIVbzBCiPwlLZnq0OoHv6989GxdAbC89MQnJ9Eg+bG2CQvxiYWKLwEhMqJ&#10;oDDfL5TL4XuBQMb/BERkG4Eltp/ZR9/zOzFL73sP37sX5MI1P5euJpXMk4nGR86E4+NHqavaeZcB&#10;9NBdRZQEbNiLY09eBTd/Y994k2Hazwrdv96sehJkJIzFWtHIPrJDCoL2wXCvGoKW3BzUlDP0fjfd&#10;REIhjQxopxRQKG2Lg59RbKQhiSDWmGtl3NVtoFcrgxzaW/7/zzIHn0rdEukZRqAkMvphC99GOncP&#10;pIYZggD1jDlRzC9GpW/kE8k8Ue8wRI+k48iXT8WByxlF1ZbAY8tj63rGsIdGt6lT8biw+2yTMhkZ&#10;fkt/Teboev23NAQNTDfS8sh5DFLeJ+jUT0PqVnjS8iYqn5wDx3y2WgrVHgrYnsVFhglM648Z+J9Z&#10;DNvw1QBR3xkXl8fv9CqWyjNAC81PhvuBLDQ/dwkb27tkwyA8UTfroYdiuRLNr/0UoZrNCPg1zDTG&#10;IooYDXiszwJSb7FAo+9VS62msQR9f2IsMBjhqizsvfBkuJdkwh0cAq+GszKE9nppF4IG7+Wh6TfD&#10;sfs0MsqRcVak67ImFSpTryVGou2D8dFTebfFIPDv25yvpiHakg7HQyNwZNRAtD1AsbiuHI1PEiSu&#10;waR/uioztFAZX83i46uyuErIuYYgUp9JNLN1koE8rq+wNTQyumVLoriz6PVvbQKM6s1vBB66t6N5&#10;0WS0PjqLgvF9+Ak6RckIN8H14d2wLxyNwEN0FWSF7iWFdF8yZoxNaNgT2eGfVSy31vs55qLIFnJn&#10;XoIoPJ9sSBCJ5RwLc+GkPmp7eBx8B8g2YUZ9vEEvQR/UwPUAX3Wvwom5f6kf671UmvV6vGiLMsS2&#10;XBM1ICrgtJ9PaUCbHGMk2qRVKrQWTppJ4gVfyUDdeQmoZrTamV0Ed8ootD43yCROTd+eeaVkoCYN&#10;uBOx55n0aAwC//i27o6U30VbKMoOjsCHE+jr7meYNrMvdoztg+Bro4B6uqrKXLJHpjX/mBeGYwX0&#10;m/x8mKqdQIk2J0DDMR2OUt7Ya7xB0a5ah1pL763/9aZ9FIgqInCTdiPeJlRs+zOBs5vREd2Z3JC/&#10;AtXLv0GdksUoJx2R+UWMbhjNEDTBhXSBimoMs1jA+WcXuS+BxqXjEwwBgUeimUAxoOE+Or/YRgLZ&#10;LRfH37QtHYWmDbeaIRDqM1MC0Bo0LtFuJLxhYeu9QmnWleFbRX1yQYq6xNLK11g5IPoa1scaupuh&#10;CDgSEe7oB+wai/ofx6Nu/CBU5Q+HM60cHdnZsCUXoHoqgVRHb+EcQHZSYz/J6slWmM4IOFyfjk13&#10;Fw6LQeEf2w4/RgAE4+Dt4MH2aR23UagYQ1T+ZSqweQL2TRqM1tGpaBgzGMfGjkBjWR4aRw1D9cT+&#10;ODBhBPZMJON8SIbx9YPH/QtWTKd108q3fJJz+fxNgFFliJaVktf+4aCdPtuJoEantWyD/YkzEVqa&#10;hW5qGxlC4bEMY7QEjWNpChn3nw8YN48Zmme5uh5eg3ux3CW1El2BQvTQ/DxqKLknuiZeg3uJwKvv&#10;MlkS+V0+bMuvofbbQzD44CfbSBNb7ifmghSG89UCjcCkYrklFdWP9Zn1yM8hVJPFL6Hx6Zo+TmRI&#10;HY+enFJ05iZj/2yyyO9mwHl6MRpHUt+8nUfhS83iGEB5QQ1K16RhKqCscHkGA21D8c69SZtiUPi3&#10;t+d/PCQx8GGumYqpfh+vnYq6azAO3tQXPQ/H4/DNBEOiltbIReP0PBw5fQgqSrQiUxzsKTlozctF&#10;7ew4XhDdg5PAC2zjjSlLyRYhAJjWchwwve+tf+WM9F65BqtvRel8NkIElM+oWo+mxVPgZAgr92Nf&#10;WkzD0BAmXFaOhIJXLVtAiYXC+t4ClQx+oti1gPbp7/52MaI45naC83IJklL0LJsA55KxPE8R7Lqm&#10;RaPhnCeWIwMtyDD7Gk1D4PQstVjJs6gQ4YdGo2PxuazX9xCga/IEBYkYswQVVlPj8HuqZRalCzRO&#10;pos1I5HP9+riCKnxKdxWFwfrq+dp+DrJ8F052HNBH9R8lbplA73BsSno+FUajub2g5NuMkQmilKX&#10;+puHUuiSjaRlujWKgIFNz3AzLKJmVWo4Bod/e3vip0N/7G9ROlkj4/rBz6L5Qd6PSWXV8XRHeai6&#10;ehgas3LQflYKojsnAAfHo3JiKg6XDAHeKOLnAiOCA903sSK62RYURvtMhRhAqPUoD/NJq7K+7+0h&#10;IKSUCDfjY/2kX6X9w3UbGWJPgN+IW7ZYuoAIoyEZx8cw9RNxy5DZAk+BZTC6J4Gj10UISJ+A5ZP3&#10;nwbHicVP4ew2x7TcjJJ+zcsK8dYtpdhwehGeIMMeeWAWHjlnMBazAR36VTn3t3I15twmFE/lsTIJ&#10;crKTMsjz4gmeAobU5wGd7yKg3ArvN0wCDfl7UP3WUjS/dDXaln8NbS9/Fe0rvoKOl65B24tfQ/Py&#10;G3BkwzwCxcPG1MNGJdCwoUVryByXmZRHtJH31pQAbw/F7CtZZo566zeyEW0Yj+gbJej4ThLeOo1a&#10;dH+RmeslZjJTdruHMJBhoFI1Eq/eU3h1DBJ/f2t4LrtCa8dppL81z0W0RTXNV4kkPQEETVlo/NZA&#10;uDKLKLhTELl/AlrKCtH0zWH0g2KXEfxtPFnibRpdiStWhDKfQS86Kt9CsOsNhJ2NCAQ8rCxGDSEP&#10;xR+9tRJ6IaeRdOoGCLEivRE3otUbUf3IVEZLSq7lURPkIqD8CF2Bl+9lIKMbaBRFLRKeMpDJv1Df&#10;KLQOEizK0PoWWKxkgYVMoZyIXk8AyYnFT0C6F+eZUXhOMkz170dj8bQh2DptEupGjqJ7noj7Z07A&#10;hik5eH9sOR4fP5jskg+XdAt1lXseXYBcFCM9D8PuMK+te3E83VcRNVAK6p88g6A5SriQWWKNSO6q&#10;ZfEkRAgwH3+jxmHntfsfKETH4xew7VVxPzKLYRfpnRD8wSDrcQFCXYPMlJOgJvEfLMLRCQPRMz4H&#10;0Yem4fBZfdBamI62zHRUjkpAx7MJlEAnm3HUipaUlNVKEXAk4bV7Uo7EIPH3N+eekdCQSY13UZe4&#10;GYcbezWrBRjgUCy1pKH1tiQ0ZibClZaD6oIU4PVS06nlJtiCduqMaDNvh0ChO3HRLWnMS7j2TVQ9&#10;Mg3tCyeg+eGz0bP6F3DvWIpg40Yq990ETo1J72vz0oWh833UPn0m7MtS6QroDhan0DUk0dBWRlbG&#10;V/re0gsEBV2Cfz5BREHslMYgkyjf4Vk6Ar6lQ7m/QGcBxLgIln/LNXUvTUdo8RC0LZqAR8Zk4ujk&#10;sTg0rgD7xhdh86yxmFeeSY03Eo2lY7Du9Ex0zi9FmAK3k4zoWDIJtkXl6Fw8Dt0LJ8O1bBxdaBYi&#10;fykhoAvgWpKA5mfOYJRy2IhYsU2YDcm74wk2glKWTPTQjQUXJKH1qYm0wT4Chg1MWtC4d/6I9RQQ&#10;0KIfwWOfYvUzNceh9kvD0ZZdhvr8NMYpbEjZE1BTlIjaHxBMbxUjQk+iISrGxj20Me2sVEmUcqRt&#10;7T+Q+X3sloT0SGcOf9w/BhYldazxEwKKGZfL76WmA5q62ZCPxlvj0JKVgtaUIrT9Lpk+cCjCDi0N&#10;toAthr5VQi0ktvCYXl0p/MDh5+GYP4Ytb4QJg13LqDcWUgcsGov9z9zACmk3g6ki7hq0P34xK60Q&#10;IQIkNK/YZGyVVLMKwcHf++fRsGyJ3fx7x+KRODJvHJ69KQ9PfqccK35Ujo0/Houa+XPQtmAU3QJd&#10;wlLqGh5HTKV8yeeB5JPCc2hf35JcdD4+HUvGDsQHE0fjgymT8NLU8fjD+JH4dl46fjNqFF6eMAkv&#10;zBiDD+6YjWe/MhwrT8/Bq5MLsGJCIVaNHYl101Nx5NelBHwiwZzIa+E18Ph2Mlj9ipsY7dSbEFsZ&#10;7KivFg0vXM76UeY4G80apNWxEx55H3XAEi6WO+dn/mP6q+im/J7fIkjbBHYWoDI/HsGkkWguTkXF&#10;jH7oeYSSopp11jWEcmEgI6VYLiYGGlP4nbL3qP4HJvM/+724V20dBIbJrxBtjNGVQjbJOYFG/UkC&#10;DkVS0C364t8as9F2VwpBk4OK2f2Bdoa33aTA4CH6WIcBjEnYUfSGqF6JA0QCTrjfuQOORSXwzSun&#10;26Bvf4DAWTASoYpn4Q0q0eKEbcNPadx8goKuRFplcTJf80nRVphqhCgp3rMkCY6l5Xjmu2Mwu2AI&#10;ChIHIjUxESkJaUgdkYy0hMFITeiLGcn98cIt01D1wFgEHi6mW5Or4jE+AchfM01AQvGhVOz8w1j8&#10;5JwkvPrbK1AyvC/GDOqH8v5DkDFsMDKGxiE9IQVpScOR2rcP0vj56rQM7J48GvWjC3FowijUjB2D&#10;XVPLsffOMYguKDAiOEg94+H5nXztJGjsr95Ol0yGUQ88G1mk420y8Vg4Hj2LjXQ7fBS7qjtNf2Et&#10;GhY2r/o/2ttntQ5Bm/IxRdh9zSmo/xYjnzcKzErmevZCyE52cZIQXJq4r2XtGdzQDUn09oJG88vQ&#10;EI9d8wrvikHj87eqlfnNeraPlia1njdEpDn7mXVc0D6UwCFzOPvyb3RZRGaIJxWIwi3J6LgjGV3z&#10;khDwnwJP9/WkzDbTh9I7kMi6QatI4GkOUOvK78BD9+FckGL8fvMr3+SfW4x28R94jszDiEhaxQhH&#10;MQo1AYWkSYqZ1H0mwtQIYVL7j89LQnL8IBQMH8jXBCQkjUByYjISEpOQlDwCKUnJ/BzPz8OQnXAq&#10;nrulGN0PEqg8foAt/ThYPg0YaSMfgfWH8+NQmp2ElPiBSIiLJyBH8LjWsVUSk5KQmJKA5IREjEhO&#10;QP6goXh28iQcHpOO6lHlOFJehHkTR+H609LQ8NB0eB7ltc8vRvThBIJSveg5dD0liBx9Fr6Qi2Kf&#10;4j/qQNubD8JX/xbrjXXIulQQbd6bTfXJz+pbYsNUB2YUtXC6ZtIuBEYzg5CuZIJEcoL2cjPs9rGh&#10;U+QqwRrs0rAH2lAkEAOLGTSulSUCJ2PVj/J9MWh8/hb8IBthPYDBF+snUu+m2OVAJnZ/+yS4GKGE&#10;tuUhuj/PrO8W6owzc5G8GtPbRhHcmQyHxG5gGQHD6IiM0ttPoluUPNN75Q4UCcG9B81PXAz3/Aw0&#10;z2O01X2IN80K6NjBSGTmJ8BQVrU3ChJwLO3CzxST3iVFqF02HSOT+mBEPA1IsMQnp9CAaUhK4iuN&#10;lyRjEiyJZJ1E7ZMYh/L4Ptj/wNlkKUs8fx5YrEINMT8Vi75RjJQRSQRiGoYlZZGx4glAMhiZJVHA&#10;4TlSklLN+3iCc3hqOkbHDcYDpxVi09iJ+N2ofJ5zOLKHJOHLUwfD8UgJRXwR/EvjeW8ac5NKhmUw&#10;8fBs1sNB1h1rS/OyGCwEYgytujMRkQFK72bVqYaOapCVulN8/u+bkZEhxwDKHb5qcqGDTFNfwKg2&#10;C9E3S6wFqDvpsjRbVQxzomblb9XRXPPM2L/tlt66s6gMjToId9ZEM0NTfRCg6g68mInq3CGwp5ah&#10;PTeDkXUmDuT3x2H6xY5bh8HxGDXGPgo5njzgyKBm+ZA3yxtR0o3sYhjFujXenMU2ynKaOTgtH6Dm&#10;4fPg3nk/HBJ8/nZ0v/RVOJXootDTYO4TASOj+helsbIpGKl7ah4aj6vH96NLGIjhials4Rk0XgJS&#10;yADJfE0kyyTTiAkJBFJCEobQXcTHZyIhJQ/XTRxADVMO/xIr0fb5gCGjLUnDh/efzXP0QyYBKaCM&#10;SBqGYQnDecxhGMFXATKegBBwklKSkUSmSU5Ix9kjEvHOtGn40/Txhn0y4xKRkXwy6pZORGSBQvAE&#10;3luOyRb30OX2PJiDuuXfpnuxMeqxdIlAorrrBYdeT9yURTeAUc5GyjmyDm57PA1PreKjAG7gfTyT&#10;jV3j+6AxJxtdWaWoKR6MQ1cTIMeKqWX6G8DI3iYvQ0YyDwX5eCRwd5+TYxD59Lbu+5lrwh1DEejo&#10;S3TRr2lVIyGuYwhqfjcINQW8mWL6/AvH4XDhMBwrjkMN1Xdbdjba89k6nhD1DaRKP5/waGTx8AYY&#10;KvKd0lLWzeqmeYO8aaX4NXIuxP162nfwRm28abaO/c/Tr1PLkHX889ONMD3RgGIc5TjU4ed4pAB3&#10;zk1EOo2fFD+CICCr0JgpyYmW4WIlPj7evAo0q1atQmlhLgYTSOUJfdC9bAJBY2mizwOMerbdSwrw&#10;5y9lIXkEgUHGih9OMCYnIy5uqDnm8OECTCJSU1PNeeJSCViCaERyJs7KysDbp0/GfLqljEF9kUFN&#10;lTkiHW/+ejxD7FJGYGmmMSgp6KLLlWbqeXQ0goefQzBA922m+lrsYm2fBos2q9tFf3FyX4FrL3z2&#10;fIJgGMKegXA+RVFdkgJn+ijUFw/FoZIBaCpJgjOzEPsvZyBTTc1phjnILREo9Cx+2Z4Esu7utNIY&#10;RD69HXpk7LqQRpLT6OpI7O2NjmgC1b48VH6zP+pHjUB12RC035UGvDsdeH8c/I+lo/lHQ+F9L4Ph&#10;+GD4Ar/hHWjtlljqOnZLn95009aNax91/SNkTTNtfOJcBB+KjTUxuZLPGJHfeeczUqKBaxdMR3na&#10;QMQRKKkpAgVbdgwkMqBeZVjzOWEEJk4Yh2/f9HU8cM89yC4qpAFPYlQ12RjL/zfC6wBdkovh/P1X&#10;F6AgKwujRhVi2NDBmDJ5IoGZgIy0dMw+62xcOOcCAxxpJbmltESyT0oWiofH44GSHGyZMB4vTZmG&#10;yfFDqH8G43fXlhMYExkpUsgTJLofdTvIBSrnU//YBayiWoSDIUZNFrMcB81nN9Wl6liZdLksO13Q&#10;eQxMKCsYFR2a1AfOjNGw3Z4OHBmLCAUx3i7HsVls9AWqz0x4lNWn3aVRzRiobvV2p2Pj75J/FIPI&#10;p7c9i8cFzLgIKmeFVZqRKJbRq98hqhpBkIxG9c2DUVk4HDVlSei6JwnYy5O3pqFH01/b6C5CL9AV&#10;9VgX/zdvUFsMMCqkXK+ky3vzzNJl1vAAGu5zACOGCSxSsi4Vb/z2NKTRAGKQREZEcj9yR71A6QVL&#10;Al1FXm42pp8+FYGgB9VHa2Gzt+PM7JPgWDwennlpNBhBesJ5Tiw9i4rwg7OG49prrkNVxQGK3qEo&#10;KszH3j27MCJuOHZ+uMMAJTszy7ii1Hi6I4rtYalpuJrA3TelHFXj2MpHFmH91NH4zuRRmJU6EG//&#10;OIUapldwf/qc7qVFcH/wZ5ilz8gaaljHG+Df2qyGaIaGBH6LkLefeWpcCyXE0XNow/ZkRCvZ2JpG&#10;wN09ANF1JWjLSEPrJQxqOlJN1CvbK0Eb9gxAwJuJrb9OrIhB5NObcxv9FWlJC/9oaqtYRn5MmUN0&#10;JpF59ESR4UBtKfDWGPiuJ3VmleBo2UAc/f5ACtg4hNsT6Hx2ULDxBk/wu9qO36zlmiwBLKHG7wNk&#10;GE8Vah+eychhRAwoqriYuD2huBYxUmKL6HkkF3fPzaR7ICjELtINBIdhkxi7GJHLkpmZjrraary6&#10;dTOOVVdQGIbR01qHl380Fj3zCgiYXEZLVvLvs+fTNbgI0Ae+mo8vXX0JHF2tWL96JZ584hHTp1NZ&#10;cRT79+7D1Vdehbihw5AwgmJ4RArdDq8ldQTuLClBU/FIVNEl1ZePwYGJpfjzaQX4xtghsD083ohu&#10;/+Jet2u5RYnh0KIECv/TybpHjY4xK1AwdDaviopYv1Y9WhBR6a1huTCE1jC6pU025sKRkYvuW3Jp&#10;vzQcOr0P3mUJN9NL7MlHRcEIVJ3HyKiZbKrIWMvwm3D7ZAToXY698Dem1IZ3kwqJrKDpWxiEoB6p&#10;S5+GilTYWZmOn6fi0JyTcXjKqageNwKthfFoy01FI/XL0QuHmtWTnLZi3lw1IkG2CvNf7OZidGr1&#10;RMduLcY+5mbFMB/8Br5ludQvpScAprcSe99TU1CABtjiuxaPxdyy/oiLT2NUMsQI0RNBkpKSgunT&#10;p+OKK65AXV2NOZ+mq/R028001pD7GKqXzEKQEZB3aQHUcfn5gMlCiBHM+78ZiwtnjKGhrNGCGugt&#10;Ua/ZCo31DeZ1/NhxGD4sDokUtikSvUnD8f3CUuwZOwlbx5fgsfEZWD8tGS9dloqaBRMRXEyxq7SB&#10;OU8vy1ig0fge1+JieD/8I1zKvxAEUoJRDb4ig1i6RrWn1IUaqCpTdS2n5OUuO+Fy0APsZKMujUPl&#10;DLJIwzjUfXkoGkYOo8woRs/j6iYoxrHL+xEwaWbakLG5bRD89C4ayln3QtZfA2b3wxP74ijDrW4K&#10;HedgeL0UPQyXQxp6uTaPEVISWosL4L3gNNhvLID99hL4ns1D4LVMRPdk0k+mms4rd89FvJF2E9pp&#10;7o3oVGNaQ/TDEYkxVqqmUUjcKtFk5Wl4c6FO2B+ZjfC8dLoI9e2cCJJPA0YhdffSHNgWl+C6sQMw&#10;VG6HekGASUiymEVCdPDgwaioOGyMGxCDEZotzY2445e/wndvuhndtlZ0rLuLEVghnOYcvef59PkU&#10;oWnIQtf80fjGzKF49503ce+99+C3d1Or0UDBYJD+nwwQDqO7u9ucPy2N7tFEU0nIHZiAKckZKB/c&#10;B3VPXElXMwqBpcUU8xkEhDXo/MTzqeg790K6KgK1c/FprJ9mRAOMmgj4o89/H/bVN8L9+i/h/egR&#10;hCpXU7DuRtTXgKi/iZfkhy9MMLHhdtkpZpvScWh2H9gystHxzTw4vpENe1oBsHU69szqh8rccgSe&#10;TqSHGGAtBetgpEuG0SILQWqZ0N7P6SIwgNF6+SaB09dajVsrbDtPhf1P6bDzZLZssklxMhpmJuLI&#10;pcPR8eskBJ8uQvT1AkSa0/k7huPOb5npqOqh1jwaf6ST793wsVWYtelCHbz5FqsCvBWIeKwbDB9b&#10;DQddQ2h+Iin6BMB8JkIyRRrmQeocguarU0dQv+QSKIMswDCsTiJoFN4eOXIILpdaYwTXX/9VbNv6&#10;Km668TtsRT7cfffteOqpp+mzG9H65GwElygXo2EJlkb69DkpChelIvxoPt554Hx89Zo5OHLoCL79&#10;7W9jypQpBM+92Ldvn2nZKgcOUOMojGcxrjElFcOpr8Zl9EHHggkUuRr6oMjLyjCb3vZPnc9KIbh4&#10;HWGe2714JOyHXjDRko984n7jDtiXFcGxKI0RHiPFJWXcNw+tS+nu1v0GET/rO8xGGLXD6zyHcoJA&#10;2FKCgyMHoDOjEC2Z+WjNLoTv+RJ0fauAoTUjqWNpJgEb9ViBTlh9hsSAVhYHNQ8hcpKFlNi29a6M&#10;JdHWOEQYs0sdB6hdtOZLlKCxPR+PyqtHoOa8ZBwaOxiNWmKMoWJHWgIai7Kwr7A/om8XWgPB3XfR&#10;QB54/RF01uxC5Ypr0fr0JaTfc1GzaA4aF81C66LJsC05DT2MTjreW8aW6UDnS18lOHLgfSiBLauX&#10;ov92kUDtWZSMtb8Yj4KkeBpkEFmG4W18HN1AMgVpATTFVSPZnK5OXHHp5Thy+BhuuulG3PytmzBp&#10;zFi0tjYSShF0bPkV3QLp2Bz3c4wnN0XjuZeUIrDrOWqVK3H2WefhO9/5Dra/v90wzBNPPEHWtMYq&#10;63X0qDKyHK+FII5PScAgXtttFwxHUL3lvL+gGWv8t0N5NzWN3GNYHax0Wx0vXEPcOxCkNkTrq3As&#10;ZXRKUIXnJSOwMI/1OQ49b9/JferZMOUytWSKkxr0BuqRUxD0MnB5KxPVlw3CkdwBqC2KR+0dcXC9&#10;R01qS4GeQ6kUSpg2VPLOrB/M7wLqGqpPw9rvZ3w1BhVre/3XJS8rClJIZZ5bxDhc86cjGrLH76Oa&#10;z9tJv0dhhI9K4Fmbj66HUmH7TgZ2nXUSI6U87kMa8y9RRsAaixsJIFC9GS3LziIIZIxEMyotakar&#10;ZZJqKZ7tO3iB+9GxaBK6KSydGnIZM97fKup7Mb3TCwvhfnw0vsyQMTEhj605zSTQkpJSMWr0WAsw&#10;dINBgmbHju04bep4nHPuHKibyuvXQCTqAL8H9nf/yBZvRWPuT/TECYXX7qZuan5MrqFG6sCAQgs0&#10;pjKkPm/O+Wjv6oQ3QKaUGybLlJVRyyRTANMtJQ1jhBZ/MmrmzzQJR88i9YWpDnT8z28cGgscMGCi&#10;4CbL2pYwILHt4Hnlxu1ofeR0hCjU1ZvdtHQqQvue4rldJgJkGzBiXFrL57uFwYo6kgfCZ6OdOjXp&#10;jTbcSzfbkYRA5xAKYw3RVJLW6h7QlJOQEb99qWMZljMC3vSL7E8DZvmtwz/wdwxGyKbnMnNnsozS&#10;w+qptnoyiTSCSerZTJPV+Bh+p9WnNBBc0ZTfMYwXuYJG0gh4L11RBAH1qjpeQ92L59PAefAtSaIB&#10;iOj5SahbdBb3b0aoeoVxQxrqaA3g/vvF0PVSVvzCIlZqEpqWzcKk9EFIT6PQTEpHFkNZ6YfubgeB&#10;S63ECtRAI1+QrjJk9WNFQg7DPsGQG+2bvkcGKfxcduktGqnWseQshh8NJidC5JhGEWaj0DgfK+y1&#10;hH2304HcjHxkMGpLTWe0lDAYz31rJCKLSuBdpiENJ3Rt/I1i9V9ZRZluvfbsfBCesNswWt3Gm9jg&#10;itH20sXUHLt4LS7eJ6/ByGIJY7lHuibvT2mvgcZ+ps+PRNA7VMWak8Swm597RyRYgBF4WByavMjP&#10;rSPw2h8+wzDbfpni89HgWqPePORKWoYHMg/g1jgJgsiMhTEHt17NDEjtoz4Kx0CEbUNohHWsRI2Q&#10;0wQzRj9iGvWsug+iY+2NjLYYAS0Q3VIX0VD+qA/tr/2eFaJhClbG0+RfTqiwzxbP4gwE52mA0ihW&#10;Jlv/sjTsnz8bM9JOYotOxAXnn4u777odGzeuh9/vNdGMjKrt5eUv0tRa8lRgIXicO9D2+GnUFTlG&#10;gFraSRGKBczec/r5t+4lefBXbeC9CRisx7YuzGUEpogrqJ5lMRbvt4Ph+tuvb8OadauR178Plt5Q&#10;QMCNZEMpgpf3rhF8f62T/rqc2B2iaKryyYsZldkIGLoc2xuoe/WnBHAlz8lGyWDC9Aiw9AJXWd+A&#10;5w8UxAQF7Rg1uTTa0diQdpUNaVv1GZpuAUMMFmiMndUJLeB0Dsb2ZYWfBsya76X7vLZh5rEtejqG&#10;lkn95MACDN9/cjAdXN/Jz/F7zc0NElAhGzVQeKtVcXIFNEtEA7cZKTl5A5qLE3j/IbTPZ0tjiw4d&#10;2wAf/1b95JWk6BTjszUoSkwj0JjC7z4b6upzaGE6DZxs3FLwAR6LUUzH4nG4/1sTUbPnbVx7xfmm&#10;0oL0P9GQxsiyMimuP/6ItO7ntfgohtveR+fTZ/MY6Qg/kGdEqHWO4+fX5wD/bltCZqCRXWKZjvcJ&#10;RJvRK/VNbVYEFmab0PnIrAGec+Urq3D7bd/Grge/yahoLAJ6+qyyycpe/xvsoiKNZu6b+2tmgnd+&#10;BlofplvyHDXgDwSdBI+XQYVYnGAlUMWd8kcmaUFE634ReBgRm8UwxnbGbsfteKI9T7RzL2CMluka&#10;hg8eL/4MYG5J8wXtAgzFkV8g6UUaKSl2YDMmRqPMYyc3B48VASvYOYKGeV2WoavRmiZsxfzPzHLk&#10;DcoFyHjhqldw8LErKCQY8oY70fj4BaaXVsMke1uUaeGi7k9a+nFfL8Fo9e9YQx5MH4z5eybsS8rx&#10;3p1j4PlwEWbnD8Mzf/4BvPb3KKeC8DK090lXtX+IqvW3oGf3H+HStNVl0xB4KJfuUAxjgSRoJs7R&#10;sAv5Hc/v1DkJTvuLX0H7qm/B8fodCHd9TEDGHojh7mCQUIWm2jeRmzIUSUOH4IJRiWhYOBmR+Qlk&#10;Q4bQLL338PeLrkEsl4sQr8MsFrCoDN1k5eDBlfCSUYIBAoTnVZ1qvLSKGogAY4rYXS7K9zRtNpT2&#10;tPSJ9WwDq88IRnpQ1xj5cZxdVAx4ugU0fu6Iw86nyj4DmO+n+AK2oebJGF4t6Xnij3kwreBo3JRE&#10;cAyFGpn1yT7ykfZkXuSbZBJrBLxeDU3yPrRum9yU+SLkYTTWzH29vKFGND9yIStFYaRaFl3MQquf&#10;yEsDetm6rQr8rDgUA6iH2QKWPpthCnQtmuJho6va/sNidMyfiv3PnEHKttMzEr7qDbfvRveBx7Fv&#10;3U95HY2M8D8gaKcQgBlmcrxjMV0Hw9UADRacX8RjZqB+yRj4d8xji61H5bb70fT0HFQ++y3WQQNa&#10;ag6i6aPlpPx92LPql7hx1hBcM3EQDj8wFUEBWvOlFhT8FVP+7WLdq3IxyvZqILmb7tCzNAudr95J&#10;YHjIMOSRWNJOuSwtN6v6FruLWbRGsIQ5/M+SYYacAJhYMRJD8+VZJHhNOuX4Pr2AMYDqHP7XgNlw&#10;S7Iv2DXULNT8eYARIpU21pr2GjRlHTQGGAMgRlca5RV9naxBH8qWbDKTBIlXr0Q8McSb4ItAxDca&#10;VRah3uk68CganpyK7vm5iC5Ior+2Rtir0gwIPhcwvbRutUYzN8h8Z+kDDQr3LByBg8/n4r4nLkKb&#10;r4MV66fb4PmpATRqLcpWqjHG3TTAUw9fhcpHx1KYDkHosWIEtt4KHzVWC8FT+/jFCLZsoYN1oYf3&#10;JqEbdrezgTBicrdCk+2oIGk8D367/DpseHIieh4cyevIY0PIRM9CgnhB7/CJE+/h80rsfpZqAQF+&#10;nj+W91FGV5iGdjKhq2Yz65ThO4tmJpml2ggOS7/os4qVIBWzw/+4pWH0JNqYNxCzKAIO1+biwMMD&#10;yTBaXv64vS3bHndJ6Brx14DZ9INknx5yGWGU5CFgRFtmSTKpZ4VbfA0RhWhNhbcijuGwhJQOzr+Z&#10;135m3EwkvJmAIEXqRuiSzHpxQTdbt6Im3RhbhUDD2w1EPEbDhNVL7WqC+9AKtD59qRnnImFsiqaF&#10;yF2Z1tkLGr6ahB4BoukfbIm9bkutWP0yfopi22NFWDtvMtr2r0Cw8SArr4u16oEr3G2YxsHrCjIM&#10;1WwFBOtQ/9Y9aFo8AR3PngtHxWsEfhui7W8YVjELNioqknbg9Xv8/A31WbT+EFzb30Dr7+/ASxdM&#10;xneevRKXrJ6EPU8U87qTEKabdZEtQxK7n7hXC9jWvcjd6DUGFO6vV69mRvA+epaNQOOSyejeuRiR&#10;YItZh1hr4aleg9SJqudgMAxeGXxkllBIEoCN0SyIzRBbGkYMYvSJGrj1aqTGq6Ox93JGv81a5Emj&#10;KGVr7qO/xwCjBRQjXXJJYz8NmLU/ifOBGkTD9ax5KlLQioYsNjFzqB2D4F6VwXAuhRdB90VAqe9J&#10;mUEzfqZ7OH3qy7x0hnhkE0HkgO0IFu15HAep5pV91LMTo6TQCCvcTPdkdKGVLzVG1YSEEQJnzyK0&#10;PTIVPfNU2fmseAJExVQsywILIJ+bZJNR5N6oF7Y+MwUv/mAm9k0qwUcTRuLtyeOx94qLUf/7X8Pz&#10;8krgmJbioNHpIhWt+fzUI3UbYN++CCF/Kzxspax3FgKaoSzcDkTofrqWP4uKn34Xr48vReXECTg6&#10;bgIayorw1rlFuOmRczFj80W4+/nxaFtGQb4ohaBO5jWd2N0hLWMBxKwwEbs36SblZwK8P+/SbNNX&#10;1rH5J2xMVfAHbQQEr0Guh9fsNgwdMYs2NkYbsaZxI57b/wqZnHUrtiGrR1m/np77CIZ+9ByUDBoQ&#10;RZtaoXU/dN+ViupyjTbg+dngo7SjbK2VNqwoeZCxb7QjAYcfyfv0A9VX357yCviHkEeDv5XpHWLc&#10;jxnT66AQ5gFDDJ87fpCCXdP6wNfe+0jfYeZpqpqYH2FIHvI/RlEm1S70R/BRqBJnr7wMs165GF9Z&#10;cxNWVK5GJzrgCZLC+XctK6qRYtI4lg+WT3YSbU3wf7gY7Yumwbck33TQafmM8HxqC4lRCkBLFPfS&#10;/KfB083Kv+Op8Vjyi9moHJ+HyjElqBs1GtUjy1A1ughHRuXj0KgC7Dl9EnZecyE+/tUP6RYfRPTg&#10;DlbQHrgq3kXQ047A/g/ROP8hvPuty/D+7FHYO64UR8eWonrMSBwbU4raUaVoGDkah8YXYtdpxZj3&#10;0DVY17URv37pCjQ8kccIjhHhoiSCPMaI5vq0lgwbggZLLY63ugYUFc3TGjaFcGhB6WcvQaB5PevD&#10;hQCNr6Isr0Jol9+JjmgXtrW9he+t/RFmv3wxzmb9/uWjJYyaxOyqS7rNkBrBj0gCtIuN3qExEdHq&#10;dGhwN46W4uDE/ujJzmDDzCJT5iHanMySxyhwhLF31HaSeXxOmJ/X/TB5dgwq1rbhzvyX5W78RJb8&#10;VlDPZyYAFBl5XXqYJynsWB4Olg1GZT5R+cF4Xkh/BOz0h3RfLomo7sEI+v5gppOQP41moSTEma/M&#10;xaSNF+C0zXNw9tqLcM7yS/HTN3+Jj9w70BOhm2AYGgyok1L+NzbjkfRqlkG174F97c1oWzKWLbEY&#10;wXll8CxRRBOLoD4DFBW5pbaHR+Ebz0/E7x+6HK9NKkVb+SgcG12K+pElxsiVo4tRPToXtUW5aCwr&#10;QUPRSNSWFeODCWOwffoEbJmci/fPmYidkwtRO74cVWPL2BpL0FFcgtbyUjQSePUjLcAcG11OhinB&#10;wbmzWV81vBcHPqjZhvpHZ8QiI4JifrHRVr3C1+Rh6Fb9C4oQnlcAJ4Wtk/fWvXg83LvvJ+spqvSy&#10;blgbrEu5Ii3xVh3cjwW7H8SlL12LGSvm4ox1F2DimrMwY9OFeLF6+SfsIjmsLpeg78vQmN1ocxze&#10;+Vofmu1U7Bp7Cg6PHYjmnFx4k8egrjAee8b3w/7yAXhvxkk4/NRJ8LsHUKPRtoyglOld+53Bn3ZJ&#10;W38yZrCeIahpkop4gp4+6Nh9Co7ekYiW76eg5ZfxaLm5EJ1ZaWjKSEHb11juHIG2nyWh4a4kNG3W&#10;mFCB60ZeqkMelboljLZoCy5eeyVO33gRpm68nOVSTN9wEWZsvATTCaTrXvkOXqpZi2axjnIYgR5q&#10;CrUSKwSWW+OVI9r4BmofmwPvklSEVfGL8i3AxEDTyzTGVfFz57Jy3Lnychx27UDw5YdRXzYSDaPK&#10;yAZFqBlVTkMTCKMLCJYi1I8qwrGxxagal4MqAwCxRglBVUJGKkJrKcFBQBwrJ8j4uxruU0t2qY6B&#10;r45Aqh5diL1XnQdfZwWpnSGv5xj8z58H98MlFNKJ8M8vjQlzFrKj7sO7WAsJSHflwfVwNpqfuYYC&#10;9ICJgowWIaNokUUbtdJ2+yF8f8sdmL38SkxZcx4mbDqPDfBinL6B9bn+cpyz6iq8Zf+QejEGGEos&#10;sLH6XRdSShAw0qENSWj/XTqOFg6CJ7nMdEC2Z+bBmVGOtjzew7QBCL2bAtiIA9tgalbKEk1JOZqC&#10;h78/5NPDNE1vdW2O8XPSLkFlcbsT4X05FUdHD4YtJw/tGRloS0mHI7EUPakj0ZJZjMqiOPiXZgBN&#10;eiLbyfDYryW6W42olHq30QFduP5KTN00B6evv8CAZdqGC3HaprmYtukSnL7uEpy15hJcvuprWFr5&#10;LGoi9fy9EmESdqJgSmW6KoXpUWoj5+5laF0wGe6HrJUS1LssF2XclGEYvtIgPYuL4Wxfz7Cdvn7n&#10;Duwgo9SOFFAsI/eWGoJCr/XmlcAZU2SA0EgWETBqysvQVNrLJHJFZQRarOh3ZBntc2xsHo5MHgXP&#10;R2/QpXbAf+QJ40a18mZknpWUNOLcMCILmUVuSEk5zY5w7XiAESYjL7kSRmJy1d1seFtd7+Irq79O&#10;NjkT07eeh1mbCZB1F+Ks1ZdhJutx1vo5mMHXs1ZdjB3u/RT2xAnduklhoBLdttFkPc0/OoVuiWGy&#10;Iw6RjWPRWZyP7tQCdKfnw5VZiOqrEoGKYmqYYfBo5KSbEZIiKgLHUzH584Y39OmrVaPCTkZKEjqd&#10;AxGgq/FIJR/JR901Q9GVkgF7Vi5RyZMkEixTidwPCijKFK8PNqlnt30KL1QddDQxo00Pb/tLa24g&#10;QC7CrLUXEjQXYzJF4aRNdFH8Tjd/xoaLMY1/G7/2XJz38hV4dP+jaIkQdBTIyspqM4OFyDhRhYtd&#10;u9Cx5no4F45Cj5YnE6sYHaBhndQ4NIKytKHqF+HXRbTWYOeE0agrLUbNyDGfgKS3iCHEPnpfQ7CY&#10;zwSMBQiBp8S86nfVo3QMfT7h9wRS5bgCHJpYjvDqP2LfS1ehff4ok3ST+wxSd4ldXEs1VEFahm6K&#10;oPYtYyN8/mtA+8dsDB6LGfwe9NAdbW15Gxe/+BXM3vQl1hHraf15mBYrZ244l42OjY+NbvpGfrdZ&#10;je4rOBSqgBZschIwWoYW0QNswNQk3er/U6JuAPxa225HOepLk9GVRcCklsBelI2aOQMQbiowiytG&#10;e7QMvaamKDI+Ca1biz5/xJ3vbbaGHkY6jNl9FL/KvZg167upZTaMQ1NhCjqJxs7cbHQk5sK+jMqe&#10;oXTUpjHAlsJ22QrJiaRVhn0RbwRu0us31t6G6asuJZtcgCmbzidAzmY5j6zDiiDjqAhMM9bNYSu6&#10;BJNXk3E23oDHjjxDcdf+CVgk+mT/qPRNoBOBg8/DtojaZj4FsNLu1AGatK5WrCESzY/ORGjfAtT8&#10;/DLUixnKC4w7EoucCJo6FsMmsdL7vfnM/VTq6I4sdooxEgHTC5o6ursafl/FiMN3G13PohIE5tH1&#10;SMiKWTQxf3GatZbMIuqVxYVwLRiHwNsPUu+1U6iSjX0BM9blze7duGb9NzHj5XNw1vpL2KguxZT1&#10;AswFhqEnUauoDk/fSIZmvU1i45uy+kxc+uJV6Ix20J0z4ovlwBDeRC1K5qDWVCAToi2DPUPQ8ft4&#10;tGamoeKCIYg+NBGVZQPocumKDuYh5FMYzWLXU/gZ7NhPxbFHCz4fMG0ERVjPZYzNaIRtKBlnAIXt&#10;IBz+7slw55SjrjgBDZOT0JNYjuq53LcjjWF4bCgEfaVfA8XDG+ChYNNSHdIiXrqlw/4DuG3r7Thz&#10;9TUMO+mK1l+Iqat14xfRD8/B1A1XGBc1fdM5OJOtaOqaczBz3cX40vKv443GN+FWCwwyqgrrWUJ0&#10;TwrDldHs3I+2F6+lJqCRaBD/Ai1GmIMetl6Fpw62aNetYomszzH8cQDUnQCAzwNO7/vPKzXUQlUj&#10;R+HAOFb6b8p5XrlGqwPTWhlCLigXkYey4X08DrYnzzH9aEE4TaPyh7w4ENiPr239Fs5ccxlZ5BLM&#10;IDimbDnHYmFqlOl03TPJxlPJxlPpgmauPR/nEDxf2/w9vN2xA10RB7ysa3GL6alWLYX+RIYYbMCi&#10;tIgaNBpz8O6FfeD8uZ4CTEa20V5vZOPoJf3hW1qCoD2OZCEt2t/sHyLgNt2e6IxB5NPbrkWZDYqK&#10;TE7F5GEYVjE2j1TlYeesPqjTM5T3lQPV+Wi4aSA+otrGjmL4vKciaBtAlzSMJ+hPVvqzlWORDlES&#10;lODxUO0rsdQVasaTe5/E5Su/ysq5ENPXXoDJbC2nbbwQ0zZejJmmNV3I7yjsNp6L0zdfgJlr5uLr&#10;628m6I4SMFT/QWkbRVI6NluSvwGed/6EtoVjyDbUUnRTrqWZiM7PN+l0/HECoxyG1nQn1XQfAkA9&#10;oxwxi4rRIWISGZ/lrwHRC7ITvmOp0zGoi2pGUVCPHIkjpzN6fEhdDErlK1ekBBxZhu7SQ71lf7Ac&#10;HSt/BLhrGPXIvQZQF23G3e/di9krrqCr4f2ThaeyLiYZd3M+3c15dOHnsSGxEW0+B1PpnuauvAa/&#10;/+CPaPA1IKCeawLER7UboNZTP7wWGRJgvN5vGD1qlldl1KtAJlo7DI4tcebZEHrUoiYrBtpJDo1Z&#10;qN5AzaL0CSNiPWA+SPelJXO3PJh6bwwin97e+WXqGmhsi1Pr8A42IbaGOoTeT0XtIrqeukJ4PdYY&#10;mEhXEjyP0i09nwCfBHJPf8buRKWevua6ksK1k7RIBtANUMd4iRxlSE2XAL/rohze1LUVl5EdZq67&#10;HKfRHc0kUKavv8xiHRbjrgigGRJ5BNc5yy/BgzsXoptRkwYvKdwMhrt5ULKP+qcatqDtifPhXlaA&#10;ngWJDMG1oFA2IveXo3JyFg1tRUT1I3P5ymiHWsQYfyTfj7bclIrAcWyMVQwrGeY5ETDUOPytSr1x&#10;czlksHxUzowHFo0ko5wQOpNZvEuy0TqvFIEP/gIqTxP6dkU78WbTFly57qtk2LlG1522WfdPnUeg&#10;nE4xO23TbDaiC8g2l9JlX4QLXr4Kjxx+Fs3RNrK2xvmEGHZbXY+GdfWZdW4SoARit22CFRbL8Orr&#10;M+N1aSO7CIFAop1hsvgEEnWOOiE14k6MBBttTwIIE2DL7x76zRhEPr29dXvc1VG6mIhZwJnhtdwM&#10;X9FOZmkbQRYZSuRZeiXEk0fahhOpdFl+K7mn0Vlh/t3XNYYXfIiA0eh1dbV7SQV0JWEnQ2f6a3WW&#10;0WdrrcxWBtSv297B9WtuxJRXZuC0LbMxg7Q8Y+2lmEpaPo0VJvBM3nohJmybg9lrr8ZXVn0TuwO7&#10;+Gseg1GB+lG8tIKL/hvOA+im6OwmvXrml1MY58A5rxB7piVSmCokpmg1xi9ipKMQu5CAKI6xhcBD&#10;NqHIFYMIMHWMhhokeunKDEAEMvM7shVD7qoxxTjMEHv/+ExUXkU6/wtpnnrFRa1ijQyMR9vDMxA5&#10;yogtqoWSfGgIteAHb/4Wp6+5FtMY+cxYOwez1pFlyTByQWLb0+Se111qXNNFa67Gsv0PM0ZsNpld&#10;JTe11l84qK4Kap+Am1rI6q22VgkXeLbD3Z1Jl0Q7SV+aJcmUwT2JERM/m87HWF+guoGUhI1les3z&#10;CPg7DwOg6MHMvz1VVlt4N32vRt55KXwUYttIZ3zVQ0A1xjfoHmJoTH1JQYljPV/QToZhVGUWeybI&#10;go4E0u2LZBeXoUuxjJvvb37ll3i6bjl6CBMNZ/Z6QmbYgUa9eckSrze/j0te+BJmykWxtZ229hyy&#10;DF0Vi1hmpliHlH02389efQXuP/wwbNFuIxjDPo158VM30U9RENtevxM2apkwNU34IRr7okwCgEww&#10;thRHywuN8K0eW2gAUFc60kRQ1eX8jkCoLSOY6Go+ybMosWdAVoiKUVkEXg4qJqagYU422r6WCe9P&#10;8xG+pwh4cJRZBUK5FS276l+YjuqnLqYR9jFcDKM76MarbRtw+ctXYtaa8yz3Q3cjATudLKMyeQuF&#10;7oZLCKCLcdaK8zD/yCJytdOM66EXJkDogX2KQR14z7Mb33nz9zjsPUb76PE50i0UvGENJ7mH9hCz&#10;0DOQTaLdA0wQYzofCRrDKgIJwWP6C6VvTHeA9dmIZApk+6t/ZzK+tu53qZS7hpofyfiadhLWOvbq&#10;S9KoLR5Y2kZ/C6nnmug0MyTplgygxDK8OL/z52SZDhb5VFGmH9/Y+AP65dmY+/Il+O0Hf0Ij//OF&#10;3SYjrMxuwOeHLdKNxyqewVy2qqlryC6k4ukb57ClSRwrQuB3DCmnyVWtuRTf33ArjoXqzAOy5MeV&#10;rxGbhbwO+D5+Bp3LxjC0Zeh/L93pXaPh/lkZum8qQfNXslE5NxH7Zg3HgZkJqJiaiaMTc3FofB4O&#10;js3AsXHFqKJ2qZiYgSMz0nDwjBTYbqBbub2M4ChFaN5IhBdqFF0BImQTTXdVJ6JrEYMAil73wiK0&#10;b/wOwqEmE7W4COxfb78fZ7xCwU/gT916Ge+FAlZgYQNQukERkZjlrBUX4+5370JLmBFUQJ216n1W&#10;P5yPkVA7nql6GXNW3YBpz1+Mq166Go38Tok+uSIfwYJoK7zOC2n8frQVIyGyi9WZbNnv3yoQwNTV&#10;w2Cm8aUJfx8wNWtLNoU6hxt2Mb5MCGT00wsYg1KBRKAx1CYUa4if1VGppcxMd4J9Kg1Xx1voIRjU&#10;P+TDxo7NRsCezdYzg7rl9OUX4843KN6i9YyByDkBPcKP+5Ja2/m7W7b+GLMZQZ2+ha6J4ngaffn0&#10;dZdhMqODaWyd0zaRytfPxQXPfQU7XftZaRrwrSfL6jik6ogX/toXUfvwODMqL7C4yEQvvZ184cU5&#10;NHS2WR8G80qAB0YD9xNQ3x2Jw9NSsWd0Etq+kgP8hdGjxsUo4lnASEdTUqRRCAw/hbW+jz6kWQy5&#10;cC/NY9hchs63f8z7p+FCPjQHm/H1Vd/GVLoegWMawTGNbGJ0Gj/P2MDIaM0cnMH7vGLtDfg4rJmO&#10;LtPfqVSCOgVsYTse2/8cZi+/xiQ7T1t7BaZuuRy/eufXZoSfAgsGkQaciL4HjyMvxhYnAuUfA4yG&#10;tug5nqH6gfjg0cJFMWh8/rb7yezr0MEIQ93dOgFPKnCYIXsxutLn3oObkVsEjilkI8SmKXj1HMLA&#10;81DqUZ2KMmY7XdHcl6/GpM3nYvKG2Zi55TycselsnL3mEtyz/Q7K4Ga2ImsMjZNhosaY7Oj8CBe9&#10;dD1mbfqS1SI3s3IJtqlrrzIVfsa2C3AWK/2iVy7Dk7UvoIcMJdoO+NUiWchaobqtaHx0gjF2eCFF&#10;OsNc86AKM8JP4S+Lycomw7Ek2QArOK8cfroyPZiie2EanItSqUnUL5Rp8jy9QzitOeB56CGLaWkx&#10;5zKK3D2P8t6d6Kaxj3g+wqUrrkH5mrOMNplJl2Oy3evON/mUCZsJnjUX49zVV+OpiuXUeZ0EgBvd&#10;ym7Lu0Z78MyRlzB30zcw5bW5mLTtXBMtTWddTFpzLj7w7KRLV4O0ZizwFwgH/sRAZJDlbtSoaQ9T&#10;YjYzpfe7zylGilDPoLEUy2/LHBiDxudve58ZMzh4kJEFVbWYQhPbPnXS3nLiyU8oElViHOmegPtm&#10;RjBOahi6HQ1n4I09uHMJpq6+AOewVU1fd5VFyWxtM8gUc9Z+CSsqV9K99Jg+FK3AJIHcgTbcv3cB&#10;zllJEbj2bNL3uZjJsHMqK1sdmqr4iVvOInudh/vfWUjgackLqyc8qBU4FVF1vIZjj5xDMGiNvFQz&#10;El/jZsy85oV5DIezEZ2n5cs0zcXqETfJQIXGYhGC45PoR+/59zBBp7A5QL3iXUiX9eBk9BxYRXbg&#10;/QZ7sKVhI2a9QialcBWjzlx7sck/SbPMkkvl+zPWfBk3brwVtfxPbtlLm6vjMBRw4SPnDszd8k3j&#10;ls9ZzZCbLloR07SNX6JgvhRfe+VG8jDBErQiJIEGqIPTNt1IBcsedC+fsdHnFmNTy9byEhpD43/7&#10;zL/vjnq3ji2l8GuJKx4oxGIAc+LB/04RYKz3feHpLuaN7GXQZ2dF0IBBP6q8NTiTbDBt7bkUdpdi&#10;EqOE6Rsl8hg6suWdTeBcv+EHqA42sCoUSbngo/J3kql2ONla1UvLCGoa3ZIE8XRWoPqljAZYdzbO&#10;WDsXP972SwbyXSZNLpaBnpLG8BO2N9D88Ey4tZQIDS1XFGTYq8fYWPqDLKPFi2Kj/PRZ4NDCi58F&#10;jIDlJENpMLpS/60L6YKb1hMsAXh5vierXsSMlcqlKE1AkGySuNU1x9IFvPZzV12Ox/c/S6O74fZa&#10;k+0VcjsYTd373gMU9ldi5ivnYzIbiCLGiSbslmu+BFMYVW1seYNyTe5XIpjAoY5DdBVcjsRPAPOP&#10;uiGrSFpIEGtowwAcmj/1H3vmwAeL01/3dw6iH6NYErURfZYv/LyT/HURqsPu/kYEBzz3Mx5yGOOp&#10;I1FPILn7/T8Y1zKTeuQ0Uus00+IuxhkbLybrUNSSos9feTmer1pDbUOSDVCXKN3NVtQeacatr92N&#10;sxgliWVmbLoyJoSVJqce2Eqm2nANbt32YzJTF8NNNnaG8iGdP8pIqu0tNCw+Aw6yihYkVKpeKXs9&#10;U0n9OxraKVBoioeKUvu9xQKNVcIPatKdQuhc2JbOQrR9C3nBSXjbsOzQ4zj3FRqboDCJSAFbbogu&#10;VGL9HLrgq176Eg76DrE+dF9hahUKY4bH+7wHcMUr17EBEGi8r+nrzzcgUcg9jWXWunMxhaL/khe/&#10;is5IC92W2EWui6+8P7/va6z/wYbl/54n+Gz5JMghwAIOuqSm4Xj1rqSfxiDx97cnbkydjEoN2zvZ&#10;RD1m6Sq+770AC4V8/zeKGEmP+1P47XZOoMmrGAmpBbAB0D3UR6px3otkiXUXWb2tZBUNexBTKO+i&#10;yh2vz2SiX73/G5q9i0anT2cA5Kcgtoc78OzRFZj+0lWYtP4co2FE+ZPVIacIhK7pTB7zF2/eQaZp&#10;Y4QRNq5Nz4PUCpVRhra1j86iYE1FcHGSWaxZk8t6xwL3juT76xF9xwHTvSSLuiXTLBMb7XrTujYa&#10;feGBpTiHkdAZdDdTeT1KD4hZlF+ZqPFABMvPXr0bTaCx2XiCAWWuGXKHbXi6+gVctPF6nLnxCsxg&#10;PUw1LKqoivXD9zMYAIwniKaxXrY7thNqdF9UunoAu3JS0eg6uB2Z0IPQNIfM2ONEYHzGTr1F9rIA&#10;o8DFyvL6P87Hy3f36ReDxL+92TeVItjFH3r7kt4YJdH4x08swPydYvYTWoeZ3s+I53GTjQ1IS1CQ&#10;arLX8mNrWDFfwozNF7DVUIdsvsi0SLVG+fkZBM3pG841lX3pK9fjcPAQokFlNxUJBNmSQ9hu/5B/&#10;uwzj1Be19XK2XkYhEsKi762i7gtx28afsM1TCJOdlKPxasA0nUCobgNaFk40AlbTR/Q0NdOLrKES&#10;dDdKuvWyjM+MY5EbU0SUx8/WswRsD88C2naZnnl1HT5x9EWctfIKTNw02wK+wKKoiPcwgy539itX&#10;YNHBRwkTDY4Km7rw8V4Enru2/ca4sEmvnkc9djZ/c75hJDUeAUX1MnXDOea4N66/jQ66h3VB+tSI&#10;ep4/FO1E0H8bgmQXaAKaMru9UuLzbPSZIqDoYVxht/IxmXj30YJ//FkD2jb8sehQtC3FJH/M/BSh&#10;UTRnwKAIKgaezy3aj4Bx6hnXZBn76URJFW+SVcuKktG9AQ++vu77GE/KnbWGqp9so6hnivw9izra&#10;NM7j9C2XsSIvxByGkzt7PqThlZwS6AAXXc3h0EFctPw6i/r5myl0dTNI3WcwfD+N9H3m+svxk1fv&#10;YvXSuTGKCJG2zRIk1FOB/Y/DsXQ0Ag9mmFH9AkevS/pkcBaLBpeLbT5Za+/BdHQ8NgNof824S9ls&#10;ecMqnLOcbMlwV4OaZvH8Ys7TlDNaez71yqVY0/SKGZqqoatOCWNC92i4Adev/T4u2HitAfgZBP0Z&#10;FLlKVqoBTSMzKTBQjkaJvite+RJqovVkSg1rZTtU94tGOEa3w2PPIfsLLANYenMvn2efvy6SHQE3&#10;tYuy9p15WP6rzIwYFP6xbc+TOcPDu5J5ETwxfZuZCfk5J/rcYsClQccKtwcSNIw4XH+g+tczqHWD&#10;FKKs5GOhKpy78jKM38aKYgQhUSfq1rAHJeqMOFQrY8WfzkhoNvfdULvVzC/WyuKa9K7Fj5tQgyvX&#10;ftXkZkTh09kKp/BYYq3pPNYsaqV798yHl6F6hAZWp6Xyz8pEu1/7HRmFWmS+Ru1Zy31oHMtxsPQW&#10;LcCcix4CyjbvDETrVktdkbXC2E5dNG3NlThDoFcUQ4abvuYyTKYmO23LHFz48jXYbnuX5/Sy0cjI&#10;1gM3aiK1DLm/jJmrGD1RrKuBmLEvvIepuu+Nc0x9jN+s5N7FmL3qCqxsWmu6AbRUeEgKiNolEulA&#10;yPdd1nUs/WEio97GrSLgkElOtNFnSlDuiFIj0D0Cji3F/1h09NntwIZSHizJSs459AQvy9fp9UQf&#10;+LmFF2EunhSntLSnazxr6mNGLRJomgrhI5H6sKXjbZy5whq2KT8tyj2Nr1ZEoW4B9d6qtRJEr16K&#10;M1ZcjJca1rPqvXqWGQ1G4/uDaAt34sa1t5mk1szYb9WhJ/BpgNZZ/O6FuhWI+KxxwxovorHDYW8V&#10;Wp67mtGRhiUkQ48g7h172zvsM0TgOJYWwTsvB+2LR8NdvxaaEK+U2sFAFWasutok3mYqt7KZIpXG&#10;PX3rxYxk5uCC56/Gfs8BeNSFwf1DZAb1+Rzo2Y+LX/kygUVwr2akSKCJkQyrilEIeI1S1JjdyTzW&#10;9NUX4K4P/2giRnWnhOSS9EihMOk28hK8rhzA3svsli75K5v8jaJ9lXfR2Kagqz/eWZTzdAwC/75t&#10;2wPxV4brMsgO1lgXs24vUSggWMiU/+t9/+mirLB6Sq39+ZnH8Ll+zJuzG7CY9D19i5ctdMHuRThn&#10;1VzMZMVN2qJWykpjES0LOKdreCdD74mvzmZEdBbOe2Uunjz8NMNXa+ForX2tDsgWhu/fXn8rZm+8&#10;GlMYdakrQTmQWTrWlvNxxvK5eL/nI8GMUFHXJ1u6Wqt9F1oeP9MAJbwohRFTLMTWpH8yj54F4F2S&#10;ANeCUnjfe5iGYsjO33oYh339pesZtZAJ1lJ3SOQqcuN51e91wYorcdB/mAAVC4SpwaLULy58QME6&#10;98nLGdWdY+7X6BQ2CP3+9A3qqaYGU8MhaM4i6M7gsW7e9H00oBkBAl5jo7RSugIIMADwOi63bCSG&#10;UaMWWIwNjrPKJwD6LNPEQKOcW4gRsZ4dseJ3KSNjEPj3b62bWYG+ETy4ugN4MeYiek96Iu2dUHgB&#10;5sLlyvg741MZNbkdKQwBn2fl8UaDbqPy1do86MRP3/g5zlwlf83w0biSSxgpXByrSLU2sg8rcCZf&#10;1ZrPXHM1NrRt4rE0tFE8L30UIGg6ce3Kb1E3zMaZNIQoXdrIHIvUftGKr6E93ESgsJUGPTR7lO8Z&#10;YVQ8gTY9O1KRExlFRWNq9Hxrr/I0C0bCqTS8ZjnQsbgIzlvfuJsaRYOw1U2hXNJco8E0VOPSlVdi&#10;p/dDRk90v4GQSQswRkN1tBqXKL2/RtdlNQgxi0BiAGM+Wz3WEr6nr78E16z8OlqoW/xBnxkYbx4j&#10;JO1CHRTxPMAweAgbdH+r+yZW971AMJ/ZYE2Ohfawunb+usA+AH5PX1StKHHHTP//t+1YlrYy4og3&#10;65+ZizAn+NvMomJYhcWMOle2mBcb9uiG+sPbNYcVrmXR6Q5Y8Qp3NbbFyVb7w60/J4PQ968+x/j0&#10;3u7+T4ZySgircpWvYQR1JqOKre3v8Bg+6ll1b6qXNsiwvQsXv/xluifS/OYrTFZ10qsX4TyKT4Hn&#10;m6/+BN1+O1uq0unSMvSTkRZ0rb+FbqjMzO2OzEtDYIlyNXoYRhZaXrmJLbqZhtLysD4827gSM1aT&#10;ASiqlReZwOs210jDn73yGrzTsZ2G1f0p00Iu4/U1oZ1g+TKFuAZvi/3IgiZkjrnjmIYz971ZY4Rm&#10;Yy610SE9uplHMQswSn+FqOHY0BDeBleHZMMA1vEQFta/s58JNMJ6lJ/cDBuqpjhrJIElJ6zGrvda&#10;Mcz0AxJIpjO5NgXL/1T025jp//83/3vlgHMIT0QhK0H1d8CiIrCETYclBbMulK5Ja97rt34vi+eH&#10;NJCecuJmNeiJYtbsgE6qkh+uuY1a4FIzdlUaROxipdFjoDGFrY/i8DRGFBc+dwUOeA+akJnenREQ&#10;HVQ0giO+A5jz7OUYs3kGjaD+FzIMf2fGw66+BC9UrYQ3yPBaI/i4v3nWEF1T10NaCqzELMHqe0hh&#10;dR7qnr7CrG8Tln6gZqgO1ODC56+hG5JesXqfp2263AjsM1ZdYsJrZ7jH6jj0WZpF436uffmbmLXh&#10;Mkx9VRpLeRblofgb3ouiQiXpzqQrkm6Zsek8Xv8lOOCrpL71mIUEhBa5IoGPvgMe96UMg8UuGsJg&#10;SQA3I1OPS3OilXSlzdr1AC2CSWwvpjnBdtAMV4LKrPjddTJq1pQGYyb/j20v/Sxtn7eNJ9V8ah78&#10;r/ondMJYMa5IgOE+eoR/UGNlCBxNWQg544j4AQh0FrDiH4cW+lHUpAHe6mkLMz7tplP57uZbcZam&#10;U9AQ6mTTWBgjBtl6jZ5hUTQxjS1yMiv5ytXfQFeknbKIlE0IavK/m8fd0rYZsylADUOt0SB0AfBs&#10;Q/cXrroW9dFKk9STBoqS5gNBRjEf/AndmkNEwLgYLTUtnYBox/tkFU13YcRJJvzmhh9Yg7uUVDM9&#10;z7q2y3Hmusvx6w/vIfgoRinERQJEDZVOJ375+q/pbi/E+A3n8fzSZGJJuSSLQZXxnrxFGu5czKLI&#10;vXTNl7AvpB54gpl1YzQQwwQ94y9Ergr47mYdxyOkxZ/sQ6gPT4EzeDJ8NjbIt1Jx5M/D0LCtL3xs&#10;oC7NXtQAKmlKuSvZTAKZzGNWG/OwcddnYM9zReNiJv+Pb973CozBzfTYXg2jpM8nwJE6j7kjKm3d&#10;RNdjcai5cRjs89KBQ8XmUf5BXrAGlvscJVRua8kJ9Ow0sFkhiq8BfwTtNP6v3rwdU1bMtqagqEJZ&#10;saJrK5klAFHHUCCKOTTo6Fubb4JdD9Fk5WqdN+M6KIr/tHMZmegSgotRi1iK7DVzDX9Dw/30tZ/w&#10;7D6zVIbCdC8NHI00oWPJ2bA/lIKuBwrg3reQjs7qlgj4nHi5cR2Z4ApM2Xouw+fLjGYxY3N4Ldet&#10;vwkdZM0INYtbGonGdkY9WHD4UZzH0H7KxtmYtfFy0wCUN7JY04roJPInb6FAXz0H3yQTHfFXWOKc&#10;bpOVZM6vrgdl+6KeJ+lOkmJDLJVz6cdwWM83okB/sRxvXkoR+8ZUdK9Jg32Z5htlsTGpkWskncX4&#10;Zj072lLTSdAyAhXLs/5j2uWz24fLSleiJ8/oEj3jWCD5BDgCSyyZp7Xvol3x5slfh0b2Q31+JuoK&#10;EnC4ZCA6fphM+ZLGm42D3z0U3a4JNPDbpiV6jXtSNCEnHYQr6sDifYsxm6JSYadxS2vV1yT6p5Ek&#10;EFnJqnRV/lQyyYN7FhnjysXpQVN8wyoO4LrV38bYrRfiPIpqaaDJ6uVedwZZ5yK8Z/uAOHXDSaPQ&#10;+dPILnj2L6duKYBj86+pHRx0d14ykWZb1ePyl79El3EJxr+qoZWXYeL62Zix9UpGeV/Cx/4DNDAN&#10;SlGvCEy9xztcuzF1tYZlCBiWANd1G/ATKOoHm0Y3OXWzXNEV+NHmn6Ep2mJG2JkeaPWhEXTW7SiE&#10;fgMB2iFiUyCRSoY5CWhNRmBdGd6+mnplRTG6Xx8GrJ2KA1P7o+nmQrgeI2BMHk0sT1fk4G8kEwgg&#10;n7s/0JiPXUvzL4yZ+p+3OTeNMzPiIt3DEbLLBZ3IMBZizeI0HQPQ+hx96AcjWcsliL45Ds77StFy&#10;+QDsG38Kup/gjXaPQNgWh273FTRpFStaCoQVw8BT8xw1bFPLgaxveA1nr/0KptNFKS+h1jhzrSIT&#10;uRq2TLVOGmKCCbcvx/b2XYx+2BrZMpVn8bFF7u7+ELNenMvfnEsxqdCXGoEso76eazbcQBWl/iaG&#10;qxTiikLgrULF09/la6UZHqFcR4QGnL9rPt0hwcqIaOrm803/lUb/nbZyNnXLC8a9ahFruS41glYa&#10;/oqXrzbZ3pkbr2KkNtd0E5h7oE6RdlE/2CyWM1ZchN9t/xO66JQV7WlSvabRKN8SoouTdgHeh98+&#10;njboz/obiqiX9d6Qispv9cPR7/c1D5q3UZME7HEIP1GOw+fRPsunomueHthKrSN2kQsiaAIaEN42&#10;kJpyIFo3j2mMmfifuy27fcjNEXsZ0a2ohyc3/vB4qCYBJdUN+yC6pAGmD0rjfaXCA/SxsBUiurEU&#10;Oy89CbU3Z5FCU1kB1Dvua9i6GxDxa6lQempWjo+tSyTsI0scjhzGV17+hol4lA2esInhK0Wmla9R&#10;OEp3Q6Mou3vNim+a0Fp5Hr98fkBPdHbhvg8eNJHJVLoiubNpG66g4ejuaLh1LVtBBUl2oaHkngS1&#10;nlYjcvXATkU71cEanPv8XGqMOXSTcnHnkNkuNcx35brryUPdJj9CeBm02An2n22+m27oTCOGNbdI&#10;16pz61U66nQ2grPWXo7zXr4SK+0b6VJtZAwehESiOjD8qCQnARSN7kWPgxEm6zZoS0aUYTQ+yMOu&#10;c/vArvnmtiSCiBqznXWvJOtz+Th4ATXKtjHwbcqB+yi9gOYoMWrSmF4J5G4yTWh/OeqWZafFTPzP&#10;3/Y9WWrTCuGaihLRqDyyinFF0i8CUGxdNF2QARDRrgcchDuo2CmuQi5NV8lB18J07Pk66ZHvPfZh&#10;cPsIGhwzvjqiLCZdhMJI0bISfK0MSX/zxj2Ys1LDNJWX6fX/GpTEFszX8RKTBM5v3vktucoBs/gO&#10;ARcl47REOnDJiq9R+M4xsywlMmfxd5P5u2te+iYh0kED0VC0lsbOSgxrKIa+1DLsv9nxR5yhMbfq&#10;+1p7hXEpKjNXXYrtrl28N2WvlVCjY6WL29z1Aaa8YkV7Z645x4TMU+gK1c8koTzDaJ85uGbVDaiI&#10;VBsmNAO9yCoapkq0Gx2mCA7RHQTJOQiQkSUJol2MfD4qxtEx/eG/pBzhI4lm9qncjSegabFDEFye&#10;hPpz49C4gkCqy8KR58gseriIGEYpD9tQuJv74715Rf/YmJf/3+3AssIC/848eIRwM99FiSGxjboP&#10;BiNKulQPN9pzKbbyyKL5FGAs2wpYstkqWKr4ub4c/mUT8PFN/H1jAnw9BJbre/TVVTSahllK6Wku&#10;EwEkag6rHyaAjR1vYPaLV7PVit4pYNdfTfcg1tDUW7ZaGuLcl+fiXedOBDQVgxWusDbAKOfZqlU4&#10;55MkmVzZ+QQAgfPyFdjWsIUGjw0nVWKMgNFcB3VlNIe7CNQrjAsTMMVsZ9KlnUl2+faa7/E3FqjF&#10;ih7CrA12XPDiV8gi0lmanKYEnHIuCqOpu/jbizZeiwf3LWMz0ByrsDkGuYXMwuuVS5WmI/ii0Z1w&#10;OLQCAxudbRDdDdllQxk+mt4HrgvH4cAY1vX+bAQ0aIoC2KvVFjpZvzvKsXsGmX9/Pn+bgqp5ZJbO&#10;Yfw9w2g23Cj3bdw4Wn1Gn14S/j9jO/jkyGfRPIy0SJaxJxGxpDoWr4sX25gBN6Oiw+f3xd6Sfqgu&#10;SkJD3nDU5cfjSMEwVBbF41hRAmomDUf1rBQcGZ2M0LZSM49XlBqyf41AOWbyMvLf1sO/KfwURFFH&#10;BMMuNEZa8aP1t+L0NWeS8s9hS70EZzNslkaZSG2h9PxXVn0HDkZNGnhgEnO0fGu0A9eu/roJ1cVO&#10;yqSa0Xps9det+i6Fr00W4/l4LhX+WkuCzdu5CFNWnkvA8HcbBcw5BOllOJO641jkqAG3ujsskHlx&#10;7zv3YxbdlmZvKvQev1F5oMsouK/CGdRfl668Fu853+G99BDI/J1P3e86HwGubhMCXHOPEPwAAedZ&#10;rBtNDkyg2+yP4PbhODihr1nGNfC9MuydQSB0aNWNfqz/Pmh7NA5V32ZjPjYWu846BcEVKQh707Dn&#10;BurLFkamnSfBHhqAYNV4rL4nZW7MpP/5W+0reSF1Vml6SVhPoKUbCvYMhe2xeOyfMhBHrx1h8hiR&#10;9UT4G9Qrb6QhtDoZ3sdz0PabdBy9bjgazh+Aj84gw7w3BnrUTsQ2nDcUB5fjHFbadiudLkZmaxNL&#10;SPaJ9tUiPazQrU1v46p1dDNbGPWoNbMFT9twOXUJjbPmcjxfqxF7XgpoBu8MdZV1ferwc2zxl2HW&#10;ZgsoZiQbXcWZa6/G3tB+aNUmRVhm5Qif1lSw46KVV2HKlli3hUQvmWYSQfetDbcQJPQdBIrmGwb4&#10;vjJwFGcsvxQTNpxJQBIocl06x5rzcSajvfsPLKQyIQ/5I/ytdS8S5zqf3hmA8xrYiuBV6sHBRmjT&#10;g6/4+vYoHJ4wAN2/T4LXOxwd1yWj82ZGSNvL4dsVzwY8FE23pKC6bCAZPgvep9OxfxYjohXjcJiA&#10;8Xych2DXyXRHmVj3h8KmmCn/a7ZN8wv7B3ePMaO0lIzz6smknXl4/3wifvW51C6DjUBzu0611kzT&#10;MAeXBLC6CgYzgk1EuC2eN5ZC39zPLJGlIaF6hI58sMc2lg3teaJFDKGB3Mpy8j3FjboAfHx1+8Ow&#10;Uavc9+48nP0cXczWS+ii1JIvxMSt5zFCuZZ/JUvxt8oEa7JbS7QT5710lRnqOIOCU0NDFWqfRl30&#10;5z3zCMmQAVhYGWOidYdrJ2as1vxuuRYxE7UTw+nzGJK/0/kOAl7KDQJaxKAVs37y+o8xee35ZD4N&#10;GWVkt24uZjKKunnz91Dpq4TP56e4l3PtNhpLLldsqi4S6+m7Xfz7Evi6ctgYNd1nAOuFADg00jSu&#10;zpuGULSmEBwJ6Lk8Gx13laN+4smovpmAsaXBdms/fDyeDe/DQjbAdET2x6NjcxwiO0bjDbox1I9F&#10;62rjiv7rt633pF4QbEpnK0hkPK+VGwaj8kuDUT81GU0PUs+8W4ToMQoyB91W13D4u3jzZsYkRVcX&#10;BbHpayI92jUBTmBSH4gVfSkE9HSVIOi9j6DpIEVrBIsGH2kAloZ70mco3OWr3MdRzzHc9vrPGHIz&#10;gjI65QqcReMuOvAid5Mm4O/kMgieX799L87ZKtFsFYngSQy3ryRbORjY+tnywShF01HvePs3ZJdz&#10;uY8GdMc6DCmcr3z+ekY1DmXU4JHcouH3+A6ZlaAkaKcStNO2zsUV67+Ft9vfI6toJgOvmzxClSJp&#10;TdDIBSnJSABpXb/oUTaqn7A+Mk3deJzDANaJz56Ktm+MwO7ZrJfqdDNNOWpPRO24fuhZWoKqmf3R&#10;cQNt0JqI5jv7o3LqqXC/MBaRlqEIqD59DKn5t/DHKejZMwFvLU0sipnwv37bfHeK3zzEgILKq5C6&#10;OQOBh7LReO0wVMw5GW9O7YM3Lu+Dut+dgu5nEhB8i+7pIIVvUw6Bk0KgnQofVbtAZOVzBBxWTA/9&#10;Nd2dU4/RdX+Dre9tGsXJYqkSwzaqfL2yBIIkdArb93t24VpGHmevvxIT15+FsxipGMMq50XC19Td&#10;j71HMGOFwlsBxcq6au72jFUX4qPAQWHAGLGd4LmUIe+ELecRJHQrxu1xP76/f/cCuhGlASTKFb1H&#10;8NMNdxBU1FGrz8QFK67Dqrp1BGCbcTOm/0fglk8lePVeIDNr3zBCi4S2sh4uofC3okythBHUjFJ7&#10;f/gez0fl2KGIvMoGqJVOtTwuo9GqCQPhWJoP748y0XJhAkKdGaj9ZR/47j+NITV/25FFgasV2imY&#10;9TwIewp2PDXy1Zjp/vu23U+lRZ1aQZOhsxZK7PbS2HQv4Q4q+rqxVOwsa6cgumQ2/D+fDNtl6ag7&#10;exgaro2HYyPDbfdQk3k0aWsDFjHMqRTUp1IID2CoPgLe7tGs1N+zolvYKgUW0TcrXQOSpGkJJuVN&#10;NHbXy2jnNbbqr666CXNXXYOXal9SvGzadJTuppXu4KLl1zI8l4vRjIVLzJo1UxiWL6140mgRZWN2&#10;U9OcvUrjhNVDTqBsJsOsvQAXrLsSFYG9dEHW8SIBapfwQZy98hzMeekyrDq6hjDppiIhj4jZDDgE&#10;WKujU9dr+s8UtitpGbqTjS2b98w6c7A+7GRg1Z8a4NF8VIw/FY03sJHZqFf4NzN6oHsoPpp8EjyP&#10;Z8P1eBaqT2O01FmIo7eyHg9Ox8Evn4TOx9TZOxABuja/czDeezjvPydB9+/dVv8+Pavt9Xy2CqJY&#10;vaJtWh+NTOElpe5Pwf7rTsLh0wfiQGl/VI8agbqCNFTmJ6AjcySqric7tVEYd41gqEd9Y/I66mpQ&#10;CpsVxtDdTHEh2/hc1Daui6ktNrHqGXqLa2gJk7uJtXRlRdVbLfGqRYje7nwXP1t+G78Xv1BwMApy&#10;UXPcsf0POGvF5Thr5dUmlzJ7BV3O6jm4afUtxk0EgkE8eeA5upjLcM7KK3HWKrq4V67AeXx/0XPX&#10;UBl1UoMQgnSLAs6T7z+GpytfREuo0xLOmolIF6gQ3fSj85jmAgkihdBR5ZqCz9H9sBGRnSM0rJk8&#10;2K37pjC185UNpvWhVNQWJwE7cxkxDTO9/ab7xRaPA+NPJmAygH3jUVNMrbgvA1VfJxO1JyHamga0&#10;UAqw8YVc8WhZN/6/R7f8re3Ne3O+0XMg12IE5yD4vBSxrfHYddkpqP/SCASeIp2+nUO2yQf20L++&#10;ScF2yWB03VyAoz8ajqrv0SV1JiHYQZ2jMD3WN3U8MagsMl0XK8vLMNLrvIkAoJtiqG2e5EHjGIP0&#10;tnrlMmQcGstLEBlg8Rdq6dI8nqhSe5oj6ST0ehgLuQkBDzxaoEdcRK0kwNn4l25qJ1fU2q+H+9v5&#10;Sw2jkNSxzinhq/E9Eq50UzyBWeKEYJEHcvP7UFRLy1MZR9r5fj2czhvg69GgbQ1M68v7GkS9McCM&#10;XVEg4dMk+q40HDl7AJrOGYpoWypBxAblV2qfDYkNbP8ZfdH9SBaih9PRcm4cmudl4u1zyc6N4+ji&#10;NeODOrInAa7XGW39vSU7/ru2nS/k3RI+pFXC6TNdDLXt8dj3Gxq6thhuX3+zwKKPrSl8IA/h5/LQ&#10;9YtCdJ1Wgsik0+C/qwyhnjS4CYwgwRayWSxjdT/olT5ZQ0RZWRHqmohGl3XlUiTexijjLRqvgwaT&#10;K5H3YRylvIgEMgGkItErQ2qTW4hQCMv1KHRX/5GGajrJAkZTCIQEoH6jVcC1tL26DfScIhVlgjU+&#10;xQKG9rHyMJ/kjHgs0x+m8xBiDHt41g4Eoq9TU3yVjUpsejIZ41S6ouEEyiArK67MuU1r//enFkzH&#10;ju/0ReeoXBybOxRhTwqCrYOhp7z61IgYQju+l4qePxagYhmjn01j8O7EPtgzg4Ch+3HbBlvdLjvL&#10;cfilwqkxE/3P2+bfnP4RGrJYAUpVkw5tpNmeoSYKQvVYHLl1EHaOPQmHzkzA/gtOQsPZ/XF01kB8&#10;UH4Sun5NUWwnndr7mpamXlUDFg2ZUDrbye/4vQZlqZfWy4oxrbIzjXrnBpLLChrnMFmfhqdb0IxH&#10;a8C3RrxIN4hdyERSE/yC3sQwjlAWJbhMWEtKsEJc/ZE7CYHaxxR+ZtEhxBzqVTf78+j8Od8LoNYo&#10;u4hmKJCLEKFGCT8Gr+18ilKtns57YGPw9lDzqV9HizUdykJkWxm8Txag/S9kivuoA+/IR9eSXFTd&#10;OgB7zhmG7ueS0PER713DMQk22Aag9deJ8PxwFHZ+i1qli6Cqp3tqYd1TS7r8/RDYl4XdSzL+54Kl&#10;d1v585RmHMkhhTKUoz/Wool6Ukr1bwfi6FeTgfeLeWOpjJQyaGi2mrYC4KEz8cGlfeBvKQPYkjxu&#10;uSS2Jo/VsWmNTWUrFGWzNQow6txUfsdPcajVISPdw+DpmQWP7zc03Js0WCOBoccJUvHK2LS+sreG&#10;GaR/1MFH6yvaku4RiMzfe/dh6Y3ErP30mb+L/V2fzb9CEIsZfkCWieIY93oVAe/PKDjHIWJL4HWS&#10;VXhPYRsFflsiQZIJ2/3p2D+XjWVOHxy7ox/caxIR3cd62VOCil+z3lpVR8MR2V3E+kpjXVKfGPam&#10;xqG+868oQeWEYdg3R/VACdCSTtd2Ehy+OIR35+PDR/4FwNK7rf9lbjPqCwgUdZjRmB1xeOfrbFHv&#10;nwmXO4m0mooooyjs1VIb+dg5gWD41WnYdXF/RDaXEhADGQ7yPcNrt4eMolHxrAyBp7eHHHZFU2If&#10;iWNWGN2UNI5ZMrQriy7wTHg9d5BJttCsh8gabWz5NKjC2RB1jUmYEQBkCwMaRVEGMMdfxRhinl5h&#10;bQFJakWdlPxVVGvsNRMwe4mZlXC7fgSnfRJ8XcnQaqTqW9NCkdCI/PpEBJ7Px75z+mL/qD6oys8C&#10;XipndMNCtxTpjKP2I6iaBQ4aXYlO3psVBOhVolgN52STBI3WleKtaX2wby7rwD2EYfmpcFMo+46W&#10;4vAjOf86YOndnv9R1vYw6daszMkwEB8X4u0r+mDX9afg4KX98AF97s7RA7F/0slwPUjt8246fC9l&#10;IfREERpu7Yva+wewgggsRV69mkZMI5Cw0lQkiq1BzBoGSsCwFfvcFMdu7s+oLdIdB4+enNqZBy8j&#10;koD7VuMiotFXCYhdBEoFjd3Fzza+txEA6r+iSyFQzGtEz9tm5GN6s+liorUsewiObfRIi3muH6CH&#10;7qbHVgov3QXMeCHqLEV3dkaJZIVoQxqcj5bi4yl9zAPHu5cUwvvtMThYNgTBD7mPawCvV/fDfRuH&#10;Y//1J5MhyL6aFE+wGB0XY1jVgYYnmHHSBCH2Mzr9uIhhM+uCjI494/HRwoJpMRP8620fLsy+JXhs&#10;nJnCEO3hDdVlI7ArAYENGfCuy0X0Lfrd2lQyUDzwwUi0/CIJ1RMHorkgFR/Nle4ZRfE2EF6fugys&#10;PI2ZUBcTwXrepGYkaKUIFytSlRixD+dvaATnEITdw8g6/eAlgMyCjsaQg6mVUrhPKrxdJdQXk8kC&#10;57FcS5a6ga7uazzed/j7G3mOG/j6JQTs58HbXQqfPZOv/J1L3RsKhclsug4eWx2o6gRU6w/w3CE7&#10;3dALGfho0knYOZVu+bEyRKuzadQCVI6mzvhLJtklndfI6+viPWkcy/4y7C3pj+BWRj86PkHzScP4&#10;pKEQONR5Pm8fBPwaMEVW6RkG244c7P5XZJbPbvseKb3FS92iUeyqHI3K89v6m8cCBjrYqjaU4eBV&#10;/VFTlIGucUXwfHsUHD/Mw/5vxmH/nL44+m2ChGLOLHDE0NqMR5VboksKSxh3xiNSWY7Q5mKEFubB&#10;8etU1HxtADp+MBytdwxm685BYBt105E8Rh8JrHzqAB1DTEBD+2ngEI2joRoS6pqmEVGUR4DqoWIa&#10;0B7kudWqNYbWjI1VboigFftFyW5yidJVxoV0MZw9mI5jX+mPQ2OGoOUOCtuKDOoyAosCveGmYag7&#10;dwTCjSm8hiTLvbbTbdviEX07DweLCZx9ubxGJTMJQnMui1E/GaymSIrspSfXR5wpaH59Al761f8C&#10;sPRuepaB4w36akcS/J2nUgyegm4ayrs8H3vH9UXVRf1g/0Mq/JvJOgemIvz4GByZPhQ1uUNw5Bs0&#10;UhOZycfWrGQe/bgGkxtKrk5F/bcJquIEVvSpODbzFDRe25+AS4F7UQpCK1LgeJIV+sdEHPn6COy7&#10;kpW+K88YwazjR4MYl+kVO9EYvC4/wag+L2kQRWvGDcYMZVxC73Jusc/GkGI3uk2fYziir2WjamI/&#10;HJ06DJFNuXQ5aQj6ea3qkN2Rj/1jT0XPphxEjxVi1yU89psJaLslGZ2L+8H3VCkqRvana9KwSoH0&#10;+Hl1HnON5rq0ji4jrq50vPdECV6++upTYlX9v2vr2JzJFqh5wOpGOAU9rzKy2ZaDcFcCQhTBwXUJ&#10;2DfzVNSnZSJ8YymiD4xB5w+LcewPbLntaWZlcl+PEnsa0dcfrT8aQfeVCfttIxB5JxeR1iyCqS/c&#10;6qOikNRwCVCAYk8G2q9MRUthBmpvpyHYMuX3uwMEr5KMZBp1hGoUYYDnQFs/XiNdIQETNIbjZ15v&#10;7/IYVkuXCLeKxz3YuM3oB2k4UJ6AmtPpat8so1ui61TuqIchNd2h7c4stF9BNmkvRfeCIWgsIsM8&#10;MhYfn06WWzkF7gczcIyNRyLZTH3lNfaCRR2JYjhN3dEDQYK18Vh/b8I/Zy7R/+Rtz2MlH6AqG56u&#10;Qehk69Wj/gNs4RrEvIuicM/ck+FdVoDoyxNQMycJ9WUZqPr+ANL5EJPYUy4i1ElXQSM5H86C9/5i&#10;ahQCjqwRUpcExaaf++rpcoGGEXDfn4W6snhUje6H1p+NoGYqgb+RmmnnOEYaBRSrVnYVGopBgMCR&#10;gZ1LaeiPyAykfj9djeV++LdYlNLb6sU0RlfZuA/dSv0taTg0PpnAISi6B9DtWo/BCzjIQsd43El8&#10;T1Z1tRLwL5XhcNEws+Bi85/S4F6fj6ZfxMH+veFAhyai0eUKkGI4U+T+BNyh8OzLxwu/y1gSq9L/&#10;/dsbf8mf7X59JI0bz5ZOAUhtg66hiLQlI9zGsLguCzsYMrZfR6F8oJDfpbDy6NMVOci4FLqg8Iy2&#10;ESiNcTQINQQZwKx85SEI3WSW7YU4eu5JqCocBvvVFJubz4J362gc+ukpOHr9cBwqHYojF5I1OtQ5&#10;x1ca2MwCpCbqWJSN/d+lgex58JA51DkqphGzSORaWoouQoakO9JntGfg8GUD4PgeQ2qtRNol0PB3&#10;BKIRxo9PQN0sfu4qQqi9DxoW5aJzaiKC7/LaesiCDQno+l06Om9NItvRJfK4ZhKgGK733tvi0LBt&#10;ChbcmXFbrCr/b23bH81HuCaPUQaNTXaAXcJwAMJbUrHnFkYZTXRferK7Wr5EpyIdGkoJPLkOLUOi&#10;vIt5PLIWxJHgrCuG4644HBk9FMfGpwB/Pg1H787Eni/1Qesj6cCWWWg5MwOtBSmouIZAsVEvsDWL&#10;uXwuhrnHMnHgD8PRc38pAruHGebyd2gIJAGkyIU6R4sOKjJTElHs4+c+Qe9whF7JwHvX98HeZ0+C&#10;q4LHktG5b7RjEA7NGoiue9kYXKk8V190fzsXe2eSnRroRsmGQS3ZvzIfh24mCDsHmtmMEYbpfs8A&#10;BGwaPD8SK+4u+68dKfc/cVtzZ8El9avLWElsbTS8MreoHYbm10jLikrsatkEjASoDKRWbUJrFreA&#10;w++9AyxRuTcNh884Ge3ZGXCMH4uG84aj8i6y0cdjgfpCeFfkY9+4PqgbOwTBZUXUKhTADuoPhv0h&#10;ahnQlXVsGcLwNgfHXuL5j6TBr+XyqxkCO8iG0k/dPI8J38mI/E4T3fWQB7nLQM9ARmIaSUj9pLE8&#10;xt2xIRzKxAcMrbG9CC3bCISOOFRc1hfO+fx9K0N/G9mNwItoRuPRbCvZ10ZG4X0HalgXL4/C1oeK&#10;L4hV2Rebth1Lig8F96Sz8uJZYaz0ADWIlwagGxAdW63VilrU5dA7P9hQtT0BwUcy0VSegrribBw7&#10;62TYH00FGpOMponWl6H5nmE4MnY4KsguePd0uFcX4eDXToHt4VSCj7qhPhHuh9NQ/eVhqGLkhWpq&#10;I19f+F5OwcfTBqLn4RIE15bj4M28lop8uHldrh6F2dQx1DAStX63Vg4lMGhwuSv1e0EM9moRPppK&#10;kb+iCMHtSfA0D8POiwn4HWlkNy3NL1fbn+7PCuv1cBBnE3XY3nH46PGs52JV9MX2eduBRxldVFID&#10;sMWF9IxCaQC2XNG/enJDyk1okhyZyC3N0pKM7vlpOFqYgOpZCXA/TTZo1uxKZV7ZUg9m4NDXRsA+&#10;MgeBbxeh6zGJyzS0Ty9EY34y6u6j69hehoNz+mHfaQz170yj6M5Dx2t0US2p8NycjFo9sez+CXBc&#10;lYuPygngNVNQM48uqXW4mboh0S5WUPRlli9lJGNEsQDdEY+2J+PRMHEEqr/P629VlJeAA7fRfZLB&#10;NJDe7+e9EXx+vo/2xCFUVYJ35he1H3y5/B9fyfL/8vbKnXn3dW0sJLUX0+3QVdkkApUc04xKK5oJ&#10;dSqDS8DUZOO9KX3Q9nXqk6OZiDCqCZjVP9m6DxVg/3kMZ/NTYLuwEPX3UAy/fhaOTh6EozPoWl4b&#10;iejqEuymlmi4MQGonEEDJxIo/dFVQbC9NQ5HRp4K52VliD47CZWjyHA/G4nWy6iJyslwjML8dDsB&#10;Lc2m2RPKzMp98tXKl3B/exwcTyXgGNktujkDHi/DZI0baiWLUnNpJqmGbJjorzIPHywr8r9yz6D/&#10;vNmI/5u3A0vzf9Ty7qhGTy2jJeoG+XRFKx5Nu+hKNK0zwhZZ/zRdyJESONm6u8lEple3YyA+vroP&#10;mrNS4L6zAMEqGqgqDxVj+6D2EkYllUrTZ2Df6FPh+m0BfJU5qPxhf2y/hK5EOqQ+C0fPSELPOZmw&#10;bRuGnt/TXU1KQefPqZMmDoD3oWK6nTiTT9LIQGmr3mIeVsVrC2v+s8T4sf5oeXw4o8B0eLS4kpZO&#10;sfeH3UeweIYS6GV495HC8MZ7sy+O3foX239k23p/yuB35xWj+0ARQ8u+cLn6kWVkHM3bprDsVq/4&#10;yaYTL8xIK2JjoZjteJ5uYlsWbB66l9aBqGHk1XT2UHR30tXV5qFyzinovq0IrmdKcOTFoWi6KB3d&#10;j6WaAeo9C1NQWTIUwYVFiFYUoFGT8K6jmN06Ax+exnMfLoWvq48ZNqnMs+njoRsyWWFGUup2UHeD&#10;hl2KFbVWS9DJ4ylb29mHv6Ve+3AsPnoko3r7YwlDY7f6xfbP3J6+J3/S4VW5K7vfGhuFIpcehr2k&#10;d4lGMz6GIbfyFwGfwEOxa6fGkIFsdD+tefj4XBrwrdPhD5CRdpZg5wS28h+XwbepmEBkKH8R/06h&#10;HK3Iw97xJ6PzZ9QYXSlwvJCOQ1OoXaqyEH2jFB9dLJ2ShhA1i8SvWeFJUY6K3qsvihGfEb0M2fUM&#10;KtCd6il20apS7Hk+L/TqH7PuW3VLekLs1r7Y/rO3PcuLMj54Kmtnz5YS4Fgxetr0iMGBNKL6doYS&#10;RIpU5C4Y1Si3w2ip4aVBjDzSEFBmdn8Wtp1FVliTw7CYwGOL338PXV4VXdX7uXhVORIeVwseRyoY&#10;Xu9h1OUm8JozcWzhIPgOElh0h0HNrdJqFnJFyujayCx0nyYvJCZsJZsdy0H7G/nY8ciEVx74XupN&#10;sVv4Yvvv2rb+OWfcB4sL3zmyfiR8NA7aKX47yTAMVb0Uoz7PIPQElf8goDoHEQRs/Xqody21iroS&#10;qI00Bla5HF87BWhHnJl+GrEnwium6FLH54DYYC66wFZleYdSwFJ0U3wrZW+YzkEmoXtEezK8+/Pw&#10;9uMZ3lf/PPql9XcOHxu71C+2/2nbxntLi5/5RfnXjz6R88zR5aX20PYJiB4tBZoonDtOoTBW9rQf&#10;PGSioD8ZPkYzegK81uRz62Hgnr7WmBZ3X4prRmSaAkLXYnUi9jMA82k8DN2h3xYHVxM1z/4M+F4r&#10;wMeL8nFwWcF3Vt2ZU7bhjtyc2CV9sf2rbet/l1G09rvDl314d9YTr9wX7zr8ZJHLsa4E/jdLEN47&#10;igYvAGpZ6ouB6kJEqvmeUVP0GDVLw1gEDpQj/GEZvNsK0La2ENsXZ7kqXynZ+PpP0x/d9pPMn8VO&#10;88X2f2nbcEdqzuu/z815ncyg97Gvv9i+2L7Yvti+2L7Yvti+2L7Yvtj+tbaXbs+b/NbDIye/ckf8&#10;D9bfPWLNlp9l+d65M9+/87GJ/u3Pj/Z/+Owo/8F1U/x710z0735+lH/PS+P8ex4f73/nV+n+9+7J&#10;8r/88/g17z/wbzzL+YvtX3Nbflfm5ZvvyXjr9T8OampYM97v/bAYkaP5QHsO0JUKr03TbPvBr8UG&#10;NXOSn0NKumlUnbLFtlMQbe9vEnEaGOXzDIZZRkzDQo/GI7q/mGH5ZLz/VHHwzXtzApt+kbH+zUXl&#10;Q2Kn/2L7n769cHvxnC2/yXut/bVchN4vQLQ+j+BIg7d7BHxaycB+iumUVL+TGTbZzfeOUxDo6gO4&#10;+pthn9DgJ1df02mop+qq01CzKTVMU31EXqd6yk+F39cPQW9f6NF3Aa3yxO+gRR1ryxF6qwwfzk8K&#10;r/xV5usb7ht5Vuzyvtj+J2yr/lRwzf7HxoRtr2cDTeqMHIqezlR4NCBcCzWaOdcaCae1V5Sx1Xxt&#10;Tf3QuOBY0eg9fhflqxl24OhvjebTtBIVjagjWPTQd2uaCUFlZg+cirCHv9E8JecAAknnIvBscfB1&#10;DECwcwCiRzPhfHMUPl5QGtx2X+r3Ypf9xfZfuW24N+O03U8UVvR8eBrCTSlm4LcGZptnUWp4gWED&#10;MkQPjUvWkMHNMxDIBtakdjEMDc2/q0T0eBiCxcyJJvv4yBYhTa3VTEWPFjFSj7P1Gw0R1US2sO1U&#10;uHnskGsofF6CRNNku4eZtXI1yAtaAFLDGchYGvGvmZWoTYL3zYl49clx/u2PpF0au50vtv+sbfdj&#10;ed8L7Z5hlpsPdZ5MxpDLUC+xDG2N9VXrN0CQgfnemgKiPiDrb+a7z76nQTVvKOrmZ61Q2TKMBqee&#10;4fca2ed3kjkIQmtOt4BFsKnPqasvgaQJedy/KQ14PRfu7dlmgLffzAXnNfE6zHhdPSHNQTDxWnzN&#10;ZLD2ErjeGIc9L4y6JnZ7X2z/jO3FuzIu2P9KRoX73TSKTT31XY9soaZQ8Zxi5hEZVyGXEgNB71ha&#10;6ylkMWCIPcxn7Xu89I6f0aoL6EgicyTBye80G9L8rac/fDy2tbqCVfQYmah9ENlEzDQAR+7sh6rJ&#10;KWjISUPDnX3hcA8nKw2mSxoELYpk1h6mW/R6eVxeg67VR9AJgGhPReeb07B9Sc7u2C1/sf3/bMtv&#10;yxz47sKCnvBHhQjYqD9I+6poM0OAlS7WsFZzEAjkjmRca/CS9IWmpGhhaU0E0zhbnAimmEvqLVoV&#10;ymcbhH0/7IOK2YNRf0McOq5LgePHCfC8kEy2STZsoykuEc1fIhMFKhIR2jIK0ap82F8eDveyEcD7&#10;6hEvR+eygeheM4KgGgqvn4DuJPgkpAUWXo/mMwlEGnnn0YICjNJcjUPh2ZmD9X9IfyZWBV9s/+j2&#10;2n25LYGPGel0DTWj6SNmlQbpCOmR3lbOVzMMksxihifoewGJxtTi0fZhCK7Nx+FfkDmqMow7OA6Y&#10;TxeJVld7HNq/wpI+Gm2F6ajOiocrrxCt+clovzkJaMmlYQfwWmh4hteN9w1CbWYO9l4tlkgBOhPR&#10;umgwQmvGmmXzG+9Og98ubSXADoInpoW07q6AI9ckoBq3JV3kGkIG4vV1ZaKbwNv5ePGeWHV8sf2t&#10;rfLZ4vu73ymBuzMBEcdQuoF+VqWKNWRYtfATjG6mklJfaBmRSFM2woezgNY4eBm5KGL6eFIfHMtJ&#10;QXhDsRnDouGSJuKh4T4BjHFXFK9tiai7vi/aEovgu70YwVenwPPnUtTmxqEhLx6OR+NpXE0h0XmH&#10;ofWGIfCkjUHtrUMQtQ1DeGc+KsoGoi43DbXTR/Bzihnnq2gr5O2dJUmwUXdFunjNAnqM9cwTYXQN&#10;BJGiO7NWb+tw2DeNxZ5nc//vzJ/+R7fVv0yeXf9MAvwtKWQKGkbze8gIGhUnt9O7RooEqglnxSws&#10;ZvC3HrdTNQjvjOmDw6MGwjcvHdG2FO7fDy239YMrsxQtdw6hW6ERBTwT7Rx3SWrhGpUXej0djeen&#10;wZ5RAOdNRehaHw/YMuH+WQE6C4rx8blkgk6tftmPbJOMyqmDYE8vReRFzRwYBN+7+ajOTcfRCTzX&#10;GyUEKF2Ppp7EpsdEeoaYyEsT3cw8bjPXyhLq0jKa9KYBWgHnYGq0QawH3puEfUMa3nkwBa/enZUe&#10;q67/u9t930wYWvlcydOopJjVGm1kEIElrCkbBIOJcIz7sbSKHiAlEWomuCuvQoOYaaoNiTg8pQ8c&#10;KaNQX5oKxz2ZCLalAlvy0ZSRhyM0LlqTzHQPK3KxXJuK5cZOgudPiXDmj4MzO59uqBDNl2idfuqS&#10;VQVoyynF4ak8bzvFrIZkHshBZfEwNORmAu8VwNMzAL6FeXCScQ7P5DHt0j0EhlaP8DK8rsiAfVEy&#10;6m4eBtufqX0+ymMkNZTn57lNQ9DYX6tRiIG8EsliGgI56BwAb/tgBD4uxLoH0v7vss3zd2V+78AL&#10;BQi3DobXGJAGofsJsbLU6sz6bl2D4PKdDB8rN2wfSC0wlIYYgoBYhsIz2jkQbj/B5IhH80+Gwplb&#10;AFd2CeoLU1CvNWAOjsex8jgcLSJbfFxAPTSALV5rwIihLNBoTnSUIa9jxSDUlSfDllWGjivSYVus&#10;6SCnoGcpAVOYgY9nEQgMtzXWN7J1HLrysnBsihY6pL6hS/zosj7oziyC/Wdkt06ypGsgQ/JhcD+V&#10;gNoxQ9GUmoT6ggR0pBbjaGkCmn9JjdWQYYaBalEBC8BiHl6XGJRg0oPIlffRA8wjWl6/ORXvPzoW&#10;r9xT+r9npal/ZHt9XsLt/iPpgBYrJk2j21riXC2uV9iGNDuQ2iDQkYrgrnjYfkWNcMVwVHyNRni4&#10;ENGjWXBrxqFWniR4PFuHojE7G01TsuH4Uikac1Nh+04x6r+cAUdmOYKL0824XEU70gq9YFE0Zabg&#10;OtJQP3sIWnJy4frjOJBWgKOFaDszGS66qYrvs+V30YhkAc8DPGZOMfaewd/RTVG44MiEoejMzYP3&#10;0Tz4u+jiGCFFXxuJ5qLh6MzMR+3Zw+F8KAX22xJQVZ6AuswEtN5L7eNINhP2tWy+BRqF25Ze69U4&#10;ApHC+qinD0P1RPj2TcXG+5N+GavO/93b/qfSw35WcLh9CCtBo/nlImg4UrDRKXxvIp4uCsTuQej6&#10;yzA0Zg1FR3oSW7qeT5CK9swU7DuLWuFwPCu4D3yMRHCkCNX5w6hjqDG2z0TXXTmoLhiBhoIcNOan&#10;o+oSLWuqdYMZQfH4Ep2W+I3pmY5ENJw7EM6kUtScNhwHZwxAU1kqWrILUDdlGLC3iACjCBcjLExE&#10;V0a25eoqy4DdZWii2K0uTUL4Q56DuipA1qm+oT98qeVouJpMVJtJYA/m33isdeNhSy3B4XEDzDhi&#10;9XMJMCY1ILcb0zW9AIoq8ec4mfrnVEZSiq543Q252LGgoDZWrf/7tid+NnzmsXX5bJF6KChdj+dU&#10;swS6prSaXIlpVVaF6b2eax1cSS1RmIz64gS4fku98MZ4eB8pQ9XYZLQUZOEwGSfQpRbKyqbB6+f2&#10;Q3dqEWxLlQNhePqHRLRnZVLIFmP/WEYexgVIC1ksZiKkmGHQmoXdV56MxtR0NBWko7kkF/VkhwNX&#10;MmR/O5PXNQhh2xArg7wvHbUTBqBRD9cY0w+NpWlwl43CgXOHIdQcbwBP9KJySj/Yc/IRXlcMNxuG&#10;WfeGrhUt6Tgwow8JjEL83XICSaxnMUvv/fden7lGNSR+L62ljHTQTs1EFqNog23DyP/ch3z+d2yr&#10;fxf3HecOrciUYNZg0SJAYRdbqzKljCD0eFxNPtPqUWa+EAEUolZpuHwEjhUnw3sPw2UKyQjFJRx0&#10;Aa8Woip3qNEEkfcpbp19EewaTMrPRyhrFKqvp1ZxDGeUkwr30kwcKT0FH43msd/R/Ow4npOG43mt&#10;c8eW2mAkprlEqNPDM3JZ8oBjLJ1kBF5P0CUDifXIEnaG8e/StZCRGshiFWSWqgvJCu/nW4KVx0Vr&#10;Jg6cdgqaCzIQfrPQAE4MgTaCmdoLNfnouD8F0d0ZgLLKbCwW27HEgHIcMCd8joEK3D/oTDIrRlSv&#10;Kcab942fFKvuf+1t45/TFkcrWWGdFK5eAkOrFvDGwwSHxJwiF5/6b+Qi6C70OF0tlRFuiMPh0kFo&#10;zktF5B2GrppAZlNLZIU2pKB2xiBUpafAtSqbgpDawk+DMvqoKxiJA8V8XxtPgGkWJH3+rmyE6/Lg&#10;42/Ddp6LAFB0olXDQ0rh9wxnpJOMbkcBemzlcNnHwO0qgduey8iNmsaWAb8ezN5NzdHJ69Q1Us/o&#10;kXmoIIAPUh9xHzhTYuExj09tU/vlYXDkFaLzDv62cQS8fnVBELCNSSaCCnmGUrTzlUC03OOnmeXE&#10;0tv/ZcCjTDa1nh7vHAkppzMEnvfL8crtxZNj1f6vub1057B6LQSop4HJ3fhpdD0aRzeviWLolAHZ&#10;6g4Ww75WlZxi1nsRONCZZB6xe5j6JfosRW5PHH+rKalsvc3FaKQYbchPRejVXJNJRReZoCEbu358&#10;EpxPZyLQlMZWy31ZsVrsJ8JIKNSVS+CejW73dXC6f4xA4C+IRJ5HBG+B8THY3M0S8BQsQGQ/Xz9m&#10;eYffvQYEtwCBlxH2/wWe7h8RPJfDaye4unMQcMbR3ajbgkxBUKuz0u3jvb2WTR2VhI7sInR9twj+&#10;ZybA+/0cHBxzEjruYDRVr7yTcjR9eX+W2+mN3iw9d8J7AxYyC6NHAxqJdX4f0IQ6DcfQcyEPjMSq&#10;24u3xKr/X2t75u7hDZFmugzbKXQ1NJwqk9Svm9eYFT3CWD3CwcYh2D1zAKqL6A425JoBSfLRXhqg&#10;83sp6MyjFpjBkPLjQrLFYP42EZFVeajMHY7KUh6rgqDxCIw0GDUG9GznniSyxKnoac9Cj2MuvIHb&#10;EQw8R+PvI0BqEY20ExB6Rq2Hn/W8gCBC4QBCoTA/R1lC3Md6/lI4xO+5TyBsPQInGtWy8noGgYOl&#10;EtHQTkQCj8Hj+i7POYWMlETmYct3DmFYTQZ5JBOHivqjPTsHTXkp6EovRWtJHiq+LuAP575yy5Yr&#10;shJ5FkD0nVkIUQ+GZ4iuBhFhmG6WP+Pf9GwCNUL9ToO/PAzB/QH+7uNibPt94b8WaLb9MaEBrXRD&#10;vCm1hJBJsNGdMMIIa9iARzkKDQ/QjSfB/qMcNOfm4MAECuCPGTWQoqEK/LgUzSMHoKOgGEcmD0T9&#10;d4ag5prB1JM5qMoeAdeDWq2SzEMXE2BL9LICfV10X7aLgdBDBMSb+H/sfQWgnNW5bZC4HXd3ibsR&#10;CJAQNIECFSgVoKVUaKECLS1QihWJJ7g7cUdCcEhC3HNOjvs5M0fGdb219j8nCVK59/be13dfNuzM&#10;nJl/ftl77fWt79sWRjMr32wSrB0oyBbWziTauYR/MFu7kZgdSUyK7E5iDlZW0i4l3fvgaBML/jKo&#10;4/jO7NilbxzM1QTQGoLvLpqzs8hAKQR/LIJ7kuFdkI7K7/eH4zaapA1sHLbBNGFkXj0nWdWKYp9C&#10;wFFT0SSrK4GqGva5Cdg96zTsPqcHGm7ib7ZkWIsrEVQy41qlwoQixNRGPNMclxVg9Z+zN0Sq4987&#10;bbgt4YinUbvIEv0Utd0PppWW1AHX6WPhtMcgWE9Ktieiy8uCqUhD9ayesMVnoeYssghdUJmkkDyC&#10;dzJRPaIfmSYL9cks9NxkVJX2RceDZJa2FNiCBF47xWzDGBb87azOd+FHGzzhLjKCXyRhtvUzuxrx&#10;vcndu5UcA4pV+Vbm+26c8HPzHf+1svWf9bm1lY5J+h08vB7hxNOZrQVdNfz8Pbh8N9JEDaNGIiO0&#10;RbGRsLHQvTarVQkUqmyaGB//1hhiNSq5zqDuO3hBbzRl5aIjYwQbVBqaUyn2C/vB9ngCwi1iG7G0&#10;tdiACe6xrM3YZAp1rWS15vfFH0Wq5d8zvfGn2PfCDUl0P+mFsLWLXo1tpqBTGD/ULu8gGZU/7IcD&#10;o3qj+irqjjWZCB2lN7KvFBVTomnvM1F5Qz94FLTzUY9In9QkwLUhFV3PU7i+wWP3J5NRKJ5bEuFt&#10;+w78occIDO1KQoDIrISdZoe0sLYrFkCECSHFAEMgETD09/EkWHR/EtaejCewzPFjT3z/xWQ21lKm&#10;OfOFXfAHaM6gndhs/PIIhfmjZJzxpv8rbFxidXEo/G8Bxmg66RN6WWF7Jo5+ZxDqUnKwY/hpcM/L&#10;BDaUwvGXTNRk0xQX04FYm09tSPYmG1sdmxaL6732CffSRIV2DsOy3yb8e0aFX703ZnG4muK0lSKX&#10;dlaxDoX6JdrUirSbSIj6InQkBfsm9EVTchoakzNQlRGLQ2f0RPUt1ClLpqKmgEySHof2e+JYuAmk&#10;51NMAcib0SoL8nQCnakE1OXUFq9SfzQg6NP+zzI71CUGEOQTozMIGrHJ36jkE1P3MdZLt/npZpR/&#10;lASkyD5LYiiC1uyuz58KQAHtrhTURl918AYfZSOYxModSDMkD0dlJOAoYEmP0c3y+jwfVYVxaEpj&#10;Y1pWRBPNsmmJptgeCP/9hajOSEfZZdRJ7YNp2lmudv5ea/rJexLg2rVA9WlwSt/sGoeP52b/e3lP&#10;z9+a+iP354o1kCZNR2HEZTbqnwUgxPPBvIq70AV0r8jCgdI4eFOGoHNaHhrPi8XOwr5ozY9HI6m3&#10;IaMQtTmxcL5KjULxaLQQweaxD6JXcj6F6AsGKGyibMWqLFauqESZyfr3y+zwt5OOUQXzaJ4bNGde&#10;soTErXaopTkzG2uJcf5Wsq5lAe04+Kw7iWzKZc7BP0Od/LiC3t5iPksx3BL/dP81Ek/xHZ+Wml9P&#10;gZyVhINnxpFFU6jVc7H3WoKhLA3BD1JRWRiLspFRBEq89TsCTeVrjUu2RLEEs/a21ljiagVM0eOU&#10;SHX9302P/S45o+X9PHiaB8NDE6RxtgYocv2UDXCsKK5HwToJPPtAuB4hu6RlYW9+FILLh9ELyoBr&#10;fgYOTe2FuowoNJYMRtOfFXxjy/KeAmd7Bh2b2ykQDiPkZ+V1V4DREqJ+VZZVOf/RZAAT2T1fG4yS&#10;IMyejnKU9EZs9Z9PEUBrsy7eqbX7WxfP6+Tt7oTb82u0d0VFTAk1CCs+/G4+6nJSsf/c3vA3ZaPm&#10;tz3RkJmAqoksj49yUfubWBwc0wdEFcvHGmPjdtG1VgCUZW0F+qyxyF0U09qLqnFd0b/HNsR7nsgM&#10;++sVvT2FD0sG0RBGBeciQOnOCpcHuqKJ/J5mwZ4QKbbupgQ+cx4OjSY178kywbNQUzxd5Tx4NxTC&#10;2xILT8cAUvhslvInrFkyCgtcO8YG1WojOsNoDr4zmZ/LVbaAo9ev1ywnJvMbokQcEwjZ4Sz7kD/t&#10;JNt073wvQHaf86up+/Pu65i/yXbd1zbfCXg8lxFU/M5LnaX7pGihUH4JbZ2T4VAAjwJWmm53cQ90&#10;5lG7LB2JUH02Wu5PgyO5FEfGkIFWjoH3XWpFF1mG4ND6voqSW96nTLh0jYZy8Fjt0CKPtCEa+54d&#10;EohU2/+dtPmx/PogRa5G2pt5Pu2aVkGEE9WKKQgoJtjE1mPiC6RevRq3kfQZrI1DFb2jtpRCVE0j&#10;lVZkwNuqwUQxcKljsjOfrvJtLOQqmghpEmWaiGOusSrDqkhTLfrMMI68F36uj+QNmde/l0JGJBse&#10;8ZTh8FMzWMDvRFiA/0sfqaL/Rjp2H7yWNgrVRqJK5g7MxqEWWKx7iXhnfNVziNmCvE7YfxBO1w/g&#10;7iQQ7Kz4+YWoSe6LvSW9UH9tPFy/LEB5Xjzak4vw+TCC5JCGVVD3kJXMoC42OPtqar6WgQYw0pHy&#10;mky2nQpnC3/TmIu3/5q9KVJ9/7Np3cLMuwJVtKkSsgQCdJPUL263RavaDEtutBYGDCgcb5hGD2eB&#10;Sb3TTgq/4IFolI1NQDVb08E/EVRt6i8aiEDTBIrZ11iozZZ5YPs/scUeTxZgtGknfwBfoINsVk2A&#10;OdHFepOnon2q/x5gTHWz8txq8eUvwvnoMNS9eg0/7CBavGb/6b/1e92O7itIf5pw4QUVDOTPgm7+&#10;IyYROAQgfmiyBaATk3X/2oy0Fn4ftY2tmO53LDrnFeHo8D4mRlWdkwFbei52l1CrLMuhtkllw+pl&#10;yiv8cSH2jz6dDgOBtiGGwldjfhTOYGMl45hRi/b+hv2dnw7DmiUTxkWq8X8mbXuhKNmzbSxcjX3M&#10;LiJaH9+MHGtR9JE2U5FLTbEQmAiQ7vEn3ZpG3pNAJUHraeoF/6ZkHPmDRF02z5MIm2s6C3k7C1Ib&#10;j6tF0uYbnaLKjcQ+vpAoVkMugoT8QrHa/PECdOx6kszQzgqjuSEYrIr6+mRxAxkgaEPdK9+CZ046&#10;2pcUIdz46TGwmqOEji8l6yMyiM9GzSO2cKHz4GsIex08n4Sz7s4ymVY6DpYTzxekF+XlwYoghwNL&#10;0WUby3Lsb7Yd9C1Mgff+GASfywYOFMHl4OdidRsb1voslI+KpddJMTwyjmWZizABY2ZoRsrcckJY&#10;DxTA4c5BqH1n8v+snjn8fP7GQHt/hGl+/ES533YK3UGyChlFG1b690TDT42inmnjMqp3WoCSADMP&#10;oO4CsoyNZkemSgE+ns/viILDcTlL8iD1g3aZZyXLDKnJMn1dhSmFBAqxCytGx3a881uULRiB8NHl&#10;BA1bOkEnwGg74e504rnMe21y3rENDYvHIDAvDd45yahb+l1+18YDCBjl7mMFIL6IWQS2EF8d1Dl+&#10;fys6P5yL6oVjiO8mY+bkWgs1x6/29Un3b3bXN7va+vks71DTnQntKOfXggGdvSlse8Ah/aeuh+ZE&#10;OF/IxIEh/dCekoMDU3pTEBNQ1EGBCMPIOz02io9lHNDe3l7+XZeNbc/lPBGpzv/etH9V4RWeiiwi&#10;lxSneci8KS2obIYIaOTagQJsH98bFVfEArtGwKN+JA3ipr01SDeAoX4xNpa/pVDTyHqf9jxqv4WV&#10;KrCI1knwxEm4Wxz+zWS1/KAqT66wz4e2TbfCxVZpe+pMBJu38vcEi/lex1tscWKSaPb5nbB/9me4&#10;F2TBNzcB9kUZcCzIQ7j+TQMKXcNcp/u9+Z0FJAnmsK8RXe/Q45lTgCaCDoF6/k7syCP/GcCYY3SP&#10;sqMOakFx3h6a7SvhZ4NTdFxm3KdOzvpkdN2bgJa8dHSkluDA5ayHw2lwEUg+s/Wfug4UzpAQZsM0&#10;fU9yPGiSCLwAG6p3bw6euS3t2ki1/vel9veLwmHtQS2zQ+QqOhmgu+ziDTocg1BxXV90puahJSUd&#10;R4b0h/uJBKBFG3f3hU+bfhNAZkwuH0pDKw3QyEY+5w9Y+I3wSwAqGHKsYr7OBH05SVRahS0WaVl9&#10;HdoXpcO9MAN1T19E0V1GedPOc7PagtIKXzQLpuJ9Dah6ajKcc4sJmlR0LYiHc048mpfqvuy8goBm&#10;HavfSJvofD6aPQQrUbvye7DNzYX74cFoeGwqAdNCdhOrfb0p+2L64jE0bCwDL68h97uMZXUBnYS+&#10;BE5fltUgtP48EVXZyWjIy8LRq2n669Ij5od6RaBy0KmQduF7q7vA2hRMU3xNMJXfe1tPxdYnkjoj&#10;1frfk1Y+GLfLZ4uHrZFMYrrZLRQL+WaX1+ZBqPpFXzhyhsMxdiiqMtLRFp+JyisoxqTq6+MRbqOJ&#10;chE47VEUw33g1XAA5y9otxvhJaWIjEXPxoSwDP9xYSsJMKR08zsPbG9cA8ci2vIlmfAtoFh85Sre&#10;axU6hBd6PGKE7qTzi8m8LXtQ99JVsD9zJewvXIWWl74FxyuXo+y56xBo3Ses6H/+YziGv6FIprAN&#10;de5A6wvfIiuxhc9LMJ2MzU+cBdpp4zEZdjnhGb7+eQTgE1hPVCjzhC741Xb8dWyQF0L7R4b2pKNs&#10;2OloTolF210p9DTTWPY0R2YBa7K+4lxuakTKhbBWI28bZMYcmV36CSrD9pE6c7VlYfWfMj6NVO+/&#10;PgXKclnJ2q5OcRaNMeHNGVNzKtyBU00HWvhgAfZfeSoOlQyA/6/nYN+UU9GSlYWGkhy0Px3NG46m&#10;F0D0axcPm+YgX8dSpL1XwEz0LpYwVoMgiBSiYYBIUoF/XaErAC8zFgp1ofm5y+Cfn02GyUZoYQzZ&#10;ppBM8WOi4iivoWOs31jnEmOwauQ6K3zPlh2k7gmEnLwjNwHsgIeVJ2fZVL65N17fLaHbiSOr/wD7&#10;ghx0LEpA++IEdD6ah7ZnZvIQsYP6l3i4YafjLGKua9S0rs8711v+I9Mn82vKQPfFq5uhF/yP7iQ6&#10;fdMJit5wvMqG+Hgigq1paHH3YH3QmXASCDRbobokBHbnAmuGo/mhZOy+Ws4EBTwbp+nf61CXDbWQ&#10;h6at5VQ0v1Xw3yOAD7xS4tVmnhrEpAFO3fOagxJTGiGneUBtMXQLB5id3/dO7oHqs1MR/mgUDn+v&#10;P2pyB6ImOw0Hf8QbpVLXBt1O9/ksoGoygypRFW6JVmuogAQvC5qFaSIpKmtTuVahfzkZwcv/fCEb&#10;2p+ZQcAkof2xAlZiIWzUFM3rfguXvdyIULV8VYYqU6/GR6JHFvK7eR4F0giYsMCis/K8Es3Hrs1r&#10;8MXLz4LSG16KYvtB2Dffi8ZFE9A1PxdHX5hJ0HVY2oa/kbk0D2KyUjeE2EDM+SnMZbqMCYvorRNe&#10;RYHOAE21Zzc6bVNpYlj5NOmBhniEdhYi9FoyWv6Shqpv9sLeoX1QXjAYHXTDW7JS4UoqxNHf0GwR&#10;MArgiVmkH9XX5BMz2aLxyUOJhyLV/K9Jy+8l/1XmmDnFXrrQZnoGLxzQBPmOWDhXpeLgOaeg/Y9E&#10;+CcUxJq2+uFQ7Cs8HQcvo+A6PBbBpenYNm4AvK+mGM3ja53MQtrHSrF6eE9sfSrKsIcV6W9g9ZF5&#10;fBLAbPls8SpkDWTSMd1JBUtDRibgt6E2HF58Hr2dcWhf/yuEqtYZ88CaMABRJQfh4s9b6JpW0wvZ&#10;Dv/hZfBsmwf7O/egdsVNaFrxY9Qt/xFqlv0MLW/+Hu0f/hXefa8ATdv57DUESSNB1cGT8R5ZmQq+&#10;+cls8Nfw/5exb8PDfCZ5Z91AEUDl7QkA/IRAMkDw2nkIPasDT6Fs/X0U+xqUZQHli89H0NE8iW1C&#10;gVWs6DyjS/xbo1A5ZAAaM7NRl5UDe5qGf2Rh13DW0Q+noDxH+3TTc3onB5DzQZNklh+hZZCD4mb9&#10;BRxs4GVT8diPevSMVPd/PX1E+pNIhVxniqmAjarcdANQ+O7PwaHhfdGQngd7ZgHq8wmesb1Q9z16&#10;Sb8YDV/SJFT9qh/CzbS1tiwEGwfC3k5Q8cH9ASeLgxV5TFNYhSSa9tg/Q8XbD5vWqw5AOFloPvVI&#10;kw0UFDuWDJFb8Ra/+oHcCDZ8wHttMBXpZcWFWblhilDY98N74Hm0r/sJqp6ZjvonxqN5SSlNVj46&#10;F2RT77Ai5iYhNJfaYH4K/PNSqUmy0TE3E64l+Wh/tBC1j41A7VNTUbXiajj3PIpQ0zYCW3rFAZ/P&#10;A0eAIFCFM+teLbBYLKaKD9Bsmo7NIDXb/udQ/dh0tC8YBsfBpQRyF59EwJJwOZ50PsM26hrhdULh&#10;R1jpg1kHA9H62wRUThqM+iFsuNl5NEXjgX0TUHd+KurJ6K0PUAKoe0DjbhQ4lTgWcGiWAh1R1EXU&#10;O80xmPvzUzyR6v6vpZ2vZV2psbIa8S51bXpEeQOaWKVhl443+2HvsH7oyhiKstJBwG1T0fj9TOyd&#10;chrKigfDlpqF1pQsOOZHs0FFAQ0ZBMhDpHwnWyUrmC1TNGwlCzAyS8FOO8peuhRNS7LQ9dn9ZIMj&#10;xtzI9JthkyxeK8kQERgqVB/NiswFv/JoPEqALNB5EJ7tT6Dm1RmoXTIcTuqNwJxceOZnmemtnoXp&#10;BEoiXPSqPItSmFOpffh+YRrf09NanAEnXXT97WX20eR4CKzAvFx+nou6eUVoeG46nJ/eRXrfzntp&#10;ofekkL9V8d2axBeWd+blzR2Fe99TqHvqPLQvzEPokXjUzptIDXKYT+GjySSYvg4wFNkBAkbnDYbq&#10;WZa/grsjmZqQDbOG+vCxDBwoiEfdNclw/mQImgqTUD0rDuGjaTRFip5bXq0BjnSMee1NIqD20Vjr&#10;8gzM+3mP3pFq/8+n8hVFTmdzTwR0YjKKLmDm/SogpAlYmvaxvRRHLuuJJlJja1EiKm8YiPC20cBb&#10;ubD9YTC2jiP9LUuk3ewPZ9d32Nrr+fAqCHoCovWIOepO+tsTdMF/9HW45arOz0fzIpqYD+5B2H2E&#10;iNG4F+s4i64VwaC5UrSXbkWQJkPxE9tr34FjYQlcFL+e+Rl8H0swpLLS2QDozQgsLgLEtSiNnxMQ&#10;81MJhmQCg68CDLP5XIAxx1m/8c9LoxeWgs7FKfDx2ABB5FqUCRvZqvWVb9PLXk/zRPBS9Kq7Qt0G&#10;XnUZuJqw7/mfwvHYKITnJcNPfeXl+VqXfp+4l7gOEgzW8V9MlskWkCTI1RkaDB+Ey3au8U7NPK+a&#10;BBy8qA/aE/LQQe/0QAnlAj0qv7Mv3HRQzKKOndSfdKu1ipa/qy/NUQQ4NFeu+sFYcUdcVaTa/3Np&#10;/5MFs4NErwYvmbk4irfQLAU0hkODpOQpKaJITwn1rJB5OSgvGYTarEwcmMQbWpFANkoz7jQ0zbSz&#10;lLX8GR+frMJWY9n4LyZVv3SKX8a+8zBal5zFyslCaH4c2uYPQ+uTo2D7bA7rgZROkapYh1qxP0DT&#10;Q4YJ1r+Lqhe+wcoTQAg2VqRzYQIrPAdeVriAYgBgWMRiEudigYPgWUjTw2wxzPGsz3ScgCXgWGBK&#10;NvEaz3wLVG6CzcfjOueSrcheFS9dBF/NClYwxa/0E+/PJwK17ULr65fRDMbSgytAm4C77xmWh8S9&#10;GoHFsicmqy/KemeBR6zFhuZdiS4Hz+McBA/rIvjMODSl5aMqnzrxiVyWN1mdlkACWRuAmfV2+HdA&#10;u9NJy5huHJkqDUyjxdg25b/mMZW/WtAQrh8ErUbZ5SUw7Orssub0mOkbJhhEpqFbHdJKAz5qmy2k&#10;6YtZuem5vPEEHL5J6O5LVhrMSn3AolyyimV+LIb4YtJn8nYsT8X+4b1wsGJcixPhn0OdMTcNnWt+&#10;TU1joxh2sDWyOOnChlvfRdPr18C3aCjwSLTZlthPcyZm8TLL3AgI3gUExQL+/SVQKLsXkE0EKIKg&#10;+zOXwCDTFGEXZR0jtlE+/j7DAKtrHs3vghQCPJGvQ1D1+o8Rat2GAN0zZ6iT3ng7y6sD9g8eQuPC&#10;Eeh4nI2oa5+e2nr6r5THiclqYBL4GhIUCFJoO39tOnm13NrnU3qgM3kIan7K8m5VdwyZpKOvYRZt&#10;rKqYjJ/1EG4ZAJfiNQriKfqu8Ahlhqd5EHY+nXtXpPr/48lNU+NrILXV5OPQTWSI5n70InlxKmst&#10;USrhZDq3dEEXlbmNbpoW/6N73frEQHw+8RT4Xqdm6RgEV8clLIwaAoHyj+JU6W8Vjj43ATZiKuCs&#10;hO2xiQRMAvXHcNRt+B1LrBFu9bnIR+5sQ/vHd6KRYtRDIAgU7YuHkFXIKKp8teBIRf+rcrdpss5N&#10;QBmgZRNoueYzJ9+7FmbR9CXB90giOh4bDven9yDkaYIvEKLxtLPuO+CpeBEHX/sJH1JenOWCGxFm&#10;GpOVVQbdotewshKPUfkEwq007w3wtA9hY6bpeTUD27Wn5eE8OCLr6Tk1yc9NDVOdBOdLSdh/wamo&#10;uyWe5ohC+AQRHLCRZegBd3005D/HMu8+MOAVbxNpalcW9pxxGj49lxf9YCJFaBRCFRRTmmZKKjM9&#10;0WQbeU9mmitpTgsCem30jPalk1n6we8hRQaXs4JJrRpWaRjm7yd5C/IoQnSTW1bfyNZYjK7Nf2BB&#10;2eFVIETn6tiExqfPRccj2dQR6eigoO1apIpjZcqERNjhyxX+X81Onbv7vAIITZxhGWO6MulhpSE4&#10;T99noItgcqpfakkuKp65mGW1k2XBCmcZOMMU8R4bWcfJypcpthqQYKGsvywTbfGP9S1TBDxmzHJA&#10;uu0xskkcGaQ/AnvjzJgY7X0ZbkxHYEsS3L+nq13YD9X58fAPHIYtYwiqpv5mrRsjgGWOtB84tWq4&#10;Jhur5xd8MwKDfz4deiEHfjLF/pt6YP85ZJSFZ6B8SF/suIr0V06/XjuWVfC1Og6oTOff9Pf12WHq&#10;FW2y2ZBogkVe5wAEXD/hQ6s/xhK4f592lVRIGofCxkfT5KvbCtvuZ1iK7VYMht6C59CLqFo8Cr7F&#10;LKD5ecbsOFiR0if+hUmsSGkNVdpx8/KvyCfqG6dAIqFsrhvJMnn8XKzjm089FDF/Tuow3d/hRyci&#10;ULGaJoUenKK4YlOCxwoO8L0ivwIIP7cCe8oqN0JIQJFmo5jWoC59J4EcRjnc7bOoU9RHxHKvS4bj&#10;+SLUXByDI4WaqpIDW2YJbGl0SjJy0bWEzKdB9U6aKbJKuL0n3PSATacw62zdvGJnBAb/XFp7W+rV&#10;FCBsyTQxtXTdDsbhwC8GoOUMAmPrmdh+eQ8cGhWPerrRZcN7oaIkBbXFKagZ1RsHxsTi4NjB2PdD&#10;9VkMoAmj8Ax9yspXcVhh/38EGEO/6q3mfyITulcsYDKLx8XfN8Oz6fesnByyBz2vRWxBFJndpkeV&#10;KPNwjAH+xYARo+jVP0cdlMyPZsBPYBiAysPi94F5ZLnIPeh+BDI/zVWY7nuQwrn90RFwbV/EBtBM&#10;E0048CFVJFZjEgAUWRaILMB0g8N8F/ne+q77eA8ceB0+WzIrPw5Hru2B6lQ+d2oBykb0RtV1UQjf&#10;dDaacuJR/WOaoHrNFqW3a+/JRk1zpLFJtAweLZSg5dt2FP/HzNIHi4vqw81aBFBe0ED68NQon6Zg&#10;2wxS2WdDUJ7VD86EbLQNKUTDuak4MqwPaocMgDudCE7XAObBCL2RT6rswxv4ubHXlitotZQTWab7&#10;1bLOLILI3yG6znqvmIafv3GqF85Tj451v0Lb4gLTudi2OJ8VQiaUFxRp4ao4P1u3/jZezbHK1nvL&#10;ZBz/W6/df//tLLbQq0yRPCEf9UmQLrGDXpv98eHonF/MnAHn0yONGx/gsa75KRbjRWI98sQcS/j3&#10;XAJ6Xgm8c8ag89272TCa4PIpmGcxiqboBjTSz0xLUYCSr+qXklhGJ8tE/V0uHqN4jAqKrEQ21iwK&#10;X8N59HZ6w/lyErZNPgVdf9EqFNQ32ydgX2kP7JzE+itn+ZBFAq0x0A67WgBBnpKCsBrUps1PtYbf&#10;7oXFUyNw+Mep5d1CAqUfNYI1PUR9Rb5WonMlhVJTFNxL07A/ux/qs1LQeQ/NUv0IFmApGtOGw3Zb&#10;DPDpMLOmnN/J1ub/0LQQtYLjJokmR/0wptUcB43+7X7vVjEQKKbrTb8PNcK+8iespExWQqYBhX9+&#10;PELz6CIvOM4w8ob0vYJyJv5igGFVuBGmdIePg4evCtb9A9BYATvLxPl5jk4e3/D0FDw5YgBWT8zG&#10;K5fSdP95DO6kyZ43ri8ci4us3/AerRiO7jERXYtT0fkYWXoeTSaZsXXRcDjf/zPLxcZGQVZh5Zs5&#10;Te1VqFr+MzS++i000PNrfuM7aOH7lte+jfqlP8DR138Kb+MB6jt6iQSLStIE9AJPwNuZSCDEIlxB&#10;XaXKb07GgYs0fJPe0aYJlBAZ9CQzcHRqLMr/xHrVVF4Rg/ZhoEnSShDaSrnsydJ/nmXQMMS4zkKe&#10;OQldZxOoo6rWjh8Sur5VGagc3hf1qSWo+FE0qmbQbOUPROADVoqCe/SYXPbvsOW0svLl8VggCXbW&#10;oKNqHelwG4JOzf9RxFcxFNplOk9+DWsMaOQZmw9bmUPDHr01aF3zKwrubIpJ6gLFVNRyKW5ViRYw&#10;RP0WyzgoNrsr27UwF755ZCECTT3YnvkF/LwbRMwL8gy4/h5oLPPG3y9KgH1eEdb+MAMLSxOxZWQx&#10;yvOKMKcoGXPGZGP32BysHDWEInwiuuYkGYbpmktw8Pq+uVnGe/IT2O6FicdMZ+vj9Oo+ms9nVcNo&#10;J2uEWPkd6HxPZjeLxxPgFNFd85LJYvk0gyPh2vM4jxUDW2wtzRMg3nzhSkqAcWSLU+mV9oGzozea&#10;78yiqoiF58YSOG8rxNHR/dCSloP23DxsuYj6pTbJAMbqTLb6mszQh0OF/xxg3luQ9Lq3QcMQCBIz&#10;x0igibjPXYq5yG8/FR7R2lvZODJ6ILzJFFXpOThwAVlJPdZakqODdjP4sh6FlS/69MJDXQJnA+pX&#10;3YS6RcPQsmQsGl/8Dhxv3Qf3kVfYGtQHtI9CzkFPQoEsmqhgJzrZCtueFmPQ21JMhULXs8gqSLVe&#10;mR6nmGMJwTQ/h8cUwcWK6eIxDoLMQc/JSb3jXjKQrSsGzrmFrKwsgsAyWy4DMAHm60HjVPBvcTS8&#10;S+LxwkVxeH/MWJQPy8fBMYXYMqEUDxQl4IMJo2mKc7Fr9Gi8cXlfHptPYAxHx+IpZJZhaHtsFOof&#10;GoaORSMBMhAeIngeKYbr0WTeA+97x0M0uR5qGgGBJqirCnWLZ5DZaNoWC+hZbChxcH9+P8tIg7bk&#10;QcomHY8CBxSP8txtTE6I2bciiYBOQ11mEer42piaj7Y41tN5p8O2iM7JoWwyjDVOxmRTx/RyncwV&#10;A7H2voyrI7D422nnC6kubyuBQdXcvYSWBRyhLwIeBezae/NidK/fKkbthIGwJ5agZiTRujsZwYa+&#10;cLVP5IMcoRYh0/LhgsEuuEig6uMJOY+i5cVvIsiK8i5WgUSzwlmBc0tR/8Q02PesoglSRyLpec+T&#10;aJ9fwlZK72cO2WteMSvR8kQUgPMuJsXSBLnnZcDFinAoVrNoKD68dwQWfjsNr/5yBFb9qhSbbx2L&#10;qjmT0floASuQmocV4FuUF2GPv5+dc6lbHi9E88MpWPv9bKwfn4FtY8dg84TxuDU9CneOHY4fZabh&#10;saGjaKLG4oHhg7B37nTMHXca1k3IwerROXh+aC7eGl2CZecNNHrHtSQanUsy0EGQ6xrVC0fCX76a&#10;ZdbJytfQCQKg7DXYWC7eJxLRvKgQrrdugz/AxqR+KbLLcW9KgKEC0gCy0E64W4vI8NHYf/1AuOJL&#10;6SHlorowDpW/6I3guzStlBWB9n6UG5IcYhd6vt2gYRbbaA+FDxclb4nA4m+n0N58ahbrR8eQJ1HE&#10;k2tRZbELSHeK/mpRQ63KEP60lHR8Cr3seHheTiAl9obHRbFrOsos8SodYo17kUKhgLVvRcPjowiE&#10;ISZuElhALfRIOmqfuoBeUS3ZiGaq/mO0Lh4N3xLStzElMcaEGNNCfWD6gNgC3WIJCsqqRWfjoswe&#10;uHBEAVJiBiApPg5JsalIHDwIsbE9kd7vVNx8Zho23zmagnkomYqmgtrEEsndAFEFfjES7KfmcBBo&#10;107oibfuOAt3XTUdOf1PxfBefVESF4v86BhkRiciNjoKSf1OR2FqLIoHReO58aNxlGbr0NAS7B/N&#10;hlU6Ao+O7kvmGcL7zyFr0b2liXWSAcV2FU9TYzRuYVn54ffTRwx3oOmN78E+JxftG25mqWlmgo8m&#10;W6rFFKRJxjSxYaonO4g2guHbZh57+6t52H0exS9NoFm8sWsQy70/68cai61FiDQuxsgPo1+sbBal&#10;9PRHw7Kcf2yWQg05ZqcNDRgWRRndwhNqGVE0R0b/d2jdl95kCgWINL6iD0GTi33foQqnTXR3JFGv&#10;LDUCTkMm9TDWA1pZU1vVSvzl69A2bxjBkEpPJB0tGunfsJGH0DsgaOqemE0w0L2XkDWaQ3pCApKV&#10;TNB0PZpC0Us7T32w789FGE33PmtQH6TGJSM+MQ7xsbGIj09AXAJf42IQx8qNixnMvwfjgtLe1ERj&#10;EaY5UPeBFS/pNktfBIyTOqKWwD67aDASE/oiOXYgEmKjef5oxCYo8/O4eEQnxCApjn/HxyMuPgrf&#10;TsnAljFFODKUpruoFFvGjcKstAF4eFY8NQlZ81G62gtTyZKZbCxFZL801D/DBuNpMA3NzPBs34na&#10;dX9imdiZxTzqGDgOFqs86UwIMGaBJHpNvsXwaLXOFkqEFjbgNr4qGi+AuE83QFH222Q1erGuRQ4n&#10;EATr1N9GktiVjWXXZyRHoPHVdPDx+Mu1Zq5Hg4lFU2QWs7YLUbnjd6ei+c8s2Fcy4N9aABxOAJqS&#10;CSRenELJrUWAqpPQ1dEXbY1j+BwHIr1pCrSxBZgHi4CGf1sjFNvh+fwRtNEtFVN0bLqL5KMJ8B2w&#10;vfVrao8Cusyk7y+ZDYFHXpG0h3tuDnVCHp77+TgkRPdmRcYTJImISSBoCJy4BP1NoMTFISEhDonx&#10;KQY88VH98PNp8WhdUMpzdgfYugHz5evloGJuMUbT/AyOS0C0zpuUiKToZCTEJZocT5AkEDR6jeE1&#10;o3n9uKhYXJbcF8vGl+LlkiG4qiQdiX0Iquge+PgOuuBiFpol3xKChtdxLaYwXlgE5ycPsvYJFhJx&#10;2Ed/kW80+s+Uo2l9Gv7QDRqrTI1JYlmbgefhT+DoSiXYToHXKZCcQnebjbkxGSjLQmhzPsIf5vN9&#10;Ctlm4HGGEUEwG0uiSf0NqVj2m9z7IvD4atr8YKo7ZNYb6QWtTq0F/qRVwq3JqJk6AG3JJbSHBajP&#10;TKGYSsCu4p6oumoAbH8hZa/iTdjZ4oVQ97VGlOm5ZI7MkEg+qCCjv/mpsb+mWYRb0LTuD6h5cjoF&#10;8X44dVTlctgXl5A9okjXXwMYgsVL0eadP5RgKcSLP87EyKxeSElIoOlJNYARSBLiyQJq7XFJhl1i&#10;YuIwkKYqJjYJUXEZZKJBOPDA2WztrDQJy78BGMVU2haW4NIJSUghc6QQKHE8fwxBExU/mOcbZK6X&#10;lGgBRuBUjk9IRWqfwVg8fAjePmMcinjtqNhEftcPPzxzMDVYEc0hTdOSRGMWTe/3gji0PjoS3uZP&#10;zYAs1iSh4jS4sJhF+UTAWElxLitcIdPfDqftfNYFwaI5SlrqbX8Jan8QgwMlfdCaUUQBnIQ9w3vA&#10;83w6LxFLeSEZYole06nczvqnVVn9u5TmCDy+mhxvjuCBVNdS2KZfiCzTxQvWpPDkfdCcGo/AlGEo&#10;H5GEsvxBOFoYj6rUdDjS87BzBC/UpCW6aCP9zxvNElKgiW1DyLdahgUgJQnhAFuRj4yCYC1cnfv5&#10;Id+7aYoeP5+AyADmJrAV0kR+qQINYNR/Q1aoYOGWRA9GbAxbblIKKyPNACWRbKLK685RUVEEUyzy&#10;6MnMfWQOBkf1R//YBMz7Bl3chXl0gdnKF8lz+ipg3PS0apdMRO6gHmSWJJ4/1pwvJsbKAkcMr6/P&#10;DGBoAqMSCax4fjYoEQvHDcOHY8bjjL49jfnKHJyCc0v683ojKHwJVHpzitl00XNzzU+GnZqs4ZmL&#10;AVcjvSbFuxXAE0BUdl8EipLRMISVGQIqs0QfO+D8NeWCtCdNU0Mstp9zCjqyR6A5Mx1lxb1QVjIY&#10;bdl5OJLTG85XU+hKa+oQLQr1qxnyICtD63H42UJ/BB5fTTg8EsHGHnCTxsw4F2OaToOvZQAcT+Xi&#10;0PjTzWrbledrYcJS6pbxCK3Jh+2+aGy5tgd8zf3hIhUiVManoF099mxffkg9uFqJBR4xjY+utM/Z&#10;ifY9j8NJ++6n9xNiJTq/pCdMVlR1fj6PycYfL8lFDHVDFLWE9IMqTKZHrwJIAlmnGzTfvfo7SEtN&#10;5n0FMHH8KPSJisFfZstbymfWubvN0hev6VuUipq5k1AYdTpuuPFH1CtkFYJj++fbLPMWG4etn22h&#10;PpJG4jVpmgSaZB4XHZ2E63JS8cbQEXh/8kT8Lq8IKbF9URDfAw3PXkpGUWBPjUDxI7rOxtzS3V1S&#10;CMfBxyg+NV9c3NJtjr4uqXy7s+FuyoHlNEkEg603HPcPRE1uFBoKEhB4my59xVCEq/LheTAD9VkZ&#10;2DOOpNCYZBaf1sT+YKe1Mqe7rQfs6/9GN8HS3wzMD1cVEmE9zRRXMyNAoHHRFaOZMTuRVbK1P12A&#10;w+f2RnNpAQ7M6IfAUjJBZSb8mmvUSRPSehErpJwg6FbyXwZLd/rid26ZL1czahZPInMQKGptX1N5&#10;ygrVO+akoOupIpxTeBpbPGmeOYGmx7TwiEkwZkEAIiMM6N8XTzz+KMaPG2MAU11dhczEAVj5y2Fw&#10;0zuzOiu/BpzMCgRWPnoOUvqdgqraWlz//asRPXgwyo4cwFlnnoH+ffvh048/sYBCwCRTRyUSRDGJ&#10;0ciiB7WaYnf36CLUUcPsG1mC20tz8N0zx+B7WT3QQe/LtVjXkajX80ZM0+JcND55Bsu/ih6jpVG6&#10;2fnvJypFHhYKH2WlF9FiDMTuaT1QnUuzt5JMYqNsKM+k9aD2bE5D84xYNGQmAR9K81D4agqQmEmm&#10;jKI4fGj01wNmxa9jHwk2DjbjP+VCi1m02J7WFwlowyut4q31XWoTEN5LlD4+FG2lKajLSsXes0+D&#10;/8MUs9VeqPM7bBHyjLofUEzCx+B76+/jQDlmpiTUAk7YtsxhxbHw1KFoKvCLFXdidi/JRPWjY1E8&#10;uA91CSuHrVk6optNBBYxjExFcnIyLp19CZYtfR011ZVmPI6fHtz4lFPQuGQqgmzRpndZ1zYV90Xg&#10;OMl09Y9NRnp/Fnx1OVYtex1PPfk43n5rvekQfXTxEnhc7mOAEeOkRIvZYlEyqD+2jxmN2qJiHBgy&#10;HPVFQ6lnhuLSxNOx/pYCajD1TXVfzwKMIsNm0BhNVcen81laLpYRTTyLL2zMO8vPgELvu90JK5vy&#10;5Isv3Ax383mm93nHsB6oydCOLsVoeq4vDhQNgHdlGj2hODR8byDqKS1865N5LPWqNAyzv9vhacjE&#10;+jvip0RgcjwdeDrhs5DCyQILvR4f3WYN6wu3DYZ7RTI672ehfW8A9k7qiSNj+6N6SBSacjVdMx4V&#10;BUToR+oSiKW4v8fMbxYm1A+kV/1j7KzJluDt/lsPaYDja0DTY0PJLCURF9pyo4+/Hs/SMF1zM7Ht&#10;gTOQGTcQMXSdLQ/lOGAGkwEEmAsvvBBz5syBz+s2WebP1taMgN+FlQuuZsXkI0i9pI5F0wdlrvdF&#10;wOh6TfOSceWIeBw5tJ1eh8fEQvxe9d8w+8lYlVVYvXKVZZKYE2MSyDLRyO07AOsnTMaeYaV4ZlwO&#10;XhuVjJemRePQQ9PQrsHkC2kKzLBPXcu6ttFoGvpJk9u4eCKC7mpLzBpPSOXWwWy519YCjhZwVIym&#10;LFmmXrTTKvwU/q5+OHBFP1TmD0DotaFm+k9NYRJc97CBlCWjfEwc6nNYfx+nkyQUX1PXgFYn7wEv&#10;GQbtcfh8fsbZEZgcTx89lG33kyHCBIxGank1PkKuVWsSDk7vg9pkPtD4sej85hDYf5mHzofy4FyR&#10;geB7tPEH6J61RREwFFjh5SQVAkHRXYHGRHnpKckOB63PQQbSgG0xi4J56kDr3PI4bWoqOukiHy+8&#10;45V2YlaovvOxDOy6eyzd5NMJjHjqF5ogxVsSLc0SHR2NESOG8ToBeDzWYomq3N/8+mZsXLsO9937&#10;V6DzEFoWnwH7vBTDIscB86Vrkn38C/Ox9cEzsOrFufjhD76H637wQzTWN1jurMakqKXz/fXXX28Y&#10;RtpJLJceFYfhfWNRGtsHvzk/HbYl4+FdXExzK32mAV6KKzF/6ZrehYnoWKLZDWTbHYvh0bRcgrxh&#10;zwY0PP89dK25Ee6PHoR793MINbwLeCvY6OqYbfD6FcMhoNh4tWu/7/lsmqQBqCiNBx4ag5rMeGwd&#10;0RMeyonyzKHYfxYlR9MgMouCsmQWEobxkjSbsqUX1t1b+NWNvfY+n2cP2EhbdKdlkuRaawmPcFkq&#10;DpHCPCl5sGUnoXZUAirPicORH5N55mchvKoE2K2NJ7TAchorZhNbnyixk4DpMBO8vHzvo8cUDNro&#10;ETXT/NQDHj6g8wix1UX82NDw3AUIshBdNA9frDi9/2JhavhAkHnXX4ciLTqVbi1bNCtJgJGWUdBs&#10;1qyLDRhlflpbm3Hb727FDT/6Maafcy42vbkeV37zUnpybECfzEW7epeNOVJFsRIj1+nOLg3IWhyD&#10;mjlD8OQ93yFQmgw47rvvPvz0pz/FtddeawCj5PV6cf755yOBLnccwRune4shgOMH4fkflwLzc+Gc&#10;m83ntAafH3OnT7iedS+p6KDXFqTL3/DM+XQKOlmOvID7EJrosdnoJXaSGTuodTrJkvZFuTj8zGy0&#10;lG3hPXioe5wIeV+npehn4ila6rYhI4cudR7aMoZgDy0F3hqN7aWDEFiRTW1DPUrAmHnX1KsaH6NY&#10;jNagWXZzfFMEJseTc1ORUdSmH6Gjl6Em7U+II7EovykKlRfF4dDEAThC8NRmJ6IpMQ6tOWkoz0/E&#10;viujeeI+8LYWsOD2GdvqZ6s++PY9aHj1MtQtnoaqhRcwn436RRPRtGgMH3IUKpacR0argb95O7ro&#10;9QRYUJa38lWQnJgVZAssSYXtyaE4K/10xAweYNzVbu0yKGoQdu7aZipQVP72OxvgdnixZcs2AmkW&#10;xo4cg5tu/DELlQc4K+B6dJQRvU5qp6+7nmu+Mr9//ltwtx5Bv75RuPLKb+Gyyy7DgQP78NRTT6Gr&#10;SzMhLJZpbWky5jE2mtqK7BdFtslI7Y/GReMNQLxiFNMwuq/xxee1OkQzaZaSzWS6tkdy4T+6AR4/&#10;WSPYhuaXLoVmUqjLIjBXg81z0PTUORSxG2mytA6gxst0ksE/pCOSDI+XIGhIRMMfaJooJ8oKYrC7&#10;uC+wh1bi48Fk2oEkCR6jzmXj4JxiVtZQ9LeLnvLOewZ9Vfi6PrTWcvGRisyENRP9O4VidwDfD6bJ&#10;GYhQczRQlo/Qpjx0PJuFjj+loWb2YBy5mYpbS0rYxlGfVGkwA/w+mhx3HdrW3IquJcVkBbmPyWbs&#10;bXB+Jjro5dS9fhVpluzzwR0mBiEK9qo1n1B4X5dN3xGB5Vucj0//nIWcmGREJ9BLik81kd2ouATs&#10;23+Ad6GIcoAC14/f3PxzREUPZAWXwevjZxSORtO4KtFCwLjNTIGv95SMV/YYXd5dj8BJc6oBXX4y&#10;yW9/+zsUFhbizrvvNnLTeDJ8ra1vRExCEmLjohDdvz8ZZhB+e34KXHxmTX0xkWpjAr94nWPX4/NZ&#10;gEqm2cqEg/fWvu5aPk2A2ssH165nyIKaTJeD9vlFsK+4jpVeTmeDWkYOhCa9+WnCQp/D05nBiicB&#10;KBjXMcjsBBPeR2+JlsPfPgi+tr7w2CV0jw8IF1C0w4zmoHUSA5VPZH8VMI4PC6xon3YcI9LM9BGh&#10;rTtkzB/LRzcbJrTT5TaLCWmRZYKLjKS9A3wd56m4iHIHW5t6p1WI1ejc9hc0LSiG9zEVRixbWQq8&#10;j5fC/fmTNGE2ND5+JsWuxuSysv6Bd6SsFti5JI3gy2FLTMOcq4YhJaYP4uktJSemIXZQP7z7ziaa&#10;O3UzEDb0MLx+O5xuF1+lrVw0Vy64Nf7TvgUNCwoJGLboY2bwi1mfOxcMgX/7QmoDSnlmL8GmAWFd&#10;XZ3mb2u2Ysh8ftV3r0JsTBKSYqIxiN7bmamnonXBUOog3S+BYK7z9deystUgzCuPl8lqfHQYBWG9&#10;ASVc+1H/xEi0LBmGji33k0Vp6uVgRISwkiV+D8DZnk4To/00rfC/GW0QqVdNQzHmR3V8DCxiGHrH&#10;xIKGtmgPh4qXk74ImOdv6J/g31ZiKeOuPgYw1tAGMgzpSX5597JXJnTMrM8sUNEW0vUO0yT52mey&#10;9TWayK6X963hhmbiOVkE5S+jkrbXRc9AU0Aa5heQAveZFt66kOw2n96BWOhrC/CL2Yy4m5sD26JS&#10;eB6NZ2EW48+X5SMrqo8RuytffRl33nm70TBqcRqNJrDcfPPNqK05ao3kY/lqmm7D+7+jOeyOJotd&#10;1PplNr54Tf+CGNS9eiXrpN08n48stXbjW4bB3G6tkkUBL24NevD+utXw+LwYU5SLCwv6oHrhROoW&#10;jY/J53l0vr8PGF1bgNGrGR5Ks2SjVglUr+A9q7ugFTte/A4C9WsIinbZXV6f8lBlbrSU4jYCcBUc&#10;7dSXHTQ/7axT1qWZT2bqj5n1a9xofRbJFmBU55rTxPckh6a3vjSYatkNiQnhXaXmJNrlVExjgHHi&#10;iczfBIz6GyJ/d+eA2KVdF6CQJNo1RcRnBjE7DerFNB1qAW3b0fr8JUaDNL14iWnlaPsYjsiEM2O7&#10;WVAmk4pNNi3tqwWqcbydizWSjsJ7riaP5eC9O8fiyolpOLpvOzZtYuHSIdMwRlWux+NEW2sDnB1s&#10;jeoU9bfD+dE9cD5eRO2UB02fdWtMDitSU1OsoGGkwvja/Cg11pxsdL71Rz5TGz0uNw4dKSfwaIaI&#10;Pref7KLeZbq5Bw6Woeroftw4czTqF55L9ziVZiXFPPdxoPwdwPA7lYWeU56URud52Ehq13/PuPAa&#10;uEqNYK7lMiAhk/Kz7hmSgoy1/kwTvB3DWendwxmshm7GvqjuaCFMfUZyd312A8bsLdneE/Ub8r8G&#10;MDuKDEgkdq19AiykmawTKuprl53TCK2IvTvhAkKjr/1yAxLZUFGidIJiMZoWoQFUfo2m8hxBw6qb&#10;UPvJg2wY9KL2vIROVoZPdM2CsUShxu1aBafXL4tCU5B0rV2LEuGbm07gqB+GLjl1kO3pSeh483Zs&#10;nP8jnFtAT6NqOYLeagR8QbhZkgFfE2w7H8OhV74J3+Fn0bTyOjjmFBKwYpYsuBZnGBawZgJonjUB&#10;pEFO/L5r4Vi43vsD6l9gw6heTXYstwYz+Rx834QwTcUNP7iA5jEBhQmn4rfTB1nnIjvo3Ar7n/gc&#10;X5/1rFb20UPSfWhwmGdRMVqen0KgW3O2xZxiETPOiMwmwIhZiCTDMvoeaCRgRpNhelv1ZTJBEmn4&#10;WobVvBcBHPveylreTMfKejSs/1rAUMz+DcCIQcxqDa0EiExTN2COZUvL+Nqv5C07eOs+g34TlFNM&#10;TmAncNQGNH0k7LOzEluNB+PZ+gS65uQhtDgLncatVhxGBcbCPea16O8vFqyx7QSYwCMbb4ZZsmCt&#10;8b4ZqHt8BMpun4TyR4vgKXuNYKV2IQsEwi3o2PcKat7/M6q2P0Nh3oLWt36J1ifIIPMTKNBLDNN0&#10;LpSHwnuZQ23Fe6t+Zhaf/1PAsR/7+L7y2VkmBuLusqFizxp0HNwEd907eOznQ3H95EQ8+J14OJ8e&#10;R9DFEmxFX2KXv5etZ3Xz1b8wzjCp6V96NJPifCQrcD/LVgE8la5MLs1/0CprswKXAnyGWoWfrwOM&#10;Va/qmPTZBlCGaNbAcc16/BirXkP23n8LMEWGrrSBxImAsbSKZYK0WLMiwCeeWFkTu8UwwQ4yTFjj&#10;TSm+aIr0QGIZl0AiDSbdELRcTzGmjvB17kPlqqthXzSMZiGJHlRMpOC6C7e7xZ1YqN3fHx+qaSjc&#10;aCDSOUW1c14ibI9H4fXnR+LBl35lWqIIWzpXS42FfB4C1w0377WxfQfeeWIi2pfQBX24H7oeHY3g&#10;jsWofXI8aueXouuju/mjBtMUvEF6XtIxzkY4WvbAJfak2fMHunCg8l08/PJZqF80HO5H8wg4suYS&#10;eTsaIajhE19+hi9n61n1TM4lBMq8YrrzQ8x3rQ8noX3jb1iAbaZMBRIDGparVaYsdv3ND8zqD2yw&#10;QB0BM8aMQOi2BsYikF18BErjihiEq5L53qpv1bWpUx0j/UKrErT1QsO6rwFMaGeRifBpWINm+BvA&#10;CCx81WR7nzqluvqh+W2yi30wv1MkWICRmCLDCLUdF/OmW/lABIxaNGnRLOnh0f5BBI/+5pMFNCqM&#10;9t4HrWhAUeztAlp2oXXDrWieP4wFxEIWFVObiC08bPEaYPSFgqX56V5JwSvPSn8LLLL3Gq87Lxv7&#10;ny7Gy/O/AU/lR2wpR6k1OlnQTgKYHlLIjU6/k5VPHaWZhC3v4MhLV6J9YQlqVt+ELkcHTcznRmOR&#10;hhCgG6018PRcHtaFR4scdVWTZT5D20vP4vOrLsEjP5+GiStn4KFXh6L10TgE56bCSXbymXu0Qv4W&#10;0E9kmu5AoTpbZbb4bNJTWqOPgr5uXgraXvs+oPExLFdjeOTl8b0GSwX9QZZhGC59p+iuypYAYovg&#10;kbV0YkrISqpDgSECGrFL00Ds+VZfM2VIm68at9rRfRzBIxAp2s/vGjd+aWOLZbeQYbYXm/hLqIum&#10;ReNgxCrGHRModAL68tWx2PG9HsCRXAonUhgvLlT63QJWP7g7p5EzavggVC6BAGxhJ+ZvXoI1bZvQ&#10;qrk30jZsGWoVGr6p6bBhv4eFQMbxySWk/rF9Sl3xXbTPK4LrkRwzacw/r5thBAorfmGZoq9SvD7X&#10;ypk1j+fimblnYt2UXJSNKMFHo0rw8TmTUfazH6J10QJ43n+PuoNs6JFbLB1AT8dRw9b0Oz77QTIP&#10;XXDSUZD3qX4nOCng25vh+GwTKh76C/Z882Js5XkPDh+FCr7uHZaDxTcPx8yVl+LS5ZPw0Usj4HxU&#10;XQo0SYsiWsjcr56l+1XApwnl316aVOm3AN+r99pGTdf23CUIH3mDZdlsIrc+LZLE+9Xqe5K5Am8n&#10;7Pi8awfmfLIEtTS3Ydp/IwUMn1bAYadToICs2IJ1plEHmiqE6lSzxXPDjYPYmGJMvaueDasIPJE1&#10;gALunqh5oyAYgcrx1LmFrq0Q2EEviTrG5+ptgCORq3lI2i9Aix1uL6KeWZbHkxKdPDEatT2vLtCX&#10;F5hIU9QGn/o9CIoO+kdXLfsRpq66ADOXXonfbbobuxz7+JBtrCRWhNaGI3r8BJFoVUMRw1qRymdD&#10;uPYjtL58Nal5GLw0N34NFJ+fagZNe2h6ukFzvAK+CJxdzw3Hj584C+9My2OFFqKitAhHh5aiuriQ&#10;ACrG4WH52DWqGJ+dOxnbfnYN2l+Yi/0L51GnVMC5fz1ZtI4M0oD6Z5/Eobt/jw8vnYjPxhRh78gC&#10;VAwfgiNDC3G0tBBHhgxB5dBcM8h7xawiXP/C9fjQuREvPjsSrofpHfH+fJpbdEIHo7lvmahF8Xw2&#10;MtEjWjQpCd55bBCP5aFp4VB0fnYfwXyY5eNlQ/OYRqiORy/B62RDLA9U4pFPF+Fbq76PqSvPxwVL&#10;L0MlFKexOnW1hD7Rhk5HigGBlvUPVMQTKNFm913/c0VoTE/D/hLW655iklE8go3JCNUlwt18GnyS&#10;JfZT0U6vueaxrC8yjJLtrXEIaeCU1LMig7Z+AO2X9hV0uE6Dtz0KnY+k8lr5qPx+LCuUQpPsogWb&#10;1YXgd2nh4ULebCUrXtQoyRLEdatvxKQNszD2zfMxfu25OHvFbHxj2XfwStVrJMwKFgTB5SGdSrgZ&#10;XaPFDa3ZBrLXOPAC6h6bhi56Gr45xWScfOPJdHtSXwcWTSDb8PJ4XPHy2Xjx2+NwoLQEVUUEDSu5&#10;akg+KoYU4ciIXFQWZ6C6II/fsfBKSrCnqAQfjh2Kd8aXYtesSfhkUgkOjCzCgfxs7Buaz2OK0MTz&#10;1JYWo4bvqwnCaoLmaGkp9hUWAG+9TNNrR2e4E5+9+0d6X7lwPhZPoOseI+Yy8mo013zpnHwzOU+M&#10;4plfgvqXLqDXvsWUoYZ8SA96yIBi4Q56PR91bMYPl1+H85ddiTNXzcKUVTMw7u3zcN6rF7EZasED&#10;sot0DIGG0CaSaJIhgJalfbF5Sg9sG9ETO4adjgOFg9CVPAxdaTkoH9UPu0tPZwPqh/eu6gF3dT9o&#10;FzyNvnO7e2H/PXFfBUzZ0uIOv0LHMj9aXYr6ZO9jFEa3pMD2i1hU3Z6KuvFx6IjLxuEhfdD8uzg0&#10;3hqN5lvTcOiewfBW9ybIosgQO1jRXoN0idvfb74TZxEwk9YSNOsvw6Q1F2HSugsxYdXFmLnsm/z+&#10;buzwHYQ9RCEqoUwhKpOlMDetNGSwtBKV96MH0fpYKUIUph00VSpsyxW29EE3WCQwFUPZ8MxYPFX+&#10;FPzNO7DrbJqi4nzUqHKHFqGqhCwxJAfVBI8+qx5BAA3LYs7FIbJRVXEeWaOYf5eggYxUS3BU8LgK&#10;guYoQVLFz8uG8G8CT6CpGFqAXSPyUPPsw6wk3rwWZ9y5AM4FhUaABxSDoSYx8RQBnN6fppiol9o1&#10;L42mqwCtiwvhpNelLZKDfreJt2gWqIslUMuSmLfzWVyy9BpMXjobI9eejTHrz8e49RdhyupLccaa&#10;y/CN164mYLRkLJlaAUQyEgJLqWGiTDhECz7h3WKUzehrdkXpTKCbnsnGlVKC1rQC1GbGoOH3fck+&#10;cSSKgSZ6r1XGNC5476Lcr5qkrfOy7AYwNENBHuRuORX+Qxlo/Gl/tKbkoiaNgEmh55Gcj47EIWhK&#10;KUBzRh7qLhmA4N4E+Nt4Ebpp4eAG+KlLugEzb/+jmLzhfExce74By+S1F2L8xkswYd3FBM4snLHu&#10;G5jOQrh2zS+w3befnkhk/RiZKYKGzYWthpqIHgBs+9Dw+vfRoTVgFlk230fQWNHT7iwTlY6Dz5zJ&#10;n7pYUB68/63ZZn6QKr2S7KBKrmRli3GUa4YU829+R9NSPowA4vcCiUBRX2yBQubn6LBiAziBSWDR&#10;OZSP8pxHhqah/Cc/pG5wEO1laHj0LN6jFljUvcYSyNRipp/M0i5miCn/7phXgJYV11BP7YLPrMYp&#10;Masq9+Cwvwq3f/QXXLRyNiauPhuT1p/HcrwYZy+fRTN0CaasnWkYZtL6mbjurZ8TXNKEdC74Cpky&#10;78M0LX3JFLQQrshg8IostF1DUR1fTODQQ4ovQW12AgLrChFqTqHTc6oZE2VcagGmtT9e/E2/hyMw&#10;OZ4+npdi9zsHGHunreDUX+RWpK8jFh1PpaEqry8cSfloyGQL58WaM1LQ8ec0BJuiCLD+dN0krPqS&#10;XBZbZoViUWZmY/1bOGvlRWwN52Pq6osNUEYTQGPWX4CJZJoz116Es9ZcguGrzuX3s3Dtyh9ja/tn&#10;cPjtbCFW7MREjVWQchE8bEc7F6Ju0RhWBFlmXkT8RlxX0b36qhrpJoc9dji8blTc9VuUkQUqSkot&#10;YJxQ2VUlZBRmwyD8W6/6W1pHx4qBlPX+6JACk/W7btCZc/DcB0fm4vCs6ejY/hDKH5tsui7k8Vjs&#10;l4kumiCz9AcFrdtM681Ax6MT4Nv2OEnJCS0Pq4l/Portcn8t7v7kEUx75VKCYjYblRobwcHymrp6&#10;OiavmY4J6y80f09aP4PMfSl+/cldbFQSxMQrzxUm2wQ8t7Nu5MD0swbDsV4DLbGo/UE0OjILYU8t&#10;QmdyNsrz+sO3ibrUHk2ASfRaO9661WPdHoNdTxd8dQDVsl8M3uJtFRXRRWbly/ORefJr/bSGDFSc&#10;NxiNyblozEyFPa0QO4pPpYDK5Q1QXVN5SxwHaSv9Xb8zCl26RP1Iu3zlmLn8Sj442YWgmbjuXExb&#10;fS4f+jz+TfO05gJMWcOHX8FCYSFM3HgpAXY5fkjtcyBExtHUUXlUdH3NCHpSrmEO+wG6m9+hiZIr&#10;Krdbk91SDOtoUpyD4Ol897cIfPgQPh6byUpV5VpgEat0V/Yxtonk7s+tbDGQdIqy9XuLgbp/V6XX&#10;oiE4OrwAjWcloOPhYuqSLJqhdDPeRWARu3Q+mowuMcuiIrILWeXJS8iYW9BJka+eZXmNlcEW3LX9&#10;YZzDBjZ91UUEymyyMU3O2kswafVMjF93AUZtPN+ARWxtzNKaGThj6TTM27KIgHFQ+6kfSQxjh7fj&#10;G6xPebv9rTFOHno+ZRk4UtILh3P6o+vOISif3RsN6QTNbTzGRkBpinSTtgboD4ebIKtJxJt3xH4V&#10;MJv/OOgGUMhKIBnXqn0gffA+pMqBQFkiCyUdbdlZqDgjEU1ZiWjIygA2FJmgnllKXszk6EEhfDFt&#10;aBNcYQWWmNliWkMVeOngS7h0zQ/5oJca4EyiaZJ5mrBG72dhwtrLCKbzMJX2edrqCzBh9Qyc9fol&#10;uGPjHajxNJCuJYQVAlfEWBFAFjKFsWv3s2bZDO9igoZaITCPZsD0YiebSLBvQTFqpyREwHCcOY5n&#10;i1W6QXAicLpB8fey9EvlsDwc5HmbLs1EcG4etYtiLxTmZs07uc5sWPw8tDgG9iepZzb8iSa3ymg9&#10;n8OP9mAznq56Fuctv4yNZ5Zh3Mnrp2PsxhkYv56mmzpl6iqW17pL2KD4HctnKsvnfJr0B7bSnfbV&#10;E3h0u023AGUvrXcofBBODQInAZi60eD+5n7oXJ6J7VN6IbxOU6JjgfpUeO9LwUdnkRgOlcDp7gGP&#10;61R6zHRiHKcBe4uw6raExAhMvpjCZdpjUYBRMI7sYroDBqDzqVTsKaFipnYI1STDvzYVOyf2QPtN&#10;1AxddNc6qF2ITAX+HK1DjTunoBLvmoUSNqZJS364wh3YRnPz6zdvw7RlF+HMFTMxcf1sjNtAk0V6&#10;FQtNZWFMXHsBxq6bgTH0rM5YdxFmLPsGnjj4AtrMKD5yLlkmQDB6NbHf34FQ4y40PXcROuYPIWAS&#10;yTR0UWkK1A/jIoAqzk+hOaLgG2aBQUCo4qtyNyiMntEr8xdB8UVwdWfz+9Ih5viq4qEoL0pB84/o&#10;6WgA95JEMot632UqtS4wTSVZz7bgLPj3r2XFukwYQdGUzV0f4/IVP8S5G6+kLjnPOASjCRKxyOR1&#10;01k+9C5pdiatOwejN87EuSsuw3dXX481levQRRZRT7mi12qcOqdG85oywla4HImsR4X8BRoNT+mD&#10;6mV0o8kamjarDbtCFMRBexTaPxoMV5mYRXG4HrQy2nn/dLg+zvuqh9SdfO/Sy9A4TqJLI8g9Xoqf&#10;9kTs+3MP+D/KIuvE8ST0oqiicSATe37CC1Ym8yLSPgr0DKDEiCFQ1lDFdPHm/US81sjXSt18KmoQ&#10;DWryURgeCB3GXR/cjfOXf5MFMhuTVs5g6yL1EjQTKJAFGjHQ5NXnU9hdiGl0Ia9ZdS12uvbBFaSl&#10;Jhi1kkEI7dD6MnDXoOPNX5tZg87FMk2af13ICktG2w+kX+hOl9KToQdUU0qX+hgA+Dm9HytbJkjf&#10;Sfx265UvA0bmyWibkjx6WjkETwYqS1gOfxhqNJRYxSwYTdB2zcmkbslDkxYZoLss06MtMBpRh1+t&#10;uxlnUtCOZaMYu0ENhc8q9qWInUSGGb/hHJxBb/KM9bPoQs/Gt1+/Hp917YIj5CDH0iGgcxCgR6ZV&#10;MUxZEylmhoECGt5H4aIWCdv6Gj2ihRNkDbR0LhT6VwNXtJ71aZbT1VRnaVYjdq3PAp3xOPBy7N8G&#10;zJEXMsNypySUzKK/iuS2nU6bFo1wm8QtRW2ngKFhEHTTamJ4wxo7wwuTyjQ3yYwD9d1lzIXpNZVj&#10;rEWCfA4+ot7TdfaTGQIhOAmmg8FDuO+TOTjvjfMwZaM8gZlkntkGPONZgOPXzsC4jRdizLs0X2/O&#10;xkXULQ98/gBdyCZ6USwgr7XZlZNsAzQjtHMx7IuHwaEe3rkl6FqSgK4/DMGhURkop86QCali5Qs8&#10;FUPyyBIUuSZbbHO0VN8XGcAYj4kCuFv4CihV9JRkgqoJrLJhBTgyvBiHRpZg54TBwF9HmfiKBZY8&#10;eHlt20K6sOtvofNUR1ak+SHLrmnZjAuWXYvRqy8ks1LTUbNMpvczjsARs4wReGi6J/GzqcvOw0/e&#10;+g2OenfBHWqFLyBAUMvRA9DoO5/XRaiwTGWujSmS2e6Cx3ENrTZNkQGAYmtiGKtv0HQPKChrArME&#10;h4nwSodaUX11+SjSH7AnYt3dma0ReHw1HXwsbZM2vdJwPukS9REJnRquJ/PkcfU00xasLVQELN0M&#10;FbVNkV4epz2QOnvRrJ1Hs1THG5dbbAL/ePqjF3H7tgexx/05W1gntEy6BRy/WSa+iS7lXZvvxfTl&#10;l2KcBB5dRgnj7rjNVIpjMY5ez11xAWav+gF2BQ7z/DR9vgBfXHzhOVlwger3Uf/0ZATJLlicjNCf&#10;h6N8VCLqRhMkJazk0nyCJwdHS3KtAFxxKSqK8lDOz/VaSeAY8yS2EUjITtUE2ZHiTBwdnYNDI1JR&#10;PiUFDVfQzPyIuuVPWQg/OBThOflG6Gp+k29uCloXFqDz8wWsRa/p2mkgq9zzwR8xjQL/LD6jeT4y&#10;6USCRB7kOIra8RvZWFZfQuF/Hq7edA0+dWyn4BebklCY/V46AARFG+px7/6n8cPXfwcPWUYDt9T5&#10;qI1KgZ3wdhVb2kUsI1CwIQsoGmFngCGAdGd9r0lskc/FMP72U832Om/el/pOBB5fTfueyf8+nXP+&#10;kIKXFKYTmEHhWs7D0JfYxKIzAUgj88zejQSJvCu3iwAigj1dLMDQThNPMcgPqlejljaZpuW1s3Dt&#10;2z/F+pZNsPGx9WWArKPBR9Ilu5378f01N2Lq8gswiaZo0lqBhvqGeQJd8bHrSNcs2MnrLsWMV2fh&#10;pYrX0UG7rbE2En1yv4lqUnE5Gl64FF2PFyA8Pw2hO0rgvn0YOn5GT+972ai8PAUHZsZh3+QYHJiS&#10;iINj03FgeDqOjMnCgREZKBtCzTM8G/vHx2P/lCTUX0bzdtMwuP6Qh8BfixB4pBReDX/guTVuJUDv&#10;rGuRFYFWYK71sXHwH11KRnUak7zbdxDf3HgDdcpMTHiLZmjjxZagZQOw8iyMJsMotPCtFd/G2pq1&#10;dIw9xoz7eA4TDKSw3es9gJ9t+gPO4TEXrL4CL5W9AjfLWV6k1smzIryvwmcfzMqnuDU7ycr8iG0s&#10;BvlHWatrmvXxyhPw3j2Z0yLw+Prk2EdRS7snN8wMa+CFNLHJbC3MLPoSrYnCTB9FdxYrkfJgvqP9&#10;8zxKsBAIYcUYaIzC7biSGuTMFdQqqy7BGSsuxcVvfBdrajayYLqsIZ3kIk/Yw+r3Yn3Tu7hs2ZWY&#10;vPEcwzCT6FpOWX2ZoW4V9GR6V+M3nI8zX5uNP34wFzaP3QT6FPhyskWaPpVQI2pXfZsmYiS9lFy2&#10;fPXZaN04Bf2sQVJaDhVzc4B5w4CHCxG6ezgqLkjHvlGpOHJWEgK3D0VwTiGCC/Oph+h98bcaf6OR&#10;cIr7mCVfeQ4taW9/THGhHNQ+dQZb8ruGCbRH7Lq6NZjymuUVTlxPnUbWNKKWAn/yaoUbZrFBnItz&#10;187Gnz+bS4WnLXQoYskVZvAZy3CXYw+uW3kTAUdPil7T+I2X4xzqmkp3pfEe1VA8Yc31Yvk5bqJ0&#10;iIyykwkyYPnnAaMYnM/XH/ZP0/62fulOrZ+MYKX3s2wdf2xsmwGHcsQGdp/4WLaoztCdjqen5eo6&#10;n4/bYFqXtIz6hp4++BTdZlU0Wxnd56lvqpBm4LLV38InbWtNpNLnt7b0JfrQHrDh4W2PY9LSy0jX&#10;l1AYEiws1MmrL8dEFtq4tedg/MppmLHiEnxr6TU4anrK5Vpa12MpUgzbUb/2h/Rc8sgEiWSCeFPR&#10;GuEnNvAramxEago6Ho0lS6QisKgIvoeLyCC56KKA7jSj9xXf0QYUiq2oL8gaxmnlbGoVDUqPQe0L&#10;57PxVLLywnSXbbh7012Y8vYsTHibYCEznrXuYiNuJ9MLlNAdQR1z5vKZ+Oaan6LCe5R04iBjEGiK&#10;UvJZ6sL1+MkHv8cYhR7ep9l6c5oxy+MJuKvWXs8yc5qGYkwxj6cfDHfHBDK/VRfa6Lzb7HwhR77/&#10;uqyhKz6aqHfvTuiIwOJvp21Pjew0YX7pF9nArzv5ly9+Qg6ox5smy2nLpNHVWBIr2CY5U+muwMzX&#10;vosppN4pZJjxbFliDMVizlh2IW559w+oDVAckordBE6Yglb7DG11f4LL37gaZ9H2j18zjYXOAqM3&#10;NX4dvak3L6JIPJcFehYue/Fb2NW+xwzAFvCkjQScsK8Zjg/uRNtiMs38BFZ+tgGAmME9L53sk4Hw&#10;I1nmVSZG29uoY1MAMcccGyQuoFjjWhTFlSnSGBbtce2dm4XWN35CTcZG4g9RoNbhpxtuIrgvNJ7O&#10;eFb4VDELASNmOZsmdtJasuyyq/BC2cv0fGyGZV2RMESXrwGP7F9MrXMF2Xgmj6cA5nkmyhlYczmm&#10;0XS9U/eBcaGlXdRJGQpofMw81gE9NuPxfH0dfSVH6tQaiisLwr+bo/Dyr4bPjcDib6d35uQ96G9O&#10;MCbp+PYoX3ORv5ktkPna+yPk+jPNjLalU48rCTbgxh+3zMNZLLipLLDxbGHj1p/HgriM+SIC4SLM&#10;eONSvHB0BTqDndQ2LuoaN1wEXSv/u/eTB3HmUoJNAax19KpYiBMJnIkbLsG0DayYjRdgxiuX4LPO&#10;bQSqzBPlNu1/wE/QBNrQufkPaJ9LRqEgVYxE0Vixi6bJCgxabkNjhTV4S9NerHHDx/unrNy9wBHd&#10;ZWbvPJmnAjQtv56EUI+g248j4Upcs+Z60082SSaH9zrB9AORWWiWJrGBTKHY/fG6X6IyRDbyWQPJ&#10;1LC0l+S2js9x+fIfYAZZVF0nY9acjXF8PuVJFMSTaZIvXXsdukIa3+unIA4Z06+YlKtzNlml338M&#10;MCaz3ggcM1SFf6OqAM/9YthFEVj8/eTaVmJG3plFfiV6Izrlqxf5uszjeVGfSxuBTqBgKzcFoZau&#10;EP/RUBWmv3IZK3kWC1Au5CycwQIUzSr8PWn1+Th71aX4ycafo5ytLMAmpPlFiu76wg68a/sIM5d9&#10;G2ewICV8jSsqPUPXeyxN3cRlMwm6b+D9tk1w0xwKNNoAVPOqQfbqevsOtM/ToHOrO0Hb97kXWsE+&#10;4xLL5IhBZHK+lK0wv4CSjtCDObA9lgTPnFI4Nv2aLbye9+hBFc3Kt9f8EJNXXsDnUgV3g4TPx4pW&#10;45i+9BI8tOURtFHXSaizYODh/XWE2nD/1gdwzppvmt9MMYL/AgOuscw6n9jpDIJmZdUaM3KQStdo&#10;HZmxYHAzPB2pZAqt7/Mfa+iqX+22B0dv5kGo/Xvxly+nPS8UUPj2oWutMb6nwE8TY428i9zEiebp&#10;y1kXJzMpvOzrGkD7+lcTApeuYM2bzrUF2xdhGk3RFAWqVp1HuibN0jzJLpugHV/Hr7sMFy7/Nt5p&#10;epsV7+Z5AG3N1xlw4HDgAL698ldkp9lWHGPFLKNxFBWdzIKdRGF91qsXYWvHJ4alBFi9mlUlvBVo&#10;2vATdC3IR2hBrAGGxRzWXGdLzMocWVrli1lgkRnKphek2QTZ6HrzZzx3J1t3AId8+3HpG1eZaLXp&#10;+yGDyqObwKzO1vEbZ2L20m9iQ+OHFMM2Ew1XHEn9y5Xhw/jO8h/TnZ7NxmN5gpNoviT41XErAE0g&#10;U40gE3/39Wth13x1Po7pZ2PRhrUXk+t78Ns1pqmPqYMTAfG1ddWdVWcEjBbCtLoR4rDx/kF1ETj8&#10;47TqN4nrUUd3URFCBz0ex3Ef3ay2KPT+zRy5AbKMgnx+20ziv4yVxsZAttAcnlaKwYtfuQZjV56P&#10;aaummwIxrjKZQi3Kal0UxupbWnYR5h1+iqBhAbtF3WF6EU40sshve/vXhmnG0/NQZHg8XW7DVGyZ&#10;oxRGf/V8vN/yPluvPA4vNY10pLynKjTShLjILsbcUKNY2/ZpzV/pE4KBQOrOFlisPirnYmsxADfN&#10;WceaPxDIXUZnVYUb8O3VN9Kr4/0T8OPk/ssLEsswT11+Kb6x/HsE1QF4PT6CjPdEXdvB5/rA/i5m&#10;v3oVWWQmRmw8y3TQGs+Q+QyVhZ6JZTNx/XScTS9pt30PQUJXmtJFIkaeEcLb4WrPQdim8dZap8cK&#10;1P1T2QCGEoRC160YzO4SPP7b+PMicPjnknfLOARaTyFoRG/ygKzAj+XTn4Dcr80yYUQrdUzAxhvw&#10;LOJzSce42SJonlhxH9u20GP6FnXLeSwUqxWqgCaoK5/vz2RhT1BcgmbnnH1bXSIAAP/0SURBVGWz&#10;8ZvNdxEiHQZwHmoaH0tbFP7gjkU4a7nE4AxWjrQNReX6izBt3WxMevtizHj9cux1anVxagQWrE+j&#10;+XwEjeso6p+9wIAkaAabZxlWESAEGgnb7izAyH02Y1vUC81Xx9u3GRMX8IVRH+7C5cu+gzPfkKiV&#10;F3cRhaoVcBxPpjmLz/e9tTdQhTVTb2hYqgbIawUXB148/AbOeZ26hHpMGk7Prd/pGWSKFEIYzzKY&#10;wIYxnfrtni0PkqVlfhSEkEfI50I9As6b4bMNMg012BEBzD/tSp8Ov1OjJ09Hp60HyteMdEVg8M+n&#10;qjdK7FrgUBc2cZd/VvwaUFmAsabaRhN0I1m4hw1grPG+YXTx9d7P/kqalogVS1hxClG3Xk3LjLxO&#10;IGOMXT0DN677rRG/Hk8XNYl6ZBTUasfTh5/DGdQMkxUVZkuczJZqROJqCk16Kee8dgn2ecopfJ38&#10;DdUQm6ZHQrhjFxyPnwktOS9XW+AwsZkTgGKy1nDhq7a6cTwyDK7V19G0NRH86sfpwA/oDUl8y+Ob&#10;TG9oEp9nMgXrUHpuZy6/ELe9eze6wi28V16bJkQByi6CbD5N87krL8ckHjOFQFdw0jqH2MXSLiNY&#10;Pord6Dm+v+wGMmszzRhbHDWPB11wsxCCofXw2mOPs0VkNodVJ/8YNJZOPY2gIzm05ePDRwpficDg&#10;n0+bn8q+3FOeYPxxv9jl2A0wCxT/IMuGCjRmBB9tot/9W+P6SRhqBJ1aRlvQju+t+hkmyF0msyiS&#10;O5EVbXSITJR5tYJdMlcTqHeupxiuCTUa+99FwATolWhz0GVVGzD9jSsxdt10MzxC5xsrr4J0fhbB&#10;NGvFFRSZbaxoEw6jidKEUxqqw8+ifu4QM1pfbrTA4egGyrGsHWOLzJo0FcuuQcCjQewBgsWP322d&#10;g/G8L5nCqWvVq0ygSofx2ucQNPd89CDvU/tNU6+IXclyXeEO/GXLHExbSu21+lyyEVlpzSwDEMMu&#10;BMxYmtQzBHiWw5g3L8a0Fy7GHtd+4/FpJ32zxzWZBuFW6sxZlA4Uq4qDSWd+qS7+UdbgNw1rgf0U&#10;4ODQf17sfjl1fDQK3jaJKC0D8jUs033REz8zwpgM0xlZa0bsRLvosqfR1n7MqtL+P6wuMoR24WsM&#10;NGPW8itwzkoWzgZSeoRplI0ukXBcO90E7Ua9OQ0Tl5+DK6l/mqkZwiwwj8Q0bbmT51xWtxFnk000&#10;6HwMKf0MeijqqxHwxhNIP3vrd3RF5a7LNLGlEzphVmb7+7fDtliBvST45ifTndaKllYsRllBPcfC&#10;ODQ/fgm0f3aQTOUluyzd8QLOWT6bFT0DZxiBS6bgfU7h9aetuAB3fnwP7CEbQi7Foag1eK92NOHO&#10;D+6kt3QBRq+fYZjwDApZ3aNCBWLICWSaMdJCfD+NzHr2G7OwoXm9aWoBd4iAYfmpy4VME/Q+A3dn&#10;qgmBmIn2iqUoU39a9cG6UL39rbqKfB500po0xWLPi8MaItX/H0+fzku52dscA39bPzNd1gr7d1Pc&#10;36A6XtyaeWC51wKOzJp2yHB5LqVQK2OmDafo88ol9LZjl3Mrpr96Mc3K+aZnWkCRq6wWJ5oW2xhh&#10;vF4ddnxddSGuWvcTVnWDcZfN+GEKTw2YXl73Nia/Qc9r/TkETISheB6J4zH8/KX9LxOyXoKFBe93&#10;wREg2nwVqHv+UjMzITwn2XQdiFnkDWkEn/Zoqlt4JstgC/WHDKETO1yf49wV3zHC1mIF3r+YTX+T&#10;bW575w80nm30zPxGN2l8cyfN0KJdizBlpdWH1B2XmUJTepxVdb8W42po5tlLL8Xz+5+lKdUuu4q3&#10;aHYFBbPZaOsQXB2jDThC7f1M3RgpoMBbBAiG5Y1EOF5flsd7PKv/zyehXJuCfS+WjIhU/38udX2c&#10;C4+dFU4xZFCsXk1zE1+86IlZiBaz+MlKZiMEuuVB96kItFMjuB9mVdENlcpn4VurbXqxuekdnPHK&#10;xQYYcrk1uky6xpgVVQgrwtj41ZdYzEGm+dHbt7Dq6D15SdEsSGkElz+IRYdfxLmryTIbKJhX6BwE&#10;DM9x9srpmEwzsN25iy2U9U56d7IS/CEnws1voX3eGHjm5SI0T9sdJ9E8ZSGwIAGtC0fDW7vJzJaU&#10;l9VIIJy/7HJj6ky/EPWHxKkAPm7DbNy49tdoCdkNiOU0+8hofjLSkj1P8zcExxoFHfVcGuMsVrWY&#10;1IQV+Nm4tbMJGAp/CvkHdzxEgCtiTfND6WINY1D0hoLb+Us2YlZ0Vz8jdFX2AYIjwPd6Dbv4t0th&#10;EQGGdROpN+MRsX40WxVOdRxr5MEgVKz90pTY/0za92L2rzw1scbOhY2Y+gdZqCajaEDOMVTbehMs&#10;Mk890OXOognZzMLsoA7w0iW1xs3o/TsN72DmS5eZuMwYMo0RwixYE7CKmKnufMb6y8gal+CeD+4n&#10;06hAYeI1fp+P/OGkdrjfmIlxb07lOUjzBNxEmqXR/M3Vq65jpbeYVi9Pg5Dl753wvf1bmqVCekIZ&#10;0FwiN81T84IhcO19gkd0UjBprrgPD346j2xIkGiIAivXqniyBhnwspXX8NxN5nlCZFDj1fG/dXSd&#10;z3/jcoyga2wGSBHAyop4n0XGtAKXM+glabD8dLrhM3D3Rw+jQ8MWBBbaTzUwjdITEAOhp+DqSmZl&#10;q15o/ttPhZcercvVl59pRTCWecsgBJsGU9BGZrAKMBHQmMFSGudLjelxnAZvWTS2P5v1z2/b9/eS&#10;e9tws8Wtequ/ll26b8RkopbI9RHVGnCllTjDGsHH7wLOgeYGQ51X8KErzWLOYhrTDyIPgibi3aZN&#10;OH/F5WytGgRNpmFBqsINZZuRaBqNR7peRVC9eTYmr5iFx3Y+R1lE4FHTOAkarRbRQLVw7arvYfQq&#10;HvPmbFbEpfREzjODpqfShb1/28PwBORlECwCjRinay9al5xJ9zkLXfNT4FxQgOaNt/AmO+FU6J7X&#10;eNf2Od14dWtQK5HFJkuQk/U0Fnfasouxy7NdEk1daASMJuW5scOxD+cuJ+OtOZfMoS4Cy/woS7Mp&#10;iwXHvDkDEzbMxLmvz8L92ymW1fusFbMk01hOYpZQiB4iNpP1x1PsypyQvcko7S4FS08D6pJQO68/&#10;Pp97Crx1fdDhlbnpx7rrazqKVUfGArTTYpB9Qm4Crmsg9r9W8LeXiP+Ppv0v5c/RzusaWSctcwwk&#10;J4KGFKj1RvReLlp4byJqftMfVb+IRnANtUFtphlUHvKcbvqZvI6fsBRqTeuxVm9yGC/CxdbzuXM7&#10;Zq68AmfRLKlQFVsZTxGrPNm4r6Jrte7zMWTdDArPC/C2bRN8XgWzaOMV5yB4qsJVOOelb9IltUbc&#10;q+PujJX0SGgGzll1Mfa791j9TRKRARd5ioxAjeFfMBydj6XA9vxMCssy0xkoU9BGVXLx8msxlsAd&#10;Lfd/3WzDLJNXX2wGda1segs+emx+MqZGASqVhatx+aqreP1zMZbe1BQyXXeI33KjZdaoWQiacRtm&#10;YMbLF+Pp3U+xNDShT2Vj9b6bZVIUSAjWwm8/h+UsU6/pICx3M4iNoPi0APt/1R87f0rz9Pkw2J5M&#10;hm9lKmAbbKK4Aoo1+E2NmaBhHWqsEyqzsO+l7HGR6v7XpI63C+Fr0X6PA4hW3uwJgLEUudV9IDMU&#10;bEjHrsm9UF44GLVZCagoScChCf3heyGPNJmKLiLe2xGLoP+PIB+yQjppRjSGRYJOptqNcv9RXLL0&#10;GzQrF+Mc6gKNSFPPrwparqYRiKbQZzJfRLq/FBW+aoLGCQ/NgOYiq87eqdnMStHEuYswnWZk9Eb1&#10;kF+AUWum4lurfsIrdZDpgjQaGjraQdDa0fzEdNgeLUHYvocmU5Fc+nY0nYuPPI4ZK75hzOUYMoHp&#10;CHyT97L8Uvz2w3toEjXQSaqFbYEAc/Lc3117o4ngmoFgvA9z/4ZhLGaZSPCN33AezzML5y+9Aqsq&#10;1hkTJoDqAeSGm95+NoKAv4ua5Ccs7yh4tQgl3WDNI8KBYTj86xgcvJkMs3UoOt6heJ3eCx2/KsT7&#10;41lPNUnHwxysL7OunRq+vQ+cbOiHn83+r2uXL6fld+Zt91fH8AIDzfIQGmdh3LUIaBSn0Q2Z4E9T&#10;AuofHghUFNOvL0Xo5RFo/ukg7Bt6OvZf3YvNLgc+ez96X3lox5OsJB9VP+lWLKPlQVhQbr8DDb5m&#10;3LDxtxjDip7IFq2uApkomSPpGIlFFbxofuzKs3HT2t/R5msyv6aiaC0X+TPt+N2bt/K3M1lR1hgU&#10;CdWJcmUJopV1y4zeICcRuPwVKd+9/QnYtz9KsdrKirKEeQuVyYzXaQYpbtXXNYGmcYq01vIzccXy&#10;q+jm28yawIpia20/hRWfOfS06YWfsEZjlBXQs4Au0S7tcqbGwhBA0jAXv/ZNbHHsohmit0dmUZxK&#10;A+nVW6/OU7NRvOsuAmUARSzrgI024B6I0Jo8fHp2D3QuSwJaomD3sm4qi3FgNBvuylHYeyFBVKMO&#10;Se0fQZBQMqh/UDuxeVtj4NuVjs139OgTqeZ/bdrxYiK6OgbS+6EukQ2MBPMEHLlmUuRaicqMVNe2&#10;OTbepNYe0Y7tHQOAIyVouzcZn511GpwrS+Aluv0tyaSUpWxAWoiYekLCji1asx3p8LDInJi7bQ6m&#10;v86WTYCMXT+L5mA2WYZMYcySgEST9ebF1BaX4Om9L5hRe9ZyF0wEo8bYzHyFxxM0ymKGiWuuYMue&#10;gZlvXGkmz2sEvkSwgBb22Gg67TQrGvpp9ZTfu+UBjNe0VF5vqkS0+q1WXIyzadrWtbxjxsCY+6b5&#10;UnByv/cgziPrTdioLgsChuA0na38veJNkzcSeDRjZy+7FNevvRlHUMl7pvjRBEgCWOvWBTQjgvqO&#10;BQinj5qrNQ6Bpmg2yj7w1w9E291x2D6LDXBvhtmkHC0DjBVAUyL2jaEIXlOID65nI65MYX0NPtao&#10;5XbDJ+8qHhXP5HdGqvdfn574bd9xof20i57eAF1t2UETAzCmiDeqSfwSu1p2nDcWNKaH4OmMIpvw&#10;N5rw1hGP8NYh+Gx2D3Qso4nq6A9nB1/Dj7PAtJE3PR6jQUjDqnS2NB8LTx7UN168AtNomuSVdI+H&#10;MV4TgTOOLVVTcM99+Twc8RyygCeh6mEF0tN48uBL1pzk1ecZgBnPhoA5d803TY+48Tx4BwKaFj8K&#10;sJWrU1F9RRWBakynKRLApq6KeEViKrr/P1j3cwMsosQEA7UsflvIgavX34Dxb12Gs3hf6qqQ22yu&#10;q+6LVRTtdK11Pwt2Pm7GtfhpRrWhlu6VFyfr6rmlYaisPPfB1cpyN0uMkUHqclD5h95oSU5Hx4I0&#10;OiQDzSB8P81TBzViqC4dOyYSFE+NwdFXe8K3Ox2eMukYiWTWizwrFz2sHTl4/6Fh/7FOxv9oOvhM&#10;vi/UGEfBRa9JpkiI5Y2ayK4GTVF1hzriaI5ygZ05wHt0o9/NQ+jNbOB9UuOuDD4w32+bhK3f6I/g&#10;pjTaU7aYzkIW0kp4Q42026RgCmCNtjcuN0GkllYbbMRPN95KczLbCuStudz0DE9cr6m3BA0/O5Ot&#10;/hdv3kJNJPMgN1gmIoBmctXlK7/L486xvCyaNpmyCWSlb75yDb0rjQmm+DWVpN/44DEuLXDfx/OM&#10;3hBLSIMoa/Tf2UvPxx6HNhwnXsgsmu3pCjrx+N4XCUyZIKt/aApBrfcatnAmAT+VgPnWyuvwGU2Q&#10;y3g+PgM2CWWt2kCq5rUV/m+G3/cI3PY04zZ7WvvBV0F9eGUPHDizH+qKU9ByO8u6LRZdmnjGY/w2&#10;ba2Yg10zT4Ht3iwEaXawtQCOT1hfmv3oJNtLb9al4ZVbozdFqvW/N7k/HAazlCftabg9igBhxVMM&#10;BzQp/5MsVH97APaP7YPDxTGoyY5BVe5gHMmKxsGcwSgriEfDsBSUnRmD1nEZ2HmRJvHHEjRsCZ3Z&#10;dPWeZW1RfMo9NpqG3oIq3UumCLhZ7Q6sr30Hs1ZehokbNTTiPJy58nKjCyQex7LVT33jEqzjMQrI&#10;SRnJvGlLnter3zBjZ2QSzPAJzVNWq196CT5r30ZTQL0inIbINKy8MDVJc7gJ5718mTlOsZIJ8nbI&#10;FlPWXYafbfyZYT9VsvH0yIotoWZc9Oo3eA1Fa6mbeK3RBOY4mkD1F5376kzcv+s+slADG4ebbYJo&#10;I6OZzTwkdhXJ1TMHO8iOd8FNs6FtEZ0qW3d/VPzkdOydSeH6/pnYm3wq3G/k83uBgJ81JuCTS3vA&#10;904s/AtLCJrT6JEmIvxOFjxvRMPXmmDmzPs9iah9bnw4Up3//Wn7s/lTvQcTI5FcKzajRYKDdSnY&#10;fBbRf25/1P4yCf6XyCRvZSH0Hl27jfEIvk4KfTgdZT+NwdFLBqHizNOw7zraXe3FRPsKGx+qjVTp&#10;fYQVUE/vhZ4TW7xauxSJWruoWhXTRN3xh013srXT+3ib7je9jQlsvROpFyaTgS5bcS0rW2xFsBEE&#10;EqQd4VZcuuIajNFCABpUTRAoQqvfXbP852QZzaKkWWHVGYvoDmJp7esYw2vILbeEttWxOG3tZTjo&#10;2EcvT0JZIAvQS+rE7R/cg/FrtH4LTZZY8K0LTK/5tLUX4ZIVl2CLc7fkEgEifUUzxptTl4YR+2RF&#10;7b6mDTyC7h+zssnczazwrr5AfTwab0nDIXo9OJRJxyEDFUP4+eaRcL2ZinAzTX5FHsoLBsGzgGa/&#10;NQ2Hzz4NHfdm48CP+B31jLcmCk4bhe/nw7Hsjry0SHX+z6R9r5S8HWiKgsd0i2vyWh94Vxah/uo0&#10;oCqP/n5/ov40uKTIbRTCNGEm8ksx7OV3/la6evXRPC6eQlp6hyzlIKVKA3WkwtP5XdZ0DfmBYpiF&#10;a1qwPCnyP30qFjQ9IDLOtvaduHLZ9+k5XWpoX5Q/ceN5xl19bvdzRg9oLEyAteT1OvDw3sfoprMy&#10;V2tcsdxymg2amgtXX4P6UJ3RErywAapg+r3V12Oihk5QrJ65iqxG03QGvZpr1n6Ld2bFkARG1jd2&#10;d20xpmoiBe1oMp0E+tSlM3ExzeTLh18kLHgcGcVL91gRboFZcSg1ANPzzKdFaAd8zm/TZabmcCTC&#10;52LZtNLZmJOL/SPJIh8V0MPsb/Y32j4kHnh0JPaV9IZ/bw7C+2JxePRg1P0sCuG2JIQJsva3+8Pz&#10;aTr2/7ovGh/uCw8dj/1PD70rUo3/s6lyfVYoqH0eSYeqcNe2RBzKG4gj1/SE6w16P/upY5rj+PBs&#10;JXY+hL23WY0zZD/VrJmnfQtCFMNeelFGQBN8ApU6OdXh6bFdzrr7hJXHAqWqVGjchPKJIKMzWOKK&#10;6npCHrx46GVctEyahsyx/DK64udiJl3VWm+r6Z1WXENdANXBBkx/Q671+fSYNEeK+oLAmUoTs6Li&#10;DbKFNXswRLe+2teAs1da3yuOcsZqzXTQmOMLsKryLZ6PSon3Jog5KdhvWPcr02c10cR9BLLZ+Msn&#10;D6M+WGv0VIhelO5dYUqv7oegCWmMkNAWbCPo3qAOOYeZIpas7aOZ75RGfD8PB4f2QvvjSXSJWUYS&#10;rW/l4FApPaNPp6NmKE36R2yoR8nm1+dg+5l0QNqoe+itak61tKXvSDpQPRQfLIp1RKrvfz6tvT2p&#10;2L0rG16Cxt/WhyxD13lzGjp+koLyi3vi80k98PaZPbDzFz3QOK8/OlclI7ydD0ZBHGyJJzsNMisF&#10;CERGPEe65AWkIEW0FjRydA2li/swK11RYWtYgnpUzPgSFr0FIsKJPngbK+2v2xfQ+7gI41eeh9HU&#10;OE9XvAavuh4IBK3g2el14rq3foYJZAATmqepMPGRt2bhxvU30ayQzvQ/W/zLR17HOQTglLdnm5C9&#10;ZiuMoWg++5XZqA838NpiGCtSfNBRhZkrLiOrTMEkXv9XG25HWegwxavNxFLk7Qng/NGx99JMAeo1&#10;7fEdcN8JF71Fy5HoQ4YYAJeX4Dicih3nnIJDVxAEFSkI2bTiJcvpnVyzzgt2zcChIb0QWDMMKI9D&#10;458LsHUqzc67RXCE1Kckr5W5eSA6Ph3+rw/Q/UfT0jtTvokKqnCaJDTSfnq0cpEm7Wtjp0yE9/NB&#10;PhgBPH8OQvefic5r8tByYSqqZ/RD1a9phuq1VAgfXMvSSwepa14CTkredKoNoGlLgMtFtgm9xYp0&#10;s6AlhFnohmX4Mc2Cx0xL8cFNk1JDZpiz73Fc8Pq3Meulb2rEi2XWCAK3348XKpdh6lqt7iTxq64G&#10;9fNQZ7x8CWxaUoQ6op2s9MM1N+CMlQQUzdAkitgpqy/E1I0z8aPVP6PusJEZaE40Xpj386sPbsG5&#10;NFu/XHszDnQcoKh1GiYJEiBBajErEMdXmh8F9qz9AbRN81o2tOk0PyoDlofNYhfttYnOGHgfisPe&#10;Ur7/sNgAJaA169rpib6fif0j6AHVlGD7hB5ofygFOJiObX+Ihue1THx0BRtizelskAPhZnkGWEef&#10;LkoqjlTb/9205oG0g6ilJtGSEXT9jPdkJxW2xMH5dDx2kiIPjeyP/cW9UFmYiKqsODTn5qEiJ5EF&#10;UUqxS6FLsHSPdDdxHU15kKCW2eLfWhXL0ZWDgOdONn+t8U/XW6xBk6DK0GLRMld+ekNUFRTMDtSF&#10;m/HgBw/gs5otBAt5iN6SNMQhfxlmvHE5pi27DFOXz6Z7fAnOemMmpr0xC0fpJmv/AA00/wYBN33Z&#10;pThn+Tf43WzmS3Eezd4blSsovl2mQ1IivCXcgpvfuBmfuw8QIGI/P110xZIknnVdDRpTh4GAQlll&#10;ALMXvq6fwdOcbcyGhiOYWaR8ZpOpC1GVij0j6WleReZuGQSnqx/LSWVDTfh2Fg4Pj0a4MRMNP0xF&#10;xw+oa/aMwOFbetIZYYOtpwxo6kvA8JxstG/OSXw+Ul3/Hunoc0Pg7BpAVlCPNN056hX3uhTsHtUX&#10;TX+ka7gmG+FtGcDWEtJoPoIPZaBsah903FeET0ezNexLYKERaLZ+NEm9jKto6Jl6Ri1O02+lc5yt&#10;0kFTWFFPsSKq+CrNITdUdMNKUTZ1w8qixtBwAA8rn+gyolKt3E+W0bDJDtjJPe18dfBfqRAeGRBr&#10;EHQBH1xhO4/TkVo+We+6+E7/Ong9zUTgZXj9AAHrlk7ShXl9C8hOA2azwCE/C/Jc1urcuyi+/4qO&#10;jvHmeU0fDwHi7xgMr5PPKJalhnFqAaBVpajJGEjvMhuhVpYpXWKPGpYY5rM87B/FYxoKaO4HY+cQ&#10;ek+bp6Lh5ylwt9MZIVO7NaG+KgtvP5y6KlJN/16pZlkO6XIgGYEeUftgOD4cAM/aQrrKg9Gl9WPc&#10;pNtqirF3ktE1vwi1V2ahq3AIAmeNoukaBberF7wsFLMdbqTbwWgbCmGtEqEBXLLvIRZIgAwWsM+k&#10;i/o4gVHBqtLCRVI1YYpgelZ8NT3h0jjMqjwli5FYkfRsFAzUjEytC+ym8LRWS5BAtrSGKlvLaAg8&#10;JgrL3+i9EdHmPGQ2BfsMOGmCNByBd6KeJNMLrjiLhK0B0xF4A/PgsY+gF9gTPnqGzg56LV0xxjsM&#10;Odkw7FpKhWXQ0gf1TwxCyw8y0ZSbTTd6OALNdKE1hURs5OyJwNZU7C1keeyeAN97Oai9ricqzkpB&#10;62OnwCV20rIstgIceCXXHqmef8/0+eMUwbxZLfRs9ifQUqxaBsRO+txQiI8m9yDN9sKOGb1Qdl5f&#10;1J87GIcm9cKeCRR4uzNJ04r6auUB2nEWavd6JpYXRXolaIJObQTWy6zD5mUh+5onAe4HWdGfsMJb&#10;WEE+s2K2tM0xz0paU5kVKgYQJqSBRApWOJh8IU+Gv+neWsZQiLKOFd50EvPeehWbmI95fvO9vCu5&#10;xwSIBohpmjBCb5MZfgFfyzD47b34fKfB39qHbEIAkDVRTff30yJ43yiFbU4C8yB0zkk3ATi8OQIf&#10;jCOw/lKMshV85hZrFQ2zgkZ5BrYQMHhiMgL7yN4EU7C6gGaoH5w8r5dM/9mC9PZItfz7prk3JA6p&#10;fbkAoRYCREMFWcFaesJ/MAnvzeBDP1rIQmKuT6JIjofTRqH33ngEby6B592hCDbRNLEFBminxSh+&#10;9YobliFQRN9aeoutUevTBDq0EyqFHYETVtzHnkNx/F22+hdYiftZaTIDXiOMVa3qJxIrHHsv8PDf&#10;7grvBpS1F7T1ufmOx1pYEXtEfmf+tljGvOOryaEm8stuMtij9PJm8R4V1pewH2D619Acy+dPg3dt&#10;Nqqv7Y0P1IBuOA3Ni6Pg+zSBeiMD9kfjEPg0myxERt6ZD9+uVBOXUTTdTAexs+E0pWHftNNhuzif&#10;YrfQlHWoIQp2D69hz8PnC7L+/cHSndbckTbk0MvpLKQoPkg8bSor+uNUHPxVnAFLl+Yq2RIQrtQW&#10;/kXYP7sX6i9LRdstxdjyLYKhQZtuDzQdnDJTmuctdrE0jbKEIZlH51XnJ7NEsaLOWso+2B4Lj60E&#10;TueVNHFPkUAoemm2woEOMgdBIFMh4UlTJHPSDQYzlEGAMaAQMwko1EdinW5ARI41O4sIjKFm/q6S&#10;oHkPPu98ODovgqeVQlZgdkmgKmDZn89E72ZHFmp+EYODZ5yOltzBaL+cJrwil8fQ29FAe7Krhybd&#10;WxdFYNAsmynKfHZ5jvQYtSuJaThGGA9G6yOxODSagni3FrM8lQzWB672eOx5Pue/rwf6vyu9dHNy&#10;XNUrZJI2VjxbWIAtq+r+aLxLqi37Xn9sObMHto7sQ1HcD/WzBgHbChHcQNfwleFofKA/ym/oDc/2&#10;ZLITGcYmE2V1QaiVCjSmIPne0jdWVsRZQ0MdNFmmy0KVpmu3JcBtG04z9h1akb8SDEtZwR/xdQ8r&#10;u44IaOf7VgJB44zVf0Xhq3A9tVAwaKdVauN3LTyulYDZS+B9RtZ6HkHvnehqvwK2lrHwOLUyJUVm&#10;V18CmPenIR7UWmEbgfJeIcq/G4X9w0/BruvIAM+cj/rsaFT8hM/GilcIQqtuB519UL3oNNTeE4Mw&#10;zZZWkOruetGzdg9/1ag5RcTDrckIb6YjoSEPBJrpdFyY+4/XdPl3TvueTYW7LRpe2Wu7YgVZcG1K&#10;gm9lGm10EbAzkxTLhy0vQPC1YlR9czAq85lLSa8v5yHcFge3h6xywmAtjb8xizOyVUnn6NzqhnCo&#10;76U92ohDF9kpRIbTjAeXQ5u207PQCHs7PRJWYtCeyNZMvdU6gr+dgoBtNs/1XQLvavi7rmW+nuf/&#10;Ab+7ii13Fo+dyHPlMCfB2RlDM0jm4PnMfdCEBsmEQV5He2bqc28HG8HBOIrRwSgf1g9VPyMTfDiC&#10;ZjgRh7/dB/vGUpgeyWXZKOZC4JiJaImoujYan07lZ3SJ1bsswJzIrgY4fF6tQefznEIGPQ0uDR1p&#10;SsaHT6X+v8csX5fKXxqBUF2qGemlhRRViSpUl9bRO5SNznsysWd8X5RnpqDrQnpVvxiCqptisePS&#10;Pjg8syec6xXjYaGwwLScllilu7VpR37U0fx9NsQMAXXcl4aW30Tj0BU90HZrFFofpkl8PQ/BrXkE&#10;JVukbSA9E+2Ea7GSgOYj/SsOoo0xrXwamULf8z0B5tUAMR4Dh6ZyyFTIg1OmW6spGgQMaDbNquna&#10;BaaFXtwzmdg6+lTsPo+VzgYS6CSIte7x1mIcKqZ3RJ0HG0FljyEgeQwBomEhhy/uidrr6WmyEWlk&#10;Y7eXeBw0vDfeu5ZiCbfRsZBH2pSBlX/O+3+bWb6c9jyWvNp1KAWelt7wtp1Ce89Crs8ywwsPjCIN&#10;38gCeiMPoc+GAm+PQfvNGSjPHoyjY/rCuTyDFasKJZ3TlquV+UyFDUbn8zE4MOZUlBVEYd/QHqi+&#10;qBdafjgQvnuy0fEE3frXUmFbyIq4JQ57ZvWE7YE4Wpa+bNVsrdQIaJNO4Pk04p5C28v3WuPvmKkz&#10;ojvipQk4hulUYZEKNBXK+2qjmXDSJDWnoOEX/XE4dyCOXk+Q1eTwc7rKZB40ReHQjX2x+2Jeuz4f&#10;9jmp2P9T/vb9EnzGcggfHYK9JQTPs9m8jp7PMru6jq4voArMArdbz09zW/dpEjY99Z+YC/3/Qtr1&#10;YsZffBS/6GCr0hiao/3Q8mwcgpU0Pe0UxEdSUXlrXxwujIJtSA6Cd+fCf994HPzBIIT2aRkumha6&#10;6AEKWx9bc3B3HCoK4nF4Un94XqSAPlhs+lpcNFMON88v74TmMNTK6y0qQEXxIGwpZQWVpRlPrMt9&#10;Cjq8rBR5GGYymELpBIBadgu1hbM3XWJ+HwkkWrvQseKUVYHKrFAxjJP6Q5u/t92SiCPp6Wi4IxHh&#10;w4lkVZkR3ouLbvSBDBwaxfNspLbblY6aC6JxZGI/NNw0EJ9Mpck+MB77Svj6UQlBofPrtxGQygxJ&#10;7BpdQ3PGxtL+fi7W35d4caR4/3emz1/PGdz+zlBWCLWJn2zjpn5pPQXttOEtc+KwfUoP1N1Ml3zF&#10;KPj+QrGYl4LdY9nqPk+hzaY5EzWTIbQRBioy8Mk5LMyDRcbMmL4oVn6wjQChCfOokimm684bhMrs&#10;QThyLn/7troi6NruK0RgSyHBFE1gqTXTyyCD+SlaPazMQ/NpXujia3l16RRVmllyVoJW9xBp+fpc&#10;rT/QSj31cRr2Fyeg4oc8X6MGaQ/i/VDQ0vR62wbB/lfqmQsJnMZU1G86FbUXJsB/wxB4V+fio6t4&#10;7p2jsHcIr7OzyLCbxV68hq5L0Mrs+WxkmHoy5rIS7LujpFekWP/3p4/m5nhc+6NYmPHoojkQa6CR&#10;7mU9vY22Aah9YBD2DD8dXc+zcmty2cIILGoAM50l0vcS0nybmhhW+gAEbb1J/TJZavUs3OZ0dN4V&#10;gyOFZKz8AXDdT83wzkQ0Pp6ArVf3QOUFdG9zo9D1GgW5nRVOc2QmhfG3oYMZ+Oy8XvC/l0/PRWKW&#10;JkGt25gGAkMVKVdeAI0wgSK3/rXDsH80r71zLO/DAqL6fcx04boUbB/NYx6Lo8inAK5LppdIE/n7&#10;eARbqcOa+JyHs/D5KD7Dziz+XmZPGkkmmKZRbrX9NLiPDMWi29PWR4rx/6+0eUHqA83v5MLbbO3n&#10;46cO0GBmzd776EpWyifDSPODTSszQLCrtfW0KkpBPbb2MN12fwcZh16QoWq23sDmfNSeH4UDBdQ4&#10;V5F95kzGrhtOQePvYxF6axwCfx6H5vx4mqjB8G+kqZM+kqvaSbHaOhDud/JQfVsODvyF12ji5zQ1&#10;WvJEY2E1pkc6wuwrRCAZlunsC1cX9UV5Eg7d3B+77z8FZetoqsiEZgEDsl74oyzsG8LXunh4FOLf&#10;R5bIHgDfslSCYiC8ZDI0puPzb5C5PqGr7NISHDSJ9h5kSpphWyr2vJyNV28rGhIpvv9/0/anS/yB&#10;A/kUnHRH3fQyWFCu9wYjXKNRZ/KM2FLZqk3LjpgDI0D5qh3ENFo+KLe0IRpt8weiOmsQqhPS4D17&#10;CLazAtwri+kh5QKHhqDs+mhU5JyOspk8fhc/s8UZt1zTNAI8V8tmgm5XIYJ7ClG/lOatWas6JZix&#10;KOqOgDoMqb9gp9vbEctry+Roig3deoIYbdQujfRyWuVN9TWgVkym7Y5kHL6mjwkfBKpiEX43H9uH&#10;8XjNCHVoCkh/mmg+e1UKWZZs00lN1UrW07CRHaV496GcDZHiOpmUXr81+6qWtQUINSbDWceCY0vW&#10;Zk/yMAQYy50meBT1JFDECHJ9QbaBjRR/MAttl8WhNieT8qQ/mm+kkP1MgKDwbaCg/nQItk7vgYN5&#10;6Wi7n59/MB71dw/EjtmstOosurF0cbdmoubnCdh/6alwv0AAU9+Ea2LR8FOK5Qt47c8nou62vqhd&#10;EEPmGwCnR/1eNB3qCBWo2/vA7ZXm0QB5maxIALE5HnunEBSLR2HXXIK9LgG+ldk4ei1ZS+uyKNhH&#10;991HU+uSmNdzeXg/9QU4/Now9zv3ZA+LFNPJ9OW0fWH+Xa7PRpt4SYjULxEqb8Xs90P6l01XhQg8&#10;ZvJ55yCE92Zi77n9cFSzFH6cbDRAuJ3mRy2f5s71Yjr2DBlI17s/wo+Nwac39kDrDYXoSCnGtrPJ&#10;BFuL0XJvCvaO64nab0ZBWx5XPUIQtrO1r8tBWekgdF1bjCM/GoBD+YPQ8JsE2BdRZ+ymOemi2aA5&#10;EtNpf0T1bZkZFQSR7jGkOE1lMgFDEX71UHg+zqaJOxUdn8ah6SFFggexUfA+1f1BJnKxYaAtAduf&#10;j8HGv5b873SX/9XpjVuzxn8yL3erf3sxOmv6mX2UgxKZZBuPWiFZRvGRACsm4O2DzifJKsNJ/69k&#10;U4NQQGrgtIuV1jQIHYtSsL8wGnUl0Wj6YTJca/LRdUse9pcMgJc6BbuH4+h1ffD5VLbsFaMRqpWm&#10;iIFtH8Fal4+67w1G3bg0tPwqFb7fleDoaJqyJVPRUJqI5kfU59OTgGGm4LbiM/K4LEYMSpcJAA3p&#10;2D+pNw7Nonmxa+C8PC7qlwq622QW8HettRohFwX7R8Ow4S/JJ83PfzZtujNjc+unOaFwJxlD7i0L&#10;1+VgRTj70TVn4ctzOpKA2scpMDvS0aFwOXVFwEX7/348WaUP2qenI7SBHg/dbdsd0TicS8/juVKE&#10;XFFounkQDp1JNvm4FK2r4/HehB6wv0kdQnfY90YO6nJjUf1LVur+kXR5+6DlB6nA70dji2YW7i8i&#10;OGhi5OEZ78wyl8Z0UiSrp14aBi19YFvWC+53c+DzUpvIc2rtRe3UCx0+nrs5Dq1v5eGte9M+xOs9&#10;Tos8+sn0X0mr/pJ/X9WG8QhpWIRTu/KzYuQGs1K86tW1q1+HLKHuBhu9ConlilR0PkKT05qJTh4T&#10;3DGElU6TsyydbjB10uul2D+CFf/2WfjsTrLDiqmoPIOCli5wuCINWwmeirMIhsPF6Lg1DfWZseh8&#10;NQ97L+mN1vtprlpjTWenTJIEuMk0mwKP1sUxsyAketvJHjRdLponjfdRYNCrMbvlxdj7dI5z15Pp&#10;N0ce82T6V6dX70meXLV2qNv/Ic1Jc7QRn+r007CGkJOgIGjQfooJ8oVt8XwlMLQYUns0HC+noOKq&#10;wXCTaUJdcTj0w95wfG8SdvySzHA02cR8bPclEpAJsP01CWXD6K3sITvVJmHj8B7ouj+ROiULOy6l&#10;GH+thB6MPCuaFtN9oIiwxvFEtItiRR0EkEL8FL6BtjgTOwrXZ8CzqwQ7nyttefXnCRMij3Uy/U+k&#10;T18qeOno0nSvd0chPPSu/I4oeG094Gmip2KjByNWaafJslF3yJOqSUP1k2zd9sFm2Yyav8Th86vI&#10;CBSlHtcgBD7LQPXTCWYNm70/6A/7HLrSHX3gaxqIpvUDEWyhdyQxvjUPlY/T5dYoN03KI8sIIKav&#10;Sx2JZLugi8fRXGomgGYtunbL4xlStvCm5CV3XPH/UYT23zG9fkWP07YsSLlnx5N5CJRPoMikzmiN&#10;pynoZyrT6+4Jh4+elY+eVkus8VLM1NzWKKB2sImriCW0KYO/iV5ZCzXQYbriVdQcir0oxmPvZ+I1&#10;Xp5DoAA9mk6CRCF7DXbScQJPuJ3uMPVWsCID2ntq/+tjylfcEf2XyK2eTP+O6dnfDbvm9T/l3la9&#10;NudF77tj4fu4EMG6IoKDpsFOJglQx7Cy2yk83dQVGu6puI6TINLINXlkLrq5AQddcm18KjND19dr&#10;F4OQUbRESdvp8HRYQb1wyzAEPipC+4YC7HyiqPrz57OvWHt75r/HHKCT6T+XVtwQ9Z21N8Y8UffW&#10;0MZDL4901K0oCvnWD4F3ayECO0uAI9kIHc2j2C0wU05RkU9RSvFbXYDgIQKOusO7ORsdBMWOJzPd&#10;m5ekd+1bMuSJt3+d+sSqBxOzI5c5mf5/SZvuzspc+4ekzE1/KDavG/+Qkh756mQ6mU6mk+lkOplO&#10;ppPpZDqZTqb/h9NbP01PWfOrtNR3fp+f+slfmB8envrOs1b+5MT82vDUnWsmmNcvfN6d+bs1v0+z&#10;8o+ZfxWTGrnEyXQynUz/W9LWRdHpZa+WTlv/5+yrN96dXfnWfXnhTxYXh3e/NjR8dGNJuO79EnR8&#10;VoTOzwrh2pKC0D7mvSkI708GyrXoWRqCFSkIVqcA1ckIViaa0ceojQPqmRvi+RqDcG0swjXx8B+N&#10;QaBCMXGepywRoYMJZj5EeGc2QjuGwvVZMby7x6Dy7dLOfcsy2htX5O0+/ET+jg/vidnx4b2FO17+&#10;RdynL/8s9uq192XkrL07K3PpLUmZkUc5mU6mk+l/Ih1Zn9d767M5P/jsodLHdy7Kf6rstfyGva8U&#10;hhvWF8D1aR6CB5PMZgL+Kr62ZSBkT4G20Qt3RCNg7w2NQDe7cHVo6kFPM6Jds/y1xJWGB6qzTb20&#10;vg71iaiPRMMENRKMmd+Z7neNI+GxZvqEQ4OrrXGk6n63pluoM02jyHqbGXsa/KyJX5qopQVvtPdO&#10;92oJ5tra0Fw9t1oxs5kE1ppFQuOzHEpFeFcunO/mwL6xBB8vznNUvj6hdst9hU9+ek/BgmV/jB27&#10;8o7YlEjRnEwn08n0jxLQ45T37s8vXn9H5rc2/jFz22dLhoX3PD0Jbe8VIbi1lASSg5DIw87G6BgI&#10;n2cgG7HWmtHQijh4bfFw22Lhsw1EwEzT0VBRDeTSq4jAGg9tzR3n3/quq4f1Gpm6E2zjsepY1VQZ&#10;HUMS0Tges5YeyUFZ45Q1yF0jALQuj1lXmdnf2ZfEIgJiJoFo8JjOoQ5dr1nHp4d5bzp4RVL8zgw0&#10;4zXCWrJF98L3ZvYHCU7Td3Q+N+9XG4MFugbCw+v7GqmOmkvh2J1OBVaAw8tzsOeJEdgxv7T+g7uy&#10;n3v/jqwZHzyUXRAp1pPpZPr/Lz1zR2afZbdnLVlxZ+Yb218cEaxYXgT3Z0MQ3J9PNyMD4bYoNlBa&#10;fQ3SUyNlY/OwMXvbB5nF06UUtOyuhgtrxIVUhtm6UY1Uxzr7mBVvPa6+VCVa3YTH8xhDFsoaCMhs&#10;KZFINqSjyZvWcVoRTtkMTSZZSK14+N4oHSmcTouEzEBCXV9j3XkvZqMUEUjkvLqOVmgxs3z5e5DI&#10;tHpJmMrJ7TkNDk8PeN2a/EFitGsRCt4/SczTJvXTj0qH92/jeWxRcDcOAlpiEWgk0bWoDHQNPTPP&#10;x3JBS7RZ1Ct0IBddH5aieuVobFlSuHf5vRkv/fXnMT9/5KexYyJVcDKdTP870mu35cUvvz198/I/&#10;ZVZUvpCDrnc10iYbwQqSSGsS1Yam3/UzjVgN00zV06wrTbwVCZhGbM1DsIaWWw3eZKkTfmZmaUWO&#10;Nw1aDTnSoLsVzLHf6FxfOr47W6pC6kIkRKJhNmuVat6mje5NG7NNLo6GtVuNO+AiQZAk3O5TSWya&#10;vGz97tgz6Jo89hgJaXyj+U7D9XW+vvC20cWiO+V2n2Zm13tsPIbunaYyhuypVDIJ8Dr6GPI0z8vr&#10;WnNMT4FWH9YmynLpNOPezLoXsfF6uoZfo7ibE+Ah8XiOFKLmnUx8+sTA8GcLM9/a/3zxryPVdDKd&#10;TP/+6bHHRvd8697BP3jngdjKmteKncE9YxE6mgJfEy2vIxr+9sGRPBAhNxUGrb2fDcdv1u4QESiO&#10;oWmdahxsLCKJL5FIt9LQ7D1jvfm95eZIeRwnke7jzKIy+n032UTed2dDWJGsZSLMSHk2dm265PfQ&#10;vVGD56vbfTqcbOCaQOXX6pQiEiqLcIsGRPc1A5u1wpNIxFrawrr+MZIx9xQhMl7HT+WjBXO8JCYt&#10;QRZujEdwVwGwoQjOuelouHEwqi/ui60zeqDpoRjgUDa8jVoyrB+crtPh0DXouoFKR3sNdJOkVkrw&#10;dw5g1soMveFj1mcBLXWmgdadsXA6BhtXM1gZB9/2aHR9XIIPHx3euOqOnE+W3lFQFKnOk+lk+r+b&#10;Xrgjb9CyP2bP3fxgPlreLoZrXwr8LTFmyq6PYA80sQHU0/K2aqd6WnoTh6BroeXGNH9JsxPYgGWJ&#10;tTtayMwPF7GITEQyEdIQMZjPLMusXXzDJi7SG2YRRZGDSCLSkK1j5brolX+LSCLfffGY41nkokWU&#10;PLxHxWtQnYjgZ5kIrstC6O0hwNZh0DaMoc/52fZ0hHekIrwvHihPotqIp4oYQDLqA4/UBa+nKb/d&#10;SsgsGSu3S+Rj70/CjUWoPhWh5kySbSa8VCmoKsTh3/THBxN7YN/IgTg0cQCOzhyII9edhuaXBiF0&#10;KN2sX6iJhaHaBLpDCQi2DTarfEhFaYmYgO7dPDevx3L2UFkFlN28J7p2Zq4Yv9dzWuSrZ+bnnv5w&#10;23vB1UDVVJ0Dx2fZ2PNsln/P89nvLL0jISdS3SfTyfTfm965Jztx5T2ZK998MPGgfXMxQrvyzWJR&#10;mmwJ5U5adgVYBfrIdCeBWK8BEYqst4BtGjlJho1avS/qoVHsQlnfW7NrrQbhZ+NXLEMry0tdiFC0&#10;34eW7AMbqXbvU/dy+GgUwq39eHyEUERKEZUiAjEN3ZDWF4nlxKxjtG6210YL/0kq6n8wEHuK4nG4&#10;MBsHCxNRnh+NqvxE1OUkozYzHjU58ThY1A97zuuBqj+cDtd63k9FHl2paKN2NFNZa0vK7TPPJgJt&#10;S0DTa33NavhHZ8aj+fsxqL+bZfBpIokqEwF1fWvzldo0BKuyEK4uRahhPPDxeGz/1qn4ZPKpOHhL&#10;f3g/z0WQZOX2ixR5bsVkTFxGwWyrZ0vTx7Qbc5gZCkqLXPSd61Qz9UzbNJgle5ysN/WaqRdN37t7&#10;W7OI2vjbKirPLUPQumoE9jyTMXfLgqLYCBxOppPpv57qH0vu9+mijDnVy/Lh+zwPoQo2BG283EaJ&#10;rQVGSBQBNk4pFMUCLBeAr2zgZgkhNfbuhn5CNq6LGjZBrVVl4GQWMXn6mOl0LvWcOPsbolKwVQFW&#10;BUXlUmk56KolvbCNjXTHyP7YOqY3yrVU9DatGxrHxiR3ReQmt4QNRe6DCMdY96+SjBSTFbNgpnvk&#10;b+C5Nseg+du90ZiZDkdSMdozEtE2OQqV5w3CjtE9sHtoT1QWpqA9rQDOpBK0ZGagvLg/Gn9CFbAr&#10;l2USZRqrv9nq2tbSSAE95540NNzcD/uze8OZMQxVBfHY930es43KqDkKHi1hXZGF1kWJ+OTsHtg7&#10;rTcOnDMQjZdSvVw9Fgcmnwbbs3zGpiy46Vr56WrKPQtTLQa6erKMToHLx+zVMtfqvSIhaylLkpCW&#10;QzC7Txk3lM8uVRUhYtWRysrEq/idlnIQKYqI1IvlE2lWx8FfmQnHtiLseyHHvvaPuR++d0/htAhU&#10;TqaT6R+npXcMzln1p5jNex7P2e/6eAh8hzLZaOPR5eiPLjU+beJEoGrMiIlFqFtV4KW1VgM1bgEJ&#10;xjTabjIhcL/slug7kZFAHNa4kRZaeq35uiUZnU+nwf7HJBz9ZW+0PEk1sTMNodY4s8SWum797TEI&#10;b8zD3qk9YEstQmf6CBwa0Q9dj2kAXJJZElx7QmvlZ11DKsIQmyGRbtfphNx9n7pHOxtsUw78nxTj&#10;4A964WhhBhpSi1E5Mh3tc0qBw2dQUZQADUVmWmj4xSxUTR+Aw9mDcDQ3AfuH9sORG9mI95Bk2gYh&#10;zMavVQjcbOhSL4GVeaidOQiNqWnoSipF1agoOOakmcX9tOaK3xYNbC9B1VUD0ZCXCntyEWoyk3Bw&#10;Yk+Uf6svXK9q8N9g1gnVBVWd2RDTZq3AHXLp+fis2ozCznIiOXv4TEY90Z0M8tmCLBtrPNDx5/5C&#10;ZnmYeiE5m/E9JEWXXT1zJDCRlT63keTpnoVJ9P59ieh6OxcfP5777Gt/HDQ9AqOT6WT6Ynp/bvRd&#10;WxbmeD1biqkQkuhqRNECDoS7rRdCzQMRVm4ngGnRzPgQgrF7sy8B0srdcQe+5zFmFSqNH+k+RtaT&#10;jV3ukXpdXLS2kukhYyEp7ytiYHsoGnuGnILGvFwa6Ry6JLHYf0YPtPyFLtD2IuNGmBWualLR+UQi&#10;9pSegpbUXFTmRuPwlTz/Jzl0C2jh5R6IEKVgvobgTszGqvN7c3+H+6Ltvl74eEgP1GUlwpmWDldM&#10;BpoT0lCR2x/bhvXA1u/1QOfHJL7ORISqCxCYTwIqiUNb4hA0Zhdix4Qe8K3Sjre6j/4mtqTl5ULl&#10;vOf70nBkeDQ6Mophy8jDoWkk1jdzSArpVApUcA0p8L6ajc8m9UBTWiEaMjKwZ+Sp6Hoqgc9MBdnG&#10;51LDpyLSHuluPpuC5VJ9gQbWWS3vS66jVh+tyiQZZQF1JOi2WLj4W7eI160ylyFgVtnwPJYLaZVH&#10;d1mZ8TrMPg0gZB25HX3h0dpDVEp+G+uuldemQvPZo6iieM19+ahfV4x3H04/vPKh+Fsj0DqZ/n9M&#10;868bnD332kEHdz+ahcAHpWZYfIjW0AxGo5XT3utmsBpVgLWTMj+PKILugKUGnWl1Mq0mLyCG2vh7&#10;Zo1WNWRjBp3xM21ZaafqIbi9lN7aDEVjRoK0smbch5fHu/sh2EgF8uYQVFzeB0ezY+BIKYY7YRia&#10;UrJQkRePPWN6ovVPscCObDNeBlsLYPtxHKrSkmBLL8GhkdHonMvGVJkEh3pO3GwYCgJrcNwxEoyQ&#10;ityFSLb27eL9kJBQGY26h/tjy4SBqMkqQSsVUkN6Firz0nG4OBYHhw5A1Xf4PJ+IEEh07WkILsvF&#10;wWl0Ywqy+Zt07B7PsliaTqUziKpM8Q0qjMYYBD7OR80VA9BcnIam1BzUjkpE42/YOA+nUxGSHNiI&#10;cSQPzb9OQuWweD7/UDRQFdV+py8C76WYtZu0tqWW4PG4eqLTx/O6+/Oe6ba+mY2W3w1G2QWnoXJy&#10;XxwYcjqOlvZHReEgHCnuZ1aaq/wRVc+rBcD+QrPetxYiU0DbqFGNVj7mQlrZEJDIxil1xDrWq9QQ&#10;6y7Esgo4+xiFpE1uzPEKLgsDTSS3mpGoeacUby0qPrj2r8O/H4HdyfS/Pb29KPbGrS8WomP3eLjK&#10;CozrIcvtt9FP12q/BImJmwhIBJx6fCzpbJGLenu0w1OIJBRupqqgG9BFcHa6SSgONv76XLoHeQi+&#10;l4HAOyStdzMR/oguwO4cWvt0WuoEM4ReO0kHOwbQLRjMhmWRkvb+1zwf2+L+2DOqF5oyMtGVno3W&#10;ony0jxmJ8oxBqCqKwb5RPVF3cxzCGybD/+QEHDqnP6qyk9CcnYPKcwchuCENAXscHLTOAY090QrB&#10;lPciPWvMiKVovkgytMgKyGrXgwre70v5qD07luekksoowJERCXDePgb46DyEjmZSCfSmiiAh7M1C&#10;5y/TSCz90Z6egdrsWOzSZj4fZyHUoi3a+WwKvlakwv9CIfYWnQJ7Rjb5MQ37J/G+VlKVNUSzHEgU&#10;DQkIbcrHzumnUXykwZ1bjCP5feC4jyrkUI6ZVhDWIEKqBk89XaOydHhfScGRi3tgT8lpqM1JQHt2&#10;PprSqbYyo3BkSD80j0lBY04SOjNLqMiyUcFy2jfhdFT/uh9JksqpLZNKiHUholc9q76NkjmuaKz9&#10;aqRIRSJSsPzs2HFWtjYvID7kxnpONQv8h1p4joY4tO8sReOGCdi0sKT9rYdjTq5i+L8tvTc359JN&#10;D8XVurezQZbnIFg3iIridHidclVOgYvujFeuhOIPzLJc6kYWcMymBrJkAp9AZnpE1C1KkNPywUZr&#10;tTMfgWeyUPv9Pjg0qTcqaTXrcuIN4CvyYlCW0xeHi3ri4KjTUTZ7AFyL8imn8+g+kQzYuP0kK8UH&#10;3K7T4dZGBTtSUX9lOuoySBo8x5ExvdF16yjg5QvR+uNUHBjeF/u1W1dBFJwXDEPbObk4khuDFjau&#10;+oxE1N9E5XA0D1qgz6ipjn4kAykUqpoTGw6zWQOWz6+AtEhG68GGbbEIrklD9Tl90Eh1ZE/JRfXI&#10;eDh/VYjwK+PMbuv+ZwrhujUdLefGoiorAa1pBahNTcVhkob3ZaoDujpO+yl0YZhJwCgnsdI9qsmP&#10;QVNSLt2tNOw8k+X5yUiWeQK6tBVdYz7c8zJQURyF5sRCll8yjl7UH97VVGttCSz/XnCZ+hAJZqHt&#10;wUSUF/eFLZkkmESFRZKrvXYg/K/SNdqTS+ORykaeiDAJMbQ2F40/Zl2UDkIbXbPGjBTsn8l7W0mS&#10;abLcM21hY1wlEW6kvk02ZSUDIqMjorGyvrNiad2fKdZDEuI5ZKg87h5w+rS2rsq+H1yV2p6mEO1v&#10;DcWmhxI3bL4jfkAEoifT/2vphVtjx774+4Q3ypYWBFFGy9imtXsHUdKKLCz3RRs/iCi65bFxfbrj&#10;ESe6EwY0svr8vpXv7X2gPRlxOBFdT0Sh6qzTUc+G2M6G00YrXjOEbsYZiTh4bh8cmEqpPi4aFfnp&#10;aE0voiIZjnK6EYfO6QfH45T2RxN57d4mSOkm6QnoaMyC96lSVE/qj67MBJSnDMaB8wci9A5JozIf&#10;4c9L0PLnOJRNPAUNaYnoTC2FLVvB0DSUZyaj7OyB8K4i8TVb+0yZWIJRWJGgshSYykHyP0I0ZvwN&#10;G5ZPBNOYTBJJx9Hz+qKCRNmZXAx7OgkkL4nPEYfawhQ0ZGaiISmJ6iCV6mEgtk0+BVW/6g/fZro7&#10;rdFwt1K5kDT9tgEkb10vBv51JKApvGcSUgNVTHVBIhqujEZwbiFCTxchcOdQHJ44AK25JMqsHOwp&#10;pdv1ZxLP4Vj4VV9yYToG8rmSESABHj77VLTwnjqSeWxJTzQ9kEClU0ASoNLh9YNNcmH43HSrnE3R&#10;VFulaL81Fk2FvO+8LJJNDI7+iMppF69PdaQFuY2rK4KJlIleu7FgyIfPIjx0l9sXs1WuKmMdK1yp&#10;21+9WCZrbI5Ti2fSkJH8vB9lYtfCxNodCxNmRWB7Mv27p5d+H/ejV/4Y7W57Nx+h2gwDLsn5YDuV&#10;gUahstK9stgeWlr1CHRo4l5/KhpaRTtfbVpa15K8mqCn/SV8ci9k3WmNNbhNK6ziYDZst2VgX8FA&#10;1GemozojAZWzBsH9QhbCO2k96zLgb0lmA2dDV2/LhyWovzkKB0cqeJmI5pRM43a0PkBXojwdMNtR&#10;qgERnG1RCB4qRuNNsaimVfaSuGrzB6DmtyQ1unVeeyxCiiHsHgrnnBwcVXwhYwBJIB+upBKU5/RH&#10;9W96sUHRVWrTBjC8ZwVa5QZJmZHMrGw9U1CvbBhm89yOnnT9YuHbmoijc/rh6K97o+VXsbT+0ai8&#10;fgCOfJ/q6ZreKPtxf9T9fiDsC2Pge5uEdDiD7kAC3Ri6fXIz2djCLSzbFqozXlOxp7ACsG+mo/KG&#10;07F9yOmoSc+DM42NPjWd7lUCOlLyqYSGoiYvBfvGRKPpdiqXfcV0XbSwOhu2guwtUUA1iZzXPTKm&#10;D92hVJJsOqpmsUw2FSLozECnvwe6PD1MED0oF011T+JWwN37OVXOPf1RduVg7J7YC5+d0wPBjbkI&#10;1yeZXig3lYhUpenSNjEZ670hnWPl9tWsIQFmioL5m698XpN1PrpLAblMun/FaVgfPta1l8/lZ0Zl&#10;Flo2F2PjvXm/i8D4ZPp3S+8/nfPjbS/kwb+vCMGabDYSgrNTm8qcamIekqwCjBlWL0CQNMxwewMg&#10;jeikmokASZbdkImTZOMQQEU6fUk+dDWM9UmAZ2USAd4X9tR8lBfQjTm7D3yrihFszSUxsWFp/5S2&#10;U+Fp6kdXpS889t4mjtBxXxaqRsfCllGMmqxU1F1Iy7kxlVYx0Qyq03IJ5vedyXQN8nHkrBg2vJFo&#10;SyvEkXF94XqBZNTalz6+wMvnaqMKotV2vJCBQ79go/15FJruJ0FsSEawmq4OG1VAqkzbnlN5adkE&#10;aLKh5kAR5JYLyPJQuZB4w7LgWhifz+umayXLHm6ltG+ii6LxP63xLIcYqrjBLIsofs9yUTc41Zd+&#10;6yOxaLkGMyeJ5zSBch3Tpv1a+rGR9yfpUE3sS4N/eSZ8D2fCeVsCbDenovX2bDTNSYZnHYnoEJVN&#10;62BjDHzanoznUzzJ9I7VJ8LzRjLKz40iSVFN0TU7QKJwLaeCacyGv4H33aq65DPyvoKtCjYnsqEP&#10;prHphy7Fpdp5bAXL6ACfoS0aXW0KyLM8VOdfUCUn5BMI5euyKcNI/sJ3XzqH3Cl1m3s7okicveB1&#10;EaPqHavNQ8e7E7D5r6W2zQ8MOTkx8/92eu6mzOLnbkk+dPDVZOBIEgKNbFAkFfUMuFrp/0qeOmgh&#10;HAS1XAKSjXYul3XV/BTYaJXM3BuqFTutTgeB3UqLT6uvLdvCWgeejUeD6YyboSCeupmrouF4LgF7&#10;S2hB0zJRU5qCsukE8QclCLbFW6SkYetq2Np1vZXnp0RGcyqwagQqp8WgLisTtXQzdow4HR2vEvwt&#10;aTy+Dy297pOqxcbflvGYu1Lw4dh+2Dl0IA7N7Inye09B565YhOtS2eD6M1MhGAvN+6WyCbTFwM37&#10;1sZOQcpxv7rB2+i6kAy6HIlwdCSgsz0NDkch3K5RcDknwt11Jpwd58PR+Q1+dyXv9yq4Om6g2vs1&#10;7/v3bOC3wRf4Pbye3/Pv2+B334KA95f8+xbmn8HjuAHO9p/A0X4tSelbdEsupcqaCZ/tbJbfWLht&#10;pXDZc9m4SSqdcSSnBD4r64n3JxdC9+iXVdfYFZJ4sJ3fdcYwk9xEKNqBVQqBjdPnYsN0kyTL02B7&#10;IBaHS/qhJT0bVdmJKJsUi84/JSH8SRGJpoT3lIGAFsralYzOV+iaPB2N0Hoqxt1UXA0phlQcbp7T&#10;p/oV0fJVKlKuDrHSTRDq5u/OIoluF+rE3G2UrAGUke8jv9fn1oA+Kkj+bREYVaWtN8u+Pxx0/0yX&#10;O58/0EkyJoG6t+fhoznZnct+X/jC+nl5vSOQP5n+J9Jztw8ofuWPg2pbVqWzMopoIdMpP+PNTF9Z&#10;ZOMnE7hhSl4pFwUH1SUseWoATQISiYRa1H3LhtlK12hHKvwLSnFwVh/smk1yUqCyjGqEDdilYB0l&#10;t/aqDpCswu0x8L6diKrzB6IuP5WSPhn1JBn7L/ibz4fxnnhfVBl+Wx84dS/ufvA2U/nQ7Wm/Lw8V&#10;o6Ngy8lGZdFA1FxNUH2UQMKL4rXooqhLW6Qhi9YQh+CRePh3J1FGZ9Ply+M9swG5BrJR0uqJ8Hg/&#10;Lns0vO306dmA3W2FbKjjaR0v43c/p3q7E/AsRtj/BkLhTQC2IBzex9dDCOEoX+tAcw8WDj938dXL&#10;zz0IhXwIhvienwVDDgTDXVYOOc3nwZAfwWCQrzw2zM/4Xdicw4FQkH8HOxAKtPE81fzsEMLBPTz3&#10;Tr5+gpB/HcK+l0lUD8HrvJWk9SNzv07bOHRRAXrsKWyI2mZa3ciKIVkE79dAPBoGBxuzl41S2xZ5&#10;X87BwZl9TIDXlpGBpmy6jHRXj5QkYk9+f1TmJKAuMwUtqdlo4GvFkDhsHt0D224lsexLJDEosE9l&#10;R3wYrJhsEcyxLPKIxKtMADeSTS9jRAGbdXYUm7HLaFl/awiCWcJC2ZyT39HV03nUkyeDJbc9rM1g&#10;zURMPSuJhzjrbD+FBpIGb/9QHHluNNbcXvzm5jsy+0SawMn035HWzokpXn5vYk3Hh9qVOB9ubRyr&#10;mAIrXyMsPZSafocqk5bQjP+QC0ASaZEVp6ug/TdFPKx4NJNkWnuRbAjiuliUz+mFbaNPQ2t2Plqz&#10;inBgyECU30hr8lEWrSEbOckioKn/PN4M76eCcD7F48afjpaUBLSlZqC2JBVbz+6J5jupZt7OJzhK&#10;gIN8/bgIvmfzcOTKKBwuSkZtVi7Kswbj6HTe5+tZCNbHEnwkDBKZGepOleVx83pmAiSBqAAnQegk&#10;ibrsxVRnU6gMrqDK+AWPmcvGvIJE8TGJ4jBzPciEbNjMQTfCJAMyHMIQKTAHQvxO2U9i8JnPw/Af&#10;yyEESBYBvoZPyCQSHhsS+TB3H8uLmRwOh002x8GHAI8N8FrdORiyzhfQr/h3KOzmZ06LjEJd5j5D&#10;JLEwGkhCFTzlVuZ1fI4nqJRuhcf5HRLQOXC3Doe7MQOe1mQzlcLtpuVvJtFUpgBvZqH+91HYf/7p&#10;2FdyGsqLe6OiZADVZRQqCwZib+kpODD9VNjvoIu3KYfkRKLuHEh1q/ic1IvUR+RVakVuI98bYuvq&#10;Y7LZT5/EoAmqcgODJPZgC13U8mxgD13yLbkIv8P3G+iif0Dc7OB1Knkdupjaj81gkQSpeJD23jfz&#10;0uiqBxQrUo+kxkzJhdUUkXZNg9D6O7xeM93TPXmoWlGEtx4qeXP9vJknFc2/Mq29PaZ4za0Dahxb&#10;ihFu0gjRaLovZH4SCeyWJVAvkBZgMnKaFaXBU5r/4iEIXRqURQLS1lgOb09ahtPgoqVwszLtlKx+&#10;30CEa9MRXFOEmqsG4WhBb9iysujRZOLI+D7oeogAJoiC7QNNN2mwjuDQBLqGJPjfTkDVD0/H7qKe&#10;sOVnw5aSi6b0LDTlpqCqIA7lJdEoy4tGHSV8azrdqfw4HDmnJzrmxJhdtQPtlMNuuQBUX7YoBJoI&#10;sKYogjmTrsY43vcsyuhb4HPPY0N8mY3uPTbMA2yQVWy0TXzvNKqDEsVq/OGgafdhZdPwg8z6g4Rg&#10;sv7uzhYxdP99nDCCERI6Th7d+XiyjrWykkUw+levVoqczxCXvmPSdUJ8d8L1zD2RmMwxeq9r8WMp&#10;JPN8VEIIkXyC5QgHNlH9vEDVcx8c9u+j034GXbMSdLZl0r2l4qvTtIN01hfdpH3D2fALKNbkEile&#10;NJDEfBoVAuucGNAARLPUgwlwk1DYmK1uZzZ4EYlN7gzJXliiqjDjl+j+hu1xZuesjmcSceCK03Bg&#10;VH8cyYlGRVY0KgtjcDR/MA7nRqGiMBpHJw/Cke9Rdb2kmE8Ggs1UJVpgi+QBqScNzOQ11MtkrfZH&#10;0iGmpXJ8vB/1LhrVQ5fd10R3b3cGql4ZhtV/Sn972R2paZEmcjL9Z9LztyT2X/bbmPftS2kdqpLY&#10;qFnRqnzj60oyqwuZFUULL3mrbCyDMhWBugX1WcBOS1VDpfBmJhofGITWh2IRXFEIfEjCqqZP3sHK&#10;t/cnoAiciix00VffN6MHKlMTEEwdSdmdhPIresGzJgVhnsdNNRTyUH3w2pqPFKCvj+1D4J0fB9tP&#10;+6Pmkv7YO6YHdg47HVuH9MZ2SvLGKwaa+IBnORvCPrpSbAgBWzwbyQB0dEZTEmfz2aYi7PkJiYRk&#10;EljORredjY8kIncjFESAbdJnXq0GGAqEEfSzAfNz0xhNm2XjJTGYhhvJVqPVx1/8vDt3E4zJ5j/R&#10;hZWPJx0biGS9VzrxPJbaOf5b/aWsb61r6J11nS+euTsZYoGLR3UyyxXz8DktV80f9MCj97x82M8z&#10;B6WEWnncAf5yMwKBZxHy3kMX9hr4SMwuO+u1PYqqga5mCwmkaRDJWwFdGhNN39BIbRN3I5aYu+Ml&#10;mgYiFSzcaPU9s/SnAs1s/IHOGLqpueh8IhVHZvRFWXYc2jIL0Zicg/LMGFQNG4z6s6NQd95AVE8b&#10;SAMThea0ZHSl5qA6Owb7Z/ZA15N0d2msArw39UiaNXW0iJeNRo/XcXgtshOuNe/MQ6XkJr7NSoLC&#10;M4koTCUd2j0Eu+eOxLKbkx+KNJeT6T+Slj0Ut+Tzpyk/qxTMtCrcI2kpMiG5HAOECbzR5fk/7P0H&#10;gJTl2T2MY6XDsr33Ciy9g4AFe++mGRNjijHFFFOMmmiiJip1dyn2LgLSQQUR7IA06WV7rzM7vZ7/&#10;OfczA2hIYkze7//+ft/34O3MzjzztPu6znXOdTcjh04YQ0jJwbYBBJsBsG/tj5139sCOwT1gT89G&#10;Y1IimilnGkqTUT1lAA5efAbqftgP3fNTENowGKFPJwAbpsH1u1GoGp6AxuwM4gGNanRfNN1DENtD&#10;gGhL4/WcSeor/czo1nmaMYJgR1/41Tu4XZNY8/pb0xHW3CVkXQFek9fWH25nLJxtpTSuG3l995Em&#10;L6PffkpnqqODCUz88NEf/Sx8yzd0yCDfhCglKC/CypHwNSpXLEljAUSIcuS/u0UB5MQWBYvPF4KD&#10;ACJSTnx+qu3k31n7nAw6wkH9aTGo6HsVi1kF9HzIxoL8zKvn5AvB76Usi0gt0hhezRZ4/HPh9t2O&#10;bucUOG2pFkskC7GSsnJkSRTalliDGAyLmTdYEthG6UwmbKZ0IBNWnkRz1tjKMnFkHINURiY6MotR&#10;Nbg/Gu5kYHo7C+HD6fDWEDzaKY/a8sicyHqfzUXTBbGoSUpBQ34OPhvZE033cf89ufC396TEFXBJ&#10;xot5n02myoCoczJ46vqi494sELT2Ve9ym3qe2yi/yOo/nZ/d/u6snLER1/n/tn+2vfJw8g93vkBJ&#10;si8f/uZY6u2BCFOamCWgTUJND17GYSVzTbaeRZFGHaNMck3zuNJAvAQlt1pyWpIReLcIlXfGYGfR&#10;2WgtLmRkyUNnWglsGfloJ0OpKhiEAzkDcbQoDseKB+FgaV84ZpBlXDAcjYXZqM/MRV12FmpyU7F3&#10;3Gnwzc9FuDID3o5epNYEN15fuJ2yqX0QmdBAo6HNlI7eHmQmCejuHA2X7UoE3ffTI1bSaT4hJFTC&#10;C4fJZhgMIQsJEUiCAR+/d7FQHijfEYn6cijL0cgJIjkRSQuxCpMXOclJv8qm34dIjQJyZB5RxXwW&#10;OWeQ5wuanA3Pac6vHE40f8NriACcBUD/7saTmBK5F57DKtb967jmvqOF31jXZwGrnl2AV0eoMdeo&#10;V113mEwojBqC90cIehcSaG4nI5gMd2cGmQ4lqWxJDhxhDXJmObUZiW7vzX0ZFNy9uH8fqtNs7Dy/&#10;B+poL/b0oThcmAjn3yTB8im9yIycgxDamwL/h1olIR0+z0AypwRgTTG6r0xFXWo6mtJycHgag9lr&#10;ZMOOAeiITDWKVkkvBk8HGbFaOnkt0QCqqTR8XWQwlHMaCR5tBVWXgDCvL1iXDPfmYdgws6ht+WNZ&#10;IyOu9P9tJ28L70k678V7032+bdTNjaS3HUp8aowImQsr24wJOg4qJxVWQhRkTGSSJGIEMktwOFh5&#10;AiQynlBbH4QPZiPwwhAcvZjUNZ/gkDwUjtwhcF4yFOE/TUTouWnwVwxDx+8ysevqs7BrzFk4WNCL&#10;+6aSsAxGd9JQ+BKGojsvA9vzT8PBuxj5Pslk9Ikx0cdBbW/6a/A63V1xcHeMhNtFyh6YQ+DYQv+p&#10;pdF30BFsNHjRfzoHab/cIEwWYpzL5EvooNHyLzYBwH8KLNEteiw5sLkOuqnlyHJa8iZeopffGxcW&#10;GJrr5zVSwqgYwDH38T+znfpeT1zn8e/NM7SATvch0PYHOwiQzdy1kY95P5nhCnhdd6PbNhUOezY8&#10;tngCDu1E9iPGrHokO1Ui1+c5m6yUALA+AwfGnoGGvFQcyI/DgetiCTpDKKUyEDqUgM5Z8Tg6pT8O&#10;DBmAmqv7wfE45dCuYmB3Dmof7ovdY09HS24KKosS0fpnsuAGymW1IlEi+dvIZmg3XpckkdXtQDk/&#10;sSh1pdAwBDF0w9LJbPz8nRndTftXa6IS1qGqwTi6dgw2Pzn0Ja1SEXGt/2979ffp2xpfL0bwSCql&#10;jdXzNOCk3PCcYViAmQ2OMsRoVjX1CVROLp8DGDk592cl+VwDaTSsJIKMpi0IE6zU01TZ/aZ7B+Kz&#10;cbGoyihmRMrDgZG9UHtnL3jfZcU3EeBaNGKZxkEDCSzNh/1v6ai/awC2zuiBXdcQ9GZlAB+z1A7i&#10;cXkux0AaaQZc7dMone6iJy6g4RNU0ELm4UaAdm+c0jQFy/CjjiwQkXtEGEnk7xPFcixr31M718n7&#10;ftUt6pxhsYOAxRgkvQJhDwuvOWAHXJ2gRXMfsgoV5YIiOCgn1vWLcela/v5a/ye2E/esswlMDOMh&#10;2OlVf4n1BXmdvDh+r1Yugk2oi68ufs778rUj7CW78cxjgLgatq4hsDni4HIr8UpmodYc2p+rI4Z2&#10;MwwHbuqD/Zl9CRTpOFbaD+6/qAVpBO2gAIENGaj7eW/sHNsDx3Lj0J6RiyPDe6L5V2ThG0ZSdk9B&#10;61+SsPVbPdD84gCylgwCCO3WdE+wmr69tHsXAcNHhqJmby8Dq4oG2WoaVgGgWjE1W6CxcYcmJuOr&#10;wIevGhCq8U5by7OCm59IuyziYv/v3LbMSxv/4fxMb/AzaVa1nPBhCwQIFFYil2CivAYftJFHLJqp&#10;Te+F9laHJgtwBCx6ry7ZaqL20zAUAURzVXGivkre+Wg4njYaTksmgmtyUXVrb1QPiUVzdg7qszOx&#10;d9LpaH1cUwgMhVf9MRhR1D/FgB7BSXOOhDXfiqasdGoktBK1YyjF7qSjPU9D/owG3kljVv8ROaec&#10;VKZuNfFG8ybHHVqF5m45Jb3BOILl8HIb8QfjSBFP1pHM3+ZV/+exzPH4Pno889t/b4v+JqTcBq85&#10;yGvxmY88CPnqgObNOPjyT+DY8RxCnlp+3MbLccOrnejFxqFNXsijo+iH//Z1mGs37yIgaxLWJ+5J&#10;Tej6WCTJsBNz39YzOflc0f2tZ3NCaum4knKSUBZwsghkzHdq0m8j4GxDwD8Ldv816LYPQVD5s04G&#10;Dy+ZRHM6QmtLcezafjicNxC27DQ0FMWj6bYE+F4uRmgbA9KOscCqiQj+fBTa8nPRllCE6qxE7Bx+&#10;Bg5/ry9sL1MaHaaMVl8qSqOgh7ZN+zRMhUzGTKLe1IfsJgH+JtpfB2UX7VqSyKVpL5yW9FeHzGjf&#10;G6UPJJ0k0/3q8+WIZX1loGldKt56LGHLh4+n94643P97tjV/S/zA/kEeglWkl2QtRn92CSiUxBWQ&#10;WIlbQxs9BAw14emhEnBM12oVRhafwIjyJCzEV69cUUn1Z2ClHc/REFwCanbkflbXeB2PLMTVD+H6&#10;BHQs7Iu9U3ugMiUNnemlOJKWiCPX9YNrcRJQk0x5RS3Nyg9o4KAqUb1zOweTon4bwcBCWvRHNPIG&#10;OmU3/AE5pp8m7aRvkJWQCUTpupWfsJzvcxt9w3IK46sRh5H8UGKXEZeg5KUz+Px0hqCV+/ByP5Pg&#10;5D+TFyHzECionHC1L7/pfDqz6e8Scpn+K06eIxDsZqR9Fw0rvoeGitGoKZuC7k/nktofJAOwc3/e&#10;H9mLWrb4f/P7r7JFQUE5ID0DH6/HT3Dzq9NegMDlJwCIAfrVkqSWJV6tMJe/0TVYYGIVSU2rcCdT&#10;ou91j9r4jCL1oXyTyTmJkfE5gveu+wcoo8JLGWD+BHvXZejuziKD6ItgO5nHzny4H07F7nE9UJPf&#10;G1V5sagtiUdVdhwO5QzCvvw+OJg3gEo/E13J+WjNysF+Su2j1wyA/dlChGvTCSoEATJy9ePSUish&#10;SbBGzfVTgJY/JuNT2uPBa2nLr5IhHU6DV322aHtmfh/6iLpmmDwRbdkkqPXK4GvmQFbDg60fnFo/&#10;am82GpaMwZt/y/9RxPX+797WP52asXtZab1r5zCzXKiznRqSoOAmNdS6OAGXUJkPkA/UPHRKI/Vb&#10;CDiUNedDJZPQpE6hjr58mKxw0UU+aCXmlKwzrUqSTSoR2WRm1mcx0yCqCz+BKqQJox39TAe2cAsr&#10;+/0cNPxqELaPOR37x56Jyu8zUqzIJPVNI/jFwEVjcDkGwWm7gFHiQWLGMlr3QcqJTgs4jGyIRF65&#10;uBzdAIccnt/x9R9v2teCBTEIdVSzkpQWIAWCDgQC7Wjf/yaati2mQR7mPi646HDKiRgHUxMunUZF&#10;sTt6vH9nMwDFV7odvAFJDDqm7yhsWx5E7dwJCJYNRmBuISrnjkH3JwsRdtbS0QV4YgVKVEdyIeZo&#10;X36znpMKjxJykDF18WK6CWBiFYQZP8GGoMIwTlbZSGAhE/Tx74CAhS86r57VcYCJAssXyz/eogAX&#10;ZGDwh9Qj2crdhAii4eBOBLwL4XLdQfk0HE57HNwa31RZSBvJQvMvYnDkirPQOCkGdSMHoGZYbxwa&#10;cTaqpgxC4/Xx6Hg4Cc53kxBqjaXC5O8IFFrpwKsWI00RqsnO3irEsZ/3w/bJPai2EtGSlsNAF4uP&#10;J/TA0XIG0DYNr7Bal0yrl2lVUrFs3eq/Q1tX3x4FZtP6xP3oQ6FKMqnNY7Fm3th9S8snJkZc8f++&#10;be8zOXd2rCeNPFpAO4onGovqUXNSFpllQvmQBCam41zHmWQMRHiitSZuNuN6NPq0ozeBoi+LVgG0&#10;kNt6wNyfelR08WTmEgUaobtePS5WLPWrwEYjp01HK55LeZRQ0wD49lD67NOgOWpZnt/DiOHozIPT&#10;cSO8fkZu9ZgNE1TIKhRF1TdFTm3JH49l5BHnNizElH/t8FIDRg6Joai5lcehOIFHH4klOI6i850H&#10;cHThRah749vwHH6FFOYonasLTgKN5/g1WHkQi5H883N+cdPeYd6UAQweJ+yuhOezZ9H03MXwzB8K&#10;36xUBGeS0VUUon7+uZRL8xD2VRGG3PDouumeFijq3F9+06OxHo/OrXuQ1OKTpPwKBcgE7QfgO/Ac&#10;9r94M46s+z3VTAfPQyASq1MdmJ/qGUeet/7+F9up6sT8LXA3rXgUU2RlPiOj3AQ7G++uknttQNh7&#10;P21iIgPUQPi9GtoxEOF2BqLWDKCDQamJYNJsDRD1tcVSYmlcVX9KdAZESRgGK6jv1WEG2DeycPSb&#10;lE/FvdGSkg9bcjEaUxNQM+RMdP+MDHpTHlCXxN/Q9mnDJtcSte+IjRsGIzsnGwornUBw8XVrfpsY&#10;fqdpQmnzDbTt3aOxuXxYcOOcEcMjLvl/z7Z/ZdGTtg9HGCQ2ndNE5yRl+HCsGdb4sPjgtdSppkPU&#10;bO5+Lx+UOtK1xiO0Ix9bf9YD1ff0gf+tfKJyDtyt/RhZ+kJr8YTVD0b9CvSApWkliVR4fFMi0shi&#10;OvxeTCeSW/HonOqyrcoik1Jm39M2CN2dpbyWm0jT59OwjtHIyCQUVSmAZNBWTkQRk8Ci96dMxH75&#10;Tb/VMQKGFVjd6SWAAj66UOchtG/4FWoWMYI+NRht8yegc+UPEGhYTgRq16WYazMOapgUi5xNKKhL&#10;1Xvt9A82Cxgt5wxQioV89fAeew3VL16DrnnF8M9OR2heKnzlWfDy1V2eh/anpsH50SNkVAQASipL&#10;avB8FlpGjhsp5txRqRLd9F7sQ9emew9SBhI/CJiksAi0rEf3podQW3EB2spHo7OiFPY3f0pgrTPX&#10;qHowrIknEHPSG1MH1sG/0qbrsFiZcmUeAq06/XWzaHwVpS+v0R3s5Hl3IOSZyyDIwNOeT8fvQ5ui&#10;g3dK1hMM1JLJYKnxcEE37Un25tRwAU2GVQjbbEosspWmYeloSiV7zs7A0Zy+qLrkLNgqUrgPgaU1&#10;xRwzSNu0evqeYY6rllUBS3TwpRmES5klyWRmJyQAWQvx8VqkDuhPLn4XaBmAcH0B6tcV47k/pD4S&#10;cc3/s7dNm6adeWxxyYHALj5YG6mljZRNLUJ8CGa2d8oV9V/R6oYeshUNx/eS2WidGvXERX0u/K8V&#10;4tClfdFQlIGW5CRUZsXi8MQYNPw60Yz9CNZriYwzTJOdv5OsxEirM1kpZ8LpofRSSxSLQEUyyiA/&#10;H7gy8+ocBxqEGZfSrmkVNElRIaXUz+hkb9No1QrEKEZKrp6z8t1QJFpaxqwEomXsMs7/DGDkbOrv&#10;IXCw2IjEhyQB2vegae2daK4YCmdFJrrL0mEvL0H1onPRuvFBPtsDlG1kVcqZkNar2dg4LY9BT6DU&#10;ILMQOxEA/N0mUCDAcJ+An1AT6GZEfg/1q29D88JSOOdlwjs3C/65GXyfBvvcFLjm8LNZmWivmAD3&#10;x0/QkarhYuR3U1pZHm6Bh4pgWCCgP/XcLEnDZ2cooD63HFrOHA42wFe9jOD5IzSUj0d3+RCCWxrc&#10;8+gYZWPQ8f4cEjTKJAJMgNdrcJTHit7XV3/+0es9cYxofZpr5TWb/JJ6EXv4nAJuytNuln3wBJ6E&#10;o/t6Ao0AQSyF9kdGHNYSuJpWg3IftSkIvzMM7gcH4/CYvmjKSkZHSiGcGcNxMHcADn29J+zLuE9V&#10;Fm2xr7FNFyWPt0N9ugZYrasaIU9wMStk0lfkQ2YRPpeYjPxKACZ7tvqFWcyGfkE/0zAZjdg2uc2G&#10;RHRuHolnfp6wOeKm/2duL/4udUTNqsFt/iOZpHgEAbs6LPFhmNYii9YJoXXTptVILKODD1VaknLH&#10;2xYD58o47LqmB/alno32xAJ4i4ajriADtfm5qM/LRE3OAFRN7AP7r1g5a/OsuV+dlFGuXgh2WMtm&#10;KKpIQmnOF9NrUk3XZrpKAh0rR6xGS416u0bw/c8IKCtoXvU0ep+JWKLJYhNG+xtDtthA1Jajhvif&#10;b1GAUU5FEsxL2NL56LSt29C+7Fa0lQ0lsOSgszwdnnkZcJcVoGnmYNQ8dTVcO540Ukrsx0nPddL5&#10;fIrEBB6TTzDNz3/viMaJ+KdJEKsvvu0Q2t55CJXlE+FaVErnHgUHnd0zn2CzoBi28nw4ykrQxdI6&#10;fyyOLLoStm2LSD0qCVCUj3w+wg2dwWIukXOaYvXCFQ9081qMFAu0MvLuhXfn86h/9fuonzeEDCmX&#10;95YN18JcSrM4+OekovnJ89G96yXeVBuVjNsCGP4ngInWwVevB13jyeXzm3lGugPJVTOcoZunthMs&#10;GXwCXXxuuwg88xgkL4W9KwZuJ5k1QcZvI/vek40DvzoTu0f3QF1uLBoLsrFnSC/sJYOpuZOB7e0i&#10;On0mnB19YbfRPjsVaAlUmo6DIKIgbEZpq5lafiNf0bQOkV7kQfpVwICPxrSpFVYtSxEAYqCOzsyn&#10;YlIJBB9/cxJl5yh8OCu/YdmfskoiLvt/zvby/cnvHF2RSUqWyAfQBw5SSL+jHx3bApeTi9XEbH0u&#10;puEmtdT8LOF2PvzD2QitHIJDN/TGwcLeqEqmsU0bheDXp6Hh8gIcKYlFR04W2nJJMQsHYce03qi/&#10;h8zmrULgAPWwegJLBvH4XrIVF1Hc6uk7gN/1Rah9AM9FxuL+Ae1qNQ2pikbkg4c0XU5gjQaWBLIi&#10;vOWgMjK+yt743jhRNESfwjj/9XbiN6bliUVJWwGNdSYadONmtL1yC2xzBsM9JxfOubmGVQTnJCLE&#10;4pqTbdhEwyvfQvAIZZOvDt6gzcgWP48XCMoRrOs/2RGt9+IYVglzXz4Q+Dt28vlsRqDxLaBxiymh&#10;pk0ItfJ9x3tA0wZ+th5ofgvh1vfpAHv4u2bjcBbA6OGIXlhFj8eckWAncNA+voADQddBtG9/BpWL&#10;riOIUf6RIblm9UNoZj94F6bA8cwQ2Mry4J5bgJYF5yJ4eLHF0KilooBvVCAPbpgS///F7eT7/bvt&#10;pI8tAOGrnpEuO/K7aNH3JrCwblQCIUpmhgAfby5IYLZGrn8Gv38uuruuRrs9HTZHbwQbUoHVQ8wq&#10;lvuLT0fNlAHwPjgU2FLCOKYpQTTKX9KHwNBOG1XOxKU+Xxa4qOeuj+DhVR6nPQ7BlgSEqmKBQ4lg&#10;5EX4U41vSiAoDTT5HXMcpQ0iPmWOY3IzUgzWPMkB7qccJ47mY9czQwOr/pT2f05eZvuLRd+uXJvN&#10;aJrDqEYm0cab6yaiO5VjUTO0UNUCFjMmhMzFdInmg7ByMEru9iWj6AGb8ijdcQhV58L1Yg52ntcD&#10;h0b2xP4RPN4944ClF6F9VioO3ngmdhX0RltOPmw5udib1wv7Z1Dj3j8AgQ1pJlHmo3RyR5q7xWa8&#10;9lxGme8z8iynA9TSfCxZYhychqPmX9FiAyAGYOh8Qcu4FIlNS48xOlmlDPIEwJjP/q1NvxMdF1+R&#10;Q9IJKVtozjR2O4LV69D+7BVwzaVBzqZEmsv7LCuEgyzGMy+VTpkFZ3kp7Aum4Mj8q9GwaTYZ4wH4&#10;6YRmCIJYkZxEUkh0n59FHUf3Yu6Lry7eZzedxS+Z5rf6xLj4uZPPw82rsd57DEPy8rn4+Xs/j+Wn&#10;k/Hp6Mojz0TUwjqHErZiR4adaYCmwEH36aMU8xxDsOl9OD4uQ9OyH6DmxRtR++QFaC8bhhaCZse8&#10;EkqyHErCPDS/cDnCdesIKJp7xm3Aigfnez0+3YdgTTmxE3Wg8sX3ur5oMdKR16n8SpD3ruvUsUyC&#10;l89AAG2kHIt1DNUIn+HningmgUZ5Mz0BgjmCO+D2PkxWci7BRkGWge5YEty7GdDq+tH2B7F+esPn&#10;7QuHAm9XPAGdgFGXy8CYBXxC39mQj8DKwfA8WQjPozlo/mUimm9Lxb5xPbF75JnYM7IvDg9JwKH8&#10;eBy4JAaBZUP4ewZWLe9Cf4oCinzM5GTEgPheORkHA3iAagHdvI5jZFjPlGDLI1m3RVz4f+926NWh&#10;rzrey0agKRV+zwCi5ZlG8gTcpHjUi0q0WvqQnxG1vZrvRGjdNQjh2iTYVg2Ab0kawh8UmAcdbksj&#10;2rJS1CytrtXbitF2byKOjorH/tx+OHjJGbC9wM/3jYNv81h0P5qE/RcShPJi0ZJRikOD43HkJ9Sm&#10;O3IQaCOllERqT4W39UraJ/V8eLtplvQF1bOTxkmD06uJ6nIIU2SKfJVUksPKHyk3guEuftpF06Jh&#10;cp+QGIIxVEobGht5EH8nJ5OBy6l1LEXYfww+JtHJo6onjYdO6tX1hFsROvwK5cg5cMxNh68sHV0L&#10;89Ewn3p+0ThUv3wF7O/8Cp69ZQjVrSCb2M0I385rJBTwnGrKVpT18dV0+hNQCmjEJpS0Vv8an838&#10;hhXHm6ul99cxOKhDXQ0/O8LvDvLvA/z7MN/zb/PK7738Xh3xgg3W3wG+Bjqs4ncKRXgeAYoavQnh&#10;dGInn4mX1+Hns/IRbHwEHQ/BLCSA5/XAdYy2sInO+Axa1/4UNc9egEPzJmHvy1+n7XzEYzksYDAs&#10;I1os5+eF8CyW4x+vO33H++UDMeBhwNbPc7G+PLwOH/cJEhTCoRr42yhF929goGukffBK/RbQW+dQ&#10;XX6+nLAR7kAQkqx1BR2sN4KOaeLeSjv/DVztlO9qBe0ie+jqT3aeCs/H8Tj2YG80fTsBLZfHofqC&#10;GOyZ2A87h9GuS/qihqUhJwUdqYPRmVyIrux0NOfH4lj2ABzOHYiW3GS440vgiB9sphhpfoiS6uCA&#10;SI5TeRoFbfqdxjHxVWAjqeXj506/pqE4m2S1B9ytDOJN8ahaVhx667H0iyKu/L9rW3l/Sp9lf018&#10;p2vrEDLlgSy80e5eZCOnm+UbzGTWUSRVoWzxE3w0GDHUTIbx3jA0/HggKof1R11WKo5ocfVSgsP4&#10;fjh6SU/U/IyV81QKfOsouz4cDrw+AvZritCUmY/a1BRU3zAQ7rcKEKonc6pjZX5YgPryWDSXxQAH&#10;E+Bt18DHGHR3jCXd/DEN/20aVYcBhJAxFMtYLLp9Itpps4xJfyuy0Wk79xGgPmbF7UPY22FgxEED&#10;U98RNVuHvDRqtZ+KMpMBGSbE8wSMo0Xk1Rc2Hd8YviIhvzd9UribmESYet9V9S72vfxDtK75DXzb&#10;FgB0QLTtJfuqp98Q6HyMtjydj0XsRB3UwsFOCzB8NQg7DxBYP0K4+U0Eq16FY2cZ2jb8EQ3L7kLN&#10;67ej5qUbUffMhWh6aho6Fk2BbcEEdJaPQ1fZKLgrhlOCFVKmlPC1hDJmMIGuBN3lw9A1dzg6541C&#10;1/xJsC2ahrZnZqB20UWofeFaVL78NRx544eo2/Bb4sKj8O9fRMn8But9C8Lu3Qj5KEcJRCGyJz8f&#10;XECdFAkMnlAHr7+dz6SF987r9zfQfuj8jQQ5v4MPi+AeebZ6XvyQRc9Uz9b6TACj+hKeR7GFh4eT&#10;1egRYLDuw66jfIYfw0vwblj+c9Q+dQlqFl2Bjg/n8TBHWW82Pn8BjGUbUVA5Vf3pM/O9zk1Jba7N&#10;ADnvD2KSC8mer4fLzkDn6A93h5yaEvApMpAJBJnMNMO+G7MyzSTm3WlZ6EiKR/OoJNR/PQmex7Ph&#10;eaEYeOVc+H9xPhomZKEmJxs1WfHYO55M5bl8s3ig6XBK5qL1t01uk6pAYKP+X9YE5gKd0+F1av1z&#10;qgQGeJsAxhFLhlWEqjdK8NSvB6yJuPX/nm1H+cD3fJ8WUtfR0QkmATdvjDdlJu8hsGj+W2W5lYAy&#10;N+vQjRNcWnrDvSoZh647AzXZg9CmFf8yMtA+OAvdo0rgvWAk2s/JR51B84FozExFdUYsDpaeSRbT&#10;n5WSAV/KCDQnZ+FIaT80/ZwP6pM0hFwD0OXqR9aSgkBzXzONgtN2GQ1zGSu8nqYoSisJZDm9+rIY&#10;u/mc7Zz4wAIYUWkX7+swOj5ehN2Lrkf1Kzejc+Mv4Kt8jda7l4bcwp8QUvgzYYzisomrot90Cssh&#10;9MnJG3fk+bWngSOd0k+P8PBcfg8CjO7KBYX9dl63C05ebzf3cTDyMlZSunQTJDWmhoDTuQmh2tfh&#10;JIA0r/8NGl6+BTXzp6Fl3gh0zCyGbV4xnBWUVpQdrjnp8M5TsjgF3jkJCMwjhS9Ph0vJVUoSx9ws&#10;lgy4KjLgnKuWnEzumwl3mZLLLHzvmpuN7nk5lGf5cJblwF+WyWMlIjSXx5tDx5idCvecLIITv59X&#10;SLlTROAqRktFKaoXTMKRRRejddVdsL3/VwSOvoYgATDcRXbk8RGw1e0tCDshvJuO7iAr1Ix4yoep&#10;znj7fB917AhrYbF6I6u5n0yQrNNrpvKkrAqSadm3kYw9j843f4mmRefDNqsAvtlZvM5cdM0rgnPp&#10;rQi1bjMAJEFojR/jOQ3QRBnoqbcoAOncQbTz/C2GGQk8/SGNjv+QAeBeYs4oAkEs7bEvQZOMfXMC&#10;6uf1h++pIuDJEai5ORGH8xLQmKGR131hez4fODYJwXWjcOjK3jhW0Ae1Bclk8ANRfUccQp9kkZ0k&#10;EsDUJ0ejrdWyRGUgP6MvmpkG1N1DnwtkJJvIctQyhe4BpjUX6r5BINLCf1Vr0/Hc7/v871n69pNn&#10;81Z3bMuFr5nUj6BhEku8YKtrfm++KqNNkNFcpbwZM3iLyGqazDTrflUCPGtTDEs5PKEP6rMTUZvJ&#10;vwcn4tjE/qi6sj/8jw5HeMk5CK4dA8fLeWj7XRJqryFVHH4mjhT3QVUmaWZOFvYMOxPH/tAT2JPA&#10;88WSbSSRTU3gg/wtTWAzjaWbJqg8C6k4XVORRh3LlDOIGsjfbcIWOb2FA2T9lBS2vQSW36FxoVo8&#10;UuGYlYvG8gmoffl62LY8wEi9ipW2k4evpcErX0B5pTlLGD2NjZLxHGdJ5r0Or1wFoU/5CzIQ8Dxi&#10;WG5+5+QOyoL41WVeUdxFOVL/Hnw7n6GsvBcNL3yHQHIxaueNQfuCAnSplWl+NvwVVvNyYDZBd2Y2&#10;grMIAnR4JYg987LgUjGAIWBJgaeM0nZuKgJzkxEkQATnJp6iJLDER16t9wF+7p+XbPrI6BguHk8g&#10;pHO452XzfDpvDp2Z16TzE9x8vC4BnFutYQKzeXloLy9EbXkJap+bjvYVt8G7nTK2mkGh61MGDYdh&#10;aqae+IhCoiR+PjtRPQKAPte0Fx4xDtYrtTfr6RD8B5agdcXP0fL0VbDNoZQmwNnKcgmKGbzmRLhm&#10;xxiWVjX/Mjj2PM1jEVwICJJxOrT6xWgYSFRu/ePN+l62JDltgEl9aQxLps0RLkEZFvQvg7PrDjg6&#10;6DOOfnDR+dUAovW7/e19gc9K0ET73jWiF47mpKNxOAPuuCxU5SejNTcf9QWp+GzcaWSPZP4HtIBf&#10;AmWPxiiJoUghEEgijScahW2SvGQ1WlBO32lKWasvWARwuI+Zy0hqgrIpWJ+Kfc/E4/V7Bq2IuPj/&#10;/7b3/pKxqO29fPhtNDxqzLCWpNCSqmqh6TzL6p/i1IhQgksXb0zLd6hTXJeV5Q6QrunmQvb+CLQS&#10;FCppgGuy0PzLONSNTUVdSgbaUrPRkp6IqtGxOHxNT3T+jQ/2/cEIVeUQcTOBIxkIf5AN97JkOFdR&#10;Eh0li+nqa0ZS2xyTaYBlrPSDNBQnHdwyPmOkStaaqKQE5L8yHkUoAYCPzu6hsztoDNtouHfToSYg&#10;MDMfvnn58NCRQvNy4ZhTito556LuxZvRsel+Vtp64tlhGlynFWl5HIGJkUKRV12T+dwYpMCMkszk&#10;R9qJMPvhPbYC7e/+Ec2Lr0PLk5PQUT6UUTeTLIPSkXLQVx5vOsJ55uTyOgQa8SxxdPI0AyIe48xi&#10;LF8oEUBwch8XGYj2NcDzD4pzbubnij6z2I11DhVzDB4z+rdfuaM5aQZQHBUpsM9PRXdFKp08lUCT&#10;RpDKhH8W63B2Afcp4PXn8T4KyY6GoLNiCFoWjEDby5fC/vZ98B9dzmi8m57fyHpQulnBgb4rnNGz&#10;U16J9Rr2kj007UXXB/NQ+eTlBC/azHwBZBzcj6fCO7uYgDuUAaIANXNHw/7uAzzuAfNbA/Ss82i9&#10;iClF7eTUG/djvepVm67HAhvKNAYYK2lPRsXg4gtpCtCPGWR/R7Y/mCBzNrwd6oPVm0BAJqM84V6y&#10;qVn5qBo1AI60YjNVSFN6Ho4UxqDhejKPFcNo+0kEjT4EXwZxMnQNltT66VpMMNQ2CBrs6430ATNj&#10;/MRutL/daqEyveZZrH4zGtQrYOpFn+0D95FYdK0b733jdwkjIq7+//z27uzcNxwbCslC0hBo4YPp&#10;6AOX+3TYvFqOlbpQQKKMNp1dyGh6ForhsJhWI0knsZhI4lfFms4wHqEma2rB8MpctPw8DvuGnUFm&#10;Q8PMGoK29FzSxH44ejHP9dc4BD7KRqiBBto50IyiFmNytsXyQV/DWl7KKieLUB5EfVkMczlhJP8K&#10;VLRpDxWZkP6vXIqMDsFW6ug30fjqTbAvKqUzJMM3n1GRTu1mtHbMsnrABigjmueOxJ6y63BwTTm8&#10;rXWRCKnJpgQ0NGUe0y/r07QI6hfiOopw4/vo2PJX1L/4NdSXjWXEGgLvwhIjWRwEjW4e203HddNB&#10;PWQdUWcXSIg5qHjFEljk/HJ6gYgFBF8sFhAc358MQ8UCikiRJNLxT1kiwBQpJx9TJfq5dX59Ft2H&#10;vz2+v3VusSABkXUt2fCpmXoOJRufaTfvsZUyq4ZMrea5G9H58RxK4A/otWR0BP1AgM+U8lLN5c6Q&#10;g5xPKxs08CsyoH1rYVv+e9Qvmsz6UP+eITx2DjrKstDw+nUMiu+zTpXjidR5xDaiQPHlN9mX8kEq&#10;EcAx7yKAo6CmpHLgENnMQnjsE+HVWt9O9d2Kow8MQmBzBqpu748jRbFwZIw000NoGtbuh2OBg2Si&#10;3fHweE6Hy98DbpPj1Oqgp8HpIxty049arWE1Xs+ZcGhYTBelEH1Q81SrV7CCvJloK8J0jPIQ0JAQ&#10;eLXsja6juhRHXxwT2D6nsDji8v/PbfueTjmnfQNRtEVr+pxJmkekVc/FujhgP1lF3SBe/Blw8TsN&#10;ZoSLD4Doam7O3JCom3Vzom1KPKnDm2ZZD/OBCXw0H4dHHYraCTYHcuBdmYW6X8Zg37izUZedjNrs&#10;JHw66nQcu/ssBD5O4DH6w8ko4Gkrgt/zW7KVd0iXO6mjvYZKh7wEGUoVq8IFEop8UcM5YQx/v/Fz&#10;AYphGF7+0sljinmIntvgb9iAhpdvJs0uZVRMgL2CEXtWMvxPyPGK0FAxFh1rfk52vI5M/hghxZpz&#10;lt4A4h5fGfm8dALPLniOvoi6VXeg4elp6DT9QvLhfTwFXjkh2VFATkjnE6ioz0jUWY8DA9+LORiH&#10;Psl5jWThb6ycy+eLcXy9cn83SxScVCwAi5yD+/yz8vnjRkHjBLsxxxFwmWPru8i+kes6XnifXgKK&#10;7tdNQHFT3vl4jW4CgfJFvtmUY5RvPh5PvZo7ykeiadFFaFv9U3j2v0hb20/AaTV17CQLVGJXrVf+&#10;cBefcQvQvh+OXc+g8uVrUb1gJGqenALf1r8i5KmxQF42oWb7iG38e+AS3WRLEXviz3UMq6jpO8Tr&#10;sfFjZeS7KPVWwuO4FM6u/gzEZxEY+iD4UQqqvt0TtSMGoiovBgcYTP0raAu1cQi6e5vxc1rvSiBi&#10;eq8zwAf5O43v01I7SiCjMh/YlwdszGFwioFrtaZx1UhuKQhKIw07kC/KD+mDmo3geANMp+aloa/W&#10;pOLdiizHpmeyYiKu/z+/vfWXfj+oXpyMcH0sAp0ElDZeeBV1/8JMHL6oDz4Yexo+/VkPOHby83be&#10;ZG0m5Qx1ffNA3hwZixlLIVBRW72SS3yvG9QrAcbkb9TlmZRPxUvK6CTouDU2iSiMSoLa+lwcfOBs&#10;1JadZTochdrIHrri4GifBJ/nflbcDjouaalaEAgGihoBDfMP0oC+0iYAisCQGAeNl0elcYh1dCB0&#10;+HU0UeO3zxxiEp7djJDNCy9GxzuP8OtdNCYbo5aaYSmzFGFD3Qh4yFQ6jyB44DXULPkuap4+B60V&#10;JSaqhsqzCSZkBXx18LVbsmseqbJ5pdMZ54w68f8ZxYBeBPBUvgiKFuBEgG0O5RKLksrWvpRmfC4u&#10;JZQjTE1g5C8nIBGABFzuimwjG+srJqJ26e1A9WoGsoOsH63p5IJfHft8ZDl+OTaZYvAw/G2b0bFv&#10;Fe3sGOtEAxvVqVKSiGBgajyymT8suXQCPPT3qcDnxPdWiW4WwMh+QpTKfrXymSSP5NMaMo9vo4vB&#10;1KzG2UDfOZiP6pm9cPjPtPGPyeYb4+Ega7H5z0I3FYJDTF2DfoNx8DuS6Ae5wNslBOdcVN7WH9un&#10;98DOMb1Rn5OChuwcHLqCzGhTAYFJLF8BXUFeoMKgbgI+fY/gYuYttsnXBD4DYN+WhfcWZFdG3P9/&#10;dnvtrn4JWx7PPoA9rOC2GAR2JeHwg2fgwPk9cGToIOyeMAj2v4xG+KGxaLuDtO7yPth0cQ+0PE8W&#10;UpVC6tXPdIMO6ya1uJgkkYNgoqa1Tt4okVNLtSr55Xcowy3aeDrpK7VjK3WlfSCpZAx8Wp+5sS8B&#10;RVqyH2yUYm7naPi9j7Mij7AqXTQWOT8jkZybfwtkvupm6WsBDJmQwIVGohyjNZmUi1HzIJx7n8GB&#10;hdei6qUb4f7kLzTaD7hfJ3wG2PwsNDAad9jfDn/jO2h+6ydoeGoMusszEJqbjMDMdIRnUm7OocOI&#10;VZTTocoLjDP5KL+sxGoiJZcSsRYjiDrtyY77v7XoGsWUrFzPic+9BAyBhZPs5GQGZO5LIEtQMexn&#10;LpkcvzsOTHPEEPN4PIJSGcGI+/jK0mCfTUesSIV94RAcXjQDjVv+CH/TRwi7yGBcAhoxiCAllLgo&#10;a5NVK9zw0NHVf0V1LEux6toqAhLrM6soR6bPrfwZi3AiWkxeTeHnxG/5J0+ili4li5X3i+T++EXA&#10;rxkPW/ibD3iN98PbUmK6cHicp8NHfzGyyd4HLgbaQHcKQrUM2jtKEFjGgPNoOqq/fRYOTj4NdbnJ&#10;aE0sQlPWYDSmZqIzm88uZQhCA8eiNWMo9l/VC651A+h3GipztjXPEuWUBvcqR6O5ZAJq2XKSFRFs&#10;0KrJ7MmG7ImU6gOwfFZRx8oFo/tEoOC/v2mez88qcg5gx2jYG/vzAfDkzf3hX52AmntOZ/ROBN6d&#10;ioZfZeDYiL6oGZWI1m+x8p8vBraPQtPLA1H9+EDUPpKKjj9noPXBRLQ8FI+WR+JQ/XASGh7MRcuf&#10;CtDxQB46/piG9gdj0f5wnFkitO3hBDT9NRH1j8WhYUE/eD8hc6Ku1CJqWm+4y3YJvIFnWIuHWIlq&#10;GfKwcjUIUX0eWM0qhqKeKuL8601JPpmUuosJXGRuAhf13QyIfrs7KO0a4enYCb9rL3/QzH1CsKtv&#10;R0DNzc1kelvg/OTPaHzpQrSqy//8bPjmk+6Xke7PU8QuZCky0iAqHYxE4XuXeutGpI9TzvdFmRFx&#10;1v+tRS1FevWTaQgc9V5A4yC4unj97sjnKkoGqwT4eWCOPrNYjRiMW2BDZqPnpVYogYqK28hFsp25&#10;+Xxm+fDPJmjPIavleTrn5qKxbCgaF98A+/4n6cQH6NydBAMP3AIbgQIBJkRmGebfshU5P3kMa1kW&#10;pI6PrHd+Yj6NspDPFbVMRopsTkXN6eqYGVIRO9L4qchidAQlc7yoOZpF6NTFYQc8vgdgd5DB2hSA&#10;qRQ6eV+7e6Jtfk8c+VosDkxJxMGhWu0iG01pWagjQ6kujMPhIvpXSRo6RpfCXlCIzuRsKqI07B18&#10;GprvTTTrcIW6NA+SRln3ofqgHDKJXakJMRhrNUot9hZ09aAdWzlTyalwRzLq14/CtoWDF0Xg4L+/&#10;vX13xvNdK4rhqSYKEvXcvBAPaVqoayCRti8ZCOlVHY3j6TxsH9sDnw3vifp744Gt42D7WxaOjhiA&#10;rtRiuBJz4YnLQ1dyFuoz41BbOIiom4C2zFxKxxx0pqiTUQIcaUloT8xES/oQNGeNQmdmBmpLBqDj&#10;PgLZ0cGkh2fA5elPlL0IIe9TrLA6Vh7ZCivZGIHMg68m10LQ+XfBRXsfr/8IOJkRSuqLISPkl+ol&#10;K6YkwwySnQT4N/kMfH7uyygVVi6gfiO8b/8O7U9Og5P0NUgG4mY07qrIQud8SZ5ck2PxmwidapzP&#10;M1dNu5IHyQZo5ExqiYlKCoHK51iLyW3w+8hn0Sh/PNofB6RTlf8cpKw8iwUEUfDT9XnVL0YsJJID&#10;8s1iBH5CwMHrp7xpK09B50KCgIBkHsFhDiXQ45S8/C5YkULw1T0TfHi80MxMM0xC9+PgsQzD0TMh&#10;GJkxTPqb51a/Gwfvx8Fn6S5TwpjynMd1zyxC9+wRaH3yarg/mkuGuZX1WAc/nT/IytTcO2ZcUYSF&#10;WHUerfuTQEVym//UA1j7e01RqxOtjL+VajY9p01/KL6SuapHtfZXM3r0+LJKdVnQOdQTMKxuCOE2&#10;eMLbKFN+jWDLENOypMnOcDgPDb/si/ohA9BUmIDK7ARUlTKwX86Ae3cM/C8WMbiPBl6djIabk3F0&#10;aD/sLzgDNVf2gn8F5VYtny8Vg1YydWtJZWdPhDrVCMNj8xxhteo6CSqUTgHlZZynQfMDOxwxcGlk&#10;eMsZlPLJqHm1oO5/ZAnbZ37Rd/qbjw+izCmEv1VrDhH1NJ7BpUGMvUwzdEgjN9uIeHXJaHw2Dtt/&#10;RiTclGG0ofOFWNTdHIPqojg05aWjLi8H1cPzYLvzHEbx89G1YAhsi7JIb+l0d6WgZmQCutKK0ZiV&#10;hObzEtH9vXS0/iAe9X8kuO2jsdj78UH1h61lEtF2IZ2ezEXLkUJ9DyhJ1P+AxkDTEDywElmremcA&#10;JwI65tUCDpVoUzXrnOCkz0iGdYyT92Fkinbmj9Jjq1u/h2fk3zIYJe/8dQgeWwX7yh+jc8EE2GfR&#10;+OezlOfDRlpvLyuw8iliKxGJ4KMj+E3CM5qMjSRxSfvN98fBwirGoVis5Kk+s/IV+p3Vt0TSQlFf&#10;n0VBROXEMazfKNdhgcPnv/s3iq6BxxaQWDImAnYCPjVP83NfBZ2erK2tohhtc8ai9r7xWHvFIKy+&#10;KgZrr4vDoT8y8s4fAc+i0ah5dAS2/KwYb99eiE9/oZazsfAuIDizRGWSYXZqMRMYm/sniJWlkOkk&#10;UXYmo3t+JmUmAY8MSH1xArNzgVkay5UPx8xitD5zGbre/wsCGsAZajX15yLjUHbNdMJUHYv5Kgkf&#10;sLG0w9eyE2h53wSNcNNm8x4ten2XbJ6lZRPLW5QXKhv5/gMEmjcjSEmM9k/ha9qFoKeVQCVDEVuS&#10;vVpsWNMby06DYZ1rA+XQL9HdUAqPmq076HP70nG0/EzYn0tBcCNl0sEchFt5/81JCB8YAvfCYlRO&#10;OQstZDQH8gah9bd5CH8yAYFaAnYHg3IT2dB+BvglmagqOw2ud/sB9WTPmsuGwBI2pS/lUi+TjwlQ&#10;okkiaU1wTe6mZXmCu/Kxq6zgrQgs/Pe2LQsz3u7amguXNKHyJdJoNmo4sgjTSYfUyozYNMPHyWZa&#10;KWGaEkzzmfq6oJ3AQBQNvVGMY9cnkc71Q216IprT41E9pQ+a7+sH//sEo0+Go+veLBwZkokjmemo&#10;PI9S7OV081tvG7VoB6Nau87RE+72iYa5+EPVpnOaS46vSlNnthDFC5mGaKifEiXo1xwpSrS28zMB&#10;kaWbPYEAvIwwikD8hL8lqARlUGIkMgABDkFGc7XSGMz0DdpXx6YRqjnUw7+l3wNKHHrqEah6E02r&#10;f4rGisl0rmz4n0hhBKUT08CVNxDtV0c2/5wE0xrin8N74vdeUnnLYaOOHgEE009FfUaSTZ5CoGLt&#10;k20itnIQam0xIEOHlvOpM5s6tqmZ1wIl5XWsTnB/BzLcx8gyleNgc9L3X6JEwU/Xo1agwJxM3iPP&#10;yaIewfbZpOxlo7D74bF45spE3D2gB54vSMJn48dScY/A+9NGYuaoGGz41cWYf1Eq5o+Jx9IpJVg1&#10;fQIWjs3HuhsFXJPgnKVrs5K9Xt632IlhdmQ2HnUifCIbocczyZQoOefmWX11CNAByqXAvHh4KmLh&#10;XJBIwE8zx2grL0D1/ElwbH4IgbZPST20ZrZYBtlEQIu40R4CtAHWvSbBch5+HYefvRq184ahXR0D&#10;y4rROW8wOuYNMX/b5xeSmRagbd4Ifj4anY+Pphweh8o5k3Hg+ZvQfeBV2ogdITVAhGWHklOyUivL&#10;J3DTkAm/GgHC78Hj/imcLTkM5j2pEjSOKBZeFr+zLxxuKgjNWvdhLo7ddhqOlvZBU1Es6i+ORWjB&#10;KOCDqfC8TQXwRB9U3ng2jo7qhbrsdKquIlTlxmP/TSQIb/HYTakIGZ/SOCmNWTqDDKeHkU3K1VjD&#10;e9Qjn+ShIRe1y/Ox6t7CeyLQ8J9vb81MuLZ+3RD4ajIBu9W1WDPOmXEOvAg1c5li53vTBC1NpwvU&#10;K/fh/uqqbL6XrqwfhND6VNR/73Tqw7NRm1uAhvxSHM0huxmXiprB8Wggw9k36Sw4yqzkcKCbD9iM&#10;xJYUI2vqIpPy/YGVtJ9VoqU0FHkYdUgh1EVczZJesRhfN4Kt+3F4Qzk+fuobOPT6zWhe+X04N/0Z&#10;/u3PIHhoGdCo6LOdILifwHmEtax1kDt5zG5WOYFKvTgDdsoeHxwEGDM+iOeQSaiVuVvNzaF20sjN&#10;aH/r16h+agJaFpGdPJlpaLpP4MLI6qIcEFCINZjEZkQGCTBE8a0SAROxkPJIUpTAoWZb76x8Om2e&#10;aar26TgEKdOJTqBA8FIvWR8BJsBzeecl0AHj4CUoSaYY8JhTAvdsTX3AyK/fqueuwETAZspXBxgV&#10;A3aUfY7yeF5jLK8/DvaKUuz5XSlmjzgTFUNj8TIZ7KbRBdg3dQx2js7BZ4NzsGdECd6fOhr3s/5/&#10;ntYfS8cMxWcj81BXmoqDQwrwwYTReIpyu/rB0XyeOabJ2jVbz4nPtywXnXTorgqCyYJsOBaQsfDZ&#10;dz+Zj87yPLgWlKD78WzYNNqcz9FPRhMgiwn+dShCs4rhIMB3L0hBC49V++T5cLz3CNC1mwGqHd6A&#10;E+6ghpTIpiS73bQLso/KtWh86bvomDWcIM5gwQDh4L07FEDmFZhr9JarXuPQUZaD2gXTYXvvMYQ7&#10;DxDAGOwUsBi4SJhpNxbD5oH1R4Qxczf+LxjWOKZl8NluMENeNDE+Os+mgqDsaeoP7M1CsLwER6Yl&#10;oy4nBw2ZRegYnQ/XtUNxeFwMjhYMQHtmDjoS8tGaxudZlIjK0oE4NKEP9l/bD0eoBuzvEoya+hFA&#10;6J8ajCyiIP9VC5LxZ/nsSXkaW28G+zzsKUuzvX1/SmYEIr76tuv5pL5b5hfaXfupf9vUE5CoF1mc&#10;25QIsFhJIoFK5G9elEZMmzZ2FrNWkTrWOc7m73sTDdXMPRjBt0vQ8JM+2DvsNHQkD4QrOQfdaUMp&#10;jXLRdA0ZzcZSyq5EM+WfJo8K2nvD28HobLud9fEe68dOUJF8icQAMomgBiTSGFSVTl+QlJRA4ayD&#10;9+BLqF18Ezrmj2GEKyBlpuPSMOwVg9FWNhwNZYNROZ/U/ekZaHrpWnS9/h20rboL9o8eRednL8Lf&#10;sZeMyUEmY7EfLw3BLFXa/RncHzyKlicvY+QaSinACDo7kYCQRSMuhHdmPs9DJzQMIjkCMlEWYb36&#10;JFUEJOoyPyuZRX1fZKRqliV4LNB4H0bMuYyQC4ejhffQWD4eLQvPIVOaiLb5E9FOKdY1fwLaZg1D&#10;N++lm8ftnDWQTkSNXpHCc2iskIDGagJWcfCckjUCspPB4t8tJs/C4zvKCJqUgkpeu+fGoW7uSMy/&#10;MA6vTx+KbRNHoXLYCNQPHYyjw0uwb3gxPh5dgpeKM/GbAWfjhywPD8/FG9Mn4sMpEwkyI3Fo2Gjs&#10;HD8G684pwMKJvWAvvwjNs0ego3wC3v9hOtbfko0lF8dh5fkDsXRqL7x8Tm8smtQX80b3xHPje+P1&#10;C3tj+0+zYKPEUoc91+w4MzxAwO6cQ5lKcLJXkGWVE5AJCq38u+Hl6+Ddt5i22ghNd+Elm/EwlJiR&#10;7iaJ4qFNbkf72l+hmcd1GSaVwHtPItBlkrnkwkap314xEvbN9zJG7SfLFduVLPKxKD9oJZBPSHZL&#10;gus7tTiKKSsvFA5qobilcHZ9C92dDAge9Q8js6hMxN7f98DuUWegMS0TXSm87uRMEowUNPHv2rwU&#10;HB4SQ786E83XDITtPtb/MiqBz7KA6lQEWhgEKLtCDioMF/2TxOB4h1f6rRm3JF+O+rQ6zqpoTuDW&#10;/gTM4Vj5SNZzEZj46tvzd/Z/1f0JEbmbiCnAaNVkTaRRQjyBhrogi0op80z00wUa1mJXhx1+zvdW&#10;j10xHt6EOtZxf59T32vRbyJifQaCG4ag9rep2D7idDQXkLpmlKA5PwsfTe2BmkVEbq1H1DYATtsg&#10;uLpvNBpV3e4DopmmYlhdrL+Qxo3QGMxMY3yvJknN8SoZE5Zh2I4ySs1FbcU0GlWRifbqyGWmhKTh&#10;BecNMs3AoZlkTn8lc6JRNpaNQN3yO6m5PyGT6YSbksvPyBZ0tyN4ZBXsL30TbY8XMmoXwTWT0V/T&#10;SYqhGKflK9mHAM10IDOfsSjXYhgMgYMU3lkeSYJy/yCjYPfMbILJKFTPnYLFt6XgL5eeidV/Og8P&#10;f60QV5aejTGJPTAirgdGJp6O0tgeGB3fA2OTemBiSg9M4HcX55yGn58fh/X3TcWBuRegunwcgSif&#10;DjUULk1YNYsONptMhgBrOrNJZkSv7XPl1IDyxSKAEngFKBPa/paG2pmDseuJcdg9bwqOPH4Bnrws&#10;DfeVDMQfhxXi4RFD8bdRw/DXMaNxz7hR+Brr+3cXzsCPJ47D2AF9UdKnF0YOHIhzeg/Aub164bqY&#10;PrirNB/XZCbhvLQzcNcF2bhnSiqem5SHLWOHYCeB6LPRklpj8fGYUdgykmA2ciw+Gz4O708ejBcZ&#10;sXf9qoCsjQxwDoMVWZ1jfpwBBLFHMQ51aBSLc8/PJOBko7Z8DJrX/AyhurcRZnAKaeoJQoKatOn7&#10;tC2tobQfnZ88jJqFE2Gbn0u2lI6ORUWof+YcdLx7H+3lfdqcRotT8jAomQSxEUJWPtAQl+Ob1awt&#10;U7ZasNTypK4VxLNwPTzeZ+Dtmmqakc1wnH3D0fz7QjLAfmjNSkVdWh8cGdUTNWQm3b/JRPiVPIJJ&#10;OkK1g+hjfSm1elFeaWgO/U5+q+E7lEE++rEBDvqv1nQ3ywPpb6NCLBJhDSUQcYisWdZNFbI/DZUv&#10;ZXveL88uikDFV9sOLymp8RxK5RMdBFtLD0oTzeuiQVURgDFgogvgexaNb9BFWt8LTEi5ePFmzFGX&#10;ZpbrTTbSBx6tSKfkFdEzTLDRYK1QRwLwaT4a7umHw6MHYO/QAWj4NuXUu9lULHFwd/WGwz6OFTYb&#10;YX+rCQaqhOiMc6oMDSZUMQlegoqZJpJF0kmtOhqLZLr4t21Cy9qfUktPpHMNIwgU0rmz0U1Woxnj&#10;3AQK31wayzyygs1/YjTbCV+g2/QK9SnX4tiH1o0PoaniXHRxX/c8Uu1Z1MdkHQIrN6m3V2OBNJhO&#10;EkiDD+mIagUJzJYU0WdqTaJj0tmDPGeAYCOwk47fM2sCnvnVRbhkWBJyzu6BothYxPdKROLAZMQO&#10;SsTAuETEJqSyZCI2PgdxCblISEhHbGICBiTFIi4lBYmxycjoPwAFfc5AycAemFHUF7+5NAkrf837&#10;KhtDNqAmXTUHE+B53QI3I6cioGEVyaVo+eJ3JxXlfXg/Qb5vLy/GR49dhO/MyEXRoB44r6QnrhyV&#10;iOz4s5HAa4tPjUNSXAxSYuOQMCgWyakpvIc4pCbyeuNTkBCThJi4FPRJTkaflATeSwIGDuyPmMRY&#10;JPGec/sk4vw+yZhVMgTbyYoOUko1jkjDsaEZOEBptY8SrIqAVF1cgo2jSjB3ciY2//Y8NM6ajFD5&#10;KD5jSiPWh0aIg3WHWWnwk21ZCep8BGfyfig1W8lsmp+cBv/WOXSygwxWTta9EvkMWDQjlwZTBurh&#10;3fscGp+5Dq3lU9G55tcI1W+mrXVSOrtBvkvYYDAydmq1bqp8fhPgcD8TIQ2JIRipYdxuBTKzONx2&#10;BF2/htdeQH/S/Lux8HwWh/YVveBYHQfszgcasoGOePpZH3jVE56gYPX4pWroOBvBll6UWgQNTb+p&#10;lim75vntRz8kk+nuZ5EBkQWCizV5uAUw0WJm17OdSQVxNtVELHwf5uOtB7KORaDi39/2L4y53Kll&#10;E7qIiF19yWKIdm6hoNCMJ+WrhnmrZ64FNLyJtiSE9/M3u0oQ3lMAHM4lktPZusgMmuLIQmIIFn3M&#10;sHIz+Eo9djtZ2kjJOk4z8klLQAQ/ZjRfRoPdSrrdRenk6g9HeyEB6QECB6VRqIkAQ6Q3zTainSzS&#10;s6pA1pKqUK8nKlSVSLAh/fR6LRAKOasROPgiWl+8Bu0zS4D5BVbCcE48WUUx6p+cAfeeClLcQ9xf&#10;6/SQJrubGBXeROWr30cbWYGLet4baRa1kq8WkJjEqslp8JWSKCqLlAwNqIMYjblbuRI6dOAJOu8T&#10;yZRVaYyCo7HiJ/kYl9aDzjQQg5KSkB4Tg4yY/nTOeAJJCmISCDJ0xHg6YVx8Et8P4mcD+R2dNz4R&#10;cXEJfI1HQuIg890gOmUiS3JyIpJj+yE39nTcVHomPnrwHHQvHM9ITumgnA+ZjF/5A3Va+xywqOje&#10;/lXhc+Axjs0sxf0Xx2JcRiz69+mP3gSPvgm8ruQ0xKZkIY7AlxQXj3i+xvJa4+Li+D7Oug/ua649&#10;ISFSko7fT3xsAnoToHqnx/O5xCF74AB8IzMdz40bjPemDaVcGILKwZNwiOUDspnyKSNwCSVDYt8+&#10;yBjYm9fTA+88eB5a5o6GrTwNNj57DSj0kkH6KigjxSAZVDyzNF1Fuumj4yEj69AI9RU/Bpo/RsDX&#10;SaChDFdbgAlabjMnUKB9vynhYDs5iof2yR1EdyLj1tTaaNlgtJy86W8rp6eJq060ZqoDnvpy0Z4J&#10;WD7/CjhcNzFAJ5sJvENd9LvOfnC294Lb1htar1rB3+umH6m5uYOfm6bp3vxbwwsIPi30w9Yk+Ntj&#10;DFAExGC6yF7UWGOUiUUYjG9LNkWKFIlIhEZfa5VJr68XcCwRDS9OwZJflNwbgYx/b9v0eNr3/AeJ&#10;6HR6LQmipmivX+xFORa+RpK3IZ5QYyLCbbEIvZOOnZefjU9HnYVDI6gTSwdgz8SzseO8Hjhy/Vlo&#10;+Zk6zZENLeBNLs5FaCPLp+kI70tGsCqFD4CgYteSmazwtkEGjbU2tbc7Dr6OSwDvStZHJyvYSyqh&#10;So50alLiTK8RQBH7VLFop97xb9NUHSJYBMwUCIaGisJ2boXjw8dQM/98tM0tgGdBIVpfuRqoWwVP&#10;uJ3yyg+3hxTZWQXvznI0P3ceaXQxNTyZnZqQCRoOyioBjDVFQQRgjksMa8oEI0EiYOOXE88uJEBp&#10;FHYeuuYVUsKMxTsPT8WDPxiJksyzGMn70hmTMIhgEieAiEtFPBmKipwvMd56Nc5nPpNzCmTIYOIG&#10;EXziCSxkPXTgRO2fSCfnb2LJhjJiB2Bk8hmY980iNFecz2ujvJuj5DFl21cCGN1rFn+bjEY66Wu/&#10;HIXhqacjNW4gEggeSTEJ5vpj4tJYBvJ6BpFh0fkJkIkExcRBvA8CiEBG1657iYuNQYKuXdfN+0sk&#10;KGUMSkLqgGQkkuUkDUpFakwsCvr3xIXJ/fDr9EH4S0IMfpvUD9ck9UZJv7ORPyiZjCcd+b1TkJ3C&#10;fRNPw8PXp6HjKQKrxnnNLuI9kzkuTIBrvjrmkckxyLgjrXXdStLz3jRfcM3zl8Oz72XGMtoMbULm&#10;5DfLa6ohwE/gCVrDUQgmXjEPvqqcCHIng8ypNwMyklLKv/AEWsvcBDafzldNu58LV/dI+ghlCv0x&#10;7OwDJ5WEJnVT137YY2jPLDUZCG8uhPuZHDTdG4sjt/TErnPPwM6pPbDv0h5o+Wl/+OczkG/OQaia&#10;gYX+pvymgMZqJSaDEZH4QlGLkmbI09QQ4dYEdL49HMt+mfdiBDK+/LbsR5mv1L9WCrQk8MAEkNbT&#10;CDRaIE0IeQYCHmk1IZtuihfW2hdoSoOTF10zqQ+aiyk30umEySWwpxegiTS4OT0bjtRRcCSPRUdq&#10;Kbqzh6MlMx81mSmoKUzAkZIYbB98Nj64sAcanu8Hb00CaZ7VIcjbOYw6+I9EhcNkIVYFgNLI6vyk&#10;KpO6ZUVEQCZaiceTZ9FNlU2AOT6vLn/vY0QyWrn+bVSu+h0OrLuXbOojRitNYu2jsTh5n/vRsfZu&#10;dFaMo34voKzIJLVOQoA6Xn0tND7o1I5nFRmrACYwl8A6j/dFSeacPYTAkksZVoRVv87HjEyylp49&#10;kBxzNpIH9kVqcjriWWLomAIayYoEgoeKAZVIEQOIAo0BHjqk3ptXOndqcgouuOBCZGZmo2+fXogn&#10;KxiUlIOYQXGYnH4aXv9hPrrnj+Q9EPDobOrEZl33yUDz9/f0xaL+O+65yWgqK8WKe0ZjUvaZSB3Y&#10;kyDRjyDTz1y/QCSJrEzXN2jQQKSkJiMmluyL9zBoEEGH16wiEIzek74zLIfANCA5Bv2TYymXxM5i&#10;yM7SkdovCRfxGb0xZTIOTp+Ez8ZOwCuTJ2H8gL4YxNI3geyPgJY6KIZlAK4a2x9bHyklGJYgSIBR&#10;c7aNkslRER/JjVlss5v375RsYiAx8yCXDUHV/Olo2/oE9dEe4oWN9mjJbo2ONusnha15aSz7i9pd&#10;FFhOssNTbFZgVL8YHss0XMiqNTCWIEM7VFcJYAt94htkJsmGSZjUQWcv07VfbCb86VAGv0zsueAM&#10;HCodhDqCbkt6HtoyyMRSi9CZOpSlAK1ZaajNTMXRvL44dFkP2J+JB47QpjsTqFg0FsnKnVrSiJJJ&#10;qRGNuBaL6TidDErkoj9wNBdvP1Dchvt7nB6Bji+3vfXrnOXeDwaTufRBsFk30sfkTzykYFoawUgi&#10;IZoKTxxo5T618dj/8NnYNvVsHBxJ+pQfi/rcQWgak4LQbeOA+6cDT4yE65FMOH6fhcbbE3Ho8n44&#10;ML4XDqsNf3AsmoekYMdYUrzlWZRbcQg5+pISMro4fkgk/4QP3ZpPRfRR/VA0vkN61aocZeejSbQT&#10;APP5jZyGAGPmDdEri8nb6JjUuj5KIa/mifPSWDx2hD0t1LAfomX1z2BfMCnSFEzkpxQIzab0oyE6&#10;y9U8+S+cUE3CSv7O0b50XPVX4edtC4fhrT+Nx0VDzkY6JcOAWMqIxCSCCB2IDhhLgIiPS6aTMtIr&#10;6jOyq8j5vljkjHJeFbGA3NxspFAW5eZk4dG//gWdHa344XdvRVJiDGLTySbSMpA18HQ8cmWWaVlz&#10;lZFNVVgAo9yMde1fHmDUmuIsK0D1nMn48zVZKIw5C6lkUAnJyYintEkgQOh6dK0ZGRm48srLkUqA&#10;EVPRtUdBZfr06Zg0aZIBHP0twIne46BEgivBJZWgJMCIT87GQErF/AH9cVNiH/wiuTd+FxeL+7Oz&#10;cV/pUNySlYPSfr2ROYCsKUY5rHiMyzkbr909EranNMcxo7wBf7IXTc7Fe1CvYd2PAMZBhqphCK7Z&#10;ZKkEGwFQ16whcKz7OZ3xY9oRbcRPIKA9yY78n2MsUdv758ByYpPNSirpGBbgGMCKBk6CDmk1Qt4y&#10;gstY04gS7u4Lr5PAohUk30lA1e19sa+kD8FkCOoTclE5LA77Lj8Nnb9NIFuj/F2QC9vfMlD1zd44&#10;OvZsNOTFo6koGx8NOw37v90T4U15ZillLWur9d+t1l+rj5tp3FEfGbIbI6k6SDg60nHo2XSsfiDt&#10;mxHo+Nfbm3/LTdz75BBb4FAhaVgvnpAnsqmLcS+Tf7HyLQSZSFMWnGdzPzUha9IaolotpcM2OuKT&#10;Oai/NRZV0xJRPTINRwpS8NngPthz7uno+GMugm+PQuBAHulcJsJNBJQq/u5QMhxavrUrljStP4Lt&#10;sehuHQuXdzap6BGEFDWI5icAxHr98lsUfKLl5E2CioyFlarZYcMBJ3yN76Lqje+g7ckRkf4oGslM&#10;hzO5GkvyWA72rwCGDmtAJR+a18TBSO9blIsDs8/B1UPpiAPOouPEYiDZifIQ0byEcipyPkv2RD43&#10;f58U2SN/GzDia//+/Y3TPvLwn3Hu9KlIoxP/7fFHCKxhvPLsC/jrIw9hTsVcJKclY1jS2Zj3jWJK&#10;1vEIKQdFBzP9TBi1raRuFGBU/hlL47Mo1+RXZKRl03Hf5WnI7n8Gzp16Hj7ZvhV//ONvkUz5IukT&#10;M3AArr/uGhw88Bnu+N53DGAmEYhiYwahoqwcTQ2NyM0mwyIoGGChNFJJjrVejQwkG4pNGIB+lFhJ&#10;gxIxjvc+e8wIbBk3CntHjMKhocWoLMrDvlGjsG7CBNyVk4Qx/c7CEP4mb+BZuKzgLLx0RzZa509A&#10;N+tUU316ylm/cyXzrHtyziWD0X0dL5JPksE5qJs7HJUrv83gs4Esxs7QpsGSNNEIMJxcvvz2RdtU&#10;sdiPCZ4GpyjVg+/D77gVga54I4v8SmHszUH1HWfi6JC+qB2cgsohg9D1wxTgo6EIVOci0JxDlZFM&#10;JTCA+/dCqCUR+LQAtt9no3pwAuqzM3GUKqLmtl5kMrkEsDh4eeyQy2IuIZEKqgkNJdBobwGOn8Xl&#10;IHnYOphBMvGzCHz8623pPfGP1r2WT3mUTr1F1Oo8G2YBKGozDeMWiplBUa6zTXOz9JiXMka9ANVs&#10;rZnKPZ2aNYtA0aH+Loz2n+bAtSQJ7T9JxIGxA1CZPQANxekEnX6ovKAP2u6OR+gVdW0eTG2XDJdb&#10;E4bzQbRShthuILt4lxGilVTRihbH8ypC9n+rEqNbtAJlEKSj5i/+P8Biem2SzTR+jNrXvgGbplCY&#10;2Z+Ox2hG43KRvUjymKSuAZioI57scJ8v0VakaB7GMT8TbYtG4YUfD8WUnNORwGickJAWkTcEE+Um&#10;EuRQUYZigYfex8TQuRjt9RoFFxXDBMhcUlOScO01V6G8bC4mT5qAW7/1DbyzcR2cji4EAkEzk383&#10;2Uxh4pm4fdJA7P7bZF7fSIQo1fy6D8NerOv98sXqS9M1NxeH5k7Gz2fEIqVXD3zjlm+isrrSBIXt&#10;H72HcaOHG4ARqPzi7p8g4Pdg3drVmD51mgHUTz76GIcOHDQAM2igJBVBdJAlCZP4bFIJJumDkpBC&#10;RhdPRtc/KRHZfXvjjqxkbCHAHCjNx96RRdg7phgHhuahqbgYRwtysHN0KZZPGY3Hzh2Bx79zNR77&#10;7sV47vYCfPbnXNMDV3MQa0S2psdQglf35GM9W033uj+NsVJzNgs/95GROiitml66AWEyGZ+3k7ap&#10;gYyWbZ5cTrX9s++0nfheNhrdjzAT0mJ8jfSHMrjaR5lhOmZStzdzoWk0HTn5qM2OR8cdyQjuzqVv&#10;DoR9+0C0PZGE2l/0x6f3nwbfvjj4vf1JFgYBWwtRe1Mf1BRo8GQSmi4giKxNQ7gxneBpqRRrBkqr&#10;JUmL6vvo4x7XmTyvcj9JCB7Iwo7Hco5E4ONfb5/8JfeJ4IcFRtOZpSe1vIikEYEEatJynM2/LR0W&#10;4ueBdiJaQyzCR7IRPJxLFkLm81kxggSV0Id5wGpq3aeLWUnUgI+lw/a7VNivSkFLXhqcscXwp4xG&#10;c3YaDhTFYOOEHnCsILBRHgU7YhHqyETQcydZxU74qHO1XIianQUqFq5HKiECMl+stGhFWfuLeuq9&#10;vrEARn9Hs/baR/LJH6AMa1yF6teuRntFEXzziOhkL8bpDKCc7HxfzhGtViQ1gat7fw7aFhTj08fH&#10;4ZujB6BQTbYpOWQwKZQSMWQlSnRK8liOFWUqAhXJn5SUFAwYMMB8169fP/OZgKmgoAC33XYrWpob&#10;4XJ2k3E64Pd54PVQu/OegwEfwVkdxigC2w7jRxeno/7Jy2AvGw7PE6kIkr04jIQTyFhTIxgQPX6P&#10;/5jBRIFTcqKDbO+Ne8ZgRNIZuPmaS1BdfZjP1ouO9lZei4NG6TRzsui6dE26VoXnD9//ADMffwKd&#10;7R346IMPMWxoKTLS0k0yWyCTlpCEZMqhpNhEFgJOLCVU/EAU9+2LX5eOwObR41CdNwwdeaWoKRmK&#10;z8aMxrahJdgxogQfjSvAkkkZ+PPwAfg55XjZ9Wk4+OBg2NT/pYLgqMnJzXQRrCOy0y/en4o1FEI9&#10;oQk85XFwz0+ltCzFkaeut8YeqeetxjDx+VqDGY2F8d7V2imJI7u1PjOtmEbqm6qJbFbA0xa1ychf&#10;xrxNIbz4w62A9wME226Fx67hOAzkm0qwa8rpaM3PRGV+DFq+nmBW6gjVkTUvy8Gxsf1hy8zDoSE9&#10;CZzZwP4iBJuzgA9L0HwdmUt6CuoLkrDvIoLGW2lAYwYBpY/xeykWzR9jQKajl0UgPGI2Sp30Jgkg&#10;A3qxCBsfTDovAiH/eNt+R4+z1v0xvhMHMsjG+pEKWU1YAUdfM6WfBSzqt9KLjEa5GMqkzni4N6Vi&#10;77d74KPSHthbeDoqC3ujPm8gaoriUDk4DgdI3fYPjsfh/ETUkL41je2N2ik9UXlZL1Re2x8HbumD&#10;qh8koPXxGCJsDNH1TLgdA9DZNYkP9lk+5EaEvYHIpFHkLerbokoU6KhCNeWkV7JGvXkjSVyChYa2&#10;Wkumipyo0qN9ZNQnwTICyxACpsKhrH39JnS+fJ0Bg+AcNWcWoYvFMjQZ3xcN8FSffb54y9X9Px3u&#10;ijx0M8q3zR6OnQ9Nw43D+iA58QwMYCROSCRQJMUikUCSqGboRAILWUy01UiAYjEcC3SGDy/Fnj27&#10;4XI54XBoWANvXU2nfEY+r5pSrdcaMoi//PlBPPbIo1j+xhsmFxPy1KJ2+wIcWnghumYVImw6HCYx&#10;gmdG2BYNk4ZoXf+/vj8V3xzKXDqfBnbWzh6Pmd8YivOKB2DrB2+aHrHHjh7CWrKV7Vu3oa21lfUa&#10;gsOu5n/lwkLwehmdfZK/ND2n1YFy8eLFKCwsNPcbT5AxeRmCS7Ja0CiXxISy+g3EuQSe3wwbg79N&#10;mYx7h2fhZ4Nj8J2Ss/CHyX3wzjdzsP2OdFQ9MAT2isnoLhsF2+x809lQrXlm+gjKJOWQTnVfXywC&#10;U43Y1mBVDedwLyxA26tkMq3v0YIIniFKbA1ojIxrcnRUw3ZwNcLV62nGHzDyb6f8Pwq422h8AlcH&#10;C4NASLMtWiBkhmT7CUo+TRgvZkRADlvDXzTVaji4lz/5Lez2LAQ8/QkYJWi9Jxn7RvZGHdlIde4A&#10;tHw3HuG1o4ANk9BwB30wuy+lUAaqvkYA2ToRtnfTsf2m03CskGw6YwSOldBf7yRj0YqRbWRFRqUo&#10;JSL2Ql/vUrN2H6NiNI+M17Q09eR990PrhmJ8vDD3SwDMgtFnbZ+f34lqGkvnQDIWdR3mSbqIXA5q&#10;LjflkUO5FmviYJNprqF0WJCHXcW9YM8fgs6MIajmjdQNpca9fBj8vxiH8N/GAM+cA6w5H+EdU4Ca&#10;sUDTSMowGndDCoJNpG1OyhDbQJ6Xr0RJX3sCPLavEQzW0QiVsed/YRufvZkmCD6CiYPAoc5vWsaj&#10;mzXj4Hvl2tV7QNWlvpManOiPgAmrH66wR7/mHqxAAZGYi2kOZEV37Ub7urvRWj4agfJcOl4qAUG0&#10;Wc3JcrgvOtu/yk1YRdFPka97TipcFWRuCwqx7YFSXF/UGwmUDAPj0ilv1BSr1pY4Ok+y6ddi+okI&#10;ZExeZhBZjGRRLH72s5/gxRefx+7dO831e8RSeK91dXX48Y/uxHe+fRvmzZmLqmOV+O5t36FWprH7&#10;yRZcdlx08UV49913aeBdsO9ahaMLr0bLnMGw8zr9FVav3mgUP9Hcrqbbv7+vaLHmY+F+SmTPTiMT&#10;ykJ9xSisfnAqXnj8Ttx689XYvOld2o8bR44cwXe/+11UVlbigw8+wH333Ydf/vKX2LlT9xI2QKNN&#10;rwKeHTt2YMqUKYgluMSwCGwEuAZ0BLoDBiGt7wAUDEhAysB4xPY7E6PJnuZ8eyganroMrQR0u65r&#10;bo7Vz8ncD4GUcre7zMqpKfeigainurdo0bNQS5mnPJ6sT8MP8giqyQhRUnbOHIaW5T+mT+ymZan/&#10;hFp+aHNkKsHmrWhZcheay6agbf5wNM8pQCvZfFv5ULQvHIP2p89B+/MXov2Va9Gy+GY0r/4+OrY8&#10;gM5t89C+dzm8jft4PNp8xI417YPmGwq656PbPpIE4CwEmmIQ3l2Ext8OxJ7BZ6E5KxvNKVloyEtC&#10;5eh+qJrQH/W5qahLz8SOKWQea0YgtKoILVdlkAgMwf7CGFT/rC9CH6RDS9CaBdtMAw4BRy1HLHo1&#10;A5s1ENLJ96aVqR/MEs+HSvDGvdnNhJDTLCT5B9uHP0/vfWxpgQ0N8aRC/YwEUjOV1scVoHh4QuVf&#10;tMSC13M2PAQbfJaIpgf6Ej17oUHzumQkoCktlmCTgfbMTLRmp6A5MxkNGWmoz+INFSajujgGR4fG&#10;YN/wvjg8sRf2XNgDB37KY7+fDE1QbPI8bTTq7h/R6D5mIVMh8wiowxJfPd1N8Ld/gqCSbC3reZOb&#10;Kave5nPfhHDTOwjVb2DEWIXAkSXw7X8egX1PIbjvaXh3zIfjvb/C/dGj6PrgcXQf5m8ZbcLqt+Cq&#10;hW3LQ+haMI4GlQ/MJk2crVn51c9FgwGjEf0rlIhEcs3SYMQ0MiJWfPkQ/PGGbBQMGojUpEwMGtiX&#10;wNLT5FskCxLJXOREpr8LXwfF9udn8Vj2xmI+DwIlJZDARfRbzG7b1k8wbeoU6mMat59gU1OLG2+4&#10;HpdfegXu+fU9uPVr30BOWgpK8rOxdv1auHw0Vj8Bu+Zd1L90K9pn5sHL6zTjopRzKEuHT6OUzT2c&#10;DKp/X8z0DHRS11x1xacDzkwhSI/Hmj9MxXMP347BeekoyB+Mb3zjW/jkk234Gq9l8ODBWLHiDbS1&#10;txiAfPTRv6K8vJxszGGYjNbSFuAIZMTMPvnkE8Pg9ExiKI8EwInK0fB5DUxNxMCERPQxwDwA5xad&#10;jo8fHIfuWSXAE2kIzNLUFQR21qEZeW6AhnWielEC/l/cn4qeh0auKwejFiUBVVgTYz0ez89y0DB3&#10;BBrX/YbSfp+RMloy18V6QKgBrp0VaHtqOloXDkbHwmw4yhmwynlN6sxHUNfaUt28Rg9Bz8nn2EDg&#10;qVv5PXQdpQ276k0gNKslhJ1wa1aAkB0h/wb47dcyyA9idKWzayBxTQr8a/JQ+d3eODSiL6oyUtGc&#10;mMegPwJtSYVoyyrC3mFamSOHsmoU6h+Kwc7vngn74mTgWDZ9j5KLysTq32b16DXjCgU2EaDRvNoG&#10;fAgwpiGGBdVp2D8/37fqnoR/vsb1W/elL+7eOIK0p7+Z7zPgOoM3oYNZLUfRZUa07KvfIXbTm7Qv&#10;CajMJU0rNkkjvJsP77pcdDyThrpHqAl/SkC5LQvVV2Wh8rwUHBnFmy+hjCroj9qcBLQUZ+KzEafj&#10;0G2DEKYmDHT0NdnqQMdwnudRxuWjrCyBC0GA9WWmU/A2w3H4NRxZejsOzz8PjaxctzqLzS0lRS9m&#10;ZCqgExcaja1xJhow6JyrZF6BMRBPRQkanr0c7iOrKKvUMtWE8KHX0fHUBXCTrVjzvubAjIZWcjcS&#10;0f+TomO4aOTKxyiiai3pqjmT8OcrBmJEQg+kxiZhwKBUxCapM5zAJcH0ETFJXnW2i0/EkCGDsW//&#10;bj4HSkJNv8mI5tZgTjKzLlsbbrrxRix7fRl+/9t70bNnTxPhH374UbidLrz26ktYuWIpujrbyQJd&#10;BBer23vYXYPuT/4G51MTTeuRxVrkUOpsduK+/xmDUVEHPcfcJNhnM5jMLoF9/e+A1l2MuG7sPHAI&#10;9/3xQfz0pz/HU4ueJoPaggmTJqL/gP44//zzDXjcfvsdlFBreV+6N3U3YLXQSU1vbW7tba0YNWqM&#10;YXSxSTGIjRmIuEGJBoBTlBCXlEzsjxEZPbD29yN5LYXQDHrmubMurakdIkzE3KMYS7T8/f2cqug4&#10;6qFtTYKVzEKA4jmUm+n8ayZa5k+C79O5lDf1cIa0TlOIAYz14zmKllW/gmv+GANu4DMKPx6H4BOJ&#10;CM9U/qcQHWVjUP/s9ZQuf+Nz+4hBr4lyyEbi7jVjmZREFsCEQhoXRbAJfQSP+3Z4uzLon30oh3vA&#10;TZ8M2fryYREw9qQjtDIL9sfi0PirGNTe2QcNd/bHkZ/2Q/2L3KeO37doZkiSCYKKegf7GNjDmpNX&#10;r2oGjxYCiknyRjr1aZE24YEW7e9wng40pGH3I1lY9uPkb0Sg5NTbu3/MWuzaUgKtqaL1jDRjuQ4a&#10;4AmlyYIGzfiqv8ls1Js3aObRPRO+rh6mJUnN1uqyDI1JEsXq0FAAMp02DQOg7NL6RzV8AHuzgI/y&#10;gPfy0P029f8H8bzQgQbEzBiJzqlE7ef5MOtZUVrvmZRZEzdrqVQNZKQuRaANITKWtk33oOaZqWie&#10;X8KokAX3bDEGOQcNgRUapBGIyorSeisK0ThvNOwbNdL1EMHLbiYL6lr6LdjnDiG4ZJMC56KLEcZR&#10;IYM6aaa5/6DIWTURkq0sGc45eXA/wetTd/VFQ/HKnXk4NzMeKX0pg1JiKJkGmBahuDi1FlEaxKiP&#10;SBwBphQHDx4mwNDsAk6L1RFsAkResRmf1476+oNY/+YKbNq8Efvp2JopX3JSIBRkFPSQtaj/hrq8&#10;i3qHuw+hQ+stlY80EdQa4iDZYMm6U93LF4txOHVWUw5nAWXA0zMQ3L+Q9XXM9IR2+DT41MvrlHAN&#10;kKF40NBQh/c/fA9zKOXe3bIZTQQQh8tprtUAH8FFLEZJUQ8/e+f9DxAXk4aU1CwM6NcbqeqYpwQw&#10;n1EKS3bMWbi84HS8f98I2GYP5/NN4f2oL0s+A4VGPFu2oNcTIPPvFMlEBR4LkCyplWFYjV2sb746&#10;4+Wh5dnpCFYuZeDSsAIrwR5QT3Cy66PPX0ZpRBubrZHdlEplw1H95PnooC2GG7R21lHWrcesWqEB&#10;L9Y4O7EgHoYSyUzBSbZqFtjHLqqIu+G2Z9NfGejV/GwjKaDaMAGar75OdYg7mz7IQkWiEuomGLnP&#10;hktzYLf3RaD9DDO5VNj4rdXHLfQFgDEDnXVcApjyMmpZFunQuEOHfJwk4+iTKdj055x/DDCLb+hx&#10;xqrfxLf4dg+l/OhvdJayxmaIgNtakVGzXamXnyknXYCARogGXpz5LIJ4ZkVHmyhXZHVHk9Ox9JzV&#10;O1A0izfEGwvyPCFpPCWR2vvBY7uED3gpH3MdHUnLf9IhQmGTO9FwdrUoS4+GCDhBs/bNVjh2zyRQ&#10;3IiGslJq5Bw6NemvEphmfo5cE6E7yWIaXrqSILeGx9TM7h2wb1+EprLxNKB8M1mTjMlMU8n3inqa&#10;Ee3zxvbvFcuYFenEYrS+zxBey2AeN5mGmUBNnocDsyfj4a8PxpDEM5CW0JvONBBJCVlIjEtFKqPz&#10;kKJMlBYV4oLp5+Kdd0iPfU5oYTaLPiunRADmM9Ls+JIVdbX1NEC/7BseGqZ6LGsiLuWvlEPsNhMb&#10;dSBQtxINi29AO6/LVy4JoWdmRebjs+qd4p5OLm4jPbif+vcQ3DvmjIBjyx8ZySvhphTzeEMGLCSF&#10;BBxev0a6+/Hp7k/hI+hp2ko/ncYaGMjAEbYAUcl43aPbZcOP7rgVt974ddxyyzcwbtxogsogpMXG&#10;ILF3D0zP74knb81F7eOTeR2D4XpcS98WWNJ2jkat6zp1H9Hy9/fwr4oARbPoKQkeBRnlcsRqTE9t&#10;c/9p6KgoQt2qH9POyd5oWwZYNWeQvxrO/XNw6LnzcHjRZDSsuBX+ffMYSD9CgIxcXQjUUEF0ZT0K&#10;YAUxGolk2bxQxuQLlT8kk0H4CP3yd3DaCZwRWaME7HHfM68iBCQILCIEVp8WzWbAz9TPRX4ruUOQ&#10;sAiD9pHf/n0xS53wt0HhQBdxQMfTbzUpf0ss6ldmY9OsfwIwS3+QlLjixyme4Kcl8HcPggZChTUG&#10;iZTJjHUweiyCbMcBhBcsVsML1OhqTckQ1oWLhfA7Mw2fPovchNkv8rvocczvDUCRFRG4hI7BjgFE&#10;38vpEOsIJJpi0OrNqM5Gmu9UcU1UUYnZAPW6mSmeetfHaKlKRfNmtL19P6XT+eieM5yGoLlQxEJS&#10;UVM2Gt1bSEO9TejWqLXu/ahe8n3YK9QczahHRzNTKNC53JEod8Kgvlrp5vFk5MGZmQg/ITaTRcZQ&#10;BHt5gQHA8AKN5E4zTcbH/jYOT38rA9eVnoWs+NOQn56MNcvWoPbYEXznm1/DvX+4B43NTZQ4ZCYm&#10;/yKDVK6Cz8ZPU9Qz8nnx0ktP48LzJ2PNipUEoxCcdHI7HdvJ5xT2EFi7tsK57U9ofO4cAoJm2uMz&#10;elwtK1mM+mqyFXuJ3LdhNf/YMX3mWaWhi0BjW8DoPJ+SgbLVseKnCNVuQsjfavIqmrrA7fZh/6Fq&#10;XHPjN3D3Pb+D20vnCVIKeSkF1HzN+vXQuUxCk9FaTdq1lUfwm1/djcmTJ2L7jm04dvQArpswCj89&#10;pxirfzEBrfOnwlaeC/ecNF4/mRTvxTWb9zPbYmLq06LrtyTfVwSYqC1EOuIp8GiCL+szSTEyZH6n&#10;Sdnrn5wE+ycPsSIqTSumJXEcxMxGdB6hDOzayTrr4P3pfvmx6o+sjg/ABAcjrWTvZC0CZP3Tpvf6&#10;XsMHSPcR9DwBl63ADB4O26zgL39SkLZAwyp6H82rWL6q9/I5MRx+p2Af8dNTFu6n32pSqoA5hpgS&#10;P5OfdxIX2vqj6c0ifPRU4T8HmOV3JnvCOwbTufubsUahNuVayGC8RC4CiLonm/kkDCiwCHSEZHxv&#10;LtSgpFUMohrQ4I0YYIrSLgv5Pl+sY+h41kjQGPg6rmUE28CKIHshcIjBhCkJaHZGHjEe8r2bKK+m&#10;O1YU3/nCHrgZDX0EnBDlAmz74d29CO2vfROtFePRxnL09dtIFbcysijTz4hatRq1T18N2/xCAgl1&#10;Op3NAAsjUoCvhhab1gYZkvX+RLEMzjI6GfGpJYV6AMtAXWQsjvJEOCsSeTxrHpogHcFHh/DMpowj&#10;6wpWyBGy0TZ/tJnL5dW7R+CV+6+jtNwB+7FNaK/chJl/+jU+emsDFU4bnbOOet0C4aBXUV/Phc5K&#10;w/XToYMa9uDt4PM9Qpn6CVyHl6HqzQdx5IVvoH7BuWhhxO+cm0eQKEFgJgGPYKKRxFovWtd8vIWI&#10;9+His5GE1Khpa+5gaxVGDRAUGNkqCiiRiuCvIJjOLUTHzPGoe+Ym1Kz4DQJVb/AadvFaGsisbBF2&#10;QsejwygfpAv2OxmdSU19ZoXFbn7Xjs6uZrz46mLc9PXv4Oqrb8D5E0dhaHJ/XEk5tPSOTJ5jKHyz&#10;0hBgHfi0FC2vS0xR44jM3MSR8sU6+fLFqlezfreOq+MLqHTPat6WvWg/nt/NOlSfqS6+r3/lIsr3&#10;9wmuYty0W9aPcksaKClAYU1Z984S4Hea9NsaGkDAJVPh/04qrEy9cl8jlegHYOAN+56G1zYKYY1D&#10;0rg9qgjLz6K+plcFc6sY5SA/1Ws3VUNXBDAIFNb+J5cTvhz9zCIJfE8pFj0HutRUPRCN6woJMCX/&#10;CmASPeFPC+jclEhy/PazDcC4PXT84wATORkvLPpqgQ2lDQHCtDgRSTUFAzoiN2gAJsJaVAQo0ffm&#10;7wi6Ui5JO4Y6E+HrupHPc6MFAubZ8sHyAav5T8VEarEZDTYT0msQJEElHNISEOqQxH0YsQPqa+Cs&#10;R7DxAzRsfQZdNW+z0utZSfzcVwfv1oVoefIiGhDvW8ZEo+mmYxkno0EZJ2Mx3cj1qs+MY528xKki&#10;vcqpAcYME9Bx5lGmzVVOQMZq5XZUNNeuY346uijltDyqpFy4PA1BXkMXf+ubPxxtZF7VpNbbyy7E&#10;XWP74vvFZ+KlO0dg54tXYv/6H+Hop8+htbkWPoVEqgyfk4bt6uIzqUbttpew7eUfYfez16L21Svg&#10;2vEA/K1rqZ32INTwJpxv/RJdC8abPjoOntdhZn2jI1FedKk5VwyG1+HWEAJ+HuK9av4aM5fwLEVy&#10;3QdBk0zNxWO0zpsEz9qfAgeeAWpfh33dL9AyfyIayDR2LroC1ev/APexlQi6CI7eTnja62Gr3Y7O&#10;fevQvmMNq2ULuve9jg3zf4hvT0lG8YDTkRRzBorT+uPuq4fg7YeuxtH5F8JFFojyJLifYEDic1WC&#10;Xr2trQGbFij+58WqW6v+VdTcrXl0tE5VHF8TTMJXMtE+ewiZaDG6CXTtT46Ee8tswE2mIfkqdu0h&#10;S5HMoX2qmD5cDAgqAiHTrG3GM6mDnpippK9krsVmaP78udi7WlObWc8vEGBGE2D6RwAmCix/X+Rf&#10;ahUyqznSpwPyUfUE1uoCnfre8lGrdegkXz35GAIYEgAxGGtcEj8XexLArC3A1mf/BcCs+lECGUyx&#10;ycEYTdbRE1pM+8sAjFDR/EZgYYo1d6/WVxHLsfaLAs0XHgT3N+tUU44poSyACRBgwgQY0iLzUPWQ&#10;ldRUBUidqhgaTYChWDLjTtWDwqoEvlEdqDKof5UYU4VK2wuclETz8ne8UXTuX4JjL30TDeUjGZ3V&#10;kzWTTILOTUmlqKhILolkiqIYSzSKqfNcdM3mfwowptDgTbOopBr3JWswLRI8lsnzqGWJ59O8vKLb&#10;AqSocYvia2Io+1yC0ZwCSpmhwLyR6FwwHEdfGov1C6fis63lJAGdcCsPw4joopHa+TC8mkbUVQu/&#10;/TMgWMmoVwlH03a424/CG/Cgy+8h4e5GZ+0qbHjqEux9ehi6ni5BUDP8zeK1zEyFfR6B5oksdFaM&#10;RFP5OLTOpRORdYXo4CE6dAfZShuvoe3Nn8Bb+wadqpK15YOLzzhM6m+r3Q3n0VUIHX4N/r0voWnj&#10;LFRtXoTuhv2wu20MAqT8lA8I1hMZycbQheaubViz8R5sXHwdPii/AJWzLsK2+8Zg/8MlaJkzlEBS&#10;BPfjdGyCWzflrdZE0uyBpqXHPLcvPv9/t0Tr1Cqm7sutqTFV72aGwtkEtFmaDY+FQOMpG8h6ikNw&#10;fhHq5k3GgWV30wH3Grv1G9ZCTOCrYEMWbXpnCUj4nBQsFTRpmpHvLJBRlwQBihLfkltmfzEYNPFg&#10;z8LTNc44uRbBN35FXzpeTmYf8j8ChK+LaqSDAbwygWA+kJ/3RcClTnT8POqX9N1TsZoowEQZjI4Z&#10;VAK5LQaNa74EwKy9K9kT2F4IbytPSiqlmbAEMB4vEe8UAKP30aLPBDJaY0X5Go9Lg6I00dRAMpn+&#10;RMuehpZZF8r9Tn4QLAIYJYr9uujOWALMNQSFt/igNf+GRQtNEVsxCEKI4UMX4KhVwoCIQX6radNC&#10;eqvCrErjq6ksMSAfHZEO4FNkoZRyVSLYtAWeXZRTa36JmuevQWPFGBqThjgoQpNtyOEVGQ0bsSKZ&#10;lZtQAjhqiP8MYFSi+/G9ARoBlj63oq1pQj/+fZpl1Cz62zUnzfQE9s5npHwqCYeeHYS1LxZj9jPn&#10;YsPhBVi352WCBWmzJsfydCPg0zo7MuGIMfMBKJ+hpKlmzFdyPOzv5L5Wi5KL0uWDLbPw0eLbsOfp&#10;i1H35Ch4NYn2zHg0zRuMWrI8z2fPIOw5hmDNKtRv+BUOvXgtDr/8LbR/Mp/1pykM2sgOKT1F9wla&#10;fj+Lzzqfj2DmI8B38/r8ITcdhQwy0pM15KMkamsAqvaT9WyH/9DH2PHR8/jByzfhqlcm4f4lw/Hh&#10;85RCZYMJfMmAci0zCcJkTw4+f4GKWcmAcsU4vqmfaN5Ez+/kos/+UYnWz6mLCSgKAhUEegKN+rC4&#10;5+eTYQ5DK0Gv/qlzYVv7IwQOvkCb30Eb7OLzl0RSclY5RAGNn+8iQVJGSVRRKlD5Rdmp8omWXct+&#10;TxT1YDfDZBgoLYCpJ3gvhNc+wigE9bQ1k+5/wa+iReBgFlTrJCDsKsKRhwbgo7vOAnZkm1VTvZ2a&#10;m9diJVY56ff02b8HmEi+JwIwTWsL/zXALP9hoie0I5f0WchGOtVxphnQqMWa3Fo3mgc/0QJ0gkZp&#10;ViydTE3UGmVpJFLzAAQ/zcbeP56OrnU0hmOD+Ds1pfG76OApgpYZRGk69JEl8ZhBntff2Rdu+4V8&#10;oMtZEU2MyGrmJFUkrmh5Tw+5ipORut3dgQZnDdq5TydaGYm74KHBaqpBa/ErVh4ryqosVqIiQNCa&#10;c8MfUpMondBvVbSpPL+6ZiuaNiHUvhUOOlT9ijtR99R5aKsYRqlQAs/sAotFzCs2Td7qAapR0mqt&#10;sFpeZKhRoLAAx2ruPdlYv2jYpy7HnURjoehAyg/ZeJ7KZ0Zg45zhWPrbsVj6rQl4/6aLcPDH38Ox&#10;B36NtufnwbbmNXRvXgvf1ncRPrwL4Y5q1k07mQXBh0DsoSXbfQE4XQTmoB8eyn57QHOxOWnhapHb&#10;h+5tT6Hq9dtR8+SFwId/BNo38Rh10LSR/pCLz4vH87UgECRI8XduAojmX3J4A/Dy2EH+rSkvSGMJ&#10;4HymnTbKpWp4dryP7nVL0P5sGY7d8wu8d8U1WDpiDN4dNQZbhw/G1lFFWHlOLh790Wh85+nLMX39&#10;9Zi8Zjpue20YXlk8EvsWZqGbIKvnYqSJlnPR6gnKCWn1BYJAVLqeqI+TwSX6Gq2H6Ks+PwFQ0d9E&#10;60BTqXopcX1zC2Dn+66yPNQuKkbD4ivh+OQRoO4tPp/DtDW7WX2ig8/CJbuSFAqKYytX6DdZQ7EY&#10;C0TINPmdi8+vK2BHS6gDtZQ+x9x1/CSyTjbrytgxj2UCJ49nWpFQQ9+cC1dnHh2fPqXWWiqAkwO+&#10;fFh5GWu6Be1D36qKQfiZYnw6vDd2jDgDzX+mXx5NN+udefgbQwKoPKK+bY4jgJJ/R0rQZvXsF/iY&#10;Y0oirS8NHnt96LAInJx6W/X7hDr7h7zgVnXbJxMRoqkJmZrMKlbSV6CjEp0kWBehE3t1M2p27uqL&#10;4LFMdJLCfjq1B/Z8gyi4bQg8tgTTeU+tUmawJFEXrdRw7QQbBxHUqea2PpRIA3nuqYyGrxFgWkzS&#10;TyCjh61eqqqgNkbAT7r34nuLf4HLXrkZN665HXe981uU73oK79u2oTHcQu5jY+WxSslcAjR6v9f6&#10;vQBFs5CZfgbUwfrXLS2sZl+/DEJ6WNn/Ljocqaj7KEKNb8Px0Uy0v3YbGsqmoHPuRAM4rpkElpmM&#10;bJITWqlAhi+JczxPY+Utjhv+SUarYhn3vyo0djKeTpb9L5agnFH9gfkz8PJvLsOG8dk4XJqOgyVp&#10;ODiiAIeGFODo4GLsHVKMg0OHYs+oYdhWOpjGVIp950zAnssvwP5bb8b+X96F+tl/gWfFK8DuLUAj&#10;2YOL4OKRTOlkaSOaH+OfG1Gz5QU07VhPB6ohoHSR4usZ0YPUetpF4Ojk7zpq6WSfIfTBCnQ+NxsH&#10;H/gldn7vZmy7egbenzoKH4wZgq0jirFnWAGODS/mNRaispBSYnApGkuHoK4kE0eH5WL30Dy8PykH&#10;L95WiHsXXYHrXrwJX3/zB7j1jWvxixenYPlLpahbJNaiFSKtZ+3XmkdlBBlNsK5nZUr02QksojkZ&#10;vjesU88zmZIn0TBF9Vj2E8ANQ2XRODTvvAIDKlp5wcyRsyAXTZTQlfPHo+mN2xDY+TRBdxeDkfpl&#10;ibEF4Pba+Ei8psnd7+PD0RwOHnWOc1GyBtFNm3Pyewf/385/h0NHsLx2JR7e+hh+sOYuXPPKTbj6&#10;mVvw2EflqNRk37RNBVWaIkGFdqtEPj8zgRJHGfT/BKctgz5HP6IvBTvIUuijmmVSHeaU07QAQt38&#10;qSDaY4HtQ3DgyrNRn5aEhrwUHJ3BwL4mG2ihPbb3MX3agh4CigiFU4yGx3D2NEVYoBLu7ElScbqZ&#10;ONxBf0ZbHI48mRl8++7UwgiUnHpb8uuUxa3vaIxQAvw8sHrqRfMpZhGmLqJdawJCbf1M+7fJSHM/&#10;DYTUFAtmohohZUcKXMtTUHlRHxzLG0Sj7wP3EyVmzAJaNMbpbMooHY9ApOHmHURPsiMtRxt08EGp&#10;qdpeaprhwhEGI1ZiLapmsQ0XEf5guArfXH4Hzn/jOkxcdznGrrkI49ZdhEkrZuCCZdfgqldvxm3L&#10;78JDW5/A+o63sc93EM3BJrgZNcxASdN6QW4qmkp7iGpko4VFSXkukVEtUSKaqwXWSK94/UfgPboa&#10;3e/8AZ3PXIK2WUUmQeqpUD4lFX4tAjaTLGcmWc5syaxMk7eJJo3/XYCxWrAy0FVehI9eHoefvToG&#10;33phOmY9fAnWXz3STE9wjA5bN6QENSV0XgLKkaFFqBxajCq+Hi0txpFhg3F4OD8bVWzKwcF5BKbB&#10;ODRyBHYPH0r2MBy7Jo7H/ilj8cnEEXjvogvx6XduRftTZQhtfgOBd19B27L58G9aivDHa+Fd9Tx2&#10;/eQ2bJk+GbvOmY6tkybgw/EEkXEEt9G8Hh6zdvBgXk8RaoeW8NoIIjxf1ZAiVA/mdfC1StdnrnkY&#10;9xmCKl7jfl7v7mljUPvIXdix/klsPrAezYEq1HgPYcHb9+GlZy5CwyLKgrn5ZrJ0Z3ka5UocmUUq&#10;gYIM4+8A5uS/lUv7fI5G/Z2CrK/gE1Z/Fo0T8xNcoMnY+V079216cipsb/0GnkOrEO7aj3Cgno7e&#10;RcZGZk3HVydQv3rdit3RYLR4mpdM2MUQZ2dpQB12dH+K16qW4J63/oBvrrwDly29ARfRRs9ZcQkm&#10;rL0IE96+CONptxe9fjmePvIsrb7NYi1G1pO5EGkYHi02L6Yd+hQ+z+1w2RjEND6QvhdqGoj2jb3R&#10;8SLv7zn6z1MjEHh2CNzPZsH9fAFCC0vR+cM8NA3NRHfKYLjji9CcH4uWW+Lhpa06ny+F/7khCCwa&#10;isDTlKRPFaJzcTJaNvaHs/osuLrJVnSedhIGqhj97fTy3I2xqHwiA2t/nPiPJZK2tfcWPNq1gQDT&#10;mETEGmC16IgS8dXkYtyns/AE9n5ErWSEatIQJL1CTQ5CtekIVfL9kWHAxono+mEmqnOT0ZU1DJXZ&#10;6dh3QU8ESHOxtwThmhSE64immpyqMgs4VsRzsqLJXMIdA3jxPeHtSiNo/YrQfZDIrVG3rDmTgyGS&#10;+4TmQdSS3dy57hcEk8txztrLMIYVNfatSzFqzaUYsYpAs/oyTH3zKpyz8lJMW34FprPyLnnlOnxn&#10;1R2YtbsM77S9i2OhGsorO+GKFFYyTDkeGkiYIBbwR3uVsqL5ub7387xKXvpMC0Anwe4on8UmeLfN&#10;Qv3rd6BhwflonzuUUioHgdkpNPoEo90dmlrT9IcRBbearcVmTjiAZJTyOXq1itW8quSvNH8GmhYO&#10;xcoXJ+G7L03GTa9dhcdevxNvz7sTH3/rUuwePQqNRUPpvCWoLKVTDyHgDC5A9dBCflaIGpYqsofD&#10;wymxhmXR4bPQzO9biwtRX5CNuuIC1NLBD9D49g3PxJGRJThMYDgyrIjsKA81ZB1Vw7JxpDQTxwhQ&#10;+8k2jvDv2sJsNBcVoEEAR+ZUyXKsROfLQX1JPup5/Fqdn8eq5nUdI7AcBxeWar4/ys+PDtN+eTjA&#10;8x785nUIbF7K4NWEsJd1YPMyIFDCqUm+4XU60OXonFPEZ6pxPYkEgkEEG7KZ2UWG2WiWOoGFiroZ&#10;WF0NCB5lKUZO6bl6CVABBobgzHwGBIvlqPXMPjcdnfMmoPHZq9C57pe08SWMMAdoe3bT50h95kQg&#10;NC9R0OuiFFTHxQDsDFCdtM86SvXP3IewrHolHnjnIdz08tdx+evX46LVV2LyqkswlnY5ZvUlmLz+&#10;coxfdSkmrOT7dVdi7MoLcd6qK8jGr8GSmhWEJeXJeFoGOqtznXI4CoJkNaFWGuRKeF3XUPXG0Ud7&#10;GQaDFr4eINguS0fdnbH4dNTpOFQ8ALV5yejMyUNbUgY6MgrQnjEYHUlFsBFkbHzVZw3peWjNKkFn&#10;Wg5q85OwZ/zpOHD7aXAtiQP25yHYHge3jcwlktwNaZL+9jPNqGpNl/vhb87Esh/1uiUCJafeNJr6&#10;g4qcTtTnmhnJg9Ri6vIfIB0KdJ1l9VFpJfM4kISmp9Ow/Zaz8cmYHjhcNADNWUSxoljsHDYA+4pj&#10;Uc+bas/M5k3kwJadj6aMJB42AVVF8ThaGIdDef1xtKQvDfV0fHxOD9Q/1A/u9+LgaexPDUgG0xVD&#10;mfRt8octfMCtRtObeXfp3KGA2EWIGN+IBz58mABzNSuOlcUKnLSCoLLyKoxbfTUB5ipMYaVNWXE5&#10;JhFkxhN4xq9lWX8Npq29AecvvREzXr0RNyy9DXe/cy8q9j2PPf5DqKO8avcouUwQkWzyEtjUdVhD&#10;5xk9TO9MXQ0rXa3Cfta8IllI7KZjN7xHXkbzmh+gZuE4dJQVwDFb0oj0fa5yNgQNSSZTLJA5zmZM&#10;zuBEUXQV7TcMpjwHbXPz8OmL5+CtbQ+hjlHdo2EOrhYEP3gL7186HcfGjjDOKoZQQ8dVkRNXDiWT&#10;oGSqIehUEXDEaipLC0w5RgA5ylI5ooSvBQSNHBwdzjIsD0eG5xnZdZjgIjakY+h4hiERjI6RGdWV&#10;DCaIkIVEvhOAHOZ5jAziccWkxKBM4d8GYLhfFGBqCUiGvfD9kZFFODC6ADumjkTVX36NcMshRnA+&#10;e6+HpRPu6vdQ/eJt6FLyXX1yygvgnM0gNzeOzzHRdAFw8jk7ywTQeqbKqVj5GmutKk0aRSZZRmlk&#10;Vp9Mhm9+Flpn0/kWjUP9U+ehhcEnXLcGAU8dbS6S/xCL8CtHxwDE+pfk8YQdtMp2VIcbsan1Qzzy&#10;3jz8YN2vce3K2zF9ybWYwKA3adVVmMgAN279xZiw7hKcs+YyY4/nrLoSU5ezrLgS01bQRlkmrbgC&#10;5y25Cje//i283/khxT3tzCsmbTEXtcqJ0RjUQTVtcREctsn0ES0/QtXQebrJiXh8avE9iwE7DfiM&#10;bIx+WnNzXxzLHUBQKYArsRTN6VloyI5HSxZZ8aAc2JNz0ZKZif0l9N0rSCr4XLEj16QqvHaCjKbP&#10;JGvRNA5hpTCUzhDQdCmd0cfMgrf2L0nueT+KyYpAyak3AcyWR7I6cTiTFTqIcqeP0XDqoatZx5U9&#10;9hO5HAQcrW+k9VGwLRNdf0nC0akxOJzXB92p1MJpjCSprOgsgktWLjrjh8KVMA7O2OGwpzDK5qbh&#10;4KhBqLuNIEIKFibzCbfHkxn1ha9daKy8zgC4Omfweb7Kp1xPpxaDUKJMlW49+E5CzMtHXsVVK25i&#10;pV2GCasvxri1lxhAOYcVOXn1FZiw5goym8sxZt0V/E5/X07wucSAzaT1VxCYLsZk0tRzWcnTVl+L&#10;85bfjPOX3II73voFFh58Fh90fYQWAo6XRqUu7QphJqpQXqlrt+lr4yf4+aW9KaNItNTjW6AUttEQ&#10;jq2HY9Pv0PbCBeiYX2R6mpoeoLMYMWdrkqd8Gr+aWWn4kQ5r0aLmb4vFEIwYfV3z81G5YDzCTWtB&#10;Aa6FLOFz81rqa1Dz6P3YOXGUAYOaErKYIWSOLGIIUWeuGUKJEnkfLQaMKGMkr+oIEmI7FgDxdwao&#10;rH0EBGIo9dxP7/W9AKyBv1XRZ1GQMQBSymvQ+8j5LYA7UU6+huhvDpVmk+CmMEgVovJrNyH84TI6&#10;0E446yjJjj2LwMYfwzF3CBlHuukr5Cy3nl1gtnJdYiySonx2BqjVzyiNwKwF8VP5qjmDxQbV7G91&#10;qOyaMxzN8y+Fbd3vET62isF0P5lJO4FFrVss6hBIliIHp7vT6Z04HKyi3H4Xf942G1ct/jZmLLkR&#10;01Zehokrp2HSW9MxevUUSvVpOOdNAsq6Sw1rmc7gd64AZeWVDHoEHtrjxDUX8D1Z9tqLDZOZTDud&#10;/sa1+O5bP8M2916GUoEqWQtBTolh5V7U+hQms0H4EG3vL+huK6bP9CS49KIv9iEBUI60P4MzQaer&#10;LxxSHm0JwL5RaPhJJg5nx8GeStaSwqCXXgx30lA4BhWSuWTiaHZvVH9rABUGFUxdrhkwqf41Jkns&#10;PAtOYoDTSTWjMYcCGPWlUTeWroHo+KQYm55Kvy0CI/9423R/jzP3PplaH96VB7+tL6kp6ZcWSFM/&#10;lq7efCVamRzL6QQB6jDHGXSivgg08Sb2lyL8wjA0XZiI5uwk2NJKiIrZRMpk1GUlEzUJNGl5ODYy&#10;BrYH84iQvJHWTN5Ib9IvoqNZI0kdf9RhyLoBZ+cQBF1/5gM9QFChQysjrySt12IwDlbCh87duGH5&#10;Hay8awgkV2L0+ksxkZU6hYxlImXThDUXYworcdLqGZi4+kL+TXDh5/pusqQTK3wqwUnlHL4/hxUt&#10;A5iyhpSWEeacpdfgoldvwvff/BXm7X4K22nwilx2HyNq0EV67IOmoVQvTZM0pjmY5khGHC8BR+94&#10;QzTeAwg1rEfHuw/hWPml6JxbarqWB2YmmrxNdMR2lM2YInYTLXQiSYKm8iFo2/AzPrePiC5HAMdh&#10;eDa+ij1fu5TyopQMgZKIkqaSYFI5dCid1wILAxhfcGqVkx3eAAKLWEaUaUQBopoluq8+13GjpZol&#10;ypgs1vTFcuK30RI9vzk2AUzl8LB8MtocAk0mDk7Ohe0PF6GbkqF+/mh0qfVuJuUlGZ3mm7HAwnpO&#10;/tkCGs2hmwZbRQps87UqQC7/zifoMGpLJnE/z2wNyShCa8VUtFP+eI4u5jM8RDncamxLE5YFfXRk&#10;n9t0Y2hjCDuIY1jRtA4PfPoovrb827h86Q2Y+irBYOX1mLb+JoynjUykzRj7kc0tv5hgQxtjEJu4&#10;TnZGVr3mPJYLGfAuxTkMflNXklVz3yn8fsrbZN5kN2Monc599Xo8uO0x1IZqGUBtCHqcvI6wSQ6r&#10;57psijSFQW47/N0/gq+DREAtO10EGbEJJXPNfC2nW51eNXyA8sX/ag6OTe1Jd0tHexaZaX48mWsK&#10;akYm4lBGL7TQR5sKKKvGxaKhnKShXv5/Bp9DD2t6BvqkGmP8pr+NNVWu03UafGpFaotBw5KCLzej&#10;nbYt98Us6liTb3IsZuoEJV7l8JRHHh444CCTERDwROqz4tZSJp28yaZ4OBalY/+ofujMyIMtsxBt&#10;GYxuuvDMVHSnD0Egawz25/dG/W9JtfbnIkz0C7cLFdVadRrCpGLqjWgNrOrB46Yygn2HFf8Ro0i3&#10;Scxq8fmAGERYCS8vjaALK2rW4vHts/C9FXfhhtdvxhXLr2cFUteykscRYMYum066ei6mMqJMIXOZ&#10;vFoRhwbAMoW0dRKZzyQym8mkrpNXXY0p1MvjCUTjCEwT3ubnb1FuLSf7WXwhZtCwrln6Tfxy031Y&#10;XPkGDnkPo8sMalOTr/SxknJarYBgKN1Mfa51iaWwNG0ia4egcAzh6rdg3/gAahddhNY5g01vWU0s&#10;7iHYaHmTAKOulkUJzmE9kN1YOYUsBAg2zvISNMwbhaYXL0TnwvNR96NhODolE7Ul+RY4RGSQHNli&#10;G1FpZH3+j4rYzslFnx0Hp8irBVSfB5LoZ1+lRI8paXeYUu4IXw+UxqP1okSEf0tDfzzHtNKZlS8p&#10;c7T6pZaNsRieOkaqxYeMhnLI6gCXZ8DGS9nkLhtkAKdj3mC0zJ2K1ldvQ+CzZ6H1xMOBDngod5Tn&#10;J0mIsGMH2shWt7p24LGd83Hrqp/gotVfx4Sll2Iqg88UBSYGqsnrxYBpH7Ijyu2JZL6TV11jpLnY&#10;jALXRLLlsbStMSsZ1Gh3Apop/M2EFedi3KrzMHrdDCPbz3/tenx9+Xfx+0334qnPnsY+5yHYaev+&#10;MHmLWoxMgpdBlaHL9H8JN9CmnoGzayJ9kgGfgVkSSUQgaJb5UY60B8HgbLIa2s4HGaj6Xl/K1j44&#10;OngAGr8bB99zlEA7h4EyAoEVGaj7fm9UjumDA4N74eg3ByG0roD2mU6/7wWPxxpOEJS/k2D4u/vS&#10;NzUAWn3ayHgqM1D53GCs+X3clwOYT+cWpW6vGOXB4UQz3DtAKeRV01e0fV0JJd0E35v1UboGINDC&#10;i9mUi31Xn4Xq/ETqvX44MOVstNwdBywZbyr90OU9UF3aD7WFidg+9AxG72EIHaIxdPckzVfHO6Ej&#10;i1qXOvvy4glclGT2jikIep8lSTxG/Hab1hxRVgGMOpIp0RYmpdVsdw6CTSf/HUMt3m7biD9/+AS+&#10;u+5nuHLJ13HB0msxZTEjxoqLLaZCA5hC2SSppAikfM1YamblbibQcM6hMUynMZ276gLKJ0aXldLU&#10;jEY0rslvUn6R1l5IWXXRS5fh2le+jpl7FmKLaxvqyW/sELPhdfIa1e8kIP1M41CyTt3GDbNRspoM&#10;CJ5KSsQVaF5+l1mKVjOddZTl0jly4Zsdh+BMgowmfqKDaQY2AY1/tmSWJp5ORmhODny/o+w8PwnV&#10;w7IN4zAOq7xKhCFUKvGrQge2WMMJB48yCjGIqi8wC/PbSDn5sy+ykC9+f/xzXYsBolN/Hy1RBlM9&#10;dAgOFOdj95gENN9aCPxtNOWQuv9nwlFhMTwjH9XUTBZjekKLwYidaLAmX4OUnIFZeWbIQmNFKWqe&#10;vxjObfMYMHdRbrTBoz4pRBS1IHoI/s6wB9XhWrxR/wbuevNnmPH61ax3AgXtQ0AxhfYg8Ji0kq+U&#10;3GIhE9ZGCxkyy3gCyASyXu0/edWFRvpMpF1NWHc5pr3JYLfsSsxYfA2uppy6eenX8av1v8SiHRXY&#10;695n2pm6adeeoPiJMntWr19CCYtsRpleNT7wxfSB2QOv9xdwd/O+Nf2CaYRR8/SZfJWkIQFQoJYP&#10;HU3BgbKz8O4dPdCyKBnYRpVRlwQfgclOn/O4e5JE9CHLSYFUS/eLydjygx7Y9SB/vy+VBEATStHX&#10;Kb20drXbScCxD6SfWj1+fZ2JCO0oxZ5ZRR9F4OPLbbvnZ74Z3pVhEkfqZGdN1dDTav/WAmx0fre7&#10;hylojeXFUTPfH4t1F/fAwZ/0hXcFEfAYo62tH8JudaKjDKriTXyUgbYn+mPXpadh+xU94FmZh2BT&#10;Otya49cWQ5QUzRMiD+B7dcrrC7eN4OX+CZ/uewZEtJymkP34WA7NaRKm0SgKsWKU4Q/4wvwNpQoZ&#10;j4+ww7iEY679WNawEr/b+iAuf/1aXPgKo8fr1MYrCC6rCB4mAacEMYGHennSUpYV15kczoT1l2H0&#10;2guNIamI+k5Ws7gYDr9TGb9yBi5441Jc+/pN+AUNaE3jeoJNi+n34FczOC1Go509BBYvgccdcJqm&#10;TVMYTaX7w5374N3zNBqXfAf18yZBy7pKOmnogBa1U1F+IfQEnWmWWpz43ewU4JERaLwuF4eGZdBR&#10;I6BAqSSWUctSM7QAdXRgtSQpD/P5cgJsxHSijMIcI/Le+u4LxYDDyb89UU4FIipRYDJSitdklXyW&#10;PF5bLuqLWEozcOycZDh+UoTwrOGmT4qYiUl8qxUu2rfIMJjIJGIV3EcMpyILXfy7+ckL0b3hQQRq&#10;P0TYaYeHEtZOw3DSSzVHSzDchaOBg6g49CRue+tOTGddT1h7NUZT3owhm52wikGIAWYK308mAzZ5&#10;EgMifL+OcmfdueZ1MvcTa5lIcFHub/T6GRi5joyF9jBt7fW4YPGN+MbKuzB335PY2L4ZlcFq2Ago&#10;pg+RmJNPrVIMmwGPGdkvgDFDYgg2prVUCW4CoOnJzr/p1QTGtbDbLoGDPqJWXpNWIItRx1cxDi8d&#10;35pLl37U2hP+yt5UF4NMUtYaP0Q1og6u/B5abpbsR/PAKK8ilgIe199AX+8gG+J+IhIBuwViWtUR&#10;BC4v/VSrrqI1EdWr8rDq0aTvRKDjy21v/XTQcucqIiRPEiTD8LfT2c0AJ3X/t8YL+YmSZgqH9oFw&#10;b++FzjW8kT2MIGq6bk5AoP0sOHjRbmo1zYqnYQDOjjMQ6IwnNSuGe30K2jeeBVezmBApXYdoGBkS&#10;pZKZMc/el1RWSeW+8HSeQ3nxJB9+rZFKevBGIvGf+ZvMRRWjbvBBrxKxrAwP2YPf6iqvLuqatMr0&#10;HyBr8LCaK31HsLx1LR7Y9QRuWP09TKOsmi4ms4bG8+YFpL4zCC4XUVfT0AgcU412FugQiNbQIMlg&#10;JLEmrbjE6OpzGN2mMKqNWU8Nvv5yMp/rcfkrt+Cnq36DtfVv8cprYAt2mWRwyM/r9/M61bdH90CD&#10;ctOQNLGS+hkr0oYb34Fry5/R+MxlaJ1JlsIIriktNWmSXz2K5xRbCc0KysjHi2D/2WDsn5Bimo6P&#10;Dc2lVMpBbWk+AUYOnIOqwVkEBX5Oh65Wf5hIK1IVnVz7R/82LUvcRzLrBGBYRawoWtTqpO/EPGpY&#10;BGTRUl1acgJU1No0mEAS/a6kwLwKaOpKh5I1KU80goA43CSGq0Zm49B5tJE/jTR9icTS3JSNYi8u&#10;yiEzbSVZnEBX47PEWjTdhP3J8Wh55WvAZy/RCXYy4LTDJ7ZCW9GYq+ZQJ3b5D2Hu/hdw4xs/wKWr&#10;bqH0uYAM9kICBetZAYYyWfm3MaxH9auazPeGtVLmTKTcnqJAxKLWynHqu/LmJZhKMJm0jK+vXYab&#10;ln8dP191J17ZuxAHPLvQGmw0vXR9mqOXQGJAQ0Ch1iiHh0yDtuDxMChanUe9Af7N6zVdMkyTEcGF&#10;RwD/b5hM6DB8rgfQ3VlCRmGNH4JporY6uwZNkpfAIqVBwAnz76DAwakcJwv3MZ1i1TrMYvVx0+fy&#10;T+t31tpnyrtwP8ou5VwNWLGo74sWz3fZBsFvSyJDGoiDSzICL/2hz+gIdHz57cDL6TtBHaZZ6sQs&#10;1GtXjMUkkWxWnkTJWYECqMec/DwgMOENmjlkKK183f2IjH3N1A+GUkXGKfn5XkirPjU2/k7vDQq3&#10;q4MdmQ0RWMcznzt6kYrRwVy3E8HfIbDYWPhWSE+QMX1jCB6MTfAHu3GweS92du/CPn8VGslc/Kog&#10;OrMWy5fe1iThYhDquGeNZFUrgR1dngZsqX0Xf97yiGkqPH8x2QrlkTT0WMqjyetuIPiQzdC4RJMn&#10;EXxOpsnj1IK1+kJjeOPWzuDvLqDRXoXxr12C85dehSteuxbfX30XXq9fSrBpgIMamwSMRiaDo+3o&#10;RfmaoDElOPmlR8MWHIcQOLwYravvRHXZBNjLCulU2Qir6XtWPIEnDl7JpPtG4cDUCMAYRy5BbfEQ&#10;FsoEMpX6oUNNS1EVmU0lQcf0jaGT16oFSQBRrNYhdXqznN8qg00TsjrMqUOcYTUsR8h0jgl4eJ6q&#10;QvV1KTZ9cBqKhqCheKhpxaofVmq+P1hI8BKr4rHVw/hQcSavMRMHR6Ri35hEHJiYgMNTk1A5IxmH&#10;r0hF3Tez0X53FjBzKMK8V1eF+q8IUJRfscYc+WclIlAej/YF2ah5egbs7z4ENGzjQ9M4LAUTxqaQ&#10;m/KjHYf8B1C+YwFuWfEdnLdMuTTKYDJV1dPoddMJMDNM0Jj8xhXHE7AGRFinan0cvf4KjFIuRSyF&#10;ADSRdT+FbGUaAWfGkitw65ofYN6eJ7Hbc4jn66C1MVAE1fEuxPqL9KEiYzErYjD4KbA4Q07aZif2&#10;h2qxoXIL2oJt8PJ6A0FNhWmBjIDI5GCU4BU4oQnhwGK4HNPI+AeSoVO6iIHQn46PFzI5mbPpnwQP&#10;+ZzAQuAR/V6vkc8MwPDV7Mtivo8Ui7lYQHO8RI6jKVXc3f3pq0kIbB2Gl+9J/veXjtW2Z2FemXdT&#10;HjVaLFlEH9Pb1rQmOS2qpQsBb0IXI9Awi7GpR6EZWmAVa7wS0Y/sxQCIkDDS3djSdvyMkkuyS6/R&#10;omO43da+QmDRMZd9CPzuJ/jQD/FhNxoGEwUasxi5jIrV+07dh/ja69/HhctuwvVrv46frPo+5m6d&#10;ifc7NqMhXAe3+jAwavicdHAynCAjhZ+VKeni59/KkqhJ8rCnButa3sGvNt6LS1++FuetuBpj3xB4&#10;WAm+qWuvxFQCjhLGJkFMELJao6ymSYHPJL6fQoYzndp8qpgOjfeclTdQ538Nv9pyH95p2UgXaCPQ&#10;diPgpjGZgYiUTgQ+XYcZrqBop3E9vnag7SN4tz6OluevQNs8zYqXZpY19c2i1PxLITpuT0XVjEHY&#10;Pa4fdo6lFB09ALtHxfA1HrtHJ2APX/eOTsL+sSk4NDoVh0dy/+GZqByWQ6Yh2UIwGJpNdpKNIyxH&#10;R5DJ8LvKYXmoHk1wGlaMowQiwzTEcoblmn0OENQOjcgyoHFgWBL2jUrEnlGDsHdCDGouTkfzNVno&#10;/HYu3HeWwnPPKATvZ/nzcPgfKUX4b4XAY/kAQVLLnvieIEtTzonSqFvTWEQSusGZvM/Zar7PRWv5&#10;KHQu+wa8h59CyLWXThjpVUt26PJ2oSZcjwV7n8T3V32PcphsksARlTimJUf1wleTU2HdTFIeTi06&#10;ph7Vf+oa1vO1lEtXYizrdDIBZ8ayq3DpkmvxtaXfxGPbH8Um20aGiXp08twMdQQ2np+SRzbl9zFE&#10;uAl0BAiNZpdIr/JVYm3Navxpw5/xzTd+iEte+xoupB38euODOBKoF+FmXfN3vA8QbMyofwVABk9N&#10;bYrQRgbu79JXGFwYwMNk+UGyfK26aAGDfO2Ez50MGP9xIbAYnyexcHXRl0kawrVxqH6lFG/9peDS&#10;CGT8e9u+JSVZny3J96MuD14NXBSLEd1yEOHo+JpbQkMFrAy21UdGc1KYqTM1FoIXJOpl7SNE5QPh&#10;b6MDHDVvaJDHEApLD0bnAzWDHs14J+7riqIzNaJzIEHsOsqHtXzgDRFUZ8QSA5FGDTDyM+K3hhrx&#10;0La/4vzV12LUymk4703S26Xn4ZzFV+LiJbfg+iXfI2g8gDVtG3HMX0vtqwSxksUBVnDQDFQTOdVQ&#10;AS+1u4v0tj3cjk86t+LRT+bgW6t/TGO70STuJrwxA+NXTzNN4IZOSz6tuoJRTjmdK8loLjUtWWOU&#10;u2FEFP0W6ExcfRGmkoKf9/qVuHHJrZjz2VPY7j7E8yhjQzoslkXZJAMzXcNppAHKJ4GNkX+OOnj3&#10;v4S6JTeiZtFQdJTnwCmQeTwf3ic0FecwOuhQuB+jlGIJP0ZHfrQUoUeH8XU4X0cAj4xB4E+j4frD&#10;cNh+Uwzb3YXo/tFQ2L87DF3fKEX7jQVouC4H1Zdk4LOx8dg/kuxohDXOqWpYCY6NzsG+8fGovSqV&#10;vxuM4L2jEXpwLAIPjULgUZa/DUNgVjHZVr4ZMxQop8SZk4r2xxMtRlJOMFmg4RWZlH45ZGOZZoZ+&#10;z6wUk1PpWpiHbv7GM1MtR9mmH0tL+WjY196FcN1qaC4fddH3qe4YEDqDrXi//R3TYfIiUz8CBjEV&#10;tfZcStaihP5Vho2MXWf1j7LybpS26jPFv6eqawJ/oybmMesJSCuuwuXLvoU73vwVXjj4PGpCRyiu&#10;bSZJ71YwIiBY04FoKIudzNika02af7v9Mzx1+FXcvu7XuPSN2yjHbuB1XI/hyy/n+a7CBa9fgltf&#10;+wZ2dm0j/DDo+dzw+ZyWRApJ1qtnuVIBApj9BK4nCDAT6Tf96Xv0LzWG2JWn5KtajAy4KPD/9wHG&#10;mp2yp5FkXSQKwTb65MEs7FwYuyECF19t27Yo5dfuvQUINMfA36a1qUWddNLIDUQo04mZtKI3d6ry&#10;+Yv+lyVC26JrM6kJztmRRXp2Fx/4VlJJGyvDYRkZnVL5GD8ZQICVewiH8fMN9+DS5debFqDJNJjJ&#10;NKJz1l2F6W9ew1clci/GhS9fgRsXfx2/2fgHrG5Zw8h3jJDVYfpB+JS/YUVrQXO9yqi6Q5RSaGHE&#10;2YuXD7yAH637MS5YfB1Gv668y5WY9Daj3tqrMJbGOn7NNZRTkWhIg9Lfas6cpH4TvJ5xay4gyFyJ&#10;6cuuwPRXr8Q1L5PVrP0d1tdtRE2wDh0hRUYaGAFPiKfWsyDZDR84PJqlTrrKVYdQ9Wq0r/8x6ueP&#10;Z7QvpINq+ktNXUB5W67Be6lWs+2cPMMKtL5TtGgZFdfMNLj56uNvtHiaZ24WXOqXU65BmmqxUmvO&#10;SLh+OxitP8pH4605aPw297l7MEJ/GQrvY3nwk1V4NbXEXE21mc7r4HuCyKn69ZhWIBYlb81Kl2Qu&#10;JlnL4jbjufi+gtdUEYvuuYmwVxSj/rnLYNs+i8C6laygw7ACDSi08/2xQBUW7HkKVyy+HhesuZ6A&#10;QmaynkBOhinmIcCwWCaL2KVsQc3FSuYSfCZwX+VbzqEUEshMW3UNLl9yPf6w5X683bIOzahDW6id&#10;de9i8PHDQ/RX716v1w2zUmVAo406sNO9Dy8eW4Y73/k9LlvyNUxjAJr4Bs+hFqVVMzBN7HXNtbSN&#10;qzHuTZ7v1SuwqPIFCiWyL58yb5JFZNVkPQGeQ73ExWARaqG8fx0++3WURgkMwHT4qKwxwfcUvvNf&#10;LiICAjBN+u3TNCx1MWhaXYKPn8r/bgQqvtq26/lhfT99rsQRrs82SVhzMskkUqXoDUqf6bO/mwrT&#10;fBZ9GLzQk7/7F8Uwnwj7MfP8CqAckmG9KZWGkW08SGQ/AM2yHp0DRou7i3UEyTrcYRt2OD7FrUt+&#10;gBlvsEJlTOuVM7kY41ZQc1PCnPOWOkFdxGh1QSRReykuXHwZvrHi25i94wl86t7BqrfTjQlcZBPK&#10;hyhZqPlug5pMW/PcUktXeuuwqnUDfrTh15jx0g2YSio9mUzGMBU1VUakkrqHT1QzuMBHuZv1ZD9r&#10;z8dIMqDpG6j5V5zP6zkf03mt1yy/BbM/XUCgqWVsI6chuAXVpM17VLy2ZkAjlSbjgou02kUjbNmA&#10;zvfuRvPT56K9bAS6y8hm5iQgQCc9eVlUAYvVhd4q6tEaIAAFNaeK+ZtAoJ6w6llMBqHxU+rA5qVU&#10;8XEfvyYGr9DQhXSzkFy3ll3VhOpazUEsheARBRSrWflEic5tY5UI0PCcahnzqaWMwGKmRJhXgu6K&#10;UaijNO0+9JRhK2aYhotSkU7ewZrZ3PU+fvP+73Ht0ptwPlnBKOVSNl5n2OIUMsWJqy40rUGmC4LA&#10;hY4+Ta1DDDjjVrG8Rdm0/hpKomtx8dKbccPrt+B37/wRmzs/oZTW1B9ijnz2HtoYbUppVk1x6SfD&#10;cDIM1VFuv2V/F7/e8kdcR5s5d+mVlL8MJpTK4ym3xoq18nXkmgvJYmUDZLwrL8N0BprzyKYf/vgJ&#10;VFMa+dVniuybJqZmJdYx5RFlu+nWoEnpQ+vhdnwP7g7WJ1m+/Oq4fxgA+Hv/OV4iPni8nGqfL1GU&#10;fzHKgv4YUFJ5byk+XZBXdf/9086MQMVX3975a9zr9o9IY7viEKBM0oUax3fwZDypAZDoTUaB5pTl&#10;pBv9kiUKTiapLBQVgtoGwWmbQSd/BeFgM2tFooJAIKejv5kWQGpxN7Xx262bcS317rR1NzCSXYwL&#10;yFzOpZNPXklGocTs+ksMm5i8UtGOxqaiaLf8ElxIYLr+9Zvx5y0P4RP7h2gK1cOmlh6CmFvnoaGH&#10;tEAYAccbdsMebsPhwGGsbliFO1fehctfvhoXLL0E02j4U2T0PI+0vmnq5qtAR4lEgZDptKWoulbD&#10;GdR6dQFm0PDVoe9PHz6Cjx071HfYimoCG0U4/tP8LT66gvoLm5YHTSLV+TE6N/8JxypmwFY2ms6a&#10;aySKGY7A94ZZSLKQPWiCJg1bUC9Xn8CFUsSnon4m3F+rKZgVFbivpsfUusZagE6tOa7jc9youVz7&#10;f36UcrREl/owsohFgz5dPIaALah+PZpEq4ygx2uzzSlCV8VYdK/6McINGwksar4PkilIBLnRHqrG&#10;uqpX8aPVP8D0JWSIa681iddzKGWmL7+KbPVqyg/WJSWqqUcjR5WYvcwk58VYJi2/CNO534zXb8R1&#10;r92BP276Kz7q2oU22ouL8kdLuwQJZk7Wr5vWpb4yHjJjF7lGfeAYVta8Qeb6E1z8+nUYTzsZo+7+&#10;BJJzeGzl2aauuJjXwFeee5ryOyvVr+o6Ag+vi/V7wRvX4A8bHjRzvyj3Z5K5rEuxFSV1JYcFoiEy&#10;1XD4PTKln8BhK0bIMdA0S5uk7nEf+QrK4B8UK5mrV/3Nc0SAxbQe8TzGFzUesS4Ftc9MwAs/HfZE&#10;BCL+s23TzKzsg89muwNHrJ59ZgoH5VmUaDoJYMxyk6e48P+k6NhCaWsycSWXe8Kjzj4urZ/0dQQ8&#10;a1gpTawcLZ5Gp6MedjHqqEkQdPwu/lvZ/i6ueeObuJD0dDyNQeOQ1HdBzj36zYsxep1YzKWYSgOd&#10;zkg4bTkj37JpjIIXstB4Vl6M6auux9Wv3YoHNz+KT9o+QWu4na7toiTTlA90+jAhjsUdMRIbz3vU&#10;fxhPHnkR33v7bkx5jdJo+dU0MMooAY2MkOfSZxNWk2GtJ7OhkY7nuTXMYdSa8zGCbGYcI/E5q6/E&#10;jNeuw93rf4MPu7dQrzfTCAktpt8EoYUSUTPEiWmZfjaUd2E+E7RuhH3T79GiPiFzhtKZiyhlMk2z&#10;roqmNRB4OAgM6sSmMTtmiReN3DZrHGm2OLIUsg6rH4oFGAIogUW0mKlEDdhEQeWLIBOdUjQDYfXI&#10;fULrQ+XAtoCf6TpmFcI1m/Jr/jh0rvwhfDWryNiqDQuV6/n8PtTwnhdUPofrV96Oc5Zfg7EEFoGL&#10;BhPq+ZgObmsohQnWauURkERBfCJZg+pQDj+dAHD5spvx8033Yn3zRrTyn9/kuEgf+DxZhaw/BSnl&#10;89xwhu08dw0WH1qCO1b/BOcTlMZT6oym5DmXbPjc5WScDFzTKbMmr1PTtZiUNfZNY96mS57x2nRN&#10;E/n+3KXX4+537scxHtNDRho2EZGsiOdWflfDShgaeT3q93KIJv03OLqGwdnZh77QC36bfO9kH/nv&#10;AYxVLDA5DijGt3vC16XWXfphW3+Edhdhw29TDkbg4b+zrXks6+q2N/MRbIilY59pkrLRliI1S0ub&#10;mYmmTIlerMVaohf6+Rv594r5PSWSaV0y5+sBj40UvvsW1s8GVkyHmWlNAxCV8DUdlRj55Ox2Rp5N&#10;HRtx05JvY5p66dKBTVKPUc2KbmQ0q5WYpUEa+UIqu4ZAIGpNo9T4EvXaFd2eTJ0+bc0NuHLpHZi7&#10;61nssB9AV6jLSDVqJxoH1YoSxDRSUWp3WHGvE596P8Mf33sEV73yLYLYDZRH12IEjXIkHWHieo1h&#10;IdOh4YpJjVl3lRmYKQCcQro9cSkNee1VOI/XPuP1q/CT9Xdjc/sW2Hle09FQ96xEJ99bnQ/J5JQY&#10;JL8JexoRbn4XjnfvRceisXAsHGrkiKad9M9TsjUddjp7d7lGGqeSoUQXmVMOxQIVM0bKSJiI7JF8&#10;UvkciHyxCFCixWI6JscyR4v/E1wqNPgwhuxJ46tGw/nm3Qi0fMwHRwbB5yhJ4mHNHQsexNztZbhx&#10;6bdwwZIrcN5yPn/Wx5QVF5q6kfTRc1LLkAUskS4DdG4ld1XH56++Bhe+dBV+/NYv8HLlC6j27eez&#10;U7OwT4pTuEKbUe6cNkPgdoU0N2ITtrS/j5+u+w2uWCzZS/tQXRCo1BlTEttqhbLOZxXreqbQpqby&#10;8ykCNV0L309adw1mEFzu3fwQavwCT5fV6c80YdNSeAG8DBMkdB0azOjzzoazexT83ZEOqOroahpC&#10;omrh1L7yVUrUPy0GI99W1xSd40wzlaZWfQx09gWOpGL/ywWhJ3/Rd2gEGv5721O3JR8MvV+KUGuM&#10;6TinfjFej5xeDh8FmgjAfPEhRP/+D0r0hjV9hFahU5O405XK1+8SWDazpigVBCzSyQF1w+dHrCuN&#10;5XCGHdjl+Ax3rf05ZrxB8FBTJA106uoLGdUoYWgsYxT1KF9kKDJYy4Ai0YdFxqPoNF6gYKLlZZj6&#10;2iX45urb8Ub9ajQE24xc0SJoDLsmIrmordUXIkhj7mZEbiDzWVa7Ed9ZdTcuptFOWal+NudSryvS&#10;KRKL3stIeU5KK8k3NYXLYCWv1AqlfNKMJXSY9Xfhk+4PCHAtdBK/1alQjEoanvDmVT6KjhPW2CdS&#10;+3DDGrSs+RmaF441ax8FZichMDeZzi+GouVylZtR0cDAkwAkAiZiMf+oqCv/ceZCANExLFDR+KA0&#10;k/cx5ylLgH2+RpFrysmJ6FzzYzNo06fR6n6nSSl186Kr0YjHd5Tj2tdusRjlugswYeX5mKQe00b+&#10;0OFZByrqZaset+r0KIaoPi56VnqGV75+Cx768FHs6t6LbjISN5+T1pOypt5gvZhn5GMdeVk/HTjo&#10;3oOZ2+fg8iU3ExyuxvAV52HU2ukErOmYyNdJZLSyBWvIgAKU7EIBiNchwDPBS/uch4lvkYmuUwC7&#10;FpcRIOd9vABtwSbaiBOab4gowwCg61BXC/7jqzWXcSNtqBwux0R47QzoHTFGMRipoh719IUTKYn/&#10;jm+ZEvFVAzIkDGpkMWkQKhZXB79vHYqdr8dgwW/jKyKQ8N/d3vhpUvaniwrt4YOD4W08m3K/h1nx&#10;0det0c+9eWFkKrxQ0/NPiHj8oqO0y7qBr14i1E0tVrZBplUpSE0Y6iikNr2TFbSWaNJsAMbL2lKR&#10;00FzOzAqKk/R4KvDQ5v/ivNfvp4GQ8lEQBHAnE8DNQ4cYS2KUlEDEshEi6KnEoUyqMmMTvp+GhnQ&#10;eZRXV634Nv780WPY2b0HLlJrj99BCeUj1Sb9FbMJ670uR9NM2LHbuQMPffQXXEX5NuWNqynHrsYY&#10;E5V1LkZERmHliUSxTd8anst0R19DgHvzEpz31pW47NVr8Is378Hmjg8oy7ph92rIBCMzHdWst0PD&#10;9XjpVAF93gV46xE8sgwNr34TrfOGUxIJTDLNTHCB2XmUTmIyAhQrLyM5pLyJQOZUSdsTJQIukd9a&#10;bEVTUCiJy+OQqQjUnPNK0VwxCvYNvyHdJmMhGEol6BrFWFooHV6ueglfW/ptRvwbWQ/XGfBVPRln&#10;jjix5IiekQFjPidTT3xOFy6/FpcuvgnfeOV7eO3QUtSTibiD3QQU5csoP3ySQywEGS1C102bqKf8&#10;Wt70Fu5c91Nc9uK1uGiF1aNbLVHKh41dQ3DTEAHWi8nXEeSj9mCSxyzWeyuZLAk+YeUMMlXKqNcv&#10;wnXLb8OrVSusBgO/1Sgh5qS6MY0UZNysJRatXqpVH56Hxz6DsiQO0OwFlEeasUDpCbEYq8X2v+FP&#10;XywiBxHioGQy/UujpUP+/nDXJiC8ezIqFw99PwIH/zPbe3Nyf1OzbBhwOBXeNvXoI5XSkHCt7kZ0&#10;PRkJP4+M/2F+JnIc0+dG70UV+dCV/FXbvKs9lw/mVgLKehpTOx1aM3fYGRkJLKSiVq9I0dGgaYFY&#10;1rQaFy++0fRFGU/j0UjX80iBp6+wQMOi3TRsvsrAo39Hh+TL0LXfeNLgCcuVoyHzWK7czhVmsqGf&#10;bLgHG1vJLsJdlkHz5OYa1JtT10NzEsvQuJTKYNX/j733AIyzOLeG5V5UrN57t9xtbNMNmN6xISGF&#10;EJLcFBKSEBJCJ/Teewi9u/eOAePeqyTLktW7tGrb2/nPmXcFJjff/e6f75bkXo0ZdrX77lvnOc85&#10;z8w8gz8ffRvXLvuJkQBnyCsTwM7k+Zy88iqr4fJ4xnPz/M5eeQWmL7vA6qXgeSlx0fmfzMV9Wx/C&#10;Ef8x050a8GjcDAEuoHEZDrIZ0m/FgOk5tfA9eo6gd+fTaHpjNvpeLCGT0TQEAo1ZSkUJm9R1HAKN&#10;5wk6BIp+ifS3eogUyFXOYCXh1neK7dhftgLKvmcL4Xy6BB0vT0Dr0h/DV7eO51dNxtLMe8JzotG5&#10;gr1Y0rABP1h3M+/Blbx2Ajiv/4wVc2msloQ193bxVTiDYHzaSkrddRphOxszF5+HcxZfhvM/vAK/&#10;JKv7vGs9JU4d3D4aLJmKkjZ5eP9dBF4F45XovY9sstxXgXeOf4zvLv0l5dc1OMME+MkqCVizBFyL&#10;zjUxGw3S03w1PX8DZF9VtY/LcBLl9DQTW7vCVMnuM3g+VxLoxJh3uHaih+1AY1v8LoKJmDXbgGSs&#10;grsa9Rtka/WhnN+9Tul/KisVgRyoxpypB1YM5oT6Tfs40YH//aEISx4NDo1VYzUJ5nisXrKoihKs&#10;vD+jd+0TSeEhKPjPKzvfyd7d83khXK0RPKEoXvBwvlK3aVQu35sTNoBwAqh8BTR/T/0mWhuKaCr/&#10;5s3QlPFAVwICtlw4bd9mi/2ED6yZdFuZWRQE1YqQSrxMk6bn0CqQXYSZPfY9+P3GP9JAryLAaLwK&#10;gWXpBRaokIoLVAQuJwLM36rGsxIEZtJ7GaquoN/SK3DuR1fhZ8t/g6X1K9ncm8lgxGhcPA8f2bGG&#10;CPJU6c2grm+yiyZfHRY2LMaPVt2EMz4k2KnnQbGEFReYgPPZy843ckDAMoPnM1OeXFSdhieDOHvx&#10;pbhs0bfwYtmfUR+oMQyKjpH3QmN5FAPX9VMOUIqYAVwaYFi7Cvblv4LtBbKZV5QlTnlo1bsk4LAS&#10;YPWviHAiuPw1wAh8tE0fpZamMhhp9Gwcul/ORPOfT0fz4t/CX72WsqCOgKJeEoFtEJ0Elm2UJb/Y&#10;8AfMJnOQgQpYztHQfcU0Qvdd7EFD+0+TEWscCdmFWM35a67GZR9cg3s+fwi7+/bxubbxOrl/Gi3x&#10;lMbr53VawK770RfowVHKxSd3PIerPvqOmQ2vUddKsTBr+RycToDvlz9fsVieQ//z16uR0HwOZ4rJ&#10;8pkrXiYpZHqzCP6zCIBXkpW+fPBtVAcbCR195hw0nimoHipes0k9EnTwuRDwKdWAPXR+D5K5nAmv&#10;8i7RltS58Y0enH5Z9K9s6T8GYDRK12UkmAbSDTZhD5OapaoQ1e+Px+dPFF0WgoD//LLh+bjVnbuS&#10;4etIJfcP54kQ8XQjushmTBfXX11o/435f6lmX2IwvAHqvTKSzJJl+kxA5+yJRK/9DOrst/lAq+g1&#10;3PQM9BRiDUp7SHARo+AHpsdJ80HeL12I7y66AWfQYxnPtVQ9OZoRSznCRm0aFWWJRYOt2u/FRJn1&#10;nSZFinWcygY7kx5v+przcNLas3EG93HegsvxvSU/xzuln6CRdFwjg0nYjYSRgjOD+RSo9bjRy3Nr&#10;IatZ0bAeNyz9OWYvmkOqzuPTCNS7dAobtHU+PA8BokBGEmqpZBQNccV5mEUmdd2yG7GqaSOvzsl9&#10;s2GbyZW8D7wfOraD90NTI4KBdhr9Ebj3v4K6Ny9B5yuTYH8+hXImBa7nyEZe1rgUvVo5gZXkqX8A&#10;3YlVWfcUi+l9Jc1U3/P5lF2T0fHeXDiPvUcDqqaxe+CgVtQ1a4Zwi6sef97zOi7mvZ++9ipMW3oO&#10;zlCMY7mV6U33V+OFjCzRtdOIT1qhyYnKo3IhLp33Hdz3+RMmvqI0Hcp4KHnoV0+aU6963l44KcO6&#10;yBX32Q/goY2P4oqF38XMhRdi1uorDSvUEIHTyRDPUvrKVWJLAjfWUHyn/5mrCtxPUhyIr5Kts+mQ&#10;ztD4pRXnG0C6REH49b/BZ/ZNsJEl0ZuBl0rZo+vms+BnipGxESLoZJv02fnlLrgct8PeMxkuezRl&#10;icVa+kfAG9D4yg7UYWK9/uvav83fV800IL567aPg7wxHsJ3sxRaPmgVZWP5w6t0h0/+vKwffHH/c&#10;fSAJ7rYIuJ3UiV1KdqNh/tZsa7PWdKiaqd4nAs70oFY1AAD/9ElEQVRfg85ff/c3q7rErXlQoolm&#10;rRd+bsBFlSAH3ajuCNhts+ilH2NL3ssH2kGTsnqWxBbUU6BOXWl/h0fjf1046j6Cx7c+hTmffAvn&#10;LLgA566wepGmr1HiKYIJjdjqPbCoscVaLM9q4iT0enp/8mpKlzXnY/q6C+nR2PhWX2jyz8xadhEu&#10;pIf+/pJ/weLaFWgnjAQpXXwea1yNnX9ZC9h7KWfshjbX+9uxrHEdgeZXuGDB1ZRmlGHqXVpPw6CH&#10;F6CoZ0spI2RwJiitzGhs8LM3fgvnzrsK921/EuWuo+jxd5v0EG7ul3fCtHjNu9Ii8xpb4/G1Ai2r&#10;0bn4J2h+aTJ6Xs6H76V0BF9MIFgo/qKUCTkEGGs8i7qxxVr8z1kAY0buPp9qkmH1PJuBpjfPRt+e&#10;F/k8KnnfeSwaldYCVwZAG419XetG/GL5b3HB/Ct5XQJGArnSIuhey8B5v00KVIKKiXGQ1Zy29Eoa&#10;9OW49ONrcMfmB7HLfhA9lIDqe1E2f2U5NL1qbkpS6iKxtE5Kk0Pe/XhgywO4dMFcXLx4Ls5YcjEd&#10;Bx3AmgtNnUGw0GC805aTHfGYChYrX5B6DnVPzfwyssRTef9P5v2fuVadATxX3ms5orP42QULr8K1&#10;C27A0oYl0BpdLoGJRwF+nhefrxLIi7Up+ZjOUQDrC/TxPDfCaf8FHLaxZgqA7MZPQ7dGr6udyzZC&#10;oGKkEtt5f4zzBLv4isEYezoBcAROX2331/WboGQlehsBn52O2s73Lalo2ZCHPW/l/zxk8v+1ZdVz&#10;+SN2vJbc5a5KQzeZg8ek2BxqRvsJUEyshBciUPj6Yvov+AT59H+pZhwMb+hXNTRlXBWdo/h3BI8r&#10;uTbaYlJOzcIeAWdXCbw9d9NL72IVNdVSDwQYMgbFZkymMA9flbBK3jXYjj2eXfjdp3/AJdTkpy2i&#10;xyQV11gZZcWbpXEXou5q7DQCNXwxCVFoC2xClY3SsA0a/SkEl9OMAbEB8zvl/z2DNPz7y/4FKxtW&#10;wUYGofEWdGXwuWn8bHgaMm48MRukBl81k9G8fOA9XL3qXwhWlHDLyIw0zkJd7qTkZ4ZovXrBdJ5n&#10;8jgarSrDOHvpHPxg6b9gedMagprmuoi/+CkZNMNckyp9lA2UkgQ2j6+TiLsbXZvuQ8Mr56DntUnw&#10;Pq/gbxY0uM5L4PCR3ShFgtOATWiN5hfU5Z2Mvhfy0fjCmehcfT8b6w7utxXd/j4dFU4ey0EZWBWs&#10;wEMHHscFi6/h/SET0PB8nues5cqto7zJGiJgpZ9UQF2B7pN4bcowOHvhHNy84hZs79yObj4rJ+VO&#10;kM9RAx21woPScWjlB/UQaW5PufcYntn3AuZ+ci2ZoO6Xep34bNTb1O8w9BzlMPgMLSkkh6HxLAQR&#10;no9iLDN57JNVNbeM5yPGo6x2ZxDYlcbjykXX4aWjb6E5oIm0PQZENPJacTata6Tps2A1c4x4Xl6C&#10;XjBYQ8b6Idzd1/BexbL9sq33ah4f27HasuIsodnQWilVi5tBkwxNtRyqhoV47cPIegbBrR7cXo1V&#10;CcVp+J1Apz89g6oJKehVDp/79Auk5JhDqkA2qu5wZ18EvLZh6Nqbiw8fzns8ZO7/PWXP22PPrFyQ&#10;7ER5JhtnBDw8MWvRJwIMb5DQ2IzC7fq3kPT/Urkvs59QAEr5RpUWwkMgMYtDOSxA89h4o3ksaUdt&#10;H+TDcHWno89+EQ34XT5kDVCTOqJxBdkQCDhiL1bqhqAxZo0h6eR2q5s+xa/W/RHnLfo2G7vVNS05&#10;IgARY5kRYi5Grog5hABHr2q48r7GE5t6KZR/dZY+X3YB31upEs9ddDV+v+Yu7LdtZ0PsYKOjkZPR&#10;aLBVH6vSNSh24HF50U32cdxTbdKCXrPkepw6j2xmzVycvJbHozc+gzLiFDb4qepx4XkKYE6llBCV&#10;n0lgPGfe1Xhu7/No8NVz/xr6zoavblpes7KnWWvv+Phe0xFq4TryF9j+fBYcSrBNkFGPkIdsRUu2&#10;aq0gBX39L6bwfRICr2aj9ZlitMy/Dq7KD7lvrW7YBS1Ha2IPXvUQObCtdxeuW/ILzDJLzOieXISz&#10;Fqtr/gpzD8UKp1GiyLAlTU5beS5OJ9icvPAS/HD1TVhesxJtaBVfITDynNXVqy5esgQdh1Zt5ijV&#10;EdjeL1uA6+b/C85bMhdTVp1P8KWEIfiesYL75TPpj6mYvMyhZ6ZndAbvnc5Lkky9VQaMCH4aN6WM&#10;dVO5D/1Wg+suW3gNHtj5CPa59tIFaHVLl3le6hXiCfF58tolzfmNZvwrCYeVVmQ/2c0z6Os4k045&#10;nu1aQ/4Vu1QWRyXwZhvvYltnW/bYI2EneDhcYbCzvTtdIQdKW/DayDba6Wg75HhpY06+dyl0YNmD&#10;5dBDNWRL/YFcw4AUb7ETXBRrocOXc5YCCNpGw727GFvfG9f2zr0lmSFT/+8rn9ycPqrq4yl1wWNs&#10;dD2KwYRmWou2GWT+ms38H2v/jfgb1aKJvHnqku4aDk8nb0in0mpSK5pcNbxRHcNNpi0NZZZ+9ZNN&#10;eXpGweMYDDvR2dFxBs/hcaLLQRqSxqoQWNgo3Yre06i0vKeSPgWp35WPxUGD62Oj+aJuHW5eebOZ&#10;O6KeGwVXT6IR69WwFdFogQe9sTS50gD0x2pOYWNUPVXgRIORnNH4G/WMTF16Hs7cSA2/6kpc8N4c&#10;PLn7eZT7jtMTOyk3yWJo9F7KCS1krzlQChD6KeeUXHF73z78euUtmPXROThtw3lkWGcZyq8BXqcs&#10;EbW/3DKMlecTCM/FdJ6LzvPC+VfixjU3Y4djJ+zBNhongUaygtcb8rG8Jz64lbTL00ScWYz2D+eg&#10;54XxsL+QC6035NLs5pcyTf4Z97NJ6Hm1CNWvnQP7TsohRxkC3g4jh8S+4BOwuFBPUHir4gNcNe9a&#10;nLd8jpmPczKZyinqedGARiMvZehiM1dh5mIaPmWMDP2yJd/CS+Wvok69QmJZbieBkYCi4DhPOqiV&#10;Ovm5l591kD1sbN+EnxCMtP7VeRrhS+CYTkkjGWlSo5rn9vUzOtFRiHkq7YY+13iXk1fN5vObzWd2&#10;LmZR7s4mEJ2x+AJcMn8OHtnxKA67lTvXYUZPK/O/iaMR+LTihADG5HSRE6Oj0DQHOTj41hM0fgpX&#10;VxGcYtyOUC9sVyTbuJiHBpIOgkN5rl10lG62YU3PaU9EsCIJjn1psO1Mh7OM8rUlgW0/gvvSNpGm&#10;zfsEVJpdLcAxthWyo5CdCYjEXsD9K62mGefCV7em4GjsS3O4AZcD7+QuCJn3P0aZf1vyzysXjUfg&#10;eCG8nTG8CMolnbBYhi5WuWC+ASZ6b9E4oyv7kVWUTVMO+sFFSEvAsOZghJkb71WKwJZkKBkWqnKB&#10;6nygmTe8PZrgM4qIHgUtZenriSaNHMEbT/pIbenqyoOr97ts9wv5oOuMIcio1CikiU0XsqgtG4bG&#10;zQhwZNydFBdbSctv++xPuODdK3D2kktwLj2ruiJn0ZjNxDrTOK3RwP0B4K8qAcgyIL4n4Jy+Qr1B&#10;CmSeb3L7TmfDPXfld/C9hTdgYe1SwlorQaab9q+uZo9hMnayGxm/k4ardADNqMUnxz/AHLKGWWQB&#10;Z6xX9yg97iJrhKtJURACQSPpWGca9nQZ5iz4LlY1LqbMUE+bnaBGRsDmb5J3idXQQFyKxPptCLRs&#10;QNsnP0TH81MpkwpMDKbvtRwCTSG6XpqEpvnf461cSYPqMt2/GtFhkmbxnJ0E8irU4J4dzxCgv2UM&#10;eOa6C42UM2OQCAAybgWu+1nEKZonRLZw1sdX4mdrb8Hm3h00Yd4Ll4bV04i1b56fTlVSSEnD1NVf&#10;5q3A/V8+gIs/vNqwjdM38H5QfqnLWbJH90bxFBOn4rH6q46pV+MsTBW4SBqTDa491wzwO2v1lZj1&#10;7gW4et738WbVO2Z1UBv/aag/G485F1U2HAKfFWsRY/H7e/iFWlgnP98Er+NPcNku4m1NoKGPRMBJ&#10;R0wGYWyD4GCS6FPm9NFe3J1j4G+KA2rZvneMRcU9o7Dth4PQ/nohsIftvTIPgeo0eOtizMBXH52t&#10;1itTZkjZkQEr2o4cuxWisOzPWlNeQCZgISOiPbkUN20djYCS/B8oxs63M/5zx7r8vWX3a7ljSj8s&#10;sgePUZa0RhqGoTEqXqc1jeBEgLHmU1jg0n/xVrX+1k3yG1lkDVsGb7hZ5WBzHOpvHYUDZ4Shumg0&#10;mnPiUZMVjWOTRqHygnDU/yYJ9reKgV3jgLoEg+h+h9gO2U17OLytcXB2TKYB/ZItYgUbRgPZAWmt&#10;oIbU1k2goZ8kq1E3Lr2jcvuSzWg8idI47HfsxQPbH8NFNIAzjceVbCJDUSJxAokM+VQZDqsZE0EA&#10;sgZg0bhMMNEarKepAcpSr0Y9cw1ZEdmNKPw5C6/AHzbfaxZ/01rZGhzmp+Eq6ZBJ16BuV56nkU78&#10;t6enAjev/hPOX/htM+Fu8hqCC1/PIVNSV7kCozOVM5bnYXqc1strn4tLFs/Fywdeh9ZHFtC6NQKY&#10;dF6zxsXoRA9clGtefzfv/XY0fvRz9D43nSCTgt4XU1H/3GlwEzgCfbvgIRtS17/MSikMFHPopgHu&#10;dezD79bdhvPmy+ivwNQVF+CkdRfhJMo6a2KpUljQoNfx/vBenbxEC5BdjksWzMUz+142zMdBoNfa&#10;UzJazfPq9Vk5UnT9GlKvjIWftK/EZYuuoyy8mPugrCIwKLhu2CXBRj1s5tl8BSQCfKsqnqL69d8X&#10;mziZ7tVZq67CRR9ejp988lPKs8Vm+oCD7YB3ybAznYOYL/8wwNL/bKjZeS/7DLOBv523cgXb8U/g&#10;bUszMUQfHaSnhzJE6Wj7CAr8TLlwgzYtF5JDQMlCzzuJ2PWLMGy7Lgz1D8Sh+r5RaHqBNrB6Ctoe&#10;S8W2y8Kw98ohOHzlSBy6hja2LItOlu1d9mIYv8VaFLj9yuYINFZ8hn/T+SsG4+b3foU26uPh3VyC&#10;7S9nfhEy53/M8sHtWcU7Xy/2+faVkGmM5o0Mo86Mgk8rD3Ty4jXcnxf7dbD36/o10lqAIxrn7aK+&#10;tJP6tRKs6lNw5J4wbD1rEEq/G4l9PxyFQ9ePQPkPo1B6+RiUzYrC0akRKCscgQP5YTg2m4znnjj4&#10;15aQ8ZSglQ+0zSMWNBquZsq5tqvgdz5D49hnDEQeXAP0NEtZQ/5NcnHpahqdGpUCsF/Rfm8t3i39&#10;CNd89D2zGp8ClkY6sYGqIZuMadL18pAGeEI11MgNJedrf7DReG+9X3cpzlxyIeZ88n0srlmDDnpB&#10;MamAYhny2nzVfBUTN1E7p0dv9dfj6a1PmrWOT157JabRkDVAbBZlho6hlI/KMSuDM7llV6t36zKc&#10;PW8OHt3xFBoCxwkNvWQgvDbaBK+YhqHubfVy0GB4N9C0HZ2Lb0Ttc6eg4q1L4Du+kh64neCkBEnd&#10;vHea+csfU3Lp/u0g87hu8Q04T8nTlf+GADeN52B6bdYozqE0CWR8vGeSI2fyfLSW+A9W/RIr2z6n&#10;mGg18TClSpA9a9ckCLz9BH1euEbnVnqO4q51f6L0+zYZCpkKZddpK61xNLqfAvb+WIuu3awkwc8F&#10;NibeoudBIDGJvZefZ+SQ0mCeteQyXPjRXPz287uxtuMzA3S9FMxikprvJkckZqLxNkp2ZqVcZWX7&#10;kDI02RXJqtT97Pbcjh5bCfpslPZ94bA7Rpm5dJrXI6Yd0MKGTfHA1hz0PZ6M3XPDsGlOGDpeJ5js&#10;zYGfTN3blwZnZSzce/MRfG8yDs0civLzI4E3zoDjmZOxk/bQ9XwS2U4aHaoSddN2KH1MLCZkZ8Zh&#10;KyaqThC+D7RRBbRHmdgObGSlm8hcXs3+Q8iM/7HLgntTire+kljjPZwHT28sXK5oXiRvaDcvXpIn&#10;BDDmfT/A6LP+90JdIa5QuI8UjtuhM5byJwrBo/Fw7SUraSXa9xEozH6GE0DiEKxONXIpuD8L3qXF&#10;6Ls/F8euicfWmWHYPXsQmu9MQmBDgfESwQ7KKftIdDri0eOaS4N9nw35GAL0wFYkWJ6JgEJBYrLm&#10;mR4KfkWPpa5es6Ijv+0M9uBz21b84Yv72NDn4vylVxuZpGxoyjA/cy0ZgxnHMcfEX5T0yoCOoer0&#10;uDQ6xWdMugbJmvUXYvq6S3Dmuqsw+925eOzLZ2hIlWzcmrlNY+NxTRJrsioSDjZyAg5ZRgd9+cra&#10;5fg2jVojgDULXPlvZq4moHD/xoj0+bI5rFeTYdFT09hnU+bdv/sBHCdjMvNgnFZGNRMA5r6t8TK8&#10;D+qxad2D5p2LyUoPE9xsZBIEIZ+dBk8JQxASQGkG9PaezbjuoxtwweqrzbVPX0WAIdCdbgYKUhry&#10;OgUwkpe6BzOXnoMzF1+M27fegyP+Ml4igZ7MUTEyO5FFybBNelQeQxMDu2jsnzd/iR8vVhCXoKnr&#10;U+yE9/cUsraTeX9Ntjp+blYECLETBW2taoG96X6WIyDDOWfpXMyePwffXvRDvFT6FxxlW+gjSPjc&#10;hHMBHI+rxN3KMKhArQEWPnsfmYrkoAmSi7CYmN5O/uZBMpTT2EAiKEvInhW8VYpLm+b10NnaxsBX&#10;nYjeD5Jw4Oph2Hp+GNoeJKhsKUCA7dPXPNqMpDXrwbs0kJUSqjYfgTcLcXhqGErnDIZ7VTH8K6dh&#10;75xB6PkzZVdDGtzttA3Jr246aQVxQz1RsjUFcrUYm13spWsUXI4oeKgK7Gty0bqg8NaQ+f5zlNd/&#10;HZ604IHUxrbN1Iud8fB3hsHNG+XmxZpcMgQSSzZRh/JmWMmlBDiUR7oRvDGaE+ETpePf0ql+Gysp&#10;pZOfu6Rb22MRbIk1uYJNd53WgnFYN9VpJ3Ny8SF1phGUCuFZXoDKW6Kw9bxB2PODQXAuSgTqs7lP&#10;DSoaDEdbJj3MjxHwfsSGfIhAQ6/soqeSs2KjUsNRJ6OHjV3Vp4ZPSmzmGSlXiL8DDb4aLDi2FD9f&#10;9hvM1jSEJVeSrpNRUNPPWKXXK/l6FTRbW17VxANMIFgxHHV90yiW8z2NYxop/vTVF+GcJXNx/cJ/&#10;wZcEMaWH8JtxH/SkygtDycATITBaPWBiDjt79+Nny39NNjAXpyy6EGetvYzS4Xwjy6zRxjRCyrcz&#10;NMVBALSS0umTK3D31sdQ6602oKquXoGpsraZtblZZVSmV8SArJfgan0uSaAEXB6/ywxmW9ayFlcv&#10;u8HEqWasOofXMJusQV3pWlfoEgNqM2X0JtMcJdGSS3ER5d2jO5/h/Ws291LILSZgevcELl4yOLeW&#10;9XCgkjLl2cMv4+KF38EZK+cSjC8wAGqAQ5JVgV0CqTUaV9JLXdwaCU15ym1UJUfNQLnVV+K8xVfh&#10;qo+/h9s33oetPftQE2xFD8HD6dbIbz5bSjS1ATMpUvE53hiz6L3iQgQgnqbZjjQAQd9ubvuM6bV0&#10;2jPgtxNUekfCp9hgWwrbIgGErCW4OwXdf0hD49hENJ6urIGUReVptAE6TwKA02G1/UAbwUksR0Mx&#10;bHEINKbA/2E89k8nOz+PzGf+ZPSsKcTWB8Pg2pMJ96FUNK2mrbQnwteh7m46atqBmIw6Xczo4F7a&#10;YN8wuAlcPUfGwD6vGF/el/tgyGz/+craR7Mu6l03NhisT6BcUg8Tbzhv2Ild2VYwSnGX/mCvut0E&#10;OEMMigtxndxON8bTQzTX2tX0CGYKO71BQLNNbTEItMbw5qaY6HqwaQwfELftioCjOxyOvhh6jWQE&#10;DiXB9XoqttADbL1hBJzr+GAbkkwUH64o2HvS4XDOIYkh0ASr2ag0IEoNidqbRm1m4RptzUalWIDp&#10;1WDj43t5fg8bZ3ewA8ddx/Darlfxg/k/wvkfX0FvTYBRl7GMepW1hOhpS5UjRoueq7uUFJ0GeQa9&#10;/Mn0+mYtbRrFDFL3C1ZchSs/nov3jn2ApmA9G7YC0TwFGqDy0GikLpHOxAQcBIjDzmP47co7cPHi&#10;a8hmJAWssTH93ez9ssCkiyTonLV4Li78+Fu499O70eQ7RmOxgstu9YwIVAitVvCSX4ndEWxc9O/G&#10;c/M2eNxkFYE+fNb5Ja5b9iOzaJkCuhr3oy5eXbtiQaa7d6nSXagHSQB7Ca5Y9H28dojXpZG4koIE&#10;dQ1McxMweUd5Dn28v06yqD4cCzTg1+vuJShcg+kE5BkEiNO4L60EcLZmxAs4CF4nkbXNJIPTdZpc&#10;MQQys1qnZCmZ0tmLrsS5H16OX2+8Fcsa16OWoOUWY+W1uJR4ndetpF4e9VrxmauXyoCIsnJ7eD9M&#10;z5DktJ45n3+glIT3JTrMCxFQ+zMSP45OMZ7tle2KbRC1KbAvy8LRW2Kx7+QwNEzMQkN2Jg5OGIHt&#10;N9Dh7mYbbB9j1nr3k/Wog8RHp9vtC0OX8lLbub/WTPjWZePAeUNQevZw+F6ciNaVqbDtJGgRwIJ7&#10;s3HktTD07B9NYCK4EVAkkUxS8G4t+0xnaqe92HheteOx6dlkfPzH6B+ETPWft5S/NfbKhiXjA8Gj&#10;1JS9vFC7BstRCpHK+UjV1PdvrX+t2aJKrBMJb88YspRIov9o6tAoSp9kBDflwPVJLroeTUH1r0ai&#10;4vvDcHzOaNReGo6Gi8LReEkUai6OQ/Wlcai6NBp1V/Gz74xB/fURaL0xGl1/TELPI5rANxV4+XJ4&#10;fnYGDp4XDhu1Lw7nw2PTolVEeT4An+0kPoxfskHNY4MqZUOiZ2X7UuMzMRGCiY8SQa8mQKxeKHl1&#10;rQCg4eH0wsoo34pG7HbuwSN7n8fcBT+icVyBM1ZTvqy/GFMNS5E3lZShQYqyi7proh+B5WSBzmrF&#10;aa6ip78Elyz+Nh7f+RxavU1wu3vJHijTJNcEMrQOE/ylAbh48MOUVX/4lCCz4CqcRfklxmR6mWh0&#10;Z/JvpTnQ3B4tbXo6pcXsZXNxybxr8PTO59Hgr6Md0bDVY6Mgs5gaDUqgZjy4jI7Xq3SSSvWovrgt&#10;7Tvw8+U3U7JcgRmaaqH9EmSsLH7WkHvlwdWo3RmLzsfZZBZXLroG71Z+hFZPuzW8nwimpXa9qjye&#10;wFN/d/u6yMz24CeLb8QFS+ZYGeMIvlbWOg2CIztZI+Yn6SkJOJf3j/dsGRkgr/fsleeZuNb5Cy7E&#10;T9b+HB/WzkdlsJKystN0bxutSylk5dLRsUOJvMxd5eeic7zOoGIs+lRAS4eD4Bb+9kk6pfNh78qG&#10;syOc7Tke9m45NUoYPw27jZ+tzEPV9yNx+NQwHDl7EDyPnIrAj05HVV4C9kwiIDyTQgCibdAW+uRQ&#10;XWyHdL4aqh/YF4fm90fBs5qO8Bhr+Umo+Wk6tpwShqM3EEh2ZcDB7XsdlGE7clB2D9nPhlgCTCYB&#10;hqzHNgguOucusvu+vpHwNyuWU4LFD6TY5z+Qd2rIRP/5S/VbWSOrFxbX4QhlCalioJPISvnj7ySI&#10;EF19fQSZUFe2Fn7Surc+0kvsy0HTfQnYe/pw7BsXgYNjo3BgwnAcPX00Kk4fhSOzRqH0nGEoO3cQ&#10;jhLZTT17MI6eMRQVs0ag8rQxqJoejcpJ0ThaEov9OSNxbEIUKkpGo74wBkdKYrCd+wismEztmkhZ&#10;FQqECf3JinxNY+Ftv5by7jU2qD1sZE2mO1Za3CzmJnAhb1DjUxRWaQH6F8LX3zJOGYmTAqeP9bCz&#10;HM/sehnfWXgDzl90KdmL5jydB7P6AOWCgESe18Rn1OtEWaXRpApeKpPbuQuvxa0b78chV6mJEYix&#10;GJbBRm8YhldMRh3ZXajwV+D3ZCUXEZhOlcenFNNyuadqPM5K9SYR5Gj06iYXs5m18mpcsugHeGnv&#10;G/TpDTSQHoIqTU0ApmOwEr943QJaGqaZ7+PEfvte/GrtzWQucyiBFP9QtzABhtdxKtmamJISbSu/&#10;zXRez2lrrsa5n8zBgpqFhu0FPARvMiNN3VBXvAnu8jguSi9llFtRsQrfW/gTzFp8Lk5dS0BW4FYg&#10;TQmpezOVbEyJvk9ey/upkbcLCdQrriSQX0EpNRc3rfsNFjevQG2w2QRrtYa4YkxmbBGvTzPMNfHS&#10;TIYligqozYA4VnFCxYIMwJLNBsggEVxLKX4b3F3T2DYkR8LZVkbAy3brJLAEOihTmuPg35qOtt9H&#10;Yv/MMOyaPghafgWVJUDpOPT9NA2VecNQdTVZxacTALYzf2M00EmgULxEc/rqslD9h0gcmDoIh2dQ&#10;Bn1Iht6ci+C28Tj4/cHYMzkMrX+MQ3AnHWbVePQ8l45D14TBN59A1DKRbTjVKIKgcyi6uum46zLR&#10;tfo0LLt3/OZ511wzJGSa/7PK3rdyl9s2T4GvOp1gomVIhpj4iZUhbzA8BBpHn3qNMuHfXoyjv4rA&#10;7gv5cO4iwi/J4s3NBQ4WAMfVLZcKf1uiicX42whaHZRKmqTVMZyeg7S0NYnyJ4Psh7+pygOOFoMu&#10;A/51xXB/koSuN8he3qfu3cAHX5dNOsuGQt0cJMvy26IJOJRhPRoIRc3alUR2cwECzrtodB+TtZQZ&#10;j6cAoDLBB00vitVdaWSLYjX0gnJ+Yj3GM6sx85c9NM4eNt6y3iq8dfBd/Hzlb3HhfM01kke2xtSc&#10;Qg+vNAUKXCogeiqlhRnOrjQO8y/BTav+gHJ3KSGrlyxDsQqN56HxSy1RYmjipNfXiyOeMnx/yU04&#10;dzH3r0An2dGpoZUOrIFtYk6a4EfgoVw6XXJs8Y+woGk5/bsNHg26E0iyaqSxZBGvBn4X/09DrPYf&#10;w4N7H8XZ8wRelCsKYAtYeB1n8NxNT46Oy1d9diaBZvb75+PVw6+ji+Dhd/KkDSsUkAUJzPxbbIag&#10;YyPILaj7mDLqe+a+nLZWXfqa66W8xRdhBtmegrtKuaFeqFMXX4CzP7kIVy38Nu7Ycg8WNSxDdVB5&#10;lO0EED4XJ8GfD0wgwttkGJmkrVuMxYCLmJkAzsnvNWXDek8awA0Pwe94l07vl3B3qFeIbVTBVLIO&#10;d3sU21+CaTNojWcbK0T73Zk4dOpIlM4YhK7bKW92ZfN3UbDJie5LQttV8ThQEolWLTA3bxoqbxiK&#10;HReHYf/tYUBFHLxtMQgeSUbLL8egPC8SZUVR6LqX+y6jXdgSaQPZ6PtLIqpuGoRd14dhz41h2H7j&#10;YHS/Ot4M09jzhyHoWkHHKRvoIuCUjkXFB1MCC+7MPjNkiv9zS8WH+VOqF05w9pYqM95oegHJpHiy&#10;hBFm4I/iM/7OeDiWp2EXqWD16akIPnQ6sKOI1I8eo4W6lg8VWovJoTSCROkueg1KHMV3fMpfSrll&#10;xgNQy5ouOgKFxxYGT4d6qyjHHHyQPJafkshj43edQ+ByDIVPSzIoPtRnDUYK2MloWDW/Sms9uehZ&#10;NGDP5/wRgp73DKsJoI2g4rD0uulNkLGQ2cgTyiPScPwCAvU4kOlouQ1TCEZiQpqt0+pvxbqaNabb&#10;9YqPvoez5l1u5rmY9BGSFASBWcvnkg2QiZD1XDz/Kvx68a04SJByy2jogTXNgGcAL43T51IXqg+2&#10;gB2b7Ltx5YffxTmLzzcJyLWCgrqIFYcx43GU7oFVPSvKfn/e8mvxy9U3Y1vTJp4fz5vGqXwy1tB3&#10;J3zuPmOd7ZRRH9YtxsXqOVvD/RBcztKETAKM4iuzls4hMJAdEQCUBkETSM//4BI8uONRkwNHY45o&#10;39w3zZnnKpagkdQunrtWZHy34j1c8eG3TZ5ks94U96Ele7XO1GTKO/XUnbr4clz80Rz8eOGP8MrB&#10;57GzZxu5WxvBnfc/1BGoAXpiJ+6AAyYRGGHZQD3vv5yExUzEZCh/NBlWcSYTY6vjjz8lCD4GV/cl&#10;rJnwmmH8w+HpToGXhusn++5zUg7ZoxGspgN8fxzKL4vC1umUMN9hG1yaQ0eYROc5HFqG2dtK4Pg0&#10;B81nRWNfcQTaHs0H5p+MyomDcDwvFvXfIyPZTofXmEpQSEPbHaPQNicDeyeOQOk1kQh8cRLbOY+r&#10;cV29dIg8PnqjyaLiDZjYK5JQ/vRI7PtRGOwLCC5N0+HZeTK+eDF+Wcj8/veUdY8kbO3cQGpIRPa0&#10;0YB50/r4EHp9I9BDAHC1RaHz9WjUX0UZNGUYDk0Iwz4+uJ2ki4cuHoyu38XD+UwG+j7OhGtTAQL7&#10;xyJwKAuBo8lkJKnwNhLxbXzfO8YAhuYvqboIGA7qUbvpkRoCjRL2Uq65CEQCkqCARVRXg580jJt/&#10;a+kUSScz8pK/9fVGwdmbSo90Evocv2F7XMiGup9GXU+NroCwel20KJzSIwhoVGWgFuDwnfGiZhQt&#10;vbfYh7pm1UPTHeghcJTiFUqVG5b/Epcu+44xLA1Wm7H0ctOtfdqnF5qlab+/5hZs7zpgulDVja0Y&#10;EPxuGofYk+InQdgodZY2rsdFH5ENLbkQZhKmGAv3o+H6YkwCB8mmyZq/pFjQxxfj0a2PmKU5NMCN&#10;yovGxpPkcQgBZtnbPfZDuHb+DaaXauoayhflaFmiCYWqZDEEm1MUqF5HgCEAzeJxf7X6LuzpKaf0&#10;0TgjxXkIimIQJmgtpkcf4u/Ax0eW4KqPb8A5K6/CSStnYdq6s01y9lkEqVkfX4LLKft++8UfsLBl&#10;Oaq8VegIdBMgBKqSNtYgSTN7WZV3WnOueNt1W8yrlh5RT5gkkFYQ0L1Tsm0/2rnBHirDV+DuvY6S&#10;R+O54ilZrAUFrVn8ajdD4WD1doXBS4mE0kLUUc4comxRrKX9QQLEnhJ4GmPp/EabRPkCmUAXQWJd&#10;DmqmjsDR8WHoe4VOc/dsVF46GuXFQ9B0DdnO52NN7yfI8hvuHgrnbSVo/l429pwUhtrb2Z6riuBu&#10;jTbTAzRC3dOlOXhaFI3Omp8r4Ots4Tkdn4jSjya4N78cf0bI5P73lWV/Sv32/teJ8rWZcDSOIdoT&#10;lTt54xqjEKD0cTtGwq3laNsohw6TTm5PQ3BjEpzzUtD5cgoan0lD/f0pqLs1BpU3jkT5TyJw+Dvh&#10;+PLcMGydHYa9VwxB5Q/oKX6Vio7b8uB4mQ906VhgE1+P8LhdsfBoyHQfWYqJ/qvb3AIZxYP6x+qI&#10;zRiQIvvRWt0mJ7DW4XYSsHoi4WjLhqtjFuXe3WzMy2ko+9mau2jwpOaUAEoQoVGg6mWSAajRW6BD&#10;yxXzUY+MeivkeRVEJiMRONhpNE305190bMVju57G9St/hXPmzaVRX4FT1l2IM5dchB+v/i12Owgy&#10;CjpTcsiAJNC0X3llBWGP+Rvx8P5ncC6ljLX6pAKiF5v0m4rNSCppzIpynZy06jKcRLlx1YIfYEXr&#10;OvRwv2IXkhmKOWmeVlWwGXdsvAcXL76S0usSTFGeltXWPjT2ZsaK80yvlVawnLHibMwm2Mxd+D0r&#10;nYF6wvzcJ6uJhfCErViVh+bdgo9q5+PyhXMxY/GZ0ITH2WRwV358DX635m68UToPpd5a8psukwXP&#10;41HWOu5HIBKSqKoq/WCuP838ILIuyVXeaENQBJpa6sYbOM7vPkPQ9TKf3w1kKuNpuCl89pZjUpsw&#10;47PkeNQTYyNLJjvuY9vwN8UjuCEbFXNGYv/4CByZEYOu5whIVenwq/eoW86LEt5GZmKjw6KkCmxM&#10;x6HpQ3F40mj0vZGNYNlJ8DyaRSc6FFXnRMA1bzyCLWzr5Sk4dtsQHHqAYPPpOSj78Qjsmcq2+ijb&#10;7YF0OHlefYZdR/BcE8nU2D6VI7sjBp4tBdjyUvyR/5IMdP8MZeGDaeubVufB2ZlJuqnhyyPg7uQD&#10;cVHj8iE7+aA88hhuDawbSrZBxCYz8bcQ8avzgL3j4FlcBNtT6Wj9fQYqfhCPI9dE4+hFcSifEY3q&#10;aclonJaB4wXxaM1OQ0NWIg5NHIryWwkcBzIRpPRSJjHl+JWHMg2hh8fQ2BoyGzUUC3CsMTmaNyJJ&#10;pkFUkmrybBqz4+8hS+qLITBOpJT4BQLeD1gJNh4biYXAgy2fbVwgQJswXaMGEEwl6JD5SG6Jyegz&#10;kwGPYCMjERPqotQ67q/D5wScJ758GT9b/Ftc8873cPe6u9Hob+D2MjLCi+nx4Hv9jvTARmPc1rMb&#10;Nyz7NWYtnoMzVigtJWXX0qvMq/5WRjetF3QmgUHSbPaCy3HflkdQ66olYBH0lHOT567xOKva1+F7&#10;i6/H+UsvxezFl1LGaJyLuqLVe6P3ZBrc3ywC4SxKHGX3e/CLRwkgYniWRNE4FzEMXjDP08cr68Lq&#10;ulW4ftH1uGLe1fjR8hsxr34JDnYeRFegg9dElsHtJNcUbFbnj+6JSSYmsBZw89UCFt1c3VS+mHcW&#10;mwlqCD/PwYeDJGTraZQvwdPzY8rek8hIYslu+Rw1f47PXPEVjbEywyH03Akqpm300um1k3F3pMG9&#10;rgjllw5DU1EUDk8j6LxegGBlFlzt4fA4h5jeIMXy1FUdEAvqjkbg00wcmDwYZRPpQN/MRKC2AL4v&#10;JmD36WGoKB6M7lspbRrHA4ezcfx3kdh/C9tadTGZeRrsyzNgez8Z9k+5vybuj7LeTgbT1zaajo5y&#10;6XgBtr+dYFv3TOzYkGkNlP6y/tHczHUPZtb3fJYPf1s6XBpWLQbRqa5jzd8gsChOQh0c7IkmLc1C&#10;82PUsmdQMo0bgSMTInH01DGoPm8Mai+JQsWVw1hH4+iVUTg2JxaVc0ah/IJBaJgcjpbMDDQXpqPv&#10;1xMA0m/v5iI4Pk6E+/No+Js1rUGxmOHwtxNYbAr0WpMwTcPTOZkcHQK7UGVD0iAmNSRNPNP8KTf/&#10;dnTFwWmbAm/fNbSKx2lMn9MgGogtGgVKek5irjiA6dcWq6GxWYFjGYViOYrbCHBCA9vUS6TRvApa&#10;EoR6YSPDqcWuli3YV78PLjIWeWrt17Ajjdnh/hTrafO3Y8mxlbh77UO4fcP9uP3T+3Hb+gdx6+es&#10;G+/DH9ffg9s23Mvv7jVr9/yR2zy29nHUdB+lBFN+Yxf37zUAs7J8De7lfm7ZcB/u3Pgwf/OQWUxM&#10;9a713O+6P5nXu9beh9tX3YNHPn2Ksu8wWVw3GQelCS9Q3dLqjlacyulzocXbjo2HP0WV8zhZTjeZ&#10;Eq+R507cMPfFzILn50F/F/ehzPwK2CqgHpJXBB9JrqBfY2co5QTerNpBEN3ctpqMciufxSuUPT+i&#10;p59MdsFnzWelzPk+pwZrRtDBRRFoRpGdasCbpDFZgsZmmedKI/aMIGNlm9yZgSM3jMSh3DhUjAtH&#10;z0OURZW5xhl5+kahWx0WGjTHKsdjYoatMfB9mo29BKOKKVFkMBlAZw4CZYWw35OL2rFDUU3m3bqB&#10;TL1sIjZdEoaamwgmjZk8F81bojRzDEEvnZmnYyQCnWTTZEaB2nFoWlCAL5/Nmg+EDQqZ1ED5W2XL&#10;q3m/PLqkCP6j+Xyoo0kBlSMjnEZvDbzzdY1BoDkBtnlR+GJOGFp+lwksn07EJ+o30oOYnqUo+JXC&#10;QQOd2khja+kV6hOAmmzg4MnARyeh9zZS2wsisWf6MOwZNwRVBQSob4ehd2c0ejvD4XXxAfZZky5d&#10;fLgagq3uSDMMW5S5x5rS0J81zICPesP6CEgaQCjvJdlF0Al28py6yc66iwk4Z7Gh/hbUeQScw/St&#10;TQQP5RPposFphco+vhftl1emfdDQ1KMRpIzol1UW2yEPUAzjq9iDm5YmsJLbJkLJtvheYGViPnxV&#10;z5bmUumfg8dwBZ1kEopGKB6hKQhmFpY6cxWdML1TAj4zRsRIEO0vQMDiLyQvdHz+3lT+vr+a9cL7&#10;q/lHgOS+jRQKnY/OUv83PVQkHAZEWE03NWHM3AOCq2FP3I8AV8e2erUkK30EX0otgrVHkol/e3jm&#10;ioEpW2AwWMf9riDzuh+e3m/D2TUFvb1J6HNFwOkMh9sZyWcUSYZCJtChMSsanKbhEnyuem5yKuo8&#10;4KuZhayZ+p2xZA4pZMxayG4C6qeloqUgCzWXUE5tL4ajVZkdKaMVDGZbcJP1eAgIAjAInDroGLfn&#10;o/Y70SidNBS9z2fBWz4Ozi8j0TU/Ga47c3FoUhh2sV0G7z8LB08fgZpblb4yh+1PPZtRlG2slEUu&#10;/q0sAt4vCnD43Yk9nz6VNilkQgPl31Pm/zHql/VrJwHHCoC+aD6s4eaBKRrvItigkQ1lJ28+qaOX&#10;IKKsXn0e0kV1BZIBoWYsgrsmwv32BFT9OhYHLqQkIsM5PC0clafGoDQ/Co05uejIKkRbIRvJpFgc&#10;uywG3Y9Q435ZTGDKMIE8p+Z0KO0DwUVzSQQsmidlmMwJAGNl8VN3O1kWvaIBGXpA9XKZ3MFqtPqc&#10;DTpAaaX1bpw20unuWQg4byLN+DNteR2t7jBNr4lGHZpAR8M0KRZNPleCiAwzJAO+WcVcQoar/4WK&#10;+U7GSKMUSCkeYWr/9txW6TqtIKtAhdvyG5Pxj5/rt2bMiIknCSRk6CHg0qs5tv4wOzJVQdZvVGlD&#10;bidw6D8nbshXAaaOqypAFSsh4xBbE2gqLsXj61VMRIBjssIRStT1z4bBz7V8sKY57OAu58HnupeA&#10;8i30tE2l5M7ms4g1zwSas0Zv72f7sGYWjyCbUY9ihElX6e+Khq89DsEmOqMqMouyPLKILKCCbaki&#10;GYEqvt80Dnu+Pxi7vz8KvvsmonZWNKrGj0HVJbHA2hlAeT6694xB654wuBoltZWnxVo0XgzYSKUj&#10;Gei9Iwt7i8PQfhed4roz8PnvwmDfruNkw70hGrWPh6P2rnh0vhwLz162FbY9MRc7gVGJuBV4tm8v&#10;wrYXC3oOvJx/cshkBsr/3/Lsz5PGszYd/yAX3moiveZSGLYw2kgSM3eJIODvs2Innk42oJZ44Iux&#10;qLx1FDafTfl00RDU/Hg0eu5LheeDTLjWJMO/KR2BL0hnvyCj2VgELBwL1xNFaPp+Dg6cFY09V5Oh&#10;fFlCappDWqsuwJE8NsGGEk3xFuVLVc+SmTNiurAtkOmvpmucAGOBDBuXut9Fl52DTI+Cm+fvIcgE&#10;+8iwtPYNG71m2PpsiXDZSqirzyKD+ikCrqcJPMsIPAdoSI00yEYCRSsNTstg0NgUq5HtmliOBRqq&#10;lvHK8AUhiufoM31H4DBMQIYrEAkYTNDXAhnzh0hLP1iYnXMfxsi1vcVgtD/z29B7AxghhqPdWK/8&#10;2xxb21nnohUore8tgOkv1vlZn6vqrHU+AkUxGq+kIqVgMFjGjQ6xbudpLSUwP4mg46dkubPodLLo&#10;AAgmHcoHFMNnooD9EIIH7zsZiKeXXl+rJBJEND0E+8hsP01Az5/j0XJnBI7/fDS2Xz4Yn14Qhu3f&#10;CsPuH4XhyE1DUfa7kThycyQOXB+BjWeGoe7hGAT3ERjq89G7OhZld0Xh6E3DsO+mQah5fSjsB3j8&#10;llg+y1D8hscWC1aO6qCNtSENbY8nYNd4su/L0oC7TsbuqwmAZcUEwxGw0ynZKdPsfTxfsWT7SDrV&#10;cDKwSLZvtuFjU7D9laTu7S/HDgDLf1R595ak8fNvy2qyLZmOAKWTvyMt9ACHUHaMMkarLmjNuvZu&#10;ScWX1w3CgR+Sti48DTg6Hm5bEmyO0eh2EP3puTwdNG4+fF8vdXcft6vKh+/DYhz5FnXuLYWUXWyA&#10;y05FzZvJqH1vDHy7k+Bu0ZrYirWQSkuuseFKBnnIcKTV1Rul6gvp9n6WA80FkYanB7N6Ivq/kyeV&#10;3CK4mEFbkbwmTWwbSSpNr2cbQoYTAXtPJiXbBAQ6LuL1/gRu+yM0vHdonmtokrtoiLV8T8CRAdMw&#10;1ftkWIGfPISMoR8ILCagz7VNP2DwF4ahiCEIDAQSAoFQFUAYiUJQ0iurkTp/62/tT8DAaoCC31n7&#10;s8BCjEPcSIMQTWiI1bAWP5mKutbN8clIYOP7Ju6vgn9v4m/nw+N/Fh7X7XxW1/N+nI6erjT09ui5&#10;y6nwOVJ6+DXBz8xeFqCLORK8G0uA/acisKoQvU/EoO5Xw1B98QiUjR+NitPGoPonY2B/Jg32BTkI&#10;bCFrKU0m802kBI+Dk+3ELomsHLUN0Wj8NAzug5Fwa54b25JdwX+2Qc3k10A72Hk+PSMJZBqDxfZl&#10;kkjR+ckZkV0r05wkM1rJkraNR+V1I7B/4ghUTYrH0bPZNvbRoSlRG/fhbc+AvzWRbWsYev2j0N7H&#10;89ldhIMv53XtfjlrAFj+s8rC29PHL7qroPHwa2Qf1YV8EBFsYGQvpJAmXtNJ71KZieonI7HlhjA0&#10;P5UF33IloBpL2TMZWH86gismw/dBAbwvFMF5ez72nxeGfTOGoXRKJA5fOgKHvjcI5T8cjH1XhOHA&#10;uYNQ+V0+8PcK4NrNfR1Ign9nqulCREMUGwHBil7SQ29p8t0YCTXMUPCvmExIQn2D4YRAxrxXt3gI&#10;lHyaKU6QcjpJsd0ELDEejd9xWZ/7nPotGyo9tRqhu3USnG1nwt11BfyO78Pv/BWJxIM00L+QICyl&#10;sW6hodNQ5f0DnTTkTho1wYiA5BMLUlcvZYZSL7iCbhOD6Y/H6J2XQOEhAOlV8RgLHPRKucS9S04Z&#10;gIHmYjnNe8GIh58r/qK+oQDaWdt4vFaeh9YtauX51fPXYiOUNf7VPK/58Hleg9t1F3p656Cn+1T0&#10;dY63JE4P77mSYUtqqjenkwBMUFGvjJcA7hBD0b3rjoenJhO+LcVwvp6Fph+OQvnpYTg4dTBKz4xC&#10;+UWJ8P9wJlpyklBVlIVds8LQ9N5geJooQzr42+4I86w0ZUXD/712ticBRWUSfJsIPofzyYwox20E&#10;Cxo+FJcTeLCaZPRfMVmyVb7q+fZnCTCJ6w2TkWMaTimWCv/WTJTdHo69ZMvV90UgeIzMmo5SWe28&#10;dH4OMduOVHj3C1hSCCyJA8DyX1Xm3VgS8cEfcx+uWpAHHEhBoF3efzTl01A4OkdQ1mQisC8P3R9n&#10;ouKhCOy9OQx7r2djm0vQUDYwgsfRuaNQdd0wNPwmHM0PU1Z9Ss19JBW+FoJHUw4pMAHpwMlwLZoK&#10;1+MT4fxZIdpOT8ahiSOxanYYSt+k7m6l1HJZy7Ro1qriQAZQxFRMYxOQsHH1g4m6sim1TCoKAodk&#10;k+mdkoRS9zwbIQiYWj4i2KFYzWh6PhmTZVC6Phe3czo1y3wwnKzKO6xBgl4e33jbbo2QTuV9yIaz&#10;vQSOthlwdKieQyC6msb4C8qvm+Fz342g5zEEvC8i4CMg+d5l/dhIj6BvAw3/C77/kiCwiXUbAWon&#10;q+Ic/XUrt+F3/o2s6/nbVfx+Hn/zJhnSS/D7nkHA8yC8jtt4rb8j8/oxZeZVsHfOhL19Is8vl7Im&#10;HY7eGNPF6iMD8NkFGgJnGju9ubdLxsbPNEpbeZYpLd26z7pnXWR7lXxWnxXB80oe6r4Xgz1njMT+&#10;ccNweGI4un6WC8d7GfAdzgQqxsP76gQcnBaG6rExqLiY+5mXhUBlAu8ZmYfGWokN8dkEnBp2QCah&#10;cSxHs1D7h2hsnTAI284PQ/cSyqs2fh9inxqMqbFRVoCfziP03K1nb32m2JwZVa7PCF6aHqPj+HTN&#10;Ju4TS+mUbtir2zEEjmZK/zYy5q25OPJ6sW0gxvLfXLa9knNjxcdkJKKYNjYoNgxXB4FGEoaN0t9B&#10;KUXw0SJSwbZUgk8qqXQGG20yGxIbTGca/HXUwpVZCH5WjJ5nMtH4/UTUnjIGtfmRqCtOREV6FNl2&#10;DtyXzkTwl6cDT58LvHcGgosmIbg6B76dcdwnKa2GbhMkDIth41L3pryWlWBLIGQBUH8D1FQGJSKS&#10;8fgo75Q7xNcRC39ngjlPNNI4jmfTQMjYyljLs0jjCX6lfFUAsiwdoOdDdSKpPWk6vXHQFmU8vF+z&#10;cTtoAOrm5z3wEXgDYnpkW1a3O0GrJ5JGEgdPVyylJr14J8GpI4r3JoafxVFaxhME+J3Neu/poBzg&#10;uQVslBGdceac3R1j4LFF83utF66qrt8xvE4FTtWrotQavG4eU+OHJAlNfEQAoTiU7pm8dTfPhUZn&#10;AJgMzu/mveN9c9soTXi/nFpqo5PXdpz3+8sc1D4UiUMXkGlOG4oD00ejfm4kel5IhuNAoombeRyU&#10;Mrq+o8nwvJmD0mmRODY+BY2/ovzdVoBgC9tDF1mNwFuOwEYw4P1ROpBAB8+jg9ttLUH11WNQVZKA&#10;fRfyeW3LNc7MzFPjtloNUbG4/lQj5pn+jSop7eOr5K9ihW46Bhev0Snn4OD1KosA7yXqC+DcMhaf&#10;PVds++y5AWD5hyoH3xx78f7XEr/o/YKNoDGND5/GQgkjwBHdDdI7qpGaIJovDL006mBlPmwvJZnc&#10;pgemDMahCcNxZNxIHB4XhWNnJaFmbjJ2XDcER+4eAvvrZEofFiH49iTgmbMR/Jcz0DYzGxXFI7Dt&#10;tDC0v0B5VkeKrqn6ZCiWNKJ3I9gY2my8mQbtWb1R0uUagm7AYXs6PO+moOv2ZJRfNgS7Tg3D7qlh&#10;PI8h2F8ShkPjw1A+figqxo5E1fjRODJ9EHadGYadl4Zh0+Vh+PTCMHx2SRg2kp1tvC4MlQ9EouuN&#10;RLg/IwhRNoBgoCVdPGQ+GsNjNXo1fsk5GT5BsG8IPehQNn7SeBq2jEdjgLwEBI3pMYCkXhdlu9cc&#10;ME0MVaVckIGZjGmaYqGAO99bckDXzGvnvhSLMvEo7q+/GikpI9U2NHIjM9TFS6BxO3i83kh42wgq&#10;dWQqO9JgJxst570+NGEoDk4fgdILKF/fKSQAk8m2EKTI4Nxt4XC387720WBrSmB7Mx1Hzh5uhto3&#10;30mHcmQCgkqoXZkK95fJcO4QY41GoDYF3vXJ6FlOADkSjSAZlnt5CSpnh/M5kOE8RYAXmItRiony&#10;npnzp5P4BqAQTPrfm+s2Dof3gdem+XBiY2JoPhvPtTMccFAGVuahel0eFt6TsXjp/XnjQk16oPwj&#10;Fsy7Zsjev2S/WbckB8FaeltKDb8GI2nody89W08UnPQYwfIkVD85CptppGU/GYnmp+ixPisA9tEo&#10;1U3ZyNc61n0FcH2Qj9ZfxaLl9Gg0FkfgcN4gVM0KR/uPM+F6ZAbw8dn87Uw23jz4W9Q4aRSiwl3y&#10;wjw+vZaMUN2VZv5THxtWXTJ8H+Si/IJhqBo3GmU5Q1CaTz1+SiQ6v5eO3juy4Xk7F57VZFv7CG5V&#10;mfC0UMJ1kHmpJ6Q1CYEGvq8l86qlR66ZSKM5Bdh0AfDc2Wifk4+qybEmQXr3iwSxOnp2DSDk+WgG&#10;u4MSzcFzMQFyGrgAxm8nUNiVp0cxLVYCi6Sc6S3TgMN2sghNGCUIeAmQWupCc7SsLnoLtCzg+hpE&#10;zHihfuP7G1XyUeAihqOgrVkT2aFlgLmvZkrXzwrR9MsEHJ4ag+pxyTg8Yyg6/8BntZHAUkNQJzvz&#10;8PlKIjvILpSLxUfGhCayrIX5OHIJHcd0GvaTBAiCC+ononNeLA5eOQS7J43EEcpd39spcD6djn2n&#10;DMbOmUPQ++dkBCumwP5yJg5Rch3g74Mr8nksMiJJIAMiAkhdbwiwv2KloXup6+b9638N9JEZOUfy&#10;uvh7MbqaWAQOTsBnz5f4lz9bcH2o+Q6Uf6Zy8MO0X+9+PXO/Y8t4BCiDvG1sAKKril2QrgdIk33y&#10;Sq2UGqT3dj58hwKKx7PQ834iDl8dhoMzhuHo2HjUj89A+eRE7Dk7HAd+MgS2x6jh/zQOPRfnoWrs&#10;GDKN4ThwPfe9LQX+VkoJ1wi43IMNoJhxFpItnRoTQYOUzj+QRLoeg8NkQDWzomF/VoMAc+ElQAUc&#10;MdxOXZNqnPR4lBEBLURO2eKjR/eSwgfJgkB54m2hNDpKMFqZgPrbhmI/AaV08khUlIzE0ZKhOP69&#10;EXAv4PW10ODIQpTnRtXbGwWPJxx9ZDXS/macj6QLjUHGo7E8HrExGo1X+UmaIhGsVhCdwNbI6+se&#10;CQfvpculNXXEQMhkuiyGYgU2aXgyvhOrDPCvq+Qjv7NYDM+V16v94Xgsel9Mw8GZ4TheVIAjEyPR&#10;8UcC6zZeS51GwEbDxd8HPDpXZYCT9KNE7CO4a7bx56k4eNkwHJpI5nA7AWlPJs8vBbVLKLtey0bj&#10;pRloHleIhgu4r9dmoPO+NBz7QTz2zSGIrD8ZwcMno+/RDBwgg2y/gWxoVwmPSYlDRxEkG9H16LwN&#10;wOjVgKyqxeZUYfIcCfwEKjy/NgHXJBxblIklDye0zX8w+opQUx0o/8zl4AcTYr54Ke3J5uWT3J49&#10;JTSWTHhdsWhlo3C5abA0Xl/HIPTRWGwuetXGeLQvD0fFU/T282j4e8aTHodiIV9Mge2ODBydORx7&#10;p1DOzBqK0h+OQudLacDmcfxtOhsgvT+NVgxGHhk0UOlvTZTUSgvKs+qvT4Rvdwb2PzEIvZ+RzXQq&#10;rShBr4PGTGlnre4nBiAZQ/nCvzUOp89FJqTu2OM0tFVpaPjlMJRPG4nGQkq61CgcnzIazdeSqb1K&#10;g9h6MlA6HTgwDq4NKeh8Pwntf4pG5Q9Gouz7Q9D3EsGplBKBrE6yzYAfQdZ0qfOYHo3lEeB0pqPt&#10;0zh8csMgrCPjc35IdliRTyCJJ4AOgks9XfLUPH91zRrvzuuU5LEM74QYRcggLXbzNQswlccUU0JT&#10;PNyrcnH4inAcKRyNg2eNhnt+OpmbJhDy3ontCIwof30dZAlmvBGfm5O/7clAcMc41FwXA2WM67o5&#10;HsGDxbymGIIzjf842eDiSai8cAyqp4yC544i1L3BZ1RVDOeedFR9MATOTWQXB0rQ8MdIHCwZgo6b&#10;eJ8OkjEpnifgMPJXz0egGBqPpcrrVLwvoB7FTj57MsGAjeyoaiJaN5+EjW+Pwwt3prwUapYD5X9i&#10;+ezJrOIvns15rm5pMYL70xBsyGQjjYGbIKPV9qDZ3JRQWp5T3cdmbScyj0BzDAKb0rH7uiHYcGoY&#10;QYbyaWURjSHNSB4NinLSmDTBTdP4wd8pqKnpDQrqSWZITkiHm1gGgUNUXgmYTcCzhd6Rmtz0CPEz&#10;DS83YyfaR8KtHKtaSUES7KNiHL02HEcnhaMuLxbHMsPRen4G3L+fgcDHpyGwcgJaXkrG0TtG4fMf&#10;hWHLT4ai8d4sOB+lV/7Nmeg9Mxs9BXmwpeXjwJQwdL6sfMY0Oi0PQ2ARi9H6yD77GBOPUa9HsDMO&#10;wTqC5+qz4L3tFGy6IgxtbyionEaDo2E5aUgCR7FCXpvbyK4QsGqIvUDSyCcaXi+BjPdCY4c0T8d4&#10;fxqqSexF2eXkb9GdBe+mYlT/IgKbKU+6biXL3H4KAjXFcFcnw1lDp9AmQ1dMy5JXGu3q1WtZGvp+&#10;Pxn7c0ah6QcEy52J6OtNgpPgIGmH6jg035WJw0WRaDonGrX3ERRri2AnKGiircPJcyJI4Hgqup/J&#10;xvaZg9B6C+/9Tkqkdm4rxsXnLFkopqVnqx496NoIKkG2HR9ZKGpyEdgzE/vnTWzf8/GUm0LNb6D8&#10;byornsmas+7F7MrD80oC7vICo/nV6+FTV2QXDUy9GO5hbKA0DvV47EzBnpvDcOQpDc4jQCnhOD1q&#10;kJTcrC+s7TQmQ0ZjvJy8ujy3DIl/hzy1zzAD6zMBjbqYjTHzN04yKWsFhZFw2eixlY1vXhHqf0hQ&#10;mTAYrXmZqMnLQvupYxG8/gz4fncKSn8ciU3fCsOum0ag+WV6zJV5CB5Q8LMI/rWFaPxdJGqmjaay&#10;iMKxvBE4ePogNN8eDv8a9aAlUgYpwKs5VzR0MRbTu6NkYJSLpVFofHcQ9t4VhrKnR2HjrZRgjxGA&#10;12TDu49yqTcSHrfAlUbWE0mw5vUojYXSj5IRBvp4D3m9Lr56eJ1Ki+HvUVcwDd5U5TIhE+B3ume6&#10;53ZJtj4aaS1l6PZcONekoufTWHTtoqyr5jNqZzXzcgjguoe679wPGsh8PszC7hmDUXEhAXsR5Wpj&#10;GtzH4+GoU8JrAt6uTHR9Nx0V+SNR8zM6k51kgh0ESzvZiXJGE+jsrXo+icDhPHS9nYza53mc3ZSF&#10;tkjeq5FwivHy/kBMpYXPs3EEPJ0xlG75cG6biW2vFeHDu4oXfHRXwcCs5oFilUVsDAvuyFtX+9Z4&#10;uLZNg6c+j42IdFzMQ56JDcrTRONrZSPXygaUPx5+pyU4zTrA6p1RAFCVgGLiAgQREwANaXYtPOeX&#10;9GGVMYnay/i82l7duT0RZDhjCAw0rHlZaL0pGvumD0JDQTY6kvPRkpuOsvFR2HPGcBz//ii0PU6j&#10;WEfvXpZlerC8ncr4R7ArTUT7C9E4cvYIHB2bjqMlaSg7bThqf0tJ8+FMYC+ZzuFx8G4ugGM1DfkQ&#10;jYwSTeNLvMopQjDQWJxATRKC2ykPPyuEe30qfF9mctsJCNaORcf+4XDVEzCaCUa1BKpNWWh4KgYt&#10;r46BdzeZYUc2/A3ZZIkEoT001gpKx1aN0RlGqTcc3ZSR9t5wsgArrmF63UyvlZiB7u0gszCYw2GN&#10;9fHbyY6MZBT4Eow1WpeSUT1ZCvBqpjK2FqL8yiiSHTLMByj9dk1Dw7xItCwjy6pL4TnxXq0ch0OU&#10;eYcuIOgtTSX7SeTzJLgpuGxmKI/k9SvpGSWkBjiSUXnV9e+gnJKDUM5dOhNfB8GomSBHptO7dQJ2&#10;PJXm/+KJ/KW7XwsbFmpSA2Wg/O2y+7XC+P2v5t595C8J9c51U02031WfD09XipEMZm6LPDVlhSbM&#10;mfEu9MBfLXolUOFnX3VPi7EovqHv6K21vVOMQeAiJtNCptLExn8oH+3PJuLwOWGoztPSuGkoL4rB&#10;kTOHoO3WMfB9QsPdRTCoL6I3joG3g7Se4AVbLIKVufTYM1D5w0QcnDESB8ePQvnUcLT8IAd49Wxg&#10;6emwvZGMI78fhl1zaGCTRqJ84hjsmsr3NxHwducgUJ0N7M+H+70klP14MPafHYa9ZE2lxSOwd/Iw&#10;bJkZhoM/4zG3yeMnoKuB8ovG63mC4HJuMioKYnHgHILyszNhf20cSr8zFDsnU6ZNGYIdc2nQGygb&#10;agoQrKdRN0eQgcTzXhAweD99lFeKaSjhulfB1DaCBiWWerFMjKWLjEFTKRTjkaErdsP7bOXmiSWA&#10;JKP7w1QcOjUSR2cSbB49E+V/CMex93hv6ylnKYM12rd3Q5q5/trbeZ6l8YaZahCj0k8KzMQk/QQ+&#10;sSOtweXxDOdzpnRTrue+MeitJRCXn4yjnxRh3RO565c+lZcfajYDZaD8feWDP+b8ZNl9ufbj79H4&#10;vkyjbImhJ4uiYbDR0rO5OslAJCnolSV3DAixunvpXU3gk2ygnXJJMQAahRVQHQaHDMc+kuwjHc5F&#10;qdh7PmVI8SDUTIzC4UvC0PU0GcOmsTweva8tDmin0ZljDDW/9fXQkCrzYX8rG2VXDMXBIrKd8XFo&#10;mpSB4A9OgvOP+dj6G0q6+2hMb54K9+9K0HxaEloyKTkyC2C7Ih/Bv0wBdpwKbJyJ4zdFYuepIwk6&#10;EThyZQy6nuC1fsp6NAaeRh6/JQedX0aj4cuhcNXw72NjEXinBKVnhOFYYRx6ZhXD/esS1P2e5/XA&#10;VNhmp6K+OAY1s8mSXp0J34PTcfTUCOyYFYbKJwkODXFG2mgwnXrbzBQJMkID1urV0uBAxVUIJmIu&#10;BlzIcowkMpNcxfzITrSmEO9hy5sxODhzCI4XjkbVWeGwP8dzrEi1QJ+ghC7KpMo42JYkoPFD7qdS&#10;wxg0rID3h87ASzZk8ueSpQQpUz0ClVYyt8pCtG4ah8UPDnMsuH/47fPuDRseahoDZaD8x5Z3b0kK&#10;3/t28U/KX8raU/1+Dlz7JsF2IAm+znh4neo6pUGIZreSdrdZQUgXZUe3eyh63fSKYjya7UvNLiBy&#10;OWhMTYlwLUvHVnrWvVfTqD6YBpRPYkOPo4zQmBVKKRqAgwClzH4KaKIyDT1vZKHy0mgcK0pDTQ4N&#10;uXgIGq8djqaHwuFbTa99ZDLw+RQ0/S4e5dNG4Ni4CG4fB8+7xWZErEc9XuvzcOwHw7BnShgqziZT&#10;up9yZsMEsqlTEdwwHl0fZsI+Pxmeg6lAczINLhIBjTLePxFNd2fi8DQC4rQotF+RhIY/EEhWToTv&#10;w/E4ckE4jhYNQ9/VZEX3jkPHr3PQPacAleMjUc1zxgoCZ0eCAQ7N77FG1PJeUCqZnqeQ1DRsxVTe&#10;SzIdMxKZ90JxLB9ljKYWBHrJUiiRPOtisP+aMHx5ahhq/sDrOJRLuTWYUkeyS4DMV95zjUsx0ors&#10;x859dRHg+rqH8/7yHNope8oTYVuZg91/zsGyhzPKVzz6P2gNoYHyz1fmzQsbXrYm7eyGDZPq7V+M&#10;Q+BANoINGfTAShKkeA29YSdlkXpJCCgBjSvRhD0yEas3RfEF0vL6ZPiqaCxs5Jp30ycpJa+uOJAC&#10;o/TobvVs2SLg+yIZmy8Pw4FpYei+jpLlo7HwlecSuDQgjAbcmo7eRdkoP2sUWidFoOzKQehemAKv&#10;BhC20vjKstB5fzwqThuKIzNGoOP+ImD9hfBtnoJDH1MWPRGJ1u+mYs/UYTj6QwLhtmR4CYwm6dL2&#10;LFT9ZCjK8sagIT8aLXOiYF9I8GksQnBpMUpnDUVzViz2TRuJ6lt5bh/OgP+3Bdg9kUzn55RG6wgu&#10;LRmUI4q9kFkYeUmWoQX5QmByYte2YlwCGZP8SQDDV79dAwAt0DD5XnhvTA8d76tWVQx2pKCbIG8S&#10;h9l5TxUzITBbc9ai4OiIp7zMQbA5E4Ej+bCty0XZq+Patj0zdu2mZ3Nnhx7tQBko/3hl/gPjzn/r&#10;/sxXlz0zLvj5n+OCnopi+Kj3g81s1K0jjUQKqjuY8kBdtdL93l5NflOPCo2GxmTST4S6cTV8Xikc&#10;/PTqJgCqGcWaQ1Q/Bv46DbwbiS77cHS4B0OJ0tGSCs+SsSgli6g4ORbepyYgQGBp9wyFXQHLA8Vw&#10;PJaDXTPCUH9ZMvDueah5PhPbfxmGhk/ITo5PJguZjGPnRaPiahr6Ts0ijoa3OQX4Ih/l3xqCvZOH&#10;o/zMEeh+mjLkEAGjIR++jbnYPjMMTUXxqJkVju73KE+OT0Tg05nYPGsQSq8kcL4/jiCVzf3x+iVD&#10;nMMIolbsw8SyxGAUtxKLEYMxvXAEH4GMWE3oO/O9WI3p9eJ2BJ1At2RrghmA5yFTVEpMxXMCHQTr&#10;ajK/et6zsnT4d0/DjsczseOZCU0f3pQ6JfTYBspA+ectez4sSj3wSt4VR/6S/UL50tyjnbtyYC+l&#10;fBCjaCNQEHB8Wj6X3hd9rEoV0Mu/yW78Yj1kMUECjhmXQznh6osmCI2G3SXjpPGRLQWbR8PHGmzJ&#10;hHN9MrbdEIbGB5IIKBMoJWKtWAYNEDvHYRel1L6ZyWQ46Si7PgqueWQ1RwkgGg3bmgzH/Djsu47s&#10;6DV6+GqCjrIEbi/A8RujsXPCYDRcSsaybJyROZ7OUUB9Cto/jseaq8JQ9YdhPEYWGRxlSxv3u7sQ&#10;bY/nmEF6dU+SBVWkmEmong5NiIwik7AYigLhVu5jggFfTXCX16xqQJdAo8GInl5r3I1fv5Ns6lR8&#10;hQAjmUUA9SumUpMB5/aT0Pvlydj4QgHmPT5xwwe3xxWHHsdAGSj/O8qGhzLO+OzBjCf3vpazb+/L&#10;aQHHZ3nwbctA8HAOAnXpcDWNhkM9LL5wuG308N0aW2MN1DOxCCO/RpjYj5vbKaWDnSzIq8RHtTFw&#10;76OxVQw30kDxCI+bv9NqmDszUPYMZdOiSKA8kvKC8osMx+FTAJmG2pKIzu0jULWODKuB7EVjSKoT&#10;0fjnWGy+jZ9tJoAQiDS62OnieSmWRAMPdhFAeiPRy2P1uoair28YertGkWEo7SSBk8dyN4+Ei8zF&#10;o99RCrop6UzisD4yOKVN6BrE8+V3HQSQ9hEmx7ICuf5Wjc9R5r9RcLdEWaNyDxTBuWMaOteX4LOn&#10;k/yL74n44+53Mi/d+vrJsaFbPFAGykA5sdx7b9jgVc+Onb3kicxL1jwT9/rWV/M9+16aitqlE+Hb&#10;Ugjvjhz4y7MRrNPyuUnW+A16ciWG7iP7Mcvxdil2QWChcfsIGHYar8dBSUbj1RwZpRfVGsjqnnW2&#10;kzUocKws9ZRi+jzgDIdLbIkSI6heGq1bRWDSAMRgSyQCzUp1EEswsLIEBjso8zQZUvs3Xc7cP2VK&#10;kMfyU+KpV0ZVUyHc7Twn5xi4nTx+F9mOjcDI36lbWgDi11igVoJsdRGCR7Lg2VYA+44MVC+c4t/+&#10;1Fj/F88Wuhc/lPLKqoeSEw7fWzLQozNQBsp/Rvngt5m57/8248N5v8/e8OmfCrftfWuq78hrKbDN&#10;z4B3TS761ifBuzcXwarJCBwrMIFnb3MyfE3J8Denwd2qREcJcAk07DEGTEyCJ618SYDos4fDQanm&#10;4t+a+6OpFA5+5rITJHqHm226CQgOp3LQhhO0JHnINLqiCVYCohiCUirZRzoBKRN+TVLUnK4yguT2&#10;QnjWF8O+PB+ty0uw850M77YHCnd8dkf+hoW/T96w4Na011fcnXb2+hdS40KXO1AGykD5Rytbn0of&#10;Ne/ehAjVF1kX/SJ51qKfJ72/5repqzbdk75q6+OsT+as2v509qodT2eXbno427vh/gzv2vvTvF88&#10;mOf94v4C76Z787wb/5Tu3fBAhnfLk1nuXc/mNOx/MrNh/9PZDbufLmz4/PHUhs+eTmn49InETbtf&#10;KV61++mcVTseyln16V0ZqxbeFLfq419Ezf/gt2NyP3vROo/QqQ2UgTJQBspAGSgDZaAMlIEyUAbK&#10;QBkoA2WgDJSBMlAGykAZKANloAyUgTJQBspA+Z9fVt2bH7X85vS05TcXpG24g/XBSWlbX5mUtuFt&#10;q27tr59MStu3/GTz+tVnJ1b+ZutTBWnL7+C+VH+Wnrb2lqTE0GEGykAZKP/Tyod3jZ3y8W2F05c9&#10;XDj98zfHTV/1ZMLpi+6NeX/BnZFL1t2XuPzIc+PaP70tx/3ZHbnuLfcXuHe+Os29673p7q3vT3Rv&#10;fm+8ewfrrg8nuEuXnew+vOJk9xHWfQsmu3d9NN69+/3x7gMfT3bv/2iy+8D7J7n3vjrR/dldye6d&#10;9+S4P/1dqnv/M7ndK+5MXDbv1rg3Prk5Ib/6rayRu1+bNpDdbaAMlH/G8tm9YUOPfDC5YNuzyXPX&#10;PJDz3OoHsoOfP10Y3PPO+GDZ0vHB46sLg86D09G3ayx6t+XCuycJwdJ0BA+nmfSVqMxAsCoVqE2D&#10;rzqJrylAHf+uT0SwIQ5oSrBqo7LFJcBfHQdvFd9Xp5ilS5SPxn8gAcE9GfDtyoF/zyS49oxDzYZi&#10;Z/mygp7mDTl19R8V7d32aNLeLx+K2/vRr+L2fvib+Bc++X3iKSseyM5acWdy1orbMmNClzNQBspA&#10;+a8ur/0xZsxHd6a8sfT+jFUrHowp2/JqWsPmp2MaqudP6Dy+cLLXs2sy3Ltz4S/NRuA4waOR4NGW&#10;CbQQQFrj4WuLhFMzrzuGwdXD6hgBpxY30xylTmWMGwW/LRzejgh4OrUeMz9TygjNTFaKCC0h0jkU&#10;wbZhCLaO4N+R1mTDntFw9I5Eb98g+F3R3J6/6YyGs0mJn5J4LgSicoLPoWz49xXB88VJ6P10Bg4t&#10;Ghfc8Gyed8ODqd7Dfy5oX/XH9FULf5f+yhs3JSd89mLJwAjfgTJQ/rPKlnfzTj30ctHD258qeX3H&#10;K1nrN7+QaW9YOQG2zwvg2U9DPZZEBpGIQHMaAp3pBIckgkOClYCcBq8lQ8xKjAQGr9JNdg8DHAQG&#10;AyhDTIpOt5I4Kbm1Ejv1DDWJnkwKB2XZ4+9M8u1QmgQ/wcMkLud2XpPkidsQmDw8htc+Ci7NzNbx&#10;+LnJNKdJlQIabgPuzyx/0hVF4CEbak+Bv4UMqS3PMCf/wXR4tuXDuaEQ+97Mtm//85S+bQ/mr972&#10;cP7ri++OunHpvVEDeW4HykD5e8qyn04b/dGdRWd9dPu4X6y5P2/VpicKNx76ONvfszYPvk1jKTXI&#10;Qo5lUabkUJ5QsnQmEiC05G00XDRmr1YjIMOAzcpR6yPL0IJuJssbgUTAocRMUC4VgodmVXs7wwg6&#10;ek8gsA9GwM7t7INYw6xKsAhq+1DCJ1OVAIr7U35cs9oAgUnpKf1kQgaY+J2HgOTkb+y9g+Hg9i7n&#10;cLIkfm7qUGjdIK1XbdJE8L1e/X1kQlpyRPKroRA4Oh7ebXlwrC1A35qp2PBkkm/pPWl75/0xdeXK&#10;hwu/vfHxwtNCt26gDJSB8tfl0yeys9bekTV5zT1Zr63507j6TU+PR+3ysejbXGIyy3kr6Nk7kmh0&#10;kQg4ouB2R5A58H1PDLxd8XB2snaMMUwl0EkgCC2BomxvJjl2qBowMNngBBQCF75n1VrSqko7aZZN&#10;MZnihvA7Sp/uEWQZSpFgvVqVEqhbKxhSMrFq7WqBi46hFRG0TzEbLdli0n2aStDSNqFsdFobymTi&#10;43ZWIinlFOZvCEjal1NgRKDykHn5+8hybNHw1KYhWFsM+64CNG7Ixd43crHnxfH44r7slawPbn+u&#10;pOS1nw4sCTJQ/peXVc+FjVj5ZM55657Mv3f7i/nO/a/n+h1bS+DdkW8yuQVbsuFtC4ebRu12pFBq&#10;pKO7k8Yno6YRm6RLZCp+k1NF0oSfUeYoFabbHlpHiNVkuyNbEXMxKyYadvDNqvSbiqVoZUWL2SgD&#10;HA1ejMemlRgVVxkeytUimUNm018lnfgb8ztJK1aBmADEABzBw4CI2JK213ZKgqVE3E5uQ5Zkzk/A&#10;RFAJ9o3m+WtpEDEfyider1I8BGxjeKxIvleyqlE8nzEI1CYjcDAHzi8nwLl5KirenObf8kxO/Zan&#10;k1+Yf3/SuNCtHigD5X9HWXJ31lVL7s36eO1juTv3vzsWnZ9PhIueOFhJmaNVA7Xyo8kZS6Oj93ZQ&#10;2rh7IgkqZCq9ZAr8zizJIQNVoigas5Y3kTHL47sU82D19I2iwY4w25l9mex2Mn4CB+s3AIaMwcpj&#10;a7EOSSYLEMRuJFe04uJgI38krcxCcOY31rkYEOK5GPBSGkvJKp67jgOBlJFg3G+HBWCSRcrer/y6&#10;fgKhstspbqM4jdOmRFejTJY9c86do+HtIENrjUawjQDTbq13ZCQazwmOCBNQRmMigkez4Nk7CW1r&#10;J2DP62O7Vj2UsvzlW5KeeuKXsdcjLGxQ6BEMlIHyP6e89tPcMftfSL20YtHYjw58MDbQsm4SnGUT&#10;SfFzyFDiaDDyzKMt4yZQCCxUJW8CMnoZLP+2ElcrBmIZrpETZjuBjCRHyPhl5Hz9OgH2iTUELiF5&#10;olfzXsvACiAMwPC3BriUalNGPwwOnoOWQJFB63daAsSnVRQpeTzcrzkuf4fQMb6qofPVsQM2BYkp&#10;d3gs9Sh5BJaUPF5HOBz8THGYgPIM26L4fqSJzzgVPHaSpQkoO8meOrQWEdmRFtBXNcdQzl2BEn/b&#10;q3W7Y4GKDDi3jYNr6yysfDkT8x5POfzl60lPbX8uLCr0WAbKQPnnLEDYoMV3Z/70lRvTq3a9Wtji&#10;2TAJKB+PQHUmgjXR0KL1UKUXFjAElQbSsAHLKC3Dl7FbMYkTYyQCGpM9X4YbAhNt32/MhsmEvu//&#10;zVfGHqravr/2A0w/OBl5onMie9BSuN62CCvFJiWaARHu28RRtDwKGYjWaRLw6Dx0PmZZXB2Dx/XZ&#10;CVIhJqZjmPeUcgFeu7NVco4gwm3sBCoFfX3tlHKtySZ3r7s7CW7nGJNG01yfrodgo2N7TFJv7t+m&#10;a+N+FYDmd+aaeAwj5zri4K6NR6CxCO3bc1GzOgVbXh9Tv+2FtPcPvj1lYuhRDZSB8s9Ttj+XXHL4&#10;3ezPapYWo+3TQqBqHDx1ifC00AP3jYDDRsbhpLEZFiCj5HsZnwKxMkqBAw3JsBL+bRk+X9WFK5kj&#10;UJGh8XsjS/hbY3yh3xrQ+Teq2b9+GwIq/U4sRT032hcEFKH1gwzYkFmhidKjbTTQrsCuurOHmp4p&#10;LU7vJhCZMTJiJyEQMOyL1yOWYViLjsFr1sJn3k4ep1PrNUniRPA3kj6SPYm8V6kIbs8AFmeh8eMx&#10;QGUB0JwAL+WQhyCm9Z50Xgocm2sX2InJ8PgKLitGIwZm7iUlmWE0bTzn9jg4GghWR/PR99lY1C3K&#10;tx1flHrXqscLB0BmoPxjl88eiite/0j0yn2vZzV1fDrN5z6YDWgVw74YGmMk3DZ6YOWvdWrxLgKJ&#10;YxRf5ZFleGIDVmzESJeQcX4FCF8BjOWZTQyDnxuZpOCrqRY70evX256wjxNqPwAZVmNAgK8CN50H&#10;WYKL33mdQ01MxOmmNCHY2HmebnUfq2eIxhvsIFi0D2clQJDRqPbLLh27/1y+Oi/u08f3Wj/axVev&#10;i/sjUzH5d8XmtpQg+Ekh2u6MReN3I3DkwjDs+S7Pc2Me/HXJBCRJpxHoo3zych+gREIn2ZWOyf1o&#10;NQEPJZW3J5JAE85tRvIzAh4ZoZaS9XWEw+OO5bXFItgUB++xWDi3J6NycaF32YOFNUvvyb079CgH&#10;ykD57y/LH0xPe+vW9Gs/fzXl3ZoVY319G7PgO5QKX30avWoGDYvemYYvI3I7yAxYrVgFDYRSwE2D&#10;U7BU9F7GbS18r0qD5HdfVWOcYgV8z+0FAibWoN/KQ/NzgYQy8huWYLZVtdjMX9cTDV6vAhcZqGEp&#10;fWQSbdFkKYl8TYDHFgt73yj0cFuXYiLukQRGMgVeV1CSiWzK9Gj1CSwIGqwGAAVwZGbmmDo/Xp+v&#10;g9fYNZrnLpDQMqzcrjESfSuTsfmaMJSfm4iy4lhUZiagvigOhy4Ig3NtEhxdSei1j4GzVwvNEzja&#10;uY+OUfB1KpjNc6ekMoFpsSmtfilQZPU6rcF9kmHmO50rj2l1f/NadZ2N2XDsPQlVK6Zj11+KSne8&#10;lvVi6PEOlIHyX1+0JMjiu3NnL747p2r3a3lw78mGqzKeRhdBALEGpQWaKCXaaMA2NmganADGb1gH&#10;GzZrkOASFNC4+Bkr2NhNd60BgBA4iJmIZQgIDMsRs+E2NDATjzHfhb4PAYZVtZ1eLebw17V/O4FL&#10;fzzERWMXYwl20uBKM+Ffz7qSkuSLyQjuLWTNQWB3FoJ70oFDydxGg9xSzPYe+2g4ed0+yRVzTEuq&#10;qJprIRChi6yijayiMYHMIZ33JQvOHkqg1kx41uRj80Vh2DZ5MCpmROPImaNwdO4QtDwWid5NvK/V&#10;3K6Wx2pIRqAliWyJx6SccotF8ZgCawGawFm9Zx4n77dLn/P+qeoaTe+a2A3PUTJUaycR5ALOCPQ0&#10;ktk0ZcBzKBuNWk/6L7ktB9/Lvin0uAfKQPmvKeueSp+17bWCbTtfzAo6NxUC5bkItoTDReNxSFII&#10;XNTr0imDUpCWckeDx0LGJuMWQzBVPTz8zIpLWAzCyCHDTOhtQ78xQBACBXlqdERw35Qj6hmhgWgd&#10;IjO2hL/tl0JfgdIJ++gPtPZXGaRZr5n71oA30xvUMAZtbw7DpkvCsH/WEFRfloT66xJQd100mq9N&#10;RBvft/88Bl13xqP7+TgEPksyRq8laMVKtCi8nwZvxrdw3+aaCKaKgaCNv/siBa5V2QhumAD//jwE&#10;avh+bwGqnw5D2zMEoHfigfV5wJFxwDEtJTsO7nUpaH14GJrfjIN/J4/VGEtWMgoOz3ATg/GoK7yd&#10;95JAZt3T/vsqkLXeu3kuWtVRsST1jJmRwfxc8S914UsO9jQSnDry4NqfAufOYhx4L3/j8kdS/7Li&#10;0eSxocc/UAbKf3zZ8PT4ny/8U9am6mUTA/bNuUBNGo1pFA2JAKLGqW7WLnpCSQQalDUa1TJ6Iw9E&#10;2xVgDMkf0XTFAzQ0Xw3dkhk0RAMioe8NfRcQECA6KTn4Xkujoo0GpiVYyyjDSmMQrBeTUU+OAOX/&#10;H7iYz/nqkwFS/qA+Ff7X0nDgJLKHkmzKlExUFMWjqjAW9fkpqMtJRm1GPI7lRePg1KGo+NFQtL8e&#10;icABshx6f6eNACH5xP2ZnjBen1tBXH4eqEjErlsGYc/soWiay/3cNBp9n4wBqsiStL5SQzyCjXyt&#10;oaSsLYS3fhJw/DS0v5SGraeHYf3sMPTMy4C/No4ycxCc7jAjc/ytwwkKlKAhIDGD/jpG8z5poXpK&#10;KX4ucJEUVTXjdvi3no2u20Nn4FYcyT0adgXbKa0CzfxdaRZalxVh/xuFDRtfyLsg1BQGykD5jynL&#10;7i2M//SJ3HW7XylGz+fF8B/NgK8lkUCgkbAh+i0AMcARMiiBhFYkNEDBxi+p0G/I6vEhwAg81OiD&#10;vZrMR1AKsRvN8TFGon2KifAYmq/j4X5dAq/GeDg/J6h8VITKO+JRTo/u/jKO7Cne2h9/J3Cx4hzW&#10;ca0Aq87LApm/rgIC9fQ4ekYTqAguz6egdOxoNKWNR1tmIVqzU9FUmITj2QQYvu/JzUdXei46UjJQ&#10;WTwK5efSaJ8li9s3Fr6+RBq8em7UE2RNWNScIrTHwbs5HbuuHExgSkBNZga2n0S28nQMcJRSyxZj&#10;FpXHcbKUtwk6b6TBN4/sZdlU9D2Ujd0zB+Ozc3hdqyYg0JoEO++Lh/sNElg0sE4DBs24GKcV4xJw&#10;Bzt5vxRv0b0012i9mvcEbt0XE7Pi9pKlPi2g3xthxvXouTrbue+6PATLpqLr8wn44qX8YzveGvt0&#10;qGkMlIHy95c196bP2PeXzGb7pnEmfQHqE4DWRBpNlGEcouHS8Oqp8BsZQMNmYzWLqsu4Q7Xf2PsZ&#10;hSSDmIpARTOTLXAZQY86HHYao9cRyX3zO+5Xc3A0kMzjkrFEk64nYM+vw7D7jMHYNSkCu84bit53&#10;04BayrOeKJ7byBBgWMcKiv0YEBGwSCZ8DSpiMpYsEtix2ggIx2MJLnEoHzsMfekT0JOSBdv4GLSe&#10;H4uDpw/B7gmDUDY+Gq15OXAkT0B3RjHqMqNx/Oxw2N/JJFvIpvfnPnke7nYaMQ1eIBxo4n4XJWH/&#10;qWFoJrB055RgJ8HF9nYKgjUp8BFY/ARI35Y87L9uELafFoajs6Nw9PwYeK6fgN7zc3DkBu73UDbv&#10;dzTBRewoEsFm3hctE+scAjsBweEeBJeLLE/ylMc13ekEDvXICdjRfw94vV+xPD0bA8C6V3qW/Iz7&#10;7+vgax9ZUkMsHDrHo/loXpePHc8W7/3yyaI/K/YWaioDZaD8+8rGxzNPO/pexuqWlRPcfbvS4Gkm&#10;FXfEsvFpAh29u50emY3UK2Ch4auHwsgAGSvZgpWWwGq0VsP92qC/AhmBCz28Bqz55eltWoSdUqc6&#10;F/4jWcAxevMGAhk/N2kMxHzao4E9+ai4YRQq82PQkJOLw4Wj0XAPpUVFEaVTnJk+YOIzPC8DKl8d&#10;/2+wlv5zkZHx70B7hFkG1vFGMvZNHIy2pLGoS8pA5+U8rzdmwrt+BnzLZ8L/wQx03JiGuokRlEhx&#10;sOVmoKJwJGp/SXDanc398Ty16DylnM/JSukYqE+D80XKqymjyHoK0ZmRj4On8d6tyeN1xhNgoyiH&#10;0uCfX4CaC6NQkxePxjzuNzMGFePCUTV7FBx/iQVakgyLk9Qyco/HCFByenkcM7uaQKLn4XcMR4DM&#10;RqwloJG9ZnwOXwUuoev+6vr1qusX0wtVSVW4w9HVqnE56vWLgL+NcquJ17F7IloWTMauVyaVb3kt&#10;Z3qo2QyUgfJ/Lkvvibp9zf1pOys/yXW59uXBQ5biI6j0uiLgJFWWgXtppD7lQQl1J5th84qphJiB&#10;aZz9DVav/YYrg+erkTr6jgbg0bwbjQ/pCkfwWCKcSzPhfD4Ttb8Zjeq7RiOwnkygKhme7nBD9T29&#10;oxCszkLrXdEEl2jYUiagPjMNx37Ife/IRLBjjFkA3sgwnpflnfvB5P8MLuY8JZm0AH31WHS9nok9&#10;M4aiI2sCMS4TDd/NAD4/G/6GqUBjMQ28GMGtBbDdnIDSopE4TplzNDcW+8+lUc4jMDanwhsyZk0P&#10;CPSNJPjlo/HXBMLieHSlFqMlKwuN344EtlNOdSXCLlbRlImeV9NROzMGPRklaE7KRGVJJMrPG4KO&#10;e5IIXKydvMYesj1zfUpqZT2HoACskyDPKlYpNqnxNEZ+atF7xWR4PhoNbZ5RiLV8ff39z4e/Mfsb&#10;gb52xWe0nrbVI+Xp5GurRlUn8z4lUSYnonJhjm3eXdE/+OSO2LRQMxooA+XrAtLbRXckfrTl8XD0&#10;fJoBdzX1flcCgYRUnhTcR6MOaE6LMVZR7aHGU3oJKmqUGolqeiUM5WZVY2XjNaNUDbiogROEuth4&#10;DV23xniotyJAKeJvGY2+NRHYd0kY9o0fgrLiCByYFIb2X4xBcAU9ew2lQDvBhoahyXvOeYmoOmsY&#10;2lOz0JGRjrJLKQdWK8tcEo1Lkoqem2Bk5hyFjOZvgYsV1xEYDub1EpT2joHrg2w4bilEWVEEbKkF&#10;aCG4dJydA88jE9H+YQocO+PJFtIoEbMQ+LgEjeckoLUgG63ZhdhTNBidj5CFVKbD00FPz2tTEFrG&#10;HdxXgNJrwngpSehMK0ZtTjLabyQTOVxE1pJIIOD51Wbi2P3h2Fs8Ek2pOajLT0bFlcPge4+S9OBY&#10;Si4tgj8ELl5bQMmuunlPBCiKq9h4/wnSAc0zUhe14i+8z9pWEy7FaMwcJ/Ukmeu2QN48p9BYIX1m&#10;ng2rSYTVS1DvHUlJSonnCOc+xGLCKPcIQG2UWR2pcJSno2vzDCy9L6F9zSMpA93XA+Xrsvbhgpnr&#10;Hsz9rHFJCb1rHgJt8fC7Y9Cn0Z/tNIrmKBMwNKkFKDUUS1HXar/R9gdMRdGtagFKgJ5YOVAsr8hG&#10;bbMAxk1wcShY6OA+FG9RELE5Go4tSTh6XhhqxyaiKSsXLZnZOFgchsrv00gWZiBYRw/fGUuQiaSh&#10;5uDQtWFoyUk3zOXA1DB0P68epHSyoCjuU+kWaIA6FxqV6l8DS39VkFdGBVJ/34rh2H95GKVWJHqy&#10;MtATn4Le+BzUpsfj8NgwbDkzDMeeH8l7kgqfZnBvmYaOuamoS01DW+o4HMuNQ8sdPL8yZcOjh++R&#10;YdJwuwk46/Kxl9fXkpuD3uxxqMqLgv0hglRlLu9rJJlGDEC2ePRXo3A4NwYtKQXcJgaV1/Me7ea1&#10;t6WadA8B9fawunhNTp63i8DipZxz1/M5NVJG1nKfvA8CZNRmIdii0b18nm2UUiGAMSwtBChGWv0t&#10;4OXnCuxq1K9b43jIvrx8XoqVudsJRB1D0dPIZ+xM4fGy4NpSjANv52Ppk0kfLHkydUqoeQ2U/43l&#10;hZ9GnbTo3oQ5Rz8Y2+3YycbYmMZGGE+PN9oMKPMRQEyelFD+EA1asybGsUGqZ0hBS3llVqtxEjzI&#10;XtRYNc7Dmgek7lFqf4JKQHN37GygkkMaZyEjId1WUBFkIygrQON3RqBuXDza04pgT5qKrrxilE8Y&#10;hWPXjYJnMT18VQ4NidKgKhf1t49GXTGBKLPQdAs3/ZqGtY8g1EvmQlkgWaQekf5xLH9tPKr9566B&#10;ZgqKYk0Uyi8YjZrcPDgzxsGRmcNzyUVHTjHtNQW14wk6jyYSXHJoqASP8nzYfp1AUEmkzClBbX46&#10;bLeS2exPMrl4FZdyaj5RWwq8n2TjwMlhaEylzErPInCSkbxewPueS5lJ2WmLQXBjNsqvGYnG7Cz0&#10;Jo2n9ItE/e9GGQDydkVagxPJ/hTDsZOZ2J08b2cMAk1kmnsoKT9MRfuj8aj9dSSqfxaOpjti4H6D&#10;gPtZHoK8d+igzCWb0sxrE7yVY5BMMt34Ap5+ViOGY/Uo6TmpPWggpOSWegPNqF+CjUNZ/vibvpah&#10;BHReY2U2WtZnYdVzae3LXkiZGmpqA+V/U3nux1G3//nnbGRfzISvPJsUN8bQYJ9ARME/9dLwb5eL&#10;xmHm04iRhIyRjcuMUyFYOAgOot9KK+lvZwOVxDHf0XA0CK6bjZjsxU8g0ngKp5lIx+9I5TUU3aU4&#10;gYsNsyMevqo8OO5LQ/nUEWgja7HHjIcreyLqstKwv3Aojl3NbZfkAscyzcAzz9sZOD4tCo3J2ajL&#10;S0PNdxMQ3ET50hULO4FDIGYSavO4/eduzp/f9bMZ62+eL+UdeiLRty4cBwhwR0rS0ZY2Dq3puajN&#10;zEJFYSKOjo1F2alDzcC5YFMKgZFGX1GM5t8SXMbFoTEvFxX5CWj6XSwC+8miOkfTu9P4JF3IILqe&#10;TkH19HB0pBWgoSANVRdRwqzI5/1MpeHyHtuS4Z6fjZqLY9GeU4BuMpdjU0ag+xlKp2oeT4mxZPB9&#10;I9DrHgy7l6ywMxrBvTTqN9Jw/DvDUDlrKCqnj+K5jkD1uDE4lh+ByqmjcfzK0eh4hMDyJcFMg/ba&#10;43h+2p8y6AksxOz4HPi3AVs5AwKyiY3JUbDqvZWSgt8TWFxisi4yGQKehhP4OrkPtaOGXNgPTMbe&#10;j3N7Vj09fuGCJ8ZmhZrdQPmfXJ78aUT8kqdzt214qRB9W8bBX0e6TunjYWNSSkV5/aAYBxuO6cJU&#10;V6Y8lvHyYhn8rkNVkw7puZxDYffQgxI8PGQfXo3TIEAF6WVN0qcOyirlatGcGnrwIBmCGWvSrsY4&#10;Ck479+MUq4ig96WH/TAPByg96rMT4U4rRldCNjpNV28GDWUIDs8Jg+MdMoOy8cD6KZRR4WT+SWjI&#10;zsT+mQSrDzJ5PfnopQH6NbaE52OmDBiJxKrrOIHFWHJJldu2j4F780i0PhGBuovi0UzW0pE6Fs1Z&#10;Oag/LQE9Nxai8/5kOFfzXCkT3W007l3jUTo3nGoyAi1kLaXFY1B3K6/9kHL78l60EoDaCTSl49F4&#10;SxIqCyK5z2xUFyWj/oeUMZuzyLBiCLQyzDS0Px+PfdOHoTkti+CWjPLTeJ7z88hu0g3wK2+MzzEc&#10;djFAsszApiQ03TUKx88dhYbcWAJtIhozklGTE4um/FS0peejI5lglpOBshnhKL+Wz+rtFARKcxDo&#10;JGD1joaPDkTPWF32mhZg3Y9Q1Wf6juxSf+v+mdG/elXlvdQQBIG0pnYoNudTfKmNoFdZgLo1J2H1&#10;41N6Fj1U8nqoCQ6U/4ll7RPhieteTNjTuHEa+o5MQ6A5mxKDLIXU1mNjI6GEMeMbTLxExkgQMIBi&#10;eXyfZAZZikbgBlojEOyIgpuSqYuNU8G+oI3S6lghsD0bvk8T4f80g8yIxr47CzhKb9maxsbI39CQ&#10;5c09nZFsjDFkGiMIbsMIRpRGO1NQ+p0wVOXFoy+jCO0Eld5pU1BflEV2Eo2D+UNx5MKhcL9FcFl7&#10;Hmp+kYzD+SNho2w5XhAHx5/SgFqynq7hlC2KC9A7q8uW5y6qb9JZhsCln72YofkyHBovmmOAXQWw&#10;/y4LDWMpMbKKUZNHGXN5JoKfXAgcngZf0xg4HDzfVjKlT/JRd0oU2tMT0Z2dit0FQ2B7VmkT0njP&#10;BKAjTRAWe4pR9b1w1GSRlaRno7QgBo03RxsZ5yWwBjWd4Wgm2u9NxQHKwK70YrRnp+HwWTzPdSVW&#10;71MX2ULHUDiaCO4NyQhupTS8eSgOTQ/jbSdo5WWTaaWjgeBSWUyAPIkAMyEZbVkEaEq26qxUlJeM&#10;QtkVg9H7tqRlHu89AcqlRFQWQPQzO7GXfgBWGzArGIiRqsvbsJj+7dgu1LvEz5W3xmNmeuu+87PG&#10;cDqvsejdfjqql87Chucz3wg1xYHyP6l8+mTMqZ++FLe3g54SzekElXj0tlOeOOl9++i1e2nY3WQE&#10;bCxWL4JFf81IW35mDFL6mxrfRxrtVw6Sjlh4WxLga0+llyIIrE5Ax+O5aLkxA5VXj0HZnDiUXhuD&#10;4z+LQucjWfB9UkSgyaFXSyaIRbCRKhBJhqGuVXliAlewPgINd9HDFsfTCAtQmxsP17dPBm48B9Wn&#10;J6KZcqUqLwGN56XAf+8p8PzpFByZFk4ZlUeCQFn1bYLLbgJaD89NRkCQUQDUkmk8b+ORvzYMw1zk&#10;mXldZjs7WUdFDnrvpPcvGoNWGubxPL6/hte4+hx4awlqTZrbw2NsKoLtRrKD3BSyLAJhVjwOzhqC&#10;ngWUTa2JJpWluu5NCsqNWai+ZDTlTg4BIBsHSyLQeA+BrJKSlIAbaCcg7S5Cx08zUVWYBFvaWEqn&#10;BJRdw2ews4j3msBJ9ufVXKoOHr98PJzP5KLu5AgyrGR0ZxahPiMFlVMi0fD9KPQ9nArXq2noeCgG&#10;zddFo/rUOBwn+DWnZ6I8bzRKrwqDexmvoT6PoKD1lvTcBbIW8P51VTswrE+ArThZyAmZV7UVvipP&#10;jUvAQuA1MTe1F015aOA1Hp2C/R9nYNWT8Z+tfCpxQqhZDpR/5jJvXtjwLc/nLq1cUITeveMQqE+i&#10;R9E4EE14G2xGdToVXJVnoowJmuHfVmORp1LwTqNpLUnEBtgVZii00jSagWLVuZQnBWi/JxoVlwxD&#10;+biRqMuPQVNuMpkGG3Q+dX/uCJSOG4Ly00eg/rcJ8H+mICaNVakb23ksem3FZzRE3tsWBc8rBThW&#10;koDO9CzUFEfh+JWUbm9cDDw3E2WzhuNQcTj3GYm6yWQHBJ7jExMoCSgjMvJQPZNyZXEOpQjBJ8Qc&#10;zFpE9hC4iI2FDEaAKdZirk0AIwPRkPljBMo741FbMAadKWQDOeloviwJwRdmILBsCvDxWDifzkfX&#10;9QmomxSH+tQMSrcilGaRtdySAhyg3GiPNMCi1Jimu3h1BhovJlhlZKE5JQv7ikej9UGyj4ZCGiCv&#10;vzsJgS0FaLoqDnVZ6eigFCwtGYnGOwn65Vk83wi4yO40vkgJpYKfFuL4nHA0pRHQEwoIMGkoO3Uk&#10;ep/mdX9GB1JPEO9OpWFzWwK68wWC1jnhaM3MRVd2AUoLR6DljgTgYDHZp3K/WMzOBO1VdU9Cz1y1&#10;f6pAf7e16Q00Tsja7quhCIrZ6L4TWB2Uyy4+YzNOhpITjflw78jH5udSbBufTPleqIkOlH/G8ta9&#10;YSN3vJG0rn1lOhlBCVlGGtw03mCH5MhQeN1DzQxmk0+lW96JVJ9gooz2VhDUAheNZfHRUNR40EZA&#10;YEMSy5A88K2MQfX1I9CkeTjxsbAlq0s2jh4/Hs2F8ejISaDup8dMJVhkZeLwhCiU3zAa/pU0pkYa&#10;nZb04PFE+Z3U//42gs/CSTh2Wiw6CFAtY2Ow51R6xLcmA9umIfjmBBy5NgJlxTS8ggw05xegMivR&#10;BH0bC0n780fD/gKNqzoDPoJWUAmSaOAWuAgQFbBUTEkMhtcYet8/58jfPQrB8lT03RWLuuJo9KYX&#10;oiM+B9UlMaibnYDys8JRcfoY1E1JRUN+Mo2a7IFgUJoXhZarohFYmA/QU0P5gGlUSoqlpOLYkoLG&#10;b41CS1YKWnPzUJ4dg/abCUQ7ShBs4m9qS9D+RizKCY5taXloyMvC/tMGw/kuGU19AhmL0k2MgpNA&#10;qTQP3X+OwZEZQ9GdkoPunDyUTRgGh7q19+aZYHOgNxZ2rSLpVNyLDGn3NLjuy0HjhBTYkyahJjsR&#10;Vd+mFNtQyPsUb2SpYXdsBwZ0xUpCwCJn0z/a2oxbMkASAiFVAYzup2QTJbZASkFidQQ4nWpjmnFO&#10;YOK5uxvZ/g6XYN+f84J7X8x+MNRUB8o/S1GW94/uSrxz4f1p+/z7i00cwdcdbXJ3WJ7F6iHQWAl5&#10;QjOZjdVaGZDGwMYlDa1GJaOzmAvf6zuCi2bPoo1s4oss1P3LYLKTUWQZBejLKqSuj0bTKQmonB2O&#10;w7OHoWzmSFRNkfFnozdjEhrS8wkwEai/MRLBzQq+xphz0bR/jafwdynuMhFtPyUgFUeSESTiSCGl&#10;0gPx8B+j0VaMg3NJHo5fOxSVhcPRTTnSkzMBzWnZqCbDqMhPROfv40w+loCNzEqJlXSdbOQazm7J&#10;Il6TARfrGvVqpB+rpjbgcDa674zDMQJhS2Y2+lLGoZnAWJMfj6r8BIJmNo+Xwe8knVKwd8oo7L0s&#10;DL2vJyNQmQ5H52i4tSQspaOXzEnd7sHqVLT8gYwrfzhacjPQQAZTe1o0XPfmIfBGIfDyRDRel4zy&#10;giiCcSGOFSTjwCU08s95j+gQlGdGwBfo4jUdykHzH0fh+IRI2BIzTSB53/n8/nMClaZPKKDewnvJ&#10;Y3cJvHtHwlVHAFuUh6Zzowj8OZRcmSg9iyzvnTy2jwxeO7dXMi/eo28Ah+6LwEUxGIKD6VEKAfFX&#10;VeBi3lv31TAgOib1MKr7Wrl+rXw+BC93DOyNlHZHc1D/Xgp2v5T47mdvZY0MNd2B8o9e/nLrmPe2&#10;vJQK/+FpCNTQk9GLaQKaptNb806GGLai9xqH0t9dbDEXy+gELqayoRiPxe3VcNxKndhHT7gnH7Y/&#10;JuHoSaNgowE25GShYjIZzL+Mgf81GsuaScBmHn/eeDT8KQNHz45DNQ2zpSgLDYWZ2D9pFJoeTyfD&#10;KCCoaIEzno+6OTt4DsfzYHs0GRXFYXBk5KMtMx9V17Hx76Okk/HUpcGzKBV1P4igBItDW1IGepI0&#10;kjYX1dlZ2H0ljXJnEbwdsTx/XjO9rmi65kGZIHW/QbB+Rev5mc+M3ZEMyUXtfRHYPWMEqrLj0ZpM&#10;Y87MQD2BpKkoE00FWajOTED12HCUzx6BozeGo3c+Jc6RNN7HOAOWGpEbaFN6z9E8LplTcywC89NR&#10;deEQVBdFoSGzBMd5vkeLRuLYjOGonhiFOkqbtkwaHYHryJQYtN5GBnZQkzE1LoUg0SHQSAY25aPm&#10;umGoyYlCL1lOzVgC6h95XyqKYe8JN9nyPB1kOh08toYGUOp6tKDc7hSU/yQMhym3jhcnm5HQjQ/x&#10;vGvzyFxG8x6JvciZnAAcrH/9t6mh+9Z/D7WNxXat95JQYrgm9aZGZdOxaX6Sq0X5k8mW1U1Pdtmx&#10;PhmNC8aWbn8uPz3UfAfKP2JZcVtmzCd3xW3Z9y4bZcVEE79wahh4J+mvXflU+ZBd9B4ui6Z6ZWhm&#10;+DjlA3W/Rqgq5iLd3T8EXLN5TXBOjZtezauBZjZq9cUlqDkzFlWULh0Z2aicGEPPTDazpRjBYzQI&#10;UnN/Jxt8UyaCpUVwvpOL0gsGozaf3jYjBzUZKTg+h4by+XgaNmk8j2kGaHUSXFqy4aC8KD15EHrS&#10;09EaG4+j5/I81nC7ziz4OuMRlCdeMx71N8TQQIehMzOLLKYQ3al5OHImG/nSTPjrY013t1e9XEr5&#10;yIbfH4y0ul3FyKxXXZuuWxn5NZepY1EMyu4chuZbKfFujEP9v0Ti2I9GopQgV/6jUTh202i0PBAJ&#10;90ICyh7lXklDoDWG+yCYGRY4EoEmMQ2tUUQZ2UHwPpCCrufG4ABZRlluKrozJhpZ05WRBFtqGuz8&#10;u4HXcTh7DMrnJsC3vBj+liTzDCUptFKCv5UgsbkIFd8ZTKYWg6403qdCnseTRQhU58PhCYeDz1dr&#10;Ijl0XQQ3dwcdhjOSjoaS64PhOP6LMTh6XiS2TglD491kQkf5vLqjCMJ8BmR5Vi+hnIxVTVe+uWd/&#10;uxqANkxX91N/87gCcgWICdg+slKzQoHid1pul9LJax9NNhYOX1ss3PsLULGgqHTxvVnZoaY8UP6R&#10;yqLbUuM2PJexs2FZGvyVBBeT20RjSNg4NGmuO9IwFCV2NoOmHGxI8qhs/NbypKMRpCGaeSpkKBa4&#10;0MNIUsgTa8IbgcfbLqNJQNdjyaab83h2GmqKE9E4l8CydBwpNo/dM8ZQaKUDQC8brwZskQ10P5mI&#10;A+PDKKHosQgCVdPoLZWioCnDYk48T78Cqh002B3jUHNNDNqzuG0y5cIMUuxXUhBszDTjPdCtWASl&#10;z+p8NP2axnJSGCVHOCrzR2L37DA0v0T6Xk9DpBwMqDeGIKpFx8wcHA1G03uldFCMhffF+szqTQK3&#10;RQfPmQBJPWdl3z9E+bCHsmxfLrCfr6X8vIa1KdYYPbq0L0t2env7WSCrbSTvM9mcJmYqX215LOzv&#10;RxuwKp0wgruIQn1hHKqKEnG4OB6HTxmMxh/TAD/ifanKJusZATufhcAlIIlHqRfYRQD9fhgZUAw6&#10;MnUfx8D+eAaI3OZ7M5VAwXGdQyuP2xQNf5tiL3wejbwne0pgf4cy8s4odL/P8ycTDPI5SRaJuZge&#10;IwGGpFB/JWD8Naj0VwtQvq7f+D7EdCS1xWRMrxOZjbs7An1snxqz422KgfPQRKx/Mqdr3WOTnw81&#10;6YHyj1AW3hue+MUbWTvb1+fTO7Hxt9IQulIpNai1jQxiYzd6WN6ZDUCNVQE2PmTTBUmjUoDXes8G&#10;YDwVq+IxNBC/JvSRxmrlP8061hiOyhuGo43A0ppTgLKScLT/no326FTYu9iAnTQw7sffQYrexn0o&#10;vkGww7pi1F8Zj8Yc0v/0YtSOi0PLvTQ4SiMZuIOG7SaY+R2UXdW5aLojEcezUtGTOplyJwH1P1I3&#10;MQ1esR+ysKBArCkHwU3c132ROPrT4ai/NRqOt9Lg3UkJpXE0GhxHw0cHpZ9GHosZaSRpJ6WTmJIa&#10;uwKU6kKlMShlpofszEUA8woQKK1MfKkpziTrDoo1dVLudGrdpQi+apyQgJTnzXvo7RtOBkAjFdNj&#10;FcBYrFCD+fhKo0JtEs85E543cuG+Nw69f0hF+61ZaL2P7OvdRPi38Trro3l87kvLiJB16RlBw/a1&#10;rwPZaLolDscILq1JuagsiUDD7wmIBPBAs/LtjOA18doIEmZ1go4EnmucAbluShJ3H+9bI1ljKdlR&#10;ZQScysVrwJYgQhAT2/iGBGL9V6BxQjWS2TCVr+tX3//VfsxnbIeBXjIl9YBRrmpZFg8lpP/wZJS9&#10;NRVfPDHutVDTHij/neXNW+Kmr3oirbH7y3Q2LI3iJENp0UzW4WxE6iWRV1YQlw+dVbLAVHUrGi8l&#10;8FFkX41YdHYwwYUGo25FG42yk5XeVwZkahsp+L54HLpyEJpzstApWp47DF33pxEQCuEi3dUqgAIX&#10;jeJVukUNbTdJmPYVoPe3WTiaF45Getzjhck49DMae9U4wyCcpNaKF9hFq0mXu/6cgr0T49CUNw11&#10;PNb+s7nPHQSXZrIKApfmPJmlSppT4S/Lh29bDvzlhSZvir8z1qwnJLBUekyzFpGClmJrrMqH4iOg&#10;aTCft1sjlMewsccS4OJg705HTzeZlq0QvbZx6O6gp+8sQY9tEnq7i+HoK4DDlgu7LRPO3gzWHPR1&#10;ZnCbZDj5ew+N2NsTxXvISjaoKQD+Nt4DPocAJQI08dJG424hE6skeB0mmO4jKJSnE8iyadwJvG/8&#10;vI8sJRS/MCOMCXiuDoJFZSa6n01C6dTRZgRuXTGB5lI+m0WFBF9NmBxt5jNpsTafXaCUCF9dIry8&#10;by5HlDVlg89J0xf62Aa66Gh8ZDqajCiWoiH+fw0K/xa49Ne/BTAnshlrMqsF6n5ei1hen56Pbzic&#10;beo84LOtHI/qBRPx+bM5r4aa+ED57yjv35L+yPy7o52evdkI1ibATY+qZTEUW3HRmBwOShg7Gzjp&#10;urqSlXVf6+6YuSFs8NDEQ0NXCQaUReih92ihwbXTO9LT++g5fdxGPQXKSmZoLb21b3c8Dl4ZZoaX&#10;a4bv0XEx6LuXUqGuiPsgJSfV1YAqxXP89NTdXWxQdjKe0nFw3l6EsqJItOdq5GsKdn+P3x0bh0B7&#10;FMFgGLQ+kLeDhkI541qdhR1zRmF7SQyOnD4a+74bhsZlZBZKZ8DtFTQ1k/DUO6JeJs3NaR/F6+fv&#10;e3hsXr+uIcht+7rj4bAnoacrmcCRzXszHnbHDALaGXB0n0dAuRK9Pd9CT8e16O28geD8G0rCP5I5&#10;3AmP/044PbfB67iDn/0eXtfN8Lh+R+P9LdyunxNQfgF718/g6PoB93UNWc+l8HSeD1fn6XwOk+Ho&#10;LCA7yCE7SOY5xxvgC/QqAdYIAjqBzk7PTZbpJRD7u6J4vy2WESCjMMBOIDQrJhDwnVoloYtgsSYd&#10;NVdFoDojDp0ZBSjNj0X7dQSrhZRwFYX8fREc7ZQ7VSlwb4xBz18IoJ/QeHfSCZF5upvJYgjiDneY&#10;mZSo2emBDj5rGb4Bk69lkOl+FlgI5Mx3kkongo/OTc7K+p0y3pnt+BsBY/+4GDE5MxLYAD0BkIzY&#10;YR/F+y4GrR5Dye4InnMempYVYMHtBbsX3F54Zai5D5T/qrLwrujHNj0VRUPPJ2Wnp1NcgQBhEgPR&#10;E7lNzISswK6cItbYFDEWFyWLcq0qU7zkgbbXYltKwIRdhah5h5/tJm0nCwra4tDH3zjdg8ywbtPF&#10;qAZfmYEj1w6mmklAQx7fZ4ej88ZUYPdYE1+RlPIqgNfHBk224FSjVIxk9yT0/KoQVUUJaM0tQlVh&#10;FBrvkkwo4blE0bgIEh2UXi16jUNwfw6OPDwYu28cjJZn4+FengZHqdaVzuT1ahwJmYAaqtiAulA7&#10;QjEUGiY6aVRtBQShmazn8jrmosd+PetN6HX8AW7Pg/D4XoA/8Db8wYUIBNchgE2AanA7goHtfL+f&#10;9QD/3o9gcA8QOAj4+bde+XkwuIOvX7Ju5jYbrOpbC3hXA55lfH0fQc8L8PFYrr7bCD4/o+T6Dp/F&#10;JQTAGQSdHIJdNu9PBtkdAYOOwafJhHw2km9BGp+RXHxGWqDe2zcafRpeL3l1PMPEvQ5PHYXWzGx0&#10;po9FfUEGWudmo+2+QjjfPAmBt6fD81AR2q6ORemkQSg/lVL2V8loeyEenp1kex10JmwLJu5GOQiT&#10;EkPPWSAhxmGBR39qDQMYlMumV8jISQIH/1a7sLqpuQ1/Z7Fj/kYMSCki+IwEQMbhSJKHQEesWuzJ&#10;JSckFkrwNGOR2BbQkI/uFYVYfU9OYOkf864INfuB8p9dPvhT7GNfPEVdfngiZQqlAOm4PJ7ypUjO&#10;iEIrS5npVpS8UYxCoMO/zSxkBXDJUNR4zbiOOlLylcVoujEF+2eHofoPbGhb6QHb1FMxCL2k126n&#10;9sXfKUjbko7m26JQTclSn5uC5rxM1J8VB/8HE0jt8+Bti6MXVGqF0bCb+AiNXnNhVk9E9ZVxaCxK&#10;QnNuBiqnD0XPq2xIjUqspCCfDIqgoQForbye+ji4D1AelBP4Ggvgb8hkQ4+Fnx5fDdXDxukikDhJ&#10;+11kLa7OXDg7x9OAZxPUfgh3z22UaE8h6HwbvsAKgsAmBHGQoFDK12OsdQSRRoKFjcDg5OcOfuYm&#10;2DgRCHgIOHzlZ/6AnZ/1Wq8BJ6sXfr+P1cP3Dm5jJzB18/e9rNzG18fagYC/iX9XEZAIRkHVnQSf&#10;zxF0L0bA9RoB5z74XDcSOK7jeZ9D1jSO0iqbMo3sRj0pvXQYkrUyYCWAorfvI5PUetLojefu8lD5&#10;q3CUThiOxuxEdOUWEnNSUFmcisPF0SgrjEF1VoKZW9Sclsn7noy9E8Kx4fIwNC+MNlMUDBiHkk2Z&#10;AZRsLxYDscClf6KnqeZzgg/lTL+kFqiY0b0CJT5rAyb8ToMHTY5lVX3Hzwz4GIdAYCG4mPbZx3bY&#10;yzao6SR8tbeR3ThHoqWLDqMtD91rJmLtfWP9q+4ruCrU/AfKf1b58N7YR9c8TYM7PhX2Zj4I6mQF&#10;Ff18SMqbYnpdTHxEDVAPUg9YdJd0kw9Pa9OgTZWMRr1HZApdn4/G/h8PxYH8SDRkZKNsxmh0PhxP&#10;8Erl/kbCTkNWkiEBkatdcZhYeN5IR+XUcDTlpqIzs5AsJh6VN8QiuIqgdDzTSBFXj7qBCUatMWRF&#10;mbA9mIHSKRFoSI9FfcYY1J0/ElhLOdWeYLydejhMnhcHwUjzcTTDWuBHwPFQXnns0fCqAfKcnJ1J&#10;6OsYi76e2ejq/hbsbkoU731weV4kYJA1gMwjUMrXKgR9lQQLgoi/je/tfLWAhAjMz72sAYKEnwBE&#10;sPALOFT9rEF+x93oe34W5LZBbhfk59wB3wf4nt/5BDL6vRdeVo/Pbao/4CbweLgDF0FLYMW/ecxg&#10;sJ2/r+HvD/P3e8huNrPOh9/9PGXr7WQx15HlnIPe7iI4eylhCDLGCZCZqWvd71SshAbakQzv57lo&#10;+j2B5LRhOJYdg7q0NLRnp6MuOx4t2QT+5Ax0Z01Ad+F41E5KwsFzh6LxCQLLoVQ6AUpdgpVhsAIG&#10;VQFGiIFYYCLGQhAw4GKxmv45WiYrIEEvaOe5qUeS4GfmUXXQMVD2BRxsYwrWKl7E9mMlBw8nkGnm&#10;tIBJbVSOj+fANiuwcXH/Th7T7VE6D0rGmgQ4Vo7H548U+tc/OMBg/tPKsicSH9vzXg6CR/NhayA7&#10;UGxDCM8HJIbhUSBV3czyFmw0hsUQeDSq1qkH2ktj5zbBjqE0aFJSNir0Uvpsjsa+a8NwvCQRtpRx&#10;9HA52DdrELr+TIA5TvpsYyNRb0d3JPdJYLKTbeyahNrvJ+B47ih0JKejLTMdhyZHofyHo+B5TxKp&#10;EDhaZFIzBlYVovmeJByaPga1+blozMvC4aJBsN2qblFeT0c4z4uSTWMznKwEF8kwyTuzigCvw9UT&#10;hd5OygfbDPS1n0dm8iM22nsQ8L5LVrGOxnqIlSwh2EnwcNHgySjILEgTaNgEExq33+cjUAgwAsbo&#10;9VkQBIwTqj9IRsJK2Piq+oP6PAQO5nfcltsQNVh5CAKNtZ1+64GP7MdHYFE1+xLwcDsv/+8L8tzI&#10;fsR2gsE++Pw6T50fzxv13OURVkoz/8cEnEfJGH9G2XQZmdlMONsod5rS+T4WTucIOBTPUE/W/lQ4&#10;/pKMY9ePwp4pYThWPBRVY0dRbUaitljjgEZg/5RBqLlhNLwfEcwPZBAA+DvDGtQ9z/bCffUzFBMj&#10;UaCVRq5MdGo36vUywWjKHZDFupVO00b5rKx3WhViL5/jFzkIrCXL3JBH5svPytIpb+Ipd6PoyCyn&#10;Z5JSdasHUTFAyiTHYHgVRxK70fdkuxpCoXbqVnoOHbsqA/Yv87Hh6RL/6kcL5oTMYaD8R5XVD0Q/&#10;euSDQnjK8tmgUtgYqJdNXIP0kg9Jo2m1jIRG3ZrxKQZoSFk7yGZkvK5RcNAzKL2kmT9C0HGK1Tii&#10;gUpKmdeKUH5GOBoKs1Cfk4mj+fEovWIk3MvZWJpzaOBRZlCW5JbmAaGxEN73ilB5Fil2+hj0ZuWh&#10;Pj8HZeOicejMoSj/7nDYbk9F/U/GoOLiEaianIS6DEqvvFwcKBiB6uvpxVYXUi6xQWrsjAZYsQEr&#10;rYMGoekanH00IHpnV/tEXse5ZC/XAp57EPS+TgNcSWPcRcuuo2F38ZVGT2M2lWZs7J5Awo0NEASD&#10;ZBys/ICvfDHFbGRq//dfb3di+Xq7f10tcCEasApCVPW+/3v9zWOa/2tbvwE3/cb8Tscy56nvyILI&#10;bPyUWAE08/MK7uoLXsJHCPieJzj+nk7iMjhs02DvyuJzUKwtFu6ORPirEuDbnAXPO9novS8d9T/n&#10;fecz6PxVHJyPkml+mIDgLkrTFrLLvgjLQUjmCjTIEPqTQZnawxqSQR4724mdrFe9al2Km+j58Dcd&#10;cfAeyoL9k3S03MVn/p3BOHTJUOw/LwwHLyLAXTcCtocS4VtOB1KZQVak8UZiLgQWtiMNWhSLDmjm&#10;ONuk2jDYntG/Sie/U55mTRvwK0NfYyY8W4qw4fGxvhUPZg8wmP+osuq2yMf2vpJMx1bIh5oMP40R&#10;1MnKnq9GYBIvk6rCJi+k7lV6fj4YZZFTALeHD1MDsfpouHbvUIIKH5pNckdpEvk7RwKwrxh9T2aQ&#10;XQxGTXY0etKLUE3dfuw7fNCaxdyaQvbAhtVKwGqUrKLno2fqeyEaB05jYyoYg25q/taUHGJRBuoL&#10;klFVHEs2FIeqHFL0rFR0F+TxMGFs+GRRK9PYYLLomSPh0nXYwuFrJq1WZvn2FOr4sbD3nMXzvp40&#10;+X74vG/S0FbQAvfQ89Pogi20yQ6+9gOKmAWr0TEyVFUZMI3XVAKOKr/8poH3g0k/GHzze5WvgOCr&#10;8vW2/UWw8DXX6f9c7ym7xHT4l9mHOZcTf6/PLNakYs6HH+syJLOoD/mmld/U8sN9lE4LCbAvw2X/&#10;Lbo7LkVf11R0d+aThRI4tJ5UQxYVV67pmcOhCXylM6qONzLV26kZynQ6ZIeSKwrgmm5hsRY5KIGK&#10;wEXAIkbMV8lhBwHGod4sMWXK02C7MtploPbWcBw5k46jOB5VlGTVuXzeZErHCqNxNCeaDiUa5RcP&#10;QdP9lErbyJaayHI01UOMhI5PkleJyQQgOq5JSkZ2FOSxTaeEgr5su0ZGtRIUyaL71uVj9cN5geX3&#10;pv8oZB4D5e8tS26P/83ex1LoxNSAFISllFHQjDc+yAegBd0VMJMEghITaSawjdKEnzvpFbrpFZRr&#10;1evSeJAEeOtJZTVKs5Neriea3w2FjQAUbCaD2V2C9tvHoIoA05Gaia6kbNSOHY0WekFs1kRAJYhO&#10;JOvR0hYCBO6TANP5YgaOXT4G1fmj0JaVjtasLDSlpBFkclCdk4rawlTUFUag8uQROE5g8S7LMaNP&#10;e8mGOnl+XR7pbDZ+AliguQTBttlsdD+Fz/kETXYZPMFd8AYbCR9dcAW7KS0UVPXA66XkoG36aZBe&#10;Sg1VS5oIGGSo/VXMgeyFewBclgH/Vf3a2EPbm6r96Hu95+fW16HCD776jUDE+sSq+nfCZ6H9fL0t&#10;AecreaUttE3/LwWSlE5+fsvN/fxZwMfP9UoQ8toJNF6CK3YSfBbC5b2LEuk6Pu9zYO+gfOiOgr03&#10;nG0iykxHCLYNZ7vRmk80aheljOJZksZ0NprAanqCBCYhYDGTPBVbCfX0KBajgW52Nxmvg+2rhc6N&#10;8qf2N6NQdlKkSaTVlT0R3ZlTTeytNiOBpDYDzbm5aM/MR3UeHdT0Uai5mdL6UzqpuixKbLZhstKg&#10;mf9ER9VhAYzaotJ/QMcOxXW8ZDpeSXvFcrp4DbVjYFtdjM8fKQmuuK3kwpCZDJT/v2XBrXHf3fIY&#10;wWB/AeXDKBOB7598J2kjVLfGHpCm8jMz/FwDw/hg1EiUBEr6NkgmgIMF6H0zEdV/otT5C6XOWno2&#10;fuanxAp2ky1o/lEbvcuuDNTcMhgHCgehJ7UY7uyxODppOFof4DYH88320uFeHlu62KtJjA0l8BAw&#10;uu+JQOv3InHs7OHYPzEM+yaFY/PYMFSeOwzdv0xAzwuptAkBC19bUw249dmi0NOdgt6uCWRb34Lf&#10;+wDp/1s0to00oKM06E7DTPw0NC+N1Bfwm/d8MUYXoOowcRTzXkZoGXB/7QcHi4mcCCInfv81wHwF&#10;CKxfF22r7/tlj/7WFifsJ/R/67f6d8JnJ+7fvNdn1hFOfNV3AfRaVb1XpseKIKoYEl89BBy/yIxf&#10;Mk/b1fGXO/n3cjK7Fwgav2ebOB+u7glwdZLFdNMJtNNY29guWuPga1MKUwVUFfAXeFg9QSd2Iavd&#10;GFaj3iN9z+esQZHqMvbb0uDblo+aX0egdAoldHo2OjKLqXqSqayj0HBKDBrODUf9BVFWbmMCTXdq&#10;NmzZ2Tg4fhBab44Fviwi804hQ1EcR8Mg2G4JMMrHa1ecxWnFfBQ7dNuHURoro6BSV1CiSTqRRWm6&#10;QueSaVj4+9SGZb/LKg6Zy0D595b59yVcs+LR5IBrdzplC71FDx8ugcNPL2JobCiSryHeVjRfUXcr&#10;VmFm5WqMhKGwZB27cmB7PAVlZw1CKYGi6vTRqL2SjeGXEfC+kwbvtjzaMYGmOpvsm9JrfQFqfxiD&#10;+rwkk++1hrLmMH9re5YgVUUp4yBNVcCVD97VrXEKbDStlG1liXBvTIJrKbX4BxnofacAjg8KEVxJ&#10;mk7QCtSl8hpiaQA897ZY1ix4W06jjr+RxvE4jWgejWgPgUBduHZZHEGEhkQECRhWom5hBUMlg/o/&#10;DxkmbdfYr3pyaHYn1hONWeXE9ycWfS4wMIAQ+qy/GFAw8saSVv+nY1j7ts7hxM+sz78+dv/rN4vA&#10;JSTvjNyzYkUWGyNr4T+fjwCrHqoAAQe8F+jh7yQPG4h7+xB0zWO7uJ/PZC6cthw4NRJZPTK2Ebzf&#10;ZB6aCkHg6G8vpi2dAC5qP+r21uA9BXoll4JkFN7eOLaNsWh5Mgml00eYHDZtabkoLRiJXbOHoO12&#10;gtd744EVk4Hl4+F/i9vekIC68VFoSk1GY06KWbS/6yG2oUNyUnRWBDblbg5olQSel5KXKU+QGQdD&#10;yW7WWlLcRcBC8NG56b1xhk2T0L4wB/N+m74gZDID5d9TPn4sfuqypxI6OpRRTMFY0lMXWYkmoplJ&#10;hDRO01WoB082Y+bIsIreCvmVWAgawdoVCVfzGDT+ZTi2nhHGBxyH1oRUtOVRsoylXJlKfUyWUXn1&#10;MLQ9EA/3fILAjhl0hqcD785C08WUN7nJaE7PQlXOGFRcFAnvfIJIU7ZJxKQuYRPZp3b3GGpNTd82&#10;Br72ZDaYBHpMMhRVvvfrXKixvY542G0ZcLedw3P+Bc//ZRCRaESVNJQ2vlLekBy4WX0CCy8NUx/Q&#10;ewtwgpQ11vgTqwdIsQ5TQ4b4t4327y0WSPzr8m+Di3UOf+t3/eXE336zCCytqv0IhKzaD6LqIvcQ&#10;fETQSNTMvfJSP3l9kooObtjJDffzu0VwUzL1OS9Hd/d4uHj/1TNkBsIpmKrnpTbEtmRiLaw+SiXj&#10;mDSgrovSSoxB8klsoZOOZ8s4VHxnNI7T2fRkF1MCUw5fMBLdr7NNHEiHvzYPvhYF6MlOm1g35qHv&#10;F2moKYxFS5ZSQ6TgyKVsx0vzyXYTDbCZNA9m0CCdpzogQmkf9J2Zn8U2rnPTeUv+G1bOvzvU+3Q8&#10;Cz2rJ2LHS1kDc5H+PWX+I2OmfPBgfEfz5jQzaMyn5VTb4mjAWkVPN5fIbliLGkeI0rJaE/A0N2cI&#10;PRVvPI3f5BSxxaJvRTIOzBmJ5gn0NsmZaM9QHtdcNKVnoE55SXLjcfSk0Tg4KwzHfxCOjkfZMN49&#10;A7j/TNhOKUIztXQ3Aaa6gED1vdEIrFCAN5uyRlneeA4dOqaCbzzH3ki46Rnd1M4azi8tbca79MQT&#10;HPPgaD8Hzp5fkqm8SAPYQIOoYu0kQyF4aFwJPbTYidV97Kah0HoMaMiAFWM5wbPz+6+6k2l4llH/&#10;v5UT98E98p/1melxMnEbno9AwQRgzLfm3/970f50jQRK3gMrJmMBprqyBSoBoq1eJQ2JuWQzFqip&#10;i92ncTm8F75g39cgEyjltkvg8NxP2Xk5JWgxnwUZo30UgUbPKjSwjSBjjJeG7Ce4mLWqxEgJMhqh&#10;rYRiWl3S9loyjpw+Aq1pSvxVgrqJyeh6kMy6tAR+OhCzwqRy2HRGoU9A1k5AWjkNXXOTUZebarIG&#10;Hp44Gj1PUn5Xp8KuQLGH7Enz19o12ZPnoFnSfFVg14AKpZLii1oiRuNoNCzBo3lT7uHmeN5ygta8&#10;Imx7MX8AYP6t8sEjY2IWPxZ1qOtTGndDOo1U+Uiom80cHSvAZSG61Ttk1RC4sGo0riYJKomzgEXL&#10;g7o1Z6iiED0v52DfmUNQVZRk5vW0pxWiN70Y3dmZaCyMwdH8KBzLj0Xl+CSzlGrtyVHA5ZNgO6kA&#10;9dl5aMzOMevyHMkficYfUWptpXZui4aToGa6F6XhNWO6M9aMidESpj6XVlXU5LRcOLpnwdV7A+B5&#10;g/b4BY3nCCGhBW4ajzEUxU3MQDUNZHPQaPpYNWLWkiEmzmIqt5Mc+gpgvhkY/XuLBSA0Z41JYaXZ&#10;mr/7mYR6bvwavRsaEBc0xm/JJFWdk87Tqn/PuVi//XqfX+/fXK+pvA8EEXNe/Ma65oD5TkDj47Y6&#10;Rx9/awGPrqOVW5YTo1dSZtwJR88llEpjySIJ9gr8Kg8LjdiMa+Gremn0mdqUh8bskPQlGAWqM9B4&#10;7xgcmxSFjvQ8tGQWoPrSFPjXF5oYissRQbaSAPuXlE9llNpOjZpmGyobB9+fstEyIRWtiVpBMg51&#10;vx6DYGUqeii3HB5LwqNNgMb3yqssRqVzEehRHpkhCmxjGkUsUFTaEF+flZ/IZOYrK0TNRxOx6sm8&#10;V0KmNFBOLO88nBq34qGCXXXL0xA8prEsSfDzRms2r5FBZAAWY9GDF6iQSp4ILjRy/W3GtrAqKKdk&#10;UKK5aCEF3ZuDzsfTsffkkaik/u1NHwtnUjHq8xPg/HYROq/JwPFTIrCveCRKi2LRlJeMltw41Ock&#10;oTVLA9/y0Zk+Hg3JKSZ/SN3t4fDtSSN9jucD18AnereeKKubXJS6j7KJQNPXMxnO3h/A436cwLGe&#10;jb2SBqBuZI1N6bFAQrKG1RiLsTG+ihnwP8uATjRXywj763+UFNI+VE3AmMeW8cqYBSxGgtCAHZRk&#10;blYNhPORHYghSMapagTv1wDz95zP19dk1RPByir/+jr7v6d+NDKK3+t+qGte3dv80+fnfdb0Bo2b&#10;oVwKeOdBgw+d3eejpzsJPTZJbT47MwSfbYZtyMRoyII1idDVxap437EMtN4Sa9ZnaqNDKitIQNXP&#10;E+m45GRGItiQgMDCPBy5LgwNf4qk88k0DjJYnYPuZ8ag/OQRJodyY1Y6Kr4dgcChHDgop90uTRNQ&#10;ljoyF8kwtleNc1KwWakfjCM1MSK2dQWYWc2Ezx6NMNe4KNb2RARLp2LD87m+lU8XnhMyqYHSX964&#10;PWVF1cfjqSPVFUtJ1D2GFHEEZYcFECYb2DcYSwhYQpRW1QzPFqgYOTLEelACJXUpKs/Hl2PR/ocs&#10;lI+PQA89jzdlEjomFcH5LxMQfOVMBN46BY6ncnHsx1HYPWswDpeMMJn8u8h0OpInwJU4Hp608ahj&#10;A9t6Zhhs78SyURFgbKNh53FMMJke0E2m5e7IZ+M5F2737WQkH7GhH2Qjb6NRdtEQew1DMUPpjSHw&#10;lV7XGArff6P+X0o/KPy/lv79fD2+RQBDyDPgp2H9gIunox4rt58yxACPzp/n7XcaYDFS5t9xzn9P&#10;+T9fZz9DCX0vNJSE4/mYz/m3Rit7A2QwQQKMvwZ+7zb4PS8R9L+L7u6JlKlJfGaRfH7qmrakt9qa&#10;vyOawCPpy/ZXRQl0azwqcsLRWpiPQ1MokSWJqimRO5Ph25iMhhvGkESEo/K0KLT9Khr+FblkFXlw&#10;r0rFkW8PQ0UJpXlmFo5dEI7g1vFk5SN4nGGUUUqdwXZreodGEjjI1OWgNAqY52MmpmpmPaviiiZl&#10;BrczKyu4yJApr4JNSbAfmIkv35jQt+mN8bNCZjVQ3rwj+ZEvX8+E71AmAs1aNNzqdtYaMDJY62GH&#10;mIrA5K9rCFz0XrpZaC6AcYk68gGY7muifLApEYE1uai5PgJHx8agLW0SaWomds4cifZHqY93TIP/&#10;CGnulgz4FuSh+95UHLt0BI5MHI7jBJmG5HD0jEtH1cTBOHL1cPQupmeqSzW01sw/cmlIegy94WQe&#10;90cIev7MxryL7rPBDHP3e2WMGmsir9pvLBawKFBreWvFNQQ01nuVv21UX5f/2/f/ntJ/PtacopDB&#10;ml4aDedXHEi9NCa+bJgM8eVr/OMH/XESA5D/CeXfukadq741981IRZ4Lz1p3z5yrrkPzqNDLW8r7&#10;LCbjr+a5b+IzeQE9fd+FrScPWv1S6z7LMWnGucdGxtJDliA5Up2N1jsScKyYsii/EJVTYlF9C6UQ&#10;JbcWbLMvjEXZ+WFkxeFoyU5GtVJA3BBHNpMG7B+LjrezUXrZIBwaNwzHrxoBbJ6AQLvmIrFtE2TE&#10;UNTWJaO16L1kveI+AjYTCmD7UhBa8l9t3Scnah9pYkJ+N3+rWf7tRejdXYJ9b4517ng196SQef3v&#10;LZ/clXb12oczYNcsZNI7K4kOAUGBWaGyQ4Pk+AC6LZT/Bqj01xPAxYy05I332SPhN8uEajIgEV+f&#10;KcJelwzP/BQcmjMclYV5aMgsxrGx8Sg9fzA6X4whc5Iky4W/ka/lY02OW+drWei8NwVl3wnDl2Qs&#10;Tb+Jgm+REjMlIMgG4ndEsUHGwNFJqdX1LXqVh9lwF7Fpl9HgutnAPfT2bNd+Nz/7GlgUpLWMUYBi&#10;xRisv0+slmH1128WCwT6t/t/Kf377w+aGoPkefuCDrIUGSWrgxJDgWexFc1TCg1uswLRVgxI1/Jf&#10;U3TNX98PAy7mZHQfxbZCcRidGzc1TIYQ49d8JvTw2si2/D3EoipSsiV0DL9Bb89MSqUs9DhHmeRh&#10;ZowUjdup19Zi2F7IxNGTIwgeWf8fee8BGFd1bQ3L4G713nu1ZMsdm95DQkJ6JxVCKiEVUgglIZAQ&#10;sGXJkmxjeu8dU0IvBoxx77Z614yk6X3Wv9a5M9gQCCHvfd+X9/4Lx3d0584t55y99tr77LMPemky&#10;d3yc4PBUI/sU++6ucjjXZuPtTyYQS44w6yP1V2Vj/1mT4LmBiuvloxG6tR5bzqViupD9dCfNKYKX&#10;6bfjAhCx7skmkZWyJ8rkEbD4ndbwtPIQa6TIZMsjCEWNaaTEZAREpW4Qq9Fkyb48jD5eipdXFKx/&#10;/tITJsfE7P9/2z2Xzp5638XZrzueJL3syrAiEVmhWt5Bdq/iC+TcMhG4ZthXABMDksMAJf5ZyG4y&#10;rpsJYjSrHBkEKwo/r2m0gpuApZmrnTlw3VSAA6dnoruyjHZwMfaUJ2GPsuY/zmfprTVZ1Tzj/L2G&#10;lLvyqKEqEH27BL7Ha6l1qhDpKuF9+DzOqXCM5sA7upis5ceUrYfZ7zWJcMh0cqM5WQIU1ID8FBJC&#10;9najbSnAlpCI1At0BBQxQdFR/hMHFMv/od9Zf1vbod/FwSFePur2zm/5sGZkhoIYIhsRuETDIwgM&#10;bIf34KuAf5TP4eJLecleKMh6uRhrOQQu733OD9/e+9zvPM97iqrLfH7Xe/NY7HdWpRnEM99bP+De&#10;OMJl4PnhjxJc+LyhEJ9bUXlhmkzhZ8liriYT+DKGXeWwiRmMEVTsFGo/mfR4LsJPVWDPWZPRXZWM&#10;8aJ89NZlwHelVtGcB/QRYA5UYeJO9qWzZ6K3uADeokazxO7W0yZhtKkCePFYhJ+lubyBzMSWbdJ/&#10;hAkaJuZGaTkIYiZCmP1ULgExE402yrQ3Zj6Vo5bH8XsFPHw2BxUoTaegBhMISsFxARAV6IEKOB+t&#10;wKb28gdjovb/v+2VtpJ7Bh9npQ/lIzQiH4ocsRoRUuyBKsxCagM2BkBkHsn/ouNHkiLKTBJiW5RR&#10;RRWsuBMtBh6ZSDSAJCdwiOxFMQSKhIyMysNeBe+qIuw6ajJsZaXoLyozc0Q6vsnG+XsdQkPVbEg2&#10;np5FzEn5Tod4zaFMa1TIlUjTKxm+8Uq4xz5FWbuSHfgpdtJ+dnQnNaZyn/gpovJbyGzQbGCNtMjx&#10;eZiwcJNGNUJgjvPvdyRFQmSBjyUsOqJNx3Qej4nx8Prx6x1+3Y+yWb/Ts8qkoBDyb/lRolEb7frd&#10;GH25BR33XwjY3yKWDBMtx63pBwo2kY/DDIvHTbuP/hzx8633FRjE6+PwwmMGu3Se5d8RvEZi37/r&#10;OqZuZG5aTEY/1DEz4qURJbZHQKYq20Rskp2Jt+0ki3kAntAvMOpZhoC9nIwlnf0miWY623xXHYYu&#10;y8WO+UdiuDIP48V5OHBsIkb+UoToc7OBrXOA15YBq5fAc3o9hrKpuHKLsasqEVtOnczzChDdQEU1&#10;kMn+PJUgwb5OoDBD3yZRmAYfptLMSkNoIAeBoVwok6CcuBr59DkJchotosmmwQrDZKR4eVxJtTTL&#10;W8nJAgrQ3FmEPfc2RJ9dnvOlmLj9/2d7cW3F8v6H5gJ75xIQpptZqWIpBkgUECdblOgcdmncn+xF&#10;fhPjO9FQtDVyJLaiz++wGFPZ1lC1ARUDLAIjDTWqEdl4ymTGxgrbU0kwMmH7zTTsmzsTQ4VlZmGx&#10;7tkpGD0/E3iDGokdyz+UAL+NzzahGIMseDyz4KF28fCz29EIj/NsBPxrKPtvsWfbDJD4FU3LThvX&#10;5lbQm4aYpdnfDQTWduiYhEVHjdZVoVDI52H5M7RZgqNNIGBpcAm3vjlUPupmhFHCR0DUvQKRsO7K&#10;m4wCtlfQ+8h5OHD9GXBuaiHY7Ce4jBnw0Sl6nKBYmgEYCepH3w7VifXOcWYiBqW3lNckhizm/XSG&#10;qSvVmYbwze94hPt3iq4RL6qj9xzTu4bIvkI08cIhL9+DQOPvp2J4hmbsZXCOnEEMraW5NANayF9L&#10;w4afrMHBrybhYMN0uMheDpYnYvPR07H/C2QzFxTD9+sq2L5bjI6j0jFYWonx3NmwF1dhf0Uytp5B&#10;FvIoBV+xW+zjWmHCb/q81d8VcqH4F++zhRi4LQXBTWVmmoiiipUCVInm44McJtEUizWwoekKPMZr&#10;6rpiONGJTAy/WIiXVpZFn7m27PMxsfvfvz21suj0V9flR6I7aGqMZZN6zqLdKbOGFawKYwWZ2ar8&#10;W8FowdgyIHHzRhny/TwmyqiGMSAiBBcgxYAmXvGG0RCU5DgzOTkMUNGG9WoUgAzmzQJ0fu8I7JIj&#10;rqAao7l12D0vCf2XpJihZrEcZZVTkqIQGUvEPQvu8Rza5h+Dz38FbflH2aX3sLPaqcmpDdnFBS7S&#10;jArdN5InNsDP1lDt+2yUFgmJLAyNxhiBMnRd2jkAn1gPhSHkdxuHsITKy0vpXKOJzXn8vfmtBU4f&#10;bYsJpRE4RQJ74OOzenk9eDrg374GXdefjIFV89B/z7fJ3p5D1D/Ie/Nt+W4ImaB9BORM1ft+xC0O&#10;LGZkR3u+gK4VhscwwAhBOUoQiNBcCwU1MsX35G0MuVFdxcEoViwQsoDIKvHP2qxjek61hxl61xQL&#10;voECFyNBshmM8JyX+XkdTeMfwOFcaBJ7B2iCoDcPngeKcOCrU9ExZya6CBpdtWnoqc7EgdI0mtdp&#10;2FWThI6KbBMPM15Qg66yDGxfOBljFxEsXq+kYss3fVYzozX51gDEUDLQUYDwfVXY/eVp2KTRyIvT&#10;gA1VtNqSqeDE4CkLlBPJAWgmqZ+b4NGY0tVQtZLLh0ZpOgmoaBE4/16DDS2zey69NOGImPj9790e&#10;uDk/47FVxcMTbxJY7GmknhT40UTanIoVEbVjpcfARXNwvJ5JJnVCHEh8nqksk8kglO5Qk7n4e7Ib&#10;AYb8LQZYWNGWVz0GNjG/jInAJNPRwmNaTsJLuit2EnwsF32fT8O+2mKMFlZhJzvLa2clwP4QG5zf&#10;C7islQB0fjVCY2cRnP7KDv4KO2QHO6mLQq8AM9NtWQ7TnhLQ2CYBev9NP7Q0scLApKWjIbIcpZEM&#10;ecgixvlbB1z9O3h8jMZHGE7KtYeXUwImhb6/H7h88P3+cTPCzV9aJpyf95SRw5s4NsPx91+hv2Uh&#10;PG31GFx9EpwbW8gAOyn4Xj4jnzjkM0AntnP4/f/VTY9p7k9h1/C2wEN8zQTDhWMjPASVqJ/Hfcqe&#10;Z5CVzylIsIDNSusQAzv+9e5yOLj846Z7m/ojmAUJMIazRcXM9vD+j8Dn/gUctiVw2nPh1ghON8Hh&#10;qQZ0fD+VZnUCumqmmDSb/eWVGCwpQ3dlIYbKCCylpdhfMhNbTpqEsStpVr21ENG+cvb5FHgJKPKb&#10;WLOilcq0Bu67CrD3c0diT8VMml1ZOLB0EsavTkZ0L793ENg0NcAozBhTV79WoWyYODCycy3sZ9bo&#10;4nGzeufeUgw8dBSeX3PsupgI/u/dXr6p4vK+p+sR7KwmGk8zEa5aQ1eLdge8tCPlZxkjWAxTmPm9&#10;GIiytJl5FgSciOZgaFlPsR2ZKvzeRFkSOAy4xCrcytYea4SY6RQUuCj6knZsYCyRDEgZ5hIR7ShG&#10;6NZSbPnUEdjSMAN7z5yOkaszEdlaCtB+DTm0gNVM+FyFBCVqbu869shXKejD7IAe09nNCIoBEomW&#10;OqvVaeU/sGz+f7bFz9doBgVKxQgaBYxUXSHt8BzE3qfXIDLyprmvj+d6KYRGsAxz0W8l3NZ/H3WL&#10;A4ul84PwheTMnUC053H03vJ5jDU3IrKyAs7WenTc8Q1qxY2UY+XNjY3K8Pch7mNvb675r27xujIm&#10;ZGCcxcF3F0sjZBC8NH9IPqugYwjRQAxc/AQT3k/zNM19jWmoY3EgeW/54GeKg4uMrxAmTP2bKQdk&#10;oIgOIhR4BIHAxWQwZ8DhLoHXptw7+Yi+VQP7tVnY/42Z6D0lEX0LU9A3PxEHGqbgwKJZ6DwlFcM/&#10;ScPYrTSn9ucQTDTIwP4mpeiV8kxCdDjLrH09sboUb38+AbvmTMFYdSW6snOwvXY63vpWApxvkd1T&#10;GZppAfIZiqUcBi7WHCn195h5JDYvRqTP/RnwbW3AhluWYX3rURfExPB/37b9ruoL+4n42LuYJkYe&#10;3DYxEbIQ7ySTIc6rBbBo8kQ0MjRCWjdCEGFFWdG5pI60JZWyUpMSrfyyiuBlJdJ21SxS42sRqsfB&#10;xVR4jMmwyMbVsJ6iMOVAA02cwChBZ4ANvKsUQ2tnYtOPEjC6mgxF9m5/AanwDHidJRh1zIU79A12&#10;8gfZHTvYEW1mtMRoWmMOEACgwg7JTh7vzIa9mL//+WbOptaNz3oWexF78JuO7mQnfAXbbv4+Otdf&#10;Qu30MgVu2ICOpg/oDpZ/R9Q+bhp8tE33FzRoxrEiW+Qngm8v3BuvRVfzUfA218C/Ig/B9lJ0rT0O&#10;7jdX81W7zfsr9sUyT8TUZBZZwvqvbJZgx/by9wTHWA1kaooH4oUDNFOigVFq4TfQvWEt27HTmEmQ&#10;uWTq3nrueD1b93/vJnB59/Z+zyewMqkcqCgU0yMmJr9MVDOuIy8h4FsOx9jnyTzKyGRTaKKwD3YX&#10;IPRSFfw35sF7bQ48V2fBd206fKu1zEk18AZLTyWBJRNeDR+zn4NKTtnwwgQobCqHfXk2Dn4iAweq&#10;MjCo5XsL8szE2o5PpMHRRgV3sJJ9ONFyDZg+/kHgwmOUF5O83amRVWu2NUZpxr85B0+3Lxl+662F&#10;U2Li+L9r23lTaU/0jUb4h9gAZB+eMc0KnWEysfmI5l6xD8W3sPLCtBs1PKfRI61gaOZXaFYx6WHY&#10;aa1NJAewBR787LaGqmVa6Zgxi975XiNLCptOMB56E1hnJ2jZeJ4CpAQ2pJLoSIL3bQJXVzaBjY0/&#10;Nhnu8RSWE+Hy/JzCfD+74D52Pp8RJEujsp8bwdY8IItBWAKjjmoJ278iaLqOOEM47OJnmiX87KFM&#10;+MPs5Yro7XoYvTd/Hgdv+ATsGy4nuL5MARyEn/+5JGQUrPi8n8PB7V/dJKCmKM7FaH+yktFXMPDw&#10;T2BvX4RAcxmCTbmINhXAuWYhBh44h4D3LJ91DH6ZhHGHqRHu99z7nzzK4eBinN5mWgHfn68QEXj7&#10;h4HBF9D79IXYcssXyZjeJLiw/iMOYk8c2PSPVd//CCP/uFn3fPdDmWOsc+PTklnG95HJGZBznm0S&#10;Mn6YTfx8Mxnw2XCOlcHvm0pTfYYZVsZoEZVdCZ9PGQYzEBlINzlkzFpaDpreSlY1QcbDfgwlbR8k&#10;UG+owOAVKdh5TAIGyoswmlsDZ3E1DhROwfAnyFSuI7DsLidbF5DpXpQLsncDIvH+HS/s22alUMqC&#10;FLRGt5SaNTDGvyUT3TXoeaIer6yad09MHP/3bPvvLDlx4PHZYQxmmxc2uW/N4ugUbM1QlY9FQ24a&#10;LpYTlwht0icQeIzpcjAT/rdSgb48NhjtT58WmScYsSLNSJDiWRQnIJtUI0mscKH5O36WCZpXpIpm&#10;UXQxIYVTaxEsVryX58lkijqmkxUoVQOBxUnb2l0Il3MZmdXF7H1an2eAe2pWmSzsjOrY6pAK3DKm&#10;0WEd9v068D/bJCCaDmDlb5GwahYPmQulJRqiwO27G323nI6O1jnovOFUuF/5CwHzdXb+EZ4vkZJ5&#10;pAA3ApyehdcQE4paqPXO9kHP9M7z8vdhsgIEOhE+eA8OXPcJjDZXUyvnI9RciHBTDsauLUJH+9Gk&#10;6008T3Ol5HgVoOlh381czHXljOJZ5i3fOW4xHQNoLAIn/e3lfwLLoOYtBXoQ3vMY+h74ETrbT0TX&#10;9YvZ/s8ZYKGdaAA4oEeO34/vGr/+P9s+8Bw+k2lbMSPVA58hFFEQpFJdyH3tpjm6k+1yG/ye78Jj&#10;V+Inst7R6VRWVHzqt1SIysHiYd/UAm5O3yT2Z636OZ2mfAb7YSaivYXAi1U48JskvLn0SHRVzcJE&#10;USlG84uwvzYRA+fyPK2VvZ/nsa9rpEpxLpqQG9YExthIaXw+nYnglRkk34uTn51TqHzlMqAipoxF&#10;lAB8lOb9jjpsvKXOedeleQtiYvk/f9vx4Ox53esXOkL7qijs1lwNLfuhTOqanCWaJ6dpiODgl8OW&#10;FWmC5/wUeOUPPZCL4VtzsOkcmixt6bRRZyPQm4Wwh6yCFS0A0axSDcPFqaMqPr7SneZkiL2Ya5Ih&#10;vTMTljapGI9HnYKNo+tEFdjEhjEpEx0nwxv8HTvj8+x5YwgGDrETdUTLiejjZx2jkBgh//c3XSNE&#10;ATFmFju0TJOQLuklm9l/L7pvPQG2dXVwrJ1DE+5UeDdeTZKyk49CIQv4jIPVhOHrN3JsSljCcYH7&#10;Z88m8bRMKZ0bDE6wfTZj9MXfo7d9MU2iEkRbiuBfVYhAO/etxRhrrYPtgW/SdHyaz0oWIceuYWuW&#10;kMc3fRKL+0enqj7rfNajYR1W/bn8BJYw2ZdvO/w7b8DQnd9B36qlsK+ah/Gbj+b9nud9lKmOJhSv&#10;aZgLS/y+/9U2kJKwGKDYqZv3cph9NBa17A354In2E4AfZ5/6BQIjR1PZWXErYSksLbxPoVbgm7IV&#10;RpUaQUzZQwF3p5jgy/DT1dj3jSnY1zgTQ2XFGC2rRFdxDvY3TsbYr6lEn6JJ3l1OFpJsAEOrAIiN&#10;xCfkxpWnBS7qu1af1gxqaxCD55jR0yPM/COfbxqfkWbScAHc26rwcnPh8LpfZ+THxPN/7nbPPV88&#10;ctdDNW84t1QjOFqAoOZrCIEFGjSLDLhoqJmAo8RLkQnNs+Bx4zMhk+gvQOTvtdj/zQy8WTMNB05O&#10;w+Avaas+ORfRA1X8TaZZjkNh2lG7QEMTvTTaJAS3YmfUGPLZxPdqIJlbaoyQ8mcQUOT80u+1UqJv&#10;tBAe2+fYIVqoxV5lxxqiAHkQCcqfQoag9ANGGGTjE3A0M5jC+e93bP6OsiEFb0acJDhGW8q5SyDz&#10;OBDadw96bzsdIy0l8FHI7S0U7rs+j9DeuyiIg+zsJPGKmBXgUZglcJZGJ8AY4HivcB++6RwLIJX6&#10;IRy0A8Prsf+OzxLM6w1jCa7Ig5tmkb21FO7WEgRayzHUOh/BN/9G9tJn7mUNo8ekXYWb/tZH66/D&#10;N72zBdIqYZMQSxXgokLYhfCWVRi958sYW9kIV1stbC31sN/2CZLHV/lL1geZmeY+qc7N9f+bwEXX&#10;iRcrtw6BnnWjaQ/sNAj5yFIDbBfQJI0+TcG9EC73MfDS9JHZruVnIkqvKfNHJoyUpm0GmUMaQh2F&#10;iDxSib6vTENffQrG8zR5dh46ikuw49hZ6L8wBdFXihAZzoV3zBr6DhGQxIY0697qwzFmTvNHylOR&#10;uZoiIwYj098svs+98sFIjrx8Bq93Ftk5fzM2FZ7uROy5Ix03/T7/zZUrK6fFxPR/5rb/rtpvTjy9&#10;kFQw1SzsJYQ3jlkyCTEMkwiZQu6l+aNwaw1Je1g5StoTVD6MTTWwXVyGXXNmYKy0HL35WThYn4Z9&#10;n02C9/oKYAepukN5N1iZNI80tBcdtRBemf+dNK0UG2MYi5hLbBRJNFLD2xFFN8qDz3vpt+6JVDbo&#10;xxDytrPP72Hn8lFwaaYE2Yk1l0Z9OGYCWYJraTnzWV/+FzajxSUoBiCkOQkYGoXy2+HbeQsGbjqB&#10;jKGUwlZIAS/CcOsC9N79Tfj2PUoBd/I5+RzhCQIiwU703jynPlM4jODFhPAfNgm1wIV3FFUKdMO1&#10;pQkdN9D0aa+Cr7kYITIXbwvvy3s7VubBu6IAEyurYLv7q8DQiwQ2N1wy6UwF6R4ScjESMhG+kbkt&#10;j2ugXQBgTCUV1anMwIgAepztsQXuN67ByM2fIpDOJkuiAK4sMuAycOfZFNK3+BuaKgRTc01ikgDM&#10;ag+r/HubnjcOLubju64nD4ypUx9vGJBPxsdWH+Hx9fD4LiIYLEDInkqFJBBQVn+FVLCfya+nVKs7&#10;ahC9Yw72fjoRvdXpsBWWwZUzD4NahG/pdAxekYbIxkr2wSxo+RL5Bt1G+dIs0rIkWh1CJpBRjhbI&#10;GNOIfdus4qgBCrImmf8GZAg8YucK39DiamIw8mXKzIrur8bz1xZHb78wfUlMTP9nbh131b+B3ZUI&#10;D8+kgMuppUohopMyWrYjK8M4Z3mcdqnCnZ0UfJePzGYwD47rsrDl6CNhq85nG+XDnlOAkZJKdJRn&#10;Y8/SKbD/NhXRpwqALhZ7Lis+mQ0yzdinAbPQOemgS2vFkJWwws0EMTZ8QE5kjR6JumrKu9ZqHiLl&#10;d55GILmCfW0LhcBNii4GIV8GmQm1q9XZJDRWp7OAQKzggwT3X98OBxczakRR9Eeo2YPj8G9eg9Gb&#10;TyK4lGNidTEca4rgaa3GYNsyDD/0MwS7aLr5RxDxj9E8cvK5KQh6HrIgAUccXHT1w59Tn3VfwyC4&#10;RWj6YWwjbE/+CN2rquFsroJ3ZQPcK8vhacmCsyWdxzLgWZkFR3MRetqXwvdWC+/dTYFz8uryFxlx&#10;N9e1inVP4wQnC9AIF+XTjMho6dhAWDlwh6lwtmL4pb+g98aTycxm0xQqJUsrQKCJ9yR7Gbrv+3y2&#10;7fwhmYucunqN/xZw0W9UOSrv/3sNUuv5LRBWXM84i/xaI/zyaUS8F5AtzIVf00QUcKmF9JzT4FWs&#10;SUcePKuLcOCMWdhZNgt9FWXoqSxGX20+dh03BRPX5COqsAcHFSXNdGPOy8wR0yZDCct8p2xoQqMU&#10;YliR6xMywyzz3s8+rZErYxVQwVpmkTVyKiYTlh/GuAqmI2Dj3paG4RdK8cjlWf9zs9e91p7eFtw0&#10;BxNdNHecSXBpTV4hq2xFY65YLMJE5xJctKymwv81rKxkOFps/MDvE7Cp8Qj0ZKUjXLEIA+Ul6Kws&#10;wkBlFXoqtC7wdAx8hsBwXTmwpRxBWyoZ7HSCBhFfy4yQjagRTFIdAQtZjjRBWMtqEsRMYWP4HUUE&#10;trMQDV3LDvMGO5BygFAI2JFCUbflLA0JSA4JTHz79zr0P266riWYCuISuFimBl8KwU0tsK07HhOt&#10;lRhvK8VEWwF8LWUU8Gp0Nh+NgYd/TRPyZXMuuz7cYUIi0UTMS1Gt1oRE6znf/eyWU1UkwvhGAg4E&#10;O55A961fxkh7I3yr5xLElpIpzYe3fTacq2v4DAQd+Vza5qFvzYnofeACRIY28N5KgiXBM1gWE1NL&#10;aPVZwqmRNQ/vqRk9fuM8dvBDF9D7Akaf/jMOrj4V46vKEGwv571K4W3NR6gpg2ypHCMP/YTCsov3&#10;0UqNBBfdRNaU6iwGLP9eW1hPd6j846Y3MNeWfw0u3pMAJ5+YsgaGe/kcj7HPaS2lWismyj0D/gky&#10;76Fy2O7MwKZPJbCvTkVPaa7JpfvWPP79WYLP2hKTsFs5lyfsWhmUwi+QkEnksFIxSGYspi+ZscBF&#10;LgSzQiNBxkxNIXCYbADs4/I9mhFSXUtsRTLGYnIiUba05na4rx6DT87Dw5cUXBsT1/85252X5P+w&#10;8/5Cs06LmyxCCbZDbgW+sWKMI0ovK3SWv0S2IyuC4KLvRN8itFMjHTlw3JKN7ScdiYmaYoxk1cLb&#10;sACji8rRVVGA7vwiOAurMJJHkCGL6f0tNdyLOcAgWcxwEaJ9pKNDrHyht4cNJSZjhgMJVDSDFGwU&#10;GE+Ai1TU5fgEwl5qYDKWKDWjBNFPiTMZ5ykwou7REJkL/7bYSrxDSigPff6vbBJ0Ywbx+hH5FHgn&#10;pT2Af4jgsgrDq5dhoqUCDrIXX1sxwquo8VYVwdFSh+H2k+B89hIK+asGCDWe4qLwBTRsbsw6+WQs&#10;dnL4ZsCFjy/upbiRqH8Uo1vuw4E7fojRO76KiVu/BPtNZ2Pilm/DfttXMXr7V2C//esYv+UL3H8J&#10;Q3d9Gztv/yUmdj5BoFY8iPxE1vVUKxZ4yRiScErzC/rCBBj96+W7dSDQux4T63+DwfZTaXY1ILI8&#10;C2EyI3tbOdyryhGmSeZoqsbE4+dTYHayerysF/mlrBvFBT9e3ru937F3b/pe7WdqIfb3uzdzbWPK&#10;qe0F/DRDzSgZD5nJmy4+1wb29Qvgdh3FkkJLNQWRgTzY78jEzo9NwnBlEhy5OeionIV936ACvJ1m&#10;/e4aBLXsicIrFJtC5mJYiotmP00sjW6aOC8qwZBPJr7AhaCi6QOamEszJ6w1jVyyDHgeGblyTRvW&#10;ImBR1C7BSf4XJSCXnGndJIedstE9Dy9fk4OHLyv5akxs//O3O/+Uc+KDfy5AcBft5WElbEpin0pH&#10;0K4XjTGWw4qonQEbVk7QOwleonNI5/bnAhtrMHZVEbYtPhKdxekYqiBgff44eL6ymLZqBnqqcuEs&#10;qzDLgCj58favJFMbFANvVpl5IMoSJxtVyaeUckG2p2xiE8pvI5UczSX4nMo+Q2CJbmS3ot0v7cp+&#10;JPpunKvSVrK3BS48Fnd+mmFodW0JjemP798x/9XNEnSCiUZ8SL8lNAGBTXAA7levhn01O21zBdwt&#10;5fA2lyLQnA+syoZvRT4mVtWjq/0UBF5fTra2iR1+GD6lReDvNYoUX1zePH9M2Mw76J6GUYj28/nl&#10;uHZ3IjzyGsIDTyPc/5xxomLgBUSGWWxkRyMvsG2e5LH1wOgLPPdN2v4dFD6CsoBRT657mHrR/fgK&#10;uqXAICjGESBg8656xt6/o/OBXxFYjiOQaKZ6NoJN1MqtGXDdWIHxtbN5rBzjy+vgELiIuYTkYFVk&#10;NJ9bj8zLWjijd3n3Zr2jbv4BW+wr1XX8QnpsXSj+WxVd2YCY2kNtYxgtTTo9A7uBwI6Szjp+nMBw&#10;Iez2eRj3psE1OgPYMRu+v5Vi7zFHYHftkbB/vRiRuxpNiszgUCaCZDnKgieG4rcnsJ9aACJT3jCX&#10;ca1dxHPG06CUlpHeNEQPZgC7chHdQhnZzjKYTsXNetNgheswGZNckZkb/yblSqNYHjMHaRbbMRXj&#10;f6/B3RcXPRYT3f/87dZL87809nwDfANER1IzZfQKmBQF8npbJpEBFSKrGS2KsZiIV0uwToLbp6E3&#10;2ZKKLiRtfGM2hq4gg2HjHKxLROexFKrLTof3qmOw7cxp2FE/CQNleRgtq8NAaR16js1E/y9nIfBs&#10;NpkLK12TzsYmwSWQ8U41C4lrKYeQrRiB0U+YlQ2BbeysY4a2h0yhsAlQCC4muIq9+J3kSEZgLKE0&#10;3VKdVx1TPTLeW2NbvHPGP3/wpu/iQ9GKsZCTmBxJMRfBPnaCS2gmLEZgZRl8BBjvqgr4W8nOVmUi&#10;0pIDDwVwZFUjetZ+DP7XlhM832BHt/E6EgTF4YgN6RkOPYd5Nj2z3kXvyv8mKLjiFpowSFXHIpNK&#10;Q+NkPxQqs6pjRGaBh2aNkwBMM4oa3E9B87CuBC0Scg2BS/JNIinewoziCAl8AksyQoIMAgM4+NwK&#10;7Lzx6xhqW0gGVgR7Sy7fi+/Tno3R9iLYaIZ52ytha26A99nfAJ59rCON3CjDvwVcEnoTrcu7W20Q&#10;e7fYe2qL/23Yh9pKX+lv1k98dE0sRD8x+WxYJzK34s5npaKItzsPqKV4DutEI3rge6vNpBSiI7Sc&#10;noU/eAHsXjIvP4WazDj6RjX2XXEEDlzOfre+CtHuSnhpmtsIBHa/tSpoiOa7kpoZh62YtZ2MZohg&#10;0pOHyJ5yhDbWAc/OR+jOWoyz7UeuyMOe70/D7h8dCf/fqUwHyqlMNReODIbypTQjZlJj3EqgYlcM&#10;jpY1Dg3TRKICd+7Mx0tNVd4n/1jQGBPf/9ztlXU1SVvunL3BsbuUnSiLL3sEGQvtT5okQmdTcXp5&#10;vbQBF764/CwEHbPIGAEo4KFJND4FHqKsWxG0tnxE3qpB78+SsGNhAnbVz0DnJwkwrScjcvdR6L5w&#10;Jt5ePAm95eUYK6hAtxYxmzcZ+75+JJw30UzaUYjocAo8vJ/JcMf7BRxkOBPH0xRqJlHYxC6pbPui&#10;u1ansTqOqLdlClkBadKY6owSIZVYh1VHNX1a/1jHPtqm3wmkWGXq3HKKavSEB7TaoHwSjmd+D8ea&#10;RoJLMTzN5XC0VcJJgPG25prRHNfKKrjWLMYAzaOOO34Ez8GnaAYJLPlGZpqCBEVCYZl0Rmi0591M&#10;TIyBhCDGCUIk+9a5IWMUsmYCNGA0pY+1RFBxsW702c/fK4I4yMKasXwtvIOuqXozQshzNGxvBFMA&#10;HeB3PD+kkSWae3BsQ2DPg7A/fTF67vw6Om86CyPXHYORlioCShnGV9XARdCxrWqA56VLEPV1IBgi&#10;6JlJk3x2Vh0vz2vHwMW8i7Ud3g7xz9bzHSrxUTUxNzOUbuqJVc5ntWZMx547Vl9G0agO3ynywWgq&#10;qQBGI4t6mCEy4QfhdH0TThtZJs0jjOQisj0L3j1kzTTL/eOz4PdMh8cME6eSRWcSHAqAA5QbOXdf&#10;rkL4yWr4bq8mWy3FxKWFGPhxNnafSna+cCq2sH/vnJuMjpo8bJ2diNGL+Zst9bwOZUXOXIKLBius&#10;WBg5ealQKWsKStUa6V47ZU85YOw0216ejWf/Wrob/+kzp3fcXH3z4EsVBIs8voBGf6Yb0DDRixoS&#10;Ng4q6+WtgDbtaVsKZBTlOMhKHi0wkY9a1MxLW1Lj/CB6Y/1s9HyTTKU6AQcbC9H/DQLM+qMRfmku&#10;Bi7LxP7T0tBbNQ191TkYKSvFwco0bD5hEkbaExHtyjP5Uc1Q3ngOnA7S7dCP2d1epXCMU5ipr40p&#10;Ig1vdTirsGOJxRjgocYW4Khbmh7NjiyVJ2xgP+f/5k/2Nn3i3hKuwzv5P9t0mjq4RlRkOkjJ+qWl&#10;ffvgffrXcLXXIrQyD67WfGr0atjbajHSWomJ1XMojA2wrzsetge+w87SAnvPBgT8Y6TtAgECgBEc&#10;OSjiQmE9qxH6dwTFYiwRQkdIc3rIWiIUHG9Uya/kX1DEqtsSJFPIZGL/KW2BANnUiXlvAYz17hJW&#10;AY/EXsm9AzxHoClzLRqwEWSGAVc3IoObML7xetgf+RmG151KNrMA7tYGTJCp9RJkJl69mBc4yPvQ&#10;tCLNkNDH69cSftMCLDJX45/VDtyZz/Gj+k9+IH3W7/XsansljBJT5aa6kTLhces+1vWt94qZx7HP&#10;xpTVOXxfT0hD1Hy+IBmM53447V+De6yMzJmyYHL0SibETGjidOYgvLMSkVfLEX0sH8HbyL6voYl7&#10;SSGGz03F7k8kYPPCydhROxV7KpLQVZmCiZoiDBVmo780B2OFZXBm1hJP8rD5xAQ4HqAyH06jfPH6&#10;MdNI4CKzKCCrgcfl7HVSFr1ePocU/9AMBA8mYc+NWXhtee63YmL8n7dtvbXuuAP3VnqUh9ZjTyYL&#10;mUpWrYTHVnyJsQP5snphMyKk4DkFADk1EZH0b1sebLcQCJ6uQHQTKV53ASskm5UwC8GRdGB/NYJ3&#10;VaDv81nYXZaKA/MT0fXzJETenEur5hj4b6vH0A+n4W2aSf2lPK+iAm8fNxkTtynkWms8x4a7hxYQ&#10;wS9gp3mYHaMPPtJ7sx6xbHl2ovgyGYeDizSUACbMTm3Z2BIyO49S4NTx2LlM2kQJHAFBxoXMK6tT&#10;shMbLahOaXXy99v0nZWkyRJbN/+WuQHPTow/8gPYafoEWwvhXVMM+5padK1txN4bjsfwo9+Fc9Nf&#10;ENx3i+UPcXVRJsYJBGQc1LxiGEa4zbtIavhcITmoVRQc6KSJMsYTKOihPu67KcQsXpZQF8s+Atxu&#10;/r3XAJ0pgQ4Wfh/o5fn91m/C3IcIFGE79xTUAIExSOAx9WJqED4CC0XPgIySNAVpavpDBFTWv2aY&#10;m9+Pvo3AXmr+l6/C4L1fxv7VR2NH64mY2LSS1+sly5DAm6YydWsVwYaKxSwsM1DCHwNVpbDg3zyT&#10;78snUQ5gOe15zDAUJcXy74Fz//OY6N1MhuXiT5RKQ+1+CFjixcAS91YfIUDxWvrbRwD2sc0UsRwN&#10;HeDz3gzv2McQHMuwlCqVZUApFjqKMHxzCjrOT8TYl3PRe3oq9p2YjE3zZ2F7QyI6ameipyoJ/fll&#10;cOTNhp37scpsHCycgY6KNHRXZsBVVAZ3ylzYC0uw5+Nk+etTqZRnGpZiLAPKmwBFSdL8Gtrm/RW1&#10;6/Iq1EMMXvP1ZEkQdLZV4a22ohdjovyftz3dXLJm4tVaYKiYL5cG5fp0e2nnyeNNu88E92h4TENl&#10;RHAFCoVY2bAXAzur0XvFTGw7lWbP6QSHHyYh0Epw0fIMO6pBmweh3iLSxgY4r6/GzhOm4GBNGrYu&#10;IjP5Axtr43xgbyOJCE2Gqwqw4/QUvL5oGvp/QzTfVkLzLIlAlspGLiEdPJed7VH2M9JXkX52+LhN&#10;zZ7EPXvrYVu8Q6mzSkqjbnY67zCFZoA63mXmwphOGlCHlkkjk0rgQzCiIEhLxiNorU757utbm8RP&#10;sGLR8wCLm9f0SeC8+9Bxz0/Q074YI22L0LOWDOWer8Pz2l8ROng3ooOvEIAo5PJDGEDj5ViUxT9I&#10;oVIAmERa6TcjUa1EOELBHyAIESDGtrG9NlB7PQ7Prjvhf7sd7g3XYuK5KzGy/nL0PPRL9D34Iww9&#10;+EMMPngeBh74Hrrv/x56+XfnfT9G32O/hu3ZSzH2/JVwbGiCd+tNxsxB/6sEiV1UJJ2Am6DjHSSp&#10;GaawKgCORb4cReVKyAkSElDF5oipmblDYWn+rYiOPArXjtXY9fAlGN35OM8fN/Vk0IV1dqiwjXhc&#10;LEJ7S0HouixUCFbicfm0eJ7YiY/1ENS8Ie79fL6h59D39G+x+66fY3T7Q7zPMB9Ns9wJgvyNQMT0&#10;j3fu94+bYUCm3a0cvSbXcGQHgr4r4Hceh4ACNB0KxZ9OJp6NoetnYevJCRgpz6EIVGKgtAzdxeUY&#10;LauAvaAQtpJi9FFJHqwpwPa6I7Dn+Cnwnt2A6LdORNeCIvQVFsJeQja/KA+Oq2lSdZYSKHhtpwZO&#10;xFjkciBwcC8fZmScTIag46NMysfjU/J7ymjUlQp/Rw26H5oXXf+X3M/FxPk/Z3vwmvwvv3ZdcQQD&#10;pHlaL1lLTbqnmFQKmgKuPKCGrrGY4WhWsscpfwztUTIS740V2HPikeilSdNRkIuu6ix0zk/B3mOn&#10;Y//ZMzB6JcHq3kJSyBrglSUI/2kOBhvKMZBfjq6GVIyyciP7SxHqI1DtqYbz4SLsuZL3eYa27uAs&#10;+GyT4RyrgmfsdHasNnbynQYELGenaLXViYxcHib8FrBYgCMGE/QRUIbfoJJ/m52/32hcF093UkMH&#10;KMwalowG2AnJCCTo1NEmVsYCFxkGH9Qx1XEFAxa4SCh4ObINOXT7sW/9XyjMP4XzuasQ2fMAhfd1&#10;3rSD9xul4MiMIcB5o0aAxJBCoQlqzlE+ApmI9wDrezOioy8g0PcIAruvx9grV2P4iQvRdc/30Xv3&#10;t9F3y6fRd+OpGLn+OEysXYaJ9qPIlBbC2TYPntbZ8DXXwNNcB88qltZ6OFtmw9XWiLEWlrYlGF9z&#10;HMZuOBn915+G3ps+he7bvoiOe8/BwSd+hpGX/gTf5lUIHridz/AUIu43TV7eSLDPgIwma2qBedWx&#10;lwAYCNnZPjbWlNYZouC7exAe2ovouIa646N3YiIyYQTYMnCsYvlABCwCA/6ch1W1ur6P9elUW4sN&#10;Bvqp2XciMvA0xjesQP/tX0fvdSeh6/bvk9m+yB8Nsu4FxuofHwYu1jETTGlMQ+sZNfIWjVIJRZ+m&#10;ifpbuBxHwaUVOd2UAUWfv16Mg+dMQ1dVJuyl1RgiuPQUFWGcTGQikyy+IguDHy/AyM8LEVpXjdC9&#10;C4EVp8P12XnonK0F1kqxv2wGBn6QRuVaBa1OalwNAhEpcDEY+TjJYDQMbZY/5mcTQOrSCgfTECaD&#10;cY2S1Qzmw0ML4OXr6kNXfCfh4zGx/s/YHvpLzv7xtxqoCTP4AtOJhhqVUURhzM9ityYWmkmDGhki&#10;c1FoMvpzgCdrcfAzmaR7SejJK8NIRR0mKmswSCo4VF6CnrpMHFg4E9sXT0b/Z9Mw+us84Eoylc8v&#10;wETuXLgL52MLNcDorWQwnRUU/Ex47dmgXcS/aVbZp8E3kQS761QKYTMb/Q2WEQS0jhA7jHFAyiEo&#10;Oz4GJPEOo2LRb3VKjVJ0oXvb7dj60J8w/tadCPe8Sc3Xy7PIZkT8ffwthTzq57WCYgtkMex0CvqS&#10;X8e65vts7PTyAsjLIVCx0jr6zXAyKwz+AT6zfQMFTSbJuJlEqfWRlXLBjOyEef8wtXqIQhkcsljJ&#10;yFsIdzwA79vL4X6GDOPRb+PADR9D140nY4Dm1NDaxRhsmwNbez0c7TUYb62Bk6aXY2UpfC0VCK0q&#10;M/OKIk15LARvs89DuDkf4ZYCBFcWIthcBn9zhfnNRFMJPO0EcBYHy+ja2ehta0DfmkXoX3csOq8/&#10;GZ13fgZ9j38P469fQevqNgr3qxQ0BcYNs/5tBHitRBlAmCzQT+Bxhx3walkTgTwFnA1oCToBROXd&#10;wGIdU3vyB2wzVp3AhMBuRgEF9BincO+B5+BjcL36V/Td9mX0tx1NIG2ErXU++h+7iMyUiic6RrNW&#10;fji2GVmtZWbpPh+8WYqI/ciAyxgf2Vr8LhglkOFxMoafwG2rNqtaRD2zEO4sQOC2Yuw4cyp2zJ+J&#10;vhPT0b80E4Ml2fAV12BiEfvv8iUEjqXAvkXAi8dg4hf12Dc7BT1kO72zc3HwKzOAZ8rhHUmDlzKn&#10;QDmBi3HgUu6sOUex0VkThiEXhQCIloEzEV43ZdE9FYFByutEA7bfWYA/nTPpxphY/7/f7roq/9S9&#10;N2fR7GbHc8w08yvCseAfja2bnLgmsdNUmHQHbkUNWtGH2EV0/tNM7Jo3A+OlRejJKUR/JdGbrMR7&#10;7Dy4Tp2D/vlZrMxp6C3KRH9hHg5WJ/H8KRicp+kAFfDlzUVHSRp2nXokgneQufRmwBOYBrcjE5Hh&#10;DJMbxm8nO/JfxsbfwoamdmRHk7FgJqfJp0KJlmIyuGK2OLhYBwzosHuGAyMIUyD23n0+dl//KfTe&#10;9w14t1wL2F4koBxkByQt5nUU3m7pVGt42ZhKBlzer4MKTcw4lUldqd+ThvACtPsJUPLp+H1kIqTb&#10;emY3z3HxJ052do+crxSYaKiDgP0mwoOPwbPnJthfvBKDD/0Y3Ws/hv7VSzDWNAf2phq421Qq4W4p&#10;gX9VMUGEILEqF6HWHP6dB09bMdwEFc8qAUaR+duzqhDu5iL4dP6qInhbC00Qn6+1BC4zkbGCDIft&#10;1S6gySMg5RJ82B9aeL2VBfC2lJv4HEczQadtNkbJhAbXLMb+1Sdg8L7vYOzZP8CzdS2ivQ8jYhMj&#10;s5tRJWK0aSmnjE+CrBaTjZs9YnaWIpBAHwIXyxzRCJaYqHigZpYrs50cx7vg63oY3jevxeh938Jg&#10;M1nZykoEVvCdW6sxvnohwlvX8d5iSArvl/9MrIWQbwCG9zjUQd61xZ9F55gYGAwR9NleZLTWjPEe&#10;MjKanY4vI2zLQ9CRCt/4TLLsLNjuTCW45SB6cyM8f6zBrgXytVSis4bs/cepiGxcgui2ozB6eSH2&#10;LZyOjtJUdJRlYc/SVLhvLGd/V6DqdOoXa5TVxLmQqcjPadwQ2gtg5HMxphJlkPcOjyfDr2OUSRg5&#10;pcLfVYxn29KG1pyXMDMm3v/vNiX+ffuG/Le8b9aSDBCNnTMoF3x4sZPYHAeTOFipK2kSmanommyl&#10;4TEtpbAnDfuvScBLyxLQWZmJiSLS7LJKHChJxMBp7NA/mgNcfjLGz6/HyDeLsOv0ydi4IAFbZk9G&#10;D+nkcHEBXAXVmMivQn95JrppQkWeI6CMJMM9moboEM2i/hoEneew0dezkUeNgBpTRRqSWl/638Q7&#10;CGDe6TsCFhVtFmU3nxSnMXwQ9ucvo3A0or+9FMPXz8XEEz+EZ+d1bESyBW8P/GHeR45idXCChViR&#10;YjsEZNoO76TqlNKOEg+lhzbDnwGNpMi0skBKS6nqt96gWJBYlLT7KL/sgRIohXbcD+drf8XQQ19G&#10;183HoKt9Hmyr58DRUgVvWxWCK8rJNCotptFSZoLwfKs0w1ogU0BQyOY+lyYPgcMcU2oFgsoq0mU5&#10;kVsFLvFSaNIuaCKjgMfD8z2tBeZcLwHKfM8SIBjpfr4Wgplic1j0DKGVAqFSOMmUBmlu9bSQ3aw7&#10;BsN3nQXH33+KwObVJm8L3LtZN30GPM00BsPmWE8xFnGosL4EOFbLmvbUaFs06kbI+JZ2Idr3BLwb&#10;rqb591kMrTsew61zCI6qEyqg5UVwrz6a9XYmBfUJNhbrVfPKCOpBKgYtCmdGDD8CuIQh5iNFo/YX&#10;a1USsN3s+21k1Z+jeURl50yiUNOUUbIp5XjpqzZm/+5vJ2GHJudWZWMLwSTaRNZyzdHoPyUXvZXp&#10;6K3KonKdDucfKhF9nUxomG1nJi9Op5wRZGQpULnjsJFZw1xM2Adl0xS5JygrVPIhAosC9sDf+A9M&#10;g+2F+ui9v0n5YkzE/99tb9xUUb/ngapIaKCIAm3RMg2DaWIiNFNTs0P1Ihp+44sqt4VSW+qzAAe9&#10;ROZtuRhrz8Tes6agqy4F3UV56K/Kx745ieg8eRZGf5AP3HQcwo8tQ/iJRoyszMXwuZnYc8KRJuJR&#10;C0/1F5PxzM7HxjMS4HwoleZWNs2uDPht5bTXv8wGvpUA0sFG10iOlSaB9MB0iMOLgORdm/qSSgxr&#10;IjSlwt5h4OB96Ln5OLiuKzNa3dlUh561J2P0iR/Bv4MgM0oTxivhkNb0EZSoBYMykXQRXetwcLGK&#10;BkjVoRXjAjkTaRpIc9LogZfMR85Z+VdkFmF0K5/hCUz8/UrY7/0ZzY4voLPlWJo5DRhpK4KrnYK9&#10;tswIuJUyoRDhFaX8XExwsUDFgIIBBk2CLGDJIyjkk3HkI9Qi9pH9PiWLJTO2P/R3kJpX4ORrFRjp&#10;WnEgKiEIlRmQCdB08reolCDQUsT7EJh075ZiuAg27rZqDK6qIttaiKG7PwvH879DdO8dBPNnEPH2&#10;st4FGmKYFGQKMaWX9aHPQm+xGoIwK9ICH9UT22lgA8ZeXoGhO74BW9tJ8JO5eVbVmvlZgbZ8RNfk&#10;wL0iG+PXnYrO+7/HvrqdreDkNbS8Cq/P+ylgMD7y9EHgotaz+pAF/AIYYxLzOhbb4vPRdEZkEwLe&#10;azAxejxZQzY8EwnwagTTTdZA1hEdpKl0Ty12fYIAU6lVBcowsiQf/XPz0VWSj/GaKuyunI4D35oF&#10;PF/L9+N70MTxauRHppDAxDhzCS68tswi44pwU9543Ch4E/0rgBGTsSJ3rZnWMqmSEN5Riwd+mxq5&#10;68KkpTEx/3+zbbux6nb3jgoElFNUUa+iZeZBBSB8Wb6ICT+Wg0kpEfRZwKJoRH4PRwqio5lmRcPg&#10;+joMX5SFbUsS0FWWiZGicvQV5WJoHk2ej02C7ZpcRF+eD2whkr88F5GHS+BYkY6B85Kw9YRJ2HBU&#10;AvouT0LkbWoCeyqcrjTYJhYg4LuSan87gmQDYhFiALKL5RS0NJ/VaT6448Q1k4YuSc8jE9SqmzH+&#10;5EWwNc9HqIlap5kMqrkeQyutRE79D55PkLmemultdnIN71L7GfudQkFwMddThzSdUtfWYcWjePmv&#10;8sOyIxpmRTgMyZcwQabSQ7NhA4J77oDtyV9i9KaPw0Eq79KM5VaCHIVYwhxcVUpzJofHMskkchGg&#10;AAcpzAEDLGQkLBL8Q6CiYgm6FooT85C5ZBUBDpmNKWI1ZDGx/eF/BwhIAibfYdeKMx0DJCsLCWxK&#10;21AAZ3sBzaN8gonFdIIEv8CKEoQJLD4yImdbGWyt8tkQZG45C+OPno/I1lvI0DYRZZWVn1xOAkwQ&#10;kQ9G833kFBZwK+VmwPifJhAa24Ptj/wFO9d+CSNkJl4CXIRMJUxzz8t7RVvrCHgE4uYSDF1/OibI&#10;bODtImYp+thvAumMc9xMn+D1xSjVUO+7SWPEwMUAkVgOzSEpFgM0AhmZR3r+pyngP0TIXktgoFy4&#10;J5PNkDVMTIV/JBHYXIGx3xdjd+NMjBTQpMyqhL+0HCOF+dhPRr/3Y2Qb95QQdHPJhMhsvDPhJUjI&#10;Kgh5ZDFowIRmjwEO5TQieChIlTIZovlkgMxF0KHpJEYTFTBRFk3CK3cqAgdzMXBXCe76dcq5MTH/&#10;v7+99OfKrA1/K/BqXeWIbxYiWmhsOIUvzQqyJZqXMstQ6kX0AgqGE5PRqv0xemaC2rTYky2NnYdC&#10;urUKTmrB4S8RqYu5z2el5hegvyYb244+EoPnpyF4bxUiOyoRHuT53SzbShF5sgQTd6Uj8nqGmTMB&#10;1yy4HdSaXmqj6PNs5FFqIwIJSbalZdj40ir/IrhoUxyKhkpdYj3hfvi234TB9tNJ8+cg0qRoWZod&#10;ZAqBlhoMtSxD19pPoe/h7yO87Qa+s5zIA7wztaDRbAQOajoJhNmr45LUWxPyYqNFApUQeYu/l+/0&#10;Mrw7bkD3vd/C8G1nYLStEaOraG5QiP2rSItb2SnaaZIQYAI0hQQKnlXpFCJqRwJO3JyxhN4CBVMM&#10;07BMHyWBMoATZzQfUNxkGvESPxYHkjjYWOaVVQRCYikB8x1BuD2foJhv9n7Neia4hCjgQZpNftad&#10;zCevTKnldXCunovR1gYM37QU9vu/jeDWGxAcfIFg3cm6tBsQUM2p6RQ3Y01TkAZhnTpH4dn7DHrv&#10;+ym6W5fAt5r9pJ39pynH3CPcVA/PijI42uuw7/rPINK3nopAvi2LMYpFWn1F7WGV99903PL7WOer&#10;r6iIxYhR0cQVuPC0QFhTS7r44Sbe6gz4XFlmFUU/5SWgxed9FP4+KttnFmHwG5noK8yBL7cRw9nV&#10;xhe5e+GR8F5ZRjmpNT4TaOBkXPI2w2IlXg2g8Dq2VALIVAS9NIcog5qfZJKxuZRrmkqeZlBA3xFc&#10;NLkxGsuz5JOMOjMQerMGr68sfSAm6v/Xt0nbb2h4xvXqbD4Y7e1RIqArnQCSyBfRdHHafu4pcJGS&#10;BfxERL2oXblylZVcKCqHk4WmomNiMiaProLlDlSbaNz+H9G2XDINByuTMVJZQVqYi62VM3Dws9Ph&#10;WkEwej2XgMRO6aDZNJjFQlAZ5fXHiNiOJAQ8n6S2v4mN3M+OMmZYgYLc2NKm4Y0HN7bpz/fb4uzC&#10;sB39R6qsZT00SQ2Dz8F+97cx1jyXWpidlMITas0yWnq8pRZjrQswsrYGo9efgMHHf4KJffcSaPey&#10;s8kX40EgJOrNLmn8MtR21GzBgJufxViojT02RG1vG6Yy8PB56Fh3EobbFZlLbUta72mrMGDgla+j&#10;PQcusgfNMfJS6L3N5TQBLDNHbMYScgtEDgHBIaBREigXr2v9rf27weTdAPKPxZwbYyvvAheCh3Xv&#10;Q6AjtuIhyMhno+IjuKjIj+MjA/TzmJ8sJ8RrOVr4Xstz4aQp7GmbjZ51R6PzoXMwtq2dgvU622HY&#10;mJEGWATQmhhJ4BZDlahHPTSnDjwMxzM/JztZSqDKMFMmgu1VCC6vgI9723UN6LzvPLLR7Za5xTam&#10;5WVAKw4W/3yLg8uhUAMrWNIqmh5ghsjN5cSa2QeDWxDyXkb5WAA3wUUKNuJIhVdz7Wzsyy8fj5Ef&#10;luBgeQ6GsmswUFiBXY3JGPhpBiIvViM6wrrmbxSzoqVeJVcBDxlQgHKlXDKUBZk/mqvnVyJ8gk9o&#10;jMAiayFmNin2Je70NWsejR0Bv4axg+kIdFej56750bfXVJ0ak/f/e9srbTU1W9eWh7CvGqHRVISG&#10;k+CmueMJTIaD1Cwge055O5VFSxMQ+VLK1WKZS5MIMIcC6qJ8wYjYzLhePMXM/IwqYO7tGlLWPOz9&#10;xFTsr0qCvawajuJ69JfkYeeCSRg+N5EshufRpAqNEuG1zhHvFRidDs847dHwZWzNt9m8E2xQUtuI&#10;8tLKPWp1AG0fylYOK+omsqstekxG4d4G38ar0auESWuoddeWUnAyDWtwN9exsG5WUsBbZuNA87F4&#10;+4afYWzXawQ8gQsLO50ZqRKDCkUpIDSbZHL5aEaN7YB/14Pouu989Kw9jUyoAZ7V9QQRmkDthXBQ&#10;GJ2k9EaYaWpYztU4IGhUxwKDd5tARYbp6O9/LAIDCXbsNxJ47t/5nYDhnev/YzHfx8495PzVNVUO&#10;3Vv7+DEDYO+caxWBkEDQ7OWbIVj6ydA8JllVKWwrSzDYNg8H205C/8O/gP/gQ+wzu1hvNgK/i2yP&#10;zCVE05Xt7YmMUaSVzGkPldBr8L7Qjv6bP42+1kZrHaZWgjNBemDtXDjfWsF6H+B1rP5wSO18eB/5&#10;xy0ONoeuYqkoXsf0HzLS8ChNuaeobH5A00gz8yUfSgNCBdmZC3s7FetRs2CrnA17YRUOVqeg8ysE&#10;gPUKCKWp6Z4JH4HE5RdIaIBkqlmaR8ciEzMQHKJZ5J0Gt2eSWT9a6x55lTjco++tKHnFnxlHr5FH&#10;XptmlZKpBWzTqaRpnr66CFuvq/m/z1723Vl9kevJcmAg28xnEIgo4s/lPwIuTQ4kK8HoTCoWFiKi&#10;ctwG3GIUQk2LsWiIWsVyLFme7BA/B4m4AU0NoGkTOUAN9lAZxi7Ix8EFKRgqLcZobiX6i2h/NqRh&#10;48cSMH7TLD4D0VZI7KTdqsXh3V+j4D5CIbYb55xGgtTxZAcfct7GO446wwd1IB237GidJ/vZ2OMG&#10;FGg/9z6Nztu/AHtrDYUjj4KVYUZNokqJcG0Rwiuy4GmqgW3dmfBuWMc6OcB+p4W/JqhdNQJCbSfa&#10;LaDRKIX7bWra2+F8/rfou/4MAslSRNuqEG0iVV6ZAVdTLhlSCVmJHJLcEwCMLyXmTzGCS818iKEI&#10;ZCwA8MbK4cL8QcUwihjQHAIbjRAJPKxr+/U399aIEVkIgSJeDr/WO9eI/f0OCLXJhLSO6Tfx4x4y&#10;GBUNYbtYj64mghf3XiqaUDMVTzPZUFM5bG1L0HnLZzD89GXwdz5GOn8AEb+SNynCWeF4E3BpMDtM&#10;U0cJs+x98Gy9Hf33/xQdbSeQXSrpVSmG1i1DtOt+gotGpahAyC4O7w3/KrgcOk979Rfrbx1XOAFV&#10;CK+vKR5yOnvZN/sR9d5BeTjJ5Lj1UbAj4zTrd+Tg4K8nYUfZTNgL6jFaVoS9JxwBz/VkNHvSTNi+&#10;FLVGeEKUlbA9mUwmGQG5IGQRKPUCFX5Ac/UcMxEaykC4OwVhLeMTnGR+a5LTE0yMz0Wyx2spyE7M&#10;xjdEJe9MR6SrGB2Pze/Zckt1WUzs/+9s228pfzG8qxpavExI5xybRQpP228PwWZ/AWAnkhI4PFq+&#10;wzvZ+FaUp0IjSSBTkQfboKY+E2wM6Oh7FpPej+e79dIOVjZZTPR1aq4byrDnk1NxsC4dvcV5JE0p&#10;2PTxBEzcpNGhTHhFE20Z8Nk/ycZby8bcQw3mo6lBLRIkqIgyq+MIXGIUVg1vfT5cVx2+xeitwEha&#10;B17jd/HzT6VlgLcD9lf+SvPneHgVFxIT7MhyCsBKZY2rw8CNZyLwdhtB9m0Cygjv5mAH9tPu5nV1&#10;az/Zin8/G/xFjG64HD13fBqDqxcbM8BLTR1okuNTJkMxTQWBiIaIVQoomJZpIYdtHFx0f8MoKKhx&#10;YbbYgmWexD9b58YEOgZAcTBSMUAikImBgsUq3r8cfk2r6DcxYIs9h2X+6LMVL6PzxLrkOH7nWgQs&#10;BeVpuFz+IwvkCgiksd805SDcnEtAtYa8Jwi8ttXHYfDWL2Pi5auAkZdYr71sMmvBOCftG3k8fIQZ&#10;E+rv7ka480X0PfkrdK07EQdWzcPofV8hs3kBYT/ZrcEFmTBiqYfKR99iCks/1S52HREjDQpoRErz&#10;naKhvQj4LoXTzned0GLzZBBkLhNrM7F36VR0V2dgz5zJsF3M995eaoDEpIpValbbLDMhMkymLnAx&#10;y5oo5GMsDegppSxS+b9OAL8jH6NrUoBdZWY0yAKUKQQXKnZZDSwCGGUoCGi2tLLbxaYFDD2bj9dv&#10;rGiKif3/+W3T6uxl+24vjGK4mC+bCA/ZSdBRSgCowMjFs3DwmkRE9qYRKJLgoz0ZIgApbZ/HMBaL&#10;kmkMXt5qC2zEXvQdX9I4mfhZKfxkI47P5DE5h1MQHaCJ8QxR/aKp2HzqEdh0zBHo/c1M4K3ZgI2m&#10;AW1Nz9gi2pm/ZmtuYJs6KL9WrIKoaFAT1mJOuXdPIPywzhNjLTxPkRTGSSeHn46HHfB0PYnhW75M&#10;LTiHHV6jNPnGqWprWYaeO8+GZxsZi2sfzx03kySlUbWSIPsW342mkH0fQntvRtf930DXmsUYaq6B&#10;W1GyEkYKkIsCOtFaiwmF3CvNggDGCKIlsIezgv/kIpCJs5o4mwkQPMSEPNqbd9FQtRX1K3AREJn3&#10;42eNhnk0EkZWo0RZweYchFZkw6+ZxGQywzceh6GHzgM67mNV70Ek6KKZrvlKQWMiKe9tlPUfDdBU&#10;sr8M2+a/4e1bv46RF6+hpt5n/F1K0mUUiRhMHFiECAYs3lvi50hJWWz48GKdo4179TdeRz67cGSc&#10;/bKfyomwRxMuHHwRvokvseRaQ8YDOYi+WYWeC1OwYWkCur8/A9Gnq6mQ8zBBy8DrJTt3s9AUcrmm&#10;829aBUEFqZLBKKvAjhKEnyjBSEsKdpw9CVtPnI7tH5sC730NiA7nWzJH9hMmkJm0l2I7McBRom/l&#10;lfH7SQhogQR35GH3XZU999wze2pM/P/Pbcr5sOumjG2+N3MQHFZCGzKVwRIEX6zBwC/zsHXBZLx4&#10;JivkVj74UJVxuEYP5pOWZSGoCVtu64VMuj2+pBlvj4OLUFTBPzKTbERnm3w20+Emy5FtKedUZCiJ&#10;YFIC29ocvP1rVsrzZDb92WRPZC4TRWaKO6L3UJCH2XBhM1JpjQhpKFEm0YcByfttVkfRL0WYjedf&#10;0KI+QzYExw7Y1/8G/SuWwtVSAXdrHYabF2HojnPh3WtNgjOL1VMtyl8T0CJnouqufrKyN2F/8Soc&#10;uOkTGFizwDhpw63sHDR7xFQ0guOkQLlWaRStgkUCJi1usYPDmcV/eomzpPjfcYCxjltAahiTMYHi&#10;QX7WOfrsFrCYvY4XmomtIbG3JppLrK+JtkoMtS9A942fhOM1AsbI62Qx6gcuKhg3TVC2ARVMSLFC&#10;kUGaQVtg3/MgfJ2vkE6MsT3JbI3ZbPWRd3qK+SCgeG/hV+/bn959jtliAGVGnhRHEx3l/ahdgjwW&#10;oTkXaIJz4hh4JsRC1Kcr4Vmfi03s4757ioF9BGLHDDiCkzHhmWwSn7l5bjCQCl8gw8wNwmuVCN1e&#10;AdtvcrHz00di07IE7K5Lo3iW42B9OgavKgK6yKrN9AAyFQGL5E7KniaSRpFAM8p8R1lUMnCMlmLv&#10;vYV4ZW3Jt2MQ8H9ue/FPKWWvLZ8ZREe+mZyIg0UIry9E13dm4K3aSdi9JBGbzklB6PGjEH5mHhy3&#10;laKr+QiMP6/Zz7T9xhXrohEjggzplxxIIQXeGTZDG5JFeUI1J8msJ6SAO5pJQVZs0JlMm3KySQ0Y&#10;3V3IUsKXz4JSKfg9yUTxeQj62amwkXjgJs0lywhyb5x9FsD894CLn2aXkgNFCF6kt+GDcJOddK37&#10;OIZX1qG/bQEG7/wKQrtv4w+UFV9mFOGIfQkBaTX+JridX92C/vu+if7WRRhbwc7URBOI5pTAxUFz&#10;SHN9lBRKACNzIm5+WHuLBbyfj+M/tcTB5XCAkekl8JB5dHi8jeV34XEDJHr/QppDZMo0PcMrLRPJ&#10;02KNZBnntgFg/nZ1OUZZZx2rl8H+1K8QUTpOXyfBXEPUbEUx2LAP7vAYPFrvOzrBrjJOc9VrpQXl&#10;fyYFJ5tK7R3vLdbo0aES/y7mpjX/Hjp2qOgbbWbly6gVTCf+q+V/TWQ4gS4SZf+MvkzA+BlC7lrK&#10;RyIVj5h6KrxbuN+fAwyTpY1rFYspNJ3SEbYRTHrKECKzCD5Hpsz6GD47H1vmzMCe2nR012ahv4z1&#10;md0Af/ICdBSl4e0fUnHvIivSUsZua6Z0KBZop2IS2MvPSXkLj1IWZQkMZyG0uQqPt1S88MiavP+z&#10;UwJe+EvBT21PlJGt0A4eTsXYA2nY8Y0E7F0wBXsW5qLja0TH5mVw/bIBtnPy8MKxCdj448kmMCg6&#10;lEZ7kBSP9qLG5aG9c6p5UflhNBSmYDshdIgmlZYiCY6JwRBkaFNGCE4m36gjE0GF9ttn0RSaBh8r&#10;ZGK8AG6HWMsLbE5N7Q9R8NWbCC7sQIeo6r+zxaguP5H/cK8YlRDteH5DkImESbOHX0H3Ixdh75qP&#10;Y/DRHyNy4G4CSScpudvMLzFxEiFegQxG+VBc21ej564zMbK6mpQ/zwThhZYXIKpgM3YU41MRsKyq&#10;pCDxWCwiVpGzihmRj+X9hPU/ueg5Dx9V0jGBRxxcFFRnsRcLPM3oEpmaYTN853ggn8V4xHBoKil4&#10;kOArgFWwYKC9EOMrk83KAb3t89H1wHcwvv1GCkw3690NP8E9xLbwEmRcZClmuVxaQhrK1mqKMnWV&#10;+0ZjPVIkBjSokAQu1jGr6Lg4iPqBGOy7isDJMBT1GP7LnUn7aYakFSDJ79g/g/wipKht9pFo9ADC&#10;gTtpCXwafmUV8JGZEATCY2x3exK7jfo5gcZG2dtbh8iLsxG4oQoDv5qFfWdNwsE5szCYX4rh4nru&#10;q7jPh6u4CuH0eXBnLMU+Mpi+P1PeOng9MR4XFbKPlgLNMDEWBbTquNLRKopeSfKjw9OpzJMQ7cjA&#10;jvuLcN/Vcy+NwcB//3b3zwtnPP6HnHHf23MICuzwNFHG7p6Otz6WgA2NCRg8jy9+0xmYuKASuxsn&#10;Y2f9ZLx+QgL6/kbTaddcoJtMo7MU2M9ysJwvyn1XLhE4C9HuAv5N+neQ19hfARxQ4fn7KHi7soDd&#10;3Hfxu35+Hsw1YKOgIWWXc7uy4Bg7DSH/KjaggqvUWFbDq2NYwGJ1kn93s8CFek3XNOCicLgoOylZ&#10;TMBGTdNJC+dO9Lx0DXw9TxBY+kw6RtNRtVKjhq4jA4iOvkgb/4/Yt+509LUoslZOWZqMFJSQ5t00&#10;lxvhUrY5aWXFhgSVtJrnKLz+0DBtXGgtQfxPLu8AifwqMTNOxwzT0PPHHLqKiTHvFitiK0rrKSCJ&#10;B/gZkOG7B5sFSvFi+WX8mkTJz2ZkjNccbyeDaZ6Djts/i/E3VlJ5vU32MkLmYqXDENab9olYw8Om&#10;sJ0FCu8FkDjQqKgfidvEi86WmRwvcUVmRp3eKTSl2Vc0ZmQmV/I3uqZS2kRpjiEqJ/RmhJ2XwTNe&#10;ReYuFkE2PpxJJZxOQScw7K9B+Kl5GLoyHx3fSEXvcWk40DAFuytmobMkBxPFtRgrmI2xsiqMFBbD&#10;nl+BibxK9FQUov+8PERfI9sZzSBgEDR4fY3ehvwCmElU6ho8mcHvZppE9lpI0MTDaEWOsVT0v1CN&#10;9c21zTEo+O/fHvhtxtlDD8xD6ABtXy+pm2M6IlvTMNGUggMXTULowTkI37MMBz+eYuJSOk/Iwvil&#10;VcBz8xF4qQJdrTPQfXU2+q8ogP1PebD9OQ/DV2ag76+Z6L6yAAN/rMTI5RUYv7wEtstzMPqnVNj/&#10;mgHbX7Iwwt8NEKQ6r54O2wNE055Mg+ZaG9o1UQan69dspJfYXGNsOCsqUsPGxhSiOvlvARcWdYw4&#10;czFxlzwWDJKNeG18lv0Euy20n63Z0V5qKA81Yig8Dnj2EhzvwfAj38Rg+0I4WqvhX1tAEyiTgpQH&#10;70pN7KuhoFXEhNISNCOUJvitwAiXMRcoPNbIjs6zzvlPLxqyFgBo5UbtNQytoD3t9V2AQCI2ZiJ5&#10;yeKCBIfIO+fzXWMOXfli5PDVELZGzXwGrGLFfK/JmRU0nTQ/Kg8empO21lr0rF2KkZd+h+j4BvYH&#10;gnzEQVOVzIVkNki2IVapeWORkFiFVST8Fmzo3xiQxPpBPMpaxfLVqM9ZRWaPMX0IKNZseBWfMb10&#10;NZN1z1yP9+S9DXWKKodND/vSfXB4PwHPxCyy+XQElRN3MANjjydg4Dcp2PWxTOxanIWeuhIMFZRi&#10;sKQI3ZWZOFCbigM1WeieXQbPwvkYzS2m/q9Eb2kKtn+MLOTxGmAoi8xkKnxkKloPPawQEYc1BB3V&#10;vCInAUfD2zKXFB9DgDFTdZzTENzXiLdunu97ua2qPAYH/73bxmsK3hx/hYyDdlggSPSjYCtYB/vy&#10;Ed6eQdZRgomHKrDlxCnonJ2KyPfmAY8eC2w8HkNXZeL1oxKwY2EauubnYnA2QaUhCQcbp2J/40x0&#10;zs1GV10p+lhpvQ1Z6Js7E90Lp2HvokTsXERatiCVlToLbx5PhrQmi7Y0bVD3VFZIKpwjJ9NevouC&#10;3sMm03R3aR0Fy1nxLWxZAyz/FXCx/DVWp+JFzWeRaBFdsRgtORH2K7XkGDsP7Xg/KXhQnctJm34P&#10;IttuhOu+szHWMhshUvYwTYAJmjpOshJrJrHAQk5MS/ji8R8CFGltjaLE/44XS3D/88FFbEPmkN4p&#10;soIgQtNPo0MTWhp2dREcWtye768pAN6VBBYCjhhagCagGYYmewmT0QWbSg3DE4gcXg+umK9GdahR&#10;Jp2j4epQM02AlZpbVQInTUzbjSfB8fRvEe5VmH+nARiTEYddJEAKEwpQ2DURkt0k3l/eGQmKAQZo&#10;SqnEwcYqYjyWk98q1vE4EB3++0PfC1Xi9+H3mmwJOxXWBriDFyMw3kBTRUsgzzJz70ZvnImdRx2J&#10;jqJ8DCu9ZWEtXIUl6K+mXCw7Ars+NwmOCwkgl58O9+cXYGx2MQbL0tFxCo+vTqEpVY7IaDJ88qdM&#10;KNR/BsFlCllRLJCV4GLMIWcC4EowKVPcPrIYF+9vJxh1FGD3dUWRV/+c1hCDg/++beWFMwpf+U1Z&#10;ILib5ssYH9KhB9CEp0SzFKrxpfDh8WY1es5Lw6baSXjzWJ7zxEJEn2pAx+fSMFBBQcmphi+TgsL9&#10;YH4OBuuy0VOeilEi8FBBNWwFZbDlFMCRn42xPApgUR36Chowwu9GyojYH09C4PFaBMYy4VG4s6OK&#10;z3A+W+l1CrLmhYitqKEsbWM1rOIWPrq/5XAoinc0o5kM0Ai6YBy1RsuZFJdKW60ZzLwjO6sWr4d7&#10;L/zbboL97q8RWOqpTQksrXmYaM7D+Opys/azJh1a5g5BxoTLW3Q/YHwMFC4KpTS6of4GdCRIFpM5&#10;JMQx7R3725zLv63zY07Rd86L/yb+93uPffRyeIyMhsrjgq9Z2WJhiskJ8T7RFdw38dn5/o7VBRhp&#10;J4vVBMZWJaeqgHs5zcQVOWaWdYjMRu9gUjc0sQ5WEKgU80PAiV/fDNfzb13fmENkNhpNEuC4CU4e&#10;xcSw7oIrq+BZOQcjTcsw9vAvED34GODbT1PIzjZl+wlg1G5sV+kjsQq1uXECi8nEWEp8YEBpSOPn&#10;K8WpX3/zfHPMFB7j7/S9jxc0aVD5vcwwrYag3snTaCqxw4i+aIIkJuCLdNFUuYlm0CcpV+zjNFU0&#10;Eup7tAgHjp+MwSqy/IosHCRw9B5HpvL1dDi1HOyTc4CnlsJ36RzsOmoaOuuTsLtxCiYuIbBsLwNG&#10;UszsaY+TCtk/jQCiaTKTCS7TzXQZE3Mm1mIYjJW5zuOeBbdTC+FPRnQoCe7nivFWa+6vYpDw37dd&#10;/6tZfx6+dzbCndkIj86iQGtkZzK0bKrWqVX2fvAh0UUzZl0WXj4lAQfOS0Dw+Wq47srD24sSaA+y&#10;c6TJDiwjmJRjdGkdeo8vRMfJGdi7YDp2101Dx+wZ6K1Oov2YByfPc5fUoK+wFP3FudhbNRXOiwhu&#10;u+fC70tC0J8Ct/14tl4bDecDRABNClQglNJbW6bLO1ojBi5xjRTf3vu36VSxT5brzjrH2qjZFJug&#10;iF9eT+dqXpBWDVA6Sv2teD2niQSmqTS+Hc5XmzB86+cxoCz2bRXs9Hx/at7x1TWwtVWZ4VPFbghc&#10;5FvRXsJqgYMAh4WfDbhQ0CxTiQJIELK0tYRbAiw/QwwoYgB1qBwOBLFz4n/zWf7xnI9eDvenxP/W&#10;XCEBQxx4BKy+a2nqtNbBuWI262I+7NctMEumuFbNh4OsQ9nsJggQrnVz4Grn8dWNmFih1BFkLfE6&#10;4HU1j0o+G13XBNzxnhbgFPJ3ZEQshtHQxFJwo3eVpmLQbF/eiPGmozF6x7eA/XK676UKcpJleowJ&#10;q7w5VpJ0MRG2sdCF7amEUwofMA75MAvNXkS87BPy3yhTHotJqaDjNM3N7Getexn/nt8pGbpyuwiI&#10;jC3Gw2GZRhY70mxsreIYDb6C8PDP4R+uh38ijZdl2VGKnp8n4hXK0c6zZmDgJzkIrK0CXm4Eds7l&#10;uxyNwJ0N2HP6ZOwuPxLbqyeh+5wkRF+spFzm0rwiaEyk09TKRmAgGYHBWWQyUxCxE2jIXKz0DMpY&#10;oBFcWiRkL1qS1qPpOFoSaIxsZ2shtt+a+2wMEv77tht+OWujnSZReJAPaJuOiI1IpzBkPkBQaxK5&#10;hIIEGFsyopvLsfHnCRhqJ5PZyQp4k1Tu96noPDoFfWXZGKgsR0d5IXpPa0Dgr6fBc/0xmFhbTUEr&#10;wsQfCzHyaZpNJSUYL6lC3+x0jH8lH2Pfz8XBH0+D+4FcMiR2WE01sLOTjX2PDfQCG2iULRWf2q5k&#10;PeoccXCIA4vViKaY7yxgiRejoXhM35rfHB7zYM7RFQMsssI1xZ//8pwA2YxPGc90VTPvyM5G3ILg&#10;xmYMrPs47JpnJC27ppz0vMJac4gg4xK9J4W3QMPyM7wzIsLipQBZYMFjAptYscDBYgeWIGsvAY7F&#10;vxBcvBRGb4sVcHcIUFSs3xwqMrdU4r9/7/f/WtHzxsHO+ELix2nmyGkb0DPR/JlYXYnh5gbY/nYs&#10;Xv1GEdZ/LhtPfDYDT3w1jYB7NPzXL4ajdSE2/a4Oz36/Fn//Xjl6rppPQWpEcE2pGQ0ybIjvLlMr&#10;HrnsF4MR4Lblsm5zTFoHd7sVJ6Qhax/rOdJUTtZUjkBTDYabCDKPsO903keZ38UWdcOjtKKGhaiF&#10;5ScJIywQiM35inq6ER55Axh4HlEWDL4MDL1konujg/ybewxzP/K0KdHhlxAdeQURnTv8KsJDb8Nv&#10;28s+oqEA9itjYllKUIzGMBn2JWpPduXr4Bs5ExODmcQr5T1KwcRj6RhZlw7vA8WIvlEO9LGN+5UM&#10;rQR4qRGD389Ar1LFluZgzynpiNy7mKAzG4EhXmNUUbtk+S9WYXhtCgZvI6DsykBomOChiF8FuGrm&#10;tCYeE2RkHoXIbgJaeYNsJqjR3I58dD1YG974t4oTY7DwX98uvTRh6gutRX2+/TUIjRPxRKcELpp1&#10;SVRTWkutixIgk/HIPOotQu+DM+B7iy/UTzAa4n5zNYb+mEPKNhPdRQXoKSnA8FytPZSJ8P1E3/2L&#10;EOyeDTy3EPbvlqGzuAr9ldXYeTwB6+4K4PW5tHwqEdmfTxBjhbiUWPgYRL3tZA1dFHmtqWM51Kwh&#10;PznNLPNFmwUSgg6aL2xQ7c3fBjQOlUPnch/7fOhvhZJLt5i8/kbDaeUAFU0JsDoJNZVzKwJvrsDw&#10;mtPgaq4lgCgOodx0cDP6QaEINmcZn0CkifRfuVAEEASbgBn9sDS/JfCW0FjAEtPSLbwWgcMapuXv&#10;CD7vBQ/rfAu4DJNRiX8f0/Txa1vf6W/Lr/PvFLEKgYtMlrgJZ8wZvZfytPCeY2uq0LWmHvtWHI3b&#10;2PnvW1yE+xYU4YFlZVhz1Ay8+KsaDLSdjqe+W4g/z5+K5YvycPW8VNz/uQyyvUVkKkrFQDPROH8t&#10;QBazC4jtqY4M09OImsVatFi/czVBeHURsJJCuDKLz5VGACohgNWit3URRh/8LqK77wSCB9kjvGxL&#10;S9gN67VICyIBLyJ+O2z7X8CBRy5G733nYPCuL2Do7q+zfAODLPo8fO/XWL6Kkbu+wvIlDPNY/z3f&#10;xsC930LXXd/FwQd/BfuOp0h4tBKm+qtWH2Bv0v2EYeyPJl1EdJyfXmAf/xl8Y/PIXpIpc4kI9eUj&#10;fCAfkW6+51gq3JS9AOVRUCflZgAA//RJREFUEbkjl2Rie+OR6C5OxsElqQTd+cSoZQRCmkRbydru&#10;KYbjD/lmsGXbUbPwylm0Kp4oQLSP9eiZaUwhjb5GnBr2nkLCRctE5pAjxYwiRanMIzx3/Mk6bPhb&#10;5RbCwiQLHf6L2xNX5c/ve2x+xD+QA61FZALeFOUn77J7skWbCDQhjcuTVmkpSvRlkY6lGsTTcgfR&#10;0RyTq2X8ymrsWkyAKc3ASFERuqtnoPvsWXDeTHTl93hoLro/lo99WtSsKgsDFyQB22qA0Twzb0jj&#10;/iH7ZHjHld7hR+wAb1Cgx9ktosbuNY5X46WXsMvRRuH3aakKJUu287hmSBN8qCa0Zo4vRE1Fezc+&#10;ImBCemmAh7mznHu8hqitAqx4bXMur6/AOGU7M6xF2i40zh+wU9i3w7OxzWTAH2udjdByCkJTHkGj&#10;DF5S/qDmB0kACSzB5mwWJUvSaIlGiSzzwSoSyhhgUHDc1MhuLXMac1zqe4GL0cwUYms4VsUCFg3V&#10;yrGpY3Ez6t1AEi+8lgGsWHnX/f/1ImEXk9A1givLoMXjNf9HrMXJ53C2NqJrxUI8+8s5+ENVAv6Y&#10;PgmvLmrA1oXz8cbiubj/2HLceFYVHjpvGa5dNBN3HVOOR49dhLuOX4hbTyzB/t/Nh5uMx71SoKKZ&#10;0nw3AogBmSaC8UoCbxPvu5zPci3rQbOoeZ6bJpTiiCItNAc0qXRdNpwyqVg/7rZydJNVDt/zdfj2&#10;PkDLZcAwTykfRfRqdrX6gomZotKITmzBvod/gY7Vx2FoVR1sBHgb23isdS7sJrtdJRyrq2BvrTcr&#10;J4w3L8LwyvkYbF6GHS0nYPS5i4kbOwhkvB5NJsOypezYw8Sjpe6CvF+IiBZBJz9fR7P/VPZ7Cjz7&#10;vF/5Xlw0hxxkE4FpcGg2dD/ZIN9r+wlHwKZE9vWz4P4lAeXx4xHdMAejN6Wg9+fTceCkaThYm46B&#10;vEKMFVZhy/wjYF9OmdtDRjeayufSpGE5e62gVTM1J2YmRfid5v5BM7Z3zcf6y0tGgP8mcNl+Y/lX&#10;xh+vgN9F203pKnlzM4SlMH0XH4Q3NlnG9R2PadKhPuu4wMVapZ/IaONLbCnD+DUZ2H/KZIyUZmG8&#10;YDYO0kzaccos2C8vRfjCudhdk4KeulLsXEhWdH0Jot200wlcGoMPjPAajkT4JmZTA6xiR1DqSmuS&#10;mhxpxrRhZ5APJMpOEvGOwdW3mVrncdqwzyBge5mVtZ1YQ6DxEXhoPwdIiQOkqgaQggShIG1uv0YP&#10;2Lf4T1ApJzUXiLRZC4yBmkZ2tyYfasTIWrdojJVPYHmtBX23fwbdbXUYp2AFmgoRZseX0HlbraFU&#10;Q+Ol0RV1K8pOYVbCbDPEHDN1rBy10szW3zp++ERCw0h0PoXM21xFgbaGYIO8vgUsFDbldOF3WhbE&#10;J3+HARYLrA6xGM3hqYzt/31wUSIoC+jEvjTbmYqoLZ91QAFcPgev/6IGt56VjSsqj8C9Sxrw8lHz&#10;sLOhDr0NDdhRWYP1S+bi0rocrDihEevmF+GNZRXY3FiL55csxC3zCvHiNwkWzY0sZCXNNHl4Ly/N&#10;aAMUTQUEbpo7BJRAUymBhfXFOleScQ1Fh/g+MjmdFEKHSeXJvsy6kinlWVeEgetq0f/wj+HfR1PG&#10;zXZkv/Erb29UfhY5cCNsd3aGYB88O2/B4B2fh31lHSJtCngkcLM9VQR0AtRx3nuMde5aIeY4l6Bz&#10;NMa0iP4IzafoKIGDSkuDDsbXwj5rOLGYi+Jt2PfYvfwhjWQ9C5/jmwiNka2MUdBpHrltU6nMp8Mr&#10;i4HmTvj+Wuz7NNlKZRqVdSbGPlmK6OUL4f/LAirtmdi/bDLrOAP28goMFRZjpKQEw1UleH3hJOy6&#10;kObO24U02WYROCmfDpEDybesEsntFMqz2IuCXBX3ogUFy9D/2BysvzTzSzF4+K9tG28tfjGys4HC&#10;mYKwhqUUgi/UVGSfHsIUAoyCbgQmsYezQIgApGg/2WyOmQQd0TjaxU1J2HtyAnaUZWGweh66yVQ6&#10;6jMxtKgQHSU52Dc7HZ3fmAG8VsyXJlshqvpZqaANqGQ6PvfpBIOHqAFsbBgtQkXuwcYyzjIRXHaG&#10;kEZ23CNw7nsWb99+Ad666XPoe/jbcDz1SwReX4Xgtjtoh66nvfwaK3gLr61lOzoJHKPED2oWOW+j&#10;St5Ee5tazEOWI4YUZ0caCXCzcyh1AvwH4N99M3ruOAtd7dVw3FAOxxqyLXZuCbqPndrTlke6KkCR&#10;2SATxzKBxEY02uEVjW/WrOoCc8y/upSCJH8FQUL+AgGIGAE1sZWvVqMkFG6aSVqgPsBOrc6ubP5+&#10;CpK/lWYAr+kTgAlAqKVNIikKmncVhT8GUJaZ9V9jLipOOVrb9Y7pCLam0pTJx2jbMXjgrCwsr52G&#10;m2Zn4KGGIry9bB52HE/WMqcYOxqqsXFxA5lLI36UNRV/rczF68fMw/7Zeeiur8D2xQtxL8Hlic/y&#10;edcuMcCoVQtcZIO+9koyBLKitbU0gQiya0rhbC+C+/pKjK9laSWTIJBMkMk4muSnKSHQk91cMxvh&#10;a+tZnxUEmxw41hagc2U9Ru4/F+h+glY1zWy2uTekBfYVsSvfm48g4ARcezH+4nJ0ryKjYHv4+RyK&#10;DlaksJzGHtazGf1ry4aD7d3TMgeD934HgYOP87rsq+yXyqtrXHos1I76h0V/qF+JQYswyXTfjoDn&#10;cgTtC6mYKTdKITuqfEWUi55sRJ4sx+j3irGvNgf9pXUYogx5zmzA4Bkl2D57GgbKc2HPrcJIZgUG&#10;y4vQRZnaN28m9pyShB3fS8bQrSkIHSB7oUxrMqPk1UreFgMXAork1wTTic2I2Qymwf5EDZ74Q/qq&#10;GDz8+9vzq7Iqn2vJCaCPHXg00TASgYXJy+mMDWHFb84HNEBjAnOsBzWshd9b+TzJPshsArYURHdS&#10;k64twcFPJmFfRRIcBUT+fDZMYQV6SouxtXY6HFeXmihdLUzv90yGx02kHaMZZmcn8fyCDbWRhUzD&#10;mDSyWzVMTKGn3iEXofCHqYTcgG0nPK+3Yf9Nn0T3moUYalbqxIUYXL0Mfdd/irbxj+B5/E/wvLIC&#10;3m23EF/uR3Tgaf5Oy1xsIuAQdEKD0BIRAhQSFaNt5JbjEXYaUth9d6Lnvm+h57p6jK8rpqBlG80Y&#10;MqZQAQEik5pcAXMUEgp3fDaz8RMQAJT+UZpYAXMW0BAEFGjGjuoTG2FHDih6l0Ahqu8w/gTFihCc&#10;Vpeb85wEBTEct3Lntqfw97Mo9Mns/Bk0G8RgWAQkBjws5mKGcAlkhhm9AyzxIpPq/YHk/YqDz+Vs&#10;p/mxmp22NRkT7SXYdvEC/G3OdDy8eD42LVqAfQtmY1t9CXYuqMTuxbU0i2rwAoHltiW1uKw8FXct&#10;rMPWxQvQUVWOwaoG7J09D8/Mr6J5lIY9l9UQLGQOVSLcPg9jK+fQDDkW4+1Hsx7m8971NFPmYmzN&#10;Agw2NWJ05UKev4TPMZ/AUodwK/vTtWTCV1cQXGbDt6LWgLN3bRY87QUYWduIsfUEmP4nEfWP0SwW&#10;sFh5kxW2r9CCqJ+Mpvs1AtEvYOc9AnoeJQdj/clJ71xZzbaWWZaC8euoYB4/B+HeR9hH+qiJaGZp&#10;omuI1ISgYvn9CCjca7BAxxTFq3FI+fGiUO7l+xF0ng0P2YvW+YpQnpRVDluzMXx5KnY2ziITmY3+&#10;ArJAgktPJQFNyeoLymAvqsdEZgP6C4uwa9EM7P36VPRewj5xH+thUwUBiorIlmhk05ADAyaySDTP&#10;73CSwKIoXu5BDAhvqcDbN8w/EIOIf397pa30ys711bwohWKUN6WAa9ElPYB5GN04Bi4G7WJ/W6aS&#10;dUxFqGcmSClB8FgSwmNVwG7a0auLsfOMBHSWTYErOxu+/DqM5teik5orcm0DlOku6E6EXxMex2cS&#10;nFLhtx/LRl7Nxu5ko4i2ytnKxhC4hDSXSKv5EGDCGvIjEgTsZCYb4N5wBQ6wI7pbZpM+S8trwlsl&#10;xlbPw1BLPRlHPTrWHo/eW8+E7e6vY+zBH2Ds77+HfWMbPB1PkQUN0GSiBtMl5YCT6gkPItL5CGz3&#10;nIv+1mMo5GQYot40h4JiG8urSNlFj2WOiJUcZpKYQpBRZzRmUjHcK/NN7hLLLNKIUCXc8im0l8G9&#10;Rmv+sH4oPEOrl2D4umMJkMdgSKsjrl0G+5qlxtYfWznXLEw21pSJcTJEH5lEiL8PSqOSnchkCBhB&#10;kCljmVxxc+zfLjS7vO0VJl2msyWDJgNNXr7Dcz+rxjXz0vHy6cdg81zWcV0DOubWYV+jgKUB6xur&#10;cWXGLPw6bRZ+kpeIm49fjKePW4q3lizG7jk0nebNxzMEoJsWpGLzzxZgYvVxZCrHYO/ls/HwFzNx&#10;/6dycf/pqXjwpFm459jpuPG4mWhbOhOr50/B3Scm4onPp6L7qkb4Vs9FeDWZ4sp0gnQ+Tcly9oNa&#10;uFaT2VARiDVqdKmzfSHGn78MGKRSCbsJLDR9yWDN6GA4avUnzwjcW29F741nYnx1LetUgZBZvFYh&#10;61+rGFTCdm0B7Pd+iUD1OJXemDGn5bgFzSGZQpr0Kl+LNXop3x77MP8xEyvJXuTgNdkOw0qHeQUm&#10;xo6CR+4AP2XJngzbo4l441MJ6KrMgj2/CrZsKuWiPAwVF6O/uMisebSzfho6jp2BiR/mUs5o/rxK&#10;UNlLE6s/j0QhmXKq/DGUVeNfkU8lVmJyHS9GrmmGmUmOWg6orwyP/qXMd//fyrNjMPHvbU9cPvU6&#10;55Yq+IWWFG6tmqibyPwxS4YYAIkVPZQpMoUsVhNfgN7kcRnnd8pvy5fyThABR/nC2+pMhObBz0xD&#10;T1UyxslebDkN6CspxoHPUus+VGzClqM2ZbVLhMtJkJv4Hiv9WTaOaKbMFLYZG0Su/XDQRUrpIrT4&#10;5IY1cQtBOenYwNHRDbA9+RsCyTHsDDQRlqci2JZDYZC2ZwOsyYCzTbNrK0h5ayh8Wo1wCfbdcBb2&#10;Pno5ovbdvIeTncQaKQqHSZMHXsTEEz/H0IqFFNDZFFxNMiwg/S5FaEUFQs3sfLTPLZPDMoE8JmNd&#10;jCm0iSFQOGk++VYQaNg5Q3JYtgocajDO3w8vp1bS+j7ti7GtaTEevWg22r6WhzXfLMMd5zfi3gsa&#10;8MDPZuPRX8zFk79oxJYrT0HPqtPRvXweO3s1haeYgp5FAeL1xXRkQvH68o/IGfxfBhYWr8CF1/Up&#10;jkcLofE9bKtnY+eVS7Dm2CTc2piKlxZX4vUFC/D64kV4dfESPHHs0biyPBsXluXgb8cswgWzK/HN&#10;nEz8qq4a1zY04va58/EwQeaepY1omVuAB75O9vOXU7D5L8fib8cmYM2iZDx6VBnWLynBE4sq8OCC&#10;CtzWWI47G2vweGM9nlpaibuWJeGpr2VhtKmOAEtQb0+noGWQ8eSR/ZWR1ShBt+qArIvtNthai4PX&#10;nY6Jl5cD9k1kL5o5bSVVl//Fq2kC7F8R+xuwv/AH9JJBKebGvzqboJeHQfaf4bZG2G77LCI770DY&#10;2wd3KGIW29eqDlaMlLg2r8NyCFjYWblZcS/8VkpTI5/KERx+kMzlc2Ttcg9QyfaUYGB1DjYdPQ22&#10;/HIEcxrhyq3GUHkh+qpysLdhFnZ/7giMXZWCwP25wJZiRAbJlm1JvAZleGIWAsrYSGDxUS4jGqSR&#10;85YAY7EWS47fIRA8Hnf0KvguOJCCwSfr8OLq3ONjMPHRt1svSKp5sy07GB0oRdg/FdFB3mBMfhY+&#10;hGgTHyhuo5nMcmQnFoshuvFh5JfRQ8vJayiV8bvIfDoCfs2G1qJMGqbeWQXnLTXY/tkk7KlKhK2k&#10;HmMltdhO5N10bgKCm3jOWLKZAj4+Xoeg9xo20n6CiATdcowZmkm4N05ZQou1FKc1d8SrER6ex5pF&#10;tOs59N35PQxSw2sWbVjCwU6l4c3QqgyCQQa0XCmuIXOisLvaarB/7WnwbL6BrK2P93PBFVAwFCmu&#10;m+bWs3/E8Mpl8DRXGIbik39FDluaG4aVEFT8mu8i+9yM3AhAyF6MWSQmoVELKyBOQ7eW76ScAlqP&#10;4VVHYePl8/HX0yfhxh/V4K6LTsB3jp6J40omYV7qJCzIOgKNmQmYx7IoOwFLcxNwVE4Cji+chC/V&#10;T0b7d+fgrWtPwcFVJxCYasnQCOStNYa5uFYQUPk8KnGAsJzEh5d3A8g/K24+u0an3GQE3Vfmo7d1&#10;Kd5cvgQHWk/DS79YhCvmJeGyOQX447x6XL1gDq6ZPw+XLlmEc2rKcf6yJfjFCcfjS7NrUD9tKupT&#10;krFkRjKOm5WIM2ZMwbllefhebSlOzZ6Kry3Owq9PK8ff5mXjiePn4E1ea8u8Bdi2iGxn4WK8Mr8R&#10;rxDAts1ZhrcWzMNzJ1fjlhOOJKAsMaDvUdTuarGMTLJMmqCtrH85fqVQCLxiLyME5K4bz4B/y2r2&#10;1x3s+3bDjOUk8WkqvKhrsJvysB6993wZ9nYqj+vLzbD30Nq5GLr/K/DvudMsUxIN+g3bsSYtKoJK&#10;ppBQxNpZmxy7+k5KUkXhEpobZ81JCkQ3wOf6GQJjRZS/qWQO7E8P8x3J2PrKc40j90DZVBw4ZQZG&#10;zs2C75oy4AVNCs6iYibTd1KZE0CUmsS4LlyTzdwhDbaoSB5DHmuyoj4bkCGQWMAiZy5/M8a9cwq8&#10;IwnwDyTC+2weDt5adkMMKj76dsf5M+dvW1UY8fVlwa+0d6NTKZ+xmx8GLgY0yGbETAQqekDRK0Op&#10;5PQl6GBCa9HSJHIIMacYH0qYdpwyYoUG0mn+sIHursGez07B3soUw1z21iVj4JcpZDdFvAep9kQK&#10;HO5lNInuIYMYQzik4Wb5XCyqacUnWLlWFKWrWa5WY6ktA9DSqPD1ItJxD4bv+QI7RS0cZAeBlfPI&#10;VJRakaaImceiNXpl1lRguHUxbOt/zXfbgECANJnX9SkK09cJ71trMXDDJzHBzhjW/BiNYJDxCGDk&#10;UJU5IuepRmsEJMaxa0BF0bSWn8WMNOgcCqe3PZ8dPge2JqUlXIpty0/Ez45LxMn5Cfji0lrUZyei&#10;MjcZeRkpyM3MRXZmFnIzCpCblou8lFTuZyErYxoyM6ciL2ky6lg+X5mIlV+ei8d+Q+G7aj76m+vJ&#10;0OrNyJWP9N2kx6QpppEOlXeDhoBHzCpeDv/u3UWjMcqzMnFtMpw3nYBV38rDpyoS8Ohlp+GVP30c&#10;d170RZzVWIbSxEmonjEZ86dPR/2UmahNTkZFZhqKk5NQmZKOwuR0FGfkISM1HTk8npcyA+VpM1CW&#10;Og15ybNQnp6FhVOn4pKGerx84lHYOb8OnXMq0NlYSxOqAdsX1GH/gnr01s/DgXlz8fiyUtx4Ghnv&#10;uuP4fJWsdyXzKiFjUeL0XII+24OsUeAu/5O7mQBEs7S3rRYDd38B4e23EySGDGuRHyQcjJpwhJBG&#10;CwPd8Ly5AoNahL+JTLNlDkZvPgvhHevIeA7SpHJRwZF9sJ9GQx6T1kHDDQKT96CLARez506rGAhc&#10;pCC1vEwoupum0d8QsNGct5PBj2QDW+dg34Wp2HR6AvZ/fjqGf5uO4L1k+VvqCCrlBKEMsoyZ1gAI&#10;2UrYLBkyjTJJeaT8ai33iEPyqPwwJAJmFrZlgcjaiAPL4SU8buV88dsJVG8V443lpaNPnT13Vgwu&#10;Ptr26O8yv+t9sQYhezbCvml8OTloY7aXgENMxYCLxVgUMiy2oiQ0cXtNTlyTcY4v4SdT0VwJl2sG&#10;r8EXk0PYK/ScRnOLINJXhMBdpdh75lRsr03G5nl84XWVQEcuAhMz4RlnB/CfTbP1FVDSEdF8nhjC&#10;myFoagaF4lvBdPxe4BJiQ7GYjkE7V0t6RJx74N1+HbrZEWxN88la6skaCC6tpTSFqM2byNSogUea&#10;GtB1+5cQ6nyImqoHLtFbAZh/AOGDD2Hgpi/CtnIuOyVNnWYFLuWRFVDYDFhk0kSQLS4/i9V5Fc+i&#10;yXdKqG11ZovBaKha91OAnYfP0E+q/cQfT8BvvrQINbMSUJ0k4cpDdmI2UpMykZaRg9TMHGRmF/Jz&#10;CfcVBJoSZGXlIo1mRUpuBrJzCDrJGajgb6tmJGABGc03jsrA6nPLsflvCzFKs1AJluR/iNA0M8Oo&#10;BBP5eg6Bxr8OLj6aBiGCc2AtzdmmY3DHxR/DHLKp+XkExkWpWFZJ8MtMRFp2GnLyMpCfnor8zGxk&#10;ZGQgNZ0gksf3S+dzJ2UhPS0PiVk5mJqXg2Sem5PHd0pLRmZWNusgC3Mmp+LHOSV46pijsGVuBbob&#10;89A9Jx/7GyuwbV4ZDhDEemursK2+DrctKMVNn5uNg00fZ1ssJrjMhauZ7dxGttpEpbWiBNGWbL5D&#10;FpmslnelYBJwx1kfI6vrMfEgTfDev5sgOoGKSbBNgTexTZrtPvIKxh/9GYbbTyGwfBbBLTcCnv3G&#10;CezU4AKZhwEKhToYZUfz3YDL4ZvFXMzegAv7sgEXt4l7UX4iBO+Ab+I0sotMBJ0zyZqyYX92Juz3&#10;k/2/TKZyoBLRkTzKapKRMx/lMTBGGdRChQQDjTKFR7Q+mEwfDcrMIGAk8XMi5UFlupHluGn0j8BC&#10;8qCUteNHwkuAi3YVov9Wsukfl3wnBhcfbdt7S95PfG8TCSeI8EI2zzQ+gJy1cfCIOW1ljwkBlddT&#10;OThHkknHZkELo4XHBSJ8OD581DGL4MSXokkUIapqXekgvzMZzGVLTiQB+6lRbyvBnm9Nwc7v8MVe&#10;qeC1yZj8M+GyHQVv8EqaRJvBhyFoiJJQE7CYBmHDi8FYjffuYsKUCDABgkNUUbSOPXBuWIn+1SeS&#10;vWhuD5lDsyYU5rATlhFkanCg/SS4NjWxs+zib+z8Pe+hYemRN2F75FcmMbS7pZqaUMFsYiIaIiaw&#10;GHCxhM4sOKYhaO4NO2DHNjEhNIVcJuaiEGCHDtOkklkxem0NnvhVIz4+PwNFhZnIT52JqtTpKEpN&#10;Qh6FMTMzHRlZaQSSdLKULO51LIsAwz2PZ2alIiuTQspj2dxnUftnpCciIzsFmekzMSdvMn7xsSxs&#10;+SsZGRlVkICANr4/QU4RugLYdwPK4eU9gHJY8aiQmXnXVePeb+fgh8dnoi6PLCt7BrIzZpBhzUJ2&#10;agrZSDZBJs2UjKwMpOfwGQk4er6sHD47j2XzXdIzCaL8nJUpUBKLyeL5BJ7cdOSlJmJpYgb+1DAH&#10;zyxdiC3ztTphEQ40VOPA7DnYX1eNrY31eHTZQvyoMp8MKgU/PyUPf/95LcZXKtK3FJ61NIlbaw1L&#10;jbRnINiegwDbMrS8AdHlFXBSIbja2R6tC2B7+kIy160IB1xG4JUHV4ub+dWPgr0I7X0A+++/CONv&#10;KFfyQfYTzTniFvIbVq0QTStMTn3z3Ywl3j8t9k3TyICL/DEa83TwPurTBKjIyzSNzoXTSQCn3IBs&#10;JNrP/WAKLYpc/k2TnpbFO5nlCARhKuQAZTbgp4L3UOb4N2JAopGnwKgGZ3Sc8md8qQISy4/6D0Vp&#10;aTUHiezFLxIxno6RW6pw1w/LbozBxUfbdq5J3xrtqOJFWfl6GA1H8cLGe8wbmkS/ZjhaD8ibjyUj&#10;0ltiVoPDtlpEd5B1dOUjbKdWGE5HZEjp+TSLmhRtjGBD9mImTSmyd1RMSFG+ZDCkdYHHc+F9jJXW&#10;TaF3E1gctCXtn6EGuIMVLceqxUoUQWsAhlrFmq1s2a4WxOh7q5hGpLYJku34/GzIkIP08nV4n/8t&#10;BlsWIEAabPwuiiGRU25lI4Ye+QlCtlf5u1H4lGDIx04zsQu2V5vRs/oMTDRV8nzSbDGXGDt5x1dh&#10;HLgSyEIDLAIZAYkJbpOvQ4uQ8ZiZkLeiCKGVik2pQdfKxTj/2FkoST8C6QU0D9IzUZKSQlMoFenZ&#10;ZCxkJyoZNIcyZT5kSQglqKkEmQwWsQGBTjpZTTIZjkAnHzk5NKN4Xm7KdCwki2n6SgkGV59iHL6+&#10;9hK4CIiaehDUukhyLn8EYFGxWE85bKsq8fgFFfjS3ETkJSby/pmYwWdI5HNm5RfxHQoJcmQj6XzO&#10;9ByCCJ+Zf2dk8Hl5jt4niyBilVwWMjReQ+8ksJlCcEkpykZaciKO47lXNNTiseMa8ebRs7Gnfj72&#10;1i7D1rmL8cixS/DzedWoz2LdzZqFsvQE/O7T+ehsOhH21grYaRK5NYzM5/W3pbP9M/n+ZK8asuf7&#10;KNeMi+/kaalF/zqavhtvglYOUKKpqBgMAcAw5NAEZaCL/XsrIvo+OsHjNL/NkCL7pYaX2Q9VTB80&#10;5b2bjll91zBww8I1aqSRT01H0ODBLni8V8Ax0QgvFbS1PMgsBEenw6VRVAKOchsFfbQclFh7jKYO&#10;WUzISSZD5RweI0sZzUJwOJMyyL2mE8jMIRhpKFr+GLGSOLhY/lGrmAEaAYxGiUkilLbBryjh52vw&#10;7B/qbXf/fOmMGGT869vu63L2oYesZYR2ni6qB9ewFWmTQMGMGAlkaNaYFfb7MjB8dxZe+mYC9v08&#10;Ec6/VVNDUHgeKUPgpXLag9WI7swnhUvnudzTdhSNU5Z/BQgF+YIuXtdvp6nVywbvz4PbkQ4bmdHY&#10;OLWN/XsEjefYuBr/Z6PJ5BG4aC4RKaiBfTaLgEWf1Kzm7zjAxBpP38npq/y26HsY9od+gEFS5jEy&#10;CAWg2ZeXYeDGzyGw7yHi1jh/I93D8739CO6+lebUpzCxZoFJCh0yy4lYoPLPRl0ELPGiv82azIqa&#10;5T0V4CZtOtjWiB2rPo1P109FQeoko8kFLtkZmQY0srJp9ghYsvOo0a2SKeHLtrS/tL6EUiBjfZbm&#10;zyGDyUFGmj4TgAg4+clH4qSiBNxzwWJ0rVhE1qVUmhqat4DkH8Hl3e/yfkXRwwHWh43gueGK+Tib&#10;JlghmUoan13PnJmdj5TMfKRmFxHk0pFLYMnNyDfgkUszT0Wf48Ai5pXD32XznTOzxcxYcmgW8nh6&#10;XgHS0rNQTNA9OmkqLmjMx/VH1+LxeXNxX91ctMytxU/nlODU0nxkT5+B0kReN3EqGosTcN03KljP&#10;CzHWqpigSgI/wWV1NvztFDiyNr/igMgoTcoGnqNpBra2pei551z2yccJGKPsNxR2EpGwWIVx2Cr5&#10;ukxyrT4ldmwxlkNgYQGHAOT9ASZ+zDrXMHD+Z3wu7HeapoII+154HZnLsfA5ZpI5JFB2qIyds+Az&#10;EbuTEPROotArsTatjLEsPm8xogdKgZ00u18qQeQ5yt8L1SaRN3aRsfbmkN0kE1x4Pf2G8metBkAg&#10;ibk13rFQuJe8azqAhq+VZybyVj3u+2WF85FLP2puXSRM6n24piusReJtNGVInwKBKcajbKL2BC4C&#10;GRatAS1GIt/IyJU5eGVBAnYtTMWeuZnYvmgWNh2bgO2fSEDvOUkY+X06xlekwX1LMcKPVyPyGl9y&#10;Wz6ie/MQ7Mkm2ubzutQiNK38ozSjvLQf+WKBca2NezEBYg9bldRUmBIDFzlrTTENaIHLOyU2xmf2&#10;prHDxqWmADtRXPg7ED34AAbu+jb6WxYaP8TE9UvgfukS3ns3POwuLh+vHRoD+l/HyCPn0b6eQ+ZR&#10;jmg7bdyVNG8MYLwXXOIsxvJbGMepTCayFX1vhZ+TNayqgoPm0HBLHXatOh73X3U6zjgqFYVyzFK7&#10;Z2blkankU3PnGZCIC5qELy6I+jsOJjKbjOmUwb/FYMQSaDplxc7PIEjl8fuSlCn4+sIkbP7LyTQF&#10;5yEo5y7NOxNb82+Ai4q3mexsbQV2Ll+C807KQHH6dN43DQXylaSRhWQWIjlNJk8yn5/PlEHg4Hc5&#10;GfpeoEiGwvP1/OlpNJPSafqJyRBUxGjyCSgFyTSrUnORl1aArJQcFCbOQGP6DHynlGYSwfjSjCT8&#10;oDgFR6Ueieq0VBQn5aJmZhGKU7NRmD0FnyifhLevXoqx9hq4TfxRFbwyW9dmkXnJ2S4Hu0zjGBtV&#10;Ppi2GnQr4fczF1IOaB5pFEdOXfbBcIDsxcw7Y7/SqBDZTEBpOMzggkBFQ81x9vxB4BLf1HdpQgm5&#10;9JcZLfIgqJnZYSc/Pwef5+sIOAgKVPYaFtaQsocWhE/5cMloIlogzZaDyNZKhB+uhu1v2ej5USK2&#10;nXEENh9/BLaemIDOr02F63Iq9gcJPjvKEBrIIRPS8PRkaDH7fwSXWCGrEQnQjGmtlxTaU4Uta+f5&#10;7/9dbV4MNf617aU/lV/vfq0OUZk69iNo2vBFPLS3NEfImEZHmIQyBlxo/0XsBKFdFMwLcrGzYhIG&#10;CkswntsAW34NbOXlZgnWgbJiHCzLwz7awFuqp2D7/KnY98lpGPh+EsZ/n42hq9nI9zbA+2Ihon18&#10;cRdNKSKqGUJzLCOLWM0aH7HMIdU/W1cTENUk1khRXENYm8F/07jSA/EjZq40f6cG1rkORP3dcL99&#10;K/bf+FX0rzkRww98l4zmMfhoDo3xmgqkik5shuf1a9DffgwcpP/e5TT1mlNJpQuo5RQvYkXHvp/Q&#10;xYuZxduazfMosJotvXK2CXYbWFmPF39biUs+nY3T58xEadZkCoJ8J/lIzyo0QimWYgEKQYMsRT4L&#10;mTkWqBA0yAQs/4vAhX+TMaSSraTz+xQK2YyZycjJLUFKChlPXgVSef78/Em4+/wFGLh2AZ+P79Qe&#10;N+XeW97/fQ4vGuINKt5jTRkG156Iv327AQ0liQSOmShMTyETI4gQYHJzCpGSPguZuXy+7Ewk56QQ&#10;bFIIKil83iTuBSgZyMvVu1jvJx+MgMcCHzI5vZ8x9wqRn5KNyhnJ+GF5CR5btBCvnXgs7jp1GT5T&#10;mYeijDReMwt5qTkEJoJcwSzUpCXg8YvnYayN/Wx5BUJNAngy5NUZBFaaqc2KM7JSXJi1t8lo3E25&#10;GGuuxOANZ8Cx+XpEAl1kEQ4KPfuPonc1EhR1UWHRbI7hhrWz/v1gcInvdY7+Vf8kWzGBdvqLoBWl&#10;+R6L3KUGRsj7ezhGSwkwiWQR04k5ifBSLpWVMTqcQaZShfALNRi7LBfbT5mCrXOORGdVJoZLK2Er&#10;no3R/FLKYQZ2107GzpOPwOiltCJeqyWBIHOVCeW2nLryq8Zj1EzoiXHyktnYtTIHv3fSWukuxN7r&#10;C/Dobwp+FoOND98e/nlh5QuXVAVDu+cQXPgCssU0YYoX92kdaI9GhXhToRxvqungkWE+5JYSjJyT&#10;g476RNj5Mp682XAV1GK0oIRgo6xyDXDn0vzIWwBHYQPGSmajp6AAfRV56KhJx+66FDzfkIBtP02A&#10;c2MGAU2+HtK90Wwi6mfYNo+yxl0EFzaCzCDZvGww1r3IKBtCs0zViPFGPQQu8b/FXuIJk6UllM/U&#10;zA3y7YNn0zpsuetHcOy8jSbQQYRCTnh4j3BwFIG992BYM51XNcDXXo5Is3K8akRIsTCKlbDMnX9W&#10;JHyhFr6LTKnmBgpkHRlLsVn178JTpqEmMQGZiZOplacin6wjL6+IgldIoKCWJlhkSfBMEUOxhC1e&#10;DIOR4FEQ44wmJycHqckpWLJkCRYuXIzkxCT+lsKcVYDkzCKUZkzF+UfPQAeZhrOlBp42BdYRJNvi&#10;I0Zx5+4/vst7izH3CDBaV6mj7VhccGomKjKmIC+d9ySbyM1IQTYFPI1mnp4rPT0VuQSQtAyafjST&#10;0g1L0TvnGdYVL3on63M60vjsiXnpSMkhM+PnFIJMdlYZqmam4ze19Xj75OOxc8liAsxJ+H5pAYoT&#10;ZyKV56ZkJZOtEVx4jfIMmkY/nY0RtqP3Gpo9TVVsvzK42nOhFJtyxutd1J5mIqaYS5Omb1RhqHUB&#10;Ou76BoLDTxpHrlkiVn1J/j+TiIPmkeHFhwNIvD8eApL326w+KrXn4WcpSf6CYBWh8rMy4Ok6nQj7&#10;V8FrUxqG6QjYZsJPhu/VqC2VMLqKEVrfgK4fzsKWRVPRW5aO/qI8jFDB24sqYc+tx1hOPewm+VoB&#10;OkoysWfeJHT9kuTh5SJgpJjynIjIuEaA5UcVyBBUTCiJfDEEHrvcIkeSUGjJ2CSMPVyL9RdX/ToG&#10;HR++rb+gtOal35WEIx1VxteiBeX9oyxa5J3IZoLjFKMi5iLnjyYjaqW3jWXYfMY07KhKxGBJNkaK&#10;chFe1AB8fBHGTq7D9spk7K1Mwj7uO+oycKAyC10lBejML8B4GRu5sAK7y6fhwLeIxG8X8Nq0g4mU&#10;HlsFPM6fUztsYEUTDCTwqnQoxkUAQxvYMJcPBxd1hnBIMS8awg4YcNF6NSGNBnn2Yrj3JbZxPy9B&#10;EON30fjo0BMXwt68yExMUwKkSFMelKdVwWOud+brvL/gWUVxJAIYK57EpGMkKA2sqcCrf1mEMypn&#10;oSg5h8JCEyiFwiimkksh5N9iLsYHQU2vkv0up+ehIiFMS0szgqrPOiZA+cEPzsPTTz+NL37hc0hP&#10;mYlZNDlmEGAKMpNwZnECulpOxlhTJc0DpSnQ3KX4M//rzMWrLHusi5FVdXjzr8fg9IoE5MyaZsyZ&#10;jByCAIU8myxEvh89X7ZYS3IiwYOgwefRc+uZk5KS3gEUPX8cOFU0spScm0rGkkomksLvspGcXohS&#10;mo8/qK/GQ0c34rWly3D/0qX4bm4GZs+cgtz0RORmp6OYjK0wuQClaUfgL2eTLTYvho/MRe05trqI&#10;bZFr3kPAouBKYxK1KTQh26wjNUbgHGuvwEDbIrjX/4KafiNZBE0WKTqBi+KrNKpDhaX+d4hBfziw&#10;aLP6qMCFfU6jkvyJCbFgH7eig/W9WPvdCIyfhKBjlmEuATtlzx/LufJGKXafl4gd86ZhrLIWzqKF&#10;mCisRE9lJjpqZ1B5T8Xe2iR01aVjsLIIjgKysYJcbFqYgN6LkxDaQKU5nEV5JguSCURwUYnEAugM&#10;kSCb0VJAvlH5ZlLhfqkOL1yVd08MOj58e/bi0pqtyyvDwc48ohhtrOGpRErSL92ANl5QyxDQLBK4&#10;mBsq58NAomEuL39mErYsmYWumhwMVBA5yUhcnyTt+sUJwFVHUyhr4LqyEPYLitD11TTsPG4a9i6Y&#10;hb55qeZ8rQx38CesqH1FRE0trj0dTucS+H03stK7WcEa1lOlxxBeDcKGtABGbOSDG9M0oBqdRakU&#10;TNwBf6c1n8O8roaoPVpqM+RCyEfgCtgRCXbDueU69Kz7BKnybDIPTeGnhjAjS4phKaYwWmkG3itw&#10;7y7U7M00OwhEIf7G06QE3SXoXbcMf/tmJSrIVtJTySiyCyiQNHkoXOkUjMyMHDMqJHCRcFrlH8El&#10;LoS5uRph0bEMVFSU8bdpOO20k7Bn7068/sqL1OCJyC6koJaWI4eM4Vhq8oOrzsA4hcyp3LYUKpkD&#10;1jP/6+BiggApjBPtC/D8H5bglKJJKCRoyCGbrtgWgoueJS+HfxNcFi6ch2XLjjLH5F8xw888XlZW&#10;hpNPPpnPXmFYTJyNGcDJoSmVk8r3T6WpJUaUSRZTyrrKwbLk6fhZSQp+l52MiwnKF1dX4Jdz5uCY&#10;xERUJ81CTnI6ctLzUJI+BT86LRcH2k6GraWeyqEC3ta8WIY7RUwTYFgEsgJLt6ZqUBm4NIl0VT7Z&#10;DQHnupOBXTewG/WyH1HR+eWDCcIf1bCzlJl8L5bfhJ0ttv/nWxxcDMDEwEUsSIunCVxM16XpFQ2/&#10;QmA5myYMQYDyGKRZFHQpAXcGnK2Z2HbMEbQEijCePRcHS/Ox/5hp6DyPpOCqMraPWGklhi6iYv84&#10;j1fPwFBpIclACjackGCG3rGP7M0xHUGv5V/VIoXy7yj8X0GzIROAdwSCtik0j2bAv7UO66/I64hB&#10;x4dvT19QUtd374JwaDAbGKPtNaR0B0nwkXop0MagmlMzNC27TDEqYQXW9GYi8nQd+i9Lw+6PT8GB&#10;ucqHS7ComoWDi1PQ9S3atWtKgOcWA68eQ6ZzFPAMBfZOzejNhe13ydj2jQTsWT4F6CcdtWmsPhUO&#10;1ylkG08RM4ZYrFEhU9lqAH6wGkaA8mENGQeeuO1rbRbo6GKKhqT2kcNYcd6+Eb7nBnQ/cA413TyT&#10;8iAkZyeps8DFGvkpZEeUr+K9wvbuonPlxHXKiUiG4F6Zx8ZswLOXLMGZddTGKUdQMxcgNVcO2jTk&#10;UoAkRIdGUCxNfjiQSOjiZpBAxTIfLB9FbU0Vvn/euUZw58ytw6a336CtPoZjFzagcUEDUgsLCWZJ&#10;WJaZgO3LTyWo1GLiWiuLm/8fmMuHg4yywem39uY5eP53i3AKGVEBGdgpp5yCr539Bb5PMrLSkpGS&#10;lIwMmkR/vuKPuOJPlyKV5+Tw+eV0Li8tw8qmJjQ3rURFWTny8/MJPpaPxfI3sRBgNNqUnyXmouHp&#10;YuPoXZaajKvm12JlUQEen7cQzx21CE8efQxa5yzAlwg2FZmzUJBD8yh5Es6on4W3mr+AweuOg2NV&#10;FUxWQL6DlVxLI19sU+4tcFHMktXOypejGCVXy3wMPPoDhJ0vsTtSAQUs4feFaGirK5n+GS8f1icP&#10;3+L9M17UT2NMiP9CJld0N8Ke38FvJ3umgg+4pyNsS6fc5WHga5Oxt/pIjJRVYCyrEgNnZiJwSw1C&#10;G+sIGo2I9NQAfVUExlpE7642UwX2lKWht6QQu8hm7N/jNV+mkpxIhltZCOT+UE4XynxoYqbFlMYI&#10;PBrQsR2BMdc0oLsGz/ylYCAGHR++PXNV7d8cz8yjrZWPqJLUjCpcfxZfRDfSmLcokmiRnD1kMLxJ&#10;1KmVELkfyTFpEqJPVcNxKU2eT2Sgc2keqVghtpWnYNvCydj/dQLVLfMQfrsB0Q6CzUAZmQ/3B3IQ&#10;3kVTqCuJJkqGWS42OEoUnvg6Bf4FMokBNpYqWBVubYfA5V/ZdN7hjWdt5tcCFx6T/yVggpb4t7cb&#10;9o3Xomvd8XC015CdyK8g/woFygSdsbTKTv9wcNG5GuZ0NFFI29VxszHaWo87ftqA6lkJNH2mI52m&#10;UDLNBJkSmekqVtxKfAQobu4IXOIlfixe4sdqqitx4w3rkELT48wzP46du7bCaXfhogvOx3XXr8bn&#10;vvoVlFHYzqo4ArtWnIrQmjl8j5jvxBQ9878OLmY6QyuZy+rFeOyXc3BS8SRU5ObhkksuI7C9jmVL&#10;GmnuJZrnqa6qwHVrV+ORh+/HnIbZBmDEaI4/9jjs27MXl1z8B5pP6UhJUeAf34lFw/E53IutiO1k&#10;ygFMwM3MLkJZajq+U1mBR49ejDcaG8mE52NfVRkO8NpvH3UU2hvrcHrqVMzVVIL0ZMxJS8DvzsjG&#10;a5c3wNbawPfOt5YzMXO9Dr2TtcBaDFwUp6TQAf490VKLfQSmie1NZrRRQ9KaJe+PDS7894CLNu0F&#10;MLym+Ut+xgGEAy00jeZR3sQeqOxHsuG8OQv7TzgSPbNz0VmbjZ5jaSrdQFDZW43gUDkCQwXwj6az&#10;TKfs8rtuyvbddeg+MwedZLJ9VSXoWJaE4D1k5sN5ZC/TaPbRKiGwWEGymiogkKGVQmtC+bIdniS+&#10;fiEGHmjE05fmnxWDj3++vXxt3b3BVxciqJXehFp2Fi8fyiVgIagYesQbyvfiJbtQhC2Pm/FvOwFn&#10;gog2RJDZ0Yjoo3MwcAlp2Jdp882bjoHqEgzPqcSOudPR8b0UeK7LA57X6opE1D6C0hjpXSCByClQ&#10;I3sZngOX49dspNfJXgZZuZYj1qp4y7b9rzVgDHIMSMlcCsITFMjQUOp5Af23fRH2VQQWUkrXCtLi&#10;VqVOJL00wvbRwEVZ6M0w7+pcKL9rZ8s8/PmLhahKO4KAQkHKKECaACIrj0JkDT1bQWQWuMRZi0qc&#10;ucQ/x529YgUqxx93DO64/VbDXG6//Ta+IU0/vtcbr76KQMBL1nAJShMT8JvTMnFgxTFwr1AyKfmC&#10;rJQQVsa7DzP1DhWls1Ssjm3NYtz5k2osy09AeUEhrrvxFgSDHtxw3So0NtQgNSkRyTRTzv/Jj8wI&#10;yO9/9xsUFuSRRaXhjNM/BrfThXO+810DLgZUxFjkzGbJyyDDEcjwmNhdah7Nu/RszJ45E1c3zsEr&#10;C+qx46gG7Jhfjr7GMvTPLsPeugq8cdQctMwtx4/Z7845ZRk+PrsQp9EcvOqk6ei6portoXgXJTQX&#10;eBz+XrE25meTY0d1wrb3tlVhbPUcjD30LUT7n6M57oc3qBRl1qhlXOHFy7+/HeqnuooVbqGMiI+S&#10;PXyCJQ1hzfnrzsHgFZnYXTkFw+Xl2FM3BbbfJhNYqLAVStJPc2dvBUI97KuDlGPfDHhsmjBcgeBl&#10;5WbtoxG2VU81mUkTz+8iSxtVJD1lWf4WZTOQvPNvyXrEPcM4eGXNhEaq0HNnFZ79Y+7nYvDxwdut&#10;56cnP3NlmQNbyhEeTzTxLSZITnlyNTQ1MckAi5JyK3eun4Dj440CirJ1aKbzEfCZtAp8AFcGQaYA&#10;0f2l8DzLxllJW/dTqXynaRiozUN3ZTb2Nk7FwNlpcF6jzFqib+XGjnSz0hTxGxqpI7BpcfkO+ENu&#10;1jDBhIJvNZoq/qOCS3yLNRp/K21jioKXtDaIZjyT7tpf0aS0JdTmuQi3atkPyxaPr8vzUcBFgXbS&#10;inIWuhSo116B/a3H41xqi/L0GcjIlC+lxIzmKMw9k8Ci4ebDwUVAInYi52fccatjApk4qGgIt7Sk&#10;CH+8/FJcdOGvsHjRArQ0r8CePZsp5AECi5afDeCvl/8Wi/MScP8vF2J49bHwrKxCpI20n89nJlu+&#10;zzv8s6LfuLgfap2Hm88rNjO3S3NycMeddyMY8JD1TuDS312I/JwsJCXOxNw59dj89pvo6+02JlJJ&#10;UTFOPfkUE2bw24t+Y0a5FKMjcNF76h3zaToVpuWgIC2XIJOO5BzWBc2sJSkzcf2S+djSUI2djRXY&#10;vqCWeq0S3fXVGKyoxZ451XjlmMW47rh5uPKLp2L5Dz+Hlm8txvpflqG3qZpMpJTvXQEPzVUl6Iq/&#10;k/G/xMBFjl83z3OTfZq25/uOti/ExJtNiPhHoKV7NXKppWZMn1Jf4v6D+uaH9Vnr63gfj31UQJ0G&#10;H/Aq/M6vwTOWhwjlMLovE8O/zUF3OUGisAS9S1MQvJkmvC0H7t5ZsN+Tif7fZmD3RTPQcausjnR4&#10;ZW0MFSO8pgx75lEGy4rQWToFrssIOvuqEB5KNLIe0ZwiWikmkp5mklkIUe4RfhdwasSKpvCDpXju&#10;T9lfj0HIB2+3Xpqe/PwfStzRAwQFgktYmd/cYica/1bgHC/unGTWk/VqEqOo0tgsvkgSoqNZZBs0&#10;Z+wsRFWzUj+pWLRTJs9s4K05wEONCF5cA8fJuRgrLsdoUTkOlinYbhJ2fHYqhtoISH2ZfImZiJDC&#10;hUbqSVbWErN74fdrrJ91rPgWzSUyFa7KP+RDiTfoocbTcUGH5fiNH5cj13zm//Lra0KaiYpSyHZw&#10;lOzzWXTdfTbGaJNHV2YiqImILXLuxWiy6YDaxz9/cFE0rhXFK61XDGcb7eP2SrxyxTKcVnQE8ql5&#10;k9NzkZ5F9pFLyq+IWwqSFXV7yM8iAYsLWpyxaJ+aqtB/ava8PMyfNxcrm5ZjdGQIba0t2LZ1Mw4c&#10;3I2JiTHSdzka+cpBH66+6Ef4xWk5NImOpylDAKW5pnQPAk/F41gzpA8D0Q9lMXnmHe1tDXj+0kac&#10;UjkJNaU5WL2mhZXrwxuvvYhHH7wPd952M9auacftt92Ers79ZC9BOCbseOG559Gystkwl3vuuhu1&#10;1TWGvQhctFfJoqmYl56HglSyF4KLHMVFZHwfy87FXYsWoXvufPRWz8aB+gbsnttA1jIX3fp77hxs&#10;WFKHm5bW4Fsls/DZkum46qwcHFh5FEZWVcAZa0PNq/KTmVjvE2/X2HdUIN7mCrialc4yj+dlkn1W&#10;oe/ec+EfeI6Vyj6joWOyGBMIp3qO+fHEZtQDpRhNp+XectIe6qtGub2raJDC6qvxc7RpekEYWxEa&#10;vxTuUSpiKf39mRj6eRa6StMwmluE3mWUudsbgRG+z/ZUdP94KnbVTcWmOTOx53yCyo5iylU6MFiI&#10;0I2F2D1/CroqcrGvbhrG/pQC7C5FZDjJyLwZuJkgqdAokeSdTEZBe/K7aN5gkEDleKkET16W8XIM&#10;Qj54e4LMZW97pTvalQq4CS4EDwGJ5i2YuUCa10Dk8ritMGPjQR5JQVgjS3vLEd2r0OJaYHMtIhtJ&#10;x56vQfiOWiJkHVwrK2C7Mhee84swtjgfYzm0BbNo9hTWo7MyA5vnJuLN708iSaGGJ22LjqXTNDuK&#10;QnEn7dl++Mkq1D7xOURW5avw02ENEN/ix6xzpVEsQLHOE+gcfg4blNc1Eb+ePRh77TL0rFlgOlV8&#10;ORCTMe4dYYvv45//ebGYi8ypMkxQW3S1N+LGH9RgbvoklGm4Oa+coEIBosAIKMxkRDNfyGIrAhUV&#10;xYjE/xZ70dBtYaFiYTJw9NFH48EH7oPf54HP64bX4yJr0HA631VDmXx/pamIBJ24u+UiPHzxsRhd&#10;vdS0S1gOamplaWdjGhFIPwq4+LVqYjPbdm0N+m48CV+fPxVzSjJx223XE68d7C8TcLudCPjd5plC&#10;QWph7hUWoOdyOZxobVmFp9Y/CdvIKH720wuQm62pCxa4yOGbr6kMZC45rJN8HsvMTCWLScRpOQW4&#10;5ehjsKt+AWzV8zFUORd7CbIbCSqb5lRh0/xqPH9MJdoWZeIn5ZNx6fEZWH9+pZn17iSYuDRZVT4j&#10;A6gf8H7yvbAvmHWmjLM3Hc72EvStPRmjr/yFWn0PAUVzgaxgTlW5VF5IfUrhDwRRAYu6nmbnm5Up&#10;+L2K+rHVJ63t8D5p/c1+qxN5XljLjkS6gLFW+O0LCC7TaMbkYeQPBQTVVAyVF2DfPJo07Q2IHqwg&#10;C6lE74/IXAj0I5XF6PtSMiJP83gflWZPBZVKJXrmZKKvpBA7ayZj9M+pZEKU49E0E5gXkkN3nDJJ&#10;cNEQdWR0EjxeJZki6IzJwUsL5e1qPPunnE0xCPng7anLcz7VfUcRwj1EODEWAyQWuCiDXFCOW6Kl&#10;hqkiHjIZ3bA306yg77wxH/bleXD/sQiDP0hF15dmYvOxCdix9EjsOWoauhanoWNOMgZq0jFQmYmR&#10;8kLSsSwMVOShiybSgcYc2P5IRB3IhpdmVWAiF66JTxBMnmHl2hD0s7n4v1DdzDWNgYVwwmoIgYyO&#10;HV6sRiIcxRpRxw5jMSz8ZD7rmPwA0d5nSCU/SY2u0YFSOFvmmg5ldbT3A5T3O/aeEnMImmxtq+di&#10;cO3xWP7VUjRkHEnhUUBYvgkMU7h83NdyOHM5nKXos/bV1dU4/fTT8ZnPfAbnnnsunn32WQMsElwx&#10;An3WXkAzMW5nGTUmSiQ0jn1v3IYNq87ESHMDTYISRFblECBkGtCEbbFGjZQp719nLtSGFEAnBXWQ&#10;wLn8qxWYk3UErrnydxQGp3kG1a/ATcohotgQTd/g86mEgyEqMQ92bt+B0eERjAwN46c/Od8AjPwx&#10;ZpRJOV7I8OR3ydWcK4JvXkoSjs/IR/vio/D6wqOwfW4jXm1swL1LKrFmYSlunp+HBxfn4b5jM7Du&#10;pERs/P1SdLaegN4VNWSRVBx85nDbe99F7CX+vhaTiZtHvhZrLSYv60zLxo63z8PAHV8iC3gevpAD&#10;br6jRngimtyoT+qemj2tSHCzKmM835D8hrH+yPNpj1tK05hT/NOgTqw/63tumlkd5DXCkR6yiBvg&#10;G1tGBUIZ7Ms2UeN7jp6Frqp07K4+AqM/ywO2zQO6F2N0eb4ZrR2qobydlYTQgwSXgSoEXylC93fJ&#10;eqoqMFRQiYMNs/heOcD+IkRtyQh6YuuSEUgilH/NxNYSJwqiFbGQ7EfdMxDaXIyNq0o/HFye/GPm&#10;73vvzQVsZCNOJZbRFGuZRDOJZJPh5k18Dk3tJmJ6LX9MtLsYvVfPxMaTEkhYErCnajJ6qhIxUJ2B&#10;g7UZ2F+XjJ1adL6e6FqZhr7GJNqFU9Fx6gx0fTYRB74wC3u+mYS+n6fD9Xg6KdkMsz6Sc6IQLs8P&#10;WeFvsqJdtG1Z0ax0a0Yqq5r2rYmuZUOZtZq1JoOZUaZGokbk3kwVoBqRJgnyPxMjQ+qq+QNiqFZX&#10;UDMrAI+fvIPwvr4S46saKCyFRpOL6mvkwAKY9wORDwcXUWk5gp1aHG1NI8avOwNNXyhGY24CgWUG&#10;0nILaO5QaAgumfFQfppH1rwhqxxuDiUmJuKPf7zMdD6bbYR7gqQxe0JGkAW0AhmXcwL33Xs3mlcs&#10;R9O112LXrt2mLh2Dr2LHvd/DaNtiAp6GWbMoOIpK5bO+I2xxBydZzYe8n4ROC8l7FCtz3Vy8/ueT&#10;8PGKSTj/258y/oj+wQFs27wRG159DZveesu0i9rM5yN7kfM8KBD0moRK+iyfxdjYGM444wzk8L2N&#10;74Ugk62Z0gIXMRqakXk8VjcrA2eX1+Avy47HnxbX4zdzC/G9mmk4r+FI3HV2NV7+dhH2/KoStqal&#10;cKxawDZoMMvGBlrJQsjYNGHRmk/1z4reXyajgiAVC6S4Ef6uvRi21Yvhf2slO1IvvOxDWuA+qoXP&#10;THsEMXrwZYQ7ngB6ngSG36CQbiPT6ef5E+yABBwl/tY8NxNxTsARy1RwHpmdEnqbIDoWP/utFv8L&#10;R4cR9d0Lj/M0uD2zCAR5CN1Xh86z0nCgLg29pRnoPjrZzPLGa8cjvI5mIpX7UFkxsYbts46gs2ce&#10;dl55JDYfrcyPC9DD7w4cdyS898tcSqf5M81kq9M8ooicuRPCgFnQ4vVRjzXzWsn2/SMkHXsKse3m&#10;sg8Hl5f+UvJ7xzM0a+yptOumkgppOIqmjxLQuEiHPJPh4/GgnaCiWBfNht5Xhc4LZmHfHLKV/Fx0&#10;FxXCQVoaOHEJXJ9dCMe3ajH643I4fz0btkutSFDvveyIjxch9Hwhoq8UILA9n2ZVPsL9ZEEELlEy&#10;n7OSKHkxK3cHK56ILYpP0FCjsW8acFAqy5A0H9EjxAYJBakd2aAKlw4r8xePGUqqhaYitIlJXbU3&#10;GiFGV62lI9Ro/H5kM4bv+wmcy2nOXatJiSWwt1eZkRBLmx0uZIfb5x8ifCyaJjBG88hNs2hi3XFo&#10;+Xw+5mQkIDkzEalZeSY83sS3aMazmEpskmIcYOKmUXJyCqZOnYq1a1fD4Rg3QCJhlE/K72Vn5DvF&#10;GcsjDz+I7537PTx03/244bp1+NznPodXX9lAbdSPwM57MXD95zCxag4ZSgkmCBDKI2v5h/TM//r7&#10;eZSft4nmrJItrZ2L3rZjsOo7pfjCsQXo3LMVf77ySpz/w/Nw9V//irO/9nU8+cR6IboBxTigaB+Q&#10;zyu2eQk2GzduREFBgXn/XJqEAliZSBqa1pC9RpBKZ6WjbkY65idlY35OGqpnTcapxUfisUtOQf+a&#10;UzDeNp8auRbB1bNNKku9iwnvV6E5p4XyzcJx7/Ne8WLMJra/Vm/wU1FMtFaYCGvfyiy4V1Zj5O5v&#10;Uchfg0nwRLMz4rMbcA85+rDr4T+j59bvwsZzHA//AM4nLoD3xT/B/UYrvJtvgH/n3WQY6xHh7+Hd&#10;jaifZo+vFwj0cU8gMZMW2bZUln72fy2ohuCTcLvOwvgYFbxytLxRgYHzk7Fr9iTYyvMwUJSP7lNz&#10;Ebh0LnB5IzrJXGy5ZegoysLEH+uAF+di5w+PwNa6HPQUHo23amdi+KdJwNYcXo9mFQFFDlzjazEj&#10;Rsr3QrlUCIorwVguUfd0KBGVMifsu/eoiYcvLqqPwcj7bxtbK37verWOFZWG8DjtKQftLc0tck4n&#10;BSO4yCRyTKeJJHtsEqL2mcCm2djxqak0d8rhKpuL/uIydFeXoWsRzYDvLUX0skVA+zLgjuOBl04k&#10;ah4F9M8HRvjiw2WG1gXsSbQfkwlotPX4Mv4xMqbxuUTIqykoB1hIJUNymLlY0cqPq9UPARcZiVOF&#10;nVRFBFRrCZGbwEfblrABZaETPaUegFuNJPZiNIzmbIi+8mxqD/iHENp7D3puPJOdsQbR1mJjhzva&#10;atjBlJpSHe1wIZPwxQXwnxfjbyFDcLRo1cQijK9ZhJWfz8GctMlITslAWjYFKD0JOTKNNFtYvhaF&#10;zmdaM4KtoegMMpaZWLJkEZqbm/DUU+vh8ZDR8R0UcSzhvOmmm3AeweSC83+KZ595Frfdcivuvfte&#10;kjuyOXb2xx5/CN/89rdgt9tY/3ux7/afoXvl0WRqNNfMSEl8GFrPfIitHQKc9y9uJb7i+b4mCqqi&#10;j1fXY2vT0bjhkjPxx1+cgz9ddhk6D3ZglPd94okn8Nvf/pbPYMfq1atx0UUXobW11TAVbQJJgaXe&#10;x+Fw4FoyLoGqAgWV/0Wf5WMy9SN/TGIqSmemojwtH2msn9LkyfjK/GS8/rePY7jtKIw2qx21WFwZ&#10;WYcV7Cffl5ssUoFyahuTbvR93ite9Bud56fZoFUcHEbhFJkpIFq/aHDNafDtupX9c8xiweyv6qOg&#10;Oe94cw1B7lNkwIsxuKoWQ80VJsZphOajbd1SjN54MsZuPwu2e76MoQe+idFnLoT9lath23oLJva/&#10;SNkbMOzcZFJk0RQYBDfA7fwO3BMZlBkNR/Md7yrF1pMTjHUwmleOwaISdNBqOEh20lmfjuHicuyv&#10;ykTvxTSZXp0H1yUF6J5fjq6iamw/9Qh4bywADmYZv6oZKRJr4d4aLeJnp6b+aM9iXCUkGA4CUm82&#10;Ou+qxIMX5Z0fg5H337bfXPV731tiLukElyRSIY1xs7im0CZOoEmknJvTEPROg8ebAIwmI/pCFbbx&#10;pYbLqfXyK+EsLiHVysVgeRZ6G3LQvzQHnSfSPDojE7u+QvPnV0TPq/MRWFuJyD281/p64JVisw50&#10;1EaTTJU1oWQ2ixAJNLOhumnyyLFCbRyZoOXpJHprnd0J+EM2AoUXATIbLxE9yO+UVzcU1uiIjag/&#10;QtYyxEZmA4UHqQ2oEbwHiLp7+U4HEQyMsiv4eR7BxbUfw+svQl/zfJN+INScbTSWe5ViQNh4JgXk&#10;YUJmhqAFLv+8Y6qoc4Z5DaVQdDelY6i9Brf9tBb1WUciI8WaoJiWlkit/B7moqFow1wUeZuJsrIS&#10;LF9+jQEVJ00ew7wIGmIvN998Iz776c/gsUcew+q2dnzuM5/FZ876NG6/9TZM2EYp4L/HHy69EOec&#10;8y3s2KWMaQEEO57E0IPnYWT1fBMabswfI2g0Gz4CuHhasqjZFQeUCUdTMtxr63Fg1fG46Q+n4aLv&#10;fwb33XUntm7eRjblR0dHB7785S/zOc7BmWeeyfdZjl/+8pe4/PLLDVsRm4mDi/bj4+PmHE0JSCO4&#10;yExSYqks1Q9BJpN1pSkRGanZZjJjXtqROOeYVGy9cimfSdnm2HZNpXA304yJvYubDMatVJcEUjMy&#10;ZkYB3//dVHSeASGTMkPrRVnO7giPe5rLMdqyEMNP/4raS45dzVXTBBV2t6gd0a4HMXLTZzC+dj5G&#10;2FfGCcTjZEq6xrimTLRV81g9Ta1Kwx7taxpwoP0E7Lz7++h+/S54J/oQ9nvgZzt7Q3IaE1xC2+B3&#10;XUgrooyKnsI/bCW6n/hrHmXxCHRV5mG4gNcrrcVgQTmGuR8prENHZTb2/SgReHYhIu3zsGVxIrYv&#10;yUD/HzOAzXUUEcqzphXIYpE/R0BCpmIljTrCLEOi+BfdU/OZfKMEouEs7L85Fw/+Kuufg8vb15f9&#10;JbKrwoTzhx2at6AQfytSL+A8Ar4J2lsEmoBvKlx+0iW+VPjRXGz/eAL2lidjpCgbQ3lpBJdsuGsq&#10;May1VEoIMAV5GCkvRzc/99ZkoXN2KnbVJ2H34unYc/xkbP5iAgba+NK9RE7HkTS7EuEaPYogcROb&#10;iJVLU0huWWmDaMAFj52NaH+B2vdJREefIyi9QJPmWUSHnicT+jui/x9v3wFgZXV8r0nsINJh6Sy9&#10;9957ryL2EmvURGNiNzGJvQFLRxAVG51d2gIioCK9dxbY3st7b1/v53/O/d4DrKm//+L19a/cO3Pm&#10;zNy5c3P4fnoyAmc+R/DURwieXIjwiQ/g3j0d/l3vwPHta7Af+ACh0lMWiwmRAeRvR9aHE2Gb2YKs&#10;pTGiM8ioZtbmoFv5DUa4fkLw/pUmkFJwOEyAcs2sglK6Rjvf7IKBjX6DhIpkLpWq0SWqQIW5yVqc&#10;qNkiJcVpBXQVWmkVeuLrIUMHoKiYLg1dRIFKfCZCxceV7q/ZIofNTvcogHUpa9G+bTs89rtH8ewz&#10;z6B106ZoVLsG7r/7DpQ4XCi1a7FmBkp3zkRuUndjxWXZA7xfA5oEFoHLpaDuj+8r3gJsZlXx3Gqw&#10;TatI5WmBtKSBmP1YXzxx7zi0aNYSTRo3QwqBb8mST9G2bVs8/PDDyMw6b2aRsrIycNddd+HkyZMG&#10;UDweqablNum1w+EwQeu4a3iTWX9V2TCXyjXpMtaqgQpVa+NG9l296lfgzdsbIHdGNwSnNzR1clWE&#10;W26Q2U5XxuDirpUWWPzUPV3etAum4lFmSQABQAClGbbItFrwzKiJMm398uEoBC6sJfUqokypkDcl&#10;K1yGiH0fylbfj6J5HVHyvhLwlJKQaCoAmo3w+OhIopulmUkev4ysOf3j4SjaR1m1HadxLbeYO90j&#10;7XhhAsSRDIQ8b1FPaJzpSZgaSyXUnaPNUPJuVZwhwJxvUg25NeuiNKENSuu2IZtpjqzEWjg1noxj&#10;YxeEVzXFvjuvQO6b1RHeWw9Q3otKYRJIrJq5SppVMFf6L9foSsNcTJlbAY1NNWUqkZxVRPm6Jlj7&#10;XK2fX8D49YsJ9U5/0MSN07Ra9qtNxauQRwuXNA19DRFMVajorvDASp5TBX8QBII76be9UQnnf1sd&#10;aeMrIWNUTVwYUB0nOl+DMwSQC00rIq8Jv0PgKapbF0U1KqO4PkGoST1kNK2Nc82rYG/H36DoLVXH&#10;qsULvwLBUlq/kqGUrvUUMTIPsotQKAyvPwpvWQEyDnyBYyseQs6qW1G89GYUfTAc6TMGIWfeGFyY&#10;zeezhyJ7zkDkzemD/DndUTi7i6nkb5vVBa45nZE/szvOfvoA/Dm7EQ7YCVjFcOydh9L53eHUnkNy&#10;E5IofBQcZWVevgXHf9JUhElCHVRsYp72uEnE2Znd8PTQymhW8VeoUpEuUc3KqFK9opklEriIvSgx&#10;rloV67nA5Z5776BwKUcibEBFz0WTc3IzzOrnzalbEPJHkLpxK1auXIlJkybg4fsfxtgRY9CEjHJo&#10;//5IWb2MlpU9qmp+AdL43C0oWDiC99mYwFLTAglZ+NgCxl+aoo03j8nspdzMIysgINnn9IR//V8o&#10;H8ex6rMP0aBBE1SpTGB74GGMGTPOAMtbb72Fbdu2oqSk0LCTJ598EgcOHDCAYgVDrVhSPA7z8l9f&#10;IrDcZPqnamWrVKaWR9xEAK5coyoq1qyFm2pWQv9Wv8KGp1tQadsjOK2OCdoK3A2IUIGNeyNGpul3&#10;w0ZlNP6J4SC4CGStdWT6roLgtclua/M4dHXJbgspV65tfydgp8EbJHuRuxp20x8/C/fO15E/uzMc&#10;ZKw+HifIc4cpX2EasLCAb2ZTuszNCUDdUbD8NnhPLeQAHeXYFpGVq16MVktrxo3MXBvkI8eUX/DZ&#10;utJ1uQFhehH+AEHARuaRVh/Oj6qZ6gLnB12H9FY34HSjikhvVhnnm1XDoSG/gW8DGc+J+ijdcjXC&#10;52oQSCoj6LyWeh0rFCVQoUtkvJY4uPC16jlZ7hLBjO6TTxn8qoa3vgFSn034+QWMG1+snrjztcQQ&#10;zjeEl4Di4Y+1/YcK98LJi+B7SqwJENFUsSrs5vvamjWrrpW+T1qF75oi/FVTOFfUpULXR/qLdXDh&#10;AQLLbYlIH8nnPasire2V9P2uRmbjKqaWS27bGtjX8wqTlBTJrsObUwGqGvCXTSZCk41ALo6lUBow&#10;kGWEyw6iaPebOLZgFDJm9TBbebpnteEgtTG1SRwcbMds+sXasVD5G/Rz5d7Iz1ad2NI5HZG/8Tm6&#10;SFk8h4MddRTOtU/BPr8dv698FLIVCoH2ZQ4oC/enBO7fbCYoqJ39qKzOWU1RPLM9dv69EyY1vQL1&#10;btS2IHVQhZa3SlUCSUxxTL0Tpb3TAinm8NjjDxtAibOWIAXNbGNL9jVnziyzLmffd/uQkFAH1113&#10;HXr37oPzaRew89tv8NGHi3D61DH+LgBvQBvvE7u1yb5tNwo+m8TroiuoazVukVwHS6HMtV92Hz/V&#10;4rsGaM2UbUZd5C4aDpxaQb+gBC6vB4uWfI6nn34Wzzz9AjauTzWB3cpVlbdTHYsWLcKXX35JILwZ&#10;hYWFBlDi4CLXSM/19+orr6FGzdp0iTRlfxPZnlgd3SDlwAh8a1VDnSpX4pkx1ZD2dmtE5muhaQLH&#10;UlnVVrkLgYrl6qnFQeVfMRyK00guCC7sJ22lolXxciMNk5lBeUtqjsJPKbOl35LVO02cjwNEeSVA&#10;pK9D/oLh/D31YyZd/+k1EHqvGh9rIpikYHprlH4wFGUpT8GvfqPrHpbcw02AYj9ojGMAo/EnRUco&#10;MA9Oey+yjSrURQKGz0pug0Mp/LWBb+kGfkBW9beqyHj8euQ9dgNyH7sJaf+4Bp59/E5JXbL+m6jf&#10;FQyoeAkkSopV7poFKvFmgYue+7SYkfqpLYFUIcHF5x7XDXBvaIKVj/3C6uivXmySuPfNpqFoJpWA&#10;IOJ1XkMUlv8lv0sHs1iMSagjczHukjamL7uJoHMT6d+NptxlmKwjWHwDokW8wUzS0mMEHoJOaEsi&#10;HEsbwTYvAbbXE2D/IwHo9ho4M/xa7B59Bbyfk5rlVedN8Pi22gg6fsvO/JoUsxxeKgLtAAL0PaMR&#10;zf44EbWfQvl381D8yV2wze1E4GhKNyaBVoFsY3Y1WlEeg4IUSSJ9pQAE+Ojm5/ak+sid1xWO/TN5&#10;HNXIKAbS16Dow/G0uK1QPpODrZ0DSVf9c2qRqmqGwJot+GnB++dNvr43Zv3cZAgqr+ib1xQ5M5vh&#10;o8dqo1PC1ah2A8Gleh0qT3VS/vomllClmqqp0S2qmYC6devj0cceM4E9bWauWTGzlkUUPOCHrawY&#10;C+bPwtiRQ1G/UQJqJ9TEO+/OgM8bgt8XIusLIKApYE15aoGmz0/ht9O13YnMxWMp4KohK5aix9g1&#10;X7znf3Lv6tvZCWZLU9sCWuDkO+iybuW5HHBRORQVEtPSNKumoA8dOoSevXqb+Mnw4cMxbsIEfPnV&#10;V9TFmOtL9iKmqrSDYES5SMALz/+VDK6e2QGgUrWKZHfsF2UnX18BtapUQkK16zEg8VdIfb4jWUAb&#10;ss7qvAe5M00MuChuorwWUxHwIsj8a2PqpRuk8hpexdkM+6HRMTEmAirlxUn24ZrbGMUfdEf4+FzK&#10;qI2goEA7HSRtK2I/icJVD6B0diuEabzCZp+sJry+FihKaoO8xWSO2kY2fyfHpIS/88FnNt9TPJA3&#10;r/8RVEJBHkv9g2L200cod/ShnmhrVoKCk2TAeRW9DoKE9imyV0M0X0BTB5HTCYgcpj6eoC7kknEp&#10;QdVWEYFSlbe8Cm4HQUNFpzTtHHOHLm8K6up9gYvKMCguGiIGCFy0mNG3ox42Ptfg58Hlo9/fmLj3&#10;7QYh8OQBgolfqyEN7dGeRJrntsDFalaVKlWpU3Kd36bXvClzETw5kTRKCiU/DZquKmYrUUr/TQQQ&#10;3nQa2c7hJsDOJghubwD75soInaxCK3o1gYznLGUnuJ9ir+414KIpOM3qhLURuOqKympHaHXdZ+A5&#10;vhD5q6Yg5/1OZD+qXi8FsZoJpCZZUf0whUqV45xzWiP/w9FklqpsV8LBzEZg/zQUz+9N8NE2IQRA&#10;Nm33aTaKl2/O48St+H/a3HM1hVmL1p3McAZdEL5XToHPmtMJTwxMQMPrbiRbqYSbalWkC1GFwHIj&#10;WYtWB1c2gUu5Rn/4w5O06FQ4Cl1AQktwkTLKygt+HY58HDn8LT5bugTHT56A3eE0LRrR1LuPwuqm&#10;OyQmSIso1uMrAOgWZSweyX5pYimOtpNVfMko3z9xF2JNsRrRfSfZp31BV5RveIzjvgPeUCl8BBef&#10;YgYEtYBfc3YRlJWV4PTZU8Z1++SzT3Hk2FFrXyCCipll4Z9hL3ytrXOLHTZMveVOMpZ67KPqqHTD&#10;NahDZmeCulWqonala9G+2m/w5rjqdE96wDs90WQau9nXJreI42eYS0wmvs9g/pVmuYZx9mKOYQwF&#10;26xEAosAqCHK32+Fko2/IxM+y3st5z3IKvI+PHlwfPcaMhd0o9tNGU1qCsfMFsie2w0FK+6E78Ri&#10;egcH2DU29plkW2NKtk5GqpQL5WrJqJqEQ413tJiPn8Nh70dQIHNR/oncIxKCAEEiquxaw0B+Qx1U&#10;AfwbqFsVSACog57r4ZZHUnYdxf86sh2SB5II/UYTN9L5H4OLhQWmzK103C49vcKkpoRt9GT21sfW&#10;V38BXJY8XmnQ3vfqAwX1CSwECyXOEKE0p60KdGIsptQCW/ykcbpk+Wl6Xzd0FTuKj2bvFIGPqJpu&#10;Uhd9DX8vF0soaXWAqQdDgNLCR7lbJq5TRvfF9yJF7CA7WFZA/ib915AWiPngZYeTJPK5A5HgMYQy&#10;P0HJloc4eB1JT0mH55MSmv2CqlEoqpvUdIGLLJhjbkcUfH4/r+cg1dFGCnoCjtQnYUtqTeZj0VwF&#10;7tQCM2XpfkrY/v3mUVV5s6sirR8ZS4jCHpxVE/a5LbHj5T64rVsC6lS8ErVrV0JtlXKsUhN1atdH&#10;HbKZapUqog5diIH9B8DpdMLnd9HKu9gvBAxJH3tCsxSBkIMK6oTNUcbXYuWk1IRls0WFErZC6kv2&#10;X4BQLXfDmwk3BTtrUV+rNvBMKeK/q3gWuCg2Y2Y8ZnaCbflvaVC2wRu2mZQBsS2BmbaC8fu9VB5N&#10;1fr4XgBur0tXz2tX9qpyjuQSCWAiVFAl1gWwdkMKOrXriJoEF+0KkMD+qVW9GipVV5nMymha6Qr8&#10;oU9NHHu1E8Lz2iAwnexrfnPDZgUIcUNjgYQFFP9es35n4i4xI6Pj6dgyRlaRdi3erEuwmIJw4Xe8&#10;R+07pFwr3g/73nFmCc4vGYYignjp/LYoWtwLJZt+B9+5ZXQfs9hHlGWtTTIsxSRRsAcscNGfFdwW&#10;axHolPGYq+CwDSDzoMGmvkFxUeqTQMCahLGCryZGEtdTNtXAVpM+mqpzsc8tzyQeZ/l+M+BCPTYB&#10;XblE/J2p5SQgKuNvTzTEl6/V+Xlw+fTxSs9kfkIXprgBL1gn4UFs11qJc6qdyxMY8DCP3z+5BTi8&#10;WJ1MQGPA5tKFWRvT8zkv3sqd4XdNLEfvE1yEmGbunL/hdwOliQh4X2LnHmQrpdBRMdTh1BjiuvFn&#10;A+z1UIjWO6TtHs7TDV2H0i2Po2hRPxTNbkZFplAp/2JuAhVHdFYxAbpiczvAtf0lKtY5HrucLthh&#10;FC69i0qhnRfjVeUUsNPsiaychNPKzvyx0P2rTS4GhZHHKte1zWxrnvvm1oSD7Kj0/a5Y91IPTOpc&#10;C7UrXIE6Na6nRa5PBlMbtWskILFBAtq2aIJObdviT3/8I1wuO10dp6HNVlNhZzEZBRKpuPT1L1zI&#10;NEKpXSh9QRV7ls8uMArDS8/So8Bg4AxKd7+CvPnaUF20n2A6V4AaV8J4+6l7utR0L4blEWQ8Mxqi&#10;+KPxiOZu4rV44KUl0LowAyRuAqICtQSTtIxzyCvM5nPSfSqVFZy2HjXWuie5AbrP9evX4IE778Dt&#10;U+4wyx0aNayLmjdWREKVCmhQ8Vd4fGB17P1rVzhnKeOYgELmonibZoes8fv37ueHLd4f1jS2BTLW&#10;e4rnKAeqLlRATDNSOR8OQPnxT4io+eTaynkh22A/REq/Rsb6+5HGsT7/+RgymecRLliLCOXQTF+T&#10;sUSDHBgCsZpmnNTMAkjjGPI1+yZqzCrd2cg6gssQsokKlm4pAGv0jo+x5xHqkzwPNUsfSRJUSY7M&#10;xcRS4t8TmYi/junt5S0OLgIlrTE0OGDORVBTRYSzDbBtWqOfB5fk3ycsSKNljZZREe38YSl/ZLsO&#10;fg8ZhXwtIpYBCh3UXPil13GEVNFuqxE02OKoKX8tjqRyq6wCNLo4Xrymv5Swp2bT/rZkMaUNEPT+&#10;jV16wgCAiROwSzVvoMI8xlpTacLa1U6UUYoSJcUv/AqevW8i88NRKJjVgYPdjCyhEYW/mRGI8jkN&#10;kL+wN0JpS3kgTRl64ctIpc873qR0m3UjSVKuWFU2CZQBm/8eXLTqOEh3yGMCzm3pelEJ5pFdLSB7&#10;mV8POYv7Y8Wf+2FquxvQpsqVqHFjBeMK1a1XD2/842/49MOFePyxRzB//lxkZlww09FSWIsqW82n&#10;rS5o4c6dO4epU6eYsgZuLy0o3/PQjw+x3wybUbwmmAVP+ifIWDoBdlp7v7aiJaCaXSKpRMYlMlO1&#10;uv5LcYqfdymUN1Kd/VQdBQu70it6lQiWTssdMImMEY4XhxA2uxNn07Pw0OOPYctXW/m+EiQFfIqx&#10;aIQFPVaQWjMjLkcRTh3dj+0b1iEzMxN2dzke/u29aFTxKnSudiUe71cT37zSg+5YJzhncJzpdnhn&#10;NyerkGtkrQWyYkmXN12vQOeH9/DTzdwvwUMxlniN4XgfGKDROfi5AtvZczqiaPtfaLxOGiBQ9nE0&#10;7IV2DUj/5jUcXTIFrtOLqQ97eat5BH0XsYTjSIbDW6dsU7Rjj2IrHFDTJ2px5iKDGw1/jfKy4TT6&#10;FY2xVt6JtV+7Aq5qZCd8FGBYeigdFDuxdFWAY3RWOmiXTsa+e1m7HGDiv9VqaLlfIECZXRjliZxL&#10;xLfzE38BXB6ttSB7cTOCCtGeAGEQiX6ZNqH3G3ARO+GJdEHmosRgLHARUBjw0HMDJhbSaVrZ+lxu&#10;1uW/E2Ph+7yBsBJ2+F2zfkG+nP0ahEobIeR9jZ14ms1lhE0iF2csWr0cChF0aNlCRJuAFr4FlcHo&#10;QdSbBt/JT1Dw2b0oerczvHObm0CeArM2Clzep5MRyd/F37spvm54ji9B3vu9qEi1EJkhK0wBkgsV&#10;E0gzG2AEMS6U/36TsoaSGiA6jUJI8Cqd2wQl81oaf12zUSqf6JnTHMUzumDHc23x3NCb0L3eFbjp&#10;mivw6G8fRkFWLj5ZvBiTJ47FeroIPn/AWiVO4ZNfr8BngJ3jo3x6qMwqYzB23BD84bGHzSpjlalx&#10;+YNwhsgilHTnzkAk8wsUr52KXCqiavtG3iWgK9HMBC95rybfRY80Nj9xT5e34CwrH0ixKtf7ibDN&#10;bArXR2MRPbLEMMQAQULK4+d1u9wBTJ+5AMNGT8Ceg0eoNFQmHw2FXzEXa18pPx+DZFg+n8espN60&#10;LtnU3Z024z24PDbMfePvGNOkNmbf3hWn3huMsvkdoU3kVVFO16ui6UqcU71jo/jmOq3xvDSO/zm4&#10;6LUFWpasmD4ja9P5i+kaFqy+lTKWSgDQ2ikybLFLuvCeogNwZm4m01bulovjpf2kxcAJQAEZyLBJ&#10;wBObE7gKcIUv8b94bE3HQuQ7eMonIuioSsSm/qhItwnKxvRRQHDZc9MEGny0AIPAwOeG8ahJN3+y&#10;WSATd7W05EfgEpV7JXBR6ORsInZ90OLnwWXVIzUXZFAwBC6altJ+RZGSqwku9LW8ulACRuyEuki5&#10;QIaFxC48DiQG5XSTsQv+3k2Zz63fWBfOz9iMH6jlBfye0pkDpU0Q8rzJTjzLpjiLFdBVMW2zqTwt&#10;QkRrLEg3RaE9HBAXhVHVLtz8zKzLuLAejpRHzQ575dMpUBQO24KOcG57gZqWZQKF0VApXN+9jZyZ&#10;7WntNC2YwEcV3ZZQWYJoBfEscIk/N43fubz9lFBe3uRiWUW9q6J8Xj0TQFWNkMD0RohO5/1qW9fZ&#10;DeGY0wrnZnTHZ091wD20yvP/8Qf4y3KxaObbuH3qSJTacqmodHeUp2LiFtpDR8FSa/o2EFCpBTfS&#10;0k7i1AkqL/sm7KFQiukE6F66MhE5uxyla+6F7YMO8MxX3kcDRN5rTAAUy7MSxixQkTW2QOZ79y5l&#10;4z0JgNUELgqclsxrTkXnMWYoyawt8hdNRuAEXYQA+9tXwuvVbF8IpaV2nDp9jiyGhoPXpzVRshxS&#10;JFeYhkJKFyb48/4U4PXx3pJTNiD9wjls2bAMt4/ohUWPj8HpGZPgJBN1KUdnHq87SaUiOB68RuUW&#10;GVAw4xgfh/8MXOJbjmjWSG6R3tOxTZyJ76tZ091kxzRgmR/1gDeN981xMTNfklm5e5qdCzvMaxlK&#10;zYJ6tIiWUqv9zzUjJCNqxVzoIvGViIvlHmlRI58RcGRwo8H9pmhU0F6b4KK4pZVMdzkBMOAiPTRg&#10;Yr1v6aOMOYFBXobei+lnvMV/bzUZ/5jbxNdx5mKARp5L6W/oXTfGrkW/CC7VF2QuTDQxF79iIULD&#10;squseAubAQydiCfRhQrxFJgFmUpUFEzvG5Rj42eavjI3pOh1nK3Efvv9i7duQMexZqSuQbC0BYKe&#10;t9iJFyiMoswaJAKKZozY6YQYNr0mc+FzVV7XAsQA3/PJ+inxyleMSM6XcH31AkoX07rN7YTz8wfC&#10;e2IeBymfiigzf46f/wV5swk6WtRGAFImrQDGqpkr1iJXwZqy1OOl9kNw+flpzUBMyN1zasA5v7qZ&#10;ORKNNptwJRFg+BjkMcNzE+CnkjippJmzu2L3O4Px7p1NUbhvKY3dXhSe3oStq+dh4btvwpaTiZAv&#10;h/2STzfHYQSPSENhVPo5FZQsRYoc9JXyPgsQLjmMcM5WlB5YhLPL/4DMReNRMLsTShT0nNsC4Rns&#10;8xmJBlhMgNK4g2JwZFaaRp/ZgOygIVmBAEbKppm0uLukQHUTuObTLZnfEJG52li/PXJmDUbm52RP&#10;u2ZRrr5G1EN3jtcTDtJgEDTk1oWpPSrBGfYRMf28Zo5wKKj74fhFy7H/0EE889xfMX7ibRg1dDC6&#10;NK+HrrWuxguDKuLC210JKE0NcAeUoKjAMq/fTRBQjEsKr/ZTY/KvTUPrO/Wt4+i4vF+3+kKfSTbY&#10;J5IVszREK6s5plocmaPZxr1vs99l7uiGUn6N62rGx5paFwkJyBiIiRj5JvAad1DBbNGV7zfFXlSF&#10;0dpllGAcPgRf+b0ElzrUNQVzteBQOhbTO9P03PIwlPlumIrAQ14C9dNMrFym05daTI8vNut9Qy7s&#10;15mAroApDi7B042wd3GrXwAXukWZCxsDRRQWAYbKVcbARc2gm3F5YhcQQzOzd5FcnthFGEQUXbLJ&#10;zdHNaQbJusH4Rf4YXPR7AQvPKR+upC3dorfZiRls7EzNIsgvpbJY7pHi6ArtUkBN3gYHJUSBDSo+&#10;QyrKz7XtQ1TrikpJH3e/jQtLbsfJpQ/Bl7eOx8jh6HrZUQdhW/cElawN3PNooZN477TAsnwSrvj0&#10;pZ7HMztN43sXn8faL1lCWTQJqcouaCWu9snR6lodJ0ih9M6vT4tHUJElVFCUwqrFcWXvt8fJN9sj&#10;66O74dzxNjI3vYoXb+uBHtVuxH1DOiPr4Cfwlm0l0zyCiN9JZiJgteoA8+7YF2QGrgvwXFiLrK//&#10;htOfT0XOhkdpaRYieOYDlG57HrlLxqJoWksEkpqblc3uOZrC1X1rLY5mQyxw1Cb6appRM2txTAq9&#10;1Q+G2dAlcCXpNQEoqQUci4ehPPUJuLY9jfxPbkbRmvvhP0ZgL9lNdnocEV8hFUVuAy20xs9no0zl&#10;05yTmblOwVV2EKlrZ6NDi1qoU7kS6tVMQELF36Bbg2txb+9qWPaopvJbIjyrGhkhr4eA5ibzFNAL&#10;BL7PWP7TJnDhuBoWp/G1xlhFxIJJ9a0+MX0hEE7kZ+0INI1RPLcO7Fueph7kEEBo9CiTWiWt4lgm&#10;bkIDqPs2sa9YINtk4UrW+Zn1JxdIzfq+xVwELnKZaDzDB6mn9yNoqxuLuWghYUy/Lra43lm6J2Ax&#10;zITP4wHc+ITL9xjOzzXqaeRH4HI1gqcILh/+IriIuTSKgYsAguBAcJFb9EvgoueWa0OGY4JGRMky&#10;/r6EF85jmBvTRVwOLt9rsZvUrBG/F3Fch3BpO4LLe+zErEsdqwERxWezUJ9DQX9WroCCmtEAkT+k&#10;5ekxcJFlJK0mwhHojqP81BrkHPqEgnuCQ1jC9+kiFH2HkhUPwD6bbhEFRZZHAdxyWkHjW0uRJKQK&#10;DPJzAyRG8azVtZdA5pLg/VSzFFDKam0epoQzxXh0HClp+exacC1oAAfP4aKgqvBSlOzG9l51Ak8L&#10;soJOyJ7dBec+GIIlj3fAnQ1+hVeG1cKO9wbg9Lp7cHz7P5Cd9i1cTjf1lKDiIZ/zEXQDhXAX7MGR&#10;5Jdx+JO7cXThMNi//C2C6R8C7r0UtoMIHH0f9s8nwEFFVd6NpvBVMEqW2Eklss1uRLCwgFZKpMco&#10;LXOInwmMvNN4vVotrI3F5jWiu9cW5UsmIbiHljtvNSLH5yP/o7EonN8NZ+cMwsnP74dt/1wESg6S&#10;2tsRKC+CI/ck7OnfIm/vajjPfolw3lc4tfZ1fPjieHSufgUaVvgNGtasgH6tKuOLZ0dh34xRyJ3V&#10;0aQKRJJuhG86+3FuM6PYFpOMjdtPjMW/1yxwsQyLmmafCCwcNwNqs6uyH2qQdRLQZjaFPamdWT5i&#10;I0DbVt2DaP4Bymc5zaE1g2eMoMDFJEFauT9GXgU+BmgEJDHXR4bUAIkFOJJzsVPzHtmLmIvf+SCB&#10;muCi6eGfBJdLzYCHwEFMRakiLu0EQH0r4/vxItzG2/g5PWWTnks/SQCMzuv3JVcZcNn3T8FlUcPv&#10;gUvEZsVc/hVwsSpUWdNe2nogXGIhpJJtNFX2ixfNZvxAshyBS6S0/UVwEbKL5ounxMsIygcVgLDP&#10;TdMMkrwCwg+/q8CuaKc1GPQd+Ojilwp5zDyEA5o98fPL9FuLd6JgxcMomdEBvhlaWEiaP5dKTnBR&#10;bRNr2YBV/tECEAocv6P4jApAWWtW4sDy8+BiNbkTjQzAxJmRWtzyq1iTKpyZdUgGzOieUVA1nRqY&#10;QUZDhSlc2BzH32iHXY+0QeE7g5A/tx2OL2yHzM1/JDifNPkjEkrVtVFBLeVOEEngSd8A56nPULDn&#10;PZze+CyOb/473IW7+VkZASYT3mMfIfvzMchd2Br2hWRws2oiwmvwz22OsjktCLRN4Ke746DSCPzC&#10;M5vQcjeFf3pjAzDqs+J5TXB+Tk/YNzyJSNoKugRpPH4GXOc34NCS+3F+8VAUfDIOZz+4FYWb/opw&#10;/i4EvTbYCrKQf2430g8vR+HBZPjz9/NejiB79wJsm3srnhlTCb/tUxV3dK2KO7v9Ct+93pX33YPj&#10;0xhhjcHsKhyTxuwzggvB+f8CXOLH8pqxYr/wvAKW4KyqBDhriYiJu8xvCu+8+jRWDZH7yWSEL2yh&#10;3JUYgJCMBumqGrmkNCupQiCjpnQBxQCN4eSncWBRE/Do0UxVU9Yt5hMHlwf+CXO51DShIt1VblnE&#10;eSN/dxPfq8BHJb9a+mfp6C+DS5y5GKDRLBPBJXS68S8zl9UEl5z3yVyK6yNgXJvfWKm9BBZT1vIX&#10;wEXNipfoBnhSvh/izajAlPJX5PvFL956jB1Djd9XvovpIDPLRN+xrD2ifoJLVKUBLOQ2iWAGWOTF&#10;Wk0zCgqBOfm52wCOBTaXGn9HKirf3joOIYoD6FWZRQ2e7ShyN/0dFxb0R9m8VvBMr4+IYgZkFUq6&#10;k6USsGitkYRKQmv8bjaLfl8KdP4yuMSEPT61K5otGi0rSFAJxJTCNae2Oba+a4GOxZY06+Hlbx2a&#10;Lp5OVyCpE4ILOiN7cVvsWdwDqUvvg630AO2jD366e15aSNW5cck1DJRxPM8i6jlJycyGz3GcTOEQ&#10;mU0ZyoM+OJTpG87GkS+fxo55XZHzcWt4FyaSEdAiT0tAOV2dcgKvY3Zz5M/rgqLZHWDTbMysJogS&#10;LL0EHqWwFy29Gd7jswlWyjQt5XjQXgfZ944C2M7vQPDcKoLOUrj2LsSF1HdQeCwVdmchvH6OXITs&#10;MpTJIcqHynD6ork4cuIjJK+Yim2fjMHJGYNx5u3BOPCX1shOaguncpKU8DejthVQ5fX4CXimT804&#10;CBTiff+ftviYWs1DZuaaW41jpOUlSrDk+Qmw3hnWtiz+uQS52ZU4nrXoYrcniLI/CKzURJNMp0hK&#10;gPJplkIIQCTDAgoaQBkCw8T5eRxg4mz9YjjAJONRqHkEq5riAfjKCS4K6JoqBtJF6hb16WK7TM+U&#10;86I0EZ+9gllXlLeHv8kn81KtbH7XAExMty/qOJvCHuZ57JiXu0UGXIpjMZdfApfkR34MLkHSLa9b&#10;Feh+Hlwuf218Ol6Az/VrBP3XWDkyJrHuEhrGfb6Ljd+Pg4uJuWg6urQNweVddvF5dqJFJZXXEkdz&#10;QxU5BEEOgI+fefien8/lLplRZBO4hMzaFKG9PrOopciMidmwIVAAT+5m5G9/Hhmfj0D++1Qc5UiQ&#10;bovuRmdVIZupBj8V2wrqUogIAhI+a6Xz9wXwxwL6wxa3pj/8jQVQZkpTVpfnMy6T+b4Vh9ESfUeS&#10;AsE1KOQ3IfuD6vj6i9aY//EAvDTvZmw7vp794EWEgCGK7aagajZCafThgJsuUjmCAScVmFaPoGMK&#10;ZbMPyoNeAoEDX+54F1/MHoBDH3RC3vvNeA2VEJp+He+3JtzzCbyfjUH0YBIiu99EyWejkTmHgEKA&#10;yZrTF4XJDyFwagn78xTPbYOHICdnwElQD7LPI0FCjbcEEU8R3bF8+ItPwFl8Gh6+r1k+b8hrgrgR&#10;sslQ2AsfQeaT7a/ihcUD8MEXvXFoQTuUJZFdzm4J+8wEumHNgLlkT2R65ewXpflbOybGYyP/W3Cx&#10;xoZGZR77fn4NvuZ5prcluLSl8Wkby61JgJ19VTijKYo/mwzX4YWU9bOGeQhcNPejJQ4yhpI9AyIK&#10;uhs5tWRV8mtkVJ+p3wQ+AhY9F+vhWCqYq2Mius8EdEOOWnT7r/1pcLmsad8xGfpIGVnp0cb46u/0&#10;NvbWI/OoZvTOb6MeuqWDl+k02w/BJe4WCahCiqmW/gvMZS2ZS/YCukWFVCD5YDYLXAQsPwkubPHX&#10;8fcU2NXF+dxXI6jMwTJeeFFFHutaAggvKE65Lrtpte8zl6sQLm1Ji/sWO/IswcTaL9cEvkxHixYq&#10;DmM1KZIURchuob0GzBocM2BykdguDijfN/NKfAxQuKEMX8cReg/JKN/xGvJW3I/s9wegbC6to6Zh&#10;SXsVWzGCJgtFUDFCHG+XCeFPC2m8Xf6dOIuxwEPH/z5YWZ9fBBv+RrM03nm0lu/XQ/4HlXHgkzr4&#10;gC7RB+sfxpa0j3CicD/v0UHwcND9UyYsBZmKy1s3gGospJ+AQuUNkB1Egzbitp3vqbqfB2npX+Hr&#10;lD/jIBXjzMJeKF+kXSZrwEbmkjO3G0rXPsZxOk7//BCch2fi7Mp7ceYjulIbX4I/Yz2RLAdRMy2u&#10;WixePvI6lGErUFMmNVmjlyzJqyCuilVHVDeWYMfP4CZzycsA0g4Dp/ej9Mx2zF33LCZ/NhR3ruyC&#10;T5e2ReGHXRGcXofuWA3jskUUwyLjKzdrhxpAW+1acTG1WH5L3OW82C4fjx+2eN//uFljYzFVTUVr&#10;D2mzZ9V8nntuKxNnyp3dGSXLJ8Lz3auI5NId8ipeSCZJeVRsRUzFTK3T8mlJRhwwOGgEDUtGJa9m&#10;JbgYuj5n0wfx75rYosCFxyXKw++6izpajQpueQ0y8D/ULTUZdLGTqJctj27t2qZYf8sVcC5rgGgm&#10;5a/sVzwO9VjgI10mcMR/a2aBL9dZhS0uc4sugUvLX2Auj5O5KOZS3IAKzh9L2e1iLr8yzawtUsDW&#10;AItOGAMbc2I98jVvTquogwKSssoIn6mJ/C38vLgy0ZUXZQJPakJAHccCGwGLknHMugg7wak0kTD/&#10;GjvyDDvSTQtrxV2iRH4VPTYrgtnRJu1dtD7gMklIQTZ+y/Aa7ZooxYoY2ikvN+ZaUZF8EReHSDVJ&#10;OeSy7Fpt7SklyJxHOPtr2HcnoXjFfSia1w32GarBQatIy+gzcRAKHJ+rkr8p7SghviiIev5DoZVg&#10;xoCDLpZ5T4KpZp4LXKw8CgusLEFWk6ukqU7N3GivYt+0hnQDGtEdaoZdC9rjo3f6YOuypynH2xEt&#10;OI5wwWkqai77jsARclJQXVTocriiLgOofiq0l0zQQYX2sM8sRqOZB/ZUpIxgcxSlJxbj3JrHkU6A&#10;LZ3TDuULuyHni6ko+CYJnrJc+HhsBNModLtpiLYRcI7x92XGAKhEZZAtpDFRAWr1t6w2maRXLcBR&#10;0KZzwWLKGa362YNw7fsW9nVrUDB7Gs7/4UFsGtMH86f2wMvTxmH40lHondofjy1vi+TP2iPn/Tpw&#10;zqfBmpFAVmn1qZZ2eNl/oYtBdxkAtX8GLnptuanWdLWOp/GxXGCxIT1Xen8gFtDV1iI+joN3Xh14&#10;FlRCyZwayExqjqIPR6F043M0UClUvlOUNDddO7ngwg6BAvvZMHBJndImNNlAuWPHhEyfcMhoKL18&#10;3y2mw3+akAhrVTWPIeNwCVxcPJZyYnbB67ydelmVxptehIy/wMV4BrEWA4R4EquqG0TPNETZG/Xx&#10;7cArkPsC9fJ4IkJFN1D3rEXDRp9JJkxaieKn5lgxsNFzJblqA0QdlyREbpH/TH3sXdz2FwK6D1df&#10;kLVIW0DWRaAkNo1sUzD3N/CyWXUceBKVYKDbZKaheCGG0ajpebkWK2rd0PWInqfvmZKAvS8R/S40&#10;RqiAN0BwMUDCixQwaYbJSkMWeGlx5NXm934bLZH/L+zAE5R7hwnAqpPV4aqB62VzUkHyynNREMxB&#10;SbSQNLyUgOE02aCy2PJhxVTUZBH0e5OCbpBfi+d4lJBASpaBb5PCa8aJF0ktOEdLugXFX7+M7E9u&#10;Ru58ggytk3umslnpZ9PXDqngsxSegKAgbbwOihFcAyIW2Oi977OSuHD/8xZXEAm2poD9BLeC+Yk4&#10;vLAT1r/RCUt/1w0bp/TGwbtvwdk//w75s96CfeVilH+VDN/urfAf3sX7OEeBzyPo2AiiBGpaRrsv&#10;iHIPFV/xKN6/i0LsZB+HwlT6QDqiOduQT0aS/tF42JffCmR8xnE7QgF3W0Wiw1owSjcnUMy+JDOh&#10;QmhLU23GrkWROkfIpyA62YmHj+V8LCmib34M7m9SUb56CXLffgXHfnsfNvQagHUdO2Nnhw442LYF&#10;dvRohoXjm+PJV/pi/Kqb0WnzCIxa0QP/WN4JOz9tibz5WgOlxD0Cwyy6bHNrwaupfY6DYS3sbwPU&#10;hmXG+zIOLPHHy8fi8jG5xHzMd3kMVYfTnk5mnRLHOcDxL+frIrKWrCW9ULr5CQRPfQKUHiCS5BI6&#10;CN6UNZuC6uxbLWGQQVPKhKBFKQKa5dRruYVeAr+Lxs5GI5CPYpz3ZaOYYC1jINZiZfiK/fAljSrR&#10;nLJMYxr+BuVlNyNYrsCsGMa1lk7FjL5hG9QpswBZOqkKBc4biUl1kXFbFRxtWRFHR/B33zZBOK+y&#10;qY0dUDFuEgjrt5ZuC1gMK+JraznBVQgIiGJ4ECZWBM7VR/rKNhtjUPLjv7VkLucW0H8rIOV0aG9o&#10;i2VoYyQFdFXyUv7XxVmd2M1cvBDFS/g744cVV0L0eH3kv3oD9tyjGyATKarD78k14mtRKjYBi+kM&#10;j1VRXPV5VVnLb+PAep5hRx6iFSgxQUoDLlQCHwHGxY4vILVPPrERb2ybjk+zVuM790HkoYhW2k3L&#10;QCtKViO3yaA9LQPfYhO9JPsRWHGoI6Tt+tyAkUBIRZjCStQTmJURZE4ieGENbDueRd6no1FE/9ox&#10;vTHc07WUnxZsjlWeQIFfFf0xiVRGSC3rJwE1CwH5fhwo4lmtlwT651v8NzquFmCWzqmPIx+3xSd0&#10;Wz76e18sG9sae3o2Q3qXtjjYKhG7OrbEN51aYUevrtgzcghO3HUL0p/7I3LffR2OxR8isDEVwUP7&#10;ORb57EyxvXKaTGsBZICgoSREf9BJ9lHMMdwP54FZyEt5BsGML/m9fH7HDhfZoZ/jEFDCGwVedVe0&#10;lIK0kd/xAy4ek0CGwkz4ju+GfTNZyaK5OP3XP+HkI3dj98Ae+LptE5zq1J6tE86064SzHdoiu0NL&#10;ZDRvhL09mmD57S3w8ls9MfnzUei7cQIGJQ/Cb5d2xRcruyFtUUuUL2CfzKmN4OzqVP6qdE2qs58s&#10;YLDAPL58I9aXxgXV8zioxJoBJLERuZ/Wd3UMq5i3cpCUFkA3iI8eZVXPbYSSmU1RMr83SugWOva8&#10;x/vcw34soOKXsV9s4iXKBSQokHUoWZAMLkhj5mJnudksN4n8hYDspuEsFqAEz2Nr0Q7MO7IYM79b&#10;hN0lRwgh2mOK8kv6YxlHPpcQK5tX4fLQVthLxsBfXolEgDpYdp3xLtQu7ZBquUtxXdN+RKH1Ccgb&#10;WRO5zRvjdK/r4Pu0NqK5tQguVskGM7PL75tYi4CJxwpdPJ6AR7qvPc1UwUCk4noETtXD6cVNVseg&#10;5Md/65+v8vt9pJvhLPq0dFH8BgBIkwgu5mLZTDkEIpvZI5r+mZiHAMYwFyd/wxMHdQHaAHt3G5ya&#10;ciX2DbkKxdNvpAVtyt9fZ5YS+HhsBXpRdg3pMVGQvzeVxbWDvu0GHqMewebPRINjhrlY4EKEIDgI&#10;yUXysyIlWHD4c4z58HZMSr4Hd2/+PV7+7i2sylyPs9EMQpKNAyQYChgA0aZqoQBZCq2ryYGh32rc&#10;KgIJ7TE8Sr+WexSSq0XKynNGZMl9uWRw+xFKW47itU+j+MNxKJzZ3fjZ2q3QN50gwn4zCx4lmBRK&#10;Kw/m8mZZU9NigHEROOIK8LMtpizzaiP3/Ub4ckVnvLSkP5LoNqye0BFHOtRBRtsGONGyLk60SUR6&#10;6+Y406olTrZugdMd2uFwxzbY27YlTnTrjBOD++LkLeNw+tH7kfb351H28XxEv1kPnN/HfteWFllk&#10;GgQeLa3Q9hbOIyg9uhJp2z+BP+cQAYRAT/AWEGk46FuRkfD7djKjkvOIHt0O34aPkDHj7zj6p4dw&#10;4LZx2DW8N3Z2b4u9XVrhQLumONu2GTLbt8SF5k2Q2ao18lsRWNo0Q3aLOrjQuin2d26KDaMbYvY/&#10;euOujybg5uT7cO+Ge/Hbz4dh5vIeOPRRUxP3UA6SibPMVuGm6uwnK8nPYic/AO84uMTdTr2OVfLX&#10;GGhXTa3vspLh9ChG2gQqBKWpdxNMn0d3dG4bZH04HOXb/oqoAFcJf+wrxf0CZGnx2TqVjzALuvyU&#10;Wy3HoAxqdwoXv0FHFXY4UEhTuMexG/OPL8Rz2/6C21bejTEfTcbDK57CtmKCMqVSjFryriZn33Kt&#10;NH1NNhROhcM2jHp0k1F6bVgmAy8PwDL+VphBQGHp7w1AdgMUvFsdF9rfhLL6jSgrFVD4At8/1wyh&#10;0qoI2kUYCEQeGn2j2zyWcmLcNPouuU18rtCGXRM1V8DD70VdFeDdXxPHZ9b/eXDZ8Fy1ZpvfqBOK&#10;Zqmi+FXwyWURMvFAJkGOih/0EOm8V8NPYAmRySgGY2Xiqq4uQaiMJ1XUuZCo/1kTHO51JU60uw7p&#10;T/AGTjTjBVUyF+sjmvo15VzI10UVEDb7r6hTiJw23kgphcZ9D8HlCK0i3aAwrSvRnqzSdLiPHZxH&#10;8Jh7+hMM/XwS+q8ZhYHJ49BvxVgK4714YN0f8fbOJOy07cWFQCYdpkKjFF6CidLOo4rBiLpTQ0z6&#10;OZvWsFgulFwpUVpS0KjOqxkWukp0AaJl9KdPrYFn8/MoXDACdq1JmqeFkfT3ySokpEbgSdnNo9mD&#10;WTETCiwF+scgE7eiFoh8TyF+0GRZ8+e1xOefdsB9H/fAi9OHYemUjjjYhZS0Q1Oca89GtyKrZUuk&#10;t2mD821bIYMgk9G2OdKo0Oc6EGxa1UcaH4+0S8SRbu2xp08X7B0zAHvvmYxDf34E6e/9Be5V7+Pg&#10;O3+DbWMykHOaFuw8Ahe2w35sAwK5J2k06Q75Ssh+0mHbsBoZM5OQM+1t7P/zg/j61kHYObIjdvdu&#10;iQMdmuF4xxY42a4ZzrdvjQvtWvM6mptrPE8AzGjTgmDSCudat0Ve65Y41zERxzrzN52bY1Pvhlj8&#10;x954auE9eOXr17Evsh8fHn4Dr3zQG7s/bA4X+yLwTgN4pjclg6xtmItZYsE+/zG4xPubwGKmqgUu&#10;tfgbzQJq+rimWVMl9uKdXcvMFHpnaIpZ+U1N4H6/GfKTGqLw/T4o//IP8JxezD7ZTUGkS0gw8VHh&#10;lV8kN8dvHilHkifKbZiM0O0rp+Fyk6W4KbOFOOw5hk9pqJ7Z/CLuTX4QY1ZPwcCVo9A/eRQGrRyN&#10;3657FNvtuwg/KpNB9mNYi8VcTDY6gSxKFyoaXoFy5wB4yitQ4ak/BBOFM5BfGeH0qsAFMpKMGghn&#10;ViCo1KRrq03S2iD3keo4We96uBs2RW7dCjh361XAV60QTWvK8U4AcqsjmlcT4cJ6iGTXpY5WQbDw&#10;GvjK5MFQR+U6sakoVbnSVLzXI7yrEb5+vtaeGJT8+O+LP1dP3PBS3RCymyFYqgMJ+eI+nACEF1la&#10;g6yEF1/CCyKIGJeIVMrnvRYeP1mLnmtP6cymyHnqBpwlsGQ3qo7MmysDWzuQvdThMbSBtQrPXE+0&#10;vAEh7VlEAPMQcOQamWI0tpoEM9XQ3UnE1syOtsOkqYyBi9YRFdPX/zRjOYYsnYS+6yeg+8ZR6JI6&#10;HD03DEOf5JGYkHI7JnxyB/705V/xQfon2O3ah6xoLhwRG4XAWkAnN8m4SuSxCjqaPARDWy2LIRLq&#10;Y9N7AQXhQk6+QQpcuBeeI3PgWHEXyuZ2h21GQ4KMrCIFlQIemNYEoWnNKbSKy2jfIysl/XLGEm+X&#10;lODnm8mpmUPL+UEHLFreFbcu7YU/LhiKLx7rj129qbBtmpMFNEcOlTSzTWsDLHovnQqsdq5dK45F&#10;c5zvSKXu3BLnySDOtGlKoGmPk2yH2rXDkS7dcbR7Vxzt3QXf9OmB7yZMQM5rf4N3wxeI7FoN96bF&#10;yFs+F9iTitC2VSiY9zq+GT8Uu3v2wpGB/emedcSuri1wtEdrnOnYGhkEjpzWrZFFNpLNa8oh4GWR&#10;Tek6xa4ELpl8ndG6DTJaEAj1unN7HG7VDGfuG4ezn7yB7ftX4FjRXpRRLb86vxpvfXwr9izqjsD8&#10;5gABQXEQz3yyFoKLkg4F5D8FLtajppQFMJfHw2gA+Jvo9ETDXNzasG9eM0RnJvK9unAm1Ua+Cjut&#10;vB2+AwuNq6gV5dFIIY0RmQoNklmGQgOk1yHZI4qpyiz4ybhdNICKB6YF07CjYDve2vkuHl73BCau&#10;uQujVk0mqIxBr3Uj0HPTcHTbNAwDUkbi4Y2P4ljgJJ0izZAqoKuYoDVDGiaQqSxFOFhIhr0ILlc3&#10;+G03mUTXkON6Es1rULqmKlyftERwcTuEF7dHaEkzuD+k2/5xS3jfaIG8YXVRVLcRPDXawlmnAbJ7&#10;knm80BieRa3hXdIG0cWtEPygHUIftIZ/SWMUrKkMx+HreB7FXmNlVsqsaWgn8SHooQ5/0wzrH6v2&#10;C0l0f66XuPOdNiFkNCMDuZ7MQuAiYBFDkc9F30rJOqWquXIt/TdRLhXs/g3cPKmLbk2AbCRQTAD6&#10;tjlOj7oKaY1qIa8ehaV3BXgWtED0bFNECE5a/ewl6zGMpZy/4XOV3vN4Fb+5kWypOj8fSSTZyk51&#10;m8HTqGnmR4Mn5uFg96/OXYuhn45Fn/Xj0XPjOHROHYmum0aiJx97rh6CIevGY8iqiRi+bCLuTv4t&#10;ph+fja9KvkRa+ASKovkEGU2Fkmr6OWh+Fb6m+0SBEYAZIaHgKC9B23T66EbJldKSAi0yg/sCLcJm&#10;BFTZ/eOJyJvfA2VzmpngbmAGB1frdWa2QGBOE5g9mFUOgEJ9+TSpYTTfU4QfNwtY6qGMinH2o+54&#10;87POGENw+d2Ho7HwxTFYPVDuRksqcFvkU0nPUXHPkx1kEFyyWjczj1JcgU0a2U1au4ZU6oZkOI2Q&#10;2aQxcqXszZogm+5JTtNWyG/TCqeaN+cx22FX57b4jqCxvWd7bO7WFF8PaIWjE/pgR8+W2NO9OQ53&#10;aoLznVvjXIsmOMvjnyJgnaULlt2qBYpaNEdxMz62bIZcgl4uj5vD69BnAhnDXOgO6THN/KYV0lo0&#10;w2ECY+lrz9Dy7kaQbNHnteruXHCkYdvBD3Bqxa2wE7Q1e1dOBuKZX4WspZpZAKr34tP36jcrjiJG&#10;El9oyudkmH6Ch5LulGUcJksJz+Dv6P44+D2Vi3AntebrdmQrPVCU+hh8GWvoAuZQueUyUz6CLho6&#10;Gqig8k3oWJNRiE3LGPnJVryUzrxIGo5492J11jI8t/VZTF16K0HlTgykPPZdPQb9Ukah79qR6J4y&#10;BN02DjPgMnjdWDyW+gTOhs6R7UjOqAIEGCvWwlPyHBHluETSee5p8Dg7wGe7AWGPGMUNBMCKOPXK&#10;lfhy+BXY2eUK7OtwNdtV2N/2V2SrV+FU+xtwrkEV2Ou3gKtae/gT2qCoUW2cb1UBp7pcj0NttAvj&#10;r3GszQ042P0afDv6Cux+7goUf3utpdskHKEyeiYEFoFLkK/9dKXcmxthzcM3/Dy4fPtG28q7323s&#10;CJ1sSJp1I8FFS6sVLbYCRKYindiJam2WVSF9qo3QOTKRDH4/qz4pVG1rF4BjXRFd1A3nOl+PkgZN&#10;6du1wbGW16DwWX53V0cgnVYhuwqipF/IqMffkK5lNSEjqoko2ZECU+GyCnA6epJBrGYHO9ip5RxE&#10;BWI1Ha2nYbiiXiTnpmI0mcuAdaOI/mIuI9Bl8xi0XzucTGY0unPw+m4cgz4pYzBozVgM/GIcpqy6&#10;E3/e9jy+yFiBo57jJKpltDC0QpotMZSTFDQUC/wKeAhk+ic/WlOIngiFSUCnFdnhXEQ9RxA5txS2&#10;rX/FhffHonhOF1pUsr+kugSZWrSoyupsZFZda9tUrab9PrBcsqxWEwjFWz0qg8ClLmxzE3Hq4254&#10;7dPuGP/5YDy6/Has+vxpfPv87Tg4pC/OtWyL3GZkLQSaTCp6TqumhjVkEmyyyAayqPjn2jcmuNQn&#10;EDVEfutEFFOZC1s2QU7zxnxNYCKjOdE2AWkdm9B9IWjQlTnTugkuSPnpSl1o14AAxWN0ootlQKoR&#10;CpokooDnEEhltiRTkivWkpS7JYGLx89RE6OKAd6FGGtRS6ebJBYjly1b7hvPdap/NxRMf5kycgJB&#10;n0pEhOhy+8gc3aSTJ+Hd8QxBvBPZopZpkA3OrYIw+zik5QgzyTwuAxb1nQEWNpOfMq8636d7Oqsx&#10;WQ6N6PRmiAiUzILHmtCOmI5ZrVAyeyCKl98N/8Ekuunf8rxFlEMan5DiH2LPlAglK7IpbucJRk1G&#10;dAnd6AuhXHxTugvzji3A/asfwcSlt2Bk8gQMWjcGPchSOiYPRa9NY8iwR6Nbygj0Ws/HdaPRM2UY&#10;hq4ciz+sfwrnI1k8JmmQjBxlUZMPeiGXyyrPcJKy+SoNcDujpyrYFNUWy1nUn10JsL1XC8dGXo2T&#10;ba6DdmAsatqQgNIY5fWaorhOUzjqtoGtVguUVSOQNmiDgjqNkFe/Gex1W6CgLl3nVtfi2KgrUPQu&#10;vZXvqKPZ7EfqpfYsU3zHzBrZyWJcBB0+ujc2xJrHrz0Xg5Kf/vv2nQZvhY+25I8qIeS6AVGXmISC&#10;Qdq/mY9kFoG8q5C+/jc4/kYFZD+XgOIn6yDv0SoofaYasl+ohqxn6Z9OrIvcplVhr05LwAs/U/86&#10;5AypgqLHa6D4L1VR8HxFlLxQA/l/qoHClxJw7qUqOD3vWpQfv5rMiOhIN8ld0pqKvoSdWkSQcVgB&#10;LfEIDrCqqflpRb7M34bb195LhjIOfTeNQ8/1HLT149Bjw0R0o6vUi4ymNwGm14ZR6M1B7LNhHLqv&#10;GY2BqydgIl2aR9Y+hekH3sf2sl04h1wUK9QWdtKXpiD5NQPiJauh1TDuGAGHg+snLZWV8gtoxG0I&#10;cmYnR9thRE4uRfHKB5EzrzNcCxpR8GsB82rCNU2boTUlWDQxzEX+/cVpToKLxWQuUfV4i8dkVIlf&#10;yWLnPuiEpCW98cq3f0Zq2SY4XccRObGV/fgIBYkuSMuWRnmz2QQuUuZ0MgYpcBZbepvGyGibSKBJ&#10;5HfouhJ0csge0ts2RXoHuksdmhA8KFwEjgvtWxhXSk1MI6uVftfCsKI0sovz/FygVdicjERspCVB&#10;gyxF5xcjOU/w0nOdP4PgpCBuejuLQcXdNYGgxWL0G7KfTs1xqEc7nHzuYZQd2EiFJkNQTU6NQaAM&#10;4fyv4N/wAHzzOxBwmxAwEhEkawnPllvUmH1KZdHKc7ITZdVenFI2AdxaZtraM7cGAYdut0BnphrZ&#10;zDxVBawH27wGZKDdUb7lLzSe23jebBo0OzVcCw9pfIzBoXsSptsTclMOPHATUEooIGdDZfjszAb8&#10;5Zv3cEfKYxi67Bb0WzEJPdeMQae1g9Fpw0B0ovHrmjoaXQksPSiLvcms+6ydyMeJGLh2MoZ+MQnP&#10;pv4VWZR5j5aoUO5k7DTpQOkzTIbKSWE8jLDvBficdGFU6Z9ehvZ0VpHtSAkB4Thdxo8bI/3eSrhA&#10;I59Rvyq89drCXb0lShKao7BhQxQ1qI+yBN53ndYGVPIbNENZI45Zs+uRddu1cH5CAnGmJtWvGmW7&#10;Mj2VCgirwLcCxgoS0+sIa8P60mtQtCwBC/5wY3IMRn76b/eCRi86d7Wggt+IqJfuiduaDVIBJ9Gg&#10;sHJUcm6E7+sGSP97NXzd9wpSqGuQ3ZTAUrciTretjKNtqhAtCSSNOFi1aLHrEy3r1kFh49rITKyK&#10;9ObVcLbpjTjfrBLS+NuD7XiMO69EyceV4Dt7E12tCqR4CgwTXIILOLgXzABLsdXJpvYHO9xPpd5e&#10;sgO3b7gP3VePIPrTCpDB9CNL6b3WAhgzeKSavejL9lg3Et0IMt0IQr1TyXbWTsGQ5bdg1LLb8MD6&#10;x/HXnW/iS/tOnItmI8dfSEtJZ0gxFk2xBmip5JIFlLNAISP4iL2oBWnJDF2VdXERZAq2wb33LeR+&#10;PhbZs1vBSZCQEAdnNzeWNV6qQOASZzB6NICj9y9rJghJJZFb5CT7uTCvLbasvRUHS1Ip0GU8MQWt&#10;5Byy6UYc7tWJ4EAFJkvIIosQmIi1XFBgl4psXpO9GMARYxCg8PE8wUNAInA515YARmA5374RGxlK&#10;h0Sc7aCAcAxg2HQ8MRrFcRQzkSt20c3hORSsTeN5dFwBicDoAtmUznGuLYGM34szF12T3CEDWvx+&#10;WudmON29JQ7fPgbOr1PYp+V0QdjfATcVJwuZqe+iYEFfhNiPHrIP91zVciE7nFXFYiia4Zlj7Tkl&#10;cA4QkC+5oVonxrGYzf6fo+1nqyC0QAwnEflz2qBwUW9k08X27n+XzHk/x7scAeKasmUpgBao+LUI&#10;1svr8vLKHMgh7z3lT8NHJ1fhqdSXccfaxzB6ze3oTQYiI9Zz43j02DKGMkfZ3Eg3aMMYukJj0Tdl&#10;HEGFrhHldMDaCQZgBqSMx7DPx+H51L8gj6Prk5yzSe4026TkUAtcbLye7+hJPAJ3eT0oFd/kjmnG&#10;1a+E1yvIYm6kh9AI4S0N4XihKs73vgF5tWvDWa0FHLVbIq9eDRQ0qonSGg1gq9QA9nqJdJETcKT7&#10;1Sj7cw1gbRN6EzUIXJrYucKUvY0UE8Rs1hbPEZW4VFH9UrKmohtRsKEJZj124/sxGPnpv71J9V70&#10;7GyJQOGNhrlo6llTWZrF0S73fqUZ266jQNeHdy/p+rRqODf0amQ1qoVygkhe/QYoqlMPuXVqo6Am&#10;L74O6ViN5iiv2RblNdqgTDdWl9auLoWqYT2c7Ua28kRNhL6kS5VOlCzRRvR0i9hZvtKmdGunsUPP&#10;EExUpDtowEVukeb9qd7Y6zqIh3c8gd5rhqHHJgLIRgHMSLIUMZWxhq2odUvlYG9kE7PZOI4DTZZD&#10;ttOH7Kb/ukkYsnI0Rq6agtvX3I/nv30VGx3f4Ez4PEpIh+VBm+CvObHcJj7na8VmNC1ISeN/JqxH&#10;ViMKK0tbhEhGKoo2PYvMBSNRNrct7NNqGrAIzKzFZu2ppKbkuHgzIHMZc7noGpkiSI2RM7s1Mr59&#10;iuYsg8DHc7so8EX5fP89bO3aDsfbNyNLiLkcJt7C53R34sAgMIkrdhxg9DyTzCIn5rZkCnTonmTw&#10;UQp/niwkk99RrMQwFB5HMz6GIREY8lvwvdj7cXARoKS3J7vRo84n5kIwijOW+DXofFm8vgv8vQGX&#10;DmRNbRvg6IiBKFmURFDP59hTmaJFFOzvkPH5PSiTOyPXZ66yc5vSJaqL0OxqBInaBG6BMfuVAGKS&#10;7IybqX4kWPMzJUF6Z5JRzk5AkG6Qk8yweFZ75H08BiWpTyKav5FjnE4DYm2/YsaVcqdRFXNVbMVP&#10;vpofLsQ+/wnMP/8xHlz3GG5ZfxcGLh+C7iv7k0EPoxEbxEfKn+SMstg/ZSyGrKKsJZNh0/j14Xt9&#10;1o8g0Aw3cRcjr2tHYOTqyXhj9zRClo2gSiTRUmrFeMScKGF0jNgXJWxfwu24DU57NWuGVXpp18zN&#10;tfCLySgOo+1EtPf6kVZ0z9sir3sCHPWawUWAsdWth5I6lKnareCu0RSl1Nv0zvQ03kkEDjRDNLMR&#10;3R4yQue18HmvgJuA5XMpK5dARhDTntFhLekpuwGR/LrY/nH98iV/qnlDDEZ++m/nm/VedGxuSESq&#10;Co+jIt0iq5xdUD6Wprxsv6aP9yu4SMP8zuuBzFoIrySY3F2F9PlGAkdFeBNoLWo3hasuWUtDomLt&#10;5kTMzvBU7wJ/zc4oJEqebVYVZ4dUQMmrVRDdW4fWvg5BRR1yPR/l010Pn43W3v0sO5cUUFm6HFwf&#10;B1p9LnAJ0oKc9JzAU9ueQ7+VI82AdRO4mMG0LEOvDWPJYMaiMwe6y8YxBmDk33ZbT1eJ73XXexzU&#10;AXSl+nHgB2y4Bf0JMhOS78Nz2/+OLaXbkRY8Sy/XaXI7IiGyExOP4TD7lDtDiyLLqu07CTwBMhwf&#10;dT6qi/SXA/kH4Dv4MUpW34Xi+e2pALElA9Nqm8JKZikBra2mUH9cvsGqcmaxmNqk7gTuOS1Q+tUT&#10;FLosRFxBeD00ZB4fgjvW49CkMTjRUQpMhW2l2Zp2BlguKrIYzeWv2eKgI+BQ0FVMwrhPMRDSZ5rd&#10;kcsjYMltaX3X+r3ea4782Gf6rt6PA4jARGATP1d2Gx3/0vfU4s/P070SuJxqUxfHW9aja9QVZdNe&#10;oZIchKvgG7iyVyF0bBrsiwbAP0P5LLUt94fsRSxGxaJMnEX9pkzpOVpOIYaiWAqVaC5ZDcFI7pL6&#10;NKRypnShipK6o/SL++DfvxCR0n3s12yOo0pRkhEqwdCjBMMAiWuYTMWHgnAx9rmP4ZOMVWS7fyLT&#10;uAVD1k4iMx5Ew9UHPbcMROf1vcmMh6I/GUsvylk/GrtBBJSByWIolEcauF4bh9G4DeOjZjeH872x&#10;6E+mPXTlFCQdW0j3nOAml1wzmXLFozSsUbEXxQCL2VLhtt8MD5mEtloWmKi2rWZgw9JbewWK39Vs&#10;fD+nEaIpPXGia0Xk16kPZ22xF7qPdVvDX60NSqs3QE6DqsjsRv1b3ppGvplJpIWtCpTQGnH/BgHX&#10;r1BOBmMl6REPtBzITheMeuo/Xw/nU826oistFPmZv21vVnmxZEMNWsMbEfDcZNBP4GK2ENA+tKVX&#10;8b1fmxq7ihwrDZhogcBXTVD4XA1k9b0e+bUqk6UkorxuYxQ2qE3fjtSrTgu4arSAu3YznGlwDQrv&#10;vgm+ZY0RTiOy0g0Kl19nptLUQWZNE8HL46hCn/IBDvQ3RGy7tVcRFVxTxoa5hLzIDmbh77veIPOg&#10;60MQ6Zo6ipZiJAamjDbgohiMAKXLplHoTODpQmoqn7dnKj+TxSDQ9GMbsI7WJJl+8NrR6MhB706B&#10;GLpmIiZ+PhUv7fgrUrM34DxBxsnr8PhjM1d+soaYixZhE30W4JlFlrxGfcYOIrvIhj89BeU7X0LW&#10;IlrkWe1oNVvDNauuqZwWL0JlJW9pqvRSi892aCdJJXiV0bWyb3kUKD9u3AXVm4XPgci2FOxVRm47&#10;gQHZiOIfMXCxGEpMyQkgccWOK7eaAZCYois+E2cXeq7P4gBz+UyPxTosgFGMJw5Met/MAvFa9GiO&#10;x/ZT4BI/TgbdKBNz6dwUpzs2w7GenWD7+++A4+/jwuYncXjxYGTP6UpAJmthvygWZYGLtZ7IFBYn&#10;sJjyC9obaq6C4PoOv6s+NDEXtnkEngUNCDQtULJwODxb/wKc32QSB6NRukERusIEE5OoRhc45HfD&#10;F/agMFKKA+Un8PHpL8hU/ojBn03CoOQplJ8JZMp0wykvfTeM4CPBgk3suVeMmfSnPPVbPwS9+XkP&#10;yp+MXR+5RwSV3hsIMJRNMeue66dg3Nr7sLwgmQ5XqbVUg3Kl5Ds3GZOWFaiR3lP8VnDYR8BLlqKY&#10;qHbOEMiYVA4nX5cTZMquR5AEIJpBtrywOU53ux6Fjcn2GrREcZ1EAgx1koa/jCwmr1lNnG95Ncrf&#10;SEAkrQUihbWpkzfAR4BS8lxU+0g7lSBLUKHuB71X0rPho40u0vlEHPuo6cEYhPz836o/3fRo1hdk&#10;EsWklS5l/lUyaw3MimUCjdKBjX+n6Si+rz2HgiVkNKRR+KYDvM9SwJrfyBsgOtZvTjcpATmajiZi&#10;2ugKFSfWR/r4Soiu68LfNOdxqrKv2CGlVxK8iMDsEO1npKlvJQd5iM4IbiS4lHLglX9CV4RehxZ7&#10;CcdzSZffO7EQfZdxkDfdjE6pIzlQo0yMRQym+wYCCEGl9/phbBx0sRsOusDFxGdi4HKxxQa+NxlN&#10;/420SKvGYdDKW3Dzygfwt4PvYcWFFGRF81AWtJkVvlpioCBfIBAm6NGqkDLLH5eFUSFxsS1dKfx5&#10;vK998B37ALlL70fezN5UjERaXA4irbCAQ9tSWLGBy5riLmozrWJENipWwWfDETrzgVmaEA1cADL2&#10;oPCd53C4d2eca0cFbkk3hkzA5I8QTOLgchFgLmtxZY8rfJx1WIHYX/6eBQpWiwOLmuI8l3/2c8f4&#10;4fv63em2ZLXtGhIkayPz9k6IfHI7Cj4ciCK6g7Zp2lOqqXFrBCSKqwh8FUtRbRWBs3Muqf/8BJST&#10;paimr0fbt8xJJFsheCeRvcxoDPvszij+5Ga4982iEu6iFcihgVBKAt0fArYWvwaDKhnhQS4dlN3e&#10;/Zh3bjF+t/Up3LzqdhqyiWTKEzBw01SCwyS6QJb7LfnpmUzZYlN8T0Ai4Oi5YSiBY4hJj+izdpRx&#10;i/oRkCSLvTaTabOJcXenaz5x+b3Y7viWTNmGqK/csGEXjapWkkumlLSHcC4N22L4y/ogUKa6uVr4&#10;S90kAQjRXQlppw73rwkEqkVdATjZHEWP30i9rISyBonITayDM82rIqtTAo1QJVyocz2KmtRDYdPa&#10;OHULdZpuVKioIoH1CnjpEoWdPH7JtQirKc5CDFBmrnJrzJKAYw1xeE7zfw4uK/90U7+9b1Dhcyjo&#10;pFZh0S0qutiKWErAR5AhYsnv0r5Eqj4X5M1Fy2rQyrSA7++tcKbFVSis3whldZqgqF4DFDSsQ5+O&#10;SJlAK5ZQDccmXYXooVbwFVY2keZQsZWYo5XSOpcKCQuNfURfV8kIWv8VRGv63FTWiGIeHgXWyBwI&#10;NIURO+bTmgz/YioG0F/tRXeoNwdQLlIPAkvXDUPQd/1gDEgeQHYyDH3XCWj0GX1cAogApg+Foncc&#10;aJIJRmskHPze5nEcdPrMqZMoMBMxJHkq7tz0MJ7/6m/YYf8aeQQZR9RmAsumNqoyemlhlAdhAYuV&#10;mKelBFF+RxXbQ64MRHJ3wM1jFL3fD945HEhRemWFztHCOIFJApVI2by1SPm1QE/vqWi2FuzVR8ns&#10;VihdeTsC+99E4PAsuD97BvvGtMexNg3JEGLAYsCFLtA/ARc1k8gWex4Hl8vb5d+9/HsCjvhx/ztw&#10;aUU3jiyrRRsokzijvWaqaKDuaAjf622hfZ8Ds5ta7hABQv3hmaeEN7mLAhcxGWtltHNeLTM9bQV1&#10;2VQPmSzFOTORfdyGrLE3XCv/gKg2ew9foNLa4DaBe63UpkzR1VUCZTnd7xO+DCxOX4GHvvojRq2d&#10;jL6rhmHQqhEYvHY8XZjxZMrj0SN1AhtZM8FC8iMG04tutthzV4JLp00jTWJndxq8HhtHm++pdaX8&#10;dd0sVs3H5IHotXoghq0chXtoePaW7SWsEewCLiNTiuOZzNyojJdifCcR9L0BX1lr45qYygLG8KtI&#10;N/XIfaVZYmMS6wqqI/BlQ6QN+xVVugoy61TGqc7XIveBeghN74TSP9bB6a78rHFNukwNcLAfQWNj&#10;I4SyqyCk33vEVKiThdTZ4ookG8pBu9osZPbRcwmWXY3gnmbY+FLVfw4ua5+qUG3Hyzd5o+ebEvXo&#10;BvFAZs2P49f035TifzWRTJuXkY4pjZ+o5hYolJJ+Ha2D/HtqI61BJXjqt4SN9KuwYWPkNklASR0O&#10;fp32cDVpjQO8geDa+qRetRDVdBZZi1mfRDSUfxfR6k1Fvukqecu6csBnUzlzSRFJE8VX5IJQABRG&#10;VVGiw66TeP/EB3hxxz9w28r7MH7FFAxbd7Nxcbpx8LqtHYzuyX3Rh35uXw5ybw6sQKVHioCGAkG6&#10;2muDBGMcaSz94vUTDfB0IdvpvoXWaDPZzMbx6LZiBPqsGoNRApnkh/Hazvdw2HMcebQkPrpDYSU9&#10;ib3QZTLV3ukeCQBNlXtaH3PNYX4eKCZDO4zg8SXI/vxO5M7uhvLZTUxwUWUUg7NrIDLHqksbmlXT&#10;MBvtK63PA8ZSKwjZBvkf9EXRkqGwvdoHWROaIrN9A7onYh1yRaikVGwrPiIA0Ot4+6HyX2oChnjT&#10;60ugpFmnS881hRz/Tfy9/6TFjy/36RyBRrk1Z9o0wtkOFeB/sAHCbzcxW69o3ZZ2w1T/mDR/gqyy&#10;bbUxvBiej31i4i0CaL7n4/d9cyrDOacqHPMSUTKzC/LfHwvfN68D+dtMbCUQKIdfq8I5LgqWajcJ&#10;V9SOzEgmVqavxR+2vIjJqQ+iX8pE9Fg9DP3lutCVUQZ4b8pRVzLg7poNkrysm0TZIaPRDBBBRvLV&#10;c9M4dKJbpPheT7HpjXLDCTQpAwg8Q8iw6TKtGo8xNBS/T/093tr7LjbnbqMZLYE3omCyJT9mZT+v&#10;0UxmKIEO38Dvfhw+W22Cidb6aNJFyajXIlJGZkH9UVW5kL0ikF2fTK4mzvZXvksl5Ay7Cfa/JwBb&#10;24OdDOxrgfJ3qyJj5NU426oSTvT4DWzv0nMhUYiUVkZAawgVa9FMsZLonDfwkQzJQzzwEAfKqsG1&#10;NRHrn6vyz8Fl+cutrj77Sdvz3v2NqPjV6LdRyT0EANEfsooQT4AyXrSixETKqGaUtCCqpBr8qTVw&#10;stuNKEpsClejJshtkIDznaoho1d1FLargYIadeGo0Qrpnaug9C/VgQstzMyTNsLWxcYXR5r4jp2u&#10;kov0y94YYe/L7NBTCITLiefWFLDKApqOl1tCX9kZyUNW6Cx2lG7HG9+8ReV/BCOT70LP1RMIFOON&#10;MBg/OAYqvcRu6P4okm8CawQZTV332khQ2kBrRHDpQSrbd91ACswQ9KeQDCDd7b5msInV9Fk1CuNW&#10;3Ib7lz6CJcc/xknnaZSRRRmQCUZoZSiuvDZTP4aiKxfObAmhjE6+VuJVxF+CUPpmlG39K4oX9Ydj&#10;Tkuyl6YIzCeACESSahBcEhCdQeVJoq88N5HWmu/PrGk2VnPPawA7XYLoG21RNKkestpUg/JW4qxC&#10;zWIJ31fmy1/H2UM8LnI5u9AM0eXs5XIWo88u/vay5/9us8BF8ZbGSGuTSABrjzPtEnG4Oy3kU60R&#10;fqeZybwVs1Ph9Iuuoyl1oUYgIbszdVdUEmFGI0Sm10c0qSb78QY43r8RZYtawbn0PngVtHUehi9a&#10;SAOgHCaqrysInzcAV5igEk3Hl2Vf4sV9L2PcmpvJUiYQKMhaaXQ0QWCYCcGlV+ogdN1Ew0M3R/G8&#10;3gSXXspVIQhpilmZt33WS34oX5smWjOUlLteZMV9kodhIEFpGH83YcMd+NP2v+LTtBQcp/wURUpg&#10;jzrhpGwosUFSI/mh4BBUSNz5TpSfRyPJ8Lgm0/BWMeBiFi2axcV8TnDRSuhQGd8rogdyuhWO/eka&#10;bO92BfKm1kH4/VaIHlC1Sfan7SYEbLWAY/Xofiag4JFq+K7XFUi7j/r9bSegoDa8ZCcer1WJ0ktX&#10;y+u8nhhAHXXxPcVJ82qjbHULbHmp5vwYhPzy397Z7RZH9nVGsIBISLbic193afVzuSLTbEQy498p&#10;O7BUQNEMZbS4p1veiJym1XCq2a9wbtw18C9oAazogdzfXYtTPa9ARv2bcL5DdZweyxv4pgOpVg14&#10;fewM3oRmiES5tIQbZDQKHDnLasFb/jg79juqp1wQUkQ2sQPDEIIKvKkGrJOf2eCAHfn0k48GT+OT&#10;tKX445cv4daUhzBiza0UFgrBiuHGDerLAe8rwSDAKJO31/pxFIIJ6LqODMXEXRR/IaCQ9QxaS4Gg&#10;YPTn74y79CWpLT8fuG4shq8Yh2GfjMXjX76IVSWpOB1JN/m+KgthCmST1poCzBKXGK3lFZtpbK1V&#10;0mJIlB2Aa8905Hw4ESVzO6NkThO45im2oAJI1RGZYQV9rQ3PqVyaep1BV4n0X1X68XYr2O+h5e9c&#10;w2ThKviqmRcLSKjAregaqSmZTgltl4HLRSCJBW1/pPyxdvl78d9c/p3LP7/4fgywfuqzHzYTMOYx&#10;s9u1NZm/R/vdhPDL3UjdW0F7Ojnl6mhfKbETAor6Q2Ci19Z0vlX6QmuLIrOaEGQa0j3iPc3vipIN&#10;jyKiWraeLPa5HV5N4dNVNeU7ODallJkDgQN4+9C7mLhsKoaQvQ6kLCg+0nutlpZMoswIQMYZ49SL&#10;7rYJzJo22kwiGJeHMmGmlRXQJTuWXPXerHVvk9B/GRnvqimYsupWPLSOrHf7P5Casxm5NIplcMMT&#10;8VqTFZQOJVxojZvMkpi66kArvyVqEMbBS/8UTmc/ehJaBCzDfwX1k43KrlkiGWjjHhVUhXNHNex8&#10;8gocfYEuzKaWZCtNqHNV4CIoeXy/RsBMY98EpFOutjRB2qtXY+uDV8CxgcSisCqPpSx9TdwQWOhV&#10;eJ1aB0gXzH4FAnYSg/yGyFjUGCueqjo4Bh+//Ld3do0H3TvaEPlUOY7sgdTIXLACO0RFQ7uc9M1U&#10;f4WvkVcD2NsCZ++/Bgc7Evm63oDiP9RAeCNvJkup/bQkxxNR+OaNODPuShxu/2ucGkD69kEzhPOJ&#10;jgQXs4jRJp9OFI+AZWfH0TXyllaD2zaFCppKBLcRWMRY2NkmB5s9HpSrQV5AgVFRajcHSYWkvBEP&#10;KW4ZMoPnkZq9EW/tegf3rfkdhi2fhAFrRpGFyIpQCDYqrjIRXSgIZrkAwaYHhaSXovkK0onhsJng&#10;MC1Ot43D0WndEHSmi9Vj03CyolHov54++JqxGL18Kv763WvYXroTOSS3brEqyQMxRFmWJhmKoKJ4&#10;v080V8HeoHz9Igp+BqJn1qJk5QPIo0IUz2wPZ1IjKgv7cYbcotpGwRTANNvC0kL7+Fx7IEWpgJ5H&#10;2+JMt5pkAFToNi1x7keZsDEQad3KPI+3OFBk8TdScsMk9PiD9kMwuNTiIPbD9lPftY5lzt26JVsb&#10;vqfzKRmvDbJbtkMOj3W+QwJOj6gK/yudee9trNKS82oTcGtbs2dka/FAt/J/TDCc74nBOGfUZL/R&#10;0L3XGcULp8D33RzK517Kjxarki1SZBSABxXZQUU9FjyDj859ioc3PomRK6di6PpbMHjTZPRZM5wM&#10;hG4wQULstiuZbGelMShOR3DppQkCujY9U4ehyyYyWi2YpUz04Xuahu68cbCZmey3ejxGrb4Fk+j6&#10;PLbtKai8wiHbYdhCJfCECCjarlb7e1OcfSa2IgeN4MLnkg+l/VuuNeWFzBdkN+HgXDjd7U0qiJbm&#10;mD3DlDFrgq3XU5eon/QEIiXXoWT7lchaSlJwlHJSUA2h0gr87Cp4yUas/d81mfIbBJQMV0I362w9&#10;ZKT8CnnfXUEWZMVbpZMqrxD08JGulmaR/LYriXMVEaJun13RwJH8VtWKMfj45b8dzyZ0TP+kQRg5&#10;v6bLYgVvhF6Kv4i1KLirLUR8AZ7QRRaTXheBdS2xedwV+G7KlSidxhvZ24w+W026NFr8yN+XVAbS&#10;GsGzuirSHvoNdvW9AheeqcD3WpCa3Qhtpq3V0aJ5YfmOChwRVYMEGZ+jH3t2ETs5k+CiEn9+drz8&#10;T035qvNJFQk6Si1RJTTqr5kmjgQ0Lewl4JTRZcnG7rJdmJX2Ae7Z+AiGfjoSQ5aNxKA1yuaVwPAx&#10;FvHvT/bSm0LRc40orTJ9x1CoRsaEiMKWSoskINLMFN/vtWUsGQ+BatVQjF4zAXev/i2SDszBCf9J&#10;WkWnyc1RrDfEpusT5TXLB8xKWhsCoTIKvOqnkK5nbYJjx8vIWjwGpbM7mKlW5b9oozLnAoGLWEsD&#10;YJq2gqX1JuBE3m2K8FOdca5PHSpqM4JFbPq5tZ6TEZDNWKn+YgdqSqqLN4GL9V2j6PpdHGDiz9m+&#10;99kP3v+pz34IKmoXgcxcg7XWKbt1E4tt0SXKaa01So2Q0aEW8m6mTL3ehgylqQUubCbfh/2ggLeV&#10;A6SALV0mMr1y5bbQTSyf0wBlc7ui6It7EDz6OV37dKiEqTMYggo1KX1Bfe1EATYXbcOfv30J41Ju&#10;Q68U5Z+ItRJEUoYSPMhwaUz6CEg0k0OgMEFZgkmv1IEEkgGUmSEm+1vJmpp9VOC286ah6LhhKPqR&#10;sQxYMwWjP78Tz+18Fcuy1uBg4DA5dTGNC80LjQsxg01AEjBTzYooWrVz1ZTfQhnmuyqxwJeUZc0U&#10;pcPregk2B5kGwUWpG2YRsYK6ZDEKvgZUCoUAo/d9mTT+2TciqgXHZB8m215A4foNoDWCCtbyMUQC&#10;EdW6IRu9hlJ+N496TZ03rEi5LWaNIY9VqoJUFehSXUuguhHITMTat2pmx6Djn//tfDqh+bF36oSR&#10;rnlyJebwpKRcSqhRVl5AS6/FXIKq6UD0vFAbeR9dh4MvXgHbquqInmyCSG59BLwV6FLxouQL0tUJ&#10;CWAUxN3aGNkvVMbJZ9gJhxoaWhZUth8plwEi3rDm501Cnf0a+GxkUf5XaO+1b7RqtXot/9NSU77W&#10;ez4+Uw1SDghBxiC9yinwnxkwDqgL5chGLva492MJrdWDZDIjl9JSrZ2MnqTC8o17KWNy/Ug2Cg3f&#10;661pRlkvUWAzrW0F60wgWLRZfnjKSPTj675kQwPXjsYgAtOYZZPx583PYHXmeuRRkJ0hBwWb1yzw&#10;k2tHKxoMi+ISVFROwlhVgqa/kJboJLyH56Los9tRsKA3yue3gvbCcc6uRVeotmEuoWktaLE1E1IH&#10;wekNEPlLJ6QPr0fG0hgXNFNEhZXSZinnpVUjZLdKZGts3v++q2J911oKcHn7IVhYrtblLf6+ACMO&#10;Mpca2UnbeE5NHNSUD9PM5MSYvJhWBBaCSWb7RB6rAbLbNkJWi7o42aoKyu5LROSd1oaRCFDl8pjA&#10;LQFGSXECXVPPeKaybhsiuKApHLN4j7O6oHzdEwimrQC8GVCxcIoEtAOBk+NfRuU+5z+NObvew90p&#10;D2Dk2inoQ2DpuY6gotnFTXSTCSLGaKwju1UQVgF/JWfytclLSR1MkBnCRoPC8e6TPBb9Nsp14iOf&#10;D149EWM+vQXPbXsFm4p24rQ/jQ69ja6PiknJNQ5RDuiaKTanGroEFzr2ZNwCE1ogyqt2GNWjwEXb&#10;4Ri2zutHeC885ffCYb+JCk+XxWTjyhhbMdEgdU3MRaCgmtQKL5hHkwRLfeN3VCgfCm+IlSjUoTw2&#10;sxiRLpLqwvD78hriFSYFQEr5t8BFRKMi3Dp/EV3XE9Xx+V8r/uvgkvpExeZ7nq8aRkYNswrSlK4s&#10;40ml8Dx5yM6boEvk92mWh+iZWRllm+nCfF0dOF8f4YI6AE/sIV1zaz6cF6+L1SInH8EIubS8+1rB&#10;taEySg5bNVx8NlI0JeSI3pHSxctdwqklB3V5vkcJLvvY/WUGVMRUBB1mQRfBJcqhQZRswNRt5cCp&#10;jquXiE+gUWxDNXgVYI2oninZjy1ShAO+A5h3YQl+t+PPGJlyF3qtHk1KrMDuIPSkBepJF0g+dB+C&#10;R99kMRpNcyt1m743LZwJBvPzXilyn8aZOE4PszBNwWJars8n4LZlD2HG3rk4ETyJgnAB2QotZyAW&#10;2KVQUbrIwoKUMwWqA2abDa1Tgvc0/KeWomjVQ8hNakdlsliKasYGkpTX0RaeWSqUVAN+Wu3I6wSX&#10;8fWQ1rE+FVXKmmgWKGa3bYJMAo5KLKgpcJrRrhk/t0BEwKLvWb+5BC6avTEJcD8LLgQlul4CKsVL&#10;4oART6YTsJjPlPbP32t6XOUWsloI8AgwrZSx25rP5Rq15zk6EBTbIr1dIk52qArPYy0RequFmR1S&#10;pX3NFmlrFyXGueY2MIAjdyisjNsZCbDNaQH7kuHwbH+N8rWDNDGX4G1nn3Lc2b/OsAfp5A3rSrfj&#10;ia1/w5hVd6J/8gT0WDuURoUMhCzFpODT7bHWn3GcNcXM9wQqPegGGbAhgGjMZWi6bebrTXSxKQs9&#10;lo/C8FWTcN+6+/D2Ny9jf/kO5IYzUB4lMyV0BOn+mpKVYiSKw3l9iHrIYLzKq1GJUUow5SHOyPXd&#10;y8FFNV1Iw2hk11GvxsPjvNF4E3KFlHcmxQ+XK7GN78Xio6oYJ9YRFHiwmfQRAYTy1uh56L14lf/4&#10;Z1bshu/zWGZLZuW0GW+C4KXjlyj15AYCXA0TMA4cqozVr9/w8xXofvgHXHHlnjerf+0+3ISAIEBR&#10;8oyVoBPgxejCdQOqRGeKeJcQYAoq0WerjnA+fTJbJfpy9O2Eovz8UuVxAoifrKdIWb01KASV4eHF&#10;+/08pZc3YVNCEG9A2X/0C4NEV7lGAVtFBMpvoSKuJYgUcYC0gMtiKJqJsRLXpKRU2JCHxyNL4Huy&#10;En4prqZ/aSW0j3LQr+9r0aMPdjotWcjEftLVT84ux6PrrSSpPstJe9eT9m6WdaJvTXbSj+5OP6Vv&#10;m4xM+eGWS9TdTE1aQqk6Mp23jkbXbWybx6LvxskYueo2TFx+Dx5Z9zjWlaQgPZLOK6OgkfoGVXLT&#10;whe6dBQuAouXMuUyCXkO3ksmKe0WeLf8EaWL+qBkbisz/epOagaf6o0k0VrProlyWvPQe1TQW+vj&#10;eKdaONsxEec7WBmvhpkQDAQOmQYwrDVDWjuUzufWtHOzWFMcRPGQWCNoaFr7PNmPprjlKmk6WuCi&#10;BYgCFwMsytyNAYtp/J6ARGUXVGZB389sz+uha6YFijrXeV5DGgEqrYNWXbfCqQ4tcbKjashUwaH+&#10;18H9bHOE3yM7I3CKsWmxoVnpTEDVlLM2iPPPqQrnrAS6j21RsGQi/Hvm0LIqsZBupkCc0mEPu1Aa&#10;teMwwfrd44sxMeVRDE6+F12Sx3PslGYwjAAzxLDO/greEjyU6S0Wa5aK0AXuzvHtIjbD5z3oMvek&#10;DChtQey118qhGLxmJKauexAv73odWws20/xlwhMthE/MlJIY0I6fBAizNzQZSzTE52YxJkHF74U/&#10;4KK7ry1HBC6UYRNb4QPfUZV/xVqU9R0l6w75ZsDt7AKfq5IFBIpRUmcEEIa9UE9NnCQGEMaoG9eG&#10;OiYg+V5TPpnFTMx+Rwag+F0e11T+j71n7fYhZiPA0a6q15Ew1EQ0pybyU2pg/Sv1/xyDjn/tb//b&#10;tYfZv25Ml4XAoSmn8qvp5hBcPDyxW4jGRqYRLBP6XWXeDxhQULLdb+ChHxdw3UAAqmhmgoSqujix&#10;GAWBQ96ryGKuhNv/a3aWbl4gRVpmsxLzPDqeAsYEnwiRMuAYRDSfzQ4+b9BfkXMLYEQfrSk7DYwz&#10;WIJ9ObtxwHMM5yM5JKNyPaw1GqGgrAOo3FJmwhFZjNypkL4TsSPTfRYf7VuCx9Y+iTHLJ6F38nB0&#10;XzcUnZIJMmaaeorJvBSwiCor+1fxF80UqCnzV2DTbeNQdFmvrEyymjVj0HflWAxbOQGTlk7Be0dn&#10;4qD3GAXQAb+sk5sXQ4DR9HVAy/kpVLJiHgqiV66StlsltXbvegtZH6t2byu6Rk3N9LTWx/hnVTbJ&#10;dpHpHVB0T3Oc7pSAs3Q35Bplt2jJ1oYA0NJUhFMTGBhgEZjwO4ZFaG1Qy1ammfR+gUUbAY0KULXm&#10;e3rfWpMUj8Vo1bMBlxY8RtMmyG/exrTc5jwPm+I5OR3a4hwB5jybZqsUTE5r2QRnWtXDhU4NcKpT&#10;bZzsUQ1pfWvjwpAEnB9RExlTGpgEr+ArLYBZLU1sRclyWhvkn03GJtaWVNvs0+x5vyayF7RD6er7&#10;ETq5lPKYTdkUS1AeawTldDfzo/nYVrQdf9ryPIH+FrNItUcygUPsZOMQdKYR6S13d40C91qlLHdY&#10;MbhxJsDfOVWBXMVTxtJtIhiRpZgUhpQhZlJg8uo78OcdL2JLwdfIidL9jTo5dl4yZUKFMYIUT/4v&#10;GCTIaG8tnxi0l+NfTknOxz7HcezPO0SZtAAmEqF0Upb1J9mWTEveQ1rrFD0Kv/sJeF31qRt0hcz0&#10;s8VaLm4Kb7/O6KYBG4KEcYUENHxtbRUSf36pGRdIzYCI1eRB/KjFjhPwXAMvCYRWXZ9eXB/Lnqn1&#10;74HLyfl1upeubU5GUoUKfr2JJstdMQpPcFAuStROVCSSCfmUyeejmxRfc6DCUkqyMeASmy5Trd1o&#10;uUpc/opM5Nf8TFm4vzbuUqSMxyy5FqD7paCU5tWDXrEeuWNkO7aWBK8/c6COstMdFB360gSXqIIr&#10;QnbhPinwWcd5/HHpX/DI+hfx7qkF+Mr+FQVMbEEVSVU4MESLQmag6RrtF0Mmo5wTAY03pClBN06W&#10;X8BHxz7HA2sfw4DPRmFY6mRaNwX2yE6UBEXAEZ0WwPRWDgObmIssmVyo/orH8DNlCcutUhtK12nQ&#10;6lEYsnIK3bAXkVK8xVSP8dMyqfCVpo+iPoEghcsk5FEYTRCPlJiv4TgL37GPkL9sKgpmt0BgFt3P&#10;JIIK3aLoTAV428H5u5a40LMazrepi4yOjZDXiUBBxqJZozOtyGbEOsgg0jsl4lyrhsgQkxDzIHBk&#10;qmxCSwKAgKCFBT7nyU4ukLXEXyvjVzM9AhixGav4kxgKPyOgZZrCVAQrMqTzrSh4reriXEe6Yp3q&#10;42yHujjTMQFp3Wojc2A9ZI+ri4Lb66DovgS4/tAIoRcSEXy5PqJvtgLeawdMb4HQnKYmr8cEc3mP&#10;4dm6Z21tW4eMpT5y5nVB4eY/IZyRwrEsYN+F2XUcWwK1ppdPBA5hwZE5+N3ahzBsFdlnynAMYOu/&#10;VuNCxknG0idVsRW6PlprRsYi5mJcH46pqbuyZTwNB5nK2okc23EYKBa7eghGJY/FswdeQErhBpwO&#10;ZHAcaRgkV2Y7EQ4hx05hFdUe8hLwAlqESOlzk3mfC57F50Ub8eTed3Hfxpcwa8/HvNpy6o+1ANYy&#10;lnKFVFaVTFszjVqsGF5Jgz2RulbZgErEqRQRBXOvMq6OmItZxBgDl3jTNj7G7YmBSxwk4rNMVtzF&#10;AhVDGgwbigGNOQZ/R5ZjxUO1cPkakoqKiKQ1x6H320eXPlN3eAw2/rW/vbMSqp5ckOgN52gngCrw&#10;k1VADIYnsm6MF2BObEWe/WxB19UmRmPiNPqOAMhQLj7nBRtk5WcRMRm6TIpuh23WLJQql0OzUWX8&#10;jN8zqcV0jfR9BZM8thpw2W6msn1DeMhkx2tn6BiD4aAJ3WUtskOFeG1HEkZ8MQUTNt2NO5LvwN+3&#10;vYRV55bhbOg0B7EMXiqw30eqqoAaB1+/9alRKswaIR63LOLEPucxLDj7MaYuvQtDyTx6rhiBnrRm&#10;XRXco+UbuHG8ibMIVJQwJaHsa4K8Sq6yXCeBjSlnmEyw4fM+ayeh34pbMDXlASw69SHOR8/Bpb2E&#10;XbS4BBct8w8S5OjMidCYILCWFrDj6TqmIXphBewbHkfezC5wzm0G5/SaULnG0LRmCLzYFLkTq+FM&#10;34o42PUGHO5cCUc73cTHqjjapTqOs53oUoOtJs50qU33iYyhQ32kt29It6UJcuS+mLhMfZwnKKR1&#10;aIz0DgSWdo34SKbTmeDVgq5RSzIWFX6ia6PiUuf42zPtGuAMAeRs+9p8rIWTnarjKM9/fmAN5IxO&#10;QNmdjeF8qAX8T3ZE8MXOCP29E0JvtUfoTTKUd5sQTJqZXRQD0xMQmlEfQTIUJc655mhNFdmKVjLP&#10;UKypLlxzWyN/0SB4dv2NiqD4Sh5lwkXFZq+x7+wRB3a59+HpL5/BrcunYtgKjglZhwK1Jm5C0O8n&#10;QOFzU5aDgGGKiXFseyuetnYCGeoEjvNEdKJR6MWxHaDM7NUTMG7pJDy15Ul8nvUpTodO0uUqpcmi&#10;keIYRbQZHIl0yE9g8BNhyFbcXq2l9lHqSrG/dB9mfTcLT6Q+iwnL78bA5ZSD1Y9gZc4WOGhkAmTW&#10;mv0kvaFM817IeC7uehHO5OFmIGDvTSC5yYQlzGJfZ4UYEEjPLunbRXD4nzQBEPWT4KWicUE+D9lv&#10;QvRQXXz1euKxGGT8e38XkhudCp2pQ1elOg9MGuS63rqpy8DF+HRmCsxa1KQbFIiYtUJEQ7P5GZsS&#10;4kTjgvy9gsECJLlPWnFptkLgo1iKYjsq3m2YD12nqJYDkOkEyyvDVTaQSL6aKpdlrLlcIa3ZMStY&#10;2f/yKWwc7BWqq7t6MvptHYseK3pjxOdDMHXt3fj9tmfwwdlPcSx8GoUogD1YagaRsmECaNpHRilu&#10;Pq92C9T6Uz/Sg5n4smA7nt3xMm5efTcGrdDswCj0UCEg0uueawk0dIH6yFWioApcZAmtnBmtbVJu&#10;DK0jhbcP2U2PlLHoT/eqz/JRmLryLvz929ex27UfJbRcJMZm2lpFn/1kZHLY5G/r/og+ZldJeEro&#10;6+5B8brnkTu/F8rfbwHXfILL7HpU0kaI/L0ZfC+2hPsvbeB5rg0cTzSD43fNUHI/XZc7GyF7aj2c&#10;n1ANZ0cTZAZXwbE+VXC8T1Wc6F0Np3rVwplu9XC2S0Ocodtysn19ghAZSKe6ONG+DtlHY1OfRUzo&#10;XFsyoU6NcLJzdZzuXQOn+9TBkV7VkDW2CYqmtoD7kTYIPt0G/heaIfj35gi+3gLh6a0RntHWtICK&#10;ls9MNIlwYbo+YWXcTq9tMpIDAhXVaiFD0XohP4FGtVm0+NA2ozkKPh8H++43afQO0Qw44PO7jGER&#10;HCspbWnOOtyb+hTGrb/DGIR+dGN6bR5vsmW7blIcxartY+WsiKlYM3+9BDKmyNgEdKFb1MW4QBMx&#10;YM14jFw+Hk9seRwfnFqEo+5DBBUyYcVQlP/AsTIFxAhsUHxFKRCUJXfURjOYja1FX+ONgzNxe8rv&#10;MCLlHvRZymMuH4fxa6bgT5v+hMO+EwRE3kNQs0SUZTazwt7EDBWvEbs9SCb0PBl8C+rd9TGjS+ZS&#10;rjVF1oro/ztwoc5Ln+ldRHw3wE+ACZMM+LfVx5evNdgbg4t/7+/I0sTP/XtpWez14C8iSmqmiK6R&#10;AYPLwUXTV7zRqCNG0QgQcWplUTIhH2mVtiMR81EwWG4Rm0DFRL1jgCXapecBgo9JBBIdM5TuWtOx&#10;Af8bHMwTiJB9hEywy0k2w8FQFiPNhjtow07Hbty+6UF0IX3tvYW+8YbB6LWcbgldknEr7sF9a59A&#10;0tH3cShwAsXhUmiT8HBAZS1DprSgQmcKFvvJYjTbIN/9AqnvusxNeGj1HzGRAjIweRJBZgS6rx1I&#10;YZTfrqlKWj/562bFK4WUFk/rSgzAbKLgUrCVxaks316k4wP43aGfj8cfv3oe6ymAGaS+KpspedX2&#10;Jj5aLS2KNEXBKbS6RzEtsxdO4QEUb38RmR/2QOG8JihXLGIaXYt3mppgr292O3ipzL536F682wrR&#10;d9si8lYbRN/uwEe6He90RvT1rgj8vTNcLxKEnm0G+x8IVA+1g+PedrDf3gpFNycib1Iizg6ojWOd&#10;a5DpNLIS81TiUgHZTgm4MLQ2yu5pBu/T7RD9WzdEXu1iZq7CPE/gvVYIz2puwEOMIzi3PuzTa6B8&#10;JoFiXgOTl+LX3td6nsTHabXgf6+aYSzOhU3gfF9p/5S96ao6Vx9lc5qj+KORCByeQ+t9lErnYv+I&#10;Z9LCE4rPu09h1pH5mJRCI5Ay0cRR5O6IsXQleHQjs+zE/lfsROAiN8jKbbJmAftyzJQ4qVlAxdA6&#10;83n/1VNwG0HhH1+/jl2l22kECuGi3HkCQTJdldvgmCg4S8YZ4PX4ouU0Ex6kh3OxIf8r/HH7q7h1&#10;w+8xYPXtNCxT0YosqufGSRi6bjzGfD4Gs/dMR0m0mEBFfqNMcy1QJFiRr/KetHMo/SvyHoQ2I+C5&#10;mzpQl3pGhi99os6Z9H8y/kvAoiDs/wW48JzUaY9H5WevRCT3emQsrR3+8s16fWJw8e/9HfsgYUjJ&#10;l43CKGsAbQEC94+Zi8DD3JiQ08yPi2nIxbFuUptYm10aBRqKXhv/TmCjR+s4cVCxot3W7wREBoQI&#10;TOYcBBhPqXYEeIAKpoLJFrhoyxHBgSyX4hRyl7KjGfjr7tcxaBldEArVwOThfFSt0gnotYaUd/kY&#10;DFo+Bb8lyLx/5CMcchyFjbTVw9+6SYG8Cq4SbGQ9zMyOAsccbO3keDaSjXcPzMIdKb8lOxqJ/qlD&#10;0XPzUPTeTEuYrOlKshkKq9yf3imaVRhvGI2yNc0ak7VkOHKbUkcQlHhtqydi8Oc3465Vv8eSsyko&#10;ChXD6dNeSfLdleFrlW5QgNITkg/Oe6XF1F7EcB9FwddP49wHvWCf15kK3IpA0ggBrU+aTZCZRYU1&#10;LoWVFq80ea2yDs+JpczzvZAp+0D2wIYZTYGZrYFp7dlakgk1Jwi1he+5dsi/tTFO96uJ093r4Ujb&#10;mjhGtyd9VB0ECCp4rSOi01uSmZChJKnsZBOe21qprPwUTSH7tCZojlWzRiu7zTogspVAjL14kwiM&#10;vJ7wNGXbNkDZ/EZwLmgCD0HTS5ZTNKcVcldORiTjA8B3mmOjzfM5PjQsNlr3Y65jeP271zD8i0no&#10;uUqrkgX0ck0tdhIfF70v11agYlxYNoGKxskYhTVDMDCV8sIxGrF2Ch7c+Eeszv/SJL+pXJTykZRp&#10;LeNDMeE4cUwI/pqx9NHQpXuzkZr3Ff667Q2MX3Yn+q262ciBkvQkE10ohz2+nIIBqZMxZf3dWJOe&#10;DLe2ueExtb2wmHRY7hBlThXvtEgXyEfYvxgexyD4HZVjxlY6RD3RzI70xeiNgOD/AlxEIHhMO/Ux&#10;eD2B7XpELtRB7sYm3oOL6iXE4OLf+8PyK359aGHt0mhBIx5Y08vXxEDBOqkFLAIMCyCsm/q5Fr/5&#10;f79pj1vjWvEaHLb+pJ2fclSzDV0McmBkvZROpw2otC9vSTQPqwvW42a6HYNpvforh4GC1XfDePRL&#10;ZSNF7kUlH7BiJMZ+Ngn3r30Ec44twKHgAYJMEamok/47XRMF58QkOPB67qXL4oiU0qHKxnf2HXiD&#10;ADZx1e3ouXQMOtM96r/9ZoLIWDKVcbSSE43f3nP9RDN1qXVLPTZORs8UrU8ZjW4bhpGmi7KP43WM&#10;xdBPJ+D+FY9h1p73cTZ4DgVkMS5eh7FktJASMjG0SMhlmpneVP3csiPwH5qJ/I9Ho3RuW6Ok2hQ/&#10;PFNgUhtBTdkqAU1rb+R6zCTQEHCCc7Tgj0o+vQ58M1SMSt9XFTdlvtaFMoK1vMBL5Q6/1xrBf7SD&#10;7Y9NUXB/Y+Td3RClDzdB5G8dEHyT7s20xggJQOjCKPdEdVasjFqyDoEYm1lsyGaVnOQ5TAKclQSn&#10;zd21HYuad44e+fm8GnxeGeU8XslCsjOOUSR3NYKBCyYO4QvKsLjIJIrxXel+PLLuDxi6ikC+USVM&#10;CR4c497sW7M+SG5PLODeWzN4cmGVFKnlHGQ1PcUo+RvNBA5KnYL+dH3vXf8QPk5bjPOR0zwHndaw&#10;k+NBdY+SUVIetFVr0OeGy6OYi4uOei42F3yNV3ZPx61rH8aQVZPQi8anR8pwjvswsy5Na4x6Ug46&#10;kU31oSzek/oojgZOWuxLIEWDaRa00rCIPcvRs/JeTiLi+Qe89pZmVbIBF+rFxVmgH+jL/0XTFLe2&#10;EXKUabb3OgQPNcT+91v868lzP/x7+eUrfnVubfuT4fRWpERKx5eP9wNwMQgaZyLx55e/p8CT1RmX&#10;N7GZS03sxmIocqG+1+IdyCYf02FrgqDneSC6n40W3iA9LQkHQ4EvWXYPLcwx7xH8fuOTGLpGOQuD&#10;DVPotmEIqfAQdF83EAO+HM4BHoghtFKDac2Gr5mMhzY/iKWn5yMron166cubWSSyGAKLLEk5mYtW&#10;ZtOfo+viQnYgDyvOrcdD655DP/rR/dbfQqs4mZR7PLrSr++WOg7dtcJa09jrbqb1mkJh0ypbgo3J&#10;jxmM/psp5KsHYQhp+TAyqolrpuLP257DnuAhglgBhVnp6go8s5GxBPyy2LKUBBol42lvZsdZuPe/&#10;ifRPh9DitzKxCa2aDs2sSkZSlUwmVj6TLMVLkBG4WBmvZDAEmTjQ6LUyYF2qLTtPpQqqwa5N3uc0&#10;RnB2M4JPK7MXk5+MJpikmElD+OY3MLk2ToKAY2YNuGYlGGCxSnZaKfuqvyLGYhV4EpOxylHGm+rY&#10;mPwdXkcZr83O69X2rKHZVVC4qCNKNz2BcPY2MpZSM75uWnZtK1MQzMSqs5/h/mUPYSRBoS0BW/tW&#10;KRVf8a4+UmKCimIqxtWhO9pn/TCOxzAagGGmEn9HuT/JKuo+GoPJbIctux0v7nkXu8r2wU7gQrCc&#10;bg+BjP3uJncpUzxM88v6o8vspDn6rngP/rb3Xdz25e95jFvQZRPZydfj0WXbcHTdNBBdNw/iNQwz&#10;DEnXJjd5yJqJeO/gbDPGQTFRYxg5looj8jwhHl4QAzLqaGQj3aG74HOwX0ziHHXrcmCJ6Yf1+se6&#10;drH9zFT0P2vSZbik+zTwfB6yVUXZhob46rWEN2NQ8Z/97f2gzdvuQ50QUaKccV/EVGI3wJu0Th4D&#10;nNjFXGyxm7KQ9p/fWDxr8CLQxDpQAV3jMrno7zmoLM6pVLQUDkSZUTjzR0siripFlCshizZz7xyM&#10;XX5LbFBVV2Mohc6qEtZvEy2ZNk9TXsq6IaY62ABamgkrJlO5n8Lq7FXIIx3VGlXtFeMP+uANkaZG&#10;6JZ4SF+VNxMKoixqx0Hnccw4OR9jPr0Nw1bxfMkq/D2agEKrSNdH/ntfUm7VidFaJYGPcYtSh6DL&#10;ukG0smQ9vJ5uKQNpUYdgWPJYPLblz/i6aAcFnCyKlkwbxev+ZNW06558fNV2pflm87CvTsJ3dgHy&#10;lk1E8dxuKJvTxih4IKk6QYUAYZSdTIVKHgcWAy5kKiGCRJjKbblH9cliVH/WqulrNl83LEa/I+OZ&#10;SzdrXn0DIOVJNaGNxFwz+N15Agc+mpXLAq84S2HjOePPTWateS4gE+BZwGbKJhCYPPwsOKsp3LPa&#10;oPD9/ij99kUy110EdM2W+egeaKt8H9KQjoVnFtM9vRsjVYVwHRnC1nFkjmPITAnm6wneVOhuioUp&#10;P0Vshd/plzLELPFQBm5n1bjdNNEUGRtPOXlo42NYlpmCk8Hz7HftY0UWESBz8EsG5Bpbe4wH2f+2&#10;aAmOh05i2rF5uG/jEyY7t/9qZfyKuY42WdrdNym+QwDTNdA9667YDg3LwPXjMXXlPfi6ZC+cZF8K&#10;q2gxpSmLSnBRaoXZaZH3iUgaWXQSXLZBCJTfCGXgXtQP6pXZLP4yHfpRi+mgaf8huKhF6BIZvVes&#10;p7AO8je0w6736jwcg4n/7G/XvJZv5KeSuZTUJLCo1q0VF1FMxexwL1/sJy7mR+2XEPUXmkk5NkjN&#10;TnVfbarTecv7cyDmsuNzOSqKrisIRiuuYCfHJqzC2fRYt+XtwG3LH6XwTET/rZOhLV4HqO4GrUtP&#10;UlQtUjOzBaTPJldF05JaMb1mAm7f8ADe2zsNB23H4YzaOMxiLXJHFMHnOcwMkwLJQfIkOzLC57Aq&#10;bw0epo8+/IsJdMfGmq05e64dSECj5aLFVJq4aLvJ+qTw9aCV7WoWQ2pGaSgt6SAKPQGQzGrwpyPx&#10;xIZnsPrMOvr7JXCqUJboMllUMEQmRfYSII0O0y00IEOWBe8ZOE8uQvGy+5Axvwfcc1XBTS5RDboe&#10;YiQq2aC1OXJRrJiIxVi0+rohInSRMJ0u8AwCzQzteS03yQIDsxd2kljIJffGuDyzyWqStIiysXFz&#10;LNCIgUqsia2Y5zyW0vkFUvG9mcVs3HwdmF4Lnmk1DRB5prdEwdwxKNvxOq3kKSp1iVE+BU5Bt/SC&#10;9xjeO/SuKbKk9V+a4u+9lgCuGBfHVcsxlG1rxVzYzyZwO8bEWJTjMkhxGCp4r+SJGJ58ByYtvwv/&#10;2PM29pTvp0nKI6i42L8yK7R3lCkrwC7DxfEOOZDnuYB1+evwwI6nMWzTXehBmdGC176rhtMwWPVc&#10;tL2Nthg2cRwl7q2balhrrzXjMHLVZLyx413kaDdJ2USOp5ipZIk3ybHUKn99oHVn2+F2P2wmM1RL&#10;KUjltvTJMtqXYi3/bbOAxzLk0lXqecy4m40RVRlBnoTKLBxtgK/n9nEvf7ZzpRhM/Gd/37xerdmO&#10;aZUDoaya8LuqmikwK0B7BfweXcyli7AA5OfaT93QP2/Wjf6G56D7JGbjvoq+Z1NeyzMchMPsfCI/&#10;fV6twTB7PIf5luITVL78aDb+ums6+qy4Gf3oogykRRnAgRfA9FxnFfPWymbV7JBFURPLUQZmv+TR&#10;GEWL+Hv68svOfo706AWylGJ4SVa9FDhNFYe12x7dEq20dfNfcTQf+10H8N6+abhlxR0YvmwMBqaQ&#10;Dm8czGPS9ydVF103Gb0KLJJBxZ/r0dB5rcDdNAT9aIFHrLkF9294HEszV+N8KJd3yXPxBiXoqkbv&#10;pWtggn4m3KsbJ6PSYr305cj67B7kJfUgk2htgrj+JMVEGpMZNDTsRQWtxVi0r7XZ18eAEAFEuSRS&#10;fAKOV5Xe+H2VOND31UxpAzYdRzM4YimmCajM8x+Di+UOWfVutaWt3B8BkViSdz7bXLq6BC8nAaok&#10;qSXsH46A9+A8GpOz0DYuYQKLckA8dEFOl+/G9D2vUUGprMl0L8k8NCvXL3k8BiUrgD/eirEovmJy&#10;WQQwVjxFblL3FLEXbYo3GeNW3ImHkp/GF2dTkM7+dZCFBilPWvelvBVCN3yUKW+IQB5xoowwf9S5&#10;F+/S6Eym+9R3FZkSWZBymvptJqCRHfWnfJn1aDxfX+U1mUDxJBoMsSkB2hhMJpjtyPuOx+e4EbgU&#10;SwuymQWtlCUrzqJs7QxexyKCy3D4y2uTOVxjZmrj4GI1xTO/rzP/WbM8Enkm8UWKBmyMVxKLm/Jz&#10;zRoHd7fDZ3/s4P7k901ujMHEf/a3fUGzatuSmjm8B6vBVXqDmcUxLhBPrjR9g54XwSV+of+7JiQ1&#10;z2PH10JJv6MK2ct4spTVpJDZFAEbB6acCkd5JPLLjQn73BQMBzYWfYMxq+5Dr2VD0Z9C0HvtMCvF&#10;mwKpEgpqsm59Ofj9CDqmkhiBZeDGsehPX3w4BXb0slvwl93T8J3zIAojJVJxnkP/V8xHQWXl/orb&#10;hEiXHciMZmJZxko8mPwYBi/l8dYomEfBEj1XrIVCqDhAH9JkCZyZRaKf3ieVLWUEXTaC0PrBZDkj&#10;MXDVaExZdRc+OLkEOeEMnsGlOXIzuyAXTankkRDPHCSDCQQpqGRwvjOIpi1B4bLbUED3wjWD7ICs&#10;xKsdBEyAl66HicnwUeyEr81WpyZGYoGAilK5YosEtQJZwGPFZKzX+jxefd/UWDGgEm/fBxdvDFz0&#10;PGh+2wBOApGuI5RUC35V2pvRAPbZbZDzPoFl3ztmJiwccXMcxViCKOUYf+vcj6e/egHDV04hO1HA&#10;lkaCfWfWAymxkW6vKYkgV5QgbmaMTBBXLiqNiABdfUpwmbDqTvzj29fwnW03j13G0fPD7dUUM11O&#10;KbncIJIHBfMpSWQZ6ViWtgoPr30SI1bchqGUi8F0X/uuGYE+dH86Jvc3LrdmA7vIHRIzNeMcm4mK&#10;T3unTMaLu99CZogut48gQgasGJqP8mSYqSBNQCPaFDlOA/4XOG1tCS4VqGdX/Z+Bi2XE9TwGJHrO&#10;8xhPpVxlVhQbpcdSWhsFyxOx9a/dt8Yg4r/72/5OvQX+b5siVFYVZiNql06uBVJykayLsC7sf0XR&#10;Lmu8aSvgy5unC+Z3V2CH0z1ytiNFfJXgcpyor5ILVsEdj9wWxScokCG6DOnIxXO7X8WQVePRV1OS&#10;irXQ/ZFAdtFCw83abmQEQWcMBtD69SfF7Uu/vHvyACo3BZW+e3/N6CybhN+u/j2Wp61AVjAbDhML&#10;oXIHlH9izSA4eQEhSoW2+CxFvini/dzOf2D8snvQeyXdMVU3IyvSDIIS8XrzfCqP2H3jBKtYM4Wx&#10;e/IwKgD99NTB6EQXScWsdF1Tlt+DRScWkrSfo/A7zT0SVsjWaPU0e6KkQp5fiaGmjIP/NMJnPkTB&#10;Z1NRNrMj2UorhFTkemYd49oo6U4xGPfMRAMiKjrlnVub4EP3hAAkMHDNqQsnm1wpsR2Bg4DEfDbP&#10;ejSNgHE5mMQ3crvUeHweI8TvRd4lwNEFc8xryHPS9ZqeaPJybDPbofjjEfAfnEkafphjWmLYmVX9&#10;3odvPQfw5I6/YMDKm6m049FVTGCj+lRjqTEleBC4zSpmsT/NAum5cU2p5GwDyWKGkbHcteFhzDy6&#10;EGeCaSZwHyBTMSvVyQgVutNWMexa9qmT41iEPfZ9eGXn6xi37C6CySR04nG1SnroRspG8hAMoNFS&#10;bWYxz85KO6CR6LqJDJgGxJTGJKh045j3ItCMX30f1uSn0giVGRlV5FaFzzRuymkRE1VMJ6K9k6Kp&#10;8DhvgVsZ8naVVVDM8/8TuIg06D3n1Qg6tHxHeTTU/Qs1kPdpB3z5XMLUGDz8d3/fzanbdc+8hAgK&#10;tWBKJe809awtQCqaExo65bLok0Wh/tcgY92wSd7zVIL2TwnYa8BXdgclYTOFsIgtYBIPTPEoDo4o&#10;pp8K5+C/VNtWTF11L/qvm2wSqBR0k0XR4rXOCqRSWOMp4WI1ffXI18pHUb3dnvSfVUN14MrxmLz6&#10;Nry+9118W3KEgqe4Rywnxk+hCPvgJeBo7ips2Ew5TgdPY+HxT3DzyvsJcDebLTtlQQ1L0ZqlDePR&#10;jS6RqtyZ+AAFVCtwjcsm0JO1ox8/ZMVE3JZ8H2YdmIH0yHkTCPRTGEWrlcUbFG/i+eVCWLTahqjn&#10;JMInP0HBp3eiOKkNbDO0Sbvcn7pQZTvln5QTcGzzGlP5tYFYDQTm1CTA1Ob3NB1tgYkAQizDbOp+&#10;WTNuzk80r5mWvsRkAmRHWtGscpWRt+k6JSWibEFdlM+vbeI1zhmdUfLZzQifmEPrcIzXXirnk1bc&#10;TSUswo7Cb/D0zpcwkgxyYPJEo7RadtGfTXEVi51cYimadu7ORy0y7MWxG5RClrFmLEZ+MR5Pbv4T&#10;Nuaoxo6S4dw8Bw0EQUzxDuOeaDaIzLfc7+Q3CrEsfRke2fh7DE+5jQZBLphidFoSoGJSWjGvqW2C&#10;i1gpHxXHU3Jez7Uq0UFQS9a48joU1F81GS99/Rou+NNQHiFb0hS0FiIpzCK2BGt/IuXNKAs9GJgO&#10;t6MTQs6K0C6k2lJZTMKAy/cA5r9vcXCJ67CYSlTrjAguUbe2KLkWUVcFePZUxbZXKhepckIMHv77&#10;v60zEo4FjtZG2HEDb/bXJpFOFeNMGr/rSvOo9P64y/S/vHnjeqnRJVPmrt/FRxWRKmfH+97moCj3&#10;wQctXNPskQJvikFo4Zcv5EImrf3r+97C4GUSDsuiydrJH7eCfZabpBotxk3ZON68LzfGChZKcEWp&#10;CTr08Qcm347fb3oZ63N2IjdYQGCjMPgIMDy3Vlwr4KvZSl2D9hPOjRZgeeZq3Ec3aeiKqRS0Ceiy&#10;eTzaE0C6ENyUd9Gfwqh4QReeV5avO9+X+6RZrN7JIzF082QMIg2fsPQWzCeDyaKL5Am6eaLYTAMV&#10;Q5kRSh1XcqHcNu11DOcphE5/AvvSybAtaEcWkmgW/mn7U62m1hYcYhFWfRTtuUy3yVR6swK/hnkQ&#10;jOKBXDVrZsdiMj/dvg8ueq2pZrO3M5mS9hRyL6iGwLzqKH+XDObT8Qic/Igdl0twdEMb/yvnoySS&#10;h6+KvsTj657EGDKOQatGGZdGhblMNrQeZSyouBof85wGQ26mwFmLTAemcryWjcWkFXfgnYPTcaB8&#10;D2yRHHiiLo5RjKlQufU8qulgss6yaDEyw+mYd3gxbl3xWwxbpeLbSoC0ZKYvwc2q7RI7P8dM1yB3&#10;TK/FVgawyWD15GvJU6/Vo3DLugexpfgrQqaDIOIzOTM8q3Fx9YwwQ/ai/2svaLIW7910/7U5WQXq&#10;nepZW4b8/we4mEkUx68RtF8Jr/0KeFXMrbgy3Dtb4NPnK/7r9Vv+lb9DC+tvdm9PRJSuUdBGYHFd&#10;YVZCa5V0wK1Fi3zPXBgv9qdu/vJO+bfapd9pf1qtSwrwUTTN66wBr/sWWpzNVCrVP7FiEVJso9xU&#10;Omodh6oIOx078dvkRzCAAmoSqyiY8b16JQzyicUi1LrTFTFrg8QejO9u+e89U8eio4mT3Iy+y8bj&#10;ns2PY9HpD3A2cIag4iaoCGBoiHhapYab0gkkuraAg1eQh13OPXh6B0Fu6Z3ovmaiYSjd11urqwev&#10;UVByAgGMLhKvTQWLrFXXCkry/GvootEKDl07ARNX34Ul5z5CDkFV++6ExJx4n1EyGTE3w2LYF7qY&#10;sL+YbOAI/Edn4MIn41E0pwNdnAaIzqxGgKlqgMRlGIeml63cFAGNicHEmIgBDDOzYz2XixR3k366&#10;fR9clHejgK+Tz23z6sI+XzGeOnzdFKVLRiB8eiE7LZ3uiQwDDURA80PF2FSQiodSn8DQLwgsmgHi&#10;OIlVaizM2LCpSLYBfrmUAhaOm9zcLnR3NcaDl4/D3WsexJzDH+FMKJ1HJd/UQlEaBPVZSDV1aA00&#10;xe8jkymlIfja8TVe+PpVjFt5NwYpg3rjZMqJdk2MxW0IGAIRs8hRxknyYs5tgYtZDU+56bppFDrQ&#10;HeuaMgGDCKDTD8xCNv95yZTMukY/z837VfCWIsOmbF/lupymkXwVrvJe8NlvJIu4geByNRDbWvmi&#10;blyuX/+lnmlWVr+/yFwU2CWomCU6HlUmqIxIejWcWdEMHz5T8ckYLPxv/j58sNbkY0nNgIw6vAht&#10;L3CFKbFgWAQvRiuhBTJyj7534eaGL3v9nzbdONHV0DRNgTuvIYu5Hm5XD0S8szgyecbqmJwBDh5d&#10;aAINAYav5cOWUKg+PvMZJpBaq6pcL7lGBBf5zIrui5VYs0cSEAIQBUSCpFkGCYwBF76vPIoeVHpV&#10;IOtPZR9CkHl175s4FjwLOy1SWCyGSqIZKwmQlhIoUEc7hTLC3BF/Ov6xezYmECCGKL6yYSjBRHEW&#10;bVCu7F0r6UvlFbtvHGriBQP5mRZIqjKaFkEO2DAO41ZMxgdnFyGHCqMgoJUnIXrv5v2G2SJsssqK&#10;RZHFeg/Cc3g+Mj4cBfu8lgglaU8kFf5WISayB6Xhz1LqvfYCssBDrk+crQhkFDf5uWZAxADO5YzF&#10;irXo90rc8wrI5lUzweDyaS1QtHgcgWUxLzKX12ozoOxlK404sa38Ozy47g8YtoLjtNEq2tVDwXC6&#10;jVJoa/8gFVgniGg8YgFcxagsNko2uGos7k95lK7NahSFS81CQ60yD4UIxCqBKvDV7BuBWHGyArLB&#10;Tbkbcf+6RzFs9SR0Z98r9tV5fT+OzwAeewjPrfNYcTuBVzx/RgbAmpni49ohHLsh6LZFe19NoLxN&#10;wcPr/4w9pfs4UioXouRHCqb2J+YgxZmLqduiJQbRHQh674HHVdckrKmUpRTeKntg6cPPJtH9xy0O&#10;LlYL6z2+NkW8XVcT5K6D/WAzfPRyZe/Hz1WsGoOF/83fwgdqd978SmIkeioR/gJVAL8GXgGLACU2&#10;RRZyS+njCBq7aD03r4Wo/0Uzx5G/SWpIcBNVVEVyr60xfdGnOEDfcFBKoNooorrWineDLBwoLx9C&#10;OOFNwzNfvowBS8k8Nt5sEqz6K/9ErIDAoVTwOMU204kCmDj95qOappRV+d1sIE7B1tTikBWT8Oj2&#10;F7HJ8RUhLM9Q+qDbTaukMhC8Fiq7ZpMUmNS8RFowAx+eWoy7Vt2GoWvGEVyGo6PAazPdNlk/nkep&#10;6T20FaiWFZBp9aNQKyGr02ZaQmWhrhyGSQTKRUc/QHooAy4l+BHQrGnNiHHNfOwDvaekuwjy+cYp&#10;lHz9JjLfHwb77FZUfE0dE0ToKvlmNkNgVkMyGQKEXCS9HwOWuEvkIXioxWMualozZB5jxzJLAAge&#10;/tnKfdFUtmacLIAJzqxjylLaZ7VCyUe3IHR0OWUmw1hyKbfiZqprssd5FE9t/xtGrrqT46BM56EE&#10;ffW5CnINR+9UjpHYpsaGjxeVnN8V++tPVqjCUE9ufwHb7Nt55wQvujwhopep6qZ+4cAE2DdaYqH0&#10;/tORU/jw5Me4d/kjGLpykjE+2uGh4+ZB6LxpIHqr7OkGgYuMD88n5qImmTDxF8sYGZZJsFH2dVdV&#10;uNswEaOW3473D33MOyOAUhJU1pRDhCiNAS2hsYJmhiiqPYnyeH0fwu/sT4WuhIj9JsCugm1yi6za&#10;RtIFC1xievFDXfmPmqWnBli0ftBM2mgC5UpTuyWaXw9lW1tjzXuNNsYg4X/7t+bphCTf7k5wpfGG&#10;CSgRukWq46Jl36Z2i1lE9StYW7PqgvXausj/PshrHceaoeL5HAK4KxEquYk3PwghH9kLBUSFlmQF&#10;tF5Dma3GMvgVlVccnhYxbxtuXfogafatRqH7UomHxopyS2jiU4ZiD3qUwMSbBMcoOoXJCBEtp8pe&#10;DqF1GrByAh4ghV+duQ5FoUL4Q+VkT15jGTWLw2dUIAv4nASYfBQgOWsV7k55CENX30LQmmRW7moV&#10;r7GCvBat3FUMQW6b8iYEPF15ncrN6fvVGAxLGYupy+7CwmMfkMHkwS4FpS+vMqACFdpoXkcIXoJr&#10;RG6jmv2ISU7Lmd/PBHMFDGIr2nhMiW0GXC62S26RVjV/3/X5YYuDi8CKbpFZaqD3LJcrMLM236cb&#10;NKM1Cj8dx6H6jGCXT0WKwBMg0wx52S+lOOjZh+e2vYBxy6eiX4qWUyjr1rp3Mx7sh94cM826WWBv&#10;PRp3ZM0ojOa4jv/sdvzty1dwiCDliJZyHDxUZLocZHFev8vQWR9lQlu2qiLcYf9JvH14FiZ+NhXD&#10;l03C4HUTMVBlGVJHQNsBK8FRoGJYSQxcjDyoxZ/HZEfukWG7yYPogg/DiDVT8dS2v+J04AJHQwFc&#10;uu7Ek5BiPAr+k01ppJTSgGgRIsHdFOEnaTQb0hWqwPG6ASrArWL11iro2PatP6kj/00TKxKoWPWZ&#10;gkafr4J2Uw2VU8fSmqM0dQBWvNNgZAwO/rd/G95uNPnIomaInm+JSPF1vOFfwceLkE9oVkbzwsxa&#10;IWXtfg9cNI3134KLfi+3S+yIIMOOlx8atLEzbNXgdjxM1kL2EraZQdTuRb6wBk+xF0vZlPWY78/D&#10;jH0LMHLlHRTacbQ+IzEoeSgVWHRWjEW0W4JiBQqtfAlLqJT0pixPzSpJ0JXerTq5Euq+K8dhyPIJ&#10;uGX1g1hC9ysvlGuuQWhiUtZ1fgkV/+eiQGmmoogWdW3OejxIytzv83F0s6Q8ypXQ1LjOrfiPwI6N&#10;StSfLtPAtZri5LWotu+mcSYmMGXp3ViVtobHK+Od0y0LUE4puEEtwOQjX1KxFIORx2YDir5D2frf&#10;I39eN7jnaFV0A4S1QDFJM0mNDTgIdAQs2ohMsZfLFx/+VIu7RWbFMxmQsm71np9MJjCNjCgpAeXv&#10;t0PhErpCJ94HPMep4+WIkEEoPFTOfjroOosXv/0HBn4yDMOSx1vT9wRdrWZWnRXN5PW7uBWMxR66&#10;s6/MSnOO0SD208ilE/H6vjdxKnAcLroggYCKbxFY2Nwm0E3wpVyoamEhmcQ3ZXvwt2/exmiySFXt&#10;H5w6xUwb9yO4mBhPCpltigUcxu0ysmG5zQIXuWDdjavMsSJL6UaXVWA3YM1ITKA7dOfy3+LL0m2w&#10;q7i2DI1kkbZOBtCsD4sF4pWnBZynrCyiTg2Ch0YzbFchKLIVTUGbgC4NutEly9BaekE9+5Gu/CfN&#10;Apeo58pYeONaE/oIB66kZ1IJ4XM9sX9+y/djUPC//1vyTrsbDi5un+7d0xr+DO0hrWlpVZNTB8hl&#10;sWZ1zI3/0C36j8FFx40fS9HyWNagOl0LKQlwAYKb29YfQc+bVKoMDpTS9R1mFztN8SkPxazVoLVQ&#10;fZRz4Uxak7+YhWrd1pFy0zL1pfIOptD2pcAoKCghEoCo1GH8tYTG5C2IYUjBxSKStUMAFZ+C3ztZ&#10;LsxETFhxJ+Ycp7sSzCG8uChQslZ0WQgqJo2dYqQpZKXhKRb0rWMX/vz1XzB8lQKHym0ZZkCsNy1o&#10;dwqtUSReV8/kURR4JWWNoos00lh0ld5UYazbV/4WyQUbkBsuNdPRWuAYIrgolV2xBsUzJNQKmEYD&#10;+YjmpKJw9f0omd0RwdkWY/Frn2XFXuZonZACsXJnCBBag/STgHKpCYg0+2Rtmq/FiU3gmacV2HRb&#10;32sNx/QWKFoyGJ4DSYDrJPx+jhMVPURGqSn0C4FM/GP/bLokt2AQx6KnFFyZ1Grrec8EjgEpZIhr&#10;COZ8r/eW8eiyaRg6pwymK0RgWT4Ok1ZOxaKz83GODNYdLuax2e8ELhVCV0a1l/KgNAV3wIniaCG2&#10;23fiuR2vYOSy2zBk3RSOvRXzMntCrx5mYmrK6B5IhihZsMDlUjxOWwB33TiebpP2O4oly5lkybEY&#10;tGwsgeUeLE5bQhOSRfgggPgiiGgFAwVAZTRMUW6zOFZuayHbt/A676c7VAsBs+OoVf/I8gQUDrDa&#10;j3UkDjRq/znYGL1i0zm1N7TATOEHW/qNKFrfGqtfqvdWDAr+b/6OvN/qVdumBojmki0oiu206JN8&#10;NiubNg4i/ytEjTMgHc+aijOFh/Uo/1ObqZG5BBzNCTBjKUnbaKHzqVTldEP8fOTAKcgaVpUvKhcf&#10;bSTgqXmbcM+6B9AnZQw6fUlffgstldanKLkuFnuRUgtcNHMTB5tL7pKaxWBMEJbCr9yH7orFrBqN&#10;SSvuxlvfzsTZQJphKR5VeKcVVUmIMH1sxURM4DXkJvwUY7drD/709YsYtJKCbfayJnDwmD0FMgQS&#10;uQKmqLSuh66TNtgXkzJsioDTZ+Uo3L7uIWwo244SBUfDDioWz0Xqb6qEEMxMLoUymNUfpOChMytg&#10;W3IL3DO1BimWaauAbpKyccVWtExACxvVfhlcjEs0pzYfrZiLwMm5oK7ZqcD1XneULRqD4IG3SFGO&#10;ULsUW9C4SOndyA9mYu7huRi85g700FohMQZl3UrZ10ph2ccEcrPzwho2MoR26wabYGv/TWMxeMVY&#10;3LHqIXyS9hmyw+d5rw4DIloOotKlCpSSM/B9Mhb2twLrWwu34tG1T2HY8skmSbHPao5nsvo7Ps7s&#10;dz3ndWhWKD7trMC/BTAaE+0KMBYdNmspCb+j71GelJc0etlUvL7zbRwPn6FrVm5A3VSHDxBkCKqa&#10;mQrQvCjgr+LdUZzmd+bDVdrZyLlk3jKklHspulnzI334KSP9PwAXHlubpgUVNOY5tJ4o6KoAe1ZF&#10;ILMdds9o6t34cpMeMRj4v/nbvbjpqJNLKYCn6yHirsJO0MZlolREV22+JLAxYHDZhV8Eh8ve+5eb&#10;OvMSBbwELhaDUYU6Bb3CNgq3rSPCnteoOHupSNbSeC8tRogDqWQG1SQVHVWFdi11X3L2Y4xdczu6&#10;0q3ps2WCsZZSVq2YFVsRwFzOXC6BSkwAY+Ci2QMlThmavG6YEbJ+K7WG5F68vus9HAmcpEDbjVIb&#10;9kIld/BaPFR4BfNUn8VLgT8aOIq/7X4dI5beiv50s5TR2ZOuV3f6/f1MKU2r/kiXTWRXFHDDZlQ2&#10;kwo4gN8dnjwRd619AN95d5lYgxVrMl4S71t3LgajQuQe9QoZxBn4d7+H4kXD4JnbioylsQETa4Gi&#10;XJwE4+ZYMz+/DC5iNpp1Kp/b1OTSaObJMaMy7Is6I+fDcXDtWwiUHUY06CDA010kuKpcegYZxPxz&#10;n2IM3RKtGpf1FwuU66mYR7yvpdDaZrf3hgl8n+PDMeq/eTyGLBuHe9Y8hKUXViErmkV1pSIr7kam&#10;ojwSM0VP5qo1O6oDUxDJx6aCr/Bwyh8wcoWARcHy0RggUCO4xLcMMTN2MUMiOYiDS3z6W2NhrpGf&#10;dSbAaYcArXweyOsbuHISHt/yLHaW7TfjbnaZEF2hYYsQTLU9m3YOFZuxZjVL+d4q+L33w2urb9iJ&#10;We3MJr1S7VoFcH9+mc3/Clx+g4BKy9rIXhxXw+tWyn99uL5thf1zEw/HIOD/9u+bDxsfCpzsimAx&#10;WYNduyTqwlRn4noLYNgJWg5ulF8Xrg75XzQe6xKwXGpRRbbtlegeNSGlHEfB/cyyzBw4JSWZPYJp&#10;uZRDEPdxvREPzoWy8ea+WRi27BaT5KTVtNoeRNuFWAsMLUG6fHpajwq4WkE8q1mxGQrmxnFWTEb1&#10;Wjcoh2Y0RnwxCW8emUZmchT2SLnsJ0UrSh+cwCfXSHkWPiq6T06SG4d9J/HqtzMwadld6CUWw/Or&#10;Ds0AHqu/ymPSYnblOa06sJbAK6lLK337KQ+GyvDUjudxJHiCihVExCPwshRMSMPeIOhq9orvycKX&#10;bYN924vIntsTZUmt4JrVGJHZNY2bZIK92ohtToJhNd/P2BXoXAIXMRvnnESUzWsJ15wWZi2SZorS&#10;Fw1EwZ43EHKdMqVElc2sfA4BfREV7/O8VIxOeZAsYRy6pQiY5XrSvSRIa5pefS/FFoB357ho61yV&#10;Du3H18NWTMI9yY8iOWcd8qN5vCeyVVUo5GhLmXXfYZIF1UlRfWQByydnluH+TU9i6IqJ6Lt6nFlu&#10;0W3tMLMFjOI6AjdrBwCx0RgzZR/HwUXgrpXsZlkIr1Ny0NVs46ocqdHot3w0pqy+D8uzUwyD9Ad5&#10;PVpaQBfNgAqv0WzRSnfIXF9UgdxjCPlfpkvUFQG36iZRhxyWDgk4LoLK/1EzwCUAU9Kc90qzG0e4&#10;7HoyF76fWwt5W1r51rxRo21M/f9v/7Yl1er/zdybwtGCRF4IWYNcIhXY1nw8wcVMbf3PwcVC5Ph0&#10;nDm2pszUMeZ82ifpargcdeD1/4GK8x0Hzc7Bi684VXK1Mj99pOQUPyqbk4p2xHcaL2x9BUPN1hO0&#10;RgSHnslD0TteDsGAh1iCpqYlYD8GFxV+Ug6G4jA9SIlVDKjL5oHosWUo/fZRGEVBfmbrP7DfdYT8&#10;xE6wU4p32CwdCBlXjUKmoC+VQLXiTwYy8OauaRjx+WSTodtL55dwGytqsSqBjHGL6D6ZwCOvu4/A&#10;Z8NgjFg1Ga/snobMcCHpN5VM5pHCrQQ78jmeIQqX8m+iCjhnAflf0ad+DLlze8MxNxHBObXoHtUm&#10;gCRYhaYurjeyXCeTFPeDpilqkxg3rw7cfB2a2ZJgw+PteJmysZugZuf9ka1I2cWbwuX4Jmc7Ht7w&#10;NDqtmMC+0l7NQ6jcQ4zi9hLI8x6VmKYZIus5+3XdIN4jwWfpGPw2+fdYnZlK0CiiC+zlMa06KEHV&#10;PvbyuVgi79dN5pqvVP60lbhz1f1khVriQfCI5cR0Z78pKK81ZKoMKECxpprVn1YwX+MtOZDLrEWJ&#10;+s4AystAAlOPtVqHNgaDk7XI9FbMPb8A5yLpdHcIKj6CuGLpfG5KshqXkAZOCXRs0Ug2IsEv4C6f&#10;ALeTDNGkdvz6koEWwPxQD36yXf6df7/FAUybzSsLX5vYh+kVRM8kYu2btezLX251dUz9/+//ji2t&#10;8W3oRGtES6rBaygVgaVMNR+0BkhuknxE3nQcXH5I1y67MdM5l3/2vWZ9Fg8UW8XArTUWVrNATE3z&#10;84Hy6+F2DKGlIA2PnCfIiIa6jdCpTobqnijQF9AsBQVdDsl3JXvw4MbfYfiqCRi0mgKTrCp1pLsU&#10;JimyyWdQ7EPgQgCR+2OCexR6i93QgsUSqZRhq5XWHb8cRIAZRMs40CzDH7P0Zjyz5UXsLd1DC+sg&#10;VbYCvbousQgaMXlIJi+mjEp/InABr+1Kwvhlt6M/LeyA1Jsp5PTteQ26Jivgawm+YVR8rhmTbtrH&#10;OHkkRq+4FQtOfESLXsxj00qyac2RuIvYHE9F0OX5tEQgmIvA+aXI/eJWlCzobPYEklsTTKqO8Oza&#10;BJo6BBUtYFQsRSumNd2s0pjWsoA4qzEgNKsa3Px+SVJn2Fc+SeAiyJMxhMmSwgpeEuTF0C44juKF&#10;5D9h4oqb0YP9oxXgSj7TymYLtAmkZCdaaxXfvkVtIJ8PXjEOd6Q8RMayFnl0q5RkYJLSeENhRa75&#10;GGFT8VNVissKXsBnZ5fg3mX3YtgqBV9H0HAMuwgUPQkMBpwNQGuMBWYEN2MweF3qW76vZQVa8Sy3&#10;VNco5jIgZSjHZhjHeDzGr5iKaYen42TkOM9Kt0dAKvwmwCipUjNUpoqgwIUDbSXy7UbI/QK89q7w&#10;OW+kgaQ+uLR3kAK5cVZBGY89GiYT16uLzXKLfpLhfO97P2g/+K4ppeKUkb4O0dJKCBfWQsHmBtj/&#10;fsKMmNr///n7Znadu0rWNQUK6ZdrmkwLGcuo/LxRsxSASm/Ruhi7+I/BxWrxYFYcVOIAYz4jk5G/&#10;aI7Fc/ptifB57qFCrSQ9zuaAajc7ahKZgQEXKhqNBhVLGbSaVyrEhtz1eHDNoxi1chyGrqWLQWrc&#10;db21DEBA8kNwkfBrg3rRdhV8NmuVCDJK9uqyeRiFlwKaKr+cVjFlJAFrjInv/GX7qzjr1XIBsiq/&#10;9gEO07LSKyLAqI5qlNfmCSnI68dh13m8sXcGRn1xM63iJPSlpTUukcBFwU0KvRTFCuxaiVzd6Ur0&#10;IQgNWD8Rd677HVZlbuT92eEMqlYJXa8IXSWZUgKMWJOHgKtV1VpF7d7/HvIXDkHpnJbwzScrnU1w&#10;mVnLrGY2G76bYlMEGO2ASHAxJRsILiZLV+CSVJtMpz6KZzVDyfqHSam3s7+1H4/KUhDkqVxOPp4P&#10;ZWL6/jmYuPxW9F8j0GDf8j66CaTjfc2mPlb/m5IK7F9V+BvJfriLwPJ5egryyMyUfR1VygEVVTlF&#10;2nheoK2lBG6CdBHHdkX6cty15l6MXDUJI5InmES8rpuGG5DoTJfGLHCkS2S2FmHTOAtkFNSVa2tm&#10;CE2JB635omtE49FtI4GH16s43agNEzDkkwl4Ze+bOBnUFDhZml/xFE09q6sJJLHAsmJuVplSL0Hm&#10;Avy+WXSHhsNvr46QXcmhknUxF4u9WDIdmzE1uiBw+b5uxMHle/oUf/697/2gXfw+9ZO/0aaFEXkA&#10;Ws7juA7+M41w4MOmOTGV///3t3d2g1p7Ztx0KnyWAhaoBn95JURsWppNlHVbYGHFXSyg+T5zuTwA&#10;9c+a1VEGudmsGr7yQxXj0XH0aOUAmJXZnit4LdeRvbQhO3iO9nk3B1Up17Js2s1Q1pPKHJE/rriD&#10;j4JQjBLk4cNTizB19d3o8/kwDDL+N/17CpMyZRVXMWnfGyXoFluQECreYUCHimC5SFR4WmG5VWpa&#10;LasaLT2TxW4mmFog/9jzDtKCp+geKbFNys5r4eWZpCpj3WiLQypA5cfxwDn85dt3MHgpffqVAync&#10;Qwgewy13Sdad13Xx/Lyu/gQgE6OgUvRaNh5Ppr6IY7Z9dLc0Je03924WNRLAVPvFw35wUQNCyrOw&#10;70TJxieQPacrygQwBIrwdIFLghXojQVyDYvRVDVBx5p6tsoyeJISUTqjEwo+vRWRrGU8TybdMgUz&#10;CV6E0zB5hPaLWnJhOSasvp/XOZmsxeojs/qc1670fbPNhwCGoNmZbp+YjWJhQ9aMxa3L7sSnFz5F&#10;Fo2GpvlVhlI1X8w+U+w/zYaJDWpNdWE0H1uLvsLDax4z4KwK/DqPcobkZqlZLk8cwCyWcvln6lPT&#10;v+Z9a3zFaC6u+1o5xtSXeZas9ED5bsOUVB5TywxMvI99rOuS4TBNuTaKs2hJRnA9/K474HMkGEOp&#10;fJaIAObiIkXJugAixlziYHNZs+KOlk4Y4FGSaez55Xqk71z++oftErhcS+ZyDQHvOhRvq40LK1t+&#10;FFP5/79/+2ZXeTl7Y3VSgHooL69A5LXiISb5Rh3Bi9bskaFx8Q75wU39K81Ezu2WDxrfbtJs/6rd&#10;Gsuu52cVeA6enx0aJriEvWQvjqrwlI0j9fycWpvPQSUVjdWdlSKLnputYH0qsqRYjItWLhMfpH2M&#10;KcvvwpDVVoUz1XuRpZJA9qJwW0JoKbOyZ9XEXCxwsViOmIQRRpMMJytMAOBvuhnXaTQB5ha89t2b&#10;OOs/S2WQe0QFpHJoVkEbawlgJIhhWjptnbGz7Ch+v+NFDKLlVg6MXAe5X9q8yySXEWjMwjkCYdfk&#10;oRgqgKFFHbB+PEYsv8XUIkkL58CtfAoCqvoi4nfyOUGMYOOixRfwIJyNQPoy5BEcSud3h3duM5Nc&#10;5yWwqAxmaGZtaH9qE2OZ28SAi9YnBWfVhG9mAl2hDsj9+C4ETi3lObLhiNhhVylO3o836IYquW21&#10;b8MdGx6iG0EGoSl19s8AshJTZClVqf6qCGilBQgkjRsYy3HRbg4fHv2QoJEDp4mncex4T8odkrOl&#10;gH2I/aj4WgHPtrX0K9y78mGMpetlAF7jxUfFznRsw44EHGwaQzOedHNlHNSUwNidLFAJcj1Nktw4&#10;k5ZgwMWs+6IRWjkej339HL5z7OU1FRvXRwtIlSUdkAtIoInSSMiImQr/hPlgpJhgu4t4+xKC5e0N&#10;qMCk2ysZtaIxlAZU1CT3Nsm9tuu5mk36ZLF37cHuJ8vwuTWFTCNrlsZYzQKXSwBjwMVktxOo2LQo&#10;UVPOZjmNIQA8F6/DZ7uBx62AaGFVHF/dtHzty52vj6n7/9+/3QvrtNu9oGEgfL4GPPZrAfd1CLEj&#10;LkdU0ymXg4ta7Ib/nRbvFB1X4BVk52g5uMVgLFALa4M1reDUQDkqI2hrT5B5mIO9kVaz0NBRTVEa&#10;5ZIC65F0NaRSDXw/GHUi238Bcw/Nx+hlt9IHn4AuotDaF5qCGK+LKgYjIRNl/+FUtbF0BlC0tMCy&#10;wqaMpl5rzUnKYPRdPQqjVk3FWwdnI4uKoupy0SAtMCmz3CQlWCnoawUnzaf42nMED219GgOWWtOd&#10;XTZMJJhMNNekFcOysp3JsMS0BvFcQ1OsBZndV4/B0JW3Yv6ZT1EcKSBLE3DR1w8Q0Hg+lYgI8nwK&#10;fEdodcmF4T08E4WLhsMzsw38M5vCNUv7CzUBZtRFeAYBRhm8c+l6zqpDcKmBAMHFObM58hePgOvQ&#10;PAL2WVptTb1bropiXKrWf4guwyNbn0KPz4ZjEBVVyWl9CICGEaRKcbXLoZU0aOJIUnDeV68NN2PU&#10;Z7dg/vEPkBEUY+G1g4yPLFTjaObA2F+RWMC+nPxht+swHln/FO99cqxMwzADMJa7Q0OhFkt4M7N9&#10;JnZmNbm6pvF9C1wIegZcJqIXwa/7WoLL2iEYTNb10ObHsLZkAw1TCdmwome8LjGUkFgxiSn72gRe&#10;9BnH1trE7ziZ4xx4y4YiYKtqjKVqpii0EHKIuQgcJPcWQw9R7s3aPX6m7X1C1CuTpm+qBKj9CgGT&#10;oyLmEgeS7+ta/H21uP6E6F4ZlqNSKVpW4Lwafr6Gnfp8uDGWv9ncvuy9utfF1P3//9++Rc2X+b9t&#10;gGhJBfhKrqFSk9Lx4nVj6gAhrBV7UbsEFv96s36nTrEWVLHR7QqRoahjo2QpUXUwz+m3KaCrUoBW&#10;LEZbkTjtBBj/UxzkA0bQzayRBtjU3lUNWs3cUMHM6uWAWROURldk+mHt3Hcf+quU4aZx6LyOjIHA&#10;YfaKJjU2eSZ8bliL3CQKrVEKPhofnUBzqVk0fwC/1yt5sLHS/VLG4bb1D2MxLXFJNIvApzR1AUoI&#10;KtXppML7eD3KtvX4tKrbhi1FX+IBrdhdfjPPORG9v5xEZRjC8w0xNF2ruk2Akqypr8k8HoaeVIYe&#10;aybi7nUP49vSb+Azhb7J4lR/htZVU8ICMSmE6t/4lXNh+w72db+DPaktXZ6mZCiJ8Cc1RmRmHUTJ&#10;UAQuqmgn1gJNU89titzZvVG+61WyzD08XiHvxWmmv03QmoBWgP/H3n8A1lld26Kw3K1iW5YsS7Zk&#10;ddmW5d4wGIwbpmM6hNBCAiGBECB0CKb33jumGdu494J777Ks5iJbvXft3sY/xvq2COfe8+57/3vn&#10;3pOTo88s9tYu3/7KmmOOMddcc1Xi3ezPMGv+Ndb14fFOIchqoTCBtersmICpZOc6ArLWdSJDEFNU&#10;ka0XD7yNPHcewdBmHTcZiinIrqg8QZJWzabVGJqxr+kwntr0Ai77UQuSXY6xug5rNLwtKWPdJ8sZ&#10;SB5Zssc4D96Xc8U2ef0EbrpPqmSnY1DQV2Azhs5myprZOH/RRbhz41+wsmYFqnxaAobSW/VgeL6K&#10;zFvX04hxA4TWmubsa/4a9reVsDffQWadwr6quUJi56G0mTBee7IL5ZnQSXvawuEgi7CzvztdIbDb&#10;O5tKBH5nZ/Z39vMGAk09mU0D+3sbm0sgpX5vOff/S4Bpd9RkPWomv4WvK8Zjqh2cjKYkGo/9c0e9&#10;GTTz/5wNC6/rUrIkpRhFw3iypHREVw0LKwhlnQRP2Jzg/zdwaQ/ianEmLV9pnhvU1WdIEymRTLUu&#10;3iyDyKKODt4QWy+02qbB5/6Ud1kL2CvLROAiUFEal9LkFfcIBtzYKVr4epHvDN7d+z6u/uFGTF1A&#10;OUIvN4HeTqMFKklp6LG8axBYrMmFQbr9b4ClvQU7MdnM2fTSZgj5p8tx6/w7sOTMMvKqWpoNfTA7&#10;oVNyiMenFQzc9HoaASGfIdGvwZKin3DrwjtNAaTx6y7AmPXn4pz1M4yxKs9iEuWbDEVJXprWoJUe&#10;J6ycjRk8h79vfx55nhP07C0EWnl5eVeBi/W7MgQBGryVCOR/i+a5lxJYRpKZDDHTApSx6//QGiVy&#10;vmsVk2r9IBXlH52L6jUPkUpb2dFugbeRWTQr/k4rr/H68g34/ZJ7MWMRwWQZpabiGholWkE2QGZg&#10;GbwlQfRcZSTFvKb8cBn+tm0O9tq0KmYjGYrDgLBXM975E6RIZKaKGYnhNeMI2dHz+9/ArG+vwYUr&#10;rwuO8GgZl4vNNdI9+Ec9FmvUTRJM7EbP/zEb/kJTk+V85bPIMfB4BdjnEPCmLZiFW3+6E8vLNvC+&#10;NZgAvGZdq7yFyl6wMxmAUU6R7qFypHWNVUg+4N8Jt+dhtDSPgFNzdlrlkLXecw9TTkTTWdR/vXTS&#10;9qZQ2AgwNrPqRSgZuQZOqBDEbmRrtdHwV/eDv0Z2F26lg8gJy2b+HXD5pWk0iqCi0iUiAC5+ps18&#10;jjZV2Q04PgaHvhy4NGji/7nb2mdS/9q2bTiRLwoqxSc6p7VsRfdg0FL67n8FLv/DxfgfmkDK6Efu&#10;Wzl9loYAAP/0SURBVHEdb1MPggkvtpJ9mojYBBZ/vRbC54U3ulOf6QUPkd5B1G9tpEE0/p6Ws8rE&#10;X4w3pQGLtajrW7kv8oQEGK+ytANmpKHCAMybuHr+jWQcNFJ2NsmgCfSsotLtEqi9g5oJjYq3CHjY&#10;kdVE7dVUA0baXvNixvPzppD0uotx8fJrcdvSP2J97RZT3NtDL28YlkZxfG2m45rZ1V6BjhMVBJgv&#10;jn2HK767BpOXTcOkzdMxfu00Ap2MgiCoeTCUYiY4SY89gcag3JgpP12Ca5fegs9OzSWLIFMiQ6P4&#10;t4ZsCQISRSrV4PBY7A2UFc5dT6P2o7MpjwabhDizJhGbmYP0top9J6P6w1GoWnw3AlU/E5RULqDV&#10;5OsY1kKDayRkHnDm4C/rKVEWXMVrZSUbTpRxK4Cr9P4gsKhS/tnL2XitNQVi6rJLcfvKu7DTsdNI&#10;HZemMwRjLLRdUw9Fw7luAqKd96/EX4FX9r9jRoVmKGuZ10GAO15rVgUllknfl1MIPhcbMfcyeAzm&#10;kSxH90dlEyatIHATVGaQvUxVYTEylt+vuROrqtYRWJrg5IF4KV3NTHTeI9XhNQWg6Cis4X/lWfHR&#10;OLQTdHgfEijOJ3PpZ0ZlTMFtU1rB6rsuGryNfdahddXdPeFtC4WnvhdQHgvX0QFo2D8ALUcoT0vi&#10;2f8j4aQ9uDQFpqk3AaldUtEGaDO/jDa125kcLsHLgI8YDoHFayYqkhmR/bsaaK/FcTj6XarrwFdp&#10;Y4Pm/Z+7LXgo4aKDqs1aMoAXKZIMRswleIJCxyaBgyVV/i/b/wAo7c1EyPm+CeayOakrXbx4SvCR&#10;7PGIRuqCSouK3Rgp1o2UMprg0tOUhHCpmlfDWbyxT9BTbyGYtJgcBJufRsxOSVShl1UOjIn0GgZj&#10;kp4C9TjtO24qiF2x6De4cMW19F6i7PRyMgYarWEjQYBpp9NmFIEd9JdGUBLAGE9JOWSCh2Qd49bP&#10;pGS5DLOW3YD71j2B/XWHaJAO+N1OGr2LnTS4qgCZlNiMRnrq/C047juNV3c9h9mLryIroQEEjWTK&#10;Wi2OP5vHaNUEPm+VVpecaco0KIdj+rJr8JuVd2J99ToaazV/y2MUhZ1GoYiF4gUCBZdYgacWKFmJ&#10;mu9vQt3bo2D7UPJIo0IDzXC01imq+yALFd9fCnf+92QRpWQPHu6LvloShftxEGhO+svx5pEvTDat&#10;rpF1rBrWvdKAoCYlWkBNQFwhRjcb01bzs4suxk2r78LiymWE0wreO94r5Q4ItJQTSIBRLoFAuJVn&#10;U0an8UP+T7h2yW95TQkmBPNxK2ZiDBmL8pD0u1piRIBiscgg0PBeWomSip1Z0kdpBMqDGad7pFUx&#10;N0qaXYNLl16LOzfcY6RQOWWe1wAKWROPR11HkGISNHkdNeJn+pRhyMo1yqWUWwB7403wNCXBTTBx&#10;kXVrkqCfDMXfGGHYeCv7b6OT0sTVHQ5KFJ+y4I/HoW5ebxS92gsHXumCnB9C0HzUYul2R2c0uToR&#10;rMTYlSEvJkQWJMcupyw7arcxTdMJgotGdFVF0uck23H0gN9OWdbQH7aDqTj8TfryoGn/529f/zUp&#10;cusHaQcbd2ciUJtAY6cxy+ApS4z+kzRS+zWQCLF/aTxpw3AUkAp+rh1gRBH5GQRvhJ0UMVDfF6hI&#10;BE6znUmnEfCxNga+OrIVMppAXRT8DdEEIKI5v6ub5mjR5MZz4HG8SPA4wA6qyL46gTqFja9ZwV0F&#10;dsVi4FbQ14tWXzPO+M/g+5MLcNUPv8FFpPXT2QmnLrvMJE61x1rMKBEpuJFJ/Lu9A/9bqSTwkf5X&#10;lqmWDmHnXkeQWnstZi64Gs9ufwEF7gIaZzNBlOxB6fI8rlY2eUgBjM2rvJwGZNsO4NGfH8cFi6/D&#10;tPViQ4oJEcCWizldamRbu9GatXP4ulkLefGVeHLnkyj3FxIIGqA1pzUdwNRuVSOCmep5ZHMU37CT&#10;CZS+ey4l0AhTn6X1o0S4PhsMG9lM5WfnwXHgDTKI4wYUdT1Ngh4fNeWigeC80bYLVy++i7LiGh4P&#10;Zdr6C03wVmtnm3o1OkaBtcCFoDBpEVnC6mtw0Q834JMTYlnVdAQ2/gbZpvJYyK6UOyLm4uP9svNf&#10;NX9nOYHwtwtvwzTNydpwOc6mdFXlPiODeN3FVizgb78X/7YZxsJrZsBm7SUYv3Emxq6exn1ciplL&#10;rsCUzy/GEzvnYKttJ8p95WhRuQjeF2lJdRc9KmArmWk1BXAlg3gdcZKf+R7O5jvhrB9pWEqgjSBA&#10;Zm1YPsFFZUuUY2Lj33ZlurP/ojyeEiUD9gUDseP2EBQ9GQvPZiqEghSgKAlaS8xX3ddkybvryGDq&#10;O5s4pEII1iTfdmAJ2hmBBYbZKEYjdhRihp099TyWekqsohScWT3Ef/CH5AuDpv3Psa15JT6h8MeU&#10;RpxMJCr248WSPiRoECG9Qfbxb8HlV3//0trBhs/5GUkpySpFsQ1ISJ+WRcO+rh8qX+qF03eH4eSd&#10;Eah4qh+c3yYhsJtAU5yGQEUcAlq8qYG/TYADGYwKeitRydZ4AZnBa+wM++lnNEzqoQdSMpuorTc4&#10;SqPovugt7ZvG1uBrpGcsw/yihfjNoltx9mIlxl2K6ZqNTODQEOY57MhKxjrLGLblBSVHFDS0lr6w&#10;wMbMmzH1WJXirkmIl2LEKr5Gg7ts4ZV4++iHOB04jTYV3ybtV+q+DN1U9CcMauRFE/Pa/PXYULMd&#10;tyy/H5MWXI6zaJiq0Gatk0xgkUTSUiZkMir8rdm6RgYQYK5ceh0WnvyBIKXZ0xSHtFaBghmud9tI&#10;CDyw0Xid4HWo2wbbsj+i+e3x8L6fgYYPotD6cSrq3xmFlvV/Bhq3EFTEBDVKIgvjo8fOb7Yh11WI&#10;B7Y9RxZyHSZvUK2TGWRrs3hteGwrr+J1s2qhSB4pL0ep9+cvn2WmL7yw/00UeMtgF2i5lBeieJDX&#10;DM0roCsZIqZQFajDjua9uGfDg7h02bW8rgTRdTPJWi7g9b6cTJHnb+6BAIxAIobJ9g/Qt+6LAWa2&#10;dnCZsJ7Pea9mLroEV/5wHZ5a/zS2UbpW8/eUjGjOUwF40pYAj8UClGAgl1dO8RXTgUwG9E723Qfh&#10;akxn3+7NPi1nSXbRRqZBY1e+lqnmyOZu5Hs1BJbcFLjXDMOZV2Jx6OZO2DQ7BE2fDwEOngXHphTU&#10;ftcf9R/1R+tXMcCuZKCsvwkK+yhzxEyMw5b9GKduOW0luMqJtztuSTCpADRRdpXFoXXPIBQsSvnP&#10;yWv5v9v2fpLxTtOWZLKXONiqeNFIwzxmVEfA8StZZMClHUjU2t+z/jbBW10ETf/mIzT+TzaC8kFo&#10;+aQPjl/fFbmjQ1CREYOyhEiczuiFk5N7IP/acDS9kYHAuhFE91TeJDIXmxCctLOeNLK6D5x1lG+2&#10;C3nz32anyKYi0tCg8hBIb+mCFIdR2rj+pmw24KJ0dQV+K7wlWFmxGrcu/wNm0JvJE6rWrTrmpKUX&#10;m6CumIIpbqRhTjPUyecEnfYhTn3HLGFCJqG6LGatG8omUXfVDrl22a34oXgRpUCTmeQX0HR8gp0J&#10;GNJrW+vrsAOz4zbRhL/IXojZ828zKfKq2TqWv6GcnBnLr8T5K680c53GU26YEQ9KhHM2zMLkZRfi&#10;j6vvwf6mQ2QtDmtyHcFF56+KcMoe1XOnrou7FK6cuah8bxYcHwyhNIpCzXuZqJn3O7LHVTyOYhp9&#10;KxmFJAoZkFtBcjtFQwW+OzEPF313LaYvvdrkq4xfOwtjNiieIel2tQGVcZqcyGNXrGXKqmvNdf3d&#10;ij9iR+NetPLYtH6yBajWgnda1lZyzkPZKMl4xJePR3e9gKkLCSDKZaFMPG8tHwnYBlx47pJj7ezx&#10;l+S4YLOS4qznYp8KNKsAlSrczVp6Ja769lq8vv11FNry2AuaTf8ww808BjMypE6ivwUqPH+BToAy&#10;TYHsAMEHPvYxx5vw1k9hH1QFATLw5nAjizTi42K/l5xHYzhQP5BMJRXeVQkofiEUu34bgrz7u6Pm&#10;1QEofKYz7ItSEfhpFI7fGY49l4Wg4IYIHL4wBPUv9oc/J47Sn+BCZ25lxP+atQTzWoI5Le1pIh6q&#10;AoUNPPW94T+ejoJvk7H/08Rzgub8z7VtfD1p6pHP052ugkz2BFK1RlI0HrzXJLkFA006aQMuQaAx&#10;TeDSDjT6nIWwsPcgqksj8uTr+8NzMAElv++D3JHhODakM0oHJ6AsZQDKkvvh1OBoHM/si7ysnjhz&#10;ZSQcr5I6bkuDv3gA6SDBTgWl7OFwNfehPh3A51fz5n+DgFNLZsr70CuqiDP9IX0jNTJlkTqMZJMC&#10;rOxUAhnVW93RsB13r78HF6640oz6qOOq9sh0GouplmaCqpaXbPeQYg1agc90aoKKqt61v6cp/2JC&#10;Z7NNW3w5bl9+JzY37EJLoNUYu+bkuOkZtaaOQEBJWgb42JcrfHV4ccdrRu5MoMQas15xncvo/S83&#10;0k3FpsaRVZlZ22RL41acS5AhkC24Em8c/BhVvgqCa5sx4DZ64Db+jim56G7k72hOVgtp93HUr3gA&#10;zR+NgeeTFFTOvQzeguW8MJU0K1XSt7Gpmr7A2IO6QBN2Ovfi3g0qa0DJt2Q2AeRSjCWwjFl/Aa+D&#10;ZngLXC7DmJVTTeW3c1dfiwtW/xbXLP09vi9WVb1aeNw0Tp6kgqRenrJKaGgqgWENlCTVhLA3D32E&#10;qfPJfLjPCbzGKpxuBWwF6pfzuXUfzuY1V3DXkj9WnMWUbuC1UFxMw/ZnrRPIcx9rrbKlv1n5e7x/&#10;6BPk2PLpWmxkeGRyBBXVopEu07QDkztFEBTrk1wzspo9RWAI/0l+/n24WqfA09SfBi4JQvnSRtne&#10;GmkCqioj6RdzKKYz3DMcNe8kYO/N3bD7lhDUvEGpsmU4vPtSUb0mjP15DBqeSMbRid1RclU/eJ6f&#10;hANTe+LEH3rDt3sQwYV2QqljlIIBEDXFXiSH+NzYmRw+HxUIbuoGpyMCntoe3H8CDnyUuDtoyv+c&#10;26KnkpdULUuFp7w/mYe1gJq7SbqQSE2Z8u+Di1o7uKi1MxflrCiiTj1a0wuNG/tg7+UhOHZpH2T/&#10;rieO3BKKwt/3Qv6NESi8MBInJvVGYVYYjqV1QnYWmc1NROcvCTL5I2Cnhi3j7zo8Pfm8D9zV43kz&#10;7qVRrWbHqTOdV5P4tCyH5g1bKwWz0xBg1EzKPN+VRGnyN+BQy0H8bd1DuHTRDZi8mFKIHVXDvqoM&#10;92tQaW96zYCKOvYaa4RCnvSXz6xQjEAS4SJcuvw63L/mCZz2l5M9KHqpjswHshYNaZrMTykQvmbj&#10;Me+o2Uw29XtMo9TQMPnZpPPTllnHMIHAotwXsQOxpnOWz8BkApAKI9205I/Y3byLZ0mq71X9XQlF&#10;jXOQJblbDUPwKijpqoNj3wco+/RinH5/Eio2/51s8gSvXQuvi2IPKiPA4yTLUxykOlCL9498jIto&#10;9FrYX/NytFiY5vJo3pWYnKrM6fw1F8vkvKycbeZevXjwPRRIFhJYQXaitah0njw0/o51DVQnuCXQ&#10;gOVFS3HLoj/i7EWXUZbOJoAru9eSqpMJLlaQ1rru5/L8xe7ELsVkDJtRE/uURFUMTMdBRjmDwHLD&#10;4tvw0clveSxFvDpNJgnQ7pU81SgQWYkARvJH7EoAY0aDeKw8TuWzIFDNz3wLe8uFaNOKiS1Kqw+H&#10;w06jpgP1agSoJQyeOj6eSoD7p0Eours7ts4KQc6DtAFKH5yKh5uO0FMfA3tuHPzbR6Pirv7IHtMF&#10;LQ8PBRZdiBM3xaLg1jD4thNc6vvil7XDfgEXK69FQOYPjhD5lOVbQRZl7wmviyQgPxG5X6cW7v0s&#10;PSFoxv+c20+Px1+943VKk6MZ8Df2gk06sqUf0dmKgbSDizW8/GtwaW+8sIqgC4Aoi7wm1TmC2r8X&#10;HNn9ceLFznAvpnYtyALODANOkyUdHoHA8tHAl+NQ/VAsam8Lxelp3XB0WGccndoFxU8T2bfx4lcP&#10;MEDlauSFrY1FW+N4NHqfYrfYwk7RRoPSHBgCCTuHtbi9mp0dSH9LNnjhoIxy+x2k7C3I95zCCzvf&#10;wZVLfofxiymB1ihNXKMQljfUusTGU7JzT1HwV8OwNCh5RzXDYoyXFSAo5fwCjF4+Beezg1/+ww34&#10;8ug3KPZUmFEYv4cd16UAtIK7wepyPFo7ZUJVoBTf5s/FtQtuIXjI0DQyRU+8+kKCnvarIlgCGxq7&#10;6tbQyCYpULn8aszZ/SxOenN4xq00XHE2OlvFn7yKP/nprZVi30Bw34TypU+hZMXjBGZeLy9ZC+WQ&#10;X5mnvC4CIn3Zyf3sqNmB25fehXOXKLFPMSgyC7IIST8DJjJygQuNW8c4heB3/oJL8Zd1f8WBthxe&#10;cRXSVj6LlYujZo3gsRFglKezt2UvHtz4AGYsvJzAyXMUUJD9TFl1DfevIWXdB4uJ6LniKSZvhuCi&#10;tAFNOZhCGTqNf2thelO2YtmluGD+bNy28l4sKF6MYkq7Fh0LQU7/nJRl4rBGFtEJidWp6JOmN6gg&#10;merzKncqgNMkV/PIkq9lX+sHH2W5xxZKBhMJL/uemcfjoUynHMGhZDS+HouDBJWDV1LivEtGsi+Z&#10;lHQgnXI31DhC4HbSMddQMu0aierfxyBnVAgan44HdkxH/cOJyL+lK8ElHgH+lvJgrHww2pAAhb8l&#10;u9LChcpncTgJNvVUBzV94WiNgK+2H1q3ZKBizYj/2LWI/ndty57NeKV0WSLQNAhOp+IekWZ47JeE&#10;uv8JXPhcr7f/LXAxF0aZt9KQBIe6MFNa03mkJwKneJNIJSWh9D4ayGxKKH/ODKBmHQz/tmS0fZ6J&#10;ur+m4MB5XbFrUggKb+6Btq940/IHw1cTT7DrgzZHTzTax1LHP0u3uJvGq8lkwhf+j97JeCZ2L62H&#10;pHiHOrZS5ZVvIQ8lBnHKV4ovCr7FtT/diQsXayj4clPPZcJGGvZ6K7fCVFAjqzDFiMRWCCgKIhqp&#10;FGzS+uMJApM2zzbfn77yWtz0451YU76BTKmRrIre0EmQ46NiQspLoaOk0WkB/Hqc8hbghV2v4oKl&#10;11BeqR6NtRyH6L7yNMwwuQx6mby7FmS7yAynX7PkRqytXUlIaITHScPwSN4orqP8ZZi6sx7JAU8p&#10;mnLWwVa0lZemwmTgakTI526iuRGYCEaKM1QT6N7c/SYu/fFqTFmnyv2X8dwshnDOKq0/NNOAi47F&#10;sAcCyxSe/+wlv8G84h95FM1m8rqHVNLGay5TNas4CGAFeDzvUjK61/a8hSuWUJYuIePYoJgNmcoy&#10;TSUQ2AjMFHtS3MUCF5P3Yxpf5+9qKVj9vuJf5/GezVx+LWbNuwoPbHwEG5q2ocZfbZyIx8n7LoCj&#10;7NP5Si5reNknKaljJZiYyZLsG2JXHoo1b2ARpc9vyUpoAxq9bA4lxezOft0d7oZQw5z9NGrPzv44&#10;83gv7JwaQoDoAd8Cfv7kEHir+sPboAGRrrzlfN1N2yF7wd4s1NwVQ1kUgtqXooGDk1D17EDk/Y42&#10;sH8QXDW9Kb+U78XfkpO2BZ00bcqnuAv316bRpOZucDSFo5VqwnUkCbVLh5QXfDGkV9B8//m3rx7v&#10;XW7LG4aWpn7UdkTrBsobUkIftZ/0n07WGnam/hOS/wI0VtKdhtRMDoAZxu4J1PMGCfWV26LRI2rG&#10;QH0PeoKu1mdU5EaTuLhPX2McUDWEF3wYXF+m4tSfIrDr/G7IvbI3qsmqqJnofcmEyKKctQSthrPo&#10;tZ+j5z1AYGlmP1bMQZ7SGgEw8RZ2KjpOei8+8p86E/udSd6qRg3WV67D/Sv/hsvmXYfpK67GpPWz&#10;MZaec7wJ2F6JMatn09CuJtgQZDR6xI6uSv/tUknxAcml8QQfBWYn8fULF12Dv655DIfozZvMiIxq&#10;3+r36dFpdJILOk4tuG+jga+v3II/rLwbk+ddQIPlPjTsrRR6zauhZz5n1VU4S9MGVhKAlMFLgJm8&#10;+DI8uvM5nEEZvE4bAk6nOWcBheI7GklSFMrMLG8l1bfVEtRsvB66JmoCYBWa9vII2rCG1+EWMrnz&#10;F2jCZ3CGOCWf2IKZcKnF9XluirmcS6agBd+mL7oUc/a9ShmoWdQ8R9qv4jcaflcQV4FTSRHNdK70&#10;12LRmWW4ev5NZD8Ez40zeU35G4opmXPTSBRBREFZnqPVyJD4txn25v3Qypln8x5Iik5bchUB+Vpc&#10;9sONeCXnXexwH0AVamEnEzG1YRyUek5lMfMq6Fx1fAQdFb/y8DPtcTBJIxCQXL7VaLbfh7b6wQSI&#10;CARqww1L9io9o5UsvJagcTIW/gVpOHljZ2w/PwQlD0TBvWaQSa9w2cLNJMRAHUGpNoKMhfZAwPA2&#10;kr0TCBr/3B+HyFxqnyeTOTIBp9/ojyOPd6PTTEVjPvddFU65r4xfZevSzmhHsinlvHgbgyOnji5o&#10;rhN7SUbtsnQc/yTxraDZ/tfYPnsk/Nn9n6fxgiXT+MNMcNduUyyFYCJwIQiIvrUn+5iyfmIwfE26&#10;UODiVuxFcy8EHk0EDUXXHcpZ6UyJxYtN9PfxBmjCl9PemeBlRcI9bC53Vz72hZe/j33D0fRBPHKu&#10;D8PWmSGoeKEPASaN3kD5MF0INKGkiNP4fdXf3USaX0IWww6tbDB2bs1DUscSl3HRPRFzaNPKBaFH&#10;o5RwEZBaAzU40pyNl7a/gdnzb8a5iy43c1AmKBbDzjyez8evoXGbBDKLvZgiz/Supv6ujINeV01V&#10;/cet0+sX45KfbsCb+9816027NHVB9Fvgwg6t4VjaN43dAsE6NODjI1/i0nnXY5pkmInpXIhpNCwN&#10;wyq1foLiEjQqzd2RZDmbBnnV0juwsnw9QavJMARNOFT8xaNAN181MoA/JDBTMJmf4DWgoQXlkEay&#10;xHBOERz+fvAVM13i/HWXYsyaKUYeTllyjZFBZl7WOrIznbdiIwQXLRL/22V3YWP1Dl5blYTUCBmv&#10;M9FbSWpaFkRy0EWZVC3J5TyAW1feRTlzI4//ErM/zT5XIXMF1duvoaSf9ZzXgNfzPIKtRoPGE9BV&#10;5Hzyeiv4funiGynh7sa3J37CcbLQOkGkRwFusUTFe3iOZFFW1jTZIp8HeF185FjiUV6vrr1iMEV0&#10;TCvJ1O+BzTYWToIEVHSJjtVdq5GcWDo99tmSKHgXJKPqgv6oGhqP2jsSgM20k8pYBNp6w8a+71J+&#10;WBOdKZlIoF4OlYxEw9NHBqDmT2E4OqIT2p7id3ZPQMFH4cj7qrvJ9ypeTQA5Gc3vRJkYp8mOpx2Z&#10;ZFZNbGwge6GjdtBW/G38zN7BOPH+4Kbc/5NV5v6jthXPDfrC/nMqEbgf3DR8J6mhpo1LIlnDzZY0&#10;0jwgE3hiMzVZFJcR2pKhmJXmxEY0lMbPeXiRvEJkMw9DNDCcWjIMHsVlGimXaiibuH8xGeUSeNoo&#10;n2opgwpIN1dnofDe7thOfVv28gD4Dw6Fvy6awBdKitgfbc1n04AfJIRsZKujN6IcYE83IybkBqK9&#10;Vg0YNjIYw2o0HMlHv/HcrTjuOYEvsj/Hn1b+CZf8MBszlol+q6PTayq/I0jXFVzU8LAkgqHqKvZE&#10;AJBHHSsjWH8JGc9FmLrkQtyw8AasOLOCpl9naLiATaspSqp5nF743TRAyhkbRcSexkO4b8MTmDlf&#10;ZQaUpXuRWSLjPP5+e9KaCS6TRWjG99krrsQFC67HM9teRjUNxEf2IcDQubq5f0GJvLKbTMYkGbIJ&#10;aB0EOV0HIa7S3hv8TVhX+zNuXH0nJi8hsGop09UzDEs7b9lVRga1l+hULdyzeK6qm6vjfPfY5yiX&#10;nHBQBLmsAK5hTDRar0eSTEzBg6JALZ7a/SpmkNGNJxucQNml6zmd5zllhaY5iI3x2lFmWQvK8foq&#10;gZDHoNE5nbeZPEompzWiLl56Pe5Z+zA2Ne5Alb+O994Dh2aN83y8BBCBp8pgSApr6FlTDXjyVoxJ&#10;x8ajUgyMiMFjnk+D/SNctVlwNrC/NyihM+jsCBCojgeKMlHzfSTyL+uEkqQotIxIg/3+IWhb04+O&#10;MpLSn4BCxqEUfdmCnY60xdMFDsp3D/spjiah7J4uyBnZCa6HM+FfPxZHP+sE28H+QHkyiuZ3RsPe&#10;cLjLIy27ocM2Sx/TnmQ7AbJ+Zx1Bxd4b/jOxqFuRhm1vDt4QNNf/etvxb9L3e45QprRQY/Jia05Q&#10;gExGw2OKq5g6EgZodCPUFHMhixGYNHUxkXWD5nblBFAONfbge7pwBJ7GXnzeF756atj6vghUx/Im&#10;kS5W8UZUk9HUKkW6F9oIPJ62/nCXUrduSkDR33ph42UhKH2TfxcMoIeI5G/yprRGodU+gh3rKXrN&#10;vTQwSgE/JYBPjEHZljRoaSNRF42iUKZoXolGSJTYptiEtW5gDbZVbcaj6x7HFd9Ry5N2m5UD11uT&#10;CU35xBVkMPTa5yhOIM+7djqBZiYN4SIaDpkLjUNGoip2Fy++Eg+ufwiHbVprWOUGAoatSBq5SN1N&#10;fgWbqrLVk93MO7EUV/1wC2ZSgimIeR73qaxhM4Obj9bqkgQWefBlV+CCJb/BjQtuxYayldx7HY1L&#10;+S5kJDxV+mzDXPR/lRHQ72gUzWUYFOUCr4Wdx1AaqMCrh97C9B+5TwKmyhKct9YqOXHeimsMkIhJ&#10;mLwTjeQQBGYQdO5d+wgOtGqo10FwoQFzf2JODmPAim8R2GngLWjGj6dWY/ai281M53Fie+u0DIlq&#10;vShbWnVuyGTWXkimqNEfK0VA4CK5ZFZmXC6gvRwzFl6Fywmo7+R+glz/SQJjC0GMZyOJ6aEUJHsS&#10;M1TGseShQAZaVE4V1TViRHC1pKnGnqvYVsNru5fyeiRZA/tdG6V2Y4yJ66mKPmqigNxUVLzdH/uv&#10;DMHpcZEoH5yCk0l9sGMKmfSnBJUKMo469uEG9mcTMwmBzR6CRremAhAMGthXT2Sg/MneODwuBA1/&#10;GgTvmrEoXkZ7qCJwlQzCqa87o2RNN3jLtEqjlIGlELSwmq+hGx0w7c4Wjday/mjZPhQLH+ub/e3f&#10;YsODpvpfbyv4OuPz1jVDEODJ26s0HCeqKIQWkAQDTuZRF0N5MJqMGEyHJvqaXBdnD7hFM+t4EStI&#10;B0+mUmNS7hxIB7YnAVv492Y+38S2gUxpA9/bTA27g0BzkO/rs6WJRHe+nz8KgfWTcer+eOy8PASV&#10;74fCfzyGlJHsp5XyqDmGgDSL2PEuO9E+Glgp+1Q9n7eYVHn1M/5hwEXsRS7eMBgFfenh5ek0sqDK&#10;b0ecBXjv2Ge4/Ptbcf7ia9n5tciZRjDEVq5m578eU5YLeC42FeYkVVR3RMxGn1NMRKxn2qLLcNWC&#10;G/Fh3heELQ2bs9PTu5qhYhk4DcGaKOhBG48px3kSD29+xiw1ohUDxYrak8fEoEy9X3l5/sZErRZJ&#10;2TLt+yvw8q7XUM7virEpSc2i/FbmrpcshYTJBLslkdyGQfG8KWHaeC12NR0kw7qDLOUSyg7+Ds/R&#10;SBLDUPjcBE81+/hyMwNZ5Q8u+X425p9ebBiXZIf27/FoqJn8iftURq4YUis/caQtD39e/TimL+J1&#10;0/ULykjD/rhvLXdrEhj5m2Iskp3Khj5PgEKJqAXrLuT1v3Dh9bh/05NYXLkKpwPlaNRoD6+hYSMG&#10;UAloPFeTUyNo5bFo+NtEmVUWg03H5VGgH6cJ8otgc9yLZgKLp5GsQHN3GruzP9FZESgcVWQVR4eh&#10;5qUYHJoaggNnh8Bx4yiUjU5C0ZAoFFzWA/4lKfDRIfqb+qGtKZqyn32fTEMlRLxNdHz1CXScKez7&#10;mah6uR/2jAlB3jW0oY2j4S+J42cISmcSUfFFKMp+pBoo7ktnq7hkJ5MoZ9mPbKsrHNX83unxWP1S&#10;on/+w30vCZrpf80NW87vmvPViJ1t2zPJKuLMZCmNDmmOg1mKRFPJiaxW4/PmcKJ9JNwqm9ncB55K&#10;Akw5kT+bQLFhKFo/jEflo5E48YeuOHVjT5y+IhSll4Sh/JJwlF7aF8WXRuP0ZXy8MhJl10ag/OZe&#10;qPxDH9Tf3xdNfx8I2zsEus9nAM9diNqrh+Pw9QS3n9MQYCdwkC35KLECDalkVJch4HiDILKLhlXN&#10;jsXOxz6mVQM0QqPAnozO5DxoDMP8TQ8vvaLBJtJ6edsi30msrFyHu9b8DRf/dD2Nikawkcxk7Sw2&#10;MRlReQIOPeu5SoEnUzlPtWMINGfRA6tuq1nLZ9HluG3lPdhRuwcqj+l3kTUpNZ7G7xGlkoShYUil&#10;VXrrsKJqI6744VrMpKc2GcRBcDGBToKLJIRGpc6mcU5bSXBZPBt/WHMfttVtIYfQOteUgaQuJtbA&#10;ffuC4KI4hM7ToyFqnrmbrE0p+B8e/BSzF99EYyYoSnrRyFW+cjIZkokr8fc0cqPheM0wn0FQe2T7&#10;33Gk9Sj36ycDs+ZOaRhco0OSZGKEisNo5Oajw5/j8nnXY4YkznLVCVa8ykqU07mZYK0kJmXeZAK3&#10;huQ11DxVFfl43ucvnoVrKYNeOfI6drfupQwrJ2iRLWkGq2JrZCb6bZOlTNgQV1PoXIFcUTg9aL6Q&#10;ZpCbaQ4EFvh/gsf2e9haRsPWEAlXfSTZQTTsZNc2DSG3kbXkp6PmuRjkz+yKYxNCUPMnOrtXL0H5&#10;+EHIH9YLp39DCb89A77aKLibuqPF3hN22YjKIhT3Quu6SNR82weBfQMRKEuD64cxODyjB7acw377&#10;wxD4q6PR6OhCKRSL0+90Rc0n/N6pRAJVLBWCtSRri5ONzN+t+E1xCrK/6IulL6TNC5rof+3t2NdZ&#10;k0/+MMzmzdPwNJmIRn8ka4jSvkYhNqmk6lGoEWDclDEO1aaopbw5ngz3kkTUPdgfhRd3Qd60UORk&#10;9UDOkDCcGhKD0ylRKEvti5LUPihJ74siPj/Olp/WB4VpkTg5OAanNE1gaD9UjIvDqXMicGJKDCom&#10;D0DV2BTsGdUF5S/wd0rTDLoHbKSQGuImuLnqp/JYn4fWoIa/hvarqQLqepIENEDFJ+h1TR4Mwcf0&#10;OWpyzQdS2r5VCLwVtf4mFLhP4s1d7+KWFbdhupZsXT2Dxj2dDGKWmbUs6TCNTEMGcR4lxdma5Lfu&#10;Eozle9b6w5fj4kU3YM7WV1HkPc1ObqPhkWHwCEzFN3nZYFygFU3Idebj8W1PYhYlgIn3yNBl9PTm&#10;xtgJaIp9aB7U2atmYyIN/vx51+DDo1+imsasGc0Br2g/8VWg0s5cuBk2QxYntqT5R4ftR3Dj/N9h&#10;6tLZmEQZpuptYixiDuesodQTEyOQKrh9ztpryG5mY9a8y0zh7GbUmt+QvNQ1M4BtgFyG7oaN0nRb&#10;xU7c9tNduGDp1UZunW0WrbsAE8VUKDc1IqVC2yanZpUY4Q08x2sI5FdiyuJLcMH8y/GHdXdjUfkC&#10;lKIIdp/q3JKF8C663TwPOwHDsBOeHMHTxNMEMQQ24zx0b40cJODSafh9Rfz8fPjst9IhpRNgyBQo&#10;Ybzst662aMp3ShUfQaM4CrVv9cSJC3vgINlG/V8owdeNg+ebs1EyMgIF48JRdh+Bo2AYvFVk5mTp&#10;LjINzfnxt0bAvT8O2feEYO+lIah7PQI4Q6e3YTSdZSx2kwE1Pd6PrHsgnPZ+CJyOx/HHOqPs6c7A&#10;sQw461PgreM+6TAb3Z3Q5u5DJpUC589nYdlzafuDpvmvsRUvznyoadNw+Mv7mrF/0T4NLfuaelGv&#10;amw+mPbf3Alu1ZhwEvUrY+BamorC34bh0IieyBsRhUOZ3VEwIRRF54ejYHJPFE7vifzpnXH8gi44&#10;oTajMwqmdELhed1w6vxeKJoUiVNj++LkiBgUZvZFTloPnBoRgTMEp9ODo7F3ZCiKH4+j1BrKm0T6&#10;qEh9q+ZFEfWrE+CpOJ8e6HE6rzU0Js3+bTT1SjQMq0xejRhoBIdullZHr0tar0ZNYUkVGqKye1sJ&#10;TDX08KsqN+K+dQ/hcnrRaUtoKPTsSnIbT+lgEuBonCYHht7WBD9NYFLB36voha/HNT9pwa0VlEeV&#10;Jv5iwooyfoGAgiSk9pqI2cRPLKtcbZYmOXcx9xtctEssRjEe5d9oTtMESgvl2JxHhnTeiuvw53WP&#10;INuegxYeq9/joCFZMkUzxMVeFG7SKJXqDsPlpayowXcnv8eMH6/AlM3XEqzEkhRIVeBaAKbhcGt0&#10;Sr853kymvBL3rP0rTpPVaS0lH1kYf4JgKZLAayp5Qtai5LVi5xk8s+llXLboGkzRPCSV8hRTWTvT&#10;XJ/x/J0JShSkFNMyJBqFmkS2NnX9lZi6YjauX3oz3jjyNg46clCPBt437V8jX2QjYnq8TwrSq+ka&#10;tr8uh2HFllxGgpIm8rUmnnw2Aq65cLfeQOeTCI8CsUqRICjYFeOQ3Kf0CJwiS/68P04RGHZmhqD4&#10;Vvb7TUPZp0fC8WU8KiaSfU8OReMrZOSnxpGVUMZzX36NirZQyrTGonVlPHIu7oqCkd1QfAfZ/nEr&#10;JNDwfgL2k7nkzyQI/TSM3x8L99Z0HP9dV1Q+Rbs5mglvYwbZjwCrC+xtXWGrozzLzsS21ycFVj81&#10;9qagWf7rbEe+Tt3g3puJphOKr/QgZeNFFIMxkwuJuMp9Ieh4lZnbFAMcTsH+34Vgz1mdkXduKI5e&#10;HIqTv49Gw/O8qV+nwr+YF3udYi1J8G1N4CM9w8YY+FbGwLMoFr4fk9HKG9H8agJKHhqA43eQyVzd&#10;GyWX98aZqZ1wYmoP7JpFqvpxIr1MBhw8FhU81sQyHyluoJZepb4XHPVZcNjvZs9bSNeWTwNoNUOl&#10;LhP3UFxCIyfKQWFnJZjQ7IwTZH9kZ2Wj57MKRwfQSEjItZ/EBwc+xx9X34uZS6wlQib/TONfRxah&#10;YK/ki5nVfBVlC9/no+j+OZRHUxdcTTnxPHK8BeROTcb7aki83UAEbJpBrUJTeY5c3Lv+IUz5id8l&#10;eEwSkxBw0QCtZDMxABojmYaeaxb1rB9vxI+lqoxXScOzs1EcyFuLTdCLaxTHAJmNZ+hz47grDw9u&#10;fAiTFl2IsZQ+ChLLyK2YiEaGJIcUCxF7ETBcikuX3oDPj31tIlNwkm252LhPkj6eja6pCobbUBuo&#10;xcoyAuT8m8l2LiYwTcUYAQyZyrnKOpYUEovhficQlCcsmY7pa68w0mwmZdCftv4Fy+rWoThQwWvE&#10;++LQKJAQhDdH0pU3SNfOyfsiDug0wGyBinKgNY3VpBzIUXjpQPx5lL3vw9l6EWzKhtUQr0oV1AyA&#10;v5ESnn1HDhMFSWQnWThxiaajdMLpa8mEl1HWtCSbBLrWj2NQPDYCuZRJzs8ygANj4dyYCvuWOPiK&#10;elGWk9m3DIR9fjKKp8WgKiMaRZfyt/ZRUrXE8vPJKP1zGAomhqDi9v7wfT8CTe+k4tC1IXB8EI/A&#10;zqGwH1c5hjB4GjvD09oH/qJMVC0bjqXPprwWNMd/re3I12lTTyyb7PUVZMFXE0MJooI5XeDT7GcB&#10;SmtXOFXWT6NAxcPR9FUidl0YgjJeQNfHSfBuIoAcJVIXEFTKKbF0U2tJCev6wldHIGjUBEfJKVLS&#10;WnqKKnqFkhTSSX7+FEEoNwvYORLuFWlo+7Y3Gr/qg8ZFBKOcRJOH4BXgiUWpuBSlms94kU7wNIWR&#10;rg6nt7qFvf9dAskW9s9GyvR2j0cjYWc0gV1aiYKfRrfz0bwvEDJ6Xt3Wj2Z66zrKpS0VO/DUpudw&#10;3U+USsuvNEZoKtFLxlCqKAfFxBD0Hr3/WasuxFlLLjCLnP9w8kfUafhW3tccA39XhkJqIWbhcbSa&#10;9aI/P/EDLpx/I85eIoO01jSapP1pFIW/ZzWBDR/XXo5pZFSP734R+WRpSv1XYNfK8SAACMokEwiY&#10;Ms62QAvW1K7GDStuNzkrGgVS0FbgqBoymlOk7GPzGwQxMbIZPLebl9xGdnSM+yRLMKsOGkjhufC5&#10;l8fv9pETNiI/cBT3/fwApi6mvFkvELFyc0w5C10nMjEFbqdvEABfgqlLLsHFC2bjjz/fh/dzPsQB&#10;51FUBxrIPrh/B8GFQOYjOJr4kWFgfgKnZn/zXuk6EneM7FW+jaQuW4DPA1qV0r0WPserlBYXw92k&#10;+JwVK/Q2hMPFvuZlPzSJbsWD4FmcgcIreiNnfCeUXM2+PS8ZgdIBaGzsQrnSG82vReHEqL44OLkL&#10;Al+PheP1RBy9MgS7rwuB62eCViX7cg1/Y14sTk3pheK0OOSTjQfWZsBbQ6ZUGg8/wajm2VDk/SEE&#10;++9go3zKezISWDAGhXP64sRrIcRCOujWeLhOx8K+fQJyvhqxOWiK/5pbzoKhV52YnxlAaTpvRigN&#10;VnUlwmjUPQgs3WAT4NCwcWoMTj4Ygf1TO8P7ymT4908wF9bbSNqn5Q94Yx1kOw6CkpOPTtJR814r&#10;32vrYeXLKGHP5MqEwqlJYs192Tli4eGNC1RFI1AZBTTEIdDcC3Z6IZOcp+83E2A0PV3T1x1KxuvO&#10;70bzu0lkN9NJ45+l29tHMFFdfnZCKBZjeV8tVyIPL/5iYhPswDJOJexr9EHxXnIctDiVl2JDsasc&#10;CwuX4p41D2PGN5fhgmXWyopKrFO1NlWu0xIhKiw1gVJg4voLaWyX4q+rH0V2a7YBl/YFtwQuLv6W&#10;SZNva4Y9YMcu+xH8bt1fyV4uxYy1v5oGoNnblBQCAVN6kkzGDFMv1RIet2NXmyY0thhZJFmgQLYm&#10;62kkSUPfGoKWzHt17+uYuVBJa9wv5YipXUNmcf7yq9jEmAgCBJzzVAKCjOLSpZfg9f0vm6xmBy+G&#10;1KRJRpMMUQDZSat38bbw/e9Pfo7LfroaE5fOMmxIMmgCZeJYspOxvD5atG7iolmYTuCcvnAmblzx&#10;G7y67zVsr95G8K438tXj4n3QnCyX3QTCVbdOUlLyTmBvWCUZmK4f/+N5WiVPlQkthwGU8oPL4bP/&#10;lX3kHDqhKDKWPuxjdEp2goqN/ddJxqIRm0o6sZ+HI/93PZE9shNOzeoM1zd0gsXJJobnbaJMqRoA&#10;+wsDcGpUf+yfGYHAN2fB+Yc4FA3rikPj+fnFQ+GrHGhND/ixNyqu6MXPJuDglC6wUU6hNJksiQy9&#10;fgClVzSce3qjak1P2HYMNElxzQsTsfmiTsi9OQTerfztuolwHshC3lfDTx2bOzYtaIb/utvp+YN/&#10;qPuZCF9HFCZb8dRG0Yh7m5J9bhqyAYmyNBT8qTOyh/dA862jgfnj+NogegkCD79n6l+09ST7Uaym&#10;C2+uAsQEqXpKGj1ScmmY26RA831vUwjc9SEmS9HMu7Bbw9/uBko0TYPnZ9yOHiaXxgyJE7CUh2Mq&#10;eykfx+TdqGRmNDvVdHgdL7MjbmLnKyKYNBtmYib8BeWDvLxJthN70XsKAgdUJ4WGREOV61Rmq6qf&#10;KPkut/kYvqJU+O2835kK+ecukuHTgBbPoPFb6fLnSMrQa8/k4+zvrsf3eYvRRGPXqIqS+bQ/TfYL&#10;eB300gome3AGFZiz+zVctvRaTFl2Ps7WkqnLCQACmVWzTJbq+QZorBEeSaZZP16DTw5/bJL2NOXA&#10;RUC05IT2bTMxEg3f5rpO4e4N92PSMu6Hhq/9aM6OYi3KyD13OUFHuTQEHL138YrZuHb+9djStA3N&#10;/CeAMoDI66MRLx9Zi4Z97ZRjOe4c3Lf2QcxcdCX3c7Gpq6scGWXZqgL/KI20kSlNW3AFrlnwGzy6&#10;4WGsqFiCItcJMirVfCF6CMWJE9aC7xraboODbEvRMkIJ31BynMVQxMw8CiLzb5V40DUEmZPf/T2B&#10;5G4y1yw6sN4wafTKOG9KgK8xCm46tzYXpVAjZc/uwWh5NBE7KHcOTe2CGg0UFFKys696VNuILAfF&#10;A1H7tz44PrgX9s8iq1l1Dlr/moiS9O7IySRD/iyZTJsMvWIAXAui0PaXJJw+Lxb7CDw1r6QgcDqL&#10;4KIkOfZzja7KEdPxuarpKKsTYN+VhG23h6Dy+VD4Dg0lcz8LRQtGeXZ81G9c0Pz+tTfMCem87b2E&#10;za58RbQJFPUxcIrFOMgQWvmoSY5kGOVvhuP4RCL30GiUXNwbJx/ugqa5ZC9rqT0Pp8NfmIBACWVR&#10;AyVWEzUmQUrJdJrT4a4n8CgoS9Ax6xtRe/ob2TEagkAh8FC8RzKKAKN1X9yObgbsrPwbi/lo5OiX&#10;eJCGqhu7wVXfD4666bC3/oUddwE74Ul6O40skG7zH8UJO6iTQMPOy380fT5vZzGG3oBPzN8yLnlR&#10;fgk13jrsathp2MCtK+/AtMXBdPa1V2L8Yj6uuAYTtPzpigtxPtnLbav+hiOuM7BRvqgUhFqAgAIN&#10;leu3+Dst9L4rStfid2vuxoylmtejWcncBwFgspnUaM37MQas0ZZ1WlD9Gty38n6UEZocBETVjeHh&#10;GuaieTUet8o0ubHk1Gpcv/xmjF8+jSBCMKQ00iiRMmDFiASOioco3nI+WdIli6/GAyueRHGgkt+3&#10;cX/kEARZOy+HRoN1GSTFavnvy+Pf4/KFN1vgp3o0BJVJGh3SI5mRcoWmL78Of1r3MBnOQuQ7Cimk&#10;KIEMLwmyRu5RM8q1rIfgndDBa+02QVrNF1MRLq9PxyHmxDPS8fgUtC3nCe+jw3uHIHIj77mS41R8&#10;ngyFzspLZ2Mne1EmuIfP65WPpZjd+4OQMy4ER0ZTotzFfrQrmc6Ljs6p/kYHpwmMZcko/n0PnM7o&#10;iaOXh5AAn4+2V4ahdGgoTowLh/vjBJM9661PQMvCSLgeGoTWK+LMZMW8OyIRODYcUD+vC4ezQaEE&#10;9lHajc/Wy8QJ207S+eUNQiBnAPylE1HwUwK2fRj9WdD0/nts617qd8Oe1/rDXzKYiB5KyaPEo1DY&#10;HL3QzJth5wVzH4pF2b3dceK87iZifnhMCA6OZzsvBCW3R8DxXDwcXySibXUi3PuHwJ+dBH9+PNGd&#10;lLEszuTVoCmGKE+ZQ1Zk5ivZQ+Ck3LGT9djoddxtmrOkAj4q/G1lB5ukPs1n0jQC87cmUbKDULZp&#10;SoFklou0uLklA82tV8LpfpeufSsNupAGrWkDNHJ6ZjMPiB1WQVdrqJrd3QCQ1ZQAZwVL2fGJCWYJ&#10;UHb6UmcFNlRuwUPr5+CapbebOi3nqZzDcg0ZK09Gi6hfgKnLr8E7Od/SpBrNkKrXQ+PnPgLG+1qJ&#10;dS4a06lAGf6y7hGClfJaaOwrrJyXs2X4a6z6J4pdaMRlLFnBpCUX4boFN2FbwzY0+unprYEwGh33&#10;72szQ+C15DVv7P0AFywgIK2dhYkbLjaTAxVX0Uzs9rWXJ60jiK3n/lfPxBWLf4PvTq6inGqmMfPa&#10;0LB1rYJryJvrI9DKaz6B+1c/hQuWXIuJq2Zi/LqpmLBRQ88XYfqy2Zg+T8D6e7yR+z4O2o6gyldJ&#10;gLIbsDLlQCXh2LQ/Uw6TB8/LTpbC8xBQKsbC66wImEBF100MTexS5RL83lWU239HGyWwszmezoiM&#10;hWzaKmXA/kIHqNR8p40OSAWxKwbBuSwNuReG4NiwLii6nk5t2VD2QzrBmt7cBz9nV7Y4GXZ5HErv&#10;DEVxejfkzQ6hk5wJ2/vDkDsqhH28C1xvpZu0CLQSVBb1QvUD/eB9cjwOTuyEYxf3gHOtpqwMJGj1&#10;hYsOWRN3HUqWY5/UyKuvMg5uOmxPJeXXzrHY/GG/n4Im999rW/7UwO+Pf8sLWRvLi9UJ7qp+BIMI&#10;Mo1uaKOxB5r7AwKLhZRDTyah6tYolFwThsKLqSlndMJO0s9N54Rg/QUh2HVrCE48EYLy13qg9rPe&#10;aP2xP2xr46hDSTGzuY9CZemSVlLz+htj6JH6sXMIJBRrofzRgmqa2KXJk+3gws5k1ZexmI4Z2VLQ&#10;l8enIlhtfL+1eSActgsplR6hYc9j585nI8CQfptApfGUVoBXw6BGOvG5aXyvvZlgsKSShwbmURED&#10;J0poNAvPLMd9Gx/FpYuuwgWURpMpaSZShoxZMxXnUIrcvv4vyPWeNMWMzBwjGo9hTNqnwIUyqY5A&#10;997Rz3DZimuNJFKhboGARqcmrrFGdQQwkwgCmpF93rrLceWym/Bh9mfQujweyQQZJv+nmISLRpnr&#10;OI771/2NAEBWsf5iTBSAqGDTKjGgWYZhWDVcNPp1Ec5deCluWvp7HPIeNTJQQGDOXQxLCoVmrWuj&#10;QpI/HltKqUPWovyYNdMwfuVkTFhCMF16DW746Y949+An2N2yl8dWilZfHa+tzVxbyRvrAuh4LYBR&#10;44+xidFZrwvMjVTlawI5P4ES/mKe2wH43F/R4dwFW+Nk9os4OhT1AzmdHiae56ujDGkKh91OZ0SH&#10;pQTPwM50lPypN3LHhiF/UgiaXou1Bh0q+rGv9SIz1sgSGQz7FSpiUXxnBE6k9kTOZWRCR6cA349H&#10;+fRwnBoTipYnNPiQSdbdD20Lw3D8XjLwuRfiyNXdcVS5La8kIlCUQVnO932yETIXFWKrs6bEoCGK&#10;zLoPfEUpODJ/XODAF2nTgub232vTUpFb3krZ3Lg+njeMQFKpkR+iflVv+Kp4kahVNQvareVKSugF&#10;DhEcdhGIVsah9euBqH4rDpWvD0LZk7xh94fhxJ96ofC2Xjg4uxt2zAzBbrb8G3qi/K5+qH0gBS0v&#10;psPz/RBgfSZwYDBvNOmjvadZxc4lGWQ8k2ZqW2zFdKogmxG4KDisuqdKo/a2EYyCWZj2+mg4a0fQ&#10;M/0WHtdn9Mg7aIiV7KxkLQQKDUnbAm30ri3s0IQZxReMN7UCivK27bEamZkmB/LB5JdogbZ850nM&#10;O/UTHtzyd1y84Ldm9OTc1RpCnmmKWX+cO5cQ0ACtN82fNIZq4iPcp8PrRCMNaG3TNty69veYsuwy&#10;yqrLyCxUy1YyyArkCnA0l2ns2sug6nVahuSv6x8zKfI6Dq+GbXmcYmF1PJdV1ZsIFjdj2lLJlEsw&#10;epW1xInJ/F3D5xr2Jjsy6/8sm4mZC6/EnD3PoQiFcPgbeU0IhhqBIvBaBu8lCNuQ48jFQ9sew9k/&#10;TiOrmmamCcyadxFuWXwnXtz9LtZU7EAlmVqrv4mgp/wiBVZ07YLX0zQJLIEh9232r8tq/Y4iyIqp&#10;eMjExMg8vkb+djZfX0g1+Tj7wXTe42Q6uP6832GWcwk6GFO8jH1SjNbZTPbbQMDJS0TzK7E4OqEH&#10;crOiUXQdwWf7YDOCpILZHqU1ULJr6ZBAI5lLRQxO/qk78ob0xJHZBKfcscC6kaj+TV9+vxNq7hsE&#10;HB9lHK5tfh/spbxyrb8AFW/FI3d6JxT/pjf8q1KBqhi0sv852A/RHEs21Rse/S12VJSGvLn9sfej&#10;fncFTe2/57ZizoCwVW8M3Nm6N5WgMggtlB0OLXZW2QugrtRQdQu9RIujJ298KLSQlK+xLxkIAaki&#10;gxdyNPyHRgK7RwMbJwI/Tga+mAnfu+fD/+JUtN41DE3XJ6FhNkHogn44Mz0CZZdGoPT3fVHxXhhc&#10;x3hTmiOoWamHWwksZDAwM0gVcwnhTWMjs/lHcSt+hs1HOurVCJXmQDWTjjZFw9WcBFvreQSr+9hZ&#10;v2XLoZxoNmChEQlVLFPh7186vTy2kRt6pIHxfWuNZdFzApNGfUyAUzNZbDjaVoh5pSvx4OanceWP&#10;t+DSn27AxT9ejQfXP458BxmT5BcdtGi/JtepPIKL+xAbOOo7hXvXP4rpS67Beatmm1nZZu0lPk5R&#10;+QNTroBSZo2VN6I5QrcsvwuHbMfgNAxDw+omZRBlqMdnJ+fioh8JQorXqBA5WZQpdL2Wkmutaqhw&#10;v2znrp6FyUtm4vL5N+Knkvlo8Jea8/Pwn4KoYi6ydKdTVWqbsKRyMS5eeBEuWn85ZpEVXU8G8/7e&#10;97CrZh/K/VWoJUCL1SlYraLg/La5lmY4XpgsKcRjFLzo0Tw3zEvXW9fewUeCElRlsInvHuR1/wxu&#10;1y00zOFwq16zgvoaaua99Rnm0ZPOz3IwHjPvTf0gDKgnI16djLLrwnE6Kwx5Z7EvfUpgKKLUF8sl&#10;mKi8pa+J7EYDEBqoqIwlG+mG3GEROHw5gSCPcv7QMJz6QzgOZYag6AoC1oFhZCDJsM2Lws/XkVVv&#10;PwfYNw41z/bBzotDkPdQCFy7uhvH5rH3pqOLgqOZLNxOqVYTjZMrU7H305RXgib233v76dmBM1a/&#10;Guv3FA2HnTfD6yTFU7kELQdCWuqkMTvoPVwOyhZ7JyNLnG0EBIFM2UAi/VD4tmTBOTcdNU8PROnd&#10;A1BwUzQKr4zG8alRODkmEpUTU1Gc1R9l6XGoGhiH02l9cJAauW4ePU1topkW79bNbyLNbObvN3Xn&#10;TdNsbTEYdgICiWEvPBat/KhpDFDNDDNlgWBIYJKmVs1fV2sS3M7ZZBGvkI1vJok4xaZ5LOrk7PRW&#10;z5fDNX/QNoyBSCaobKJJ5CLyyO40rCzAkHHbKEeqArU4SiBZULgcj655Drcu/CNu/uY2rDm1ktKI&#10;BsN9iu5LJhij43dV+7UsUI33sz8n87kBWmpEAKNHTepT/VqN7sxYcY0Z1TGT/pZfgmsX3oxlRSsI&#10;c8qgNQdBluVHCf89v/dlk1OiOUIzl1olFaxiTXyuxxVXYPoqAtnSy03R8evm347ttdt4BpRZ1h7N&#10;CJFhE7wuTo8d5d4SvLD1BVz+w2xcs+i3eGHv69jesBsl9hK0BlRe1ANT54XXkAKIe7EYoIbjjRQ0&#10;4KHraTGY9s16nU94fd28fh6c4N97eH8Ww2t7mk7hEtibEilvyTTYx5SCIHZqRh+VRU6gCASdi5/S&#10;yE/57KmjYZ9IRe1zcTgzJBRlWaE4RdaM3aPgr4iD1h/y2tUf2F/YR1TXxTimcva9u7vjxNBI5FxB&#10;WURwCRSPxKm/RSJ/VGecnEjptGUkfLXp8P4Qhx3Xkh1vItsuTYVvfwIavx+AluV94M0lCNIJyk7a&#10;GrqgjeDlq41G7cYkrH2r3/tB0+rYtK16Lf6x3V+kwl+QTMONsihlPY2Zxh6oIatoUFlL5beoqBS9&#10;QVsfBE5Ty/4ch9KnwswSCzmTu6NwYgRyM7uz9UThsHAUZUahOCMOxcmxOJXaF8XpA1GXOBiVCek4&#10;wc/WvR8Lb3EWvdBAk7ikwlOmzgybWIsFLpbutp6T2fCYrCYJpdEkAY+AiI9kNG7uw9ZGTdwygd7k&#10;j7SCD2nx++kxa+gp5bUVe7G8tkBEhmAZgKSHYi/8uJgCP+PyalhVcRqihv72EGLoeeW/c53H8U3e&#10;d3ho4QP4bMsnqPc0GDYkcDLgwh1prpHL60JNoB4ra9fj4m+uw/RFV+H8xbNp9Fdj6pKrce5SgsuS&#10;KzBzEV/7icCy5CLMWHUVZn0zG5/v/4RG3EzDlozRREIXChwFuH/tI7hg/pUmw/gCLZ/KNo37mrb4&#10;Ku7jSkzXvhdcgVmLrjZFzB/c+CRymrMJnppN7IEqzDmULxMcNbORSWTXHsZjCx7Fs5uex9bWfSjy&#10;lJspDiZd34wsUZQRLbUes8DWS8AzICyGopiTv43XUBXheBF0IfhLQnDFWDTBU6l58JfxM5tMKoGn&#10;hWyldgzcdbFmWVRTsNrGR3O/dW//ca+NpOG99Wjailptb7i2JyHvmt44k5GIgjG87yoGX9yfTk9F&#10;nyLgdHBfKtak/XH/klMoHUhw6Ulw6Y3cy/kb+cnwVw5G22fDcfKccFSM7ALH3H6UPSPg+SwJ+y8l&#10;S9muiYjs/3Sm/nI6U5UWqYyCr577bguBU/GgmjTYN4/F4W9G29e+FZsVNKuOrX37+bXkOSe+SkOg&#10;lFKmqjsNU4WfiPwNmkxIFqPK6fQgZl3dWlJSonTOb0JwZFQX5A4PR974CJyZFomSi/vgzBVhOHFl&#10;dxTMDkPBFb1x6to+OH5FZ5w6tzuqUnujZlAC6qanwvXJBGD/WbCtGYjWeWRCp6iVGyJNUNlLj+Bv&#10;IKiYOItARM8JOqTIATUBjo5HsknBumZ6uXoyKno6r60zKXE4HE3JcDdNQ8D5F8D5Azu7pg800Mha&#10;2TRCoSAkWYHiLTIYyRrhiLwvjcGMquhzNGpr6j+NhI8yKgVW6wIVOO7Ixc7T21DZqiVaZWh6n/sL&#10;sgJTioH7Oe4uwpzVL+Kpjc/jic3P4fFNz+HRzc/j0S3P4pGfn8bjP8/Boxuf5t/P4JEdL+CxVU9j&#10;afYiyqImAlqrGdlSmc8ztmK8u/UDPLp+Dh7jPp7Y9DL+/vPzeHrTC2bfj2/ka+ufwVMbnsNjq5/G&#10;sxtfwqITK1DrqeJ5CQS83B/PXAbP41Xh8xZfC45V5mJ/yV6ysxo0a8ib14NvwU+AVHKin8fAC07Q&#10;VClSch9dC+sUzfUwWcQE4wClk94jqTFM0cz9ImMhTYDfsYTgMQeehovYks3yGl5KbY8khT2ULQIu&#10;Wy84bT3MyKLW3VJCppkzRHbgdfLe8jv+0r5o+jIW+8d1RwmdV+40Or2tw8haCABksXZ7OCU++4DA&#10;RUxI3xd7OTMAJ/7cHflDQ3HsEoJXYQp8FQnwrxvFfhuKktQQFD9NiVM9EmVvR2P3ufz9nzNoB5Q+&#10;LYoN9kQb+5aR8nWqLMD9Ugo5D4zGzneSXdvfGTwjaE4d26+3OXNCOm95OeVQ3YYhNOBBaCXSm3J/&#10;rb2M7LDzRrlIXd21ROrj8Sh7uTd2jgvBifMiUPKnPmh8NwG+n9LgJ+gE9pABHWTbn8HHkcCxLAT2&#10;DUJgYRJa7umL45NDUH5VHBqfTEf9ixnYf3kI9k4gBV0cSa8wiN6HAKMiyTXUzrqRZFJaiUAgIyZj&#10;YjBiMkE2ozISpoKekVKaeMZOQVByUWq11bHD1g2Ho/EyavsX4fauoj/NJhNoErenMYjF2M2QqDWE&#10;bMUHDOAQKMwCbbIg6QFZk1iOYhaEFzO5zvh3ixFIbtFcjccWWJkSAcazB+Bw28l3FNloME0rLrYE&#10;mtGsRubQxPca+Anr0UEAcMLuEwvS8RHceJwqh6AVB1VlxdpHs4kHNRkupSITer3VvKr9qlJ/++ds&#10;PhXccvNoeDpskjACF8WGJFt0nHZeA7EjnYOASMPflszhOei7lH7K49FruhSSaS6+buOFVOlNT6CR&#10;+9HvCKUJRr5i/tJ2Xodv4LA/hKbWGbC3ZvFexpnMa+MY2mT8YiwCjt5wN/cycly5T1pkTGxZaQie&#10;hii08l67W9lHCsl+Hx6AU8Pp0DIj0PqQRjYz4FVZgzqlOFASubrQIVq5KErAlDwCmYeKcueO7I6c&#10;S9hfCghIxQloWxODuof6oTCdjvK3dKq7JqP82XhTXD6wcRwcNYlw0h4kwe2akuKKNFMQAvUD4Nib&#10;gJyvMjyb3xnYASz/q23XnNT++39MPdK8KxOBKiXEKa7RC95axUK6wtVAtG7oh0DeABx7PAT7riJ7&#10;+HCs0booHmyyFANkHlrdLmBiImQjWkOplFSzfABwcgQ17VnwfzAc1bf1R/Y53XGEN1rR+9ysENR/&#10;xA5XOQDNmkzp7GEYikoxaM6RX4l5yn0xYBIcQfgFXCSbCDpsPnVWgYvAplnJfJFsA9nJUuBoYEdp&#10;vBGwvUVg2U4gKaXhqxhVE6VHIwFC81pUykFZpDQo838aigyMoNIun+in+T0Ffenh2ax5MGI/7bEG&#10;Wh43U/fV7IeGzKY8Eif/OUzTrF9l1ij1TI8EEwIZuZJpVh4rrd6Ai36Xfxl80zQGB49XxqzAqsKz&#10;yuf5R/tHAW9rFSg9mlUItTseV3szkk+AyP0qk1Z1cPwB1YpRVMZmnRf3aD3qsxZDMcPJAjwVrSJ8&#10;WbPUtfxHE6+DvtvAHR6B3/MlJdBf4WyYDntTGlocvWB3aBSSAOLozT4VSkbCe66C1Rr9EVM2zkOA&#10;QDmkvxvpLCiJ0NAb3hoy2+IkYO1wNNyaiqohiZTevWB7OwWukgGUV+wnDcqdIjgJiChbVMNIsREx&#10;Wy0ZUvtaf+RN6IK8SyiLDo+G81Asqpb3Br4biuJZYSaXq+q+4Wj+YxYOnU9g25lBJxVjyrEGWvtw&#10;32RVzXxs6gdfdhJs64Yj79shnwdNqGP7X22HF6THEGAOeXYkEiw0+YrgohvjouxoUbA1Cv6SKBR/&#10;0Qkn3+wOZI+Cp2oA2khrW5yd0ErD1jQC1c91VxJUjqfAv4fUc0k8HJ9nkKmkoeruJNRdMhR1menw&#10;Zp4F36QJsF+dCSwaT+ZClkF6bCdIOEiL3U52MDImb606nloQTOTRBCC/Bhe+ryxfM2WATcPXih/5&#10;VY6zKQJedlSzvkzdeFLb37LjP09jWUiDyKbxV9J8JJesNazlmS0OokJKVvKahoKtYK+M0MoVkZGZ&#10;5DEBkKxUhisrDj7qmVVsmobppaFrzo2Gydk0y1lSxzR6fmWvKv9WeTPKaDFZuU5lH/M3JTV0UNyh&#10;l98TkzG/TXCTwZsZ1GQeSujTo1XNjr+nkTJ+zsPXVZ5TANEeeNV5iL0IBPUZLSaiLB8xMiXY6fws&#10;cCGA6pHvKBBszpvSUvO6DBsywNXG/RXz+h2E0zufx/EovfwMGnwK+4+cAp1EM6UO75mTDMDWEgEn&#10;WYirhSz1V/fMyCDKj0ADWTMNWrWHFJD11kXBuZMO6bFOyLuzD2yXDkF5QgIKMvje11l0esmUQFHs&#10;i0oKDec9530na9F6QS6zT4JJZX+0fjoABRO7oOBCAs62c1C+pB8q5pHV7BsLx1sDkTOrEw6M6Y28&#10;SeE48wf2sfzeaCMbbqSD9bIPuRvU58iUTg1Bw8pM5P+Y+mXQdDq2/yfbl49HxBz8Ovmw98hIMo8Y&#10;BGjstkZeVLIIJ43cp7T9AsqNg33gL4snqoehzR2CNgd1br1mRKeRpYyCf81ogkkKcm7sgWPn9kT+&#10;pEgcZysYGYHitIGoHpSBhvQMlA7pjzPnR6PiLu7r+6H8bholTiRaCTAK8pnV8bSYlGIvRgIFZVCQ&#10;uZjYi4LA9FhmvpSes6OKwZjpBPKG6sD0iEp60hR9FXJ2Ng8nCF6LgOtlEoSf6MoP0XhP0Xga2Czj&#10;sgBEo0hK+JLEEWjIQC3jbGcVek/spB1UrE1GbMVd1IRWkl0KiOrz+ph5X4yA+1P8Q2Cm52bZWO7X&#10;xDKCwGSG1E38g4ClZn7XkmC/biaY/KvGF43sM0cUPHaerHnUfvS7Ag9NX5CkEahpOL79/CyQUYzK&#10;TnBRZq2Ymz5DaYlytjx+dyOZynvwO/6ItsbplKND4SZj9NvCeS81uZB9ppGMRHEKDRWTtSgFwd/W&#10;h5KHrETJbtVkxcViuIOAghTKFj6ejAdOxwInslD1WiS2XtIJ9ZTTrXemoCCzO44No5x6czRIgeHO&#10;jUXNvi5oLgwhMCn+1tMEiDVlQI4HNf0pvVORf343HLuAALZ4Gk6/F4/8j8mET5J551CqfxOBoqf6&#10;ovQZgtlqMe5wk7/SbOsKh03JeDzu8nRULBqCAx9lfBU0mY7t/5/tgz/GXfLjY3Hw50xAaylvjDuK&#10;F5cGqqJONGwvjd1bb6U9Q8zCRbaiIeKaFNLNcWj6fBB2XRqC3aSZhyh5TpzXD9kzInDkws7Iu7Ab&#10;zlwQjvJpYTg1ozdOTgnD4VEhODCiBwpnExyWJVGWUeeqUroCuqS7WhPJZFlqjhGbWWuJ4GH+5s03&#10;wV6CjpoJ/uo9dio1I5PEgtRBWsPozcJ4Dj1N3oSrrg9ctZlw185mR3+cQPM5bXEDjYVA4ysm6NCA&#10;yDb8HhqWZBAZjEZZZJhGItDIFMCVVxdgyL7bscXEa/QqX9BrRlbwJTWDHbJxxXPaYzp8wTJuBYT5&#10;XKCi3xDABA3dAAMBSphimvZh4Yf5DfPbvwCN9Rum8Q39JnfEFtyfjvdXzbwlMOIBGsbiE9shsHiV&#10;MKfZ5818XXGVVn6wmq8dJKNaBK/7Zd6fG+GsP5sMM4VgIbareIcqxFHeaI0rsl+HnIRZGULGz0cl&#10;bp6MY3/JMGuLO5YMhfP7wWj5KBk1b/RF3Zu9UP1GGKpf6w3P21nIu7kb8v5IlrFhEpo+izejOVvH&#10;dEL5HxJh+zgNZfM6ofjnENhLCGAK4CqtgX0BdFIadfLXRcK+NgXZUzshfxr3895k1DyZgfIvKIvq&#10;knmM7M+VlEAl6ZRQBJuqKKA+wsT/2twEGB5zoCIeVWsSceD9QR2M5f/L9s7dMW8ufqIf3IfGobla&#10;S1CS1kq/irYq7kGPZIpNSYc2UefW84adSEHbN8nYe20I9k8NQcG1XVF3f384PkiAdyXb1ngEdqQi&#10;sDUV2MpOtWYw/KS19Q+m4uTFCdgzuRMqXqXHOJVJejuQIBNOr0YardEDzcKWFiewaOqA22aBi5UD&#10;0y6POhsQMvORNFLA7+nRGwQXV2sPAy5aWtZUC5NH1VBoQyQcDamwNYwniF5FGfEIAfVrGv5OGtIZ&#10;tnIaZw2ZQx2NmkAjkKG1ynBltP+QG2oW+FhJe7J+fl1/y2AJHhYj0Oet77Z/7x+gwGZZOp9zH798&#10;vn3/AgrJM+s1gYU+a56a/Vm/1R4nsUCJbwZBxjomfvBXWzuj+QV0+LYmY2rejzXCdpIfKmA7zM9s&#10;4U/ORcDxOK/ztQTpkTRArVSoWii8d0bOaCiZ94L3RPVpXSqaVG+xE5zoD//uKLQtiETjq1GofLA3&#10;8m/piY3sLzuvopO5OQQ5d3dB4YPdUfBgOPLu6YOdszrj4E3c3xL2mTPDEciPR83nMci/pwvy7u2M&#10;o3/vjKZ1EQiUEhzqwumABC68r5RicjjKlfIqTX9PGrIvYb88OxRtd2Wi/JYktHzH/lgeZ2S43aZU&#10;hl6U5dyHjQDZTHBp7k2pz2OvykTlxgzs/Si6g7H8R2zv3h3z1rbnSFUPjKYEUrYjL3KzgqTWhEKz&#10;OiOBRjfTXx2DphUx2HtDCHaxMzT9fSj8y9PZEdghypNM2rQi9gruBmp7wUXm0Fbbl95rHLzfTQKe&#10;OR/Fv4lAzqOUQqUT4aklJa5kp6wlc+HveGwK0BIMCCACF5edWvpXTKW9tet3vxaCM42MRsdpEqvY&#10;yVQzRslVBBnlTphlUzQqpg7ZRIreGANn42i4bJfB5vgrXJ73aWyraIIHaZ8naXw1tP8WGqODBquY&#10;Ay1RtipQMKYpGaExmaDxm9dk7Ja8MI80ZGPEpul5EBx+ae3fETvS5/8BLJYMs75jUu8Vn9HntC9+&#10;13pPbIoyyrzO/QTBx3qf+9D/zWvtQPOPv7VPIZHkoc9fAncgDw7sJsFaCJfreRra7ygpz+c1HEKp&#10;E2NyS/w0QAU8TXxM90oz4bVch5b2KKesOTUInq3JaP56EKof7osT1xFIprCfnE8nxP5y/G/dUPVG&#10;bzR+Hw33xv5mETLksq/kkUGsGoyip7uh+QftJ40MSbWf6RhOkuHuYx87kgrfiQRTDsRHyavVKwIt&#10;EZRCSqPoQvCTE6IjVNmFXALKA7HIGRuCknMHoHhqDGyfs3/SkckRabG/QAXBr5ZMyxmCeicZupN9&#10;91QKyhcnYd+niR3A8h+5/fRowpt730iHbz8BpiqRxseLT6P0yCPRO6iok9fOG3cmjho2HBsvDEHz&#10;ayOA3WfBW5GEJhpxbVt3U4xKWtvUfaHccbfRuGvZifaOQsVj/VB8Uz94nxiG2ldIUVdPxLEPwtC2&#10;nh3tTH/Y6QndmstB6eVttOSRh8DhEYMRK2EzQMdmgr0armbHAuWUaLFhNgIf855YjnQ/QZFgo7wF&#10;zT8xWb+k8GjsYqZBuJpj0NaUQel0Dr3yddTuj8Pt+pAGuJCmuJUGmk9DrKURyoD5j9ZrEvAoK6wE&#10;NUknmrFhHnqNZs+/DTjwPbEENYt5CABk4MFG1tEOLKYFQcKaH2X9/ctz7ZugoG+ptYOStS8LbBTN&#10;UTynXYWpUp+pp8Jm/b6AT3KnjsdUyv0pNX8tz+drOF0vwOm4j8z1SrQ2DeM1oURu60JpqWRLSiA2&#10;M6mwkX1BoG4nm62Ph//0aGDXGLjnxqPuyTCcvKYzis6OQN6IMJRe3g8tT8fD8XUiXOsJEtmDeJ9j&#10;4S+XYffi/rvB4+huktdaDoWibjudRHE0HUNfM9TslhSupiSvGQSvgrf2UCN13a2hvLd8XSOFcnqK&#10;tbGJnWrNrsCpRLR+mIzDk0NQODIGJ4eFwv4+pXxVMr/L/lPXD77qeHNObm8X1Dr7wkapX7s4HQc/&#10;ShGwdLKsomP7D9tWPpH81o5XB8FxeCh8NXGw1dNwW7T4lJZl6GymnaOoP8o/isS6y0Pg/JFMJHci&#10;nA3xaLL1gc3M/4mjJteiaWQuBfRKyoNZPgpV90XhAD1Y/jlkMn/KgnvORJz+3UCs42vVrxBcToyA&#10;UzkQ6swNYSaByRSPokSzUcPbCW6mZCc7Ubs8+rfNeh0EFoEStG6vAR8Fg9lJTSNAElCUpKV4gUmQ&#10;0khTo0YeIgkuA/jbaQSd8bC3XIg2251wOd6EV2nsgR002yNs+TT0SjKZBj6qWr2yUmnJSsQztUsI&#10;ECZ+Yo0EWYFegRJ5ggDHgILya4I5NsG/25nQr/82zCRAcCB7agcpS/4I1KxHAYuYjgBIdVaUM6MR&#10;Kq1YYOZQ8TjNwmKBCjKVE2z7uJ81VGJzadzPwtZ6K4FkKqXiMNhrE+DS2kCtZHmSmwR2w1KUok+J&#10;CTqQQB2NmuwWx+PgX5+KxjfjkXNVN+RP745sMoXizO4oGxSL06MSEHiWwLNbS95kkt0k8l6oGBSB&#10;vY4siPvx2LvDqbWVq6N5eP3grCKAScry95X3Yoaszf2WLFfQXsF9vm5GpuhQjBwi0JHVmpicAro2&#10;HiP7o29rJnJu7IwdI7oge3gnOD9LJqjFkgnzOfuVrzWC97sbGinH3QSa2q1DcfjjjhjL/9btp0cT&#10;31z7bCpad2TRu/SHo0rFm3gjVRi5jXS0ijdo0yDs+n0Ich8Kh+3bIcDOoQjszwI2nQVsPAeBRUPg&#10;+oJS6dVhqLilL3afE4K8MRE4clY3FN4cisLbu5rM36MXd0LOxZRWT8fBt3kobEcHkP6S5Rwh/S0h&#10;4JgCyGQ/ZCFesZkGdrRgnkQ7qLQHeNv/Nq2dvQhoWmkgZDVKulNWr9vBzkUG5CQddrnJhPi3RyNg&#10;fBQzUq1hn/J+VK6zLgPOmolw1M2krLqaDOp38HseI0q8TeNWNvBGgsARttN8ThnlbSQLaIDX3wyP&#10;v56PWkxdS6Q4TOKasl00ITD4jEAgQCDcECQ0/CumYT1af+s9yRfDXmBjcxJ6lPeidHvNoNawsoKv&#10;KkGhqQ91PK5qAkkNj1HHdJSPZF++ZTzub+H1voNW211obpqGpvoxsNfzPjUN4PlS2rTSYMkaA7ze&#10;ILjrfnubVOI0xMThfHzfXUtZkT8Y7iWD0fpMfxRf2gU5E3hvJ3ZH3gVRaL1tFBonJKE6NQm5o/qg&#10;8C9d4c6OIWuMgbuB4M37pviIBgkksVS4LFBHprKfLGJfsqnHLPkloICNLIQAo+fKgzFrnavxmNrv&#10;t3EkJtZiBXP1uUAr+2sdj/90Bhq+isbum9hPb+sG+6p+ZKx0kmS9gbZeaBE40XFKylcsHIQDn3bE&#10;WP6PbN/9JeGOZXOGwLkjjV6Kxk4vD+Pxw8lg2BGL4tGyNAFH7u6E9ZeEYPeNBIk7uuH4DaE4NKsT&#10;9pwVgr2ju+Dg6F44MLInCsZ1Qt7ZXVF3TySwWuUYMuD7ORbORWQ3C+jVvhmOuneiUP5MGE7/uTtO&#10;PxyBqkWiwwnshMplYEdSNm+DJj4KWNgEIAIMAxrWcLWalWhnBX31vvU5eioajokbsfOpqYiVhsAV&#10;AHYTfBz0aA7FbtihRa+VWBiQlGrW+koaJo+Ei57dIYNsOBvO5isIOHdSqz9No/2IhjyPDGIlHzez&#10;kR3gEFsemwLFNHYCDa2Cn6HEAlkPVLqzhWCkhD4lpYmhWM38rbwTvecTYDUSUOoINvUWgJgENjax&#10;EX8hP6tRL/6edztBZAmZyZfwu1+hl34MtpZb0dJ4OVrqp6KxdgTsSjRsiSQr6UNnQZlDZmjm5NBw&#10;zXWlJ1fcwqwy2NKHBsummNnRJHiXZqLskVgUXNIdh4bTaCeGoODqTjj1GKXmj+cDr8xE7cQEnErs&#10;hdzzu6D5C+6/lMzXIRkTZq61x9wTSmYyFDFG994oZN8bguP3hKF5fiz7W4yRxIahiMH8mrXou7zH&#10;FluxnmtEsR1cDMBQmiv7199I9nyGzHl3GgLbU8m4B8Jdr1nOkmEElXo6tNNZqFs8GEc+TutgLP8n&#10;t3kPJF20642UI75dwwgmvXiDIygXlDinDF7enDJ6sM1pqPpgAI492RXZfwpB9g0hyLkyBIcvZce7&#10;shOKbuyJoju6ouiRcLi+S4J/D292CR+ryEwqBwMnyXR2ngv756Nhf5je8PoknBwdQQlP0OL+HDn8&#10;HA1Ai957CRZaWkIp4+ps6lCGnZhOxr/V+YLgIeDwkKUExEQUnxFtJrgIZDRyFOB5BAiW8tACEGvU&#10;QfkSGvEQi1G+Q1caJp/zt912Poo9tWlCJ1mNgsFN8fT86ZQSPPb6s8gAziXwXMT3b+Fv3weP6xH4&#10;nC/A53mHMukTGv5cwPsDny8mEKwJMortBAhlEe/k35p4Kcmyn4Cxz2q+3eZz8JIh+Tbw+QoCzvd8&#10;/hkB7X0CyWvw2glu9od4zvfSqH5DiTMTbXXjKWmHUq4mwd4cS/nTyxo9s4fyUUCruBgBREWQyAQ9&#10;vB4q5q7aKFpwTJ8xVQG1JvjhVPiWDUHrkwk4Nqsn9o/qgmNZPVFyQSzsr2TAtZ73qIwOYvMIlN0c&#10;jdNZ/VAwvAdqniBQ7E0j0+0Dp433hEBh+o6d4KW1nlt4Hav6wr8mHXsojfeRAeU/REA5HkVwsySs&#10;WWNI+TJBZ/GPeBrvvZruq2GuAh71iS4myOx1UG5JArdShjXFwFdPRkwm6qczsWs52Oq+8B1PQN3S&#10;oTj22eAOYPnP2BY8nh6z78Pkw3WbM2ArS6Sk6E3DU+yFrKKVN6ySrOZUCgLH6BV2xsC1lpp9+QA4&#10;lyfCsyrDrC/t2xWHwAl+tqYfvQo9YCk7Xd5wKophaH4rERV/7IeimWQsw8JRkh6NyiH9cWxiGI6R&#10;vfgPjYWvfAAlioJ/XWB3seMQMP4xPb8dXERx1ekELuxUYiVKrAvOWxGwaHhdZTbVybUKQRvBwqFR&#10;KaV5a3i10crwdVKHK8XcJ89uJ1uhHJNGdxB4DNg4e5igdaAl1ASsVR5Ca3N7GiLIaLSW8UA+p0FT&#10;9zsbFSgeQdAZS3A6h9dtCmn/ZWzXUh7cTEO5nY+/5bHezOO8zTAhd+td9O538jx+z+P+Hf++mcb+&#10;GzKJq8kaL+XxTIGjeSyPfTB/g/ekYSDs/D1bCyVsK1kWGYKG4E1xaY2kUM6YpWUEvGQoXnp2r5lu&#10;YTEDPbrtNHpeHx+B3KVVDZs0/6svsG0Amp6NQi6ZSuGYHjg2gg7kqhA0vsr7uXQE/EfpIDTaV8Jj&#10;+CKRTKYb8odH4PQN7B+bKZdrUuCuDqeh837xdx0q4E4A0AgeFH+pJhv6gcxhfBccGtEFpx7h905q&#10;1jMByDgBHTMbAcQCF+5H9/yX+9/eFHvRZ8i8+D1bEyWvqxPvFR8dlMBNBCDeU3crnaRiSieTcYp9&#10;de9X8R1S6D9z2/VRav9dHyUfcu0aDW91OiVCbxpEGFwqxq1iOkqyI402iXZ11O+arl4/iJ2DANNM&#10;natSmtWUN8XshDlpcM3PQOUDMSi7pB8BJRSnM6NxJi0KJ5P6oW7CCOBW0uu/TwM+n47AwkkIrBxM&#10;CUUQK+rHDsSOwc5mkqWM51IsgI/ycvqb+txodHU806FFk/V6D3o0HrfWX2qgxifzCNTxOKu43+JB&#10;CJyi3j+eDqhUZ66VOaoKaFp8C8f5mTP87BmCY0k0JQIlhQoT1dMASLNVUNys46QYhWSbRqMIRprr&#10;oiVDVRPHq+rxzVE02n5m5MVNsHTxdZUCdZG+67kePQ18n03MUMO/Xh6rp17LtQjkCBwCQIGh1vmm&#10;V9ZQrDJULSOUfLCYmfI9TOCUoBegrFT2M/hZST0TrJUEpNFBMSjKIReNTwCgdaV8lTzX3MFontcf&#10;Bbd1x57RITg2gTLn3B5o/lssWtdTyp7hMTVHEpgUmCWz3JOI6jv6I39wFAqn94JHcbiiQTxuMhNN&#10;JQlKG6tcJJ/X8xoR0FUW1f1BOnLJdArH90LlS1EEKgKXAu4EdcV/LBDh/RZw8Pm/1wQwAhfJXs13&#10;06NiaIqtuVx0NA5Jeh6nZvoXDsWJhcOw7b2hHYzln2E7+Ongfkc+G364fnUm/CeoX5u0wBkNyElK&#10;baL0lCG8ufZaxULCCSr07jR6jy0MfjGV3VnwfjUUp+/uhexZXZA/MhLFqYkoHZyIxvNS0HZTFlx/&#10;GQ7vX7NQeW8M9XdvZN8UgaOXRCBXn7+iE2pfotEUZJjOavS1wEMdS8E/TdE3HszqgKCxBDRaJLCh&#10;F1PWJmoJciVDEDg8At6tQ+H6iUD3OdsbiWh5Ph5NT8ai7t5+yL4iBKW/C0Xj36JR+wQ7/HO90fjh&#10;ALR9nwzPiiHwbCMIHaPxFGhlBO6T+9ZsXKWMu9S5zfHI27LDi0XxNWUeuygJPGQRZmYwr42ovJqe&#10;a/UEM9ohhqEAtDkPHruMhjRexubm9XXqOfdh6pfw0cRLuD/TyNYUvFa1PxOvME374aOkhX6X+zFV&#10;/gi4XmcXOgdeI4GhArgEPY0CedYNQMuT/U1y5NERocibHIbCm3uh7UtK4UMJZJIEP0cYWik3XWSw&#10;vpJk2L9Nwomze+DEmAhex0HwZiunRCNDvO50LgGyQXNfavj5SrLCWhq6RiHpcKqejcTRrBAUTAmF&#10;fW4sAmLDPH/JGyNfDXiwrwWvSTuYmP2xWeeo59Z11+ifQFT1iVQy000W51L8TCss5g3Fz7zfC57q&#10;yGP5p9oOfjqu35HPRzxT9F2Kz3+cnr2pP1xaua5RIwr0YKLbvMEaWbCTjrYqblHdH/4tQ1B2bySO&#10;TO7OTtQJx4b3xLGhYcgbH4XKa5Nx6OouOHBfZ1S+GQ77N9zvgpHwfXoW8PSF8FwyAaWj+uLI8BDk&#10;/Iadakc6DaQPDdIyTNOxCGSKsxjvpdEO4yVp1AQg5cz4a2g4x8ioVsfB894gnLopFDnTqfHPCkEu&#10;aX7OsE7IZufOH9kFhZndcXwojWRsNxzl+/tnhWA3wWbb5SHYcEkItvNx/ZU0ugfCUPV+FFoXx8Of&#10;kwJ/VRy9ciilG0GFRmeAT6yJx2exCcvolQ3qVAyHjEGeFsHYggKQXg3z2sg07HyNoO23Ezhsik8Q&#10;VPVdGRylnB5N47XW2lFm/ShJDf6WKSNqwEUGp9+WwfE7/A2BnRk9E+iS3Qj4BRKag+WvogQ6SYmy&#10;KAZF1/C6jNTyHd2RM6k7Gh8ne9tOGavESFUxJENz1pKxNfG6NpLd5YzFqd/3xsFxBIjZ/M2fMwlS&#10;iQiUk7Ec0kqEZDqnyGAroimjUtC6hCxsK9kNGa7/5FCc+lNvHMvqipKrCUab0whAPB6es0kTYDMl&#10;NoKO5JfG+69H5TKZIK45X0pfySGen+KDau46reHcF57SGLQdG4Otn6Y4f3om8c5gl+7Y/tm2I5/E&#10;X1r49WB362F68JpEuCgJXHXd2eiF6TmcNKA2u+Iy7FA5ZCsPRGEfjbhgTChOTOmGM78JR/UjUWj7&#10;JAlOzS/ariVLrIJSgaVj0fZSKjtaP5wYTnaTSLmU0QMnL+qBshdj4DuYbmSBgqyqEGY6nWIeGlES&#10;E2Cn0+xbD+m9meXd2B9tO/ui/PnuOH1ZF+QO4b4yolGYHo6jQ0NwYjxZyqxQlF7VFVW3hqHuLsqT&#10;p5LgeDMBLZ9Ew/ZdJHxL4tHybSxaPh+AurdjcGZODAr+HIX8G8ORfVln5N3ZBZ5llFOn+/E3lR2s&#10;oWwdH49LQVHFDlTxj51fTMHp6mRGp3wCHMoZDc0qf8fTqNo6NHaBAs9BBZHMWk/KNzGszGomtiAD&#10;47mLqViGZwFLO6j8YoRsJtDN62K8vWIWGolpkCH2oCOgnNWoSi7P8eMonLiiM46n8BqNIpuY1Qn1&#10;bxN0stN4jQn6tshgXgrPx8xmJvs4GQP7/AQcPrcTjp7TGWXPx8B1IhmB6lT4Nw/Fsdu64sh1IWj+&#10;ijJyXxJ8n2dh/5QQFP4hBO69ZH0545B/ZRiOZ4Sj7A5+Zj+ls2S2jpPXTuBizvtX4KLn5lx4zdoB&#10;VternSWKIbY28HzJ1EBJ6SlPQfWukdjw3tCaNR+kdtRj+Wffsr9KvvDI58mlzsPx8FZS+9OoTDp2&#10;M71Taz/YZOxKpNuZjO03kgFc2QmnH+0Nx0JKKi32rdgGvZtppzUsPQTNryeg/Gp2stHhfIlek2yl&#10;bHYkWh7NMvEXrD7fmp5QTJpdTy9HhiJPpQ5lLUlisRctPSsGgSb+/sEkFN0XhpwxITiV1hMF6V1Q&#10;MLQTqi6NQ9Pdg2B7bTCwPB2enQPhyx/IjhgPT52alRMBMZIydviydP4uPXLpeLKgaQgsmQXX38aj&#10;/Ox4HB3VFUW/42/vpreuJRWn15XndTu6wE6g1aiTlkkxBkBwkYGqrIWCliY+ws8o61grBvrrCZAE&#10;aZVXlDQSuGjU6xdQkaGZ1u6t/2cw+Z8agcUKdlvTIjwqM2lGTSRraNCFqXB8koLcGd2ROzQSp0f1&#10;Q/5llLhfpyOQS4lSTZbR0NOMKDnrIuAgaCtOo3o+iqEV/S0U2by+Z27g+azj/TmdhUB2Ck4/1Q37&#10;J/DeD++Emof52QWDcfS6LvxsT5y4uRu8++lU9g4jiNHxjCSg3c97dlKpB7wO7WDI4zXn+++Ci+63&#10;xeAUmFbgWvPIdH0F8J5ygjUlfPGyIVj1Ssr6dW+kDQp2347tn33L/jFlcPYPg4qdGxVsJVi0DSS4&#10;SNsSRNgRUUeKnxuNym8j0DgvDu6jNNCaJHhUplLFqCr4vYOD0PgJO/MN3ZA7uidOpfRHefwgOC8e&#10;At9jpMivZcL35ng4nhiDU7f3w+HfEzg2EjRKB9EDa8hUgcnOcGnEQyMkNFbNLVK+Chqi4V40EIfY&#10;wUtTBuLMsFicuqY72t6LgWc1j/UQgaV4qFnLSVRf85jaaIRtzp6mhKJb6eY8VhNT0WqAAhvFWNak&#10;ou6BRJSe2xdlyf1xYkgkDtJAHKsoG6qj4aQB+Og1bfZOaHayuelJXfKy7OyUcKaGMPetYzVGQUNQ&#10;8p6RSaoAWM33lWZPABKjcfC4BDBWIWrFIPTI86PH1hB8+wiKGYrlb1txCBnjr5oxVkmvHgS8CLQR&#10;+PwuGueZ3nB/k4CTF0SjICUGxZnJyL+CcoJAEDgkuRduvqdrY/J/6Dy8rbwe+g3JlxUZODyTjmN8&#10;NzhejAWOD4O/JA3uVVFo+Fs0Tmb1xok0Gvzfs1D3XD+cvC4Se0Z3QfGDBOwjMyiDsnB0BoF/Qijq&#10;XuH3CeSaqmEBiY5dQPMPcGkHWLEUMzVA7ESMzcwjs6Saip/5a/sQqNJx9KsoLHshejUlfbdgt+3Y&#10;/qts+T8OHHz4s/5flS4dCVfhYPirNSGQHUFDwPSurrpe8JUOYIdLoLFTY7eGoone21XTH959KSh5&#10;jAzl/BDkjeyF4uEDUJyVgGMTonHwmm4ofqwvfGQWvj8PR+W4OOSkd8OBSZ1R8TE9XHESOxcBxUnj&#10;c3amdOjGjkVgq5McIgDRqEEAcy+IJ7h0Ql5mdzTeOQi+9anwlcdSvvWGzxFJIKDhqP4IDT/AY0NL&#10;NJkD6X8tDYIAANJ/v5b2LOPxk3HVfxKGfNJ8LSlaODIMJwb3RO7kEFQ9R/Z2JJFGEEFWoKUytEZ3&#10;X7IXenpnKI2Z4KHOr+xXAorlkcUiusBJCm+Svsh6AuV94CkkiJXGkgVpKkRXAh3fd+h6yogUwKWR&#10;08is5LFg7MGAi/XcApf/oem9oIxQ8pqd9waNNMDNA5BHxpGXMZDSJBYlV0QhsJBs8gTZZWUcz4fS&#10;SXKT4GiC0HQeinmhjUzkTBSqXozCAbKWsgt5Xgv4vSqywTw6lM/J3l4ciRNDY1Azgf1izgReozi4&#10;XhqOHZRFja8PA/LOI9MZjpwLu6DoLDKNL4ciUMY+wnM25xA8J8NigtKuPXnOACXPReCsjG0z4539&#10;TqOWgfJ0OPaPwo6PB7iXPB+9qgNY/otv2V9m/r5wbiZcB8k2aBguUmmnLQz1NKoWm0ZIelFmqENT&#10;f7toKJoUuSkVubd2wREa5+HplCu3dkPLS4nwfEfvt2Ic8OUYtN2djtxRUTidOgBFo2JwZDqZx480&#10;dgKWgrV2ARWNxi3DU0JcHb09JYWbXhlK9NuVgezblZvBv9ePoXEn03N343e6G0kFGRy/q2Csv4H6&#10;nM2sgd3Wg/tXHIkMo4DAsngImu6IxZmJvVE2uD/OpEfgxKRuKLqxG5xfpcGfTclUqUX8aXxa6vbg&#10;cPh3ZcGXy+tRncDz72lAz9NkGbs1JYEGS9bl0AiQLRKoSMGZFX2x+yVeoxVkB0VkQk19zVwYnaeR&#10;R5IMbGYfNDTTgjLBSAW+bry8DFMGapqM0DJKL69/oI6/20ADPh0Px5eDcOiscBQOS6at90DbJ7xP&#10;xfT89TTYtr68hzxugqVZC1xBaB6zvZZytIYOY9MAFF7fFUfHdUPDo2SCR1LI7vqiLrsTGlfHwPnM&#10;EOQMDkXjhel8fwCcC5MQWDbKrNyZ/zQZx9GRcPyUQgLTCSfO4XH9mElwieHx8161n4M5bp2D9bfO&#10;wYyyNfP4CciG+fG5u47f0dD+mQSUrNXazam17z2RMDHYPTu2/+rbvs+Sr9/ywYBNtu0jKZOy2PE1&#10;mbEzWuwEFzs9cpM0P2WChwalbNBs0uYPu1AW9TYJdSgcApyixzw6DJ5vR6Li2ijkjumKg2d1Q/bl&#10;3VD2ONnOklHw5w+il1dCHo1V2p90XZmfGlJVApVbhkAD9FX3QeD0IFQvjED22zTCshQo+c+UwawO&#10;5+dpLEGZobquZh4Nv9dGJtRGwPHX9qVsS4Djg2jkkrqXjyCoxEeiOK03zszoheZH6KlXT+DxngPk&#10;j4Z/dwqaV8ai9t1IVD3YB8eu7oTiv5FpbCE4VdNoeGwK0iqoa4xeRiGDJyPwqpRBaQa2E1h+uqIz&#10;8v5K49FcrapknltPSj8FgQkcOlYNJyvQSQO0wEX7sJiQARm+9g9wCcZkgkZpRrDM3KGeAIGv5tlY&#10;HMzsgqNZvVB9fz/gmDUi5OdnVFzbLJLXQIkmANR36SxUcgEVBIaPU3Fsclfknc1jWDyC1yue50SA&#10;r+C1PTocDU+mIH9EKJqvS0Lli2S0+3lvi1JRszYKpT8RHI9RIi9NRPa0Lig8i6xjIWVqJRkb74kF&#10;LmxB6WNGjYJsz7Av3mutbaTcHkc136/NRGv2WJxeMwbvPhFX/9FjA8YFu2XH9q+yzZkzp/PWN1N/&#10;yvkkHa5DafBVkg0oiaotxhhsi4MG1SaWwA4oCaX08nICRVUMfBoyboiCe32cqf1xJCsEFTP6oObJ&#10;KPi2sNOfGQ5PMR9byXpocKbSmQlskrXIg8n4BDIEM5NY1kSjUJykJha2k2FwV9Artyn/QbpctJrg&#10;pKkBRsfTQNs0cZH7bR1gimG55yeh/I4eyBneCaeHRiE/uSeqzh2I2j/GAT+cDWyaCs+GMWhZOgTH&#10;n+2OQ3d1wuFbuqP45miztlNeUl8Ujg+nvKNh5GqtboIXDcNkqGr4XCNFPGYFbbVelDKRbRsSkHN7&#10;JHZeFIL6T/k7PGd/c1+T8GamM8jAaGgKzMrQZISSEPrbzLEyIEKjkwHy0XpNYBtsBB8zcVCJdbkj&#10;UfX0IBwe1wkl02isc+kUSkdzf/15jfrw+HrwOzRugqL2Z5UdDeV1JYAcHI3S28hchoeg5naCweFM&#10;2LQ8qxhPFZ3JoSE4dGMkTg4PQ83VkXB8N4hMaSBBi9e/medVSodChutek4Fjs8hcp/K4liSb4Wrl&#10;q+h3rViKrpPurxyBRoR4DZTdq+MX4FAGe8oGoHLnWOz6cljpO4/Hff3O4wnDg92xY/tX27bMOb/r&#10;ljfSrtz2QVK5by9lwekkuGui2TlUkLsnnBrGbOptDM1PsPGpszd1pZQiiyiJRcP7kVh9XgiOXRMG&#10;/yf0ZtmpBIUYuG1K29fkQsoexRoka1SSkJ3fw46moKNmPct4VB7CypWgkfE9pfwHFCxtioSdRmYm&#10;0Cm3xE6v10Bj4DEFGiQJyDJ2DEPtMwNxZEpXnBgcjqq0GJzICkfjTUPhe+s8YO1E2OdnoPjlPth/&#10;TxdsvSMEBX+LRNMrI+B77nz4bxiPupFxcCaNQHF6FLKv47EeTqaR02ApEWWoMhCz9rDm+ijeosSv&#10;OrG2ScBHF+D0zXE4/Gd67kMZJpak6Qwm41fsh2Cq43YRlBQUVkU487qAQMyFoKNzMyNQ7XOrDLhY&#10;oOTke247jbs4C43vDTIxkPwLCVTzCCyFE+AtTYTjdBScFTTqRgu8AmI9lHWaUqCROt+CkSg5L8Xk&#10;CeFrTRVIRIMpjk5wr+PnNqXj0KQwlI0agLKbKDE38rrW94eTssxu4kfcb10MvNsycOQygssFPPYF&#10;7CsllLK8d0b6qPFYNarlcBKUeexiaSpt6antCV9FLBnjCLRsn4jsn8asXvD64JRgF+zY/tW3Ne/G&#10;DVv/bkLxsR8GwH1iCJxFUVD5BDhoHDbJEMVJFJSkp9XoUg3p9vF4VLzQHasvDkHL1xmg64NH2bUy&#10;fHY6EBT87GAmvZ2d3kqgsgxOFefFXqzhXgIMH1WRXkFW44k1o1ujStqHg52TgGOOQUPmlfSaOQSP&#10;b2gMvw1F0cTeyB/aC6eGx6D0fHrcx8cB75+P2tdG4+B93XHklhCcurMnal/vj7allHTbzwXmnovW&#10;OwgoQyNQnd4fZan9kHdOF1S9Qk9blECjUCxHgCADIVNQWcW2PgRKnpsSzo6kovLbgTj6tyi0vTwC&#10;p+b0Quk3NKozVpDaw3N01fD468T+lPUrdkJQaiQI83oItBTk9PK8NPTt0W/xGhg5RMMUEGm41sHP&#10;2nkPAo0D4N8Zj/LX++LIrSHY8wAB/ZPOyFkYgqq9PeAS01MuDu8PBAbcj0bVNA2j4WmylhHRyL+A&#10;92Iv2WRzPMGOslVp/QRx348pBpiLRvdF+QNkqTkEToKLWJvXzfMxkodM50g6jt/fGbtmh6DhSwJe&#10;CaUZZZEWUNM5+h3WNBMzGqg4GN/z1tPRlCXCnj0Gm98ajHlPD3kz2OU6tv9O29I5SZEr3x703cFv&#10;hze37adnL6ERKx+GTMFX1xtajc/nVGfvQg9Ogy/vhbqvemD7n0Ng25pBuaRqeJo7ozk0pOM0DMUP&#10;TKV3IwHkUQUwosvyznzdgIwkgPWo2IyAREFfTVx00QDdtYpNiPHQyCmbsHco7C8l4eSULigfHIXq&#10;tHQ69iTYLx0L3D8DdfcNxt4bO2EnQaXwGTKw+ek0zEwECgmAh7PQ+vEAlM7uieKUCFQkR+EYJd3J&#10;G7ui9fNoeI/GmXqvqoui7FwBq5nroxKcLb0QKOsN++aeOPYyjfv5EOx/vjN2PB6CxnkJcG8bBF8Z&#10;paLLGjUyle5pwPLoTkklF89PTICMzcFrYspHEEhMzgx/wyzmTgCyJi2K2QiQOsNm6wSPk+/Xk1Hk&#10;p5JpJKFpbQyad0TCWUiJWhbNa0652srf4vUyklNg3kgAOJCA0juizSqc9Y8R+PPjyXZiDdvxSNrW&#10;UMZ+nEEpGYHiab3Q/PkABEopNVsokSV12ihR63l/xTork+BZl4iSt8PRsIxAWRHDYw/lteL10nE3&#10;0TnUEdjKed9qyZhqyHaOZaFk+Qj8/HpWw7ynB98T7God23/XbcuckK7b3kpavvv9JLj2KRktmZ02&#10;wiQ8Oe1hpOpkH2yoZ4c72gfVq3qiJZsdlYakhC+jwSmd5EVNwJKgIa+smIJZVsRocb6uv/m+kQF6&#10;1JC4XTJIcQmyAAV/nZIX3Dc7K073h299LE7d0Q2FQ7uhOikO5XHxqE4eBtt5owgu6dg3lUZ/dwgq&#10;PyZl3z4O/tx0k/iHM0Pg35OJ+lcSkDO9G/IyQlA+NBzHJ4ai7t7+wCYymtME05o4Hnskf7uHKT2g&#10;9Y2dSmSzSx5RzhX2QvlKHts+zVlKMasKtmxPQsFcSogd9OTl/c1iXS6ncoPi4T8xiEyLoNsaQUAh&#10;K7DTwFsEVGRoNEozWVETK1vIhppo6HxPv63fE+CKPWn0yUa5pPlfWu8JNNpABZkjAd9XQ/kohmKj&#10;zCEoKUBuphuQBaK6L/yLU3Hs8p7YfzbB8gue3/HBcB2JQ80O3qPafkZW1TwfjbyxPXD8Gt7T7RpF&#10;6kd2qiJQEebaK2bWJhB0RZqpEzilZMoYU50uwPc06odaslsF3RVbqiMbykuEZ+tw7Hw91bvx7Yz7&#10;dn+cER/sXh3bf/dNsZjFT6b/bukTaQ7Hxsnw5I9kh+tvPK5hF/Wk/vX0auX0lpQxWkdagOB2sHOJ&#10;iYieCzSCwGFGWWgs7fq8HVQ00U90XixGzEUgZFblY0cFDdJujIQGuicNjrfjkHdpCAoye6MuMQO1&#10;g5KIG1E4Oj4Cxy7piYq/hsK9gKBygJ8vIouoTjS5O4FySpqNsTh9VziOZhFQhiRTJvTBiWvC0PJu&#10;FnwbpwCF4xA4lAnHWsqB7cEEMbIVG4/Z6+a5auGt6t4I5BFUtmchsDmVxpOAwMHBNLbRcJwYgOZC&#10;sq0KHnc1jT83Ca2UmCWv90LLMh5TMb1+bRICJxLh3h9F6TEQgWLNqA6Hj7KvhUyjjcxFLEAySdfL&#10;xLcI1FrzSc3h0jpUnciKyEycZJEKjrMpbqOKbVpqVZmwkpdeJfaRgbjeJoub1BXHruJxrcqCfVcG&#10;TnxNoDlEtlNHiXRiGGqeJLMh+Jx6gCztZCpZqVZ3ILAbxqpM2p4EuO5oJWN1upTrowB9bytWRDBD&#10;rUas+DnJYYKrN5f7XDUKe9/Oatv6auolwS7VsXVs/3b74bHE1P0fZX5WufRctGwlpS6Og72CLKJN&#10;+TH0bg0R7Hz07A52Rps8thLHFPSkvlcMQAxG4CG2YuQQX/8FXAhSfE+TKc0QrOg8DcTEDZRx29CX&#10;UotGSBnQ+kgsqiZEomLwIJRlpONEZn8cHRmC6pvIPJ6lZFuZZgzDX00v3sDjqyVDqEoFcofCt2gQ&#10;jtzWCUcn9UBuRj/kDo/HmdsGwr9kNCXWZLKhEaj/Mg5F9/bA4ctCkP9nGu6OFASaBhgWomFyHE+C&#10;f0UCap+NRckdUci/qjsKruuE6qejuY/h8FbFE3jp5e2UhPv7oeXlWBTN7o3tE2S0ZDSbJhEgJ6Dp&#10;vf7IvbMzCh4OhW09QbAmAc7G7gSObmQnYXAQKMzIkmYMa5SMIOuhJJHkMAFeZyfTzKiVCRBrdMhi&#10;hYYhEuDNyobVPP+yZDQ9lYbD47qh7HYC5rJxOPp2d5T/QHA4MRAO3ceTKSi8PxSHpoeg5l1KnUre&#10;X7IlMRb9nhlWJlhJpjqdXczsaklGpQIIXBy6rypuVUb2dyqTLG4Ssr8fVr75pYTf/vxmQgdb6dj+&#10;77ecz4Zfdej96NWFX6W43PTcKBsFV1UiHCqWzY5u5rKoboy8pjq4vGswhV6T9gzFF7joPXllshNT&#10;isDEZTqZURgzskTP61Pt3QrS/zPJ8K+mp72zK46P6oyK5BgUp8Yhd3Qojl/fCa3v0WC2xCNQoEmZ&#10;SWRWYcaTmtoi9fE0+lFofnMEDk7pgmNjw5CbFYrSi/rD/hRBZcEsuBcPR9nrvXHojk44fF5n5GdF&#10;IG9MOPZeEIL678g+isg0TnLfm1JQ+Uwojl3ZGfvGhSAvqyeODe+BAxO6YvsMSrBPaaQ0SuXllOxT&#10;cDsabXeTVWXGIDurOyruSgK+Ow/lf4/BgfNCsHdEZ2yfFIIzL5NdHB+OQBmBi4bub4o2AC0gVtBc&#10;QV1dI08TgdtID74nZkLpKPmhYWbNdxIDNCNEvA9+nn+gjiChYl8FKSj+UzSODqOs+SNl44tZ2PRA&#10;CDxHBpnpHKrqh+qhOPZYV+y/gqCxkABRq4xoZdGGmriRlvA164K3klXxd9zubrxPqvQXSoakoe4o&#10;2EszYD98Dja9keTd+EbaXWveTe8R7DYdW8f2/3w78N6wiQffSz9STdrryxljCjh56VlNHZPmGLhV&#10;K8WmkQ5rdERrDFulFUjLCSRmeQkDQPK4PQww6T0NXduV3WrjZ+pVO4SUfW0aTv8uEkcoZU6lRqJk&#10;XAxOXRKFxhcT4d04CP7T1P51GjZXMWlKBHZ6GaX/NNnEtjRUPRuPA+eGonhwLErTo1A3Iw6+Z4bB&#10;O38s8p6JwJE/h6D575moviYdzYOHoi4hGdmjwpF7e0/YVnLf2ZnwLkjFidt7I3dKN2QTTI5N7Ybm&#10;P/E8XyGL+zwd9e8NwPFPyC7I6ALNCbBn87jfSkDlrCicTuuP0+eQtTw7AQ1/T0HprdE4NbYPclPD&#10;kXdxD7R9TOBaNB7HX6DkWB4F/xkCWgslXGMIXLyeLp6PCpSbYfh6DSuH8Vx1bS12I+aiJDtfELxV&#10;WtTUpSEIoZLXMC8JBXcQCLPIeK4YjuJrIsjQyARPxVKi9YBKZqI2AUUfEFBvJaNczWMnSFojVWJJ&#10;IQbwTc4Kf0fBejsZi1e1fJv6wFeSANuhLBz8Ot6/+pWR2Wtfy5wd7CYdW8f2/25bOmdU5NJn0rYd&#10;eYfGtCET/kNkGaqvqvlBZA8+hxiLYgFkEsqm1VC2ArTssB6l1hNYAvXssPUEHHlcemexDQ/BpY0s&#10;xq+1rXPTcfrB7sgfHYKiIb2QN74Tyv9Mqr9kBHBMafoxlAS9uB/9VlcjE1TkyeSfbBuC+sficGQs&#10;v0tgKk3vB/uFI+C9hwb2SB/suD8EdR8NBt6bhKrZ/VFOhtEUl4y60alofTgDWHcWAgcmoeXTFBy8&#10;pDP2jAzH/sk9UXJvP/jmpwCH+hFMKAlVse9UCk6tJEjlUx5ShgR2DUfdX/oiOz0EVSNTEfjdONTe&#10;H4emp/m9e0ehKD0Up0dGoO0h/v7cqTh5SV8c4rkdupnMYVcvGnYEr1tnU9rT5ehiEvJMgNukAvBc&#10;BSaG/RGwKZ0kKU2GM5mg1wxnE+g0CbWiH/w5STh+WzfkDu6MsnHROH09r/eeIbxXlG+6Vgq818TA&#10;ua8/Ct7T7/P6Vsdyn5pzpuFktlZKLyVSSoI19YSzmsBSkYGW7NE4+F2/wKJnuuYsfrbrhGDX6Ng6&#10;tv+QrdP8J1Mf+e6RlI/OzBsWsG8fDO+JNFOa0F7bG46GMLjrqNXrSeGNt1PBI2t9abetCxlOZ9gV&#10;sJR8Ysf11Pck+PA1AoynMRK+3ek4elN3HBtJY5wRjeZnKHN20iDLBpCS06iUG+OwJkGaVRvJWFBC&#10;mfRzBor+FIGjY3ujMi0ONSmRKB8fB9stQ3Hqz2FomBsPz1aCx9dno+TSvigY0QvHRoSh7oYBwNeZ&#10;8B0cRjk1Bo2vxSL7ohAyH8qgi3ui8c1U4OD5lGojECArQHMsj1uxhjBUHaGHr+b3C4aj6d1knDy7&#10;M06M7o2maZlouD0Zzrdo0J9OROmsXigdFYrqK8isPpgM1zMTcJK/f2pIJHJnE2x3xxAow00ZSweB&#10;Q6Nlqg9j1iQSw9N5q0n+EIT13KrmxsbPqO6MrqFHiXq1BJejiSj6fU8eVgSyR/eA83Vew8KB5j60&#10;6XO8B6acJlmIv6Qvz0uTOCkpCSzWvnUfCfpKWlSAuDIRrqNZOLk0Cxteiq9Z89zAGz/9NKRjomHH&#10;9r9vO/Rd5oycL9NfO/p2Qpt912g0H8kwkxUd9cpqjYC7gQAgGl4tb0v6rWFVZ1c0Ub8rQcwEhSlv&#10;tCyJWRKWBob8JBQ9FYpdF4Sg9qkkBLaOZ+fO4Hu9+J3OcPJz8u5OGoiT7MeUWtidjDP39EU+pUdx&#10;xgAUp0agdEoXVPy5B2xzKVs0snN4HLxfZyH/oi4oGxOF3MyeqH84hd9Nh6+SrOd4OlreibNAZXw3&#10;lP4uHIHv+b1sAtLecfAsSUPdtwPh3kwJUcrPa2GwGjE3SahhODa7J/KzQlA/Ix4Vt0bC9jlB6eex&#10;qHw8HvkjuhPMKEUeHgHH00PQdPsQnBrXBwVjQ2F7lhLpJD9LZidZpOr+ypNpr0inpmB4e7NiWGIf&#10;VtBVzMVa3ZKMUTlIGrk5GW0Kb+2eTJC8PBTuxTyPihhLfpIRKRCs1TFVNkElODVRU0ylmaDf3ED2&#10;1BqO1gqym0oytkMDcObHRKx8Ncm94c3hH6FjlcOO7f/klvNG0tB9b6cu2vFK4u7ifQke98k0esL+&#10;NIJIGoCV/6JFsHz0tkqHb2Nz28NoIKTjCkAqJZ0dXbOgTQ7GrljkvUwD2JYKf1k6vK190UKp0OJU&#10;zoeyfPldrQAoD1zWF2de7YzcSd1QnBCBmlED0SrW8BmBbg89dh09eX2cqUJXcUVP5KaG4MQ4euYn&#10;KLO2DONx9uYxDITr6xgcv7Abjmb1QNWNBJDFowl06Wg6PAhl7/Y26e8bz+J3X6CHP879thAIDUtI&#10;Q/0D8TiZFYu6kbGovrYPyj4ly1CezYbhyL+sG05n9kfRrBjU3tcfnueGwnEj2dnE7ij8TSiwfjT8&#10;NfFkQ1Z8ysz8plQ0Wc2/ApV/0zSqRtlp5vRIFhE0TD6OTeyDrZKv74vgcfRE3Y8D4MtPhYus0OZQ&#10;kiLfU6C4nhK1jvtoJcDxWja6KMVcPU2WtPJ+nPuGIX/BIGx5f0jDxpfjX1j0XGpG8HZ3bB3bf86W&#10;uy4mvWzzmI9KVw7xuvZlIHAmmUY4gDKJRqNAL+WSsm+VqKZ4jEowoMUaadKkP3cLAUZLcBTw9Uot&#10;yBUBW5tiEIpFSAJIIoSb+IOT0ipQ3h8Fz3XGgbNp+FMpmV7MoIxKh6ecv11HGaMi5XmpKPlrNIoz&#10;e6BkcneU/b23lWRXFw8tZ+tbm4ZTl3VB3sjOOHldX/gXnAdsnoLG9bHY9kEIasigCs7ugQNkAvUf&#10;833KMLfKU5Qkou5zMiaCTklqLCpGRaDx2Ui4CxKBvCxUPxpN6dMNRamR2H1JCAEvC/hwPKovisQe&#10;Hq/tA8rJvMGUKX0oHxWgFXAo4K14Cs+NQKIYi4mzEHj+0TRkT+aiYWp+xjAXAoxmc2tBOl+jRs4k&#10;byh7BNaN/chIKCE9ZIpKvFMMh9fdRVC3N0fx9wmu9Tzm0jS07khC/teJ2PXaiLyt76W+tPH9odHB&#10;W9uxdWz/HNvqFwdPXvdySv6xeeNRtXMk3KWD4C2PAuq7Uc5ohKgbHJRK1oiShjxF1dk0X0VDrS0R&#10;JmZjZg2zBSijTIyBRgLKLTMMLnBq7AvHzmjUvEmw+boPfIUD4bANRL2zO9pqCVQVqWj5IRmHzg5H&#10;wTB66YcGwpYXh2Z6cI/mKx3IQt3DZC1ndULRTEqhbyYjsPls5L/QC4ff6YraDUMQeO4s5I8iKN3R&#10;G4H9NMIWyiMteUJmVXBzZxwd1g0nhoai4U6ytS0qwZAB3/J0VF0Yjfr0gZRFXVH5Mj+/+2w0vT4Y&#10;+8eF4MgVlEmbRiFQOhBeTcrUfCJTStPKUjap/AZcxFZ0jQg4kkqGtZDhiNm0D/8rGK6RIwVq+ShJ&#10;5SWLUelOJxmNnWxI5TTM6pViSPXaD99vJKiVpwFHh6J+/Rgc+Hhg1aHPE5bt+Th+avA2dmwd2z/n&#10;tvzFlNhvnxhy+1fPJpX//OEQVO5Kgf3YAASKY+BWIh69qEnWIrgoyKj1oF2i7WQ4pu4uDUvzk+SV&#10;jRdvDCGwCFAUGA6xArz0vP6avvCU9EGgKgJtBK4GxXUooSTLUJCJ6sf64cjIMJT9hnJn03DKqz5o&#10;9NBAywcBK0eQrYQif2IP2J8YD9dPU3Dkwa7Ieak33IfIgo5ORNP96Th2ThcCWC8EamPhVJznVCps&#10;7wzAwYkhyB7VBeW3hcG7LhUqyYnTaSh9oi9OjeiDgqQuqPwrP69CVSfPxpnHB2DvpBCc/COBNm+M&#10;qXXrq+f50PAVE3HYxOx4bAZc+GhKKOhcLIAxSYcCGcNoCLy8LoqhqPSBZKcmipqSCy2UYJQ8Cp67&#10;WyPgFGNp6Q1bKd+vjrLmJh3LQNH3adj6TGLg56cGvhu8bR1bx/ZfZ/t8TkLU13PSJ30/J/X27PlZ&#10;JWWrR7kdO4bCm6P5NxqBiaIxWHVVNVxtingTcJSIp8mMZhkPGRoNRR5aleEkkXxOLWvah2yoHz/T&#10;m166B5mN4ga9SPspwRrjCA4ZOPPXLtg7uROc7w8DiobDRo/ucnC/ZFNtXyTi4FTKofOT4H94BvLu&#10;7IrT7/QFcjLhLaWsKExF0V2dcexaGva2BIJcP8opAuTPGTh+XQ/kpIei9JJY+BeR0VTFw18/APZ9&#10;/ZF3Tzh2Z5ENqbreRkrDukGUiENR88pAbDs/BGV/5XnnZ8HvCDeJiP42Hj8BQhX7DHNpJUtTM9fC&#10;atZQtF4nQJDlqAmELHDhI9mMWI1V7kDXNAJw8DWCiq8sEt6iFJ7/aNTtGImixUOcuT8My/nxLzGz&#10;5t8X1zGk3LH9a2wFPw5Jzv009cXDn6R+X7IhCfUH44Fyyo+qOJMgZpYs1aoAMuRmgofiEErQozQy&#10;S8Da6Mm1rhBf9zT3IuPpA5ezG2wEHc3W9VVT3rCZwlNFg1Hyemfs/C0NcPVwAkC6mXzp1pBrZQbq&#10;P0rC9rO7Iv/sQTh2aQzKn+kNlScIVPYHGsl8ClNQ8kQnHLqjMyXUEPg0ge9MAlzfpZvRGGX2up7n&#10;fgtSTTq8r7Yv/EcSsP8B/ub1BLTvyJbKFHPie8Wp8C/LxMHfheHAbQS4n5Phr+KxEwj99Vrpkedj&#10;GEk7c+lqQEYFsrTOkl8zrtk0/0i1cTTC42/T6JIAxZJEUOU3lYpo4nXRapPVkfDnj0Dr1onY91kS&#10;dn872T/3iQF/WPDmqI4U/Y7tX3s7umLwn3d/PWhl9vfxJS0bRsG3byR8+enwliejrSISzqYoODQD&#10;tzVYd7eGxkNjVH6MqrB5+bqKMnmCMYeAinjXa9RJs4Z783l/2PbEIPfdELSt7gN3eRwBiIbNzweq&#10;Y+FYSoO7rhM2zwpB+fMEk4M0+Po+NO7e/F1Kl5I01P0YiZ0Ph8BGWeerSESgIgH17w/AhvNCcORm&#10;/taWEfyO1oHmsTVHIFAeg9adUahdT6BSTKU5nMyDx1xDtnIyHXWL45D7Smc0rY+mNOsLFSJHq4pq&#10;h8HN41fcxcdmlril7DHV3Br4t1mGVoxMRazCed7hPE6eM4EIlFfeOrZKSrCSAXAUpKBp+zBU/5yF&#10;g5+NXb3q1dRFb/554MOv39MRT+nY/pttmBPSefOLg57Y+tKgz47/MMpbvTwlYNscB/8hzfNJM1P+&#10;ncqZcdKANM+GnlrxGjO5j5LBLLXa1AN21Z5pDYO9Tmn0XWFXMJhg4c6j8R4VW6FRUnqpoLaLwKQ1&#10;qKsW9MIZrVawX8YeCqfqrXi6oY1syKu1o09GoWRDCCoP0ojJqFQc3LMlDvufDMGpT0OB0+mUZ+Fm&#10;mRKXUwFZSqFWMoaGPtxXD7RQwrVSwrQ1EyBbKblqB1BuSaaEwdHMY+dvucVYmiIJTmQypq4NGUsL&#10;z6+BTKWOTI2A6Sd4BFRuoZaMrIXfpwR0K9mtjAzveAr8h8egaWsW9nwQiU3vJBzY/O6g2Ue/T5gS&#10;vMQdW8fWsW16e8iQja8mXlb4dfy8fR9ltB1fNALVu8fBXjgYnjOUUHUEHC2kXxdlJeI105vTGF00&#10;YJM6r/oz7jA0umjs3m6UWpQMNTTcejZlD+uzlFda51jxiEAJmUMJjV4FwTUszM+bolFm5EVMga83&#10;RsBO4PHVEtxo3P6yPnAciiJgDeD3Evm5CDIXAgt/WzOWtdyJim0JyGw8LgGP10kgFAvRWt013fhc&#10;JUXD0ErwMSUyKWdU8sDINsOuJA/DCDCUeWQ3airmBC2UXxyDwKl0tB3OxLFFg70H52fa1rw0YtWG&#10;V0d+t3xO3+sXXhfSJXg5O7aOrWP797YDn2SlrXk3fdaKNwf9cd270fl73h8eyPlmHGzbhsG1PQ2+&#10;7AQETLEnyo+6PmQxNMj6bgSagWhrpRShwWvVR+WEuCmjHGQrNhvBRyMvJp1embH0/soPoXG7JT0U&#10;FK7newowt2kYtycc9ZQo9b0IamQNVX1p6H2NfEIVAU61h1t6ERDIaAhMvrpOpoqbEuHMnCD+hqnu&#10;pnlXfE1L22q+jrumO8GnF5yOCMobBaL5GTIxZwPZFpmQX9UA6/oTvDLgP56MQDbPeU8CTi9P9B/5&#10;MMu349XB3qUvxB1f+nLs1CUvDezIR+nYOrb/1xtCOv00J2vW1w8Nuf2rhzPvOPEtJdRXSd8e+XLI&#10;tpJFQ2HfNALO7SNMzVeUjKDEIeiUknVUkrnQUFvJAlQ7xenoaaSPZh0313aG3RYJu4ZrlftipxTS&#10;/J3GLtDkS0mUNk05cHQ2eSjKhNUMZVOtjs1DZmLm7IidOFV/l+BEAFFim4KyGmKXvDHLwlImqSav&#10;i2zIRlbiagoli+oNN9mSo5qPdZSBtUPgOzOUIEJ2tn0YWtYlo/DLVBz+bAj2vp/80fFvk25f9ljy&#10;WaueSspc9UhS5hzKyeDV6dg6to7tf8f2w5+T/vTjA0kbVz2R8fOhT0bUbnoj1t/4UyKcqygdVg+A&#10;c/cg+ApGAKdHwluUAF/lQHg08lM9iDJnEBy10QSBaDKMPmZ6geb4eAgCzpaeaCUbsrX1IrhYpT6d&#10;lGEqXem08ZGsyEEAam3qjmZbXwKWQCIcXgKGR1MLmiIp3yhpKlXvNgneasq6mhSCn+YzpcB/ZAi8&#10;2zLhXpuJ+qUpOPDZQF/O/CGVe57L+Hnto0k/L3kodsPihwf8dtPzaecET7Vj69g6tv+sjTKq99qX&#10;+p+94p7Ip9fdG/P55gfiPj/xYdrPu+dltm14d2Dbye+Gtx3+OLHNuXksbMuHwvMzjXv3YHgOD4Pv&#10;yHBKraFw5yZCi4MFTqfDzxY4M8TEOHBauSKpfMwATvGxKN6suhjg6/7SYXwcAfexDHiPkjkdyIR/&#10;91A4f06Ga0smapam48yCNBz4JLVt/RvRbUXLh5cWfDfkiyOvD/t800Pxn294OOGTDXPiJ/EUOiYH&#10;dmwd23+lbeGcmAirhUQsuyO615K7Yh9bcc+A1ZseTliz++VBa/a+kbxm71vpa3a/nrih8JvRjh0v&#10;JXrWPpvg2fJComf7Cxme7c+me7Y+nej5+dl4z88vJnn2v5PccPDtxPLsN5LKs99JL9//Rnr5+pej&#10;y4/MTTqx6Y0Ba7Lfz1hz4NWUNdufSVyz6uHYNYvuiVoz797I+z64LsQcx5Y5ST2Dh9axdWwd23+X&#10;bc2c9IRNzycnrXoyLmnV83FJer7pSauZ19g0fB78eMfWsXVsHVvH1rF1bB1bx9axdWwdW8fWsXVs&#10;HVvH1rF1bB1bx9axdWwdW8fWsXVsHVvH1rF1bB1bx9axdWwdW8fWsXVsHVvH1rF1bB1bx9axdWwd&#10;W8fWsXVsHVvH9s+8qQDOj0/2Tlv2VK8ha9Weix7y898Sh618MOHClQ8MembVA4O+XP1g0ty1D6XM&#10;3fBw+txNj6fP3fL39Lnbnxsyd/sbw+fu/GDU3F2fjpu7fe6ouVu/Hj53S7BtZ9tpWubcXXOHz937&#10;/Zi5RxaNm3tk6cS52cvOMk3PDy4cN3f/j6Pm7v1hpPncnmDb+63VDn0/ymrfjpl78Isxc/d/yM+9&#10;NmTupjmJczc8OmDupkfj5256OGHupgdT5q79a/zc1Q/0n7vx0djX1/41+opVz8VlLnsqesjyJ2NT&#10;gqfbsXVsHVvH1rF1bB3bP+O2Yk7S0PUvJf990VOp679/NHXr/Ccyti5+OmPr2jcyt+74Omvr1s+z&#10;tu76NnPrnm/id+79Nu3M0XlD3Wte6uX7+eVI387XY31H3o3xlXzVP9C6OB0VXw1AzdxENH6falrz&#10;glQ4lw2BbUMWnLvGwL57NFr3jkLzgRFoOTgcTQeHoXF/Jp9noe1gJloPDIXt0FD48kfDnTcCroLh&#10;cB8fCc+JUXCfGAkn/3bmD4cjbxic2UPgOjAY9n3psO/JgG23ltRNQfP2FLTt4Gs7MmDfnA7Hpgy0&#10;rUlBw08D0LIoAc6FiXB8n4jmb+JR/00/1P2QiCNvxgUOvZXs2/xSrG/vx4Pc+z9Lzd/8Rv+vCpem&#10;P1+wIu25vKVJz+QtSbr7+LzES/e/ljhzx/NRM3e8HDVzy/P9Zy57aODMH+6Nmjn//v4zF/yl3/nz&#10;7okeGLy0HVvH1rF1bB1bx9ax/Y8bENLpxycHpS2eEzt85YsJw5fPiZ/03eM9r5/7RLc/fPVotz8s&#10;fq7HH7a8GvaHra+G3bX/vX5zCucN/zp/3qhFx+eP2l26ZGhh4XcJp3I+699Q8GUMTs9PQMniVFSs&#10;TUTD9jS07CUByB4KR04GnLkZCJwchkBpBvwlg4AytupEoDkZaE2CvzEOvoYo/h1lVgr2NfWFtzES&#10;bi2r3RwJNPY1i06gno2P/ppI+FUXXk312hv4fkM/tmg2fqaBrzX2MiWcUR/GFsrWk69ZzSyx1dCT&#10;3+XzhjA+hsJXEwpPZSi8VWF8HmEWrUBzNPzct7uml/lbtejddZHw1EfDy9/z1yfAXT0IrvJYeMoT&#10;gJpUoDYFqEoDKoYAJZnwFGbAnZMM9+FkeHanwLE1nWRsKOqXDUbRNwko/j4FNQtH4/Cbadj9cjK2&#10;v5jYfOyb4Sc2fZC+ZdkzCQtWvpw8b9mc+Hkrnoidt+TRmO+XPhb77OJHo6evfzx2+PJHYrMWP5E4&#10;AB1FFDu2jq1j69g6tn+lbfebw6L2vJMSu+ed4bHb3ho6YPe7Cefv/DDxkU1vDXp/0+sJO3Z9NMSz&#10;6fVE/4H3Bvv3vpPiz/40DqVL+6N1h4jIADRuTUXr3ky4Dg+HL5etMBP+E+kInE6Dvzwd/qoUkohB&#10;8NX1o4MnmWjoDV8jWxNbc2/4bSQaLXT+zRHwt0Yi0NaXZKUXvC1hcNq6w9HWFU4tQtPaDW5bV9ja&#10;uqC1rTNszm6wu7qZpe20zJ7f3plEphP3rQV0u5qVqrQQMZq0MK/WAyUBMb8ZYUq9+xv5mZYe/O3u&#10;fM1a+TvQolWstJSfVkAPMY/eRj42a0EaLWzDz5HUBERymkhq+Ohs4O83dYadx+lwdIfTFcpj6wKb&#10;K4TH1wN2noNLi/7aunF/JD/1neGp60Siw+Ot78bWnYSnJ38nnM/Dea0irPLxtTG8fiQ9ZQPhK03m&#10;9RzM6zoUKBoDV2EW22g4csehbf9YtG0ZhcYVSWhZkgTbysHI+ygucPiNQf5dzyb49r88wHHs3YH7&#10;9r804JM9n2S8uuuTYa/ueXfwg7ueTztn32tJcXteHB775eMRMR0Ep2Pr2Dq2jq1j+6fZtsw5v+sP&#10;jyX2XT5n8MitL6eP2fJq6vjDc5NvPfBt0sr936WeLvwys3n3a5nOnI9GOnM+TXOWLx3sa906HGqO&#10;Q6PgyR2NQOFIOs1MoCQVqBgEVA2gc+2HQB0dbCNJCZunQYts94GbTWvgiph4FLVoDkdAi3Mbh98d&#10;fjazMp1ZSFyEgYSguSsdO506iYC3sTOfa21gvd+VrXOQUNDZk5io6bk+oyU6tRynmk+r6rVxXyQ5&#10;/lZ+jyTH36oFvrsANu6jLQQgiQjYtOA3/zaf4fGQ/GhBKx/f//eb3mPj533ct5rWB/a19uC+SILa&#10;epoFtfSo1zw8bh2Dj+dkjqtZ5MhqXq1tzHPy8rmnmcSpNQwerQLYxu/x2LVwl48EzacFufTc3gNe&#10;G99v0VKhETznMLYIs9Snt0GLmVuPWh0QzX0RqGcjSUTtQN4ntjO8V/kZJJYZcOwfiaato9G4aQIa&#10;N5yNgq8Ge4++Ocy5/5U0Z/5HQ2z73kk6vfjJ3j8v/Xvvn5bOiXxr8VODrpj/ROLYpU8ljFj/t9jw&#10;YHfq2Dq2jq1j69g6tv+4beOc1MRNc5Jn/fD4kL8ueGLI0h+fyNg///HhR3Z/mlma/dUw+663Ev05&#10;nwwJnJ43PFCzNjNg09pQB5PhORoFHI+lo+tPcsLnFSQdFdYa3M7qCBKKSHjqIg1J8TZoyEaP/dBG&#10;stJc3wctjeFwNobC1dQVfhGNFhKE5hB+nmSBj/9onQDzvuX4LRJgLfBvNTp6kgovP6tmyEdbJz5q&#10;jXBFQrSsrogMP1fPvxtIQth8WtpXv6XlgIOf8bXw9Xby0crPGrIi0qJGUiCyJHLRrM+q8bsiUaaR&#10;0Cgaw+ciKVpf3E9yoWWA/a0kK1qWmETFzt/TGudeG4kIiYc5B5KVAPerc1XURsehFUPdPAcXm9Y8&#10;t5E82dkc9s6wKYLE5rB3hctB8sLm5N8eO4kZiZZWClXz8ns6D10HXY+AXlPjZ9xsTn7fzuvl4DE5&#10;ebzeNpIcWwQfw03zNJPwaLisnve5ho3kE5XxQDnJzZkU+ArT4Dis/J5MNGwfgvqtw3Dy28zA7ncT&#10;A1veTveve2tY05qXh+QvfybrwKH3h29ne3HXSykT9s6JTzg4Z0C/YBfs2Dq2jq1j69g6tn9/W/Dm&#10;pNDt76ZdtPv9jA93vJu6fONL8eu2vZ6Su+O1dNvWFweh+MdRaNswGk2bRsJ35Bx4c4fDeTwFgWI6&#10;KRIUZzEJSZ2GT/rAWR+OFpKQ+toesNHpNZMENDdrKCYULfbudIg94VJ0oCWcn6fCb4nkYyS8jX3p&#10;nKPgaewNd4MIDj/TyKY1/Ru0pj+dOR2p1UgURDr4aFowQvGPKMavyItIh4aAfiEaVpPT9ulRf5MY&#10;qHka6LxJYkRkAo2dSRhEGoIEypCS4L74XNEeq/G3NWTUFEaSwdYUytbTNH9jD/N+oKmH9bc+y/cV&#10;7fDzs75m/q3G9xU5aT/+9nNoJ0RmiKlJ5IXEhSTMo+Mm4RDZEJkSIVMkyJCQ9sbrBO4jYMiXok1q&#10;JEL8boCkBfyMiSLx3EQAofeCzRAzEhhFlsy14mc93L9bJImvGbLE/dv5PSfvi4skzGUL4/s8JxKe&#10;gCJIhtwoL4gEtq4/fOW8v9X9+DwBgdJEuAvS4NqfCefWkWheOQKOBWOQ9+Zgz97Xh7iKvhtVv+ft&#10;wbv2vpexYv97QxbsfX/IQzvf7n/2+tdjwxfOGdY92G07to6tY+vYOrZ/9W0NFe3yJxNTls9JSF/y&#10;+KDr9307ZOGSV9IOL30lrfDYV4l12Z8n+E4vGIS6tRlw7MmEP2cY/GcSgQqq6epYBCp7wVcjZy1H&#10;LeJhEQePWaq/Kxy2SDqzGNga4+C3DYCzmSREQxPNdGSt4SQBPdnooDXMYZwxnWQDnWc7SeDfoKOU&#10;U1WExGuTU1R+Sk86zDA4HBFw2tn46LKR3NBReltJBPgb/hb+hiIccvTar46NzbxmIiT/aL8M2Sga&#10;QYes9strJCaKtpjG7/7a6Sv68+smAmAcv/JW9LtsIkte/oYiI2oiWCIb7dGbAPdvvsem1wxp0Hkr&#10;umIe24+brU0khvtlM4TNzmtm5/s2/p5a8HxETrQfs19DSIIRKe2PxwaTh9Od5Ib3jtfU41REphOv&#10;YwgcrhA+5zVQlKedSAWHo9x6TUNPvL7u5lC42Ny83iIqThuJol25PbxGGqoSGWsiCW3oB2+tkpj7&#10;I1Dfj+QlEu5qfpZE1BA7HkuA5+jl/XfViyzyt0h2A0pUrlY/SwdKMoATw+A9NAoNa4ei7Kc0lC0c&#10;igMfJgS2vp7YduSLzFNHvxrx0eoX4q5Z/sqgrI8fjU1+/56B0cFu3rF1bB1bx9ax/VfepFC3vzts&#10;2KrnU36/54Ohm3K+HmVf91KSZ9tbaZ7Ty7ICjv3D0LorFbbcNHhO0WmUpwKVJCs1dCI1ynHoQ2cT&#10;TmdKctBM59jUPlTDRuetR7+cPB2in47MQ0fmbekJTzCK4CfxCCiCQEeqyIUIAPh3e96JogIiCcap&#10;y7nzN4zT1XO+Z5y2HCidrrutuyEy7XkcJiqhfRmC8WuSIecvMmH9hvk76OR/3drJyi9/ByMqaoZs&#10;6DVFWkwejNUs8iHCIrLQfi0sUqLPtw/lOLhfJQS7eV2cetR58Dg0jGRyU0RwzGPwNZEeEg3l2rgb&#10;uA+1xhB4G0RwrPPQdTYRn+DxWsfS3nTNrOEfERczNKZrQGLoJ0HwNuh3rOvocnaHzdkZra7OaGNz&#10;2nm/7CSitl48fpHNcLhIVlwkO24NX/G6i9B4G3vCXctrX0cCU8/v8F749B5/39ukSFQ33kv2lSYS&#10;y4ZwuOsi4KvjPqvDSEhIXGtJXJRArBwjfafNGp4KuPgbJGQeXkczHMdzMBEmkppAgyI3JDUNGpJi&#10;v2T/9BemoWV3Emo3DEbN6ok4/MlQ77Z3ktwH5o5s++jhuMp3H445/eGj/X986U99b/j874nj3p2T&#10;3jtoDh1bx9axdWwd2z/LpqTZ7x5OnPH1/Qm//eL+xFs+/tOgx49/mbK28PPkYzkfxZ0pXTXM5zg0&#10;Hq0HR5oaI4ETWSQo4+GrToajio6hLo5OpRcdhFQxHWUjnVCDIiQ92NpJQdBJBiMGpv3qNTnyX79n&#10;HOi/0/T6/137t+Qj+Bvmd34VsZCTVgsSB7X27/zju9Z+/s3x63NB56/2a8Ly6/ZLsi0/bxEO7pME&#10;pD1/RWQjQHIGEjW1QKs1/ONpCmULg7upJ51/NzZ+l98L2PkdM/zCFnTaPofVPHp0kay0R0Ds3a1G&#10;4qDf1PFbQ1ckfjye9mads0iDroFIja6dXre+0x6FMlEc3dfgcw9Jkpt/e0gCXbzHroZu/Lu7ibp4&#10;SEbsPO//H3tfAVj5VaWf0SQTd3vJi8v4TF2hFNjixW1ZWHRxXWihpQUKVUpLWypUKFXq7u6dTseT&#10;TNzl5Vny8ty+//fd33uTTCnLGvtfyZ2e/l5+evWc75x77rlhAooA8+IPyTLDvMnqI2sZQUmCYCLu&#10;KSE4y0HAn8N71pCyMB9aiRCfi/BoWYis9jP5VR5TbaVrsQBBGusg7M8gQGJ9MO+qa7OcnPmAj31P&#10;VqJUXQvsqU2SAsMeLT8nGHIUITlaicQQAff+9QjvXQvXtlaMPd+E0ec24JWb6vDSHxqTr/yx2fvC&#10;FQUvPn9l/qkvXV5x+CtX1S0F81tKS2kpLaX/H+nR72/Muf205vfedXrdBXf+tGHHi5euxyu/pjZ6&#10;12ZEn9mE2acqEd1Th+RQA/x9RYiM5FCDLaVgoFbtWIa5CQokCT4KDhCsSNBB0xDycQhSgGu6g5q8&#10;rAww1hZZGkjGUsFrKcfOKJ8xq1co3GQZMNYB3qNpGPO3BCiFniEJUU2NGEHGdxvSeylwdY4auYR0&#10;TNM48q8gpQW+AIuxdKSJzx4AMMzPYkuEhLm1JDkt2BeE/eJ7DgAY5lffPMgSY+7TPRZwkQOuSBaN&#10;JMtrLBsqo56jIFb5owQzMYK+mIN1PZUPTBWQeJzRqp1sJCh0455M5k0AguUjGAkz73K4tXxILD8S&#10;v5xk/ZqCI8jgUaQ6Vl4OKsMi8BXTFJsv1Y4CVZqaUX2bfLIcfHdCZdPqJRNnhkB1JpeUh9gM80bg&#10;ijn+TRAmC5d8WebN8nGWhyBFFhCBBUwQ6I7UIjnYQMDQgHhvHeb3VyCsFUieGlIZSdY6llWWE+ZH&#10;eYgzD5YD8IKzcJTnjFVNfUT5ErBSWyjPZuqLYI3XDQm0mHZjmdn2UL/gMW6ctzMRdbOenGvYtwsR&#10;nipG0lGFxIQN0SEbgrsrMPuCDa4HG7H/2vr43uvaI/tu2DC675bNlw/fve7ofbeV5aaG1VJaSktp&#10;KS2l/4z00MUZmU+cW3jco78q/CzpWyO3tF7cf0PTfX13NfX231UP9zMNCO5opvbZjuR0K8KjFUjI&#10;b2C2nsy8BCEFPaNgilG71jJZCYewwECYmm1YTrPLEaIgD1MwRCkYJFStKRgKE5K0XmN1SIEAiyzw&#10;sBhAHLCIpADDYnCQtlgY3w0BEglS3UsyK3bSIITfT/t7vNFisnAP37voe3+J/tI96fcs/tuaprLK&#10;kz5nfZuav8CU6oX5sVYtqQzMN4VwTD4jEsjBDIRDWp2z0lhbIlohpakVgoKYQMvsGr7T8iWJaTot&#10;vaSblHCznB6+l6DOWprNsh9wAtZ9KQCQqovF9Zu2wFhWDV1TOwlsWYDGAlq814AXy/8mwjKG3Myv&#10;lo2nHIIFHkBQi1lZ3wi0nAQp41UABT/21wG7GoGXm4AnG5G4y47gVZWYP7cU06euQe/3lmPvqRlw&#10;XF+O5KvNwEADEqNliBG0GTDB8mrFU4B15ScFAlY+NAUHlh0ufpvHBMuuc8q/phXV57RMXJahCPMW&#10;1XLuWcXwkZ9VFqIEZ9Y02zIEZ1j3fNZYaDQ95uIzM3xmRkH+ihCaq2K72Hit3kw7Jbvqkdyl6MYN&#10;GLy7KjJ0r83Ze9fa7u1/2HDbnWc2fPf+M1s+e+/PGt7x0NJ001JaSktpKf3rktmD54zq1id/XfYP&#10;PbfU3/j8hSVdL15Ukui/vhJzDzch9CyFSNd6YFRTPxQqHhs1esU+oaCUf4J/ufFTiPopKAO5BCc5&#10;FFwFiPpyEQ2sSk1JKChbivhby3IjKQuAsUJISAuwSFAbbd8CMwtggoIxJfz/nBZAzgJ4ISA4QBSk&#10;PJe2chyYSjGkewV0+Fu0SFCnwYy5fhAtfGdxPhYDlL9GB76f+pYFCqzyGiE7vxoIriHJUXU1QgIb&#10;vmw+K1AiR+EsmCXPwUxEQ6zjMOs/xHYIU6gS1GhaaPHS5CjzFvVYVgPjrEyBm3QTTGo6RKSpKB/B&#10;jvx5JMhZzgMWoTchM82lNlG+2YZpEhhUIDzFt5FQN9M+AgRsWz/rPcC8+Zm3CAEF5lmemQJguAKx&#10;bQ3w/MmOiYtq4PhZNSa/W4WhTxSj623Z2H3ICuzfkIW+jlz0rOPfmzKw510ZmDqDwOLhOsT21xIw&#10;ENx48hGYy+d31iDAdwdYh0HWZ4hgLOyyKObMtCIOu1ay3AQtAmCsH6TAlukfKrtP/lPZ7MOyChEQ&#10;KT5NIBOh+VUIsj1iWt3EdtAYkNN2GvSFCYwSc7w/wHYjRYKqU02Fsn753SQBJsYI1Fhm9NoRfr0N&#10;vhcPQ/dNm/HIr5qSD5/bMXL3GY0X3nVa44eeu7TxxBevrrenhulSWkpLaSn93053nNbYctfpjafd&#10;8uP6bdf9qK7/wQsrR/bcXR2eeLwMITLTiLTeoRpgmoLFm0dBlIeQmP8MGTa1ZIWhN3FJKKTkTBsm&#10;ww9RoBmHUf8KMnpN4VCAUUAdEKDSfhf9HaUgk9/BwjVp7AILllZvVqxQqxUtAJgUUdgcRHpG5n6B&#10;HgoWWVzMkl2+W9fN1JFWpvB8GnzounE0XQQ4/l3gZXG+/g0kgamjZcVgOWUFIBhQPUR5LTzLelF+&#10;vZoKKqHAqwEGqcX3sm36moH+VgrAdsRH2xGdaqBQpgB3V1D7LzHWr6i7HDFXOQV0JZIeHbUSh+0p&#10;sOCi8PQUsnx5iHgyESTACFAAz7Ns8wR686w3RdE1fiHMk0BlmlR+CfcEhbhWJRlr2YH6Ulk0fUQQ&#10;O0Nw5cxFYiafVMz+wjx5i9hP8tlH8glmchCWY+1YMbDfhsC9Ndj97eV4/C0ZeHHTKuxZV4y+1mr0&#10;N1air7EC++tK0NNQiH0bV2Lv8cuw7x8yMHBOBmYf4zsHKhCcqWA/rGZZWAcmhk8JEiqnAt0xDyp7&#10;zJ3PPOSQFCRPZWCeVUb2v0SQbULwYqa8VEa2iSkz+7SmmsIEXMEUmWmooPqyBbpNv0qTnuU5gTdr&#10;mk5+NQRHrFcD8ORkbpbXE8QQ4Cswn3eIYIvjLTmxGZH+w+B6qRXuJ1vRdaMNL11R73n1ivoHXr3G&#10;fsprf7Cf8PR19qzUMF5KS2kpLaX/3emuU9pLtl3R+vGnf13360fOaXjiuQtqXLsvK8P4bQ2YfboV&#10;sb0UiMPlCE8VmjgnfgpSH4VWUEHGggoWRqHuIWN3UoueIEMfJxN2ULCTFGJesT9iZMwmoqooJeCM&#10;sDPCL03SanmO95josXx3IsT7eIzzmPRTiKdAiDWtYpEV/0Pvkmlf4CQNHih0dI1C0/iKUEgsRLMV&#10;oOHzPA/jDJzLd2nptFaq8B4KJVls5E9jVs14ddQ3FgEoXjOAhtctx119Q/lZIJMvkp61yAInb/R3&#10;eSMp7zoqxonIWCx4LhogEKSADMv5lBo/nEVI7C9F+PESTF+Rj/4zs9D7vRUY+X42pk4pxcwZlfD9&#10;xo75K+zw/K4MnktKMHdJBQK/IyC4rBr+y6vg/z0F+x8p1O+oQeKhOuDpJuC1ZiT31SI5THDjKKMQ&#10;LUQyQOFOwSqLjlZrGd8atr1WP1l1zbrQ0YC2VHkFDFnn1t+qR7ahnLBdfN9kNfsVgVZvG6mdoGsD&#10;MLAByZF2xBytiLtaeF+LAWHRpxox+KvV2P6PGdjxyQzs+8QyjP1jHma+WQbXjyrh+YUNvotYzmts&#10;CP6pHoknWhF5rRHxbj7f3YrkznrEniHIe4bffMGO2DaWbQ8BX3+1cbBNThJEEYQrzk8omIVgaJUF&#10;RghEwgQscg6WX5DI+MKwrylisQHD7KtaPh9jP40ItJAEeNRfjU8PyQpIqGkn+QFpWowAR6T6S13X&#10;mNB74qzfoGcFQvxOPJiNZIj1Fcrls2xvTaN5CeiczPtYIyJ7mzD3QjNcjzRjz032xJ5b7PsJZM67&#10;42dlx9z9i+rae86trX76jCX/maW0lJbS//B08cXNmXf/vGHDnWfZj7z95w2f77yl5eHXrmmb3H19&#10;FaYeIFh5oZXCUFo7hdhoObU9aqbTudTOybC9mtdfbVaBRDTH78s05v4wNUj5pyT81Kq1GoNM2Cw9&#10;ToGUpM6RwRuNXOf4TJoEJNKkGCuWj0WKyes3BaPxe5HwJmAw0xECDkawLwYBfIfAixxUqTWnfUGM&#10;IE1ZbMyS6hR4MeBGUwHSrmezKSgJApwUqHIAnaGQc6RIWvlMDoEZBTbfbYEuS1CnVzPpt44Hfh/I&#10;k4S6VWbRYgvRXwcv1jFdRpXZCDwCBq2GUb2HnGyX0RIkXiqG/6pC9H1pBbYduRyvtWdh79pidLWX&#10;o2dDNXq3iorRf0ghhg4pxsgh5RjbXIXxjZUY31SKkU1FGNmSh5Ejs9F37Cp0npiB/SdnYOQbKzF3&#10;UQEid7MfvGYjwKg3Fp6ktkvQ3k3eXJgl4pr6k4VM5U+VU9MtFrjUOdaJrFwEA2pDWeswXgT3k9no&#10;umQFdp6SgT3fXIbxH5Vj/rwGxK5qRPT2OsQer0H8tSokOuuQ7GlAhGDD93IRQi/kIcZj8tUS5qsU&#10;2FvJvCl6LvM3QaA9zj48yT7sJBia2ATsXAffzeXo/c4q7PpIBl4jvfyFDHT+bBkmb1sD3+tliGuq&#10;xktwFlyJUGQZ/OFlCAi8yPrnXomogLliCc1kIuHikaBMZTXLymWFEaBJTQ3F5XzsJujQKigPgUfK&#10;qqc+qXEiIGRi+PBbsqRpGbt+h1lnQdZPWFtCqM9wzKjfhz1pnyCr3f2e5STmSdYp7WPl4PemCGxG&#10;WBc9pZh/tQze59oSu29oDD96fnVox1X1I4/9uubcu86p7EixgaW0lJbSUvrvn165uDj/8bNr3vrM&#10;rxt/+sT563c+fWFH8uUrapJjD9Qh+FoT4vuoaQ+S6U82kOEXWHPzMn1HKTDJyGUyFwAwAcvIOBPU&#10;ChPeTN63iucIWMyqHUvApoWtZREhg6agT5NlDTlYSKfjq1gOsWlBQAFgiOdkak9rubLGSMslAzeh&#10;7lPOlGbaxwAX63lZKETGzB9Q3nmd35FDZcRJ4SGHSpYlwHKENX0xqe0CKPj2NCGxrQnJZ1sRe6wV&#10;8w/UYO6REvhfYJ10EtiMFiHuVPh5visNXFTOFHBZTNY0iVXmdPmtMqeF+wKQ+WtkvSclLElhEw14&#10;DYIKgT9GUPG8DfHLajD1mSLs3ZSD7tYq9DQ2YqipDQOtTRhoqcJwcwXG2whWWisx2lyOgfoSDNvL&#10;MW6vwFR9NZz2OrjqGzFZb8NYA+9vK8X+zdnYe8Iy7PtQBnq/thyeiyuQeKgDeH0d+0sLYjOVJuBf&#10;yE8ByjwZqwHbTRF7YfqGJdAN0ApIUGdRoDPP4zYkdtdh8qocbPvcCmw/PhNdG4rQt5bf3VSJgaMK&#10;sOPt1tTPzEVrEH+qikKZ5ZwhaPKUIeIgyDDTW+XAVDWSfSz/jjq2XTOS29YCO7YiufNQRHcfRuBy&#10;NPDYEZi5oBqvfng5ntmSgee2rsBTxxOc/ZDA6D6Cm31bkZgoJ1jOQzCwDPNhgoWQ+hDLI6AyxTJN&#10;Z/J72QbAy4dFgfKMRUZToOxfMfU9DwGuQAvBLqbXEAxrRZSC5HGs6DrbTqT7BWAMiFn8W9NMAjWp&#10;saKjYvuk+481dtJjgqBxTkvXeWReFLMnZFaAMc8eglptiTC0nvWwEZEXN8Hx6GbsuLbWvfeGupee&#10;uLjp7Cd/1/ypF69a997nf9fSmGITS2kpLaWl9N8jPXa2bcMjv7L98uFf1u55/sI6DN7cjODjGxF+&#10;rR3o1lSQncKPWu1UHeAupbZIASRrB5ljWAxRWiE15gO+DWSkC1MhAgSWID54mXGKJMAPkJ6xaPGU&#10;iplGoHAWGcsJgYgJuqb3EqzI6dSEc2d+kJqqkBUnTkGZCGrn5ZUU4NSO3ZpS4XnlOQWizPeZb01r&#10;SCCE+GxwTg7EayhMsxGZo/Y/W4lYTwXcDxZh9MoCTJ9VgonvV2DfJ/LxzFsz8OTbMvD8JzPQf0Y2&#10;AvdTuxfIG6+mZk0g49OKHVl0UiCE33kjcDHA498JXqw6seiApYplUNvE55l/L8HLVB6SQ+VIPl2C&#10;+EXFmPlENva3ZxKQ1MNTswm+qk3w1jTC1VAJR0M5JlqLMbq+0FhaetcK5OSgq34NeuyFBrC4G5sx&#10;W9eO+cp1CFZshNfWjgl7Nfoa8tDbkYnRt+XD+5UqBC8gyH2cIGGwjfmrRYD1GWC/kSCVg2pwSoJc&#10;gj6T+dXy6uUIairFTwAgy9b+WsQer8b46dl4/e0Z6OzIxlRjDVz2Djjq29DXWIpXtmZg3ydXwXN5&#10;FeIvEFAOsq+6Kti3ChFTULmZXCTGywmCauG+pRhdP1qGHZ/PwN4vLMfI1wsw80MCsjPr4f15KyI/&#10;34jkKVsQ+sJaTJ9UTTyThZfevwyTF5Qh8RLHwtg6tmkZArM5mGffCoX5fj8BCMEKJgnOHZrmUnuz&#10;z/G6VirNm4B6GSbmjIk7w/KFCZYjbO8oyUQz5t9mSohHs5qJ48YCMBYgN4CdRzMFx/PqK4YIjNPW&#10;PBPVWX1Kf7M/G2uf+gWfUURo9Qd9U2NUYQZkAZPiIetM0l/GMtQgMFSG+GAD63Atgns7ENi2HhMP&#10;tWHvja3Ydl2H44XftV12/2kt777v9KajHv6Rvf622zJWpFjIUlpKS2kp/e3TvuvWVu65uvbQyQea&#10;v7vravs9Y/dsnh6/l4LsWQKVoS2Ij8qyIu2V2q/Z26WITDmfmnIumSQ1RGlt0hCNsBSztZiuMV3z&#10;nLRDWT2SZJZp60p6Ka+mDBbTAnBJMdu/RLqeIkvoW9YYC6xQ49WUk2K98G/4cqmJriGDVsC1AoSZ&#10;/zA18biX2reXmqaXAMNdYqxH0njlXyGgIGtFJEghGpafjqag+C7eg9EqhF6owujFuXjt0xl46ZgM&#10;vN62Aj1NZRTWFehaW4zOI3PR86lMuC6qAJ5Zx3pso0ZdCa2mgnY8pqad9qOxQIo0ZQmbFFhRudIC&#10;JwVcLP+PRXXwZpSul9TfaUAkEvCJO6lxT1DAUjDhJdbBFWWY+PRq7Fu7AmO2GsxWrIWnrBWeqnq4&#10;66vgPaoUgU/VIPq9NnhPa8LQ9yow+M0KjH65BuNfrsPkZ+sx8R4bxo+qwGRLBWZqqjBTXgtPdQPm&#10;7M1wNtRguKEAPVsy0fuBVXD8qhDhx2osJ2FPOQV2DoU1BT3Bi1bMhF0S4uwzBMCKFSMrRZyAMTZZ&#10;Drxeh9gfKzDx1TXoPHQZeu25mK6pg79qI2YJXkbXVuB1nu/84irM/oltu9tmpkTiU/wGQUR4OgfJ&#10;CZ7rbEHy8XZ4z6nG/pNXYtdhGejauBr9W4rQs64IuxoIjupXoHtDDmbeVgvfSS2YOI5A58QMTJ5O&#10;8PeQLG41bM8KhLxZBLcrmE+BXQEKWY/YT2bYtk7WO9tNO2Br+wKzhQEBQiggUKZowBZpg0kr2B3L&#10;aqaEBCY03cl3pKxQ2oZAFqmDVsoZUJ9ue/k4LUxJmv6TIuPYy3sWxt4CSYFIaHpUFi72d4Ua8HtW&#10;EFTKF4d9NVgNbTSqTUeTHCPJyTKEe6sR2NOEwAsbMXHPVjx/fnvypd8eFXjpog137vx92z9uv87e&#10;nmItS2kpLaWl9J+T7j6joPDOM/KO5PGtd51W+rHu65tv6bmhZXbk9tq485FqRPY0INpDgT5Tg9g8&#10;hZcnD755apazYmYKtZ5JwU9mbObOZfKX78JqYwY3uwKTWYrxGuZrmDEZI8GNNEQ51qaZbZqZLgYr&#10;ogPCV7To/j+jRfdZ1goLCAjAGPDikzZPDV6avAKNTZVSkFGgdTcDO1qBZ9sQJUCbvakCnltKMXdv&#10;JcIvUbB1E6gNEMxMamVJIUJzWfCR+QcJKsIeltedj8R0tSUAb+/A0JdysH19BvpqCjFbux5e+ya4&#10;7WvRX1uCPYcsQ//XqXHfXGemlpIT8vlQePg8CrgcYy0ylhUKPmsPH/29YF35D4GXdN3wHen6MRss&#10;EoDG1baTzYhsb4Ln2ir0UthvP2wl+lttcNRuwERFO/qqazG4qRqTf1+L0IXrgUffwjIcj+TA4QQe&#10;hwJ9hwH7jwB2b0X8yXZErq/H3KkEFu/PxcCWNehpzMF4SyUmG6owaC82f3cdQgDz0VWY+lkeko8R&#10;vAzUITlTCm1WqaB3WlqtLQWM1YuCXlFxjdVllsByqB7xRxvg+VkBJk7OwejGQkzbqzFfuxa+inVw&#10;2OwY6MhD3zszMX0GhewzLcwn63ya4GWW4GcuBwkXAds43/NKC/PbjLlv1WLy+BKMNpXAWdMIt60F&#10;rpoWOO1NmGipQk/rGuzpWI49R67A4Cdz4Ph5LuIPlyK5XwC+hPWqWC3sd2xDbQ+gwIimneSE7uZ4&#10;IECPcxzEWQ6BEmM9YdvGOHbSPlrWdCV/E3wL7As8CGxo2wFNw5ogfJqiJMVnrClXARp9x4BS9ZE3&#10;tPkbaaEfLYDZtFVPZK2QYt/WHk/Mj99NsK4j7w84Mwj4WUYBGxfLKAXBSzA4lYvwGAHlRBuwrwXB&#10;52rgJSjtv8OGHdc3eHbcYL/q/rOKD0+xnaW0lJbSUvq3JyBj2e2nVBxxz+nF59xzelHv078oR+8f&#10;mxB+cROie1oR7qnD/FApwhQkIV8pBXURQvMFCAZyqSGugTavUzCydPA3yy+EDI2gxMy9a8VEiOdJ&#10;BrjI1G0YY8qaYISxRZazrcVABV4WM1hROuKsscyknrEYtQVO0lMustKYAGuG+B7mQQ6LQTLbOAWe&#10;9q4JTxFgOQhexqjtv1oMx/VZ6P9BFvZ8KgODH6WQPYkC9a2r0PmOZdj33gwMfZPvuLwGeMBOLZ8g&#10;ZrgWSVc585xrmHqI3xVQSwQIYKiBJl+qheeyIvR/fCUGtuZiym6Hq6odPtsGOPi7f/MaXsuA54Ii&#10;RJ/lewme4JT1isCFQkmC2vjgyLqgaQLWWVIATFo268fUjRE66Xr46+DlwBSC6pR1o9/WSqhMCvI1&#10;SA7x+z0EcK9vBh4/FMnfbcboZ0qxc9MqDNjLKbw7MFPdirE6O8Y3NsD5EWrY52xB8pETCVROQKKX&#10;wGVsPTVwvsPDOpprBBw89vD4FPvSxXzmc1UYODQffU2FGG2vweTaBoy21aGnoxTbti7Djo8tg++K&#10;StafVccxArqQBLOTAlpWCz/BMPPvVz+bWwNME3R0Emze3Ir+z63GyFsIYNqqMVFZC291O+Zq1mOq&#10;qQ6Dh+dh5gtFiBOYYCcB6mQthW05AXUW5t0CC0UEkHbEXm3B6PmF2P7uDOxZtxpjjTVwVDVjsqLO&#10;THcNdhSj9/gsDHwqE44fFSNwMQHPPe1IvCrAxbxobyO2n3bS1maOEPmtbRXMho4u9j/XCgp9jgEK&#10;fbOMWdM9xjGXY0ltz+uKV6M+YFkoNUXJI0GsWV2n6R0BcBPzRX2F40wB8PietHXRWHVS48xqa4vS&#10;Y+rNSNfNSi/erzGkaSMBZvM9fkubVQaZT4GXUEAKC0GY3+r3irmk6dawi/drlZ2Z4tO0mBzzWbcc&#10;E7GuakS312HuxSZMP9nmf+Gq1r67Tit85a6f5p8rhem2jy5NLS2lpbSU/kq66at1Rff9uPJdt59a&#10;fsfDP6sN7ry8Ar5H66hxVyDRX03tu5JCo5QaIrVJP7UoPwWbmJCmT2ZkJqbG6iTD1TSKtEQJxxTI&#10;MNqcQANJPikmBL8hCWFLEKd9Vax5eTI8MkQxXLMEmKTrxswtQS2hPUvGzHvMMmR9Q/dJaOv7Hv7W&#10;xnxy/CWzjwTI6APWTsIhaula3SGzvREi82SsRojkATMUZn2FmHu8EBNnrUbnicuwvT0D+1sLMdZe&#10;i7GWOoy1VmG4pQR9mzPR85YMTH4xB8Hf1CD5QMpKM9yEmKOa7yux3iswpv1o+msQfcYG73mF2P++&#10;DPS1ZmGmrg6z1c1w1tdgsDUb+/i+wa9nYv4WGzVUCmvtaM33JD35RoM10yUCF6wfy5nXAnVpgGfq&#10;j+W1gItoAai8OVn3ae8g/W2Wf6vePfzWQC4ST+Vi9qp8dP8TQcR7lqP76DwMrS/DZHM55hvrEahu&#10;RKCyEd7KeszU2jDSVoqhI3Ix+M416PzQKmz/bAa2/ygD/ddlwPUKBfGEdlouR9JRQ2DTQZCzFeGz&#10;2uF4dxVGWksxWVMLZ2U7ZkgTtY3oasrDruMz4PxpkbW8ureOzxMIegtZHxKCilVi+UwF1Ue0xHek&#10;CskXmzF/cR12nJSBfQSFw7VVcNQ0w2Nrh5PAY6CebXD0SsyeUgrcz3braWUftrEvFJqdwCMUsAlH&#10;pdkGIPJIM/p+nINX30bw0l6AyaZmOGoJXgg4h1vKsG/TSuz/xAo4L+RYeEKBFFsI2AjOCGSTHoIp&#10;9kktVQ6x/2lJdNBPwEFBHyfoMj5XslKy/gX4tbwbrlyz07QEfsLDcsqS5CUA9iogYz7vzSXQIXly&#10;CcBzeMxB2JsFP/v9HAG5nyBIwMbEL9I0k3xi2E8MmDdtrfHDvmP6jwVQFvuKGYUg7QND0uozEw1a&#10;wIWUVkRi81oJuIbjSDucMz9+5sOfhxB/i8LGysqy8xkT3VhWGQfzJJpehsi0xngJ30Xe4iSIGbYj&#10;9Hor/E+uxcitbXjs7Ir4Q2dX73347Op/fui82qZ7zi3JS7GqpbSUltJSysh48YK2o1++qvCaPTeU&#10;OV69Ji/hfZ6aY6ecF2upfVPjJYMJkQl7nMswTwERjZBpKVItmaHxiZgiI5uSDwIFnks+IKsscOGn&#10;cCQTXBxJ1jBEMceUsDVa/7yASQrApM+Zv3XeAjLWuRQD5X1aMpqUIKeWac3rS+jyvMznBE5abqyl&#10;o+klzfKFkNCQz4DxJzAOwilfG94fJWMVc006CBJGihHfXQf/lRXof/cy7Nu4DKMdpRirp6Zd1YCJ&#10;skY4ylvhbmrBZEcN9nYsx86jMtD79yvgOLsU0TubkXx9rRXAzWGj0CmlBk0hOUbhS8EWvdWO7i+v&#10;MNNEky02TNc2GefX4aZqdLZnouvEVZj5aQUFO4Vqd62xJCS9eRTamhJJCTwKkLTfj+WUbJU/TQvg&#10;5F8m1asAn5l64nPGQsXz0Le6+a37s+A7O5dgaxV2r8vCcHsNZptaEbQ3E7jUwVdWjfkK1lV1C9wE&#10;B86GJgIbOd/ms6iZ2H/EavR9KguuS4qReM1OcEhANl+FKIWyNsfU8mJc3wbPF6oxfCiBT10NnDUd&#10;cNs3YrqxA0NNFdh1xDJM/zAfodsJBvZWQSH8o64s9jMLyMVCKxFRZN8AwYy3EonuOsTuaYTntBrs&#10;JuDo21AIR30jXLVtcNW1YLqugaCI4OpECvjfMD9PEXAMNREsEHDOU/jOKf4JgcIoQdDLjQheU4eu&#10;z67CK1uWoa++CjPVa+Gp7GC7NWCgqYDtmIGhr2YhdgfbqrudZeT4cRUjomXPmjpRf9RUqCFZJPh+&#10;jqN5jgM/6zvI/q24L0GfAEoF4lOViAyVI9JdAexl/rYTDL3EvvQ0+8OjbUg+StD3aDuSj/PcUy1I&#10;vMB7dpC0ncGIHYlJgmQTILCA78sx48ACLrLo8LcZTxY4sQAKx7HPsvZYY8kaT2lSvKPF/cpyBl5p&#10;/NKiJDm0R9gOIkX+DfBv7Q8V1j2p92pMRjR97GKdG6sWz8+uQcidhYArG/NuXhNYc5QBU+Q7QxxD&#10;/VvheqkDvbc34Nnf1YTuPq98/N7zyy+978LSrSnWtZSW0lL6v5Iu+GpR7cWfL/jBb75Y8NgTv2p4&#10;uev3DXsG/9DgdzzWhsCOFiRH6pCYKiLTLSBjIwOkhhumIItIKwyQ8c1r6kJMj0xNjFixN0I8Kmw5&#10;mXLMEBmTAmcZxiiwkhasYoJklLLKUFjK/G02IdTUkbHIUICS0VlLX0WrDfgQUDHz/WSU8gkwS5jl&#10;P0PgIhO5pgrElI0VxrxbDHaVcf41zpFkqkZwyNTNe0zwLoIZs/yUYCamvY6C/Pb8GoKXQiRGy6nh&#10;UzDc3Q73N4rQ+7ZlGNyQizF7FQUgBXfNVoTKDqHg3gC3NPmWRgr1cmrlq7H9sAwMfiIXzl9UIHIr&#10;heJOCpkh1qkCpU3UIDlMAfd8C7wXFGLkg5kYXl+MsepaOGra4ZLvS10pOrfkYOJL5QhdR+19OwX8&#10;BMHPPLVZatQRlkcroLQppAk+xrIaoSQBkwJ9b6TFguiNZN2jeqdAIggyUYalhXvY3gP5iD5Rgtlf&#10;V2Dve3PxalsB+ptbCFAOgbNyLWZtLZhtbKGsbsRIjR3DNjvGm5tJTRipryUeKMPYpgKMvzcHc2cT&#10;eDzbjNioDUEvhVZAFokqmKXz9zfC/aNy7D8hDz2tJZhsFJhrYn3XExxUouvILHh/REF+J8HPToLp&#10;KQpl45tEAO2xrAxh9sWQLBas5+SORuNT4/xKMXqOXIHhllJMVzdiuqYJEw12jHVUofOw1ej5DPv1&#10;jRT6OxvY52uMRTEezDEgKCSwybwlHmqC/+wG9L8/F91rczFtb8R89WbMVbRjikCrtyMb3SdlYPrM&#10;HCSeshEE1RGoFiGsvss+ZwA4+2RMeZ2nUGf9+gie5yLLMav4LkHdI8sl+5w2fNxO8PFwLYJ/rITv&#10;wnK4fliMic/no/dDq7H7xAwDkndttWjPERnY/7ZVGPpQNtxfKYH/J1UIX1yHwA11iD6iuiKwGeKR&#10;ZUsoXo5H4Ij1zjFllAe2u7Gg8Ki8acyYVWYcbxbAsUjAS+UwU5Y8psn0LVlTWSbF1hGZVYMkExRP&#10;/Yntoyi/cmrXVKSJ6sujdvDWN9PLt63+uJr92draIKb9sSbYFsNFBGTNCO9thvflDeh/cDMe/q3d&#10;+chva37/4AXrPv7Ab9Zufuji5swUe1tKS2kp/W9Kl3wmr+Tiz+V+4OLP51940RcLum//cSW6r23G&#10;7KNN1GRJAzVW6HdnIUFCtrFSKNR+Yj6bjCcHchZVqHUBg7RvhUCHcbg1KyJSKyFkyfCLKVoanbQz&#10;w/yk1VPrUgC6ON+jGBYCOQrhrxDw8zKlBzWPz+9qbn+azG1ay1T5fS1X9Sr4lojPa16fdAC4KNaH&#10;gJVW9shB1viF8PvMj9lAUAKeZKaT5LzoJKN0kXG6Kez4zoA/E74wGSgZb4ygICk/B2cZoqNk+s9v&#10;QPziBkx8IR97D12G/U3ZmLJXY7amBYHyDsSrNiFYvQ7OigaCjwZMGmFLIdyWj57DlqH/g8vh/Fku&#10;AreWIPkCwUsXhaScQne2IXpXM3w/ooA/poBCvpwApg6uug6MNtjQtbYQXe/Jx/hppQjfZ0eSGnXS&#10;Y6Omng2fQJnAC4GkAuwZkEFBLtC3GLAspsVg5UDk4BTJMmacKgXw2FamzbS/kML2D+TB9/hqjF+y&#10;HHs1bXRSFvYeUkyZbsMMQZunlmWvInipaSbgaMBQSyV6N+Zh4Ig8DL41H/0nrUHPR1Zi4JvL4b2O&#10;WvX2YigwX8xPwcR8xx2aGtuI4E2tGPhCEfYeswa9awsw1UoQ1FRHmVWNnpYiCuwVGPtuHuK31yKx&#10;qxLxiXz21Wy+i/lk/9DUjOKyxMarmed2xJ9Zh8kzK9HzzmwMb8rHTKumopowSYA10lKBoUPyMfaR&#10;HHh/VYqkovz2s23k6+LPQ4DCVlMwCa8Nyc4m5rsS+wlyuo/PIVApwkRtHbyVLHtNHcZbizBwzGq4&#10;vsYyXcu8yYFbfkraAoB900TDlZCXT05gNfv5SnhDKzEbyoI/kAOtysFgJfByLaJ3ViN6US283yrD&#10;+EkEKxtXEz+vQl/Datb3Ggw152OwJZ8guQjDBHhyEHY01cJFoDfd0IiJxmpeL8C+9lXYTcC2/0NZ&#10;mPxOMdwXV/HdjUi+3Gy2c0iOE1xxrGuq1+yZRMBg9gMTiNcKJgJXkbHGmX7BfsV+ZsYPyVJALCuM&#10;IY4tWUMVHFDHtMJitiBg2WWBTTsaKw6SBZBWmrEuIG7GKu/VM0bpEBjne8F+CPb3pDef3y3jGGc9&#10;KdrvFMdQP8H/q22YfHIjHrt0XfzhizbuufsX6y6++8yNX7jtvLWbU2xvKS2lpfQ/Nd15fmP5nec1&#10;fP2O8+p2PHVlB3b/aSMmnjkK83sOR7ivFaHhUsSm8pBQnAk3ma2LgMQtbZ5MhUzNMBoKP8uJlgyN&#10;TMhYTsh0jMOopnDEtFKMx/JPkVVD8+z8mxqbMZfrPMGClrZqainhyCND43fnqdkHKTCimZiLL8dc&#10;kGCGGllsvoTfriDQqbTMyJNk8uPUwIZ5HKVGPMxzQzwOiPkTdLEchkaLKdhyza7GcV8u4M8hgJHG&#10;S23QxXI5mSdqnpqCiXlyybj5/flcRLShIAWNyq3AcAleh6Mcyb4qJB+zYeqsbOx+Twb2rluNoYZS&#10;eO0NCNa2wltdC3dVLeaa2uBtWYcJeytGam2YaKrCRHshuttWYtvmDOw7eQUmfliI4I0twCuHAruO&#10;AZ45Hv7frkf3yZkEOpkYoOCZbKqnMGrBaFM19mzIpABajeClNiReaCTTbkVktgw+aqZaEhxR/XsI&#10;6FwEcW4BF7YDgeOBPXHURgQrcS/bhpQWNn8GZGTpEojh3xbQYZspPLxWOI0WINlFELONgOFBO6IX&#10;12P2C7WYPKoSk631cNrb4RaAqVuLMdbJwHqW+502+L6+CYmL34rkzW9B8sEtSDxHwd5ZjPDEGuPI&#10;rNUy8ZlcJPtZtidYj2fZ0fN32aa+RusL4Wioxoy9AqP2EuztyMOud66E4xcE1o/XA901SE5r1Y6m&#10;DNmXTH9iWzvLEVe05j0bkbhjPca+rEB6GRi0F8BTx3qttvN9tdjfXILeIzIx8fVCRG9he2wjSJ0k&#10;+PDlISzAoekyrfAaY95eboLr3ErsfO8y7NxKEFZfgVmWOdTSBleDfJRysO/YZfCcXoP4vQQHe/iu&#10;Me3rVEgQbo0f9ac4wVWc/T/M/hfzUBgTHEO7Vm+zYfZqAqnvr8TeD8iSsgydG1eir0kWniqzdNxX&#10;R0FdS4BiqydwqsRIUwnBLkFUWyVBmR2O+np4a5rgq1oLX+UmuGxsiwY7BtrK0Lu+CDsOZ/97/zKM&#10;nZoL//XViD1tR7yL+XQ2sP6q2B75CGqcBgVeNaZlxZLikQYV6f5igZcFWuhH1pYVvJ9kKTjWNKTZ&#10;ksPwCYusvsnfqWlOUXoVoeI7CTSZKWGSlr9LiVLQQTPly/cGZzg+HQSs02yfCYLL4SbEuw/H3EvH&#10;o+fmI/HCpZvx+KVHzt3x845r7zyr/cgUG1xKS2kp/U9JT1+ZW/rU70q+/tilxa+/eE0hJp+2IdrV&#10;jujoWsC1AYGxcoQcZADzBRZAEVihBmRAhgSXj9d8BbxODTTFyIyGZQSgBV6sqQoKPj5nHPzEjFIC&#10;UgxKc+rhUIYhaXQJafYCDq48JGeKTHj8OJlQyJEPnzsbfl8OQgQzcuCDk0BkhIJqz1pqxpuQvHsj&#10;ItdSyF1og+PsEkyfVYbpX1Zj6uwazPy6Bq5LqhC8vg6Ru9opDNdRKKwHOjsIbqhVT9ZQIJWyDIUE&#10;WgXGt0DB40IUflFvLkEUAYw7l8KFmj3zpzn6mF9aIoWYQExPEeZvz8XgN1eh87hs9LaVYsRG0KJl&#10;srY6TNRVYmpjA0J/dzQSHzoBvndsRt+6IvRTUx7vqMJYWxW67XnoWsdn35EH19ftiFx8GHDjO4Fr&#10;ToD7p+vR++EiytxM9DWWEAywnHXtmKytxcSWUgS/ZkP8FjLqLpKrgkw+h2UQeGF7yEriVftJOPBv&#10;Wb38bJ8D4MUCMIuBC6j9Lra8pMkIqvTz0pCNlsw2I8BLzshqRO39ribMnlKJwRNzMby2xETJnbE3&#10;YZI02GJD1+Gsm4/XIXD2IcCDLN/uE5AcWUewIT8VglWCjZhfDqjUogcovJ9sROj8Osx+kmBlYylm&#10;a6vgr6nHvK0BvvpqjDbm4+X2DGz/aAbcV7LP7GwgiK0x/i4mwqumHigko26WQXGEtGT9pRaErmhA&#10;38nZ6GxehWmCDC9BgKu2AcP8vbc9F7uPzcDYjwqQeJTjoauWwJB9kUI8OlfIOmb/G2Fd725G7O42&#10;OL5Tjb1HZ6GzrYDgoR6e6lbM1qvM5ehuX4V971qOwMUEl8+yrw7Us1+XG2tlRIHz/FkIE1iGZ9jf&#10;pjjWJspZ7lbgtTbEbmuC/+fsHx/MxODWVcZZe6SpDDNtdkzXkWwkgq0RexkGCVb617MPHpGDoXfm&#10;YORDuXB8ugxTHylBzwmr0L15OXrasjDeVmFA5VRrC5wtHXC3rMV0cw16m3Owi0Bu37sJYk7Jgf9m&#10;1tP2ZiRGmhF31hDAEMyHstn3CSzZZ8ICuwItBA0CEpr2PQBU/goZ8KIjyQIvIioOBNwCN2nnfVEa&#10;8IiM8z4BjnEGZj+MCaAHSNqhnDwkzqMB57zXOOdr1ZWDislMOaJj7JuDhyG28wi4n96I/bevw2MX&#10;Vnge+XXpdQ9dWPbOl35ty06xxqW0lJbSf6ekOd8XLrEf9ewldT94/fKaR1673ja25w4K9N0U5GSW&#10;8ZEKE2gsRg3VPy3LiIBCJuYp0BTqWzFJgmQ2EQESChgTXE5kVrdQgPE+Y30R8zGamEAOmZTX8jGx&#10;ppJ4jwFAZEZiXhSIut9yKpVWxb8pbDTloxUK8VkKo5kKCiP5CVAodbeRqTO/DzXAq43/frQCnf+w&#10;Erv+jqDh+Gx0HUbNfMsa7N+YT2ZdjP1bS7H/iDJ0Hl6A3Yeuxu4jVmDHMRnY+84V6PvEGkx+oxS+&#10;X9UhcTM14mcIZDr5jQlq5hROIc2/y9eAedLqBwmXhDOfDJFavAROkAyc1+XDE5nMRuTFEnjPq8Tw&#10;B8rRt74cU9RsZykQp+t5rqUQw0eWY/bT65H88YnAOSch+otj4fxSE/pOLMD+9Wswtq4CAy0UdhTG&#10;+9vyMHR0GZwntyLxtWOBH7wFMx9uoMadi057PgFBA5w1rZipaOT7a+B8Zznmfl6OxFMUkIpU7GGd&#10;yaIkcCF/II/llHwgTo4RQAtkpu3YHn+J0k7Vpq0oZNKUbmsthzXf7GddPkhQcVo5Rk9cg5FW5rW2&#10;HNPVBJRVdRht0L5GRRj/cBXmFWn27hMIIkldh4OVAOxTuP924Hn+vpug4bJW+L9Th/F3lmCQQGis&#10;ugaztib4bO1wEcCMNlBYH5aFic8VY/o8AotnKPjH7cYR1m/8XETW8mj1YSiScV8Zog/bEDiHwOck&#10;Cvm2YsyY+mzGVGUdQYANe9fnY8+JyzD1C77vxU0U4OwXLoJbWSDkpOumYB+TRWYtEld3wPMZGwY3&#10;FGKMz85Ut8NNmrDb0Md27Dp2Jfq/nIngzezDe9g+0wpiSAA+x3NuBXATECbQYr8SqEmMsP/tWI/I&#10;LS2Y+kYZeo9YhdHmAkzXVMJdQ2BIYOSta8FMI/O6tgj7j8lC/0ez4fznMvh/VwXcQzD+MsfJDgL7&#10;3XoX6RXSo80IX2eD54wyDHx6DUH2anR1sJ81lpsYNK6mRkw11ZAV5GHfURwfX1yF+StqkHyR7TBA&#10;ctcgosCMyiv7TMTEE9L4FQjW2LYscweI9X6AFp8nWfwh/Zugg/zA8I4UpZ9L/7b6WYrS1/ltA5z4&#10;ffnDGAuuX9PFAqwELfKtCXHshrPY71djdpLgyEUAOmNDeLQB/p5WeHavheOxVuz9Y21y1x9qR568&#10;oOyKx84tP3FpN+yltJT+GySBlucvavzgcxc1PPr6lY3x4dvr4N+xDqF9GxEZbEd8shYxapVJRwFJ&#10;UyViCJoiIQMIr0A0stwsHZZ2E+K5MJlHzDCeVQQl8iUhUXOUz4qWWCq+iLUcWdqVQIvAiwVkjGlY&#10;GpM0Lb5Dq37g4r0uXqeWJOuNmI72dAnyPTFF252iANlTi/iDtZi/qBKebxZh9F0r0XdYJobW52Gi&#10;tQxjdcWYspdimoJyproKbmrnLoKGGTLmGWmqDQQC1II1zTDN+yaaCjBGgTDaUYSeTbnY9bZMDH+t&#10;HI6LKxF+gIy+k5r2TAnLkGWmyORQGFc8DAX4kuWFwjrIOgrOZyPgy6OwLGUeKcxu2AznF1owsLkM&#10;o3Wl8NbWwNNShcl1hejctAI7T1iB8e9Q876ZAObxk5C863BELm6D59s1GPxAAXYdmUmAkkMBUsT8&#10;lWOsrRazh62D/7jNmNxSj0FqzYNN5Riqq8JEox2OJjtldTnlfhZ6P01heAOFo1ayyFwu4EdhnXAT&#10;BLq0FNvSmuX0nPazSIMXCQBr9YiOVtsZwWJ8CySkeDQkDVuUEiKpo5bvJlUHfTWI31+DudNLMfrO&#10;bIytLSQwqIa3uhGzVc1w1NSaFVmjx/P8Ryvh+waByKnN8J/ZBP9pdvi+XwfXP9kw/vEyDJ2Qi/0b&#10;lmOoNReTLdWYtPNZm43t14DJhgZMtFVhYGs26201Ar9mmz1JANojC0kJ4s41xtqiUPUC3Fq1E5K1&#10;SBbDgTIkH69G5Fy2y3sIfprz4axrgKPczv7TiJHmBuzmuR1HL8fMTym8n9yMuCwhFHpRLwGCh/1i&#10;lsBgpBXhx5nfn5Zh5B35GG0phYN5m65uZplbeLkau7esxuhnCjB7EQHT4wQWAwQuM1rKzPoygjYb&#10;IdZ7mHmLCgA6CAB77AjfacPo91j+E1ZjuK0Aziob/NXr4K5qxWgl2599d//WlRj+WBZ8BMx4pBHJ&#10;bayD/QSuE+xfsyxfsAThcCHHUgGCswWIuTmOxpiH3SzLIxsQvrgJ058tQe/hazDFvuSqaIWvcj3H&#10;Tgv66vKx+7DlGP1SIeauqSEY4jMTdoTceQh6mV+OZ8VmMb46Brywv6TBi4CFIUtZMaTzhqy+FWN5&#10;k2bK2ALEWpKdjsMkJUdhDfSc6Ws6psjsvK57OB5BPmWmnTzs0/xtxij7qunT7N9h8qsAwct8iHkN&#10;cmwEeOQ35YAvC6+J5O0utOqcipHv+Rq4HmnH8xdXJ54+r3z787+pPu3ly2taUmx0KS2lpfRfkbQf&#10;yJ/+ubrtxlPLP/XSlZWP9dzVkHQ+U4HYvirE+3l0kCEFyIADlRz41KZMkKvVhoyjKwVzhAxGDrbW&#10;ahtqMNRcZR3RyhXDtIxVJQ1OrN86l/ZpSZMEou4xlhgKE2NhIQMy+wbpWRdB0LSEHwGTl++XUKSg&#10;xRQZS08VEk+VYvbiNRj9x5XYT4Ey0LwGjtoyMtoahCoaEC5vJGOvg6dOGqQATBH6W7LQ007Nsn0F&#10;9jevxGBjFkabiszyXAn8SWrFM7Z6avFtZNbtZmnr3nXF2HsCQcznc+C7mALqSQqFPtJkPplcNvNO&#10;AaOVPMx3gEArQAauSLkhbRGgrQ3IAOOPbYL3V20YeG8J+jrWYLqlBLONZZjmt/c3rcaOLSvQ9fFc&#10;eC6lJv/CFqBrI4XJJuDZrQje1IaRM8qx7yOrsffI5ehuW8F8K+JrHRy2JkzVNVMuNWK8wU45UoeR&#10;hmoMNVViqL4cfU35GHpXHkJnE7Q8SSHWRyHuoJB25SIxI9+UHLbLIstLQO0s4KKpQIIT0z4CL2kA&#10;w7ZiW1q/xeytc6IDJv+UsFJ7yVk6Kb+jzhok7iEo+UkJBXo2QVg+putsmLN1YL50A/xl6ymICRAI&#10;MvubCzG8vgx9BHa7mzPR1ZzLdivDcFMVhWk9wSe149Z21l8rJmsaMVRbi36C0b0ta/Da5gx0v3sV&#10;HN8vRvAaG/BKE5KaxvGwP7s0xafVZWozghhPJtuNfTpAjTxIoK0pn71ViNxYhvHPs67XZWCsoYiA&#10;wwZHa7O1eqmO4GkL8/4Jvv8XDUj8iYDw8XXAq2stenYTkrdtwNhpRdj7nuUmKN1EfR1matVGTQRA&#10;dnQSGO88MQPjPyLYva+a32T9OAisvAQs6kvy81K0ZvUfXw6FKfM1WI/YUzVwnJOL7vcvR9fmVRip&#10;J/iprMd8ZQu8TQ3oZj3tPCLDONomb2VeXl4PDDcTFBGYuIoAJ8s/k4Wwc7XxAZHl1EcQEAsoMF0O&#10;lRXWVz/73quHIHl1G6Y/X4zpo8vgaZJFay2cDc1sg0p0bcpB7/sJbH5ShPg9BOaKIk1Br7gyijKt&#10;XaUFwAQWNC7MhqMCKAQjB6aIF5HGfprMNFP6bwNWrCmkNz7zZySgw6PhM4bUT62+asIfiC+xryog&#10;X9oXxiItGFDsJmuaKRbiOBZvYzsEWYaIwJ2zAoGecsQ7W+B/pgMjNzVi96UNg3svrfzVjsvLNqVY&#10;61JaSkvpPzshI2PZNT8qOvb6U4quv/HHFVP3n1MT23NDSzK8bSs1srVIDlMQS9sgAw+T+fhcHMwc&#10;vAdWOxizqwQcgQuZisztYgBisunVOwosZ4LCpYSdAS4iMSNNC5GxpB3vzNw0zxtGZQSh9beAi3wq&#10;zP1krornEKGwicznUkvORlT7/PTXIvlyPSJ/rMfYD7LR/fYMjK7PpQCvhNPWSGGuOBz1GG+pwv51&#10;ueiUM+v7CjH1pWp4ftCM2dMb4P15Azy/bITrtFpMfaMaE5+tQdd7CCK2VqGnuRLjFI6K6eG0k4HX&#10;N2PUbkcPtefOTWvQeVIWRn5QhLlbaxHbbUdssto4LWo5tfbHCZE5m8i4WoqtetBKK2rm8qFJ3rMO&#10;nlOrMf6ONRhpX4l5OVXWEIBU1RJA2dB/fClGvluAwG2ViHezTSbqkJwmmFHAsj0tSN5FIPaLPIx9&#10;cjX6j1yJMQIfl4RXzTrMU/v2VrXDW9NCQdmAkTo7BW0t+lpqsPeYfHT9YxbcfygmICIwZZ7DLvno&#10;kOQDQzBqIq2mAQzbxwAPWVfI8C1hYLVjui0lLIyVJSVkdM5M/3ktIaIpwIgsZi622RQBU3cbEvfX&#10;w0Gh3vmebOzbQkDSWoqxWmq11c2Yq+rAXG0HZuqaMNlUi8nWGiq9BDK1rJP6Gkw3NhCYNmLaxvqy&#10;axuAUmMd61yfhVcPz8Ar78jAvs+uwvDpa+D5fSmiT7PO98tKVslysP+wLwYJVCIeaxomxr4U16oe&#10;DwGC+u68/HOKkJioQvS5avguLMXExwiyNq/EZFsx88Rv1jVgrLoFowQhfW3l6D0kH6PvZ9/6VDEc&#10;XyR9oRTOz1TD+YEGTByrgHsEQQ1VCLRvYLmaMd5oR+/aMnQemY+BzxbDdRFBhXYHH2S7uNawTjU2&#10;UlYL9vukR4EbCWxGCTq3NSN0QzXGvrIaPWz7kfZCzLbUYa6iER6tVGurRPfhmej+9GrMXW9nf1mH&#10;+EQjQu5CRIMEJxy7WlmXdBCwzuSxX+YbR+CgrJuy7MxnI8g6CU6zz2nJNYGun3Uw9IEVGNiYTexU&#10;bMCjgiz2cizsOSQTez+yEu6LCAxfI1CaIJDzlpop5YAsrMFMjguOcQFh9RuWzfQb9ZPUMU0HwIoh&#10;9jdSGhAfTAc/dxAdAC8WT1ncZxcDIuPUayyM7OMi8rAI82uRwI2ArHyrOC7ca+Cb4TkFzVPfcWay&#10;L5chMVCF+aer4b6/ETsuqwhtu7T0pdcuKf3e7ouLbSmWu5SW0lL6j6SbTikouuXU4g/98UfFt/7+&#10;B4W+V6+sgfOJdoS0T84oQYC7nJpoKULU+iJkchJkWs2hASzgIi3FLH+U0xu1Eg12WVsEXhRYKqbl&#10;x1qxIV8PkRxq+be1LHo1iQyHAswwETIOA1ooKNOkeWnLn0UMRYLQIjEbM3UkXwwyjag/n/dSmMu/&#10;4Nl1CFzShLGTi7Brywp0txYZC4TPTtBit2GQGnjPodnoOmk5xr+bi8gVZPx3tQLPdQC7qCHvlx8P&#10;f4+R4Q5QayaTx8sbEXl4LfxXtmHsO3z+pBzsXb+MCuUqjDeXwVFfzXfbMWgrRyc18a5jSzH8tRr4&#10;buJ792xCdLqWeWX9mfIp36w/gi8DxjwEMNJ6J6g5v96G2StqMPL3FN7rMzBRnU+NthbzFU1wlddh&#10;uLUQ+9+/DFO/Yj2+QuE71mQcIqOzZYjPSPumMN7TBNzfRuFai7F/IOA6bDUG2/MxXluMmZpKeCsI&#10;0GraKNAIZCo74KhuMrsy76KmP/ELAtRnmWcCwMg0tWYPhTe1fQkYOUSaGC1q73SbSBgYQbJIQCwi&#10;C7xYR/1tOV9b7W2tUlphgbdptl1PLQKPsm5/uQLPfjIDT70lAy8eqngjK9C5NhNdrasN7Wpfjt3r&#10;lmHnhhXYuX4Vj5mGdqxbie0dy7F9QwZ2E6x0vY2g9VOrMfWdfDjPK0XgJhtiTzUjsYtAr6cKybFS&#10;s5xX02OyAIRNmVYby51WrMWneU1+SlrWTKBunJh9muJkWykk/1OsI46X4c+vwv63LTNTe33NBFv2&#10;doxXrMUMwZb8TKYJpBwtZZhsKSTAKcBkbYWxIKnuNd1iAFdTI7ori7GvuRC7jspB98eLMH8p8/pE&#10;K+IDNgQdeQSLHEuqa46JuKwVrhwkZ4qRmGLdDbaw/7LvXFaOoU+vQv9hWQQTeXx3JeZsTZix16OX&#10;AGvsfRWIncu+/TgVkr5m9kMb5v1rMBvJMPs2BQPLEeDYMltPuDh+CV4MeKOQlqIAP0FNoIJtRjDV&#10;WQD/AznoPDUDOz9AcHhYBl7btBzd6wtMvJrX1mVgu6xHPyVgIU/BAOvdWcG8a3sP9id+K8j+IJBg&#10;ppLJU6y+xPGQ7k8pWgAuf97H/rVk8Y70ewSAyGPecN7iKxZpbIqMRVdWUw/b383fHiplLgKY1LYK&#10;8OVb9cT2CXkE8DleAoU8V4zYNMf8/iqEXmqG75kN6LurtXP/Ha0/vPsXTbUpFryUltJS+rek60/J&#10;K7nt9NIv33Vm3mtP/aYMe28qwtzL9Uj2UuseriFjpPZAkCGGLZOpot1q6gAcoEltKEdNTEudo2Q0&#10;Zo6YA39hiogk0zYZoPwZFCslLoEg4OLRXLGmUqhtK5y9tEmXNEg5hvJdfI+EpICQtdvtAsXI7OTz&#10;IoFpfGIIehTZM+JS0CkKGC1l3V6L2O9b4PpSNUaPrMBgcxVGqaWPtlZjorkaw2upKZ5QBO9XSxG/&#10;sjllNicznyKAcZUTTMnXI5eMjELbx9/+UtYDQYGLGjDBBXqbkXy5Df5r+K6vrcb+ty9HX3smBVaJ&#10;WRkkh8iJGjsG1pZg8C0FcH6vEol7CAR3yF+hltpmMd9PASiLg2cly0AtV0BOS2cdfP/QWoSfJKA4&#10;vRK9b89Gb3s2vHV1iFe1YqasEOPta9Bz/DKMfI3lvZl52tmC2Ewj81jF95FZKiy+k6BmgsKicwOS&#10;j3Rg9sJqjHwpF/vfSsFCoT/amseilGGaoEga+TSFaWfjCuw+djn2fyUDc9cWIPEq863dj93FbDs5&#10;iOaa6YmIL8sAV8XoUZAwOd5qh2KL+VtMX75LZqWYIVkr0r8tK51ZbUVS6Pq43udmn3KxXxAsJYfZ&#10;73orEdlFerEK0aeotWsn8SdbkXyIAvp+Hu9sQfRP9QjdQtB2i52/GxC5jXRXA6L3NyP6CAHdsy2I&#10;v8Sj9oPqYn1QE9ZuzpjkNwhI5K+Q0FYTCkTHckXnskyeZBU0oNpNYr+C2wLXspCZwIiywDjZryfY&#10;Zlo630kw8GQx3Fexrb69HK+/h8DpqFz0ri/HKIHydKWdfcIOb60Nc/ZqzDVWw9VYC0dTAwFNK0ZI&#10;si71rctC1xHZGPhwMaZOsyF0UxvzThBJMJ5gu4YDWQhwXGkqVgDY5JFjKe4kqBHwHa9D4pUmTF2a&#10;j85PZGDf1uXGquPkd7RdwXhtDXo35GPkw4Xwn2dnnbJ/jLWy7HWIhPIRjKxEMLQa/tAK+EIZmFds&#10;JY5r7Y1kxqyLII5tZOqLyoL4ABwc0yMcK7tLEH+mDtGbmzF3AQH2Nwuw92Or8Mq7luGlj2TAcQFB&#10;8JNUhHrYVlNsB38hkuGUhVYgVoBegIx95wDY+DOLSpqo0LCfLQYl/1paACp/Tm92f5reOCUVMyul&#10;LHCTIJjRVKgBk0bRIj8iGI76CJZ9efD7soFwAULTaxDsK0eIiszEIxux7ff1Pfed1fDb+3/Z/JEH&#10;zq+3p9jyUlpKS+kvpUd+byt+5vf1X372d/Xb9l3dBMfDrQhtp3AYpFCYJLOftCHhoBBXADECDplJ&#10;zfRPgEBlXpuvyWJCwUnQYEWntaaCtKrGRNKkZh4nGesCmZKmFaSpWPfpfpG1eiUmQcCBbwS5phLI&#10;zMQsTGwX7XhrvinrjqaeRHqO3zaOvgQ+1AZlydESZO2oqyWu4UcqMPGDAvS/NYfCoZKCuR7DdbXo&#10;aSlB77pC9ByVjZkvlSP4ewKFl9YhOUphR4GvkO1mszp+O0qmFHYRQBEQhZ0SrgRXis9BbSvo4Hf5&#10;HexoQuSWeox9qxCdx6ymVkugQpARqF1vhMWYvQJjGwsw8aE8BC8isHi6ms81sHwUeCkNOkbhrTqU&#10;QJdvRWKW2rynEfE9rQj8oQkTXyX4Oq4UU/V2hGs3w1PVjKmGagq6HOw/aRW8p5cj9lCTWXZrdoRm&#10;XYdlClcAOMWg8fJbY8xrdzNiTzcRcNVi/Id56PnochPSXvFD+o7PRNdblmHXezPQ9cVlGPzlMrhv&#10;yUVkO+tzkv1AQp7CK205M1YSTR8a0GVRUj496gsmQOACHfCDYTubAH/sA5apnsIqba43+WXZDRFE&#10;8F0RJ78v3xM5pzrLCPoIyCYrmR+Wc7yW5WWZhggGBypJVUgOEWgNlSM6VILocAliBCnRSYKg6VIo&#10;mnGcbaYtJuJOgUZq9coPyeRZTtUkAbMYBbXAlgTUgeX5upfgMj4rR1kCT+39ox2M56hps++ZWDUz&#10;BEP8dmIbv39/OXxXlMDxo0KMfSYP4+/Lw4h8oY7PxtBbiljfJeh5aym631GBfSeVYM8HszD41UxM&#10;/XQZAldSY3+AQGRHBcEWaaaI+clGNEghT0Bh9itSHzUgUPUtSybbRnswTbNOdjZi7sZyDP1TLgFu&#10;jgHQZqk5AepEQyUGtuRh+IO5cP+8BOFHOc4H2B9nCDoEGgUe3WxbOSVznMvSpjY0gfqmeG6SgGOy&#10;mHXK+p2hcHayrsy0UgGCHCNBRxEBHcG5lJ+dBPhP1SN8fzV89xYj8nwx0M8xRuVAWzaortPTzKIE&#10;eYwEvwCwqXvykjRQeFN6A7j4t5KxBr4Jvdm9ht4sDymy/HNIZhEBSWCc4CXMvhKaz0WAZQuQtyk0&#10;AuYLEZosQWCwCpGdrZh+aC1e/G07HjvnENcj5xxy5ePnbz4sxaaX0lJaSul03Y/LNj94XtUvnvhd&#10;3a7Xb7XB+VILwj0NiE3ZENHOzVOF/E1GM0NG6CczCxYQsGQa4KIdmrWniMBDkiAiPWA1sA9spua3&#10;SFqMtXQxNQ1EwWxWEwjY8BjieeM7Qc3OAB0DcHi/VwJNTEtMjIKFDFoAR0DFLNWVcBfJwrKIYjM8&#10;58hDcoKMtasS/j+Vo5PCubMjEy4KfW9VGzz1bRhvrUR3RxZ63p4F789qEX9qHTXnzRSWBBxawsmy&#10;xoPMq+I9yIJgvkfmbPw+CAaCZNaKUyHBK78aBSt7eS1iv2+H6x9tGDm8GANNxZiuJ+iwNaPfVoHh&#10;jgr0vb0Ag98ngLlf2n8b31llyhQl4wvwOwGWXasYwgRqcv4LMy8Jaqfx5xoxc0EFut5biJ11JZiq&#10;2Qh33WFw1m7CCMFYZxs19fesgPdSraYiMJpknihoZMVIuFgOAQg5R7qoFbtqkJiwA70tSL7SAu8D&#10;tZj8QyEcvy/F3A21CN7XhNhz1PJ3tPAeCp8JggGWXe1ufFzYjgrwJS0zoY0oSekpPwsE8LonfV11&#10;x6NxqGZ7SitlWdOk6QEB3QNEbTqmoIFk+iGC5SAZf8BHgTgv5l+CkKLSzlXyWgUi3goCBoui7koC&#10;PgoB/faW8b0UyAQWYQpzbTcRo1CNUrjLodXsgkywEZ9lO/Nv9eUwhX+I+Quxr1l9XNNG7OeywJi+&#10;t8IIUdMnPRTk8vsg+IGDAlcRdwlctGVEzK16Zt9WcEQHweIE61o+V52sR+0X9CyPD1cgeU854reV&#10;I3Izy3NrDaL3NCL6oOqdAGJXI5J9bENNY2nTTrdAC8GAgBX7iELhx4IcW37Vl5UnYwUVaCQoCytP&#10;kwQ9nTWIPFgN1xnl6HsPAe7aAnZT/l3VAhdB/FB7ATqPzsDA51Zi9nKC05eaCSqYx/Fqgj32Fb4n&#10;7lrJOrC+FyeZZe6sj8Qc+9esAAjz6apkHgnUvGyf2UL4eN0vq5BZ+k/wqX7nzDe+M9Fp/u1ivwzk&#10;YY5tPevJIA9gfbtXGAXBmgaTxYtlS/lC/TX6a5aSfw29Eaz8SwDmzawz6XvTz5lVTkYRY1+QE/Vc&#10;vvENjLBskRD7WmC5WXKvDTnBuozPEHiPtbP+j8L8c4eg76Z1ePr8ds9zv+kgiGlYAjFL6f92uulb&#10;NS3X/nPp56/7fulN959XNDN0dxMiL1Fz7aoBjD8Lta9ZarYmWJylYQdmlmNeK2IozP0CG8ZCIOZP&#10;RjlL5k0GLwBjgQwKI4EPMn9riTOZPM+L8WslkMy8xieC52TViPIe48kfIOMSIw6S6VKQaEdcaM8f&#10;7R9E0KCpIJAJaF+ZuJd/a1qFQGaB+G59Q4LRmPYJMIYpbF8rgf/GKnR+aAV61udhprUBjspGuAkm&#10;Jpqr0N2Uhf1vy0Tg7EYy7nYTPTNGJpwMktkyL9HgSgOqBMgsi5C+y2uzWZinUJ4j0DCBsJhXOeWh&#10;k8z/3vUInFKPwbdSWPD94/V1cNS3YthmM3vm7Ni6Cts/vQzuW6sIDNaS+RPESFumdhtk3Zk9c4IE&#10;TiEJb/kAaDknBVF3A3y31KDn66XYdmwBdrXWoq+1HX2NTRggKNqzcSV2vCMDQ2euhufRAoQ6i5FU&#10;2PjpKrYrQReBgNmPSStENM3n0zkCUxMCnQJ1kjTG/E80IjZpQ3imDFEXAaAE5yzrUlYv1kVCgFR5&#10;MuBkhRHWEYGveb6XpHg6JiAfjwHWi4IAhvzFBCElLF85gr5KMvEagoo6hLx2BD2NCHhaqY12wO9t&#10;x5ynA25XBzzOTfB6Duffx5FOYB98J/zud8PveR/vP5n0AUN+7/sJ+EhzH8T87Ifgm30fPLMnUYC+&#10;AwE/af4dmJ97G+Z9J5LeAp/vWPgDx/L6sZj1Hguvi0fHMZidORLzzkPhc26E37WW725H0E1A79aS&#10;XjvBUT0BUC3rRAHhCDpcBRS41KidOawrllkCWRZETWWoL7IfJt3sw7LMyIdGgFjghu1gLDSyVmmq&#10;VMBX0Vun2V4O9j2+X1N+AmFhgrCIh6DFq6lK9i8CGPU/M5ZkteI4MkuAZR0UsJJVhqBPmxTGNYbl&#10;9Ly7AcEbajD1rSL0HJ+NvpYiTNba4WpoxlRTFfY3Z6P78CyMfboQofPZB+4meJGlZKjG+EzFfQSN&#10;4TzMR7IwF1hpeIDZysBViORoKaKdzOPrZYjvrEBiL/s0gVqcyk/CI5+c1RTOAuDZbAvmK7QCgfBy&#10;zLIPzfP3XCCD5zl+1N85vmICu8YaJxJ4EThhGQVSFgGFP6ODQIamkNKUuraYFl/n3wcsJSKes3aL&#10;Zz7490HL+A+8n3+naPH7jeM5+YHZDVv5Fb8wRABIfhHVFigCw+R5fgJAbVGiEA5m1ZrKq8UNrFfx&#10;HwW5lM9SYNt67L+lBc/8xu564MyO3999Wsu77zmtre3KKw9ZlWLpS2kp/e9Od/2wuOPW0wvPu+EH&#10;ttFnL7Cj+xYbZl+UUx+F2wQZjUy8MsmT0ZpYHmQ4xheBA1IrYaSJBqWJEsDEAjkEHtSiKJziqX19&#10;0gGhTFRLAhFpXIoBknaeTboJRqipgsJugSEJiJDZuvg9ZwUHLBntqI1Cl5rb6zzflce/CaSmy/ms&#10;mLo2xiND9FAgUiNTkDuzN4qmk0QU/FGZY70EVARdyUkygX02gpdy7PtQBvauz8Ros1Z/1GHMbkN/&#10;cwm62vLQe3wuZn9kQ/I+Mu397awLasXaaZaCQE6bCXcGBQmZDBmRhL+cC4Pu1Qa8+Pi9EBkVyOC1&#10;/wl2bwTuOAShf+7A+Anl2N9SaJbKOhrbMKZNA1vL0XnEKuz/6moE7iFo6V9nglyZYHVkXNLMotLq&#10;+VtlSMxoaoqgQ/EjhuoRfa4Rzsuq8fpXVuOZv8vAU9SaX3vncnR9cjWGvrYGQ2eswvR12XA9nwd/&#10;TxXio4q+SmEiZ0o/hZkEKNsjZvw2NGWiKRCShKG+q+kQgkWVVVNlcQIpMx2n3ZipVUuAht0UWM4q&#10;xByNiM40UGi3ETCsw5xviyGP5xC4XEfyeBy83rfy3N+RWZ8M//zHyaw/g3DoCwhHvoZw+Fs8/pDH&#10;0xCOnYVI7Fwez0c0chHb9DLS5UgEr0YidB0QvhGI/ol0CxC7BUlSPHYTEgn+TvJ38mYeeT3+J3Mt&#10;EeXf8RtJNwAJEc/Fea85dz3v4ztj15CuQzJ8DZKR3/N4JRLhS0kXUZj+GnH/uaSzkAyczno4hQDh&#10;BwTl3yA4+CKF0N8TWH6EwPL98HvfjTnXOwh6jse86wgCnUMIODazjjpYz62st0b2n2pEZksI6vII&#10;6nI4ltZQ66YwnyNA1Z5Lvkyet4C8WXknsM6+JtJUrXxKRLLuyLqSdMmaRqHIvh7nONI0qvb8Mjss&#10;a8VOeCWJ9xAwJsYJKF6zIXhjDSa/RgBz3Br0tuRj3F4Lb30bZupaqbfUYbCtGiPHVGDi4wRm53Yg&#10;/sdNiD9+OLDteCo3byHQPpbHo4HthwJPbgBuaYTnnAIMf30Z+v4hw9DYN9bA81OC3usIfu5tB2S9&#10;28066K9DZKqU5S9ElPlSMEazQ7ymh5hnkSyrSfKHNHg5oOiwD76ZZeUg0EE62BpjKU7GinPQ+YPJ&#10;sgJbx/QUVfr96UB3aRJAMaCdJGAF8jErhoz1jPJogmPK6kwyAEeARuXQdg3khTED5nOM34sowHYP&#10;cNyFXSRZZQhutF2IWclFcBgn/8NII5K7t8B530Zsu6gD9/ykJX7Pj1oevefHjR986JtLm0Mupf+l&#10;6ZbTijvuOL3gnNtOLRp7/RIbZu6hsNlBpjJEmpDQlBZZTKJm6KbgIsCIuTWIKdD8HEQEBwqPLZ8V&#10;rSiRpUTLQ42fy3w2BZ3Muxyc1FgSEnYEEJEQGSeZU5iMyWxk6M6Btb8QB7DeT4YbkVmdzFegST4K&#10;eL0FyYepeV/biKEzc7HnOxnoPyMD7psKkXitAYmBJsSZ36iTWiABj5/5CYYJHuRISFJ0WjkJS+uV&#10;+T9mVi+VGmuS/54K9H1pJbqOysRgexHGG6mFttkx2KQYIOUYP6wc7k9Ry7yQ4OXpzWTSbWT4/NtF&#10;IW18OFhmghXjqBig8CGTVRRchAlkWEbFZokrYNdoB5IvbELoinVwfrEeI8eWYrS1EjNNLZhpbsZo&#10;Wzn6N2Rh8AMr4f01y/VcHTDeQkBWTqadQ2FE5kXwEOUR8jegRg9q9HEHGZm2VaAQSmiVwivVmLq3&#10;ABM3F8JzRyWCD9ch8RLzvqODwqURiX4CCwLSKJmftiEw9c22kaO1KCqNMy00DGih0OA92mgwJodV&#10;gkRZXOJuOfw28tiBsHMjQjNHIzBzIkLO9zOfnyYz/grr+3vsFz9GJPwrAo8LCUAuQzR+LaIEC/Hk&#10;nYgl7+LxPiTwCI9P8fg8QcZLQPI1UL0n7SP1kcZI46QJJPk7iVHeO4JEcoS/xw8QESJphs87eG2a&#10;75zkfRYleS0JB2mG33DyPjfJYyiZdPG87hk3741jgL/7DSXQzWOnIaLXFPXwmf1IJvoIdvoJcnoJ&#10;eJjXxOv8m/lPPMM8PEa6n/fcQyB1OwHTTYhHrkE89DuCrt8Q+PyMwurHFGjfZp/8HIKej8Dvfhfp&#10;7Zj3HocAKeg5CiECnYCrxVihwuwLYS09duayvq3YKhEKtjj7oMClnN1l7TRjjsLTCqLGccm2lHUj&#10;7s+jgpGNOY7dWY7FeSMM2Ze01cJuvv82O6Z/QgB9UiZ6tJmlvQQTlTVwVjXAXdUCZx37aWMt+jvK&#10;0Xeo/HCK0Pd+Hj9YiO4P5WPw5BIMv6sEA8fmYoLXHZurOJYqOaZKMd5cipEOXt9ajO7jsrHtHRl4&#10;mYCm85cZmLqbZdlHYTyVx/IIiMnpl/2aYxkcPwJr1g7tsuCmSeBjAbws/CYZAHEwpQGJtWLIAi7G&#10;8muUJQsMpUGRdqY3f+s7rDv59KTPWYoVwQnrT343yQDvJ9Ayvjg677XGjOWbxbYw39F3mQ/m00yb&#10;a4zxKL8Xo9RR0dJKPLOiSv5Dfo53tpUsoHFZXT35vDeP38the62CZ5xKEcuEkJzi12BO020TNRzf&#10;6xB9YjO6f9eGe3/SFrv7R+0P3/XjDR9YAjFL6X9NuumMkvYbziw8948/LRx95ZJqjFOAR7St/3gF&#10;Bwq1MY+sGNTEFchqjlq5jwNHgITMUYxkgYFYTMQM9EUMIU2GgcrcazRDTUtkGi3QrMLQe+QUOZOP&#10;xLSWcPL91DrNgBVDdRQgvqcM3nsL4f51Fca/UIWuY/Oxn0y1pyMfuzeuQu/JmfCeWYrEHY3U+KjF&#10;DbMMXjJoMgU/mUMgyEEeXmE0uYTyb1YF5TJPcvTkN1xVCD9fjvkLquD4ZDEGN+WZvVxG7AQtjTY4&#10;65uNBtq3Ph9D72M+flGP6L1twKukAQILmW+19JTgS4LET2A0R4ExJ3MwmY02l0yOkvF0E4C91I7E&#10;zRsw9T0b9h6dafZ2Ga0rgMNWhZGaYvQ0L8fQsQQu3+Jzt1VSoy1BcqqMQEjTDQQV8vsJkEFqbydN&#10;y4VIFEQqj1Z2qL4wzbocZ12O5SM5ob/Zdi61J0Gowq172L6yAokxBgiGpN3yXXKIDHkLqd2XE2zV&#10;we9tgs+zAT73YfDNHgPf3FsxP/dO0vspWD/G4z/w3m8h6j8V8ej5FNhXGOtFMno3hfhDSMQfRyJG&#10;AR4TEHkd8cReJBLdFPqDvG+UAp0gIiGQ4bIo4SHYIIjArKFEPEgKk6K8L4Z4XBTle3gukSBw4KtS&#10;iX8SHKQonjDXRXomYZ7VcxEeQ7xHxN+xKPMXZ955byxJYjbiC6Rz8WgMsZj1vN6Tfu/C++MEYlHE&#10;+F6LmOeEnzRnlcWUS2UkUDJgSWVVuQmwTB0M8G8CocRuHl/iN1ln0Qd4vIt5uI51KaDzW4K/XxJ4&#10;fJ/C6ovwz36K9f8BHt+F4NxbSIcQ+KxDZK6JVE+tvZLtUsJ2ISilFq+pxgWndQECAnfncoKgFexX&#10;/C0LqJSOkKavpMXbkdzWAtflBBvfyEf3u5ah69BM7G9ZheHaAkzZ6zDV0IhJbSrJ43RLEyZatCt2&#10;NYE4QX+zgv1pz6ZmeGvbMWtbC291B7FRE/t4pfHx6mrPw2tbV+KlEzLw+peLvLi+AAD/9ElEQVSW&#10;Y/CSXASerURisIwg3QLTcow2jtLyG3IRJKQc+I2/lAEYFt9ZACwWAFj4OwVU3gBe0nzJ+Myw/CLj&#10;W8cxq6XNJoCiwAnPpX3u5IhseBm/a6bB03ljXcopX/UrwGFAh8YmeZzuNZF3U6TFA8qvsWAq77xP&#10;R5Ulpu/yO8aqJoUw9W1znyxs/J5AnPivfKsUqA+BLGPRnfNoaomKYGINwtFsgl3yvlEqSt0dCDy5&#10;FX2/78DTv2pJPHVW06NP/LL15O1L00lL6X9quuOXVe03n1F8zi1nlo09d1klJh+zI8COHhxvQHBa&#10;vhocxBSU2u04wYEhp8ooB5aWQCrctbGscCDK+U9TQnFNL4jBKJ6DR2ZSa4BaTpkctGQ6Ud4XovYg&#10;P5mYn5oCBbCWymo1SXKGNE1QIeuBVkJwUJuVBZ5ihIbyMfngKuw4MwPPvy8Dr24VE63EVLXCim+C&#10;q60NPS3FeH2rzNJrEPgdtUdZK3p5nCrl+1geMp0Iy2A58GpKh8J9tojlosAmwECgEOHOEoTvbYTz&#10;F3UYfHs++jfkwtFUCa+tETOV9ZiqsWOq3ob+zdp/Zg36vqJ4GrVI3MdvvcpjN4+jBCfUXqPOEn6H&#10;QoBAQVYd6NoL9YjfWYvZsysw+Ilc9B9ViOENNgxRg52otWGmqRojzdRat2Zj7BMK7U7g8nwj4sNk&#10;QnoXGaw1NWc56mo1gp+/5cwns3KYdRYjQ0vKIXOWDFVaXYpRy+QdIeMOkKEG5wsQCOQh4C/i3xWY&#10;m6nEvJMCz7uB2v4hmJ05Dj7XewlcPstvfBf+wOnwh85FUNaS5PWIJ29FAvdTMD9Fwf0qAcE+/u5H&#10;LDmJWMLJc14KewruhI+C28f7vSQX7/GSZnndx+t+AgcCEIGHZITE34YiBC2iMCmU+k3gkiLrXovi&#10;SQKGRJTAIcJjjEeCjETcUDxJUHGACDzM/SS+M54M8XmRvpH+XvobRC8snSjJZxMJniFwMUSgEiVa&#10;EkX4jQi/HyaICidCCBOwROIBi2L8TYoKyDBfogSRUJzvJHwixQ48F0n6ESXIiZGirLc4wY7qKkaw&#10;E487CJwIciLTSEQmCWiGCGa6CHZeY95e4PFRgro7eM+1BB2/QSR0JkKBb3OMfoH94YPw+d5JsHkU&#10;QedmtmUr29eGkGIvzRAIE8zGpvKpMBBwUzGJ+vLZj1bxmRXsG6sJhtbwHios/Q1IvtCM+Vsq4Tq7&#10;CH1fyELn21cb35fBLRwjTQUYbSjDdEMRx0YxAX4hxnmcbCjHdGMVycZz9Ritr8NIYw2GOG771hej&#10;95hcAqIsDHwtH67zShG7Tz43do4VjhdnkbEumojZAg1u9mNSGrBY4GExGMlgf0+Rpm0WARQz3ZPi&#10;U4ZYPvE23WNNI/GocUJ+pjANxhorPx2jOBHYu7R1ibVqLSGnamcp+VQRlTv+loI0yDHayzwPctyP&#10;kMZ4blIhB8hb5PMm/jKn6T4BIH6H34K+L/BhrNLkh3Ny7JcSJX8X8ihZYFLWmPSGpFHySeMI7raA&#10;jqaMIgI6PB+TIuOXFXkFxzZ5Q0i+cFpKTp43RX6qlXW7mhF+cjMGr+/AM+e2x578efPDj5zbenLv&#10;xUuWmKX0PyQ98PPcjsfOLj33vvPLR3ffXI85TSMMtkEbEIanKzggqPmEtCSRQEQDiELSMsVqnnaZ&#10;NV/Oc2ZHVQ0qClDFZZFzmQJGWXEXOMA0WAlotMQ0rhD805oO4iCWsya1/SgFrZZvarDJkqBVKMZx&#10;kUxLz4T4d1TOrf4Swzi0x5D/tlpM/agcve/OQ+8m7RFUi2lbK6mNml8rhtqrsWt9Nna+fQWGv0dw&#10;dFMDEq/Xk8mQMWpJs0Jxz1pLauUMKYFullZqRZRM0S4yod4NiDyyDs6f1qH3vavRt3Y5ZhQm3VaD&#10;+bpGzNU3Ybq5Gf381u5N+dhx9Er0fCiT2mkevL+oxOxVtQjf3Izk3e2I39GK6A2tCF7ajLmz7Jj5&#10;Zh36P1COzsMqCbbqMda4DmN1LZioa0BfYzk10dXYc3QGxr/EerqCjFwB33qbkJgsNBYdo1GamDXU&#10;0MigzF5MIoJJaV1me37+HeY9Yb/m1HmOjFhbCGiFTcxbT2pD0EmQ4jgCEfffkel9iu36T2Ta32P7&#10;nWV8OZKRPyAZu5vy+2nIWoKkpktGjbWAajnPz/Hop4AP80jBTwAhq4ixjsQp+PmfjjoHCviksZLE&#10;KHAtM4msFfqdtprouEC8RvEOAyLSgOLNKcF7CE0WUdKQXpv+bdHie978XQeIQMcU4AAtTtabrben&#10;82jl08qr8qN8WaS/0znQs3o6/UQ6X+Z9/Ka+myTAOfBe1ptMP+l6ErHaeF3vFNgKkGb59AzvH+eF&#10;IR5l0dIU24v8+3GwA/I1VyEevgCx4Bkcs9/hmP0i+8aHCVr/Dn7X0Zib2oD5mWZq6gQ2c2Uck3KW&#10;ptauKU7jN6OVP4oFwzHYU4P4y1Xw312Bqd8WYOSUHPT+w2oMfjQTw+/NRv+Jmeh9y2r0HL0KXYcv&#10;N5F6B47LxNjbOT4+sBojn1yJ4S8tx9TpWQhcQzD+CMdlZyMBUjXi48XQhqsJWXbJI4w1wlguLKGs&#10;6UtZUeQrYvmJiC+RKOjTlAYwBtSYe8WbNHWbZfxHtLkjZPmVPx2VsiiVMgEFWTm0Mi7E75ld3J3k&#10;FVO1rNJG8g+Ct6d4vI9K3c02eK6ohPvCKgK5KjjOLMXMGcVwnlYGz1kVcJ9XgfnLbYjcwLH7YAOb&#10;gbxnHxUoE/uqinkkYJzVwgJZbRaAmOVPY5EsPsaSZKbieY0gRONcy90jcoInn4VX1h4phgQthixr&#10;mqzJIJjRFL54hHi03mN24HczH2OkfjtCr7Vg6I42PHn+2sSDZ7U8+uDPm06+7Yy1q1MiYiktpf9e&#10;6YHTcjseOCXn3AdOLxjrvdGG+ZfWI9y9iYOUgtZVS21Mq0XYyT0cAPJtkDd/anBrNZBAiQEmxgyr&#10;OdzUwJslSJlfbQEYDhQBG4ESrQrSUr8w71N0z+hsFu8jEwmtpla4EnMUxD4OskCEQEgrdXiv5uOl&#10;9ZhlntQmFAY8qGmReWo60zZgL4HWIxsR+G0LBj6Tj65jqLltLMJwczFGmyqp/dWZHXUHW7Sj8xqM&#10;fKIQM+eUIXoPmch+AgE5pCqGArUrTSUp0JWciBNOMrkZOTUWU7Mi4+mvp9xuhvvSQgz/4zIy4Ax0&#10;N/FYk4vp+mrMNDfxOw3UKG38bhWG2srR056H7nVZ2Lt1FfYfQ4Z9UiEG38lzR6/G7o3LsbedzLwx&#10;FyMN1EYJgtz1a+FsbUV/SwE6CZB2H5OB/n9YBdf5BFgPsKzabHGM+Z6tZn0XkNGtobaouX9NDVGj&#10;c2QjwTyrrRIeBeoj01dAOF8Jy1WFkK8R87OtmHdvQcD1NoRcJyPi/Xte/xqZ2w8Igs6iUPstBdyN&#10;FIz3E3g8gWjseQKNHdT89yCR7KMAnOLRspjEE/M8RniOACBhkWWZsI6WkF1MOm8J4zdaTxaTJcoP&#10;TovfYcR8+l2pv/8yHZz0DutoDuZo5XXxvW98xxvJSuk86Zz1fJrScOTP87ZQfhLBCc/wH6+YfKTK&#10;yPozJ0gHzpnr1j0gMBRAtEj1lf6O9ZhlWZKlSb9FmhoLsF0IMjHBZ/p5417Sa/zWC/z7KR7v5fEG&#10;xGNyeD4T0dB3Kdz/EX7vBzHvPRZzTvWZVioQtYiw/4XmCFi8lQgZ5+sKvraKApl9s5N9dBvpeQKQ&#10;R1sRuasRfgru+avr4buSPOZqgpKb7EjcXYXkYxVIvFyKxO4yJHtKkBgrMrvIG1838gXtom6shj4K&#10;YfZ1eDRNYgl4Y30xPIi8iKDchFcQ6EgpVYZSVpiElwDGK+uGLBjkQQQvIb8UpWzSGvIhKgYERhHy&#10;pTCVF7PNBr8Xky8JQYuxkr7WAN/tHKe/LsbYdwsw9Jlc9L0rG7uPXo7XN2Vgx/pl2LN+JfZxXO9Z&#10;n4Gda3UuA9s3ZmDPoSvQd+IajH68ADNfL4XnF4UIXF2B2GMa03XASCXBIHktv5eUg7sC0RnLCfPO&#10;soG8Ub496VhYAm0mmrCUEtIBB98UWBOPFiVT/jqWtUn+dStIy8gHCNLEoz1UGrXhq6MOyTHy/D2N&#10;CD3TjMGbO/DQLxvi955R98j9P7N98Okzlna1Xkr/TdJjp5W2PPHD0rMf/+f80X0XUFN4uBHBvg6C&#10;k0oyCApAFwfztAQ4B7yme2TOJJCIE4TIHGsFT9J8LbUCkjQiOctBoa3d0sw0tcOB4SXIkJZD5K+B&#10;FkrvrBpeAV94OTwcdHMchPI7iUVyOCBzESAzEQW1GslHjUdEAayYHQECojkO6ECUwCKWjXCIz0xT&#10;AxwkA6DmgPvWInimDcPvW4nBzasx3JQNT20tglUd8JQ3wVFXieGWPPQctwyOrxQhfDWZxwsEJn1k&#10;vNKsqI2E5sjMnNTyJvKQmOTRlIfgQCt2psiku2uAx2vhubAUff+Yg31vzUL3lhxMESjNaJqn1AZX&#10;uaaUmuCs4bGmHpNV9RirrcOIvQajLbUYa9VGhjaMNdrhbLHB3VSDydpSjGvDxPWZ2HFUBsY/n292&#10;rcZ9FAI7G5mfeoQ9lfD5cjDHOvRGMuALWVFLI1q6rOBvM/mG+WOSgGuymiC0iX9vRtT7VoS8J7NO&#10;P4f54E8QiV9EUHI9ItF7EY0/hVhyG8XfHgrRXorAIQq7Kf7tpiCUj8m8EXzJZJBgJkScIkGpZAli&#10;c6TGn4CP90vzt6ZvjDDnfzosCF7RgjA2klbvMGRZFWRxsISxBQDSAOVgIf6vAy4HP6cP6lnrqLT4&#10;2qLTi9Kbv/fglLbi8B3mL4v0tzl34P2L8ypLiSwxrCsDZKy7F66LDr7/QH2Yv62UthxpCkxXrCKE&#10;SSFDaV8c+d/INyfKV8Rl4SL4SUR4nUSUwpNB0jzJyWYYRCK8B4i8ws8R1MQe4PEWRCOXI0BQ4w/+&#10;E/z+j2Je00+zxxLAbELI04iouwwhRyGCMxxXnlKzOipKgIO5Bo4djk1HG/skj1Mcb06CAVepcfCO&#10;+BUTibwiQJ5jfKyk4FC4kl8YovA2Ae7EZzRFoulcEX8LmKQBC0haqaPfEubWTvEkAhcRJMyllPA5&#10;xUTSgoAA+ZLIT6XK+IYQMETlDKsgfY4aJAZsiD9fD+812v8rB53vXYmdh65EZ2suBhu1I3wLeYr2&#10;9Woye3s57LUYb6jEWHMVJrRXVksdx3QdsY8d47Z6jv9q9DUVY++6ldh1ZAa6PrIC46fmwnc9wctL&#10;TQRwLYiPlbFu5EcoBW0ZlQrmXVZr+baQL0N7HXkIbAjgtKxaoSU0naQVndqpXLxWm9XKn1D1Y6zI&#10;5LEmyrgs5CTFWTIhKrQqcUYLIXLNlHZSO+YPyqLdhOgrh6HzmgY8dGZd4qEz6vc8fFrHP7/03SOz&#10;UyJkKS2l/9p0zz+X5N39w5JP3fvj0uf3/KYR3nvaEH+VzGSo0szjatpGm6mlGYVIAcLMPhwkbZwn&#10;dJ8kUxCit6wsFhnPe5kqtQrAIzNoNpG95nQtZqSdVDWdFOJgC8gSE8ykVkWBO8vBQq0tuZ+C+nUb&#10;Ei/UIv4CwcgrcrIl45O1QRaSoUbEprS5XzHmZ3MohLMQijK/AS0HVZAmvmOwiSCmHf5bq+H451z0&#10;vD8D/VszMWwvxnRlLeaqWhG0tcNZX4W+VoIO7b3zgyxE5QC7k/UwRo3QRaGvoFmuIpY/l1qflgZz&#10;wMs3Zp6az2weNRXeP9CO5MubEfpjOyZ/XIaJj2Wh//gMDB22EkObcjC6oQgTGwhIOoox2lyKgcZi&#10;DLdW87FqdDYVon99MYa2FGJgcyZ6tmZQM1uFgU9kYeZUgqg/sNwPNlvl76E2O1HD75dSS8wleFtO&#10;wLcMc5FVmA1lY85XSM24AkFPE7XgTYi4jmN7ncx6/wcCzm8iGTyDCvrFlHQ3UYDeR8n6CoXcHgq1&#10;HoKRceIHL2IEJ9G4/C2CCFGQhQhSIvw7Zpxak9TGKdeicQJMCsGohCH/pkovoRiLRRClAIzFwjyG&#10;eU7PCDRQSB4Q3P8SWZaahKaZUhYJa8rlXwYmi2kxMOAb+W8BRCymP/sr9f00Wenge6yk3wd/c4EW&#10;vmd9feFpKy86m6bF91m/3kgLoExHgTeBlsV/W4AsnRbXpZ43fjtpMGkApXyECFZMHYssh2KR5bcj&#10;CxDv4DXN7iUjzEMoyKOPQMbJz07x3kHe080cvMJ3PkS6iTdehkTsPETDP+CY/gKCsydjnn0v4N5I&#10;RYN9cb6KykYBhWqesbDKz0ORk5MKeuiUYkSQIJ7jLEbURaCjeDRUUpLa64j9HORFSTNNzXE3KwBi&#10;AQ+zvDhFEs6axk5TGrhYmx+Sdwn0iD8J7EgJIyXJx8yGrBT0Yd6nYG8hARcqSzHFwXHXINlXh+Rz&#10;LXBfVY6Rb+Ziz99lYPf6lehpLsFEcwNm6tvgJB9x1K7DdDWpZi2BSyumm+sx3laNwdYiDHUUYHg9&#10;aV0xlZUqghwbMVs9XPY6OO02YrhyDDUVmF3Ed709A73fIIi6yobY0xzzXVRWxiqpkFj+dwp9oOmy&#10;pHxbnCyXIjsrHpWTfJdlk7UowHL4SYp/EyIYkzX8wJSZUTwFzFaTF8tHTlPHVACNQzF5tJmGI58z&#10;01OsK22xMlmJ2O42+J/cgs7fbcCdP2z33vKD1stv/K5tQ0qcLKWl9LdP952RsebOU0s/cecpxc/e&#10;d1ppcuxP1YjtqKNmTmGtWA5yhJvhoOAACZJhGH8TDm4NAIvIAEhmQBC8WLs2k7FwEBxwgCNZ2oBF&#10;AiqitIUmbpbWSmsgU1LwrclSonwK5p2tSNzfAu9vyjD2jVzs/UAGXnprBvYQeIx+vgCe02oRu6gN&#10;iWvXInlvB0CmktxhI9ipRnKEwEfz7pPUVuQDM0UNRs59/fVkPnXw/p4g4Z9WYO9xy9HTlGcsIYGy&#10;DsxXkfnU1aG/NR+dRy9H72eWYep8ah8P1iPRqWXVNZglk/CzHqKyCoUtPxyz4RtBV2BOcRZKEFKA&#10;uEmCjC4Cnxf43QcrEPlDCTwXFGLqNDKub2ajk+/e9/Hl2PvRVdj9kVwSGdYn1qDnC1lw/LAAgQsq&#10;kDTz4fUEbQ2Id8mES3A0JZ+WArNaKSmHQGqqCWcZwtOVCE3Xw+feBL/nCAIXBU/7EDXHLyMU+imS&#10;8UsoXO4iPU6h9Sqpk4JniMJGS4CpXSeomROcyBdFlo+0r4kBHBKQ1OHlN2JNO1jXjFyUv4pW65jV&#10;NzxHearz5jp/U8k3Rz5s7rMeWhDKbyRLCKffIVoshBf+/pfS4mfS9+r/f4nemBYDhbSPygELR7ow&#10;f5UOzkM6H1bS74V733jfYkqnN7uWpr+WrDwTeBjflyC/6De/E7KayRE5YU0zGcdm9oMYSQ7EchIO&#10;EeRENb3E4hPPGDKglW1pppz4rgTmSA5+Y5TUy3ftY7+Ro/DzLN4jfOhWIPQbKjkENO5/JJD+GIKO&#10;tyPo2kilQ/GCyGs0HePSlAbJzTE1TR4xnUvFxKLEjMIUiKQEWdNEspikyQAWCmuRrArGgTUFXizg&#10;Ir87gRfxnpTFQv4gaQCjZ3lfkgqA/EcEdMLzBE3zBC0zHPtdFNh3N2L69HLsf/9q9G7Ow0BrOUZt&#10;dsxUN8NT34KppjrjZNy1MQf7j8xE3ztWYeTDWZj+QiGc3ynB3KllmD2tikfyke/WYOZzlRg9iSDm&#10;0GJMdpQR7JTDWV1DnFRPUFOLvsY8dB2yAn3vzcTI97ORuI0KmyzJY+QJsgirPlgWWcAVaTpq6sIC&#10;MFoUoa0dZHkxG2ESvITlB6M6Ea8m+FMYCEW3DrJORLLWhghoBGKCbAeBH63AlE+csXTxtzaMTMyQ&#10;/4y2AbuOgu/eQ7DtPDvu/H7NwJ3fq/76bWdkLPnDLKW/bbr19LJj7rug7K57zioLjdzViND2Wg4K&#10;xWbJZkfNYqfOMjEewtSIFODMgA92cIGSNJNIazWGjOVFwEXOYWQIaRJTIanjK5KqYSAccHEBFcUd&#10;ISnSqtmUjwI51l2B4P0VmCBo2P+ZTOw7fhl6WzMxXl+CmRYbxppLMUxw0bs2G90dq7Bv40rsPjID&#10;Ix/Lwez3yxH4eSXmLqtD9JZW4PH1wMsbQPUIyc51QN8mAopDgW2HIXnXZsz/sg1Tn6zF8CGlJjKu&#10;u6kJjnpqSbU1GLQXomdTNvrfm4eJr5UhcBWB0GsEP9r7Zo6AyEfwEMglE2d9BdYgYky2OdQm+XtO&#10;+9fksi7yeE5l1NQSQZmc4EYIzIY48PuZvz4yoh7+7l5rYi1gP0FYXxOvUcvSvjoCXTNk7N4StkUx&#10;mU8+tVaCJLZLyF2GmIOAbWYLQcxxiEyfzL+/gqj3bCBwJQXGXRQiT1BIvUwRvJuCqZcCZYyCyWOs&#10;KTEKn1ickESWEgEMyeYoBWGMgs6QwIw1bZBIzBOwWNNERmAZoZem1KofI/AtYUooY6Ys0pq8OZc6&#10;LqTFgv6N9F+dFoOJg5NVJgvMpOngvP4lOhhgvJEOvvffkhY/90ZaSNY3Dk7p9lhok4PbaDGlz8cI&#10;3MwKLHYSY1HjM1o5JTJLylkfcYJda6UU7zVL1UMEOewrcS3/9hIczbBvEdjEunjcxuPdBLVXIxI+&#10;E/7A5zE3fxJ8vi3wzTeRqhD0E4wTOGjzQWvqmWBlNotkrUjUHlbpSLlmyw9NA6V87ETGWT1lDRbF&#10;UsLXAi+yIAv8yCcsm++yligbR1zyMW3Kau2FRGVqnkrINMdo10YOpzYMfpN852256O3Iw2RdBWbs&#10;jXDWdpAaMGLPw+6NGdj5zhXY99VMTJ9fiOgdfP75dgp58pyuwziuD0FykDyph2O9cyOwfR2SjzYj&#10;eKkN3u+WY/qkIowQFI02VBDI1MPV1Irx9hrsX5uHHeJxXyzA/JVSiMQ/eJwsgmJcmXKy/Ga6XkvG&#10;FetK4STc2aZsWmVkYmSRBMoS5N1aUJGuK/02VimS8VdUfRrF07omvm/8DPmuiJluIxjyroF/jvxp&#10;uhlJ+f08uA7d17R7nvxl9ZW3fqtyaduBpfSfn244q3TrjWcX/+6Wc8pn9nBwzbxQg0BPLRIOm+Wk&#10;5SKAcOWZVTYJMgwtQ1aMgESAxA5sOnOq4x8ALqQDgCZFbzTjioGYJXkBDjAfB5cCtc3kWeDFm8N3&#10;8JuOQvi3F2Dk9yvx6lcy8PwxGdjRvgLuNjv89a3wVNrhoaYz29QMd2szHI21GCcTGa0vw3BzCXpb&#10;8rCvJQc716/G7uNWo+uDq9D3udUY/s4aOH9ZjdBV6xG/bQMS9x8DPPou4N73IHnZ2xH+9uGYfEc9&#10;hlr57cYKTNU2wl3dAAc1ocHGXPRszcHgRzLgPYMM6c46MiMypLFmRBylUHC7gMuKaBmblfmW9eJc&#10;YZaNBzwsM+tGQaTMygGZv7XsmuBGof8VjC6uoHzzedQGCXjIlKU9KRKt9sNRFGGzBNOjwHAK7d6G&#10;kGcrws63Iez5CN/7dcSCZyERuQrJyD0UCs8QiHRSqAwiGZ8iIPGQqG0bR05LuBnBRIGTELjQ0VhZ&#10;dJmCmQJoMVnCTfcJoGiaQcuFLbLOWWQ52aZpYZpnsTAU/XdNzB3/6WiRlVRfQnQCK9YVaxqJvw7Q&#10;wt1K1l0L9P83KQdpUCNSO6u9rTY1TsGakuPRAmUq2wKIsfoF35G2rKXBDN8hMsu/+VbhXT5trHEm&#10;hk00ilgkimiEICcaMRacOPtITOA3mQIzmCaN8DtdfOfL7Gv38p1XIRT9OcHMtzDn+xjmvMfA525B&#10;0FOJyGyRUQikVGmLEPEby1l1FXmNrCyysCxYWuSkayjFp6Q4aX8rKWCaZpGVR4qGFAutJAz7FJF4&#10;Fb9NkBPicwQyisWSnKQS0dmB8N0tmDy9At3vzkH/plKM2mxwVTfBa2vFTJUdo80V6Dkmi8rWCnh+&#10;XYH4M1RAeqicTNUh4ebfxjpaDAW4THhYFo7pIN8fkrWZPBeDzYhv60DskrVwf7EK40fmY6C2AMO2&#10;aow1NGCiqQE9awuw67DlBDD5CF/bSAWsDYnRSvKLHATnVyMYIjiJEFywXgRe4JCfocpKEEJAYize&#10;xndIvnDiM6wPD/mypo9UZ1ptREqSTxt+zvNJs7eYgF4W+ZDCUZCPaXEFv2X8ghRygQoaK4NKVytC&#10;L3bAcd9abPtds+vlSxuvfPGypb2TltJ/Qrrn3JLqu84pPOeOX+XPvHZ9KRzP2xDpqUZwpJSDq5qA&#10;pczEdDC+HdTqo+4cRGR6lHZDJmAxAE0FpYGLRW8ELWk6GLxwsJB5mLgvHGia65bJU9NEWkEgiihE&#10;vvbEmSQ42N6G2RttGPp2EXa/YyU6N6wxUWWnG+yYrqs3ETtdtW1wVDVjprKFgKYNc/U81tnhttdg&#10;vLGK/KACfW2l6GrLxb621ejenI2BY/PRd+JqDHwgH8N/XwTHV6sR+cFa4LtHIPGPh8N/whZMrm3F&#10;hJ3va1yPWXsLpslAxhuqMLyuEP1HEgh9nEznQubxCWpQAx0EKTUEEmtMnAR56yfJ+My+SAQgqruo&#10;/Hvk6+PVCh/58uSZ8mplVZhMJb2UPBy2ljJr356gj6DIV4/wbBvC3s0IuI9B0PVBfuebrKOzyDyu&#10;oqC4ncLgcUKEbYQSvQgmpxBKBqgRK16IYplIUFGwmOkc/iYpKFo05uc1H0lLZ2XuF/ko21IrVEgS&#10;ZmlQo5keHa2/U8KP9y6AF01HpGOsvAHApAThf4ekXKRjuej3mxL/t0DKOwX7G8plAZoU8frBAOFg&#10;Spd/Mf3XpTfmR2Wx2sVYylieBeCZai9TPuXbcuQ1gfbYb5Ip4GJZXixK1+WBOjVl032y0CgIH9/G&#10;+/gWfplghr00jiBBTNDqU/ya7jV9LjHPZwVoenjPC6QHCXr+wH7+K46Fr2HO/V7Muo9CaI5Awmcn&#10;LymGdlRWKAOznxYVAFmELZ5EfpOyuMivw1h9JZxJZgXSAQuNrDereE17JGWRL2XBT2AU1t5jBEkh&#10;TU+NEnw83wjHeUXY+d4MdG/JwnhTFWbrCKpqN8JrX4sxKlDDx1Zi8p8qkby1A3h1HTDeTH5aCb9v&#10;DQW8VgPlUTkkbx2rAIZLjRU2PFeAuUAWvPxW0FOC0AQBwGubkLxhLUJfr4X3hCo41towVqMQDy2Y&#10;aKhHf1sx+t6ZDweBVETxogZqzLsV+dgTWg5fxOKxWlEIB0HHDJVEAhApQyaSr/Z6UtRwWaO8Vh0Z&#10;Et8ifzdEPm1N8682dWMChWpbgXkpmJnGx1F8ziy24Hd9rGPxPswRhLlYX/tb4X+2BSN/asSrlzS6&#10;Hzm/6YqHljaAXEr/nnTTKXVFf/jnui8/+tuK156/qgyOJ7S7LAfZfjl8amktgYovj0KSnVPL7tR5&#10;2YnFBMzS55QJMc0c0r81PXQw/QXwwt9y2pXWE+ZzYZ/lHGYYDkne/dIKwhwMMf6dnOXgHrebzQiT&#10;T7Rj9lIb+r6Qh1ePXoa9G/MwsbERE81NmKpvJPNoR6BuPXzVBDv2JnhabXCur8TU1jz0r89ET/sq&#10;DKzNwdjaEoytq8RIRxWGWqsx1MTf9jJMNpVhpqkUc201pHo42msw3WwneKnHaGMDxlqbMd5CxtHY&#10;gpmWNky0V2N/Rxa6jluB4X/KwexVzOsrzOu4VklQwxIjVSRLU45M0iqep2bizCcjKSBDyScTIyNz&#10;5kJh87VMMWrqRXPNZHSz5Zj3dGCeYGVu7oM890WEA6dSG7yI2u/tZPTPk8nvJeNXLJUBCowJkoN/&#10;u0nyPbBWl0QpTEQSKkZAGA1bQkLyhf9LgZQFwGIJ4YVpEZ7SGf5P9OdJ79DLFoSeJfhEC+/5rxfY&#10;B6f090UJ5ldCNx2cztQNc20JUdUTc06Sw7GOlpCOIGICxAUNRQkM47I6KRYNfy9Mm6VAAM8vEMGB&#10;sXCk68KabrKO/xV1ovY5mIxlxbSR2jtN6b8XpsOsPB5cf4vpz5POLf4Oy8uOo3tVy+yJFqVBr3Ec&#10;lgOx6sjKl1akxeKKJqztFxx8jfyxOpm1Z5EI/wnR4GUEFqcSDHwFWqYd8BxLUN/BMVODwFwhecoq&#10;0gpod2yz0kgWBfEhKhBaGmwCzpHSUyPG2iBgQ6XJKB/kf34v+VGAygMFtd+1BtHBWkQeJz84pQA7&#10;j85AT1seBmvKyDbrMF5tR5+9Cvs2FqLvE6UIXkueKovsBMGVK5/vFA8oZlFswM56BG4vx9hvMjF9&#10;ZR5CD5Ff7G42CwG0Q3jSWcb7KpHobUTyySaEzq3C9IcKMLy1CJMNNniqyH9qmoiJqtF3dAF6P58N&#10;57UEQz028tX8A6EkghEpRFQwjUWHoENxs6g8mV3zyXPjWjUlh2WW3/gFqX50JCnwnupIPMts+kjA&#10;I75tjgQnJgggj6pDw98UY0fT4mafrExEvfy2tjtRCInxBiT2bYH/+cOw69omPHh+49i959T98KVf&#10;25ZWJS2lf1269ieVn73uR9Xbnr2oGc6HWxB6rRXo15QHB88kB4uzkJ0v25gCZVWRM5aiMWru1FhV&#10;DIixkLmlrVgai/FrocA1kR/NnPRfBi/W35aTnMjMnVILMEulORDCIt6jaLBBMhxtCKcNBTFRjniv&#10;DckXCWJuX4+Z0+vR98FSdG0pQg8Bx0xdE0FLB0Il1FRK2+CqqoNzUz1iH9yC5HePA848AclfHI3w&#10;KZsw8yVqLR8tw7535WHnW1Zhx2FZ6NyUa+aSh9YWYLA1Fz31WRi0FWOitsaE95+sJWhRULuSFrgL&#10;WjFX0AJXST1m6mswQjCkuDF7Pr0Mo+dkwfNgCRJdtWQYBDDUhBR/IkEycSNYPoXU1zx7VAGvFGtF&#10;pmtfDgFjCfzuKvjcTZjzHIKA/30IBf+JTPp0xKKXI0HAkow/RybfSdY/Qq3VQQHqpqiZNcxeggAi&#10;ClY5ZBowwqtW4LPFAIKXjFzRDx55lS+2ThqEwp+6ZK5Zt4gk6qxTllD6c1pIRlAZQWR9779DsvKS&#10;EqIsa9pqoHItJuVXlAYxaWuC7g2xngKsV0IXitrUP9a5KJYgmEmRWS6uqTUCGtMei8BL+qg6SwOD&#10;v336S231xvNpOrjRDq4Ti9IpXafmER35fLp86n/mt8BLarrJ3Gv6WYqM6UW/+Xj6Md0n0CdAqCjC&#10;7OdxuHhJjsDjvN7H514h1noUidAfWcW/QjTwRfh9J2DW7BpeDq+7gOCf48ps50GlwUc+ot9m+lVx&#10;och7KIzFb6SUacop7slFVKEE3MU8V0BemGssMWZKp8+GxIP1cH+/HF1bl2GwKZ9KTC1cLfUYaK7C&#10;/o1lGPpADSZ+bEfisQ0wATxdlVRU1iA2ko3IrlKEH7DBe04VBj+Th+3HZGDb8QRBn1wFx0+L4f9j&#10;ORLP1QDdVCRHG6HNEvF6HXzXksd9ZRn2vDXDBKMcqy82+0RN2urMasT978/F5HnkNdtbjLVDltyk&#10;Nrf1W0qiidTrEr9hmWVBmc8ksMu0VhORFLtGdWF4kdnUliRgwvqwlp1bfotyhDZ+Rp4MQ7JiCRBq&#10;i4FwIIv8LYeKr6zOy/l+1mdYMbxWIUzgp1WeieFWBF/bgOH7D8Vjl6wNPHbpupsevbTj+JR4WkpL&#10;6c/TNadUHHHNjyv+eNWplf5t1zZi7rm1SHZzYI01ITFdReWmjB2xkB2WA4xIXRSmxmJiKQQELoS0&#10;2Xk5ENJkgRadezMiQJHpUaTfbyBrUzMOEKF+vidG8GIGGjUBmR8jfg4u/m2cyURmAGrqRSCmAloi&#10;iKfaELy8GdNfKcfAiXkY3VCKyUZpJW3w123FdE0r9lUXomdjKUY+ZEPgtM1IXncMcB+BzGPHAo9u&#10;ReIh1sOtLZi7jJrNL0ox9p1iDP99AUben4/Bt2ZjYFM2hjryMVxfitGaakxXN2CupgVhWxvmqxSn&#10;pRLe5nJMrsvD3o2Z2Pa2DHR/fTlGr8hF8AUCrVFqWW4CGTc1OM8KzBOQzfkzEFAESznMcWAHZnMJ&#10;VsoNYAm530JG8mHWxbeQiJ5H5n0DufkjZNZaDdTL4ySZ9iwZvPa+IcWDvIcC0pA0fWrMKSFhfsuK&#10;IkEiAUIhm6bFWrW5TomxIGzSZKUDgunfmf6jz/9npTfmQX+nhbD1e8EqYq2gkkWGgIT1ZQXlTxp/&#10;jjCrNUSKsIpknxAp5H+Mf0uep31DkrLYGEdn1ndMMVJkoUlPsakNrLb5n5TSdfava0/do/JZ/UvY&#10;hLVy4Lzpk6bPpvulBbDTq9dSWIbX+U0CQ7MNgrY/EIBJzLDvO1mvbtbrNGmAN+/i8UmOmz8gGjof&#10;kfB34Q/+PeYDbzO7kM95mjHrIUDQogPyFuOEy/GnsPnWKkcKblLESyHsohCWn5+mc8mjohTsoelM&#10;s7lr4tF6eH5IpemI5ehrysFYQyUczY3opQLVuakAne/NxdgZVLSeIH8dIH91yQpLPtBVBf9dJRg9&#10;JRPdJy3Dvvbl6K/PxXBjCcbWl2LosHwMvSMX45/LQ+A3vP/+ViRfIYjZ1QS80oz52+owfGoRuk/O&#10;Qs+Rq/gM728uJXgpRO/fZcHxc4KXZzvI022IO2XlFcgQEcjIUZdHARJN+Wt6WrFqQsFU8D0zBZRL&#10;3mxZT5IG7MnqLsWK/Fcrvsi7DGnqTeBFiqgBL1IwWX/k0bJ2KYhnyPi/ENSI18n/KEyFNkCleDoX&#10;mCLvnjoKc7sPR++Dm/HitRv8L1238eZt17S/5YwzMpanRNZS+r+erjvDXnnLT+zfu/nHtq4XL27C&#10;yH1NiO5j5xmrAhwSqgr9zsHsJlImiIgGBBwoWAMZhqIUsgriJKCijr94M0VjiUkDlH+J3gBcDPG8&#10;5UBnzTkLwGhDMjPXLOQ+l0OS85csMRn8zfxw0MQ4aIxGQO0oNl4M7CZjuK8ZzrOK0fPBVdh3dA76&#10;O+owXr8BzpbDMNO+Af3NNuxcl40dxy9D35ezMae9i55ut1byjFNTGa9DckTzxc3AnnYkn2lF4p5W&#10;+K6ugfusaox/swgjn87D0PvyMfJ3xRg9vgD71y9D97rV6NtcgL2bV6Dnrcsw8sk1mPpJCaI3ViP+&#10;sh3o4Tsd5RzkZAZ+DlwCMjGMSJCa4HwpQQsBlWcd5t3a+fdjBGpfo3J+Dhnw9aQnyLU7yZAnSF7+&#10;HSDjjiNC6SmKyWeFTN+a5llsUVkQLgtgxBKxloAgyEH4wDldX7jv4N/plH6vKJ0W//7zlH7+je9b&#10;eOf/j7S4HKKErADy+zGbJlp1uDCdoRU1Ai0UmqSYpocIZDSdpv2UtNmink1PKaVJxTX4UURsor9N&#10;FbDNEvxGGrgYC9miNlic/uW6/e+eVJY3z7/OGiIwEVCxQLRlmbKC8InUTwVrTJUZgGjVsfqSgY/m&#10;uQTbxPRntklCq90S87zu5+d9fGCGR46b2G6Op8eJHa9HOPgrCtEvY37+RMz612Jurhz+2RLymlz4&#10;yXe0RYZ2jI+K90lpkl+HV9ZSghsK4jD5XsiZT2WE/OKldVR0KrHjrcupGBVgyF4BR30zplprMbyh&#10;BPuPXo3Bz2UhdiP5yS4qTMMdzA55DPlB+IkKOC/Mw/AXVqHnxGXYf8hyDLdS8aovonJEJajGhvGm&#10;ckwcUwDHx/Iwd1YRkn9qAJ4jr3p9C6JPbELwmjZM/KgIPZ9Yaaw2O9+egYHPr4T3shpg+0bqN7xf&#10;wTLlZyee7SL48LBMboI0BaUjv5VfnSKZB6icytE2JEsMQZ38WSxrlKzg8tmTBYXPaVGFZAHJ8Gvy&#10;ZcvSbimq1j5Kmj7i8yICFfG6IJ+TH4x8a4yfpADVfCGV0CpEpmoQ62lA/NU2DN/ajFcusY8+f3HV&#10;d267LWNFSnwtpf+r6c4zGstv/bHtojt+UjHXfXU1ws8StHTXIzqi8NIFRMxyjpVVgwNUIIGdML2O&#10;33TSIDspkXPcdDp2UuOzYflupLdo/zNQspj+CnhRQCl5tosUgtr4h/gKkQgUU9iX8nohtD+K0Yg0&#10;f+3jAJqXH8wqA2riBARJbxG0GVtyezUCt1Rg6NQ12Pe+HHRtLkdvQx3G7Bzo9a0Yaawy8Vs6N6xE&#10;z0krMfatLPj/WEqGoHlmajbOVsScdoSpIcU99UjM2JGcFsjTssgGJAlGkk/VI3J/LWZvLsHkpasx&#10;9LM16PxhLkZ/WQb/NdVIPsT37OT7RmqQcBSQaWSTATLfrK+glxqfuxIhVwPmnYdifuYkBN3/REBz&#10;LhLhPxCDPECm+zw5O7VHDJERK2qtfCi0/JRCjwLQsG0y8TClYhRBClYybDFwaamGuacFcwrM8K4F&#10;4Wj9ffA5Psczi+mAgBEdeJ9FSunfi7Xv9HEhWe8WHchLiv5/pnTe08RCGABigRAeiTiMtSVtcWH9&#10;x5IBo/HHpeGHHYB/nIyX7eMZYn/l74j2arKmiBQTR7FxFBfHei+/Y8AL68FYwng+BVxElvBeaIsD&#10;+fr/mBbXz78mP39+70LbvzHpqqHF96lfGJRnkfqIsU6xbSz/LNUd79G0Uppk1eI7BOajBC0RgvtQ&#10;0kuw42e7EXDKsTjG+o3yfZE5Dpwx0l62lawyVyMc+in8vs9izvM+zM4eDfdcK1zzxXD7V8NHXheS&#10;NZjjVtFpFZ1XvDA0v5rKRgGiHgKDng7M31yP0W8XouftWehqWUXgUgWnvRrTdZVwdFRi5KgieL5G&#10;wPLHzcAzW/kMQcUYaVxLmhsRe6ke3uvL0fmDZdj18Qy8elwGOtetwWRtHXw1azFLnjVBntW5cQV6&#10;352J8e8UUelqRuKBI4CnjgWeOArxu9sxfkkR+s5bjv7fZ8DzTC4So1SY5iqQSK3CMtP8VPyMj4r2&#10;MZLiSVAj5VO8VLw+yOuiCGWBVg9ZU/cCNxbwMIsIeJ9ZRMCj/BTNlgFmYYWmv1ezjqT0sq60CpWA&#10;ULv5x+csingyrfvJ9xW81Cy3Zr3GCZSSniLEBisRfa0Frvta8OolNZFXLrbd+9pFNe++8stLO1f/&#10;n0syvT18du0Hnr/U/ujrV1YlPE9VISlfkbEyagAECNNEyBqYRNpJ7Qc0Kye1FJBIAQ5tqGh1fAIY&#10;dnwT00VTN8aMmPZrsQCMZXLVtRTpb4PISWQGaRAjsGIFjtKUUwq0KBqvh4ODzEJLh9XZY94CHvNI&#10;OXy35Qtj0P487yeYkjVIkXc1BRPU6h03n5suBvoajdVk9pI6jH65GPtPzEbfxkJMtNTBXd9itt8f&#10;tFVioJHa0dZMDH6c7zivGKEHOOD3rENysgNhdz0CnjKEmJeoHNrkTMy6iprVQfwGNQaFLI9N1pqY&#10;LLH9LUj0tbFuCVxmeG22FDEPByzzpR1mIz7tvFwDn2cj5pzvRNj7DyZAXCx8JYXb42TEXWTE2hjP&#10;yaN2BPaRPyt2CpkwhWiUzDtCZi0tNB1TJSYrTNxyDDXgRZoo0U1agCwmpXRAOcETCQwDIoxNXvfw&#10;+gGy7k+ntBXiAPBIkbVk2rpfwEl3WpR63hz4HQOULMBktO3UN/4S/a3TG78jIak4JCLlNlUlRj5q&#10;ZYzyHU/OIhKX9WuUbbsH/j33YfqJS+B8+nJEep8AAuN8z6wBOInoLAXkLIVmEBGzLJjfNKBFgd5k&#10;XUivwlJgOMu5V/WzuO7+1vWx+P36gv6f7hfWdYsOVMYbSM+prsw9wqLCXgZ/8XnTPyxroFl2bfqP&#10;Va+6/c3KdFB+DKmvpvpMqm8fTNY1C9Rr3ZK1WkkgU6S/RZG4n3UuIMkxomNynnmZ4XGA7d3JNnqO&#10;mPNWhPxnYT74eTjD78B0cC0mg5WYnSvmeM/jkFyD5EwWwUAOmykH0SiVJoU2GK0GXm02m6YOfDkf&#10;+45Zhc621Ri3lcFTV4VAvQ1TtlKMbeHfn21A/Oy1wH2bgO2HAr3rLIVoYgN/b0Xy1S2I3b4Bnp/b&#10;4f5YLdxbGuC1NcNT0QZnRSuma8mz6ouwo305th9PkPL5Qsz+mrzm7kOAF/m+XY2I9xQjNkyaLmL+&#10;sjE3n20sKmZzVS11Jh83vJhgQ0vBjUVJTrtml3wqr7LO+FjG+UIqjZQRviryYCtIoJEL4rsEM/JN&#10;tPxkSPM5Fuk35YCs5hHxSskTgRnxbYIk41eUlgcER9oRG/ptrFkZVOgka0oQn6pEvLsW4Rca4Hpg&#10;M16/epPjxWvqT3/p1xlLDr3/V9IzVzRseO6KhotevbLOMXl3GyLb5IxbD+1nE3OrMxGQsDMKpGhf&#10;C0NaPeQlalY8EZKZFmInFJlw0exsstAIbJhl0ezQVvRckTq/wI9Iz7JjktRB06uTdH8awBgy9xGM&#10;eC0AY8AOB1BcFh0tddTgUsyFuWwDlCz/GJkllxlTZYz3aiDJGUwbskU8mpPWxoMlgDZg7KTG87gN&#10;zrPXYOBDy9B/WBbGG8swVlcDh60Vjpo2jNfbMbC+EANvycHkV3IRvaIJyefWId7XSobF5+eKjDe+&#10;wJuWEEa1jFA+Oj5qEZoz95BBMI+a3gpzAEd4n4l5MKfNDSupndTwWgeCvuPNlFDA+wOeu4zCTbst&#10;v0yuvZ80Qy3RAiLS9DVNkdbKLQ1dQlVCwJq+SDPwhesWM+cL30QIWGQlSzilQcifX19I1nlJpbRA&#10;M+JngYyA0jt4haQ36PzC/dY5S3AtCCDr7P/ftFBmK6+mflmHAoo6mmBrBIEGKJp6DVAwzyAZGiRj&#10;34nk8N2YfOTH6Lzmw+i74VOYfeaXiA/fx/66g8KNAFSWmbQlhsI8lq5Gq8rMt9NtmaYFy4uV0nm0&#10;8vmfnxa/f6GdUwgkZf0wmV0EVESCvtZdVhlEVjyYN95nAV4L9KbKwINAXNqnyPqmRVZ/fAOlAMpf&#10;pAP3WWNjMZlpPq0CI8UIYDS2zDYUqn+2iaxicfkfxfxsqykgtI985HG2+7UIxU+DL/w5zPtOgt9x&#10;KC+3ID5jo0JTQkVpDc9TEPtzkfRoeTP5xStrMX9tA5zfq0H321ajZ3M+RttK4CRwCdbVwllfgb61&#10;Weg+djW6Pp6D0e+Uw3u+HYHrWpC8YyNw1+HAHUcC1x+N5IWHIfKtTXC8ox5jbTWYqSWAqemAy9aG&#10;qZp6TDTYMNhaQh1rFba/JQN7P70SfT9bhthjVKj2F1KhKif/yyfPIu/VYgtF+9Y02Dx5pfJN4GJW&#10;GHkVo0V+MFReZ9YQRBUAQ6VIdFcjsrMK/tcqENlnQ2zIjoSjGnE3+aDxmVlpwmSEqGSGvAQpBEgm&#10;cClBizan1BSTrOEHlFzDz2WZl7IrPsp3MA8muCDfF1O8GR+/78/DnIPKK/OOuVIkx8swt70Crqfb&#10;8fwVtsTj59mffPLXzR+978qqNSkRt5T+t6Wnr7MXPnG5/RePX944OXT/OgSeJ8LfsxmYJOpX5FWv&#10;4h7ImkLAQTRuWVoomAUcJJSNJ7ksMuzY7NwGNFB4R/0EBwHLbGjmLA1IWUTzfAcpHY1Rv80GYDry&#10;e2nUbVlr1JmtqSYFkzJBpfhtkSw4hsx9aeLfzKP2RzJOYQQQxuNdKwV4NNsOMF8CFhH5wvg4QPwy&#10;7RKojRUg8VopIjcUY/ibHOwc8F3rszBir8J0dRMZjHZmbjBm3p7WTPS/Yw3cPyH6v70R2hUWgxWI&#10;T1LbchAgOQmYXGQAbnns5xPgsT7JwCLBNYiFsqAolX5/JplbEXyzzfD7joLP92EEAl9FJHw2orE/&#10;krE+SWa9m0x3kMzUxXPzJAX2SiJM4RkiiAkn/YbpSmM0JEab+m1pjxK0qfMkMXBLCJAxp4TIYlpI&#10;aUGx+DrPiCgCRNbdKaGi95p3S1wJQGmaKmIoxjwY0GSkQfr7FAr6x5fESQtCzhIulsDRWes7ovQ3&#10;F9PfOqWFnvk6jxZ4sepW1gJNOYQp6IIskmwkUVlIohRwvj1IjN4Hz4s/w+AtH8LQ74/GwOVHYuDa&#10;92D60X9GqP829sPdFIRjxC0Ovk/TeSo7SyWLhDHlWD/l9qvaNP40qscDefqvSQf3gUXE3For0kQW&#10;4FwgCyAriKHJr/mbbcr6MqS65FnTn1KUfq+eM9dlrVN5zbNWD7F6yRsASer9b06p7x8gfWPh78Xf&#10;0vjQEnizDD7GY5Ttq+B4xtFd+zj52H1nkYi4eZxiW+wh8HmETXU9IrGzEPJ9kwrHRzHvfivH9DrM&#10;a/+lUL5lgaAAjzvzgPFqs7w5eW87Js8oxfgnszB43AoMtKyAq7kYMw1FGG0uRG9rIbo35WH/lgL0&#10;HGIFuOw/PA+DR+Zh6Agej8pF/5G56N3C47pCjLZo5/gGOCpb4S1fC291B5z8e7rZhoGOQnQetRp9&#10;H83F4Jl5iDxahWRfFTE2wYe3iHyePFP+LVQSI+SZJkKw4dvkl+LtVGBBBSvpoqI3TEVvexMi9zVi&#10;6sIydH9/NfZ8fRlGzqRidkuNsS6hrwHx8VITmVcrlYwVmt8w/pFSIAleksZCze/Kt4XACX7yeIGo&#10;NG+XwryItFTdWrFE2aDpI/6OEdBESRFvHqKT5ZjfQ9D4SjtGb2/Gi5etiz95fvPdz/665fCUuFtK&#10;/1vSg1fUHvrg72qvfvC3trm9f6LWLyfWiVpqDRS0HGhRBzvTTC47riIssrO4CQiEiomCjXVFIIKd&#10;yAq1zaOsMAQNAixhApdQmMdUGH9ZGNLTRwI2cnLTDtBB3hMIWUHVgn4Rn+GAiahjEnknNUUlvxa9&#10;20Nw41EnlpXGssKoU1u/LXBzgBZZbIxTmDmvKS+CKz0jQGMGheI5aDXPavj8a5gnLYssBUZsiD/L&#10;wXAhmcLfZ5FB5GOwoRaT9g64bVvhLt+Csfpm7F9bjte1Zf0nMjB2QQ7mHqU20lODxLQiDBMIaU8n&#10;1p0AXpID2Gx4ph2lnSVkHPUIzGyG3/VuBH3fQjRwHiLRm8nBHydD3cUjNfekg4zRSyapPWQEQLRE&#10;12LhMn6nwYGEh3WWF8WcJfjEmP+MQf8bBJ5kiJEjKUHF33qtKJqkjizfAqMpW4zf+CCI4sxP3NJk&#10;g4kAggRYEmaBoJfM3cWHWRZNZUnw84qfyGWejwVjvIsfUbksvxFrM0Yremsq8uqB7zI/qez9bZNV&#10;bwfqkDk2gloC1YAXCxzK8hJgvYQkbGNe9qFOCqkHEHz1bPT/4X0YvuQweK7YDN/lmzBxySEYveZ9&#10;cDx+KgI9t5EZ76Q2P8621TSSBUJNPWpbhZgVpM1qYSucvqYFrfz8bVMaSKRJViHjU5LqAyKTN5Y9&#10;bP4pdo2f/dNnrBfGITZCCvtNWeTLwwJSu2e7h4IsmtpWfYffsrqq+a32jbL8MZZVkM0CQhYZ0Mij&#10;er/V3xcTHz6I3nhucVp8/mCyYPmb9S2eYVvLymScqHm7YgMn4ea5fl7fxuNTzNrtiAV/Q172HdLJ&#10;mJs9jFTDMV6GIAFAUJsguuVzRxCwmwrPPe3w/sqGvk8VYP/xa9C7aTWG2rIJYIow3lqAcQGallpM&#10;N9ZjorERY02NGGyqRU9LGfpayzHYXI3R+jqzDYCvlkpQTQsmq2wYaixD7/pc7DtyGfpOzoTnx3XA&#10;dYcCT5P2U0mdriOwKKfSqGkf8vh55msu01iojU+jeLusJw5eHy1DsrsGydfqEb+nHs6flWH/yaux&#10;a8sydHWsNosQeg7LwOjHViFwFu+9y47kDvLBcflJako/k8rvGn6HQEZT/oqZYyw7llVeZJTkFP9O&#10;W+YX+LvAjOQNlVeCIfnhaCUU3OTXihGjVaZ8Z1zTdcPViL++Ho67N2P3VZvD2646/LZ7L9x0TErs&#10;LaX/6emB39Udct9v7Y/svefwuO+1wxDulme7DSFHNsIuAg4KW+NUNSv/kTVE4ezYARI7nzqKLB3G&#10;vEdUrsiLCZeOBCdE17KaROa1pM4igRltxCgUb2K/aD6T74sQMEQ1WPg7qmkVTaPwmpZbm/gt+hbB&#10;htB4ku/TFJDV2dPTSOzcKdJGjtbU08IAWAxg9LcGiOZh5QNjBooAF7WNpDfXCizlyyGI0u9sa8Ow&#10;sXLgtVpEb7Fh9tRq9H0gH3uo/XS2FmOEDGNwHQcwNaEd71iOXZ+n5vGbNfA9TtDSW0XGUEzwksu8&#10;ZbOc1DgUrGk2l0CsiJpCO+v5GESdn0Bi/rtk7lopdAsZ3zPknd08DpEhzpA5UsujIBMoEElYiGEa&#10;DZX/0mxWZPmGpMkStGKtluXi35tS70qrxUz6Wpz/ZAXQPwkXYylRHqm1QpYd/o5G56mJUhgn50iz&#10;ZOgz8E/sxvTuxxAc2w6ER3ifk4LKbwT+fCSOuYiADOU4v6M3xyWoje8BBcRfAC86/lckfSdNksFW&#10;PlKQQsKbjRNmXYVYHsSmAOcLCO+6DDN3fwUjl78Njku2Inz5ekQvbUPgt+vhvfxIjBgLzE8Q67uX&#10;YKeHzzlZj5qy0LSQ6tHS+uVgKpAnwGhAI3+r1Gn6WyVW+SJSH6PAVpnlEC5rRCxojsa6R+iiawJW&#10;cYFOTWkSsMSiBFyREKICMQS1yVCIbc82jcl3h/draoZgJhlmw2u+jN9SHaucpnZNPVuAcQHEsJ+x&#10;b+jOf5k0DkTpv//ttZUGbhap31GBIECLwkcgGWDbq9xqL5YrtV0BIKXjdZbxXkRCFyLg/wEC8x+F&#10;b/ZtmPWsg3euyuzU7vcUIjRJ4a69x7rXE/dsge/3TZj4USH6PrISfW9bhX2HZGBfRwYGWteYneOH&#10;G0ox0lCOscZy8qAyDBDYDLaUYLilnNd5rrUIw+vzMXBcNrrftwo9X12J6V+vQfR+8rLddvK0Vgr8&#10;BvKmakDbtxBImQ0UyWMV3FNT2/JvSbrzAUcx7+d9XS1IPteB4C0NGDwzG7uoqO08JoOAJRsTbVWY&#10;bqinUleHYeapc0MOXj+Bef76CoxfS566swKYKSPoIMgwlhZNERGIUPFNks8fDFDewLNJC7HBLJBj&#10;LOsCQtpQk6TpLPMeKr7mGVmIpvmtIeV7M2afPQL9dx+LR353+PQDlxx27hOXH1mTEoFL6X9aev7K&#10;tXW7bms/Zdet7d0jj22B9/l1iPWQJuwEH6UUspkIeOUdrm3Pl3PgZWA+pG3QMw5YSKIBa07UBIHj&#10;/QlXNuIEPWYu1EnkK7ROYCKQIB8ZAzYEQIx1hM+k98tw5vIZdjRH6qhosS7NsVpTRiZSo5+dW9NV&#10;B96VQulpAJMi+dEcGACLKD04ZGXRc2ZTNb4vHUzPms/V6qkclimP53MMqIpouseZh/gUtZXeJuC5&#10;ZsxfU4Geb6/A9pMz8PLbOIDfm4Her6yC+8JyxO9tJtBp56BppqZio7ahjRS1CWIp5uaK4J4rh3e+&#10;Ef7wofCHvkyGfh7ikTso8J8lo9tBhifNzUGGFzBz68ZcniZpm8mgIcMkyUAtzXNB+7QEzCJma4k7&#10;kgS/GPd/PBnmbfKjaSgroJp0bgkWiVTF2UgHbzMbNhrmPktNe4IgdxemXrsBO2/9CXofPAeze29B&#10;aPxJFqeXws9N7T1krAoRvltgRgBGGn2cvw/aG0l/C1ClBJJ+q7x/6ySBegA48XPyb2FuTA1rykj7&#10;7iQwz0qaJBB5HaHuP8DxwNcxfAWBy28PQeDSDYhf2oLIRbWIX1KH0GVNGPttB3qvPgmuJ36GWO+D&#10;7PsErmEP+4RlYRNY1XesbxE4LCLBqH+vQP7XJKsf6ZgmfYe1wHbioEFS0yZhWdE8SEQITuWDFWUf&#10;JQDR1GB66iVOwAIKe+MDNNuNueFX4Bl6Dcmgk8+oL/O9uofPJtKWGJ46QLxutXG6P6fI9GnRv5T+&#10;43V0YDyZ8utv5YhADHPsC1QuTF5YPIO9FvWRhMYr+0JyF49Psk2vRzR0LkHMP2HW917MzbNPzNUh&#10;6i0kKZZKEUEFhfwUhW4vefELDYjcYYf3klpMn14C99eL4PlMEZwfzcPMh3Lh/GAuHO8neDh5FUY/&#10;vApTny2A62tV8JxSi+B5LYjd0ITkI+RHitQ72UheVElFMg/BkLV3USxExY28XK4A4q/WyiApqyXk&#10;w1S+RmqR2GVH4IFazF5qx/DXS7HnHSuxfWsGOtdmo6+uAJN11fDUN8JpazDLtfvsedi3ORM7yBt7&#10;vr0aU3/MQ2RvFZIEL1qMkKSCKp5rwIv4O5XRNH82AGYRP0/TYvBiWWZk+RfPJj9PKbJRygZZzw+4&#10;DswSkE1TKZ5kfY4oxMdGjD1+GF698Xg8+NvDXrnzN4e+PyUOl9L/lLTrj2tP2nNz28sj965F8Lm1&#10;iO8lQx1rIWixYW48G37HSgQ8Wu5GwR1kBwisMnEMgtoGPbgMAXbyoDqKEf7scAIXsr64swyASTjW&#10;IOkkiPGwc8kvhp0TfIdAiKw0Cl6kvXnkWBsjSBEpeFySHVvL3wxgkTmRpM68sI+InuWAM46wmvZR&#10;JxUQSllaeI8BLzwa+jPwwoGq38yPwEtIgzW4AiaonQAM3xOTZYRIXuGsje+ONkecYZ5mWC5qKJiq&#10;QKyrCKEXCjB120oMXbcMs/cQ7LxMjaZbjngcKBPFvD+X8kfLI7MR8pGRzG3C7NxxcM29H7PBbyIU&#10;Px/RxB1kg9vI+MbJ6LxkhJpLlyaboLZK5meYoEgiS5pugAxQqx7ELDV9JM+KtPn8jdqlRRbDT9O/&#10;n3krpQWJJQQIlqRtKtCdpgUIrCw7DGEMmbY1dUL9VIJLWnpijn2AmujUk3A9+yt0X/Nx7L3i/dh/&#10;w6cw88xpSAzdxPp+AclAFxn8BO93s35kjYkiwPeFmXcFcpOQsECTpeHrb+VlQZD9bZNKniZj/aK0&#10;0tLoCEnTW0mCNEQmCFx2UVu9H77nzsTkDSdj9KJN8P52LSKXNCF0YRXCF1cg+dsaJH5rQ+B3zZi8&#10;bCuGrn43PE+wLobv4/O7CQCm2IKaViOY48dUfsv6kAIuBwE40zCmjf+j7bw4We/TMU16t4Cb2pRt&#10;H1NclHnmlZRgu7A+iDv4N+tD1qKYVk9piXgvNfxn4e+6DiOP/xh77/w2+p44jwKS5Qy5TV+Sp5Dl&#10;T8IxwHKZqUN+Lg1ezA/14wPtnQZw//GUrjeztDr1+19KyoO1KopjUNOjzJtAZojlDnHshmLyQwsi&#10;FA0gEvWzHjysm0mCeAWK5JhP3odo9Gry0Z8iOPtphFzHIeBsQXCmwkwnBWWxlhXaXWCBiFGCkC47&#10;MZDd+NQltjUAr5BergVeJNB5hf3ptUpgO3+/znP7qGxp2lrWnEkb676K/K8c4blC8qQs8iY5y5L3&#10;kV9qtaixoM9ReXSVkn+RtBP9jnVI3teIefbXoc9mYv+xmRhcX4rRhlpMyefP3mb2ZHJUVWO8Oh+T&#10;zbkY3JiN4b8rhOPb1Zi/knl+ai35YhuSVIojM4VUBsnvBVzEgyUbZPUmDzegZRG/PsDDSWapto6U&#10;Odrk0Vp4QZ4vmWPkiSz6Al7i4/ksRzFBTY5RqLXtQIg8PC4/nckqo6C7X9yC7X9cn3j2so2PPX7p&#10;hg/cdsba1SnRuJT+O6eu66tLOq+u/03XHxp9gWc7kOyrR2Ray3PZuJrr9KcEOzuM1uhbUWoJMtgJ&#10;NK1jlq+xw2kLc6FnK5otn2EHMk6w2nhRVpGURUObJwbU+Qg4YjOkKVla2IkJkmIz+ex0BfDz2jyf&#10;t/YkWmUiKiqyoqZ2NCUE+ahoCmcu25gzjUlzjnkxCJ5ghqDDmBLTHT71W51dnd46l3LyUofn/RF9&#10;Q9YjgjHtTq2/jWOah/e5OaBEmgrTvWZwWANOsQYMqnczD5MEYBMcLFPy1lfgJAI2lllm0cS8omuW&#10;we9ugN9zNBnGP7BMP6OSeSOF29Nk+LtJFOaJVMTblDCWoFeY+DAZoWHcZJLGHG0EtZglhfcbGGz6&#10;95vRf2ZKCxGjdVJwkhsTNxA8KCZGymwuh1wt5vXz3hCFmJkFoDSTJQmz+5Hsvx1zT/wQo9e/G/1X&#10;HIvB3x+LvqtPwNCtnyJ2+RUSfbez3rfxwV4+5+C7/AjGowjzO9K1lQMz7WCcPa16SfsfsMYW/bYE&#10;u6Uh/+X01+pp8TX9tCj1jCpEqjaPypP8O5KxGYI0CqjxRzH/yvkYuunjcFxzPDxXbob/0haEL6pD&#10;5Dc1iF9ci/hvqhG7oByxi22Yv7QdjisPx8h178bkQ99DqO9WxP17WAfTLJWfEDVMgSgrl8qobwoh&#10;CD3pSDLtYgnfxelAXgmErft0PU26rv+lKJWsSbE06c70X7KqWeBJxxjbW5scBJm3IM+pz5ogiBE5&#10;LhPUhJzAzF4k+h/E/KuXwPXo9zB4/YfRd/lb0HP1sRh74BsUlC+zrd0shqw1slIQEKm0fH+QH5dN&#10;RtNzgivKw4F6J6XLpjz+R9OBdy2ixenPrqlvyQLIviky40H1S9LUqQHzZtdrKRskghwDtk355phn&#10;J6mf9z7LZ//Ievs5+d9nMD93PObnGwleSshr8qk85ZAXrSGoyEbcKWf/EvKqXMQiWYiGCUI01W4W&#10;UxCMkPcoIKes5UHyqwB5o5/8NKgpeT6jqLfaZsSsxvQWGrCiVZmKlZL0lFG41wC9rUi81Abn9SXo&#10;+3EWdn94FTqPopK2IROTjSWYq2nGfOX6/8feWwDGdV1bwzKTzGJmyZbZjsPUUJMU09e0TduUGV7x&#10;lZtC2qRpE9uywBSOw+Awcxx2zCTLYpZmRsM861/rnBlLSdM++N7Xvvf9ufL2vXPx4N5r77PPPnBl&#10;VcGZV4a+4nwcrpqJgydNRufF0xD4BRW4m8oQe7kM8dYivpMKn3ilZIT8Hgk8zHIuVCRF1vIiPi2+&#10;Kt5sefToMjD2vFFipZjyeUN8RjNSQZ6sd0sOhCkfQq50A2BCvpncTyZYo5wKELwIqA2RL3dnIdG6&#10;EMFXanH0jmV4tn7JgRfXLbg4KR7f2/6nbu33LTup/YHaG1ofWOAJvFmDRAfROivbLGLIxiDzG9iI&#10;FKNFpMUUhcrltCWrhHXIZUOQNYIC3DjcKgoiG4efYEWdxgQhChEYhNmJuDf+KsPsIL3zkThaiOBL&#10;Oei+ZSoGr5+J6AMFiL1KLaGlFImBYnbUHDbouWzg7IjBScaRN6QZSGqcAh8K/MROLJIjsUkDO4IZ&#10;9qGmYoaR1OjH+sOYjsG9zgvlkwReFAnTxHzhXo7E5nndqzKQ1cfJjuWazPcraq9mAyWtTdzH/bxO&#10;0KYOAzINE0VzZAqCjqnwEwR6XbkEY4v4zCnwBi9BIPJTApGbybReJhtsJxNzUNCJsUnLpGat4QFy&#10;aGM4SDJm6ZPWw0GgRePoYnxijCKZoy39MzYxb/t9CjHjOEzNk8zaMGgoXgY1biOArA+IiT4b9rFc&#10;mw04cRK89NzyPnRuWoa+jbUU2rUY2nIC+m64EO57v4zQK38BOu5hG5SG2sH3uil8KbTl5Cn/irj1&#10;pdBw1TENXGVBbTehYRvjH8Pz+q6ENi9ZoaPyeneh9O9vqecpQgWIzHMSVhGmyU8t2sUk9gOB/YgN&#10;PAHvzjp03fNltDSehr76WoysK4NvbQGiBC7xunxE1vO4kVp0UxHiDQXw1xXBSXDT17AcQ7d+GO5n&#10;/g2xllvZ5wjkIp0sAw8BXIBCzg4l2jwnBaYyaNJl85HKU4oM8BCAZK0IBliyz6Xyktos4BtLyXck&#10;25vu10wcfTvM637uvTzv4/kwBXU42o1oYB/B/EtINN8L73N/xsBdX0XnlgvQs+E0DDQej6FNK9B/&#10;4yo4Hv0a0PsMEU838zfCd7KNGGuinHRla7QA3oL4vwYvx9JkUv6P3Wy52TpQpGq1f7sOlXx4ZC1T&#10;/x5h35CTvVZbT/Z1pjdM0B/mcwG2X098iOV3CJ7Ea2zedyESvoY85+sIDV+ASP9xCPVJucxEdIgg&#10;hfzFKI/GX0T8mnzRpdXkFTeFPJj8KSBrslaT517KWTA6jrxY1yYYfxY54SYUd0bDQh6tRZdn10A6&#10;UI3oE2UYqc9Dz/fm4OCHpmPvCTN4ejZaSzLQW5oNR3kBHMVF6CvMQlf5XHSuSMeRsyfhyJemwrUu&#10;D4mHKhF/o5gKSi6iA7OZNvJ+Wc/Ju2WhVxA6s1QClbswFc+ogFRSCTXgxfBrKatSNAVeLJgxM08l&#10;jwyfFliRfBLoIY8WeCH/N5Z4We2N5ZzE35ocYhVh8vqgRhLGI0LZEemch3h7GUL7l6Dt8RrsuHnh&#10;0BNXzWvY8OPcFUlR+d72P2XbdU9Z1v5t1b/cd29Vl/O1VYgdXo5wWxGCg3OMU6pCV0c9BBjGojGF&#10;DcbOxIGLHYRkTXpqJOwsbPymAymGCkFG1MdOJYsJG4b1Q0kzlgwJeLOM+hCRdydByo5SxB5ZiM7f&#10;ZuH589Pw9Oo07Dx3Apq/NA0Dl+cgeHsl8MJCYH8VElo2fjiPGsV8BN3T2QDHmyEqgQsTqnqInVAz&#10;jpgWNVwBKzMkJHCSTLeWrjfE9Bhy6by9z6J4kgCLAS0CInoX361OxEZv0L6sRX6t1TTVWKHU8WTy&#10;TN2nqX0JAjjIkdmZgfAgNabh4xBwfYCM4ivUjH6JSPR6ClOtLUSGnhggUeuKeilnSXJyJKO2wx8i&#10;K4gNU9SxsbT4+azo7YLaCpJ/FNuWcOSmz5H0XTOmz9MSLIpvYpm31ZxjGk7gsdHRmd5omMI2QE3c&#10;cRiRw3dg8PEfo4PgpW3DEgw2UZPbUAZvQwUc6xeir24FQcwHKNi+icC+BtbZi0gE2yhrKQz4wUgk&#10;ZMpNlBo2Gitk30m8KZlmCWsJbSvoj+XpP7xJSKpOxnyPZ1UG4TDzGnYRoHUyjy/Bu7sRXfd/GW3X&#10;nY3BTSvhbyhHWIBlbR7ipMiaLHjXZsNdn29WOHevy0WAYCbYUAZPHcuhcSm6t7wPQw99E7FDN/Kd&#10;b/DzBLwESrJipfwp9P235TNJ5reujSHdzafM//plyW727tQ25rrJZ4osWLCRhNX2WJrEk+EI00Tw&#10;Fg8PU6AcAgYeR+TgJoKvn2Pg9kvR1fA+9KxdjsH1S+FqWobh9Yt4vASOG86A76mfAz0vshH18msU&#10;7gSfZjiKZSyL4zG/EaWa39N+bF6P9QOT7n/8ZsteaVD7t2m3bWQUzMsR3Qz3mv4rPyEWWtJiKEAZ&#10;YfnZNq1hYA0T7uU9j/GWTYj5f4nwyCfIT05F0FONwEi2CSKnoJxSILXWkAkY55pLnjabNINkBb4d&#10;Ip9sZg6Z2FaaQEElFD5Zh2fyWfJlLdq4qwqRbSUY+XMO2i+dggOnTMChBZPRU5SJkWK2x4JqjOQv&#10;QG9xJZrLc7G3chYOHDcZzeePR+e3qLTdQgD+goa0SghEi6hYUhl15vLbc/gtyhQTy2WiBRApJfFd&#10;6JiFnGT4NXl36neMwEeKpr2PeSBoMcNGui4rexLkKM9mRCApsyQX5PoQ9E9HKDwLoSD3mnwyPB0J&#10;B9NHGRNty4f7pXK8tSUfW3+Vs/faX+R9Y/Nls+YlRed72z9za7u7qqbjgeW3tD+8LBJ6XUHUSonm&#10;sxF0zGXlzmIDIxEBa/pySNOiieTl9yFwYFCzAS5sEGw8xuznk5VmMjuQEO4UChfu2WG0fpGsIwIF&#10;is+iOfcYzAGOlgLbFyC0tQYd387A7lOn4fDSLLRU5+NoRR5aFmbi0KpZOHRuOjq+nIHBKwoRvG8B&#10;4kxrolWdgR2WHdBH8BIIyimLIErInJ3XTjtmQ+YxNNyTsqoonWzwIT0jTYRpl3VF4axtwDrbCSzx&#10;N8GajcLLvDB/Jt4AyQAanfNOI5FRKFCS8uyYxD0BG78ZcBDdk3kEXTUIOi9gGf4rO2s9oqFHyPvf&#10;QiLeTaZEDUxj32H5AJBRaeqrhjaS8iNlwUgBApHRrjUUQyAgQGDIMEDL9P7x4CVJ/KS+qzRqqrZN&#10;K4UbtU8zXdj4vxhjP9m4zVM8zGtBN+voEMKHCF6e/An6tp6DnsbFBCzFCNZnI9KQC39dITz11P42&#10;rEL/5jPRdfslcDz3B/gPbUPCdYAfcvC9EqTyCRLDJ1hSGcXCLD9BJYEq3iHZZo4lVCw4tMJkLNix&#10;5fcfL0KBHyuY5DSa8nEwwycEVkgMEWPuoVZ3B/qf+yEO33QejtQvh6OpmkAlH9H1BC/UTuPrCxEl&#10;kPERuLgby3i9Aq6GUnjrSxFspCCpL0GwrhgjDYsxeP3Z8D7xQ4QP3kaGvp9F6kaEwi9I1BCgoA+p&#10;jdjEsRxUMTqwv7XpUOWgu0yZpG55R751j8ielzVJ9an2R5L1int7jtdMXbP9SQhT4CJK4OHdi1j3&#10;E4jsaoLrke+zbj+Gvk2nM1+rEKirIXBjnphX34ZqDPJ3T+NxGL71w/C+eAXQ/zLBfCfL0mlmIqWC&#10;Ldoy5rdYyKn0ptKYyog9T0rm45+1pdI3SjZdFlypr7IcTZtTexzt03HyhIifwNfP/IbYV9hPYnE3&#10;W1g3AtiFYOJhBGJrEQj/AG7/B+DyrIBvJNc498Zcs8nr5iDhnU3+q4jis8ifqFBKoZPylly1OTSc&#10;RiWVvMpE+82w07IPVyL2RjXiDyxA3+/moP2SSThKZbKrZjqGy/LgKqyEP2spAhnLEMpdjoGcChws&#10;mY+9J80w8WG6fjEXoZvlb1MFtFgeHffNhd8zBSPkoyMESR7KB59rJrv9PKZ3HpXRdPJM+aEwjZQx&#10;MUVXl5IsGqOAykcypXQaIOMlaAlYy40BLpoiTSBmQ3NQIR2joMo3RrNQDSWPg440uJ3j4OFzbsom&#10;LWOg83GF2mBZhfqmIXqkCK4XSnD0vips/XVe7MYfZ9675bvZi5Ii9L3tn7G1bF1QefTOBTe03b0g&#10;4t9ei/hhTd0l4lSDIvoOyiHMNBihVpHAigCIfEjsPmXRsL4f4wkC5DCrqWlC/QI6U9ggJmCEqNiv&#10;4Sf/FAQDUynY2VFaK5F4mprkldnY/aGJeHNRGloq0uGsLIcrl0KrqAQe0kBJAbor8tFSlYF9S6dg&#10;l1ZW/uwEDP2J2sQDBYi/lkUQxPdpIUgTBVKAaw6PpUGwQwwSVAxOsYHg5IzGNMrJ2B+YSNBD9E2K&#10;GlAiSppck404FdXXTtlT3jRUJVOj/GBYBgRqAi1xVzqJDMMxi3JqFmKDsxEYyobXWUZwdRo1pS9Q&#10;SP+FDP1Bcq89ZGl93MtUrLFuWQmskFWUTjHkWCRGQCMGl2J2Ym4SkGN+p4QlrFOuNftbxpiif8aW&#10;SqvVOClLJGSYVgterNlf2jMhg5lpYoBNxEUmtwv+3ZvR88BXMXDzmRjcQA28vhjuhgK4mwowQvI2&#10;FRpLhbtpMXqbjkfb5vej566vwbV9PWKtT7ItHrU+EpERMvsRlrtmuzhZtnIYVRlrWjWFtfYaVmL5&#10;k/uZNBghzATbaK1KN//7d7ZUXUh4G61ZZPIvABUzgDQeIXDxHkS88yEMv/hLtN/+AbRvWonBjYsJ&#10;UGrgraugENfU6AoE15UgVF/EPOaTchHcVIjQxkIEGrlvKkaM+2i9flfBuWE5eq4/DyNP/QLxI/dS&#10;GO0h5h2C1uNRYMKQrE8aHkumR+L9nZS6phpSczFNhpdS+ZIzsKYhR0kR1qOxrAgwmCyzfQoYUtia&#10;ZScSbh6zHhODLIce9r998Lfdj+FX/ojuez/PtF6A3sYT0b+uFgPMq7uhEkGC0/CaLITXUmFqKGN5&#10;LGK9noTe2z4Px/ZG1uduAqABvk/DRgQvsqoZYc90qjsINwkEvKPdj6V/zJYsuGOk3++ehrFpG3td&#10;ewPpWeamTamctQZElJkU+FZcHJZzGAQ1skSZ6db7+JVnWQ+byJcIZEc+gIhjMcKDuewGs8mjNPQy&#10;g7xMsxrTSQIImnBARY78TWH7EwQ7GMgHDlUg9sRC+Nkme/81H4cvmIl9q6airTYDnWU56C7KN8sJ&#10;DBWy7ZH6S4pxpGoO9q+agqOfTMfQH7MQuV+rVFcCHRVsBgTj4scEIOKlcqaNBam4Jv0djRVoZDJJ&#10;oEq+NrIMpVO5tf45mhkkHiufQimPKTBjLSlJCziV1YT4twCO5JWGhpxUJil7pDhb/xgSebiduCGZ&#10;JQVXeZdyaq3qIbN2EkGcXwoqSUq3/DOHNOOVcqQjB/GDy7Dn5iLc++uMPdf967yLkmL0ve0fvT2+&#10;LmNl98MLNvY9UeUKvEWm2K7xzblE4aw0IvSYViZmQ5HVxFgsZGozFc69IQlua5IT2tXMH+NTkmyU&#10;8j9RLBeBH02vC/jHEzBMhd+nkPeKC1CI4KO56PzdJBy4aCL2rZyOzup5cJTkwZNXg2BeLfel6M/L&#10;JXgpQV9ZBXpLa9BfUYnuqnx0LJqPoysm4+hZE9D/5XR4/pCJyG1FSLxoF4dEdz5iQ2SKBGGKUhsN&#10;EGRwHw+wk3jZib2KJ8DOovFU5VMALNmQFcRIAZLsVD0Nk9lOJQc2E2eGDV3WG+sTwzJh/kyAPDkM&#10;a3G1oTxEhpezI32Q5fgNgpCryHhuJ097g0xGM2U0tq0popoxQWackB+IzhHISODErJAdFZ4pISN6&#10;JzNMXXvn+X/mZtMk8GIsK0nwYp12A8wn95Q88lkIG6FK5hxxIjHwOsJvNWB42+cxdN3pGGpcDFcj&#10;gUpjKVwU3A4CF1dTvh1CqS+Hr2khhhuWUlM/EW1bPoze+76LkTe2INb1LJlVCxKBQQpzCVQfvxVA&#10;0Ah0+RTwcwQpRoNnWhRLxEw7Z5kb4GiGPqwwsULIHr8bmEmV+ygpv8q/BDsFTshDpt2KeM+zCOyo&#10;Q99dn0Zb4wr01pfB01RBwFKFwFoKjHVL4atbDE9dOYV4MUINeQjU58Jbn0UQk4MAf4cI4oL1+fxd&#10;CO+GKpbHEvQ0nYDOGz5iZiHFmu9mOyQwjvQwP8PGz8b6GWnGE9PDrDBlqRwxjZL+ylOK7KbrekYA&#10;U38Kb6jJ7rKXBXlRjrcqxyjzp7WwIpr5Fenld7sB32Fg6HUEDj8Ax/Pr0HrHF9Fx3Zno37AYTgpF&#10;ga7gBgK1LZUIbyFYq8+B/y8zEVkzl6CM4HR9Bfq3nIWBe74J15s3ko/IoiQwRGEtS0Q0YIchlRlh&#10;9SR4UTv767qw9I/ZbKm9O/3H0qC0qtRVR/aZJDozFlUCRFloSZGElySFR1ZWgsZoP9swgWvsYdbB&#10;WsT930Jo5Hz4HQvgd86Hl7w4YIj8l6ShpbDWViNfiw1R4erIQOzVLHhuykDXD2fg6AcmoHX1OBwp&#10;S0dbcSZ6K0vJm0twpDoLB2pm4nBNOo6smoHmc6ei46uz4LwmB3i8BjhQTuWXbdQxnworgRN5fVQ+&#10;jcYKIgu4rCLycyEIMUrxGOK5qIn/RSBCClGWyM8yFU3dKolyW6AiKsBDng2eS5Bfa1RASwqYZQU0&#10;RK+8EcREpVSSf1tXBsokvYN7A36UHgKqlFVG/pwCQwbYmNEEgSo+L2Dj5DXFMaNMCR9ahL6nFmL3&#10;jYt7X7y67JoHLyt4zwLzj9puuiw7684/ZP/u4G153f4XiJAPVsLXngHPMBtFaA6F71R4hwg2jOOX&#10;1gBiI3FKOLNChXLHghcznjielS8ScNE91hIDB8/xOY2jaqVPWWYghC1LiKJGHs2F/9EMtFw+Djs/&#10;kYadq8ejq3YuhkrzMZBFBja/Ev3ZZcQ4xWivzMfRqmwcLspAe0kheisqMFhB9E9QM1Cci66ieehZ&#10;nIHes/j8VzIQvLII0TvLEN9eikhzNjuonM9klZnPDjIX8f45SPQSvPRNp8Bkgx5Wh2H6NRQk5O1n&#10;g1csA4E4aS1ayHFkHmk+iShc46ICNiwDrdskoON3TIfHkQPfyHJ2og/z/A8IXJrIUB4iKWy/daqk&#10;CDFarIn5wb2Je0tGpFDxMQkaA14oVDWl1GiYloGNDmeIIfPUmO0fz6j/ve0d4EWggDmVlSMusz/z&#10;JwatAHNatNDMGQlr5skbiLxJ8HLXZzG08RQM1dfCRZDiMQBG1pZiBAhgIhTe4ToyyfWFCKwrgntt&#10;GfrWLkFn42noveFieB77GWL7KPj6XqIwbUE86mRZRzSnAx6WkZfyxEvhFyCYMcHDjEO0AAzTpXIn&#10;yTrzH7O82DpJyVItx0C5znP8j/k08Vgc++DZdzc6H/41Dmy+GEebzkLf5tPh2nIa3BtPJSA7g0Dk&#10;HAw1nQvnhrPh2ngmHBtPx/CmUzGw8WQMbDgZg02nkE7jfSfBseEk9Dadit7N56Bjy4XYv/Ei7Lvp&#10;G+h6ai2CR59m/zsEBHop7PltY12yw0JJWc+ST5JJ+yiAUdu01yRAWQ7J4TSVXZAAVDYzeWf4WGZq&#10;s2ZKvpY3iLSyf+2iwvA0Yruug/uRn6P35kvRs+kC9NevxAjrx79GQ2IFiBGg+NblYpB1N9JQSiBW&#10;hEhdHmJrcxFRXRLMDV37Pjgf/C58e24lXzlg24YcuhVxN2l5GQte+MOkfGw/GEv/mE3fseVo6Vji&#10;xtDf396WZuWPZQ5ZJQ1s1HArgX/CzbeOsHak8IQRNsOjSQuiLF7xwwTML5D33EQF6ydwOS6Ae2QR&#10;vJ4SBAOZpJkI+6lAutLhH5qDeFsRvC/mobVuKt74XBpeNatPT8LAQsqEyjy4ivLRV5SN5vJZ2Lls&#10;HHacnYajl05F3y/nsu3mIvFcJRL7y5BoL0J8kMqicyaBxwz4yTuDmn1KEKChIFlDZP2JeLQEQjqr&#10;kwDDR+Ah30fyXfndyCqiCSEJH3mxfBhJcjcwszyN5UWKJpVJyRFj2deeMkrTnGVt93Hv528zm1NW&#10;dAEfWdItwEmNFBiFmwqqtcoIUEk28ThlzZF843cVM8wsRaB0CTi5WH5ai6qbyvXO5Th0YxmevDyj&#10;9f7Liv7tzp+UzU6K2Pe2/+7tjssK5m39df7Xbvl1wRvbN87F8HMFSLQSSUqA+4iS/XMwogYWmEvw&#10;Yn1WzFQzoVNWooCLmW2TtL78Fel8svJNrBSBGeMbQuHO57XCp1mUUYHn+tNNaGbsr0Di6Wp4qGke&#10;/twU7DtxPFqI7AcrCuHIL4OrsAqR5UuB952AyLnHYeC0GnSsLkLrslwcLpuL7pJcdi4yxtxKBAtq&#10;MFRSgJbSmTiweAr2njsFbd/NxiCZY3hbKfByBYFaDWKt/GZ7IWI9BDIm3sxU5pGAhQ0+4tfsJCJ2&#10;ApggG75xwpUlxoCYdDZ8dg6nYh3wGYXyd0wiX51mFlYLOWup2VyAgPcH1EI3Ufg9Qp66i8ymk0BE&#10;TqphKMaDQtwrxolinWi6p/W1sKRpznb4gkJDAt4IT5EV/uZYTM38E6CxzPGYEEpes8+IzI9/wKZv&#10;vX1TeqzwsyQfntF88Voy9WFNGyUjlm9EYmA7wq+vgeOOz2J4w2o41y2Ap64MvvVl1MhJPPbXlRC8&#10;lCJGQZig1o4GMlAJxLUCMfIPWQXn5rMweMun4Hzsp0DzHUj0v0r+32MYfyjhNxOLfUxDkCBF69Jo&#10;NpSJ9EohIKtQam0ngS8JoHcTgGMFjSgl+m2+7F6WtFjEwTbUiqGW59Cz43YMvLIJI682wLf9Gvhf&#10;vAq+569G8Pk6hEiR5+oQfm4Nj6+G/4W/8Poa+F5ag8D2dQi9dA3Cz1/F61ci8Pzl8D7/B/hf+TN8&#10;mmL8UgOGXtoC16774O14mdorAVtokN8W1BA4lHCXHYVp5X60fYwKWCMrSfaX8sf/5XuloHBRaf0C&#10;2AoKGCOYYRnFFSSvk+W6F+HOx+FWOrZ9B4PXf4gA7EQ462rhIfCUlSi4bi4ia2YAa6kcrZ0LX918&#10;ArACjGyqpgCsha+xEqH6MoIXAtSra9BP8Dby0DcROXgrBdV+pkGRl9kvCF6Mz5Qsk2pDTKKAosg0&#10;/WQe1LoIm/m/LH5/f3tnPf6nNt3+jkdGT6kUSfxhXpv8+c7737kJZKbakenXGvZjm2SFci/AmJyp&#10;xH2E/UoWsAArjc2V9UTSAdsyYuxPsZcQDF6LcOhHCHguhs95HLxO9hN3Bvzk+ZouHBtgH2qtRPS5&#10;GrioEHR9cTo6T5+M9pqJBC0z0Vs8B73Vc9B1Qia6P5mD4d8VIXAr+9+r1VRAawlYS6ik5lBZm0Wg&#10;QX7qnWEVQCm3SWt8kPw/YPjpVONWYPwiKU9kWZFssJSUEzyn6cshAgxNZTaLPpJisoIQqMAxC/GB&#10;OVRMqJAquFw39z05SPRkE7vNIxAhiDEzlPgdWWXkxqBhKp8ASVJ+GRmlvRRugpzkcJSsM4otI+u7&#10;Zi0p2KmAU9jFNDnlKiEANp3X+c1+KlCv56F9ax4e+HV+YNuvCjff+ZPcoqS4fW/779y2/jb/Y1t/&#10;nXv4jQ2F8LxWxcIvoxCeizgFsIBKSAHhvGzQrBytbKqZQppqJouLKjxFKbBij3mNoMRcM6Y2NgoN&#10;obDi43Ki0lRmTYsmeYmiFfTIjE2yIUYV94QNAEeZltdqEb6nGgO/ycGhTxJ4nDwBhxZPw9HK2egs&#10;n4++FWSAH10FfPtcJP7tXDi+vQpHLynBgdPnYO/yaWhZMAvtZfPQVZiJwfIC9FcUoaOsAAfLc7F/&#10;cQ7az8mF8xsUcFcRyNxWisQLckrLZ+On5uFkh/OwURK8BJmHMCnIfPm9yRgITK9ADfwCOQIuJC2a&#10;pjWHBgoRGljM8nufmb4Yj1xNhvowOchuEkELGbxCoAt4GC2JYEWBtUSyvpiw9mRIIjmOytHROCBK&#10;69fU6JRSbFiZFStGqIghmnMpjqjz4nrmgmV6xx7miX/CZsGLprRKS5bYtExY075NnAudYZq1No3W&#10;L9JQR6TzaYw881sMbv0XjGwgo12/ACEFbSNgCdSVGxAT1G9Fnq0jw6QQxHrSuvk8zkKUgMZXL1+Q&#10;JehpWI3Ozedh6J6vULP8E2KH7mLdvc56PEw52E2N1WmGIAQqjUiWhYJptMAlZXlRPqxQE5BMWWJS&#10;5yzZsk6RhgPtkAv/57F5v3xqKHDIeYnheowDKoKtQKCdArkLiWAvUVw/qY+otpdyqgdRHkejWq+q&#10;n8TrMd6n58IdbBudiIXbmY82xKJaPqGHZa0FG4covIYJxkbYxgLMjf4IzpgeYwFjDk2aJe0J3ESp&#10;9qZmotMxtiF7D08YR2oKziDbHkGe8h8l+IyYmVO9ZOg70PPqFrQ8/Dvs3fIZNK8/CwPrl7MONBxU&#10;AD/BZYTaeXzjfMQbKNzWz2TdUUmqn4vBxnwMbqqEY9MCuJsq4W/iM40L4Fq3GI5rz4H/iR9SubqH&#10;vOQQ0+MxbSce0WwcthVNdTdDe6oTm+5j4IUnmFv+2Xp4tz6g/KW20Xq09FebTr0b6YPm/cc6KZ+3&#10;p5Ue0031W3uesG1KZag2YtvSu5HhCSSlXe2JD/NdhMOmXfE8+YgZXiaY1LCnmWGmdkeSFdEuQ8Bn&#10;oCjbbDfYyzbxBGIEMX7vj+HyfRiOwFIMB7PhDE4hXx5PnkelrIsgZMciJO5bgOHf52DPp8bhtTPS&#10;8NZ5aej48lx4rigH7l0OvLoYOFJNhSDXzEb1uqbCQ2DiDZJnhsbDF5CgT0NsmLLASVAg/snrYcqD&#10;EOVJRIs6SuZQiQ0Pa085I57qJOgYyaRymE+lsBgYqCQoqaGSS4B0iPudlFevlSDxYhFiz3D/eBli&#10;9xfDuzUTjs0z4N5K2fVUFvk6n+0mIBvOIG/XDCtZZghQJKsEXiS/pFTzt5Vlklv6nfLj1H06Z2Wa&#10;Zsr6KLcClAFhuUcw3YkBPjdIJbynDNE9i3H0zgo89efclsevyPvWmxvTJiVF7nvbf8e25rLZc+74&#10;TeFPDt1d1RPcW4vEUBkrYjYUCwVCmmpMDqHKGQQYmro2hZVGJCpTHRtfypSWAi0psKIpZ3bqWcqR&#10;l78NmiVw4XNC2Cbybmgi/GzUJhgQG44Qtp1fL6sFAUQXwYRADDtP4J5ytP9sJvZ/KA17V6fh0NJJ&#10;OLh4Kg4um4W2c/Lh+fZxwNXnAJvej9i6E9D30wIc+Ox47L8gDc0nTkZL9Sy0FmdhqLIW3soVGClc&#10;hIHiMhwpn2kcgveck4Yj3x6PvqtnIPQIG7kWmewkkHHwWENLLAf/0Hh4mCc12nCAZUDkbgCZtIkR&#10;lpMrmx10EcLOC4nKv0OU/mfEw9vIbN4gy6EgkTNdnNqRNG/DYGTqpuAW40nSWKuEyOjrSSZlScJF&#10;gj352zAkMTXL2FJkmWaS8YqHGqaZYqgiMdl/fxvLuP8mI/+7W+p79pt6nryYQpS4hOm0eRZY0NAR&#10;88XrypHKJRH38MYuRKnBu57+FYZu/Ag18pXU0CuoqZcYChnwUk5AU26tMXWF8K/LMlp9aN08gpcc&#10;7vPhrSuFe301nE1LMFR/HLrWn4qO6z+OoYd+Au9bN1Bje54A4Qi/7DSgwgxtMT1marWOKWisIGFO&#10;+N/Yckj9Hku809SLLEsaJjKWM5PjMNw8N8Q6dERD8BhLD79DEJCI8N5k3WrYTMsdyK4huBEyx1Ee&#10;G92azwXhRYjHQZ7TkobW0dlALpapyk9LDoQJxEIU6n4+7ydg1NIJQe6Ns63KmX8m/SlJz72OR/Oa&#10;Ami2vWnoLBHhcYhplWrP3wLUUU19DrkNyIq6dsHTfA+Gd2xGz2O/Rs9dX0LfzR9E7+YT0bdxFXqa&#10;VqK9rhY99TVwNFbC18A63FQGz6ZiODeWYaihimCnHK76UnjWF1LzL0fvmhr0Xfd+eJ/5KRIdD/Lb&#10;R5l6D5NLcMm8Uo1m2mWJYBtnmlU9KdJv619lBb2pF9MeRXZ7Z/29cxt7Xvt31nnqvP5S1kTTN0m6&#10;VyDRRv81yeF5PmDSqbZiernZ2/vsu81NusfUh+qJdyXf+a7EfFm+YS22htgy7CC0hvQIYpg2lYEs&#10;iYgRGMf2suweZPu+hiDji/D4T4bHU4SAdy75cLq1JgyTD7ZVIP4662fbTLTcMA7DDxEUvJINtBDc&#10;DJDcBZQdc/jsRLgIfAZ9aRggOQIT4PZMobInB+FpSMhKIgVVQ1MDsxDvIUDpmE3iNzr4nk7y+w5F&#10;19XSBAuReI1g5Zkas3yKZ2sxXFuK4CUIHvhlPnq/l4OOr2fi8KWzsPfjU7Hzw5Ow+4Lp2HvWdOw4&#10;YRJeWZ6GV09Jw/4vzoJzM9/zxkqglXKuv4J8nWk30dqTw0Ek+dAofpfklfVxsUNJxveGPN4AG54X&#10;qJEM81EGuPmMX744g+MQ7VVYjWm8fxZ8rfMI5o7HoVtr8cQVBZ1P/KHgj4/9saAiKXrf2/6rG5A2&#10;bt9tiy/ZffvC7W0PL0wEdlezIdXAzwr1OeTQJPDCStPCVQQuMQ/BhG8SiaiY+2MB3gRIVJljrCxm&#10;WMhMIxa4ISLVGOMxAS9THEEQUXmAlRx0s3OwkyScbMxE2Cb6bWAa3GxQQX4LkZkIuymE+tnQjrLx&#10;vVCLEBlaxxdm4MiZE3FwOcFJxXjsq5iMwyfOweBny+H/7QqE7zyFDf5M4LFl8N5QjPYfz8auD07E&#10;q0snoL26AD1FuejNno/Bwhz0leehqyoHrdXzCIimYs+J47H7Qjb4r45D59VMy8PzENuVZSI+JphG&#10;eboHmR95usuBTN7rMosG3BlM8zKEAhchEvwN+dd9ZApvkvl0kEuNkCFRGItxyieAjM2AjCSjsTOC&#10;UgDE0liGpNgOhsiIKB3G7FPPiSmnyDLEUeJtST4tWHDsx5jt7ff/Nf2t7e9dG91S39O39T7+4mGI&#10;e8I1pl7/vwO8kHlL8MZiLmOJiLU/AveTP8Pw9R+Aq5Hgcz01m/XFhgI8dteXY4RC0LthIa9X8Xcp&#10;vI2F8DUWUcsnsKmrhHttDVzrl/C+4+DYcBoF6Dk4svlfcHjrN9H65BoM7H8Q7oE9BNNDlMn6NlN7&#10;TOixVM2xiGWcrA+zXs6YMkodi1S/tu6SgoyC1Qw/8bkInwtpyrJARLL+ZImJh6kVa0jGaOICLEGS&#10;FToCDppeLcuBSk0WuwgFUFgWDwpH+dQE2V7UItRSJJ4NMWk2pg5fK1LaJEyNxi/BqjbDNPB7VjhK&#10;cAoAU6DyXrO0gPllWhb/VC6qQ17ntw3AU4p4n/GxCDsMgIn42tj3WyikdpmYLIlD9yH01nXwbF+L&#10;gcd/iZbbvoqW6z6Ozo3noW/98RisXwZHQy18G5YgtGUVgtz71pfCT/DiJbgZ5rW+rR+Gf/tvgN4n&#10;jHVKvmIxTbtmOYEgxvgSqeJYFkwu82FJvw3QNzlhfZiSsRZL3pEku42tT21j63TsebVmkX2rykk1&#10;bs/ZoatRoGHLWN8WtFT7YRqSYJFVIfxnnJ2t1ZX3mTqw11OkT4+mQ1/Ul1NAxfKBsaR2J7L8RW1M&#10;3xb8VRskwOU3gyyrKBTgr5v3UsGK3IGQ9zcIjnwJI4PHwzVcCt8IQYxnBiLkfdGeuQT5WcDgXEQH&#10;yKsVdJRyIOSejGDSUh9zK0bLfJ7PRGQ4i/iIyl9XLkFDDhJadmC/YsQQjGwnPUug8kg1EncRGF1L&#10;YPKXTHT+Yiaavz0Nez87AXsvmoj9H5iAfeeRz5/L/dmTsP+0KWg5iQBq8Wx0VM1DS2k6mivSKR7m&#10;oL0mC90VBegtLoajqAr9pWVoKZuPg8dRXlwyA4612Yg/T4DUwjQM5hJIzTTgxIAVghcTCZ0kOWb8&#10;XVxWhklumRhmRq6RCGYk/xTgz0u55uNxQACGzxmFfWgWIgPzEOqeD/euXHgfW4o311QEXvhTwY2v&#10;ritamBTD723/6Y3AZddN1R88eEvVqz0PVyeCeyoR6CqAZ4BAgUg7oCnDmg4mpypZWARYvIosax2o&#10;jIc3AYoFLrYijYmN98Q1ZZioWzNt7NpFrHgvhbvGBDUMMzzTjkceJRg5QKR9qNxEyUV7sY0j0KPG&#10;zkrXaqkBpiXMTsHGoYYRHiDIUfyWtxYifl8FHL/OQPPHJuLoienoWpKPw5XZ2F0zHS1nzUTfdzMR&#10;3Ezk/gKR9purgJdWIvHQcfA2LcLg9wvRedFUdJ8xEW0rJ/K56WgvzcZgMRt70RI2/grsq5qDN1ZP&#10;wO7PTkZ33UxEni9EXL44ctDVeKvMhNQmYq65iAxR+x9aDK/zbAq+r1Io/YkMYxsZwj4ypV5q1Q4y&#10;Cg+FBxkHBZYCS6UY21gfir8mK2BsvBExKAp3zSxIKGS4ZVjG5M/7zP38rXus62QKKIkJjjJAK37I&#10;p0jaxjLDtwEmQ/ZZ8/zb7h0991/Z9KzSbJ2SJbwFXpQfWQMkBAlqmNaQhjfiQxRSB9k+7kXoiR/A&#10;df3Z8GhGCgWanDlDdVnUwnLhbCrG8IZKDG2qpmZfg84NtejauBT9m1eg//pT0XvD2ei55XwM3PEx&#10;uB74MgIv/BTBHVcjeug28u1nycT2k+F2IBYcpDD2G4uH1gQy6SCQ0AKPCvImh1DVFyVPknQsIMOy&#10;4zUJJO1HryVJwkM+GRoGM+BVFgPN+HEx704ekyIOxDSVWwsWxpysD56DgyU0xP0Q3zvI88PmmigW&#10;5/16jmTeY6Kyuo+RApylyKxnRUEf13ISCnbINmSJ1wga7V4AiULwWPpJTIUdzrCi3uaELYt1JwtO&#10;gHmXRUjlpSnYxnrI94jsuwjYomyzWngx4uRLVJ+9xPIENcME9p0PI77vJvhfuBJDD3wXPbd9Bh3X&#10;Xsi6OxMDG4/HUMNSDJJ6m5ahvXEVjtzyYTi2/xbRvkep5LSwf6kMBeSTZZ8EBKk2liLbZrW3ebKk&#10;HI2SBaJj27/u1cZ7dWzq0pZLqg8Z4ntTfdZ8l6Q3mr7JmjPvMqXGugDBOAb5uQHAP0B+OsB8MA9a&#10;MVsOthGCeDO7jf1BQ2AClGYIz37nnekb5RWjaR977tg1kqnEZBlFCPJ8/JYn7CbgDRpFQUN+seBR&#10;Ns8X2AHvooL6M8qCi+EdJogcykDEoWGWGeTpinJLge+fTqE+A2EHlVvnfIIaAoMj5JFvEhw8S75+&#10;fzVwC3nwhnLEr8pH4DdZcP1oNvq+OQOHPz0JOz6Yhh3npGHvWeNw4LQ0HJaF5Pg0HFw1DkeWpaN1&#10;QQa6qwhEqFx2l5CKc9FfnoX+ikzu56O/ZD4GirN5nveVZqCnLAsDJTnwFlCBzayBd85ChHIWwVNY&#10;jCPlk/EW33/4++MwfMcMRPfMQWIgHQkq6nZ2EmWVAExy+EgKeAq8CLjIdUBKuwCLmUErPxcp2O7x&#10;cGtoLEQ5FVToD/mETkJ4MI3v1hp9U4GBacaHdOixAjTfXOHd/pfMNc9elZmTlMbvbf/R7c7LMtN3&#10;bKn85cHbFg70PFyJ2B42NDmp9mcTcc5HJJgOE7bfr7D94xAKkAhE5Cyl4RGIBFRUuUKnSRIajRKo&#10;yAdEK0krwFtUwyredN5PpO4gUOktRmhnHjzbMnD09+Nw6Ntp6P/JTDj/kIlAYwFCt+Qj8TDByctM&#10;025SM4/bCGi0OFg/O0W/jkuQaC9DQutovFYN901F6PpeBg6enY79i6bhMBF4S0069q5Mw64PpOHo&#10;L6bBewefe2MJgdJxZJQEMq8tR+IxArYtbPA/moJDH56EIydmoHVJEY5WFKJ5QTYOHT8TBy+ejMGr&#10;ZiH2DL/dorFWahLULqK+KWQ8M9l455AHVSE28H4Cs+9TdWoin6NGqIi46CKzGqHQ85OpkzEQbJjh&#10;ETERMhgekMRgRxmPZahjSQxLTDfJrJKiQyJfQxjG/05WcvLuhILYUTjE5NeAfgqTIfgpwPxkTIFo&#10;cn2fKAWv7gsSFES4F8Oi4ArGvYbIzkgakNDAhICQZcb8ZwR2CniJ9DuVZnuP2Pi/v41lwJoKLZ3d&#10;kiCMhKFCxseMYJQDbSyh9X72I3JwK/ru/go6G06hMKvGSH0pAgrQ1lgOB8HM0KbFGNy8Cj03none&#10;Oz+Cnvs/j65Hv2UWbvS9tR7x5ruQGHyebfEtCs9DVDnbjHUAURerg0KCAEVMXZYVacHBWAKBiF2i&#10;QB4CgoQia9Ww1iJjMWG98kV8Tu/gHTEKoRiBgxYVVByZgBYW7GHf6UBi5DDijv2kvWRsO9gnXqUA&#10;38529SLb9XMEUc8j3vk8ou3PINbxDKLdTyLW9Qhi3Q/y/P2Id2wjgL6X+/uQ6CI47n6A9CAB/0NI&#10;aN/7GAXIk0j0PGEDv3U+hlD7Y4jwPZqOHe16GrHeZ4Gh7YgNvkrawbTsZroIDr0sD5+mMw8g4aeA&#10;DXhJmsUjSxBzLTIgW6AuxPoJsl1rHzbATpafqIjlpmYhv5holC1WxKZhWi7bSET1yvdoWrX8iRTa&#10;HzEHhWUPv01A49zBvDyO0KGb4Hr9cvQ++W203vs5HNz6Key67pPYc8/34dxzM6jO8oVMa0IBGC2o&#10;sP5gtg7/ekv1KbXZJFjhcykyioCxPEn423cYIGKOeY79R+VghvRk2eEndE2z0BICHEEf4iH5Z7EN&#10;8Jyf5aMQ/iqjGEFJIsJ2FmpB2P0qQp3b4Nh5IzqeWY+Wp5vQv/9RhBxH+CyBasjNPkrlhABGYEl9&#10;UCBIFrAUn0jRaJ5EyvPfouRmfipf5Dm2t7GPKbCdj8fqhbJ46ptst4l2vvZZ5qsJIS/B/sjJVNgq&#10;qLDNJ6+ngJZbAIV6mAI64iAQ0FIBR/PhfyYdh66ZgBe+kIbtZxGIHD8VXcsy0b0gE201OehYWoij&#10;SwpxeHExDtaW4FANeW51EToqC9FfloPh8lwMlxXCUagZpezXOYvhyKtFbzbvyZ5PkDIXPTWz0Llo&#10;BnqOy8TAySUYOLUCXasL0UKw01mahWGClZGcBRQ7y+Dks/0Vxeg4cTb6vzoHkZsKgR1FSHQyH06C&#10;CjNF2vpv2uEgyTIq5hohGLHTpxUWIyo3AQIbE6mdoMUAGwIXraGnxYbdARL3QcpOExfM3DsBQacU&#10;fZZR71yEKbMcLyxGyx2Lhp+vK77yoSsWz02K5fe2f297+eqCaff/JfdTT9YVvdr58ELEmheS2RUQ&#10;gWYiPjif6JmC2jfdABCtAu0PpnFv45WYgGysMDMPPjUGaCrYkpn77pvGiptMfjeJDV5OTkK2OWS0&#10;FZTni4CnF8C1Ngetn5uKvSeOw77aiThQNRX7KqbwMkHEiVPRfcFsOD+TBec3cuH6GTXqq7PgvqEA&#10;wYeKEX+eYEbOWfsJbI5UElAsA/Yez/euNLNNui6dh5bVs9FWnYOjpdk4XDobR5amo+vCmfD+hgDm&#10;vlo+v5xgjflup1ag1U93lBLIVGGkiaDl32bi9U9PxHMfScOB70yHdzPL5kU29tY8gpR5BCgEddQ8&#10;FKnS7yhHwLGCjfPjROq/pRZyO5nPq9RwetnxrUarReLEFMR8ZAoWw7FgRQzR8pO/v6UEvWWkKYBg&#10;mCY1p3iEDNNP4e7rJFkTfcJPIRTpI/NzGuHvZwo09dfHZ/3mu5Zk0YlGmBb5WUgbE2M01o9Aksh0&#10;+dto0knQlbISjQUulv79zaafeWF6UoJD7JJvNlq8LSOeZVqttYMCjmDABDYLdMB3+GHsv/NH2NHw&#10;ERzccAHar78I/bd8Cv13fhnDD/8bRp67EuHXGhHddxfQ8RSBymtsk3utQAzI2dVDgEdBF2Y+QmTS&#10;lEWpciBuISAjGKGQ0fpHsSiZeYTgQ0NWZO6U8JZifE+cAj7Cd0YO870EqT6CIedrVKZfJGh4GtGj&#10;DyF6+B6EDtyK4O4bEdi5Gf43GuB9+S/wvvA7uJ/5KYYf/Vc4HvwaXNu+CNddn4Hjtk/AufViDN34&#10;MQxc/1H0bP4gOpvOQ3vdaWhbdxK61p+A7rrj0b3uOHTWrUJX3cok6TdpvWg1uhpOQlsdaT2p4XR0&#10;bTwLPVvej/7rL8TAjRdh4OaL4bjj03Dd80U47/+amXLsfPiHcD7xc3he+AMCr17DtDbCt+sGBA7c&#10;hkDz3QgffYCM/nGCpKcIsgiwBLZcbzLfLNtIM8uD7S3O9hcl+AgTqKm+ohTAFMI2Rk4IoVAIYZZ7&#10;hGAwpjbHcjeLJ8YImFPr9yRU1kN8noAy0WHfHdxDsEmANfAyq/FJ9LxxLzrfeBDuttfZzuWrYdup&#10;tTjKymMtYIaS7WyU1E4tcBkFLHqWwMIc2zZuwTXv5q1qFzzFNPMcfzPZhuSzokVDfew7sjoZy48C&#10;KcqxWg7WIZZFgOUSYBshyIr3PoPw/lvhfeUq9D/8XRxlXexr+hAO3fhltD92JUaaH0bMS0DN9hWL&#10;y3pm/XiU1lQbtXxD6ftb4OXvbaP32GdVBnJC1zdklZN1Tn1NZaDyU9TnYZZnG8+/QkB6C8vitwgH&#10;LkXAcyq8LvI+93x2qVmIeKYj5ByH4CAFf+9MRJvnIPhABroum4i95xO8VI9DV+4suHKL4M2vwlBe&#10;CQbzCTgKy9CbV4QB/nYXlMGnfWYuhjIz0J+fid6qPLQszsL+1XPQfO5ctH18JtounYHDX56K3h9n&#10;w/OrhUhcdjrww/OAz58O74XL0LGiDM3F+ejIL0BfSRGBTA72Vk1H8/vTMfjTLITvLUVkF/l5H2WS&#10;Mx1RDf1oEolkG0GGtbRoWGiisbCkgt4ZP03KQMlBA2xkoSGl/GTCATntyodzCoHMVASDitROmclz&#10;QddURNzT2TXmw3+0ANGDS9D1cBVeWF8S23ZFySN/vDTtQxu/+p4j79/d7r8q8+RtV2U/8lhdYaLz&#10;ycWIHFlMDawAsWHNtZ9KwazIg0SiMo0RuCjSoSwo8u0wc+lZaQkFENJwEsGK5sWbYSJWrKLLijQ8&#10;pLWL5Oyr1UcxlE2QUAq8UYP41kUY/lExWt8/DS1LJqK9bK6JwjhQVI6h4mo4iiswXFKG/sJStOXm&#10;42hBDlp4z6GaSTi4bAKaz5iE1o9MRvdnp6D3y5Mx8qO58F9egHB9OaJba5G4YyXQeDIS3z8BnnMW&#10;Y6SqFiMZi+Gbs4rJqEb78vlo++w0auyZiMqy00Itoq8YGGFjHs4ng8mjMp4P774KuF/MRfilLMT3&#10;ZlAgzeE9M00ZhVwELp48OL3L4XJ/gB35+0TYDWRW1Hoj1ATjHWR6HigybESWEZnNBQjINA1RYqZi&#10;hRhTcBKMjAUmo4xmLMNJEe8z4l4Mhww/3Arf8Ivop5Dp3HED+t7aSoHzIPNFweKkQPE7yVB9FBoB&#10;CoogPPy+X1YYvifMV8tqAz9frPnZQaYnRKZGQWN8LgxTF4AhxCBDV9ptvBNrsTG+KUqbSeHf22we&#10;yAWTh/IPEGjRasISYvyttIhBC0jwOxqakV4oXw+t7yLNPDy8G/2778bgjmvh3XMjtZh7Ee14mgJ1&#10;JzWoZrZDCgwCubjWfYraUPHGosO6UFkb9V/rJIUo4MLMS5hgResKCbBI8BHoCaiYlZ1DLLsgBY9/&#10;J+v+JX7jMaDzbuDwDUjsqWdV/xneV3+D4ad+gKHHv4W+h76E7ns/ja47Po6uWz6EjuvPQ9vmM9Ha&#10;dBLaFSiuaRU665ehe/0SgpCF6F1Xi6H6BXA21GCkcQG8DVVm1ehgQzXCjTWIrq9EvL4M8fUE1vXF&#10;SKwrRGINgbRoLbXGJMXWkeoKzcrSUe3X83d9CaL1ZNKafVVHIbO+AqH6avjrq+BZXwU33z3C305+&#10;10EaZDq0+GMP09fVsBTtjSvQ2rAKzU3H4/DmU9B+wznouOlC9N/+MQxvuxTDDxIsPv5tOJ79IUZe&#10;/jVcO6+C5+B6RNpvQLzvfjL/5ynVWW6m/FiOAc2UIpjXGjxR1qrql+WtWDByNQ5Dzuse1psHUbVV&#10;1p0sWDEBm5ibVTZC8EDgGaKgDbHNBSl0SapDvpB1xnYjwW4AiGxjarfqd2MBjBqePU4BF3OdwMMA&#10;l2T/tII92U5JAi6yJJm2KaslT0gdYQsyviKaVh9UBOGo9fGBl4DLQSDb+TBB9GaMbP8DBh/+V/Td&#10;wnax4X3oWrcafWuXYXjDcejdch667v4msc21bHY7mBQBhWGmQpFy/WYYR8PMspAYUCaeYSxDKRDz&#10;7/e8d98EzlJKUZJUHio7o3SxvzFPZOaG4olBpuAg73iWPGMLgqEfwev5GGk53I5sVi15fojCW1YI&#10;LTOgdY8OlyH6WKmxqHdcPAuHVxFAVM5Ge0Um2iqoYFbMRWv1fHRRyewuzMJQTgECuZUI5xLEFBbA&#10;s7QI7g+wHf9kAXxryxC+ewHwPOmNRYi+uRKJV04DHnk/En85Db4vLUXnCYr1lUFRk4X+0iL0lOei&#10;pWYqDq5OQ9sXKcM25QAvF1HvyCXQ0qzZaeQXUyizqHALqMhhNwleUm4QdhaSlHKeJ1Ax06cNWBnP&#10;YrFyzwwvGSIIGmE5uGaa2VlB7wwDZIKhSRhxpcGvtfG8sylnWDaDxQi0L0Dnc9V4ZWM+bvzpFPfl&#10;Xxp39R++k5aZFNXvbWO3By7LzbjnyszfvtQwf7Dj4WKEj1SZYRyFrdfcdfm0JFjYiQALmYgxYXxb&#10;kothqbIEVLQWkIPAxTnFghOeM4tdKWgQK9CgWAEXBZ7TO4cJXo4S4b5EJnpdAfq/lYlDJ87E4aJp&#10;ZlxyuKQC3XnF6C4uZmMrh6OmEr7ahfBWL4SrvBqDpWXoLilAp8Y6S+ejo1gRHaejo2IO2ssz0L2g&#10;AD2LctG+bA7aTp+Bjg/NQP+/zIfzw3nwnlOBkepquHIWIF5wIry5y3A0Pws7a8djz/njcfC7E+Bm&#10;miAv9jYKBGc2Qr5Z8IVmwuufg4iTjX0wnyAgA+E+NsJB5omgze/IhNOxAiO+zyMUX8uO/QhZwS52&#10;/k4eS1vykeFqhoeAC3kj+YuYjKwusiyYYYmoTNsEIZSnKf5jQIn5keSabyO7pd51bI0TCVpF5PXu&#10;grN5G448+RfsuvUH2HXTV9By9/fR/8TvKFzWI3r4DublWQoSzSiQRtvHPZmkmJNM4XbUA0bhknap&#10;NBrmaAWALCWpNX6sLwMBDEkCgtyNNJrGd9+S+TBqK/POZ/SnQRdBMGmwumQEEYFTQg6rEX6D5Rg2&#10;UVP5LQq6WNjBdqWhDYX472Ba+8jUXUydXYHax3d7o4R1VIsD3PvI8H3G8kQwaVbmdZEGmIQufpDl&#10;EJX1RMNHSevJ8KtIdD6F4IF74HptA4af+SP6H/oxeu8jOLnjk+i/+YMY2HIOejecgr6NJ6KPAqi/&#10;cTmGNiyDYxMFUhPBuWYyEYR45DjcUAk3gYSvgcxKVF+AUEOhoWBjEUlB9bRuTymBhdZo4r6u2MSk&#10;8ROMBNfnI8x7o/Xc1+cSmOSR8g1YidVpb9c8Muse1eUhzOsRPUMK8VqoTqtNF8Jv1n/SN0oJkJge&#10;kr++iO8uMlF57btJDbmINBK0N+bDT/Lw2y6ma4QAykEFwUVg5WxYgKEGgi+Cne76xejZuBJd156M&#10;7htPR9fN56L7jo+h855L0XbPV9H+0A/henUdPBTO8dYHqAQ8R0DNcvbvZ/0R2ISOkNhvQtTwNTQV&#10;Ur/gju3BxwZBGIORuB+uuBdutlU/j+WbERTwYd0KdMofhGiT7UfCV8J9jEBWYzZtz4KWFBnQktwb&#10;4ML3HbNGso+mrKSaYqyp+hFjkSDMZns0K5JLaZDPSqybAIpghW0n0fckQgdvhuOFy9Fz39fQc9NH&#10;MbTldPTXr4Zz/VL41tci1LgQfoJVL8nVuAwDN34II8//CcGOZwhcOviNIZICzBF8M59hgryIvmnA&#10;i1UoUsDF9k/l7T+3Wf7x9jIyeTdKgvrHIPck+RHx22ZomiAtyjLQUHQcO1lm9yAY/hMC5IGB4VMp&#10;QwisqfRCgTt9U+FzjEdIy8gczQNeLELg+jw0/2Aytn8kDXv+ZSKGv0El8QfsG98k3//YfLSenI7W&#10;qjkYLCuAK68Kg1Re+5blo+tDmQj8qQaJx6iUHjoF6DqeivBqYPdJiN69FH0/ysOR96ejZUU6Oqrn&#10;UTZQDhRl4GhxJpqXZmDv+VPR9cv58N3LdOyjEjCQhxHnVHg8kwgu5LMocKLRASrnxtdFYESyzJJm&#10;EwnY2CCrFrwYACMlntcseLGyz0yjVjwws4TBbL57JqJe+Y6OJ7jj836+R5YcB7+nsnLnkdeQR1Cp&#10;f+PmktifvzXxqd9+Me3MpLh+b0ttN182b9aua7N//9amzIH++3MQ3ldsLCLRYaJP73Ro5WMN88jS&#10;EieilDXFWlRY2AIkSVRqkKlmHrmS1hVWoIIHpRxzoZlBikhIirEBx/v5/n1z4bhrGvb/JA2vXJBG&#10;4DwFR8syTEh/R9EieEpXYbCoCr2F2WjNm4W2stkYXF2CyMeOA75yKvCtM4BvnonQpSsw/IFStJ8w&#10;G4cWTsWRmploXTAX7bXzDB1dOAvNS9JxaPFMHF2chd6FBXxvLvozc+HJqIA/qwbunEoMESz1leag&#10;dXE6Oj84C57LshC7KxN4ay4S/ekIEj2POGfBPTyfmj4bmLzke+dzn4HIQCHCjvchGvg2O/0N5AQv&#10;k6m0UztykgVSgEKaJJmOBC2P7OwZrbfiM1YAo92LyZIhkGdY+ivlSQxpLL19SzEfXYvK7yRIAOPt&#10;Afp3Ibj3DnQ/+EPs3XQBDm06GW3XnYqOa09C761nU1v+FEZe+Aki+zYi1vMQOxLTHtxPwEJBTm1L&#10;DDJIBqYx+kCMxxQOsu8IvhgTOZOiabAa3zezZZgfw/TF/JnTv78l85LMtO6X6EjZj4zlhQwSEYIh&#10;I8T8RlMXgNFQloSJxI7uC8kyw3cY5i7iO4Jkvkqf9sGYpgBTwFH0BaXBUtAkqM0iQu3f1862SeEp&#10;INd7PyLNWzDy+uUUOD9G36PfRPd9l6B164fRfuOF6L3hXAxceyoGGldiuGExRiiwPQQmwbWkumoE&#10;6qoICip4XMZjxZkRlRIkaOaTQAHBAfcBAgnFNAkRIITXU0slBUn6LR8vHwGCr6HEzJzy8Hmfoso2&#10;EmCQvAQ3XgXY4z1+zZjiOXON9wsQjSWBH1HAXE+d14KN+s09yVOv1be5Z9q89VoDqtCmj8AlQuAT&#10;E/ipSx4rsi1BT6SunPsKAqFK5rUKPu796+3ex3IIrV/A/FXwuNzEb5FFZ6hxEfqbVhDcHY8uAr2u&#10;zWeh87oL0HHLx9F335fhePwHcD//K3jf/AtiR24Bep4BBnZR62X9eHrMsg2xiIugwc06JGhhXQqC&#10;BlivppepbRJMaxp5ygdLx3JAVTtKkQUkKUFPQZ0CK2PI+i3ZYVGzEKfamyyMAilxN8GLg+19kPho&#10;gG2IYEXDQJ432N8eN2Bl6KlfY+iR72Hw7s+h+/oLTWRkZ8MKlu0ChAhAQ2tyEbuawHANgeQaAsD1&#10;i9BXtwSD154C/2PfBg7fjrhzN8GLhiOdBESKkKsJ7/IL4icJyBXq3wwjaQkEKRHJPFmg9lcM5O9u&#10;Y8HLsbLRnt+Q03g0MUBSLCA5fCctZSxfRerVdPtIjEpP/ADpRT53LcLuHyM89CGEBlYiOMw2MsI2&#10;6MkxUXTDCtbZOwvx5rmUA3mI7ygCXi0lLQJeXmYmUiTuIgj5WSF2nzMTO2pnoqW0AG0lhWipmI9D&#10;q9Kx+4KJ6PlVDuL3rQBeoix4+BQE1yxG16czcHDlRHQtnoueynk4UkJZUJWNIwvm4/DKuej8eC7c&#10;VxQj8egCJPaXINbLvueaZZagiRJgKZw/pFybmbRJIJKM3Ks1lhTHxUTZNZYYghUCFJHx99QQk8CL&#10;sdDwmWNEeUkF10wDJ3hJKHCpCWAqgCRwJCJQIum3YoJFj8zFwAvzsPeOSt+j12Q0XH/Z7DlJsf3e&#10;9vrWorKdt5dseev24pDjxRrEjyyjlpADfzcBh2MiwrKSsMIiIaLHAAtUSFLTwuTEJB8Wmc5YSccc&#10;c12qIF5nRaXAi1Zc1nx3s+oyz8M1hRUzDYlu7lvnArvmw3XvdLRfMRX7Pz8Fh8+bgJZlk9FePA99&#10;mUTDBdVwly8i8i7B0aLZOFBBsLNqKlrfPxP9n8lE8IcVwBUEMw2nAVtIm49HomkJnH/IR/v3Z+HQ&#10;F2Zg90cmYc85k3DgpCloXT4DHVWz0FWRja7SLAyUFsJRUg5nYQUcuRUYJvUS2BxYMAVvnZ2G7l9O&#10;ReC+OYjumUemlMG8sZG7ZiNEABMjWo/3VLHxn8RG+wkqP79hJ7+FrOU1UidJC6HZv4hxehNIEQNM&#10;MhhZSMh45fsikpn6GHLRMMpfbUlBf4xSW8rUay00xiFR1hK90kuB7yCA6XoJkR11lMufRdvmReik&#10;kHM15lH7n4uhumz0NSxC77Vnof+uz6Hn4e/A8TK1vuY7EOl4AvGhN9kx9yMWOkqNi9pwfIB7FxkU&#10;3838mLQar0sCjTCZPhmahIV8VaTHMlXH0iYau6WYpXmPBARLyYIXKiQsTfkMKIptQpp0mBpuisg4&#10;JYDs9N8E/HyFLCrBKH9zH4hE4QsQaIUlrPhNvjsh0OOhIHB3ME/7CNS2I9HyCMK7t1LLXY+BB36P&#10;rrt+iJYbLiGdj47rT0T3dUvRuamS5VNGwVsB1wYFRatBuKkSYQKC8DpZMQpNePrE1WSEV5ciKlpX&#10;hmgdr68vpRB/OwWT5Cd4CBIoGCuKLCcKzLY+E5H6LAIcgRgqE/X5PFdgVo2OrKNSweuiSD2P67Un&#10;cOZxuC7LxKuRlSRyjPg+vVP3EhTFCIp0TlYa3Wuumz3Psw2EGzJJWST77VB9nqEgnwtqfSTzm/kl&#10;aAprNpcWRiRAUxwdBQAUQDMgTZGMSdG11GivIa0tRowCOqoVsOsKeA9BGclFEOSsL8Lg+hL01Zdj&#10;YMNC9G9aguHrVqP/2hPRvuVkdNx8Pvq2fR6OJ38G7+trED5wM3HCw2zTLxBwUtMPHma7bCfQZr3K&#10;IhBiHwuwfWh4k+3KgA3WvW1V1lJo2huP1G+MRYX3aOjFWA8N6JYnmv0TIBJMNwoHgbkiXpMJEED3&#10;Ix5oZTp2INT6OFw7r8Pwi7LGfQ/9t16K/i0fNQtJDjYR4DYtxlDTQgw1VBAcslw2lSCxkYoP6w9X&#10;U/m5pgCJDQQ1G89A27rTcOi2S+B+c61xnDaBBRVGgb0hQtAUYvrMCCdJoF02Ss0u1Ayx/zvghX0v&#10;wfIk/9ICmtGEIiazLEjRqFVYUsqKovhSEPD+XhYt6yb0IJW5NQh5vk2l7/1U+mrhd2XD55mNoE9L&#10;DVAh9M2A3zuLgGYeZQfbqSuTOC2LcigXOKSAcpUYvjwXBy9Ox54TZ2LfEgKQBbnYTyV3b80cdJyX&#10;g5GvliH8naVwf5bt55xSdC/LQ0dZFnrKstFflY/O8jk4VDUZh06bgsFvZCG+WcNMixA9VEb+TSWU&#10;vDyi8ByUUxENE8lKQjKr/BNwmDhkKWdcgRQj6yxAMTNqKRd13QwR6ZrWM0oq9Ak+a4j3p3xCjVtF&#10;8hsmQq+ZyELg4tPMXf3WN6Yg0ZuO0KEMOF+owJNXzY/d9ZM5T9z1b7Mvuv6y4qlJEf7/323vtaUf&#10;eP3G8teGX65NhDSv3cfGMjIX4UEWoECKWeNBPi2suGTlqALMipsGRdq57SkQo98pB10hSgNgPJb0&#10;2wAdPa9FtoaIQAdmA30ZSLQRPe8qAZ4jOr+xDIOX5aDj0rk4cuY0HFwyBS3Vc9Bbm4fBBSVE0vlE&#10;0nOwt5CApCwNB5eN532T0fu5DHguq0RkC1H7IycCr5wC7DgeeH058BQR9h0VZLZFcP1yNnq+OQUd&#10;n5qKto9MRdf5M3H0pHQ0L05Hy4K5aF04H0eWzcbukydi72fT0LduFsLPZgHNpH52LM9cBL0ZGGFH&#10;G3FUwzd8LiKub1G1X8NO+wQ5wF4KVmon0krIQNi9yWjUuckASLzRkpjkMUZjGeo7Scz1727iTSl6&#10;F1yjd5hxccNs2wgan0HorXoM3nUJejafDM/GWkSojUfMtGJq0hS4rvol6Fu/HB1NJxHknI2uW/4F&#10;/Q98B94Xr0Bo381A5wOsu2dYDrvJOfsoH+Ss6mZ25PAqYEGmptkVBjklQdgYGmWoNqEpQKPTIp4h&#10;yYIi3wExar5L1h9+gx8lx5bwILThu2MsX1lU/ARJ0g1tfApqxJpVFRnmfZpuyny79pERPIfwwTsR&#10;eKUOvmd/B+f930DvdRdhYDM14ob3ob/+FAzUnwhH42oClFVwUeA4KVCdbDNuCmxPYz68DfnwNcoq&#10;QgFOMlYTlp1WapZQll9JbF0xgQvBi8pTVhZeT5EBKkmrxtuJmvc7SMNI1ioj0pCPhoVEGsYRAElR&#10;tgEnAjwie2703ogAiwEwouQQ0LteG6UUcBFgEdlVqpUum16bDw03WQoRxIjUhgxgI5Az7SmZ59Rz&#10;PuZF71G+bBTdPGPdCRAABtYVIrCmCH4CnoCWcmgsg3cDy39jJQaaqtG9gYB7w0p0bToZnTeyzu75&#10;AtxP/RyhV69CbO+1QNsjwOAOAlP5crFNBtluJFiNlcU2Rf2nWUGxEM9ruQD5xVCRMO1JVk8BGLYp&#10;WfM0Q8pY6ngtHNPCp1Qy5CwbHGIzbEO4+xX0vXoj2h/5A1ru+A5ar/8Ewf8FZl0p93oCkXULEGso&#10;RpygV75FspwpFk2Av0NsFwKkcbNQaAZcV2fBVbcQw9eeg96bPo7ex36EaMvd1kcm4SJg8BK42CFn&#10;rRNlF7aURVJ+NrJ2ynor64sUIwE2a1n6z4KX0T4p/pPqlynQR2AkgMI9tRTuLWg5ZmUljzM+cCon&#10;w+fYX0FwhxfZFwk4fb+Az/FRBJwrKBfYTshH5esRGEmjfKCs8U/lPSl5IdeDdMQHCe4kl57VMhCl&#10;aPvMXOw5YSr2VaYbn8fuQsqDwgL0FmaR5qOvKAPdRTzmtf6iAnTLt6VqLvYtn4jmj07F0B+yEHuM&#10;7ztMhbevkLKOyiiBU8SXzm9OhZcgI0AwIqVbIT9SPpvGt4UAw1pTrEXFOPGSdN2EBjEuEnyG6des&#10;JCv/kssUaNkYH8FK6j4+c+x53qv3614tRGzBjH1Gw0twUiY3V2LokRK8WZeHO34699Ad/zbvX5Ii&#10;/P9/2yOXVcx66YqCX+++vnyg85Fi+JpZQC4yYO9M+IcFRuYS+c2mdjodcc3dd8wgipxOktMuwYmp&#10;NAIUVkiUDc9MgXbLEZfnhFSTdGzhKiJRuAR8CIB4LCQrZyj4+E4i8LhnDmLODMQH2KC6KpA4VE3w&#10;UYPw3aXo/90sHPrUOOw7fQJaF89DX0kpXHkL4M5dCHf+AowUlcFRnMuGOgMtSyfhwNkTsP+S8ej7&#10;TRb8NyxE7FGCmdePA/aTmlcARxeT0dUAe0sReykP4QeyCZgIRK5mw/8ZQcy3J+PgNyeg83fT4b6N&#10;wOr1PApsrX0xi2mcjiARutszD8MjFXB6zkUo/GN2WAp1bCdI6CEPdFN4E7SQWZLHGEYoYWy0Onb0&#10;0VgZ+v3XzCZF/9lt7PMaOgnFAwhEffCRsXmpLUWhGBotiPY8TSByDbpvvhQDdacisJYayDXl1P5Y&#10;9tQAw+vJXOsr4K2rgG+dHDpr4F63BANrj0PbhvPRddOnMPDA9zCy/SoED96EULuExutQNFNEpf06&#10;mQYCGYiBkanJR0ZCg0w35XNgyuMY6c+m204/tcxTNhvjP2PAi5ijykuMOilgpFGLWWus3zgPyimS&#10;gstzgO3tDUQ7H8XIjkb4XrsCI0/8AAN3fAo9152HvsbjCEhrCEooVDaUUshQgK8nU2uch1hTBiIN&#10;mRQu2RTAsk6QydaznbA8ok2FCDdmU/jMp9CdR0E8lwAjh8KYAqihiERBTYFkgIoRzhTGRtCPCusU&#10;CZgYgCJgQDDkNwDBggM7VEQhbsgK/UA9j5Ok4+CY3/7kdwJJwGPOHXu+iOn82zT6Dpt+WVW08vQo&#10;jU3vKMgamxdR2FiGrFUlvFZAi79JfoIkz4Y8jCTJldy7Sb5G9j3mPcLvxAmA4nUliBO4RNeUIca2&#10;F6bADxAEaokHWblCjZXwsM4UTNBXv4jgcgX6G1Yb60bv5rMwsPVjGLrvi3A/9ytEd21B4shjBOv7&#10;CADaEFfcmCjbpRGoftMura8W26NaoWlHQjj8JwDNviSFQkEjIzG7blWce2jvcyI00Az34afR+lQD&#10;jt7xAxzcfDFa68/AYOMq+DfWME95zMscxKn4xNfMRWxNDtsTgV5dFUJse9E1tbxei+A1zO8G9rOG&#10;KnReXYv2LRfC9dj3Edx/I/vUawRg/caaQRhlFCCzsjkTqPhCUoxsHxCpT8jqonSP0n+Ojwi4qDys&#10;z4/9bTe9xpL6qN6r9/P78vVJKmUiARqBHZWnAtyFWGbhRDffupOvvh9x/+UIOD6D4NByREfYV7TU&#10;i1GOJyHkmAzf4Hh4hsYZHhvxzTDXw4PprMs8JF6pRPj6arR8dQYOnjYJg0vZnkrK4c2sRnAegWLe&#10;YgQKF2Aopxh9+fkYqMpHy8J0HFw9ET1fmItoIwHLS9VItBO8OylzKHvMcjMESqDci7tmICKfzaS/&#10;ptIVMfHIeM5NGeiaRVDC+hxJJ9CYRICTxnssaS0js5ijUeJJAl/eabyPpFhoclqmvJMxIKyRjABl&#10;IPfWGCArjWSkXfFas5iimiCjpXb8s+AfSEekP8MsXeB/vAJdd5a6tv0q48qtPy36/9806uZ1FVO2&#10;/7ngk69dXfhqx11ViB6uJchgp3KyoBxyrGWhOQgmhtn5hmYjOjATMTag+NAMygcFHSJYYeUGiUp9&#10;RJF+ok0tQmhW+WSlKoJixMHKMpWhAD8K2kOkSoR9DKkS3VpHKGudsdPOCGYUsEcgyTWbnZcV1lsC&#10;HCxD4oUy+G4tgOfKYvR+MQeHTyOgqSX6rpqHzpJsAppcDBTno7esAO0VuThQOQsHlhCEnDYBHZ+Z&#10;BtevMxG7oRB4sgjYVUCFINcgbwwWEZTIdyUfhOxE+aS9bNw75yGyl6i3ndSj9TO0sJca9nSECPIC&#10;7uPg811CkHIF+/hD7NUHyOj6qSE5qCFpeqdmspChGCYpZpDa2PGTGp60QDEDS6MM4j+zifGmaCwg&#10;ML/JfDXWL+3RT8Gv2CxEh6yHvczX/XA8+Vt0bvogRppOhXfdUvjWVFBQVCBAbVd+ENKSwxqmoHCP&#10;URMOmtkvyzBUfzz66k9BV9OJ6Lr+FAzc9mEEHvo6XNt/i+DezYj3UGj4djGPFBqxQUQ1G4TamPET&#10;SCjYlXwQyNwIVERmeEnaLTXiCMmAnISAC8sw7Lc+C5rJoRgdst4I6IWZF60W7O8iWDlIIfUKmdI2&#10;hHbVY+jZX6H/wa+j59aPonPLiejbtBSDG2spOBfC21RjaUMV9/LvKDB+IwIRwcYMCvG5zDv3sjRQ&#10;oPrr7ZpI2hu/FVlSKHBDBDGhhiwKex4TrJh7KdyNMOezslYEktaKdwr6t5G+K+Kx7vUl/VwU+de+&#10;z+6PkUnTX5OP6UodB8ZYeP5zJFAkS8rYczad7wpeUmlnPq11yJKGwI7lh8DExzLyNlgy+SO9rVx4&#10;v5ZmOEZMvxbP1DCUf518hdj2VAc8DjfY4angukp418uSYX12PDx2NxDYbKokOKrF4IbVGLjxQjgf&#10;+gqGnv4JRt5cg1jrnXaoyf8W21ALe8gA+6yGQTQspPYlMJAU+vI7M4pFEPEoBTOP2SiN9UY+7GYB&#10;Q/8Q+QL7fcsjcG5fh+5t3yKw/yB6rz3BrLnk3cB6ISAONMwjEMuCb22uSXu0jgJ0fS33C5i3coys&#10;L8bIliXsi6fg0I2fgPeNteSBryER6GA6qegYxmBBf5THFlowLUy14ScG7Kd4SIqfWPqPb/Zd9s0a&#10;sE2Bl7EAZux7tbdAxwAWgitLAi9Kj+7nW9ivo4prlNAQ81EkIk8hHtxEWfE1+Nzvg9fLOvPMgJ/C&#10;PkzeqhWeo56ZFN6alTOT4EExs6gUS3i3UE69cjpwx4lwf68Mh1bOQHPBXAwVVlCRXYThrIXoyatE&#10;T2U5WmuzsXPRBOx7/3i4fkLef2sVn13Ad1BJV0RftwDIZGNNkcIteWUCxsnPc1j+mhMRCkwwa+vJ&#10;19M42g4QhJKiDllqmN7AeISD4xHVsjWUXxECkKjkHmVkhHkRKDIrWZuRCGutkS+L4r6Y0CLcG18X&#10;npe7hR2eoozR6ARlrIBQkIp+SDOe/HPg6WR5HKyG58kV6LxzRdeOjZW/eWTdvFlJsf7//vZKU3XJ&#10;W5srNh24rjbgfny5ia0S7y1ggc2lLJiCUD+RpsCHhxVB1Bli5fgDRMKqSKJLzSxSIDqF80+w0cXZ&#10;0GIeNjo2sLjxmOZ1FytbAIdoWgF+7JCSnrXgJTVeeGwZcQEbOShpTxRq9k42CAEGh6aPySmWja6l&#10;jKCCAvYZMrJbijH4u/lo/dI0HHr/ZBxYMRlHKmahpywfg2UVcJQuRG9hGdrkWc7zzcum4cDpaWj9&#10;9Dg4f5mO2CaCl8dKgZ2VSHRUEpxVEMQQKA0QyAzOZyPkPWyACaWR6YnLQ945jaAlj53pdGpyX6cA&#10;bWKHfIIddj+7+CD3Pu49ZIhu7nlstJEQO7plAKkOPZYJWEbwX9/0dIrIMvhtQhdpReaM/VY0SqYs&#10;MxCBDHsEGUgXgdgriB65FZ5nforeGz+InvoV1IYXIriBzKSJAqeJmniThEg24hTm4ToKaQoOb/1C&#10;uOtqKSzllKoFDimQKNRH6mrQ2rAczVvOweHbv4Tmhy5D52s3wdP1Ovwj7UyDxsk1Xu+Dn+BOk6Cl&#10;SRrnWl4x4eNNTBkrHCQ8yBX4XMAAH/ZelrVmP41YwDK0H9GOR+HeuRkjL1yBoYe+g65bLkL75vcR&#10;VJ2MvvVL4CDYctWXWKHJfHipDY+sJwCuK4RnHUELhaYAmhXOuaRs89tLIT7q1KqZN6WGgsY/RZQa&#10;KkkOB5l3WGE/FmhYC4qsJqPDK++kY+9IvmeU8niO+7HXx1DgHd8aS7pmn03S296bPPcu1/ScHdZ5&#10;l3eS3gloDB0DaaP3pfIt0rnR7/LZOrvXEJPyr7I2gOttZSJKDreZZ1O+NiL7fGrWVLBOxO+uI+Bb&#10;w7pbU0QgTkWnvhIOAp7uNeVoZ1vo2HI6Om78ALru+SJcz/8ewX03INb7JEH2XoKENvaJQbYxN8GB&#10;AjBqmChAIO1lm5MwlqKhviwFQEPAIg1nCpQTQEe6yQ/fpAL0CGLNt8L7/J8xcPtX0bPxfHQ3rUR/&#10;AwFVUxk89ZqSTn7LvhNba8tAljEHy3Rwcy3b7/vR9/Qv2a4ftsAlSj4iIMWuIDahPm1Ayzv4xn8H&#10;Hxnd9J4U2XfbY/EwAZoUaQzOchl+nf+PbsfSIkVD91AJ0cwksyimWRR0B6KhGxEJXUYFkIqPt4o0&#10;A2EpthoyoTyBe45RoIMOyiTKo0Q3wQt5f/w+8qjLq9H9kWwcqJ2F7tISOPOXYCinCo7iKiqyBTi8&#10;cCaV1olo//wUBDcVIPGSeHw5wUkR4l7ysuBUs1aej8DEFxxn4pTJcmKi6BJsaOgqqPNaKDKcZo4j&#10;VOgjg1ToSYoWHKRs8/A5keKdhTXqQOATogwNyirjn4YwZWJY1hu5W0iuuShHKEsEWgRgjNWFZJfM&#10;0RAS5WUS6EBDTywPrUgdpuxBYA4iw/MQ6ylFonkV2u9ejH2bap27N1T/cd/mhfOS4v3/7e35+srT&#10;Xt9Q8WL/vdXxwCuyQJB6M5FQWP0BrctDlMqG41flsPI80QlwRMbBFZSVhQBGQ0ZEphggsBiYZYZS&#10;oCElWViINFUBMrmN9XMxwl+VZhybkpVjkKZIxxojFKhJAgVDRKouVSa/Q5Qs4BDWAllE5gn3fGCw&#10;EDjAxvhMMSIEMsOXZaL94uloPnkaWhfOQldxFhxFFLb5i0kUZLls8Ll5aC2Zg+Za3nfiZLRePBVd&#10;P5wO56a5iDyXDxwtJEihNu2WuXIiG6TA11R2oskIEtD4hqrg85zOxv9ddsRN7KXb2T872I0Vvj3I&#10;bkpNxAwFBQ3ZMWDpSezAZHiWCYx29BTT+e9jPO98p8ziYsSydhAcJPhbY9Jk0nICxMgbiB24Ef0P&#10;fAvtW87C0KblBC0VFO7ZCG3QEAkFU/08gpYM7incJVTWViCwphLhtWWIrSHQW5uFyJp8BK6pgPPq&#10;xQQNZ6Bzy6Vou/3XGHhmK8JHd7NNDVM4eJCIehCJjCBMpmymVpKpyTJktVohFllborzOMoxRcChM&#10;vPx0/PvZRqiJ9j2J8KHbTDC34Yd/hP7bPo3eTedhqPFkgpIlBCPlCKxlmiggExSKMWq+GkqRZcUr&#10;KwDBiASlZvqIJIjNsRGmzK8sDwRksq5YQfoOQW1orBC3AigliEUp68dYeuczf59Gv5VK17vRuz0b&#10;IBgRmXV+BNqSZKxof4PG3qcZRv8x8CIaWyaid14fffZvXU/VwTtp9DnRu32H9WpmcZFkhSEo0F4L&#10;cWpWk4CpP3W/KQ8C0IYquNdVY2DNIvTWn4iOzeej6/bPYeDJX8D1+gYC+Qco3DT0eZhgRKECHEiE&#10;2U8UO0W4X8NK7EtBaG6TC96EA14MwZcYZA/vZz/rBkIE1W7ue1uQOPwawm/eh/6HfoSO29kftpyP&#10;tsZT0bl2BYbX1sJvZp5pVlcRnI3l6N6wDAPbPovIoRvZ1ncgEVKAvaCxNJqubIAAlRN18nds/908&#10;5N03gZcUgLHAZeym7wvKGFsM0ZZAln4LfJklM2JSoti/FZww2sffe6lQPUol+Uoquh9H1FlrLP9a&#10;hTmo+GEj02CWE3BTcXWSDrMeH5iH1l9rUcU07FtAPl+aj+HiWnjzlmKooBgdVFIPLh2P/eenoeff&#10;CIJuzwTeyEC8ay4V0Zk2WJ5vIhVyAoJImrGqGJBCsBKVnJF8cU2zaVDwVVlduJcfS9xF2TbE64Pp&#10;xkpjhrn4Lh8Bho+yIkYlHiPzCDpI3ukm/pmXwMfPd4T8srAkZZ7kIAHLWPBiSEo8lXzNUpI1xhoI&#10;BGAmEbRMgr+Xx865fEcuElTko/sXofvBhbGdG6uf2tlUuTop3v/f3ZrvqSg4elvVDYe2VgZDL5cj&#10;1ppFwDKHQGQ6Qch0NqBZCBDp+oj2oqpQoVDHNBbaHFbsLMSGCTwIQMCKMyYuosyoWZqcFcJKSZjh&#10;oCRw8Y03SwaoglLz382CVUkyc+EJWIQ4jSc3n0vNqTfOTEKnfEYVHWcjMf41TJfMbRGCKj8rVmZF&#10;OHOBzjJgT6VZVTRyYwUGf5FlnH2bz5yBtqXz0VfDRl5ajqE8XsstR29xIdqqcvHG0kl4+fQ07P0i&#10;G/tapvf5mUh0auFHLTDJxssGFXJOJfLNRcR1AoK+S9igf04wsJWd8xUyrV7qaArtH2BnIGCJsGNH&#10;2WUjFMjGD4MkwaxubEys6tKkJJBJMR1Db2MK/xlGlGIqyW+MJaZO07HDJM1QCMSoMZIJSnsUuAIZ&#10;ZMK1E779N6Prge+g49pzMNi0DP5GCoN10mgzKcyy4G7IofBXvBAC3bX5iF1DQb/Gar/ShD0UDM4N&#10;qzF0/flwbvs6Aq/VIdEmf4NdUDTRRNTFchghSZP0s3yCpoxsOTHdzLbCyrOSmWbdS+EROUKt+E1E&#10;++6Hf18Thp//Kfq3fQG9Wz9MwHIqBhpWwFm3ED4KJK0aHVtbYB1Q1xF8X5OByNXzCbAymQ9ZhvIJ&#10;bKjhG1AioZkSgkki2BFoCVPIpZxMDUhICUBjXZBfyqhgHxXmSdBCQSzSkI0dttG3UqTfyXe9g/Se&#10;FEngmmM+k/Jr+Zukb5h0W3onuNHMpRSpnsbS37pm/V3enr63UyrPKRqbptHz+v7YtMmi89dk3ynr&#10;jwCG8RVKntO1UVJZaChMQ3ajpFlaAmmmbtflsR1Yx19932fql/kRCF9DbXVtBkF2JuJrs9k+9M0y&#10;goZqDDcuIWhYjY5N56Dzpk+g455vwPHc5QjuuxkJTc/WFGUthxCRM7oCs9mhEa2n5adi4iXY9lAh&#10;ULyZIMF3mBRhPwtFtezDsLUQDryJWMvjcG7fgM77f4TWmz+Ors2nYXDTCrg2VcO5sQaua1dh4Iaz&#10;4Hrih0DPIwRQBD9hBeKLpzALWYOGmsU7RnmGtnf+/r+7jfKaYzwqlT7tmAYBFhOwknv9T5ZjnIvt&#10;2l/Wf83EjCE/ILOlcvIsecQ6ypvPIuSpJRhIR8A/ifJjEgHFFMoVKsbDlFGHsxB+bDa6LpuCfeeN&#10;w5EF6RioLsFIxQI4iyvQVTkPB1aOR+snpmJE08+fKgH2UyHtzaC8SocWx40Ojae8opwZptwSACFv&#10;N0BkeLpRxNHL7/TPtq4Rbg3fEKC4KAOkkLvSKf/mkx8REA0ovlcO4j1sV538fSQb8bdykHiVvPEN&#10;7g9mId43jwBlFuXIFIQJZCTTzCLGVMo1ehE1Truj4GXU+sJrIwI7VtGPmtlKlMOUs0orgukIeyl7&#10;mRYcrSBfXIS3bik79MZNpd94ZF3FlKSo/39r23dnZvqu63J+tO+GnE7/q7VIdFdT02Dhs0BCA2nw&#10;Dk3EiHM2PJ5sBFkwiU5WyI4ceB6l8Lo3G/4nifj2EQGzcqOeyfDJMkMA42PBhoRC5YikcUteC7Iy&#10;/AQfmmKtOfEGvMjfhZVmV44erTRTcYbseTMmqL2QqY8AR45NRMeaOmanmPFbrNSgHIS904xVJuFm&#10;o9PS5QMFiLcXstESzLy+EN7bC9B+2VQcvHQ89p0xDgeXT8WhRdNwaPFUHFg+BXtPGYfmSybBcSXL&#10;4RE+s68UWkU06psH/4j8fygAHSUEZ8ezTD6DePhqdskH2AF3GeCi6J8BMrCINAszTZg9OBxKzrjR&#10;TAcyOwNetKk7W/8X471vAMYYJsRrf0ur+fvbGIZiUcAx0hoksggp1JvWTYryU+EINSFhLDEXRcmM&#10;9CLueIMM+3oMP/ANDF53HnyNyxGrrzIzUhSMzLuxBKENJYjX5SGxhsJ9TRUFxVK4N6zAwMbVaNt8&#10;Hobu+6YJG4+uJ1nfe8m8O5n/QQI7Jxn9CFOhNZy81LjIwBR+P8DvJ4mVSYZNIOU+QJD8KiLdD8K7&#10;fwN6nvwpjtz2CbTceD46mlZjsHEZXPW1CDbWIFxfRhBCAEVhFSXQknOoAr15Cby8DdUEXVqYsYLX&#10;ixCjkNNMnQBJPhj+FBkwQmEmwEDBJxoLACQIU2DFDoOMsagkz1uBbd8jp9tRP5DRoY5R4f/XlHqP&#10;+YZ+p95P4RwgpcDRX9PbAcPbKSnwk5QCVscA1t+4lgIUf5vGfmM0LcaZ+G3lYcmCGO3HDAOJ+K4U&#10;pd6d+p1y9BWZc+a5UjMV+xiZaebWB8lOPZdTdZEhPSPLmZyYg8qTAWXJb9Qplo6dhh5eP5/n5/N6&#10;Dsu9Ap61tXCtXYa++hPQc90F6LnrMxh88ifw7NmAaM9DiIzsID9qZrseJOBmn4rG4CW5I9yz62kd&#10;JkV7VjuXY7xZNiJEsM77E8EB9omjwNCL8B/YSID0Y3TdcwmO3HQW9jSdjMPXnQ/XY99B4tD1BExv&#10;IhIZQCxEkBQiuDfsQX2b/CFGMpaYfxZ40SZeM+ZbOkyREjuGDNji7Zo1GEl4yIcGWDZDfINiNPEe&#10;ll08yt/xt8g/r6WQ/yp8wyci4CQIdcxgeRNkBChP3NMJ6vKBveWI3F8Cx28y0fbBKTiwOg17atJw&#10;YNFEtJw1FQPfmoPE9ZVIvEbZ1ke+PTKfMmg6ggHN8JHiPYX1kI64ayblyEyERqYj4KXMoiKsAKqa&#10;jBLnuZhnGuWYwvZPQMhB4DJMpbZ/PuJtecDBYiTeKEP0eba5x0swuGU2Bv40Ax3fm4z9lzAtX0/D&#10;IEFy7AWmoauccomyhXILlF/GHUJAiLJLEXgNQKG8GwUvVqG3FhjNbKJMdegegheCGE3hDhEI+SQT&#10;tR5gTy4Cb5Ti6LZFkWcaix54qqn0/z0LzMuXT8t/o2nOL/Zfn9nlfIqFfrgU4W5WrNOOKyaG5hJt&#10;ZrFwKbx7FyH2eg2Ct1di4KfzsP9DaXjxnDS88sU0dDRMxfDjkzCyfwoFXiYLOIOIdD4rNwNxVm5i&#10;cB7Ps5JHZiPIgo8QfBjEaUxi3BNtmrE8ARiZ0pKWGVOBrDQNH9nhJQtiQNAi8JLQe1SxiuBLBJoY&#10;mor4INMwKOcoNrQRAjDfZISCk4kdiKQD0/kcAc0Q0enhPDakHHi3ZqH/D/Nx+OvT8NpH0/DChWnY&#10;/41x8GzmfS8WEz1XM+8VROc5plwCrgz4HLXwOM5BOPA1dsI17J2Ps1MeZEelVkVGJXOyjC2RKDUM&#10;00nl7BclOAgbSs0g+sdsAj0CP/Z7RgMyJBAj0GTBkYa2zDWlV2pRLMCs9FGjeBne1+rRd9sX0df4&#10;PgyspWa4phxeCp+RdTlwc+9bX8XjRXCQwXc3SFv9LAae/C18+7caB0MzFBUfJEmrktVJjrhk9PEA&#10;mboicGrWBinCslH4dr+HbYOMfXAfIq1PwL1jAwaf/hk67/00Dm4+FS0Nmk2ygN+r4vfltKmQ9sVm&#10;+qmGeDTsIGuFTO8a9nAT0Li1IGPDIu5r4DZRbK3zsbVkWIGYEq6pYZaxAvc9+j+nsYDs3QDNWNIs&#10;JdXLWKvW6P1JgGTAyjtJwM4CuNH32Xt99Wy33KeGzGz7sADLAqI8Ahhq5yQB9MgaAsxrchC4Jh/+&#10;dZoWX47BpsXobFyN9i3nYuCuz8L94u8Q2H0top1Pk08dINjuhhZSVPA2CWm161DMgyDbvtZiiiYt&#10;jVoHKxLxEHck1zVS5GDPS4j23gc3gdHhR3+DtievgOetW5HofZ3Xewh8BPLlcyNHV/ncjCo777rp&#10;dIpM/7ekZ8b+fjuNgh5LYyy2/wEafU9qS/4ekxb7XlmP2N/lH0TwEo73kh8o0F1SsRMDVRiH+C7m&#10;+zpEgz+g8ng2AUs1gcUcAyI0w1NBQOMdchWoNDOGnBtysferE7H9g2l467NpGP5jJuL3UwF9swro&#10;IGB1zYY7SIU8MpEAcwrc/onwECx4KUcClE0B72QEfNPg80+DlwDJG5hiKOKfRZ5ERVgL/bZRHu6h&#10;bHiZfGcbFaNNuei5PB2H/nUc9n4+DbsvHo83TiGAWjYR+2pnYe8C0uqpaPtCJjzXLQR2LgW6CwhA&#10;5HxrwYuxvshflPLKBG3VaIPLAhej1Bvl3oKchJYocFHWHbPYjDNDUBr2MmsoDU9D5AjB96vV2Hlz&#10;SXT75uL7X9hQcnxS7P/v3568cm7RU1ek37Bz09yQ6zEix0NySKXQHyaydeQgqgixXWwUh8oRJbAZ&#10;uCYTzV9Mx94zpmDvosk4uCQdLx83Gc9cMA47fzgZw/cWI76HlXJkOZ9ZxMqtQfRlMoan58PzzCx4&#10;Xp+OcPtsdvDZRJREzvJnIWI0wz5Em3ZoiEhYe1aivLrtbCNdG89KZuWRhEpVWXKkksOTHULiPUKs&#10;QsmsXJip1lMQk5mRiDRAkOPl/T7/OPgDGjudROWH3x1iejqJ3PcTuROoeB7OxeA98+B9MQNoJgjr&#10;m2FBEFF50K11J6iR+argdZ8Hv/t7ZECb2BufQSJ6hPJfJuQIiZ2S2oNdtDBIRqU4JAGSZihYPw47&#10;pdBwlH/A9nbwoq/aM0wjmYdhshpG0jF1oBg1I8XA0MKNbAhkrMxb3+PwvnI1hu/4LHoazySAWYyR&#10;ukqCgGq4CAgG6pagd+P74Lzr8/A+dznCzYpDsZcfEjPSDKsAAmEClVAUYaqicmORNSpBBhWltsre&#10;yG/1EbgcMhaWRNuD1ByaMPLoD9F187+grelUdK5fjr66BQQglQg0llK4FBn/FTSVItFITVsOtIqX&#10;sb6M95RjpLEcHgooT72omIKrDH75PxhnW5Gcb6mBHxOK74GV/9uUAiFjSUNFY+9JAQ4z/JU8906L&#10;WEBRg/W8gIehlFVKZC1Io8NWAi7WwhPhsYCMIhiHzHCgiOeMP5MFrH5Z2vRO7jX0pGEnL89HNpYh&#10;tNECHjfblYsAeLC+Gu1s+0c3no72Wy/B8FO/Qnj/TUC/1miiMkPwj6hWa9daS9a/TFOFEzJxSkGQ&#10;EGdHiMpRnX0tnOhlv5Rlsp3C+TBCQwcpoFuR8CtysO5RpFpFzZXPnICL5SMpTpLEBsd+j93GXks9&#10;k6KxR6nN8qe3X9VTFnikSN8fpbF3WhrdElLWdI8AF/NsScdUZrRGVYKATpMamDczFBYmX5A1NtZD&#10;epllcjfB3q/h8XwczuGFCHmzKEdmknXMtkMlTsqwvnwkDmbD+8xsdG4dj6H7ef21YiQOEWh05CIx&#10;wHspe0IBygQqwL7gJPio1PqDMxAIzCSf1+gBle4RAp6RLBJl4hBlYAfBypsERw9ReWfdO3+Tj9bP&#10;zcKRD89G89mz0HziTBxYMRWHls5Ec81sHCnLQm9+CbyZCxDIWIKR7IVoK5qHt06aiP3/SsB0D0HQ&#10;IcqdgXTqu1Y5lwUmTuBhplZrtMEAGhJloFluQDJQw0qSW15N4Z5uZJwxAGj9I+dEhPmusJtKuncu&#10;r1cgfKgMg09V4PmG8uHH1pX9+oHLcqcnxf//7u2JK9MXPHvljG27NsyKxl9j5XQRlQ7NYIFRcLex&#10;wnZQi9mWh6GrZqHt8xNw4NQ0HFg6Fc0r5mH/ypnYcQoBzJey4fgDgcr1ZwC3vA+4djVi6xeh/d+y&#10;8ObnJ+JlIt/X/jUNbY0TEHopE2jPZceeywYnR95pLHDNkdf0Z/nPsCIclhLym5F5zAAbok0iTzvE&#10;xIpOok2Bn4j8aHyTEDTERqlgRn6iZIIfu5I1EavmyTv4jeGZlMXzKBzZMN1zzDQzM+XOwcY6lINY&#10;N893MO99mYjKe5udIsEGHfRMhsc1BT73fASD1PRH3sf9j9kP76Tg386Od4R7B+JiTpEwogQwcflu&#10;UGvQebPuiGYZGdAihiMN5e0d+//uxu+JURityLIUsQxZXkyoc1lCCFxMmPS4AudpZpKsQ5oVRa0o&#10;2slOshvh1m0YeJra4K2Xoufa89G98RS0bzgZRzafjb67PgPv9ssRb94KDL2EWOAImewgQnLE1cwg&#10;vlcWqEiYMCkYQzRE5BJRbAw53/ZSW93POnoSoSMELC//EAP3XoTuLasxVF9DYVFh4jBE66hRX01h&#10;c00BotdQM15bgDiFT5zARcMAHgohN0GLu0nrA1XD26AYGaVGyGmI5p0B3GyU2dFZKqK/5ZQqGitg&#10;36P/Gr1buY6lsfeaqeeGrFVEwzyaWq0YMCkQM9Yq8zYS+Dg2E6zYWtHqqOkSjGjYKRU0UGSCMJr6&#10;l9VOlhs7/X2sZUZLIxgrHUGzgFOgkfdvLCE4zoeTaXJvroRj0yL0bToeHdefj477vgznq1cgeJQg&#10;3vWKtTxKuSF/MIA9GCavIGghiNEaSFqWwhv3wZPwJRc1kC8ar5OXxIIEOpoVSKHuj3oRiMqXzs5u&#10;MlGq2aFFUk9sv6ZyQFI/H8tlFEja3vPXpPtHyXikHCO94x2jPqP0tudGvynS1WMbTySUAPEg8pYE&#10;QYpiPaUWixR/MoqUFDyCG3OsqeAGpHn4pk7ykD0IRbZRCf0zAq4vITpyKoJD+dAMHwVuSwSnmeGc&#10;QD+V2P5ZlDMECCbUxTzyFsoc1xzydA05zSQ/m8ff5PUDvKevhApsBZXVGmBnLbCd8uzpWsTuIj9o&#10;ysLgbyn/vjIJrR+ciraTZqFjSTZ6qwvRUVGCtrISdBQXo7soDz0l2egvzoGjiO2ugO/JWono9GUI&#10;zFwFT8EStFbOxWunpGHXd9LQdQOByr65TKecgRVmQ+FExiNEQBUOWOuJDVhnlXvJQmtxoVxTfBv3&#10;dAKUdBO8T1OxpdBHhwlgBik/KbdCI3PgY56V/9C++eh9bB6e3liYeHB99ZMP1dVcmIQA//s2IG3c&#10;I5dlf/LpK/LfeIudLvDaYoKKCiLMfEQHMxDumYXQ6zPRtSENu7+ShjfOZIGvmIw9S6dj97IZ2HvG&#10;LHR+qRjeK45DYuMZiP1hBYYuyUb7GenoPD4dLavT8dZxU7D9pPHY/oE0HPrpDHi3VQMHFiPSxm8Q&#10;HMSG5hrHJfQTPWtYqY/IWY2NvzFAkDPIgh9OJ7EyhqcybQQ3AwQ6vUSbfbN5nxyo+MxgJq9lIz6U&#10;S/RdgISDaNaRw9+ymszhN+Yg0UMQ0iXiMb+te6MONlz5w3h4HxG2wEpkmO91zjCOW0FHGoJEvSH/&#10;dAR8swlYiuEaXAm/68Pwe37N/ncve+RhdiyN05IpsfNpUwe2Q0TqqOYXyXbOt2sstnv/ozb7TYEX&#10;myalSn7/NtaMNB+ywiQjVJguP7XDkGEcAYKLYWqQ3SyrZkTan0HL0+vw2s3fxI5bv4ajT/wCjl1b&#10;EO1+jBrim+Si7fyEon6GqUXyMfIvBc5KyPmWjEmsUsGrElqLJcx7+Uzw6F0YfuUqdG/7MjpuOBsd&#10;TUsw0FROAFICxcEINWQiZGLKFJgItfE11KLWlSKu2B48Z3xSGinY5INDoachAb/irlDghQlaFFI/&#10;WkeAakLnZ/F3ErzU55hp3taPwgqwUeFphyzes8b8n5GsKgITqd/vnEVkrB28bgEBAQcpNY3aEK8b&#10;cJkkxdwxcXeS/ioiLUBplyWwTrnW+VrWFgEfWWCsRcYG9xu19OjbKdAqihK0GJ+ZpL9MQKR2xPdo&#10;uQMtVplKtx2SVJvjcROFnNoegcxIQwkGCZy7Nx2Ho5tPwZFbL0Lnoz/A8Jsb7Crmzr3sXBpWciCk&#10;lbAFQtgvDVBg/4jGFECSAJ99J8J+IytonMJcM+3MekzJuEfam6VE2EMtYHk3ECIaBSJjgU2KzJ++&#10;o3f9DdJ3335Ow82WrCJmyQKTJPHtowhHxyTdx3cx8zwdZIrkaxfknXqntfoqnXpafCgUIg/Scg4E&#10;a2TyfLaN11l+8Rep7FxP0PItBIZORmA4j8J/upkIEvZTqfVSgSVv9w3P4XXyfSeFvFtRcKcZV4jY&#10;IOVEVw3ie7ROEmXf0yuQeGAVotcuR/D3tRj4ch4OXzgVB84cj32rxuNQ7SS0VM1EZ3kWhovLMZJb&#10;BW/GArgKFqOvoBpdeQXozsvBUDHrv5iANp+8K7Ma7rlUvHIWw1m0BG2VxTh0JmXqD6gM352BxG7K&#10;n17KOjcBjIdAxCele7KJHxMMEsSENOuJgCRIEOOXryeBjEYqnAQyVPSjBGEhAhi//EjlU+qfyHdY&#10;pT5OEJOgDNOEGbNOkiMb3reycOT+Ytx/9WLPPX9e+KfH/7xkRhIO/O/aHvpdzoIHfpF589OXZwRH&#10;nlxBxLmEoIWaSCALAScLUuitdQ6iz8/F4LqpaP7SOOy8kCDmgjR0fG0eAmuWArefBdxxHsJ/XoW+&#10;T+fiwMpJOLRgKjqWzcXR4+Zgz6lTcOAT09H18wz4bysHXl0G7K5F5DUygpf5rZdLEHmhCvHnapF4&#10;ZqEJ8Zx4ZgEST7NRPVuN2PMViL1QjthLFFCk4PYK7hcg8iLfoXUnnqlF9KmFSDxJhPv4IiQe57OP&#10;V/N3lXGWij9JNP0MhdzTBDNPFtgAdE+VIvFsOdt+JaLbyaheykbolQxEWbGJwwJPBDdC5rL4COV6&#10;5XA8HV53HkZcx8PtvpTa0u8Rj97FzvQGu1gfu74WJrRe8iI7zZcdksxGQ0M2FgNZhsgAiFH6R27W&#10;rGuZivZkF4YRScPRkJHAVQq8aBDJhNQnozExLUIOagK91Fi62XGaMdL2Ivr334eRlvsR7HmaGsFb&#10;fKiFmpJiWwTNukFaPyiiKZBaCiDk5HcUvn+IHPYotZ43CXa2wb97LRzP/Qg9d1yM1o1nortxFRwb&#10;FDCOwqaRwKIxm5RJIZRlhEtwnZwyKxFZV2UoVCdhI/8GCTpp4PlGOFkBKaHFZ+SMW5fFYwIgghXj&#10;MEvBkyKjkVOztvcnnzE0es/ouffov4WSM41Epl6T51V3qRgwChBoogOrfnQvwcpYwKIlF8Y68Bpr&#10;Cs9pUcixFpUo20cKwARM0Do7ZCgwI1BirDtasoCANwVgRSZdY9JovqtzbCsCNLLoBBoUado6DIfX&#10;8bk664Std2o17aH6KvRoBe3NJ6DrxvMwcO/n4d3+O3aB2wliXgJireQLfewnLmjhRBhQH2KfiyIQ&#10;Za+kvDcWFQIABWE0fnIadhZpmrZ4C/mI9uq7JvwR++4oCQ5Ej5HAylh6Gz/iHf8dJGAiSkUJfyfJ&#10;Oi2yoIWpYn7twrMWuKRAljCPplAbPkm+qpmGZNCkHpZTMy++gHhwI0LBr8PrPd5YxeWvookhWl8u&#10;5sxBQFYXJ2XAMBWfDoKDPVSCt2ch9mA5vJurMfi7CnR9uwAHL5qJHaeOx86lk3GwagY6y+ajpzQT&#10;3SXz0FE2D63lGWivzEFnRS56K0vQV1qG7txCdGQWmZhhwQVL4S6txGBuEYbzSzFSVANHXikGC/PQ&#10;WjwbB5ZOQ8clWWwrZQg/QTl0JJdKdwYBVbrxrVEQvpBnqqGwXCVGBFbkFpFmJ6X4kq4SZvhIVhiN&#10;LKQmw0wgcCHQ0dpHCpjntUFeBXQ0/dr4gsrZmAr7yK5avHHLosTrNy16/qUtiz902WVp45OQ4H/H&#10;9uQf8+Y/e0XWlW80lrp8zxOEHKxFuI2gxTEDgfA0CufpSPinGIefmPxT9uQj/lQOXHekG4o8ng28&#10;UQ3sOg4jty/A3q+lY/epk3Bk0Qw0VxCdrs6B51MLEb9sFbD1JAKIE4DXjkfixaVwbs3D3p+Ow2uf&#10;TcObH0/Djo9Nw66PpePAh+ei9QOz0XnBDLRfOB2tF05B+0emof2iqWj5yCQc/ug0HP7YPBz5aDaO&#10;fCgfRy8sRusFhWg9l43j3Ey0vn8WOi/ktz9M8PShCTj60fF8bhyfm4D9H5uOvRdNx56PTMW+i2Zg&#10;37/MwN6PT8POf5mA1y5Ow/7vj0P3xpnwvZjJ/Gax0mcTuU9mgxmPyMhk+IfnweNYhhHPpfAH11Cg&#10;P8xOpcBzFObwsVMlgYCxXhixz44nhzN2YDIbuwp0ksYyC3XKf+Am8DI6ZCXgQkaSJMNsUudNLsya&#10;1iZHYT4XjZLBaHqmfGA0tTncD60onYh3kRF1k2n28U4Nj3kNI5KlxUMGrCmjYYI7rTQLz35iveeQ&#10;OHgToq/9Aa5tn0XXhuMxoBWXGysIKsoQodYdVDj8pkxq4ZrxMY/Cgm2TQkGL9Zk1beoqqFmLKinM&#10;7JDA24OWUeCQUhr9MYGocxI8JKPRi/jsO2lUyNr3vAde/s8pRFL5mzpgvQgQmHWekiAjnAQJqhMP&#10;AYrWihppKoTi7wjEmOd4zfis1AmcaO0f+1xIyzQY8KK9pSjfoWEhc571LfASIYiJahYa24ydkWQt&#10;LCkry1jgagFt8ti0E4FiWXx0nm3UPG+BdIjtMUpQrYU34+tykSBQjq+TpY8Cs45tme91ExwN8Zle&#10;Au4OtvnuOz6Ogad+iMjhrYgrGJ5/H/tVN4XyMPuo1ikKG4qyHwnAmBWioyT+iGkhUVI8wv6sKYIy&#10;aFDSp3gKe/EYYt+V5SRJ1tI6BtoYkGFJQ1L/Hmk2oF0VXmSHmq21ZJQEYMx5pv+dz6cUPKPk6Xfy&#10;GTPz0aRPqbZ88e18kgXA+xNx8dsR0gDvPYBg4gnymCa4w1+E27cSIXcuos45xqKuJWwiDgKEYVLP&#10;bHhfnYK+G9PQ+qM0M5161+IpaF6Ui9bqQhwtyUNnfgH6c0owkluNYHEtAhU1cFUUo6N8Dg5UTsG+&#10;heOxe9k47DtxMjrOzYLjozVwX3wcQhefjMgFJ8CznPeXl2A4J5fAJRd9RQQ98gs9Jw1HvzUenusJ&#10;WN6oADoLCaaYNuckBD02En1EMcuc041rQ9whwDHegA4brFU+L3ZSi9ZFMssDEMSECG4i8ouRO4VA&#10;ji8ZKsQ/0UwnD/C+sCLxmplSE80oRfxoDXzbl+DADZXx7dfkPvz6n7MXJWHB//zt0Z8X5T70k4Km&#10;N/5S6O+5kwJjT5UNe6/xwMBUjLjTjDNrgIXkHUgzEQEjQ8z0UB7iGtLpJZjpncVneNxC4fFUNfr+&#10;UIRDH5xlHHiP1M5E7wlZ6Dk/A95fVyL2wGpW2KnAq2cisXUpev91PvaeyQpdOJNItgAdbBzdZUUY&#10;LCqGk4jVWUjkWpyPobIc9JbOQ3vpbHRVzCXinYuuMiHhPPQWl6KvoAqDhiqIbsswXFKM/sIMDJTM&#10;QW8ZkXN5Oroq+cyCHDbOIrRWlaCtuhQdPO6uyUVXTQaaa6bgwMnj0fXNufBtLTFT7eKDZDxEvxp7&#10;jAVmsKGQCTpWENj9C8KBP1GQP06Bvh+huKZCD7PbBa1mxO5ljbPSEKR58Iwxl5oLyePRzjjaKf9x&#10;21+BF0ETMhnLvJjeY+eTE6iZB0GxoJ5jUpVcaXsIMo/Jqd4Kna6VbKOKWRPju8hUw8EIImZhOy/v&#10;pabkP8SO8yISh26E95lfY+jWT2Cg6VQ41y81AiBOYRChoAquV3j0bAqsHAquXLia8jDSKKGRbRY5&#10;lDXF+kAIrIwCFVFKW5ZpXwLnGDghHZtNYjTwUgoaK6jG3jNKY4GKjlOUOvce/VcpVcY6NlOX1xYg&#10;djXBhojHqj8NEWnpAzfbg6upAM4NPN5UjBHuPax/LXNgYu6sE+iwgFXWGA0bButyjrWh4PocXrMW&#10;NrUbE59nLcHLmhITh8jEIlorS4m1uMjRW20r5e+Usv4YCxDTo0U35WejpQvskJN1+o3UlSaJ76lT&#10;rKNcxNZnEbRk8pzixpBP1ucgTlAeaVLsmRITfdq5fgmGGk5E/3UfxfD930XgrQ2I9zxBgL+TSOUo&#10;O9sA+5ubAt9PnhMdHX5lN5WPr7ordQP2OdsvZXExQ9Xsr2/nMVKYbL82ZCysoyTfkxSZddSSAEI0&#10;OkQ0eu7daOx9qXtT30tZnq0VOkmysOh7hsa+26ZfZPlVKg/2XWRSRgG0z44w9R1UHXeSHkMgcjVC&#10;3i8SEJyE8HAZAcw8hF3WLyTmkvtBDnCgBJ6b5+HwpQQvS8eju4qAJa8QA0WlJur6YHG5CVzqoHzp&#10;Lc2meJuB/Uup/J4+Dh2fmo7+783FyOW5VLBqgOuplN90HrDmbPi/sxJtZ+fi6NL5aK+mEk75c7SS&#10;yvbK8ej85ASMXDULicf4/YNlBC4FwFA2Ys50hJ2TETDDPZOhtY0UOTjOfVQ+LQQ2CS1O7CDwcMgR&#10;V36emqyiOGmyLnHv1ZpPBC0CL0kAEzNR76fCG5wJT3AOfL6ZLJcZfAff10Mg08N2uacMQ9uWxV+8&#10;Yt5zL/1x7olJaPA/f7v5p7OOe/wHhQ/v/ENFJPRsDULN1A565zNzM1kIUxDzJQvFN4nCO52FM4MF&#10;M4sFPQMhBexxTSYaHE8FYQoFUgYrpATxh8sx+JtM7LxgHF5ZmYZdJxDVfiANA3+cg9gTi4HXVyB4&#10;TwmO/OtU7D55HI5WpWOIYCWQvQDB+RUIZRFEZZfxdyX8hTXwlFajp5iIuGQemglCjlSxIZRPwVEe&#10;d1dkoK8sjyAmn5grlw0uj8CF+6Jsgp9M+Ah8AgX5cGXkw5FBZli8CIO5C9GTWwtn6VIM5hPoFBEA&#10;lc1H96p5GPqchiNKgZeXIdG7CMGR2WY9pkBoCis+Ax7HEqLcT1IA/4ac4y5yiz3sREPsTJo9REoF&#10;VWKHGu2Eox3SMgxpI0mGYTri2M6pvaX/ymbeob39+Xe3UWYgUuoIQLTCKzWpFIDRNTEP6wRoV87V&#10;mkJ2aje1I1HyPjn2+shJvUQ2vlgCIaqGCuNvwnyHB9lODiLW+TT8OzZh+NGfoP+mj6Fn0xkY3LgM&#10;zmScFU1p9VNDDhjNtggjDcUYbmQdNZXD2VRhZgt5NbWVAsbG5CDzMKsj25WNR4eAqDWzHjWEJC3f&#10;xE+hELN7PpcEN6nhBQN+RMfACamBApDvG+sAOlb4GkE55relMc//1bUUjR2SGmvZEf295/73Uarc&#10;RCkLS8BYVEbLNEAhryGWKMFDbG0xYlpc8RqCgTXF8PK3XzPE2AYG6grR31QK12a2Bwr/obXyiVlo&#10;2o1PU+MbKxHZUMl6IRhluzHLObAOvQK5jZoSXQLX2jw4r86FhwBJVho5doNAJUESaFadGuDDelAa&#10;x4IX7ZUn3SNQrPykrhtiXcop2PhYEeCIfARZXoIu+b6YPNexPTENopAZXmJ61y1kG1xKALcC7qtX&#10;wLHmNPRt+igG7vwmPM9dhchh8pnhl5HwHqBW1EX+Ij4jq0cIwYgdklVASZGxyLDzi8ywEcGAtbdY&#10;jiDgwIdt32bflEV4lKwFxPKnpNUkaQGxC8LK18VagCK8X8M8hFGWdJ+xrAhI6BntLUmZMWu38R1R&#10;vkOzq7TadYTnwnLc57GNlE2OyDxECUgEvkyUXZJRlJRsgTTuyWrMQUrBiiX8TIObRACTGGZum5GI&#10;PIiE+0oq2Jcg0nMcIoNsd8NzCAxmmzgwIQWy6yxDYjt5yTry/0/PQduJBBlL0tG8OB37FxOoLJuB&#10;Q6t57rw5GPgC+cZvK1lHtcAdiwAtlfMKFfFdxwNvkp44AZGNi9HxhbnYe8p4Ku6Ua7XTSdOwuzYN&#10;zWdNxNB35iJxE8HKq/lAexEUI0xReMODlKPOWYj75iDomg4fZWrMNx0JXzoUR0b+lrFhyVjJWspf&#10;5xRrhSF40TI5dsq0Zt/KcVdWGMWpEaVRbqch7JuIgG8GvB5Fwp+NEN+r2Gua0RQbmGYmzIRezkPr&#10;XSXhA1vzbnpxbW5REh78z91u+repJ235wfQXnm/IhOf5ciJRar1dmYj2sSAHpxkHn9gwC8CpmT1T&#10;EPWzIP0zWDjTEOFvIb6IguTIjKVpWcNEcr0EPQdz4Xs8Hy2Xz8D2T6ThzU+loecy3n9PLvCavLcJ&#10;kh7IQccvJmH/+ePRsmQaBiry4Mophie7CK6CYoN+uwqL0VFShPbFpeg+axEGPrkSrm+uxtB3l6Lt&#10;66U4+Nl52HPRJOz7yHjsuzANe88bh+ZzJ6D9fdNwdNVUtFfMxGAB01JYQdBSDVdRCRzlfPfCQnQt&#10;yUbPqkx0LJ+J1tVsYCek4SjRtIfMBc9XsxyqCVyyEQhORlDT5jwZ8A4vMEu0x32/I3cgQ4m+wU7U&#10;Sy7h5V4rIssuYRmArBjq1Fr3ZHTs1oIEC2DEVMQcLHjQZq+NpSTY4XFqS90/9rmxG5/im5kk7q3e&#10;khpzTmpU3N79Wf0W47LpN2Ze0mgaUhqVGFeIWp8ih1oi+zHMUsxFwfdCZE4hs7Cih5/uQ9y5ix3k&#10;UQReXouBu78G19aLMLzxZDgIWFxNZfBuIBDZXGEWPxxprIDLzA7Soo7USBur4aBQGmmsgrte07Ap&#10;qAhIzKrMSe06Uk/ALe2WZMAJAYexwAiMiIzTZh4Bkc7z2IAea6GREBKISf0WvR2AWCGWolHBbDXt&#10;FACxvhLJZwSgDOiRQLOzW/yakm321sIz+p530uh3LaXOJwGPBHOKkt+218a+4x9ELDdFuh0rxFPX&#10;FAnXOE2PIVPevEdDgXLEtfexjCjI7bvY96/hfZsWIn7tKoKW5RhZuxJDf1pJxWcFeq+kRvvH5Tjy&#10;24XoumI5unnc8ftFGK5bBs+GpQQI1XCvp6ZM0DO4roxUi566pehYsxLtf16FzquOQ+/Vx2Nw7Sre&#10;t4xgp5Zpqbbp0TCksdLkmmNZZ3zce9eTBICYdusXY8teAEnWFU2nVj5Sw0i+Rs18IjjakMM2nIuR&#10;pjzurfVIzsGKgxRYx/ZSJ4uLpukTsK+rRHwt+eI11cBaCsd1SxFeswQj16zA8Ib3wXHXFyhcrkBc&#10;s5RGXkE82Eyw0Mc+N2L6oZ/KhJd9zkdhruHZEPmFZiWJ97Anmj1hA4EHgQGBTkKLgUWoZCkonlZ0&#10;1+rZCv4W7iML6CEb60TC3wZovSQ/jwOdPNdNBYQkJ33NkgqlqD255z3H6AjvaTaUCB9BInQUiSDv&#10;0/Nhgq9AG4XqUfLRFvMtRdVGcID3UsGJMC3kpVL4wlEqSmHyMPIVw1yYR6NU8USceRQ4Exc18Ew8&#10;ijm11mMH87OT37yPsukKgoPPINB/EvwDZXD3p5OHS+ArfP9coIVKzzM56Lx6Gt78ahpeoaza/aUJ&#10;6Pj5XBNOIX4H6+SphSaIaeIgj1urEesqR6SzAol2uVgcj+jjyzB8RT5aPz4FrZQ7PdVz0Vk6D0eK&#10;Z2P/kqlovngW3H8qR+LhZZSxfFd/PsFGJsLedERclLFyoNXw1hBBTU8pogfy4Hl1Npzbp8D91lTE&#10;W2bx/Ayml6BjSI65WsBxQlLuphnjgSwzMYIazdI1CwLLWuOxlpiIhqF80xByzUTAmW6ceiMCOgQ2&#10;CiVi/DoP5iCwvQwd26r7Wu6t+PWzlxXPScKE/5nbtT+cfv51P5q1a9eNVfDtIfLvKqag0boOLAAC&#10;kcQgC0ZeyhpvI1IL+6ea6ceahmy8oEkRRf9jQckZSMuDR7Ru0VAOK7kcI0/kYN+6cdh1dRqGt81G&#10;YjeBQQsrrisbOCo/mWJEtpVg6I+ZaPn0DOw7eSr2L5iO5vK56KkoQXd5OTori9G1gIDj1CoEv3Qc&#10;8Of3AVvPZYN6P4HQGcBbJ5rgPrE32OlfJBp+cBVALcb3pUp0nlCAruIKDOQuxEBJBY6UzcLBlRMw&#10;+IU5iF5ZjOimMsSY9+B1pfDclAv3vVkIvqblA5hGZwYrW/mUt3oWgctieIc+gtDIZYiFH2Tn0qrQ&#10;vWQILgppO957zJpiB1eOkdFgDJwY3SyAEChIAQmRQIoFHG8jggZzPnmvbh89HqXUZt+UOpe6Pvb5&#10;1DW7pX7LgU9ML8AjARLj48I0GmsLz4uso5+OLYAJynmX5ywDEUQjY5QjXbiVux1A2zYEX10D37av&#10;wX3DBzBE7XJobQUcV+dTy5TAsAI6ZCwpSQEvYKLpzDonwSzBR0GiAGXGCTPlu0CS8JPwtkNHIisQ&#10;U5QSppaSgCAJLsxsFHNf6llL7wQJKd8X0dh3WaAz9v32/Cjp99vfZc4lv3+M3u2ZY/S33juWUvf+&#10;Y0GMZtqoDpSmFLgTSNFwierKlC3r0pDqgvdrFejgWt2nWTvJ92wqhXdjKYY3VcB98zIMXb8aXXXH&#10;UflZjf0/Oh7bP70Q95wyD9cunIiNNRNx/dJpuG7ZVDRQu91w4ng8/bVitK85Bd11x6Prz8vQf80q&#10;dP/pOOz9xUo89qUa3PjBAmw5Ox+bz8rFTefn44FPlmDnD2vRf/VxBCbL4SaQcDFdBpySBLCiSvs6&#10;/mZ+DI0p/xQAToHglIUu2CDLH4UAwbRdHsLONtIQ00hjAcG3/HUK4Wmys6fCzLuiOYPlkOD3Y2sI&#10;ntZmE8wR7MmXa32VWdJioOkE9F53LrrvvBT+V/6A0IEbqTM9RWBxgMJ8kBzHa6ZVi2w/tc64KWVD&#10;fIYS3Q4tSX8xESfJm6IeHrsIJnoQ6HsLQ3u3wfXWjfDv2oDgm2vJC/9EugrhN9Yg/GYdQsdoHWmt&#10;oeCbVyO04xrur+H+L9z/GdE3rzpGkR16/i+IvbUW8Z3rEd3ViPj+jcD+TcC+jYjtuxbhfTfDs+sW&#10;OHY/CN/RVxB2tCIadJpwCnYYW1YmH8GMnP8DhifavPGIbExDaAbfkE/JOiTrcQLyF3qTx9sQCzEd&#10;7s/D13cafEMV5OlzCWwIGEZmAIrp1Z2D2AHW00tUfl6hjKJcwv4K8i5SL2XUQAb8gwQgfdPh7Z+J&#10;2CDlW3upWXU6dnMNHD/OR9t56Ti6cBo6C2ejuzgDRyrn4vCp89H1TYLUawlaXjqJ3zgOiY5qJDoL&#10;kDjKbxwqB3YVAS9z/2gN4rfUYuSPJej/Xj6OfD4db34mDXu+Pw79W6Yhvl2yswTxniwCHsovn50O&#10;beKcyc/FTeCiiSUj6TxPwEO5bNZYSjn2auFjBe9zzzb36bfCjYTdBDdD05nPIiT2U2beU4LmLQuH&#10;Xv5zxdVP/76kOAkV/mdt1/9sfs0LTfm3v3JtcSz41jJ2hmJ4BtLhcRCtuRXZVosgCtWRhPAIWKJ+&#10;CXPrzaxhJANcPNwTuISdCplMYOMkyBGAcWQg2p4B75458O2dYwodzjkERpNZiCz0YRak5tN3lCD2&#10;Jpnu3fkY+F02jl6cSYAxD0crMzFYko/hokL05ubCWVqI/qq56DpxMoY+Mwuey4lcb2eFvlbGd1Sy&#10;8Km5HCYSfmYpgmuorX+KYGVZMY6UlqGzpIpYKhd7l0/GgX9JI0Mg4t5OFH2Yz/VUINZThGgP39Vf&#10;wIbJ9w5MIQgTKEtDWB7frhoEhi4iWv0TO//j7EQH2GkGjClUwt1HgCKGIQc4mVmthSN4jGxnM+yE&#10;JI2BIj4ukKMuJ2GvcV9pG7o3ZM5ZECQIYviOnjJkp0nac1brsB1X95mNF1JgxNzHizwc3WRuZToF&#10;qIxFxmgyejO/yr3yE+J16Wpa30ir4YpkLhbZ80wdX27NyYr7QmZBimlmUaSfQHcf0PUY/K+thev+&#10;r6Pn+nPRv24RXFcXwX8NQQM1bTlRxhsqDGk6anitpjgnZ4VQKJi4K3Wp6czzzd78NtOjqaWQ2Ufl&#10;t2BmF9nhob89HDMqeAxR0EhL1uylQAOFRZMlnxE40qIJnvS83mlIAMaCmNTwgRV0VqhJYKf2lnSc&#10;tOqYNI6Ste5QSDUQKBt652wnvUtpTuVlLCBJ3SNKXk+BIhHB3tvzL0o9+99P1mrFtDDP1vJi06S6&#10;kN+H6sfO8CHIEdBhmsMNqRk+sqBVsEyr4aqrxuCG5ehoOgk7r1qOF3+1DHd9thRXrZyC3xWnoa50&#10;BrYtK8Urp6zE9pNXYfspq/D0yUvw6PsW49YzinHN8dNw2yUV2HHF+3HgLx/E099ZhmvPnY8rayfg&#10;iqrJWLs4G9eesAA3nbEMDSdU4sol89F4cjq2f6MSjmtOQnTzCQg11RqgHFhHkJwsW/m9hHhs60zg&#10;OZvAzE6jF7gJC/zqmo6Vz3Ua9qLio/W85D/D9iww7K1LDSWxrDYSBG/g+5vIa+pyEF8zH/G18/g+&#10;0oYM+DbNQ2BTFtsjy5TPKvqvVrx2sbx6m5ahc9MpGL7j0wg9/zvyrzsofF+n9O4kM7CB3CLsmxLq&#10;tr/K+muHVjRRgAyKrInAheAlGiHvCnoRibgRDXTD2/kiOrY3YPft38DBaz+Mtk1noH3DCeioX4be&#10;+iWWGlahr/F4DDaegD4Bqqbj0Nu4nOeX8Pxi9DctJRE8Ni1GX8My0ir0Nx7H+0/k/iT01p2K7vqT&#10;0Ulqrz8NR+rPwN66M7BrwwfQfNsXcPjRP8B96BlEhwg8gpplJaWQPCWhvGlIW9MGQoZ3WfBiLS/i&#10;toaL8reil5tV8WW9Sbh4dS+z+yDCob/A5/4cvI6T4B0kUB0gIHBMQXRwAoK94xEcmE6en0XlPduE&#10;7AgOpZPnT0HAPRm+wAT4I5Pg91KpH6Eca2b7fohg5yoq3Z+agd3LJ6C5dDK6F8xHz5IMHF05FW0X&#10;TYPz9wQoD5wE7DiNwGMlFfZqRHayfbxYgsQ95HnXFMHz/VwMfioDnefNxdET5uBIzRz0lOehsywX&#10;O6sm4eWT0tD8jakI30SQ8wqBT1sp00fe55xL3CkLjOK+CLxoNqzioE0m/9Ws2Ak20rwi02sIaWQi&#10;zxOkMA8aRVEUXsVIM0FcKeMSrkzybCry22txaEsZtv2yqv+hX5V9VyFUkpDhf8722LrMk/bfUPqi&#10;98mlCf+BcoRUaVpG2ytnIWaWaE3jaVpjKOUYpHnl5ppMTkJ9KZLlxcw1Z+Hp2CxSNZVghYXlJLJ1&#10;CRFq4SyiPL7TTPeSuYqFHHcTQbrk9EsNZE8NIg9Q0/h9Pg59Ygr2nDQOB2qnob1yPoaKCjCSV4K+&#10;3By0l2fjyPGZOHrRLHT9YDZGNuUhdn8VcB+R7fql6Lk0C4dWzMHRiiKC51Lsz5+D5oWz0XXRbHj/&#10;SObzSCkSR0rNEgXx4RnwO6ci4JrJPAi4zEZUQfE8TLN3DoIuav9DH2Saf08GcD871AGEY33sNB5j&#10;kdBSO7I9SKCbBcYIDqwjGjsYmcdYL3zto1EyDP8g39vFspC5tY3og8wn3s69qIs0wN9O4gofIuEw&#10;mQxBBSkQCiMYDSFIxmQ0Le4Vd0XalRnmoTYVjxBIhAiAwmRYVElifC4eIpBhD49RTdHMgIic/mJk&#10;CCZAlpvn+Tuq92kqNLU25ktOdEq7WRiRwCqR8DF/XuYzBB9f5mP+AgQuwZiTeRoks2G6B3chdvgh&#10;eF5ej/4Hv4vWGz6I9qbVZmqoWyCFAiFBpi6KkdGH1kn7tqv9ylFXgcCs8yWZfnL9oSgFhFkcUJaX&#10;ZDAxq9VLMEho2+f+1nCMtH4J+9SwhSgFALRuUSoWh0+BzgQqzLV3vidleRldXVkm/0BdOYWypsRa&#10;Ya10vxOsWOdNe59moaTIpluAg98zmnsKxFgg9HYaTYd9biz9PfAyNg///XQMvPA4VT52WIVlQgBj&#10;gSiBqmLnsJw1S8esRq2yI1hwN61Af90q7P3dIjz+jSLcdNF8rD11Ov6yZAauqZ6DTZV5uHNhKZ5a&#10;VIk3Fy3E/poFaF60mH15MfYsXIgdq5fhgVVVWFebgXWnluKOS8/FTR8/BX9anYerFs7E1uPy8eTp&#10;C/DciQuwffVyPH/iaty/ahluW7kAt59cjtvPnI/XvlrJejwFocYV8K0rg29tEckO6ViSU63ya+vC&#10;tB8CMVvX5cxjpaEYKb6OytBaauskM9tIbWN9JQFbFcFRFdunrSM/wbdmRGnmkZx4Q3UELfXz4G6c&#10;h5EmKnxNeWxjGmKyw0tmTSmWsWZcOTeUopvv69h8ollPyf3yNYi2PILE4EEqmEPs++zoMuCq/7K/&#10;RijAQ5Fh9tERyx+iFPoR8iczrVpDSSHyNCeZWDOVyWfQ98IV6Lvvi+i+9iwCkqVwNVazrgjkNLQm&#10;B+NGEtPjYx2byNQsH2M9ZXplsRIpnx6Wh2PdQtIi3rMU/rWLEPzLIoys4W+CmhECmp6GU9B6/YfQ&#10;+dD3ET54A1neK2RSvQa0GAVMPjlKs4axDU9NWqBJxrKsbAq0GLJnjZ8MkYxi45iQDvFBlsM+vm8b&#10;ouHfIjjyMYSGF1PmZEHLCJjhFU1F9k9H2D8HAc9cgpwZCEpp9Wv5mMlw+8fD754GDBQhvoN97rYK&#10;9Hx/NvacnobdVWnoqZoHT3Uuuss0TDQZg5fkA1euAm48Fbj7TNIpGCFg7fr5NLR8ZRwOf3wcDp0x&#10;gcr1FHQI8FTkwVFRgZHSBXDnV8OdrWnVZegqz8KuJRPwxvvTcOSnUzByZy5ie0oQ78pGfGAmEsME&#10;JJKnlNXRkfEmQKtI06fN1GjKWUMmCq/ksoaVCG5McDsZKCTjNWuJ73HMIP8uQKKjFkPby3Ho9vLQ&#10;w78pve2Ry/KXJCHD/4zt2frM9Oea8n59aGPRcFiRA3sXwDs8x6yILJBhMq+Qwz5lWkQUp7nkLKDU&#10;wlBa5dmsGK3MyzKTnMal8MX6bdYgSt1njjVHXdYZNRZbuAmCGeMZrYIc0XDTfKK/XGBnLhIPUzO+&#10;Zh66Pj8eR09LQ9fCKegtyUVvUTVpGTpKluJwOYFJbSb2njADLRey83+mEp6P16B1dQYOl8xDX0U5&#10;2hcWYN+Sadh71ngM/mIu4vcT9e4kIh4q4HfT2WHGI+KZbByRtcZSjOUQHRagmonwSC6R90o24m+y&#10;s9/ITvQmO3sPGYKDGgCFvoZOECTJ+SxB1B8jk7BjywIAMuEq6mUKXETDHqLhIUSGD2P44LM4+Nx1&#10;2HHfZdh5/89w8Mmfo/vVyzH45tXw7t6IyOE7iWmeBfp3AcMtTCuBjl/jywQ6EWomBFAJWTmCWsjN&#10;QaY1TIAyxHQOI0GAlCDIicmxlp04zg7Nf4akpyjdUTnmRhXNVmZZ+axoQreZ1G3Sb6wyTLPWMoor&#10;qm7yHh/z6eWL/FrmgLBNZmsEDiHR96xZaHHooX9F720fR/u11LA2L8bgdZVwXktmtklOixomktAr&#10;JfMWqEhZMZIOkdRyNVQ0ug5NSgiPFcrJac3c+/guLwWJFljUOeOXQAZvhi/kY8Bjux/1x5DzrtJg&#10;tWqSAIBmGzFNYQqLEAVuWAJKgEnWFflBGEDB58w3JUgEtij01lVQu1aUXwkxa2kw03Yl1GVpINiy&#10;wwvS5vVtfVPPVlAoSWiKBEAozJVnzZzRfUorAU2AYCrUmAI0Sr/usc9bss/+s8CLJZY5021mcFGw&#10;qR598juqy0FMvkgNGfDXzYV7fTY8jZUYoEBr/cMCvPCVLNz8/smoO2EC1h8/DU0rZ2Hj0rnYQmZ+&#10;z4oyPHniUjx/whJsX1WDHSsq2Kdr0UcA0rl8MQ4vqMbeRbV466TVeOTUVbiiKhffL5qFH1fk4ve1&#10;xdiwvBwPrq7C9uNKsXdFAYVEIZoXl2PX4iq8dtwyPLqyFrcsyUXDool47OI8DP/leIQ3rmI7Ylk2&#10;sM+zvhRw7ljbTFpMFHzORcDhZrtwC1ywzE3wQ7UlCvaQBDvr3izySGEV2ECg1lhK0ME9QZ3ITdAe&#10;WKOZSGp7JQR1rLMmtukmtluCFll6AmyP4XVViK5dgMg1VRYEsV35GrMoBHPg2JiDwU3F6N60FC2b&#10;z0H33V+H66X1CB9+mAKNICZIPhAZMTwqSCUrEh9BhMqKdbKV/dcKelkvFDgyTsWEjI/9+Cji7MeB&#10;NxswcN+30NF4DvquWQH3mkqE1rA/rNX6TopgLesi88m+oMVAzYw/5k3tO7A2HyMEZ262f7ecpOU4&#10;zXLTUgp+gsMRKjJ965ahu/EsDNz5RXhfWYNEz9OA9wj5l4CGl+mzQ19SBBOyFhnGZa3JKRInG/1T&#10;jpIzlgTKZGQigAvxWTPzUUuM4BXEYjcQlHwXIcf7yIPLEVO0WYeiuFtFOkHhHhiYiDCVVy1kGHVN&#10;Q3hoBiI984D9RcCji1kftei4tBiHjs9Ax8I89FVXojMvH/2FbDcn1yD+mZXAd1Yj+M2l6L20CEco&#10;l1rPmIX2ldPRUaMJJpnoLs5Gj54pKMFgURn19kJ0FGahlUp2a9FstJTNxcGaeXh98RQ8r6CuF4/D&#10;vl9RBm6divCuLMrI+dRvpzLdVrba9Y0kmydxL/mqoaIUcEmBF8lwyWdLktEJymQje0km2B1lXmyY&#10;ddxJJWFrMR791fyOh3+d8ZUkbPjnb89uzM14bE32NTtuLfJ4di0yY3CxToIFRZJ1zSJZk5LmjZvo&#10;hJoizAIxaE1ITYWlAkmBGFM4SVKB6bxBc5ZSBae9QXu8big5JGWe0ficlxXD74TkIc00mBDNB0oR&#10;f1wNPwM935iJQ+emY/fiWWipzCEqrUJ3yQL05ZZjMK8YztJiDJazQVRkobc6B51lhUTCJdi/MB0H&#10;z54I10+zkbi33DTCxADRNb+nWUSaSeX3T4CPFFKlshJlMYoNUjNyrUIs+El2nrXsHM+yY7FzmxDW&#10;Jt4slQDbwQROojyWx7wGYBR9UsMrml6sISUtMyjGESN4QYBMwtVC9PwqRt66HX2P/MKaTG/+MFpu&#10;PAvt15+J7uvOQf8NF6Lvug+j7+ZPoW/r59F525fQde934Xjqd/C8tA7e17cgsus2xPY/iHjzk0h0&#10;vsgye43vfgtx317EqUkh2EZQI7BDbSbWTwY1QLAxxHQSQMUG2ckJwsjUQpEAfLGQCa2nQSsTKsJY&#10;kCzJ9KyRZoEbH/MXkCakAHOhVjb2VxA8tBXOF36Lnns+hdbrTiBoWYgeMuNBMVtq3O6GHHjqsyjE&#10;pHFSG6eQl99KQPFaGuaTwYkyqdVlG2EooWj8UXg86pMiS4vO6znrX2GGfkg+vj9Exi9fAw81WXPO&#10;WFIseJFzqFa5lmD1kplKWwzVU/ivJeigkIitqUGExzEDQqhRG+tOLsEL01ufQ4CRRXDAtPE7eq++&#10;LSGTshIZCwvTp+dkZTi2CnHjXNIsPjeLaeCev5Vfk2++RwIgWFdDwLTEULBuAb8lEJIEHgJ7zNOo&#10;VUbAS1YkEYUc6Rhw+SeBF+PYyjJV7BX3hgJ4mjLhbaIi1DQbkYZ0pn8Gwhsy4GH5DzUsxcHfLcdD&#10;nynAxpPnoHFFJm5eXY6HTq4lWFmIF4+vwZsnLsKuldXYtbQS+1YuwJ7jKrF7VSn2LavAvsWV2LWs&#10;BjsJZF45eQmeOn05bj1lMX5fnYkfFszAz0tnoXFhIZ46YTkOnnICmpdUoaUqB701BRhYSKVmQQ32&#10;L1uON45fjfuXleDO4+fjgfPn4+VvF6HvL4uNs6/JE+slZTkz4JCgy9dQBV/TYgw3SPjWoHd9DYaa&#10;yHsIXBwEHy62sWG2tSECHeemcjiurcDQpgr0EhD18b1a78jZsAAuPuetq4aH7c61lsJ8rSwxBCus&#10;P30vcU0p8JdK4M9UKv+0FIk/L0F87UIKzXLWdzYBENvORraLjVmmX/WvK0Zv/SIMXX8uhrZ9AZE9&#10;9Yh2Pkhl8C3jHBuLOK1VlYqMrMNmINsoVQIyVF6MZZW9WspMgjwtRD4xuBOh3XfB+fCv0HP9x5nH&#10;kwhU2EeYF80Mk1+OdWKW0kGAwn7jIxCXj05gHcuKx1rF3S5kOZvpTmfeMzG8sRx9N54K54OXIvj6&#10;VUi0PUBeu4cKHb8Z5LeDWr8oxPRIKZLiRGBCIEIWxD2BjKYgCbeQT1lbC+8xA0b2N19gnhO40RkN&#10;vJslSBLkuzjCX0+QB69jlr9G3n4WIk6CR8csKqoCApOYFo0WUKElYIkOpFMuEtwcppL7EvvW9SVw&#10;/lshDp1NObR4PtqK89BTUI7OfLaF4oXoLylFB2VP+/JctK3KQ8uSLLQs5H3VGZRDuQQ3ZfAXLEc4&#10;5wREco+HL28FBnLK0FaUiSNV6QTZk7D7tAnYe+E4HPncFAz9LJNAl33qlnxEn6Dc2rEAaC40y9RE&#10;5LRL4GIAim8MeJF1xZCOJVeTsjgpp638HSUru+1oioaPEs7JfD8xQFs+Ii+zfd67CAevXfj6w1fW&#10;nJOED/+87c470ya81FT8+Wfr8/fvvIUM5y0WioMV0zcDfiJOMzXaqWEiaw0ZXb3SgpCxhWAsLNon&#10;C0pDQdqn7jHPkcxiiQa8WACTAjrW1GXNXbrHDCP5JhM0TUZweIoZc4wO5ZpxOOytBZ5cxM5SjJ5v&#10;zcaR8yfh4LIJaK2YjuGiLPhy2KGyydBz2ZEKqOnnV6IrrwhHiXD3Ee0e/cBc4weD58kQjpSxgbIB&#10;BJjnAAGLT45N0xHhXkF8osZbmxqjo5aN+8NIBC5n36BGE9vLTjDEDhBMCnUhfjudUODFDA0ZE6d8&#10;PyxY8fNen+wyCQXcZzdjZ4xpYbGgg0i/nWBjJ4HHvXC9cAW67/0cWq8/B52bVmN4wxIMr60iY6sh&#10;g+OezMDTuJDMcRkGNOa8+Qz0bj4LPZveT4DzAXTf8CF03HwRjt52Cdrv/Qo6Hvoeep/6KYZfvBzB&#10;N9YhunsTEoduAVrvBDq3Ab3sxAMvMJ9vsswPIxHsQzisReIExtjxxTBEZBSyKMm/Re7Img6p6MFm&#10;RoKTzLHlHnhe/BMG7voKWjedj/bGVRjYQCa/mVrYFmmedihGgCNG5pxQ8K41ZNJrrbCX70dIMVsa&#10;sgyN+oDI6dGCFMXQGF2kT+Zp6+Qr60SKxgpTac1isH5pe/UCNzzXRA2RwsXXyDYvPwIKpBCZrnwb&#10;AhQYsqAo0J1XtL4CI7w+0kRhQ3JQaA03VFJAaWVa1kHTAgphrVzNumnUjChLI00LKbgXUIhXUaiU&#10;UdCVUpPWLBO2z/p58G+YTSE4h1o2qZ6ghiAmTAEQlgVlHQXTOmqtGkozPjxkdHXSbJU/C0hkPRKZ&#10;IS4KSAGolEXJWpUEVqzl5h9GTJ/RwJU+lq2bZe4ngPErmGDjPAPcwusJ3NbPg2djKfoaVuD1ny3D&#10;5vPm4y/LZuO2UxbhmTNPxfaVx+GtxYvRvGwJjiysRueCCrTWVqB9BQHHcgKQZVXs79V4a0klti+r&#10;xNPHLcDd3N+0tAIblvx/xJ0HYFzVtbVl3NW7Rr33arnbYHoJvUMgJCGhQ0InJBAINVTbsi1LtjG9&#10;E1rovRcDBvcuW72XURlN1ax/rXM1tiC89xKS936ZzZ1y586dU/b+9jn77JONW7JicX1aGBaVpeOZ&#10;eeV4Y/Y0fDajghBUhu3FRdidX4D6vBLUF1UQaGZgw6wZeH9mHt5akINHZodj9cH7Ye2VeehcPB29&#10;BAE763OomsfFpehdWI62u8pQd0sJdt1SiV23zuDjmdhzyyzU31SO+htLsOeGQh4LsZPHrTcWY+tN&#10;FfSUy7D+D8VYe0Ue1v4+G1uuK8auP5ei/pYytNxTgfZFFQT7CpZRCbzLtASXZVllM/tzaVp1ZGE6&#10;fAQWD/u/c2E+20ghy5WAUEMIZ78aqIlhWVOPrSRAs3331OagYTnv88GD0fH6pfBteZT9/AvqmSb6&#10;WeyzHq/RPy72cZePmomiEWPF2Ulv+bwueFzs5Zpyln7qofNT9wZ63/0rmh45k3U3l+26jHXNvqIk&#10;gEpNMBqU3E8HRXBqJ7D0sp8PaiqJbULOioDLsSILPQ/NQsffjodr7b3wN73Ae9pABdNBGNG9EaKG&#10;eQ/OIYy4NRpMMBGsSBfxn2JbpGstWBmdJFIcz9iRGCkrvqZMw0rfoGXZLuppjRabqTF08X3+Jt8H&#10;pJrl8Az+DoM9R2Cwl2Xbxz7Zrz3w9oPHSfs0SACgHUBrNPxrbdS3odh8QRDWHzQem/ND0ZSeSme5&#10;AANpJehLLURnei7aMzPRkZOC9qwUAk0SmtNS0ZiaynPT0ZyZgZbsdL6XgdYMvpcXg6YZMdh9aAR2&#10;nx2K1usiqeOpB5/NgP9tguuaXPg358O3g3C1Oxn+VhvQHUe4CIdHK4k0mDBkDSQEpn4C9jggioXR&#10;rIcGCvba7VHbu1cIPX5l4JWN1oACnXd0TmL9hGNkWya63pyOdQ9X9rx6V8bNH9xcFDqKEf9//pad&#10;FhS65uHcu9c8lD3Y8amWfFGBd5IwzRKriXBrGkcJcvjDzQ8ahRcVhn7Y2MIxc2qjUGMChkYLZ+w5&#10;lmjUhsfR9/cWnKKgBTyCln5Sr0Y8+hQkzMKzKzAqFJ7+aDaqRJJmBomwCERe4MNiOFelYc+lk7Hl&#10;SFJqxTg2mlD0p9HrTsrAYHw++uPLYE8qR1dqAZpy2aAOp4dwfQ58Wva2ltKczEqPNRHbrq6J8LWR&#10;uDtDeJ9hGO6Pw3BPCVx9J8LdfwM78zNs9DTUyp4rT4XdgH3L8gb4P6tTKfBVXgM9BgXOKZ6EnoyL&#10;Ho2mlTRaMcRONEQgGPZSgWiXaSoMeOz0AnbCo4Rtdc+g853rzRxw58oD0buoBB4qLB+NmV9ZOqus&#10;wFWnRhZoMOz05AaX87cup6GlYe6hUuteUYTOmgoqMnpitTwqtf6yWehaOhetS+ahaflBaNTmiU/+&#10;HDufPR/bXroOTR9XY2j3+/D30TNxsINraouKTL/PRPLryF+tGBi4+X7/ZhbFW3ARinr+dj5aqg9F&#10;+5KZ6KueTmNayPsTmCRZwYhScgQVN4HFuyjHLAf1UtyLqTCklBUfYYyuACUwkmIZ5n2PZZw1VTQ6&#10;XcTX3Jpfp6G2VrBomJ2vL7biEIYWJ6J/UQK9xAwM3E+FoNEIKtQBwoHiDjwrCvld+ei+L5llmI6u&#10;JSno5n0MPTgNHTXlaKmZhqbaWdi1bDY23jsdX99ejq9psNbfNQ/r7zsQ3917ADbctz823jcXW+6b&#10;g633zTKyg4/r7puPhvvmof6e2Wi9fx7Lfg76a2djeNV0OB8ogXt1HtwEO0eNsqxGw74oHL33h/Pe&#10;4niP9HZYjyYPillKq+mgbP5WTS3xt/C3DfD1QGyPZOx02P8fsWIylA5fmxYOsC56FxFIaci67xe8&#10;JMKnRG5VCRh+gGW+ajbW3TobDx+fgLtKJmN5SQT+PiMDn8zMxYYZhYSUSuwoKce28nJsmFaC9dNL&#10;8R0BZM1MTSFV4I2ZxXioIAX3psXg8uBxuDR0In4XE44LYkJwSUocbijJwl3TS7B0ViUenj8bz86b&#10;i1dnz8IHM+fgq8qZ+LJyBj6tmIZPZ03Hu/PK8NahFXhiVioenBONLy6cidZFR7MNHImmZfujfcVB&#10;2EBgefU38XjgiIlYOn08rxmDB6dH4JHp4XiobAoeLw7GwwWTsSpnIpZnT8CS7Cm4N2MKbk+ehDtT&#10;J+OuxIlYnBqMB3LD8EhZCFaVj8PDs8fhnbPisOF6euuEpb5lxWYk0E8IGaqik1UdiWEjhBPCgZl2&#10;UeoAky6Aojw3hGJ7bRIGCBCDS22mPzgItPaabDTXlKCBzk3Dk+eg6/274d36MvxdBAVXM/WSnQ6I&#10;cqKYKD1qJgXAUodRN6m/a69Hh0fQQEjw9FFHbqWNeBtDXy9G83O/4nUPRM+Kcjolapd0MrS9Rg3b&#10;7kobHA8ko69WI08EKd5nP2G+exl/47JKdD92Ahwf3kygepo2YDO/rwcO6pN+qpRh6kTLBSRgGB3K&#10;79ZwC/9GJ4MochSt+/y+8FQj+14z2yQQXMyeT/wnprEGbHh9/n749lCZfcivWUVn9XL0dx+K/k72&#10;qb4IE+PiGg6CS2lB2qk7vkvGngem4rsLg/DFAUHYlBeM9rQ0dCfmoTehAP0JxehLzEdrshaFpKGZ&#10;tqaDENOZlok9abHYnhuKTZUTsfmgCdh+/ATs+Pk4NP5uInru4Hc9lAT/m9nAd9Tv2km6MYl6NZ52&#10;LooSRniMwEhvGO2yktVNMDMEbtpLI1ribFYRWTY2MFAgCWTftcQCnP9KzICEZj3MaI1l79GvXDJk&#10;gpY4jGwpwo6X8vHGvWkfvn1/8pxRjPi//7v55qAJj18Sev7nSxPXd35AJbqTxmSADX+QFdXFm+4i&#10;wPRMNevFLeBgYWhYSuTWL3AJ/MjACIrgQyLQ0TyaACdAfzpf1xCMWPEtgXMV+KtCDxS2Gfoy1CfR&#10;NfSeaHCCWc2kXZ59BJkR7f7ZTvrcnQpsKsDIuwWws8M3XBeNTSdMxrfT9sOW3GC0ZiWjJ6MAXckl&#10;aEvIRUdqFpryk/Bt5X747rRxqL8zBL2vhBLC40izkZQQXjcEI11hBBZrs0VH/1FsIAQXz7Ns9evY&#10;jVpJ/5pDVuCqOpHVYdRJAun+FSU24qUyoBfhUVCuTwGuDjMCo0wLrhGfSSDlJLwIYJz8nMt0Mie/&#10;p5daowFoXwPX+sfQ9dJVqF9xvFn6Ke/MuZyGngbAvSSeSkNTCfRoqjXlQqVBJees5r3XhFpTFEqf&#10;rziLKnr1i5Q5NINeHJWNRheW5tJjKyUczcH22sOw5ZFz0PjuXRjc8RbLfRehRfEyfXB7hjCs1QgU&#10;L3+T3wQBtxDwvoJ/0+NwvvNHdD9yEjqrZ2FwWRnvo8Dky3DRgJmlzTTAWkZrBXQSNJZoREHz/Flw&#10;8T5cS/L5XgHvUY+zCSFaLaRRg8BoS2CEJRDroeH7qoRYyQAA//RJREFUfVMiwzUEFhnwZcn07jS9&#10;xM9WpcBLYNFO0yNUnn6KAmMdSwvpSZdRkU5H25JpaFg4DdvvnIZPrknHJzfm4pt76YkvPQhrqw7H&#10;63+egUcvL8aiX2fimqOice7sYJxdMQU/L5+Ms6eF4DdzonDhggRcckgiLj3EhssPScDvD4nBlYfG&#10;4qpD4nHFQbG48qBoXH94Au49Iw8rzy3DI+eX4plLS/DWH8qw9s4Z2LN0HjoeOADdq2ehZzXvaxW9&#10;0hVpsK8gAKwgqBBG9wXjsrxYpt6aXLhr+Z4JFKaR04gRy8UESpryGQ0k/W9lLHT8Z0T3oLgHjWJ5&#10;eK+eZbnwrSxkm8hGp+CQbWJgxXQ0s400rpqD+pX7YxsB7+s/TseLZ2Vh+dxQLCyegmWEmIenZ+Dp&#10;2eV4fs5s/H3WbLw6dy5enz8fr83bHy/MPwBPHXQIavefh2sL0nFxViJumD0N9x9zBKqOPxa3H3EI&#10;Lq0sxbG2WBwwdTIODg/HUfHxOCUlFeckZ+DClAxclZGNP2Zn45a8PNxVnI+7pxXhrhnF+AN1w6U5&#10;UfjTvDTcc2oxas6bjueuPRBP/2427jg0HLeVTcDyWTF4ek4q3pydi49nF+OLWaX4fHox1vB+v5xF&#10;GOLxkzmV+ID39AZh682ZZXiHAPX57Ln4ZvpcrJ1BcJpbjg8PzMebh2bg2YPC8cxRU7H++jxCSaUZ&#10;CfQSPnzVWmIdR1iJpmMSQ0hRAG8c+6ymXrXMWtNzkgz0sx+YeJtlmspJJ+QQZgk2vQSYjup8tNTO&#10;wO7VhLGXLsbgmkVA02uEEeoy5VvxdlJXaWd3gQyBQXhAYHB7R9jvBQ2y9k6MKC+LYyvQ+zFcWx9E&#10;25u/R90DB1IvFaCb36lMww7ltam18tl08fvbavLRXFuO+lUL0Pj46eh950bqtEeo274EhuoJDXZ4&#10;qFeGCUlKSqdREisvFr+PR+MI6vv/yT+jhw3c6LHlVFoj4x5eU9PbWjShlUc8mvg+TfvvpFP2LlzO&#10;Kjjt58LZM4N2L4l2x3LktbGvGfH/rhQDjxVgz+9T8e28YGzOCieYsMwTcuCOz8FwXCp62c5a0iOx&#10;pyAEe8qnYte8UNQdEYb6M8LRcmU4eu6PxNAzsfC8RzD5JtGahmrmsTuBAEEnqz8SDn7noH0yBui4&#10;D9E+DtPuOZWWhOIYGg8HgcVFm2k2Be4bx89Y9lErfXVUbKpH9pV22djYvYMK+2TfYMI+sJFo52qF&#10;iRgIok339CrwlxDXGsJ7pfP/XDo+XRy/5cOapNP/v+179PTvQ0qeuDT89bdvjB0Z+CID7tZEDPRO&#10;MdHUhrba+QN6CAw9AgoBhsgsAC/60YSXUYAxBcD3BBwGcER7PXxtNOvf2AIzQBK4luBH1xgFF0OJ&#10;ZsRF51jA4xO48HPahEq7YmpPBicrxEvS1GolaF6uO8YaPdlZCKypwOBTBWi+JQXrTp6EtTODsLUk&#10;GA2ZKWhPykZXei5aslNQVxyFtXNIz+cG0XhPhv9rNtC2BH53FAlXcT6hGO6LR19/MQYHzoHXtYqd&#10;/Cv2hDbKEBu+gEQ5XQYp6mjq8FbMizqMtXRPYgXojpVApLzO1WZqgcyRJmmUT/PO7GTuQf7GNgLk&#10;RnjrXoL987vQ8dxZaHlgPiEhhwotjXCi+XEat8X5GFb0PgFAMRIyXF4ae63K8dGgaYpmpIre3MI0&#10;4H6W0/30gLUUmV5896J87F48E41P/JzfcSdGGl9l2W/FiLOb92KtXNIqpmE+VtZNeAlWfTvgb3oX&#10;zjVL0f3MuehccTA6FxfDznvR0lc3va3BRVSuBCXdm7KGOnVfmhqqjqWho0e5jJCl/BcaLdFUiYn1&#10;sFZkWCtyeK5GHQywCH4s47zPQOs5jxppURwKf68V2CpjTtCpYXteGkNP1FrurGRnfYty0FNVju7a&#10;A9CwdH988pcZWHFWEq6csx/OLgrCb+dF4uazZuGms/fHaXNTMD9rCmakTUF27H5ICR8HW+gEJIVP&#10;RXKkJAS2iFAkhoYiKSwMKRFhSI0IQUbEVKSHT0Ra5ARkRO2H1KggpMWMQ2b8BBTa9kOZbTzmpkzB&#10;UVkhOLciCjceloJHaSA/v+No1K06Dc2PHY2WRw5Ey4oZ6KyZRqNQhP6leRjQaAbLY3ARPeyqNAxW&#10;ZbLOWfcsF7PaheWiwGITZzMqY8HiH0VwaMHfP4re+7HP/A/C+vDye81eQgRlqI0ujYdzBR0LQsuW&#10;e8rw8lU5uOf0BNx0dBQeu7gEm5efiN0rTsKe2tOw5vYT+f6xqPr5QfhtWToOjZ6Io1OicUxqPE5I&#10;jsMpiXE43WbDyQmJOD4hCccTRg5NSsD+KQk4ojgXhxbk4IDMNCxIS8Gc5ERkh4UiY2owMkLCkBbK&#10;+qEkh4QgNSQYyZPGI3PKBJSET0Zp8H6oCJuA6RGTMDN6KmamRKE4OgT5UWEoig3HHFskjk6NwcUl&#10;2bidkPMI4eTDA2bg6xml2FRRjB3lJdhZUoTd5nEZNpWUYENZGTZOK8d6jRiVF2FzWQm2FpehrrCS&#10;umcatlSU4cs5hXhjXiZqysZh1f7jsO4PuRhaMZPlSOhbnEYnQ3VIOCecOAjoAoK+WhuhRMkXNYpI&#10;UFefYv/WaKKZrhPMEGLMtKIAhs8dmsJTrM2yfNTXTsOux49Cx5uXYejrJezH71HvbgdcvezvGqWQ&#10;6dfUjBces5WHRi+kz3zUdzT0/h7qgFbq4/Vw7HwW3e9cg7bHjjUjvL3LCarUTQ46DAME1V6+1lYz&#10;G21PnoLBj/4E355nqPO/ofNTT2jo5TWVhZx6ULlY5BSZBQOKb5Eu1cgJsYn6x+SlMQAjEZb8V3/W&#10;Z6zz+cfT9dCactKoi8BFyTIVz6NFCsoDQ52MDjqV6/l7n6HRvwmevuPg7qGT0BtmcpWNdE2hv0rI&#10;2FUM/8fT0LUkD+vPjCC0TsC3xZOxuXAitpbux7ZAW3NoEHb/YgLarg+lvomD6wnq3tfzgU9ygM3p&#10;hKAk+Lti6XwrtkaDA5S+YHjsU+AZoP3VdgDGsacdJIyAIBLYl0ixLJZYdtNL++ihPdVWNR7HeHiG&#10;aRMdtI38rBlEoGivI9lay34HBhN+TPjeqB02dnf0+o5efs6hkA069rsS4fo8Ez2vVmD7w9mbt63I&#10;PG0UJ/5v/x79XdhxXy+yrWt/iQZmo6ZiSH0uVpZrMhyd/LHdk1iomjKyAEWgoEIwQ0wECxOlLPgI&#10;wIvEjJZYBWCtN2chsABN4SrQV5UQuAbFvC9aZGELbgwk9U02lem1B5t9J4YHgs16eol7MITnTzZx&#10;MDofrFBTufZJdB74fkcU/K1JwO5MYC2906fT0fKHcKz/WRA2lI7DntxY7MmxYWd+LDZpyfXJoRi4&#10;Kxnev9Oob2PD6qaxt0fBrahyexy/uwgO1zHwepRB9y2Y/Aludi43O7dHsS0D7B8KbnNSNLUSABIF&#10;hVlDldqa3uNThLs6iwUDgV1ftUTREl1P+QhGeK51DRNrIgry2k3UPzo+hWvLanS+czVanjweravm&#10;oat6OhVVOQGmHK7FpRgmiJhdlQPKjEZOwX9mNENgcX8afFSIHh4HFmrYmV7waq1O+C3sX1XB305F&#10;5txBL6zPrB5ysOebJHW+fji93byXJsLi13Bufgpdr1yD5odPoUKcjV5N+1Bxav8h95JoDCyOpqHV&#10;SgnFbvB7eXTzfWs0IJqQEWPEBKouVeApFfTSbEKGZVAVkBsIkAwEwGpKSOASmEYywbcy0DLci7V0&#10;mr/LfCYDnuX0XBULoCm15UlwrGQ7IEx1PTgTe1Yehi/vOwrPXkev/ZhsHJExAdMiglAeNZEGKxTl&#10;iYnIiU5CYlg0UqPjERUSifgYG2LjEhEXl4L4+FTExicjOi4ZsbF8HJuB2JhMREdlIDo6FXExSYiP&#10;TkRMbCxi4qIRFReBkOhgBEcFIzwyFFGREYSeSGRFRaIiLhLzEsNwSEowjs0IwSm5U3DutCm44ah4&#10;1P4yE+/cUIbNi2ahYfkstNdMN7E0jpo8/vYcCvvt6FJxiWIkxu6irMeBhHA/Chr/C/CiES8Bs5az&#10;m9T6ixKowCPRu4yGc8UB+Oyv81F7SSnOmR+N2bYgHJE7ERccmog/npCGe08vxC1nTMO5B+diQWEC&#10;clMikUhoiI4NZZkSDmMjkRouCAlFOiEkJSQcCVPDkBAWjjRbAqLCQxFJmEyKjUdqTDwSWG+pUQlI&#10;jEiALdIGG73i2LgkhMcmICQuAWEpyYgg+EwlhEax3jPSEhHLx3FRvEZSHCJ53bjweKRE2ZAzNR6l&#10;QSE4PjIJ12flY3XlNHy0YDbWzirFxvJcgks69pSmoKUsDU1lWdhdlosd0/KxmbKhIgcbpmVjG491&#10;ZXloLipEfX4hthF2vpxdgpdmZeHBA1Px9EkZ+ObGOWivPoT9qZL9phi+JZp2Zd8ivDqqszFYS4BZ&#10;rnwvVpqAEbb7EbZriXarVt4ZxzLB+r56lwOgYHjFUymIuoP10kKY7Hr0YPQ8dw6GP7oD/p2vsF9b&#10;q5I0Uuz2ukwsjHaqlvHXikltAeL0arTYw9dp/EeoDxxb4NvxN3S/fSPaHz4JbcsXwF49C/allehe&#10;vj86Hj0V9r9fheFvH6Az/CF1Zx0hoReDIwPop04cIKC4FJArx4jXVNoIr5f6VFsEaAm3gSnFtPwz&#10;4KI/jYL/GLxIBEIa1Rk20GRGwY1u5veMaCPHBp70Af3GGtqXC+DsngV3L9uyXbnIrP2P/N0Ejz2Z&#10;GPwwhbA9FRtvpPN7NWHlxonoWkyn7PF0+N7Og39NLrA1m3aINqUljZ9jHfXG8RrhGBmcSvjQ8mTC&#10;iRzvrmDCzFSTwV7i66Dj3DmFn9Gqp4kU2cTR0RD7ZNrZYEooPx/K12gP+5Vhl+AzaO0i7TW51mRX&#10;ZZtlUzX4YMl/Dy+WyHYHlllbC3UEU5Mw3MX7badjvyUV9reysHVlETYsK3zztT+mzR9Fiv+7v29r&#10;087b+nRe88An+aTvLPh64vjjSX5DEzBE2vIQEHTjCpy1frxFb3vhQz90dDTFLLXSiIkZbrKARkNX&#10;motzC15MQWr6iSSpkRdtHdDH13i+lS/GmrszeWN4npYqWzIVLqUxdkyGm+IaEp1qK4JguFSoQ+NI&#10;nLxXrQwiYWrKS/OTSnfsY2PBHkLJV4VwP5WBnj/EYdfxoVg3dyK+mzsB6w4eh64/xAMv8/dvJFV3&#10;kIQd/JxTa/ojWQb5GOg/EkOuK9iJHmTj/5pGvYNeg6ZNCBfKjaA4FXkGmuohmPANnsf3vBZ4KMOj&#10;Ot++DhUQq1eZvTjk6QSEr1kZadXJ3HDzfWWv1d4l8Cl3Cj2k1vcw+NUyNP3tQuxZcZSJLxlaUkpl&#10;pfwR2fDQ+ChWwr1cMRBaeUNjT0M3WEVjvkijLXkYXlGJluo52L3ycLS/fgU8mx9iR/qc3tdO3lY7&#10;70Mdm095J25F62u+e4gA1fYxhr5YisYnz0f7yqPQUzMf/UuLqEy1t5CGr7WaJ5FQkkCxcqRoKbKJ&#10;2zAwk2ymf7T8NCBWLEuykUF+Vs9NvIe8eMKINkmUaGmormfysCjvBY/m+jxvZBG9G22ot5jnLia4&#10;6DNL+VwBgwuz0Hh/AbZVzccTvy/BzWeV4sITZ+Kw6TkoSY9Eevg4euiTkRs+FTk0fqlhkUiJTEZq&#10;bBJs0QkElzgCSzwNn2AkhsdoxNP4xcUSaCQ0iIKaGEKLJI6fi6OBjI2PQ1xCDGISohEdH80jP5vA&#10;1/VZGldbdCySo6JpHPl94SGw0fOPD98PybGTkJcSjvLUMOyfNQWnTA/BdcdE47HL8vDtvbPRtGwG&#10;uhU8ujwbQ1X0vBclGlAZoXfto8HShoaK/zGwSK9bYsHID+WHwDJW9P4/wsn/LBoFs5Z0m2XerHdN&#10;b7QvK8FXN1XgtT/Ow0PXHIZfHJyDwoSJyIqegIy4IOQnjUMRYabANhG58ZORlRCOpOhwxLNsEuJj&#10;WX6RiKPYCHu2GEIN68EWF8fy53ssV1O+cVE8R/VjnRvPc5JYd4kxsfwMYSbORhCKRwTrJSKR8GKL&#10;RYRNdRNlPhPPY3ys6jaGwKnrqd5Z/9FxSAmNRO6UcMycEo1Twmz4Q3oOHp8xEx/Mm4WvphdhI6Fl&#10;R6mNAJOAXSV0jopTsLM0C9tLc7C5JJfgUoDdfLyrKBs7C3L4egm+rKzAMxWFWFiSgevLbbjlkCys&#10;OncW3rx+Ab6+aRba7p+N4Zq5dAJmUIoxwL6gpHbaF0kjLO4lyh9DA7k4A1AM3LJY+GrkFMTCxb7v&#10;JvC4lxSZ5dX+hTnsH9QLrJNBtpPelUnorslE5/IydDx0BD3py+Bcv4qO33vwO+rhV+ZaOS0EGTlm&#10;mrqRQ+YkbGgE1kkAGPbbqZc6CDCb4ePnhj5bSCfod9i56hTUrz4VXYSWwW9WGZ2BgZ0koG6eTyeO&#10;Gs4raKBeURSKyUcFLc+mY8ejxBrF3qc7qSwpP/ZnJocoAbihTuVVjehz34OXwEiO4nqGeMYA3NTf&#10;SmLno572m1Wjm3mJ1wgwf6UNOAVDgxW0PexfTjrThA6Nxo90EkAawuHfEYmRrVGElBhgBx3mulSg&#10;ifamnbqLTrRH4Qcm7IL2s1c20holcVGcfTzSXmo/IQ9tops20EXbp6MSu3p7psDXTYjhZ/20k1Ye&#10;Fs1Q0F72EU7o4Ht5bWXIFcD4+5XWQ8Lnyt1i7G1ANIPxj5DyYyI7b5LZye7r+3iPfn6nEs7K3mJI&#10;iWTpKH6ZhfqVGXjvhtS+169Pu+OJi0ujRrHif/9v8+LY3C2r4lZ3vZPpGNnBDtClFTeJbGQiuQlm&#10;Lk2rbczSKg1hjYLL3pGXgPA9sHDM8BYrAkowxx/rZaF5BgkBPeFwdUXB3RHPBm4jJMXD3xiLkaZo&#10;+FqiraRwPaQ5Fr6hR414qOJ62Eh6WSl8PqLdLrtZcNo90xSmAnj5HivKrxEYU6E89rLA+3hPZodN&#10;kqcCmzoj2XmSScAk4S8K4H08C513R6Dl1hC03RWKged4TxvT4W+LNkuyHc4gDBF+Brpp+LsOY0O7&#10;ig28lo36Dbb+DWz8Wl48bDqDuEN5UwQspAoeBTESAQmfmmHPgKgDBjrYfy0artU/wYuuKwBS53J5&#10;2M29bnZ6KpJhAlTXenaWV+D45HZ0P3kaOqpnovv+NPRr8zqNcpiA1SQCSyL6q7S0l17Z8iwME256&#10;qvLRvGwWdj94LHrf/yPQ+DyBcg0VViM7tYZyqZSUcttD5aKYF3cL63kTvPVvoOv9u9D6xDnoqD0M&#10;fctnETS0pDebRirNKFSJFU9BMZAiYJFYMRgmoFaxKhoZ0vmKUxG8LLcRRrTs2PqMBS8aQdi3RFVT&#10;IsM0hAIX7SjdL/jhazpPm/cJXrQjsBGNNum16hx0V5Xgiz9kYfGpsTg2bxyyYoMIG1MQlkBPPZYG&#10;T/BAaMmKmIKsyMlIjY6gsUskYBA+ZCAJLVHGoMVR4o0BjN0r1uiKkdgIRNFoGmNK0WO9HkuDGEtQ&#10;iY+28Zqx5nlMTJR5L4pGN5LGNCqBMJOUgoTkFMQmJSBKRjU2HAnRk5AcFoRyGvbjisbjpp9F460/&#10;FKF1xQEYXDWTdUtYpUHSKIdEo08KVpaojD01WkVl5d34R0D57+SnwYtyfAQCqU2yMgKWY2UBdt1T&#10;hIfPiMbFpePws3T+noT9CC1hSEtheRBUIhMiEUHgi2C5RFFiCSxxiYRBG6EwPpFlF2PKLk5lSYmK&#10;jWG5xVNijUQH6sBIpLmeJEr1wLqLUV0RGnWMMRBKYbnHGgCy6sOqG52nUTMLdMIJniHJUYhMZxtI&#10;imA9hiErLAIL4m04Lzsb91RU4Ln5c/De3HJ8NbcQW2ZlY/vMfOwUrJQUo76wDA2FM7AnfzqBphSb&#10;p5VjzdzpeOfA2Xhg3nRcVZ6HI+JDkT8lCFmhQSiOH485rOsz8oNQe1YyNt13ELoXTYd9aTGdBO2k&#10;bUN/rRySDPa7PDiV96Uqh21Ay/jpfNVGwF2rlXpp7G90Zgg9nkUl8C3KM2Cvkco+Qn+fRmGWsp6X&#10;asl3GVqWz0P7c7+Ed+391MsfUrfvwoi7j7pAWZ4GqHc0Ta6pbeo8OmdmxIKQodELv0ZgnLupZ7/E&#10;8JZX0PnFI7CvexauBl6nfxc/QH0CxdIIVajlqN78HrpFWkXkVVAuAYaaR+8KY6j1+O+f/dunO3kx&#10;Ixa8jE41jY4cWTIKL/wuxdO4+Lu0lYlLU0rkH035+whjI761vK3HMDx4FfoHf4be3jwM9sVgiMbc&#10;SVunvGQjPZRu2pzuKWQyjdJHmMUkPnskbVAY7Y82VqTTTnvkkVPu0DQQAUbBsIQLv53g0TOJADOF&#10;3zMFzuGJGB4m0GjaZ4jX7afd6w3jOeHw9IZSQoxt9BBa3MpBZud99NJG99Auax+jUTGxoXqPdtJs&#10;0aNBBQMilmh25MegRWJGaTQYEYAXE/JBu067q1kYJ3+/y0WIGSSwbWP/fikDm+kEP3955mfPXZp5&#10;7Cha/O//baqJPnXj8ugd9ndIjA0ZLMxEFgQbv5Kx8caHCSpOjWgMsyDMiIjA5Yc/NoiFIdFzVQoh&#10;g5VjFdJUAlE0DSO9sK/oef0tDi0PxqD7kUQMvUAv+c0i4P1S4KMC+D4lPKwnse6mB9HMe2nOJMFS&#10;mtMBUh46YoFOFlgnG0UXRflnesLYgEZXRRFUwMYkEeSMjO69pEp08TUnYcjTy99GUMKuOGA9Ie0b&#10;fg+hZWQPpYdKdygSg8MhGHTEod+egt7OUgz3nc2+cB8b+0vscF+z0+5kw+4iV5DS3ewXGm7UKMuI&#10;QENL9kZHX9ixzdK+Ua/BCK8i/0AII7EgxepIe88ZFdMR2ZFER+Ya1Bg+AowUh7XdgIMXIUQN0kto&#10;exvYsAyDb/4OXY8ci/bq2RigV+6sKaAhkQKjYVcwb1U8BhanonsxDd/yBeh45tfo/5y/rel1ek51&#10;VCSd/D4tjR42HXqE3hZ7FutxF8HuIwx9uxINL/weu1adhObl89G7rMys1nFo+aaJZbFAxFrtIhGU&#10;sFwpY42bgZfvGUk9H4UdiuJWxj7X+dZOz9bnretay4MdVMRWvhcttc4isCk3hkYc+P1LUqmgC9FR&#10;MxM7qg7BUxcX4ezKKaiID0IGvf3EhAgkpCQgkoASHRWLxKgYJEdGIYkgI+871haHmAQaMBrOSHrs&#10;liTSoCUilmATkBg+DxhEef8CFnnxBlgINvsgh9ejcYyOtt6PS6CXz8/E0QjH0GjH8FrRUYSWSN5P&#10;ZIzx/hN4bnxMOOEqhPc2ETnhQdg/MQjnzwrByl/n4+u/HoCOlQejY1mpyXrqIKgMsUxUB1qWapWF&#10;4o9ktAgUio35Xtn/UKwy/nfEjLKxrhxaHcXvVCIy+wrCck0l3r+pBHedmowzp0ViTlossggTsVFx&#10;CIuKxtRoQgLBMIyvRbGcIwkHkSzb0JgUhEcnIyqaZRgTg0TWl43llBDN8o+ysdxUtixHgY2BG+to&#10;lT3L25Tvvudjz91XN9Y1vicGWGMRwjqdRCgNZnsII1SGJsQiPDIcMaFTkRsSjP3Dg3EW4ev6vESs&#10;nFeAlw4uw5v7l+CTGcVYWzkT68v3x9fF8/B56Ry8VTkdz82chpq5ZfjT9HyckZuC6QSs9Igw2CJi&#10;2C5tyOBvTI6agBy201PnTMaS3xbi05tmY/ei2ehbWcqyzEA3Ab/fxLEol0oO+0wO65h9vSYOLuUR&#10;Ciy5X6b+EAiAV/0QWPhZbTSrpcrKjNu/WO0ih69PQ2vNIdij/v3GLSZdA3rXwjfUQHVGeNHSZU3j&#10;yGEjBJhpcTpq0hPK+j3iGoDPSUfHRZAh9NC6UodpTeUwMYKAYFL5K2bOcvDgo84c1ZHWnwUg+3Sg&#10;BSKB1/fJf/UXeD/wWetagWn8gMiRNFmq/E54RqwFFCaIV6+ZafpB3lMdf987cHkXEirOxcDATDiG&#10;bHAOBRNEFAeisIjxdJgJGFqF0xdCWzEFDhPiMHV0rz8a/GHaJOdE+GTwHQQTzQz0TYBLO0Z3RtBW&#10;JWCkK4HlLKFd6qR9alfCOdrkRtq/Rm1zQ5uoY1POqE1Moj6Oh68tknaO300QMlNEtL1ewRVtscRN&#10;kPH0WdM/1uiLBScmrmXs4MNY0XvGdiv2lPZesywK4+BryvHmGhhHwJpMSAvlfdng+7wYO1YS3q8o&#10;GnjuysK//v3m6cGjePG/+7ee8NL4XOYO77pswgELjuSoebaRLsHHZLNXkcvNgnbz5hWrMlphVjCt&#10;JVaAbSDGhQWouBMltOsLZsUQMBp43TXpaF8Why/OCMI784Lw2UFBWHv4JGw9NgK7To7HztOjsOfX&#10;lEvCsPuqUOy6djLqbp6KxnvD0bvKBsfTiXC9TLB6Kw7+j3S9ZMIH79nMJ1JaWKECHG38qGy83QSm&#10;XlasPYykGwq3I4w0G0bID2FjmmyN7nSFwN0RCQcb0CDPczsj4BicgH5VzlAs6boAQ10HwtV7JTvi&#10;U+wIa9kXmtiouwgSQ1bfEK+oA2tOVkOc7KJmkkWjMAKZ0WHPAIwE4GWfBF7b1zED5+8dqRkVdToF&#10;82qZspnGMb7JMD8rJdHAxvYN3LtegOPze9H10qVoWvUzNFdVonNJAb0rTRMl0wPPgL1aHvuB6H7x&#10;QrjXP8jyIpC5W4xS0eZlLkLZkMtFgCEceQlpg/S+9ryMgc/uQPuzp/Gzs9FJQ2mvzoVd+wjxun4q&#10;UfeiJD6msdJKA4KFpobMyp//El72wcm+9ywDqlGUvaM03ztv9DV9XqM2UshUuia+h0f3shwqYgUq&#10;ZtEzzUNnTTGaVszFjlWH4bvVZ+Gh6w/BUWVTUGAbh5So8YgJn0RDF2mMXzThwUAKj1Ga7omxERqS&#10;CBBJNGJ6z5IYSpymfP5B6L3Li4+n0YuP4fMfFwFNPM+RaHrDGFCNKETHIZ5GPIHP4wk5CTTitgRN&#10;Wei8aBrfSEQqFiN8CtIJMQWRQTgyZyJuOSkbb/5pf+xadBDaq2bQgy6Btzafxssa1fJq2XnVvhGX&#10;/3n0JVAX/4awfrS5ome5ArBZX/TyHSuy0by0AOvunYGVFxXhzBkhKEkYD1vYVDMtpCm5GE3NEeDi&#10;CSxW2SezLFNZ7umIsaWy7AUUBM6YSNhYXomKSaLofNVBPOvNFrNPNC0nKDEjLAQCSQBMAvBiU1lT&#10;TP3pPdZhtEbBBKKEHo282QhNSZE2A0uaDjSwGsnHkYqliUVGZCQhZjwqI8fjiNRQnJsTi+tLknF3&#10;fhKqMpOwNCMVdxN6bkmOwSUpETgtfgoOi5uM2XGhqIiNQnZ4NFKmRiFzaiJypqYgY6oNieGRSI6b&#10;itS4IExLDcLv5oXiiQtysGPhDHTXlqBH0MLyHVxCWDWJ4AQwrN+aBDhXxMBZG4/h2iQzdWzBvepW&#10;QGtN5bpqtSqJYMnX1F81yjm0iA5bVSG6ls/BngePRssL52H422r4Wz+ic0MdQ50gvWTAhfovIJoe&#10;1wgtPJqKURpOjRTTZruoofie4mYCm7c6fdQtXsX9SWcGdN0+fSfZN00kJSvZpx8t+e/+fnjuPp26&#10;D2L4XeYd6lTBFO9Z8GKSiCrmUCNCIz08YxPB5m9wu/+MoYGfYXAgG07aCs/oljbGeScsKP5ScSbD&#10;BJNhAotTy6qdliiUQfEnmipSjKZvKJy2MQG+1lSzFQ025JmdqT3vZWH4lTQMPWmjzo5E8+3haLgh&#10;HPV/CkPDjRGUMLTcFo6eJbFwPGrDyMupwMeEmg107uvpfHck0oGP5/1EYcTB73AQqgYnWaM8ZiNG&#10;yii8mGDcHwOXH0hgUU5gVkOzHYqXUdJYd+8U+AlZI5tLsPvJYrxwfdrA89dm3/3o1WUho3jxv/On&#10;pU0f35Fz4If3pTzX/UGJSxsYKiWybhCamunS9Is1NOUiNbqcvOGhILOyZ1/kslUYJieLRl4EL/y8&#10;5t/c3cEkwiheizS5gwaOBd37pyRsOzQY3xQEYUt+MOpztedDJiWLgJmGprxUNOQnYFdRFLYVBmNn&#10;8RTsLg9Bw4xI1O8fiV0HR2DnUWHYfuwUbD1xMrafHoxd54Si4aJINF4TgZabw9G7mBX7ICv2OVbs&#10;a4Sa9/MJOsUEnTKCTgWwq4QVTYJlw0EX6bWHjaiXFW2fCgwR2gbHsXEGwdkbA1dPGRvcqXztHpLC&#10;e+QH7S3kZKNmp2Nn1ECL1bf4mKKl0sIR00nUfc3w4z54CcjYP6sDWfhidV5LAu8FzjDdjJ/VHknU&#10;BVQE1BNmRRLVAT0Y7S1E4uSL9exz38Cx+Vl0vPkXND3xa9TVHI7GZTMIj6U05pVoe/gIdL92Gbza&#10;vbX3U3bUBgyM9JmE4YMELofbAZeLHdfN38trYfsLGHjzWjQ9dDS6Vs+EnYZRcODQkuslpP/qWIxU&#10;J0CbJir2Ql629l8xCeH+W3j5MZFhTaOnaJ1jwYviYxQXo4yyWjKqa7OjV+Wa4XLnkiLYFxJWlJGU&#10;QDVYW4z+VbOwe3EF1t83Cy/+sRK3n56C35+UhhPnR2JWUTCyU2gU4sOQnBCPhPgUwkEyDVYKoUWg&#10;ooDOZGOkEmRERw1bHI2ZmcYggMTHRdPoKS7Cio2Q6H3rPAqNXxzhwxJrSiIgMTHRiI6ORlRUFGEk&#10;io9lTAlP0XweFc5rWZ+N4utxis+gEY6IjOV7hCc+TkhI4nfTOEdFIC8+BAdnTcDVh8Xiwz8vQGvt&#10;MehYWEnjVGiWUQ9WpcBdk2WmjQLQEkhu91/Lj9XLvyqKQ2L9sw1oGwVvTSKGaujALMlHQ+0BeO+O&#10;Bbj1rDwcWhKOvIQpBJCpLOtwJBLQklkuSVHRFMUDJRJUkhHDYzSfx9DQxxBezIgVwS423sbngs0Y&#10;RLIuomNYnvx8zKjocRTBKJqfC5R/ABxNnen56NF6X3AUqD+BVCySCavJhKBE1oEtIg5J0TYTA2Vj&#10;G7HFpiCe8JQUm4zE0EikBocga9IkzAqehDPjI3BbTioeKy3E89NK8UxlMVaXZeG+WYW4sjQThyZG&#10;IDd0EtLD+bvDohEXGstrJCA9JBFZoTak8PuSeI2UxFCzQm16QhCuOjIOn909Dx2r56F/hRLD5WHw&#10;Pu2fxfomGGr00bE0gWUdjUHKAB1GEwgvgNSqvaokHgkuciw0tag+y8fKCzO0NJbOB/uxRuh43XZN&#10;I62Yh7Znz0bXB7fB3fAmDeIueHzd1DmD1D0amfVTf9Blc7qpD4epfwZ5pJj3CANayRMYZTFAImgg&#10;+EiPUadp4masXhyrJ63X/hl4+eFz629UjfJP2tVyLK1l0QIYC8CsURhBSz9FObgUMCzlyu/X1Lyv&#10;nc+/5cWegnf4cgzZD8JQbyrcCt7VpoWEFgyF0EaEwtU/le/vR8gZna1w0Gb20kZ2h9Gxpk3SKthG&#10;wsbOXBN/iVfpZNTkofXaOGw6cwK2HD8B24+kXZs7BTunhWJbQTh25kWjLj8Wu3KisSOLti+PTn3l&#10;JOxeMBH1R09Gw1nBaLkqHK13hsP7Au3aFwSh7TmEzTT4++LhH4wgOIWYQQinsdWjIy/GdlvhHz8U&#10;QYtGXQzgmNkU8oAGKnr5mEeTV0bhIMp2rw2Vd9NB+roSTc9W4v1bbBuevy751FHM+M//rbggaOLH&#10;f8676qObcuvXksoHvuYPbqEh71agj2JE+CO7efOazxOMaMkWK2OY8KJKcfGoihG0mFVD/DGBZdF+&#10;OwGgNwTuTl6rMwb+jiSSYSZ8D2dj4JJ0tMwPZ0VMRVNWikkUN5BQDGdcKQZjC9EXk4fu+Gx0JlLJ&#10;JaWgNSkZHcmZ6E8tgT2+nDIN9qRKMkc52tJy0JyRgpacNLQVp6OxJAF7pkVi96ww7J4bgh3zJ2Hj&#10;gvFYd8h+WHNoEL48bhy+PmsyvrlwIrbfPRWdL0fDsSEBI202KCmdj5TqE5mycjyEOE9fLjwDh8Pv&#10;vI4N+RlCywaKRjjYAeRlBPqVjx2HncHqbAIMdhWJ6S76N7okmifv65Df74BjoSUgY//Mc1109PN7&#10;r6GpI9MpLVHHtJLlKR6mmeW/BoPrHkHTa39C3ZO/xfaHz8DWp3+Ljk/+Cm/9y8Agf5O3lVcagoOd&#10;toeddZDeh0fz285m+Nveh/Or+zHw9wsw8OCh6CH49NcW0LOzhp99S1i3VXHWzs5aBkslqGyqCgSU&#10;R6dpi380av+cWDEzFrwosZ3ZSZrf4aUydmsqoiqPhrGUAFVGYCrCsJZmrixA+9J87CLQfPSXHFT9&#10;PAoXzZuII9nhSxP3Q14yocVGaImZjJToUCTTUNm0eogiaLE8e3r4NJYm2JYed6xiIGjUfiixxiO3&#10;PPixYoFK4LGmgfa9boyhAn5H3x8r8YSVSHrvAprk5GSkpWXwdWvUQEHBERHhNMQEJls6bEl5iE/K&#10;RXhMKqIJP9lR4/gbJ+Kuk1Lw3h8qseuucnQvzoe9KttKM69EdmNikVQv1goUlbFA5sdg5sfr5Z8V&#10;wae1caaVcdVNo+ioTkfHkgI01u6Pj/+6ALf/PA/HTYtGsY31ET6RMDaV9UGgjAslzLB+YiIJBSyb&#10;6BgTZBsfl2jKJyIizEy7mVGU+BjCC+uDR8UN6ShQsQDROkZERFjn/qDMVR8JCQRCgqTK/sfqRqNy&#10;0XFRCCcshdmijSj+Ze93EXw0lRgTn4rEuAxkRCahNDIRpybn4Oay6Xhuzjx8MncW1sychq8oa2ZP&#10;x/sHLcDqubNxbnY6KqPDkUUIS0xKQgjbVKjidPh9JmiY4BIXF4akhHBCUjAyooJwOvXno1cXYeOi&#10;cnRVF8O1PA/Di6hfq/LhYZ9wLc2h45CBQcL+YG08hfBCh0KikRUX6yMwmqnpVvXTAQHMckEu+5li&#10;zRbznMVsH7ze0PJp6CRs7ll9HNrf+SMGdjxNPvmKuodOEg2719tPWNH0tUYqCAGEFsWvKFbOrL4E&#10;gYBHk1ph1JHbp/8kY3VdQKmOfV/y0/726VLqTDNWrVFqJ++FupKX1VtGZ/P1Ebpulmj1lFaPUm/T&#10;MfT5+nnSLsLXu4SX+zHUfRIGOgsx1BULZ98UMwLj6aGt69OS5yg6+FPhGp5IH3cCbYfsZwgd5UQr&#10;dcd3lcA7ZdRVGWi6NAqbjpmKjfOnoo4OemNROBqyY9CUmoL25Gx0p+Ybu6etAgZslRhMno7+hHL0&#10;JxagLzUL7emJaEiPQ11uDHaXhaN+bjD2HDcRzZdPhn0V7dknBJidGfC12+DriSVETYWHEKKpI2t/&#10;QgLJwETabE0H0X4LbHg0AxMEFoGKNasyGveix9208RSFYSjmx9M7iZygFVIxwJYstD2Vg1evz+x6&#10;/Ya0a/C/lffljcsz8l+6LO2lt69J9bX9rYA/kgXbHQ1v7wQTXKRlWb6uifB2K5KZFdSvhHC8YbNq&#10;aD8+1hpy/pgh/miKFaxrxbwoUBdK6NMZhpF2Vqho87sMtN4bhq0nBWPnLIJFYbBJDteZmYTe1HT0&#10;pGSh05aCzmR2pNxsOMpYceXZ6CjJREteNtqz89CRRkmmN5CUg5ZEAk4KQSclH13JBehIKuDzQkqR&#10;edyhyifcdKdl8f0MdKSkoSnHhq2FIVg3dz9sv3A8eh+KgvObBLibVLkxcPO3unuC+PsnwdXFztsz&#10;h5D2a3bQxWzg77MB77EaP4HBDD0KFNgp/f5BinIFKBJfkKJRF42k0KdgJzGdwMCLpnj+DXgRtOh7&#10;NT2lTqWkdxIqDAtc3HB7h+GiItE8rjoivM0GUEZa30fL1w9h+4dVaNn4DDxdn/On7IT2KvE6tfMz&#10;lQ+voYRNfk83PQl21paPMPTlEnQ8Sa+rdgH6l5ajZ5FWEmVQ8WnJcgp8i2zwL2RHWRJHb06em2JQ&#10;pDiVMO3fM4IardHRghcZwURjBI1UUfkuVcI2a6+Ufq2eeiAXfavz0VhTgu/uq8Cin8fi5LwgVEaO&#10;Q25kBLLYvjTKkkKjkxgTgYTIcMRG0PBEaEQjBuHRhIdYxU7QyzeevqYcYs30RGBkZZ/sg5EfExm9&#10;f5iiGPO6DLAk8Lpe0xRRYoINWRmZOP6443HllVfit7/9LQ5acCCKCguQnpZkgkQjabRDacxDCVxT&#10;Y2jwIqORTsM2PTEIZxeNw4O/SEPjsgVwrNL0USGcNZRaGjjWicBlkGWp7RD25cgZCyz/Xp19X/gd&#10;ChBWTIYMJeuzrzof7bWzsKVqAR68sABnTJuI0rggpEdMIqyEIV6jI4ICgkKcVgyp7BU0TaMemFaz&#10;2WxGVHZRUREIDQ0meISbx1E83wTqavSFQKJy1TEgKnO9JlAR0Oi5Xhe06Jpj6zAgGo0RqFjgEolw&#10;LdlWLBMlIZbtiAATy7qLIOxGRKQgLjQe+TGJOIb1+KfKSjw+dybeqizBF2XF2FA5A9+WVeKDAxbg&#10;4VmVuDAlAQdGhaAgPBjxoZN5nQhEJOg3RMLGek2NjENaJNtsZAKSI2ORGTMeR9NQLbmgEJ/dSnhZ&#10;VknPvQKuhdl0IDTqko+hmhwTD9NXo5V47JPaXmPvCKby/yQRJK3pV9WJppMV86LYsX46IoOLlfCS&#10;51WlmQ0Uu/l+x7ICtNTOxK4Vh6Htlcvg3rwC6NA00jbqEI3QUv94qN18lgb0KymnljxrKTJ1pNcv&#10;eBmbZM4SSxeO1XX73rPk+3rwX/2zdKkFRCaLrpw6c5Qu5TcYob42+lKpLiTS5aM6m++bESM0Ub7k&#10;b3wQ7v7z4eqdTXChXhoINjEgWj7tt9OGdNHu0fb5B0P4Om2pnYDQHQX/5nT43i2FnXXTcHkE1tOZ&#10;/iY/CBtSp2JPKm0gbZs9NQ99PPZk0MbRJrZqf6SsBLRmJaI1MxnNaXTmMzLQlpmKjiw69dkpPKaj&#10;Mz2H9i0TbbxOQ3YEtk8Lwtbjg9Dyh6kYfjwZ/q+ygLps8KLwayZEO0T3TCKcaLXv6IpfO+23mRoa&#10;HW0JhIUQbqwpI2twQotgFB4iyHEOEHTsU3guwa03AqjPQe9ruXj/Vpv9/dty7vzg5qAJo7jxn/17&#10;49qM/LeuzHxpzW1ZvuGPpsFbl0EvPZSGbip/VDALnJTWNYXGPMTQpbOPBp3w4h0iZQ5ay7wU/6Jo&#10;ZDPMJIDZCy+T+cOn8nq8Tls00JKMkTWZ2PGXEHx22H5YUzIR6/NDsbsw2VRMR2osennsy2dnmpkD&#10;35HlwBlz4P/1HDh/MR320wkkJ6eh9ZR4NJ8Sjfpjg1F/dAj2HBGCXYeEYeeCMGyfE47N5aHYmBOM&#10;zZmh2JlBgs2yoSszBf1p6bAnp/JxEuqyQrG+Igi7fz0RjkcSMLIhiZCVYEZe/GyIvn7+TnskBvtI&#10;vH1nwjF4Fzzu1+Ad2czG3G4aucnRwqMP2uFUpG7ldzEdYLSDqsNYECOA0dSRBS9j41ossf7GQstY&#10;CfxZz9kJdd298OI22Si18siax7VyyWguWblk3LpXbafo72MH7IbT1YJ+ZwPcIz1miNTjIXTJS+K5&#10;Ix56R+5ePqcicuyEv+ktDHyxEK1P/tIE9dqXVBAa8uBj5/PQGHlonHxUiH4z8hJvRkWMJ0dvfrA6&#10;iwZSAaMBb/7HDNs/IVSmJsZlVJG6R+fspYgVD6PXrSkJLZlOQ+eKfOyuLsCG6tl45eYZuPjQOMzP&#10;ikQeveKoKTT2oTaE0RCER8qg0fjQwGlKICE+AQmJ8UiwJdJ4WIG3CsDV8mdNF8XLC/4X4UXGUBJ4&#10;HICYse8n0NuWyDjabDxHUBIyFQX5uTj33F/i+eefQ0PDHmzcsA5333Er5s2uREJ0KOElBGH01qNS&#10;khFO2A+3aQopHLlR43EoAea+ExNRX304jdcMdC8mRCoPjEBSu/iyPCWKb9iXofjH4l9+UBc/QRQk&#10;boBpOdsCj4PLc2lsy7Bn6Xx89JfZuP3EZByaPs6srEmMCCUkEvLiEgiQcQiPEcDEIj5Bo1zWyJeC&#10;dG2sq8DoVGJiIrKzM5FLZyclRUvUrXoNgMxYcAlAo8pdo1pZWVnIzMw0wCKIGQuRksBjHc2ITgLh&#10;lvcicIkxAdZRsBGAU9mGkigKwlZMToQkiu0mIhplkaE4OdWGa3KTUD09B88dUIm/sQ4fLytFNeV2&#10;Aul5SfE4ISoSh/C7KvmbsyNCkEKIS+HvSI2KJbwkElxSkBSZDFtEIrKix+OA3Cn486lZePPGSjRV&#10;z8PwipmwL8qxwGVZNvoFicsTMaA0BUohYPrRvilYBbHrqNeGKP1LrGR2GnkZXKJYGAX4KkaG8FJL&#10;/bmCgGN2wc422460L5mFgSdOgfPTu4DG16k7d5jVSB6zIlHT2NR6buokwoscK+lLN/WiSfMgaDAw&#10;YYGL9fi/gpd//8/SobqW4MU9KtLP+n6+w7cseJF+pg6nWBl3BS/SqVK51NpKxgf+Ts/r8A3fCVff&#10;cRjuLaY9jLJGLBQHQmhx9U6FU/nHhrXPEO1JGw371hh4X0tFz11JWHPEOKwpHYe6onh0ZeVhKLMS&#10;nYllaE2kjUvNJKQkYHdJOBrmhqLxkKlo/hnlhBDsPmkKdp8cjF0nhGHXsWHYwfd2zJyCupII2rkY&#10;OumJ6E1NQxd1Qn1mDL7OH4cv9w/C+rPHofXOSLhfycHIuiw6pEnwEzSU+kQpS6wAX0IIxUwPCU7M&#10;aMsEwoq14MYSAow5T7Mslt03myQTguTsKwfbSHs6vOtK0PBMif+dOxO+ePOWhINHceM/+/ce4eW9&#10;GzJfqn+i1Odbm4+RpjhDYmZIqG0/eFtJjX2shIEwEpYip7WjM29eJDaglPzW0JMJ/NEPIrjoh3kp&#10;VoHwvR4e2wlBjZHwb0tCx9OxaPxzPOp/G42NxwTjm5lTsbU0HHWFkWjIj0ZTQQx257Bi8qaibX4C&#10;XKcWw3XhNDiurcDg7UXwrS4F/lYCvEx5kY+fLYf7oRIqxRx6C9noviUF7dfEo/2SWLT8itdTCubT&#10;QtB8HBvAYaGoPzASX03bDx+yUrdeOxW+t0mk9ezQneFsdEp6N5mwMhkDgwnoH9gfw65r2BFfZKPd&#10;QuMvcNHwYWB6JtARNI872j/MtM7eJ3s7p8Qadfmv4eWf+/vBZ9XxTee3nlvfw+8zj62RH6MceM8a&#10;VRFYOekBOUf6qFAELg52MjtGhrroPVHcrTx1Mxz1L6PlvT+j4YnT0Vo7H64V08wKnuH7kuBVAKaW&#10;WhMctGTZeq7pHMGLcrQo+C+DynAUXHjeWIP2L8no8mfth+Ss4vdrGfbSbBrEbHgViLqE37XQBg+9&#10;xiGlPF8+DZsWzcIjl03DRQfHYkZKEBJCJtDgK5CWRiUmFWEJiTRENEj0buPpNStmJYHGMT4+nAZI&#10;hovvBYJ0R+FF0wY/hBetDJLBGwskPxS9FwAYPZbBDQ8PR1hYmDHAMrQyugcffCCOOuoIAy1RNLyp&#10;fG3O3Bm47g9XYdPmdWZ1R2drI/56659RQADPyUpBMpVVCD8/iQY/lL/JRkOfGTURc6KCcNcJGdhe&#10;dQS95QoasAI4a+jR3U9vulbxQDJYikmyVnLt27jyhwAzph5+srDuNMpDuBTIaEO+PtZR05L5+PDG&#10;Wbjr5AwclByE/KgJNNThSGFZ5eXloXJGBQoKcwgZ8YQVQsLoCIdgMzQkxJSjyrWkpARnn/1zLFp0&#10;vzlqBCZWQb+sH4GgQEfnqeyTkpIIObk46aSTcNttt+H3v/89jjnmGPN9up6AJgA3P6w7tYEYlq8A&#10;RkuuYzWdo5ERwksyQUNTW8r/E5OQgVDCS5hWPxHCksNCUTB5P5yYGIor8uJxMevnisipuNmWgDvT&#10;knB/QTZWz56BJ1j/NXPm4Y95BfgV6/Jn0TGYGRqGbEpCWATiowhtygPEus6KC8H0tKk4e14sVl1c&#10;gW3Lj0HHg4ejZck02FnXDq02Yrl7lir+LIF9g3VcS2eD/cXNfmlBCWGG/VLxT2Y7Cb43QLDR6qNh&#10;JXFk+5BTYN7nZzRaZ9IrLEk0aRec2m9p5Xx0P3MOBj69A57mVwgv1JH+Lh5p/IcJLE6X5WTRoTKb&#10;IPoo1I1ChIBeMvqK71lxgv+bf7p+IG4mMHUvZ1Dv6S/wvvS5NTJjwY70Jv/M7WkqXhtFruVpj9Du&#10;XQSvfQHc2qRXIxe0iz7lE3No/7tgeHotpx1fsdyeiEHH1VOx6bAgbCoJwvasKWhLTYcjeToGbeXo&#10;0F5HJXHYdXgw6i6gY35bCLofjIX3xWzgbTryH5UBXxRbcZufl8D3YSF8L9DmVSWi+xrCyxn83Lxg&#10;XiMCjWl02PPzUZediPU5IVhTMg7fHDYO3Telwfe3HGBtGu8rDk57CIZck+nQTjDLsocJIk7Z70Ha&#10;/SHad/4eDyWQnE6J8Ty9ZIDe8fy9svs8UnzdBJfuCbSbPPYmwrOlAF1/K8RrtyY2vn5r0m9GceM/&#10;+/f2zdnHf1pV+FXPazP82F4Gd0eCifXw947DSJsFMMos6yJFDg+JJifwx2heTDdu0ZiS0FmJ6Agw&#10;in0RuJDOzHIsrV8n9Cjzn5FuAkx9IrBVwbNFwFu58D2ShYHbU9H22yjsPGwC6ueROMv5OC8cm9On&#10;YmPyZGxJD8PO0jhsWxCNXSeFY8+5YWi6Lhq9NGIjr8zhtQ7mNQ8B6uYSjFnRWwuAzdppOhf4Nhf+&#10;r/Mw8qFSMqdh5CV6Ek/Y0PpoBPrfjYF/VwrvK97M2Wl9vja78vXGw2EvILwcB4fnbvh87wG+OrZl&#10;bQPQxwZvrR4SNFgdwOoEluwbLQkcrb9/t3PqWrpGQAIdcexr3/8zHGVuiu8JYHi+4Ml4QfIsRhw8&#10;id6FAo1dfOxqg9++Hu6ml9D28V9Q99iJaFk1Dx1LCzFAMPQtzaFoDtwa6ZBxkvdmsrcaQKGYXC6j&#10;3vxo7pbvG7N/UXgt4yESkFxKh784E/aF6WZlhdPE1CSZrLneWm0+WYJdVfvjhasr8JtZ4ZgeOw7p&#10;NBaxMRR6ytEJyYiwxSEyPtrEEygmQh69SURGsWJYZLQCMQ96HpB/BBTrHEv2euhjXgvI2NdlDOXp&#10;6yhjKiMrYLnqystxx+23Yu6cWeY+kpNsKCktxLm//SW++PJj1pMPA939qFm8BCceeSjOPP0k/PLX&#10;Z+PUs85A5f7zEM1rJkSHIzN8PyxICMKdJ2Vg3b0Ho2vZTIJegVki23+f4JKGi+UpMXtE/bcjL2NF&#10;7/+gbv4Z0fWXJhpAUnzNQFUmepeVo2npAXjnj5W485QMM/KSEzEBadFRqCguwW9+8xs89vgjWLW6&#10;GieffDQyUllmBhQiERkRZqbxYniuAO+oIw9HbU01du3cihW1yzBn9nRTdoGYJDNqpjolDJQUFeOi&#10;Cy7Ee++8i5amZiytWoIZldPNVJ3OUdyL6kjPAyuQrClDayWSeW7qXtAaiHvifcWFE1zC2Z6Uo4cA&#10;lJCO6Mg4pBA4yihHs55vLCvGw4TRZ6aV4gUC1EfllXTcZuGbinJ8W1qEbyvK8NWMGfh4zny8M+9A&#10;PDBjDq7NzcTRCeEojZjIep2A5PCJSIqcjCQeMyKCMDNxHC45NAnPXjsP3957AHYvn4uBVXNZvvns&#10;EwqiJ9QTNjRCagB1CZ0JJXY00DIKlKMieDGxUDzPjMipzwVEuZmWEn6UP0bBvurjy7PRv6QEO5fN&#10;wY7Hjkfrp3+Gs/l5+B3fYcTZQvWo2BaqTbZba6dqmD3btPu8Vklaox77AOb7Il33n/4bqyf/K9kH&#10;N4qP0Wt+PtbdGF0qJxV2PqmD3/s6fM7baA9Poo2kHeqn3aDN8ygJqzbz1RRSbyywi87dy0no+uNU&#10;NB4/EdvKx6MuX+ESsWjLT0d3ZrY183BwApzX5sD/JJ3yNTOA7ZXwNfBxWwn8bYXwtufC25UKXw9t&#10;dHcs/F1xVr6yHZnA1wScF/MwfGcGms+Mx7ayCOzJSKBPnojGrAzsLkjGljLazOP4nddFwf0mP9fI&#10;dtATDddQBBwEFcGLiWMdVDDvJDM44ReMmdVUdPJN3rVJVmyPYnzIBVqK7dNGyd3aTykI9uEQOIcS&#10;4dvNa39UhD3PFLrevyP5yfduTSi2iOM/9Pfu7bnJ7/01/+EP7ylw9b9NmmsoImDYgKHJvGFSZI9G&#10;YLS8ikbdEWx209T+CFoeFYAXsweRRI8lQ+MIpxPZSicBjskURWFrubRIjSDEgtG0kwpAO2GaXTEb&#10;WQnbM+D/jLDxeim8q0swdFsh2i5OxZajw7FxbjA2VoZga3kEthfFYHNGKLZkhmJ7aRh2EHR2HROF&#10;+nPj0PqXJPQ9wg76XjqBhdfbSrrUevgWHtsITFov38rG1BoJX8tUODoUDT4OzmHenyuU1MzXu2Lg&#10;7aCi7chHf+ehsPddgmHPA+yAH7GxbofP1YIRk6+AVG5GXQLLjAKNX53S6oDW4//rTvj9P327EXMf&#10;1jm6Ny89oCEqlWF6RW6+5x2hJ+Tph79vM/q3Po2WVy7Fngd/hublFehZlgMnwUBe2NAi7RKbSQ9M&#10;3nuG8dTkte1bcvu/Ay/muoKjJek0ulkYXJQK+yJ5k1odEW8NjT+Qi2Z6g9/eOx8rLsjFUfnjkRUe&#10;RK94KkGB3qtNQJKIqJhoCo1QvJXe34ppUbI4aznt2OXOASMlCUwlSAIgMlY0LTEWUgKPdbRiLyLN&#10;9TQ1lJiYgPDwUHr74WaUpagwH/ffdw8efeQhAy/BUyejsCAPt9xyM9av+w6OYdYNtadr0I1333gX&#10;S+67nwb4LezZU4ftO7fhhpv+iOyMJCSGBqEiNgi/nRGGxy8qwfaFB2Fw5Wx63kX0urNZdixPQScN&#10;lwEYAxSBslYdSgLP/3NiYl3MyBhhszoPvatmo676IDz3+0JcfXg85iYFITWU9ZWUjBNPOBnVKx5A&#10;XX09Orta8OILz+A3vzoT5SX5Ju4lNpJ1qWXoLG+NrMyYPg0333Qjdu7Ygo72Zjz15KM4/rhjDNiE&#10;h4WYQGZBR3hoGI4+6mf48P0PYO/tw9bNW3DxhRchOVGja8qlE4WIsHAkadqQoBMTxfrk5wLwY/LJ&#10;RI8up1b7GRUFAsfERyCaEpEQizDlAmI7S4uOQ05ICA7nOdcUFOCRGZV4f/Y0fDtnGjbPLMO2GeXY&#10;Ob0Q9aXZaC/OQFdhBjpK8lBXUoBNhNYvZ5bj9dnlqK7Ixe/S43AK2/Dx6TYcznqusMWiJCYExZH7&#10;YWZUEE7NGocbFwTjuQvovS+qRHdNOYZWaPuADJMSwVlDKKlhXbA/qq9acU6SMfX0vendwPvWOSbD&#10;NR+bJdYGdgg+1VkYWpZHOC5E08rpaHjyWHR/eA1c2x+j0f7GxNFpJZFgRUuknVSJLj6mdqQWGgsq&#10;Pyb/P/Rm4HEAXvSYjiiPuhutx7BGzeW49rI/rqc/8Ri8w1fCbT8A7p40k+9EC1q8jgl8PhX+Ftoc&#10;gkVXVQw2Hh/Eet0Pe3Ki0ZqXjob8JGwrCMaWGePRcOYUE2Pk/5AQoiXTTYQLBfd20nZpNaxEq5T6&#10;bASkeGsqStl9h8Ph7o+Fp1cwQkf9s2L4HixE/8WZaJkbg4bMKLSnJKM9NQ2NmTbsKQlFw8kEkNVJ&#10;wDp+D22jrzvOJIFVDhgrblWjLBrAIAMoyZ1mTwQpPGovQY+ZWZnA7w+2lmAPKcSEv7c7CANazeRI&#10;hq+VMLeO+uehZLx+U/S2t2+MPnkUO/79PyBo3AvXRf/qy6qSTTseKob7y0L4W3NZCBHWXJYIspuQ&#10;QdHQ0cgwgWZIN8wfyJu3IpP5Y/gjNGdmNo4yRwEKXws853lugou7R0vFgnh9Uh0LxGS9ZWHpdSX0&#10;MRsfdrHyWjIwsovAsUlDWwXwf5CDAa11vycSDZdOwY5jx2P33Ag0TUtFa2EOy56kmZaMhpwY7C6N&#10;wa7ZEdh5aDAazpiKnivjze7EvucKgPf5+9YUAhuLeP08jHSkwj8cC5dnKvod49HP36Y9kvx2Um1X&#10;GgGmlPd7Mqn0Vhr6V0ndyqTbyMc9MMnaROV+NnBJoJEHPAk18P/VThj4M1hCCXQ6yb4/ffe+M6zR&#10;ICPKHqn01/SGvCaxFH+DNkDr24WhjU+jVfsTrToEnfSOB+llDd0fbVYeyNg5FCBLj8vaudhaseKg&#10;wQuIUXZ74YXP/wPwIi/Qis3gtZekmiFvKVDtk2Q2WuT39dCj71lVgl3LZuPF66bhysNjcFDueGRH&#10;TUJ8FA1LTARhRfErqaMAItAgZGh1yGhsi/G8DXgEAEbwofMCALNvCsECEgtkAs8DoKJzAo8DotEV&#10;5WlRWnsZXIlGEPR8emUFTjj+WAMuL734PI44/FBkZqTh8MMOwbPPPAmPx0HPqJftTkPwNALDTgwN&#10;DcDhGIbX7UFvdztuu+laZMROQllcEM6omIJlZ2Xhoz/PwJ7Fc2BfVkHoJIAuoiGTgRIEmtEQCwpV&#10;jlZZ/++Ai8R49gRdrWixL6Uyr51Oj/1APEpje9lBEZiXGoSkqUHISk7Bz8/8BR5+5HHs2rOHbdSJ&#10;4aE+bNv4HR57cCVOO/EYZKYmER6iEBkejggCYDY9y5NPOgGv/P0F9Nu70d3VjldfeRnXXXs1Dj5o&#10;AVIIRBpJEZD87Mij8NWXa+BiGep46cWXGFgJCwlFOhW82oCgxUw18fHYOhS0SBIJMInRBFCJcsjo&#10;vHgBDO/JFodw1nNURCQywsNQETwFv+Rrq2bOwAezZ2BNWR4dsXxsmJGP76bn4dvKTGyelkWvOBXb&#10;C5PQUJyJ5uICNBJcd5XxvMoifDKrFK/uX4kH503DXXNLceeR87Do/NNw/4Vn4NoTD8I5M7IILxPw&#10;m5wg3LZ/EN64JAS77s5EtyDfZNCmqA/WsI+y35oNHQms1sjKvjoKxJFJxoKL+q+2ErGyJKufK/ha&#10;o56WuGsyWa+Z6KgqQPfDR2D4veuAuheA/o2sP2XitfZF8mjRAjWR4vGs/YmkL/fpx736aVT+//yN&#10;1aX/eA9WiICm3hVH2Ezd+T58nvvg6j8Vw91lcGo7HTr/I3Lc+8Lg3xUP33tZaLsxFhvnjUNddjj6&#10;c3LRk5GN5sw41FeEoPWMUNMHsYZ2j3bJbY+Cqyca7oYE+DYQZj4vh//9cjjfzocSyHa8E4zerwgX&#10;bVoVOxmOgf3g6JtEsImGfw8d94/y4F9MID45HI2loWjLsKE9LQVtafy+rInoOGoSBu+IgPttglUd&#10;nXw69r7OUMIKr6l4F8Wu9o7bu8pIgbx7410U38L3Zdu9g2KCSYQ1xfkosFdJ94LpYCVguJ02dFsR&#10;2l/IxWd3pm/75I7k/xy8vH5zdPjLV8Us/PtVMUNdr9C4k/b8HXEY6Q01NzzSrREVFs6AsvWRuniz&#10;WjplgnpMQh4+N/Cyn1kzrmQ8bgKOe5gE55i4d+23llApmMfHo7IP+gkqWj6tXTOVvM7ZOxHDFKUZ&#10;Vh4ZTTGZDaa6I+BpicSItgVvJlHuoWyifFIA55NZ6PprElovjkPdMaHYNWsqWqdFoaMwBZ0Z7ESp&#10;KWhMj8bO3FAqhYnYeuB+2PXzCWi7OhK9/JzjERbsByTarSLbCHhJjg7BC7/f0zMRnja+1pHPSjsL&#10;fnctvP4vTUN1ewfhcik3gMCFPG7yYtPwj/BIj0L9zUDC3sYvsOF75vG/+he4RkDUkSTf7/D6szyD&#10;wDmjB3M/1oCncGqvQvASrJwEFc1F0yj6PXbA3c4y3wLnzhfQ9OqVqHvoWHTSU5fX5l8WB18V66I6&#10;hkCSQIOnkZdRz2vU+I1VgPuU3g9f/2kyTBnU3LtZFaFRAqW1Txn1JtPQvzQBAyvT0KUt/h+YjY1V&#10;B2PZLwtwRkkIZiRORVp4MI1WHCJi4hFOo6P07nH0juNsVsyCgjBjDZBI+DpfG2uwxsKKgCQAMDpq&#10;pCUALzoqfiVw3g/BxnosoNF7UWZaIy832wBKzfJl+GrNF1i6ZDF+ec7Z+NUvf4Err/g9llcvxapV&#10;NXjm2cexddsG9PV1m/anP4Gny0Ul6nbD0dmG+2+6GqVx43BC0XjccXISvrhzf+ypPgh9K/eHvSof&#10;DoLLCKHBp5VZSzKsclSeD5bt3q0aCIZOAenekZix9Siw+WlwY0Z7liWaGBsZPzsBqqumHPW1++OF&#10;y3Nww/HxOCgzCIlKh5+SgLN/fhqeePIR1Dfuhs/loE4ZQEdLPT776H2sXL4UF53/Gxx28IE48ID9&#10;ccD+83DQgfvj2GOOxLXXXIFPPn4PLuegSSzW1tqMzz/9FHfcdjtOPfkUzJw+A6edciq+/PwLA/C9&#10;3T245667UVkxbS/AGIBlWxDACEAkgh4zjcR6jGf7SYi2mSR1yZHxlDgkRfB9wnAsAVXTkTG2aMRH&#10;hiJryiQcHBuFa/Iy8eisafhkRhm2lhVie1EuthdTSvPoiRNQKFvKirC9rAQ78ovRmFeC1pxCqr1i&#10;7CrWyqQSfD23Am/Pr8Sj80pxx/QcXFCagCsWFOC2Mxag9rKj8dJNx+CLew7CtiVz0LSkDO1L89C7&#10;PBP9rDPBijIqm32tdKS4qsc6FIF6DtRv4Hmg7jXaYsWaDRnJpVNDYGH/H2K9KmXB8JI4EwiuTULr&#10;axag9dWr4dv1IjC4jYDdxPaq7QCoO/1aeWSt4DH60QTDEmhMMCxfGp3e3uv8qa1T9mk3vb/3iaXT&#10;+ER5rzSaY704KmP+Ai/9mFg6W4/1yHot8BfQtQH9qX+6d8+IEkl08Bu/oh14BB775RjuOhCOHpaX&#10;9tlzaLXuFPh2RmPk9Ux0Xp2ADRVBaMyKgj05E10JtFEpUWiaG4m+S9Mw8lQxfOtz4e5OxMhAHAa3&#10;hqDj+Umov3ECNp8YhO/mBWHt7HH47IAgvH9sELb+ZTycH9B+NSXTFseaER9PXzjQlgJ8mwXfw+lo&#10;PGcqNldMwLbsKDRkJ6EtNwF1eZNRf8REDN4WD+/rPHcLgak5hc68th2gze4PMqIYVvBoVh8FVhhp&#10;4IJ23gxsEGw8fN05NI4OvjUao5gYs8XBEH/zQCL8u1PR924adj6Z0/vGLTEL37o5IX4UP/69P8HL&#10;K1fFLVx7X+6Q5+MiYLcN/q4Is9xJU0bePt4gqU4golGUQPCt2QzKPpk/hELqMquOHCxIVpaDcKOY&#10;mBGCgLYEGOnXnF8kQUQ5Xnh9JctpScdISyqhhAWm6ZyWDKA1k4Wew3P4ficLtI2vKxXy1jwz+kJ3&#10;Bfi0Av4PeXy/FP63SoG/Ux6l3FME/4XsSIfY0F2cCHtaLoYSizCYWMxGUoLulBw0p8Vje24INpRM&#10;xdczJ+GjQ4Ow7vLxGHiJBVzH++qNJTGHwdMVzjKQJLEip5Esf002eZiN9Gs4CS9aueNye+EVtAgO&#10;qAAVjGaWLbMDmu7DvmV1OYm6nNUZx/7t7Qg/kB96Ins/TwlMTwVGc3Ra4NTvD8Fa1zJ/Okfv87m5&#10;trlPXkd7L/noQYwMAJ4mwuqXGN72EJpf/z3qHzkSrbWV0Bb22sxR+Vt8S+Kp+JQUzho6Dhz/L+BF&#10;Ym3QaF1PQ96Di6k0NfSteJeaVPSuyEETYWvL4ul46boy/P6gOMzRxn5asRGhkRMlnUtF5Ci4xCfS&#10;0GiPm5hwessaFdFyW0EGQSaOxmoUUgISgA+JwEXQouBOvafHoaGhBlz03g9HXQLnBj6rmIri4kJc&#10;cP5vzUjL5k0baGw1sjKATRvXY913a2Hv7WY9WSN68lADK8n0XI8lSq5lHtNQdzVuxeIbLsTRhZOx&#10;/Ldl+Pa+w9BYfQB6ls/BQHUpISXTLCn3aci/KsNs4WCtANMIVjKUUNA7mvNDr1kxDyr7sfX40+HF&#10;SlKnoGslF2Rd8rWe5blorakkbM7Hw5eV4ei8/ZATEYS8lBicftIxWLmyGg2NdWyjLirHPmzbtB6f&#10;f/yBObY27EFTfR3qdu3A7rqdaOTzxoY6wkojentoULxO0y+1Cs+kmmdfDYy0PPzgQ3jphRexeeMm&#10;OlwOrPv2O9x/730EoQUGXCLDI8yoS2CkZuz0UZJeV7LAiDjYohRfRNCJGt3okeeZZdxxbBdxEUij&#10;lERE4MiEJNyQX4KnZ83DN5WzsadwBjpypsGeX4nenDK0FpajqaQMdRXl2Fo+DVtLK7CzrBw7C4sM&#10;uGyfVoT1swvxxfwCvDwnCw/NzcLdM5LxS9t+OJ7ldXx0EM4h+N152FS8dwUBftlsDD88HX2EeW3W&#10;OBSYcjX1oCMBhjDz43X5Q6DZ97pWHFm70meb7L1DZvpJzgWvXx1JRyKG3xcHu5IPUn80PHISml68&#10;EoNbnqAR/Ip6ppHtt5+sMkAZMvVqJYFTDJ4FLkZ3Gl1FPSY9NaKVSlY96khKoFCXUv9q5Y/Rq0bn&#10;aTTEksC1zHFUAjrxH8ToRAof63s1xSXR88CfRtMtXc+DVLG5nlaZ2qmRO/n57fxt79Epvw+uDo2+&#10;FBNeoqFFH357GJ1u2pc3s9F8dSy+rQxCHUGiJz0DHWlpqM+Mxe4ZEeg9LxVYXW4F4zbQ7mm6aDPr&#10;7gkbms4Px/bKKTSH0ejITKYPn4BvK8ZjF8HE+SCh55NM+HdQWtNpZ1NoX2k7v8rGyGq2hV9EYXd5&#10;GOrS49CQlYimglhsKRiPrUeOQ+dtERh+k6C0Xd+XCl+HMtATtmjT99p7gYvZLJlgQjjxmSPtuzLm&#10;94zCi2y/An35WKlVtLpYsTDD3VOAjiR41uRgU20y3vpL3Nq3bo45ZBQ//r2/Z35ni1tfbVuxrSbZ&#10;4f2SINGgERF+4ZDm0rT8eSKGeHRoRIUwYtIZa0RGmfQGQklWwQQX7TY9mvdlIIhCCjPLxcbD1zsR&#10;3q4QeFrDMbI7Gv4trJBv0wkiefB/ng98THmvAP7X8+B7PhfOx2iUHkimV5aAzr/GovWGaLRfHYf2&#10;i+PQel4sOs/l67+IR9tZ8ag/ORy7jgtG4xHhaJ4fifbKWLQXWENjPYnZ6InLxEA8PYWkfAym5qE7&#10;IxXNWTbszrVhS2kMvtp/PHZeGYyRt1lxjVTq3ZFwaE8ITV31xcLVQ8/EfhDt+x/YYF9kI90M90gH&#10;jYUbbsGLhxBhbIsaskX8kkDjV+Zb0wHUi9QPzHkBCUCGgGYfnATEmnoae74lge8w3THwGnuTBTz7&#10;rjn2M2NFf3rfKAuKctR4fd3sdN/As20Vut84H3Wr5hIC8tBHI6cVRPK0HNrojYpq31AylV4AYvZK&#10;QMn9UMae89+d99+LY7mMnjW1YQ1tK+Ymi0Y4DQMr8unFl6BpxRx8fc8cLD0nEycWT0FJDI0hQSSZ&#10;YBKfmGGWr8YIUvhaTHwYtGGiVhUFkr9ZQbo/Di+SALzosQAkIAFY0XtaQSQJCQkxQKNgXC3DTUlJ&#10;QX5+Po499lj8+c9/xgsv/M0Y3ECuHsGLRgoCSlpHvTbsGLRG90w7Yp1Jefs9PEfnaudbBVsPwefY&#10;gy9eXYbqaw7Bh3cfjsbaQ83y6MFlBRhclAb34gSMLKWiIux5NOVHcDBTCZqGE4AqmHZ09EWrgX4I&#10;L1Z8xL8DL5LRNrBUSepYlzRy3bU56Hp4f7x1QwUuPzASh2WHoDw5HGccewgefmApdu7cyD7Xz5ar&#10;crHKR2VglYNVdoHnEpVh4DWP22mVnzF6Frw07Kk3oy5vvfEm3n37Heyp240Be7+Jf3n176/gkosu&#10;xvRplWYURrCiGBjBTGD0RTEvBlii2aairC0HEgmoin9JimK7iFZsjVZDhSM5KhT5oWE4PDEd1xFI&#10;Hpw7Hx/OmYv1pdOxJacEe3KKUZ9VYDZp3FpaijXTivHx7Aq8P6ccH8woxNul6XhvWhY+mJ6F92Zl&#10;4MWZNjw6OwaLp03FPTOm4tEzc/HseaV45fJSfPjHYmy4vQDN92tn+CK4ali/rFel/jdlzfLXcwtk&#10;fqxu/glROxldmaR4N0kg8NepjLwEU8dyth2N9rA/dtTOx56aI9D55lXw7xLAfAefp516lO2ajpNT&#10;ukt1SO1qliJLs1EFSq0qmNfNx6w56326j9aqTms6Xuf6WKce6jW3goGpM4UtOlOP1V3M9Sjf141j&#10;Zax+lG7kZ/bqU+tz5io6V1TF/6zzdFXnKLzIySCUub4kqKykE3wh3L0zacjpDCvJKZ13NNHufZqP&#10;nrtSsf4I2p1p4WjIi0NLTjwackOxo2Q8mk+IgOPOHHjfILzsLIS/nbaxvhSutwvQcmMCth8SisbC&#10;WHRlZaIrJwW7Ciag89RwuO6n3X6DTr9mJFpzrMGA7bSvbxSi74Z0NB4ai5aCZLSkZqCd0kKA2Vk0&#10;FTuOHo/+++Lge1/nZ1nxNMpBY2z6RDOL4jIAY8W5jCj+1YDMBGhzSfROJSiNJw8oWS0BxilGUFDv&#10;JDKEBjf4/lAoRroi4FubgeYncrD2/py1H/01+d+HF2XVfeOWuOu+rk3pbH8pA/4N/BFt2kJ78mgg&#10;jlYLEVwGxmNY+zBQtBFTYN8GV/8UOCmuAR4HJ5mKUsI6n2M/+Ck+gsxI/yRWZhThgPS1NhmdT0Zj&#10;+62TsOG88fjm5HH49thx2MxC3Hn4ZNQfFIyG+VNRP2sK6meGYlvJZGwuDOYxDNspmwumYH3RJGws&#10;CceeYhs7vs1kIGzOIbjkEGCyJqMxZyIbRQh254dhR+EUbC2eiE2lk7GOn/umcALWKqfMtBCsnT0J&#10;m86eiPZq/tY1vL+OGLj5W4ZYcc7+ODY8eoW95egfOIXgv5CN9hMKG6i3z0y1+IbZgTxs2OxZat+C&#10;Fe3RMVa8Ag2LRSyR/TEdIwAOVgfad8I+2fee9aeOpL6jDq2OzXd5lv7P+6AEVjztuwafmkdW5+W3&#10;mbPlWQSubTaPdNPwDeyAd8uT6H/1fHQ/MBv9y3NM8KZbiq8qHX1VxeheUomBZfQm5H0ZD5rK6v8Y&#10;XpzVNvOdZmSASlN5ZhxVWRhalAX38gp0LZmGrlWH4eu7FuD+M9JxYslUlMaOQ1LcVGj/nzAamUhl&#10;z6XnrGmh2LhQs0pEe9hoGbSCdbUPjkZefjhtFBABytjHgeRmeiyA0WPlDDnzzDNRVVWFN954A6++&#10;+ipee+01vPfee/j666+xa9cudHd3s7Nr113L2Er0WDUm4yyjG3hdz5sa9+DLLz7Fmi8/NVMiX3z+&#10;Mdrb2B4FMfJc3b1w2rdhz4bn8PHTl2PdI2egbuXB6FpupYv31WZBy9e9Sh6oncRpfEzWVZalduvW&#10;vjYyTAZOBYUmtuHHR160Sukf6uafEJemKEysjZbUawSI91GVADvf611Zii3atuGa+bj6iDxUxo3D&#10;4ZVZuOGq87F9y1cE7H62/2F6d4Q0H9svLZNGo9QbAtCi9i/IC4jigAQtAfG6CIiEF1k1vTc0MGig&#10;RUeJW/2aDklPVzc+/vAjsxpJ8S+pySlmFCYQmGvFw8QgKjyGbSvZwIuN9Z8YF49EAnB8jJZuW8un&#10;EyPCkDE1FNNDY3F6Sjr+XF6OB2fPwisLDsB7Bx2I9/afibfnVeC5WflYMT0Vt5ZF48qCEFyUNh5X&#10;Ze6Hqrk2PDQ3Ck/Pi8IrB8fhzRNT8N6vsvHNtZXYeuNc1N8zH21LF6Bv1QHoWzEdfcu0nxGdjcUs&#10;74U0mASVEfYbjaoJ+DVK8o91KtFoi0R1O/a9779mOS8BsVarmRWGvL4yKJsAfn5Go2pDfN9ek8e6&#10;rUTbigXo+fsl8CsGZmiH2U7A6SfAEEj8yoelTRwNhBNO5FAZGKGuYn8wKyGVb8rXSmmmtFDaWd98&#10;bcTOaqdO9vLoHWRzUDZf1jH7jNngUSM3RjdqxFI5t7TEWe1mVE8aJcnvkW62FKtRsFbGdEtXmySk&#10;/Lz0LVuW+b+ypCtXjRPaQMVOiGnh939Du/co7ecVcPQegEE7+9WwQIAOcWsC8F0BnA/mYc/5sbR3&#10;UdhSEoK6/BjsyYvBttzJ2FI+AY1nRMJZlQO8XwFsrCTEzAE+r8DgCjre54Vi5/wp2JEXifp0Gxr5&#10;ucbDI9H3R9bLk/zMtyXw76GT+V08Op8NxvYbJmDjcbxufhQ6s/LRm16BttQcfjYG28smYddp+8H5&#10;QCzwDdtJfTz8bVHwdYbAY59g7Li16miCFf4xuB+8A7T9kj4ltAtm8QezWjSgoez6QXAPT4Cy7Gr5&#10;tFYXe+zkBu0+rY0lt2ah+cU0fF2dvvablWn/Prx8syJo4vu3p97w3u0pvd2vZZK+SF7al8A+xew8&#10;qZgWaNhIN26gJZRUZe2e6SZpaWsAM0XEG1bSOqUb9lJ041BQL0lN8TLoY8XV08N7IxkNN0zB9lMI&#10;FLMnYkvBZOzOi0ZjlqKhLWnJsqEjOxntealoLEpCXWk8dpRFYGtFMDbR09gwazI/G4Lt86OwcVYI&#10;NsychJ2HTUHjicFo+UUw2i8OR881Mei9MQ59d8TBflc8HIvY8aqprFenYvCJdLifZ0W/StL8NBP+&#10;rcnwNkZZsT0D+8HN3+IYCMFgfwr6+w+lgbmWDfhpNvJ1bNXsPCPsIG42YSo/r4cGRkpSy4vZD6zA&#10;V6KElyBDMPD6HMYrNvt9+GSMho1R8rjcVt4Dt4sdRRDEDksxGSgpgecSvT9WpITNZons7D52aiPa&#10;kp6d1uxabYyZ5TlIDFSNeiQa5lR+AguzeO0RerNDuzC05Xn0vv1n9D92PAaWlMBJL923mMZFq4po&#10;4PqpgHpqSfHKn0OjJsWl4eN9Si6g6P47+VfO/XHRJpLKOSGDO7A8HQM0yH3ayqKWRnhFATqqeI8r&#10;DsF3t8zFkpOTcXY5PfiEICTaxiMyPgQRNsKLLZmgEW8tbaWBSYyLosdMWDHgQk9bUGLiX2igFMir&#10;1SyjEoAWiUZbNBUUSJAWGJHRaMvs2TPx5JOPo6urAy4X65wA4qD3b2CFClntRTErbsWpDFH50SAP&#10;9PeZURYZYVPHowCj6ZBnn3kKF190AU447nhcffkVuPzSy3DBuefjgvMvwu2332mmQYYHe1n13VSe&#10;u6jXP0Dr+3dix0NnoLl6AboWlWJgcYZJza9sqvbFCSb9u8rRCMtVG2cG6sZlppKserZkbN399PpT&#10;3JLSzysnkJcAo9gbl+D4Hjo2KyvQuXwOtiw8EM9fNcME7x6RPxGnHlaMT95+zvSLYecwPvrkIxMb&#10;9JcbrsdvfnkOfvPrc3HBeefjumuuNaMoXR2dZhpIcKKjytnj4ePhYQt6WP4qd4nqQaK/QJ0E6sdu&#10;t2PTpk1YunQpDj74YFPPEjP9FxEJG+tfI2mBejdBvQQbE7Rr2pD1PEFZcUOjkB0cg4qwBBwYmYTj&#10;4jNxRnoBTs/Jxc+SonBwzHgsiNgPB0UH4eTM8bj8wASsuqASH/7lYHx3xwHYc+tMtNxZge57y1iP&#10;5RQel5ahX/lVCKZKRKd8LhpFs8DBilcKJCBUULugQyNnEgtefqrwWtSlmnIyK9TMSJ3lUDiWZNLB&#10;yabzw/upIfRohKdaifEIp9WlaF99OHreuBbunc+xnW4ioPQQJ/hP+aUEH8MdGHFQ3EPUXVZduVy9&#10;aNr2CTa+VY1tL92CjjduR++7t2Pw47/C9eUy+L5bRSP/KEa2PUUwehVo+Rjo/Bro3gDYt9D2bONx&#10;O4FiJ3VdPeBsIsNQj3s6qP96qR8H2LbYNqinR9zU7a5+jFB87j6KMgXbee4g78ca9VGcizaRdBGy&#10;nIQu7YhtUk0o8adfU0evYMR5M9ve0ei1UzcNTmFb1ICAgmKz4HszD4P3ZtBWRdGOTcC2vElozCZc&#10;ZCaiM8OG+rwI7DowGJ0XE+wXF8H/NOHl6bnwV1ei86JkbJsZjLr0CHSnZqArJQu76cB/Mz8EvfcU&#10;A5/sTxCpQM/LKfj6d/vh84PH4evSaOzKKUVn+gFoSq/E5qx4bJ8+BU2nTkHvnbTVH2unasJFTwQU&#10;Y2oGGwgsGB7P+ggyAxBWsjoF7BJazKyLlklPgUvTS3reG2SlRtG+TSbj/gQLdGj7Fefq7yTo7E6G&#10;/ZNCbHm6eNMzf849aRRBfvrfNyumT1xTlXvDmqXZvf0fFwB7lFU3il8Ywi+eQnBRhtzAqiL+IGXN&#10;G5hqtu92EFyGnaSsYVHZZDNqocAkjxLbKWCHIKAUwtpKwN9iAzYXwfNELrYRMDYTPuoLU9GWnoNW&#10;WzbakvLQmJqF1tw82Csr4TpwPtzHHADvzw+C/+KDgWtZKXfMBe6fBSw/AHjgQODxw4CXjwY++Bkr&#10;jI83LgC2saJ3lMO/o4QNpYiVUkghqNSnUVLIHkmEFBKmnbSprcZ7SJzaJNIeY+5Z0dMuQpq7L4oV&#10;UwBH38msiFtpUF6l4ttOEOkkPwyRUkZ4ZINnw5fXYIEElSE7nNvjh5Oc4aJOdFCGKS6CjYuE7xyV&#10;sY/Nc71PF0D+gFSpGS7ld5hRSnZgSWAqir2I30kwEf0TVPRPICKR08CPmk4f8EaNx0lDqAzA/pEh&#10;ehPavoCPfeyUznp4Gt6D/cO70PTYWehYNgcO7YeyKAP+qlSMVClBVTrs9MTty/PQTwW5L0vu/wQv&#10;AU/uh6//dOMnBSzFqXsyq1VojHvovfevINSsSOcxH/YH5uK7W6dhyUnxOLNoMipoEKIjJyM8OgKh&#10;hJOIGK0o0moRQotSuUtG4SU22srtYdLJE1y0e7DZeXhU9J55n561REG32sxPK5CUGbewMA9lZSU4&#10;+uijcP/99+Kjjz5AX58ycbK2WA+CGAGlDGcALnu6u7Fr5w5s27rZyJbNG9Dc1IDWliYT+3LvPXfh&#10;1FNOwp2334Hv1n4L5yAVu8eL7vY2/P3lF3H+eb/F0cccj7/cfDu20NgO2bXjdxvQuAYDn6xC/UPn&#10;omn5kehaNh1DtUU0KtkYEMjT8AR2+lYArRW3FChrTclJrDL/fj3/9PrTCI9y8agO3dWZcC1mPd7L&#10;5zxqa4eu+zLQsbwC9SsPwFs3l+OeX2XjylOL8PD9V+PJBxYTWK7Fefy9yoPzyMMPYseObdi2Yzse&#10;eOABs3WCRrvuuusu7Nmzx8CKRrfa2tpQX1+PhoYGM+JVV1dHkBTw+zA0NGRARfWgo17TY8FO4Hlj&#10;YyOqq6tZp0ebqT+BijIw6xgaFmq1EbUfQe3oyIxpJ6Owq9GYlOg4pBBgUoKjkTklEnnBsYQZ7Tod&#10;j9SoCKRFhyKHUmmbguOKgnHzKdl4/eaDUFd7JNpXLkDvynL01OSy/ggoZkduxZxY9eNequD5BMKD&#10;VX8GWMyomuLALDAV8KverLr8d8WqfxP7wuu6tNVAdSwf28yKpr7qbNjZxgQvbgXxsn/6eJ5nKXX7&#10;0unoeexkDHxwC0aaXqeS282e0a8xDOPg0VKybQsm6JyNOmkYbsFQ3ftofIc66skL0fbAKWhdfrgZ&#10;Ye1cfTDaVsxn+55tNotsf/AgdDx8JDoeOQZtj5+MrufOQt9Lv0H/a5eg/60rMfTedfB8fDOca+6G&#10;67slcG6sgW/X4/DVPw9f0xvwt78HdBB+uj+nPVhLI72RtmEXbVkTgaQLI95Bc0/a+NYlXT9GfGYT&#10;3EYq7w9oxO/H4MDp6LPno78vBMO0n17lOesgKOzIhvfdbMIGIeLM/bCpchx25oaYTLrWljiZaE5N&#10;xZ78RDTNtaHtaBsGfpWBvl/TXp4Qh8bKSDSmxaE7KRNdSVk02fH4duZE9N6SC7xB+/fpdPhfzETH&#10;1cFoOCoCu8tSUZ9RhKbUMuzMS8baGeOx7fQJ6LszFv7Xk2gz4+DvCoN/SOlMJozGs1hBuVptJBtu&#10;8rcZeNFR00bWyIpbsa4mZQrPJ7RoebWHR4/iX+0Tea1gsyBnpIO/vSGaDFCIzrfm4oP7c3c8/6eM&#10;XxJBxlkk8hP+BC/frcq94dsHsnsHvyC81KfSoEcTOCL5xfxBJjCXN03yMjfMG1KuFt2gIouHSWfO&#10;AWt1kLb+DqxIUqCP2aiRP9zfReqsYyF9WkjDmIkNR4zHptxgtGaloiMpg+yQhY7YdLQksbJSE9BE&#10;Am1hIe8uiEPLPNLlz+j1n5KL/l/nYeASUuvV7MQ35KHvJhrSqmK4Hi3H8N+K4XmtAO73c+H9Mg8j&#10;a4soSkxH2ZKNka3pBJoMwhl/X2s8RrT8rD8KQ32hGGTjcpskQoQXVpxWRnkJNp6+6fxdvyaFLyIN&#10;vMsOtZtwoo5FvCAlaH8LdTzviB0eM6RNrxkEGlK4gRk/PUV2SgcBY9jvg4MNfJCfHWDjt/uc6Odx&#10;iOBBH9GcJ3GR6vl/k8Zf4oOT30HxU9n6BR3ao8hBaAl8gl49Bvka78OnJbQ0XBpe9WqIVcOoen2Y&#10;96jrCI2cfJ0ehqePSoEdrfV9DH21GO3P/hz1y+eje6k1T+6l4hlZnmKGm2XUtPxRqdzl3VlG7V+B&#10;l/8KYn6aGINKz91Vlcz2pIRnVIy1yjFjg4PKvZMe3le3FKPmF2k4rTQUZTETYYuMRXiYjeCSRmOT&#10;bIxNTFQojUsYISbyeyMvY+ElJlY7FsdD2VH13CypJqjExFh5WpRyXjlbCgry8Mtf/gJ/+9uzxqBq&#10;xEXH+noqZwGkGXqWYbSOgphdu3bgySefwPm/PQ9HHHa4GUE45+xfmNUwWglz619uMVMXSxZX4Rdn&#10;nW1iMUSmrqFBtDU1moDVpqY6fLnmE/zmvF/iF784i9//N+za3QCXk4ZguAuuxq/R/F4V6p+9BLtX&#10;/gyNVWXoqsqFXXFMhBe32c9I4BKovzF1JeP0I/BilqqPqY9/SWRI6Yk7lkhoUCme5ckEGZsxwP7V&#10;7NurinifxdhBJ+Wb2pPwTu25eGrRxfjdL47E8Ufsj4dXPwB7bz8G+wcxODhoYs/0JyhRQrtf//rX&#10;ePvtt/Hyyy/j+uuvx69+9Sscf/zxOOGEEwyAaG+ohQsX4oMPPjCf118AYPSno6BFIidAx/7+fnzz&#10;zTe4/fbbsf/++yOVxkWbJsYlsG0QUtQ2AqNvghkDNDpqZC6cbSQsHDEaraGkRkQYkLGFxiIhygYb&#10;r5GcGIW0iCCURgXh52WTUfOrfHz11wVoq1kAOz1up6aCWGcms7RGq5awHy7RRqgWwFjly7pk3Wnn&#10;diWZM6L3zAip1WdNvzXxKaN1/BNEIyxWu+D1BEVmKtcKwBYQ22uUNVmbfhJKtU1IFeFFqQyW5Jrp&#10;59Zlc9H8xBno++JecglhwdtCzSR9SfFSdyoAXe2cZW+gYKSXNmgjnJufQNerV6Nl1XFoo5OlDWF7&#10;CeOdhKXuan1nuhF7TZaZ9rYvF0Tl8L1sdC7Lo/DcZaVoX1pmMk13105HJ0G5tbocravmoOPRw9H6&#10;+HFoeOIs1P3tIux89U/Y8fZCNK35G3q2fwlXbyNtgWLPNI1LR4QA46Zud1Nna/TFp81v/drB/zv4&#10;hh+lk/F7DA0cAGc/2/eAnHral/ZQ+GV/6jLh/4T2bGUytv1yAtYeEIR1pROwKzsKLelpZl+iDsJJ&#10;Jx+30R7WZ2r0JBJ1udFoyk1BR04O2tNz6Y+nYGd+DNYdMBE7ro7A8AsafZlGKCmH865itJ+Wi63l&#10;qdianYlNGSlYNyMc286ZjN4lNvjfysHIBtrDJjnyYcDAVNp2DTxYWwMENmU08KKRF4ryumkfI60+&#10;0ipjr0JJaOet8BKCDiFGMy4jSmw3GMLnYYYj0BMFtCcS3PKx69FkPH9NYvuL1yT+jgjyb8DLBdMn&#10;bn0q94Ztzxb1ejfkYqRB2WX5hdra2x5ulj+bfC4iMI2kDBBmFPcyaG3EKKI0S6EJLpKR4SnwOSdT&#10;eU7EkEt5XqbwpkVchJe3CSk3RWLDIUGkwUi0ZdlgpxIYSqb3l0SllpqEfsJLX6qoMgr2dBs6+bgj&#10;Mx69CsLNiUZzThTq82NRV2RDXbEN3+aFYE3uflg3fRK2HjAFuw6fiobjI9B8GsHnrAS0/saG7kuT&#10;YL8yBf3XJxN44tB3bxQGH6Kn8GYi/JvSYXbOJqxpQyqzczaBxtNFBd0zE8ODF7CxrqIS+4jSaKDE&#10;Q6/XRwWnKBKvQIMdT9AyovT6/gHCQTc7ZANlJ7zubWzIm+F3b+fr9QSeRp7D97Sho44i9RGdW89G&#10;z9ckTm2OyPOHt1g7PA+sY2NZy/v7mvIVIfILypdsEJ/D3/kJvM3vwdf4ttl7yN/8OnwNr9KLeBOe&#10;5g/hbPuO9bMHXlc375OG0+fmdxBehtvZYL+Fa90KND/zG3Q9cAA6l5QQBtkGqPT8VSnwL4oDFkdT&#10;QSkeQnAQ2J9Imx/+BxLO/RTREDSNrZSnd2kGhhcqbiKVnl0KBhZFoZ8KtIsAs21JMV69sRyXHhZP&#10;b3Y/ZCioMjKZcELPOToJUZERJgtqXEww4gkq8QQWE+sSE8jpQUjRrsRmpCVub5ZVJUMzmwMqXoYQ&#10;ExERhpLSAtx44/X47POPzbSQ2+00U0UBUNGol17bZww92Emw+dMf/2Cml665+ip89MH7aNiz2wSM&#10;bt64BU889jiuvPwKs/KlpKgEhx1yGO679x58+slHeOuN1/DX227FoQfOx4zKEsydVYq5Myvwy3N+&#10;jmeefRp7mtpNIrDBIe1NxbZo3wzX1hfQ9NoNaHr0FJbPHJZTIT1yLZVNg4cGyEoRn04YFMxYgbpu&#10;GjntHxUwjj8eJ/GvSjJ8vI6H13RUKRtyHGE5DsO1sei+dyrbVyL6awp5jzOxY8kCPPX7Itx2di6q&#10;bzgFf77sDBx96Fxc9fvL8dc778Mfrr0eNTW12LlzFxwOJ779dh1+97vLcdhhhxlQOfXUU3Huuefi&#10;jjtuNVC5efNGrFnzJR8/gwsvvBCnnXYannvuOTOyEqgbjbgERmX0XH96rOkkQY3T6cS6deuwcFEV&#10;Dj3sUJPkMDJasVMagVMsVRwi2W7iNBrH9+LZXnQ000iaskwkBPMYFWdDWGwSggnMIQSesKgQxEeO&#10;w6zMcbj6Zwl4+4ZZJuvw4PJpcC2m83VvEkbuZ7ktZB0tTmE/TcWAEau+JCpfA6JmJZfSGFjxYcN7&#10;p3W0FH4fhP5j3fyTYgDUmnoKTE8FHiuVwdAo3CoOxk8ZoYPhW8h7WaJRoVz0EB7aVu2Ptr/9Cl1f&#10;0DHsXgO/UzEsA9SjGkUGgYDqjyw5RNHUktGLnR/C8cU96HridHTUzGcbqUDXyjweM9BTmwI7HRgz&#10;oqjpTsKM9jYbklOjnDa1ekzdRZgZqlHCvhyWFe9dAE3ActCY9y3PRHt1Aepq5mDHIydi20tXYNv7&#10;i9G66XXYWzfD6+yhM0hd72Ffdg/B7aHT6BuCyzcIbbEipxXKuO7Tvk6vUs3eQgf5WLh78/jTwqnD&#10;le+Fzn/3FOptGvMGgsP6LPhfy0bv/TZs+/VErD9gHLYUTUZdRiwdeTr2KYXoTymFPbEUvQll6E4s&#10;R4+NDkhsITrjCwg5edidGYtNlROw45xgDC+ns/7mHOCtmRh5qBAtv4/HGtrbNQdPxMazwlH3pzD0&#10;P00n4RvNRuTB354MbzeBys5702yJwKWXICJgGZxgxECLwGQUTvaNxowz7wleDMCMvmfe79fGlOQB&#10;s2ybENMfTptKG7snA61/y8TL18V3vnxt3B/w78DL2zenHr+2OvODzrfz/diqpcqxZpjHoU0Y7SGA&#10;WR49Dl7SlrLiatm02ZxpYBIBZhLcikbmjSoGxmzOSPEO83XXZAy79NokoCsMI5uiMPx6NBr/OhEb&#10;fhGEr+YH4euicdhcNBW7isJNHpa63AjSZTj2ZEWiMT8ezXnJaMlPRWtuGlqztYtmItoyUtGZnIJu&#10;Ak9vahZ6k7LQbctAbyLJOzkNPSlJ6MxI4nnaGpyAk52A7VlR2JwTis0FIVhbsh++mDsO68+ayHuJ&#10;hOeDZDaiWHi7BC76jYSx7hC4OjIw2LU/Ae1qNsZn2J2+pbRSNLpiBcjKMLm9I3B52O/cRJi+LvQ0&#10;bEHT5jfR+t1jaPt6Cbq/uhP2L27F4Be3Y+gLPv74NvS9/xf0vP1HtL1xPVpfk9yAttduRPPL16Pl&#10;79ej7ZXr0PHyVeh48XK0P38pO/lFaH/uPHQ8+xt0PvtrdP/Nkp7nzkXvs1QA9BT6HjsTQ0//HH3P&#10;nIm2x89A41O/QeMrf0LXVw/B2byGmqCZSljLEileO+twJ4a2PIvOVy5H2wOHoW9pKb2ibCongkt1&#10;FkZouHyLtVNzjAnuNPPZNHBmj6LRaSPjxf1Qsf2vizVnL2VtjO0irY5JxshKvqflmcti0bMiDc0r&#10;ivHdwpmoOT8fZ06fitKYyUgKnoh0WyKiI5TQbCoSEsIRHTORXnO4WVkUT09ZcTBaTSJjE8iEG21G&#10;ZWJNgGZstDVlFBGpUZsYZGSk4bTTT8KXaz6lMlN8kyDFahsBcPHQm9RcuUbAHMN2dHa04M03XjE5&#10;XE464UR8+vGnJjjQ7aSRHPZieMgN7carrK9/vP46nHLySTjx+BNw3DEn4OjDj8ExRxyLeTPnIjo0&#10;nEAWhdSYOMwqLcYNf7gG36z9GsMeXodK3+XTVKOLlqCDoLsB/l0vovuVK9C8bAHrugjaD0plp/1p&#10;VL8m2NKIDBOVukZjNMI1Ci9j6+D7z/8VYd3RYFjGVu2HRnV5AhxLE9iuFBuRTYNdSW/6IDStOB11&#10;T12LHW9VY8MHT+KOP16GaSUFSIhPQUgw6yUiFsf87ASCxFLcc899OP98AckZOOqoo8weRatXr0Zf&#10;X99ofXgNQAooe3t7sXLlSlx77bVYsWIFvvrqKzOyIljRCIym9PQ48FzwEphWCozQNNTvxlVXXT46&#10;jWSBbGAqUY/jCL0KAldeoWi2mShKhHK/2LShIx/HxyM0LhFTY+MRkRCNBFsYCpODcPKMSXj0sgLs&#10;qNof3UunY2gRDV9VBgEgBV6CioeP3TTQruWK/5KMrvYZdSbMiAjL2BKCC2Hm36uvH5FReNEoi9m8&#10;kSJw0fcHAFffryX3fn6/dpn33G+lWHDXUH8sy0N7VSEaa+eh5fnz4Pi2Ft7Wz9lgm+jQDbGfKI7Q&#10;Sgng9nrg9PSyDtr51gZ4dz0J+9tXovPRo9BaMw3ty4sIL/mwr6BjVaN4m8Dqp9HRWbZhrbLyEGRc&#10;y3mvy7LQtzgLA0u0MSghpqYIg7XF6Kkppc6Yh+YnTqBevgz2b+/jPb1GR3Ijlbt2j+5lH7b6sdlo&#10;l4/9vFdadz7vh9unEXg6hYohlFPq+5Cws5CO45lw9ZQRBmKpc5VWhAZ/mMaeMjIUTJghxLSkAJuy&#10;4XknkwCWgMYrQrDtmAnYOHM8NpVMxg7axqaseDr7qWhje2vNTEd7VgY6s2j78nLQXpSBnRXR2HZc&#10;KDpvS4b/zVJgbRlGPs5C12Ph2PrXIDQspT1+i7ZuY5pZOIMOAkxPFLz9wWbwwYCHRlQoAhMT4yJo&#10;GfvYjMYIYKzXDbxQ3IO0mQ69PgovPNcMAti13+EUckIInP1afUSe2B0Hx9+T0bQ6Hx/8JXHbGzfY&#10;ThtFkX/t7/Ub4rLfuSXl2Y/uTPL2vJoP7EgniYVhuHcChvilDiWmcxBMhggvBBQLXjSFpC2vJ/PG&#10;CCp83cUbdrNSzFGRxma5tEZdeK5GXrojCAg2YAsL7ptcuN/Og+fFIow8WwHnA4Wk9Dwq0CIM3VuA&#10;rpsy0XSFDTt/E4ZNp03F2qMmYg1B55tZ4/Bd5XhsnxGBuhlJ2FmeiB1F8dhdYENDbgz2pAWjLnE8&#10;62UyWtOj0JWThI4cJajTkFsimvi8vjAem4om4asZ+2HrWTHouj8bvo8KgCZ6732K5bHgxdMTA3dn&#10;MRxdx8LruJ2N8S020B1sqF2m0arxmkZMJeahm0A7Q/fADd9QF5xdm9Cz4xXs/vCvWE/Y2PT48djF&#10;jtb00CHoWL0AXSvmws5OZycsdC2ajr4lszFQcwD6ls1DT/Uc9FJ6amajt3aWWeLaV1vJ88thX16K&#10;/mVFRgbYYfuX5aN/OamcnsLQ0nx6Djn0onlcSiJfWoGG2iOw6+kL0Pfto/D1bMLIcBsNpNJYdxFk&#10;dsNX/x7s796K3sdOgH3lNCqfbH7WUkBWEqsMPqcXpbwuNG4KlFVwXgAcLMPzA6X2fyLWPVrepuVB&#10;umuopJYnGq99gK8N1OSy3KiMls7Amttm4cHzsnHu9GDMiw9CXvQUJEWGI4GAopwuYVGxiE6IRBwN&#10;iIyORlq0LUCs2Rogjp61tVmi8ZxpiPSZhIRERBJkFOtSWFiAiy8532yWqDYhI2nm6mnwdKQrZl4X&#10;uCj3hDy1IYcd27Zvwo03/slkeX3qiafR29WP3g47Hn7wMfz8zHPws58dg3nz5iE/PxfTppXjoosu&#10;wpuvv441n32OhffcjXPP+QVOP/kEXH7pRahZuhgfv/c2utqbaXip/EcIL2yXTjZMk7NCMQTDTfB3&#10;fIKu929F88PHYmjlLLaZLDgJqCaIV3WrPapMGRNelttoiLSp5g/L/98UXi/gpev5MA2cY6kNg7yP&#10;vkUpaFuYi7bqBRh87iL4P6sGdr0PDDQQ7LqxeeN3WFpdi2NPOBV5+SXISM9BcVE5DjjgYJx2yum4&#10;8sqrTXDtNddcg+kzZ6CopBhz58/DQQctwBVX/B5vvvkmOjo6TOzLHXfcgdNPPx0PP/ywCcodGBhg&#10;XVlTRhKBS+CxYCYAMIHRmN6eLtxx+22onDbNBG6buCez9N7aLDI6kjATpRVJ8YimxIy2J8VFaUuI&#10;aIJMeEI8ouLZ5uKmICMhCKfNmoClv0nD5zcVoGdJCTy1hXAvToVncWBFn8pQ5WaBiYf9U5ugmumb&#10;H8i+Mrf6y49L4Jx/Vax+p3pUML+DDs++kVgLXDysVyvWRfep55buUII7x+Ic9N6Xyd9Yhu6Hjkbf&#10;i5fAvfUp2pV1rIAeDHqGMURINHF/bMvWaDGhwE0oGNBo8QPGkWujznRQP2o0R987QqDSKM/IojhK&#10;NLAwFrg/CiP3RsB3bwxGFivuRlubUD/wHjTS3EJ927jqZ2h54lfofu9meLc9Bn/3x9aot78JXup8&#10;L+y8l6HR6SH24RFrsYSm8DXS7vcrmFdL8a3X4G+lnv2cJqGGNvBcDPXOgauPzqA9kvZFWWhpK91B&#10;GPaOM3Gjbo3494QboMCuVODrdHhfJOATZPpvS0DzhaHYc+IEbD8oiEAThG+nBWH9zHHYQNlYSbs4&#10;bTw+mx6Ez48NwqY/j0PfqzHwb0+nXUsl7EXDuzMCIw0sh84IAmAIfMNTaacnYZiQMUwgcQlMBiea&#10;GRVtJhmAlX8UwgptpOAl8JqARnsgDVPMtJGBmgk8UhQ+MjQFgzy/jwzhEKw1s72+lov1dybixd8n&#10;7n7hMtsvRnHkX/t7/YbU7Hduynr2y7sLvAMfkdZ2s+BIgsMEkCHHZN5UCLzD42mUCSI06jLsfrti&#10;YCaYHznCmzdZdkluJkGdRl20xpvAM6LgHf1Qnd/Fm26Pgq9VewXFw9eZAE9LHDyNrKwmUiDhwQTU&#10;7sngPdDz35EG/1atWS+B/+tphNgKeF8th/vpcjhWV7CzlMJ+dy5BJwPNVyRhz3kx2PHzqdh8wjhs&#10;OmIcthxEmUvQ0fbglaForIxCY0UUtpeF4Juy/fA5YWj7eeEYXp0DfEV4abSRCkNZedqvQSMw7AB9&#10;M+Cxn06lfz8b5AfwYReNz4AxBtpYzMNGrKhzpbc2ys1N706dzMsGPdTA3/gFRur/ju6P7qH3eCHq&#10;Hz6NnsZhaKFB7a8uMcN7rmrNYxMaaEQc7PwKqhuiwRisliGmgpeBVlzJUnpbfN9Lr2GE3vLIshw+&#10;zjGKYJivD1Zpbx96rosTCTW5aF1WjpbHT0TPR7fD2/wBO30b75WdC/00ZHVsxB9iZG0N7E+di06C&#10;Uw8NvYZRB6h8+vmd/fweyQC9lUFtn28CAgP5PwJDzz+m1P4PZBRYrOdWoGlgCNvayl+jQ9nwriwj&#10;xJSie9VsbF88HY+eF4urD5mE/dODkBk5Acn0hGMjExEVmYaIWA3jU6ITaGg0daQcMArcjUdkTBii&#10;FdBLA6XdpbX3UUwMz4tNNLlbSmggL/vdRdiyVVtGeAgnWtnikhnk832jL9a0kcCGSpntZNjlwKef&#10;fow//el6Gt6T8auzz8bdNKgXX3ghUlKSR4EpxuSE+eU5v8YTjz+D5qYOMyrT3t6Jnt5e9Pb1oKu7&#10;04wuePgdimlSHgyXx0FRwCO/W6vVpPid9UDPZ7CvuRdtT56C/geUtE7JxaTQ5aHS8Jg4CMsAKS5l&#10;iHU/tFyPv1/fiqsw7XLMa/+aBOCX116eYJT0cG0y+mty0LGiEh3PnArHl3dRL7wJOLZT0Xdh0D2I&#10;4RE/+r0j2NPWie11dWior8fu3btRV1eP7vZuEwfT0dGFZ599FieefBIysjIRGmWtBJs9ezZuvfVW&#10;E3h76y234be/PR9/+MMfTRyLAnsFJWOnhwLPA6MvAZAJwEtXVxduu+1OVEybhej4RAIwQdcWjciE&#10;CLYNjehp2wdNMxJaIgnEkRGUcNjC2ZYiWLcEnISEKCTGTkF2TBCOrQjBkt8WYN0iLW2vpC5gX1cu&#10;HjkNxokQ8GnKNtO0c5Wd+qFGy9ymT1ryj2UdqNOx9TW2D/3rEuj/ZsqI4BKAF+VcEqQEwEU7WCtg&#10;19Qz9YruW7uID1VRt9zPvsrz25eX07E7FI6Pb6CD+zyd3a1we+0mlkSLE5RI00cI9xLKFcvn9zbC&#10;3fEZej6+G22Pnoqe5dSnywpZPspHRVAigPuUhJHAp92uPVVKrplByMumnsxDz9IS6ruZ6H7wSAz8&#10;7Vz0v3kDRtY9DP+et2n7NrGvtLDr0sHz91vAAsUaOuiAeCh8i/VvpoOp/81+dorT8TnMqItWB2qf&#10;Oz86eN4a6oFaOJ3no98+j5DAe7ITIvqm0GbuRztJ20iIwaBW5U6hrbSmWHy9YfB3RsLfHAd/XTKg&#10;Pfm+pV3+Mgv4gA7qGyznF9LgfY6g9pSy8WbB91wW3K9kwfURX9+UhJFmG/w9NsJgAu1aFLy9EbRr&#10;yh4fZpY8mxxsmi3R1I5ZETRqz7Uy2Nj3scAyVvbBSwBgfLyWQ/Ci0SQ+Vi4Y5YBRAlvZUpdjgskR&#10;Z+f5zoEpQJsNnvdysJ1t5oXLk3e/fGXyT4OX9wgvH96c9eyau7O8DsLLSGMiqSkKLv4gJacZJj15&#10;+mjMCTPWtBFFP5aEZoQ3OsLXTPIaDT2pMIxYAT8SE6Fs9lqYynM1/xUMRw/pk+SnTZy0LYCrez/K&#10;ODOqExAT3NTDStXOzp2k0laSdFM8ISeOdEqi3q4jK3cXgWcHIWQ7IWQD5etC4MMS4LVi4CnK6lL4&#10;lhbAcU8GOv8Shx3XTMLm64LQtGQqnG8TnnbwN7eH895InZrj4/2hJxn+vv3hHbyMneVBqqrPaRia&#10;aRj6TXisNjF0svFqjb+mBLxaVuftZ6NlQyaVC2KUORIedoL+bfDXv4/BL1eg9YXL0fDwCWhdORed&#10;KyrQvbyInYnAsCgWQ/fH0guOpwGxVg4ML7NRRvNuVLEjsjP6FrFhLmQHJaR42UnVUQUV2pdkiI1h&#10;YHkBYaQCrasPRedrl8G57XF2jA3s9F28JztGPG0EyS8Jhasx9Mbv0LbqMHQvLaNCycEgO/8AFYud&#10;ClKrBfqWZ8GufUoomj/XSgL3qAhijPL6T3vl/4QYr92IjGoSjauEv5+ioeBhwpuCGQcXSrnyMys0&#10;x56FjpXT8NU9pfjT0VNwWNYklMXakBKWjOSYDBobQgoNSbgtkh6xVowkIyFewZjRfE+7TcdYw/70&#10;pqMJMFEK9o2LRWpaBoqKS3HxJZdhw8bNrHvqLv6zoJZtg56Ykm5JvFR4UsYaFbEMIRWg2tJQLxoa&#10;tuGVl5/GJRf+EocfsQAzZlfg8CMPwdnn/AK33X4nPvt8DZwutjmnlsCTRd167DRLrwVKWuU2ROPu&#10;NqvgtGLDaaaw3E5r6affxXY4tJt96CN0f3g76lYfTaNRgT4ZEjOFY42macRNhs7y3ll2ZnQrABqS&#10;79fFTxFtDyBYMiM9y1MJzMmw03vvr8ll2y1B8wOE6VfPg2/LcqD3fToDdTQidvY3DwYIEYOEQC1T&#10;1f44w8NDpgzMEnQ+drvYF2lAtNJIgcs3/fkmnPXzs8zU3CEHH2Kmks74+Zn43ZVX4JU3XsfAMCGP&#10;MKlEkmaVoJeOCEV/qiOv0h1QVK+KwzCxGBQFku7YU49LL7kCSQmZBGAbwgkpZldykzuIgKI4KsW7&#10;aIQvXrlf4kywbgJBKjk2EqmxoUiPmozy2CD8auZUPH5pCbbdPw/tVTPhqCrA8EL2syXx8NaynKrp&#10;UFTn0amhAR4FEWt0wxI93iust7HyY3Xw74rV9yTWvZm2QRCxAIZgI51l7odti+ftnV5iPxyUvtPr&#10;BLPh2lz0UwcOPjgDnU8fj4GP/wx/67vG2dIUjdqw6tPHCjDJ4Vg3I64BOpl7MLLrJfS9/Qc0rD4Y&#10;7dXlvH4BYYlOXRUdlyV51I25bNu5sC8tQteyMjqNFWiqnY/mR09E5yuXYfire2k7nqTu/wgY3gO/&#10;p5d17YDTPcy2ptVDI2wLGil1GlAxCek0wq4+rvthe9TrCjDWqlOlzDCjc2ybfmXb9X/He3+c7fL3&#10;sPctoC1l/yK8+LQtjokvoZ0RrCjtCG2P0pK4esfxMaFA+yENCmhCzIwAesKs2QtCDTpoBztiKLR/&#10;bRLaxPZY+LujaY+jaZ/DzKxJf9cE2lTa1+4wslgo3N3KxWLFqWpGRBnxtVmyjkrxv3czZdrvf4SW&#10;fWIW7pALNICh8xVSooU5mjYSlCkhrbH3hBcBjpZNDwpeBgk9vfzONurrj1Owe2Uq3rkpa/e7N2b+&#10;NHh57KKw/Ff/mPDCF/eleR2f5rEQ0uHmD1XOFo2emFVDyo5LmNA+BlphpGkhjbDoqCkjZdDdOxLD&#10;x98jNxaWyGwv2OgoYuMPFsFZozY8nyCko3WuRXVaMw7NoykYSEu3eL6/f1TM9yj18CTSIyuIUOTt&#10;Y0X3sjH0hRHQVdlRdI8IOW2s2BaKKrp9nygZj1keRhL28j7cvL6T9+ztC4erK40VfRhGhq9nQ1V+&#10;l6/YUBvZKPtogIgvom0eNeepFNcmD4ByBeg9tm5t1UizgWHNs2sFkpIpebbylA/hqn8YvZ//CQ0v&#10;nIn6xw9Dw4Mz0blK8675VAY5VARaQmqtArGmQ5KoEKzgO4+WHVLciuDna54lygMQa7xn98oCKrdy&#10;NC6Zi+aHT4Pjs/v4+z9mh2/g3Wi6qM8YgpGmVzH00U3oevR49FRPp0eURyVpzVkrnkVBnP3KjEnR&#10;/PEAlZWBldGRF7fxwn+61/afEinPweWJBLYE9NNz76vViJXicahA6WV56HX5VC4sI3muyn/RxfJZ&#10;f888PHx+Jc6blYZZ8WHICA1GbORU2BLDEZ8UYeJflBk1LsZaURQfEw8bPWstoVbMiy3ORqEnHRWB&#10;VGXNTc/AWWf9Aps3bzXKy+kchoteoocg4fVpPlxwIW9e8RKaSgrEUVAhmtYiBa38EBp+HmAn70RL&#10;ZzMGtCePzqCh1E68Tn7W4daoCtsePyePz8u253F2G8Wr65gVafQCpfRdGg0UMPEcTRnBvgHe3S+i&#10;+93r0fjQEeigx9tPY+jUdGGVshQrbiIQyzRq+AzU/Gfr2s22o2kqrTBSu+2v0khfPoYI3faaOehY&#10;dQT6XroIrnU1bL/avb0ODm8PnQb2JXq+ylekkE4DiIJDlq2JkTCgaJW1HAolNpNoRUhra7MJ1q1v&#10;3IOh4UGeZyWQdBrAtEZPlXbAGi3btzJMf2YERt9JgybAGSY0rl2/DvcsWoQFBxyK6LAETJ2kGJck&#10;005ssdEElUhkJMQjicCi1UYRhN9wHrUBaBKhJiVsIgoixuHIrCn4wyFxePX3edh+VzGGV8yAt6YM&#10;zvsV22KNuipGQ9MiA0s04qJRDr0+BlZMXxwrP17u/1nZ930mb4+cCbabwFSgXg/oMD0PLNvWbxnQ&#10;b1IArRklItjwvf7aTLRo5c+L58C9hc5i33cE7jbWo51t38k60tQRwUD5tAjrXmcnz/kK9u+qsfPZ&#10;M7B79YFo0yhrVRb6lyoNQIEZjemprUDH6vlofOxnaHj+XHR/fBucO56hOlzD6+/kNVvYh7rYZqS3&#10;NWpJFWlAVn3Tim0x8S3qb6MtRH8ae1O7MEAzOroqUZ9W/xvRiiNsIsg8B5fzavT1HoihPvYrO+FC&#10;+/300F4qMy3BRflSfIQXE0faz8eyQbJvtJV+xZDS9vlHV/LIZmrlr5mSoc3VyiAljPXa6fjTZnod&#10;2l8oCK5hnk9g8PHaSiKnZHLW0mZrNkQ22Iy4BOyyrsnHsuHK6TYWVn4oP4QX7Szt4v0ptMTKpq+B&#10;Cor5DdZojGJgHRrk6BlnBiFGvktH3aOJeOeO1N3v3pH20+Dl8Usjz3r0kohd3yyk976miDRnwYuL&#10;xtwrUuJN+rp1M1MILEpKp2x7+0H7FymuRVn4dKNmjyMV5l758R9uRBVghD+EhWX2RuLnMaDrWJ+3&#10;ClE5ZkJYWME8ZyoLfp9A57AwtM+C2TAqIHpNwu8JLO2SCIZMZfJovoO/xey3RNE0lxLqCF7UEDy9&#10;4XD2ZLOhHQX38I1s2M+z2X7H1trMRttNRabALBkaBb+66OXSFzOGyMnztMyZBoyte5giD015WEb8&#10;9H5HtM+KVhNtItl8RqB6Hs5Ni9HyxgXY88iRaFkxF21VxeiltzC0PMdEycs4D2qjs+oYS5YRVJYl&#10;UAlQaVE5mHlkGmcNxw7UFKC7ehrqqfy7/3453JsJXYNb+L2dvGfClSL2BzfyOx9F9wvnobVmLnoX&#10;08OjN6ShZy2flJe9b2RDSkiGjBBF79wyaAEv3FJiluK0Hv9fieVNWorTGnnRVJs8Ow1Da1g9n7+j&#10;mABD74v3K+/VsSSGSpOAQ0PdUTMddcsOwpt/mo3bTsvFyRURKEuYiJTQIMRHTCSYhBJYwhAVHmk8&#10;6tgopYenYYpLQUpCMuKjommwgimTEUnwiQwNQWlhEa67+hq8+MILZnm0W/l/aEA9hBgdjTcmhWiU&#10;sFw3KUO1GZ7jJaSwPWnlgoeKzzKmxBMvjSahRUPVHkHPqNH28HOamlIMjQKw2bB5TbZJeYAGiti8&#10;2CwdHrZBPvH6CNdaydb1AQbWLkbzC2ejceVMdBDwhgionhqturDqXrlXVK6mXgkW+6boAvKP9fGT&#10;ZMno9UevazKyEqD6F+Wja+kcdD95FtxfLqQ+eo+OwR44PX0Y5m9z8ndpBMrtEUgQBk05aJSJ5Uij&#10;pqm5AIxIHK5BDDpoAFk2gdGwgKg0rZExCyK/J6wrFppVZ6wrCwa1msSFwaE+PPHkwzjyqEMwvawM&#10;pXklKC+ahqzMPCSZHau1KWcIwoMnG8BNSdUUZCTCw/k8fCLy4yfigPQgXDgrGKvOycaXN85Cy8IZ&#10;GFhaynLJw/B9dCLuYf/TdHJNHuuI+oDtNhBTYo2SWWX3/wtexn6vQEq6ItAHLb2x7zwdA9NLgeBe&#10;o7/4GxSzo2P/kiS01Zag9Ymj0fH+jXDU/Z31Xse66MMQ+4dGuQXiylklB0EpKUghcDa9gs7P/4xd&#10;z5yKPQ/MQWNtKeqXl2J3zUzsXrUAzc+ejK53LsPQukXwNDwPf++X8Dt3E4j79oKJttYw9c16xuho&#10;inmsPiqQpT63xMJhM/Qy5k8Qo6kttRtqfArvjc4isIP98iXay+tg7zsEQwPptKERtDFTLBun9PoC&#10;CgW97rVVlv0zr43aSS1Nlv0SJAQkMKshJz4AEgE7t9fWUaxpIF2P195rdyV8rtGXUfn+PfzPou+0&#10;7l2Aou+yYGlEWwKQFczIEq+r1/U+lAtGuWG031E74WVbJhr+lor37k7Z/cE9P2HaaPXvQuOevjxi&#10;2drFhUOdzxTCs7aIlEavlcZb8KJlUehloXRPwQjJzTU4ySSjE7y4RkdgvCJGTbeoIlRAphAsMLEK&#10;UoVriXmPr1vvifb4o1UBek0FqELViMxYCRS2rmlE3yHisz4f+A5L+LogavR+TGyO7olUaVWuAIsF&#10;SyDyDwiCJhGOBE6TDaH6lMJYK6m6Q+HpzoCr72fwDN/MzvIym+56KrlWNts+dhwlKZIyVOPX8L9o&#10;nQZGw4yG2i2Do9TlGnr2UcH6vDyXYjrGCA2Ol96yu9FEsvvb34Rncy2cn91EqDgHzQ8dhubamWiv&#10;JshU0+OiUVEmVK0CcRuFoM5vKTRNiziWacQhDV3LctC+gt7LC7+A87tlUJIleJp5z8NWh3LRy2j7&#10;FL2f0IA9ciY6l82gsc+HszqLCsTav0hZT7UdgESKxQzvm++VsiEo8V60Bf5e73z09Z8iAQX3L4ti&#10;AMz3Cqp0z5lwVylLqzL/FlIRFlHK+LiEwtdqqOhXJsL9QAKNQSLsy1PRt6oQbatnYXPNYXjtLwtw&#10;8xnlOL4kEsXRQciOHIf06EmwRYYjNiYRCQlp9J5tJs4lJiYWRfm5OO6ow3HJb3+FiyjnnXsOLrrg&#10;PFx6ycW47fbbzDYALS1NxvsfctDoOgSuUrz07KgoRzwUGk2lQtcwtYyjh23DRcO7N56isxuPP/4k&#10;Vq1cjW1bt5ucLRqadlGG2Z40hWJGDQKGWF4f21sgu7OTAOPUqJ+PStpHcOn/FAOba9D6xiVofuww&#10;dNaWoZfGcNjUN8t0iepWo1NKSGjFKOyrI5afVh5J9tbD/1zv+879vpj9kgwsyfApEDwRvup4+JbG&#10;wrPMBvuyPNbNQeh+43IMbXqEzP0t+0yvgRIlo1ZwvIcAqBEoL1/TlIKBGa+WMRNYhgkbLIvuPkLG&#10;s0/jtr/ejm/XrTVlbPosy0vBlk736KiY6oJlqtfNpn58zW+MEJ0OwZGZEqA37RmC29lvjg11W/HZ&#10;O6/jqw/fx2fvfYBvvvoGX3/7LZ5/6SVcedXlmDtnDnKSbUiPCkUaoSU9fD/kE44PSJmAiw6IxAPn&#10;F2LN7QTI2gNhpxMxTKfDSeB2Lsln2RXCtZxSW4ThGo3GaiqU/dMI27zKl+UfgBVNywQe/2N5WyMf&#10;/2n5YT1rNGivUBcFcgDpfekt3Yd5nWBj3tMqIE1766jzlqehd0UBWh6Yj11PnY2eLxdhpPMjgvke&#10;6tY+YqTA3AJU7SnnF7B7WuAf2ghv83Oof/dabHrkWGxefShB5jS0v381+r65B+4GBQF/wM6wjufX&#10;wedpY11q9ZkcCupmE0ujtqOpXOlrS3dLp5vjqJhuOfqGBSmaQNQ4DJ0RPrZWIAmC2ZYwQOnme3U8&#10;/124HTejv/cwDPbxt/aH0F7KVsomylbJYZejTcMeEL239zU54zz2CRhkk2U7JYIF2UbZwlF7yNe9&#10;tJkadLCEgDMqOt/YV33WAA3tIj8jgY6yq/+SWLbVjOTwnjQqJHvst5MVzAADYUXfZ75b30f728Pf&#10;oGXineHw7shE6+s5+HBp9u6Pl+T86/Dy/EUJ8S9cZlvx5rUpzj2rMuBRrEgvvfABxbywEDRc1c0v&#10;7FaGPMLLQABerPmtffAySmCmcFlIggwDHHxtzIjMWJqU6EcZQBnicx2NsFCM8DNmdERQIkCxCt8S&#10;Pd9XId9/fRRgjPD6fN26FxUgr0tI0XycJaJHgQ4f9xJqjBBkekLh66ZRJLx4h29lQ3+VTXQzO1EH&#10;GyWVF5VbwHMzNM42bRIqscFLaUqsnVAFKlKK8sLZuDXkqY7Czme2B3BrWa3iETrJFrvZUNfD3/wm&#10;hr9ZgrZXrkT9o6ejacVh6F42h/BSgaGlJfTGcoyHKi9Mc82W15Ni4mbqFxehcdWh6Hvrj/DXv8Zr&#10;qrPKc6GSV8DZ4A4MbXseTX+/Dk1aGl1N5UjF4qUR0YoF7ROknAdaxrpvvyIpIGt+3SgpAy8aebFG&#10;XwKv/1+KsoXq3gxwKd39ogyMUHwUl1n+mI/e5UXopAHopueq6S8rBX4U3DVx8KxUEGoyOvm7u1bN&#10;QMeqg7D5/kPx1vVzcPcpKTi3YhIOSwtCWUwQsqLGI1F5YKLDYYuLw7SSClxz+ZX48sOP0LZnFz55&#10;9y3cfvONOO3kE3DxReehenkVPvvsY8JHO+udYKv2oaOUnjSgUYDWayYIlO9rIMbhdGPY44WLT/S6&#10;VrL8hdedNbOC1/0t/nrHLXhLUNTaSMPtMecp9qOfRnWI7czJ5w42Qhlxj+DIranMZno/azHS8jwG&#10;vrkVzS/9HHUrZ6Nd6eRZRsOEPu/CNHgWUQiBJmvxaLC42pQxfGYaSeWu56Ovjdb9TxVjrEbbjbx0&#10;5QUZJDhpMz9tFqj4l9YlhWheeTB6XrwIrq+WA21fUHnvpM3oIrAMqVRlTWiA2AdleLTMnH2rq9uO&#10;L79ehyXVK3HOby7A3AWH4LiTT8Mb77zLcpPXrmk0Ag9F2waY7Rc0KiOPXo4Ir+wlCCqWzQoYlWHS&#10;SI92+rajr7sN36z5FCuWLSa8/hrHHnUYfv3LXxA0H8e2HVsNYG3cvA4Lb/0zTpg3A5VRUzEzYhzO&#10;KI7ELcdl4fkrZuO7uw5AffU8dNUIsLUvl6Y5s0wwvjYY1QaoA4vZZilDbN/OxQQWLZFmX7VAk2XH&#10;thuoE6uuxsrY8v736uq/kr3gonvhc0FJYPRl7Ptj71mwqhGXvSMzek0AU01dq8Ry1EFNVfnYs+oQ&#10;dL1xGTxbV1E3s969baxrAaeXbVsZqjWSLcC0U8e2w+/chJYNT2LLW7di+9u3oHfzY2wrXxJYtlL9&#10;NhJ0OtlO7EZn+1iXJuCWbYaKmECjtsDHo31SfVGidmBNCVnL5QOi88xxzJ+e7+3jxiYIXnr5hr77&#10;Y3gcdxNcjsFgb4aJebFskJxraxZBznhgpsCAipF9swhy+sfa1rE21rKDmvoJAIRek1gDA5K9n+Hr&#10;FgjJDtIejl7jH4V2WLbzfxBzT6M2XNc2gxF9FrwoUa3iazBknaMdpkfM4AB5oSsMvp3Z6HynEJ+v&#10;Ltj9xaqfCC/PX5S04uVLkwkv2fCvKwJ6aBR7IzDMH2AKgrQ00jUJPorS/7uGJ9ALDIJneJyJezEb&#10;NAoK9INGfzwEITxaQ1GsGE0N/Qi8GAocU4D63D4K/H/M/QeAVdXV/o9jLygivcPMwAzMDEPvvfem&#10;iL1EjUksMTGWqDGamKix0Bmaig3pvYuIooD03qb33u7cXp//8+xzLwyG5E3y5v3+/piVc+fec889&#10;Ze+1PmvttdfW/tax//57FD6Umr9pHo5uptk/fGN/+nB0w3VdJsTF/XVjHSLWa6E1mwRifjYsf/mt&#10;8JfF8PVkwsvbbJTbCC/nKGVslPLWNDDEjkCxAIYGh41YAGONx2vsVJ9pbQ7CjinHL4DhewIYesZa&#10;JVW+nYOvq9n4uRdFdXUreRB6ymUH4D+3Evbdb6F02SMoXjgC5ck9UT0/3qzU6p2l/BdNQ+RWkYQF&#10;7VG4ZDBKNz4O57FP2EjOsRdWU5l6aNzkHdj53gk4Ds9HxpcPIJeenmOBDFYj+GY1JgAIWjQ12lJA&#10;1kJ9NRWh9VrgYsavKTXf/38lplCemf0SVo5UeIGZzc0UyODMpnyvsYEbLcWvUuoVyXGopoFw0CAo&#10;uqCidn4aC/9Mfk9RGxoHFQBzzo1H1ZxOyJ/dE6f+1gNbXuiIt6Y2x309rsfADjciofk16BvfErP+&#10;8ibOHzuO4rxcHD2wD3/7y58xZvgQTJo4Cp98vhinU06b4Q0XudXhUkTFym9RDoVPQ0nhKJzJfaED&#10;52FD0DCIkkLdVKYetRHCSGVFMX488C1mznwLL/7uKSygsTx/+owx0n4vVaSKJPP75nteL5weDW0Q&#10;Ut3l7EP0+EqovNNXwvPjn1G24R4UfdoXZYsTYVugdW9aQNPgtaYQpkch8IF1TwSpmrllSslfBi8y&#10;gOHnrKELM3whgxUeLuBnkW1EtHZRzedWU7Sukmah6LWdBlvRxbIFsShbFIfKhYTz+RpCakPDFsf2&#10;2QO2JVNQtfEFeI8vMVO9tW6T31cOL6Hc7VGhMOUY8bXWCWNfqra7sW//UcxbsATvvDcbK9dtQlpW&#10;Luweeca8bwH2ThcBj/c9xPsf1DCEiVYFTGE/rXDsIuQouuUJuuHwWEmcJq+Bz1FJwSUlxVi/fj2e&#10;+MUvMO2eu7FkyUc4eeIISgpzcPCHXXj/1d/h/gFd8ESfOCx8dAT2vXkHzr0/CvnJQ1A5vxufQweT&#10;9+FRThvvnaJeztlyGKy8EQ2xWLVKrIioP+xAXIq4/PS+Rt7/6Wf/N/BiIifsfxITQeM1XIQXSk14&#10;Ua2Vi/DCvqv2ZZaiYPtx6Zp57QGCs4d6rZL9teijXshbOR4lu38Lb85aQkgaQcNy/gz0U59pyrIZ&#10;Pg052JfKCTC5bPcp1POpfKaFBBA7dbCbepYOAXWyUw4CxcX24SeUCn7kWLLDsBNxa4aIqJslbCVW&#10;FEUSGQ7il/lP3BL2P0xbMn8Ldij8qjmGqQVDbY5gAUL+Azx+MtzV0+CxJcBX2Zg29UbaWdo22hrV&#10;QLEc7cttaE255Jxfei+SJvGP7aBleyO2+WJKhV7zM0V1It+5+L0aUvOzy8X6vchvmJGTCLzo75/A&#10;iwU1el/AxOssI7SV1YH3fDTyt7bF3g/jMvZ/FPufwkvjheufbOTOXER4OZZIpadho7owS2DLyOtH&#10;y643opwXj+uaMLwoQUd0pxukrU7SksiFSXSzdAMjM5Bq3gh9Zm7GRbHej3zXejCX3rcSdfk3f88a&#10;EorsE/7c7GPdsIt//51of36f34s8JHPefLBKktIcfH9lXfjK4+CtuAN+57tUbl+xoaaR2msUKWLD&#10;Vlquthozl5iZR/ybKi8ML5pip+TAahPmVEl+Ta1TDoyWAyDaGLHze9U8ViU7UzU9PY8MnOpyOJWU&#10;dhbBjM1w/TgbFVt+g7wlE5A3rzfK6D1XzG2PylltuY1H7vzeyFx6N+wH3kWoYDf7ZaEZ51eSoX7P&#10;LESW9zVc3/0V2R/fgfxZnVE9ry093iZUHo0JQhoikmFRYp2lZFSkzBQwMzOLLANl4IWeklGw/Nso&#10;XaNs/4HoO/9ArqgU/w2RctTwloceuyDMldwA9gX1aBQamfNXqF11a1xU/jLCMgIBQkxgZixhjVt6&#10;swECjZmxNYPffb8RPd5mvL52sC3qgrwFA3AheSS+eXscZj7UAa/f2Q6znxuHI1sXUgGdh7PgLA7t&#10;XIVFH7yC+TNfQsb571CUdxqZF04iJzWD3pabelGQIuWoZ1/FNqDqm+UEWBeVsBJ4NZSkyIEiCE4z&#10;Fu9X4jfbT4ityISzBToGeLSekZ1NiMfSqsgOKkhnKQmoGCFXHttyCjz5+1B59Avkb/8TslWkcPFI&#10;FM/rhlICXDmBRffFTC03xjEavumEdAKM4EXVdE1dH+2jZ8R7p7VzjEGsEYmzDCKPoTWRknlMtQdu&#10;I6+t9vH3z8vK1ZDRa8Y2paEpzTrRrLb2KF8YR3hRbR61GX5GYxeYGYXg7HhUz+qJ3NlDUfzFw/TI&#10;X0X1sY/hYRuHi4BO0A95ee2+Uvg9vHce3jsaupCGzzRLSJEsClnEGBtFrTRFXTO1LO+bQOKhN03j&#10;I4fCRSvkNgZPfZh9lc6HT/lIykVi/yy32QhCOdj74xGsXrcVH378BZYuXYkd27di2acL8cLTj2BY&#10;rzgCb3083Lc5PvplPxx5dxJSZgyj89GPIN0JjlmE6Zm6D+GibWq/vCcq1hcBEA2/aDVmgaCiqy4Z&#10;+4uvfwooEut7l55RRP6P4MX0OwumrOFG6YeI3rD6d2ToKJLQqzYVcYzs2pev3cnhiBKft0QzkUrm&#10;RSFzYTyy10xB9UnNODvONk49ymdn1VCycpfkMuo95TYJNEDQBMFfCbdyJOUkCu5VRNQaRuVhCBdm&#10;soUpJqdjsr0of+YipLC/UdgRzWsekKKWY/3TKyteqtifojCKzlAIvjwYdxC8CHocfK0q60fZsBYR&#10;XB6Ep6oL4aU5QirUJkNepanRN9EWWc69JYINCziMXLRXEr0f2S8i2qeGfbtoI7XvdbRrss/8m58Z&#10;MDH2Trav5nF/KpZtvDLIXP49a7QjYvtl661okt8MG/EcDNjofQ2VXY9gKc+ntA4856NQsK099n8Y&#10;T3jp8B/Cy5NNFq5/qok768NohI7GAcVU5sp5CZ9USMtaq/JsuVXDxeS7eKylspU4ZEDj4kVYcvHC&#10;zE20Tt7cML6+FBoL3xiKgZgaEkkGMsLXekhBVeu74sOTXP79y2/2PxZzPrzBVthNycf8Dd5gX+nt&#10;CJQmEOKmEtAIL8FdbIwZlGo2SDZMKjeTqBsRdibFW9T4rUiMYi+aGSGUodGhWGFoC25M+FKdj5Ci&#10;41hF78KivAh2BjOdlsYMSsgkiMBBRV38jZna59v3Nqo2PIbCTyagYOEwZC8YinMfT0TWtufgSfuc&#10;Bu0Uz6WAx+N3TVerYiM6jcD5taje/jJy9b35nWmg4+BYGEXF0obKsxW9u7ZUpJfK/tf0nowHFRF5&#10;SReF363x998puX8qUqySf+97GiePnI+JxFCxy5szMr8JFaglTjO9WwmB+g7BZSYN9Swrv8coUypO&#10;s1VtnFlNYJutGV1U/vP5+YJ2qF6UANuH3ZCX3Acps3vj5KwBWPubOKx+vg9yNr2J4IV1CKZuAbK+&#10;git1E45vn4M5rz6Eh0b2wM/GDMMff/k4Pp/5Dk7sXgt7oRIFT7K9pFBobDX7zE+YoaE1utLoPhpL&#10;iopyyYja6d5VeLxw+Nhq2BY0q8jvZFvQelTVfJ404PYLK1F1fBFKvn8LuV+9jJwdL5FRX0PhN6+j&#10;cMfvUbiZwLv6ceR9OgkFi4ciN7mnWdelilDgmZOAIMVPAPYQFPTcZVQsz1hGUO3Cage67zJOdhpZ&#10;GSslWXr43KzPFbWxRM9Tz8SqOWJNr7dE9YEi3rq1ddPTdmg6/mytgcPvE2Q8/E1VjPUTtjxzElE5&#10;szsKZg9Gzoc8/xUPI2fNE4Syx5C78hco3fl7uI7Nhj99tZmVBMcZA+k+ZwECLt4nra5N4PN65J0L&#10;Ftk35SHTAoW0IryV/Qu/g0DoVD+jg+G1EYBK4Hfl8xjZhMVMeN0ZyEg7gOVfLsTvf/8s7rt3Gvr3&#10;7Yf27ZPQPrYjoltHoXm9umhS+2o0vb4Wom+shS51a2F8dC38dUId/PjHBJTM6gQVRtPwbJDAEiTo&#10;BRayvy3gPSMY6p76BH0y7nyt+3xlGPn/SiLDhVeSS2Cq67i4r1lags9TzzbSPjQkrX2MsE3RgbCG&#10;wS3d42Hfq+L9KOB1F34+BFXfvoFAxna291I+S02GoMNHnakZSNKfGvZTkramU0eGbpSHKMiw4MKa&#10;KRaZXSb9K0fT5DrBZUT62cAPX+lblkT+Rf6WCGYu3+fiUBLBxSyAq2PLPpjjFfArR9jvP4Xb9jPC&#10;S1fa1ha0qbfSttFuGXiR1ICVK8o/snsaborkx4QjKxRj3/ieNQpxDf2lS6///tj/e4kAjhnxMNPA&#10;CTCVyuXhuRFezD7Gpt9oBUJKboPvnHJe2uHAkviMgx8l/qfw0pjw0tidtTgKoSP/Orxo+6/Ci15H&#10;4CXyvi7YojWFniKRGUtCykWpoJTz4iNicmv0wK67CDSX5PKb+VM6vFz42cWHq/0IRoIXHlNDR2pM&#10;fs2XL0uCt/IuKrH32BgFL9kU0bqGANheBRfhhnpR+J86jZkVYoT6k1v5CErk1WCSpUC5r8CFChXu&#10;ajbuKgQ85WSgKnbEajMGL3jRqtNePyHI76bY4dfy7U5CVOlxBDI3o+LQImRt/SNOrPgNzmx5HUWn&#10;P4ev/Acq5jT+Xj7PT56+jb/DTlS2H/4jH6N87S+Rv2gEimYnoJrKRKsyO6lkLKNCb5xKR0NCms54&#10;cejIwIKVxGuFrbWvjJYV0ra+GxZ+fkWpuU9YLim/fw9erJLfkWO04TkTwKj4lMBsvLvk5jQCqgzb&#10;mIYhYjibGejRuZi8jvnNUUGPt5yvqwlwLq3Ua8qW8/M5TaAZXC5V652lejv0gLVS7oJYlNLo573f&#10;EflzB6Dgw7EoXHYfitf9HBeWPoJdM+7AOw92weimV6PrNbXQr04t3NOxLuY8NRh7P3sSF3b9HtmH&#10;3kHOsbnIOvMFirJ2oiT/DMqLC2G3EU68GhKiDaWbaK/2wO5UWXQqZxpgagMa1Vy4ig4h4+AnOL31&#10;TRxf/SxOrngUZ5feiTMfD0feiomo/uZXCKVMZz9eyT60gwpjN5/9LraX1ag+MgslW55B/qfjUJrc&#10;A1VaHmCWNU3ePYv3SJE25bsQ/EySbtgIaWE/G591NWGjWhGW8DOLeMsRuPWbrab4ano6v8/PInLZ&#10;c2c7cvK+GgPG3/GqzD3vu5/P1jWzNSqnt0fJjC6oXDIWjvWPw7vnD8Dp2cAZeuFHZsC28RkUfzQR&#10;hfMHo2DRcBR8MhU5yx9F9vYXUPTDdJQf/wzVqevgyvsWzrLTcDry2N9shENFrugQsC/BX0EIJEDa&#10;s6n4U+EvPIFA8Sn4io7CXrAX3qLv4S/6Fjknl2Pf5vfwyfRfYNrQGHRoeA3a1LkWTWtfh8a33YJW&#10;DRogqtHt6NGuAe4Z1Ba/ndQRb97fA5/+ti82/aE7jr4Vj7LkjmyHUQjMbgjfBzfDO70uYVH1kmII&#10;cG15PzW9X8msbIcEatMGCYr//wwvERixxNIFNcW0CbYpv9Y00nZ2WBTlZb/SRADBsso0OGZ3hH12&#10;J24TCG0xsLENVi1ogdIlbKObnoT34MfUeeepTCug3D05gSbyoqiLl44i4UWvBQ/yAiKzhbSVkygx&#10;DqMcSZUXCEdezN96X3qc2lkRl8iU578Tfn6ZmPctODIwHKDur2ETDLyE2L4CR6nfP6M9fZzw0u0/&#10;hJcrS8SeGhE8RCBCKRG0w5o+bSXzUgguoC0PabaPRKChz8NS87j/rtSEl0A48qIggH43EnmRff2H&#10;8PLJfxx5abhw/dOClzYIHY018OItv5U3WxEJkpxuMn9Q8GKmFLsJLoQXDR/9r+CFx9awlNehOeIq&#10;miO5dKNDZVfxXHhTSijlPJ6Gr/iQ9V2tP3Q5jV76TSP/FF4sMedgSFTAYoXXDLzo5lc0CsPLNMLL&#10;B2yMu9kYs8OhRjZywbaaumn0AQMrViEybS0RxijxS6FLzUSygMcSja9r3F25ECF1OnrbiuhYoUtB&#10;kAYMxPjsINwv0jE1U8VEYnwEEjeBREXHqs8gUHoUruLDcJWf5f3MQkD5ABqq0iwjKWoNGRX/APeB&#10;hShd9QRKPhyH8jmdYafHrSRdDRVpzDlAz8/NbTUVZyUNmbZm+ICfm/F3KhvVmTCKliIl5TXKKmyY&#10;qGgtj5teo6kJI3CwgOESwFxScJeU4b8JL+Hfs/6OwIvyViR6bXmw1iwMGUjLCETOQ56umWLNz6xE&#10;Xg2VaRqn9V0TRRKszZSy5bXQ+LrmWcMiKuTn1vpP8+J4H6zhjoL5cchc1BlnCQSbf9cW8ybVR/Lo&#10;Zlj/cDwOvNwfF94fioxFA5DySV8c/3QAji4dixObn0XB8SVwFB2nM1Bucio8Xj5j1fSPJESxSZhn&#10;79dMlzIE/QRS+zm4cr9FyZFPkLnrb8ja+SdcWPcbHPn0fpxZdi8urH4IqVt+jYzv/4rSC8vZl39k&#10;v72AkCOdffksaN0RPPs57ASpkqUEgEW9UDy/PYp57WX0eqsXKvJCYJvdiLDX1EQK5BE75rZFJb3j&#10;Ut5jzVLS4pwyyJEVqU3kaga/R3AJ8NmG5sUiMLedieb5ZscYkRfuniHgaYbQfMLOQgLy/FYo4/EL&#10;Z/M+sk0WfzwSFasfQ+CHN4FznwK5W4HS7wkYBwhhu+E+/wnyd/4eKZ9PRvYnA1C4pDfyF/dG9uLB&#10;OLd4HCHubmSsfgYVe96FP20NHZ+j7Ce57AalcFcUoTQ7DXnnjuLcgW049cMKnPjmY5zesRAntyxA&#10;9vcrYDv3NfzF+/ibe1F9di0ubHoL+z9+Glvfm4Y/3hGNcW1roVeDWujSqBbac9u2bi3EN6yFQdG1&#10;8PKEJvj6zeE4NX0cLswegsIFfVE2uz2882J4H1SfifAyp565t9aqzu0osabdaq0wtT2BiyWX2u1P&#10;2///N3I5vFjv1fzbEukJDeP65jbm9TZgG7idUpevb6fU532wcvW01IgmC5gaNmwr1fMSTBszw49s&#10;G9I/ZexTxcvvQdXXbyKYvcdAplbK14weAYSoQQnqHo8cQvYZ/rOgQhCjzwUk0tfU0xTBTARoNEXe&#10;5Jgpt4lbOYsRvS0gueiQRr5rdLPEeq33zKrSSh6mgtcwJd8Mf49HMedQyPM9wr78OW3bzy/CS1A1&#10;yMxMo/89vCjPJDJT1xoOog2zq4LvTfBW3Mi2fxsBvQ7fv5G8fg2d26u4lQ3V98P2r8bWev3vnc8/&#10;jrzQNvN97WPSTyp4raW8bsKL/1z0fwdeNjzV0J2jyMvx9kAJPaqyW+HlRZipT2aqtNYwusHAhSIu&#10;Lvc1BjauBC+XXZRurESva8KLuckSq7CNAMasSilK43uq2BvJig7yZisfxSwMyf1CTt4MvjYzknRz&#10;jERu+L940wU35lz5wHRTVV/GFPvRw9O0cAtefBV3I+j+gA2T8BLKYqMlCJhGqVCkkrs0vqocFoUi&#10;BS8EDQKHZieoG5j/1Jn4n8lwp2gatTBFtsnJ9918z1r23YIcAY/6gRH1Rz87gsbuadiCmiKo/AmF&#10;SPmbJBh2GMJMiJCiISfTqdgR+ZmHW585V+7vLWCjOQDbMSr+Nb+hoZ2I3JndTI0XT3IcDQsVzoxm&#10;ZlaAQvpOKlpNmbXPbkLA4Wu+75yjqdltLWVD70irtipKY03bthSuGfPWkMO8JkbkwUsJX/pcIESw&#10;MBJJBJX8m/DC41zpfQ1XuMx5RUTDGApJ09Dyb0GadY0U1a25GHGKfFeQonOh0AB7+V0vjYpH36dY&#10;XiaPM5OGl0ATmKXraYzq+S1QtagtqhYmoXwGFe7bXVH6Zk/Y3ulDY94XpTOSkDEjGukL2+McvcmT&#10;XwxD6s7nYLuwlO3tFAGXHiVbxcV8KT47JRqqbbj5VJ187dSqtcEKBD25bKdn4Cn6EZ783fAVfcu2&#10;+gMCZXvgzNuGvJOfI2XfAmQc/BSF57bSYJ+nci1nM3LBG3BRadsR9ObTGTgE25nFyNjyC5z6dBjO&#10;Lu6CjMUdULQwGpUECgefvXdmPbOgXmh2tAERNyGtOjkWVfPawkYoqZpJY5UcDdcivr+IBogg51wQ&#10;x/toLVvhnhFloCWg4ZIZ9MZnKEeJz54AWMHPSud0QN7CHsjWul/rHkXJt3+E7+xnBO3vqHDPsK0X&#10;8V6otgrhTYUgXcWozjqM9P0rcGb7+0jZ/CrytvwOZdt+h1LCYOHGZ5C5/Emc+/xXSFv9exR+vxDO&#10;tO+oU7Lg84fr4KhwoJf3w5lDoDlL7/QYAe8ovCXH2N/PsTtls7/l0gBlwmE7hJzzy3H42zex68sH&#10;sHXuCHzxeld89nwSVvy2Gza9NBhrXhiMRY8n4P1pt2HVb1rgxPQuyJzbFeXzOsOzKMlqd1rc1OT4&#10;NDbDmXa2X/vsKLaNOLZBAYzulxX1VK6Q2qCSqv++jYfb5hXlp/v+N+Snv1EDUsLOgZlaP68p+7dE&#10;+WLs5zz3SK6coixyABT1tBwdfp/9za37oTw1Ao59dn1+l0A3pyF1DbfJqvQdS5jthvSPCKkbfwdf&#10;6iaCqBZILKPWVDRF+UjKX6F6o5iZnuwvylrxc2tme150KgkdEoEFnQErT4Y9TrpY36EY3Ss9fVFX&#10;W3r8IgzxyJFp9GbISRBE8FGydwRejLAPWzNNeSbBIoqK7X0Ot+3ncFf1gK+yGW2aCsbdQNsoyLiO&#10;7TNst4xduoLQVl5JZBfN6IjdggcVs/NWXU+Hth7tZwP4CAn2nDpw5d9GaLmFUEOg0dI9GmngcSMj&#10;HQZ4CB6WfQzb0bAt/x+nUfM4/wxeNGxkIIt2NlBu5bxYkZf/ArysJbxserKhO3dRFIJHLXjxXYQX&#10;AQQvlMSkBBwVcovAy/922MjsE/7cOoY1jKSHofnhPhXZcV5rqvwqMuPma03TNmsnmQdqHSci5ng1&#10;j/2PRA+boodi5dZQtEwBH6ipahiOvITKO8FfeRcb3gcEgG/YaLWukaroethI2VPYqC/SPRv1RVKn&#10;XAw1UgQz6hzKY5AoYcwe8MLGxm9jAxfACGQUzdEhzZBqTRHA6Of0Of/PeAckeyt5TedgifEWeKxI&#10;tMd0TPNVfh6sNtOkq7N3oeTQfGRtfwHpy+9E2kf9kL0gCYU0TOUmhNvW8hIVhaHiCRFAQlRMARoy&#10;/6zGVECNqYC0FIG8pjCUUBEJWn4qJinUvJZ3pa0UcgRcLPlP4eWSRDzTmqL3w8flNV0U814k+iOR&#10;l2idk1U0S5EYKWDr2sy+Ybni73IfzZQw+y6ggVpAA78g1szg8U6nkpZhJwiW8vozF0Xj5CfxOPBl&#10;d+z4cii+XDIS8z++Gys2vIZj53egxFFAMCFYSDFqHJ+eoTxCB595NZ+nnVsnn7lmQkBep78SAU+x&#10;tdCiQMRPI+8v5raCWryCHFtKyK9AwG2D1+M2K0w7eLwqwm8lPU4tcOEIFKGwcDe+++o1LF8wBhvm&#10;9sb+j7sj9VPCF6V6SXtel6IF9RCcXQ/+6bfBPf12Pvum8CzU8BwBZlZ7VM3vgfJPxqJ02X0oWX4/&#10;Sj6fhLIPh6BkXhcUq8LpvA6m0JqGRzQtuGRuR+TM7Y6Cj0agfPUDsH3zClxKyqzcRTg5QQuSzfZa&#10;yn5STVfBpzkbqGKjdvpphAzR04DwugL2fN6YdHrj5/ldGrXyk0AZv59/EL60XSg7tQH5x9cj9/RX&#10;KMk7hXJbCWwuG6o9LishXlHJYKW5d6ohw45PI6T6HyaFHm5fATLyv8e2/TOxYO3PMWfJaKxcPgZb&#10;V47Cvk+GIPvD4XB9NIowMhzl76vYoxZaTUClmbnGezdPOUVsD3Nj4JJjYKJ37AsEQ1Wwdqi2Ujgi&#10;pe3l7fR/0yf+mxI5l78X04fVv5VbltyQ19XASpSnWPVeCK+z6RzN6gjvLELcrES4ZibQGYrnveH7&#10;/NzD7wtePPyuxMfXKtVgKuPO74X8JROQtfbXyNr9Pry5PwCOTOo5TYDQpAa/0auCFfUK1f4xTiBf&#10;Uxuzr8h1tHSiFUnhDtSJ0t16GdGTEr2OiMmZkdT4bk19bgAoLGYpgHBCvSDG6GG5G7IHchqV8xI6&#10;zBP7mPDyGDyEF38VdSrBRaU5rDWOZANlmwQMlm36OzGw8hM7RrHsZhhAaHc9Wk6ngg5HYQsgmwB4&#10;sBEdpauQtelWBM43RkjLCtgodi1AfDVh5yojJlXDBANqHPsntjwiP81P1fn9O/ASKrsOKK1rRV62&#10;/C/hZSPhZcvTjS14Cee8mAq7JkGWN82sL3Q9fFVWFVpBi5vw4nJcOfJS84IjIFHzM4k5bngfycV5&#10;7boBhJaLsOK+AT43aZE3O1BdhzBBeqy6hd/hzRF42EWZytSucePNzbzywzaixkCpCS/KoxG8+MxN&#10;1hBZfQRKE/l7d5JV3mOD3clGmUqhYQgRN9hwTUMNhyElVoO9JBpSMuFFNXJ2GjVrq7NpJoOSMhUZ&#10;oRdwsdNwqx7I/xloUa/ka37FiDqZR0BCkbfBvml2vThMxQPoPbMvf9NDJa8pgtrfLNCn8vO+QlrB&#10;8wSzffCkr0TFseko3v0SijY+ivwvpqD441EoWjzQVKAtNeW1o6hkWiE4vyUwrzE9qIYI0DPy00sy&#10;Q0PG+6KS5dZNRaQhp/9J6V1Z/t8oaoHU5e+1MkNgJu+Hn1mfRyCIUEKv8tIsG0tqAprEwWu28VgV&#10;9K6rZ1Fxz2uI6oW30YDXRu4ntXHhy6Y4sj4Rm1Z1w8Iv+mHG8omYvvEJvLniSczc9Ca+z/wWZaFK&#10;mlK3iY74PVpugs9L3iEVopvPVKIpvPIuqbMNrxpXkQYdWtLcS+jxakiRrykBGuigZmd4bOw/lfB7&#10;ZZgd8PE9p7vaVCz1woFyRwq+P/wJvvziVwSYifjqw5E4+PFAnP2oNzIWJaJ0YRu4FzUGFjZAaNYt&#10;cH9Qm4DbCDZCWsWCLihb2A/2NQ8gcJCAX/AVHZ89QNY6+I/NRPnWXyFr6SRcYHtKW9gd6cldkZbc&#10;H+lLpiJ77TOo2Md+ZRJt91FxnmNjLuDlVMDrq+a5Odn83fzPSWjhndFUaAKHpkT7/dZyAFrDyeMl&#10;ZCjB1q+pzLw2fxWNGK/bX822Xs57o2UTtJ5XNb9vJ7A5CYJeuNhfNRNPQ6ohVyVvLp0SdxmNI4GQ&#10;EnAXUfdk4WzqDize+TqeW3YPfv75MDzzZV/8YVlXLF6aiG2L2+HYnGjkz+oA+3TC2UwBbCtUz9QM&#10;Ii1LEQXvzBaEfxrpmdYwq4YlVcNGS3BoBpwKLPopyhuLJLX+v+4Tl/fDf10M9NMJMJFVRVqTtYin&#10;pAl1QnP2A54/749zVjuKVrpvD/vsWMILX8+MhWOWhsq08GtblGnYckF7FCzogdIvxqFqy69g/+4v&#10;8J35ggZX0JLKdq2Ii9qF+oTyCdnO+Z+BF3YIrXOl6dNeKk+Jj+/5BSHsK4JeRUciwq5luopmIl2E&#10;F24tXcv/+4lerSlU7hdfW/CiYwpeFNmhhOEloKg48rj/fvbPxbSdD1sJu1UNL04ZDhJiLFtIka0M&#10;26Z/RcwIhYS2UgXpNCLh1ShJaRPgQluE9sUha2FdbP5FLRx443o4d0YB51sgUEBHtOJWeCtrEXb4&#10;HcKLlviJ1FMzQYaa9jpswyNyGbzwPCJlUcw5CV5km2vkvESGs7S8UE14CZyP+d9HXgQvW59pYuAl&#10;IHgpamHgRZEXs4J0DXgxq1H+u5GX8GemdHCNfSL7KX/FghcLYEzoi2DhdlxPiCG0VNWlR9UAgZyG&#10;sJ+7iXIDgrkEGK1SrWq5ZtxQYS8BTGQYSed06QFHbu7Fm8z3TIb2FeFF13s7/KXteS6T6dn+jQ16&#10;O0HhAruK1sCwSoQLTtRNrOQxKyRZUywLw8bObSRnRSBjFtHzeAhFGs6RoeFxKGZBOPYojb1eHH/V&#10;sbi16N8S03/U2SgaglJnFhDJG7E6FI/DjuMOyRx64OT7TnYuLTCmqqImZ8arZEWBTA7vAT3X4h8R&#10;ytyGwMkVqNw7l0T8B2QvfxQ5SyYif+FAFM3tgeo58aie3RYO5b7QizTJltrWGHoxSweYsXztQ5ml&#10;4ZawR2kUc82hoprynyrq8PdVi+Tib+hYPC8DHgpNS2oACBWrwMsSvuZ5W8eQ9xs+X3NcvW8dxwKV&#10;S/CjqrTuWcoFaQP/PBqu2dGwz6BCn6UITmtULW6FgiXNcf6TVjjwSRw2ftQZHyb3wYJF47B624vI&#10;KNuCItde5FX+CJcvh8a1FEElj8qAevRsCJoOGmCCjKnwqvF5GWufEy4+Wychx8n33WwvZkYbDbEx&#10;5DTOLr8Ddp+Nz9/BY1fCy2cd1IJzLg05yair/VHBUtn7vOVwOFNQUfoDStJWI/fgdFzY8lt6aw/i&#10;5EcTkPLRIBQs6oIqRRJ4fzTcUz6nHbKTuyBl7kCkfngH8jf9HpWnVlExp5jjBTxU2I7TCJbsgiv9&#10;S1SeWIiy/e+g6Ns/ofzH6XBcWGmSYQNVZ3itSmjUdFWrYGOQEBbwqby/Zt0RLAKRRHYtekq442ce&#10;rwBGfS5AIBGc8+cI/SrY59A1sz/6eH9UKIyUzk5SwvtJcYS3Tt7jymIgn1786aMI/bgHwW3r4Vz+&#10;MUoWfIC0GX/Gofdfxdczn8eKmU/ircUPE1zuwriVYzFkzTCM2dQXT6zrgndWJWLl8ngc/TQJpTS8&#10;Tk0Rnt+A7YOgR8CDklNnNSe8WFP0FWlQtEoLKyovS06B8ok09Kit9vEZgLGGVkxhyIv9ypKLbfiK&#10;YrXNf1/CfejfFdPvL39PeWEmN0zrFhFknPPrw7WgAVwLG5kE+Sr2n+rkBMJvJ5Qld0PevH7I/Ggc&#10;8tb8HLY9f4KHbSWYuRHB8kPsCxmkCxWX09IZ1HLUY5Y7KK0q4KAO1YwjvmNgIayTNfSqPhHRiTWj&#10;I+xIZpaZnETpUGtCBdWhHDy2JYGMChla+lfftyDlklgqPfI6AkUBOhDS8ZqmbSZ1GHghHAteQoRz&#10;TZW2P0C7lkQnnO2DsKDkWRONkH2SyFb+xE79M4nYNjNaoXQKQoSv9CYgpzXwY0fYl0Tj7G9vwc4J&#10;tXDwkRtRmcx2totO6IVooLApuZ72lbbWrE2oYaSwfTYRGL6O1G756e+a+jBh+26E70VsrBl6qvr7&#10;nBdxwJUiL4VbY3FwScL/Iufllw0XbnyqvjtrcWuETrQnKLRh46lvqNDM7KExD5bzJCqu4wO4Fi7n&#10;tfTerqPSU/TlGgM5IkmBgAGZmkK4iURZrOlcujj+LQlfvPbRDVOyrDu8oqbffKaqtwQULeKUzs79&#10;Y1NkLr4G5xZcDdvBpnTUmiNQ2IDnewvPUYV+RLHWOCL4XXN80aT9Oj4cbQU5pEGep25qUNBikqas&#10;xCkDQYo2KZRWfiNtCBWIbQy9sNfpCW9mIzzPBksjQ49VGeqifL8aq6DC9AuCiaa5UnnqP/kA6kDq&#10;RupgnhC9w0AFHDyGK1BCoCiFm56mP6SVqK3BIwuIVF1C4U8yPDub06ukMnasMNBI9DoCOgEJO45K&#10;zasYnlW7wMoT8LEDmfPhvm56GR55IZZzzn5GFeAWRLGT0aixJVOo1OlxBqtOwJe3G65TS+HYNx0l&#10;W59D3tI7kbNoGEGmF0rmJrEzJFA5daASpuI2CztqFVeFwNuielYUqqdTmc2gIhMQGGVtKWTBxcUS&#10;4oQOeaQm10QwZISKWABkIORKUKPvXa40L5ef7v+/Fysfpqbw2iQ8DyWh+mdGwTeTXiY97PLkNij8&#10;OAFpH3fG0YWdsHt6Z6x6ows+e7EPlr04EltenobT03+PrMUfoPDz+Shd/TEqti2H99DXCF7Yj1De&#10;cbZ7Ku4qTYfOZVsuoNDIOxVJ0OyxKmPU/VrLSDUqCCvK5VA+i5S8h22hWqKWyrai4RZFcEx0kO3W&#10;KoGuNqAtW5vajepRhPhbvnNUavvgyFiPsoPzkL3hOZz78E6cmzcUGfP6IG9+T9g+Hw3vtifgOfhn&#10;uM99DE/ODjICv2evgMfN1s4+EIDaYAHPLZPtLBUh1wW2tTRaCV5ToJgtm+cvwPYTtggtLkKLPGWP&#10;4J5bYzTYF1RGIKhZdoQXaHYI4c3PfWlXNFoLrztE8Gc7dvENF4HFxXuk+1WSDuSeQvDMPni/3wb7&#10;xhUo+mwRLrz3DvY//zx2PvYovrrvXnw/7S78eMckHBo9BIcG98LeAV2wa0ACNg5pjw+ndMR7T/XG&#10;y+8Mw+NLJmDc6snov20CeuwcicGb+uGOpZ3x3BcdkbyiK75enoSTH0YjJ7kJ4a4J7DMbW3lRs1S5&#10;WrOxNLzYDI75LUx+lF25YDTuZliSsKxhIwMs+rumCFiMgxB+zff+HlQi79WUn3xuZt0p54b9i+9d&#10;asfKQ7HykCIzh2rCu/LSLonV5q3oqjUFWvlfchwchHbb9Jawvd8SjhkEeR5D0cxqXmfF/HooXtQA&#10;eYvbUH90ROaSgShcOQ22r15E4MBcPqOVbPPfEi4Js75iPu8K6kmXabuVbKtV1FsO6lhBBp8y2wZB&#10;gTpNtVms8hJ8zbYkjancQw8/V85LgI1cEyJU10eRGReB1yX4ZftU1MZL8bC/OPl9G/VmOWwooZQG&#10;KlHG/mWXvuZxzfIbyjE0OtaK0pgheYpgx0RuBEg8luCFnZY2wWHE9KngPgTdybBXTqNPQh1ZVY9d&#10;mLYp7LRfdLYjTn3ENobtZMSpNxCgYIHZj/aMttnYLh7HQIXjZnjybkPgaCtgTSLyn2mCQwOux49d&#10;rsaJgbVw7oGrUTmfUH04BshuhmB+XQSLb+ZxboJPjnuFbK7OhccnuARo2zUKEgkyRM7rYnE7AUsY&#10;oCL2Xucb5DkpWVjV+BXs0DmbURWta1TOfYtp6wkvrpRmKPgqESlrk46dXZYwPowk//q/izkvv2nk&#10;zl5ML+EIL6yIUFB8m4m2mIULRWWkJoGMWUnacS08BBhFXjS84zM3NRzJkHBfSwQHAgIKj2EeSPgm&#10;XC58XzknvGA/IcgU1TFjgreyUTdg42Yn+7oNyhY2wNFnrsKBp2uhahkf0KlYBFObIFRQlzfnlvC6&#10;RBQe02oY1kMVmZp1HvhaEqmsG6B4+Vq5NV6en5fnoLwe6zzqwEV4cVYPh8fzKhvoKjbGozQHOVTM&#10;ZewcdjZ+hfmVd8I2auDFAgolyjrZiRxwo4qdotRbhXMlKdif/iO+Sf8W+4oP4LjzNM76LyANmcjm&#10;MYtQiAp2H3uomh1MqxFb0Rx1FJM8xq4pSBKkWLkufOdSYMfq1Ro+8CvCY7DHdGxNK1Qpda2fI681&#10;yH3MmK/p3NzdiKJBbqsWhkplGwNnZ2etsIaZPKl8RofhzdsM+8klKNn9JxRsfAK5X0xE7of9UTC/&#10;O0rnxqMyHA52zbLKm3vpofvn0GOfr7WTYqnkNAYuhScFaZVBt6ZZW1AjTzRSK0YRDs2+uCj8zIp8&#10;WEM1kZoSlyvp/zup6f1GRMm/5rUMAj1nTSUuSY5C+uI4HFnSFTsX9cT6mT2x+s1eWP5sT3w5NRHr&#10;RrbHroHx2NszEcf798Kpof1weHA/HBgxCHvHDcX3U0Zh77Tx+O6+qfjh8Qfw41OP4+TLzyL1L68h&#10;b+77qFr+Edw718P/4zcIHd8PpJwE0i8AWYSEvFwESgg5tmoEnE62WyprKm/BiwDYJHvzvSBfy/Ok&#10;A2p9zufvpgL3sa34fCqgR4j18jj2dCq4A3CrNtDBWSjc8htkLb0PBSseh0urledto54+SR2RTp2Q&#10;B4/fZpDdyfZpDITaqoCJryVmtV3jEbONSvh3yFC01YYDqhrsoN/spmHROXr5uZdg7bbzXAgllWyL&#10;ZfnUT9m8XoLQmdPwH/4Rzm93oGrDSuR/NBcpb72Cw88+gX0PT8X+eyfi4B1jcGz8SBwbPhSHBw7C&#10;wd681z374mDP3jjeuzfO9OyBc52TkJbYARmJ7XGuewfs6x2DbQNb46MpUXj36Y545f0h+MXnEzFh&#10;xSQM2jAJPbaPR49NQzF4TV/cubIznlnVBTOXJWH76q44/FkHZH8Yh4pFsWZRVRfFM68Z/IQH39xG&#10;8CY3hGd+Q7jmCyYas+00Yxti+/+X4SUiEUi5Uh8QXNSEeUq4z1nRRQtOrLZr5eFY34v0RWsYy0cH&#10;wsu2LfCyRBBmiVeinBZBCs/NNY/fW9CWfT2WzkoMbLNiUTknEeVan015dZ+PQt6aB1H57StwnfgE&#10;wdwdCJYdpG4+yzZJZ8lXBI+3lEBAYGAbstMhqyYU2Ngu7IRsN0VFGulJsl3Y2U5V6t9yzFxsv9Rc&#10;0Bri1gQIK5piQTqdPcEHj+oi7Cvby45KVIbKURYqRWGoGFn+XJz3peNA5VHsKTmIXXl7sbf4CFKd&#10;2SgJVfKYiu4Q/qkwTTVmnstFaJF+5m/KCRBsG+C+CC9st9TuQf9uNuEPUFk6mc04ms7+bbQx1xsn&#10;WUm7qNKiw5aNtCq9axYvbWANke2NjA5Ekmz9tJsmV8WAEO2erQ5CmfUR2q2JBG2RPakBTneoh/QO&#10;LXEm4Tac6H8VCl+6HaGtUcCF1gjlN6CNv4W28Waen457XTgFQ8BigUpETC00Y6v529xeXPQxDDZm&#10;H75vbG8YXmRLVW5FNtdEcLSPYKac11pyO/yprZC/qWMg9Yv4temfto8NI8m//m/n72+tv+b522d+&#10;/VoD+5kFzeDeHwcUtoIWTgpUEFZ4YzQm5lVEglChmyuAMRDDC4pchCIb1sVYN1ckJyDwE358hIKa&#10;YamaJKeLtaYoW8NSpkS/QEl5LSX1EchqCpxoj6qPmyD9qWtwaEItHJhSCxkv3wjncuszFNEglpM4&#10;7Tfxt5WHQ0gx+TgClfBN1oMhTIHXZOrW8Hd1HprhZNZoIpD57Io0sSEpr6ayLhsZDWbVQILa8/T0&#10;VrIhHmfDLGAzLieNE02Un8COEYm8WOHDoBlHVYfSyH0pFXquvwRHbKfxxck1eHb1K7j740fx4Kon&#10;8cw3r+D1I+9j7vlPsapoK76z7SfUnEGWL5udqoRdzIbqYBU7cRW7j6IoHtMRTeDU/CA7DX+LP2VE&#10;bxuIkXcQhhxFfOSRaBFA1ZTR6sY6hqqHOgxksdMHaLgENh4njRY9ByoJa4E6q0OaFbR5DSEvvQgX&#10;PdqqE/Rsd8OXsRz2wx+g/OuXULTqXmQtGonShQNRMa8bKuclWVMfZyWYJE27pjAbBdoafipXiepA&#10;WErZUpgagjFAIKV9mXIOyzxCghkK0nBPWLlTtOx+zb+NUv4H8veK/l+Tnx7HJOpSTKRoHr3LOU2R&#10;l9wCKUvaYe+yLli2rA/eXzIA780cjPlvjcSy343EmklJ+Lp/DI73aYvz3WOQ1y0O6YltcSq+Nc51&#10;64CTnWNxulMCzndN5N9dcKZrF5zq2RWne3XH6d49cKxvDxwc0BMHCDt7B/fHD0MH4vC4MThzz93I&#10;+sUTyHvheeT/5Q1UzJ0J7+plwDfbETj0PYJnDxLyjyKUdYoKi6BTTMNfQYNRnU/IKWabrWD7sFHK&#10;aUTKEPBUsBlUGgMBr4Zb9MyPEY62w3H8ExTtmYOcb+aj6PAq2LN+ZF/l595itpcqAlEV4YXqng3S&#10;eKe0ImQmEylhMyQIs5ESrAJutmlPGUGFv+clmDgJS+VZ1D08v0y2rwtHCCcHEDy0G57dhOaNS1H0&#10;8WykvfcGzr38DI78/H7su3s8fpgwHN+N6Is9g7vjwIBuONG3M8716YwL3RJwtmMsUju1R3ZSInIT&#10;E5EV3xG57ZOQG5eInA4JyIxrh5y4VkYy2rdBartWOBbfBj92i8F3Q6Kx6e72+PTZJLz31z74zcJh&#10;uPeLCZiwfAqGr70DY7dMwx2b78Dda0bgkaX98cIXPfDh6r7Y+WUXnF7SHvmLolFNcFEFYrURRV/M&#10;jJu5ghgrMdUzryHbjqIhbP9heFGtm8vb/eXt0IIRbcN94eI+YUAxn0eilfpMkRYBv7Z6T8DNfQQm&#10;PCfTBy/ua/WdyLCvFYmxoitWH73Uh+Q4qIieihna2O4r57c2SzsULeqEvAVdkbt4CAo/vxOVm56D&#10;/YfpcJ9eikDON2xHZ6hDqEf8bGtEDpVy8Pqr4PJYOlVJ1BryM5FtDQ1KHxFkVU065KpG0FVF+K6i&#10;bqumZrOGxG0EFE1+EISr5Jw1mK9PXfzPzv+qqEvLURDIR6o/Faf8p7HfdRCb8rfh45TP8NaP7+L3&#10;37yGx6mTH132FH6z7lXMPLAYuwt/RGYgj06lZvlRJ2rYie3Z5LjwpeBFTmQwrCetCJD0JjFKDqQi&#10;L0inzt0Bl/0tVJaPht1E82mrZBNl52TINZNXM2oFJYQHYwO5NZEV7iexqtjTZkUiHWEH3ExeoY31&#10;V9L2FTUwQ0LVnzVC1s9uRs6ghsiOaoKimDbIjqP97HErcu69CbaZ9RDc29ok9KK0Cb9bF25+36fk&#10;YY1K2AkgLgqPL+iQnbTyYC7BlCrtB+x09MPBjZpiQEtLHhDI/OQG2WEP7ayT56wJNyF7bf5ufbiP&#10;NUb651GB0/Oi1p5dFPXvw4v+rX+5/pCNrzTYu+utJrAf7ABveiMEi27jSdxAcqJh58WovkuQN8rK&#10;LRFZaZhHJ6ZoDMHDfiN8PDGP4xormVd5MYQCt/MquBXhoFggoQgOYUJJQhVK4uEF8VguPkhPOaGD&#10;D8jD9z1lvJFFDRG8EIPQ9gSUvtYMR4fWwqFOtaigbsbhUbWQ/drNCO6ORTCDHd9GJeCojYCLN8zN&#10;3+aNcvDcHSRITzUbR8VNhKGbqRxrI1TEBlPK89E8dz0YPSyHlu++iYDDz8u5LVMkpxU/H0TA+TU7&#10;zFJCwSk2zjI2Wnq1PgecSiz0URELEvzsYOG4ZkBtnB1KqWWV7KB5KMNB9znMPfEpHlz5K4xkpx65&#10;ciqGr56MwasmYMSqOzB65V2YuPw+PLrxGfx+958x4+gCfJm1HjsL9+BA1VGccV4g1OShOFDGrmiH&#10;ix3EdHLlCnjc8LjZXb2KoATYWegLKBqksCnPTUmOWt/IGozSOK41Huxih1PehMercLybJ01l4ePn&#10;vBaFQc0QlbwLdU6qAVIfL45eueosCGbcOTQ6NITVp4H8H+A7tRruH+agfOOLyPv8QRQsnoCSBSNR&#10;MbsXqmZ3QfXseDiVpDezDaU5PBTnLEIAxeSPzNIQDKFmdnMELip6a4qpilvpfeP1CRpm83lzH9WS&#10;serJhPNXjISVMPeNeKxW/oAV7r6k3P91saaFRsTyVp38LSNU4FX8zfxFMTj1RRLWr+iKt77ojmc+&#10;64fnF4/EO7Mm4JOXx2D1lC74tn80TnVtiawuUcjtJuMahfMdo3GhSxwuJMUhs2N75MTTe4+PR0Zi&#10;AtI6ShLN61S+l8bt+Y5xOJ/UHuc7d+CW36OBPt2xLU52JBh1jsPx7gnY37k99nSNx7c05HuG9sGx&#10;KWNw7mf3I/O5J1Hyl1dQnvw3VH2ZDPuWL+H4Zj1s+7fAc3IXQhn7gZxj8KQfQeWZH+FMOYpgwTkC&#10;PQHFkcH+fw6+4sOwXfgGBYfWo+TYJrgz9iJUyn3sOYQSLXtgI7jYaXzoBweoyFW1toLGKjsTntPH&#10;4T68HwFK8PA+eH/4Go4dq1C9ZjHbyl9Q+N4LyHjlMZz6+WTsmTIQXw/rhq96JWJXt/bY270Dfuwe&#10;h0Pd2+M4Ye80r+9slwSc6RLP+0fg6xSHVN6TNN6bdN6jdN5LRVMyEuKQ0YHv8d6ld+yIzAQK72VW&#10;Yizvd2tkdG7De9mW32/HY7bHKR7/aL9YbB/WBl/eEY3kF3riz7Mn4NGFd+DeT+/DE1t/gz8dex+z&#10;z8/Du0f/hD9sfwwvLhuFd77ojeWfJ2L/EkXfaNTZLtXOvTMI7Gz3XgMoGiJtRuCuTyHAsI0boJit&#10;afgCdws2DEgYKNd7P22v+pxt3wCJXkciK5GoCvc3oN+EQkBKbkCpZ235t2qwGHBhXzNLQphICvfX&#10;MiEqzMh+pgU7VQ3YRQ/eYaQdHHOUr9Ma1TyHak1lTo6Ca2F7gksC8ucmIevDgUj7fBIKtzyJqoPv&#10;IpBGgC7aQ72aQt1CCNYsIcVVQm46d8rXop4hBfhN7hYhJjzUrjIPmsxAFWbpMcKChKRrktm1/INW&#10;+DZ1WqjLHNxX7p1iJGV0tIqobxVNOedOwcGKw9hR+BVWZa7BvOPz8ep3r+Nn657AROrgsV9Mxujl&#10;lJWTMXL5RIxeMQUTlt2NR9c8jb/tn42vS35AeiiPLqSG+6kDCeOaCk21auDFSvA10zAMtEQK3pk6&#10;YH5FuAVnKdxvA1yuV2CrGgq7jc+vmvCi1AZNaVZSawVtEG2emS5dTTtVKQeatox2KFjKv0vpyGua&#10;cwXtXaUWdBQcCHjkZNdDqKwh7Vpzgksc/Ns7IOfl+jg56Fqcjb4JRS2bobp1NLcEhdY34Vz3Wsh8&#10;/FrYP20JaGZxVmsEC6lfS2+neq/D37jR2HcDJbTrfjr0foeCArVpk2+Au/Q6eMv4WdXNtP+agXwD&#10;fBLurzIqPl6D0jKC5QIzggxtrEZm3M5r4HBdjSraf5+TNrakHjz7myJtYQv/0XdbbNj8bJMOYRz5&#10;9/4te75hzOoXm6zc8kYzf9m3nYHcdiSjhiSx6+CsIFwoH8V5PbwkPo2JmVCVQIaUJUoM2HgTq+vy&#10;hipPRuN5dQghtU0kRftaERYN5ygvhpAQnkplxsUIDB4XXxM8FD7z8aI9PCaqm7Dht0NgDzvJzKYo&#10;fqghzve4Fudjb6KXdBuVzHXIeawu/J90AA4kIZAVxYfI7+gBqIIff0vRIo/oz3YrHwwfToklClkF&#10;SrTwooaHbjD7RZKWlGdj4KxCM46a8Lq6ErzuoTc6jw2VnmCw2DRO03GooK2cF+UTkFr4P9OwFQZn&#10;r/PyM1vIyc5UiZPBdHyYuhT3rfk5hi+/E0PXTMGADePRb/M4ylj03jDaSP+NYzFk3QQMWj4OQz+f&#10;gMkrHmRne4qewRuYfmguPjyzFOuztuG78v045jmOjFCmGXIqYYetQrUJcWohuUiCm18he0EMO5PW&#10;eVHAxgRteI76W1Ei5dMoaBNJWjN/K3pjroWehZGA8S6sJDbBjPW3IjpaMZs9jwekgtKCgKXHEcr+&#10;Gt4Tn6Him7+iaN3Pkf/JJBQl90P53C6omNUetlkaCqLipcfmXUgFavJfpFSt9ZUUttYsDClXlfQP&#10;UHn6qES9fK2cGkvRW0pexeY0dfti1EXbyOufyOVGICLWca782ZWl5pCVcgGq5kQjd0E8Dn7aBZ/S&#10;+37h8y40dN3x8JKB+N2cYZj1h+FY9nAv7BgVjwO9onGG0JJK4EhLaGcknQY2k4Y2O56SEE+jKmiJ&#10;R2oijTG3xghTshK4pWFOo2FOpZFOIbgIes7zWBeS2vI9Gm0a8BQa4jMCmqR2OMW/j9G4H0iKJ9Qk&#10;4PuuCfi2RxJ29OiMHf17YNewQfhu1BAcnToOGU/cj6ynH8bJR+/GrrsmYs9DD+Lca6+i/LOP4Nu1&#10;FaET+wg3x6ksj1Hx7QVSdsJ5ZCMqD25E1ZGdCGXqM0V3Ui3JPAHvoV3I/3whjv/hRRx+4nEcuvcB&#10;HL3/IRzlsb+/cyK2jeyPzf2TsK1PHL7u0w7f9WqH/T3a4Sgh4iQB5VzneEIa7wUlhdeXxmtOT+pg&#10;7lEWgSSbcJfFz3QP0xJ5/YKVGqL7KskwQ0MJfI+GtkNHZLeP4/e5v+4hweccge94YjscoxzuzXs0&#10;oiO+vr8f1r5yJ5bO/zWmL3sF7255CytPLcMJz1FkIhXnA0ex4fxivL32cfz1o5H44uM+OPBREoqW&#10;xMO3kG12Zmtr0csZMXDOVMJuSzMbx0F4cSc3JDQ0NW3dqyUrCPCRNv2P2+Tln1vtWlGRCLxQLkZn&#10;uI+JVGqIqlFYmhhQMYnCM9m3pmt4l8fQUK2KDc5Xwq01hTvAfhYixKgPKpHYzC5aGGOKMubPYxud&#10;1w25i4ajeMUjqNzxBwQvFhT8gU4N24FPBeUKqR8IG4qkEDSoMcywul6ZSrnKZ6IzKJ2iRFnpI6oe&#10;Sy/RGdMsSeVFafaZJ+QgqNhhC1ahMlhmhtlL+V9BsABnvOfxXelebMzZgiUXvsS7h2bhxd2v4bGN&#10;T2Pq8gcw7ou7MGrZFIxacweGbZiIwZvHoz/1br9tYzBg61j+PQ4D14zCmFUT8fOtTyH5zEc46DyG&#10;XBRTq1Kfyu2jDtSq1gIq/bs4dZoiDaprVB6XWd7Fzy2dPDm8CCyD1/M0qu39CS/UU7bbaOQJCTT4&#10;cNKRpvEPlNwId/YN8KTciuDppggdj0HwEJ/Bj9EI7aU93kfQ2BcL/BgFHG4DHCJ8aHuEnx3qCPzQ&#10;FVjTCa734lF4fwv2kXrIaNoAZU0Jns3aw9miHUpbNERG3PXIGn8jKl9phtAXCcDOLsB+fvco7f5x&#10;HudIPHCQv/UjZX+SdeyD3B7k9ij3P9uWfb41+zXbbVYdeAt5zhUCF27JCD4HbShtfbCMrKBoEsVL&#10;+++yE1wIMTYX93XVhr+4Hvx7Y5BDGN72m0Zp259qdF8YR/69f4KXtb9vtfKrN9v6q3b3QTCDJ1jU&#10;kMZd1KVxKxEYac+svsyTsivEZYWRQtWiwVtp7AkvpfWBEkrxbZSb2IhJiaVWko5JKrJTHBqquQZu&#10;1zWwe65BpYcX5a0Fp4vCz5yEB0cFH2YBH+DpGNg+bozz916FM91vwLmY25DVqhlyW7XCuba3IWVU&#10;HZS+QA9iVSJvfCLPmzdVCbzlhBWes7f6Kjh501wELY+Nv2uGp3hNvBZ/9dVw83wUyjK/7a4FF8XD&#10;xqQQnObfq9aLvzIBbtsk+F3vshF+xxaby86lXBIlSNoMvFhEINIOU7m8BJ+Mv2FxZbIgDTlYkbsO&#10;P9v4K4xgJxq0jvCyZQr6bJ2IPtsmoPuWMei2bTS67xiFbluGo+fWERiwYwwGsoMNXTsWw1eOx/AV&#10;kzBm5V2YvOYBPLj5F3h86zP4w94/4b0DH2ApvZzvq/bilPME8kJZKA3mK/WMXb6K3YreiqaFKgTr&#10;lhBVlLnr4jm7iSEehfYJWzxv1UkQyPBSDLyYyIs8DL62BqD4NYrGlp3cNzLs5KICkqetmQEXFyBU&#10;vkw1DVnJdwimrkTo0Ez4d74A+4p7UbZ4MIpmd0bJrHjY5seb9ZVcyaqv0oyQQnihovdNpwGYnmDJ&#10;DMqsBCrpDnBQqSqB0JRRN2IVwJPCrhnevpJcbgj+c4nMPFJ1Xi1uWbYgAZmf9MA3y3pj1rLu+OXK&#10;Hpi6qh/uXzYUz344Cu++NxafPTcC66Z2wzeDOuBwdwIGQSItvgPyEhNRktQJRQk0qB2sSEEqjaoA&#10;RWLAhcCSyfckxkgb4TFokCMQk9KFn3WNRVrntsgivGR2jOGxopDePprSFpkEn6zEeOQkJSKd29T4&#10;BKTEJ/I3uhCkOuEC/77QoQPOJsTiWIc4HOJ++7rzmrp2xde9e2Lf2JE4fN+dOP7kQzj/4q9w9qVf&#10;4dTzj+HYc/dj7y/vwP4n70Tmn55G8bsvIeP1Z3Dudz/D+afvw/EHxmPPsB7Y3bM99nchIHTtiLPd&#10;OuFUUgKOdojFyc6JON0tEcc7tyOsECS68750ImQQUHIIc4XtLSmIjUNBXBzy+J0C3Tdef35CIu9f&#10;vJFcXl82z1uSFc8t/46Ai0SgksXvZRgRxCQSfAQy7ZFLQMzrynvA4xwjPJ4dNQgVf/w1DUIygke3&#10;wpH5I0rKzqLEkY4KRzY9/hL2gXIUefNwMO8HrD74IRZvfB6rv3wAB5aMQMb8LnCaBHYan7mKurQ2&#10;Qyx21UFZUJ+AoEiI4IUgMSvGgLkA4X8eNvpH7wuiCSAEDBVntCIxSgQWiCg3RZGdaP4ehX1LMBXS&#10;wqQz1F/YhnnMSn63nOdqm6vZc3QUtM/0VmYfDSNVUArn835/OhTlGx6Cbf9fTb9G0X7q23QEPUVm&#10;CDLgrUTQV059qBo61TTkhBPqHyW9GkNPneGXgxUiuBBINKnAAgPpTqoNzcD0EQDoGHlDinsIVIQR&#10;OcgNZiDFdwb7K/dgTcYqzDk4C3/a9Tpe2PkKHlvzJO5a/hDGL7sbQ5dNxqAV4zF49UQM3zABwzZO&#10;xCA6hn3WjkCPdUPRbcNg9NpBPbtrFLpsHYYeG4Zj8MYxGL1qHH6x9Ul8nv4FzvsvUINqgoWmPFOl&#10;Ud+JW6xkckVbrOvRPzlzsgUBM7Sv/C7qwYCmSRPkAvPooD8IOx1hZ1UzeCrr0GmnXXVdTUMuB/8W&#10;BHJvQ8X31yFtSS0c+3Mt/PjU1TjwyA049XBdpDzQCBfubYS0B5si/cHGuPDAbbhw/60498DNOPvA&#10;LeZ1Dp377KmNkDGiITK7NkZ+TEuUt4yFs1knOOsnwXl7B7ibxvK9ZshqVwdZveqgYNztyLv3dmQ9&#10;0gDnH76Nx7sFKffUQcY9tLP38Dj3NEDm/fWRdt9tOH//zTj1i5tw+DdX4dCbV+E0zzNvF2Ek7Vo4&#10;Sq+Gg4DirL6Gjj7BhbY+WHEVzDIE1by+ymsIa9fyc9p37w1wK7qU3xDur2Nw7u3GWP+LOhmbn6j7&#10;78820r/Nv28Xve2N2GU732jjy1odxwapqVQqpFMHsN9iohceJeoQBsyUKIKA4MXKfyFJEXC8fBiu&#10;sCiMFKi8GajS+g11KYp2kCiL6xBwbkOwvB5h53bKbYSDW+Az4TECR3FDCmkym4R5rBOwoRuqX2uN&#10;8wOvR0pMPWS3iUFxm04oaZmEtKgWON35RlyYcBMq/sbz/bo7+Aa9QS1v0ILUx+OX3wxvxU3wK9xW&#10;VjsMVbfTmDYiVDXizW1ozsNbUdtco8nR0Y0NJ1AJyHw2ekvVQ+Hx/JENcSsbbDobrJ0N1AmtNKsk&#10;RCuUwcbM3id4Me2Z8BLys0Pyv2p2TnW99Xlb8MSmpzB66SQMYacasIn0T3Dpu30CgWU04WUUun81&#10;Br2/Hs+ONR5dNo1El43D0GfzSPRaNwK9141Cv43jMXADv7ea3sKaiRizfirGryPQrL0H9254FE/t&#10;+B1e3/smZh6ejuVZy7HXuZf+YQoKkE8VUEqUKacyUIjWqpWhabjKoleERgpECsbnk+h66FXwmnQ9&#10;yuXR8Jj28bETq36Miu0Zb4odVmJQjR1a+Q6CGo/+1swYKjT42JGdZ/lc9iKQvQ7eEwtg++Y1FK58&#10;FOkfT0H6gqGk8F4oXdAVFfM6wjaHoDKrPdyz2lHZSlTMi4qXCtonYKGCdmgdIoo9WbUmFFq3PFAL&#10;YGpADBVzRK5sGOSpRrzV/1ki4CIvWssnlM6NQsGiBJz5tCc2LO2FN5f2wCPL+mDK6qGYtmosfvHF&#10;ZLyx8B4sfOcefPLLYVg2rjM29IvH3s40lDTO6R0SaZw7Ij+uAzJpSFMFLUlxF4Elm6CSk9DOSHYi&#10;oST8niWCHQJLUjvCUFtc6BSFCx1bI71jKxrm1jTorVGQEIP8DpTYaBTGtUURjX9hex6rbRvkxLZD&#10;HsEgrz1hoH0ccuP5flIMMhXFUc5IQgJSu3bB2S6dcIawdaKjIhMxOMxjHiY0nUgi6HRsg6Mdm+N0&#10;D/bVPm1xtk8sTvWMw9EuMTjeJQqnukQjpVsMwYrHJVDpN3L5/VxeT1ZcNK+Lv0uQSReM8XrSCRKZ&#10;vC85gpQO7VAc1w4llKLYWCPFPPcCfiZ4ySG8CTxyCCeR+yGJwEtEBC9pibHI4j66fyk89/MEPgFg&#10;roS/l0bAO0051LEDDowcgJQ/PAX7lk8QSD9EHUanxWNjO3bRabNR99Hw+jymL9kCpSi2p6Ki6gAq&#10;Uj5Byc6nUPjJMJTNSULlzLawz2yFakKKbV4T2Bc2hHNBPbZj6pY5DaxcGIGL1pcScLBdRpLSa07P&#10;j0ik3WqtLYGK9T7hneBvLUTazAxragaQiVASoNSPfBT/TEsCM2JNNFPDRoq6aH+Tu8LvKum8ak57&#10;wkxXHq8fKhf1R8mCQchfOApFKx5A1Xd/gOv8h9TT28Ozgwqo+zSzzAOfX3qEzo4ZOvdTf1A3EkCg&#10;JU18bjNFnzuYKLUAQKPsLooyQ+zUF9WEhEo6etV0u5SlUooi6s10HLbvw6actUg+Ohtv7vkzntv2&#10;HH627jFMW3MvJmjIfdVkDCF0DFk/Eb3p6PVcNxq9CCp9qV+lL/vp9YYxlmwczfe53TYOPaVzNw3n&#10;viMwZMsEjNgwEeNWTMZTW36LpakrcMGfbuLZLl0H9bpEUWijE40rR7kIL4rMWPBicl4CZbx2Om7B&#10;bTQNb8PrvAuuaoKErRHctC8aNjKTYZRHWkInv4j27wJt1v7GsK8kiLx5C44/dBXbYS0c6HkVjibd&#10;hNMJt9CxoNOeUB8p7W5Hatt6SI9pgKwY7t+6PnKjGiOzOcGleUtUtomHvXUSqhonwtYwCa4mneBo&#10;3AH2ZrGojmIfatMSWa0amZyYzJgmyGrbFHltmyEvuily+F4aj3khri5Od6qNo72uxY/DCFU8n3Ov&#10;XIPCD2+HY3dTXl5T2vOG8NvrWENBbtV3uYb2lvCiCTOElmD51bTxV8On+jMOgovjWnjLbzTDXNXb&#10;WuHMX+tj01N1Mzb86tb/DF70b8PrMaOPz43+tmp351DgFGEgrxE76a3w2+rAK2MeHibSEJA1d1tJ&#10;uAKXcN0X5be4ruJD4sOg4fcV1YY3owE8p9g595Pw98Qj9A2B5CsJIYPb0NdJwK4EhPYkIvBdAvBd&#10;F2BPf2DbYAQ/6gf3a4kom9iCntFtKIxqhKpmUahu1h4VUVSwbZrhZNsbcLbvdch7sD4C9NKxMgmh&#10;7e15nDgepzVC3zWjtAC+b8u/+fke/t63Xfl5N4S+5e/v6YjAgVi4TrLTp91G+0pYUwXCck29Frzc&#10;DH85PaXyLoSyp9gpvySZnGBTLWFTDc/KUMcUhRMGzNgnjbsiL4Znwo1d+Sm57Iib8nfit1+9ijvX&#10;PoDR69jh2KkGbBmHfuxIvTePQa8t49Fn+yT02DIRXbdORo9td6DnpsnovWUKZRL6bZ1ohpn6KtxJ&#10;6buJW0p/dtAhmyZh0PpJGLyWXsa6KRi79m5M3fgIHt78JH616Tn88du3sPj0p9hQsAP7bcdxxpOB&#10;LH+BGdIqV1pbSMNgPjNV1SvoEohp1V0pJC9BR5EbiZQQ3zPJa4QYXV+Ar5XjY0RgQ+gRwLh5L9x8&#10;baJUBD6PEn/NQpElgDuVDZtGIe9rhNLWwnlwHso2/R4Vyx9F6eIxKJrTjco/jsq4NR0XguY8PuM5&#10;9RCkwgfFR0Wr6IsSgau4FUTI87TC5pdyBP5+VtKlnALrbwt6LtWf0d9/L5pSau1vQY6qzEamnVbO&#10;i0bJwkRcWNIDmz/tgfc/640nvxiKB5ZNpCJ8Am//8EesPToPp08sQ/b+L1CyaR5K33sJqQ9OxclB&#10;/aiMkgguCYSHBGO0FWnJpHHOouHO7dAW+YQTgUsmja/yODI1rESRgc6Kjw0DTVt+Fk0D3ZqAEIUs&#10;Aki2AYQYFPK7hTxWvow+wSHPHI+fE0KyCElZNOIZXQhNXdrifBIBJKklIagNYSgGKZ0UAeqA1MR4&#10;pBASLhiwImQRAvIJWvk6x4RoAyI5hJ10nosgIZWSwn1Tua+GxzIStU9MGEbaU+L5Wt9vz2skaBBO&#10;lECb2T4WGZQ0Xlu6rpffs4TXx98U4GTwXCSZPK8sHj+rk7aEPYJUJFp1Md+lhliRq/DQG49lDb9p&#10;6C7KQFVqtziT73J+1AAUPPsoXJ/OAn7cSsNyHvCUwO1VFIHt3sE2b6OhUuRSC2nSifEFsgjnbM8Z&#10;n8O7+3dw0vO3L+iGyjkdUDm3rSnqp8J0TlWqZvsNzKnPttyY4KLp1BoSJagTNpTQbgGMBcdmXTGK&#10;pjVb7U5tkRJ+T8XgrPL8jQnyqnJLOJrfiO+pfartK9k2GgENv0pmsz/xeyZhfh7bfDIhP5kGc25D&#10;Qksjni899rkJKEoejIKPp6Fww2/h2P8B/CnL6ezt4TVS/1F3wF/Mfiznzap5pWKbXuoML+HFR7Gm&#10;DyvnjrpDsye9dnh9dn6mXBU7HD4nKnx+lFJXllJZZvsrccabjQPOc9hWvBcfX1iNP++bgV9ueRF3&#10;r3wCdyx7BOOW34sxK6dh5Lo7MXjDBDp/Y6gHR1Iv0rnbOor6ks7f1tFGemwby+0Ys+1JMOmxaRx6&#10;EWb6bqKzuGki+mycgD7UmQM2T8AgOoMjNkzByJWTMHnZNPxu20vYUfINMunylRGlHHTmqBqp8yRy&#10;Sqn6NAAW0lRt6kO+oaEuYhnksllLyBRx51O8T2sRdL9O534C4aUD3DZCq2bfmtm0EiuHRbXFgoKY&#10;fNqejPrAiZa0j7HwfxSHgucb4NSk63CStu5cAh35qJuQ2aYeSqL5/Nokwtu8I6rrx8LZOB62pvEo&#10;ac7vtIpFSZu2fB2F0ubUT834ulE7VDXqAGeLJNhaJqKUIJPfJAY53Ba16AAbt+VNmiO3RV1kdKiN&#10;1H7X4fzkWsh6/lqULayDwDfNaf6aA6nNgOym7BfUw6V14Cm9GZ6KG8kJdP6V7yIg00xfJRabpOTr&#10;w6kcGvW4xuS0IqsJHBtjcGZGE2x59vq9G5+5cVAYRf79f4cXdrtu//yoVw8vaVfhOdKBRoXGv0Iz&#10;bm5F0FmHcK3kXIKLZu5Ui6ZIWLzppmqe8kXMMNLVCJReA3f69SjfdyPOfXoN9rxcC189WAs7x9TC&#10;NwNr4cd+tXC0ey0c71oLpzpdhfMdSXNdr8Jx0uW+nrXwXR9K72twrHttKso69Az5kNo2R2UregRN&#10;aKQaRcPWgg+jFQmxxe3IaHUL8hPr40LSjTjesRZO6Ni9rsKR3rVwsFctHOYxj3F7lHKCxz45gO/z&#10;HL7n9ttRtbD/Ee7zCh/QiutRdeQGOLOug69MeTxXkRavgbe0Npxl7eGpfoQNmB5HYD8bq4aOythp&#10;aYg1M0e5IGy07LrG41CUwk/Db5JnabwV5ShFIXYV7cJr372JBwgVY9bdYTrNgK3sTASYPoSRPhsJ&#10;Jhsnoj87Vf+NU/iaALP1DkKN4GUKOxvhhaDSnx2wPzujAMbky2zl97ZPQL/tk9FrO72PbeychKC+&#10;6pyEpBFrpmHsqnsw/st7MXXVz/Dopt/gxe/ewKzTi7A8fyO2ln+HvfajuBDMQB47nUKllfJ/qJy8&#10;VDZKjtNKvCEVEfNQ3PSgNM9WnVgMQ0WlF/KotDS9Zgl46IVobFuZ/2YKIz0t1W3QkJOGpniX9C6/&#10;poJ59FKq08iEhxBM2wjHgdko2vZb5K+404SoCxd1RiEVbZm8SnqYwflN6bU2g316C9jep0GYqTB3&#10;LL3IdsbbdM9W8qGVA3NxOvMVojCX3rciNRacRMDmcrHWQ5I3G84pkGHh+6aWhVnQkEb3wy747pM+&#10;+HzZGCRv/yVWpizEfuePuEDvsYzPn24KlX8eUHCSEL0J+X/8DQ4O74tjnRKR2bkjsmiMjaFV1CGx&#10;g4kYKCoRibooaqDPrRwYGm8ZYhNhoAhgEtryPYHM5ZIVEX2f4JLB/TI6tkNGZ/5NUY5Maqd2SElq&#10;Y6I2qZ1bUbhVXk6nGMIKDbs+p5zv3A7nOglMrHPJFDzp9wUE+jt8fspPSU1K4DG15XsCB56rAZ44&#10;RXmsISGJiY4oH4XHMUNiPGYKz1ORH0WU0vm7ikRpKC3VHF95QFbeS0aneJOzYj7X/tzHghzr/CLn&#10;JNF5Rn5T9y2DgGiARsNuvB/nCW/HO0fjUNdY7BnQBd9MHYEjrz+D9M2fojLzEPs7HRYNE2vY1alE&#10;ZPUDF/VjMbxFx1B+5EtUbH8FVV9OgvOjXmwncWxn7dhm28GxMA6OZM2406wjLVhY34hvThPTrszi&#10;jFo7bE4U7AQKiSo3W9EWtc0a0US2OyX2amFDK1GdwteOZEKMoi+EEadyanh8D8FfScEmusI+U82+&#10;UT27lVlYs5S/V7EgARXz26NsQSIK5icRWPqjaNV9sH3/JjznlsPLPmkWdfVV89o9sBaiVT6doip+&#10;E33Sqs4q0hby8b5o4oLy7AIy4sprkVPkMCUgpFPKKUqozQ6W4IQ7G3sqzmF11reYd3I5nv/qLTy+&#10;+XfUUU9g7Ir7MWLV3YSKqRi25S4M3nwn9dkU9CR09KCjp0i1hnu6bhtutt0IMD23jCXE0BGUPqQD&#10;2HczdSClH/WgRDp1wIbJRvS6H4GlH18P2Xgnhq2+EyOXTsG0FQ/ipW1/NDmFedSEJk4tCOOjFrxY&#10;9VwIrzUizqpLJHihWuP/cSfBiylOx3tHh9fneg7O6qGUGHhVJd5mGXKTAyrjrpSK6lr0g2nYPVfD&#10;5xQAEGLyGwPn2yJ0oAP8mzugalZzlP2mHvKm3IzUXjcgpd0tBI0mqGzGNtY0Aa7GiXA0TkB501gU&#10;to5CPh38/DaNKE1Q2LIlyprSdjZsi2pKVROCTKs4lLaMRg5ta0Z0M6TT1p5PvB5Zw25G0c/qofrt&#10;xvCubobg4SZATgNYM5BvIgPURtBxm0mtQDmvo+RmhMqUUFzbjFqYyTy8HpUkUQV8X8V13FfpJfxM&#10;IzKlvLbzzZH22e344rkbA3OfrrN2zlO3/mezjfRP8HJgXutX98+PrnDuT+DJRsFTVAfucp6Q6zaE&#10;nJr+rHna1xBSNCtI049v4E3niVffaCIxIeWJlPK1hmfyeONTY+D/PgblSxsj85XbkHL/TTg5+Gqc&#10;6cgb3/p2c0PtzeJQ3rw1cls2RVpUY5yJaoDzrRvwZiqk1RSF0S1Q0roVSlq0QmnT1uYBlPNh2VrE&#10;oqoFO5/+bhHDhxBFoIlCUVQ0iqNjUBzVjt+JRXFzftYmGnk8Xkq7G6ngrkH6iJuR8VhtFL1/C5wb&#10;6wIHea5pJMnCxrzB9OyrNQ9fN1wN7Hb4y+MJaQ9TWc1lg9zFRprKxlvEBlvBTqvxWh8bsNvAS6T+&#10;ighd3ocauoefKQS6p2Iv3j4yHQ9/9QRGrJ+MnmtHsiOOJpyMMZGXvux8JpqycSwGakiJkNJrc7gT&#10;sjP2o5cgEbhovz6UvpvZWbntvmGMJfxuT77Xayu/s/VODNgyFf033IGB6wlL66Zi6Pq7MHTtVAxf&#10;PgWjvpiCCcvvwbRVj+KZr1/B+yeS8VnGamyjh7XfdRznA5nIDUrVKGunigBiY2elp6XQaECKinAm&#10;pWUy7HxUXrx+jWuzl5u6BxTdGw01mWJo7PBaJoF/XlQAilkZlFHSHj1baNqsP5/e7Wka+W/gPPUp&#10;yve8gfz1jyLr07HIX9QPebM7opyeqmO+DEM0lbPG9sPDRUaxX5qFZCDmIqRcWSJ1NCx4ubJY+1pe&#10;rAyJIjHGIyZUqeR7+ZwYZM9LxOnPBuPkrieRlvEpPcuTcAbL+fx5zzSby+Vmvylj/8iAf9+3yHzv&#10;DeyeNAJ7e3emx5+As0kWFBhjq+hKxOBSrKgB5WLkIWKQLVE+RySyYAmNswAjLOk07AZYIu9pH0Uu&#10;FLWg8c/kb1ufE4CSBDcxFyWd8BIBGCMEBRPh0HmFfz8CBRL9fjpFQzMpJmrTwURMlIic2yEeBe3j&#10;DbxEzj1yzhHo0HEvy/kRoBBUJGnc7yKU8NhW9MWKwui9CLRcug+XRPfI+k3uT4hS3ou+J/C5kBRN&#10;vdQCpxOa8Tm0wRlNuZ42DgWvPw/PjrVA7mm23Qq2f5UaILBoWm9ASy4QSu1n4UrZgJQVzyFj0UQU&#10;z+0C+7x2ZpV2a1imDeyEW/u8tnASHPyECP/sBoQXa/aPZqtpHSCtLO1i+7LyVtjeTBK6BeGR9qcV&#10;m01RRzNzjlCjoSZFGwk/DoK1yu071abZ9q2ZTA0I8A1MdEVLF6gWi31ee55jJxQs6ouiz0cgf+kd&#10;KFj3OCr3vwlfyudA8TcElvPsy/m8vnLjvCjh36uh4xp9Wzkgkeq1qg/loWOjvDdTWwoOOiqClXLk&#10;EtwvIBMHXMewlQ7cZylf4m8/zsBzO1/BA6sfw8Sl0zDiiwkYuHQ0Bqyi7ltH3beeILJOQzzjMGjH&#10;HRiyYxoG7KADt3084YR6j7pSjt8g6sch1JODCDUR0bC69VrbcRjAYwyUUC/qvQF8r5+E3+1Px3EQ&#10;Pxu8Zix14ng8sP4RvPbNm9hffQT5pmQdnTGlAGjkyMvrl57jNUtnmQV5qfM1gER1b+6HovCgxtQU&#10;aYS+5f5z4KLjW13RDfbKxvDYboIpm18VruxeoZm3NPTVdJY918Ptup7709ZWEGAEA6V1qS9on/Kb&#10;AeeaAz+w/aygI/9OCxT+jHa1b13ktGuMslZtYWvSHvYGCbA1Iow2kz1shlLa1JLWTVFG+2lrHAN7&#10;PYJLPY1gxKCiRRQKWjejU9MI5wbfhgsP1UHen+vBuyyKzhUZQGVIsvi6gnbRdovJGXXbasGuxFuK&#10;g6/dKqNi4MQCl5C5NqWU8Jocuq5r4Vd0qUKAcxOv6SaTTxtITcDpNW1DK169fc+cX982hQhylUUi&#10;/8G/wwtrXffDOy1f/eGtZhX2b2J576PgL6mLgIsEr5UvCSeaOhUpFxy0C2JuoDJWuEgzdq6lA82L&#10;Ka3Fi1QOzC2kTNJaZQuEiqIQOklv46v6cH14O0pfqIP0STfjTJebkBJ1O/JaNkFFVBSqYuiZtKb3&#10;0Swa1U1pEJq1IZy0MKGs8mbNSYq86QQWW2NSaL0E2Ot3hqNhDzgbdoOzURdUN+mEsuaJfGhUjlFt&#10;kRMbjez2rXGmw2040eNanJ18DcpebYDAR60Q+ppyqhlCeWwUZWwU5Y15c+sQ2K6Hp0RJR1fxIeih&#10;EODKaKAqpsBj/wudjY1spGfYOAvYcStos0neNOQeKjQr25wNXGFTv7WVkVbFgcpQGY45j2PRhY/x&#10;zLfPYQI9ioGEl4HbCSI7CBvbRqPn1lHsmKPRh16FxmX7s7P1Y8eyZiRZoiiNOm4vSld23m5bJ6Ln&#10;tklGelN68b2eW9TBx6HPtvFG+vJ9JQb33kIY0mcEnEHs8MMIQkPZ0Yetm4gR6+7AyFVTMXrZNExc&#10;+SAe3vIsfr/3HSSf/RRr87Zgr+0AMggzRYS2KlTALQXFzqscGUsINBrTNlAj78saGw5QqXkJOFJ+&#10;QWsw3HR+U7BM94semioVa7jKFEnlVx0eVYWVUqTGUGVVewaCuXvgPrkU9h/eR/G636DwownIn9cd&#10;5cnxqCK0OOW9SmbRC9XikWZqNY0EFX8k+qKkSXdYNFU0Uuci8jri4V5JBCqWFyzhvooCmaEjQgwB&#10;ykHvNX9OPC58SM91z/Pwl22n8sri+TvoSVG9ufing5fvDFJp2RA6ew7Otctw/sXf4uDooTjSoyNO&#10;ddYU6Fikx8ciJ9GaSWNBDI20EWvIQ9uI4ZdkhYHBGO0w9FySCNTUFOt7Jl9E+R78W4AkUMpMCEcj&#10;KBkJhBlKZhh4Lr1vSeT3Tc6KiarEIY/bCGxFIEmSRVFeiSIvRXHKsbkEOzqGOX9+76dRE4FJTTjR&#10;PtpXUaqIZGsfbjWUpX0in1vXX+P45hr4WveIkpWkpOAEpGiYi8CS3lnSGuldYnC2WzyODeyH1Ifv&#10;R8mcv8Gt4SNHGttzHgKebKhwI3zn+R696yLqhBPvofjLyWYxQfuMNgiyXQSSren7TkVSFsTCplW5&#10;CSiB2S0RnKlZRipapygJYdu0q0vRFU1f9hNAFKVRuQABjNqatUK7pKkFPWqXap88rhLZtdq7pjnr&#10;GH7up37goVTz/crZ8Sid0xWF8wYh98OJKFz9BBzf/QneU4sIZ5t4LSfYQLPpfJTQUlfyWglngUoD&#10;aiEN/wRUcoH9XrlyNNRyPHzUd156a6Ywp/J/UE2TX4Fsmv5DtpNYn70Tyac/xx8PvI+fb38OU9f8&#10;DGNX3YVRayZhKOFkwNoh6LOuP0FkCAZ8NRx9dw5Frx2DjPTeMZT6awQduBHouZ7bTdSL0oF01gQ3&#10;g9dRf62dghGr7+TryXTQFF2hs6dcFzqD/ahP+20bhf7c9t/C15tGUEbSoeNrAlCfsMPYb+MYOnbj&#10;MXb93Xji6+fwwdEFOOQ6w+vQemMeOlXssy4CjIe6S8OGGjbnNRv9x8/lguk+BPmX1dF5/8C2EdpO&#10;oHvXVNatKqO9qqxn8kFNzTHaFpXJD2lWK22nFgT2Om+Cx6EcUwKOwIWigqne6uvg4ndU3C5QRFuV&#10;I7DoDazui9Jf08Ho0wC5Mc1RQnvpaBwPR6N42kg697ShFc1a0oay/TVl22sYD2e9ONgaEGAIOyVt&#10;WiA7+nZk9qyL7Ifrw79MM466AZmEltxoBAtbISi7WFWfUgcBG229hn1M+RMrVcTB1w7ntXA5rjOg&#10;YtJKwvBiatHw3P2KzpTXJsDomurAldkM9jM9cXR9x/IdM1r84fXXa10fxpD/7J/g5Zt3G7y6660G&#10;Fflr6wMXWpkqu0FXXbir6xBOapuTN3kvOjGKTwk5vLkq6hZSUmz5tXwQ1nIBTt5sl/NGOMwUqpvh&#10;V4Sm4nbeFFXxbY3gtnZG6ec+1QBnR92Es12vQU6Hm1Haqh5szdkhmxNiGtFLaBwNGymyokVL0mMz&#10;gklLlLaIRllTUmajTnA26AS3hDDjasQG0pLKqkVDpMbWRkqvm5BKSCp8jt7Hx0rqjULgeBMgj1LZ&#10;iA2IjYk31alZVQI0SlCJVCqyo1Ce4MV2K8GlMarLBhBenmWH/oQd/CAbJhUYO6pW+TXDIuzQThpw&#10;Fw20JvKYNi6ICSoL3UM/pALpVHjrstbjld2vYdr6+zF87XgM1RCQcl3YmXptE5QoqYzex4axGLKB&#10;3sMmJfZaEZe+hA8DIASUHtsILgSfbvREum0bx78pBJbuPI4Jn4alt4aV2EklfSIQxOP3Wz8aA5Ur&#10;s3kSO/1EdmrJZPRi5++jUOtGKpdNd2H8xvtw17pH8OimJ/HyV69h+r4ZWJe5Dsdth5EfzCKUFcPO&#10;a3PxCrWQnmY1KXnPStij0dZaNW4/fKQSn5ud3cwkUCRG3pryawgwQYWh9VoRGAv6zAwn3UPl3bip&#10;ENyVgC2Xz+0svZB9QNpyuA69i7ItTyDv8zEo+LAPyhZ0RPV8hecVrm9LxS2PtDUVd0tUzWqB6lmt&#10;YNfieVTkvnma2RGZbh2BEplE29EAAP/0SURBVAGQNUvjp2ItZxABGH5nDg0DPWjP7KZwzVLeAY3D&#10;PELzoj6o/PpZhPK3UOGlsf9U8/zpn7lDsLnYVkRnHje92zz4dm9G+psvY//4kTjUvRNOaOijE9uv&#10;DG1sWys6kJCIjPiO3CaFweQSFESMsySLn5mIwk/eryky4pFEVrMlbEQAQsCh/BmJhpYu/k7Y4Eeg&#10;ITv8/YsiWOH3BSYRuQxIzPctMLoMcpTnEpbIOUXO03yPcjGKQhCJ/G3eo5h9uNX3IkNsEh0rIjWP&#10;J4mAn3ltcmK4n6I7BEaT79MlCmc6tsSJ+NY40SkOx/v2QOpdk1D57svAd+z3xTvhKdiMwpOLkPrd&#10;n3H+q+eQtfFx5K++B+WfjkTVvM6mLkpAy0WwTQiMlW/lCEfnVCnaO5c6iFv/TMIJIUZT/s0U5Hk0&#10;MGxjEsGJk21MQz1W0m4YUowov8Va/dyq5dLc1INxz29lyg64wuJNbgUvf9fFNmmf3wMl84eiYNFE&#10;lKx8Cp7vZ9K2rqH/xX5UlULAJrD4C+DxlcLtrYLbb+WxaLaP8txUHM5vr6IOr2I/VqKyhoatCuKq&#10;rVKKauTR1J9xX8COou+QfOwTvLT7DTyx5Tk8QL0xeeOjGLP+PgxeewcGCjI2UOeYyPIoQguBYutQ&#10;I322DrsofbeNNOAxYBuduK3UiZv5mrpxIAFmEAFkMP8exNeDFVmhPjPD7nTspBstofNG/ddny0h+&#10;dwSPwe/toF79ahz6fzWeupG6kufQg3q159qJ6L9qCs/xATz9/ctYkrEMx31nqdXKCCW8XpeGyuls&#10;KR2AWt9Nh9Qq8KmlYNzUe6Y6jQEZk+/COwKco5O7EUHvnwgek2hDCA+VtIOqhmu7nvddUX2rPIhV&#10;zI12034dfA6tMs33bDT0tLn+ipuspWo01OQmvJQSMjLpeB/viOCqLsj/VROc6n4jUtrWQ0HrlrC1&#10;ol1sTYeuZSzBhZDSvD0hpj2d/PZ08DvQRrbn+1Eoi26FnOj6SI2+CWmdb0TO3bfC/1E7hA4mwnuh&#10;LYJ5baFitcapp530V91K8LoZppCrwxIFM7RckL36alNPTQVttU5hwKa6cMp/rUV2qAWVU9HQkbdc&#10;JUjq0aeLQdG3cTj5ZeyxQ5+3GRlGkP/838Inal337axmr+6Z3aaiYhuJ61RzUw/FZ7+FClgnTwlP&#10;QYaZy30V4VyhLxFVHW6V5HojX/M9Fagx4TDlxwh2VLxGISQSp70uAuUNEchvgeDpWAR3xyGwrD1s&#10;f26NonsaIqv7rUhvcROKmzblTY+FvXkHVPNBlLbg562bm/G7AhJjQetWKG7ZFmXNYlFJqqxoFIPy&#10;Fm2QEa0aMNci5766cLxLL2dtPIKH2iOUGYNQcSOoAJ2K43krCF88R9V50TieWUOpnFKpQnWqSaOE&#10;I8IYz9lpqwNHZWc2oPvhd79PeNnJxplK0q40XofgRZUAtFaGj9SiAIMMr4nA0Eh7DLw4TJG53eX7&#10;8NaRmYSXxzB0lXJSCCTbpqC7YITw0o2dtSc7q4aGBrNzKfyphFxFXCJAIsDpyc7Yc9toAssoE7Ux&#10;4MPvma15zc5LUXKvjmXCphQTRhUchV9rO4C/oVyaPnzdS/DD7/emKEQ7YCu9mfWaangnxm24F5PW&#10;PoCpqx/Cz9Y+RZh5AwuOL8b24q9w3HkKucE8lAborwRsZuFAL5WcVjo2ay9RFIWKrKvDP+nh0Xkl&#10;4JgCehp2MwlwvJtG+D3eT61JopkJWoAyIMhRyD6g4aU8guYpBAp2IpC5DNUH/4aC9U8g//OpyJk3&#10;APnTu6FqdicajFiKjIiMCb1dGhUzw4OwInhx8zMtwR/xfP+RmKJ0EXChaHqpR1EeipntQUNRTmAq&#10;WtwDpRvug+P4TDpg3xBgcnixFVRwdqo21bQghFXlIZRyFN51S5D14pM4PHwgjndOxPnO8VBxtYy4&#10;aJOsKwOcYaIEKlKXyK2iCRZQ1JSaBvqfScTAX0l+um8EFCQ1378IMT/5/kUIokQgwQIs7W+JlRtj&#10;iUBGUvO9iNSM/lxZLp3Plc5F8tN9fiom0Tnye4mxSOvaDimUc4q6dIrGua6xONWjPS6M7InCpyfB&#10;lfwEsOMVlG7+BdK+nIxziwYgJbkLCuYkomJuR9jn0DCoDpHqtcyREHgvgolWk7bajyIivtkqxKjp&#10;09qvjdnPmnLfwprxs8ASu1aoFtTMi+Z325rcGTcdPlcy26Qq9wpy5qionIZJCdM8hn7PPjca5TyX&#10;0uTuKPxoHIHlMZR+9apVh6XgazoBJ2iBc0w/0mxBM+uQhpjaiq/lQLA/auVugotqlsi58ARcxBS5&#10;KeUoJqhkB3JxzHsGG/J2YObhRXhpxxv45YZncf/6n2PyuocwZt19GEl9MXjdXeizdjJ6ayYQHSIN&#10;gSsKLEfMmnAwhvrHkoszgihmhpCGxfm5IiSSgZtH05EjiBgZRkeMsnU4+m4l6CgirRxA6rB+cgiN&#10;3rR0XT9CkgCm69qB6LZuELpvHIHuPFbvbeOpR6cQbO7GqM0PYdyaB/Hi93/ChsItSAum8WoJL+qv&#10;WuWdukx6SGXntN5SNe+bg3rKgheruJ5yG4Mh6qagknVPEAi/JIw8B0/lCLgrouChnVFpfauUvgDG&#10;sjdW2X8afwcNPQ2+KucaG6viqgQb5YnIsXaXXc9D0/FOJ1x81Q5Vf22K9Ek3UmfURn7bZihq2RpV&#10;rdqhtHUM8lq1oq1sjZK2sSiPof1sE0Ub2hJFzRqjsHlDlCsdI645MmJuR2a7m5He7wZkPV0b9tUt&#10;2U7aI1gQY2qxCJxMaROel0tAQrEK0cnW30zVRqDhNXg1w1hOv0T23iwfdBWc/J6PWy/tqaJLofLb&#10;4D/VGvkbonF8UeyR48nRQ8MI8r/7t+7Xt45d+WydE+cWN0fgYBwbelPS0i28+bciaKtHGLnVjNcZ&#10;oy7CUnE3Je3yQnwOFaghrPBCtQ6CFmEKaREmQoJZdDH8UFSh11dGwiytzQfRDMhqBxzvBGzpieBb&#10;XVA0kQ8ksTbyYhoSVtoSYtqhrGU7gkoU8lu2MElIBVHNTS5Mces2KGrKh9I4BmXcFsa0RHqvesh8&#10;6Ha4F3cAjvQCcjoRwloTvFSJ8FagjDe9jORIEjSQooZEUjSLSprqhRQ9HGVK8yH4SZZOEqejgvRa&#10;PhG+6j/ScG6k5aXhZCdW3obJ35ACILUotGjm/ynM6A0PnVAp2Ik4eaEyHPKcw4wzn+Cu9b9A/6UT&#10;MYgdu/+mO0xuizyG3tvpEdCr6LVBYU52ZEovkxfD9+il9Nky3HTagRuHEW6Gm+2ADcPRfwM7MDup&#10;NQtJM5cs0FHkxSiJzfQ42LFrSgRiLIAh5FBp9Nc487pR6M3f77V+JHptpMLYToUjL2WdwrF3YuiO&#10;ezFk4z0YuuZuDFkxFaNX3Iu7Vj2KX297CcknP8RXZd/gpO8csvlfcagAFb4y2IL00ULWkgpm4T5C&#10;i8bLFVkJ0IszBe+oDDQFXTMUJCq2Z1aHpdLQtEqJCun5BEKq3qp1eHzF9A7zqYzT6PAchCdtK+wH&#10;F6B400so/OxeFM0fgPLZCbDTWPhpKDCb4EzxzGpiqvsaD5deqllTSVDyD6Tmui4135fRkOExibs0&#10;WGVzqDjmd0Xeijvh+P41IOUz9iO2l5LtQBGhN2srQt9/grJ5L+PEz8bg+4EJONYlDmmdlBdCQ0rD&#10;naMISIcYY2AzBCx/By9WAutlEHMFA/1T+WcGXt//V6Tmd2rKT4+rfc3MqJ+AxyXg+ntoiUhkOvM/&#10;liv/7k+l5n4REVgpQqV6L9nxicjukEDRvY/BufgopCRFIyOpNVISGuNCx9uR0a8J8u6MRtVvO6H6&#10;vd4onE5vd06SWcvLmdwe3uRYgrDW8FJdlDamSrSpiGuiLQKXllAdosi0Z4GwyZ0y05gteBFYK5JS&#10;Pb8xoaUxqha0oNCLJqhUz40xuTIOgrGDv+OY14HHieNr5bcoB4ZgQ2CqnhGDyhkdUDarNyo+nADb&#10;iifg3PUmfOeX0inbQ6/9LJ2tPJrXUrhDFfD4q+D3W1OcFSYOeajHFF1we+DTKvd0vNTfFFPNp5OW&#10;iSKcQAp2ub/HwoxP8dKeP+KhHb/E1C0PYcKGaYSVKRi9eiJGrJmIYRRNWx62aSoGKeduyx0m/06T&#10;DnptnmyGtXttli5RZNnKOTHwQl3Th3rHbCm9I3qMTpgiy13psJnEXA2vbxtJXch96cj14+eKXlsT&#10;GSZQJypyrONbTp8i0T25X/fNI9F901D0oP6USJ9qCGkoIWf0ijswddmDePfQDBywH6LeKiKsVZly&#10;GCG3DUECjPSUl7reSR2kUhBe6idrcUg5X8p3pNOlYp3BDOr9b3kvZ9OoPwRPeXc6y03oLFv5ILKf&#10;xs4Yh1+5IjfQ1tCWEl4iACPxuSQCBjn/N5oquMG8VggdUv5Uc2ROvZ564Drkta6HkmbNTF5oYUwL&#10;tuV6OJZ0I072qY308Y2Rdw/t5d3NkTr0JpxKugpno69BLqGluG0rlEULbmJQ0K0Zjo2+Cml/vQX+&#10;H9ohlN4GvsJbad9p6z08H59mE/N8aA/l0IfKaTuLb6BOI8Co4Gt5bfKArsVaYkDn7HRdbYaV3K7r&#10;4OZ1ixVCRfURPBaLvOUd8P1fWx/Z8lL9/w68rPl1nR5bXqizc/8bdVG9lfCS2Q6+kvoEGJ6YIhMi&#10;LDtvpl2hoasJADfAX6GQ1o2ksptIWtebojsqAhfQmB4vwjwoLS0QDiO5+DC0XIAoDKrtUtAQONMS&#10;oVXt4PxdDC4Mugln291IUmyJypYxZqpXpRJzm3dAeQt6tq2aE2qaoJgPqrxpW1Q2jUd1EyqS5ol8&#10;vyVOtL8Wh0dchYJ3+KD30FiltyRB3m5CcAKXQMk18BZZs6IMfJEIzdicGZ8T7Wo8UvBF4Q0Hr9dX&#10;VRvOcnrvFX0IL0/Sgn4MBI7CmjLtYOO1GjCCNMA+eipKbPNTJ5hS/VZym4q4VbBhp/nzsD5zJ/70&#10;3Qf41ZYX8Oi2Z3HXpl9gzEp6KivvxMjVUzBi3WQMWMcOuYGdj9ChBLUe29j5trFTswNr/HbQlhEY&#10;vHkohhBmBtILkUfSd6NCpJo6WCNHxngvl4vGg9Xp5c1Yw0hSHoQYJbptmIRBGydiAD2k/tvoIW1X&#10;ZIjnQOnO43ajIuhGpdDTJLtNxeCt06zhpS33YtxGejC8himrH8BTO57HO4emY0XuanxbuQenPWdR&#10;yP/KQkqCo0qkUrAWiiT0UTT9mpqU91BhGUIfgUXQpymYZqVu5dXw3ip0q6iWMokuCvfxqxCWp4IK&#10;uBQhRzpCBJlg6lo4972PknVPouizyYSK/iif1xXVyYnGk9XMDsfcKLgo1hRVCpWC1yxL0MjkHGhp&#10;Ar02yxQoB2E2wZ6ikL/XRGTk6cpQWfBjDFGyvN6OKFjYC/lLRsO29iE4dzwFO712+7KHUfreOKT8&#10;sjvOjYvFid4tkNKptalTkhseFkqNr1F5N9GKQihn5JJRrgEtYRAw+/wPRr/md34qV9r/p3Kl72j7&#10;dyAV/sxKkL38GJHvRPb5fynW/eH9M0BI6ZhoigSm876r2J9mSZmk4I5tcJ4GIKNLbZQOawDXQ60Q&#10;fCkWeDcegVnxCM2L5/NvZ4YkXe83IdQ0gX268lZamzbhZ1tSDpWWAXCyPVg5KRp6DA9D8m8tdWGi&#10;LqbttDTGyGEieAQeFV3UTCMDNard0shsNZwkSK5KjoFtXiJsc5NQNbcrSmf3IqQPQ+XSh2Db9CLc&#10;BxYimL6V0HKUhjcL/qBWsK+Gw2uHk33NTZ2kVea96ldyFPwqIEfR5IOQm7gixClHqicb37AffZm2&#10;Ce+f+BBPfP0KJqx/FENX3oWBywkoypmjwzWYMoiQ0J/AITFTmKln+ghICBV9zezHKXTMpqD7lolG&#10;d/TcMomO1WTqoyncX8NI0j90puRQyZHi3wIP5e71pEPXQ07d9rHUgSrmKV04xkSIjZhhpbCDRv0k&#10;UeRYRT+77SD07NCUaX3G31tPZ3EtwWr1BExcMwnT1k7DA2sfxhNrn8Sfd/wVGy9sQrornbhWRv9T&#10;8KIhNDdVkpxTy1H1m6Ft6iV/yIoM847JeaUSo02gM4WDVFAr4XO/Qts4kuASRcNdh/bwZtohgYsi&#10;F1ZkJWhyYKyiqAHaUznQWvzQpGY46PRrto5d9pdGP7cZQsdawLusJQp+eyvODLoG5+NvQE50Q+RG&#10;NaLDcCvO9boaGVNro/D5pnAtTERgUw+Evu0L7O4L9xdtUfKn25F27zU4O/AapCbVRlZMI2RHN0d6&#10;bB2c6X010h6rA+eS1sABtvc0LR3A3626iTpVNlxBCBWcq0V4uQpB2tBQ6Y2mhpoCG34V2zNrA1r5&#10;sRpScvI7DtrVgI5RVgfI5vn/EIfjdB63vFr/vwcvW1+vV2f3a3XfPzy7bbVtZxJ8pzTu1QzB8vrw&#10;aUiFQCIylGgalMa2RJJau0CrS1uho1t4IQIFiYZjbuTF3EQA0BpIhB3nTXCZxR41vMSLyW0I717e&#10;/DduRcqousbjySGgOFslwNs6AdWt26OsNUmtZWve6OZI69AIqbH1kRHdgCDDTt4qlvDSAe7GNErN&#10;OyK19e041es65DxxK9wftUDox7YI5bdCoLyeifgoEmSiKrypkgDp0Kx0qddae6laUReBiyCG16fc&#10;HgKNp7IB3JUd4am+m0T9HslkFxtoOhtuORuxnXCisKqWAlONk6CJEGgejUywChmZxNSgtVBYWVAr&#10;mabiFAn/h+Jd2JK1EZ+c+hh/2/s3PL/1d3ho5SO4c8V9GLViKoZuuJOd+U70XD8B3agMehA6+m6n&#10;V8FO2XvbcCoCehIbVCGSnsTGUcZjkdJQR1Y2/uAdkzFoO5WDFIg6tYnojEA/HUehVoVvNZtp8xR+&#10;505+dwpfs5NTMV0coto8wngpvbYOozIhJEk2W5GhSPSmP19reQOFfPuvpSJaPh7Dlt+B8avvw4Nr&#10;foGXdryOWXvnYe35dThSecSU9FY5KtXAUbKzl8pTi0PKu9EMJlNhkwqhpkRgRV6OJmx6qSbkHfJW&#10;83kQejSfUasQ0xsyhfE8pUB1NpXFSfjTNtAB/QD5G55F5id3IG9eb1TO70QjEAf7nGgrH0FGhwZE&#10;iZaajh2kUQkkE1TmNbZkThOCSzNKJF+BhmZOK9hokLTmi+DFO8dKFvbO07BBWxqaWJTMj0VhcjyK&#10;5rE9z+sC3996oPI38SiY1ApZfRojO6kp8jq0QXZ7TW2ORDguGd1IRMLkknSw3lP05UrTomt+7+/F&#10;ij5cSayIxJUlMpOpJpxE4ONK70UkMrvnp791KYpz+f7/12KdY2RWlcAwBumdCIrKNepI3dExCRd4&#10;Xil871zXpjjd9RYUjSewPh2D0B/bIfBuDPwzok3OivJZrOhbNLya8TavDaHEGha6NMNNsBJDiIkh&#10;pMRcBBd9JshVJVwzw0gziChevlalXVXc9c9oY7U1rYG0gLpsUW04Ft6CqoUNULkwChXJ3VAybyhK&#10;P56G0vW/hW3Pewhmb6S+3cdukMI+oqGLKhpbF1SrSWUbPO4AvKaatoZrCTA0yk7qrmozGFSC7GAG&#10;jnqOYnPpVsw5Ow/Pf/sy7tv8OMavuheDl03GwLUy/pOgyuBybAZspLNDR2aAIhx0hHpvHUlIoZ7Y&#10;Phw9tg4lVPC1GdKumYsyydIxmqq86Q7Czp2UKSZaItFQdmQ4W1EU1bZSlEblH1QKQtJz82h0X6dK&#10;ucPRZ9MoM+lhMMFm4BaCk6Ip1FODd/B9Su/NPJfVdPBWjscE6qKHNz2N3371R7y9dxY+PPIR9dF6&#10;fFv4PY7ajptaXEo2rqBjZZde0nBQZDo0IU+6xyzEKAeL//iS73ErbaQZmCEHJYPvbKe+nw2n/SE4&#10;yjvBVd6QTjIBRc5xGFysJXaU5ErbY5OzT4Nffr0ZEVDKhUY2NAHGW0KbWVqPfnJLICMW7h1tkPd2&#10;fZy66zoc73MtznaqjYzu9ZA5rC7KnybcTicYr4lGaB9t9/l2QF4UQsVy4FsimEcoOdMKoa9awL2w&#10;EUqfr438u2rj/MAbcaxTLRzpUQsnx9+MopfosH0Ri9D+TkBqO36fjlvlLXDzfF0eJejyvOTUE05U&#10;pFZ23VN9I1zVN8NL8StXVNfqpJ2nbfVobaQqLc3TEEiJRtXmGJxObo/1L9T/fsvLt/ez6OO/8O+r&#10;P9TtePLDhPVnP+3oDRxKBNI1G0eFdUSGtUiCN/IEFYEhqIRvvE5UmcYm4VXzuBWl0XzwMoJL+EK0&#10;NhIct1DqImS7HV4tJZDXCjjaCq5ljXH63qtxPOFmZLRthoK2rU1CUVab23Ah5kZcIF1mDb8VZY+2&#10;RNXz8XD8LgHlP2uG3BF8cF1vJMjcisIWTVHUqDUKolpQMTXE8a7XIP0hkuBSLR2QhFCWAOZ2Mwzk&#10;cfHmu64iuPAGK/FI6xmZsTpuzXWIgG8kvLAxEV7U0DxVVB4VLeGoHEZ4e569fzlb7VE23hwa0Eoa&#10;YTfsQWuVZqvyLLGFr60pheGcD3o6UJhWpaMVeQhpGm0ptJSY6sDkBLNxznMOP9oOYHPRTmgtpNcP&#10;vY8nv/o97tn4JMauegDDVt2N/isno88yAsrqsRiwnh7Q1jswbCsVAIFDHkuf9QQYSq+1I9Ft1TB0&#10;X8MOvH6kCcP22ypFM5bQQuFr1Y4xodzNd1Cm0COiEGZ6U9GYTHzNfCK89NsyHEM3D8OwTcMwdP1w&#10;DOPxhq0fhWFUNEMJMP0ELkrA2zEWg7/mOe0kNBGMBm+ciNHrp2DKuntw9+r78cjqn+Gp9U/htZ1/&#10;xofHP8c3RfuREtLchGIqUBvvH/0+3jcrx0U5L5ZYVYCt4SRN1Ra+KFHO1Nfh30HjHWmMXlEw7WuN&#10;1SuhWqXIrdWRU4HSffCdWwH7nr+gaOVDyF08gmDRC5WEiuq5CYSZWNg0O4RGxi44mUXv94OGcE2n&#10;AppjgUtwBmVWNA2NDE8MquazQ6rS73zVfrFmIXnoWSu/RjM9ZNTsGjag0VI1VbzdEa7fdUD5PdHI&#10;HdIYGUn1kRXfEjmJqgBLw05Q+SkQRJJTTTJqR25ryL8OBJcA4qfyz+HF2ifyG5d+6/LXNaXm93/6&#10;2T/6zv+1mN+9DLAs4DMVihM0bbojzrZvi7OJ0TjauQGO9qqD/GmEiJe78pl1RnB6AgIz2hm4UNQl&#10;MlyoQoouthcTuasphBz37CgztGOBi6baW/BiTc+3hn2UxOsXvHzA/Sne6YRjim9mU8JwIzgXNELF&#10;oqYomN8c+Ys7oGjpMFRu/CXcBJbQqRXUoz9QV51hH8lney+lI6VlS1wIEeaDHoK/xw8fwcXjZK+h&#10;Y6AV5VXDtgR5SPGewdeVu/BF1pd489Bb+OXuZzFl870YumY8Bq8bQ2AhGLAPD95EeKGY+iibLBm8&#10;wYIORWq1Jlu/TaOpJzR0LUdHw9yWKDoSqb9iCfXOFjpTKhZnaldJrLy7gXKINo211h0yzhX33zIe&#10;PXj8LutVCoKO27YpGLLjLgzbPhWD1hGGVlCvLRuJIStGE7JGYQR144jPRmPSl3fgiR2/xF+OfYBP&#10;s5ZjS9Eu7K88jjPuDOTyPpkCdLwXdJvCjqcbbupoLRiptd3kHCkTSMm4EX0jZ9R4S9QrZmY06UXz&#10;rkz9n2AlPzqDQGAFPJ4/wGYbBXsln30lnf+KW2lHNCFE8EI4oeMfcMhZlu28ngZfdVBq8zPuw/cQ&#10;TrFQ/ZRAQX2E0tkmDsUg75NG2PtULWydUAtfj6+F0z+/Gba/UacsI2h82xFQwCFHibYEDltdAsfN&#10;cBAsHNWqIn8bj9eA7YU2/TxBZn8UsC4alTNbIOu3tXFwWi3sHF0L399TC9lv16N/3t4s9ojCpoSp&#10;OvDSTrqcyn/REj+CkqvNa6eZbXQjnLTvbltt+HWdgjQ5/ia4UZv8QKcutwVCxzoi//NY7Hu7TcaG&#10;F+s9FsaO/86/k8kdbz80v93bB+a2rbLtigfSeNOKrofPlPml0aex9zgJL45rYU2X1nCLNX3aVN4l&#10;BGj+uqmsx78V0fA6rDWEFH1BxW2kSHqw+W14o+n1rqbSfvVWnBp9DVKSbkV6u9txnsCS0vEmZAwh&#10;Bf6iIar+wo68lN7Pdzyfo1QkR7oj9G08nB81QdErNyPl7lpIHXINzne8Dufjb8a5TrfhWNL1SB3L&#10;h/dOIkKb+GBPxiFY1BROPkin+yqTgOQjUCnMpYRdf7ngTENdBBcT3lMScm1ewzXchw+JMGMva4Tq&#10;sl58QI9TISxkg93DppzGpl3BLRs2G7KSujTf35SNjggbu6k4Se9HtVBUpTaouiYyuOw8AXYdxW2c&#10;cMDO/6+kx1QSrECuvwCZ3jScJ9Dsr/4RGwu2YMHZD/GHb/+Mn69/Bnet+RkmE2jGr7kPozfcRaiY&#10;hMEEmMGCBspAeiz9NVSk8C23iqRovLkHvR95QL1M8hxBZcskvj/Ryrzn5z0JQL01nETFoQz/wZRB&#10;hBhl+SvDf+BGejUK8UoU3qVi6c33u28cie5UXl23jEBXkxRHxUUvSQAkD23ohnEYto7b1eMxfNVd&#10;mLT+YTyw4Zf4+dbf4K0DM7AufysOOo4jK5RHnKuAjffH4SOo0HPkHeX9tnKIdD8jES0jfAKqcqmt&#10;FAxRhQqI4g8YUcVfAz70MrUaNlyZVPbHEcr9Go6jH8G24w8oW/EQihcPRcmCnihKjkfxnLYEmji4&#10;kmONV+2d0wCheY0QmNkAPsKMDIvJf6EhihSrUxRGxkkrY6uSaXAGDdssTWltBsc8FQ9rQphpidD7&#10;HRD8UyfYfk6DObIpUro3MnkWMqKaJi1Da6IBFG3NsEzY+BpDHE7izZTBpSgfJiKWoa5poC9JTaD4&#10;qUQM/D+TyDlcdi5XkP/p2P/T9/9ViSQP/8ti7ps1K8vKeeG2vYbrEszU9JykBJyPa41zSS1wqmcj&#10;nB5WHyWPxSHwlx7AjG4E1vhwQq7W02qO6uSmVmLtfCufxdRfIYREZqiZ6IxARTkwhBkTjSHIqrqt&#10;kTlaa8ia1qwFST2zCMXJMfDPa8920h7O6e1RNbMjSub0QN6iUShZ/hBKd7wI97H59KK/BqrPUpcU&#10;UY9Usb1rtp8KQ1ITSe1oBIPbgKLA7BlaXFDGOstXgKPVJ7GtUFOYF+H3u/+IRzb+HBOX34VBX9AZ&#10;WkVnhI7QYOoGRVb6sq9HclBUc6W/6k0p4dY4OFYOi6Q339dMSJVmsIrEScJOEkVD3xHpvn00elAU&#10;lVFpCA1h91cyrn6L4NNn03DCDQGIukQ5gH22Sy9Rf60l1FDHDd14J8ZQ341eNRXjV04zw9T3rngA&#10;j655DC9//TIWnVqArXmbeZ0HcN55EvnePF65HEw7XH4t8Mg7JQeHutpH8chZMnEVC1D02vpM8CIJ&#10;mPetO0ldpOFto9e5kZj/83FPG7fHqWc+gtvzK9gdPWlv2OdtAhdFXq6mbbEi/5pKrEJuZkFgfhbg&#10;PkE6yIrABJQjSgc7SEfbFHcrqotgagOUfnUDziyohWN/IbS8ey3KVjVGYB8B5GwsglkxCBY0hb+s&#10;Lo9xE1y0WVoIsYp2zumpRYed0FFJkKi4hrb8JvjK6iBYqpm30UBKB9rVWNg3N8OF5Fvw41v8jbm1&#10;ULj1erjP8LdL6rKtyRYq35U2klulhSj6ohEXN8/XVc3frL4V7vCizJp1rCq7umavEo4raPNV+PZo&#10;PErXd/Uem9Vu+dbnG8aEseO/9+9EcrOJZ5e0OVH1VSICZ6iE80mCZcpTuRYetwrpaFkAK9piIi98&#10;X0Sp8bwQb45O3M+bZy7OeZVZ8NClRCQNx5QSXnKaInSOhPhdJ5TMbIZ9U6/GN4NrYW//WjjMbfo9&#10;t6D0D/ReP+aD2c39zil5mDRZVh+Bsluh9ZFQ2pg3nvR4IgqhHVFwLqZn8upNOHNfLRwdxuP0vgpH&#10;B16F9Adro5JeTHAPj5EbA095PYLUDTwfjSUqIUnJRpQKTU/jgyFRhgg4QT4EAUywUtfH61FuT8Xt&#10;cFa0hbNyDBvXH9heV7DxHiG00OMJqkQ4Da2JDmiYgw3dCI2ribrQ8Gpog1Rv3g9onFmekAwsDa7G&#10;oaloVF7fz62ZmWPqobh4zGo4feWo9BehOJiLfGQhPXAeByr2YMWFFXhn3/t4ZtsLeGDT45iy4QGM&#10;XTcVI9cSENaMwfB1YzFiA4FBXs1GKh9uVRq79yZ5P5pOaIkS3gZspmKiEtKQUV/uY2Q9/5Zs4GcE&#10;EJMER7DpI++JikizkzS7qff2S9Jr2xj00msztDXWJNl12aQkuVHmO/2p4BR27k9lN5RKcOT6ybhj&#10;wz14cPPP8exXL+Jv+6djdeYa7LcdQVowG6VUPFryXtMTPbyXUsjKKeJLsxUPerxBuOhVmmUJqGIU&#10;5DXLE9D7VMjX56dy99sIQlW872UI+ov5PEoJMvn0Uk4gkLoBjr0foGTTM8j/YgryPhyGQiX7JndD&#10;9dwONEbN4J7VhEZGuS/NuNVUVc00agrHguYUGq9ky1hpJeHgDLbdGYrOqKBYS4KLEoObmyThII0S&#10;/tYd3l93Qc7EFjjXiwCjOiOCDBpVGVhTpI3QotlHKrcfAZBIXou2ZihJEh5Oyk7QlOF/JoIJ63uS&#10;yDElNSM9Rmjs/5lEgOBKn9WUS/Bw+e9d8TdryKXv/XtyOThdulbJ5TlB1j3Jaq/718EsUZCf2Jbv&#10;tURWt+ZI698YaRMaoeyXMXC/2QmhGV3hnx1vIiWavWatJWQ9f4lK9FtLSISTuQUqFEXd9Pz1ncjs&#10;IzMDSbkupqBcFByzW8E+uxmqCLr2uRqCTELF/N4E6ZEo++wBlG98GdU/LGAb3QkUE1gcbLNBG3WF&#10;B46gD3Z2ArcMLXWIl7Cvgohmth5NtoaoM/xZOOg7ijWFm/H+ybl4+usXcPf6n2HcunsxYuM0DFo/&#10;Bf3WTKCDcQcGblUeCvuuhpflpGg6MsFh0GZFQ5Rbcmn2Tw/qDeXBWSJdwPe3EkDM0DIBxEx51owg&#10;RW4VkSHQbKJu4L69zcxIzZqkg0P9oATc3jtGoIfqumzna4pmU3bTZAXqoUGbCCyb78OkTQ/hzrUP&#10;455Vj+LJLb/Fn/e+g09yvsQexz6cCpxBVjCHkFYOe9BBUHHB7SWseD3weDxwu/m322lmQaoqrpYz&#10;0UxRB/Wsi0pEuXVWUU2iCu+pKXMhp5P7mirqJqrL+0odbpaBof4xn9PJ0v3WLKNQ8Afqo/cJLnej&#10;ytYeDltDwouiEdZwkZYCkHOPSk2ZtpJ3lfci4PDRcdZ0Yw+hQw6/mXVEW6VZsKH8m1F14ipU7r8O&#10;7iN1ETrTkHa0EW0hbVfZzfCVWvViBD4+O2GF31eOqc9JYHJqiEqBBf5utQDketo8pULQPptIEMFE&#10;Q1OFDRHiMZ1nb0HF8etReeY6+Pi7SvswIxK06drqOrSwseBLKSMGtir5++W1EaxQPZjaBJYb4a64&#10;1lyTojYoa8Jjx6BwZ1vsmtM0d/O7TX5h0cZ/+d8PLzSL2/Nyk/WZS9oFAvta0OjzBvKCFTZyElrc&#10;TkKMLsKuYaGbjCh6ESzniVbcAC8BxsOHoGiLARc/6cxN+LHzRhTXB9JJYAejUf5FU5x88TrseqAW&#10;vnm0Fk69eh1KPyZN7qZyP5uEUGY7BEpJk446hCA+WNIoeBzNXgqoYB4BAyQ6LcSIvJbAmeYI7myO&#10;yrkNkfar2jgw7irsm0BKffpqVC8j/ByPQyiLXnRpfbh4zt6qWwy8BHicIB+QsqRVVCdIigySNK38&#10;HZKvHq6SkTTuV6lwXE8EnI+w5c4iadMDCmWwC1RSWdhoMpXA6zIRFUPphtbZ8Pm3nyBixkW5XyjE&#10;fRV1IbUrUuBgT3D4fDS27AwyygR5v5ev3X5CEoVG2ZqRo0J4SqyjMQ5VwR7S1MVCpCEDe72HsaJo&#10;A949PhvPffcSHt/6K9y/4WFMWXUXxqyYhBFrJxMU7qBXNYWgMtkksPUSqFAJmWQ3elZDNmjMWYm7&#10;EzFA9Rg23IEBm+6i4ppqRWi4jwrdRaZky4Pqvk3F9cJTuaXgeLzIMVUF+FKxPL5PxSXFp/ycXpvo&#10;ZSnBb/1oDN0wFiM3TsSoNVMwdsUUTF46FY+t+wXe3PsWlqUtx76KH5Hiy0BhsBRVvHduv5tti7Do&#10;oYIhuGhVbImGm7y8l/KsNKbvCdr5N4ElWMl7Vs5nVGndew3bBbS4Jp+VSp+7StixzwElPyKYsQ5V&#10;+95DzqqfI++j8Sia1x/lC7rQy06ETdNVF6hGUUvYlVhJcJH3bQBGw0U0XIKXwHRC9YxYetdtacSs&#10;fAgvPXRBj/99ejt/o2PwYlcU3xuD9CEtkdKlFeGlLTLMFF4ZYhlYDWnQoHIriSwToDWEtDaRxCxy&#10;SNH72QnWd/+RaPbSpdyY8JBJOP/jcrkyUEiUQKztvwIgEpXel5jXF8EhDDc/2TcimeGhsJ9KpChd&#10;5LW2V7pOgYpZqJHXZ4m1jlNuQhS3bYxkJWrhSgphJYeS3z6K0hIFHZsjpWNDpPSrh5J7W8P1fAf4&#10;3qFnOrsjtCKzomtWvRUr0nIJUpSgS4gx0thsrTwYTYVuQzixcqDsc2L43ViYqdM61mxuCTP25GiU&#10;zWmHYoJL4YejULz8QVTuegP+M8vpqB0iZOfB71bhOLZ3OkEeX4gGNwgtu2GnTrCHVMa+Gh5ivoPA&#10;Uu5Lx8nyvdiQtQZ/2fc3PL7tKUxedT/GbrwHw9mfpQM0ZVklGrorIXbHeCPdCBUa5umjJP2tVtTU&#10;5Ldxq3or2kbeM5EREznREHQYWrYNpQwJy1BCCUXvq5+rbtWGKdQzk3gsa8p0LzpBSriVLjELJW4h&#10;FClnT+UZeJ7D196NcWsUoX0Kz277I949NB8r87bgkOcY0kOZ1HxFKAopU0VLOtqpS6kfFSUxzqLo&#10;gso1LMqlU1FRLV3ipIPJ3s9v8B5SK1jxFulrKl5FcaVvw06kyXOR7pVu595WlNdK3qWGNu+RMPgD&#10;p6iLlsJp+zUqyvuioqIBHFUEC9kTOfm0MSrVoTxQaz0jRWIIFgQKsx4gbY9m7CqnNEjwMJNI+LmB&#10;HcIGCCgo5neLBRsaIaC90vCSXbmZhCHaRTPFWqCiFAjaawNMPK5E+akm+lNDfKpnphET/r4ZdVCy&#10;rWZC8bUBLWMPCSrhKIpEaRSXYEYQdjXPj7+jWbxlgrCb4aqoDRdtq6/qNvhLaF9zbkfgAp2CtW2w&#10;6s/1ciiPhnHjv/tv1wv143b/tsH6o280C7i2twGy+OMEEy8vJKC557abaPRFi4pQaJzOMvQB0pZy&#10;Rcz0ad4QD2+m10WQ8VwNNy9Q88FDFY2A7Mb0cmsjZ2ktpCXXQvbHpMBdzQgXbRBKjeKFUvnnNUVI&#10;ZYTLeBN4s6r5gJyK4pD0rFCbaI8Piw1BZZS93M9ffhuQ35TgE2MWYnSviELuzJuRPr0WilffCPuh&#10;2vDlEkhspEJSr0eJUeGHZs21txqA8mK0wrSPcOYjRRp4Mfk8N8BN0nWXRpMsR8DvfA6hwDI23BNs&#10;wIVsxuXcEkzk97OxW/CiJFMr8CiICdIbCoZK2QG4LxWOhjr0mS+oqI3XDJGI6vkmTNySxtnn5PcJ&#10;NUHTB3VEDY8o9MnvUNw0wm56BfaQtXpIJXEmL5SFE7bj2Jy1EfOOz8fvv30dj259FtM2/hxj192D&#10;IavvRP81d6LXeioQAovxttaPQG+tYq2wLaUvvZ5LCcAaj7YS6VSDwaqfQNGWYqYpCoQ2WVMgI6K/&#10;L9ZuIKAM2GCtih0p4T2Qono2g6nEBhBw+pnaMnx/00QMWXcHRq2+CxOX3YPH1j+NP373N3x2foVZ&#10;ZiEjmIFS/lfF/+wEOd0H5Rcp4devexWGPdAjsurGaFUlxWOUb6S8I32mO2kpOy9hyEGI8WqtJV8l&#10;4Exh+/sanpOLUb79jyhe8QiyPhyD3Hl9UDgzHhWzrFkibnrgtln1UT2zPsElHJWZ1Ro+LbY3MwFa&#10;1ddFg6VVrzV05J2v0vBtEJwej+Cfu6PyyQ7IGNcc53o2Q1oXRV8IMxSV5ddigenG4FrG1yymGB+N&#10;rAQaX0p2WLIS+J72NQsY/mP4yFTp//BxtVBizSUAtCxATYCxFkW05IrHqgEvkaGtfySX4MWCkJqQ&#10;cSVRhKQmqNQU6z3+LkEtUqvlYoVg/V1DIrVkrPoz3I+/mcvv53RSdV0dX8fjZ0nxvL/8zfjWvC8t&#10;cC6pIVIHN0D1L+OAP3VG6P0EBGfFEUT0DBVtsfKY3LOtYUKJS7ODBCTzLTFwEo6yKB/GDD0KZGbx&#10;sxnWrCHPwvZwLU5C+fxuyCYgF3x+Nyo3vwjv0UXUkVtoQI6xLWbSkJbQoSGAh9u4Kcfv95uooo1t&#10;Xz0+n/onBenY7zyMlTnr8VfC9883ClgIKysmY/i6iSYRts+m0ejNfh1ZXdk4F8pDMbBiifJTTLFL&#10;vqeorMmTE6AoVy48DKxhHjNVOZy4b/SAdIP2EdBQ+mwbg97bCTk7VFNFOSzjqWP4nbXUNaupE9ZZ&#10;sxuHrZvEfj4Z41ZNwdSVd+Nhwsqzm57Bm7v/jEW8F1uzt+KY7RhyAwXs8eXs8dRzQTow1HtezZBi&#10;n/cFpUOtZH6T3K+hZg8dSA/7vJt612397effWspAw0LuEAGQilbRWg0lmXWbpLcJN2ZmkaLkGqY2&#10;Y3A8Zg14kSaOwAsfFCWLb33L479PeLkH1eWd4LDR6Za9FJzIZtGGmHxQLTtj0iosw2+iGYqGmJlF&#10;ip7QLpkJMYIX7ROBCe4XmSGr8h78HIQPM7FEECQIMdEVQYe2Eut3LPAQgFgpHua7AiNT+oS2z9g/&#10;2VXuZ35TouNax1YpEWsGrvUbNeFF+5i6bqU8pwoyAllAC1A6qhoSXmjDS+oBGbcCpxsgY0MLrP5L&#10;7dTlf6x9fxg3/rv/dvzutqitv75lyeG3b/eUrWuJwPnWBIW6JEMRoojuJgRMjggvghemixCsmHUM&#10;+No8KF0cH4Io0uvig+A2oBssOiu4Bd60W+A6S+A4Xx/IbMzOSqjJoxRTyhrwZqiuzO2EB5UktkDI&#10;w2P7eIO1QKQJWfHmmt/jb3n4nkdTtatvhbekLoJ5LcwSB6EzLRA63wjV529AZc41ZnzO572aQGWF&#10;5kS/IkYt3W1mIZF4/YQkTQlTdEfJRwHlwBBiNO6nEJ+37HZ4ynrxtx5nu57BxvwNGzyVDOEhZBq5&#10;/lM+hgietpIibFE5aVOETayvECQBxOzHbUiJvG4SvNOBECWo1+yA7Jkm8qLKszqW1gbys7NZ04dd&#10;8NHoanG0oMZOvBTuCyo3HVdrKlWGKlAYyseF4AUc8h7Bjspd+DhrKd4+Ngu/+fY13L/lSYxeORWj&#10;107G2M0TCQ3D0GvzIPT4ajB67aT3tHM4eu8YRg9thAnxSon1J1ioFPeQ9VOMDNZsAUVoNkymEpto&#10;gMVUvNxML46elPJeLBlhoi3Kj7GmbBNWqCjl5Wn1V02B7LpjlJHu26nctstDm4JB6+/AiBVTMe7z&#10;aZj6+UN4Yt2zeHX3m1h09kPsKNmGU4ETyEMuwU1TG3VPeI/NWBLvHcXUklH0il4rb531PAiIGutW&#10;lUwlWbv4pir3SxwhKjRFybSsvYwHFWcoZxvcB+fCvuXXKP9sLErmd0UFPWjXghjYF7alIYo2he88&#10;miJLcHHPToRnZkd4ZiXy7/aoJrDY5hDakxvR+24O5/S28P2tE2zPxyNzahuc7NMIp7s0QYpZEDGa&#10;0hapSW2RpmgMgcSKlChyQpgQoBA+shR94eeCl8yOhJHEKAMwFoi05esIlEQAJQIilyDF/B1eeuBS&#10;ZOSS/HSmURqPYYAmDA+Rkvzms8ugRQsrWvVo0ikmP4USqX6rYa5LFXkFGNbf2qpqb2Q/s69AJwwy&#10;GcpV4Vawka0IlIG6cERKEKMhNPM9niO36fxuupkG3QGpCfFIi+/Ie9oJqfGdcJ7blI5dkJLY0eQX&#10;nU1siTPdGuNw1xtxbsxtcDyTAPylJ7zvxsL9gRJvCaxmurJWbW4CdziPyZHcEtVm+nIsquepFks0&#10;RUNDGlpsBO88axFGP+HWy30dhJ3SuR1QnNwNZZ+OR9W6J+D49l2E0rciVHKM+jOD7a6YDdXONqhh&#10;CjkoLtipM9z8TzP0FGUooiE/H8rFzurD+ChrA14isDy89SWMWfk4Bq68D33XTGVfvYN9bSK6bxzO&#10;vjjSREH6bB5O0BhFp2EchpghGYINRfkskSreyn3rrqiIoqx0JgzYEGQi1bol3QkxEkVc+21hX9WM&#10;xY13GOm7cRJ/x8pVkd4wNapUn2rrSAwl2Azl7w5dMQWjV9yNe9b9DM/t+B1mHngPq898jAPFO5Du&#10;PsKryyScFVJbVhAbquigKFLqMH3cgJzRp3L2lNRvRUm0phw/ZL8nVFCCcvxsdFwc3M9OHesiuLgJ&#10;MYrCEP40ZVzD9qZQpqCHxxSsmIkWPISEBzR63eht4wDxbyXrSiHzb2jB1eAxBL0f0VY9TQd7IMEl&#10;mtu6tDF05OVw08ArTySSYiFbY/JEJbRhAogAbahWXZbdNKChffiZICOkJF+CisBF9k9wczHXlI59&#10;TYlAiiV6T5GSCJCEAUcwIigx71Ei+yuSo6gPv2dqoGkf/b5gS2khAihdA8/Xyn8JH0cRnHLa03LN&#10;Or4ZriqNbjSiH0h7XkT7fqEJqr5tjN3vNylf90aT11aurHVNGDf++/8+e6BW7YPvN3vq9LyWGfZD&#10;sVZZ/7JbAPvNVtTFDLPowYTrt/CiNc4mWNHNitwgqxIvb3gFgYB0psRfE54iFGiczM8bAA0/KUNZ&#10;0Q2CkYfvOwhGLr52a3iHW90QM92M+8FBWuRDEplGGoDG+byq5OcgyJTx5nNf2G9BoPR6eEqvhZs0&#10;aormEFochCnVmlEysZkSrQq7WrabD0GhOhUGMus3OK/mfuHpYPzMWg5BxFkb3vJYwtR4OvC/Y+P9&#10;gnKADTmHDZrgoUbPdq3GrYRSi8+VcqpOEM7IUOdTDEUdhopJs2Q8virY3MUo8xSgPFSCMvoZCojK&#10;s6oMKTOenZdAohVbDahwQyoyjoE4xxOgJ8Hf1TCUYMnNY2saskr3q/OrvkoVj1qCAhQGc3HBdhZ7&#10;c7/H6vOr8a7qzqz+Ne6l0hu3VIqFym3NcHpGisIMRY+tg6mICDIKGWtYiMpHNRP6bbgTAzZOpTKc&#10;RCU5AVoZ24xty1OTUFHVTNbrQ0iJeHi9+bkKRyknptu2Ueihegw7JVSKXxFiBDOEnt5UggO3ahn8&#10;OzF8zTSMXH0XxqyaSq/ybjy08RH8fs/vseDsQnxdvhNnAqdRECrmHaNnxnusPABxjCYc8UYoEGMW&#10;WVOujCoge6mENLVdIieLrGOG7rTMg5bt9wZsVJYVhEMaE9sFAvbXCJz4EE6CX/mah1Dw8UjkLuiF&#10;gnlJJsFX065dc7SytWalWNNePbM0ZKAKqg3gWtiIhq05DVhbBGd2gfONTsh5IBon+zfCme7NcKFL&#10;a6SYVZsJCTL6BIVLhlzRingChbXmkV5HclmMYRdIaMVos7q0thZgRORiJCIiBhYk8ZRLqzwbADCR&#10;EUuU3GpEOSJh0e/qe1kEg5o5LgKbyyGG0KKhI35mlgKIa4fcuFizPEBuB+WaxFtb5Z3wdy8BTXj/&#10;MIhcAioeiyBSswKw9dsCE0FVjFlYUlOgUzu1IQy2wXneU8m5rpRubXCuezTOdm2D091b4UzP1jjZ&#10;sxmO9W6Io/3q4dTI23F6Uh2k/6we3G/EATM6ATPjEdBq5cpVSW4Bu/KcNGSoCrcmwqIkXc0o4rPW&#10;rKHZzc3woHdOQ7aF2wk49UzxufJF7ZCvAoaLhyD3s2mo2PEKvCeWIpC5Byhh27KXEFqoC9i/5f6Y&#10;VH4aWBcbbzX7fnnIBmoHZIZysLfiID65sAx/2PcOHiRQj1/3MIauv5f99V4Cy910QKYQPiagK8Gh&#10;m6IfX40gaAyhA6H+PMosD9Jv7RgMWDvBRENNRJR9WtVpFTHtQ8eiN0XTlAUvqpOi4SWJVQmcsl11&#10;VyYY6UnQMcPJ3N+s5KytIjLh2UOD14/DsFUTMWrlZExaPQ2Pbn0Kb+x/D5+kLMdXZd/iiP0YMn0Z&#10;1HOl1FUV7I+ElYDdAhWjxzT0TkdEyfdUdoo8aQjI1FtRUr+H902RFnZ23T8fdapqazl537REpGps&#10;VRH4tPaSQxKs5m/YjX5UbRszhE8drJWzDazwtwQoVnSFcMRnYKUC8PhU8GZJE4JUkOca0iKMwR3w&#10;uF6n7zkeTnsHgktjOtw3I+AilMiJF3xEIiFhm2WAwUQ2ZCfpICu6QntkAUbYmQ5DirUfhe+ZiEyN&#10;Y/wzeNHnqlVm9ouAykWRnb70tzl+je/+S6JzCdthRXM0ZOVz0W5X16HtrodAGeElR8sZsN+vbonV&#10;r7YqXfdaq+fxeq2rw6jxf/PvzEethp9d2uKo41t24hStdUSIUEKuho0qboZblXL5MHyEAq9bc7oJ&#10;ELzZAhoTutJYnRnaIbiU8KYTKsw4n6Iyzmv5HSsnxu3l9wgVymnR9zXuJwhxk1rdzhsptQlGtxrx&#10;2jXT6TqT5exX6Ey/QdAxi1sRhDTc4+VvuCt4XO5jiuo5ryNcXQOHwIbg4+FDU9a1hp20HlOw5AbC&#10;M6GoXGTM9/n7HoKLi+fjcltDX7rOgBkD1BDZTQSZZnBVdOd53EXifouNdxMb/VlaxmLTAUL0CNTQ&#10;TVSFAGNmIMnt5/uynlbURSKvQd5UNXJsmVh3cD0+2DYHM/YuQPLJz7Gu+Bv8GDiF00gxFWvLiR6q&#10;kOlTLgcVm9d4ZV646D3Y2ZGraYHtNMpuLzu6nx1PCWUenodgh/tIQn47z7mKBtkGj7ccjgCP6i9A&#10;mj0Nuwv24sOjn+OPu97Gr7b8FnevfcgonCFrpOQIJhsIIFRGWrm6Bz03zVDqtnEiX1semOrCKJ+l&#10;Nz29PptGGulNQLGS/BSNGWe2ghflwWhKpJScwthSdApH91dY2kBSOCzNfVRHpu86vl4rpTsaQ6h0&#10;R66bhDFrJmPsqjsxac39eGTLU3h531+wJHMldjt+pFeaQWVfQVVlJe2FXHwOmvGlysfyyjykFd4j&#10;P++NhptUKE+rZaskulSWh/BpwEajd/zbVJZRNMadTSVzHMjeDtuBZBRu+i3Sl0xC5tweKJvfEY4F&#10;1gwlzGkF0IhhViOEZjVAcG49hJK5ndMMvulRwAedEXi9Gyoei0fm8OZI7dEMqR1bIq1DDNLjrRwW&#10;M9RBQ16QkECDn4jsuASkxxES4mi0O2h4RCAioCBkcH8ToTGrQrfjcaJpzNvyOIpeXIp0WMAgSQwL&#10;XwseeByJgMWsFxRZ8JCibU2giYhAJjKL53KYsEBGERkTueH7mTzfTMJLdnuClGb5xGl1aV5XWCJ/&#10;57S3oEznYIaPOily0g4pvLYL8dFIpWh4LJLMnNaxLWEvGmmd+D6hJLVrC5zXvezTFOf7N8Y5QsmZ&#10;/rfi7ODaSBlZFzkTG6FwWlNUPtIarl9GwfNMWzh/2wHuFzvC/UoSfG8kIfDXRFOUDtPbIzQ3Dv7k&#10;doSVFheHhEzuC8WtYoVzWsM/W0OFrSgEFyV285l7ZzeCa35zlC+MRvaCLkhdMhJ5G34B94H3Ecqi&#10;vig7QoWfT6h2sE2x/bnYDul9qBaLg0bYRqNbyfYrZyMjcAGHbftNDssHe9/F05uewbS192M02//w&#10;9eMxjH1TkRRTH0XDuBrGYZ/rt0VFK4ej57Zh6E0HoS/7VR/1JQ3nSuhsaGtVprVEr81nisKwn/Zi&#10;P+2xfSK677ByZLSumgUrKjRH4W8qiX8A99fKzYKVgRtGEqRGYhS/P2nznbhv08N4ac+rmHVqPjbk&#10;b8Nxz3nkB1WwUmjhYl8jcPgDxmlwEVDkiLGbKnhCXWcJuyLM+kJe5bkJYAQS1jCRilT6/VruQHhS&#10;gXwU4WwoG985TmJ95ff4NGcL3j+0BC+ueRMLvv8Maa4sAiEBhpDj8bpoi+zUAS4LXkxERzqa//FH&#10;TWSH75vIDMFFEyn02xrKg1k9mvAZWERgeRgOezfaJ4KLyonQFgXp+AZNWZEbzLCQartEoAG0dRY0&#10;8D0zw1W5MKq8S7tEkIjAiQDGbAkHWrbmknAfgYeiK+F9I/v99O/L3tNvmmGkS+AiMbODzDEFT4Ks&#10;y49bUyIAFaANtoIVPF4lbTfFQ9uvyTC+qtsJ5c2AjDhU707Chc8SsfK15kVLX2r67Ov/1/Byem7r&#10;Jikftfrk/KLmruCBDghkNYRXmc0Vt8DHrVfJOSp5zJMVsAg6/K7rCQ8EC4WZwgQpEf2Zm0gCNfCi&#10;7xgIucZENzwkVD+31sPWxZPgCB2CGEU+rKlmyldR9IWwwc9DvPmmCi7hRWISlJTIy8/McRTWCh9P&#10;1KvoiWAF5WxIApVyfr+cjYXXIXgJlbFxaXFJNib9vhKTlWfjcyoiowiRIkY6fz2kcN2Xqr5wmKnT&#10;iwkoh2niMtnkS+gzRfJfqJQELgZeaDjZ2QQwSuA1SwtoeIedQv5ApicPa89uxStb38Fj61/AtDW/&#10;wtSNj2La+kfxs02/wJ9/+DM+P/cx9pbtwmnHIeR40lEcyKOCK2VHtPGX5KvR0uqfOjuVoN/Fjucm&#10;yLj5mYaUTIfk3/QstC6T5iRozNdL6DElwfl9YhGKQ5U4ZjuNNSkbMO/4Ijy37RXctfohjFt+J4Z+&#10;OQ6DVo42Y+iDtk7EQHpmJnnXhJAlKg6lar+jMIge24AtVKrKaSHoRPJgBDCK4MjD09+mym9E+VLM&#10;0giK3BhFa3lwZsrmhlHov0ELso3BEP4tGcjXqgjcb+0kDFpzF0avfRgP7ngOfzo8A6vzt+Cw5xQy&#10;Azn0vCqpJKXkXDQSxBEnFZWTz0NDdG56UZ5qPhobP5eo4JSejxWRUTVNwaC1WniAio7fVW4MgROF&#10;exA49zmqv30ZpWumIffDPsifGYeKmSrd3hrOmYQVralEaAnObQXvjCj4ZrA/TU9E8O1EuH7XHiX3&#10;tEDW0PrI6NMQad0a4lwXGl1KSpfmSOtCoOnUigaaRjmxOc52jsKZTlE4R0npGoOUbjHQooKnk1ri&#10;bKeWuKB9KecS+DqxFdISoggRyptphzzCQG4i4aBDArIoVtSF8BHXFunto5AW1wYplLQE5dAQChJj&#10;oCEgM/yj4ar4GGRSFNUxw0omd8QCmPQOBBYCzUV4UeSnIyEnnF+S3ckCHEVIdGyt5CxJ43WkJrW6&#10;KGkEuFRe5wVJUjOcT2rM622I812b4Fw33pNelL6Ek35NkT6wBTKHNkPmsCbIGNEYWeObo+CuKFT8&#10;LA7Op+Lhe573+JVOwJ+6An/pArxNeSsJobc04ysWgb8RON5uBv/7LRCaEY3grHbwz4wljLRFYGYM&#10;fOFnaJ/d3FTBrZ7bDPY5LeAirKgInYoVBudqIcYWZrFFnwoYJmt4qQ1BNgElbAsFy6agcMuz8LHv&#10;BnK20gE6yj6Yz57GNqfIbHiYI0hR+1KyucAlK5SPw87D2JS7DrMOf4Bfb3wSj619EHetvBOjVmnh&#10;1rGmlEF/9jNV3dZihYMJLIPZtwYRXgYSIuQMqP6SyUHhZ5HhWvU9E/3UVGT2X/VLLQA7kI6I6Uub&#10;BCWqrk1gYd/twmN2Yh/swuP20IzFDRMwWEPG6yZjMB2JoevGYwRl1JqxBKoxmLbxHjz13VN4++zb&#10;WFG2HHtce3AulIpcEztSQQi/GZIJOKmLHG7Cg4bHlKsWhhQ5XaqmTYLxu9gPCStGdH+8ioJ4CTf/&#10;P/beAkCqK9saZuJGPCSQBJd4gjuNNt7dNE5cJ24T14lOPLjFDWk3WtAkBAIEDe5Od9Pd1VKu61/r&#10;nCpoMpn55r3ve29m3v+a7Nxbt25V3WN7r73PFjeVtmpUeY/ikG8ndrjXY2XFUmTsTsd7qybivqLn&#10;MDr/MSTMexhDcx9CUsZDuDPrGczYNBdbAnsJcZzGyipHf7/AY9RqI/AisjmmDIQxiqIsPEYBVZ4X&#10;A3IIPCPL+Zyfkr8+SZkRD391M4KUukYORagom1xoNWeR6rKd51BmWR8TszMhK4zkCeXS8TBkKzNt&#10;2RprzTDla6JA4vg1e4+Rr78DMmJgRZ8T0Im91lHAQ6BDfjM24in6e2Yr6TcUe8+Q/W3zG06+pmzW&#10;Lojx2SGZ4pKVlLOVlJNqb8W5iJRcitDmZjiUdS1WTLxh79d/qv9wzqv1z4pCjP+6v+WfXHHhr5+2&#10;+GjXdy1qPEubUFtQNeZL2YB6Jrw4oAy6VXXZgLPZIAIWkslUywEwPi9EbzFTl+lIma8IVqxDrKwk&#10;JN4b4KDJn0ah2Gbfzxw16AIk9njcxKXO5vdG3zPp/AksbLZCfo6ASMnnwgRRQXZsUCBJz8PvDMtf&#10;RxT1qJYlRUeTztjBczkbyYrDewWYZPnx8LtkuRHQMr/B35ePj0oGeBwXwlXZEtVlQ+CteY2Mp4gA&#10;YDPhwH4yphIuBLcBClx+nOQCDbLCCMxwEeo6FwEvG2CjveyScAXWe7bii50puCP3YfRLHY4uKQPR&#10;OaU/4vMSkJCZiISvByL586G4c+6teHb+s5i4cTLSDmXgB2oXv/q2Yl9wH4rDxahQaLW/glqMTK9k&#10;DFqM/H2ZXKU5GGMouYf8Prx8Hq+x4JCJ8GgTvMmNNUhQpb31cuwM7cVPrlX4Zsccgqh38GDRExid&#10;cyeG5oxFfPZwxGVR+8okEyWTU12mDkqKl0XGKlDCZ+9mtDwxTzFTMVJZYcRIyTT5fgy4SGsTUJFj&#10;oQ2ptNacTqQYkNFvdBeJOcvxkN/bKZNMOEvfM4JMfRR6pCQh7psEJM8ah8fm/QkTf5mMBaULscG3&#10;CYdQbHLpuNheE1otxqR+MQyL5wSYAZ77+Z7Jm2HYF0dRgoaaoWFw2ociwOFqJRVzDVADc6wHDsxH&#10;cN1ncBY9gyNfJOPQ1A6omHYjnNNboJqCTkXzVKfGPYlMbnwjRD5oisibTRF4tgmq7r8cZbdfjkOj&#10;6mHPiEuxK7kediXxmEBAM4TnA3nsL7oM2/pegi29L8TmuIuwqccF2NzjQmztSdDTsx7P+V53Xu9y&#10;ETZ2JLW7EL+25r03XUjgczG23nQptrSuj+1tCA5aX4HtN11JsEPAcBNBD2nnTY2wTeCHYGgrwYRA&#10;0lYCpu2kXaI2BBwESztIu9o0xZ62BCM3KdGbShtcRcDTkiCEr29sTgBCMHRjI/OZbW2vwNY2V2Jz&#10;mwbYeGN9bOJvb7ypATZcfwmf7xLs7HwldncjxRGsEZDs6VsfewYQlAy+BAdG1EfZbY1RdU9zOB9o&#10;Cc+jVyP4LEHIKwQjb7QjMBG1Jzjh8V3Sh22B8TxOJGiZeCMiE3jvpGt43hKY1ILvtTDgxPfRFfB+&#10;eBm8H1Fb/vgyghVb+iEwqaFxtBWZZHRy1J2qfC6qRdTE+DaZCKMJDWyyOY6re3ILVCmT8syOOPhl&#10;HxxOvRVOKhyRvXPJM5dRIu+mgDxMYVlOhaWG88sT9bcI8NxrtjPKIuXY6t+FwpIfMHHTZ3h0wbMY&#10;ye8ZRADUPyWRPEHbuQOMBbRr4VCTA0UFBk3UDsGJyET8mTVE0K91RiVAuVm01kzmbYIXXVcepxgp&#10;h0vXnESupSS+N4zrbRi/MwntCWTacn12KlB222QqI8MQx2txXG+95g7EoNREjFCK/axb8VD+w3jt&#10;x9cwa/fX+MHxAzaRFyqxg5xsq5VjRevLrCMqAOQ7hh8ax3nts/O1smp73OS3TipcVCi03xsUUFEW&#10;rGqu2XI4ImU4HDyE7f4d+KlyBTIO5GLahk/xCnnSLSn3I+mbWzHwqzEYMGs0hmSMI5Aag56zEtHn&#10;6yTcnnk/Plg7FYsqf8au0GFUhAgRBYYCUkwIVGR9JU8QMLHWcyopJIVVa9tKW0ziD3wwPi/XfWgr&#10;eUEugc8bVGJHwFN+E5V5ykcKbgNSKC8EYmwel3Moi6R8KzhE8qw2CbTEgEttioKTfzmyoEcWI8lK&#10;YymSnPZSJhKoBVynG2ATcpwN7L8IkVVNsOWTxljwZtMNC95uNiAKL/7r/zbObnH1mllXZe6Zd2Ug&#10;tJEL/yiZbQXBS9l5FPYcJCXgUWIdNkrAxZAZNBLBRGyPz3pES/AT3Jj7ZUGJkpCaAIQBGOqMGMUA&#10;C0nfIeQXRZHmu/jdsd8K8pqtu2QtQKqEadMXCygJUNmJZCaT0HD03BDf0yCIVHNJ0Uwxy4tIlhfj&#10;wMsBEUgzpjX57TjP5e9cBndlB4Kv+zj5P+ekXsZJv4sL4CgZFSc7GROnPie8wuliZkktWopDon7K&#10;R65bah9cGDWRChyMHELavizcVyCNYRx6LaB2830iOhb2osbTBT1zeyI+tx96ZZDSEtB3bjIGzh2D&#10;sZn34cHC5/Dqsvcwc9u3mHekCD87V2F3ZA+OyjLDxW8sM2IWXHuGqNVoS0km2IAR1AQxXKTKeRCU&#10;0y+fz2hDBDo+MhoBmWr+O8Rn3CBz7P5cfLRqEp5d+Cpuz7kPQ+eOQnxKMnpnJZtkUp0zE0iJ6K6w&#10;azFMaX/z+lDr62PM2SZvBAGI0QapzYliJmtjoSHTNWZrHtvzXjkHto2SCdXWFhWpaxEZs8ofGI1S&#10;n+P3kPSbfahJDkgfhsQ5ozA27Q48veAFzNj8OeaXfY/Nwb0EMlXsHXkFyXnXghWb2C5MpiW7mQ2j&#10;VDSTxlH74wp5NxV3A2Kw8lHgGGtbjhTxuMjXDiGy/2e4V3+L8oI/Ye9XiTjwSWdq4Tfi6IzmqJ5J&#10;8DKjCVyqSv3xldT4tYXEtfXB1TzegPBHbSho2yM8pQOFbkcEP2qL0HutEfjLDfC/eR2Cr92A0Gut&#10;EXr1BvheuB7e56+D+5lrUfPk1ah68ipUPNYC5Q+3QOWj16Di4WtQ9sdWKLmbdOfVOHJbcxy8pSn2&#10;j2uE/WOaYN+IRtiX3BgHhzbFoUEtcag/qd9V2N+rFfb2aI693ZsQUDTF9s6NsL3LldjS4QpsalMf&#10;v95UnwDoCoKhRtjTpgX2tr7GWFt2XSPrivVJMQ67N/GzBEeyIm1sT5DV9ULsHXA5DiY1RvHoFii9&#10;+WqU3NoK5Xdfi+oHb4Lzsdbw/qkNgi8SiLzeCXi7I/AeAcgHBB8fse3vt0Loo+YIfdg0ahkhcJhA&#10;kBEFEPI7Mb4nPHdObISqjy9H5fjLSA1I9VEzsb7xVfFPbQL/lGaITCVNawxMuRwhbedNugIBZcyd&#10;1gg1HKPq6Y1RPa0hnFOVzl/1rBojMJFgk79ni3Ry/RPoVE9oiaMTb0LZV4NRWfAoPGs+QnB/FvnV&#10;GgrgEi43D+eRQLG2c0lcVybiJexCddD6oS0t/wmfbZ+NJ394BWNy/oiBmTdzrY8yTvEdMznfBf4F&#10;RAhWDEiRxTOacLLDvCS0JZCJUWx7J5aW32zTCrAYKyfXiSIMtQ1s1p3yONnXqiwvXxd9Vj4z7YqG&#10;okOR/Y3OGVxnKeQ5KSMwMGUkxmXehmeWPI3pmyYj73AWVlWvxE7/bpRGjsJFMOY2oEw8hEvDGyIO&#10;Ic/zRbhmguSDUqakLClxXBW8gUrywBquJfWRz/SVcrU4yBP3+PdSqduEnJIF+HJXKt5YOR5/nP8c&#10;huc8gD4pN6NH6hh0osLSKXc0OuSQ9+QNN3lrevN5+5MHJacOw81c/299/2csOjIfe8P7qI5Vcs17&#10;jcOurZtmrS4m0iiqXApg2YhOpVzgE+k6XyvlHzV5gpefyMc/Z5sepdzpA7ejCQKV5xuZFgMvNmRZ&#10;4MW6Gxi/zmhUbizK1QIVyTrRvwN4EQmw8PljUVBsR8B7FpwELx65Vzgpo8t43HkFqgoaYe93V5Uu&#10;eLvxBwvfvOLyKLT4r//75Zur6m/NbPHRvrxW1Z5lV8G9tT41zIbwFteFt0ROthoUWTgEGE6y20dR&#10;5yRjHZGgjwEP02jbUAEY66BkO+D4QFqytYWOD2Jts5X9HnYev1+WF20fxfbwLLHj+BzWPBa9Lwqm&#10;DELkd8aux6j2pIlds9FSbJPZNrLffawt0W2xkPNMIm5qYJV94Pc8g7B/NsHIKjKs/cQobgNelJNF&#10;CaOC1D5MES9qILJsmCRIZitJ2ryXGlg1XFysW72bMHP7F7iHTDAx71b0zR8Jkxwqx1aT7p3bH70o&#10;8HtQS+qelWQcWWVt6JMxhot1LAZl3IzEtNtxKz//9LK38PHaT5CxOx+/VK7HLt8+CmsHoZQqPKuC&#10;M4Uyf1/VUhUH5aQm4iZo8QUovMVk5RhHoWy0QzFfkqKYPPxsDdtzNFiKfb79+KliLWbvzMY7K6fg&#10;9qyH0O8ramnfDEYfAqze2uKR5WRebzLZHgQicQQx/QwjjuWDMVqhGGkuGSmZaWdZa0wq8iT7Wg7C&#10;BCbSIhW+2T5/IBkswY20zqgfjdU2Fbqpe2J5KKR9UkvMTUa/rBHoN2cEElNuwV05T+CVpR/h2z3z&#10;sNq7HQfYK1XsE2eQ/UJGZszW7IsAz71y3CXJcVCMzDAz9oOS4Gl/3sM+0mcEAo3Zm0IpohIQ/hLO&#10;67Xw7M3A0WWvYBeZ6J5vumPXtGtxeGorVE66Fu6J1xLAXAX/B83hf78pfBTM3olXwTWxJYViSwrg&#10;5nB9TK2egtpD8mpbQ47A4y2FSNrqCFN4RiZQsPMYntjKEl9Hxl8DjL+WAOkahD+m8P/gOgQIAHzv&#10;KdqpJQFRS4TeuIp0PSKv30hARFD04k0IvXAjggRFgadbwf2Uiqa2JKi4GjUPE2wQ/Owe0gCb4y7B&#10;pk71sNFs5zTErrbNsKt1c+y4qRm230jQ0rohtnW8HFs7XYKdfevBcXtLVN/fCsFnb0L4z6R3bgDe&#10;vwn4qDWfsTXCH/IZ9IwfXws/+yRACk24im1muyc2saSkfzGrx6TL4Z1S35yLVLlZVhLrRGvDlOVk&#10;61EoM8GGcq54Jje01+VgO6GpyXIbIviIfFSPfXIJXO/Xg3P85ajmPY7pzVBBoOmY3hw1UwQ2+T3j&#10;9QzyfyEIJZVPuw5HCEwPz0mE88enEdoy3VYPr9lIXnCYAq6GyoyNaJFiYLZpuc6UT1uu+LtDO1F4&#10;OA8f/vIh7pn3MJKzb0efTCWNG0LgT7CRLeviQHQnGO9akGjyoAi4dCGwMMkkcwkquGY6EJS059ro&#10;ILBvLJZcE1pbXAvW/0VARdbKmF+LooOS0COf6zSfR64tpffvrAr1XDdx83l/IT+Xb8FNt9RExM8e&#10;jTtyn8RrBA+f70nD96U/YptrE8oC+9gmB3kD14h4mwEg5CFUAOS74uXRL2uv4XPiJVQAqKwpSCEk&#10;p1nyvZpIFTmkiyCuHPsiR7DavRk5Bxdi0trP8Oz3b+LuoqcxJP0uAqex6Js1ljxvlAkW6Mi+ap+R&#10;iDbZSbgxS0UcR6JTIa+zjSpr0DdzCIaTLz5GZfC7TV9he80WVEUqDSdT0Vyf3w2PTwksyZe5vo2v&#10;iyI65ecmRSaiwgEuA14CMhAZy8tRnqym8pJCUPYKPNWJ8FZyHVfWo+wTQJEcOZkCXDJDMkfuBgQx&#10;kh+8flzO1ZY7sfd+e+1fkbSbIh8ZylK1lbJQstbvOx1O1+kIVJyK4CHK+H0XIby5GfamNQpsmHnh&#10;nFVT6zWNwor/vj8sqXPKypmXvrZzTjOHfwc1REdz0iUIlJ1FAMNBoAAPuaLRP3LeqQU6RBL2Evo6&#10;t4NpLR06/vUg/kdIg328UwWUjpE6+ARA849TyGwNHafYdTMhOVCotPuI4GtNzFDlxfA4WsFZlYig&#10;51UClzwyrR2UYg4DSiLUMJTfxTjZGq3i+HYE8b1B/EEKRxNxxM+URvZjlfsXTP31UwKBBzDga1Wb&#10;TkZ8lhbjIGpi8Vy8A9GDwEVJn3pQyEvQd+RC7ZydgI5Z1KwyBqM7NY/4jGQkZozF2PQ7cHfGg3hm&#10;4UuYtGEqcg7kYm3NGuwJ70IxtT5HuNyAEdX5kMZh8xuwKbK6iBFJS4x4SBTeZvuLTZSAJymip4qM&#10;q4TfsTu0D2t86zC/aj4+2/kpXlj8HEZ8Owz9v+1PTYgAI30AOvE52/P52+fLP4bHeQMs4zXmb1uu&#10;QGbrLjEtSuGeMmcTyGgvXqTkeh1Nkiue634yZUU6dVNOGYEYk/gqHu0L+5sIJ5nQO6QTRKUNY5+M&#10;xMD00QR4t+DOzEfw3II38PmW77C8fBV2uXebvnBGo7sE8EJsdywHBDsGyrMhR74AwYu2nYwzX8hF&#10;0EpBFari+xxrVbmmpgaydRP2SnAX2pUJ58oPUJJ7Lw5+OwilM7ujcno7CtRrEZAV4SNq9MrKS0EZ&#10;oWAMTZZwVX6QhsYaoNwibgpu+VoYmqjoFhLPlXNE9XKUut5YB/gdOor0nmfClfB8fDmB0hXwj7/S&#10;kAoMHieCIf6mpWYI8fOhaU0RFk0hQCKQCo2/muDneoT+0gb+l9sYy87h2xtjV+Jl2DagHjb1vBjr&#10;O5+L9R3r4tcu52JHfD0cGd0IVX9sBf8z1yD0+jWIvMvjB1cRXPH7CCpMCn1ZoMz2i81MK4Bhyi2w&#10;zTEAYtPr/5ZsgjhbIFGk17H3on1Um6L9FbPOqCiistwK2ATkeMujuUdbQFNleSEYmtkAHiUhVM2q&#10;iSRZWaa0wqEpbbHn8z7Yl3ELgelL8O6bRV7xM8d+D9e7QmeVz0nCkOudc8MZqDF+aeUU8geCh7Gk&#10;9Ht8umE6nl30NMakjUW/2QQiqQQdBCqduR66FQxF98JEdC9IRnfO8R4E8yr9YfzBCESsv5i2e7jW&#10;jTXFXj9OAiwW0AvAyP+sQ3Y82uXwyNcC/AJBqndm6p5lDjTh0sqmq/Ifcen9EZ86FKOzbsXDi5/A&#10;m6veQ+rBLHxf/jM2eXfiQKTEbLvI3dYqNVYRUwoCpdznIWq55TU/FTOlcyCfM7yO/NDL9eVEJYFE&#10;GUrDpdge2IXcfYWY8usXePH7t3BfzmMYlX4nErNuxgAClb7kY0rPoIhGtU+W1Tj2R+9oZfvu5BOd&#10;spLRNodApiDBWJ+6EZR1nTsUI3LuxF/WT8TSyhUoDZWRl1FZMwqKtaQEOT6KHJJVPOaUGzQ8T9vq&#10;Rl0zFhq1JRJWkss9ZIzzEXF9TLByC3xVXMPVl8NffZ51RZDCLrkX82mJyb+oDPz3J8lXtk+7I9o6&#10;okz3E6g5Kuog4KuLQOVpCO45A+EtjXC4qDFWfdqsZOWnTZ6Mwon/3j/FZK+a2eDpVZ81KXNvuB7B&#10;fWSwRy4kgFEK/bOjTrvHBb+JKzdOSLaxx8ALSRYRJcOxZAfWfjZ27R+nEzv0r+m4o9HvEQHIP0IG&#10;pMRe85xtsJ7esTYRZVadA3fFJah03ARX1RgEvR9Sshdykiv6iCidyzRCQajgxyCXuUlNzQUus7G2&#10;ZMx+LwGBhKOsNNrI2Ie9+LHqJ7zzy3u4a979GJI5Er0yCFjIWLqYfA0kWS6MOXgg2mX2IRPqgw7R&#10;JHPdVFV1Pu+n8O5JTapPdn8ygcEYkDEUQ7NGYET2LdRmHsYrq9/AZ3s/xaKyedjiWYni4FZURw7B&#10;JX8ZpdamoBaOEVohTiHjoVbCE2kmsjxou8VJQKMEeV4u7BApQOZdEzqMw75d2FS1HouOLMGU1dPx&#10;YM7TuD3vMQyn8I7PuxlxhaPQpYCaU14i2hGAtCWzaausn/Mstec1UQde70QNsSMBTee8ZDLcYWTy&#10;PJI65460lDOCwM2CnM7Z2j5ivxRQEBTGE8go4Z58cPqha0Y84sio4/kdg7NHYNDc4ej/6RAkfTUc&#10;92Y+jFd//Atm707BSvc6UzBSJTMV8eFS7RiBUIIWORISs/Ccw8wx1FZcgH0VoIAKixGS/AGnsdTI&#10;nylMcBfyVANuzoWq7QgfmA/n6skozbsXe7/qh70zWqNkcitq8hSmE6PbSaqdxGNoYn0EJ15MMKHC&#10;kPWgQn02/bwSpEWFrQTyBFkSJKQbHQMtMUFugc3xhGqxe2q/9hmAQJCjSJqpqtdTD9XTLyZdhJrp&#10;l5gw75rJl5kom+DUVgRX1yI8/jrSjQhrq+u9GxH8S2v437jBkOf1a+F9g2DnnWsQlmPyxKvYJoWR&#10;NyYwUEI3+1seFaycXJ/fe5k5N69lOTHE12xrzLIi8pPsdo0FOgJ0AjvWoqLv1HkjQ262S+n3j5MF&#10;Q+7J7GO9Zn/HyEmAVj2lKakJqhUGPaUev/t89ndd/lZdgpdLUDG1CUpntEXJd0kozX8CrrXTESz+&#10;keO6jQujmOuCEJ5r2Mkxr/IH4Ax6Kfw8vFaJisgRbHH/ioKDBZj0y3Q8NP8pjMi9DT2obHQgyBBw&#10;N+HInLM2JxKPBBYdOY+NdTJqRYk5tJvkcvzccSJIUWQRqbNRCqzlsX2+0u/35/fyN4qGkAj4CYxM&#10;pF/+EONIL6f7OAr/Hpkj0Ct9FNfnXXhyyUuYuG4GCg/mY7N3HUqDOwk4SrkGKsi7VClJ+Wl9bJsH&#10;1ZznDvKvSi4IF/mDgvgI883ct34r5Ht+gjc/11LwKJWzUmz2b8eimmX4dG8KXlr5If64UNtA96J3&#10;zjjyuBFcx8rAOxSdigaxX9gOKiId8nqhw7xe5Ak90TG3FxUVruvM/gReaj9BDXlJ5/lJ6DCf7Swc&#10;gl7kFYMzx7AtLyKzJN9k5BVkMpm3/R4+X5TnGgVT2/l+c5QTteF1bIP83pQQlKoK73fyyl4qKMsQ&#10;8s5AwPkYAUs/eKuoIMiFQAEdTsq3qAIdc6Q9AbyYa3+DKJf+U/R73/VfSGZXQ0aIKrZXRggF4Tjr&#10;IOhWSSBtGZ0PlHCdL6Fi881V4WUfXLlg8VuXxUXhxH//35pPrmm+aW6LrzfNbe7xbb4BKG1M8FLX&#10;OLjGLCi1rRQngJdjAyegYsFK7N7j136frHNQrYGqTaYzj3/3/xMSQPk9MiCGzxQNb7O/z3PnKRxI&#10;hV+fA2clGWx1Nw7iA1wHUyjdlnBB7CNpj5QLgwvAOKrxzEQfaXFzsSuVtaq9+v1cSNp/lUmZGske&#10;/y7MLy3Cy4v/jMRvRyM+JQk9c6idkbmZombK38BFLeq+cDB6LRpKwMKFPK8fulFYC7h0ze9NYR+H&#10;jjlxZH690DW7N7pmcdGnx6NbmkKOB6H/3EEYnZKMJwvvx0dr3kJeaQrWeH7GNv82HJaGRUDiCjuN&#10;U6tK6QeogaguiDQY7W3XEJjVqG5QyIkQhXjIRO4oZ4KsFXII9pF5VxltbeGRZZi06ks8aqKX7sGg&#10;9FuQkHsn4sm0ulFz6pKdZBLTmVL4xgSufDBkYiTlkOhAzasjtdDOUedCldYXdc4eRuBGxpWrEgay&#10;xiicm31jaqz0RdwCapYLyPQVNprTC52zeqNLRh9qc/HoX5SEAfMTCfAGoV/KYIzMHIcnv38On+76&#10;Gj9ULsfu4C5qzBXGrO0hc9N2mokQYT8IeCqKLBighkaGKMBiIsnYL6IgGXeImmfIw/F3kwG63YCr&#10;lGuHAu9QLpy/jsfRxQ/jEH/3yGcdUTnjRrimXw0nwYyLoERbI4GJCru9kCDmIgKYSyhMleFV2yYS&#10;6AQdFMTG50OWgygYETiR9eUEgFKLDKAhEDkObOTPoe9rQGGuPCaXUaDXQ800Ahcl1pt2uSlAWBPd&#10;mjFFKA1I0nYWQclHZOCkwMTmFPgCVE3h5veq4rL8TJyT6sM3syEBUAM4xtcz/idOAg99l43gkXXD&#10;bv24BUgU0RMlk822FsWAS+y942DnxPtiFpsYCbgI1Pz2umdKY1QRUFXy89V8Zifb5Y1mxBWoc05t&#10;gZJPWuNISgJKFj4K76aZZM4/kUnvIoKvAnzU2r0cYz/XBsGsBypCYbdAdvt3Y4XjJ6TvmY3Xf3iF&#10;APleJH2djN5zqFjI+lg4AG3n2/T8HQoJVBYlUPGQwyzXuXFsj/q5mHXAo/xVosDFXOdRGW+7kyf0&#10;4HzvmtvPWFk6CsAo3X/hINzI14oW6lhEsE8lQH5oPTOS0FdZbdOHISlrLMbyuR4qfB5vr5qKtMOF&#10;WOvcgoPBUq5bFTSs4dyuRsRD4e0mOPdSqfG44fG4qNwE+L78xQRcQnATxFjrC9c95787XE1gcxQH&#10;w/ux1rUe+SULMGntTDyx8EWMzr4bgzJUX2kM+uSPIogagY7zh6HjQioxXKttuWbbKN9TUTxac922&#10;JS9rU9CbbepHnmctrDbDt6IXB6N7YRL5H3mHttjSB2BY1s14YtEL+GZbCja5t7It5UZ5NFZTrlcT&#10;7hygUsZz44QfBS9a07Iokzsb5YRwzAKX8AG+t4z3foOA9zk4yxOptF4Hj+Mi8n2FRmtHIarwRuXF&#10;Mdmh6zGZ8Z+h/245+H8gY0CgzDcuFzJWUC5q5yXgOBWBEipb21rhcHozLHy3mWPh201eXD2jzqlR&#10;KPHf/7dk8jXnrPz0mnd/nnmts+zH6xDa0wTho+cgWKH9rugWDhshX5Jj9RLYsQaFslGm0XodtbLY&#10;1MJRgPObjvl/Rb8Hhn6Pfi+xz199V7QNypZoo6iEOG2bFRInD2tnJTU0R3N4agZzcj9L4TaLk30d&#10;l0AJF4McO7k4DGih5s4FpO0H1d8g0Of7MrPydgEZCv4AAYFsMFvcW/DNptl4euHLGJFxBwZlj0Uc&#10;BXc7JZBbQCZGrapTTr8oE+Mi1sLNp1DPs3WIlOFSGp1AQBdFJogJ5oshyqk1gQxAET6D0VOhj2lD&#10;0Xd2AobOGY57cu/DWyveNlaI5WUrscu9F46Ag4zZY3IjeMmwZQ42WotZ3LZNfj8ZV0AZbckUvFTB&#10;fDySwXnDcop1k6nXoJhsfSt2YEHNEkzb+SmeWvwibs25HwnpN6PnbD7XnP7UAgchLndItAyBGJXN&#10;+WL8WEjd86mFGqL2yHYox4T2+NU+k4eCmpc0zvbz+lCr7c1zgpb8fhQWFuyZ1OZk+l1Umym/J9ov&#10;IMhb0JfAqCdBTV9T+Tpx7jg8mvs0pq/+FD8c+Al7PPtRxj5wsf1iztonDwYI1IJkcGyq8Q8SuCMT&#10;DLG9cuyV2VnO0HLK5hskTgdtO8mZ211CAbiVjG0Jwns+ReX3T6MsdSwOTO2J/RPaonRKG1RPvQZy&#10;PPVPbGBATGDiJQQdtnaOEe5RoW0SphHoeGSNMGDkr60rqnatfCSxrSKdGxrfEKHxVyKs48dXmtfK&#10;WWJzl/BzZmtG363f4O9Otb4mfmWQjQIpvwEOl8OnBHyy0EytDzcBj/kMn10ka5FXbZGVaFJzgokm&#10;BC1RUKEoHpLy4wgU1X5u0TGgQTI5Vng8DlYEYiwd20riPf5oPxz7DpJx7p2gLSJtn/HZCaLcEy4l&#10;YCEo5DMGJyiMvSXc46+HY0I7OGb2RfHs21A8/zm4d35L4bSU47eHQk0OpgTn8nPyUSnxUOgFCGwj&#10;HlSGKrAvsB/fVy/F1I2f4NHFzyAx42b0I1jom06QzHXWi3O7m+aqsY5ojSbymIg2nMNal3I2l0O7&#10;5r58USSorY+YtZrEwI3e756jLZ/+6M3zXqQe4gX8bvm/dF6QzHmdjG6FIww46JE5HH3mjsDQlHEY&#10;l34HHlvwJMZvmITs4nnYFNpqooOOEqhL2SA0MQqKAJmEuFnXXN8K6ZZ5JUheZiyPVLzCclYPCLBr&#10;zitq6jB2BrZjadVyfHMgFW9uHI+7Fj6OoRm3ojd/v0dqIrrJkpw1GHFZyvBLJYQ8S744XbPVNwls&#10;A4Ga2hB1xFctJK3tNnlD0S6Hyo3unSdANsz473TNVNmRBPTLHo4haSMJFB/BZ5u+xbbAXsLIGipR&#10;XIu1smyb1Adcj6oXZU64btk4HjmeZMiWtGCpcMiCHtlIHp4Oj/s1VFcOh9vREf6qK8n7zzYBHkGn&#10;wEQt0BIjARfKOgNe/rPy7l8MvKid+m0rzykXCdCUosSrnGmHGwKrb8LB/I6B7Deuz/zk0TZtozDi&#10;n/OHlDonL36/4d0rJl+2bftsMpq1V1Im10eg4iIEqs9jg+S4K6Eun5CTDAm4yMLiN/4w9j1rTjsO&#10;Bv6v6O8N6P9jMiCMpEES8Io5/BrwoklLChDEeKvJDKvaEMCMgt/zDtdBERfEToIShdZ5zcJQnR1b&#10;40jbEFogQv8ENVo7hoj8uZgU3VIeKcU23zZ8uysN9+e/gPhZ49AlxS7ybkUJiOU9iSdgiSMAkQOv&#10;zXjLRa1S9dqGUbixmEDMBM2F3zWPwIWkKtI6V8p/E9JMxtBzHjUzMpT+GcMxKus23J1+H15e8gq+&#10;WPclFh1ciO2uTTgaOUJoVc5lXQVnsAJOts1DrcvDdijLr4dyWtlr1TZyCbaNDI5M3ufzwhXU/r82&#10;Y8pwILITW8NbUFi+0JTof3npn02J/uTUMRiUkoT4uYPQL30gerOd3bN7Eaj1QOfcOHTO6YtOMhvn&#10;UNsUkzeaqLRT+c1ELTZyXJynqAxZquQDo3P1BYnnnfRa5fkLRPHoQA2vXYHKIfQj8xyInulD0H/2&#10;MIxOuwMP5jyFN7//AJn78vCrbwsOoJRPX43qsJtMUdFJqkwbhPLlGOK4msgtbRvIlylCUUBSbgpZ&#10;ZuTEKQdG49gbKgVcm6kMfM+pMosg5nXsm30rdkzvh4OTO6N6Wgd4p7ehYG9pQniDBAQSvso1oi0P&#10;z1QK2ymqn6SU9NZyIUHtn9SkFln/Ej8FtxXmipZRnhKCGQKV8PjGpCYEMVRKSBLiIv+ExvytmPBv&#10;SDBCAMLfETAy32kSs5EESkRR4GGAhoBU1Apif1N+J02jJL8TgZgmlni/peOf+X067guj6B+Rshcf&#10;s8KY39Uz8Pn5/QJsyr3iFYiaxvdmtGB/tTCRRuoPAT2n6g1N0bZSc9SMlyN1WxydORDlGY/Au2IC&#10;ArtzgIpNBCcVBOpOEpWLIAW7BDnnvLYJg5Ey+HEIh30bsPhQFiau/Aj35T+MBIKEHqnJ6KjoO/lm&#10;SQhTWYjjGozLSYqW2Eim8qC0+tZB3UYACbiTeO8Jfi78vAR5Vznsaj3nSmnhPXo/g2shvR96Kj1B&#10;Fr+DvKBb+jD0mCNLzzj0+2o0xsy6B08veA3TNn+ForLvsdbzK/ZH9hGwFHNNyjKhLW5tnVifEHIo&#10;tjYMF4GKkxJfZTQEZhR5I2d/1ReSZcbDz1ZFDmGHayMWH5hP0PApXl/2Ju5f9AQS8m7jMw3nmk1A&#10;h2yuSz6ztqziCrVdRcWJCkrPTK7xTJ7Lpy+br3mf8kiZOmjsB5EiEcXTOrOfOuWNZF+M4lFbx3wt&#10;P790fjY9AYNTRuD+bDnozsUW53aUhQTEFJRgQYuJDqQiGaKiIT8dsw45jhGOaSRIZYzt0muTBE/p&#10;LkJUMsLrSRkI+F9FjXMUairJ4yu5hqouRLBaxQit4i5fECubTpQfx/00f3v9n0m1QY+Vb7oeOxri&#10;ezFZbRV9yT3bTmuAoDyUTKykjC8/A6HDF8G3qgWqyKfTX7nRlfLcDR9980jzc6Mw4p/3t/Ctepcu&#10;eOeiT1ZMa+71rrwa7i0Xcj1fAldVXfgcctxVw2yjhThNw5x14FO9ICG0KHhRZ9S2xvw7kAUvOv/N&#10;JGQblL9GnuVKYheoOpeTmozS0QGeqjupkU0j0/ueAkoF1sq4UJS4TrVMKy2AMe5uMlDIQSxilHNZ&#10;Z0yBQS/viyg8uRxrazZg5tY5uGf+C4hLHY24eSMJNpQbhYu+UMcBxgzdgwu/OxlAFwKZLtRYFFLc&#10;TtYFCWmSksiZJHFkBl2ypeWQYaomEakzGYAc9zoqiy0ZSi9qg33IMHqlDULfVGuRGZN2Cx4vfAoT&#10;NsxAXskC/OrfSgCiXA6qtiLHPQluK7xV7FDWCdUjsTWdyAwo0G26b2PD4RVtO7mo6zlQouJyoe1Y&#10;UrYIM9Z/Qib7PG5PvQdDvh2GvrMHoTdBTBwZX6+CwehVmIgeBQRcZOLdqIkaB11qsSKroZJ4ryxL&#10;xqkxyvQt408wQkTpzAV2dK0T+62jfGL0+fx4tM+O47E/f4vtZ1/2IVNUJt8xabfhTwtfxIwtX+Gn&#10;qlXYFzqISmqpao2cejlwHG9rStM4kgUaJ22FWJtIM4IXOWYLwKouVUAJt3xyZJQKWEPEx3lSuZwg&#10;5jvUfP8aDn93M/ZP64kjE9ugevLVBrAo/bx1cuVRgllAJiq8fVPsFpAEs/KViEITohlgo9djWy4C&#10;OiKBDAsuoiCFAMBFACDSFspvSWBD4CAw0QKcmENsDIjIomKpsQETMZLF5DhAiZ3/lmoDld8j69Ni&#10;vnOqgMzx7SKfQM3U48+pas4CU0F+JqTw6ClULNh3LoIVJQ70sv+88nOZ2BxHP74Whz66ESWf9kN1&#10;1j0IrBkPHJ5PFL6d4+LgcHrg91Gp8Cq9gHX4FDitCJfjUOQA1rpW4YsNM/HGj6/grpw7Ef8t51kK&#10;QUemlINh6FKUbBK+KQxZkXUCJAImsizKcqLcRTEn2xhpa0gOtbF0ArXJFkuUVUJOt1zXIs7d7lzv&#10;vfOVhyUBfdOGIznjNtyZ/QCeKHwFn275FgtKv8cm33bCrKNwEHQ4BT6CBOBqH+ejiRQKyEIh4U1l&#10;g3NZPIkz2hw9vObyu+HmunaHyqlcFWMzlZmC/fMwYfkEPEv+dEvGfRhMHhU/h+s2TdGQXKcEIyZ9&#10;AQGLijS2nyfn4d587j7kU/FUQshzspRKIap0RMmuY2uB6mYiD2VVHkbAksTPJqCjLLPaYiYvFPAb&#10;kncL7il4AtM3fIUtnt3ksFxnAiqyjpplKdDFthqlQxGeFsDIuV5rVLzKOu3a+0Fgqiy6kUgRgr4P&#10;4XPdjpqqrlROuc6cF1PpOId8/wwCGLkPUAZqN+F35dq/Hnj5/aCWUwyZdug+tUWkCGLeL4CmYBu5&#10;icTkOZx8rQLJZRcgcoB8Y+F1OPBpDyx8pYPj68dav/7pXa3qRiHEP/dv/sctkhd/3OiX1VPqR7zL&#10;r0Dk0OXwlJ8HU0naaTPTmsZHB0odonT7pmOiwEWdcRy8qJOiHfUvTMfBC6m2mc68r9BrVd0+26SF&#10;9jjPgtdVn5O7B8LuR0G1GeHgD0QlOwyKD0YquIDk3OqWGkDBTqZAYefkIpMFw0fkL/BC1Q7KFeMP&#10;O3EkUIy1vm2Ytn02bst/DP1SRyCOoKJ/0XD01HZQriwQZGZmoSscksBEPiIU6gIubYssgGlXID8Z&#10;yyQUmaRiisqUaUy3GdR8sgZSa5M1py/f70vGEU+g0w89eL/AUvesQbwvEf1zxmF41n14MP95fPTL&#10;DOQfWoAtvq046D+IKvnIUF/TRpGfR2+4hmDFaZiGicwh05dnj8fqebyLPECinddVi0RVSA6FD2OT&#10;fxOZ7QJMWDMJ9897AsPTb0dSzm0EUiPQJY1tTiNoyaIgmJdgNDnlvzAVb/WsJFW5lRm5GxleN4I0&#10;4x+j7TQKj/b8jMmDIeBCYdBRbSb15Pd0JxjsmNcXbXJ7o5322uf1MTk2lGivF/tpQMZwjOCz/GnB&#10;i/hi69f4uXIZ9kV28qmPwE9BBwoElRkIBQXgFC5KMMex9bP96gNDtUMzBXI4CQIhRW7VUPujpkeB&#10;gPIf4N/2Baq+fxFHtJ00vTuOTmmNGuMP04KgpTmFcxOEp1BAE7R4Jyli53ILXCjMgxTOcm7Vto/C&#10;hBVqrARrcpY1tXnkmCuBPkU5TCTIVTHZ+p2YFPgk51SCDoICUe1zgQeBjRjYEcUAiiKFLNnvqE0G&#10;dPAz1oJTG5TESN/1t94THQcv+j5tm6m9oY+vMOQbL0tMI/ZRY1SzX+wzX8k+uJzvywqjCK4W7J+W&#10;8E27GlXTbkTptI448vlQlGY9gMoVHyFwIBeoWc/x2w9P4Kj1Y6ImHsvyqozYDs7SPTiIH70ruSa/&#10;xmM/vIwROXcjPmMMAQsVgXnD0aVgBEH1cJKsA9qijVpUdCQwsdWXKbjz+1Ggx5PkqyLwrHpgopgA&#10;j1peJKBJAgEG3OQoLYCtHdSdx155CYjPTcagrFEYTtByX/7jeH/Fx8g7kIdfHOuwL7CPT10BDxUi&#10;d9DFecg5qrpA/hB8sor6gyasWQ75xkIh53yCNFmZVPXeRSWjkrNc277bvbsw/0gRpq6bicfnv4ib&#10;cx5AQvbt6Jun2kpsu9rJZ+3F5+yZ2Q/d5vREt9Q+6CUrS5EUDrZNoEV9UGQtpVqLyk/Tlu+34Vpu&#10;y3NVtlabraMyASG/V+DPbiXJikPwlq1s38PRP3McxmU/iIkbPsNqt6zD5XDKcd4rnzMqB7JuG6Ci&#10;CDA/1yXXHHUNZRq3MUXWQqo8M7LKhAOywhSTO/1M+gxe9wMELt1QXXElqsvPgcehfC42NDqgqBvJ&#10;vH8n8EKZdvx17PmOk9nqipKRf5TrNheafHuieWz4WUXfRo6eDZQ0oIhrhV2fN0bRM1cc+frh1s/k&#10;3Nf2vz6b7n/k74ePrrx92aQGOw5mt0Jw67WIlNdDgA0LmIRuAjCywpzFBp9NxMZGVRKdVtvCUwIq&#10;NuJIlhmiOSG9qOPPMdRnOu/Ejv7XIft8FnXawTSlDoi+w67ziMzPg+ovBZynEY1fwYHuC5/jIWps&#10;X3Ah/EzhdJjMz8GFUs1FROAidC8fCDl1UqAptNqabKOJrIIyd8q33wXqOVjv3YTPdn6LB+c/iUQl&#10;hUulYCZQUfVX+bbI50OhxCZ8msxMjmzW70WF1AajDYFOB5leZYEgY+musEgxFDLUHtSOjqXcJ0PQ&#10;dpS0QvmVmMy5vC7qqjwR2aoqnYz4zFHoTzAxYu7NeHzBnzB1wxTjZCzt7oD/KDVTRSREBbiXwtwr&#10;x1ZpdwJoXnjJRF1+ghuCNFvsTILCkvIriF2WR8gs/TuQd3A+3v95Mu5NfxpDU+5Cv/Rx1OpGk3EP&#10;JyUTYA0zjK4zn9FopznaDlNV3WSCkSQo/LpDvi0yp/4wlihtHc2zIaNGi9U2U/Q9AT0dRZ2L2Adk&#10;qp0J3rSl1o8Apu/s4RiWcSseX/gkZmydhmU1C7EnvIniQSb4Kjh9KgAXMO2XdU2aq40wI3QjSJNv&#10;QDBCEENGamq1RGu2mH32iLYZVfdmM+D4CaE9qXAufh3ls+/AwYm9cPj9m1A9/moK8hYmUqaGIEY+&#10;G34KdWtBoaCnwJYfiAEMiqiZ1AqVU1qgYlpTVKtGD8GLqh57Jl/M4yXw8VxJ10y15N8BMob0fTzG&#10;wETM5+Zv0Qmf/Q393v0iRQzFANFvSdtdCmnWb8vZV9FJCnMOf3glIu8RyHwgkNaUoKQJKmZcCceM&#10;Bmwr72P/BCdehcD46+Ed3xaVH7fG/vHtUPLVILjmPwjf5hlA6WIqGlQwgoe4NglaOD4SanKyN8KN&#10;gk3bnfuCB/GDawWm7fgSD/7wDEH8HRiQORbdCVrMlizXYmeuG81Bkzma68tYRGUliBHXkyWuV76W&#10;Jab29pAlfs8xS40EN49c1yqiKAtkT87VPnw/Pn0QhqQlITnjZtyd80e8/dO7SN2ZgVU167A3tB9l&#10;5BsCHrJ02vxEAszaEpHFT34qPrNFEkue5w8QzBDI+IMBYx2sDlVTmTiEjf5fMd9RhMlbpuPR+c9g&#10;WNbt6JcyEj3Tk822kLaeTVvYLgvMyCvmxVOR6E/wYbNvq41dsq0lRVtGRskQb9G6zE80CoWtZi3r&#10;qNIiCOzJ4hpvgE8c+8AmsCSv4zrXb/bMHYUBc8fgrrzHMf3XL7DatQ77w/u4DsvYbkVFcQyN3xmZ&#10;rfaytbx4qsADJdEzW7y86DHwhX1EPizACn5DOLSO937Dzz4Fb3VveCubU0G9gEDlbAQqyPOrz7SK&#10;u8l1YpX0v1Zu/zWpNnipbXURHXcBiZHADAELSQlf/eVsb4WA29kIus7g2jkPwbWXILyoJQ580dpf&#10;+NxlKUVPNbgpChn+df5WftXgol9m1n9/3ecNq1wrWgB76yGkWkdyWnIRvChFv0xoBDCoEXA5xw6y&#10;UBs7RQUVQ05RFLycQP/6VhgDwBQeZkxptg0CK35ZXAhcVK/Jzwnsqz4XXgcFjCOe1x9DyP81GeE6&#10;LqVDXCKVUN4Uv9lmoKajSCM5cSpChQzFRKnIL4JCX8JN2ywuMtMS/lvrX4PPt32JP1KzGjhrFOIo&#10;SLvnj+CCJzAhKXmVFdzU9sQAtdB5XXlRZHHoFL1uGKeYJZmCNCWj0fC63UqJUvQehWYqh4ot+mYZ&#10;rq1HJOYylIx5MHoTRA3KGY2xBQ/hyR/eIiOZjSXlq7EzKPbpkcscBQCFtEzSqhPiFSlkUd49Ibun&#10;LiFPipDHqFCiAXN8V6HYR1GKvdiPNWTKX+6Yi6cXvooxqXdj8HcjDZDomZaIbll8VvkDKCtoYQLa&#10;8tnb83WHggSj2RnfH2qzRnCoTUZg2P30joWJhnG25T1teE97gj1ZrgRupEV20359Ghlx9lD0p1Yd&#10;T4bdI2UoBqSPwLC0sbif2uf0X6fhp6pl2BXcY7bCqLNSACjZH7mltFkeTZkGEcffgBcySuPMHRMq&#10;5lM6etkT1ZwbxQjLsbd0KfybvoFj4Z9RMucWVHzSA9VTb0AlAUw1SX4vXoIWbSsFJl1KioIRCnlZ&#10;IKqnNqdQbwZHNGuse0p9875v8qUEPZchQPIrKmhyA0P6nEKVDaAQUBFNOu4UK4uOceb9G2TAzX+K&#10;/jZ4EQmcWUBmawj5JjWDEveFPm5GasE+aM72NkT19MtQM/0iuKfXg3eqrDIEcB9fg6opXXD0q2Fw&#10;LHgO3i0UTGVLAYJthNnPYSdCAUXKWedTiTRtapZxze4Nb8eS4oWY8MtkPLrgKYzNu4OggfOACkS/&#10;zGEUrgkGpEgZiAEVA0p0zrkmMGOihDT3omRAis4NWLF0rJqzzgt0tIpDF3139jD0yRpmnH8HzElC&#10;UupY3JF5N57IfwKfrf8ECw7Oww7vZj5vKWcOwTMFsRJMkpOQzSjNAfmJIhxJMYfUsFEWBKj9lO1e&#10;ttjD9eZEebgC+wgCfq5ehbn70/Hi96/ijqy7MJTKSu/URLaTCkPeCHSbN9xYluyWGNurdhFwyNFY&#10;TsfG8VjXou3tzDVmyxLomnVEFt8x/jz8vCkWaXgLiX0Xx8/FyTlZylN2f7TjNa1JWZl7ZKvvx+LW&#10;tD/i001fYo1jNcqpIDpDAmxOKg9SnrSa2Ga2nyzVEpejcUKWQsH3tN3tJi8WkDG5mSJlPK7jup0D&#10;r/dpuNx94appSuByIQJVVjE32eGPJaCT7BIAiIKWf3fwQgry/aCDctr4rwqc6Zpk+CmUbaRy5Tg7&#10;C5GKs4GD9RBe0wJ75jTC9x+et/GbZ88ZFoUL/3p/ma9e3rPg40a/rP/8Urh+uhw40ACB8nNMUSY1&#10;LlAtfxcr2AVkTJp+k7afpHOCFB1j20y28yyZDj02+LVNW8fJdHxthPvfQrUGO+q3E/PrUbsE3lS9&#10;2lS85vUAJ7W35nx4OOld1X3gcxPAhL7lMllDUa3tI2ndXCwUaBGTMpskawyFuNlz5WJTjhBznaTo&#10;HjnHleMItgY2YPa+OXh68fNImDMavdIEIqjlFUSZojFNW0YikqZjrRFWUIvk6yHNzoYi2+Rw0n46&#10;kGwCOF43jq9iqPrO42QZr2UinRTNVDiM91krR6eMUehKUDX4u9txX96f8OefPsS3O1Owikxwb2A3&#10;maqyccokK5O03ZOWBiQnXzcFvNd2CVRJ1mhGEuNkrDXUoqqU6CtcyR4owZbwVuQXF2LS+pl4vOhl&#10;jMx4AAOy7iTDG0Nmn2zyxrRfPBxtFiSgTaHNyNuxQFWqBUAGolemistR4BB0yQFa7Y7lmDHaH9ul&#10;jL5qZ0wz7qx9eZK0R2Ul7UnqRdDXLzMB/ecmYujsEXik8Cl8svFTrKz+CUci+2ELENginTLDmyrW&#10;RnBYEic1wIWacDCkLKXKxKxzMlGCWNV3iQQqEfHspzKwETi6CIEtn6Cq8EEUf90fhz/pgvIZbeCY&#10;3BJuhUsTcCgyKTTpYgQnX0RQQuFtrClREKPU9yTr72K3ixRNZBO92agdY7GJWl5OsIpEfWvkZ2PA&#10;C4FGbfo9APMfp78HXmJbSgIv8quRRamp2SaqnNIIZTOuRMW0KwjS6sM1/WL4pl2MwFS2jQCnbMK1&#10;qPpmIPyLn0Rk22fUJpdzgh3mOnMZy4NCZlUI0GBGWQoJW46GDxGIbsMSx/d4f8WHeDj3KQybNQ4D&#10;jT/HUPRI72+cTXsZB1OBFm0vcq1R0JowZ1nzots/x3w4SLH1Y/xaomss5mgukpN92wIlcLQV2XvN&#10;S0J/KijxmQQtc4dhBMHrQ/lPY8Kv0zG/cjF+DW3AYUL7Cq4MJ4GLh2eqliTHWglprSfqAlSgooEB&#10;QQEYRRGJtxAsh5xcY5VwRA5jf2gX1nvWIm9/Ht5dOQH3ZT+B5Ll3YsCskYgnWOuXO4LrJwGdM+LR&#10;JVP5k/iMBBXWLyW6TtR2ARjyIClFx6wlbNtxnzPLP+RAHwNuRini54zFV+CH72tLWH3XVgn2uEa7&#10;FCogYRi6fTcISSlj8dQPL+ObXbOxwbeZCs5RghYb5WesnhxOBUdxOC1fFa/lC2XBVhA02YsFdlIX&#10;1FcErBRmpGX8wOfwup+Bs3ogaqqaw1PNtVRVlwK7LoX6mQgp1b9S5EdLAZgdBaXSqC0zasms/yP9&#10;N8ozK79qybO/Ai8CK/JxkbuEzZofUMFlGR9cp8JLMOOvOgfhCvm5XIjwlsbYnnI5vn7+7JrPnj3n&#10;/Rmv1vnX2i6q/Tfjvqbnzbj9she/f615cWnGtQivuwahI5ciWH6W2Q/zVVKou0geCnFDJ3MinGQE&#10;e+1q0SobHlRnEegcAy+1O/rvgpda9/13kPx09Pu1roVEaqeLg8w2BrwnIei2VqUwJ3XQfSZBy/lw&#10;uVqS+sLne4ZCajYF1gauqBJqAS4KJi/CskRwURmLA0kKgIwyWnXKJ6JFp5WmooE1ZEylKDZ5WLIP&#10;5uGlH9/E8LRb0WdOAnplRdN/UwDLoqKqsnEy2+bFo3t2X1K/6P6xLCsJxlJjgYola72xW02GkVLg&#10;i3Eo7FhWiA4CK7xukmTJNM7v6ESQc1NeAm4kA+9IJqvEc52kXVF76sPrg3JGIDlzDO7PeRDv/fwB&#10;cg/MwxbfDrbBYawxctsVg415BYbJYMVk/WS2aratNaToHTIkasXSJpVS3BkpJyw4SFazH2vJuL7e&#10;nYPnl36IUekPI37WLeiXfTMBHZ+FTLBTdh+2Wb4F/Yw5uydBW1+Cll7UmHtkkiGa7J0kAh5pgaad&#10;YsAyf8/j54wjLxlqIUEi29aN7VdRyG4EMh21xRbVGJXWXVtKozJux0PzHsXMNVOwsupHgpg9Rqho&#10;u0jOuQKrxKNGoCjUWj5O2jY0ljcCF0IcoxHKYqOuMZpywMn5UsI+2gW4VgLF2XBvmIBDBY9j11dD&#10;sX9aRwIYbSUpkuYKhAlgIpMuIoi50IKYSTaVvik0SOFvQo5jwCQKHGT5MFtFxicmSnz/GPGzxjrC&#10;7z8GZP4G2e/6fdJ202+BznH6x8CLnIPlw1PD76rkczqmNUClctEYP5fGBGgENdOuQcnEG3F4ajc4&#10;ix5AeNNkoGIJ59oOjkUZ55Sb84tzTfPMbJdQQfD7KMSd2BXeg4W8970VH+DurAeQmD4W/TNGEKwk&#10;oDfndZxASE4858JAxHENyNeqNhjpwLUTo9g6krVBwEXC3WxT8jy21hTeL9DSjvOsLUF2uyLNV84t&#10;AuU+8jObk4xbMu/GCz+8hm+2zcWKql+xhzxENpYqzqtKszUkZYDziAhFWz6aP0GuJZu+gOvL7F9q&#10;zvG6lIaIl2uwhiuxDDvJTxaWzsdHqyfgsUXPY1z2/YhPHWnCmrWOOpOfdMokKJMCwzXSnTylR348&#10;4qgY9Cji/JcSw3bGUjPY6EYBFxvRGAMwXcif9HnTT7w3BuwEZqxlagDvlT9MvAFvbfn9bearsjUp&#10;m/yK/KRn5mgkk+c9XfgCUnalYkdgC5W6UsI1D9cN1xXXjF9V9V0EKR6uLy/5qBxcuOBMORYqDFH2&#10;SrajtSbbL5WEiIMMeB3X27e89Ul43Alw19wEd2U9yjQq53JMleWl2gIXA14ox1SI0LhC/A8BL6bA&#10;Mp9HaU/0ntoXMTsqp8DP+/3V8ns5H+HSS+DbVg8liy/Hmq9ahj5/+eKCT56/pGsUJvzr/n19X4Oh&#10;n95Zf9PiP1PLKWoO7GqIyJFLEKk8F8FKghMHG8nGetynwOc51WynCLAE5CMi64zOo9YXUQzA/F5n&#10;nzjIv/P+P4M06ARR1vym7S5OYrYtLHLKpHgW238agdqpcDvPg7v6Bviqx/Dam9Sic7hqtnKhlHOh&#10;1FADlzYuYUUtgKgloGNUuIn5iGwhRy40aenkQorS2RM4iAWlP+Dt5R+SsSnp22gK46hzqvHIF8gY&#10;gB4UxnF5/akhErxQg9E+srZPBEisRcIyUDERY2kgEzlmtYnScasLGVDtc74nK01nMSwyHjniHXPG&#10;I2lfuzsZVk8y4EHpo3Br9n144ce38OWuNCytWYNdERVKK4GqvaiEQoRCHMoh46M+JGI/mNQShmTq&#10;FYnd2Eq8hDFkvU5CmHKs9+1GXskSfPjLVDxI8DA8dTgGpQ40ZRUM0Mjti3Z5/WyNmAL5J9ikeN0I&#10;uMw2WaxdEjJ8diX8kyOlETYEa8q/ob36HrxHla/VPhN6XaioLit4urEvemcnIj49gSBmHJ5c8Cd8&#10;suETLC9bil3eHVCQuJvaruohWaFiwYtSlduq1lHgInM2gayMAbyNcyNg8sMEw1VkwAQxQYIY52qC&#10;mCK41kzC/rS7UPLNYJROb4eqKa0IHhQZ1NBaYgQ0pmgriOBB6e+VZ4XkmdgU3okx0BD1lRFAMf4y&#10;OhdYsIDhGLioFeH0e8Dkb1Esusn4zZjvtL4rJ5IFKcYROBq9ZCOYGp3wXYqqstYefkaOylMug3dq&#10;A3imERhNbQnnpBtQNr4jSj9NgqvgeWDz10Dp95xAeymkFNpbRSDMcSAYFjj2cs05KfCVyegA1+QK&#10;96+Yuf07PJD/HEawX5OybkZfAtyu2cpg2wft85U7SAnhOAcUdq+1xHMJYFMPiHPErpmYBUJrxZJA&#10;jhzLdS5AIKFunM7zFE0jpSOB80sAKYkAezgSc27GHwsexYcbJiLjQCbW+X+l6lKMGvINN4GWiZgR&#10;zyDJT0V8RMDYZoKOUPmR0sP1QmDslbMuqYr/JOwPhnfjl6qVSCMYenfpB3i08GmMyLgNvVOHIS4z&#10;Cd0VIVU42ICp1oVKENeb87wXOs7vgy48dppHyutNUq0yATK2OQpaYtYUY1Gp3X7yISlVlrdYXqLr&#10;dquJa01Khr6zoC+6LeQ65bq6iZ/pzLXaQ1Xj00Zh2Nw78dKit1CwvwgHgnu5+ivEEYnLfOSNsl4b&#10;kwrHm+Tlucy4Zo/IWl7YQ9bqJMWQAE4FTkLskXBkJ9/L43p8G17XMDirriddTGEtmXYBQhXn2cKK&#10;8tOM0TGhf1x+xSzztWXFv5TsMvRb8HKcQi4S5XGsvqB2EnxU0gPu0whs6sJfcTaCFRcBB29E5fKr&#10;sPq7y5D5YVPHjBcueSvlnQvOi0KEf92/JXFxp2Q9delDC/7SbPP2b5vBvaIJcKAFfAfOQ6D0NKK1&#10;M4ypya+tFAEYAhQJ8xBRq4o5yvHHmKdktTjWkSezw6LezX81+AII6sx/pl/M8QG3FHsmTV4+t9B4&#10;1TmIVMmpq641s/H5VcQqUC7LVCcEHbewzW8h7E8leFlBOkBVqJICiQuL64v/cZ3Z7RLt1YaMuTO6&#10;GJVbwuNF2Gu3XRRqfJQa5JqqdZi57gvcmfEIBnw3lkzvZvQuHIt2uUPIaMkYyAC6kzH0zOpLJhyP&#10;ngQ02kM2TJcMV9RJjCYKSLQFZawL0de6HjMJ/5Zk6pXJ3BB/ozuZjzL8dlVUk2HsEvL8zvxECn7l&#10;kCHNTcCQzFtw3w/P4oMtUzCvJB/b/ZuNTclPVhSm1hjyuwja5MRsmZFxJhSDZj+p1pJNxa48Ktp2&#10;Eo+KENBJANXgcOQI1jjXYO6O7/Dqkpdwa+btGJSSbPwFulJ7a5NF7ZbP3p5Mti0Zp5KDCbwpuVdM&#10;K9aWkbE+sY8E9MRcpWX3IIiJM0CG7VLiPDL39tQ8280nk59PzVNaqNFE5dzbnxrzEIyeOw5/yn8a&#10;n235Esuqfsae8H5q99WKbzDsVhFm3qCbAkjCKGAtTiQPma7HCFfew6NxpgyQ2Sq3CJltCEc5Dw4B&#10;lesQ3J0Dxw/v4OCcO3FwZjyOTm2L6qnXwjWlqXFs9VHoK8rHN1lZcFvAP0HU3OZzMdejvi4COQbo&#10;CKBEQUX0aMBNFLwo18yJwOM/QgIpMfASBVYx0m8oSy+fU+DKACyBGH7GxfudAjAEV55J9W1U1URl&#10;E24J/9RWqJ7UFKVT2qL8u5FwLnwFoc1cY2Ub2JGlFOryMYpQiANuCnlPQMH9sv1Z+HuY63Cdbz2+&#10;3T0HTy96BaMz7sEQJVXLGotuVAiMLwrHVI7cIlkjjbDWnJHgnmcTKArQduW8V96k7gIm2sLN0Vqx&#10;27WqwRWzMnTimlHV9R4E9n3TOT/nDkffWSMx6OsRGDP7Djy74FV8uX0Wfq5egb2RvagMH4WTvEJb&#10;ivKTC7gtyFdeKJ+KhypKURZaLgivJ0hwo6y3EXjIK6qpGJQTmO2LHMSvoS3ILyvC5A2T8Xj+Uxgz&#10;63YM5m/2mzWM/GE4ehE4xRUkch6zzZrT82UB6WPAi6h9YT+uCa1rgQptbfGcbToWwh0lA16iIEV+&#10;P4oAFECxJLAS5S/8rNli4zWTWZhKhgrRdsntg245shorkGA4FYLRGJV+L15f9jEWHP4BB/2HjBJj&#10;IvgIzkzKf/IHyy/IN8k/xVfZMVwnJMNjSYQ5srQQ/bO7Knl/Md/bRsVpPsK+dxHw3Axv9fXwVdY3&#10;W0XycTGBJxV1AYeCT84mT9cug4BMzApDwU6ZdlxO/FZW/KuRZJeVpSblv9PuGATk0kEwFqo53WTQ&#10;N1nkCWY8lGN+5+nwHj2bOndDYG9zRNa1RkVhG+SPb1ac/kGzp2bc1/afl0n3P/r36qt1Tsr6S/PH&#10;fph0dUlFUQeEN7RFYFdDBI+cy0EmeCm32fcEYLwcWH/1WXwts5ssE0KtBCZEdDGAIqSnYk9yEDKD&#10;r+vR92Ig4Xgxx38miIk9y3GyqFUA5jS+PhchTvZQlfZGCdIqiV4reHScj0DFVfCpEqnzRQQD33BR&#10;rSHD2U9VyWU0Af3TxoHEmikMJmGmrQUKMrMnH9UgFJEk8lPgOcPV2Fa9Fd9tTyUzeh6DZ41Fn9TR&#10;BAyjcCMFbRsKWQnaOIKXPln9yAgUAUBhTOZiGIuYLJltTHOy1yyJCRmN0jChvyYJ9ZijooS69qrF&#10;mEzUj/nsQOOAqHwXPXLl6Gd9TfpkJKMvAUX/WcMxNu1uPLfkDXy1bQ5WV681gkSF29wS8EGVJiCz&#10;JgNSNk9lxJRZWHlxPOwrU3afwE48SsUSFV8gE3olhVJx5BC2BzYh93Au/vLzB3i46BkkzKFAmkMN&#10;LsqkVblXzn/dCshEyUwNSJEDIRmtyQEzLxEdCnSkNsl2xACbiZpg++SQqbZ2JoPtwvZ3IDhsm9Mb&#10;nQvZxwuGohdBW9/0JMRTMCgq6+G8P2HKuk+xumqN8d0pYxurQ06CETntSmUmT2X7xGi1G28deDkj&#10;BNLYfo+xRpFRhz1ktjoqpL6awPYw19waeKhFly98CQe+Hob9UzuidPI1cE5taawXBrxMagT/x41M&#10;QjpDE5TW31o77JaNQIkFJgIv2lIylpMo6VxWl5iz7omg5B+l2uDlxOs2FLopSQ7ITawFie/JL8cr&#10;C9IEPueEBsYxWffWTL0aZdPaYd/EDij+LhlVi59BeNuXQMkSgpZd7EgVSCVE5LoJkHyKeiOC8bF/&#10;lb7scOQw1gfWIvVQKp5e8hyS5xA8zE7AgLQk9EpNRNd0RbONICBJJhC3jt/GKVzzgcBE4MTma+F6&#10;EHF+aP7YkGauH84JhfPGIpBiCoJZe5xrWjd9MxMRPycJiXPG4b6ch/D2sneRtz8X2zxbCOfLjIVR&#10;PjgmIo88wvhtiGRRIZBxEYh5SUocpzkkR1wfj6o7VkkhXcKW7uNsW+veiBR+7+srP8Kd+Q8hIXUM&#10;Bs5JxsDMkeiXMxI9s5PQxeSJGmCjDPmMnQgeOmbXSgqp9aF1z/fEL2Jk+EYUvNS22sYcdc02kfqM&#10;5+Z1dG1Z0pb1EAMQTT9lE7Ck9UHP1HgMyOBYcBySZo/DA4VPYvrWr7DKtQ7F7BclZFAJElPRnWtD&#10;yh91PeE3Kn2yXgqocH1o/KnYxICL8k7ZRKFyzD3Az2ygspSNkO8vCDhHwVN5E9xl9eAvP98oo6gm&#10;eKk6nQCGvF3FFym/BFzE3y1wEVlLzF/Lht+TH/8KZBVvK7es+0PAJWODCi1SVlNuWX+ek/maMtzz&#10;BwJltld+nAcvpZxvjeKi1tiZ1n7j4unXP7Tg7QYXRWHBv89f1put2mW+3qJo9WdXhyu/b4PI5huB&#10;fVcgdORMgheiNyI3D4W6j4MfrOQgV57BSSALRdRa8bsAheex6ye8HyPd898NXuxg//UzCWypLXZ/&#10;UCbECFGr2RvlxA9VEqVXnoSgg5OjkpPAcTbcjqvgqhiCsOcZSuFvCUZWkhkVk+lUIURhFqDg1W60&#10;k+QOu+HnwtOC1MKUoDZbTCTyL17jOTUuZ7gKBwIHsOjwUry1ehLG5jxssnuavWYTOUPNkNqSfD8U&#10;CaAMlr2zLSnLpQUi2n+2jCYWaSRGIwuEDTG25+Z9Xjfv87MmGyaZthi4Ee61Pxs1JxswIIGvLRxS&#10;j4xB6JkxFL3JuPuQafahsBiacTMemf80Zmz9BD9Q29wZ2s8eUFFEH9ssIU0GpW00CnjbdoI6MnOB&#10;O1kltMUky4xJW873PUGfcfRVbood3j1YWLoUU9Z/wt941oQ590uhpps9jABjiPEL6mY053gD9KQV&#10;ypFXSbE6zLOFIcVoraMz+4ntE8Ptotw3WUPQh/f24z1xZMACMO20jVBEBl3Ae0g9+NleBDEDZidj&#10;RMqteJFaderudGwObKOAquRYE5RokL3y+yFgkeVJFhaOqy9CYj94yK79Ardsv/EJIrFbyLwJc3SB&#10;98K9EziyGK7VU1CS/RCOfDEQpVNvQuWkVmarSNaKwPh6CE5qYC0Xk23+E99Ea+lwETQo46yl49s1&#10;BlgYcBPb2rHgpTbJInPC62Og5ERSrhmRAUmTqN3yWUzBRbNdZBPkuSY3N89iQZd9L/hxY4Q+aAL/&#10;R834rHzOaS1wdGYbHP56MMrmPQ73hq+A0p/YB1soiLYT6B7kelE+Jf4X5LwhcJH/Q4ATSH4tm/37&#10;kHZwIV5a8R5GZt6BgRyfPqr5lRlvnLoVlqxcSAq575qnLLHKFUTAy7HWutKcl8DvlTEMPfnZHlnD&#10;uAaUKZfvyzE1X5aaAWarsp1AAL+3a8YAdM8aQAA/xORlic8chqFpyXio4GFM2jgZ88sKsdW/AeXh&#10;g/BwPE3qAF/Q+G6oKQHODx/nu8CXsT6SP7gJ1k1V5KAHfr+b88YNF0GbfOO2h3fip5pl+GTT13iW&#10;CsLYjD9iwJzR6EfA0j2dvCFLa9U61QpwxRGoa2u0qyy0fN7eBDKiXpznhl9kcc2SYmv8GHghiYfU&#10;3mo2PED3cM2oArxCoNspqo9HU6NMkY95WmNREFMgBUqWqgSzzaxorpGpt+KW9LvxwuI/I31/hik7&#10;UBE5ChfBu5/jqBQDpmQBpz+xiVVkON5KS6A4KwP42E862qR00SznkXK+v49gZgM/mIGAm8qkM5Fy&#10;qhVqHOfAU3EGebUS0J1mfD2Csk5UqXaRDRuOgZXf0jH59TtkU2zEqLZl5p9jqZG8qn0uy4sh0xbJ&#10;az0n3yN4UWStn7LbV34hQgdbwf9zO+xJ6VCT/sKV7xa9f+nZUTjw7/eX9dY112z59tq56z+9xle1&#10;qBmw6TIE9srCcjYFzvlEc2cgoC0jY1WhoDeWFQEXdhwnxXHfEQ1w9NwABB2jFO3kfyrVBi4iA2ii&#10;beLrGNmSAbzGiWwnNO/hwAupB6sugK+STJro3lvVF+7K+xDwfMZVt4Ga9GGCmKNcVGUEL7I8UGCR&#10;Ofm4+ARgjL+LKLZfSwAjxixkIwGvrJnSSNZ4VmPKhhm4K/cBJGaNITggAyEDUoK6tvPlDEjhWygm&#10;NQS9ySh65QyldilHVetwp7ooAh4xICKw8jfBC4W8CWvUvQYE2evmPd0TvVf36fu0ny/S73XOVW0m&#10;6wwrn5lOZKS9CLiSs27Dg4VP4YNVU1B0aAl2UIM+Gi6l6HaRYXng8/lIHgpvLwW9m0LKYxi38R1i&#10;h5jEbwJ4PMqSpUw5Jv2dyYi6F8tqluPznd/g2R//jNHZdyI+bRgFD58jpx+fSdTfADGlJZcgksDq&#10;rAitqNYc0yhleVHopyUxaZF8iOSwyf5iu7TVYJydZRbnOPSiEOybnYz+acNxS/69eG31e8goycc6&#10;gpjDZKgm83CQWrSK4QUplCixQjwq34/x8zH+C9YXxoA4gVi2M6jrBGtBZeoNFEMlB4L781G99B0c&#10;nXMHKmb0gXNqe4KAVgQuAiBynCUwmCrLhnxLtD0jfxhZO2QBEbiQpUY+MwQ8ytJbi5S9N5ax97dk&#10;tpZkJfkNaImRdfqNRTpdBhOqbQCMwryViE7Vp5vCOaMJamY0MltFKikQGn89Ah+3g/OjNigf3xYV&#10;n/dGdf49BGofkqHmc41toiA7yBngIFWxL2w+JTl8+9mHYQJZD98rJSheWLzQWCDGFTyGfqrwnDOS&#10;8zfR+DWZaKFsjrEccXMEVmxWV0PROa95oG2gHnw/LjPZ1A3qpm1JARw5vy8YgnZca60L+qB1Xm8K&#10;awIifs6A3PRh6P/dMCR/Nw5/Ilj/ZNMM/OJchr2+zVz1hwlQK/isTgJUlSKwfiwCqKZmGFF5kNJZ&#10;vl/GMst/8mdRbhKl669WRB4/vzu8GwvLv8fkDZ/g8cUvYGTGPRiUcQv6ZY0mMOB8F8iSf808Pr+K&#10;oardWqOa37myoGob2OapMeuba8Gk6zeJH2WpjVqWuA4MnWCdPe7no/c6cn0oAV2bwgTcSIDShiQA&#10;o5IJBuhFSZasHgQ1vTOT0H9OEkbOkaXycby/8kMsrl6KndhFQHaUq0BOyVzpBC4RgroIwUtEtdTY&#10;R9o2CrJfVE/Ny/FWuLsslz7yTU9A1kvxiEqCln2ENqvYz1lcRG+gpiKegKUJhTSVzWorrBUebLdT&#10;9Nrye+U8MeDjmK/LifS7cuMY6f0Y1b4u+fbfL+Ossn0cuAigGZDGZ1GotLaOgtVn8VgXXscFCFY0&#10;QM3Oy1CzrAV2z7oWi99tdST3tSueWf7EFWdGocC/59+KT5vf9eNnV+09PK8hXEsvAw5cAX/5uag4&#10;circ5da8JiQXFJKLDrRNhqOB/PuI9QQ6Bhz+RQBNdDIeS77HiW4oCmQsQDuD95yLSNUlCFVegqCD&#10;Wm8lF0rVNQQx3eGrfoQL8BtKo+UEIjvIeMu5AJWuWv4dUTILUBslZMJh1cSR57zBLeZPVggPP1Ml&#10;ABM+gi2hrcg6lIPnv3/J1ChSZE17Mp/W8waQeSiPyRB0JHCwIY/9DbAQMDFRDxS8MYBito14LuCi&#10;aAjjHxN9LwZS/j5ZRi8Sc7Rh3DIfy8TM95QVVxahQkUvCeBYa0zfOcOQNPtW3JP6KN5dOgGFRxZi&#10;u3+nMaMr02cN2+kOVhv/GJkfTE4YknVODFMjVRUabS+xW6ltaetAtYSsV0wJRcQ+/EwQM+vAHDy/&#10;7GUDmOLTKMBShqBTGkFHJhlv9lBTyVpZeI12yecz+/y5ffmcityye/02yiLqtEsS+FM/mbZTEEgg&#10;Wh8IAkUKi95yPlRW47lDMDBlOO7IfwjvrZ+CwtIl2BPeh8pIKUebglfAxeMhGCFzNgJLmYllCGeb&#10;eDQMnO2Vjhlg271+F/wm3Jp9Ac6RwCGgZDmCG75ETc4jqPo6ERWT2qJmfHN4pzaDb3pjuCbUh2v8&#10;5QQQjQlqlAROuWKsk68KLsaqOBuryERbx8gQr/29PC+i3wMuMbJVrK3Tr0tZf032XjnnNoGLvyXH&#10;3hqCmupJl6CS71dNuQ6lH9+E4vHdcWgG25HxCIIrxwN7MwHHLxzoI5wHTmOBMCo4xz8iZ2guEg/H&#10;vopg4BDXxdKjyzF17Qw8VPAkBqePQxcC104ELZ0oyOWPom1NhT7LqqI5q7luCp5GrRNmHpt5IJ8u&#10;nsuCkJ1oSFujnVRkkYL6hpzeuDG3DzpRUei7ZAQGFo5EfEoiBhC0jEu/Fy8vfRuz92TiF/c6HORc&#10;dHJeKkzejF1EbdCoguMNzmOOOdsjK6MZb5K2iAyQJ3CRguMyoKUMu0J7sah0MSasmoQHcx5D4tej&#10;0Gf2EJNOQeBDjutxmWxnJgFIRgK6ZLCNfK0ooFj7ROIHRnkheImBNRMlZLZ7+Nlo/4gPqI9kZYqR&#10;WdN5AwwAkiVGwF590lrZc+cnoC0VJ4EZWVq0FWsyD/PZusj/h2u/H9fhyLQ78cyiP+PrHXOx0vcr&#10;DkSOEJJRoRMIVR8QuWurSH6AUGHI6FZqiH0oHunjKlciSIVAC+h7uGh4m+ERiOxhry7n/V/C53kR&#10;npphVCSvIk8mjyYvl9+lStxIztQW8IbXU4b9vhz4R8jKCku1r/8TwEssfwvlsFKXaLtI5waYORQW&#10;rbQmCrQ5Hf7qugiUXUYFoSWCG29AcVorfP9+i/0/vNvq/qj4//f+W/F1yyYrv2g+aflXzauqvm8L&#10;75ar4Dp0lklmE3RY/w8BGOV9ieV/sf4g2kpS9l1ZMDiAAiYi08nRrZranX7s/X8GeIk9T/SZYs9C&#10;Op45+DhoscT33SQi+IjzNN6r7aTzEaq4lEiW2q3jajjL+3EBPUytcRIX1gIyKWoF1BSCZhvEOszL&#10;J55imcJZxdNU6ZSvSXJelRATSQ9T8LHH+Hw4sD+8B8trfsKkjZNwV9FD6J85hsyaDCOLGia1Q1kO&#10;upMRK5+CGLGsA4rEaUtBHLOwSBC3k1Mq3++opFnR67XBi7GsRCl2LUZm/zvK6IylgsxK1J5MUWZk&#10;MUT5jHQiGOiYRxBFxthzHrVXFWNMGYgBqcMxZPZI3Jp+D95e+QHSD2VjnWsLwUeprStEhuXzyTph&#10;mbqAi8oNONgvDrKoGpL8YyJCeV5xMDIvHxmgIk3C1YQxR7CZQC/jcC7eXjUed2Q/jIGzRyM+fQT6&#10;5Y0kAx7GdpPRFg1Bm3l92X7VQOpHrbQfeudQmxYAzO3PtqjvVOTRgheFwRowaBi+NZF3zOR5Fpm7&#10;rDpk7CpCJ6tYXwoPFaJ8fMlT+GzXZ1hHgVbGJ/NyHMM+PrN8Cw3jDRshpqirIMdb+/dK3GGAG4W2&#10;LDMezgk5abqC0tAJ2AKHyYxXAbvmILziXVSm3oLSGd1QMeVGVE29Fp7p18I3pTn8469EcPwVBDCy&#10;shCwEDx4pijT7uUEFdZRVg6zhniPwIWca38PtMTo90CLSKBHlhttETmnNEP1lBYEKNfAweepntqK&#10;AEYgioBq/EVwT7wIlQRZxTPb4Mi3A3Ak6142ZyICB7/nWtrBfikjknNxrVCYh6wwN9uGlGneUIQw&#10;14NDFOurPFvx1YFcPP7z6xiUeTO6pRJAU2B3KUjivNNWIAU3X/eQYM+yztlySlVUUecC+Ywd91nR&#10;PLfReqqnxfnN+dGjUBWOlSmWQJbUrTARcUWJBjD0IiDuPysZt6bdg1eXvYHUvWlY416LQ5GDnKNl&#10;cEYqOK4EqwGPGUsVBhR4MU7q5AEmyaGf8zfq1KHyExFZY9lepdFzhB3Y4NqE/MOLMGHtTPwx53Ek&#10;zRqHflQAjG/ZvER0kz9WXl+2V876nH9m+ysZ3bJ51DYQwZvWniwwx9YuwZyAt0C42i/rSgyg/Ba8&#10;mIhFknlf26/GemlzKnUlaT2043e04Xcoj1J7AhiTooHf053rQ8ku4+YORf/Ukbij4GGC+UkE89+b&#10;reMy9lK1ttIFzOWwrkzUAjAEJiokKTVFYD3Me2KkwiMqwSK1T7xR0XoRA1wOkhbzczPg9T4EV/UQ&#10;OKtvgr+qHhVrySjKpsrTYDPLRgW8lGzKLPF9yPpC2XNC5eha9NcyozbZHQdLta9Llv03y7MqkQUv&#10;igT2RsELHLxezvOqsxB0n8LrdYwDL0rrATtbwbHgKmz97JpD27646q0f3m/YJCr+//3/Fsyo33DR&#10;9MveXTS13tF9C1qg6teLESq9hJ1F1FZ1LtEcwQo7SqapsEmhr62kaMKfSllfOKgU9mYixLaRjqHe&#10;KEXfrw0c/mkUe6ZazxkDLLVJpsfjr9lG1YZQlkb2ia/6ErgdDeGsbA+P5xYEgh9w0c3nAttGKicT&#10;9nDh2b1a47hJpmXL1MuZU85nckbjAqWgsqnlrVCT6VTpsbUVsTG4ExnFBXhpyTu4OeN+DE5TZl4y&#10;pPR4k0dC9VE6m/pIFKwGmJARURjHtjzaUyibhHRkTIZJ8Vz36H6BE6OJxohM31pbLOmaondi71vm&#10;VxsAiXFS68oSiOG1Qp7P5/l8goJCMsAibbWQqaUPw3AKnbvmPYCXfnwPX23PwGoy7IPhYlREHGRf&#10;Mg8HKbzFyqzVRVqrrMkmzJooMOBjP2qPnMwvoponXhc8FHzyfzgcOUrQsBWZB4vwzoqJuCvjYQye&#10;PQq908TgqVXzWTsWxJtnUruOOWmyvbFMoaZ/xMhJZguO10UChRJ6Mr8rsZ18hHpRKPSSKZ7Xe1BI&#10;KpQ9blZ/jM26Ha+teB8ZB/Kwyb0NlaoNRbCivXwOOiUZgao0TiPLFEGhbUTjCcPWh4hxFIklyxPP&#10;zRypIVDbz47YgEjpAkS2fInqoqdw8Muh2D+pI0FMO4KY60yiN9+kywheyMRN9l1F/ijq6HITqeSb&#10;ard5RB6eu6fKYnKcrF+MpX8EvMhyIx8aJc6rnN4EjmnNTAZgt6KMxjeBT9WtJ8nv5RocmtoR+2eN&#10;xpEfX0LN3u8Qcf1CzfswAgFq2BxXRdV4DVjTNqEJhCXID6AyVIVd3j340bESb62aglHZj6LjnBHo&#10;XjCW8ywRN2X0QnvlAOL4yFIg6s65bY+ce9HoIW23at5rjGPWCLsdYoV2u2hOEnMf7zHpCbISOGeT&#10;kZx2G25NfRCv/vAu5u7MxEbfFsLlQwRVysCsxPTWPT/IM5OY0gwxhW2AAprjbCwMBCwqIChLi4oo&#10;CqApRupIpATrqzcge2cuXl78Ou7OfQRD0sehd0rUjywvGd35HB0y+ptIno4EFO2M8+0AdE7nM2ZQ&#10;gcklsCGQUbi21qKOKnhqAczxdWzXsl2zIgte7JxXLhtTciNKKrsh64vAi8qN9OZvx7GPda2TqeWk&#10;taF1QtBHcN+X4GlAahL7aiye+OFZfL7nG6xwrSa4K+ZctlFUpoRGNGhBpCzd8u3xhyvJD6vYe1XG&#10;cqVcScaJnZ+Rj5zWu3hohHxQRRYRXsL1MJFC+Y8ELj3hrr4GHtdl8LmV2uIUu80v4FIlGWTlUMyl&#10;wQAM8vB/dzKh3NoBMbseVl4F3EoiK2PCWQiUU8GuUPbcP8DHPghW1wUON4Pjh+bYktKqMvOt+n9O&#10;efWa06Ji/3/O30/vXlR3/oQL313x+SWVjuVNgQPXIFJyJSKOi6AqnBG3krdxkgi8yAQnXxDH6QQw&#10;UbMVwY0BANFJE6NjQCE2CMfQ6t+g2H2/R793/z9CtT4feyZbuEpI1YbMmfoPxgdGZMFMiPdrz/Q4&#10;gOHn9TnXyVEP79PgrqmLmqqr4HSOpkbwHjFIDhfhZkqoYhIXpMQSQYrMyrLKmC0DsjyzUKV5k1Qv&#10;yIRLBuT0SQjDUx+5odx/D0fKsLp8Pb7Y8C0eK3gKCenDEZcWDxVj7Jk9CHEEMb2yCWYy+lJT6mdA&#10;Q9ciapJFg9DGhDwLWFBTJbMyiapIMQ3NRBQYBhc9r8XkBGZM6LH8Wo6FTsfzPTkO9zPanXwKuuQO&#10;JzNLIvMbiHbz++DG+XG4qSgObYt68novdMrqbSIQ+hB0DU0djdGpd+JP+S/i2+2zsc6zHgcpoCsD&#10;5QQjqhlEocC+MMnfKAgUbm7Dz9kf7ElZYuRHwA40AsPLe9wBZQAJopi9tdm/B/kli/Dmig8xLvWP&#10;JiKqT1oielGDjaOm3l0+AvlyMiSTl2MmjzKBy89FAk3tNdtFuUMoGNQHtr/k3KxSCgIvXU1UBfsj&#10;h4BoXh90LuqLbuyjLmkD0G/2cNyR+xAmbPgES6tWY2+oWAZzuKNtkmZuw8nl9yPnQwFaeT+ECVhs&#10;iL1SXEhZ1zYaxTvFeQXbe4TAnyDmwDxULX8X++bcgj3Te6NkRntUf3ItAQlBg0DK5PrwTCRDH68y&#10;AwQ0UxsgQNCi8gFysPXxteofGYvMZFuIUeAlRgrN1paQAIy2oES1AY3ucRIUuVQYcuqlcE0jgJ9q&#10;ySv/lwnN4f7oWjgndkHNp8NQlfsUwttmIVL2IwHcTrbnMMe4iqBOSdk4rmynrCzyBbFgvgaeUAm2&#10;la3GFyum4/HURzB81s3okz4S7XMS0VYAulDztB+BRh8K9l48J4jJt2BFob+yrGjOy0poEjdq/gu8&#10;cH4bwM7xNdExfE+Who7ylcrhfOaYxmUOwYCUEbg1+168vvQdpO7OwZaA3fKUT4o/zOdWpmUPQZaq&#10;VWs7KBjhMuea9QThc1FY87qshRpbFThVgQ03qTJcjgOhfZzz65C2NwOvLngdt32jDLhyCOd8JKjo&#10;KMBFUq0u5WlRiYz2+WyH2sM2GMsL13xP+bDwfpHASEwR0fw9tk7NMUpRpUWk39H6VqI5bTPLOmvq&#10;pxGYmCSVnPfKlNuL/dGHIKYPgVMc13Dn7DiCGIKawmHkOQmIT03A8LTRuD//QYzf8BHmO+djM7YS&#10;4B1lmzmjhdOphRCnICzSjpqxQhLgkffJ/0XW6JCpXm+jrXjBfEYajDkGnTxRCYj5CHonwV11N1yV&#10;veGsJjiuuRAu56nwki8HFPmqHCfk18esKxTeJm1HTGGuLQdir6OyyQKC38irWiRZcfz1b77n75H5&#10;jf8k/d73RUntUvsilFEqrBwkgAvWKMDkHITKzkSw+AwEHRdQfl8G54orcTivNVbPbLA74+0G9y95&#10;Ne6UqMj/n/W35Ivzzp8/8cIX9s5pW+L7+Xr4tzdAuPhSeEvPgKeKE0UWmOoz2XGnI3iUgp0gRojX&#10;X626QNaUJaEf4SQ4EflalCiygxObCL+lvzdof+9z/zjZZ7KmRGNaFGDR1pfaZsBMlKL3irQojgGa&#10;qGe32gK9rjoNgaqL4XG0Yf+MpNb1MgXOHC66paTdXJhlFElVZNwK8ZMp1Dqn2XAT+X1IsFGY8aiI&#10;G7+YOd8WufxBOINu6mpOMr69KDyQj3eWv497cx/GsDljMWhuEuLTFLJJppJBDTSDAjVrADqQ8bQl&#10;k25PwWy0TDEugRQBFzLAGICJCecYeIk58Ym5WY0tapUwjM3eZ3LIUBMzwoLv6z3jN1IUb6htYV8K&#10;md4EBBTsBQI61gytSIj4PGm1iRgyd5RJzvfM4pcxa9scbPJuoXg4avJhKELH7IH7XPBLyLNPPBQG&#10;Lgo6WWbkT2CEgwSeXhMQKINvFftJWw1H+f8N7u1I3VmIvyyfiHsyH8GArwn4vhuC+OxRiC8cYyxF&#10;qkitfpGlxZjDKSjk16M9fFlVBGKUu0JJzDrxHiXAk5CIWboUjtqtkO8V9OX3xBMYESDlDUPvtCQM&#10;z7wDzyx9Hd/uScMGauzFwSN8Mifb5rJ5Ydg+bQ35OeaxyAoRuTdBWZgM3eBYk53YQ+4v1+WIktx5&#10;qYFW/ITA9i9RVvCkscIcmdYJZVOuQ9l4W43ZWFLG14N/gjL0XowgQUxg4uUmOkkJ4tyTroBzknxV&#10;bFSSyGTvnXK5ITfPZV3R9pChKHDRdpMqTpuq0wQwnon8DTntTtP31UflpMamevbhzwehNOsxuFfN&#10;RGQ/QYtzPxtTSQFUw7kvR1wnx05kfXy8XBMuttFBkLYntAtFB/Px1qI3ccfcOzA8dRQGZSUTqCvP&#10;iqxg1gqgbSGTUFHRZRSoZq7yvdrz2ZTQ4PzvTOButocIVGNbJsZiwXEWGB04Lwn95iQQRCRjXOa9&#10;eH7JG/huZyp+jYY7KzGcj6NnwJUApZfzjmCFOgjBC8Gnn2Pj1dYGZ6O2BU1KgADb5SXgUVK5MhzA&#10;HoKWXzB793d48YcXcWfWnUicM5zrIBn90hPMcwh0aP20L+QaKuhvygzID0tHU/LCWFWstdNYPI0P&#10;ml3DOqoPfo80Z7XmRabGmSKF5CfE/hC4M9ulimosksVWFij1adSaxXXbJaOP2WLtxzUSn5uInnOG&#10;Ip59dWf2H/H2sncwv6wI2/ybcYj/jCWVwMRG1RGIy9KiKENS2Mc+4+uYRUrJ5ozVuRaZsGgpeOSL&#10;kRBBe2gzz9Pg97xOgHI7vJXdyGObU95cjED12fAbXiyn3Ch/5lFyxxKvGwFfS3bUlidGHsTkgOhv&#10;g5fYfZai12p/19+ivyvr/h7xc7/3faSYEm2ipxySt1S+3WdSkVbmeyrgZWcDRy4zFpfA5muxeXaz&#10;mg3ftvhs2dRGraNi/n/u3/LJjQYsn3Ll8o2fX47qZfWAQ1dyUlwMn+cc0rkEKHURqjgNwQoNtvYV&#10;/4AAO9QkddMk0p5c5XGznbVkWKuMHczfDujvTIz/p6RniA36cbKe6aRoVkIBrwBBmBLU6dyQU57b&#10;FqAdI12P3hNxWStMUGHlVRdwcbWA390LvsCDXIwfUhDlUSCtJ5Pbz3OZQMnDKXCVap6qmiFlptXC&#10;lfnZWBii2yUmpFpROBR0YTL9IAW7I3wQOwObkHcwG69Q8N+cfhuGpAxDjxRqStRM+xYmk5JMtenu&#10;BYlk3ApjtNFIHWVB4VGaqTGRk6kZy4PRUsn0xdSjoMVoqVGtThaHmIZnhAPviWlxBtiQ0ZlCiGSC&#10;hsj8lPhL4KYrNT7jF5Ml52IK+KyB6JFF7TFrCAVSMoHXGJNU7MWf3kDq4WxsCm+kEDtMxq+smRRw&#10;McsUAYwR5hQO0tbF/Izlin0jHwIxPQkMbbe4KGSUB+Qohf2W0B5kH1mIv/wyGXdkPYqB341Er7QE&#10;MmMKMwqELhQSbeYRaBFwyaFXgMVEoqit6rNom0yyO7bb9B/7xvgTUBCYI/ukXToBDMFQHPtbn+84&#10;dwD6pI/GLXmP4qMVk7H08PcoDe6nMKMwDFXCGSKQ4Whr1GVhk+VFYaFqq8CscWIkiFGbPaGgATFe&#10;OXiGNA9KOO/WIXAgDW7225FZY3B4Rk8cnnQdKqdeA88nVyM4oyki069EiMAlMv5SkgBMfeuPIsfe&#10;CQQyJEUIyaoiQKOSAs5pDQiAFFVk88eY6CSzLWUjjYzVRaUHJhEM8b2wwrM/boXij65F8bTuqEi7&#10;naDlfQQPF3KwtH0q4M7x47gEqEWHDGiRc241x0yJ5pzsk3IcCu7FDxXL8PG6mbg3/2kkZtzOcRqJ&#10;rpmJNp8PwbjmprGaZBM4m3nIvpdAlxWNQr1LtuboUBsmrbER8OR4teO87sTvUB4UFUpsS8CjtdCN&#10;gL9f2hAMnpOMO3Lvw2sr/oLv9qVgg2szZ2Cxnsxs93ARcjGyKXIw5eLU1qU/qEghktrFN7XtG6JQ&#10;1rZRgKhGDvpOCvKjOIJdwe0oOJKHt5e+jVvT78YAApYeqUMRlzEEvTMFJLRGZBlh+4yiQbDC5zMl&#10;CnTU2tK8I1nHXIEwHgXkYqT1y6MBdzwX+DCkc61lUWwNsw/Mvfw9rX27hm2iPuMXxjUhS1Yn9RN/&#10;s1teIoHLCAzMHomBs5WE7068vPg1pO9Px2avsgYfpFJRzbnsZbsVccdZLSWM5NPcjVpOlU6Ay9as&#10;XSlvpoCtzjnvrX+L1jM7OuxifxeTVhDwfE3Q8gR5azx8ldfA67gkWmDROufK51LRoGYr3ySdUyg0&#10;r4miMudEvm8V0BOv61xuD8cBg7Hc/A5ZeXKivLK/IxlnqbbsQa3z2mR+k0e9/7fo9z4n0mclk1BB&#10;crCdjlMpf043Trou1ynwes4Cii+C75fLUZLXEltnXbN9wzctxkbF+//8vzWTz2+0fPz5MzZ/eaHL&#10;s6Yh51J9+FyXwOm9ENWV58F1VFE47CQXQYwQrhHyFgwIFQowCLzYzo4K+xhw0QSJnR8bFJnlYnTi&#10;YP1fEwc7FrZ9zIwYIwEtTUIuBEMEJxEuDEunmuRGcJxJMHY2X5NMpW1laFQeHAEfttdN4OZRQr8/&#10;wM37XA4y+JpOBDF3UcuYxGVbRNrEhVpmQIosLxK4kRAXKTVOVSZWzhcJKp8cebmgVWZAGgo5IlUY&#10;aufuKn5fJZmCkyyiEsWhvVhVtRRf7PoCT37/LEZn3oKBc5PQPyMZveXUm06GSGYuzaqN0eL6U0BL&#10;qyJDowal/fHO2do3t3vlpkI1BYJJ0iUmZ5ie1VJrU8wqEwMvMQAj4X6MyPREMWaq7Rd9p8zVJmcM&#10;f6d7obZshqAjtcBuWUkYkD0Gt+U+iFd/fBPzDufhQHg3W1kKd0A1SyTU2W/sJwl0hZmH2C8hXTPA&#10;z03yWstVwMe+s+GVXpIyrMgSs969A19uScejBS9geMZtGDxvLOKy+ZxZvcis+xHE9Obz9TXmcqvV&#10;EtQRmMgxUXWgjJar61GwJ18YG15t29ObgFGgUYJCFXRl2emeNQx9MwjOMu/BS0teQ8aOVGx2b5F9&#10;CdWcB+6g0sJra4zDTPBithUp4MN+UkCCXkw9Qk0WcAYjpLD0f7ZLOUHI3D2bET4yD46f30Vp1n04&#10;8Ek8Dk/thPKpbVA9/Tp4pjaFX4684xsgNF6hzHYLKDCxMYEH17SpYi0wo4ilWPQQSaHOk1V/SOBG&#10;lhfdp5wuqrFUn8BFW0/Nec8NqJjYHkem9MX+z29G+fyX4d3xHXnCSrZrN9t4BJXBclRRGMmrSZti&#10;IZ4F+TpAYOlGBcop+raGtxC4puPFn9/G2PwH0CdjNPs6mcI7Ee20pacx4bzpSZJFTIJeIbyKgulU&#10;kMTxsDl8TLiu7iFQsdt7HAvOPVkg2xH8dNQcN4AnAb1zh2FIugTxGDyW/Ri+3PgFVlevwKHIHmMB&#10;rOKzyUqmbNgmd4+X4Fi+LNrOJJA0W30kFSeVX5u2MpWLRPlbHJx1xZy7W4PbsKB8Md7/+UM8mv8E&#10;xqTfjgHpwwmcufY4T8z8MWCE60PrjmTX4XEwErOYxMgCEK1ROc9r+8uSvs/4upG0Hi0oGWLIVJzn&#10;73Q2vjFy7uWRoM8oLnovCmCMsqH+5fxV/S9tj3bn+oxLS0K/lBEYmnELHip4Gp+s+xQry5bhcGA3&#10;agg8lcfIWBGDBHXyZ5GfH9epj/3k4rqUBcpPhUL3CKgYkgVLpM+yt0XyfxGPlM9gOLiE4HcGhfKf&#10;CF76wF9DIE3+q+rIsq6YyBryZpPyv5L82OTkkg8mr4nPGyJ/N7LGUswaE/OHOf7aHq28sDJIgCQo&#10;H09SgMqpn/LNEK8HKC9iWXkNYPmNYlsb3MhJ+LfyKAae/uo6n+M46Zp9lt9SrH0K/Y44zoKf5Kk+&#10;k895BmW0nud8hPY2x8H5TYK/zmmQP+uNhr1Rp84foqL9f/7f6vvqnPrj5AvuXTbpwl1rv7gA7nVX&#10;cCAaorrsTLicnCg1Z7PTCEo0mThgZk+QE+U4mhXFBobva3uJg3IMvPyWfjOQ/1Vkn+H3r4criWgV&#10;alZBMCJy8HoFJ0iF0D3RvhYJQYsQvkKow06Z6whiPJzkBDAhtjeo92suhr+yGbxlPeApv5sA532q&#10;HTlclPKDKSV4kelcW0jW4mLL20sbkSfM8UUuLSQS4FFRNnKCIboxJlcjyGuo2R0lkzyAX5yrMG3D&#10;DDyY+wSGp95GbXI4uqdZZqVtIwGX9gIuZE5y/JO1oHf+MOMQ2DlLjNBqczKzH9fGLMWcWEWxaxa8&#10;WPotuDGMmAxWv6F8EpbRWk0x9jvmfQmkPAEpHslwu5FhKkfE4MzRuD37Pvz5p3eQe7gIuwJ7rCBR&#10;anUKPePk6qfg8ChKiecSiuorHm1CK4FD9SfFPsGgzPiybMgt8ACZ48/Uqqdu/w73LX4OQ7PHoa+S&#10;k2WRcSsDKYWA8oN0KBpOwZmM9kpuJ3CVm2gKZ/bMsc8uRq9aSDLpG5M7AWF3Co/eFC59swfYTMgK&#10;YafAlKCKS0vAoLSRBGcP4C9rJ2F+xXI+Sykqw9VweqjdU5M31jiKdkWtRPzSPHkk8+cVsneyeCMM&#10;ZJsT8f8RJz9xlFrqLjLen+Db8hkqiv6EQ18loWRaV1RNvIEg4yr4JrYkSGlBgBLLfNsMvglNEfj4&#10;SoQJaMLj6yM4IWqRUW6YyU0JeuR8q7T+VyI0uQHBy6WkeghMvgzhqQqVboyqSdfgEIHL/pkJqCx8&#10;Cf6Ns6kJ/kIUphpEFXCFquGh4PJxPDxB+XrxqTlvXT4XXARoVREH9mEvfvAsx8St03H3ggfRd04i&#10;uqUJpHCeZEp4UmBL0Oo1gaMBwLxmE6cNRVuCEFOBnGRCdzkfdY9xpCZZqwMBAoGyqqd3KxiBnsrO&#10;PCcJCSm34LGiZ/DJr19gZdUq7PHvRyWfSXA3QNBiC3ESKsoKpjnHvlcbbN4mgWMv22nnns9H5UIp&#10;//nPwZm2K7wfi8q+x4Q1U3BfzsNImD0K8SkJ6JtO0CQrprZiON+65MZbJaEWMFE5gph1RWTARRRg&#10;xNahyedEsiAlav2MWgiPEfunNpmoOfXTvEQeEwlyhhGAJ/E96/cl0CN/oY6qS1Sgoo39EMd53TNz&#10;EAamDse9RQ/hQ47TEs8KcpzDJlrQyTFWgcgg+0D9I34l/mRqM3HNSUkzVimzPqV4yIrFuc2+i/Wp&#10;WbPkhapPFIwc4PV1fD8TId+H8FfdTiW5C+XMlUTvypRrgQKcpyPiokLprEs6l7JHYdLnkCcriyz5&#10;9QkyhZ8x/iwCOzrydRTwqHSAEpLK5zFiLDV8T1Z0AoOAS06wllSUWOQ1R1vnTw7Cx6NvrQyMUW25&#10;8nsWlGPghd8lir0OUTbKEGCMAbxPqUmORUvxN20F7Ohv6HWNImDPhJfyyMt2oPoCBEvqwrfjUuzM&#10;q4fMDxpUz/lLyzfnfvhvnsvlP/O3YkLzc3+e2eS1Xz6/quxIbiP4110CFF8Mb4UmydkIEPmqkGNE&#10;g1hJ4S+Ey0ljsvqZfCl2sGzomrzA/w54EdUa4P/XVHuCxM5jFIw+r3lm1WtS0h9OVB21nRQRmjWT&#10;RtYjgRRNrjrGm9vHiR50W/Cizwr5R6pUxfRC9k9jeB03ocYRD5frEWokMymGFnM5H+DRYZi5tobM&#10;FojZOKDGLaZJhmBeG6ZAAUaNztxHUt0PL8GOEdLUwH0hByoDR7DHtxmLihfgwzWTKPzvx4C5o9A7&#10;awSZ4zC0V04TbZGQUXaQU28WAQy1UwkJmYSljXUmqRRAezJK+X/E8sLYarkS0scBzG9Bi5hubZL2&#10;q4KOBqwYoWMBgI7SmKU5y9TdQ+BFviLKu6LwajLuOGXuTRmGEbl346EFLxKUfYVVznUoCRyizh4F&#10;MAJzEiYy3WtbTUySYMXLPnGzT9xkkrK8KLIrIqdYLzVnHwGAL4iKsBs7yXwXVv+M9zZMY189hGHp&#10;N2MI+yo+O5l9k0QtPckIxc4L2H+FBILKUEomrtBoaf/SeFUXqW0R+2a+nB4JenitJ8FKv6x49Mvu&#10;SyGpsGwBRvabKR45kt8zmuDsDjz74xvI2ZeD/b4dqAk7KNw1njKyEb542TafAAyFAgGrQm2j/ou8&#10;J8R2K3Rc2xO8akBwBefFYUTcaxA+mIrqpa+Y+kAV4zuh6sNr4ZlwNdzjW8JDEOOe2hKuiQIvzQha&#10;mgLjr0Tk4/o8JzghgDH5YbRFNEWJ7+SwK8ffiwxwiUyzEUyO8Y1Q/PF1ODy9O8rSbkPV0teBg3kE&#10;62s5T/dzDpcQtNgweDaJz0ihxjlr2iKtnGOiSsq7OZ45hxbgpRXvYBj7pHcahWoaNX3Ov54Utn04&#10;b/plJ5jIm7icJM5Tzh3OO7P9WUCgTQEsYdyG1JaC2QhpWQIFWjjfRV3ku6Gx0lYR51aXzOHonzoW&#10;t2Tej3eXf4SFZUuwN7yHYlO2Eva3BK36VmuOAta6T2sdChDLaiS4wjUokaxrUjS4VpVk0k2hXMJv&#10;Wu/Zgdm7c/H0/NeQPOc29E8fg+4ZBAmc84oa6qJCiCT5gQm4mO3YY+DFWvZMJmhlreV6OQZk2C/H&#10;15xAGfshZmkR8PgtgIkCHbNm2S+yvgj0WT8XWauGE/Qloy3XaAete22xZRPAE3x3S483BVEHcS2M&#10;y70d76x5D3mlOdgU2oCD/KdoKbu+2EfsB+XnsQqEtnysL5AZfBJZG18bLYJEBUwAhmswIgDDfrT8&#10;zcGP7SK4WUHgMwfemlfgrBgHV0V7eCoaUojXJUA5zYIXJUtVwIgBL9oqOocy6EySdgAsf7Y8Xwq1&#10;Fe5SMr0EAeLVAiF+AhIFWvj5PV7KLgESv4nYkQWdPJz3xBLcBfh9wRjPF0ke8HMhN2Weh0cPn4nX&#10;rCyRzDtRpsl5+G/Jot+SQIsyucfAS8z3UoAtErP0kKRABxxqG9/nM7odvF91+YovQmhbU1QvuxY7&#10;s6/Dss+u3/TtG81uTRk58uSoSP//1x9Q5w8/f9500Nqvmi4uzW0c8v/SiADmcgTKL4C3TIhVeWAU&#10;dcTJVaOcLxwgThINnICCyGzBcPLYvTxNrr8e0P9aigImnseeKYZgjX9LFN2KTMFJTkYzkfkZAZKI&#10;AI0+byapTHdaRKq+fRonmzIZcuHwmr4rZtkxlhyieG/NeXDWNEaNqx0BzM3U0N7nQi3kyt7KhWtT&#10;iFvmqPwG1VzcNbxOxm+Yo4us00ntxkOSgCP7JPMX1NG5Nb2KkSpDjHUM3BnZiyWVSzF106d4cN6T&#10;puaKNNre1P67Z1vGKJDSiUxTZH1hotpcoUzx9pqiG2J+MWariELBbCuJ2ZL+Hnip/d5fUZRRi7T3&#10;Ll8YORgLzHQUQyaw6pRJYJOZRI1vNMZ8eweezn4W6dtTsc2/iW08wl6p0u46PARxXgp+9Yn2190U&#10;lHJtVZVht9H65StjoxhMinmCA2nOcn6uRAV2R3ag8Eg+XieYuC/vIQydPRpx3w1FDzLt7kXD0HH+&#10;EON83L6ol9lW6pJLUuFKbb0JmFBItC+yfdZRVhsBMgoBFbdUNEyHeX3Zj/0J/ghwKIjaZlIDnj0E&#10;g2aPxGOFT+PLLV9jdeUajlo5R76GLdK2kQdBavECtNpOEqjReKuNlqStytyujSYCGwJgjzLz8jvg&#10;204gMQ/B5W/DM3ccqqd2Rc3EGwhIrobv42bwErR4VNRxYnPIX0VlBsKTLkdk8uUIT7ZbRF5eNz4x&#10;U2yiu8BUCo/pBDTTr4ZjemscmtYFB79KRuXC5xHc8TXg+J4PuZO/X0zRVclnq0YgqJwe7Hc2wNS0&#10;IsgkijRgvTJSjq2eLcjYk4vnFvwZid+OQ/+0kcYHSr4tSr4oIdohg/2cMRDdMnRd4CUpKtiPW/1k&#10;MZDVRTWLlJPHzlc5kWuMOAacX73mDSOQHGYA8fCsO/HCsreReigPmwKbOZOKCVsq2OsugkFteegZ&#10;g/Armkj+LfKf9nMAFOKrEHflG6EQtmNAMMZP1nAuHuT3/Mo+mLU7E0/nvYJR396JId+OxMD0keid&#10;M5zPNBStC+IJtOI5Vzi/la+F8ycW4h1bGyb6iXPlt8pBzCpjtsRI2hKLbY3FrEzGkqltJkNR3y2u&#10;J7v9q+2fmFLB17F7+Awq/KqtZDkz9yZg7Dl3IPrPSsRdeQ/indUfI/1IDraEt+NwuBhVBNrOcA2V&#10;BCfbT/7E8QyYqDnyMIJsTlNOVoFrAlbTT1IsZJES8BM/89ijAK2BgQIwAi472Jfz2ffT4fU+ierK&#10;/qh2EHQ7LiMPPo88+XTDo2PZzlF9FtmkLA02x1hE+U1IKuViLCy85idf9hLUKBLUTZDjdp8BF5VM&#10;kcd9CsEL+beOXpIUz6jiGqhSKn0CmrIz4T96FgIlZyFYSjlXSvBQpt+yQCJC8CPgEjLRt5ILkneW&#10;fgtgjtEJMomfMXKI51ELjHYvYmRkjZRhHmNkLEJ8Pi8/I8CltkK+pQ5+z5FzEdnZBMVFjbH2q2bV&#10;q765+oulX7TpFBXj///++/79m9ofyW2Ze7Tg6rDr5+YmC2/YcTYFuMxXZxhhbiaO9upIsrSYSWUm&#10;Ezs3OrBCr3r924H8xygKQv6zxO+wz0gwpe2d2J6p2RaSKZGTtIqIXmZELRJjTtRk0v3a+uLiqZA3&#10;t+gMBMuJ+BUqzraG+L3myHuEjAVkZI3x++rAxwXi9pyHmprr4KkaTmD0MhniLDLDtVzwCqdWdVQl&#10;sJM5VWDGmqhlklWmSUXfBCiWpd2IacjZV4ndTHI3CmVpNj4yXheFhERgWbgCu6gB/lS8BFOXTcLD&#10;2Q9jzJyb0fe7JPQkKNCev5JOGatKoQ2VVJhkm3xFJ5GBmoR2JwKWGPM7xjxjTJMU0wRjPjCx18eu&#10;S7BHSVV8dc8xUKQEW3nJ6JE/gkyUAp6CS/f0XJiEHvyd/hnDkDh3JG5JuQcvLX4d2RTOW4O7KC4o&#10;8KnBmXBiWaXIOP0U+H4yTZnvpRXK9C//EJevGh4vQaBPfad+4/sUUG727dFICX71bsDcXWl4rugV&#10;jJx1CwbOJtBTPZuCnmitsO+F3dCmsCva5sdRWPYl49dzsy0UIHIWVaZWm2002maBGwqrTiQlSmtr&#10;+lXm+wT0KKAwnTsEQ+YMx70ETB+smYT5ld9jW2AHxWgZn7eazyinXQp+IhcquFYgGGFgnSDF9hVW&#10;LRHg5XuqtKzKxAElfXMRSJQsQnjDFDiz78ZRApjKiTcSlFxN8NLC1EDyTGwM9wRVd77cZuEVSCGZ&#10;rLvjlYmX18ZfSvDSCO6pzVA6sSX2jm+DA58NxdG8P8G94TNO20VksJso1A/yWR18FpfJY6Kn4iTm&#10;NVmJ2Nd8WpVNqOb7B8KH8WPFTxi/ZjLuz3kUCd+NRnzqcPRKZ/9lyxeFfVlIgMf515n9pVT9XWUZ&#10;zCVwIQA4Dl5khRjK6zYzbhceTbZcjYEEP+dXN5LmZq/Uoej/TSIej+YgWVazCvsih1HNsXfJf0yR&#10;X9qi01ajASXsczVB8eoeTioOhbZrNR6mOKDmGY9VwRpT6XlXZA9ySgrw5uoPcfO8ezGIczU+YwQG&#10;5IxAL/mUsV3yO+mwQGttAOeC5lXUTyy6Xkw6gijF1tAxIniRxdQoBVEyKf8NDTFHqzAIqAgIydpE&#10;8CbrDqmbMkrn9ONa6sd1299Uj1dx115K0pjdh9/Xl9cGoldKfwxMGYq7su7DOys+ROb+Amz07oIK&#10;Q6q0pPLxCNTJ70eWP60fv4/nsqpwuDnQFuzpNV+IVwWpdIlvma1wfofy4gjIqJ+VAsDmb9nI78gk&#10;yH2DfHIUnNXt4aq6Eh7neeSf5K0iKZbyOVQW3cq6UT4tECGlWEoj+Sxlg4/83e+0xQkDrjPh85wJ&#10;r5sAxnUGAYz8Qc7iPedSZp2PSPn5wNGLSPWAiit4bMh1czlQ2oB0KVB2CfWBi3nfRQiVXojg0fMJ&#10;Xs5HsEKFe1Wtmkp7Nfk/f9+UIiCFDcCKyiojb/5a/pxIul9yU3KJsk0Axn0q1zBllMAUyVh/+FkV&#10;WPSSPPxOJ1+rUrRkDspOB/bzebY0xNGFrbAjtdneNV82e3jJkjr/M8Oh/7N/c56+fNCPH1z9a2VR&#10;e4Q3XW0y98lRKlBBQU4AYMKm2aFmUhmQILKAI7al9NcD+B+h/3vwIjIOWtrGMs+rMG8hdSJxnqsA&#10;pa06aikiD3aZKg04E4CRA6/dM1XiPoOc+d0Wees7ziZCvoCL51wEPQQxJKFkH+9zOS6C++i17KuB&#10;vPdhRLxTySXlzLuZDKCMjMFqMVJivCRZEuTsJkEsjUX7xNJgzZECy9xIxsrbjCVGGVyV8EtOhL6I&#10;SkMexV6PtpMKMHnVBDyY8wiS0seRUQ0l40pAHMGCHGcVRtqZAkOCo2uRvSan3toWFwnmWHI3q8HV&#10;1uxOpGO5JX6HbA4KHmXap7DRVpI0axXRk1OhYeqF/dG+qDcZfR/D4HvkJKJnajIS+Oz3znscH62Z&#10;hkVHf8KB4CE4CeyC1P78bvmJUADJf0hOlBTm2lpR2QUP+079KEsMYR+vCxio68KoIQAqIWzYHtyH&#10;78uWY+LqKbgr5Q4M+Ko/+qSRyRcRyBX2Rrt5vSh0BEYGGstU9/nJ6Fk4gkKXfZYpqxb7kUDM9BWF&#10;UNdcgrC83mxTb3SgMGnH10p6J8tSLwqdgfNGUDMfjsGzRuHxJc8hqyQXOyJbCMkOc+zLDYjVQyrC&#10;JegnWOE4m4R9nC3a0FA7wgI0bG/AOEn64eX88fkcJpw6UvYTGdqnqCp4FEdmxsMxpSNck28gtYRr&#10;SmNT/8jmdrkCNdG8Lyqk6JvUFK4PL4drvFL8NyP4uQ4HZnTBgdnjUPnjOwjszqYAWU8JfoSPV8nn&#10;chrg5OZve2SxMIKM/xNAZN+qHMQRtmpjaC8yi+fjxeVvYmT2rRiQmWz8iCR4Y1YU+WOYkg7yyxAg&#10;kVMqAWznHPaxgMyxOSmgyNfqb4IXpffXOHTj9ymKrHsWAXbmYAzNGY27iu7H26veRW5xDnaGtxr7&#10;pDckS0EEQR+fV1mQjZ8GgYssLJLFaoNC2qKFqPSeMuK6wi5Uh1ycLU4cipThZ8caTF47E3fnPICk&#10;rJsJVvicWQOMw6usG93ZLikByt6sAo+a+52jwEVWImMBZZv0WkDlhDXE17oe8zOr7fNyfDtIfaU1&#10;o/f5fSYhH+coqX1BHwLt3uhcxHU2n2uVwEmgujNBS0+CxT4ZCehPUDggR47LI3FX7n14b+37yD6c&#10;jV/9m1FMYFFDBOchkpM1Sg7JAnU6muHVUUBPW968YK3A1qJitrtJmsNGGSMY1xa3rHJBCOgeMqAF&#10;+JHs7FP4a54hqBhKHnw9ApUN4HOcC2/1acY6YrbkZQ3XdnzlOVHwchbli3wPFWVzKtzuP6DG8wdU&#10;U1ms8Z4Er5f81qO0+QQzAj6qLl12MXCEoGQ3QcqGxgj/0AiVmfVxYE49LJ9QB8sm1cG6WXWwM/8k&#10;lK0l0Dl0DhXTM20ETw2/m4DCac75njLYGufhqA8kZYKexzyTkRGULZIxknm1AcwJsowk8MF7g/Kz&#10;dGi7iJ/hM0fcJ5lAkCDbZaw7UQp7qRh7+RteKs81pyFQXhcovhSR7U1xYF5TrP26xd71X7d4dO8X&#10;jc6Iiuz//Yv9zX2qQee8Vy+b/9O0Rqj4/gb4t12DYHETDt6lnEhEslXncjA4UWrONAMAH4kTSnt4&#10;ZlAdRJXaq+P5Xw1kbIAFBgR+fpcINvj+cdLr4/S7qZ/524hagzTgcrIy9S9kYuR3+lynEsmeAi/f&#10;U4ppv+M8+CsuYpsuQaiM5yVE6iVC3Zz8StZH1I6as/l7nNgK0+OEBheZmbzVdYmUL+J3XkBkfDa/&#10;U5kftbdqt5aE1P3sI29VI6LptvxsMifl09Suv+ACX05gsp/cgYuczMIbDJJxyEGQYooMwjjAGeuL&#10;rDMS0LK6SHhJGEcZBwEM1UhqjWTKMudSeMj/wBEpwZ7ATiyhtjxjzUw8XfAixqTfgfg5ieg7NwG9&#10;04dSoA4m9UePrHgKAfnEUKOTsyk1XxPZQGZ8rFo1AYy0X6sBR7eLyHBFPfQ6ag4/Bm6i4CcmqI6b&#10;xXl9HgW9fBMUplnYF50K+1DztmHLsey3IhVX7Jk/CgOzb0Zy+m14cv5zmLVzDtZ5f0UpNXoFR5OT&#10;cd6RPAQyAarMfoVtKkmYFzXsVwfBSw3700W0p5pTUqydZLzVQZn/3YR6pdgW3Ii8vRl49+e3cXeW&#10;9R0yzs/awjAAbzCBDJ9VmrJCdtPZZxSw3WUJkN+FtpDkc0BScj+19TgI5D26j22PgbdeBG1Dssbg&#10;jrw/YsrmKVjr/Rllkb18rqMm0kqgVWDUz2fWfJAhRmUltJXEScA2c14Q2AjHCtyo+J/JCOajgKha&#10;hcC2b1BR+CyOfJqEgx+1Q/n46+CZchX8ZntIGXgbmvwtNZMUadQIzgkN4Z0q/5jrcWRqB+z7tD/K&#10;Cx+Ha/2nCB9dxj49xHnm5O9Lk7Yh3C7OOa+2ufhM8nuQP1bACPtKApdDWBfejJk7ZuP++c9jcMot&#10;pupwp0wKc4K6Dgvk+CwroEKCEzj2w9m3SQSI1o9FVhgJZxuZE5tL7DfOS4EUhUV3JsgUGO9FQNhD&#10;hTq/TsCw1Fvw1A8v4Rv+7g7fdq6BUoKWKq4LriEfgb/yjQiUyJLAf0Y4s/9Mt7I/Q6pJxU5V38uS&#10;54TKdlQTWpZgvXc9Uval4KUfX8GojNs5J0chTmCLQLfrAoLYhQRfAr2c2x24pvTcKvSpfEGqFRQD&#10;KMfWh1kL/2eKrR2REsx14nea0H31DUGQ5lw75YiZ3wftFvZDu6K+aJPXC9emdjXzLb5gBIbkjUG/&#10;jFEYkDISw+aOwx/nPYoJG2dgXnERNvm34kjkKMo5bp6IIvjYT0JyBHKmsCQnnwCMsbSwn6wlStuX&#10;snzKIVcmK14z1mNZVsSrBGIEaqv4Wuki5JC7gOvzSwRd7xKw3AnP0e4U3o0RqpBFQ0rh6QZ4hGLb&#10;OcaSL/lxBo91jQVGVvEwea6v5nRUke9XUXa4KOy9VBZNstEKCnxZxovPQXg/efeWhgguvgLF08/H&#10;6sfr4Kfb6+CX+0/Dry+dg5Jv66O66GI4f7oAwU31gf0NCP4v4fefBw9/0+88i7z8dHgFlAgwfBV8&#10;tnIqvPwNnyw+kltO/p7kmoCMlFreZxTaqFyz7gQxOWblXbiS8qpcOxSSR9H3tB3kkh9lHYIykraL&#10;PGyHi0q1LD0Oyh7HBZRNBC0HGiOyrRWK5zfC6q8aVqz5ouHbW75qcFFUXP/v32//5j7S/JJlH9d/&#10;dPnMZtsOz2uJ4IarzBZSqPwiBCT4hVY5GEoOJPQosxecHDgK+FAlXxM0WHOZjrUoOsg2mVBskH9L&#10;vwUvRKPHKPqdsclC4GLITBpOfn5ek8v4pfA35M+i0Dc3P+uvIaIvvRDYRWS+kah8GcFFISd7dmNS&#10;c/hzWiBY0AKhxS0RWdEcWN8Y2E4Ef/ByhInm/SUyP/KzJfWIhC/h+YUIsS+MN7uxzuj5+Axy9OIz&#10;+AhqfJUXEsQ046LowUVxNwK+97nuU8kwV/C4nYudgkumVzFWMgtTkdZEmEibsRYGk4GWR2WrVOSS&#10;0dblXxAFNspA6/MH4fL6KbAVmOowpvs1rg34blcqnl/wCsbNvRVD5g5Hn6wkMmAKAArXPvIToEbW&#10;W0cDXsg8o0xTjFhkIhQofKVBqvaJEdB6X4w1qklasozXABx9zzFmLKYt640FOj0oyGTi7j6vL18r&#10;+Vi8Ff7zhxpfnBty49Gav9ejcKQRftqXvzPzbvyFWnVR6XxsD+9g647CGaiC2+tCwE/GGxVARnMm&#10;aFHotHxErP+QtpbChozzoUzjEaUjI4SJHMTy6p+oVc8gc38aSRl3GstPj9xk4wsj8353CgtRzDJl&#10;+8T6C8nhWYLXbHPISkCNXJYZWZAkbFUvprMcJAWA+NlumUMxMD0Z9xbcj2m/TsSaqqUoCe8j6FJO&#10;Fw8BGMELJatKDQgk6Nz4DfC5EeSY+zn+nAcCvC4/QRnbG6DWHAyXcd1tRHhXCtzzX0Dp50NRNqkz&#10;gUpr+CZdC++kFqiaeAUcUxqgciZBy+dXGctM+UctcJTApZh9XL74WYT3zaGwWMN5WUZB5SVQ8sKn&#10;OjXsO8owyjc7D22WaGPn4pM7CVuKscL3K2bsnYu7FzyP3nPHEByPQq+iEQSn8qvqhw5FqpROgcux&#10;7ligzMfDDHiR9cXMMWNlsBYGY32JziWBYflKdVFm6cx49OW8HTBvJAanj8Vd8x7Bu+snY1HNCuyJ&#10;HOa8qOEYexAIUCD71F9SBrhM+PwUqwbIqk+NNUHWBWV5JSiUwiDH48qI6mgdxXbfbswvX4L3V35E&#10;YHsfhs4egfiUJJOWoGNOP7Tn3G2TQ+AgUGaAN8c9j2BGY27mu+YKwTqPBuhz7EWxtfF/ouNrh2vR&#10;zDv+hvk+C14EkExyuyI+ywKCQx7l+6Pf6JXB/uGzDvk2CWNn34oXFr2Ir3d8hR+rl2IX9rJ1qtNU&#10;TdDiYn+othCBh9CK2f6zgIXdFD3XNqbdyoxZXNSfSmNgAw9cfF3D10qr6+E5lQmCR+BXvs5F2Pse&#10;eeBt8FT2oLy4gQK5IXkllV4qeaghQHGeYXxKlIbDRBYZMEAeaiwcqmF0JvmrgkROhp9KoYtyxcPX&#10;gQry3NLLgUNUqHeRT2+6HvilDYLzr4N3Vksc+cuFWHPvaVhx88nY8ugFcM+4EVjYFVjVjo92HSKb&#10;WyC8oRki65oBa1oCq3lc24T8/gpg65XA3gaWv1dcgEiFrC5UeD2UdbKQEMTE/HIkq2LgxSjUfHbj&#10;RmGuS/5YeaU8L7VlW235FaTs9IkIinz8zoDADX8TVKYjxZRVJVQ+Nl4Jxw8tsTWtpWN7WrN3Nn3R&#10;6LKomP7fv7/398OEZl1++bRZjmNhywA2c4AP1iPq5MB6LjUTMSKrBAfNOBtFPbn9HBSFEx8DLLUp&#10;OmjWH0YD+beo9udiA2/JABghVw2+rD21gY75rPZKzyK4IoolgpUlJbzrPAR+JOqecwlK3jwXW+6q&#10;gw2D6mBNpzpYd2MdbLzuFPx6wynY2uE0bIk7DbuSz8KR+y+E87VGqJKZPa0Vwj9dj8AvzRHaTlBz&#10;6DJESs4johaIU14A6/cS8nOxuc/mBFfINRegCl5yEfgrLoen4kYCmUEIeR+g1jeZi1xh1dJQiknK&#10;fSAtxgIU490vwUXGIQGmXBNma0lChSSzLTkOwQuZC5lNUGnLyZC126zkaAo7riE7P4QDWO38Bd/t&#10;/BovL3sdt8+/H/0zk9F1riwvAxBXmGBq+Ri/FgplWUGkvSliojMFsiklYJgxNWNFMkhrNsJGgkbn&#10;lmz4dczioHN+hhTLCSMAIyfXOFLPnIGm1EGcjmLQ/H4JL4GXtkUDcZNhzvwMX/fkZ/tlDKGwGo4H&#10;i57A1K0z8bNzldGM5V/ho8APu2WFYl8ozJxCXuBOTFmgUHYC9Z+2XEyG1CA1cN4jASwTt4N69rbg&#10;fqTtW4SnF7yD4Sn3o0/KKHTPHWGSpEkAqeCj0qu3V3ZSPasESWw7g9SNAFBbYl2zqJWLCF70Xg8J&#10;NAobpX/vUKREahQ02X3RIzUeYzNvwZvL38L8kgXYF9xLCKCU9BxbASwKCQlcgQY9v9k80vOaLTIK&#10;HM4D+cK4jTUpQDAmoHGUDHQDsCcDniWv4cjMJBz9sDMCE9siMrUVPJMuhWvKBaiZVg+Vk5uh+INr&#10;UDqtF2ry/ojQ+vEIH87m5PmV4OgggR81cjlpGvDEJ6Bg8ysqyviMCEC5CZblI+HA/shefF/+Iz5a&#10;Oxmj0+5FXwGXzOEc+2HG/6cNBXxbgpf28yVsRRprzpdc9hf7rQtBcwy8dOBY23wlBIPqu6gfjIox&#10;ds0ZgD45g9E3ZTAGzxmBR4qexrc7U7HWuwUlFMY1el6BOZ9Cmrl+DJjVtmyQ/eQ3zt0uzgtZtghX&#10;7PvsP22HeLjWyrlidnO1rPCvxWe75+D+hU8hkQCpP8e1D0FJD20T5fRF50KCbraja6FN7qY5rnwq&#10;PdheA1qj261myzUGRmLEuaNcSAbgcL0dI74+wR9G759AUSsMz802FPvJkr2/e8ZADCDQH5Y+CqPn&#10;jMM9c+7Dq/kv4ZsN3+LnsuXYH9zH9lWY9eI1gF5AxW/WQYTgNCTSOooCFANODAnY8cj7jXOuLDSy&#10;tLCvQlQAQuRTIfIfdqcF10o4F+Ac9GYSkLxJ3jsGwbIbeKTMMBZrCXwBFIKB6La9Uk6YbXvXmTwn&#10;QDD8XfeQeI+2bIJV5yJcfj6F+fnAfgr0TeTnKy+DN68+HJ9dhP1/OQ/bnzkHq/94ElbdWQerx9XB&#10;0lF18OOt5OvPnobSmZcjWCgA05qPdhWOTLwEW589Besf+APW3fUHbLzjJGy9+2TsfuB0lL1+Efzf&#10;NkZkaSMquZcRPFzA5z+DCjplnBxrqSibSCcqxjGFWWSs/AIvAl/aAaAcsjnPSNFQa8mn3zr66jzA&#10;z/t4n4/3RFwELpX8zUMXIrKHivPGq3A4tyF+nnrl5l9mXj4iKpb/9+8f+Vsy+Zpzlk9r+crPU68u&#10;25fWFL7VVyJ0sAG8R8+Dt4wTTE6wFUKMFOACL+6TSZycToV8CWzUBiGk2KCZ1yeCktp0LAMhJ0hs&#10;Uoj0no0asmAl5sGtePgAJ1SA51CRqoqLqQRcChwmmt58BXzZF6HkhbOwIbEO1nf6AzZdVwc7W5yK&#10;0qaXoKpxY1Q3aoiaK4lwr7wCpQ3rYX+z87HrqjOx+frTsLrNKdjQ80xsHXEB9t9/ORxvt4Lv2xsQ&#10;mX89ETwn2IErEJGTl1mQXKAETQI1waOnI1DCI1F0qJTvl10KT3lDuKquQ6V3AAXEI9ScZ5BBLCEj&#10;2UlNxWEqFMuHQ+BFEUZ+Ci1pv9IMBV1k/JYZX0UdDYARcpHJhqdi1hI0Zg9aeSv4WeWycJFtlVA7&#10;3uLfjpyD8/D28ndwT979SMgYibiMBMQVJFjrAplxD9VLIpM0kUGZg9A7dyj6KB1+rpwtxYQptI3j&#10;pAQLhbYhCWz5JZAkeAhyZOrW3rzyzihHihJsyT9AFWwVMlqbyVsHWDJ6fq6jgBMZtCXey+/poXvT&#10;E9A3dTjG5d2HV356FzlHFmF7+BBKKGjd2msX85Xp328r1SrE1YRUK5GWtgrIhE3fsK/EiM39slrx&#10;tTRyCcDlFesxceWnuCfrEQyZM8ZYT1SJuk3hQNxAas2+UdVuCSSF98ZTYPQhxWXLaqWQ1ySCmyS0&#10;Zd9oO0R5SwwQlO9PIYFLYW8K6D7UkgdhYG4yRqTdgmfnv4qsPfOwz7+fwrUKfmXkJUjx+j3GB0Gk&#10;7KUePqtXzw0BiBoKDOW/cbMNqhujfCS8ri01334EDyxG9ffvo/zLW1A+uQuqJwq8yNelHqqnNkbJ&#10;1A4o/WoUXAvfQmR3LrXg9fydvdSlS/ntDquV85XsgRJ0SkYWCBA285nkrKtU+KoYvjGwFbnFhXhz&#10;2Tu4LeNeDJg9HP0IMntnJHGM5ddCwMdxb6dtjvmD2YcD2JeyxAj0yVFblcmtpaX9vP4EOuybBQnm&#10;c93yh6ETgWCnzGHoN/9WAl5+d9owjM69HS//8hZyy+djV2Qfn7bKjL9y6LDzuAa0daFIF443l4V8&#10;hyhiTSp7V9BlAKKJSpMlk59T3ykCbG/4IPLLl+C1Xz7E2Jz70XtOMuKyCMwJYE2ZCI5ht3wd+1jr&#10;obaGcuQ0K2Bvwb2sL5rXyvtjwqINULHAw4APA85+n2IZdkV6fdyiaQFLbV8Ya+UkoJrH+ZeTjMGZ&#10;IzAydSzuzbwPb/7wJnIOZGGTfx3KIxxPzpVAmO0OaF2QLxhGYVMQWEAiwGL9Vyw/sXzF+LOYfuJ6&#10;4foxW9V8jxoCe1TbRQSLBC4+ZSIOqczHbn5vPnnYVPL+R6nQxSNQ3grB8gvIi8m3K6jclZ0Ef/nZ&#10;FNYXIOg6n0flEDvDVEQOEhx4olsz8jGMOM4kDyUfLycPP0KleSu/64erUDOrMfa/fQE2PXIGfrqZ&#10;AGV4Hfxyy0nY8/T5pnBpYM5ViGRfC+e39VDy6RlGWY0UXQfkt+f8b4md956BtfEnYWnHOljZ+yRs&#10;G3kBSu5tiq1J52Np+zpYRNrz8NlwfnMZFdX6xtckVMHnpOwx4IXPZ4NRLBl5RjllXRqOy7jjOwIE&#10;LJQJNqmeBTAxuaVjkHJT9QPlsxNwy3dS6TdUq+hKeNZTLuVfjfUzG5WtmdbovdUzWl4cFcv/+/eP&#10;/r366qsnzXm+UdKi91qu3J/eMuL4qQUBTAuClgsJYDQQBA4cKG3VBCvV+eeSzkbQcRpRqzX7GfNa&#10;bLDN4B5HrX+bhGJlSYmBGovcY5YZDb7xQ3Gdxt8jcHIQ6DgJIGrO4aI5l4DiYoQOX47qJRdh91t/&#10;wKrBf8CPrTlprz8JK26og5/bcOK3ORmrbzwDv1x9Mla0IBK/5mSsv4ZgpdVp2Hj1Wdh0TV1sanUu&#10;trU6H9tbnovNrc7CxtZn4Nfup2FrwqnY8+DJqPrwHISy6gErGwM7rgKOtiLQagh3zYWocJ4Fh+9M&#10;VPvOgNdTF+6quqgpv5B0DTyOfuy3+xF2voOwJ5UAZC0BxxECDmng0gopOKjpeCMVFFxVPFJIUXPk&#10;/6lByrNfYYliJJbRWCdEq02qFL1Cq837JEUEOMnIZGk4ENmPnxxLMX3TTDxc+ASS00aj92wy39TB&#10;ppJtl0xqlWTa8vcwlgOFOpMMMyZTFoOOi4GOWmS0zOgxZuo+pk3WYsYxZm6Z8HFzufm8AA6FgUCN&#10;zPBdcmTF4XVSDwqIXimDkJwxDg8WPIWpG77EWtcmqCqNC274KMx9Xgp1ba+YPlB/sFspeOVPJAuM&#10;tpFs+LndOmC3IRiIGGCgLZBt7i2YtWMWHpv3OAYRLMUpbX1BEoXvUApeu10kwdQ3a7ApQNkrUxYk&#10;a3HqkD8UbQt5HwGO2VKSBYpt0dZBp2xVR+5GYBMHRSfJj6bz3MEYnHabyQY8a+tc7A7s4OiUUnRU&#10;88FsdIxCxD1sg+o9OSk2rCsyhU9Q9Y8q2FZZ7HjV7zYCKsjrcB1CaHcRKhe+ipJvRqB0amdUTL4e&#10;ZQQxuye3xoGU2+BdPYNa5UrAfYBCR3l1bObToEkSyPOwDZOl6DKgmHLPaOLKLFvGp9we2YnM4jy8&#10;8NOruCXndgxOTWZ/JKFvdjJ6ybE2aqlTVJusaW2L4tl/8ehAEChwK2tVHAGcceRWXxG8tCV46TQv&#10;Hu0zlEBNlq0kdElPQnz2WAzJuBn3L3gW07Z/i598q7EH+/kU5WZ+c4DNNlHEp8G0eN6sBZKffcdL&#10;HH+BMM0LC1p8BLkqvlhBAb+hei2+2fQdHs59Ckmpt6BHaiI6KqS7iL+vDNHGB4pjrHkYndddNMcN&#10;ULcUc6aNbS/+Hhkg8zvXRLE1YiLYjG9YPFR0UWBXjuA25Jprg0CvZ95w9ExLRO9vE5FIAPzEkhcw&#10;Yf00LOKa/tW/DQeoqJShgmvCw1XhNYBTIeKGR8jiom1IAREBFfPaghFLUpwEhGVhke+dtq55K/tR&#10;fWruJ6w1QEd9z99C5CfOvy+ovD4Gd/UgeKuvJp+7GIGq8yi06xKcUIEjH/S5yQNdp8OvpHPV5JeO&#10;CwlsziSPVwDEyVTsToKvnIpfKQHPbiqda5ogUtACVZ/Ux95XL8CysXWwmMrnj6PrYNPjp6Jk/MXw&#10;zL4SkQUEN2tbADvl2nAVgjuvRM0v56Fq2YVwLWuEyNLWQEpbFD9aH+u7nIy1N52MbT3rovL+5sBH&#10;XYGZ/eB4+SZsSrgQy7vVwY67zoVzekOEl5GfH2hAOXc+ZQ3Bh6KDKLus5SUqx6JkAE0UvFgnXp7H&#10;3jNbTVFyUU5RlsniFKGCGy4/i31zOtxU/L2ec+F11IVnz7kIb7kKR3JaYtWURpt+mXLlk+unNq0X&#10;Fcf/+/cf/ct47qqLcl9t+lHun5vU7JjZmCj4RoR2NUSgjB2tSB0CCCUC8ipEjRM3WHkeghVE1eVE&#10;leUENg4BluODbn1eagOV3ydrmqsNYCxwUUSSJoYBL0SxsvyECGzACaCaGIFinh+ti/CRy1D5wwXY&#10;8nYdrLmjDjbfdSYq3mgO3xc3wJ99A0KFrRHIvxHBguvgy70W7tRrUfPF1aj+iPTnq+B4shlqHmyE&#10;vcPOxcYudbCzcx3sJTrffSPpOh1PxYHuZ+HgkLNx8J4LUPrOZXBlNkFwFX9j72VwV1wEh+sMVAVO&#10;gctH0iJ18PmO1uMzNkWwuBN8ZYlc1H+idvgJBdR8bWQYDThI7iurgcmnQY1cSeP9ZBh+HgNkTRJy&#10;ErkhfkpkQAxJjEUOlcaXhsxG2w6ywki4KZrCT0Ckeiwl4WKsrViPlD0ZeGPZB7gz5yEkZ99JITQc&#10;nan1KilYWzlSLqAGXJRgIpW6kkmbOka5BDliuIbEhE8ELz2oUZu6QhRicgQ2jDsKWGKVnUVi+nZb&#10;KsrcDYPXZ+z2k7avZLlQdEXr7Dg+V19TNK7/7CSM/u4OfLB8Cr4/ugy7PYekgxuLVDhIjTFIsRsg&#10;x6X0ikgrF/NmL8lqJedoiWUvuTGxAfuMbJjvu0I11MHLsMu/GZk7U/Dq0ldxe/Y96E8Q0zFDVgQl&#10;o2Pb+Txds+U8SoHCfjAZS9kOI6jl6FtATZrn1mlToIztoTbeNVOhrewf3iOn4M58r0d2EgaljcHD&#10;C5/Cd3tmYY1zJYoje6kxlxuNWY6kMs2rKdos1HMH2QpZmUJBab+yHvCaId5BwMpFA9RsQohtcH7/&#10;Bg59exe2T03Ari+HYz9BWc2WrxCpXM1GH2T7yzknqvkdFFryWQjJj0HnEmScN8aqx37y+IkRVDe5&#10;Gttc25G+Ox1Pz38eA75JQPdZfRHHsZJTqS2zkEwQouyuttZWBxUcLBxAIihm/xkHcLZbkWfaEjJj&#10;z77qTGAjod2TQLEH7+mbm4SEzFEYl30XXvrpbaTsz8Wv3p1QkrgqttHp4/wPyMLIZyVg1XgLjBpQ&#10;ysfWoxuQKh8XOaLyqPkhkV7N2aLKz8vKf8SE1eNxV+q9SEwZix5pCWifTiCVNQDtczhXCa465VkL&#10;owCXfJpMdlzOczNXOZ+NVYRjLjJzXGNsxt1aFuXorbQDsbwtMar92m6jCrSLOL9y+hnqYUBL9DOp&#10;A9Fz1mAMnDMCt2beg5eXvYEv96RgqfsXbAvvxWH2SxkBaDXHURF3Ai4Cm24CNpPwUtYos20m4MH+&#10;irgskZeoiKZIypLAXUj+MOwl49fC7xD4ExkeQw4lp1yEOYcCKQh5X4THmUze1go1BCSuKpssTpFE&#10;XufZJApkF6nmDCjtvvKYGMfXaimalB/yRawkkCkmYNnWDFjQCJ7pl+PAk+dg88hTsGZgHaxLqoMt&#10;d52Bnc/XRelnF8GzqD7CvzYA9tWjoloXTsqfSiqIzmBd+L0EASXnI3ioISI7rkZ46Q3Alzei+J5L&#10;sbndafhV4KXf6ah4vglCczoB8+Ph/7wzDv2xAdb2Pglbxp2Kio8ugP/7BojsuxzBsgsoX84wFiEb&#10;Lm2VcSOfYgBF20hR8CLFXEDFlBlQJBSPAQ/JexKByql8XirlRwheDhPcUZH1u8+E16cQcPbFvkbw&#10;rWoBR9H17tXTGn62YmbDJlER/L9//zd/Ke+0PS/7zVavZb/eav/urJvgX3EtQjs44aou5aCcB4/7&#10;bBInjfNiMs9zrdNV5WkELidRuasNXCx4MdaY6CQ4kXhN9/zV9Sh40eTn+xbV8r6oCc4k9tHEqqlL&#10;VF8XodKz4C87H5E9fL4Vl8BZdC7c888nSucz7+XELuPRcSnvuwCe0rqc8Jw8xXx2om3saApsaAms&#10;1OS/DvihHVDYBr7ZjVE1sR7K/3wp9t1/IbYPPRtru52MdV3PwPrup2BlzzpYnVAHu+4/C5UfX4pI&#10;TitEfqZWsIPawZGGxuE3VHExwg5O3Mrz4a++CDXOBnB4boIjMIKM5xlq2Z9TQC0ig9hFHnOUjJlM&#10;xE/NUlplVHtSFktbADJG1JIoWmxFawXZismI4VDzJCeXcPIElbKd+hi1Tq/PCR8FXw21+3IyvO3e&#10;/cg/8j0mrP0UjxS9gNG5DyA+/Vb0oOarBFw985KNFUQmbJm22xcNoJCW86K0QxV6owDnezFH367U&#10;vo0fSFRAxaJvLIgRkz+RapvQTfQGQZGygWpvX1VwOyyg8Js/CO30e9l90b9oJAZmjMKwb281SdBS&#10;dudgdc167PceILN2WcsUNW2zPeSlgDO5X7SdYOGfPIekX6p/TB9RXVcfycLliBRjb2AXfjy6GBN/&#10;noAHsh414du9syTEBLKkHUsbjiegU/v7GXClfjBhskZzlgCSb4yAmO2LLhnsAx47E9hpe0zt0pZa&#10;DwrI+LQk3J57D6btmIY13p9RTGGk2tmyLAR8HFu1QVovn9No0HxobXvJiuShUHJRQHmCTpPILkCK&#10;+I9QIGyAf1cBDi2chq2Zf0HJ8s/gPbAIcG+l0DlCMHLUWFvkuOlXraWgkieqVwiO+DvWUVwkwefm&#10;zCrHDgK72Vu/w2O5T2DYnDGIz5H1hGOUS4FPwd3ObAFxnHnUNqDNgKtcOH2txYlzx4TOR/2EVFZB&#10;QEBbacqU2y6jJ3oVDUW3jAHoO2co7sr7I95e8S4WV/yIg4QtTm31BDhWJDmpq86OSWLIOc5VYUhb&#10;bbISyQRjBG9AYI+tYj/J76MUR7HVvx2p+zLw9MLnMDx1JPqlDkD39Hj0KCBwWsg5K2tQNudqDs9z&#10;kw14kf9NZ45nZ22hGosL3+d4izTeJ8xproFjjrYxUjtJslwa6yX7IQZgBFxMTSe95nqJyySlD0Gv&#10;DG1PJmNI2miMTr8dDxY9hQ/XTuVaLcJm31Yc5lwlXIFbPj+cE7I0aT5rfsiCK6uLKaJI0MaRNGOr&#10;eWTqhBnAouzNVVwNJAEXWWvJaFR6Q9FkJgux5oIUAypUYewk/cRe/gZh3ysU6mOonLYmT6tPfkYQ&#10;Ui2H3LOhbLdwkzw8lyWciqyv9HR4jhLQOE412zCK+gyUn4fI7nrA6ibwpzRBxZtXYNutp2Nl/zpY&#10;2Y8K52gqi8+fjYpPLkJoSWOEFWixryH5dH0oP0uYiqDAhMtVB5Xuk+D0Ehz4zyCYOBvB0kuAPc2B&#10;n69D+POrcPTeetjS7mRsovK5PfFklL9+KQK51wCruiGS3RHlrzbExmEEL3f8AZVTLiLfpnwgAApT&#10;AQ0qZQZBmU2tcRrl1nHrv4mUEsVkG68LvAikaRtMRYBVN8lL5dXv5WcdpxjlOlCuiFSCJMnMasod&#10;tiuwvBnK5l3tL829PndP6tUdo6L3f//+X/1Ne/6ca2Y8e/a0HyZfUu1c2RyRg005Ieuh2nkuatzn&#10;wkeUHSLqDlcSYRK8mD1NDqaikWKhzQZ88GgBjABHbD9Qk0CARkAlClp0j3mPJLBjUG4dgiSb2EcT&#10;xd5PoER0HOaiQAUXkeNcc4yU8fzoWTyeSRR9Oj9LUGWyOVrvcPnShOQ3w2cwfjUOnivcW6Y942im&#10;0GcCMwIiPxdppISgZt9NIIQHFl2P8Oyr4XjjMuy661T8msgF16cOlncida2DDYNPxeGHL4F3wlVA&#10;UXt+5npEDjUn+r6E33cmPETkHrbDzd91OS4mmCEgrBlOsPIshdSXZDTLyI32Uasko6H2SD4U49DU&#10;nMmg5TBH5mK9/+UTQcZEgSeTv4m20e3UPk1xOb6SUDd2BzIoWRz4LWRLIEtnV1Hrlva2MbADc/dk&#10;4M+L38K9WfdixNwxGJI6An1SVCGXgolCqRMFjDLTtqe23F7ggueyOLQnOFESuo4FSdS45fsxjFp4&#10;MgGNZf5GkEeBTCyE1DoxyjpDgUDQovdMVBMFoInq4TVbY4i/V6REYCQeFeLdJyUJg+eMxr0ZD2Pi&#10;2mn4ybEc+8MHTcl+Z9hJ4eZB0MdOk4YuRmygi2KOKADZfpnEpa0b0wbBgHxIfCFq9eEKKJncr+7N&#10;+HLT13i44HEMTx9NQULhld4XPfg8cRJaAlwUXB3z+hNs9aNwtqDGgBcKdfkCSfB1oZDvki1H1lFs&#10;30iSLBMEO4X9+RmCnZz+6JOegLsXPoxJW2ZghXMVRWyF8T8Bnz/s5NHLgSeYEAgz5ny2R2PvZwO0&#10;7eXhmCqzsMY3Ii06UE5gf4BMfBsCpVs5j/cg4j2MkL+MTVVCRAJabSsQsAjO+cI1FFbWwqdikdpu&#10;k7+LkiiWh0uxybceKXu/wzMLn0ISgUuflET0zE9Et0XDOC4CLhTmSjpHQd2N1IMUpwyv7Jcu+XJ2&#10;Zf+oXzi+cZwLcdnDrL8Qhbe5v2AgurMfu2X2Y18MxZ1FD2H69s+xvGYlSsJlnKMEVpqwPnaDl2uB&#10;5wIkguqyE1Ac81kF7Cigo8DFbIkQ2PgIZqpDTgKXMqyqWodpv3yB+3MfNmM6gM/TKTcOHQp7EYD1&#10;4XNagK16S8ot09kATvl1cd4SsHSOWdUKYsAlNuZqK6+L+J0CMCbEWVYlfR9f2+R6g9E93+a+Eclp&#10;vXuuLJUEfKpBRlJofb/0kUhIuwW3ENQ+8/MrmLnrK/zgXIbtoR04wpVaESk3IMP4cSkfgBayqklo&#10;N0cWKI6hgIs35OYcsb5gMeuaLHSquybwGuD4izcEOYfMtir7VeUqlMpBW9cCtGH+XgDrSdnwBj6G&#10;y3k3PJXdqRw2MdYDEEREjp7BuXaOcSeQYqYUE6ZSPwW3SfzJ1wGH7qECeZDAYGNLhBc0QfX4i7D9&#10;oZPx89A6+LFbHfzU+w9Yc8sfUPL+hfAV6T4FilxJXlyP/J0KpsoIkBfLrzBCUKRCurLi+Ckr5PcY&#10;cZ/Kec/fUbjxEQKjNU0R+bolwcsl2Nj2D1jbpg42DvkDjr59KfwFrYD1HeAtuA77322ApWP/gI0P&#10;nwL3LBuRKv/O6kPnwHnkdPgIvFQSJkS+bTIAU4ZYAEMZRPBkivfyXNfMthFllWRd0GQEJlCrIHjh&#10;dZ+T5D4dTsorv/NMuEpOJ0hqDvcPfMaUxsGdnzQq2j798v8FLv9Vf588XXfQ9GfOWZHy5kU4uKg1&#10;Avtbc5Aaw1d5AQeKgKGck5YgQM67AZ8ckQROLHAR2YqZMedbAY/jdCyPi8ndwvuOgRN+h7mfoIUT&#10;xaT2d8vZ6WSiYX4XSfunESJjJZkzhRYdJGVq5GTWsygkTflYvA5ZhM5CuIyLoPQ8cwwR3GhiClkL&#10;cMnkJ3NfyMvv99jJKTSt/cogtYmQ80I+kzI1NiPCJ4Jfdw1CC69GzVdNcPD1i7HpjrpYOfgU/Nzz&#10;VCztdSpW33w2Dr7TAKFcLZgrgf31KVTqwlvGNhLomWqpR6Ux8HpFBwSct5ER/YXoI4Xc5GcykR1k&#10;Osq/IWuMk+9RBHupgRPEyCqjPWztWxutiixdQMVAGfI1MW8JOJHJ3kqmL+EtYCNNTdWtlVkzQO3L&#10;RcFfQfZ4MLwLPxYvwWerP8dz817BrXPuxdBvx6LP3JHUDEeQGSdT4x6K1tQWb6LwaafKwEXDeByG&#10;Njy/iQDmJp0XJptr7fOHoaMqA+daXxCrkUrIK9cLia/t1tJQghfeQwGvvC8xLdfWa1GOC6XrVx4W&#10;OVNKax2K/qmjMTbjHry85E1kHcrHjtBe45vBXmAPWOuUCefkUQBPrs9y6owq6JKC6gxxfApFghv2&#10;nbbblPdju38PMvfPw4uL/4xhs8aix1cD0TPLOme2J5DpkCGhrOenAGNbTA0ntkuCyfp+CMCx7QRx&#10;XYyfhw1L12dksVE0UtdC68Ta6bshuL3wMXyyezbW+DZRaJfy0WokrTm8BKhGMFN/pmARGYfamNAx&#10;WrJArOaB2ixBRYDDcbXENinChO8L2PoJgqx2bS1SAf6GwJ4AnorwKcmb8uIUE0at9qzH9K1f4IEF&#10;f8KQlJHokzrUWArkl9GuoM//x95fwFl9Xu/i6J5hmMEGBhgcBhkGBneJkeAaIMTdG7e2adMmjTTW&#10;NNakMZLGiOBugYQkuOsYjDPutl2f+zzvd29Ieno+99x7z//c3zmHPSy+W77y6lrPWu9a62W/W1Yn&#10;LaloOegK1uWKjYrEkiVCzttKqMa6ykKhvt8wj8Ka7cB2vHSdrA/a5+gqTFk5H3N5/0e+fwpfZq/A&#10;Scdp1BJIOlkXLYGGlFROqx7CmuatLCoa30E4WT+Fy0dS/Ks+yv5Tx//LOBayUYD15Zvwwv5XceuG&#10;+zFb1rS12o9qFiZ+z77YPoPjk2U01iKNQ1mOZHkJLxuZftNSKMsbpggAMWSAuJZ5BNB4D4EV+YwR&#10;vMiKqH2XxspKxfvqOI5tM1HAjW0xff0izFp7HWYsu9Y4i9+w8m489t0zeO/E59hSsxMnkcPSl/Ov&#10;BvUB9opPS4ocExy8qrPfxZYQaCGJHwhzyGJijQlZUqSsCMxxHJglwXq2XzXbrpawRctFai/OFY4X&#10;WWxDQkHBOlIpJ8hJXrceLu/bsLvvQ6NzLuyO4XA1dYaSdULWFlEtgYXyptQmkZ/1Ih8l2GhqSwBD&#10;4azwX/JZFBKMHBmI0Dfkk7/rjbOz2+PMqBY4MYb8cZqcZePh+qI3Qnv6AFk8V5lwGzrBQwVS1hWX&#10;JwpupywalAm6ZzkV1FKCoXLKnLIWCFZQ6VQ5atub5R6UdyVf7gF82xO1D3ZA2rhoHB9uQ9bM5qh7&#10;rid8a8m3D46Fa8cQ5L7bETt/Z8OR12Lg2pVEnp4CT1YXlO2OQsN+ArAiPqc2kcT7KgJKckXySko1&#10;yxYBL0bBVjp/HQlWlE5EirqUbLMBpCcGPi/5vKMDHEWJCGQOgnv7EBR/kRLI+qjXlr0v95saFrMX&#10;Xv9PvT56st3oJX/p8Mm2vyfVF23oD+/xbggVd4SvpjXc9VFwsMOcRN0iZZ+V426olqiUSFShY3Lw&#10;tcCLTHAiAQ9ZQohahWBF4QFgWWZEukYDgQPCrrXFaIKJZqRYDhBSBAgZtKvlKp3D3+3NiXabwc0B&#10;poHv1fcNHPx1BCC1HRGqZrkJYLy1LYmOW7C8AjpKosQJ0URkz4EaYNlNhkQOQu2T4fPwvYvfET17&#10;6ttS0+hsvMSRNwA4NhD+HQPQ+GU/VL/aF5n3tMXeedQsZtpw+HobCl9hG61PMXkHUJyMYKUS5ilx&#10;k5IitYa9JhGN9ZzgDVPgaLoNXt/zZDKfkgl9T2aSTuZcTe5EAaX1fj+ZEsGHwIs8IwLUoAMUO1oY&#10;kY1BuEY/i9nrKFkdpAAMGuEtew0BjDRVMS4jFGV90Lq53GCVWr8SGd4sbC3bhn8e/xCPbvsDblx1&#10;N+YuX4Tpy+djBoXVVEXXbNJyj0KCZ8Nk0SVNMHk8rF1ttWmcYegCLWL0huFLU5WJncRrzTmki/ib&#10;ATNk8JEdqw0QIKgZzfNGUfDLEXTcdsufQoJyGgXf7CXz8cCGh/HVmW9wyn4S1b4KsuY6grY61lLr&#10;9wJ3slAQwhCoGACjPymYxqKlZuT3fjJ8P7VWAkFFtGT787ChaAtePvB3asL34cr1t2A6AZwcei9n&#10;PS/fqlwfsjYopHcOhbcEmZbQtNSmRGwEdmoDWZg2WFYJaeuyvIzRMpnJNnsVNe5rMYvC6+71j+LD&#10;45/iVNNxlrqMfdZAoaK+FdiQVcHCW9o2wEcBpRBmpb43+YFYCQkqRaoZX4UA+5rnCfQIAJjtKDg2&#10;RAbsCOBwXCjsXuHGusZLwdhEIVkeKMNhxzELuPz4O8xcfS0uWU7AyDpN+v5Kk5F4xMZJGLd5qul/&#10;k9F5zTU8LrJ8WjbNt4T3Vi2RWZE0xrnVWCDYZqy3nHa18/mUtYuwaO2t+N3Pf8E3hWuQ7s1h3cM7&#10;jHsoqLUPEQez+kr1Vz4c9aMR0jr6IkCNbaTQbrZLIwVySagBx315+CJvOZ7Y+TTH7fWsgzI9LyKo&#10;WoQxLNMYAi/t/SOn2Ms5Fi9bP5OgQv5c8nHieCRpXIrGs69F2mtJKQPUt9b4lpXNAmdmuUhjXRYY&#10;fr6U512+nfXcLj+g6bh42xxM3r4QU7YQ5K25EtOXzcNVK27EA1uewOtH3sHqog044jgFRXXVcATL&#10;/baJgFTqiJftYfxSgiT2nbWUqCP7nWPbzOUgx7XGiSLsOFCMcsP+NRF2PMcC8VomcrFJ2Xbqf0M6&#10;sYGNnM9z9xIQrWRDv42Q4wF4GmbCVTcKroZk8tBOZk8hn0KdpVTKwkI+7KPC6NKOx5UdqIglIqS8&#10;WFUED8Xd4DnUAfXL2qH4Dy2RN6sFCge1Q3m3LmgY2h+OOYMQeGoY8DUVu31SBglalLq/IYEyIN7i&#10;71TMA7MDAAD/9ElEQVQ8g0pqpyP5vHwctWmwV+VwtCJPplIqh2AXgUyDdl7uaCwnoFzyfdsBJffH&#10;4Ng4G04Nj8bZme3g+lMqQc04YOc4VK7vifTFscj4KArlm9vBn0XwQr7sPtYNuaujkbMyGo5T7Xm/&#10;RAIkyov6BMobLSVpdYAyirJIZFYTJJ/Cuc5knQHliSKWgvUdKSvakp9Ho6mS5xHM+TM7w76tF0o/&#10;S8Hul1Mqd7+c/Lufnrv8Qsr//1Wvj56Kn7D9zT6fVi7r2+jarXXCrgQGLclw4uD3ULA3aYDFIlQn&#10;sKCU+1o31PKOAAY7XWg1TEKnAhsCJVom+uWGVSIBlsgAsUKpZamR6bAltOOoh5PIJKjjfTWAjOWG&#10;kypgLBsCSLoHryf4UGI9hagJrGhZyMvB6FFa6KZW8CmLbkMHg+AhBF9NkFOTwEFIpK/cMXyW7qck&#10;eMbq00TQ4Wpp/H4cnHDumi4c5Jy0Rf0JUPohuK07mj5oj6InWuOwzKMzbNh/azRyX0uEczPPyUyh&#10;5tDVrINa6arbGPI6OsLZ1Juazjg0uefB7XuKTPkLMpdDZDJFZDuKuNDatRiSNGhqUUEJOpGc8bT+&#10;T8BCAWaEGBmYMTOLSZEByhphcqNIqyfTB4W2BJkSeGmDQ2UgVdK3Jj6jmhp4IQXK0Yb92JC/Dn8/&#10;+BoeWvcQrv/mRsxfejVmrliA6WuuwtS1Wh7SMpDlzHjeoVE+LNptd6Zh7AIkl2opSf4PRrtdYHwC&#10;LIuMtdyg9PsCAZfJEsN7Slsdzc+jjQVmrkl6Npb3G7thGi5eNx0z1s7BlasW4l5q1v848A721OxF&#10;ibYXIAQx2/qTycvaJCu7ssILAJicKqyr100t1c12lAA0nrz8TOGgKC/FM+V4i7C1aide2P0Wrll5&#10;D2YuUybg63CFlrs2aNM7y9nycuXPoZYtcKaII2szQTm0SmgLhOk8Ccbppj1M2xjBR/Cygdr3qhux&#10;YNmteGjj7/DZyS+Q7jiKRgIY+SUoN41fgJWSRuXWkpFsSyasWaBFnyjUjDVFnym8LNTK6rCOAqta&#10;VtImhU62irZVMPBNp7H7fe4QZX8QTt63nCIzM5hLILEa9333OOauuR6ztt6AyZsXsZ/Yd3LgVmg9&#10;yfg5bVCCPjm1ErSI2J8mEscIectBW0sy1p5aWl4kkGEb6brJBC7zl96Kp3a+hDWlW5HpL0BNqBEe&#10;r4tz0wk4WQF2iwCmcbwlyd9F4171kX+Hz+dgBQjoTdSVnd/KalSD/fVpWJy1FPdu/R3mb7iF/XM1&#10;xm9YaFkCty/CxO1XmTJpp+sp6+di2tqZBFLTcPl67Rskf50ZGPedSGH/AmFWXRRNpfppudOyynD8&#10;hsexWS7cwN/lqM2+ll/Q5Ws4Rtar7wlo+P7ipXMwk0Dqlm0P4+n9L+OropX4ufEA8kJFhCy17AP2&#10;terLuajd0n1sg4CLvcVpq3YIevmdj/3MMar+dvulcFgKi/FxkWVGligPAQv7VYM9Al4E4AVcNScI&#10;/fhebamlpVre/CTHw2YO/7fhdzxIgDCbutIwgpHu5E3ki/VS8uIJVDoY8pKvK9zXbHArUEH+hZqO&#10;lAM9KJz7o2FPCiqX9kbaU7E4drUNGROaoyAlAVV9e6O6Z39UpXRH6YROyJjfAscftSHvsyi405VD&#10;qy35bRs+l3KjRq4ACqEO83bybskNLUs5XLGo9TenohKFGlcUnK448nheR6U0UNoHSCcYWtsTFU+0&#10;xKkrCF5G2ZA/pQ3sj/RH6KPR8G8ehYJv2+PEYhvKt/O5RcnwVSSRHycheCoJhd9E4QzLVPFjLJqy&#10;2sBf0p7liKcMohwzqwKUM/8GXszSEWWCZJK17QzbjAqpv4EgTstqZZ0QyuqDys29cOTjntj+aucf&#10;v3+lz/XL3+zZMixWL7z+V71OfNB/1OkvB24vXtk/WLutE4KniXhruhOBt6Yg1xqktUeEybDYqM23&#10;mhvwEYka+nX8vIBLxNLy76TBK9DDo5Ct1lLl5yIU7iB4cRMouWOMac7tUO4XoWOZ+DrAz8ETqFDW&#10;QiJ6ghGD7Ms7I1RC7aBI6aK7AgWkfH4W8s/jd7k85hCQ5RCJZ3NAnyEgye7GY2d+x+vzCGwKSCWJ&#10;vG9nBKu7cHLz90ZO3IYunPic8Jz0csbCqUHATyPh/Xo4ip7qjt3XNsP3823Yd7cNZ98haNrB+6V1&#10;R+BsArwVnCTUKBQ9JWdoR0Mimhr7wmW/DB7nnRQyb5KpraMQO0I6S0ZVQwZWRW20Bq6g9hWpJ5gJ&#10;Czv5SVCARTKK8kRyRAoDSSsxOJmRqaFKuFnalzQxWSjC2h3JOLMGnBR5WkhRrEYdzvK5u6v24cvT&#10;S/HXva/h3o2PUujejBnLrsEUCohLycjHkbkrudtECmgTNbRZFgdZJZSE7GpctuFaCrvrqHnz/TqZ&#10;5rVERA19qzKHTjW7PF+yxcrGa2XklXOwnIYJXHiefGGsKA8KBgqF6RsWYMbq+bhy+VW4ffVdeHnf&#10;37CpbDPOBHJYZm09F1lqIbG+Wnox4EX2CjaNNHrVP8TvIyBP4l7JveqCThSFKrC74QjePPwhbl5x&#10;L2atuBozNklgU3grmii8dCSBZS2DqWxagrAosrRgHDzZHiYHjAS5LDRrCQZWL8DkNddiGu8755tr&#10;ce+aB/H5yU+R3nCYpVcYvTZ0tASWh4LLKyuR+ozl5zuWn/0o4nvWwvrN9DnRCetkrjUWOQq6kJPj&#10;xUNim/BnXmQwm53grY79fNqXh0/Tv8aDmx7HNetuNn4o41hHgQ4THbRJFjbLuiBwqb67TEJ7PQW4&#10;SdRHwW6Wh66k0JYfB0EK35uU/8byMpPAbz5mrr4K16+9E68ffhfbyneiyF8pF1SCZlkSWCgJXVmE&#10;ZA0T+CLJ4iInZYlepQ9wBgjG/PLZkYOqC41sp+JAGXbVH8Wr+z7ANSt+g2nLCTTXLWS5rfwzZmsC&#10;YyG0gPH5JSHlN2LZDOhQP3Lssp4auxMIXiK5WCJLRDpfoDtS/0sNeLOWmC4nwJFVUDuYT15FcL/8&#10;asxbej1uXHs3ntr9PD7L/QY7HQeQRZBYbPLfNrB3CEBZRzP+SCahniLowoBVY1djVaSe1tgVGcfa&#10;MOCWNZaIx1ihDJl5LiddJ6+Tf5NsONY4kKIT4tgCTvAZ28k730Nj46NoqpsDd91IgpHeFNbtqMhJ&#10;CZSwjuN3VOSUw0UJQOsT4anvSBBDPltFHlbYCzjeF57NvVH0t3Y4dU8s9s+jsna5DcfHR6N+ZjIa&#10;Lh+K4iG9UZzcHXkpHZA5shWOTI9CzuMt4PqWPPZYDwSL28NX3hY+8upAXScCpo4U/AlWNKkURpbF&#10;RwXVSSBjdzUj8Vryy4CbvLmpBwLV5MPlBC9nyXd3p6Dk+bY4MdOGAwQvJydFo+h28tQ3BwDbxyB4&#10;dBD8ab3gy1N+sK5UVLubJHHBA32Q+0kzpL1rQ8HKKNQfbolAUTxC1S0IpmLOgSlZYHyy9FNGhewC&#10;T1SI+ZtX6UKa9LklwZbcEzrDVzQATcdHI2NJPyz/Y4Lz2z8mLF76+7bJYVF64fW/+rViha1Z1mcD&#10;Z2Z+nrq+fNUQn2/vcPhO9TPe2krQ5pZFwynTnxy3BDosR1nLj0XgQ51OQENwYi0TcVAIrJjf2PmG&#10;WnKgtEbA5A9I4IARUbjLasL7+eo0oGM5iJT3haClkghZjmG5KUTfqcBhDuKfByKwpT+8a3vDtawn&#10;nF/0hPuTPnD9Mwn2t7rD9XpPeER/60VKIvWG89UkOF7ujaaXk9D0Sm84+J3j70k8txfcvMbzLtH0&#10;R5xsn/eGf0lPBJdxsq/rC2ztDfzIZ+9KRXDXYAR/HknwMgmgFodlc+B5bRIq7xmK9HmJOMDJnU6t&#10;w/01gc4xpajm5KtqCw/r5Oak8Ar82ZXtsTvbbzQn7Xx+fhRBz9uUOOvInPaT8ZymJnWWDL2WDMpa&#10;IpFjpyIzyM/ICCXI9B+5nkTbufVvskAKabNniRF5ZH4yKxvfGfmJeCjo3QSFBDFuin8KfWUnVQbW&#10;hoDdhK6eIfP9qW43/pX9Df7808u4Yf19mLXqZlyx8lpcsV4p9xVyOgPjCUrGU2DLd8VYT8jgx8u3&#10;ZROFCs/RhnZyZDXnbFF0ivxhLEAwKexPYsCBfEwMGNK5/ExhKkCk5YfL11KIrJyLGcsX4KYNd+HJ&#10;nc9jWf46FATOsjZ2lp3iwUPtXMsMRkOVv4fM8WFfIKOVqi0s8KKoJTmvetiO9WyXPF8x63oA76V/&#10;hjs3PYCZyxZixtr5FIwSZtNYXvk8aMlI6eRZTtZT742jqo4sv0DYRWYZRfWUICW4kVDfuMhYX2SJ&#10;mLLiKly96hY8ueMv+Cp9CY7XHebzlQdGGrJAqZtlIwjzqowSbiy3BBePPh6V24bV4Wer383yEOur&#10;/pRvk5YFPbyH6qxh4aM01MJTPX877czDitwN+MP257CQgHQ6QZUAmlkW3EowKhBGwSwSEBEoU51N&#10;6DyFeSSM3sqsPIdtI5qHiSsJRFfPxBSC2ikECjNWXonrV92KZ3e9hJ11e3HWU2yAl4S2QsTN0pDe&#10;s+yRPhLJd8vBz8aHi+Bc9hc5HjcSwAikFqIE2yp+xp9+eAHXLLsTM1eqTTk2NmiZku0eXt6JOIob&#10;kvWLdTB5jdazfxQtFgY2luO1LCsLTD9pOUyWNW1cegXreAXvN2nNdCiD9GReI3+oS9bM4Dicjmmr&#10;5mL2qkW4eeM9+NOev+LTM1/jx4bdSAueoQJQSsDSZEKaPawXq6opaM1TTlgtA1p+TKw3+04Oyeoj&#10;+e1zZhrwZgEYghz2o0BOSL5bGr7KOM1xoqSG2oNI7Wfakz/rqgCfHAzl8MQD/GINsc6rcLt+A7t9&#10;NuobRhO8dIezhmDB7LDc2kQRRZRQkZcC2qnldWP1Jpgp7oPAif4IbRoCx5t9UXBHOxybZMOJ0eRt&#10;E6KQPjUOpbf0Q+CxK+C+fiKKRvZCwYBEnBnYFkcH2ZC3qAUaX6XCuK0/FcO+xn9GyzOB+nZwNiag&#10;sSkBDfY2cBAMSFGF3Qq4CFS2oALaHsH8znCf6gSP3BcyyX/zyH8VLl3C+50aCftHKci8pg32j4vC&#10;gYuoNE61If+3lBEbBkPZ40NVifBS2XUoH42dskWy41AKihe3QO7fbSj7Mgqu3e14XyqpVR2NFV5W&#10;Jm24aNKByB/SRX7taQaXuzkcdgIq8m65AvirKZMqE1nGZDTuHojDH/XF6hf6lK95IemZ5U9csLb8&#10;l3ilfz64a+aXQ19L+2xYbfmGQfAcHkjkS2FcT1ROgBIIW020aaMBLwQewfp4C8kLuctDXEtOjS3C&#10;JMAii42+F8XDx4HsaWwDj4Mk7295u1cSbZcQsctKcoxo+/t+CC1NJrAg6HipF8p+1xH5t7VG5rzm&#10;OHapDQfHEoGPtOHYCBtODYvBqUExyEyNxZkBMcghZac0M8czA+I4uVrhdGobnOYkyxjQBqf4+eTA&#10;OKQNbomMobFIGxKLE6nRODrQhiMDeM9BUbxnNM6MaobciznwL2+Js/Pbo/zmHqi8sx9q7h+Kpgcn&#10;wH3neHivHg/77JE4c3EnHJochaKHOsD5Jct/kECrtDeBWFu42GbaBt4AP+Pt3gG+mm5kGAPJRCaT&#10;7gKcfwU835AJ7SDDyqLQquLRQSKrI3O3Igco3GRJMevdFN4mr4PiNPRZbFC/uY1wM859BsSQgZIp&#10;GllO2UdJZxEBjDR5RTl5eS85+TaSGSqT72lvLn6o2oXPMpbhxV2v457VD+LqZddj7pqFmE4hccU2&#10;Cnk5eG4nmNk2HWO/m45xWj5RGvnNcpqkANkszd1aUrqcGvsVyhtD4ancKpcps6kiWHSuMelLoBL0&#10;UGhMMCBpPgUMBSuvmbxyARYSRD209Ul8euprnGw6RWhXRcFXR6FPcEbmLquS9ghSxIUEgYQ5W8wI&#10;DOPwKKFv6q2DD/X8O8t6HrAfw1tH3sEda+7BwhXXY8ZqRdDIp+W8tUUOmyY3jjR4CkX5VMjqImdd&#10;Y4naaoEXRWmZfXKkucuRlXTxqtm47Nu5mLfiZjz23R+xqnAtsjxnjNXLGaiH29fIPqWAokCSP4i1&#10;LCRri2Vx0VFLhgIvOuplMqUaPV0gRw6cAq38RKEnN+ZG/uUGC7Aqfy2e/O5pXLvyNsxZI9+eK9me&#10;FPqsgzLgylphLC4EAJOMJUlgcobpE1nBlAvHqp8VbWNlX1bkjgUELl83F1OWzcX1q2/BP09+gH1N&#10;+1HsL0RTQHViCb0cWQJl/CCyxqPKqrEsYCZBb1nP/F6NU41DBZfXIcuRhW9Pr8Tvt/4Zi5ayX5Yr&#10;xT/Bl8prykpgof4xwFjWIzlPs2wEVMYKtll+VGGSZW/LlfxtEQHPVQQ017B/r2EdtDy0kEcClfVz&#10;cQWPU1i36Ryj09lW01bNw7xVC3HnljvwzN4/44PMDwh4f0C65yRKWE8l2LOztHb+ydKifa20tUGQ&#10;yCLkZF+a5UvOXfWP/FbCpOUeKwGlRZZztaxplqJiAKqAjwaA/vG3SLI5A3ADOq+eP+TyvF0c0EsA&#10;L3mH+y7ymCvgakyFp6k337fnkSCBPNgAk8Yu8DZ0QgP5c0OtsuHK8ZSCOUAercif3AQEt/ZC3Zud&#10;cOaGWBy/2IajY2zmmDmLwOTuOHg/ovK2lorbp7MQeGAsSkZ3QU6/tsgc0RrHxttQcFcrNP0rCcGj&#10;lBllfQhe2pH/K2KpOZVfAgIHyclnO6wIzZCjBUAFL5iRCOemDih4vTlOPmHD6Seao/bNjvCsIPg5&#10;3IWKIJXonDHwbxiDuuf648y1CSYZ3c4JNqRdQ2DxD/LbHwlyznYhaGmLRldLuN0dCF4IpPYmI+el&#10;aKQ9ZkPFGzHwbewIZBEMVaUQtFBJbeiMUF0boCaKfNmyAtW6SZ4YNHoI8DxUOBuokBYNANLGon7r&#10;aHz/Whfnhpc6fbvh5a6XA7aosOi88Pov8opK+2LE5PTPhm0q3TTc3/QzB2NuV6JPolQCERCQCLgI&#10;xICDUzuIau8KARhZUYJ2gpWmNgasyJclsi+GfEsUM+/W8pAzlgNYn3l9tZZwkhHaPQD+r/qh6i9d&#10;kH99e2ReEY+To+MIJAg+RrRD1gh+N6wd0ge3QsaQVsge1hbZQ9rj9KAEnElNMODk9MDWpBbITm2B&#10;nEFxyCblDmmJM4NikUVwI8pMiTPnZOlcXp87pDOyB3Yi4OmMnJSuyE7ujLzkLjib3A0lA3uhOLUX&#10;f+uIzOR45A/viJzhfCYBUE5yKxT3b4+C/p0IjghehrXGwctaIP/JTvCtH8pJN4jtQKbhUsRWOPJJ&#10;fj+cxAoRN0mT5ASmiVQxEYGKWwgEnyLj+xeZ0/cUUidJhaRKMv1GkoS15R9g8qDwqPToXjJQafNy&#10;8A2S0ZnEVfxejJOcjkxTAoLCzc1r3bzWQ2Gv/WO8FilRmBKkmTV0/nl430aCmbpQNc66C3Gg8gC+&#10;zfwWL+1+BQ9teQxXr7wRM5cRkKxWYi4KkPVTKRQVTisQor1wZmEshaOSg10kHwqCGDmCyqRv0q4T&#10;CChJnnKGSDgaXwQKHQEAazmA4GErhe2mhbhsLQXX6uswZ8WNuGv9I3jv+CcUlIdQGiqCPVRDzd1u&#10;NHZlLRY+MzouBb2EvSX4KTIVlm7QAAWAifJQqrZaFAcKcLDpID7K+Ax3b3wEs5Zei+lrrjVRNNLW&#10;jTMnBaKcPJV0TctI2u4gsmRkWY2spa/ROrLM8g+5SM6/31HYblnAOl+DSwkeFq66E8/ueRXrircg&#10;x6vdkysIGGspPNhXXvkusfQU7EpEZjYfpMiSU7aApyk666L6aQWJJ5pzjTlOdTPLiR7erwEFwTx8&#10;TyH7l90vYPaSRWapY5IixtYTXMqJlfUQIJOgF3gx/kgU9sb5WNFEBhAIGBAkbOV7kqxKCplXtNUl&#10;311r5XdZNg83rL0Dbx1+Gwfq9qMyVM6yaVnD8r+SAFZuFi+PXhbaiqiygDUrawEc/k55zvqFOOa0&#10;sWIN0hpPYUnmUjy+7SksXH49pqyZickCLBpTGwmWWRaTj0jgces0y9LH+igKTv2lvDuiSETbmK2z&#10;jV+VfJIu3nw1xx7rsOlq9qXqs5CAWQBGzsZXYSqB5qKV1+DOjffiT3texL9Of40fancj03saJSH5&#10;XdXDFWyER2kP5LcUXv6TZc+QT47GAi3sO1YzaAAp37Oe6i6l6VdnGkBD4GmUDL03o5ZzUH/sc4Nb&#10;1ED8Z50n8FLHD6X8Lp39vZP0BQKup+FvWgRv3Xj4qlPCClEbhJriSeSrBAqKoPGI3zi09CHlKdrw&#10;YTgIWBopyAsJDnZ2Q+CzTii5NwYZM6i8jYnGkSFUCCfFUhlrB/9nfRHaOxjIHA4cGQH/F/3hfrAv&#10;ise2Q0aPZsia2AonZkah9OmO8G3meWeGI1TeH/7STkZmoJEygTJDqfRNsEZTNLzifU2dCAp6wfV9&#10;D5S+3I5AhM8lWDo5LgoZU20o/20cPGtZxjyCjeIBCBxNhn/9EBQ/3Rn7CagOTYxC2sXRyLsuFk3/&#10;6Ars4bPzhwAV/REo74ng8Z4ILe+LvIdjcPxGG/L/YIN3WSJwnECkfCi81f3gqiavroszgRzywYFb&#10;PjfNUO9sSRmlyCsq1HkDETp4CYq/uRQ7Xhnv2/T86G82PzVuQFhWXnj9V3ylLUkZkbGk/0e1P46u&#10;CR7RoFTcPBFxmTo71nLMVeSRyQfTkkdrB09rEyx+L38YOUOFSe/lF+MlulXYc8BFxNvQgcCoG5xb&#10;CFheaYVjN8fi2PQ4pE9oi5PD2+DI0JbYP6g59g2NwaFxzZA2ORaF1ySg6p7OqHukG2oe74K6J7ui&#10;7i/d0PTXnmh8qRsaXumE+lcTUftqB9S+0gGNLyfC/koiHC93hOPFRNQ/k4DKP7RD5RPxqHo8HjWP&#10;tEfl/e1RfldHlN/cAcXXJSD/SmoU09viyEXNzRrrwaGcLIM4sYZywgyJIoCKQu6w5sgf3AKnB7fE&#10;4aGx2M1Jf3huG5S+pJTXozmRBsNXm2hlqnTFwOukpqPIKWkj9ZzQchqrbY9gZWdOtu4IVCZzQo2F&#10;q24Bgd0jBBlvk3mtI9PaSyF2mlRGht8ET0DJ2GRyt8zu2m1ZAs9y+lX4pfJAKFRSWj3JWF/0u0iW&#10;CUsQSmMXiU9GIlos6w6ZshE2chlVuLHbmMZzA6XYU3sCS7KW4oWfX8NvNjyKa1bfjDmrriLzp8Bb&#10;J4E+1URiXKR8LhQ0VpTHXCMoTe4ULU0IvMhKQSEkC4AEvkKRFbY9gRq+6GKZ+AV6CH6UY+WKtddh&#10;1sqbccemJ/Dm8cX4sX4fCkIFBAHSgBUQ7KYAZGlVN9bFEoyW5cI4L5t9c1gnf3gZjVe4qDmXEQTt&#10;rtuNvx14AzetvQfz192Cy1ZSsJslsAUUmKrTHJP8zERasR4m4kja/Far7JbQ1FF5cfgdgZh+M+eZ&#10;pYqrMWPtTbh6xd34w3cv4EcKxIJQPrS7tpvCMOiznK6NAGSby4dF/aS+kARTv+o7OSqrfkaueVgf&#10;p5davgCMtHgHKoPF+LF6B17a9wpuXHs7Jq2WRYLt+YNF47+zwKHKq3Kf6xfWywKSAi+RpRb2UcS6&#10;xPqM5X1Gy+Ly3XWYvvFaLFh5E17Y/TJ2Ve8kDKxguRxEjhS0BMdB5bOR0GY5tQKi6GiFQgsYm9Bu&#10;v98K7Wd9HV67WSqqIVA+3ngMHxz5BHeuehizv9V2BSznuskcI5PZvlMIQgSwwu27WeHtUzlWZpr+&#10;URkvVhbp71lXgpfxGwle2HcmWSKB28R1MzDZgEmet2EWpnBcTuFvk9fMwuw1C3HrpnvxwqFX8HHm&#10;5/ih+mcTnVZLsOImoPeYOSYrHtvczBHOHYMkLTJLZERhxg+LY87kZdLcUZ01Js211ryKgBZZWiyL&#10;qcjBltEyoJaF2J2yRhkri6xrdj5AKfxPEAhtIDD8B5Wgx+FumgNXwwh46sk7lKOljqBFmx9KiSSh&#10;Nh7+WgVaRJs9hwQWpEjK0hEqICDI7GOEvZtApOzRjsib2xLZ46NwaowNR8fbkHtjC9jf7AX8SMWV&#10;wjtQTZ5Wk0QlMwUNH3VG5S2JKBrbBoWpLZHJ68ru7ADn+/2A3eR7uRMISkYhlJtKUtQP71NOIEAg&#10;Y3JwKaqUii3sBAZnU2BfmYTCRzoia3IbZA1pgaLB8TgzMgb517Hcn7Ksp1jWSlI175VHBXdzP5Q+&#10;F49jM1nW4TacvigaRTe3g/u1gfCvHgkcmAgcngj3qlQCqs7IvDEaWTfY0PC3DgitSwZODEOwaDCV&#10;xn4I1GrTydbkx3JzEKiicu1sDQ+VTn9pb1AzRtOPg7H33VSsfb5f1vrnBzyw7rWB8WEReeH1X/mV&#10;/VX/tie+7Pfy0c+S66q3jYT/1ED48olya7oSsLSDV05gTQQrygfTaFlWtMtmQChffi9aLlG0kPxY&#10;OHm8FNxmjbW2C0KVfRHMIJre2h8Vr3bGseuisetygoRLo5A5MxYFt8UbUOJ+px88n6bC/e1Q+NcQ&#10;WW+jBrBrELWAAQgd54SRN7om4xkO7jM9jUOucdbNF3UGCojwNWHlmJvPiZ3NYwY/p7EemhjH+yN0&#10;iGh83yAEf5ZvCwf3D6Qtw+BbNwS+FcPhW0KN42Me3x4MzyvJcP65E+qeaIXKh2Jx9v7myH2kJU7/&#10;vgUq/tEZ9k19EEpj+Sr6GpOtiYZysP5sE4UHBhvkha9IqAQSQYz2ByEYDGn9lwDQXduJjGkQPPZZ&#10;vOZBgryXyLSWUGJtpTA+TOZXQGZIrV2ghZLBTY5nMugLhEi7pUBUkjOFXYtZKrmbASUELz5Kc4oW&#10;sk4ySRE/G4FPJmy0RGrKIX5QZltpiErVL98LMWAnGXETGa/CPs/6K3C47hTW5G7CPw68h9//8Gej&#10;ic9dey0FAgX2WkvIKAfKWGrO48xSBIELhaPlBCvhTmEjx1Bl/yVNNBEuioTRcaGxvCgZnDl3La9b&#10;NhvTV1yLW9Y/gJf3v4Ufa35GUbDQLCPJFVlC3kRlsR20NYMESgSY+Vk3j4eCxK+2YB2V9I4gUDlY&#10;Kij0f6rZiVcOv41rVt2NqSuuweQNV7NsAl+yssxkOaxyazflibLMbLJ2VDZkgADLKMBDIS+rRoQM&#10;OCMo0/LZFGVZXXsf3sn4BD/b9yA3mG+WSbRHj1L3q4+MAzLLR/3cfA6xvdVjEvoSbtb3rJPyA8lx&#10;QiAg6EQ1tfIDjXvw0ZnFuPe7BzBtGcu+egbLNJtAhe3N8ms/JvmJKOGaIm3k96HNJ41PCD9L6Au8&#10;yDojp1iBG22uKdLS0aSt8zFl5Rxctfom/HX/K/iu5HuU+8tYJo4khUErIoZHbeegJROT2p9l1fgS&#10;gDGh/fzOTxDpdgsSazeqapwNFWJn7c9459T7uGfbo5i1+nrj+zTpO5ZNu3lvmWJy0YzdOhNjOYbM&#10;jszyoxKIUb1I8oEZu246xm+YRppO4EIwZgDzXLNx6RT2y6UrpuOKlbMxc+1VWLTxety9/V48ffhZ&#10;LCldil3ug8hEPopZnjqOJR/nCpsbfgfnl4MQwyVAwbqxPiJ2kXQC6zMraSxkJM0nZUy2FnG1r5XS&#10;Fgh4sg9laQmDFh9HrBxueVf+CXRrOcgCrH4/52+gig/P4zg9zsb7jhP2Y3gbHiUYmQl3/WA46zvB&#10;WSdfQS3dy/+QAKamAxWgHlSGeiJUJYdXAoYGKkh25c0K51SRH8kBWbgHofLJJGRflYBT45vjOBWz&#10;7LE2FC9ojsZnOyK4ioDjaHeEKrrAaW+HJlcLOBrawJ9OZfHt9qi6NhF5o+KRReXt1MU2VFOR9H46&#10;BKFNI+BdmYqytxOR/Zc4ZP45FunPR+HMYhtchwicirVnHYGW9kWq605e3Bvu5X1Q/kBXnL28E/L6&#10;t0dZ/67ITmmF7ClRcPyNvPtn8vizrFedlnASETqdhOD23rC/0w0VD7RD1twoHKHcODYrChm3xCLv&#10;8XYopdzIfKQt9mh36mtZt9+2Q+BL8uSNw1C/vC9Kl3VA2aaWcBxrheBZtks1wZSTAKimpdmawJfX&#10;E4ETw1G5cTCyvxpevfbF5H+sfabvsLBYvPD63+V1ZLGt+cmvByxI+yZ1a86aEcGmPcPgyugDX2k3&#10;YzlQ0jevnYiVyNXnbG4SzwUdURYpn4pTGQnlSd4GdidJsf9KDJdNcLA9BcV/a4ejN0Vh7zSi6Gtb&#10;w/k00f6/iKC3Kt8KAUkuEXo+wU4BgUgxSWFqFe05CTgR6tvC3xhvNsXykbwuomg+J+DgkRTSJmL2&#10;NpzAcdRSY8ySjfblUNI7OGRiJXiQqbVe4XOcUDWcHAqrlod8ZQd4qTF4yrrDX9KPg5zlKUil9kHK&#10;ZPkzyAjSSWn9eeyPAAFUIJuTvrgHGUkXeKgNuchcpP34qW0EmrTk1ooAheWTn5DyDAjsKZmeyX9A&#10;IhCUZcbX2A6exl5wN4wik5pChnULz3kUfvcrBBZLyCx3UXIVkHNqLxsKM4EPCT0ySwNeKBjkEhix&#10;rpwnnSPztHwk5CciTwkLoBjBHybCFpKAjWWpkfBReLKdz7JTYDYRGDQRzIjRlwTKcdx5AmuLN+P9&#10;4x/jqe+fNXsKLVx3A+ZuvAZXrFGkygIoJ4gRlKRLNi80gn/8xgUUMgIrV5nlCAl5y9pC4U+hpE3t&#10;xmyhQNo2jQJ0pvHbmLxsPm5edQ9eP/g2dlfsQmmwiKKgSWLdAmAso8ptpca3rDCqg7RagTQ2AwUT&#10;BYizEQGf8r42oBBFWFOxDY/ueA4LVt+BKctZptWzqK3PxhXU+C9dLz8dARSCF5ZT4MVYVUyYLYWk&#10;lpT4eyTkNlJPhSCbfZDWz8Xkdddg4drbce+mJ/BR1hc44jmFCgpLl3yYZO2iph1J6R9x4GWJKdTk&#10;kGyFT7NWFsBUhlpWSsuHSkl4yn0Sn2d/iUd/+h2uXH0DJq+OhP6Go2YIrGR1MA6tBC+qi5bHzoVG&#10;G58WgRVZl8J9FL5WDruTN8zCNIKD+Svm4fEfHseqotXID51lq7MdOTgUoi0/F5XtXKQbyy2fI9VF&#10;YIvoy0LNJkRYOxRVoxx52NO4A++eeBPXr7jRZP2dQIA0nkBLVh8Bxgnsdzl/mx2uCUJk5RKI0Q7g&#10;E7eEfV14/vjV03HJOi0zcbzxusvZJ9PXz8OctQswf+Ui3EDQ9eB3DxOkvoGlBcuxr/EgzgQKoEws&#10;im5SlJMpO4G72WuJYFfpB+QgLgd4YzFRX7APBCM1P6zoIdZPmaDZRx7WV2NPVhhr6YdtovGm0SmA&#10;ovmpe5k7yHVXRzlwa78h5X7inA4eIwDcwWe/B4/jGfKAO+GsmQpXdSo8VGyUDNOtaBizPE/Q0kTF&#10;h/zXpLOnsuhvIA8hsJEvYUACX5GZRX0QPJmKwLaBqHiN4OD6tgQtsUgbGYPTF8WgdHYr1P+xPYKf&#10;9aUSN5hgYQB5ezfY61qgri6aPJs8VNGdR7rD8fdE1CzqhuwRnXBsSAccnNwSlX8kb/zXOGDxUNh/&#10;2wWnyctPTbTh8Lhm2DfFhsxHm8O7gcpkhqJDxV+7ULkjr02jovZtAqoea4WCqa2ROTgeBYN6IX1I&#10;O6RdHoWqPyXCu6YfQiepZJbymjrxVsqESvLcnBTgEBXgrd3gWdoRDR8lIP/15jj9Nxty3ohC0fst&#10;UPtFJ/jXsmzbRyGwcjjyX+yKH2+IwvZ5Nhy534bSxeS1Bwn2ylPgrewDlzIB5xLcHR6JsjVjcOqz&#10;YbnZS8f9cfFvurUKi8MLr/8dXz993rvFmaWpD6d/O7DQuXss3Cd7U6gncoIQPNQKqMinQwKZyLUp&#10;npOrJVz25nA5YuAgaHDyvdfkjGkBfzVRd/4guDgwM+9vZtJKHxoXjdJFHDwvTjbRPNh/CQdSCnwV&#10;nITKAOkmWJEvDbUImfr8Dc3haYiCq4GovkmJ9DhxTS4ZTmR+r3TOMp36a+PgJ6L21Vpk9rcQSCDY&#10;Cpi8NFa4t7VJpCwjAhAEYY44AqCWxAfKGaPdtgk6CLxkOdF5ZofsepLyF9TLr4flamzNZ8QSuBCw&#10;RZzU5NvjILOJODGbhHy8xoCoKN7fZkCen+3nM9u2a2lJ/jAtWVeCMwJEBxmJqzYVrrrLWa67EfD8&#10;DSH/GjK6gyT5xVSQEdaRmWqjRyW5IyOWk5+xPpBxkpFGts63GLCYJonvLUCj38+TtEKZsr1ktCYp&#10;mjR/ClcPfzMyiADGTQbv8XsofE3GEbN4Ux6qxBlXDn4q24XPM77Gcz/9FXetuw/Xfnsz5n5rhRBf&#10;tk7CXz4tBCgbZMan4KRwV5ZWZduVY6+iPZTgThl45eugJYNxW+UoOwPTKFDnr7gON317F1754TX8&#10;yGdVhupYXiET/qMA9UvlD9fFCBj+4KZQ8ngoOOTr46RG7GgyuxO7KVCq2G6ZoUKsqNiCx39+BnOW&#10;XY9pq+djOgXmlE1TMWnTNAr1WUaYC2AZMoLdSmynDSxNSPEv6DJZNswyE+tA0HUx6z17w82Y9+31&#10;+POuF7C5bAtOOzJhD9WzjBKaBJPKCcI6aLlFvhKqkPyXAgEr94mfQl8gRyHziuaxs3+UVeT72p34&#10;w44/Y9HaG3Hpqtls11kEH6R1BFVr2K7r5+OyMHiR385lLK+V3n8RyyoQJusLy0qgJUAmQDNJDtdr&#10;Z2HK2tmYtXourlp1FR7+4UF8lfsl0lzpFPn1xCKW9U+rk9r+QpYjbWWhTDQ+HmVl0ZIdT1O0L4ng&#10;hmNHi3ZnOW6/L9+GF3c9j1vX3I45a67GVIIsgcGJsqgIlAgA8qi9lsx2EwQuY7bMxZjv5ploN7Nc&#10;t5V123IVprC8s9YuwpxVbOflc7Bg2ZW4e9Pt+P2O3+Lto2/j59ofkOPPYmtVcKyy71moIMeJP5yD&#10;xe8iKHRyzBDlCrxoI1Q5VTt8taQajvsGXiOLiWaPZVGyLGGyyHCEGSunNacEPC0QGrCChniycchm&#10;n5olJ/avrFAhsyxUzbtk83iIN13PNnqbvOy3BCLz4Wq8BI66fnDXtCWYID+SldZE8Cj7bU/yU1JD&#10;R75vAR95n1vblXhk5SW/rOuEYGl3hLIpvPeMhOezATj7cCfsm2HDwYtsOE5+m3FFDArvIJ9+nQri&#10;TwQDp/sRGHQx/M5LPil+6a3VRrTke4UEHj/1QtNfOqF+bnfkDuuIE0MTcXRmG1S/NATB5RcDn42B&#10;7/5eKBsbh9JBrcjiE5AxpjVK7u0M77epxGUEIlpGquyOYDkV0bTO8C1th9rfEyTd2hkFkzshb3xP&#10;HBreGnvG2lBwT3u4Pma5tL9RXjKCNdqDiYCEimaQCmdAIeBV7cj+CNB0vxLKlbM9qddRqSxkXYpZ&#10;98LB8GcMRPWqLjj1p1jsmm/D7qk2ZP+mGWo/pJL4UxICecN4/QTKpMtRunUQMj8fWnJkcfKLez7q&#10;dSEE+v+gV9Tef3SfevqbXiszvu7mqdxL8FLWlaCiEwEMgUkZAUIZB5Wy3rrbU1jEcTJxUjljDHAJ&#10;ckIYf5mG9hzAveH8oQtyfheDU1c0Q0ZqPHJSO6H00n5w3DoMrqcHoOHDLrBv6QznwU7wpne0loQK&#10;OPhLiL4rOFBrOWDrOXANoBE4iONkI4jRvhx1BCqceLJ0+Ak8fLXURuRcrIgfAihPDc+rs/E9yYCY&#10;ZmEgQwBEcKMEef4aG4EJwYUcusJJ83y1NvgaCTYImrx1/Mz6eGvi4Knms6s44SubmS0DFCJt6q3c&#10;NS7+rmgtPsMAHwIsbbEQyTZsSJYXeyRXjp5l+QrpqOvk9Oap5WSrT+a9LicYuovg6hlqvR+SMRLI&#10;hAhkqMkGtWdK0Gk0QqMFisEa0h8BjJg2SaHV1tJEGNyYc8i4zRUyY0foPEOWX4ZlLycZcw/Pl8WA&#10;z9E6vxRrj6wHvIfCmkvdxThefxxrT2/E33a9hsc2PYmbVt2BBQQf05dTqK4OJ/2ikB+/foYx/19K&#10;7XrS5qtx+abrcPm666C9aSZKy94sq4cSyM3BLAqqOSuvxo3L78Vffn4T6wt3oihYhxpPo/GlkAVG&#10;DpRmJ245V6pEBgRIgrpMZIjCpyl2TRs1+d0oC9Yg3ZeDxelf4q61D+LGzbdjysqZuHztZEz9jsJ0&#10;43QDCs6F6G4mMNhk5a+5hN9fFs6JIgCmkF4TbisQRlAwgaBA/jBXbL4G01Zdg9vW34tntz+LbYWb&#10;CQLKqHvXGyuKwKYsRCYcVs3MslENZ6vKqZfavYcAxq0oNJU8hDJ/LX6qPIi3Ty7GnVvvx0y2y9j1&#10;kzHhO5Zn61wDBJSjRblKtJGgLETyPVJeF1ldRCYZG0GN2fNHViKds1aRYXMIJq7ElRuuxpwli3Dr&#10;t3fj89PfICOYjYpgFctsZ9tpaZLjQP9YVDfHkVazHBwLEQFvLF0S4n4XnD47agM1yA8UYHvdj3jp&#10;4N9x05p7MWv5dZiybhHLyXKpfbWpIumSdbL+yAdKy2+zzfLjqM3TMXzrdIzZNgsTti/ARILfy1Ys&#10;wIyvr8b1y+/E41v/iDd3v4nlWUuxv3Y3cn3ZBCzlLC3BB+eF9gsyo10AMQwk2JRmzGhYm7nAHzUP&#10;BFMExKz/CWYIFq29pCwrjOaHAZe8p18WGo4vQ+pLfi8nZS+Bp9n5O1DPcxr4AFKgkg1WQCBzkLSZ&#10;DfUJlZJnqLTcSb4ynfN8CPlSN/KZ9pYiE+EFUmzIR12N5In1Xci/yP9kyZYiRwWsnkpQrbMFHE1K&#10;ytkHyOyP4IYU2J9PQuGVbZA2Jg4Hh9mwb4INJxZEI/8P8Whc1hU41heBci3LkF9qKxi3+I2CMvhZ&#10;iqOeU9LH7GVU9JuWKBzbEtn9WyB9UEscmW1DzbsCSFQ6f5oC+9P9cXqEDUX9W6JoYGekDYpDyQ0J&#10;cH/QA4E93RDM7QLf2U4ImV2oe8O+ogPKnyZIejIZjpt7o2JqJ6SPaoZTE2NweFo0Tj2YAO+WsQQW&#10;I1mnHgQrVCYrCeJqyWupPDrJmz3kj14HFU8PFVM3v3eQ5ze1JW8mVbWHT87DZ/qi+rvOyFsci9L3&#10;YuFcwzY6mMz7jkaoaAKcR4ageHUydr2fmL/7/cTHlD4kLPMuvP5Pem16Nan9tle7vP3z292bijf0&#10;gTt9IEKVScZKoKUcZeN1lEfDWcVJ4GxNzaYNXI5W8Lj5vT3GxPp7ObhcuR1Rz0FU+Mc2yJwThfQR&#10;0Tg5gBpBaizSh0Uj/RIbMubacPrG5si+vRly72+Jkj8koOKlTmj8MAm+b4jG13IA/tAXOKh8MP2N&#10;gxlKUoEyHfmdQr2LqFlospQTaFUkIljZAf5yajOV7Tgh2nMiEMGb7JPh7MGauCSBDHnHy3fHR2Dj&#10;k7VGy2LUcIIuHXmOm+cqR4BATj3PVfbexlhqTzEkTipj0hUgimybEAXlwrG2VCCQCVPkmVaSvwiI&#10;4vMUmq6yNMTx3tSCatvCXdeFNACu2jFoapwGp/1mgqRniCc+JiPeSgZ5lJRDZlxJZlpL5qrdihVa&#10;TQZLClDjC/I7RTAZ07X8RUj6M8tIAiDnSOCGtxUZYaTP0jYFdsKmc57j9QXgoqbt43uDayTQ+F6s&#10;X1YZRaSkN6Vje/F2LMlYglf3vIb7NzyChUtvxpRvKEipKV+8cg4mrBOQocA3S03XYsr2GzFpy7UY&#10;s4bCatNMXLxtBiZtm40JGwgcVs+jxn4rfrfrb1hXvhOZ7gI08mkSlF6fojQEugiujA+PQlelBsvf&#10;hSVXZSTGWDmF7CqRXWWwGoeaTuDj9K9wz/qHTQTK5NUzMVl+IEo3TwFq8qBQmGpJQ5v7XbKV3229&#10;EsY5mb8JjJndhnUeQYF8SUZtnmGikuQoO4n1mrliIe5Yczc+Tf+YgCmNwrWSwlUZVgPU9gleSEaw&#10;sm0lHDno+IUiyVgvJRv0uVhPJ067c/HpySX4Dcs6b+UiTFrH52yUf8hUTCSA0dLbhLUEXMphI8uK&#10;nHA3KUydZdeykpbqNs03y0Um7Ps7lpnlNdYZtvVU1mPequtw+5pH8fq+T7Cz4gjK5CTN8aPdrJWi&#10;XsJa7Woci1leJ8eJSD5V7H7TvgJhEv9yrlbyuR8r9uLFvW/imuV3YfrKazF10zWmP8dvnEwApVxC&#10;0zBm8zQThTaWbT6BbT+J5bx0LdtYUW7rFM68ALN47S2b78ef972Mj7O+xuai73G06RTO+ktRR0Do&#10;CDWyX50kRfMIsMsXR8tzGvMEtGbcC3xz5Os31sgi/XF8m7EeIc4FXqNwe4Ea1pZnci6R5MOisH2z&#10;fKSoI7aJwItADi8lyRdNEUPF/JBO+pENtIyC9kUqOXcTiMyCt348+WcqFS4K+ToCkqrW5EnhIAjx&#10;CgIYw2eMRZfC11i2tU9bmK/Iyk3e5aSwDpWTJx4bAuenSSh5qA3OTI02fi1Zo2OQfkUUMm9rhvLX&#10;OyKwnfzydD/4z1KQU8GTf4zXEUW+pfvJQszPTeRN9e2M30lgax+cvacFCkfFoaB/HHKGNkPmwijY&#10;Fw8Cjk4BDk9H45upyJoSg6zBNhPxmTEyBuU3tof3nwRTe/qZCCNPdWeCtF4IFSbBviYBJc80R/2j&#10;ifA9nALfPQNQOLsdjoyz4djF0Th9fVvUvp2C0L5hVFhZ3loqsJVUZLUsRlkTkMOtUnKwrLI+mb3y&#10;nFRmFVGlyCu1ZUVHBBUUUc46lHUi8XOxEtkNgj9rPOp2X4xdH/Zs3Pl+4pJdH3a6BFTSw6Luwuv/&#10;xJcAzHfPdnpg/VNdsk78czDqvh9JcNCbgygO7mpOtBpqCgQErooEOLTvkDOBiLg1J10zNHFyNFHw&#10;ewhgUNoD/gOd4ViewIGfgOrftkHZjW1QPK0VssbE4NRIG06KRkXh+CgbjpBOjCWomRSDHJ6TM6cN&#10;sq5ujcyb4nHy7lY4+Wgcsl5ogdx/tETl5+3RtLw9PBu7IPgDB/0eApjDpFMENKc5mfIJeko5ISp6&#10;A1X8vUZx/xzsdQQ0jdr/gozA3o6gRen+Cb4ISFyc1HZOivrGFmhoikEjGYed9XHzKO3H2rIgBj5p&#10;Q7X8TpYaY90RcImAFwIfghItUWn3a7MDtgCKQA3PsbZb4HtZaahpgUwKfD60ozbbVz40Pr53c9I2&#10;1XdAPRleQ90wAsMZZJ6/QdD3EpEDgYyilbCLbDiTzLaUjFeZey2hriUmARmToZeaotb7FR2hTSCt&#10;yBYtYYgs5i6mHjmeJ32WpUZWDIkrSVxZc3SuBWoiZO7F38TqJXiL/RU40ZSBzWe/x/sn/oUndzyL&#10;2zY+gCtX3oDpqxZi2uYFmLJtAa7YehWF6QKz9DJGIb/KD7NtOkZvm2yWk+SvMXfdzXhi53PYXPMz&#10;ilFhNgJ0+K0kbiaZncAKySy5hMsqS5IsAqw834OgwI8GbxN19HrsbzyGF/a+ges33IEZaxfikrVa&#10;irEyuiqCxfiyEAwYp9GtczHuu3kUuPLTkd+Ldl22LC+y1CiHzWiWc4xxWpb1Yy4uXTEDC1dejz/s&#10;eAorClYjO5QHZWd1s4204iUwpaUGLTOY3B4ELgIwAgoUnyxhA4pQhh3Vu/DMT88TAF6DaSvnmR2O&#10;L9o2C2O3aaPCebjse5ZdOVDCZVEI9EUKgWbZDQDTkh1/E3gxEWIKleZRqfYvW0vgtmI+rlp+M/74&#10;w4vYVrMbOd6zaAgRuMinhePF+LboaPx11KYsM0eABLbJV6PxwsYVAKZYR5mvBj8W7sHrP7+DO9c+&#10;hDkrrsVkWanYpuO3TsG476/AmO8vw5jtU6HdzuWkO4EgcPK6qzCD5y785mbcteYB/OnH5/H+ycVY&#10;W7Qehx2HkR9Q+5UTsNQQAmpJiJDZWB8Fzt0EDdaSTiR9gMgA2H8njn2NXXDM8wuLzPn8d44EeAl2&#10;WG+lK1BuJct3zPrslWVPS3zBerZBFfurlC1ymvdSiPO3CHr+Bo/jQTgaroajcRycDclwycKiTK6G&#10;B1gERQc1as5rO5N4BOXoqs0MG7XtSCs0EVQ0UYHSUpH4C6paEhsRhGT1Q5CgpP7v3ZFxbQyOkXdm&#10;DCRPHN4Mp6bYUPRIPNxfE0TsD/vuUbELVSaS95EXk5SHyiQSJX/Tbv3aQNfsIyefkx+ScfbeeOSN&#10;aom85JbIHdIc6fOiqUgOANKmAcdnwffJKNTe0Ql5F7VE1qAY5I0mH16YCM+L8j0ZThA0iKCMymRT&#10;F4TyOsG+sjVKno1B4WNt0PTiEPj+MQnVjw7GocujcHi8DZlTWiD/1vZwf87yHtdecinwlnWGk7Kl&#10;yRmHevJTO3mprzqa4I/8t7aZsYJr415fDYFXDetRSflTQDBYQWXV0964NfhLu8GXMRyVO0Zhx7tJ&#10;pXs/6PNoWLRdeP3f8HruOVv0pr92XbTx+e47Di3uGyxc0wvek0mcSES2MtsJHZcSJZdwAlY25+TQ&#10;zsst4K6Mo1BvDU9DW3gaBQ4EGDjxCgkW0rtyYnFSfTcQoeVE4p/1hueDnnC/3Rn1L7VF+VOtUPq7&#10;Nsi/ryXSbojCwQU27Jlnw+650dg1Jxq7Z0dj37woHFoUhaP8/chNNhy+kXQDie+P3GzD0dsIhO6M&#10;QtpDzXD6t3Eof6kjmt7rBccHLP/nnNjLBgPrRgFbRgM/kvYTmB0fzLIR6GTL1Kj1VAGe7mQsnPh2&#10;on9Xc/i1Nwcnuza1dGvZSRFEBCgCKQas8HuR2QzMWF9E1m//Cbxo+crkxyEQ8teLrM/K2eAjkNLO&#10;2S6nNtCMInBpzed2gb02BY3VE2Gvmk0QdQ/geoGS5Fsyz5/JRLXDbC75cQn5scALtXoyZwkdORkq&#10;qsjsHSQjOYGN0ra7ZPaWVmkAj2WhiYAXSziR+JtIpnNZPaR5GoEWPtdcp6UD419ALdwZMH4zFC9G&#10;1FSEqlAQKsMh50msKtqAvx96C/dtfBiLll2PeQQzM1ddg8mrrzIbKV62jkJ23Qxq5TMwdvs0sxXB&#10;ZWtm46qNt+G5w69ja+WPKPAXUcu3s9wsh0KxVE3KLQknac+yNklARQSaLEwuP+tMgVTL69IcOfg6&#10;dxWe3PMMrtlwEy5bNsPsnixHV+PMqiUhWWEo9BVRpVwi8r/Q0pCAgXxdZHURKBhPMDB2+1yzl9ME&#10;grGJW+djovZw2nAz7tj4IF7c8zp2Ne6niKtGI9tNlisJSfnuGOuWwCMroPbXTtLap6k4VIk9dYfw&#10;1sF3ce/632C+/EVYvit07+9mY9TmqQbYCZBYYdsEXCzjRd/NJEhgm22aZZZhTFmVJ4XASkkGx2y8&#10;giBnGiZvno+pa67ClWtuwEPbH8enmZ8jgwC4AiUcF9q2gu1q+llLJex7ldUIfqvsRsCzlY3fFdvU&#10;ScBcEqjCrmqV+QPcvuY+TFs63ySHu3wb2/Y7bR0xhW16Bdt5Mp89j4D0ely19g5cu+pe3Lvhj/jr&#10;rnewLGcT9tcfR6YrG6WBIoIVRZrJJ6UaHm8dn2VnexFAcFxbTs5hcEWy/FJI/wm0nCO2u46mAyzg&#10;EvlN5kTrHhzPHC/yqxJpvmi8e/1aFirns+RIn8VrDxCFbmM/fsMx+CZ8rseo3FwDb8MVcNePIg2E&#10;t74r/AQKJqBAyso5nqC9dQhgjOKivd9aw19DgVtDEFHfyqSicLtI7uZwaQ8e+X3kUSk72g+hFSmo&#10;eqoLMue2xNFxscgY2QGZo+ORTuBSSF7nW94HoZPJCJT0oGDviFBNGwKWWGiPI594cD1BRUMiFPkY&#10;4VsmzLq0E4I7+iDv/hbIHEswlMLj0FicmB+Nho+pBJ6aQLoMWD0K3mf6omxeO6QNikbG4GY4O709&#10;qp/sC89a8tHs4fBXsqx1VBRPJ6LxW4Kgp6KQ+Xg8yv4+BKH1c4Hlk5H1WDscI19XNNOxS2yo/n03&#10;BJfJbyYF/qKe5G0d4PTHwR6IgttDfso2UU6ZUEMCvNXt4KKMCTliifnJR81+SfHwVLSFt7AzlAG4&#10;cns3HF8yMLT/w247D3yaeuORxReccv+vfC15vUvrDc93v37/e0k/ZnzVJeg8SBCQkwh3IcFLOSdD&#10;bTsK85Zw1BGwVBLVl3OSlBDUlBK0VCvypjncFMBObzTsnjhqFAn8rBwGBDJE2fJQDyrUr5jXFBAw&#10;nCF4SCOSPyZz5QgQogP7xgFE0djMz6uJ7pcmw/clJ8zHQ+B6bzAcfx+KxmcHo/L3A1Bwfy+cub0L&#10;sq5uj1Pz2+D4zBY4PrU5MmZQW5jRAhl8n35FLE7PboOcRfE4e3sCKh5JRMMz3eF6NQnu93XvZHjX&#10;JSGwpztCuZ2I7lubrQ3cDoEK+fjI8VaAhaBN1hXtB9WgCdaMTMkCKRGgEvF7sUBLmAh+IuBGy1AC&#10;QoaZCOyQsYn8Ik5av8y9jS3JDNsQFBIMVncho+sNd90guGougr3mKjQ2PASnk1qf/3MKww1ksEdI&#10;OWTKNQh6HQQWHpMVlbyZol07FzvhDkjLdpjlJstiIfBCZk4hpZeElBj8OeKdyd0NaanA2imZoMfo&#10;3dqXJbKUI9BDWEMBEbHQOPw+1FPY1ASbKCRrkO3Px666g1iSswJ/3fs27tvyR9xIYb9gzW2Ys/Ym&#10;TFl3LSatuxKT18/DzA1XYdaqRbhm5W34677X8X3Nj9TDy40FRqHf8FCQasWIxQtIwLJMIZny9SXL&#10;IF8eA14IDupZ1iI+f6/7FN478xnu3PogZqxciMs3kDYRQIWdSg2Fhb9CiU3+EVJksz/tuixn0/Gb&#10;+Pt2ggoClzEEM9orStaby9bMx4yl1+LeTY/h64KVyPLnoU4p/9k22rTQcvaU8NcyheBLEE1su3LC&#10;l4xQPpYWrcaj236L+dqfaa0iurRkJV8cWVAImrYQoGydzXLJn4XARe9lyRCo4W8KI9au4CJl1b2U&#10;v11CAHPR2qmYufEqTP36StzA9nzv1HvY37ALZcgn3C1nUzYaYW0tjVggVeBF/WmEvBkLsrYQzLKN&#10;nbyqiONsR933eO3E33Hr1lsxY81MXLZ+CoHS5QSDUzFp7UzMWL0AC1deg9tW3IFH1v8Wz257GZ8f&#10;/xo/1uxHmj8XucEylIZkW7GjLtAEV1DOs7J2eAmYBVI4rgSkNLYMcLJAuSmXAVbsfP1i3oeBljlH&#10;lhTre/5sMIuOkTFtsuPynpDVLlxXZbzWFhsCLwq/9wvQEXwHcYqXfM/zviLW4VxzPsG5uZC84BIq&#10;af3IHwgKGhQAEA8540M5Woyzf3MK3Rb8ThTL9+QTWiYyPEGBBXGc/wQT/F3niq94FRTAa3017aj0&#10;dSL/64nQsm4of6Qt0i+zIWNYC6QNbouM4YnIm94VDU8mw7OSCtfJAVQou0O73wfDfCmoe5E/+xra&#10;k4coCIOgpk6+Li1ICrWm8kk+HNzZG9kPxuL42GgrWShB0fGrmsFBBRMZSsw5gucMhvOdHii5IwGZ&#10;FzXHycE25E2KQ+md7WH/FxW/k0Oo9JF/1/QCMnvAvaw9FchofHedDfufagfHjkuBQ5PhXj/EuAfk&#10;3xSHw3IwnmFD7m/aoP5dKrhbWd/M9vBVxUIBIU0kOwGglOFgYye2D2WHg4qxcWKmIumKgVP8t64n&#10;Gg/3xdnVKTj4Ya+ive8lvnL8w549wmLswuv/5pfQ66qXej636qVuldkrkxFMGwlvaX/UcBI0OZUA&#10;iOSQs2uMicrx18iBV57yrSjwW/C35nBwIDYSLdvd0XAQUbu9NgpVXsNBKEDg1TqsnHDrE0gER3Wd&#10;EKokKi9NgtkFumgYkD8GOE06OZaTeiICW8cjsOJihL6dgsCnU+BfPBW+D6fA+dYkgpHL4H3+Uvh/&#10;fzHc9wyD48YBsF/TF40L+6Fyek8UTuyIrEEtkTOwFXIHEcwMIMAZ1grp45rj+CwbTt5rQ8E/msH+&#10;QzwRfRdOdAKsRjm/KbKJwKOeAITMATyiThOIGpUBIhEHYQusRDa3NCCGwOUceJH/C881O3Cb68lw&#10;DFNR0qeW/E3+MMpkTK2jkQyOjE7bvSsRlMKu/Y1s14Y2pEROZuWPmYqA52YK82eoGS4mcNlKpk+m&#10;GywlY65lWzcioB2aPYoW0ZJFeImFJAFgmP6/MXvxdlGE8YfCn7UrslmSMrtly2lRgk+hoW4LDBFN&#10;RJZGfMr0qxBhhdronhQQ8hpooPAro4adEczBjw178GXuMry893U8uvFJ3LLmYSz69nZc+dUNmPf1&#10;tZi/5FrctfJ+vLX/Tews243yQIURcJEyWksZWnjh8yhYJWAtIWUt1bh9hFgUhLWhJuSFirG5/Ec8&#10;t+dvuG7lXQQw2oBygbXUQpBgfGC06/CGORTE1n441hYI8wzJUnPZ+vn8ncDF5FiZbZySTfj3uitw&#10;8ZoZmLx0Hq5deTv+fuxd7Cjfg3JFtfDPWKzYvrJWGeHK1pIztPZmKmBr7Hbuw1tp7+K29Xdj1vJ5&#10;mLZmDi5fy3KsXYBL1y7EhHVW+URyghZdtMnygTH7Fum3dSq39pMiAFvH8q2dhklyPl49DdNWLMCV&#10;316P327/A7ZUbCL4yCZkqGAZmiio1XYEUwSmLgIGgSuNBbMXE8tL5IWQ1wO3uwk+grFGguOTjuP4&#10;KO1j3Ln5Hlz+5VRc/u1UTFk9C9NXzsMtG2/DI98/jud/fhGfHf8Xdpb+gFxHDkEkYSTra2A0n2Un&#10;SLETPLj4HG3sKK8TQhWzHCnrh8FNfLywM08x7yOk3wSSLYshAQnb8pcU+U7vLMDCb0Qa87LOsRx+&#10;Aie/nOFDVaQKflfKa4p4ej6v2cmxtIbz5X0qAU+Rz10Hp308HE394GxUrpQ2UBoJE11ol3+bSLmd&#10;CGLqqMzVtScfTESwVvlPZF2xlBzNfzny+5okmC3/F7MXjzZY1MavteR9Zf0QOkHl7PM+qHiwLXIv&#10;jkXRkHiUDGqLtEEEMVNaoPbZFAS3kB+mE2Ao+60cWcORjorQdJDHeKQgNcmHRJE8VCoJWASsrGXt&#10;BCqaBAQ/J+H0Q7E4NqYZ0ge1Q9bwDjhxZXN4PiV4Se+L4NkUIGsIAmtSkf1QPA5MIOgYStAxKgY5&#10;U6JR9wL548HhBC9DqNASyGT2gvObjsh9vAV2Erwc+kM8PD9QAT1DZfQ0j3sIuJZ2Q8lfqWDeb8OR&#10;B6OQ+Rcbyj9rhqa9bIcSKm6UGX4XQZ093ihwLraLnXLFQfniIm8UKHMrp1ZJCop+SMK+z/sU7fu8&#10;79/2vtstNSy2LrwuvKzXlnf6x616odvD617rkbn7gx4o+3kA3AUD4S7jANKEcBIdN3GwkSxHKx2j&#10;EbTHEIxwklY2pzZBoauwZv3GwSknWb8jipNIGgp/c7WCR/lcqCmEqggWiojET/c0cf/u75JQ9Wkn&#10;FPw1HtmPt0TefQQdd7ZGzjUEHbPikDa5OY5MjMKBMTYcHm3DMU6stBHa56gNMlPb4kz/BOT0J+Lv&#10;3w2FKV1RkNyV77ugKLkHqvomo7pHX5T36o2ipC44M5CaxyU2pN1lw9n3CKp2d0ewmJO4Uk53lkOZ&#10;r7aVpTURSGifD78sJ2JcYmByLiMT8Wtd2VhfyFCM1hVZ+9bSkcBMxGmXIKZe6+Gy4pDEXARkxMgM&#10;gBFwsZijlTNG95fmFsW2ktNxK7gbO5BZdYW9aQSPU6m53Aav62mCmQ8R8q0BfD+RckgVCPqoURJU&#10;SKuNbPwoHxcjTimwDFgxoCXM7CkBzPfnSOCF4IeCR7YDackRa4slTAQmpMG6CV4otAkeLNDD21IC&#10;mc3sJLz410SNXzlNqql7l1CQnvYV4OfqA1iZsxH/PP4x/rj9L7hv5UO47fM78Piqx7H06FfIcZyh&#10;uLUTNOmmui+fFaTwhRUCLguMJaxYMx+f6QnBRSDVGHIY689xdwa+LliFR3/4E+YuvxHT1l6Nycr4&#10;u1EWmIWYvGkRJm+8GlM2WontrpBlZvNV4WgpfX81ZvK3qRsXYSqBgjYz1E7FCllWxtepa+bjyqXX&#10;4fffPY0lJ1nepiyWSxmSKZZFBAaSxKZ8rIMifPL8eVhRsAZP7vgzrl5xI8HLAszcsAAzNs7HrPUL&#10;SYswY/21LNs1LMN5msSyXMEyXs6yTFIdWD7VZQrPn8bvp67jcT3Ly2tnfXsN7l7/MD488S8crNlP&#10;AFnOXmhgPznZdsbeQUDhN9FF2ixQS45aSgn5hBJYXnaii/WopbA/bc/E0rRv8LsVv8XtX92KO1bd&#10;hSd+/iNePv423s/8ApvLfkB6QBFB8vppMNfJXqNel4+UyZ0iKxTBpU9RZBobJGFcRTNpNOo8szRp&#10;yALMxklWFkMR+9zyY9EgEEbRQBUQFyCPkD6rucNAiO/Nkc+39hOr5FPySMf4/Y8cpysJtD9CwPUq&#10;59ojcNfcAHf1ZHhqRsBVnQRnbTu4whva+rVFiEsWUsuSErGomg1uZRH4FUWUG/I7nicySpBS/vN+&#10;+s1fbUNIqffLusF5tBfqv+6Ns48kIuNyKlm921GHS8DZ4S2QMyMWlc90hneDLNVS7LqQN3WEuy6e&#10;c5+8wM1ykZSbSykazJK0sfxIMSLvrZPTbhxBDMGL9gr6vg8K7otD+shoZA9sh9MELxnzqZB+Rt6b&#10;3g/BIgKpkiEIHhyFspd64PS8lsQhsTjdPxp5I21oeJjAaK3yYSUjUDoAOJ6CwOe9UPBwW+y/yob0&#10;3zeHdxfLqWjSqq5ABfl6kSw0/O7EQOAYAU+6/BX5W2EiQuWUETUR5c/KJuxgu7q1h15DJ9a1FwJn&#10;UuA9OBRZS/viu7c6ZW59PfG6sKi68Lrw+s+vDX/rlrTp7z2e2vz3XlnpnyfDvoPoXwO8xLJOCMS4&#10;OBGVmVfe9KBARzUnaJWIE9Ns8qjdmAlUZHGpp5ZgNtCS0JfGQq2jsCtCx7vDv7EzKv/eGgW/icXJ&#10;6UT7Y6KQNao1Tg9rh1MDW+N431icSuYk4vvMlFikpRCwDGiGk6lROJXaDCdSSP2bk1rg1IDWhrIG&#10;xOP0oFYmi2TmIDKC1ASUJXdHZY/eaOg1HHW9BqG0d08UjuuEsjt7wPnRYGD3RQjljkOoYJDlFyOn&#10;4CxO7KLO1KoE3lhHA9xUB4uJiUkpXNuytlgWGQu4aGnIAi8WsyMTC5+nsO1I6LasOiLrOp1/nsya&#10;OQGgzL4htqevtgUBDRkW7+2yK/eOkgZ2QVNDChwNF8FZfxU1sN8g6H6ZUuFTcu7vSMfI7QsJM6R1&#10;NlJgOIzlQiLDAjICIwIlAjgSHJbgtQAPpYxkBYWAn7JDGMLgCH5tIpakOxutlgCDWro2WbRCTMNE&#10;AWRM9rw44HHD73bB53XDS81eGr+d19RRIy4OFuOE/Rh2V/2IlRnf4uM9H+BfP32KHZk/obC+FG5d&#10;HyBIoUSK+JDo3rImGQklKRiWhrqvliRqA3XGd2a/4wjeOvw+Fn1yMxZ8dTPmLrkes5ZcjRlfX4NZ&#10;31yL2d/cQLoRM5YS3Cy7FtOWXoPpS6/G9G8IJL65CvO+vgpzSLNIM79agOnfzscVS/nbqhsw/cuF&#10;mPbBXNz11b14f+c7yKo5xmfXwO2rhzPYRGBAkMWyO1h3F9tDfjyZ9ix8evALPLLq97jmy5sxZ8l1&#10;Ji/NHIKgud/egDnf3IS5X9+EK/l+Pss099vrDc3+hud9da0hU+6vSV9dg7n8PI8094urceWSa3HN&#10;t7fjhiV34sWfX8OOqp0468sn1FOkjJP9wP6goFdYvMKhRWaLCnaq2tcspaj9CHLqgvXG8nW49Ag+&#10;3/EpPvz+A6w8tQI7infgaEMazoasGKtGjhU7+1S7p2tH5UDY6mdC8I3PipP9ZJHy3cjXxmRI9nGM&#10;+Unm2RYgNuOMo8o4ZPO+8snR+brORGyxz83GQ7y3loMEZM4Dbn7WGCZ0UuK4IMtm/MJQRTrLc9M4&#10;Pn7m3FhCheBF+OrvJlCZBW/dBL7vQ8CSyPnVmnOUQp9AQ1nHAwQsPldrAhjt4twSPgcVGfIzn6KE&#10;ZIERmDGARsS5HJ7nBrjUCdhw/hJEKKeV7gcCDZB3eKv5W0U7CvXusK/rjuzfxePQpVTMBlHJSumD&#10;7AEJ5IE2lD7SDqFNqeRDBAPlVPQUuSQF0UHwYo9HI8tjd8bA6YzidywDFUTxDWMtFj9WEjwCGdS0&#10;JwugYvZDP+PzcnJ0FE6ntkb2yARkzIuB4189yOd6k3/3RqC8N0LpQxBYOw6uPw5CwRWtUZwai1Ly&#10;2ZqrY1H3z3ZoPNCd4GsYgcgw1L3bFccWRWPvFTbkPB4H384+CFZ1pkwQ3482QRLeupbwUBG0syxO&#10;LY+znX1VbeCvoLKmthAPpfKn/F5unhuoJc/VEtaukShZOhx730l17/3nwOU73+o35UIk0YXX//Br&#10;y3M9hm9/OWnNj6/28ZesGgjX8aHwFvZDY2UCJ5BCp+OIlC2/DmtNl5Ofk8zbYCV682hfIDfPkZNq&#10;XQz8FMDBGoXucYDu64OmL7sh45447LnUhqMjo3ByRBxOjovBkYuicHxGM2TfFI+ax3ui/s89Ufds&#10;V9S/TGH9Rhc43u0Gx0fUXD7pCfviJDR82AuNH/WF45MB8Hw+GL4lA+D9sg+cH3dF05uJaPxjR9Tf&#10;nIDKKS1ROrIdclNboGx8Z7huGAL85RJg8SRg5eXAxktRs7gXMn/fDGm32nDsRhuKXyco2d0BgbzO&#10;BGbdWP728NRqszJ5xFM7q2gOfyWZVg0nY72Wm6w2MFYUtkHEx8VYqDhBIyStzDj/ivlx8lp+NPzN&#10;LD3xvSw1YkKycJkwcOXCkWVGmpYmPNuziUy1STt8t6fm2A3u2v5wVo+Ep24yvI038fsnKEz+Sca+&#10;ngJhNwFGOpl5DsVDEQFADQVEI7RnkJZgAhS0Ckk2uUmo/crkbjl0UigJJ5gsrJalw4ASnUdhIe1Y&#10;GUIsEvCh8OEFJhmbj8KJZPwpSMYHwVhtZLexgIgn1AQnQUwTavlHoegvRbm3FJXucjhM5AdBFS/X&#10;f/LbEfCyfHgkwCi9hI9YRj0j8qewcXvAjtpgLQrdxThadYJC9wSONBzH4cajONhwJEzH+N0JHOL3&#10;B/hepO8ONup4FId0bORvpEONPK/pBPbyuL/pFA43peF4XRoy6k6j0FGMhkAD60IhrTYRwApQeBMs&#10;SCBrewA3P9d563CW5TltP4OTfK6etZ/POcjnH2k4xXKcYhlO4nA9y6ny1pHM+2OGVE5dc6iO59ef&#10;wGEeD9fxc+0RQ8dYtpNN6ch256HMX4EabzVc3gb2h+X1LEHP5pLNii1ogQUrtT27k7/pvfbG8rDf&#10;G71NqHHXodJVjVoCsjpSI0GZ2ywl8hpzruVDYvqV/W02MhSg4L3ll2QsJwQRROt8vojvCUbMjty8&#10;XoD0XFQb76U8Q27ewETMsVACqAYEBZpIsh7VGzBjxpQiurTM5VPdBHBqeSzjk5Vm4CjLsoNlWkXw&#10;8SHB/pOwE7C4GxZyblxGoDKMp1Ozb+S81vKshL6Tc055UmRtkR8a56xbSz52AhhHW3idnPdU2twE&#10;My5nc/I25YIicOB12rjVz6PxYRNxjir7t5Kx+QgitMGr12zDQoWuTmCCgOSnAah+rTuyFrVC2vA4&#10;YpR4FAxoh+KL26LijnbwfkJAcYSKVDEBAfltsFb8gPPfIYtQHHkvlRhlQPdoA0crWtJPkqXWT4VI&#10;lhflywpWJ5DfdoP/5z44/WgMjk60IWMInzemFU7NiULTv8iLzwwgeEkBSnoheLovnFt7o+alDii7&#10;uQ0KRjZDXr8oZIyzIeuhOFSt6Itg7kTg5EScfS0Ru2bbsO8Sgq2HOyG4jaCmeBCf24NtGG9kg4ek&#10;9nTao9BAvuZi2f3udlR+CXAUTST/HOX7qqRCm8vnp41BPmXNj2/1cO14s/vKH//RfeqKay/kbbnw&#10;+v/ite31fp1/eDXpoaPvDjtWsGU4anamwHWyv0Hq7vpmcNdwwmiiCOU3EZg0tAlrCeFJzIHrV7Zb&#10;/hZq4ACt6GIsGk2rOyH76ebYe6WVpffM3HhUP9AbrjdT4f92CELfceLuIx0bhFBaP06wXgjl8dqC&#10;RE5GUgmZQFlHUie+1/ddgTwyhYK+ZA7UJjhhg9Q4TEh12mAyi+HwL+kP+4s9UHQ/NY9rYpCuDcKm&#10;2nCAdGhWDI7NjMXRKc1wYkwMcrTJ2KgYnL3dxglOkHCMz6lMoiaRQGZI7YFMxCwlySemmmCk3pqk&#10;XqOZaY1bE1OgTgDEctaLLCdZx2ZhwBImAZmw9mY0OH5nkWWJURK8CEnjiyxVGWdgamTaMFJLXaGa&#10;bgjVJfF9f/gahpMJTyYTvp7M7QF4HS8i6F1MybWBkusQqZDMn5q5yaVikYSFQrL9FFReXxMFhgSQ&#10;tGGZ87VfD99TqMivQy/LZC9LjIAPiUJIQMVISQEKnUttWQLUAh18Hz6a9wRBlpZuWWyMJQgy9Uv4&#10;6Z68l0DKvz2PX4Y/y2pAwanTeEdDPFVFkFXByXsrm60d2kXJRdJClt4pV6zbkHxVfvmn3CJKaKZI&#10;Gyfr7GBlRHaWx8qQYpXQZC3mg6zdpFlX/c/yGx8jCV4j5E0xrXISzFj3dxkLUSRxmnmeAA6vcbMN&#10;XOb5vyaebZX3P/wW+V21MvVkuWVBcXmd8HotfyS1h4pyro3CpHIp6Z9XexoRgPDLX5G60zjPql5m&#10;DAicWVaOEJ+m+Dbr8/n+jNC5vtIxPL4M8D13X/YT20j97mXplVVIWXCUSk7tqz3H9b3x12G9LMCs&#10;5+jeyp9TTsrgTfbwe0XlfcRTnofP+QBcTYvQ1HApGhpHoNbRHQ2urrA7E+FwKKCgnbFguE36AsuS&#10;qvmkeWiWg2qbG6tJkGTlaCIPq2tm5rqvnnOOQljKg48Khp+KmnHA5zHyXjlLfFQ4ZM3x1UuIt4FX&#10;QKaKfCq3H0J7+8P/xSCU39sduRPao3RIN5Qld0HB4LYomp2Axhd7wf99MkFCTxMk4VVZaqgAVUfD&#10;S34rS7a2bvE5m/2CrDwpIe1CTUBmQrUVJl1NnqxlowP9UfpSR2QvaI30sc2RNSoWaXNjqPSRZ6aP&#10;hD+ffDaH7zO6om57R1R/1RG+d/uh7u7uODU0CscG2HByahxyH+wBz+JLga9mounPQ3H08ljsn2DD&#10;2Sc6ILhjCAIlA+Cu7AJPNYFejeRAK+PTEnCSPznakH8RiLk7wsX3XvJR1JNvF3RH6OBAOLakoGhl&#10;Co78K7Vgxxu9HgiLoAuvC6//314/vTEg8cjy5IcOLk8+dnrDADj3DrT2CCrpzIlOICGBzYEaqOUA&#10;VSpsTR67zIRRcFRSQ6jh4K3riEBVIgJZiahe3xJpf7Vh9102HH+kGRrfJ/JXNsYjIxDM7o9gSU9o&#10;E0h5n3vJcDwOOQZzMoTJ5yCTEKOQWZZaDqoFZLogVCTAQqBxhgAng+9PKAneEGDPBGDbJeRxFyH0&#10;wVj4nxsJ34MjUDe/H0ondkPR8K4oG9wHxUN7onxYEipHJqHwkgQUE+i4v+4J+0kylIokNPJZddQi&#10;FOroM/luyEgIJrzUfrxkIh5qWQGnLDMEFFVkerVaiyaDDC8NnScLvPznEGyLCZ4jMliziabWtvls&#10;A2Ai4Ebn6v7akkD7otSyjbWPSp1ScSfCx77x1HSkxtmDTHA0z5lBhnw7n/0nwPUOmf1SMv8tFCK7&#10;KFOOU2TkkIpJlRQTtRQc9UaoaBdlWUks8R0GGcayYOEUiW4tQ0lo6TcrokXARGKd35vf+J6fjQDj&#10;VefBC+8XpogQFBn7QFj4UVrxs16SqudfEr4RkjC2liD4Tp/5Xs9Xunuzo3eYPBL4wfOfBRjO7/at&#10;eK3wnznP+s7Je9gpvBUerqNErZLj6U9CWbtLQ0siJnpG9ZRktshEufhYDrOLtNrDaoeIT5HxkyG4&#10;C7IcIgvEWSHDJmw4fPT6Xee++yUZ4U9SvRRqrHbUfXw+3ldWChZDzRdpp/MvtaXaKtxe1sdwk/Mz&#10;wZ/KaPWHLGzqe5GWC5XczUrwZupgzokAHJ3L9/zOSiQngEKAZyhynrXEE+CY8hOwaHdtf9DB5zaa&#10;tvAL8LKtQwIuwVqeV8P3dfyumOefIv3E776B3/cqvK6H4bZfA1fDFHjqqaQ09iV1oTBPMEs+boUn&#10;OxRwEAO3U9ue8DtnG87VtvA1co5Q8/cpZX1DAueN5hDnLgGMkkzKegp7DBUzzlc7QQ15j+ajFYVI&#10;xcQ4xVIxIbgJktcZB39FIlWTJ2nJpoL87kwn+A51h+uHXrAvGwTHR4PgfXYY7NemonJ4H5T0TkJ5&#10;spaMWptd8X2fpJoIIH9VT9aJnynog9UEJTV8Vh2VRDn4N7Ui7xP/k7WHPIG8SP4vAjLij0G7LLU8&#10;v0b5uLoisL836t/tiso7OyFzbAz1uWhkzSR4eb0PQvvGwpc+AlU/tEfFqhiULWsJ+4ZewKbhCH04&#10;CDX3dcSZadE4PMaGn0dGI2MaweDNI1A2LwkntVXBXBuKX+JzD3chH+oEVyNlgDZLpELlUd4ZAjhl&#10;aPdV28gPWcaadjyvJxXZvgieGQDX7hQ0fD8Ap5el1Gd+PeSzzK/6T6TIubBEdOH1P/e17bkunQ8t&#10;6fvQqW+Sj1VtHwDPkX7wnyFylgVE2W61rtnIgaq1YzIM7ZsEp4BNPAetBnFbDtq2BDBt0fh9C5R8&#10;1QzVa/j5SH+CjlT4ynvBLdTOidfkiYbdG41Gt80kx3PIulHLyVzTgceefF4yQsWWlzwODoP/u8Fo&#10;WNob1e93QdXLnVDzu0TUPNgNxbd2Qc7C9siZ3wE5Mzvg5PhWOJ7aBvmDeqJyQCoak6l5DLwIGHQR&#10;giPGwTlqKJouGYjGq1Jhf2IQgu+NRui7McDxkQgV9iOT6kYA0Z6aWyyaCDocBC4urZET0Pi1vk2G&#10;Gahj/ast8CKri3I//BKcGIAS1vbOW1/C3zdoWUhr2GHgItMrNb2II68xDwvAiGkRzCibcCQpXkjO&#10;gdRoQmQgZs2b15ptEsRYWZ4QmZn2GfHXpMBVPRKu+qkEYFeTkT+CgOdFCuBPKXA3UnrtoyA7RWmW&#10;TYFRTsFRQ4HTwCOFDgWQQk1/rc0LoMglVAJfYKeeZDfOtXLKNOeEBagR3P+BrGRp5z9HNHcJ18jr&#10;vxXA1ivyvUDDufvIP0IeoiyoWVYKg5rIeVa5tZRynsxu3XwXIWVvFSAQERoYa4D+VFORAVk8Rz4l&#10;BrwIMOhZah8tm8mqxXJoOU0vPVeh1LLWGIsNSQJeAMAS/CxzuLz/iUxelv/wvaFzQI/P43PlY6Qy&#10;sJLmdb7uFtw0Pcfz9VnWGS2/iazszCqzymOBEQuoKFxelhZZ5/Q9yywwomealrSAiUUCJ3w+20pA&#10;xmovAUkLyAjgKltQkOBEG5IGOVbMjuoBflZm6VA576m9vzIIvvayXJtYp09Yp9fhdDyJJgJwR/08&#10;OBsuhrN2MLwUhn4CES0DBTh/rChBAg/yDG0RYrYToaDXEreCDbwEAN4GZQ+3gIwsAa6m1nBp40QT&#10;BdOcx1+mTeB1BCVBLXOQz6FKkZKijghVdaDyRKBS3c6AFsPrGqg81fVFKDsZNUsp/P/UEj9eZcO2&#10;2VTWrmuBqjuS4FqUgrpxvVDSvysqUpOQMSAWZ+a0Mbvg44hS3w8g+EgyDrD+wgTYs+PQeCYGzkKW&#10;pZIAiWVRpKJSMKiMXvICL/mCsuz6yBNkGVZUFMoT4T/eA56vk9D0217ImBCNEwNtSJsai7q/DkZo&#10;2+XAocuR/2VXHHjJhvzPW8G9T/lfyFcPpSKwuSfq3iawejgGR6+KwslZ8cie1xGnZjdDxs02VP89&#10;Fo7N5HEFbYwyaSdfczhj0NDA75WYr5FlpDLnIh9yEeyF6gmMzqbCtTcZxSv7IP2z1Ia0L5I/PbnM&#10;gJYLrwuv/2df79zZtdOb93R9Zu1f2peVrB4Ix97BCORzUNZ1ICORw1ZrMoCW8HAga9dUOZuZiCQx&#10;EjmtKvFdaSv4i8kQtLV5SUcEKwhKtGGXU9dSQwpEwekjUatwyMeEkzhUzgldOAyhk4Ph2zUQFZ93&#10;Rf5zbXHmvjbIXNQCJ6c1x5FxUTg4OAonUglSBrXD0cHxpJbEHi1wZExznBwWi4yBLZCXnIDCPh2R&#10;37MDj4nITSbA6c+JOagVzoxshbTRMTg0OgqnJrdA4fVtUP67jnB9QU1lDwFTbm8yj45wktk5CBrc&#10;9jgCthamnqhvQdASS5Alq5AFXkxm3rCVxZB8X3g8D1zIcH8JXvjd+WUjC7goa6YJv6QmKWuPATBO&#10;i0L6bM7neXqWriOo0lq8zNjGP6YhnkyuLfwN2oSTzFlr0tSO3OwzDxmKt34oaTLpOmpND/H4Au/5&#10;PoKulZSH31FA76ZsPE5BI+tMCQVMBT838PsmCh1pzS7KMApw49cgoSRnTQ+FDoUV5aUhykxp4r8U&#10;nL8kSxBaL4nDCKjQe0v4SghHKPKddS+eQrIAj7FusJTm94hMJ2lpxHJQJbEY8vc1oOpX5/B+EUAQ&#10;Bjz8n+WzPpsLeY5wCx/D7yNlDQOkyLW8mepkEr7xj6Uxz9I1lOXW9cI+/GwsHaYu/I73+++R2SDw&#10;3+jX5/A7PlMfjKXL3FMV5Fdq919WVKCLhYmAQ51nLFdhIGraL3xPUzA5yppOlM9KBGzJwsP6EfzI&#10;cdcCQQKNBDkaB6Em3rOBT2kkycqiBTi1hXpVIIdjB2V8Tg4fQbBMoBIKbYHf9xWx4D/gcz7NuXU7&#10;BeCVnEscm3WjyUP6kbpwzHY0Y9onrZ5z0EdlyVghNAe01KO90ghitM+Ptfmq5iPnmfhPQ5hkyaht&#10;aWXArU2ANjcMlvZAoJjznOAhVDgQwWzO94yBwInBxoobJN8JfD8Q/u3J8G3vC9+2Xgjs6InAjz3g&#10;+74zgtu68XsqVttHIPTtcJx9Ih575yoZZzMU/Kk78Jk2QrwI9X/ujeyFrUzW8RNDo5AxIg5FV7Je&#10;z48Evhlvcl8F9vRH7fZ2KNzaHGd/iELZPhsasmzwlkkpoSJS34H1E4BpASXAtPZeU6STwrn5mfUK&#10;VZO3nu4J37p+qPtTD2RMbo6DqTZkTG+Dmj8MRWgJwcuK8Sh6OQk7H4pC9gdx8J7oTdAziF1D8FSm&#10;5a6O8B9OhPOnbqjf0gv2rcnwblPqfyqdaWyvPLVdAhUjAhjyPzt5fj37otETC7uTfN+pYAcCuore&#10;8JwaiPylSTj2j371B99L+ezIB6kXQMuF1//a1z9+0y3pnQe6/f2d+7uVLX2qK9I+T4L3UAp8BUlw&#10;Vnem0EyAi4LUJXOmi8Kdk8tP4ay9huSrocyzAR6tPUAUXq2lJk42RfXoXJK3rhncVc0RrKRmU0Rt&#10;4ORQ+LcNRe0HXZH12+Y4RG1m92U27Jlgw75xNhy5iJPy0mjkzG6N0tu6oua3Sah/vjdqX+mOmtc6&#10;o+6Nbmh6uw+cb/WD961keF7vC8+rfeB/OYVMozeaft8DtQ90QdH18ciY2gyHxzbDgWGc7KP4fpIN&#10;OffGof5fXRE81B+hs6TqvixjJ2MREhPUWrksHl4HNQ1qH26tTRNshAhIQMYp7/pzlhVjlhY40Vp7&#10;mMxvv7bSBHmuzo9Q5BpRZHfrc2QADoGMgIvLciaUBukRwJKWaSdYkROidtGWRtRE8CiSszU1y0At&#10;gaOWmSq03k6AWD2ewmEOhcMN1Oru573+CJ/nb9SOF1PQWEtOCOyjHEwnFVJoVZIaSAQuPgIYH4VV&#10;wEmyU4g5KPcl1CTYLaFq5CrJAAAKyV8nJ5PEtYTqfyYLqFgav2UBsEi/nb/OAkYCFpK/sizou8gz&#10;ed4v5fk5CgOQ4PkvBQr+35Hl38Oy/IffIvfRQyNvI2QBjwipQSyy6nGezv32y4vNd+G3PP6y/SL1&#10;Nvc9B16EmKxrzXn6KUy88tzRvDf34W/h+6l9I8/UfU2+n3DbKwpNYCbEfkZQDrThnCok458SKuKd&#10;C3kkBbPYGYcJ3r4nkFtOLPQBAq6/cnw9BnfjjXASqLjqRsFVkwpvJeeo9rapILCo7oBQDccrgYlx&#10;fOf4h5ZKPPzstpZ4QrK+2NsYB1s7jy6zfME5yTkQbKDSVBNLIUpeU9QayCZfyeoGHKYy8mN3+Nd1&#10;he+rHmj6sDvKX22P3Kfa4/B9VIJ+0wbH7m2OY3eRD9xqw/6bo0g2HLqNPOcOGw6TDvD7vfxuH98f&#10;uSUKx6+Lw5Erm2PflTacui8GDW8lwbdlCHCMwOTkcHh/SELZu/G8dxR2zrHhp8k27JIP3nwbjt/W&#10;DEcfJi97xYbSb6NR8WMM6o7EwpnDecuyKx2Fsa4aC6vqxTYI8wbjv0NgBiqKyk3l115LZ3tR6aKy&#10;91InnJgehWPK4TIlAfa7Cc7+Mhqh1yag7OH+OHwLn/NVdwQV4lzRgwoO+Rj5jJvAz13fjp8Jrpp6&#10;UF+houokNXXks+S70pr9wrJVK9tvK9gJHp3ulnA449FY1R7Buv7wZSWjeGNn7HuvY+PBDzt/duSd&#10;HhdAy4XX/39f/7iry9D3Hu7y5gcPdy/b9UoP5C/pD/eBkUa4e8vbwKu9KyjUtctpoLEdJ5yWj6gV&#10;cHIFtWbLySFhawQu35slEmpTflkw6ihMq9sjVNwVgUMEF9/0QMHT8Th2Ywz2cKLvvyIKaVe2RPFv&#10;ElD9AjWxj6kFraCmtD0VkOnzODWdTDK9bAKObGoQZ/hZlE3KoyZQ0AmB/ER4sglAMnsheILaxoEJ&#10;wKZJwCeTEXp1FpyPXILi65NwdGoMds+24fSfW8H9A7WwghHwlacgUNMDoapE+Ms4cctjWV8lWYoy&#10;+yY1EnwIOFiJreT3QuZKgCHLiYeMV+BGa/JKOGWYMcmAk19YaX61tETykQRQIstHv6Qgtc8Q72ks&#10;LmxPgRcfQZQSbfns1E6btKzXikyIDFDJswhgDHAkAzSAUqZ1QzKXW6DS+AQQoLlruhut110/nOBn&#10;MukqApq7EXD+Hn4CmoB22PWvphD7iULtMIXWYQrAE6Qz1LPzKOIK+b6MQKYavmANfAGlhdcmky4K&#10;fDeM34h2ktZST1jO/jfCmneSuSK8yHNOcBqh+quXRK9l2lD0j5YxdIxYC85fJ0HPW58TzhadtwTp&#10;d57A17+fY/1mPfuXZF2ro3Wt6JfvzWeW4D+SlmFkvTJLNl6eq3vqmnBTmPMilhEtvZwny79E1gxr&#10;GUrXhi8y1597tqmXaVxDkffWs/79e51rnW89Wy3PX839ZNmRc3c9vIEaUiU8oRK2cgFcyGWJ0lmS&#10;I7xiLy9Q9lrlIvoaQe87BNYvcOw8RAB9A8fZTNIE+GoHci71omCmlq9klnUS0PEUjrKaUEAq4VpD&#10;G84TWVYI5OtINRynFZxT5XEIVZBfULD7KtpyPio4QPlGtERByumDwIneCO7pi8CGnnB+2gH1b7dC&#10;6csdkPFwc6TdEYsT18bi6MJoHF4YhYOLCEAWEEiQ9vP9MQKSrMeikfvnGJS80gLl/2yOxs/bwrW8&#10;IwLruyO0OcnaFmVjKkJfjoXr70OR90BHHCcYKHq2Axq/Jb85QF5R0B+B8iTyPvKiSl6bmYjQ/mQ4&#10;N6XAtbQX3EuT4FrWE/XLusK+lYDtcE/iPPKWItZdFpSa9qy7rBvW/DVWFyqBZjmZgMUQlaAg28bK&#10;OcPva1oAZT0I0PqjnqAs47oYHB5pQ/qoaORdlIDKK3vD95tRKL6yB44RbNm/HACcHmRcAUyGcDf5&#10;iBTQprbG2qVsuM4aLQMR0JDnePi7tjxosreA097O5KNCo3xaWOeiZPhPDkHRuhQc+Dip/uBHnT89&#10;8EGHC6Dlwuu/1uvNezsPW/WHnm+tfLJH2Z7X+qHkG06AvaMQOp1CIMNJWNmZE4kgRI67xpufQlKW&#10;F63ZmoR2FJYu+Y3wPTUo5YTRztEo7gzv0W4oIbM4fF80tk2zYefsKGTe3QmNrw0Hlo0z0UQ4xecU&#10;9aWQpfbU1I0AogOpPby17eDX1gYVHeEq53ckd2U8nLXaQbo5XB7lTKB2xokX0hpz9lAEtg+G/cP+&#10;aHy2H1xPsh5/SIXjsV44fVcMsv9Cgf8Dtaf0i2E/Ngj1hynU06itnO6MUB6BVkm8qZ+XmpBCBM26&#10;uUy4yrJrlpG0Rk2wISBCgOFRpEA4IZ2sKUqI9e8UsbSIzoMVMm+BHpmKHWwvkgE4/D6k+/FoXaNj&#10;xHIjYCJwKEClKCiZc8n42Q7GEZrgRlYZ7Rzua2C7yTRN7c1yRJQPQTRBGMFQbStqxdTcaikIGoeg&#10;qWk8GhumEKwtpKZ2NwHU7xBy/R0h9ycUWGspvHZQaO6lIDtGoZdB8VdAKqEErOBvCqN1URMn2JCT&#10;6L8J/l+/LPF5js4J21++wsL3F+eY7Q4iZL6LgBeRnhV5L9J1Ok/nnC/Hf0s8N3IeyfJbsRyQFQ4s&#10;IHKOjKD/BbEMvyQLeFjgwwJYuk6/6c8CDRYO0R9/MxQBLjpP4IL/895ylI4s+5hQaF6rkmqFKUJW&#10;C7H5za/n6yAygEXXsywmwsdYU7RRYthHBQ383MAbsd8IRhHK5VG+KYd4zU98/maC09XwBL6Ax/8P&#10;eHzPUbjdD4f9atgbJlMrH02isG6kZt/YmeNMYKWtsV76a+XPxnGn9xxfZpfmRiXHJJBxcvwSjAfc&#10;HMOOOD5ePiY9CVD6Q5u0hgqprJzh5xM94N/dFf7vu8G5qgPq3khE1dOdUHR3e2TNaYGTl9qQMSmK&#10;ZEPalDikTYvGiXlRSL+5OXKfaEtAk4CmjzvDvjoJ3q1JCO4i6DnQm/wl2eytg7NJZpuUQFUCFat4&#10;zgvyqDoCpape8OV3hXNnOxR/a0PhFzZUryIfONAF/twu5D/dCCa0RKuEkwQF4geVBGVnOwL5PRDM&#10;o6AvIHgr7kIliApDVTvyLi3xtmAbUdFoasN2oOIXtrjIt81EMlI5Mtl/RVRetGxmlMN6+cARuDSw&#10;jNq89gzB0w9DUf9aX2QtaI4T4wnIRrZG7ujOKJrYFYXjOuD0TIKSjwYglDaQYKk321hWLFmO+bzy&#10;zghqX7izvBd5cog8VMvP2p+o3heNSk9L1LgTWbc+rMtA+PemoHJNHxz5oG/j4feSPjvyTu8LoOXC&#10;67/2a/Wfeg5d++eeb63/c1Lp4TcHoHTFEDgV8VNIcFHdi5OqI7wUgGbHZW1uVksmUNueAjEeXgpV&#10;N4Wsm8JdWw+E5AiXSzCysxvy32yNXbdF4Yf5Ucj9LZnHtwQt+y6hljCKPLQflEa/wdUatZ5Y1BIA&#10;1dlj0egiMHG1IKOMhZfMwmeif+S1rzVuTsgKgo1yMp7SPuS/I4EdQ+BbMghVz/XCcWpiP4+z4cy0&#10;BBOZFHxyDNx/GYng2xOBjyeh4bVUHLsnFluuoZb2cBRqFmsPETLSvP5wlbQjg46G8kHIwhJgWeT9&#10;b3IwKLxcxN/FaJQDwu2Kg9MZAwc1HJdHUUvNjFVGGzjKKmNAijEJn/eNEZkoiF98tsgCSOZ3Q1qO&#10;siiSJM8kyuPzzdKVrD1kdgoJtbJ0Esxo+YsE+QIomquuNULGN0BOwHJebE7Gqn1aLIuaj4LEV6e9&#10;VSg0anvzPGqY1cPIgMfBVzOZv89jn97Iet0Hv+8x+EPPwxt6g4L0C/gD6ynwd1LAHqdQzKHoLOPv&#10;1fxcz2M9z2nk79TwldhM5KOA9gbC5CNR+CtJnSHKUglsCX8BiYCAEEU0MY5+k9uGtZQSIZ4vkKBo&#10;H4EnCn8DfMIgxgANWSrCdM4CJJL4/9V7XR+hX5/73wNHEcATIeNjE75MZVb5DBnAoTJEAIUo8izd&#10;Mwxw2GpyNVYyQuXT9Zo/P5SW303U4uG9vLwXrzLfyxHZ8lVqIjXyvfKy2EkEJ+wDThBSMUlgM5vf&#10;yYl7P/thO/tD0T4f8PgKfL4/wOu9Dy7HdQSzc+GpuwLO6nFUEIbDVcf50NCVoLityZ3iopDVdiNa&#10;TjVKCwWsdhI2jq51ss5KOMvSoiSNFMJVBP9VHPvVBN0Kv61pS6FPkJI/GDg2CsEfRsG/dBRc7wxB&#10;w5/7ofq+Lii6tiXSCU5OjOH8HWJD8aAWKO7XAbl9OiNvSBfUzu8DzxND4PlnCrBxEHCIxywe84dS&#10;OPcjP7AsIxA4qebYr6IiRTARqGpLasmxrBxWVH48ShTXDE7yFG81wVZlJwTOEtTntICzQHlW5Jei&#10;1P2tTQSQoiT9UmY0b41vDucnrzXpDkwb8CglQ0qKWR4mvzIAhb+xPTQ3reSVytbNazl3ZW0RaJES&#10;Y7Jy675NbFcqKdoE1mT3rWM5SqlgZaQS0CWj5Kk2ODknGvtGE7gNjcfZkYnITGmG9KnRcP+TvPBo&#10;KhXOHnxWW/ZXFPlnNPtSCpn2ddKmkARWLKudz3aSf2l5rr4hAfWVKfDkjETDjqE4/UlyXdpHyZ+e&#10;/OCCI+6F1/9mr7XP9By28emktzY8169s1z+Skb+iH+x7UuGXA1xDMuwVreEo06RvbTQtn8KpFW7d&#10;0NJMYn99S3grqYEVEuWf6IXqrxOx/6EobFtow8HftETFe0MR3HwZeenFBB5jgKKhZDADKTCTESgb&#10;YH0uICApGE7lMJXMaQCC1ChCR/h+Fyfn5kEILR0I53t9UPXXzij9XSKKb0/AmRmxODk+GsfGR+H4&#10;RVE4qs3FOKmzr45H8V3dUHB7V5y4sg0OTY7Fbp7zAxnkvpk2lFO7C64h80tjWcoGU4BTS1Meg0oy&#10;QgOQOvNIhlhBBlBFUEBmpVwS3noCFjIHFxmN9ohy8+htJHPXOjYZ0C+32/9vQ64tUBOhXwIXUSRN&#10;+b+DGANkZOkxwIXMUqbmsDXIkN4bS432pCKY4r29Igocr0BVmKyoBjJLlY0AUQDNJ62SQsrL9x4y&#10;XC+Fkpsatae2B1y1/eCoSYW9eizsVVfwuIhM8U646h+mYPsT7/8SPO7X4fP+k6DkY4KNryiYV1J4&#10;b6Zo/pGCcx/pGIVoFo95pLMU2BUkCluREqIR7AT9DfB76hH0SRgrbb+ch3W08yhn4obwUb44bpKA&#10;hOCBZXewSO/lbGvtxmORy1A40wufKyuHlmz+jfjbL+m8lcQiOa2a6879pmUtkcsqo8prKBLZw/uw&#10;jD6iGD/LaW3V8EtrjZaaRFqCI5kQZoVRs7zyOfI7eCT5tUzH9gnV8JmlrKGAidoxk3SSpKzMB3nO&#10;bh538LiabfkphfTrcMl51vFbOBt+A0fjrQQpV8NRP400EQ6CFCcBq7u+F0FKZ44BCnpZTAhEzH5d&#10;HAshWQM0nrXkozFnhLQlaJXQzK1wY45LjSN/UxsKZVleOnGuUNsvplKQOZBFS0ZwUy84Fyei8pk2&#10;KHmwJQpujjNC9+BIG/YPteHQKBuOjo1C9qR2KJvaHSUj2qO4VzsUdO+MnOTeOD2cAGZWe9T9qQ+8&#10;K3sBR5Q9XEpVXwRrCGqqEgm+4sl/yIMMuOecq+XYlu8IQUyAv3mpWCkM2+vkd472vI7lLKKwV3Zu&#10;JaErIbiq6sb6aulF1hLLuqndkkUKuQYVGjOnBVBI5xz7NSc5/wyZ52veR37Xe85tnhOZx+eWl8Nz&#10;3pr/zQlaWGY+00f+om1bArWJ5D/aYHEQmpZ2Q86Tcdg134ZtVND2j7fhwCU2nKJyaF/SBQE54Za2&#10;JxjiPPbY4DcJ/KSoxKGBwEup/INauiIwc6iPFPF1rB8q1nXCocWdGg4v7vjZgY8vLA9deP1v/lr9&#10;aM+hy3/b94WvH+5xbOXve+HMl5w8O8koTnejIO9EwEHNXlo/JyrqOPnMBogK9yWgqUuAT5Oukgwh&#10;U2vDvZH/WjxOPhyFg3eQUd0RhRMPxCHnT+1R+moiav/RBY0f9IaDYMn+t4Goey4FlU/1RvFjici9&#10;pxXyb22LM9e2wZn57ZB/ZWcUzOqM05e2NfskHRpEkJLaDGmDWuL0qFbImhaHsw8kwPFGXzR91AON&#10;H3ZB3TttUfpSc1S90BJlf2yBit+1obbXGY6/dIfjte6wf9gN5Z/GI3exDdkf2VDxSSzqP2+H2k/a&#10;o+GbjnBtTYT7cEcEzrRHqKw9tTppZhaTNP4m8jshowxUN6e2KU2TjFNMP8y4TH6YMJOKABZl3DUR&#10;XbLOkKmdZ2K/pvMgh4xOy0lieJH3Yp4EIiZawWHdT8tdcrI2QMVkFLUZUlZRj5vfkdxu5byJMuve&#10;IpfLBgepSevgPM/svaJyqfwEMgo1NfutaAv/us7UTHsQbPYkgE2Ct6YfPDUD4a1NZb8PpwCZQOBz&#10;BXxNs+G3X4eA407e72EEvH8mMHkFIf97QOALCuxVFLTfkZSs7DBJ1oEzpHyCAVkMzlLgFxEolJBK&#10;SeWEJBWED1WkWuOz4SeY8RPI+GThUY6UgNeQdl/WdgTaDFKkNHNmc0hD/COQOE84Rxbw+e+TZUmx&#10;onvMvj5hHxc/AYz2BrJIYeaRPwtGmXMNWBHoUZI45T6pJJWwnIWsm5xiiwk6zhK0CZTk8EhgEjrO&#10;90d5JPgLEQSGtrDdViOgqB7Xe3A5/kbw/Bw89qcJSn5Ljfpe2Jtuhb1xPpoaLkNj/WC+7wtHfXe4&#10;GjoTmCosOZHjpi2PAictzTg2wpbjSgAYdglXjqk69n01tf8aznOOd21mqCUfARul4/druZKAXfsI&#10;Kc1CQHueaXniTCq8+1NR801PVL7dDSVPdUD+nS2RPbcZci+NQfbYaGSMtuHIcAreCTZkzotD6W96&#10;oe6PI2B/aiLw9FTgwYvQdFEyagZwXvbrgdxBXZE+vgVOUWjnPh2FmnWcL6cJPmrbcey35TyJt4jv&#10;ZRWy0u5rjgg0SLnib1q6cSl6j/UlmPFnc25/3wZVX8aj6p8JqPm0M9ybCWKOECgUsh7VHa05LUsJ&#10;AYuAi1nmEXDjfI6QBUjOgxKjbHDeisxysUBKeL7+ksw54Wsti6qWd9XumvfkpU5FQhIckscG6juw&#10;H/pwarBcB3rDvppK4QfdyDc7o/79HnAQzIUOU9FS4k/yXi0lO1kWN8GP31jIOXeVmZhzN8T5irMD&#10;4N+XhPKVfXDi/eT6kx/2+PQCaLnw+j/ute7JjvHf/D75tq9/3/en9c/1qznzryQ4fuoLZHEylZBh&#10;aVminkysmpOtphW1OW0/oKiYeGpD1MRKCGJyqXkdHYCmtd1Q9nYC0p+Iw+5bovDDdVHYocgj0r6r&#10;onFkHrWvmWRsU2w4eBmPl0aZ7dkPTuT7i2Nw7OLWOHZRCxwaw++peZziOSemk+ZHofC+dnC93AvB&#10;z/vAv70vQhkDESrhRC1hOc8SROWyzKf53anh8B8dhdChi4CfLwM2kJZPQPDDwQi9Rk3kT/1ReWtH&#10;ZM9ugZPTY3FoXjR238lyvR6Nsm0UANLUGnk/BwGMk0zGRaYjjUxmYgoD44/SYGln2qnWYmRkUGGm&#10;ZfmzWD4xyu+gTSLPAZJzYCVsGRGFl58MmLCT2Tl4P1IonC9GjDriL6OjtiIwgKkusozEMinlODWu&#10;kEhLSQ38bJaZZPqWqZpas7G+UGNTvgwJAAqmkI7KO0HmHVAeHDJvv7IROwhoyFwDfLaX5dbWEiY/&#10;jbR2JQ6rTySY6QRXTXeCm2S4CGycNSPgrL4I9prJpJnU+K/mOLmVTPZuAqsHEPA8Bp/n9xTKz/L9&#10;awgS5AS8/0LIu4SA51sCnpVEDhsowAl4Qjv4/ifSbgrzfRT6h3k8QpJ15wS/JxAKpvN9FoFCNkED&#10;wYBAEYFCSCDBUIlFobIwaamliqRll/9AJoeJUtnL8hGJwCHQkO+I7h88ze9IBnTIIqLnyyoiAEJw&#10;FjrE5x0k7eb77/m8zTyuZZmX81pF7nxD+gzwvoeg+1V4HE8TlDwCd+N9pNvhqr8azro5bMtp1Jov&#10;R0P9BNII0iA01PWHvT4JTfWd0VTbAfa6dgQzbUw2Wjl6y/fCz/4xztxaxlCfyudCEYIcrxozhgRk&#10;6vlZ5wjYRMgejijk+IGUlrIEhAqpued1Q1BJJfdxnq3rD/fbfVD8207IvrMT0ue0R9ql8UgbHou0&#10;wXE4PaIN8ie1RcFVrVF8fxxqX26HuiUd4dvCubR7KOfipcCKqbA/PQS5c6iojGiLwoEJyE5pi1Oj&#10;WyF3USs0vErBvJVCOo0AurQjxx55jJZ0WHbtR+Rmud0S+Jo/BO9Q/iYHQQtJGbQVTCDggrwu8O3o&#10;hrzn4rD/Shv2XxaFQ+Ijt0Sj8BXysO86slsTqaBpaYxzy1iXOBdJCkwQqf1MPieBvjBA+U8UsYZG&#10;lBBLmRGo0j3Pk5n7BDIWxcBLEOMNg0OflnurBTYJqGQxKe3JOvQiD+5Mvkb+VjzA+Ob4Ktnf9dG8&#10;hvdws2yc6+B4CCh4Qtuk5CfDd3Ao6jYOx8kPBzac+CD5s/Dy0IXkchde/2e/Vvy+d9fVzyY/dOSf&#10;PY+d+bIP7Nu7wnOUaL+qH3xknG4JRg8ZCgWpCdUjQwlImNV2R9BEEMgjPpX8fDA1CDKsn6ixb+2N&#10;+mUdUPlxPErebI2yl9ui8vk2KH+mJbW2Fij6QwsUPtWSnzug6SVq+28lwfMBNclPuyK0ikxzOzWl&#10;/QPJ0AhOCruRsXYgaGnPI8tVIVOwNCn+njec8mQEgjuHU4EdBXwzGg2vJaPg/g44M78Vsie1xNmJ&#10;bVA0ui1KUxNROjgReUPa4ciIGGyfZMN3t9uQ/n57OI/wmcVJrBMFNQW6Ejy5KbxdZFJeWTmMVUOZ&#10;QS1LiGFGZFoRLctouKRz2hcZm6WtWeDFMDYxxTB40X4t8jNQMquAk9fzGYrwMtFLEaYoUEGgYTRh&#10;MXKSAIkYmcjDzx7e110bA4+ykNaTqVH7Nr5L7LNALRmjlv4IZnx1sfAQ0Dh5jfaDEbnlf+S09mdx&#10;S6tjmRwsq1k2YxlEyhFhZzlFTgoUXeO0t+Z5bViudixvvFmW8JMBewlufNQCfbVd4avuCXd1L3iq&#10;+8BVNYAAZxDLOJLjaQK0p42rfhKc9VdQOFOw1c2GvfZKfr4anqZbSLdzrN0Ft/M+tv3DbJ/HqF3/&#10;lvRnhNx/Bdx/I7h8k8d3SP8kQxcw+IBj9H0ChfdI71pHz4cEDZ/w/acI/hvpuwjBJ0dmnuf78Nw9&#10;gp53eE8SnxNw/g0B14vsrz+xPI8bUOZx3c22u4ltdi3b9CoCD5a/biYB3FQ4aqbAXn0Z63QpQcdE&#10;NNaPgr1hKNtsIBz1fTmfenFssX1MfhQCZ84lvwl9jee4aEWy+lxjw1jx2C9maw/2tfGfIOmzdpWX&#10;pUVRagIjyh+kEGQrlFaCkv2u5QQqHUoE5+Y5DgIBB383uwbzKOf1YDkFfw7BwyHOqw194fmoH2qe&#10;746SuxKQOa0Z0iY0w8mxzXFsPBWN8TZkXBaDrFmtkHNVB9Q+0R+hxeOAbaSjnP+5KZyj5AmVnJ/Z&#10;A+Hf2B9Vf+qCnJktcHp0HM4O7YJT/XXPKFQ81Am+L3m+MoRnk4eUdDN+LMpW67ZzvHNsClDLEqJl&#10;WzPu2RZ+B4G2rEIa74qYVIhwJcufmYLA6gEoerQDlSIqQkNicGhEFA5MtuH07wheNpB35FAxqyTY&#10;oTIW8Ssz2XnZXkGSBfgJBvnMCDAx4ITz0igpZk5rfmtOn6dz5xmLaUTx0Dzm0ZwjC7asLQQtfO/h&#10;efKj8zhYN85FKRc+gjK/k/3lVL6cNuQxBJN1Hdh//M7RimOoOeeKrMDtyAO7w5ffAw37uiJ/ZRec&#10;WJzccPzjfp+e/PiCT8uF1/+Frw1vdEs88FHSQ3ve73vs+OfJqN45BN4sMpVKOfklkijUKbwUFeSm&#10;NqccAgFOMi+ZptaSUUetplLJj7SeS4ai/Y7kW1Ikhz6CkGwyR+3Meobvc8i0csm05OhXwGfIilJE&#10;4FLG8yt7WH4pFfys9esGASndoz9wjNfsYrlWDoD7oxQ4XuqHauWCWdjWOATuHWTDyWHNkT00HoWD&#10;ElE8sAeKUnqhaGAyygf1Q8mwnii+uBuKF/RC1aMUqu+MANZMoJY5yWTSRAbLxXKG8qgFVrQnA2H9&#10;PK3glMBX9AABnMkRUy8gIW0rwrgIOuzSysSwLC0swuwEdKz05mSOAiBhxiiQYhz8xODE7My1ZJJ8&#10;L+0y5GpDzVKO09S2yfS8cphUSKYEFT+75fQszdss62kvq45kyokIVncidUaomm1YTeAn0jYFVR3g&#10;LU+Ap4yCspwCs5KMkX0l0rlq60AVQamWzwTiatrwe2rmVeznGmrt1HChaCjt2SKTuz4bLZDCoIZl&#10;M0uMFALKIFxDhl1DQVPFthHDJrjyy2rE8uo8syTHNhFINHVobMvP1MCru/BZvQi4kuCtJaCt68N6&#10;9yUlw1/D95W94a7gsXoAvDWp8NQMIngbynNHEyiNgatyBNxVI/n9CH4eRRoNd41ylFjkrh3Fc39J&#10;I1iu4aRhLCPHFcldM9CQp07Un9ckm2U0X20fgoFeLGs3kqLoOrFvOvI7tmsdy18fbwSqfMWUjsAn&#10;P7E6ac1xPMo6QuEkTd/0vSXQLA2d7cbfjPM1ySzrsX0tKwDbjOBEES1BJZvk9wbMysdJmxC6Oe5c&#10;GkPUzDl+rMyuFknRUCZVo7XzXgZoUhgGatjXUjq0HJTeC64tXdD0fifU/rEjsuZH4dTFzXBkWBSO&#10;pEQjIzUW+aNaoXBqK2TdEI2852JRtYT9tJNz9DgBSm4yAiVJ8JVz7MihXxFJJRxPmXzGd31R+2xX&#10;pF0Rh7SBLZE/jO9Ht0Tewvao+UsPhNZyPp/sw7nei+OCY7W+GzyVBG+1aidZPtkucqZlWynHlLPa&#10;RgDMunDcmy04auSw3pbjieO7lGU5MoQYdADyb4jHiWGxyBrYjrwgDgcvt+HsMwlUcKTwdOd4juf1&#10;HMOyPnEMC9xrTAY1p/ksKSHaWflXAIafNT81p3/pmP+fnfQtfmDxBIFPjnWCE21fEOA80TYtCoRw&#10;UVlxaUnXyz7y8eih8uJn37nDgQUCqQI8rGOggXO6hmA3vyMCGT3gOjgIuetSsOujfvW7Pkr+9KeP&#10;L0QPXXhdeNlOfNCv896P+z508OO+x858OQSV64eg6UgKQgWpCJX3RIiatRIiyYlX+3m4KIC1HqtQ&#10;PVcVJ6KsAGTW2r1aAlcgx1sTD4VdBrW+rvVb+c/Y25LByhTeyoQE+7TWXcV7lxPcFJGxZVCrO9gf&#10;/u39UL+kG0pf74T837VD/k0JyJrSBmdGJVC5a4+ClA4oSEpAef+uqB+ehMaxfeG8bADsV/RH03QC&#10;nNmD4F0wDI23DYPjgRFoemIY6p4ahvpnR6Dh+RGof2Eoav8ygJSE6qc7o+6ZRNS81Bb1iyksthAQ&#10;kFmgoi8ZXCcyWQprCmitYSs6wTC1MLOKONUapz4ynYhPjBFQhhEKvOgcy1pzzmoTvsc5kvCrYZtV&#10;E7xUEwBWd+fzKWhK+7H9ByJYyn4oJohjf8gXIXhqAIKH+XkvP/9EIPjDQIS2DkBoE7/fkALfGgre&#10;FX3h+KI7qt5PYL06wfkFBfDSJASW90ZwJcHC6p7wru0Oz6buCGynYNvJ5+3rj8ChZAQlpNIJ6nKU&#10;DJB9U9aHIJVgsrwDy0TBWkYBUEFtuIoARYJHUWQSLLUSEnK2lDBX/hqBHWU95m8kRWsEtLxhkvPJ&#10;mVRMWkCGDJ6M2yTzo/B2EeC4KNS9FDQCBD6BAfaBgI+0ZB/voZ3Tzwlu9oX2uYqQlh4EJkx+I5bF&#10;5Co5RyoHyxAWYsrErDros5/l8xhqSaBIECI/C45T41ciwM7yyU9EpKUaA05kyaAQDBI0RByvJfDU&#10;r9oewmwRwfpZYEURfmwT0x4aV9bSX4RAwAI9k2W2ys1ysr7S7v1O1tP4O3H8eDlmCGYU8u+lcA+Y&#10;KD6ey/OtHE3qG967mKAijWOZQjy4OhlVb3RE+v0xOHylDYcvicLRUdHYN8SGg+OicHxKK5xaGIPc&#10;+2NR8zfO12UcD7v6ccxxvBBkQJv6uVqbqDy3h3PcTaBLIBco5pg4yftv6Y+657shb0YbZAxug9ND&#10;OiB7bEfk35jA+yXB/4PGrsY0FZNK8YP2vF7zS8pKAtuC9Qy3oaICTTRiHcdIFUF0tcaW/LV4Dclb&#10;nYhAAeu1ZyCa3uiFwkXxSB8ahzODEpA5kc++NgY173ZA6IiWxLuxfWTVkJWFfS1rC3mVllqt1Als&#10;S/bXL3eht5SR8/MzAmh++d15+vdzxQ9EYZ6gfuH4UcSSLLxBLdfyGhefrXHu4NhxyvfI2ZbjvB3r&#10;zvlfxTIX9EUgcxwado5HxjdDsfX11IZVz/X9bNmfLySXu/C68PpvXrveGdnp5OJhDx5bPHxPzpIh&#10;1aWrBgWdOyXEKCgrrTDrgLRrahIweQ+k3VEbdJBhcmIqKsZofGTW7tpmcEsDNOZwkglDtsFB5ttE&#10;rcQlzVuMLLMfgjuoaS/uj+q/9ETR3V2oqSUg7ZIYnBwTgzRqgemDW5MxJSI7uRsy+5IGdEXB2N4o&#10;uyIF+bN7IOOqLjhO7Sv97tYo/B2F9Qvd4X0jBZ63e6Px7z3Q+FZv1L0+EFXPDUbpwwORf10vZF/W&#10;CSdHt8Cp4TE4Ra3TRElMt6HwwdZooqDH4UFkzGS6tRSwZDTKtGtIlhMDPgRUKLikTZsjtWcDWMLa&#10;nBgeP0cEmMnRIgCk5F68j1+kzwR+wZpEBBUVVUqGTGERkna6byDc6/ui/oNuqCGIK3u2LfKfaIOc&#10;+9sg747WOHtDa5Re3QrFC1rh7Pw45M+NRd6sZsiZTpoahbzJrZEzkQJpeBROj26G3Iuao3BKHIpm&#10;tUD2/BZInx+DowsoxK6mELuZbX1Xa6Td3RYn72uBtIda4fQTbXHmaYLFV9qh8MNE1C7tCcemvvD/&#10;SJAp4KSU7YV8X55EAdOZ9ZLDJceEg8Kf/a1wXOXQ0dYJ550fw4KdgMNosNI0DYXbkGNHzN0ihbYS&#10;wPBeMrmbpTuS2s5EapHpK/GgEUi81sdrzJ5eEt78rFxFRguWTxE1Xgn/gMMaj9ZSHp9nHDdJYYBh&#10;WYYIEuqjYLbSUB+zDIZ0ruljy1JiwttJ+my+i3zm/fBvZI2V83TeN0UAh99J0JFMDiDzm8YY247A&#10;xOT4MWCY847l1gapLoeWIDmmHAQosvxIOFdREahoz3naBaESgt+MngTiXVD5aiuUPdAa2XM5zi9p&#10;hmNjY3FqVBukD2uLtJEtUXJNZ5Q93hkN7/SCeyPH3yGO/RyBVAKKsgR4S+PhJRByUjFx1ERT8VAK&#10;Au2j0wX+MvZ/wUgEvh+Empe7IeeqOBzjPEobGoUzl8Si+GYqKp8QAO0guM4hAOY4DwmUmK0AEnl/&#10;lrOcgIYKEipZfilBBMQB1iVYJB87ApszHXmtfHP4ezkVILNU2QXevCT4dqSg8A/xyJnX0mStPZHK&#10;cT6zFRqe6YbgRt43k/ct430a+EyOj4D6WGNGvi8GuIQtPRwn2mT11/2kz2x7M0455iIU/l4OviH2&#10;i/rmvE+c+koKCo8CSRynJhKQfWT2ZaonuK9lf9WwvwhgPQTIcHDuaAm2QqHgPQg6B8Oe3he5m/tg&#10;6xs9vSv+0juX9PGyP1+wtFx4XXj9D71++rx3i+OLOy889mHXTScWd/HXft8XwZxBZGYyp/eEp6wr&#10;/OXKOxBvlh08tdSIKLxM1I4RDhQAZMIeCg6PJxpufzTsHmobDjK+2q4IFpCp7RuMpo/7IPM3cUib&#10;2gxpF8Uic1RLZAxpjtMjmiNzbHOcHBuNUxdHIX0StcIr26Liru5o/GN/NL7QF67Xk+H6uBccX/WF&#10;YyOF/fb+COwYYPLFYPsoYPMEYNU4eN4Ziso/9EPFHf1QM38gai7rj9ohyShN6YySAe2QnxqLdDLd&#10;IwQv6Xc3Q9UH7RHck4xQEQVAfVtq4Cw/GZzbJf8DWVzCAEaCxyztaHlE2rgYnCWc5XgrIBNZCpCW&#10;bmnF1Na1DENNzET9nKXA2d8dwXWJcL/XDmVPRKPgpijkz4lD8ZT2KLioA3JHt8eZYa2ROaQV0gY3&#10;R9ag5sgbTE1zaBt+T013KNttGL8fEYOcUXHIZtvljoxF/pg4lF3eHrXzOqPmetb1lngU3NYShfc3&#10;Q9mTcah6Nh4Vz7VF4VMtkPVIFDIfikbGQ7E4I2F3TzxO3tICuwludsy1YRe19YPXUUDcYSPQYTs9&#10;ZEP2s81R+TmFyQ8EW2kUFoU9ECinsKsVYNXaPo9sK2+NjX3OdpMQZhtZmi1Jwr6OAp5A1yw7UVAb&#10;wcFrjROxoqzcFgiShUWAz8rNQaGjawT++Nn0D9ta/h++Rll8rGUXabta8lLER2TpywJGsqBYeTis&#10;sRoRNHwGyxchH8t+/jOfxbKJNMZVh8hnU68wWZr4/xjpfAk7CUJr+UIkQWpZcLRlRYjtFmT7BVlf&#10;K2kZ6+ZJgHYO1t5CsmAI/IbOUtCn9eLY7wb/Rx1QzXFUvjAKxRNiUDS0JXJSOX5S43CE4zx9OsfY&#10;XfGof0VLOYOBI8Os5dyqvmzXjnx2C4RcsYC3NfuwpbGCBZVvRSTBK2fZ4q4EBwPg/2Eg8p5NwJEZ&#10;HBcTmuP4BCoCk2w4fX8r1H9JhSdzEIHQYATLk+DO64wQx0lwW2+U/7Mtcp6NwZnno1D0fhz8O1n+&#10;zE4IaqNZ+bJsSkHVGx2Q/iDL+6gNxa9R6dnA8mTyuWWc35mj4V46GFk3tELGyDhk9GuBnCHxKL2p&#10;Hfzv9UVIlsRCKgTKFaPya0yxryzgaYFF01/83iz5qB8ESv4TaU7/6jurrzX2ROf6nQBXpPHhJfh1&#10;s++cBMJmyb3BsiAGZE2UT6GsSo1yhu+G+vwuaMrqg/q9Q1C8fjR2fJLq3vpmr5Wrnu477bnnbNFh&#10;lnzhdeF14fX/yQsrbM1Ofdh7zomP+60/8UnvxpL1feA+SAaU14UMtQOFU2sSJywnq5K/+ZTIqrYl&#10;J3QbMnVFB7SB9vVxUCt2UFMM1pH5mFDBQSh/JxFHbozCwWkxOHJpLI5d1gzHp0Qha1EcSh9OQOMr&#10;3eEjuAmuIFPdTFCyk3SY2l4mtf4zWn/n+xyZo+XEOw6hQ+OB78Yi8NlQOF9NRtW9icidE4O8SbHI&#10;GdMCp4eRiQ9pg6LhHVAyIRF5F8Xj9GUtULCoIyoeS0LVawRDS4fB8xOZ7anB8BVQGNQlksnIx0eA&#10;o6UBKNrTReZtw7jItEyEEpnTr5aUSFrOcFPoSbDKWTJA4KZQx1AtGXUBtayfe6D0g1Y483gzHF1o&#10;Q+blUcgdxzIObYXcQR2QndIR2X3jUTgkEYWjOiB/QltkU6PNmdkc+QvjUHF/a7j+Qsb3Ygc432Vf&#10;fNEVoZVJwEa2zXa20Y9sm908KopEzpnHqIkeZ/sf74bQSWq9p1i/U2xbLRPJt+jIIIQO8JoDFGT7&#10;hsPz4zA4t4yBZ93FCC29HHh/Olx/Go/SG5KQNaktjhBYKj9F9k3NUfNqIgJr+Yw0absK6xRYU52t&#10;pRaBOBPlZBwVeSRwUCi4QJ2A3zlhIuGg9iXo9bqshIHmfIIFsx+XwI4x+4dBAIWPlopMDhwBGJ2j&#10;Z9dQuBhAREFjliLUX7L8EHxQ+AgMmU02SSYCjPeILAWe83v4N/q1APufRHxmhM75S0VAkYQk620E&#10;ruYY28rD+jgI2uRE7alLMFaLUFYvY71s+qAL8h9sieMzYnGUwD8zNR5Z/eJxakALZF7cCvmLElD8&#10;REc0vMdxskN9xTFQwLFYRfDTwP5rECCSI3ALOGubk+Lg4th2UBj7+EzjN1JHQFjRzuxJFNrGOfOP&#10;9si+vQVOjrfh1HAbcmfFovqxrvB9kYrgoaEI5HNcVRBsnB1oliSblvRC9v1tsO8KG/ZPbI69E2w4&#10;tsCG0ufZfys6cNwOQHB5Ciqe7MwxHo+Dw2zYq2R3N0Wj+p1W8O1jmfNGcLyOhPezATg1txnSCehP&#10;D2qBUzw3+z6OiZUcz2kEZsrppGU9AzatvjX9y3FmUaRv/x2cWKS+sPrDGhMaa/LLMX0SJvXROTAr&#10;KxtBssa7LIEm/NwdiwaOOycJHMdmia+CbVycCH9uL9gP9kPtrnHY9a8hgY1v9j+58c3kVze8nXwR&#10;cCFy6MLrwut/2uvwZ32HnfxXn1dPfpVcWPZDkkm9jWMdCSJaATXxnMDtKRgIUMgExQzR1IVMWVEp&#10;8XCQGbrJDKFNHk9Tu9vfFeWft8HhJ6Jw4PZoHL/fhsq3O1LjGoDQQYKRjEEIKBdNgUzYXREspYZf&#10;xvtW8rOcfLXlQSYBwP5+cKzqiZo3OqPwUTLra1ri9OSWyBvVGiUpnVCd3BV1yd1QNSgRZ8e1QcGM&#10;lqi8OQH2J/og9PdRwKdTga/mAN/MA5ZMReDziXAvGQn7t/3g3tINwWOsgzQ47RUiR1gycC0x+KRR&#10;yapAhuajQDZLY42tWH/5Rmhdm0yNv0moaglFmUAVtYUa1v0077etD6qf74xDUwha5CPQpy1y+3bE&#10;GR4zBsYga1QUCgjm8uZRe6ZwqP1TT3jfJGP/jIJgA8u9l/ztJJl4thyg+xhnZ39NO3hqtVO1Ikxa&#10;oIlgq9HRAg12UmOsiTwR2PTXsIxVFEKKYqDg0rb/xmm6oid8Vd0p9CnYKigA8qk1HxcgvAShjyci&#10;8OxoOO8chOrJSSgZ2AVlA7qjcGQijlFonJhJAfRMS7i/o7adx+urKBS1DwwZupi6wIeLIMHpogZN&#10;anBHodFQDOyu5rA7o/k725LtaLRkCgv5mPibFF2jdmW566i9ylmY9YDxEeF7nq8lIbOXlJaHKEgE&#10;WEDwgmq+F8m5mKSNO5Xx1ET2EMRoOUq7IVs7f0tIyfIRBgz/gX5pNfk1hUHXf5cEav87RMEZiVKz&#10;IloE6JRksCUBCttTG3pSILo0xtyKGmM7cSyFahUqzPG4awB8nw5A+cPdkDMlAZlD2+N03x7IG5CE&#10;whFJxPTtcObqeJT+KRGez9in3xOcnuiH0NkO8FcSjHBeainF2yArkywRsQTnnMuNHQlkEjmu25rE&#10;jb46tjHPVVp6WdiwJwWOD5Nx/EYqHBfbcHJ4NAFtFEoeYn99SaXi0Aj4CwfCnU+Fg+PIt6c7St9p&#10;RnChHZWjeL7AFRWKgXHImRgDzx8Jev+VDO/7SSj9bWscmtEMR8ZE48ToVjh4SXPk3d0Ozs/7I3R4&#10;LPnHaAR/HoiGt7rglJk/sTgzqoXJ6lv0F5ZvBwETyxjk+NPynFE02NYRgGr1idVvEfDyS8tLBLSc&#10;67/IeNS9OA6Mddlcy/bgfcxyosC5sa5KyZGPS2uClXgC41YIOvmZfemv4G+F7RE60wPO/QNwdn0y&#10;tr3Rzb/xtaQt61/ts2DLO/3jwqz2wuvC68Lr/4nXiaXdB5xa1v3lE9/2yDv6SVdn8eoUhE6MoyAl&#10;Y6ymIKWAlpA3ZlVOch8ZgIcMxEftF9KcZcolGPFndIL3CMHB0d7UlCgoc1PhL+lNAdqVTIDM1exO&#10;y0nv6EAwRPBQyXvn9ENwL4HTt51R/VILnLk7GievpPY2vhlODWpFpt0ZBf16ID+pF/J7koEP7I2y&#10;S5LRcNMAAhZqpy8kwf1GPwTeTIbv5QFw/yEVjbf3RcnMRGRObIHDo2zYTU3vB+WnIaOt+bYF/EdY&#10;nvyeLBvLJP8XO4EYhYjTRY3KrZBihVQ3h8csm8kHgcxKQlbr3mR2crR0OcgQCSRQQxB2vAOavuyI&#10;ykc64fQl1IgHdjRgoHRoV5RM6oLCGxNQ/hyZ3PJ+wBEKAkVrKV14WS+rDap7IEAQ6CiPg72MbavN&#10;KKsIkqrD/hpsb7OE4mB5HO0IoDog4OzAcrcjU26DgNbaFTVURyBZ357atPwNCAq1B0t5d4RyOiFw&#10;oAN866ilv9EO+fe0NEsBh1LZzv0oLPrGopTlLU7tbJaxjlJ7PnWjDeWvt4b3BwqhAmrlSudeZ4Xx&#10;ymolB1ftVO4hWHG5m8HujYLTT+DiaY4GTwyaPCwzNVVZuZT9WE6nkesMSKnnb2G/ECuE2NJ6BSIV&#10;bq42ljVF1gEQwKG6DQGYxhnrWMExJtBbw+8bKFx5T1nDHLzOEQ6Ll4XHhOUanxY+V5Y044RtWT2M&#10;fwOFfMR355xjbpiC9l9/ltCL+EGcE4L/kSwAIzKh9xKUrJfq6HO0JrCK59hpjcbweAtRo0c565HW&#10;Gf71Sah6pi1yFrTGicEJyOqXhJz+PZHdn+N/bFcUzOuAmqe7wLOUYHJvCpBOoU5tX3NPbSRQqbHi&#10;V93ZDgZwGxDHtm9Q5B2fUa9svRK+AlVsi9K2BBA9YV/cCwV3JZhlouxhzVA8KQ7u+3jfxRyfBziX&#10;i6mEKJFaYW80/RCPmk/Z7+93RvClVBTNSkR2SgcqFP1RPKwnMi9qC98LYxD61wQUP90BtX/ohIbH&#10;+iF9Xjz2TIzGoVmtUPHCQAS2XkalZibrMZEAZQScb/TByZnRSB8ahXzO3dIbCHDe4zMPEOCXcixz&#10;DkYAh+mHXwKSX4CZ/wRefmmBM3U3Y4OAV2POWAjJx9QXAjBalpLDt0lhwHbUvK+XA34ruIo4DjVn&#10;C6lkneiN2l0DkfZVEja+0imw5sUOm1e9lHDlT8/ZYsKs9cLrwuvC63/F68jibq32/Ktj9+Ofp957&#10;4rOB+7OXD0P9j0MROEXmUdgHwZIEBCqk6UsQWb4eElB2aro1BDL1BDIu+cw0dKIA7UihL4e2Fpb/&#10;Axm5iwy1gUJOe3f4JVgJXAI7klH7ThecuY1CkwL11EgRAcyw5kgbGYus8XHImxKPkvmdcfbWrih6&#10;kADmjz2Q81xHnH05EXVvJsHxRgoCzw5C42/6oWp2X1SN6ofy5F4o7tsdOX074OTAWBwcFYXMW5qh&#10;ZjEF8r6uQFESBXJ744zqNQKYGrAryoCYSN6GYAPLz/qEBF6qyTjl3FwnrZ7gxkMm6hZg6GzM/Ng2&#10;ABXPdMKRqSz/uFhkXBaH+vv5jI+GAVq2yu3L63sYHyEn200AyUEBKSuOBI2PgkxLHsbpVMJGkTVa&#10;S6+ncJHgqe3ENusIf3k8qSUBYSw8bFftRmuAQQ0BQgXbvLQnQgpJPz4MgW2D4F/cmwKvPfJuaY4z&#10;M2KQNTYGpwlQclNbImdEa2QMi0HGCBtyL4lB3uwYFN3XCva3eY+t1LCPkdhOkMZO7dNPoORXqG5Z&#10;EoJFFJ6lg0mpCJZRg67l+GjsReDRkW3aCk6OCbesJ9Rq/Sa0miCRQAUSPKRzgoXCRPtNKWW6HMQd&#10;FBYejq2AMrQ2dDR7ZQXzu8GZnojq3W1RtKkFx2Q7+E8SgOZ0ofAliOE4U/I2r0M+WBxnbEtlJPY6&#10;o4y1zFhazDJWxLJiCbRf5vKJZGE9X66IILTO/SX9EtD8RyJg0O+63gIvuo5ASRakWs4ZjiNvHb8T&#10;4CxLROAEQcWKnih5qiuOXBqDU4M7sH9SkDc0GelD2iDtchsqHue8W0YwcawTQnkJxtnVX8k2IkgN&#10;ERCpzbQcpHEb0HKGHJsV+m/yGklAx1ph3xpX8h9i26KcQPBER7h537yH43CMzzkxpjkyLo5G6S0c&#10;Z+8SuO5K5jyV42knOCtaoexQMxRspBKwnGD8q0HwvTgUpfN6IXtIZ+Sk9EDFJSnw3T4Kjj8QnHw4&#10;DI7F/dDwfhJ8i0cg/7Gu+HGaDQeuaoayV3rBLz+2rAkIpk2Ad90g1LzQDWkzqLQMsaHg0mZofIh1&#10;/YZj7GgqAmc5FsRLZBnhHLHAS7gfwnS+z0jqy8j3fP+r3zQezhEBqXGWFsiVBVah0FqC0nhh33E8&#10;hhR5RwUuVJIM5ykqTv8v9t4CzK7jStc+3VIzM+Np7laLLGMSB5yMw8kkmUwmyYRxEjtO7Jgtsy0z&#10;2zLKsi3LsphlMVO3oNWtZmY63X2Yv/9btc+R5Ezm3jv/zL1Dez3Peg5tqF27zl5vrVq16mANWj8o&#10;x95ncyc2PJzy4foH0+9c/0jydasWG8IDj1JddNHlP0oaXspPOvVq2c+oR46/XDjT+mG2z1lXCpfE&#10;QIhBGyuAbyITjqlEmPnHN9GYm5whMNEI2R00cmaZYhsB3zgf5CPshfIhIGAwxW0m5IFKgyyuYOf+&#10;dPS9FI663xlw/AcGNP+UBvSPaZh8uBjmV0rh4EPCu5U9v13V8O8thFemEu/lQ2/rIuD1GrjuKcXw&#10;91PQ9Ak+fPngPTM/DvWVUThZzfdXReH8FxPQ8dN4jN5dgJnX8uHaQ2hq4zUMZ7BMUfAQWrwO9ljZ&#10;y5fcDdoQBCGFD0g/e6jiNdAWUaTRGQ/VemI0TjI84ZXpwjIVWvLgNBbDubUQ5+8PxR5ex/Hf0oiu&#10;krH6WkKf5DpJh9MqyatoWGhAZCqyX5bXF4MmHgDp3Sk3tdbrU8npCE0y88Q9Eaem+jpmIpVHSAKN&#10;XXbWrawFI+nVCViQ5RGaUuH+KBn2NxIxdks0er4ThoFPJqG/NhX9JWkYLc4h1GWgyxiH9qpwdFw1&#10;G91fZy/498kwPc66eZ+G4uAi+Ornw9dMYJXEY+28150SS0EQa2D9HyyEZ2MBrMtzMPZsGvofisXg&#10;EzGYXpEC3wHWQ5O0D8LhVDKNAetXZoNQ1ZINNBRaZlMaBBqfYI4NyZUjWY0F4qRHrAyIBEBOZMPf&#10;XwrTgUwceToEa9hGNv7YgAO/NqDncdbVLpbtPEGtr4DtkfeTcCXG28ZjiUpCQgFCNctIvC3Su1YQ&#10;JZ+1c6tyBMBFSyUvoMFyBgzbpSrb/svwEgQjOT4/BwylCgbnvnKtarkOgovE7/gmwrV7dr4Q7p2F&#10;mHwiEy3/kIhTC6LQUBaP0+VJqLssCq3fJqw9xu12pxOAZTg3gsehsWUdQRLASZsiEDvYIXCZE6ES&#10;DoqHgu1Kgxeei3UgGaclFsgluZ2mMoDRct6rCpVQcvyWVLR8MQwnCLENl4Vi+Cc01K8QuPfzdxnC&#10;nMridcXDKcDcFQHL2Xi4jxYD6+fC+UAF+r6WhsaqCAJMFCzfNsJzcwWG7mC7eIEdnD28R6crgKOV&#10;MK3ORdOjs3HyDgOanjBgcgPB81QJfGdqYf+wED1/jMKZT4fiXE0oWq8MweQ/EZRXlcN/tgx+yTfF&#10;DoR4PwU6LoUXiVmT2CcZJrwAJeoea/dGQWfgHgpIqqEgPpu0NsFtp+Q7bm+VGDjNw+JiR8A/ynY1&#10;WsP2NQ8mAtT40ctwZHkZ3r4vf+z5O7NefPa2rIWBx6Uuuujyn00kOv7Ys8nxB540Xl/3ivHD9pVV&#10;9okt1XDso4E7VwJXJ3vA7I27bbEwmyNhtUgPOJ7GiAbXTIMrXgoZ1yckWJ2z4fBG8L1MyWZvZiyR&#10;AJMC7/k02E+kwXk8B/6TGfCfzlW5WbztfGD3cxsJKBxPI3AQBk4L0BSj/+50tH4jCo3zQ3CuIgRt&#10;8/mg/1Q0zn8rAr1/jMP0c1nwrKZh2zMPOEHwOV0Jf2sJ/EPZ8BI43BMELAn+CxgiGQKTOAAxtPIg&#10;E2OrHoLycAuoml5Lld68zHiQaa1qcTnJl8Lj+rrz4D6XhdGP4tC3fTZsjUnwDbP3aOGD0MGHP42a&#10;e4zGdIQAMyYAoz04BYbUEAmNDWhgIMaOr9J7dvN7Fx/AYoidrDeHQ+JfouCW1OK9hIqzOcC2fNhe&#10;y8Dk3cno/YdoNH8yDOeqZqO1LAF9lWkYqEjHcGUmBmuT0HVFNPr+NhGWP5XA/eQCYPnVBMFPAIep&#10;J6+gXgbf4Ro4d5TBsqYAQy8loXlxKOr/QCD7mQGnfkjA/NYsdHwlCi2s76ZFUTh3RTjOybT0X4XD&#10;/FoSPPtoaLpkvRYZcmOvf5LXwfpUC1LSeAjQaEaehlwFjnIb3gOXxLgQzGCjkbbwvovRJPhZjmeg&#10;481IHLslClu/NAvbZcjr70MwvCQTvq00bmdoiPsJWlP5yjsk8Uo2gpCsCxVc7FJ61do9ExWvGu9B&#10;oHftn9IMocCLeAhl+rxX9lP78j7wHmgqBlCmhdNY8jpUjIVSOT5/o2qxFLyXSgOQo1Q+8ze2AbWt&#10;5IYZ4b07VwnX5ioM3ZWJs9fPRl2NAS1zItF5ZQx6v5sM25Ol8B0SA1qhvG+YYb1Mx6thIp9J84BK&#10;4LR6JWzLmkEqEJfn8Shw47kkNstGKJY2RbDxScLIVsloPQ+jt+ei4bpZaJhPoFgQgvbPh8D2IIF8&#10;7xz4+iTZXxrLTDgWoJa4o2G+7yNUnpsD0zsVaP9tBs5cHYnzNZHoq43B+DcyYL+7GKYXMzGxNpH/&#10;4zz+N3ido/x/DPI/3ZUH25kk3lOC7Tn+b9r5n29kW9xQjNE7U3D6WgPqq/mfviYUphuz4F3L//BZ&#10;6gjblOTK4X2Ue6Zy8fAaxYunvCRyTy/kexEPjdSzdu/VEJHAjcRrsQPgmYpVnQLJ0qsCwCd4L7mv&#10;cyyK//9UeAl2nq5FcJy9Bp2b52PnSyWezc+VO5+5LavnhbuyXnjpruz5gcejLrro8l9BJGL+wBPF&#10;n9v3ZMHyvU8UNRxfapwcJMjYjxvhOMOHHA2WZziDhjWDD5R0PvSSIXEjNlsUzDYBm2jYJZnXuDx8&#10;E9gDlWnWfIiZZGaPFheh1v6hAYKVwCKBhvIwNsXBM0pj3ZAH6/tpaGYPbc/fsAd+uQHnPhGGgb9N&#10;g/V3fDA+TrjZQCPWwNdB9hgncrgvH5zT7JUTsDwzBA0Hj0UD6bHyoSY9NjFa0isOGjfplc2IstdI&#10;46V67jY++Li95AcRoHFNCuhwewuvRaa6SlwMr8E7Lr1iCfCNUe55mYbqGaRRGZLvZRo6r4XgIflP&#10;VAwEjY54eS6cg4bPIzOe1DTaoBGUcokHJlUlGFRLKpythHdLGcwv5KP/D0no+2Yc2q4JQ9fcaPRX&#10;JGOoPA0jtdnon5eFlppYtF2diKHv5WP67jK4X6ch3LQQ2HUl/B8tpPGfB9tq9pRfzUPr42movz0c&#10;+37Buv17Aw5/14CT3w/F2Z/Eo/fXhXDdtAj47ZWwfrMKI1cWYrS6DKOFlRgpKkPPnGw0XBWGsz82&#10;YOL1BPjO5qphLLWGjyUCTmsEr1OMhxh71gfrTS3Op+pDtpGkdjJkRMCTa+d9kFTz/uEsdc0y08Xz&#10;4WWYvqcWfT/Mx7G/CcHBvzWg495YOLfwfrdVwT3Kc87E81gCLxL3wuMEZ5OIwRNQYb0r74542AJg&#10;I98p7xeNoEpCp7xg2n6qp/4x5T78TcWxEEjEu6GU4KWU7wVWgkNMwfPK9tqK4gY4+L1bAkAlkJoQ&#10;4dkxB6MP5aP1e7E4edUsnFkUhu7ro2C5ORN4fw6BnVDZswD+0SKWj+18ggaWQO8e4f9nlHUqUEEI&#10;1jx4ch287imJeZFrkPfSnmUtJb6X4O6uHHh2zYf7icvR+9U8nKoMQfMcA0a+zvLdFwv/Rp63rYSw&#10;XQCrWfKw0NiPs75G+V8ZC1eJ4nzHyjHwWD6OfyESdVWRGFiYhZnrszH03Th03hwK21qCdSvBciQT&#10;jvFwlfhSckd52cmRqduYJKBK50WC9dt533aWwLQkD+e+FEp+JiR/LhTjN6eoZHyoJ7z0p/F/IYkB&#10;CSwKMMXbIgAp3hXeM/6nBGyUp08gRVL1y/3jf1rdV9a9eKtUkkr5LFPzpfMwxu/VulCpBJYsTB3P&#10;xdiBeTi9er7/zKr5be8+VHD/84uzFjz+p8yCwGNQF110+a8ux17OrzrwYsFju1/I7+9aW4jJnTlw&#10;HCuAu6GIBlumNqbBPhABBx9cdj5cbSb2ruVhLpH8fJC5rZHKzS95PZTHQUBCpsBKT32cRmyEhnuI&#10;Rr83gw/CHLi3ZaLn3jAc/IYB6z9JA/v1SPTfyQfxShrkw/OA5mr4+nMJEpLbglDBh5hy3RMMtKRm&#10;7PXTwMgDXT3w5CEmD0H2/pUrngYzCC/yAJReu8r4Guh1i8oQh4IKAodmuHhsPhjd7NG7JchP8j+o&#10;4FAZcuKDUuJWZOjJKovVRWOGRsVuY09QFnaTKcMEIg/PJYZGPdDHafhHE2mUJNFVusqn4e8iiB0v&#10;hG9DHhwv5mP8pgyc/2oE6heFoqEmAs3l8Wg1xqOzNAk9VUlomxdL45eC6V+VwP/AJ4CXvggsvx6O&#10;FVdhelklJp7LQe/tsWj62WzUC6AQVA78nQF7fmJA3a0x6HkqHzPL58G/7tPAWu77+vXAg5+D52eL&#10;YLq2EOO1GRgtSsZ4diZmstnLLsxHT3U8Gq8xoPVnBpjfTgPOsLyjhMYp9tQJKHIvvFJ3MlNEes3S&#10;kyekemcS1HCHU4K57dGQ2ThuCShV3oUs+PuL4T1fBe/hy+BeeyU8z18DLPk03PdchtbfJOHkr0PQ&#10;+vBszGxJocGVJRVoiMRgSf4XgUTJxUOQ9LCX7Z6gsoetZo8RqB2yLpSZKvdM4imk/id4v8ZlH5ZX&#10;yqnaawC6xBiq9P5y39g+CEaS5t9jIyjIkBfVz/aleWUEitj+JDCZ7cnNsri4n4P7222EOTuNuJmQ&#10;MFgEz6lCOD/MxfjDSajjvTjyRRrvLxHMfhmD8WcKYV5TDuueUkwd4TbHUjBxIhFTZ+JhaYmHrS8S&#10;7jEaZWnDbMtaULHmRdJifOQa2EEQAFbenlSg0QjniyUY+E4uuhfkobE0DucWEjpvYd1t5b2TZHJT&#10;ubDOpGByUhLaCaDznggY8X+J1kR41xdh/MZ8NNZGo70sCd01aWhYYEDfT6OUFxAnCB1dhLOJTJ43&#10;Gk6TpNOX3FAGWFhPTv53pEx+E7eV4PUjZbC8WoSzfx+KY59mm7w+BH03xMD+Dn87SmjrZrklM6/8&#10;Z/mf02J5tCFcCWr3y4Kk/D/JFGYZAra7ZsNq1WagBT1mkq/IIx0ISypsIxK/x/L1VsF2cg7Gti3E&#10;8NpP4eQrlw+uWVz1zJbHqq95a3FBZOBRp4suuvx3lM0vZlZueqLojo1PFB3d8Hi+vWltFQb3VWFS&#10;FmaU6bkjuXzopPBBSmMus1T4YHfzQSLrhPhGaWDG+F55GwgJBA0x6vLQsYsngg9ejCfTgKfDuysL&#10;Q0sicPB7BmynsW2+Nw3ObVXwt9TA2y/GMo3gwgetmp2SxJ6VBA+LkZSHuKh4MvhQD7rzVa9N3OqB&#10;Xuu09My0XrqMnwcTjqketOwrIBToabv5AJZhDjWdV/UEBYY0z414X2SVaHk422m4ZYaOLJIovW61&#10;QB/PIzk+xIhKL1QWe5OZDe5JGvMx9kSHCSvdrLsztcC2alhfyIPp94SKL4egY14o+qtT0FeejjZj&#10;MlpKUtBdm4WRT5Zi/Ius87+bA+cfroB/8ZVwLa7F5B0l6LoxB+d+nYQjP5mN/T/W4nGab4lE533R&#10;mHyR9bqGxmEfe8knq4BT82l4FgI7a+F4oxTm2wox+nVC42XJ6CiJR19RAroKYtBeEomWqtloosFq&#10;+cIstP9sFkYfSYBtfYbyuvikJ0sI0Yw+QVSMjTKqUtc0QOLal/xBcr9mZDFNmfkl6zIls5fNe3c+&#10;GdbdCRhcHoO2J8JRfzcB6w+87z81YO8vQtF6RzKmXzZi6q0iDL6ZhJEPaOiOxMHXTaWRFrjwOgUu&#10;BC7Zvggj4tVzjbN90dBLzJLTLt4ZgjK38TsJPLLaMQFFevfa7BW+iqGUYRkCjFo0kfdZZqjIop8y&#10;FKZm9ARUeWbYhpWHR7Ujnp+9fQVQ4sljOZy8dpt5Fqw8pyySCQuvlffc38l7Xm+Ed6cR1vcLMPZE&#10;AlrunYXTD4fi/DMhOPeaAefeN6Br+2wMHoyA6RyN8ICsI8X2Mp3AcovnQUBFlO2WbU1BjGqbrOsp&#10;wqBMpT9Pw70xE32/TsbpRbx/1dFovjocfd+PhOWVREiuGJ8sQzDKMk3LkHA2bMNxcIzI8dm2R6Lh&#10;Ey/rshLMfL8APaWxaMuPQOeiRDR+MwSjDxMKduXC30boGMnifyFNwbuqK3ZW/A7xtPE9YcY5wc7B&#10;dBz/p9nwthnh21+C8ecT0XZTBOp+FoLGPxow8noUvEd5nH4JWOe5+X+S49gI/VYBQYFJyTclyt/c&#10;46zjEf4vh8VjGce6j4eV0God43NkhmWaKIajoxT2hloM76xC84pqSdXvWnlPRcfKe8qfXLm4oibw&#10;WNNFF13+J8m6xwrmbXii4MfrHi985OTbFQdaPixzjXxUAtNBGkeZet2bTMigTiTCM0FjLTlkbIns&#10;lUawV8peEw2IPNStFvampwgvMh1ZhmZG+TA6nwTrzlgMvBaGpidoyJdHw3w0GzITCmN8CEoeEsKA&#10;rPoqhkNbbVZU3hNOBFQEIBSE8L0E3UoPkJ9F1fdBoyVgw89/qUH4CaoWkEkV4yyzWyRHCcsuGjRq&#10;bj6s1do9hDIH1SVGbYLGQNbgES+BWWbLJPIaaTTas+Dek0VDQiC5MQW9X4tF82UhaC4OQ1dhHIaL&#10;czCaV4yJohpMVs3BzOW1cH52AdxfXQjr39Vg9LtF6Py7VNR9exaOfN+AE78hqNwZg/6nczG5vBS2&#10;zeXw7ieknJzLHji1Yx7rj6+dhMxTZfBuMWLi2Qz2+iPQ9KUQtFwegp6qSAyXJKK3KB6dRskAHIq2&#10;62ZjiEBkfjobnrWE0+MFQFuRmh0ky07IMKCb9ehivUjMk8MuM6x4/VYZQtKGD7wqfwbhUu4XjbuP&#10;PWt3RwzMhyIwuoHnfduAgWXRGHs/GTPrU2Delo6xzSnoeD8OZ14Mw8nHDOh8LQKWTRnwHy8mxObD&#10;05cBJ42c0ypr9vA3WXGb7ccjCeAmZIo1Da+krpehENXmQlVwr3gFBCpkuEGlAuB9s7O3LirbuOVe&#10;sg2p2WYyG0WCtdneMJNEI0kAkdWRlRKYCW0yHCi5Z9y8dmlnAkEqVsbC9sFzybRuM9uOhb9ZWVZZ&#10;hdgrM1pkSrAkfWyX+sznax783QSJXraNAYKdWjJA8vmwvUwkEPoJiALKhCSBMlkGQTwRwaExtcyB&#10;lHWC8CKB17uL4XyxED0/SMLxKw04uciA1m9Hw/pMHrCXENtayDIQojryMHU8CmPHCVmdMmxLwBSv&#10;liy4erAYtidy0f/dRDTPicJ5QmznF6MxcU8KPBu4f2sB6zmL27PTQWgSsJBhMoF5NWxKmJLAdctk&#10;CGz8L0iwsQwzY4DX2lhEWCmEjR0V5+4suOp4jc2s32HeP3MC/2viQZJhVB5rQgKTCSWEI/mPyxCw&#10;gJss2YFhAkw//2sDKezY8Lo7S+E5MQeDq2twemmFZ/ezZQMHni89seuZEgGWK/cuvlaf3qyLLrpo&#10;IvkO1txZdv2mu4uWr7m1pHn7fSXe9rerMbNlDvynFvAhXQX3YC5shBmvLQkee2xgJg0fxDQgKkGZ&#10;8pjIAziCD1U+hHv4EGxlD785AebWSDh6aBQINj4JvGMPWXrRXgKEwIfWyxePCl+lN8qH2wUICagM&#10;IwXhRUBG+z5Ug5hLIEVbB+miyvDHhc80SgIvQXWKV4aqzXRhr5+GRGYy+Kw0ajJkJDE1aj0YGtMu&#10;GoP6HIAPa8/yDAwtDkfr90PQ9EkahKokjBRkw5SRj6n8UgJLKbrzc9FZUoDOaiM6LitA+9WZ6L02&#10;EYNfjkP398LQd2M4xh6Jh+XtTDi30JgfNAKnK+FuMsLZRdAYTqURT4NvhIaFht7blAvX3kJMv5KD&#10;nhsS0PDlKJy5mq/VSWipSERXRTzaymahbT6B5QtR6PtHAsQdRrhev4yG8Er21OU+1vC+VPB41E5e&#10;SwcNbS973MM8zzjvq8S2KHCZrYbMXE72mO00tHbWo4MqQ3kCm8PxcLWkwnKC8HaI9VFXrOUyaS1T&#10;RhUtNOiSiVkS+bVWw3G2ECN7CGbbQzFxOBzedsJDP40lDa2Hxt0tK3RPiPEnBJwtYl2w172HhvU4&#10;jfR5ftefQcOXzvuTQqBMUdtDFi2V1dSHCAoDNJpUnxhOic+QdXxk2IEwoK25xPtJg+xk794xlUCN&#10;J6TGEMQlhkeGlwgPathCg1yt/RGEZCiSbcPBtmYXcKLKUIpM1XcT8rx28VjxHALe4jlk24cEuEu7&#10;IaDIcJbKR8Jz+FivmhKQWLcq1sPKurBxP4t4tmjkVR6mNLaDYrhfN6L7Z0k48qkQHCa8yPpffTex&#10;vj5gvZ6sge9cFZzHCjC2JQYDGwwwHYmCp4tgIauWy4rhnbwXu6sxcm8qmr4einNXhaL+agLQT8Jh&#10;XS7nKOT5CB2sC8eIDNcJsMgU+2gtmSI/q1l8NtYROyZW1o/JMRtWF9uEg9sTdNQisGN8JkiQ7gTv&#10;g5kdHXZKnIQyiYeS6eYYo46yHsYIlOJtmWS9ypR8Ezs77BhB4oPaq2DdX4GJ1Ub0v1uJ/Y8b3Qef&#10;LN2094mir6xaXKVPa9ZFF13+97L19yURa24zfm31bcY3ji0pOVv3WqWlZcUc2I5dDldDBbw9NFb9&#10;0ovkQ9oSxwcYH8Ayc8AcD+tgOGwEFzd7jx7p/UmPl701cUGrdPUECBUMKYG47G1LzhAtCDcAHuyN&#10;qpgAeegHVaCDv2nj4UG9CDcKcAL7q/cKWEKUu1tUjieqhgi4r6x9dKkXRxtCkF46YUWmWksPdEoM&#10;KqFBFrBrLQX2lcL/Tglsd+dj5B+S0ffZRLQtiEdLZTK6y3PRayxAX1EBegqy0FMYh/7KKHTNJ9jQ&#10;WJz7sgEt/zgLY3enwPEWjfpWGp9jBIfzNMjtNCJ9NMpDBAgaYRnC8Y/TiE/SYEvQbwd796fT4dmU&#10;gZGnYtHyy9k49/nZaFsYh46qTPRVlRNcinCqKhl1V0ej40eJmHqsGN6VBJWPrgH2X81zXQXUXQbv&#10;kQo4NufC/HYGxp9OQucds9B5V6ha68a1jb35czQiwyzXdDKBNELFPnmtBFExxhLD0E/D2kkDdS4T&#10;3sM0fB9VwbWSRuclI8zP5BLEkjDwYAz6HmLP/sU0uFcTZg7M53XOJ5SUwdmfRSOZCNt4BCwyY0wM&#10;vszK6ckhpOTBsy4f5hcy0fW7KJz4pgFHvmHAyR8b0H5/JEyrWa4zNayPOVS+nq6C56MC2D/IwOjS&#10;OEy9nQrnxgL4ZDXm84SngVyVG0jWtFFJ8XjPpwmr0wTmaV6ThbDgsEQqr4sCVsK0JMNT7YBtRtIF&#10;SEC2QLnKfyNgbiaAEEJUriE7j2k3wEy1OQxQ64ixLYkXSGJwlBdRhjYF5sVLxPMH25tAM9j+5bzi&#10;IZLYHlmAUeWCkezI/Wwje0theaAMjdfFoW5ROO/tLHR8n/+p5yvYfhbAv28++lam49xLhJHXWI6d&#10;CdqyAf2ZcLMNuWXxxfZyeDdWoPfmeNSzDdZ/woDmbxsw+ADBY78AYRHc5iTYCSbatH+q1IcMk/Ia&#10;PJMsI/8Tvmkt5b6L9SYp9wVmrex0yPVLAki5ZgVwrBttyE7iV+Ra5fr4He+3nZ0Wp6zLNMn2PMy2&#10;1lvC+1QD69EqDG2rRP2yAvuxZ3Kbdz2Ut23PkqLn9j9h/JtVqwyzAo8kXXTRRZd/tYS8fUNxftNb&#10;tTe0LFtwrO6FvInmN9K8zn2VsB0uhaeBBqqvFF4+kDxjNDCmPHhHM2AbjSPARNIg8AFOYJAZQ04a&#10;ALWmjp29O6qTD02X9EiVx4ZAIb1d9T6cAEGjqQyAxDVoACMLTgZXmJb4FklcJrASVAU0PI7K3SHx&#10;BDQMagVkgRgaIjXkwXJIrI6f0CQL4Ml0W8npAUKLJFCTmB3fcLqaKoomQsDOXEw/n4TB34aj5/pZ&#10;6KmNxGBRMkYKczFcWIjOnGy0FaaiuTIe5xaF4fxnw9D8nVAM3RAF+9OEleWZ8Gwvhk9Wg2bvEkMF&#10;qlfsliEEMWxiNNn796t4AsLSoLjNaZxPLYJ70zw4X+PD/c8pOP23s3DoUwYcWxiK03Mi0DI3ES3z&#10;eN5FBJgvF8N242XwPfsJ+D+8Ath5Gfx75sG7tRqW94ox+GwqWu+JwumfhaBOFnmU41wdgpOXzcKx&#10;RQSErxnQeU8MrFsITbLS+FAOfBMZNKY0pAOsixb2qo+nw789BzNvpcL0QBJ6fh6BU180oOHa2Wi4&#10;IhKnamfheA2PP5/luzoUxz/J437dgN7FSXBsKoS/iQZ5JIf3OJlGMBY2GkPzQBimT0RjekM8Zp5L&#10;wcSNGej9egI6rkhGU3UCDleE4NRnItDz61zYn10IrP2UWi7B/cE8jDyYhfM/nI36vyHkSEA4dS/f&#10;n/ipAX0v0chL4Gg/oXOSYGRKY13zO2s0JE2A25pA40pgs0nuFbZHGl8JcPXRYMssGVmwUsEuv5OM&#10;rZIIzT0RpoKIveNs03zvYbt00oA7CS5uqngFBUZkmEWm9UJNA6Zyu2AiPAXJ0jbFwyNAzjYp/w+f&#10;5IMRr8WYeJEItJ1FsK4rwMgf83DuEwk4NScMZy+PwOSvaPBfIIguW4i+p9Ox+xYDzjxngGV3BvwN&#10;BN2ubDXU5hpPgH2YMCOZZTfzGH8Iw1HCy4nrDej5QySm3oiH9zTPNcJ2aI5mXbAM0zK8E0t4iyXs&#10;iceJ4CFDqlIvBFnJjOwhxMrQmly33RECh4f14mY98L0MOcoQsMTLqAU47VFw8vqnRwk+M2w/Zrbp&#10;/hrYT5ZhbEcpGpcbvWfeNjYfeKrorYZ3av6468ncy8FnTeCZo4suuujy7ycy/brul4awhleSrjr3&#10;es6Np543rul4c85Q3/IamDbPg/3EIri6FhJiatmTzIVrQtZbkqA99ixpBFSPjg80z0wie2nJfLhF&#10;8wEpbnsaAzEghAofe8MSHKt6cjMSYyE9VxoS9uQUpKghJgEaCfLTerZq2iUNgha/Iu+1oE0xJqIq&#10;DwtfZbaUrE0jeUVUcjT2EJWxGadhG5LxdhrrbkLL2XK4txkx8VQhWn4RT2Mfyk5/ONrKo9FZEo/e&#10;sjT01qShbV4iOq9LRed34tH3u1iYHid8rKGRluDnRhoaWVyyP4swxFdJ4ib1MUYDx96stmgdyyS5&#10;ZIailfcFbUaVIMy5phbjj1eh9SfZOHY5e92lYRiYl4GuqiScLZzF80Zj9EsZmPl1IbyPzAeWXwOs&#10;+hTsb87FyFN56HswEW13RKHhxkic/PsI1F8fg/rLonFeZjhlZ2AwPxsD5Vk4NzcBhy6j8afRb77R&#10;gMllSfAfl6EeGv1m9vCPVcO1oQKm5/LQe1MSGr6uQcnRBYSfeYSgWgMaL49E/2dSMPrFFPR/JQFd&#10;34hG67cIV9+LxNkfst5+b8D5pwwY3xMPdx+NrDmb95Jl74/DwKEQTK6hIX2ZwHYfDfaPCtD/iXR0&#10;lKSgtSRZzY7p+GoazDcT+p65Ao6na9F1SzLO/mAWzn85HA2X06jXRHC7OJxZGIWTnw5Fwz+GYuJ5&#10;Hm/XPODIXLgOlsCyJwNT++PhPMN218l7NJoKL2HBZ5bp3wIvhFvxrkjALg2wajdsJ5K6XxtOkngN&#10;bShFVnjGWAxhh+/F00AIVqq8gtxWgpupspaTBkHSxi5CtsobE/Acqtwn4u0Yl5lTSYAM3fWyvRD0&#10;RpeloO3nsTh3TTQaeY19V6XB86MF8Pzxcoz8NhvnfjULZ+8Px+RH+YRiAcNseGRWjknKxeuysT1N&#10;lsJyMBMtD0eg7oezcPRbBgw9GA//RtaPrPElgb6SR4X/IxUjRPXyeu2EMcl8LBmQZcr8pcs2qHrg&#10;f8ZhDseMyQDzlCSMlP+c1BE7JGNxcI4mwjOeBc9gEVxtNbCcnIu2D6pQ/8ZcbFsy17flkeJtmx8p&#10;/Lo+HKSLLrr8h0nd0rLUjx41/qLuhbLjjSuuwPj6uRh9PwuTO1KBpkL2ItnDG+QDf5I9twl5QEpv&#10;M5UPchoP9oAlyFfyhag4AIEJCRKUQD/28lwyNZZQI9l0JYmXGl4imKjZGvxNjcdLYKEyGNJjptGg&#10;UVHL8Ae8ORrw0LgQFDzi+pZAXHuIyi0iafFhSYB/MgX+gUyWNR++g7mYfokG9JdhOP8ZGufaWWgx&#10;xqKvNAPtpbFonh+J9s/Foe+H6Zi4oxjOV6vh31INKKNfyOMQVEZ4fSM0CqMsjyxqKL1WcbkTsJw0&#10;Ci6JHWHPFDbWzSjP28z9DhbD/TaN922xaPx2KE5cFcIe9yy0VydisDQLw+XZmFyYD9uXyuD90Rz4&#10;/0SjsNhIUMnG+Xsj0bg4HGfvikHbfYSIu7Mxc0cZ7DdWwfTtIgx9IgsT1QWYyiqFKbkUQ5m56KpI&#10;RdfnUzDw6xxMPE0jt6kKnqO1QP0i+PfUEoQKMHRHEpr/IRb1n4zAyfmzcXrhbDRdE4X2L8ai93sJ&#10;mLgpBfbHM+FfTt1IQ7g/S8vzcaYSOFkB74FSTGxIR8/K2RjZHQm7TNuVtY4Itr4h1lcjoWRTNez3&#10;ZaHna7PRMnc2OiqS0FeRi8Fa3oevEaL+tBCuOysx8ud0jNycBeufS+D6dQWsXy9B/9xUbpuOlsJo&#10;nJs3Cz3fS4L10TLgnauBtz4B0z3l6PlJCk58w4DTPzGg+8EwmDckw92QpBIq+mTmFAHZQ7hQ61JN&#10;y3T72bxHbHM04LLukgQwy2w6MeBBz4tnjAA+Ea7Bjhh8GSoiiAi8KJgWqA6Ai6g2jTtEAYufx5cp&#10;+zJ0pDww3M49xnYyRqgakGDfHHjP5WPojUSc/xEB5apQNFaGoqsyBpbPlsD0lQK0fikEQ7dFwb+t&#10;HN7TBfD3sA2PEcLUf0vaO/8nM+LJyYHzbCrG16Si57FEHPq1Ab1Ps8w7eJ4WtrthguS4BONrQ8AS&#10;kO6cIdSzbC6H1AXhjceS/46scaXSE8iK4gI6rCtZxkCSyHnUIqOEpTFC1IAR9vo89LM9nHg1DZse&#10;juvd/ljilu2P596z/eHqr2x6qLZGhqUDjw9ddNFFl/9YWff03MT37zB+feUdRe99cKdxaMPdxebD&#10;TxVb+94rgGVbPtyHc5RxZ7cfYK/MZ0qDczIOVjECZj4Ap2PgGA2Hgw9hURcf6h7pFYsHRWaViFER&#10;4y89Q/Z4gyqf3eJdEff7ZChcE4QDqgTpBnu7ktZfvB2eSZ5LDBTBRbLgShyE1ymBiTSqXQXwHivD&#10;9Nt5aPxpOI5cYUBTZQjOl4ehY34iuj4dj47vhGN8MY3eO0XAXjG+NJRduYQVQggNgOpFCzQpuNKm&#10;VqvgX+VZ0rxCPl6r30TDIt6Ytgq4JCfIC3no/m0szn8pBs1XRKOXwDJSkoLR0lQMldNoz82D4wsL&#10;4PvuFZj+fjn6/zEZPTdGo3NxJFofD0fv8mxY1y8AVl8L//OXwX1rNca+k4ueq5PQszANnVXcvjQJ&#10;ozVZsHzOCMfPy+B5rAbeDwgr+y4neF0FHF4E7+ZaWF4sRueNcTj9VYOqgyO1oTg2NxxnCGxdP8vA&#10;1CNlcKyohWf3XKhU8mqxQV6Pmk0TC0mS5pGZJlMpcPQlY/DoLHTsNWDwNHvq3fId66u3HDhbC++6&#10;Kkzfn4veb0agcYEBp4yhhJd0WK6ZC983FsH5w2qM/ChDQYvnxTnAS5fDc3cNbD8sxMgnk9BeHEqg&#10;DEPX1bFqgU88fgXw5qfhfoYQzc89VySgpzoJ5ysJYISb04SYrodD4T7E8g6m8v4EvA40+DLzR6ZU&#10;29meHDZRzfOgvA+EXRVgS0MenBknsCzvtWFOGS4SOCE8CDCrbS6qGq4UbwvbnCTic7HdqZW4CQoS&#10;uCrJH70TsgYSgX+gAL6zBZh4MxmdP4lGy1WRKpV/X1UcWsT793kC2M3cdmW2Cmz29UtaA8nBROAi&#10;3KtkfBLjxfYoC3T6hwloPcnwNKTCdjQJlvo4eDqT4O/TgqXVMJgko5RkkwQ08UI5JyOUSvJGt4nt&#10;eDoK1hEDPHzvFc/TTBp8EwSgEUJ37xx4mhZhdHclWt6vwPbH8/2r7w87sea+8NdXLw775ZrFUbmB&#10;R4Quuuiiy39u+eDJ3Kgdf8qI+eCm3ORtS4w/PP1m+a5Tr5f3tb5fZRr6sAwzm2kADxrhOS8BouVw&#10;DuZhpj+B0EGjx96wzFiQxHVOAQ4+iN2SY2Jchpyi+FmLSVAPWvY01dpFFgmYDIWNBmbGHoppRygs&#10;7Dk67DJUJN4ePoT50PWM84FtildQJAGWakFAbuMW13lfFnCqGJbluWj6eZiKoTh6WSjqr5mNnh+k&#10;wvpgJTzv02AfocFvr4Z3IAOekQTYCUQ2ApLMQpE1f+ThL9N17TRmdhpFmaVioZGSKdd+Gnd/Lw3n&#10;2Tz4PiqH+fkC9P82Cec+F466udE0spIPJg19RakYLI5BXzkN/0IC1Cdnoe3bYRi/KQXmJTmwvV0E&#10;14458B4isEgw7q5PwPX6PIzdnIeBr6eh95pEtFZFocE4G03zYtD5xRSM/C4X1ucJj+yty4wmtJfB&#10;38n3DXy/0YjJR9PQ+sNZ2oJ/80NwZlEITl5nwPnvh2Pq9ix4X62Eb9tl8B/9JMtPPb0QahG+86Xw&#10;thDkWml0WzPh6WcPXGJlZIbUIGGmPwqO3mi4CTj+MRq77mrW4XzY3qlG228S0PSJUDRWGFjeSPRf&#10;mYrhT2dj5Cs5GPh+BsZuY5lf4LFXz6NeAe8LCzD5y0K0XRGG8yUGtNWGof+zCXD+ku3oft6XJxbA&#10;ft88mH9bg1HxUMyJxVBtFrrmxKPpsjD0/Cge9jfz4T+Tx7Ilsy2It4GgzHbklJTzYqxlOGgmgu1K&#10;PHVaYLeX91DFqxBMBGDUWj2XqDYMFFQNZrRAc76KF4btTUuax+OIV4OvanabNUxNQ1ZDpNPiAWHb&#10;GMlQgdyWVclo++1s1H06BMerZuPYnAgcvSIcrQRX8yu8hsOEF8Kgyi5NuJcV1mUWlKQwUOtSiXdH&#10;hk+tEqsSzeuUFPsEbMmhMirDP4Q2ieXh/0u8obZJAbgQ9d+QzLZ+mRJtl84FwYtAqtZ2IvR4zuTA&#10;W1+Ksa2FOPVKOupercauZ2pN2x8u+HDLfRl/3vZA9nV6wjhddNHlv5XUP5+Xfe65vO9S3zz3SlVn&#10;42vzfPXP5vtHts7xo+NyGrpyeAgyzuF0PtD5YHYmq+BerxgTFRtAcBGgGecDmhqcVi0qrn6LYzbM&#10;1BlHGN9HqKUOJAusz8Se5ngKH9w0qnyVcX55SMusCAf3k7T4Ppl625MNz5FMjL+VgIZbCS8/MaDl&#10;thhY3i2lwV0EtMyDf6gcvqlc2Nlrt9siFSRZnVSBJRojlyUKzmmZvREFv1UCF1l2GhFJ/qVWBj6b&#10;gZkPk9F3RyzOfzkMHZdFo9uYgIH8HIyV5GC0Kg1DixLR9/loDPwoCqaHkuB4OxXeA4SrZhppWdhw&#10;pFh5L/yHK+B8txjTt6aj9xvhaFkQgtYSGjhjDFrnxqHvb7Iw9acC+N+sAA4VE5zSaZwTICte+7rT&#10;4D+UBwsNUM8vonDuU2Gorzbg7LxZaL8mBoPfYw/92RJ4V5dw3xL4G8rgaauBu74azi1lsL9RiNF7&#10;0nDmx5E4+B0Dzv0+BBNvpsJzjGUTD1uv1LcMF9IIylTagRzWbxWwp5rXlIv276Si+ZoE9NTGY3BB&#10;MiYILdNfZR38OAFDd0Vj6OVo2D/itZ4klByYC+vL+Tj3PRrxuQY0V8Wja14Keq5JhusnFfDfUgbL&#10;nwtgu7MUnptrYP9xFUa/mIvWy+JwokqCisMxfkMe8DYh6GgNJFOuDF0Gk8WJl06MuWRa1lSGJCUm&#10;SRvuCXrw/k9UAEYN21wCL+KhEegReJF1ocTr4pXlEAjbEuAq7USmI8tUaUl/LykGvCdiYX4vCq23&#10;G3DyRwac+DHr+MYojLEe/Acr4e+QAPlUNWvPzvZulRlQkkFYPC+8Hm2WlAYnMmwl1wMb2yK3tdnY&#10;XgldFr5Os92aZPYQ26lDpmvPJLCc+exIFMDSmQFfjxFTJ7IxuDMX3ZtKUfdSqW/7Q7njm+7PO73p&#10;kYLlmx4t/tHah4vKAn9xXXTRRZf/3iLj3rsW51ftXZx32Z77Cq899HT+LWe3pa08sy19//CBhRPm&#10;szSS54vhbqPR6cvReqQS1CjrDpnjFdA4TeKO50Of8CGxBR72Hl2TEkAoieYkm6fMZhLXN2Fikr1J&#10;7u+XNXgkcRYNigzlyCwJl8xAstJgyKJ2NLRyPsuxZAxuCMHU3gh4z9PQ9Wdyf0KVBBrzuGbuZ+FD&#10;f4a9XTPVQsNkk+NJWQhHKr8Ie9uyXIGTBsUzHgNfXwpcOzJx7vZQHPy8AacXRKCxJAJtpZEYXpSB&#10;yW8XwEFDLKsE+7fOBeoXaDOPemiohnjNEzIVPRa29mT4jpXA8VIBhv4xAZ3zQ3gMA86XG9B0WSha&#10;vxmNsfty4N9A2KqbA7SXwj+YwetLgXuC9dhSAtfaXIz+KQ5dXw9H48IQNM6NQPMn49D5g3RYHuA+&#10;710N/+6rVBlkUc+Roylo2xiL5udmo+mmWWj4dijqrpTZT2E4fNVs1H+LoHdvKIY3sx7b5F6l0mCy&#10;x857pZKltRTDs7cQpqfS0P23cWiZk4geYyaGClMwVpOG8evTMPALQsuTUZjelQhvK8GlvRo4NgeO&#10;14sw+JMEtF0Zjr6KZHSWp/I6E9HwRYLfL5IxcncmzI8Tsp4inNy5EBNfy8SJChr8RQac+kYIRu5I&#10;h2tlJa+FddlXwntDiLOy3Yg3ZIYgofIAEVQILZKnRYaS1JAPAeBC3FRQlaflks9/oeo3BdQauCjP&#10;y7Qck+2Nv3mU14WvNrYJqgwdqRlnVvEohvO8Uay72YRt7jsUB397IqFV6i+fr6yTbiMwWgj3ZAoc&#10;5jjYCed2ewzcjngCC+FnQvYXzwpBhG3OOxYN9zj/A/zOPh4F87hkkk4mtCSw7RLAeQxpFxglHHdm&#10;wlWfBvfuXFg3V6HjzUrUPVfl3fdM0eSu50r273mh7OH9j+R/9tDrKXGBv7Euuuiiiy5BOfhcztyu&#10;dSW3nni+cMv5NwtGOt7JxfD6HNjrauFtngufpOMfZw+UD13vhDyc+aAfl+BImX5Kw+AIVbOKJKbF&#10;JkGHNBqykKLEBsiyANLjlunWypgQQsSFr4JpuY3MfpIcL37J8Dour4QemT6rghNncxselzBio2rB&#10;nNKbZi9XetY0UJITQ1LpeyS1PY2Ytt4Sf1erWtOgn6HBfiscTX+isf8HA7r/3oCR33G/p7KBTTTA&#10;hDYMFMPG81tmUuG2ZcBjSoB7lCAwRiDpMsK6uwi9j6bhzNeicWaezIAKx+D8SAx8NZKGmoCzPhOe&#10;1ny4x/g6RdCRYNDeNEhWXRwog+O5XPR9PwKt1xB6CB/tiyLQ8+UkzNxVBqy6htt8Htj5aUyvnIOu&#10;19PR9PIsHHuJMPBaFKbeqYH/sSsw9feFaJ5PkFkUhqYvzcLQ7TSUmyWOp5D3IgcuntNhImyO8brO&#10;G2Ffl42OP8/GmS8Y0FgzG51lKeguIYhURKD3kxGYuSELvndomE+Uw99PwJA8IIfK4X3FiK6/i0JD&#10;RSjGKgg5BRloKYxE02eiUf/9WRh+PA/+TVey7j4B13NzMPiDJLR+gjAlM6I+bUD/bbz2NYSx4wTC&#10;9iLCawZhNho2WZPLImsYEXp5f9QUeqoArbZ8AKGCbUTNClIq70MIr/JK0KGKh+XjKqATwlcNXmTR&#10;SLX+lgIiie0i2Ki4F7ZHthsfjyWeEglU14aa2I5VXhWWjdtKewxme1bB5iq4OFYl2rNMRsDO7zxO&#10;WWNqNuy8Hp+s+UXwUWsaTYjHJUrBtMOSAJs1jW09l2UpYHvgPRqoJazM43+qDDP7izCxoxT1r6d7&#10;Gt7KGzr4Quaesy+X33v0yepv7V8yZ8Hhx4vTA39NXXTRRRdd/k9k3QPGvI0Pldy05r7Sw2/fVdn1&#10;zoPF01teKEDdygJ07iiCpYHGrqtQLSyJ0RT4ZZrmZBJsfMjLonp2G40Ae9UCFhJIK+s1+ZW3hgZF&#10;jBR/l7WPZIE4mUrtpIHwmiUFOo2xxAWw960t8KgZHMnnIT1nbbaIGDIaPumhm2gwZAq0rAE1zt/4&#10;WYyQxEq4xHUvQwIECRAoZMjGVZ8M+172rPfTwJ+gtqWzd5xCMErChC0Gw45ZmHAaME3jZiOceWXI&#10;idDm21+Dyadzcf7bUThWE47GOQlo/2Q8Jn9GSJDhobPlsBN8xmmYTS5Z/Tke3qFs+JtLgb3VcC4t&#10;Q8ePolF3FeFpUQiarwhBzw/Y437+amDz5+Hb8gmMvpyPpjtjsPcGAsCDs9D5fgomZejoFMFm/bVw&#10;3zkfHdcl4+z8ELReF4ahPyfAtSUHkh7fx/vgHk+Bk6Am+WLQUATHymz03iRTtg04vtCAM3NmK4Bp&#10;IWQM/yIe7ucJLezp42wN0FtJw1oG3+lSjDydgpZvRaLnqngMlaeiOy+OsBOF1usJPLfHw7mBcHOM&#10;RriB5dp9NfrvzcNhAsthOcfnI9HyIxrtVwm6JxYAg2wnkpHXxDqn4VezfCxhyusmECqJ14Izi2Q4&#10;UQ2/SMyLAhjN26LagIKaSzwtgc8qYFd5XHjv1Xu2rSlpAwI64iGUmBc5HreV/XhMLWZGYEWGmIL7&#10;cptpaXfaEI6svC1eRAnGlTW3HDNRsJli4SBgm8eiYR5mOQlIkLT+hGwX24pb1hWSJRVM/G6M4Cvx&#10;WR0F8NZXw7KjGuPvl6P//TKcesE4dOKZirfOvJZzw5k3cv7x9Gu5l0um7cBfTxdddNFFl38vefP+&#10;ojnL7it8cNl9RbvfeaD00AcPZx7e8UJCS9PafHffVvasT14J95FauOpoyCVGhFCAgWR4ByMJFgQX&#10;Uzh7n4QY9lol065MDZUVqb02mZodBVlvSabAKgNCuFG9cPmdqqV1p3GhoVPDA2KEAkZHYhx84/xM&#10;cJH1kWQ4ys5jSyyOZCZVqyHTGEGCMiUVPgHLN53I4yXALynmzWHabJcZGiB+dtoj1Wwqr/xuzgCG&#10;84EzMtPHiL5/isHZa8W7EI726+JhuoXGf80VKgOtYywD064omP3hsLh4rBkC3WAB66UE3hUEgptT&#10;0PTlMBxfEIrWT6Zi5kc07A9+Ad5nr8XAQ4Wo+9NsnLgpFJ2PJcO6sRRumfrcW6wCq73nqmB5Kx+D&#10;v0pG0/WROHf9bPTfEAfrKoJjRyb87N3L0hF+E+tcssSe4v4rizD6R27/mVk4VU5YmpOIFsJI19/F&#10;wvJoBrxbc7X7NFQM/1AufP05cDfmwbGxAD03pWBPjQHnyqPRVR6DprkhGPtpChxLCUlHWKb+MsIq&#10;73P3PPj3zsfg3Vk49FkDjlxjQOM3Y9H1uxTY3ycMNc8h0GbCxjqWtPXOMd4jQqbLHMF7Ew4b76uF&#10;91Jy/6gZbYSKC/f+Eg1CyEVPixaMq6k2+ygIrGqRSB5TBekG1EfoFeDVIEgDHG0f7j+lxXCJ90Ti&#10;brymBL5P5/ssbivrDckQpwSFh6gYKuekNivPayL8yVIN3YSVHgLuQA78HYUw1+VicncORrYVoHdd&#10;JU6/WTm25o+pJz+4KfXQ+zek737395mPrLghpzbwt9JFF1100eU/QELeuz9hYcMHlTc0vF/zavPa&#10;yvfb3jUe6/qgxNT8WrFteFOpw3m8CvazBXB2ZMM3QIMpSeMmCQXj6VosjMywoHFzEyDckptjWoI2&#10;CRfTAhnx7EXzdxoRlV8mEKOgTYGepU15VQZJM04emwEeJ42Vg7/JFG8FQnHsSfN4MzznTBpf47ld&#10;FKzOMLXgn6yA7J2MZ3kS4ZP4ln4J8GXve5RGTGVeLQTOl8K6Lg29d4Wg7m8NOPolA/r/mArv+9Wa&#10;d2GgguVMpVGWadkyFCbeJpn9QwCpr8HICzk49m0DDlwVgrOXp6HrkyWY+OYCjP6gFq1/n4QzPzKg&#10;95HZPEe2WvgRPYSK4SR4h3nNrCd08fzvJ6Lzdwac4vkbfhAK07P8/gTBql+bPoupTGAwD2gog29D&#10;JQZvT8Xxaw04oaadx6P3ynRM/bIE9hcJXMd4/IEslpFlnpJ8O6lAHyHjaCpG3kpG/W9mYesnWF5q&#10;4zdCMHwb62Udj92YwzpKgWc8Ce7RDG2I6WgF7K8Wo+23KTj0lVAcYt10/i4JtmU8j8yuGuU9N8cR&#10;WrUkazKM55+SJIrxypthZ/2LxyW4BEUwwaFKkhhQ8d6poUH5Xqm2rQJZAZMgnJgJIbynytOi7sVs&#10;NbNIAZHkYeE2COQt0qZai+dF4IXfyfEJ17KukGdC4pykDUax3KKRBBoCsEyz7+Y1SzxU62Ww8N7P&#10;HLkKpkOfwIHX8/xHllU0H36jbMOxZUWvNrxTcVvzivJvL/t9vDHwX9FFF1100eU/s9QtLU5oeCk/&#10;6dwrJcbmzaW3NGwqaTy/udp16r0Cb/OHeZg6UI6Z+iK4m8RDkw9/t8AMjeF0moIAx0g6rKPsvU8m&#10;07im0vikETySaUxiaXDYO5b4CBocyeMhAcQS76Ly0sj3NEgyXOSmMXLTYDqt0YHgymg4nJFwOsTD&#10;wl4+DZ4MRUn8g+rVy6wqmQ4ui+JJPM9YDFwjMXCOEgxGiuE5W4Sed+Jx8l4DDt5C2HgmGZ4dBI3z&#10;1fCOFsNpYfkIWGAPXhYL9AmY9eQoUJh5PQ/nf52AA5+ZjX2LonDg8mgcujYcZ74bjv77eJz1AjmE&#10;pM5U+AlQPkkXb0nkNRIqZJ2l5hK4d+Rg4JkonPg94emfQmB6s5zHngt/G8vWn0/QIch0FcG/vxjm&#10;Z3PR/MN4HLrGgCNXh6Lh+ggM35AJ3/u1QF2lKpeUz2OKYllZnxNx8MuihJ1FcBwswLkXInD4LoLS&#10;/aEYe4e/nRCjTfgcEaAkVE0nwDueBk9vHvzNPOeRMlg+LEbTvXHY+2MD9vzEgNOLQzG4IhGOk5nw&#10;dPO6ZKaVAIHUi4mgKMMrct9mJG5JuxcylKjuibovVPGgUC8MGfI7iV3xC4DwM/gevH8KXAVkp0L5&#10;nu3BGgsn24ldFoScYZvhZzchyD0VAvcktyHUqoDeSe47wmOM8b5LYPdYPKEsiSBIsBtJg70rDe7O&#10;DLgbcuGtX4jetXO9zcsu85594wrPydeqHS/emD727O+zBpb+KX3LY7/K+uZifaqyLrroost/H5GF&#10;3nYvyzMef9VYfWxZ1hcOPFz027pnjatb36wY2fdwnuX4s/m27g/LYd1bA8d+I9xnZXYHjbnMdhrM&#10;UCsveydSYR+LJdiIWz9R5Z9xyuwQi3hlaKQmJFFeBFVmeAg8CIwEpssGNBjnoJLpSTzMBHvp42Ha&#10;GjoEF68sdDkeoZYSkPgMTEUSnmYThiJo1OLg66VBO52Mse1hmNwaCsuuELjOEop6Y3lMKrd1SN4O&#10;GlmHVTxIyUAvoeF4IUzvZ+Pc3eHYT+N+5BcGdD4SAccaAsMJ8aykEpQkwJNld0bDRbU5Y2BzxMMp&#10;ADNGSOgowMyBNPSujET9cwa0rJiNsUMJcPdkqUBdD0HPK4a3IQ/m97Jx/pZY7PxbA7Z+04CGWyNg&#10;XUsAOVcB31AuwY5QYed3koreEQqPTQJSBdii4RuWWUpp8PWlwtfPc5uyCAZJcNpYPjsBwCmLBYbB&#10;MRUBO6/ZKen+JwlYMvzUXAjHkUxYdifDvCcBlhNxcHQSCMSTYYlTM41kmFDW4JHzuSb5nSkerhle&#10;h2R2lvwrgcSI4l1TnpgZgonEPonnZIKgMU74GOX9GQ1nOQmLw1HUGJXfBoQr/yjBiu1EZvxoXr0o&#10;zQMj0/4nxaMWD/9ACttWNu9NAaGtArIWkaepAI66IkzuL0PL2iKcW1k0cPa9vKYz7+Q3tqwu3Xt6&#10;2fybjr08b+57d+WUPnNDTumTv8rNYdOWNYH0dYF00UUXXf4nSd3SrOhDS8rjdj1UlLH90YKfbHu0&#10;aOXOx4t2HHgip751ea6p8fUM99CqXN/o2mwMrc+A7VAZ3C2VcMu01WmqNQfOyXj2sKPgcdBQ2dib&#10;J3DIbA9ZHkBbE0YCMGNoJMUYEk7MgSEnGkeJu3DRkNpo3Bx2icEIh0MZ6SjYXRGwuGbDLLEzbvbM&#10;XVE8nuQDSVBZYmW4BoNxNNo81xjPITlmZCkClSV2Fo29ljBPgjdl+jL6smCrS8TUXpbxBPdtoHYk&#10;cn9Z8VeGtmQ5A5bJTiByEn6oshaUhceQRfz8kgdEgkD7omFtj8D4OQPGWkNglyGuSe5L2HILcA0n&#10;wt+UChtBp++DSHS+G4rxHfyuuZjnKoJHPCbThAaVKVkW92NdEGB8LLeKAZGhkul4vk+Ah2WX+nTO&#10;hMFiCcWUNUTlJplknZgJGg7WoV08GiyfttwDr2OIZZVlKQQqZE0iwoOdxzYT6Gxu7bpklph8r85D&#10;eJHhQRfPq9bqIfQ5WA771CyCoMTAsE4kU/OUzDqjSpDsDOHEpE2NB8EKtiTeRxmC4v2U49oJKNZE&#10;lp3fT/B3gauRMni7qjF1ygjz8SqM752PhrfLPIefm+s+/EKt68Qr5aYN98af33Bf4rq1ixN+uvO2&#10;7JRAM9VFF1100UWX/zNZ9WhSwo7H84uOv1J2/dGXSl//6Kk5dZufKjhDbTj8VknvyfcrLPteTUDf&#10;tmKY9pbBerAC9jM18LRVwtdWBF87DVYPdZAqQz8TkrxNhmRokNUwk3gQaLgJC7J+k4q7sGkJw2Zo&#10;jKcIIibnbEwFFsuToQyVAG2ckDLGY4zT4E7EEhgEjCIDw1QS3CkBwDzuVCiNpwxt0eBO0sCPhStv&#10;ACYJBUMRhAhNneP8nYZYIMszEQrnBI37pIFGWosBkiBmN8FIljdQ3hGTbK/lz9FiTwg1wyyPDDfJ&#10;sM5YkoIcjBKYeqndvPaebIJLPnyjmTxPsjqWk+WyTIXAJiAnwyg8j2+c5R0VD0eoGv6CDKMJAM5o&#10;3hanzBBiXckMMQ+hx8O6c0uiOZYZSkOosm+EqmfXeBSsBBibhe/d8TA7CISy8CLr3i+zzsTzJVmc&#10;xRMmQ35mnpOA6WF5fBJMbZVhH0KKOYl1SBgZl1ljkstG7qcM52XAP5QK/4BcZzb8LQXwnS6Bi23B&#10;tqsaps2V6F9VhgPPZ2PXM6XmNfdn7Ni9tGjpnlfznt/xTMlvdz1WU7vjgdqizQ9UFnxwU25UoOnp&#10;oosuuuiiy7+/7F187ezNT+UX73i09mc7Hp27fNeSmhOv3VTb/fpN1b3v3V7au++5qr6uD2rGut4t&#10;sPd/kOOa3JrtGthW7Bo7UObzNFTCe84If7MRvlYa9NZsuAez4BpKgaM/jpCRzh69JCPLpsFkr31a&#10;PApR8I/LdOxQNRXbOzUbdhpdiwSF+uJhdURqhpkG3uOOhY2Q4yZ8qEBRQoJbvArTMbCbqFPiYYmj&#10;yquoBLKGK6DyqXwjYTwXjfoYjfkEAYdQ4yZsyJCLi3DlpPGXgGCXANgUyyV5bLiNf0yUht4UC78M&#10;0cyI10Sm7ornh2AzQaiRGTKSr8TM8khGYhthyMr9CBJyXkzO4vF4bjXNmO8JZD5eq8SJuKjKe6Vy&#10;9kQSduS4PBcBReKE5FyyZIN9KkJ5UaTsEM+IjcBhI2RJZmSW1yHXynqSYTzJE6TW7JlKUdDlIXxh&#10;TGZppcHfxfvQmQl05cPfmgfH6TzY6qsxfbAGEztLMb2zhmBSNdPyRlF/65uFva1rcpqPvVix96MH&#10;yjZuusu4cdOdhRs33lm0Yd39xa+uf6D4JxsezyhavNgQGmhCuuiiiy666PKfTwBDyEdLyrOPvVqS&#10;e+zZktyDzxTnH3608G+OPF78wtHnSlpPvbjAu+u+Iv+Jp6r8Z5+u9re9UuEfX1MJ655amA9Sj1XA&#10;cbIIvqY8eM+nw9OSAE97LLy9hICRTBrdArhH82Hrz4BTct1YsiFTsO2Sy4RQ4HfEqsBRWcHbPhkL&#10;q4mvlhTYrKmwTGtBxE6HDFGFq1TzspqwCiKW5Gli3KluGyFF0s/bJQW9LMEQCrNTlmMIg4XfWW0h&#10;sDtEDdxXS/hnt85Wa01Zua1V0s/LKt6iVi15oIXnmLbI8M9smAhdVkKXwJBXPD1TIfDwN1mXyikz&#10;dmwsB8un1gOSmTkWDVyco4QYCbiVmB5LKvxmWaRQICUVXnMSgYd1NRrD+omHYzAezn7Ci6y91J8N&#10;b2cO3Ofzge5SOJuLMNNQBFvTHJjqajB1dB663yvyN79c7D//TIX/7GPl/iMP5fsPPpbnO7O02rXl&#10;jqyWbXdnnzz0VPH+I88XPXDs2fyqwO3WRRdddNFFl//esvSXC8PW/rGo7MM/FswXXX9ryfwtt5Z9&#10;ds9jxYs3P5i5asuDWfu2PZTRdvKR7Mktv0+wH7g5y3H8zmxH27Mljr5lRsfw6iKvY28lpo7MR9f2&#10;cgzsKIPl4FxM7SmD7Vg13KfmwUuD7G2sAhprqNVAE9+3VQJdfN9XDgyUAsPU0TJgXF5lenQh/EOE&#10;IPE8yLIM45JtOB3usVS4RtPhHCNETWTBO5kDrykPMOWogFpMyBIK3HaSr5PZ/C4XmKKa+H4yHb7x&#10;ZP5OuJhIUe/dPK5rIgeuqQICSDG3pU5Qx43AiBG+IZZjUPK5lLCsLFs3y9bJ87UXaJl82/ldeyX8&#10;7dXwN/N6z1XBeXoObCdrYTsxD+O7yjC1twozB+ahY3Wxu+vDKkfL69WO8y/WOs49VeM4cGuu48jd&#10;hY599xTbTz1rHNh+f+7OTUsy3tn0aMbtm59Kvm7/HRULdt5aMF90/R+z56+gbvhTRtGq7xhmBW6h&#10;Lrrooosuuujy12TVb9NiN/wsJmPDDekXdM0vUrNWLkn4zLqnM2798OG4JR8+krjkw4fjl6xfkrjk&#10;1OvGJY3U+hdyn6l/Ov+jc09nDx25O8Nz6M85vrP3FfnOLSn0NT2d7zv/crav5TW+Li3wNb9a6mt7&#10;s9LX8Valr+mVQl/HO0WY3j4HE2sLMLOpFFObKzC+sRzjm8ph2lqOya2VMG2pwviGCpg2VmNqYxVf&#10;ud3GMkxSJ7jd5OZKKn+nyneTG4qoBXxfyO+4LY8xxXNMbZsD07aFGOYxRraUUCtx+vVcX9vyKl/X&#10;inJf9zulvs7XSn1dr7CMzxT5mh4v9DU8Vuw7taTId+T+fN9Ht6b79j+Q5TnwaH7LznvT3zr6csFj&#10;+5/NXrL7yfQlmx9PXrLtqdQb+XrF5hfSMnex7nbdUBTQ4Pv0jB1/qo0JVLcuuuiiiy666PIfLVhl&#10;mLXht2klm27IqBHde3uu0sMPUR/PrTnxeDFfiwOv/Pxswfz9j1b8aPd9BUt33Je/Ysfi/BWb7spZ&#10;sf6OnBUb78peseXu7BU77ipcseNu44qdd5Ws2HmHccWOO7jd7XkrtnA72VZ0y905KzbfnfPmlntz&#10;795xf/4vzz6b//NTVHnV1MjPZT8/wte9T2X9fNcT6T/ftST15x8tSf3ensfSrtn7TG7NjseTas68&#10;VFxz5hmW7yGWT3Rxcc2O2zOUbvpTRs2aG2JqVv8utkJPba+LLrrooosuuuiiiy666KKLLrrooosu&#10;uuiiiy666KKLLrrooosuuuiiiy666KKLLrrooosuuuiiiy666KKLLrrooosuuuiiiy666KKLLrro&#10;oosuuuiiiy666KKLLrrooosuuuiiiy666KKLLrrooosuuuiiiy666KKLLrrooosu/zbZdXtRxqab&#10;cnMu6B2lObuC+uDcnCNPBnTZ3Jxdf6Hy3T/TD+bmnN505QWVz0r/2rZ/TV+m8ny77pCyXNRdUrZf&#10;UW9Kztn/h9Ssrb83RAQuQRdddNFFF110+e8kMBhC1twRnbV2cVzZ+rviyrcFdP0f8i7bdFP+Lzbc&#10;VPDClj/mL9tyc9Gy7Tcbl310a8my3XeVLNu3uGzZviWVyw48Xbvs8Mvzlx16Y/6yfW/VLNsb0AMB&#10;PfRW9bLDostrltWtnL/szLorNF2vvdatXqi+P/H+3GVHuc3hZTXLjgb0mOzzbu2y+nfnavrWwmUn&#10;ls5fdvRZHvcRKUfuso9uyVq269acZbv/yPLdmLts2405yzbfmPHaR7en37jljszL1t+VUr76ltTS&#10;jYuzogOXrIsuuuiiiy66/GeUvYuvnf3e7WUVK28rW7TytqJFa+4uW7TmvrJFO1+sXrTvzepFh6n7&#10;lmYuWr846mvr7k958sM7Y9auuitu/fq74tdvX5y6fuu9aTvPPlPYceKBAtuOm/Ocu24rdu653ejc&#10;d6fReXCx0Xns4QrnsefnOk+8usB5Ytki5/F3FzqPvjfPefi9Oc6D79Q4j74zx3mc74/z/fF3qp2n&#10;V813Nm680nl+4xXOhk1XOJs2X6m0YeMi55m1852nV89z1q+qdZ54r8Z5klr3bo3z9Ipa55n351Hn&#10;O8+KvrfQeXY5t32t1ln3Qo3z0IMFzr23ZzqP3lPgPH5nofPgLUXOj25OdZ59vsJ+7KHs7l335Oxc&#10;c3va+g9vTflw1c0pD62+JeUzSwkxexcXRHbvLYhs21qie2d00UUXXXTR5T+DfPBkbtTOB41f3/ZA&#10;4Tvv3lq8b8Vtxfs+vLN03/p7y/btfbVq37F3qvcdfLN635G38/bvX5p7+vS75ZZ9z+d6tj0Y6927&#10;JNV7/Oksb9OLyd6ZDwsx/l4+ht/KwdiyApjeLYbp/WJY1pTCsbkS1v21sB+dC+vReZg5XoOZkzWY&#10;qq/C5IkKTJ+sgrmuBuaTFdRyuBrmwNNcC1fTHDhaauBum6tU3juba+A4Xw1bYxVcdWWwnyiF7bgR&#10;tqOlsBwuxszBYkwfKIL9UDks+0tg21MK+85STK/PhenDLJjX5MH5fh6s7+Zj4s00TK3IRucr2ah/&#10;Isd7/Il8785Hkj0nXzVOHl9a/NH51cWPt28tv79pfdH9jevybj23rvC7na8VfX7v4oTrDj6SrHTn&#10;4uTr3vtd8nUr/5CudNUNqQtX/TYtNlC9uuiiiy666KLLv0VOPpWadfqt8sLOD2tqm98r/+q2B0u+&#10;s+3B4hu2P1i4c/sDRd6tDxb6dz1W4j/wbKn/+OvV/jPv1fob19b4WzZW+Xt31vi7tpdi5tQigsYc&#10;TB0th5XQMX20BJajeXCczISnIRP+phxqHnzncqnZQEsO0J4LdFI7+L47D97OLPi6c+Dry4GnJxv+&#10;7gygLxu+Hu7fmwX0Z1L5XX8qfIMp8A+lAkNpF3UwWamPv/v7U3icNPh6U+HpSoG7M1m9ejq5fw/P&#10;0cVztfF9B4/blglvI/c5zXOdZnnOFsF9ogC+UxXUWrhPzoH5SAm85xZi4mitr3d3pblje/lM07qi&#10;mYHdReODG4ytw2vKTnUtKz119rn8UwcfTD518KHkU0eWlJ9a+6ecUx/8PqX+/RtSN664IeVPq29J&#10;/dLauwoqNz9QWKD0zkyla/6cnBu4HbrooosuuujyP1MkPuOD2zOr1izOqNl0f87cd+6M+MLyO8J+&#10;/OatYT9/766In+9fEv3zvdR9S+Ju7P6g+rnm9+auaP2gZlv76qqG3rUlbQ1L0/sblqb5O5ZnoufD&#10;AvSsL8TY7gKYDhXDWl8OR0MFbGdL4GmpgL+rCt6+Avj7aPiHCoCJQmCmEP7pXPhN6fCZkoCpFHin&#10;CBCmRLhMCXBPJcI3TdiYSADGqRPJ8I8lwTcaz9cE+PidfyIRMHGbSULKRApfeZxJbmuKo0bDPxnF&#10;76mmCH4fyffyGsF9I9VvPv7mH4+GZyQa7qEoeEdi4JHjyjFZHvd4vPrs5XncY1SewzOZDO9kFrzj&#10;+XANZsPZT8gZ5PVMGIGRImC4DBioIGhVwNVUDOeZAnhOFMNxoAi23WWY3lKBwQ+MaH0jC2Nrq9H2&#10;6hwce7QQu+/LxdHHigePvl12euOD+Rs2PVK4Yv19eSs23pGxYv3tGSvW/Dlt6bqbM368/tbs+Ttu&#10;z6hZf0t2+arvGGYFbqcuuuiiiy66/PcUrDLMWv6njJgP7s+d8/4d2Xd+cE/O+tWLc7duuT9n+45H&#10;sk++fXt4z/6lOQP7Hosf2LskbqDupZyBtvcqh0e2LLC2r5rr7tlQ67UeroH9eDWcJ0phPZYDV0M+&#10;fK3F8LQRTnqy4B8goAznAWM06CPyPhsYzSGApPFzEgEhHq7xGNinomElUJjHwuGamgXnzGzYzWGw&#10;2yLhtEXBwVebJQyu6TC4p8PhNoUTHCIIDhF8jSLkEDYmY+AigLgJK+6peLgnCSL83jcVQTCK5Hvu&#10;Nzmbn0MJSKHcPgQ+KiZDqbM1HQ+Df1SUYDNKwOExME34ofqmo+Gd4TGpzplIWFieGbOB5ZoFtz0B&#10;Hithh+Xz8dwewpZrIh5WQpB7mAA1ms7rzSSwEcrakwhxhKsW1kUzoa3BCM/pEnhPV8J9aAHcBy6H&#10;ecd8OI5+CoO7FqHuvTLPvldK3DseLXDveaTQvW1xurtpaZn90JKM81tvy/lo8y3ZW9f9KXfVuj/l&#10;3CpBzzLctPeFqtgzy2tjAENI4Hbroosuuuiiy38tWbzYEHrgoZK0o8/UZDRQT7yUX3z0xfwfHH4p&#10;/+Fdj+etOPRCad+eJwu8x54t9R172uire6HA37QsGdN7CzC2Kw8jH+XBLPEfx2lgJZbkfDUNcCl8&#10;HSVAbym8Q8XwjefDO54FzzihxJRIOIiHd1oMeTx8lkT4rAn8HAvfTBz8liRgJpFAQeCwRMBhJagQ&#10;WJxTkfw8m7ASRjgIhcU+CzYn39tmw2wOgctqgJew4JkyKABRwEEoEW+K3xQJ9wQhhRDj43m9BBeP&#10;fD81G35zJM8dRiW8TM+Cf4bwwmN4p0VDuB1fBWoITj4BHIKUj8cDocpPaBHosZtYFpbRZguHwxkB&#10;myMKFqcBVpcBdns0y8zy2XgccwzLQaAZ53EnQqmz4J0glI1TBa5YPi+BzT8eS1hKVkNant5M+PoJ&#10;Mn1lhJtSoHMuX2vhbKmFo3khLKcWwHpwEaa3V8C0JheOzSUYfK8QZ57O9J14uMB3/OEMz5mnsvoP&#10;3Zu15tjLxU8cfaliyZHnyx449LDxu3WPFucffagmY8Pt6Rnv3ZaQFGgSuuiiiy666PKfU44tzy86&#10;9p7xG82vlf/p+BPVzx9+rPK1E0/XvHbsmYqVLe8Yz9W9Wjhz7OU8R8f6agxuqcbYR6UwHyyHo94I&#10;V2MOASUdvt4s+Hqy4erKgHdAvCb5hIY8eMb4vSmTRjkVrrFkwJymDLOLAOGfiVJG3zcVztcIgop8&#10;R3ggHHgIHR7lPZlNcODv5jCAQAB7GPyEGK8lDB7zLLhE+d4tHhczgWaGEMBXUfeUAEeIAhENRngM&#10;Hscr21BhDSckcV/xsPCcwf2UEop8ZlECEFU+ewhGHn4nv3sIKG7l4RHYkeNE8PsIuGcIH2ZN3VZ+&#10;Fq+QdRachC0nv/Pwd7kuz1QE4YdlmGKZ1PUThKYJUnzv4XdSLoGoYBl9BCv/dJwCPhmG8oylwi+e&#10;molceMVbM5bLOi8GBgmKXUXwt+fAy3vjEy9XfSnsB4ph3l4M2+4qdK82uo6+VGg5/GK5pendK6Ya&#10;Xqw5fezh0veOPlzy2pFHyl7dcm/SA+vuTvzq5ruSKzfcmVAkUBtoKrrooosuuujy/16e/X1JxOrF&#10;ZRX7HimZv++JkvnHXjR+5vjyvMdOLC88Xf9OyUjDixXWumdqHOeWVjtalxc7p3fVYHpPFSxH5sJx&#10;di58zfOA9hqguxzoLwCGstRwh0+M6WQaQSVVM64yJDIdr9Q3k0g4iCNIRBFQYggrEltCEKGh9ppo&#10;pAkoPhpqgQt5FdAQD4d4JgRigt+JJ8R3iQdEwER5Qvi7h/ChICTw3kfA8BNoBFL8FvmswQgIEn4r&#10;gcRiIAwJmHAfbuMjVPisPA9/9/I3jwKWi3rxs0CMAAyPHVABEp+FcGElfPC9QIx8drMsaht5VeWS&#10;V/6u4EW+5/XJ97IPQU6GmlwEOLeFIGQj+BDSPDZel5XnE4ixRnKbSG4Tw+2prEepV69JVLxI8az7&#10;WICvmEqCdyyRQJMBjBAme6kdJfCcNcJRVwX78YWY3L2Q9/Zq9K+pxbnnKp11j5U6TjxW7uh6a87k&#10;lvvj6tfdk7Bhzd0J73x4R8YNHy7Ov/rDW7Pnr70tu2zpUkNYoDnpoosuuuiiy7+/fHB7SdrK28uu&#10;WXl7+WdW3F72dx/cXn3v5nsKP9xxX/HO3Y+U7DryTOmRumWFo92bijC1pxiWHaVw7q2A53ApPMfy&#10;4D8rs3jygM5CeAcK4ZdA0yF+HuH3YzSMUxmEigw4ZlLgmE6EcyYejqlIvp8FF+HCTdjwCqTQcPtM&#10;MtxCgOArxNMxyd8JLpp35RINeEb8MwI0AXDhcfwzIQABQl41wNE8KgIxbh7LRVX7E2hkP+W1EGgh&#10;kAShRIBFVABGKb+TbcSb47fwHOozIWVGlMeToSOqeF0EXNRwFMsmnhdRrzlceXtkGEtgw83v3FIm&#10;9RvLLuUgwCiPT9Bjw1cXt7HxPHae28rjW/mdjceQ2Bi7LQxOB49rl3ieUDipLoEY22w4CVhO5W3i&#10;Z5bPLWWjqs88v4tldPNa5bOH8OY3B+JxBGgEMgd5z4aNhJkKwgwhtKka7roSeA9VwLm7HNbtFXDs&#10;mo/uFaXY8Uic5+Srea6TLxR2r7kz+8Cau3J2bnqwaMW2h0tv2Pxw1fWbHij/9IFnymrfWnxtZKC5&#10;6aKLLrroosv/P6n75cKwfXcVzF9ze+nff3hn+dMrbi89+P6dFSdX3VHbXP9m1UTdK0bf8WeM/tZl&#10;Vf6+tVX+qX2VcJ0shf1kBnyNKTRq6UB3GtCfSGMXA89ILFyj1PEEuMcT4ZlIgn8yMItmKg12fp6Z&#10;TMT0ZByspmjYTWHw0DirIRdCgF/FnhAapi9RGlzQYIuXQgAgCAOa0hBPCzSE8DgaXPgUWGgqYCFe&#10;GBWTIp6ZQFCtd0I0eGwBG34WVR4THsfK7aRM4jkRAJJtpAzi/SAIedQ5eTyWQVMZvolQ6uF7USmr&#10;zxzF7SLVq49w4CAk2AQoxFNCYPJcckyBNHX9Ug6e183yO6kOgRaWyWYLUeogmNgIHjaCh0CLiyow&#10;4pDrtQu4aNcgHiDlBVJwxWvlNXklxocq2zh4DDmWAJE2VMXyW2P5exxhhvfSzPcEGZmxhQkBmUxg&#10;kDpMUO3Nh7/DCOc5I+ynKmA6WIqpw1UY3TgPp14u8O95Is+355lK786nKvs2PVB5eu9jNSfqnqv+&#10;8NQLFd87urig8NDi8mzJjBxohrrooosuuujyL0vdUkPY8SeKyrYuzq/acWfhp7beXXDb9nvyt269&#10;p6Ll6Evzp/Y9VYbjL1yBlvcXYGwPjdJ+9rKPVgGnqgkrpXC35sEtwMJeuU+mEE8TTmbYW7fGw2OP&#10;h9MZq9RtoQE0yzBQEo2zBi5OUxocE6mwcz/bRCIcBBjXRDTcEzT+kxpYSMCrX4BDQISvCmiCEBGA&#10;l4tDMBq8iGqejyBwaBo02gIDSiWmRYELv6f6BF74vQCMghuBBtlHAYzsI1Aj3pzZKs7GPy0zjQgi&#10;VIk7ke8kBif4nQxxiXqnowk3MpMoMGQTUM90DKElXIGLghcZqrpkqAhTBKlAWeVaBF5kGEgARgJ3&#10;3QIdVA8BRr4X9fA4QS+N8vioOqAKgFFV3fGaIMrvtbrUrlH2d/HVKfBClTggiQcStROMBLIchDAH&#10;gcwlw1Qsv8ccR8iJ5r3kNU7wfvaxHUjszMgcOFuKMHOyENaTZRg7UILebaVoWF6Is29U49RLtTjz&#10;yhz/kQeK6g4+UPT+vvsKXtl/f9HPDz9ROf/oi6WVB58pztdnMumiiy666PIx2bvYMHv1kuLSYy+U&#10;3HTo+YpV+5/J3PjR/fkHDzxROnjg0WJv3bNGTG+7DNO75sJ66DL4G6+As9EId2ch/D25cHclwNkf&#10;QyOfQgCJgXM6AZNjsZiZjIB5OhTTplmYMUfCbIuERWbP0MC5LGLIY2g8EwMQkwSPiTqVADX9eDKG&#10;r6KRcJlo1E1igDVVgbDi0eCrUuXJuAgvl3pePg4vH1cFI+qVnwUKpqiTGryI+sXjIeCgIEXzsmgq&#10;0MPvJCB2iueVqdNqmrQEDrMeBGACKrOI/PK9xOfw1UuwCaoE1nrVdzwGjyPAcgFaLgEXpVK2gIoX&#10;6eOxNAQPGyFLoIrfy6t4jMB6CQ6TBYfOlKeJ1wzZh9vI56CHCawrP1XVKYHIRxhSoMNjetQwEkGG&#10;31mtIZp3h/uIZ8bOendaovhbLMslQcEyvCXxSARXgdjJDPhHUuEdTALGswgz+fB0FcJ1tgyuo3Mw&#10;s51ws34+ht+Y6z/2cLHr/KvVtobXqlrqXyzdfvjZ0g0nn6t84cRzFX+77ZGMwiNP5kaxyeogo4su&#10;uujyP1G23p6Ztvnxwk+teaT0y2seKv3VyZcLXjvyvLHt9CuVnqY3q71n3ir0BJr7LAAA//RJREFU&#10;mw8uwMyBYszsL4D/dKnKRIvubGC4AL6xHDUE5JcATxphty0Ofm8OpsdT4LIW0KilYWoiDFYTe+00&#10;zm4adbdMIVbeBRpqAQ1ltCWOhYZaqRhq7VVymHgs2rZOq8y0YY/eKgYyiuATSUMaxd9luIUQYImg&#10;IearBKxeavADhliLMfnr6pHhEr6K90agQJvCTAPPckvgb1A1Twu/k98EZBRI8FUFCvO8hBR5FZiB&#10;KN/7CVxB1WYDydDPRRUouvTzRcDQ9AKcUTUIC8KYlI0qoKJgRa4z8J4qXhTlqVHn0LxHEivjV3DH&#10;Y3N7v3hmCDyi8l7Vh9RVEJxYHz4LtyUU+mcIIoRNty0aDta7hdvbVdxMGO+t1LWAWCDwl8DiNyWw&#10;HuJZT/EEUt43ScwnU9bFOzMRDs94NMtEqBnJgq8zB77zMpOJMHykBua9c2A/PA+T22vRsazWe+6l&#10;Wm/9S+X2A08Und7/ZPaK/U9k3Lfz4YyvrHqhSl/OQBdddNHlv7scWpISt25xQeGGO/OLNt+fv/Dg&#10;q8b7Dr1efmjtEmPD0ZeKek8uzbO0vJOLgXWFsOyrgqu+Er4WAkufwAp1KAW+IRqhCRkO0bwMKiCW&#10;hs5OAzZjioDLlg4ze9ouSw5BJRUOMVYynDIjs4PE8xBOYyqwQoNHw6pmAE2GKFDQPBziMRCvgGY4&#10;1RAFwcRGSLFbY2C3x8Jpj6PRjCW8RBNeZPiF5VAGNjjDSDt28L1m/DU4UcNLAWgJanCIRTPe4qEI&#10;eCEIKKCxvwAS4p0Rj8slqgBCoEZB1yXeHh4nOB1axdrwukQ/Bhyicr3cX0GGqgMBHK3cfgUSF1UC&#10;aL12vic0qMBhflbXw3IFh7YEYLR4HH6njkkNTqPmtUjgsezvcsyGwxECu9MAJ19dVjkHQVIgJDDM&#10;pYaIeG89ZsIiv3fyPrqoTgvvg4JHbsfjqXoXL5Mpjq8p2tTr8TQ1Y8w/IVOxY+Aa4+9sCz6CHlRQ&#10;9Sy4CVeuSdaPeKzEQyPTtYcLgcEyoLMcOF8L24E5GFpXgv5VZWh7p8y///FMz/GXSidPvVG559jz&#10;FX9Y+0DeJ164Kb7kgd8k5QWauS666KKLLv9dZP3i/Kp1dxfdsW5x4bsb7itauf6e/K0nl9X21S2v&#10;QPPKKgxulSnMtXCcqILzdAl8rSXwd+YRWAgtNECYjKfRYW+ZhlWGFoKxF2rohZBhpzGyCryY4wgs&#10;cXDPJMA5FUvDGksjTMiQ4RUxyGp2kMCA9lmbnqx5HBQwqKELgQIel+/FgDpVUjmBF02d7P3LEIVb&#10;gl1pcIOBsBcgQ2AioBe++1/AS1AFBoLDQgoE1DUGjyfQIVBluKAXAUTgRPaVmTnBIFqDAgKVO4a/&#10;aQG82nGCw1SiF65d6lWghfWj8sQoDeyj4ItQxP2Cs52C4HIBXhQYGfheG0YS0FIwNMFySxI88QKJ&#10;10VmH0kiPgKLxWFQ6iDIuOysS2scoSJWwYTkjpH8Mk7eJ1EHodMhie/EuzTF+pd4HgKMGq6TezjJ&#10;+ynTrNlW7MOEy5EE+MaCSyrw+1FZCoEq8CJgyfq9MOTFa/MLCCm4jWGZE4CRFGCAba8jH77mAnga&#10;quA4PgcTu6owvn0hzr5VhVOvV/fueaJg/7aHclatui//jYd+m3jHE/+U+ssn/inxa0/9ITUr0PR1&#10;0UUXXXT5ryY7ly5M2PlU0XV7njI+fW7ZvP69T5S6dj5idNe/WeaZOVSLmSPFsNWVwN5SDH+Pkb1e&#10;9nyHc2k8MuEfTWLPOZ5GSbwsYTQs0sOn4aaxVirGVDwHFgKHGgaSoR4ayBn20GUohYZNGUwBABpx&#10;MdwyKygIGMpoK7gQ70VA+V55X/heDLbEtUgMiNsiMRVUs0zhDVceAfH4aLN4gkM7H4eX4Gf13SXw&#10;ogz+pdAS/E5ggq9q6EjgQiBDACKgWtyIVkY11VrVhbzK/oQN1oN4R5xUFcxqFfDSpiOLR0Z5qaha&#10;HI7mpVHfsX7UDCWqc1Kbpq00kIPmwjUEyhfUi2WROtM8QSoWh+WWuBUBRT/hxSsZdyVwmPXmscu0&#10;6dmEllCYnSGwOyIIM4RLGwHDEs97SPCcJpwQBqXOJUhXhuW84omZiIRrjN+PR3MbfkeolPgWbahN&#10;gFYAMpbljoVzIg4eth3vGAF2JAoYJZSMRRNypI2wjllOCS72EaJ8hCdJEqjuB7/3sJ35TDyvxArJ&#10;WlECzxNsk4P5QE8JXGeKMLm3CBM75qJtxXz/vidz3efeLHeufdQ4vuSfUgZeuj39+MO/Sb7z6RtT&#10;Pr3swdIcWYE88HfQRRdddNHlP6tsfrywYPujeZ8/szTzW3XLSh6sX1ZykK8T/Vsuw9iuBXzwXwbb&#10;mcthbzXC210Ab28uvMOp8LO37BcDQ+Pkn4xWMRx+wojmfaBBNNNYi8G+8ErDrQwlVcFGUAkPVPFU&#10;qJkr3PbSQNILXge1LfcN/Ka8BnJcGkIx1hKjoQFMwOCrfCPB42vfK4+IGGqlF2Hln6tm5OWcwfMH&#10;h3Yu/U6pnMMq5+L7ALgEgehSVTElhCZVTr5KsLBm8MO0PCssp8CLx8bfVUxK4Pw8rtvKc9tEeR6J&#10;PeHvbp7XxbK61PUGr0/OI2Ag9fFxYPmYSt1StTrWrll5uGSquQAD4VOOKTlkZKaQhWUw87zKg2WJ&#10;YZkIL9Z4/h4Nly0Kdlu4Csp1cFsv3wv4SGCxZ0KGfhJY7hg4JfDaJksrhMJuEU+Ttq3XLl4xaTeR&#10;3DaC4BFOlYUp+VnaEq/Va5ehOgKMnfec7z3KWyTeoSgq91VQSjiSWCo1PMnvZwhAsvhlfwrQSbhu&#10;Loa7vhK2fbVwH74Gg9svw+6ledj1VjXef7Ks/4NHMo/ueSX7vYNvZP1h14uJtYG/hy666KKLLv8Z&#10;5J3b86veuzX/W6/dkP+Dl3+b/4stDxQsbXujpO7cKxnNXSvzx2aOLvJb6+bBeqoa7sZy9l4XAiO1&#10;sA+mqfgEjMmKyDQMU+w509j5TZKxlr1l9qQ1kBC9aCAvqDKcmgfiL39TRvSvfPe/VzmmwFLgnJcq&#10;f79wLJ5TG9YReNJ+vxQsgtBy8X1gmwBAXACJS6ElqEF4Idgoz8gF5XEChlW9l/qRZQgkRwuNqxhZ&#10;91S0Ulno0cl93AJxVu7D4wWv0WuT6cxitPkq6qDhl9gTvnc5IuAmAMhwmRpO4XGCs51U0O0leun1&#10;B4+tXafsR+OvoJPvA0N18l68PM6pEAISIUsy7PJeOyfFeyIZdwkjBAuHneoU74wBdie3FdBgPXoI&#10;sz5TPGQKvCQQtFtj1RpLVkckzI4wvhLWuJ9bgIwqQ1tyrzRPmgAuv5N6lSR5dh6XdSAzl9wEFwWR&#10;gWnlql5ZzyqrMcurQE6OJfUov0lbHY8HhtLgI3ijoxK+xipYTldh6HAxBg5XomVLGQ69mY9jy0td&#10;h17P6j74Svzyo0sTvnXipcLyxreqMvm30Wcr6aKLLrr8Rwj2GmavW5x/9fq7cl9544bc80t/n9u1&#10;+wljb8ubhWbz1jmw7qyAq64SaC+Dv7cYvq5MeLvi+NBPh1+CasdpECW1/oTEsgRAhQZTzUoRoydx&#10;GGJ4lEG8qB83/pcY0YABvaAXACMIFXwv3wVUA5GL8HHx+DS0geOr79R2miqPzyXHuHAc2S9QDlWW&#10;Sz4HjxvUS8v/11QBjOz7F/Ai5RKDqsongCAGVmkkf5dVpKNZp7Fwj8mMGn6eiIKsQi1GWQJUg9fl&#10;ZXmDieDE8+BScScEBXmVYR1rmFK3eG3UPgIjH4eXv7w+8d4oAx+AHbl/UudSbnXdAlH8TQGNScrE&#10;e26KgXMsDPYxAgXvv8CLWtNJkt0RWMxUC0HDzmM4uI1vLJagS2AYzoJ/hDqRDbcpCy5rJpy2ZCqv&#10;XepCeczkerU2IaqmW1vF4yTgxtcAvKgsviynrB2lebikrGxz3FZTfhaYZL0FYUZdg3iS2HY9k4nw&#10;j6fCM5QKW3cGPH3F8PSUwUJI79+Tj8HdBWhcmYQjr8VbDr+cVXfixZy1x14ufq5p+dxvHHunJD7w&#10;V9JFF1100eX/hWy9Pb9qzZ3G36+7p3DNvmerp/Y/Vojm18rg2HUZLDsLYTuarTKcurtzYOmIgXck&#10;kUZNMtqGwTJogG1cc9Ur4yIBnTQ4oGHx06CIoZHf1BCOxLZMCTDQkCgjQiMjBkiMr1L2ipWh0lSl&#10;vL9gSKX3L71pvqqYGQEifi8Gl8fVXgMqQzBidGlgXWLcZMhGDF7A+IkGwUV5eqgCLlLGIHRcatAv&#10;VS0IWPs9uI0ASnA/NWwTKLP6LrCd7CPGX8VoUBUIyJAMr1FNTZbt1X7iHaBhlWDWsWjWNY38cAIN&#10;vKTRj4NPVnSeJMhI7BDBwc36lKUORJ2sTweNtJV1qVQy2lJtrFcZspGgX48cX84bKFdQL/UUCegI&#10;NEidyzpPKiiW1+LlsQUa1HAdwUTFvhCy/AQs32g8vKPR8EggrcwEkllblkiV5dfK41kkUNoiQzax&#10;BIQEXpNkSs6Br7sAaCsmFBfB3pxNaMjmdefynFmEYQnujoWP0OaXey51xnvnIaw4BVYC7UZLqiee&#10;KZaJZfbL9Hi+l6EzdQ9YXjX0yHKIF0buiQp2JuSotkCVTMsyvVzg0DUeAddYPBzDSax/lnOUYNWb&#10;A0dLJiwnsjCzpwg9Kwv9p5cWe869XWM9//68Q52b5/2se3OBeGF00UUXXXT5vyWSSO7w45kF514v&#10;+UL9a4UvNr5T0FX3eo7LfOhKWI4uwAh7mu6GUqC3nNCSxYd4OmElAc5hPvQlZ4qVxojQYKd67DSI&#10;hASvxF3QMEjApJ+GUlR5UwRE2CMWox2EADGYFzweYjz4KoGXYkDVb8rAX2JUabhUzhbpKQvIiMp+&#10;VDFAF45FVXEdgaGNYD4TgaKPnZMaBJn/lf7z7TSD95fHuPCZZf3YPjyneJ/EaEpZXDSYsuiheEAg&#10;dUTDqhZkJBQIxMkwkJqpJDNpJqIAgZehOBp7vo7IEEc0NZIqQx5RPJYWfyIBurJ0gZvlkxlKSnkO&#10;WTFaVFaVVkMm/E4MuootCpTxUpDTgnU18Auqul8CWZLDxcF7IdDAbbXpybyvk5HwT0hOFpZXZvjI&#10;mkXTknuF38mMo8kEuNh2PBMpvAZCiUyXb8sBTufDf5DwsrkI7lU5GH0vCWNb2M4aStjuitTyAL7R&#10;JHjGYuHmOZwst1OGk8SzJF4m1pUk1xMY0WJyqMEhLda15p2Sdkfl9csMJA/hSXLIaNPzuZ14lGSZ&#10;BLlnvE6PtE/ZVmJsWP/OIdbdcDyhMQ2WfpZlpAj+gUrYThXDfKgMln1zMLqtEt2r8850rc9/sWtd&#10;4a+2P7Pw8x8tzssO/NV00UUXXXT5t8jux+KNux5K/vZHDyX84sCT6fd0ryhd3re29nDb2sLJga35&#10;sB0vgauRhmOoCu6BPLj6MgFTIXv6WXCOJsA9EaMMlTIGElzJB71Ml4WLPWoCjIMGQFK/S2yG5roX&#10;YNB68Cq2QxmVi719MRgXZhspo3nR6Ach54JKD5rHVcehURIYUVNjxfBzexk+kf2Vqn2CAMN9qJfG&#10;2nxsu0vO+df0f/X7pb8Fj6nFZPC74PUoAJA6kJlTGsAp2BCgEkgRbwYNsdMeAgdfRZ0OCX6dzTqk&#10;8Zyg0R6PovGXoSQJNBWjG0m4idCGZ6bESyPDHrzWSV5fYHq0wExwpWgt/kMMspRDyiNwGKhXqhjt&#10;C8NI6jutzkSD8KgCoQOeF6l3gRcXjb7TxPeyHc8j1yVGHwQWTMUSaBLgH06DX1aObs8FzhFU6oqB&#10;Q2xj2wgs7+bC8nQaTPfEo+fmMDT+0YCOxyJh31YINBrh68mBbzAJ7tF4QlIU7KwTuz1UTc22EpRl&#10;KrnUp4rDkfwzE2yLfA0GRatrtbBuFNiFqWUH3IQXr6woTg1mI5ZVv+U4zknWvyzpIO2Ux5ChJC9B&#10;0T0WD894MlymDDjMuXBOSVJFwlVXMbxni+CtL8Hkrnx0r002t66t7GtbV35k00Nlj629t/AXG+4v&#10;/Lt1iwvm8e+nx8XooosuuvxrZNXitNjt9yV8ZucjiY9/9FBiQ93L+f3t75RMDK6rdTpPXul3n66E&#10;+3weMJAD77CsDZQIWKkziXxPaKE6JvkAn06kEY0hKNAwOWgILDQ0fMi7LRGEGBpYMw2EgIXEWMj3&#10;4pYPGO8L3pKgUQmAxKW9/o+Bgvx+iV70wNCAyhCGGH6Bl4AqgOH+aujnggEWYyrvNZUhHzlW8PNf&#10;HjPoyQl6c0Q/Vqa/0L/8TT6rY8ur/CZDZArgxBhqICXGVGJbZHq2wJ9ThorEm0D4c0pMiACMk68E&#10;GAfB0CbDLtxWXmXlZje/k0UWXfwsM4lkBWwFLRMEj7HZ1AiAsHMh9kiCUqnasAuNO8ughrAuuX6Z&#10;Nh2s52DdBFV9J9cmdS7bc3+VFI4qOWec/E7K5OI1SHyLTHeW/Cr+8ST4BrLgazbCc6Ic2FMJbCiH&#10;+41iTD+ShZGbkzHw0zj0/20M2r80C6c+Z8DxrxjQchOvdyXb4inCSwcBejCZ8BBHUIrWEgyybVlZ&#10;T2befwlkFjBRQeGiAi/iseJ3qvwss3iMBBpVLIyAilkARnIHsT0TZCS/j1OCjc0RKt+MQI4CQoEx&#10;wotaP2pSWzTS50glXCbCYub/QjL6jqfB28v/S1ca3E3JsB9Lgu2YEUM7KnF2RY1pz3NV/esWF7es&#10;X1y8cv1i49fe+lGBvsq1Lrroosv/Tl67KTf5w4fSP3f4qZT7Dj+dvO/g0ynjp15Mxvj6Ylh2stdY&#10;R6PSVauGhjDGXvFUBo2swAnhQ+IjaOxVHhSrTIHlA19WAZZXmRIrs1io2sJ/sy+8Ktc+jZ1MQxYP&#10;iXhpgi58bejmYu9f6SXG/59pcBtlQEXFIIkhDar2vQYyl/4W3J7nDYDERYOswYSoNqwQ1OA+mgbL&#10;oCAk8P7/ROX8QYDSPBo0pqxP6cnLOWGLBOzR8FkJfibWm3hGLDHcjt+pFaEJgpLnRlZvdrKOnaxT&#10;yVqrstcG4zukfoNDN3wvwx4CMRO8NgmaNhFexEsj4GKOpAGXIGCpfyrr6i+v9VIVQAnWuaxXpNYs&#10;EmiR85gIJ5LRloCghg55TDvviY1lsrJ8Al4+8cSJ54XQgZY82HYUYfjVXIw8mo2hO7Iw8MtMtH8t&#10;Hg3XhKGxNgzt1bHoqI5HY1UoTl9hQOfPCCdvsB2eyIe7NxeW8URYp+IIb7Gwst3ZWDc2gTnCoHMi&#10;XKlrgnWmhtFEWccCL3LfVPmlbfCeyLXJ0F0AYNQ0bh7PIctFsB3LMWXZCC+/lynVanmIgMfKTShy&#10;m3gO3icnIV3UI/eR90uC1P1y3uF4oC8FaM+G51wxbMdrMb7rKhx8tgzbHil1bVxs/Gj94pJfb3mw&#10;+Iv7ni+46tizeoCvLrrooouSVau+M2vV3VkLl9+W/523bsn//vLbcu47ty5nf/umspH+TWV+824j&#10;zHty4KzLgbeVveK+LHgHc9mDpJqz+TBOoCGkcZLhDRU7ITk3JNhTm7Ei7yUxmQIb9n4vVXHhq4yw&#10;NN6ikiJfprKKgVXwQmgIekOC8KCMZMDo/1UNGFFRDTBoSMWYUjVI4PHEICujfPG3jwXecrsgvKjY&#10;hgC8BPO+fFwvGvFLz/0vqQKUv/hO8wJp78XDobaRz8oDIOWjcbfJ0EUMPOPszY/RyI9nwj+Wyvdp&#10;/I69eRN7+Ozp2wg0VhrcGV6DhdcuOVUkF4rXSSBx0LjyXsi5pB6UZ2dKsgPLUAjvEa/Txc+yUrOd&#10;1ybTliUOJri686XXqo6hjLymF64ncB8k/kjFDxEMtOUcAitaU8XbZuU+MwQYu8TsEGq8Y1Hw9aTA&#10;cyIHg0sTcfznBhz9yiw0/E0S2j+VidbadLSWpqC1IBU9BZnoN2agd04SGq8IQesPDZh4NQ6O+ky4&#10;hjN57cmYtibCbEvgtcfBOSPBwARswplKcBfUSUl8J0NogXqXcktwsY3v1VBXoJ6kfCyzBCU7WZ92&#10;O+tVhqK4ndSt2yrDX9pwm7a6tyTLE1hjvXNfqVc1NMq6VHAnQC33VaZljxFgJF3AUC78faVwN8/H&#10;1OFFGN59DereqfKdeKu869BL+WdPvpa3/dAreb+uf12Pi9FFF13+hwsWXzt73V3FX1p3d/GHb/45&#10;v3X5HbmdJ1fkj7ZsTIXlWBHsdaXwtRTAL0m5Jmk0p2LhNEXCITMrZAbLlCyAR4OuZl2wl80HsgYv&#10;msqDXYyfmpoqAZvS+5dhgqAGvhPDePE3wgUNhJpNI14IUfaKgzOBLhjJoAaMpdLAd1qa/8CQk3hu&#10;AkZDflOzjmhcxBhpgcFilKnS677kWEF4Ufv8i/Ai+1/U4Pn/tSrnl1dt2QMel+f1EhjcrA/XNOuH&#10;IOAVL8t4IjCYAfQWsLdeCHTIjBsj0FVOw18Bb3+pCg51TxI2J1LhGkuhkU6lgZZ1fjJ4r0TTAJPA&#10;D481lsD7msR7J8N8Uby3s2GnQbXyWi28HjPLZQvcoyBQfkylDghWolI3EiMkZVf1pu4ZoUXibiTx&#10;4FgcASWB15AM72QyXDOJhCPChUUy4sbAMRIPb086fMcLMfhsAvb/rQF7F4TgxJwYtFRloL0kC51G&#10;QkxBGlrzU9FcEYHzl8/C2S8b0PwHA4aWRcB2Kg3OwUy4zbz+mUzCXBqPTSCSxHITvF6ZsTSZoOJq&#10;PJNx6prVkI942wTOBFgIJUF4kXuqwYt2vwUyxYsl3qKgygwmBeMCJLKNaqfBtiefCeOEIy3oOjDc&#10;qYCabcoq7ZCgY41TQ662oRiYOnkveB/9A4tgOVuLqQPl6FuXj7o3CnDo5fxzx17Jf7H+7cIfnni9&#10;sDzwN9ZFF110+Z8hy/+UEbP2zhLj6sXGX665u3jH1gcKXUeeK0PzCiNsx8vhOJsLe3MGnAOpfOAm&#10;sNfOXqpdYif4EOYD2DPGh/xwFA0pdZiGi59943yATxFYaPCcfPALxMiQkExHlenLKtU9AUKpGGvl&#10;ZRFDwd+4vccRekF9Dho+7qsgROBFVBn6IMBoqgBCICOgH4cC+U28DNxWzkdVECIxHeIF4O9S3ov7&#10;0qgI5MjngAFWRviSY2qfBWRE5Tv5TL1w/Iv7/TW99FiX6gV4oeETFSOnPFKEBqcYTDGu07HwD8sQ&#10;Qw5wuhCe/XnwbS+AZ3MxfDsq4d9TCxyZC9RVwX+6hErorOfvdfnw1RVQ2bOvzwV4b/2NhJnz6UAL&#10;Qagni/eQr4Qc/2QizxUDp52AKrEzApZUMeyqfhRYifKeCahI/YuBljqmsVZ1rjwuvBZCoswi8k1E&#10;wzmSSKhKgXcgE37xMAznE2QK4J0qhGMmB/bpHAJXHstBGDtbgbFXsnDiH0Kx71MGHFxowOm5EWhZ&#10;mIi2K+PRdE00Wj8bi46vh6Ple6Ho+XMEt0/A5MZ4OE9nw9shcViEu74cQjevbZCvPK9XcguNZvI6&#10;kwkvLI9JPDKyRpUMZbLdBSBNQEQ+B71hcp0SOK3gTLyI/E2G4iQvjgzLqUR/BBgVBM72rOpF6kg8&#10;L6o++L/gvRf4k1lO6p4rWOLvVKf8bomC36kNrVpGwzDTz3INETQHCaJthbDx/pn2FaN9VSHOLy+2&#10;1L9Z3Hz67cKXTr5W9PnGVVXhgb+1Lrroost/Xzn0fPFlh14s/vNHD+a9c+ipnOYjT2V5O5blYnyT&#10;EY7jZfC30gAMpMA1Hs+eawTMfPBaCCJOR7jqZTqn+ACW2RkjfDAP8CE8RIM/xs+SREwML42uUj6g&#10;VY82YNzU1Gca+qAGDZ9Kukaj4Ccc+SW1O1W9D8KLKMugZrQIWFw4ZsA4iNdDAEAZjQAMKAARI8rf&#10;BQrE8Crjy/eTkYAplseVmTw8jioLr4llVgAhxkXFmvB4ciw5twAKf1eQI73moMr3l6hWtkvhRlMN&#10;vP5lVUNbfNU8L2IAxVNFeLETBmkcJTbIR4j09yfDezIN0ysT0ft4DNpvC0f7H8Mw+OcEjN6ZDtND&#10;ubC+UISZl7JgejEF08+lwvx8NqwvEkZfzoL55QzY38yEYyWN+QbCz84i+I8YgTN8lWnIg1nKS+E3&#10;J9EYx6qp7f6A0RaAUZ4qdQ+o6lXKH7heBYZa+aVufKxDmFjXE4SuMcnPwnN0lBK+KoC2KqCDsNVV&#10;Dc9QObzjpfBNshyj/K2xChPL09B4gwEnv2/Amb83oP37ERj5VTLGb0rHxF28jscKYXmlALblhLON&#10;RvgOl8F1thj+Zh7/fBl8xwhJewlne3PhO8ptThHamgkxPdkEGUkqlwD3dAzsVkIa27UKdBYvCu+x&#10;i6CtZnXJUKgKmJY2yrZoiWAdhLNtC8TPgsvOe6RUwIX1wv+Imq7OOlHT20XZFrQ0AAQjqgbuorId&#10;7ynrV5ZjsJkITDy+BLSDEOOxEvpYPvCew0TgGiHodRhhPWHEzL4KdK0uwJkVBdMNKwq37nkm70cb&#10;FqeVrF+Sl73hmaKMwN9cF1100eW/h6x9oMR44LmcHxx9tWT5saUlA/ueyne0vluK6V2VcIoBO8cH&#10;fyd7rHy4e8YlbTsf7FORsLPXKQGKLj7kpScueVq0GUB8uE/QsJvEWyC9bHnASyCpwAjBQuCED3AF&#10;GmIMxPARBLT3F1UZCgERBSQXVTOMmuHXVMBB67kq8GEZLuYg0fQCDCjYEYDRDKsaMuK+arHFCfZy&#10;aVBl+QH/dBSPG62GkVQgpVyHXI+K4REPiAYs6tyqJ64ZbeVlkdfA+S6c90I5LpZF9H8PL9qruk6p&#10;IwKixFuoZHkyHZrXKrNnfG2JsGyNRucDBhz/oQEHPm3AsU8a0PiZCLT/TRL6/jYL/T/IQt+PktH7&#10;j/EY+EEyhr6XhpHvZWDsh5kY+cdUjP40BaYbkjF1aypM9/H9EymYeS0Vzo009idp3Lsle206/KZU&#10;wkiiAj3vtMys0YyxCmS94I0JQJrULcusrlPeE3IVEIr3xRSvhh3NdRkw7chm+fPg2kpY+WgO/Pur&#10;4DtRAv/5Evi6CDfdxUBrBZy7czDwahi6l4Rg+IkITD0fC9trSXCvyAA2FQL7yoGzBKBmAlBrtRo2&#10;w2Al228F/MeLYP4gEWNPhGH4wXAMPk+wey8J9j28nvM5hCiC1Fgi2000XG62b3cEbC5txpaK72Gb&#10;cU/y/o/LkJcE3wbasqytxHYabHOi4h2TOBa1JpIMkcn/gt9Lm5YYFy0FAEFF2o54F9V7TSW/jldi&#10;ZagOvreZDLBPEZ5kf1mGQHSGZRubjen+CLiHxGtEMGsrguVkFtynyjH0UaGve1Nx40dP5a7e+HDW&#10;Wxsfzn5mwyNZX9+rz1DSRRdd/qvK4sWG0K2Lc3LX3W9cuP6Bous+ejzrydNvVzSdfL3Y2rUqD+O7&#10;SuE8zYd+Jw1GfzZ8MuthmD09SWY2FQHJCeKalGBD6R3KbAttmq6ox8reuDxc+aBV03iDsBIAF6Xy&#10;mXopqAhMBIccZLpqUMVgSM4MeaAHNbiysub5+EsA4LHFLS+eHjm2Ohe/Z69ZtlNDNOIh4rGV90Q8&#10;GzS4KhPvVBzhJQl+GjD/KK95NJUqrxIDEsfrl0UhtWsTz5EE8gbBSXkb/i/Di7zKtYv3SobexKDa&#10;JSfLSBKNdSrcG1MwfE8UznzdgBNzInG6Ig5Nlaloqc5C6/xctC5IR8eCRHQuSELPwlT0zc/EwFxq&#10;bTr6alPQOzcBvYui0X11JFquDcH56w1o+2EIRnhM11up8OzPAhpl9eQC+AeyWS8Z8E0msEyRcNsi&#10;ILl6ZHhFPAhqGnXA2yLworIOC7QQBFQSPZlRw7p2NcSh6/3ZOPNAKE7fxPP9IRrj9+XB/ZwR7ncL&#10;4N1UAM+BTHjP8HytRfCez4e9Lh22g3FwHU4gkKQQcpLhP03waCaAdBJg+gjaQ2XwD5YStgguIzVA&#10;xxx4dxVhcEk8Gv/RgPpvGHDk71lPfzCg66XZmNyTAk87j8G69MqsIVcorM4QWB1admHXFNuerIA9&#10;yrY1yjYwTmAhvEj2ZwXYAuxK+ZsEOpv4+0QE21M0ZL0jyaUjwCHbShsWeJHlB2QoSnIaqRwzEh9D&#10;tbO+tHw3vP+B/4zExch3jkn+xu/trFszOwgOgccpWUqB90BWyB5iW+hKh+NUEqzHCjGwpdy95+lM&#10;Z/3SIvORF/M/2vJYzrfeWqwDjC666PJfTABDyN4nqj6x+/GaF9bdX7h7zX35xxvfN06M7ZwD095i&#10;ONnbRSuhZUBiHdizNtMosWepZrXwVcb3xQvh4YPcTYBRK+qaJeEZP0vw4SUP3Atwooy91qsUYywq&#10;8KEghA9qbRhH4CVoALi9gheeZyrwntto4KKpAh4e48KwEffRwIDnDsCL9GyDKzMH42QUINEQeWWa&#10;Lo8h20gafPeUTAkmqAQztnbmARKQ3JgLb1M6fK2J8PXEwTdMgJmK5n4sUwBYBGD+GbyIoQ4AhwYh&#10;/zZ4EVXl5zG0nr3MFCI0mqJpTGl0W2m4N+TBfHc6mq+PQEN1Es5XZaO9shgtFUU4X56F5vJ0tJUl&#10;obM0GV2laegrzcRgSTb6iwkwhenoyU1Bf0E6uo0EnhKCT00kGq4JQdO3Q9B9YwQGHg/H9EpCzJEi&#10;+JrZTvqK4B/PgHMyFla2CZm9JMZXDfUpT5WoeKt4HaxrF+vEJcGuMswyEQ//MPc9nISmJ0Jx9Mch&#10;OPoFA85fF4e+r2Ri4h8y0PfLOPTfEonxlyJh354M3zle4yDvyWgOPANpcBOqfUO8drZV/2COWoHc&#10;11MIT3cR0FvFz3O43UL4eq8gdF0D1/pKtN0Sj0OSA+bqEOy+xoDD3w3F8DM09ntK4W3LIewk8d6G&#10;w+40wOaWwFsCooCFtPVRwgjBxS8QPxnFtiQeF+1+KK+LAhcZepSsxTEE3tgA9PK9KYZ1IgBDeFF1&#10;wbbH+pLZWtqMLW12nXov95dtXIBJG0KS2V7yWWuz4vkTgPHaeTxnJBxsI+KdkZgzyMrXo4SlXp6v&#10;g/VytgLTu6swuWkOOt6r9Ta8WbTr2Es5v9z7UnGNHhOjiy66/JeQ3Y+VGHc8lP+DvU9WrNz5WI1l&#10;/zNF/rPLs/zTB4vhPlMMf6sR/l4jDTjBZVIMtMSzsAfoCYHXSQPEB6tKSkZIUZlXJT+H5KsQI6Vy&#10;WNBAK5AIeET4GjTAAitBDQJM0ChrQwyyr6Yf68VKYG0ASETBB3nQmyMPdAUiYhy5fXAKqsCO8uAQ&#10;SoJueeV54b7Km0OD6ppkT5b72/jZLnk3ZK2ffgEWglu9Eb4jNGa7y+HabsTMlnTM7IqHuz4J/s4k&#10;eIbieJwoZUwEoC54WgRYLlHl5ZHrlzoJ1IF4ezSA0VSbKXVpXfx1VcfgNV2EF4KLIxIWyaMzTuBq&#10;zod/TS4st2eh5bNRaKpIQWtJPjqN5egpLUNneQE6SzLQT2DpL5PXDHQXpaIrP1UBy1BBFkYKczFZ&#10;ZMRoYQEGirLRZ8xAZ3UCzl0VgsYvGtD0QwMG7oqF4z22lQPVwPlKeAfzWJfJNPDRcNoioJLeyTCK&#10;DLdJXIuJ90u8Q4QZyfLrsvF+mmPhGyR0dBfCviMVzXeH48iXQnF2USyaK9PQXZOL3vkpaLg2Eme+&#10;ZkDHzQSID1LgP0V4EbA0ZcA7kQjniHjKCJzjmYSVXPib8uE5UQDf8TKgbi5w+jJ4zlwO/7mrgMNX&#10;wfVuFZr+KRr7BVrmGbD7MgNOfpd1+DK3P3wZy8P7Pp7CcobBxnYv6iKMudmu3RLHNUzAHYuEfzJS&#10;tU1JoKflJCKASLyLQAz/B7JWlF8S+40QdAVcJLZH1o5iHSiwlu3kHhJggir7X3jP44n3Kvg/+cv/&#10;jixQqtq7dBp4TDfrW1b6FlXHsMo5CDZqBlqpGkJzH5sD+4GFaHqv0Hf6rZz21g8rVu17seS3e54v&#10;+dbJt6qvWX9LeVzgMaGLLrro8p9DYDCE7Hw07xMfPZz33I6H85oOPF3maH+vBhM7+EA7aoSnkUa7&#10;izqSA/dYEiFEcl9oD0IVrMheqAQfqjF8GmwZdtFiRvgw5kNUVMWE0LgqTwi3UcMFAeOtjC/1r4OL&#10;aBBeNM9IEGCCwBJcIVkCadV7PqSVZ4cPcQUxhCmVkp0goowDj6c8M+rBb7gAMNKLdfK4LhpUFw2S&#10;g69OWQiQxtfblg7XsTw4PiqCd3UpHG+VY+CBHLTemoAmGteOZ2djZkMifGcIdjSg3okEHptGSs7F&#10;+lAzTi6FF7nmf1d4kf15Lp5HVAynwxaNaUn1P5IONOXAvyoT1lvS0Eaj316QQXteitHsWozlVGGs&#10;sAjDhVkYK8rFEOFloCyd8JKCjvwk9BSkYbQ4DyZjMSxFJZgpKMZkdhEmMwowlp+D3rJ4tFTPwrmr&#10;Dej+VhSs9xTCu6wC2FelpmP7p3LhsicSYCK0AGKWyy0xIbI2kYJbfk9jL3l93HZJcBcPX18GYaMI&#10;lpUpaPxdGE58YjaaqxLRmZeDnrxC9BRl4NScCJz4tAHtN4bBvpLb17GNygyoKV6v5IVRieQS2G4z&#10;4TubDtO6eAy/EomJV1LgftsI7/uEqzVz4N+0AFi9AN4XyzF0QxZOf3Y2Ti6Yhd2LDKj/fiSsb9LA&#10;H+c2A4T48SQtaZ2d4O5k+yIYSHyLf4jtb1Q8LjIbjZDG9ifT/W2BvC4OG5Ug4+R/JrjEgiSbk2vX&#10;llIg0Kk2qbVZBTD8HNSPfSfQHfifXAouagq1qPzH+D/wsM1LHh6Y47htNPeLULP5ZAVwNeuJ7cY9&#10;JkOexfB0EDjb5sBRPwfmw3PQv6nUe/S1kt69z5e0HH2jetuBF8t+sOq3abGBR4Yuuuiiy3+syNTn&#10;bQ/l/d3WB/M37FqSazr1ch4mN9awF1YFf0M50CFTR2kUBvk6SgNoilcPRXGDu/gQd9IYiatfrbgr&#10;AZkq2FWMsfYgVkMhomJkxVjz96CqoRTxQFxQ2U8M+j9XbfhEwEVeNZBRkKLghUYjAC9KxfvCXr7M&#10;PlJBjVOhsE/KkBW3Fxc7jyNeGVUenletUyTXQONpoxFxmqPYSxaDGsPrkXieDFiPpGL4vUQMPJOE&#10;0bvS0fmrFBz/Yhj20Hju/Qp76L8xYOxlGsXDuQS9IjVLxj/Dnr8COEIb6+r/BrwEh5W8vB6Zvq3A&#10;Rc4pWW4lS+wYr2WI19CQDj9BwHYzAeBTs9BVkI7R/HJMZ8/DTFYVTAW5GC9Kox3LQE9VPPrmJqCz&#10;hlBSGYMmYzSaC+LQSZgZKyqCqagUMzmVsGXUwJxZQ4ApRHdBCtpKo9C5MBJjf5eGmdty4X2nDDgl&#10;2ZRLWbeJMAugiCG2RsExznoe432S1awFGNle7LwHbgevl3CMHgLIqTxYX09G049noX5BKLqMiSyj&#10;EeMFVRgoKMKpqnCc/AyB6c9xcG4ohL+xGL5Bwst0KsGIgDQaBe9oEtCZA8feHPQ9GYlTvzLg1I8N&#10;aPtVJIb+kI7xO9je7zfC+kAlfPfMh/uGWpi/ZUT7p5Jw+FMhOPsblnm1EWgm5IznE2YTYSGcWB0E&#10;AQfBdoZlHSYkDUfBNxYJnylKQYLDHgYrocVMsLcQFCQ2Rg0x8RpVcC/beXBRUWnzWioA3j95DYBK&#10;EM6Vqv+R9iptJejRuzAEKW048F7lgmGbArdVQ6rcX3lceHwXf3NyO1kp28pXWX8J5jy4+jPh6CB4&#10;91TA3cJ7e7oaJj4D2j804vS7Nf4jr1ce3HJfya833V30yTV3GBdsXJwVHXiE6KKLLrr8v5VtD+Zn&#10;ffRw/g+Pv5y/r/HtQs/kjkrYj5XB12CErz0X/l4akKFUlSPEPyazSCQpGXtwMuwiD0UaZXnISh4K&#10;F9XJB6asLxSMI1E5KQQSJCCTsCKQIFM/lbeD+nFwufgQ/usqoKEZd23qtDbMI9NQYY2EJO2SQGA1&#10;LZUA46VxcdsJIDQkVlM4rNNRBK1YNY3XZ4mCiwAmcS1a0i+CF88heWZsqmfKBz33lay0/rEU+Npo&#10;5DbGoem+ENTT8J36GwPqFoWjbl4sTsyPxvGrwnDm27Mw+nAa3NuLgZYK+EdyCBbJNKSSkI9wRcMt&#10;Q2oCYkFQUwG9cn4BEHVt8l7zMmkq70U1QPlrqobf5L14pAgvsp8CO4KafyaSBpx1M8De9VkCzKok&#10;wkscummUuwqTYcorgzW7FtOZJZjJzYXJmALToiSMfSYRw9enovmz4Th9lQH1cw04UxOKc3Mi0VEl&#10;Xpl8jOcbYcmugY3wYs4m/OSXYTA/DV3Fsei8LAbd34yB6aFMeD6SmUClLAuNo5qBJsZUYloi4RoN&#10;U0MuXkKjrLmkktrJsNJkLPztNKSHcmB9PhnN3w7BmYpQdOYmYiqvHJaCWowZi9FQFYb6z4egZzHh&#10;5aMC+Jvz4OtPgXc8Fk6Ci1NWxh7kfWgqgWNDAbpui8axLxtw6Bpe0ydD0HJdHJo/F4+m6xLQ/aV0&#10;zHyPsPXjRfB+qxb91yTi7PUEo8UErd08Rq8R3sl0XkMMrOJVYfvw2OTeShsReAlXQbriFZSM0A5Z&#10;zJFqc15UOz8LwMiimBrwU228Zl63h++1mC/eR7nnPI7mrQzqJfddwbC0FbYjavA/Iu1K2pT6HAR+&#10;/v9UzBg/y/9PrTEl57DOgo3/S+sEf7Mm8b+cDOdIEhz9qbD2pMHRnQtPZzGcDWWYOlSOztXFvlOv&#10;VrZvvrv46KEnKrYdeqr894eWlOsZe3XRRZf/ZxLStqzE2Lqi+Jtt7xU917y8qH5w4xz0bcyGu6Ga&#10;wFJFw5sHTKZRU6nsuU4mskcZx4ditAqm1HKcCEBokCKwogCGD0np4YlrW74PGlYtaPYivARVS+YV&#10;1IAR/6vK37iN9lCWhzHPKw9wCRBmefziuqfBkKEiWFhGAoNHYizMMXCz7A5TMo1kJmGFvXLJfTFF&#10;EJMViCfieG0CFbyeC0ZnFuw0NA4aVN+k9KoJL02ZmFydguabZ+HYlww4Mc+Ac8Z4tJdl4nx5Kprm&#10;JqDpC5Ho/VM8HB8SXs6yHocKeD4CA+tNZpOoIQIVeyMelouGRoJs1TVKHfwzePnLevgrekm9yPCU&#10;vKr6keOY2OMeJigIvEhiuQ0ZMN+egLZrDWgrSsB4lhEz6ZUwpRsxlZ2Pyao0mL+UAuevjXDeUYnB&#10;23LRdWMGen6Thf5f5WHwlwUY+nYBBq/LxkBtBkYLMjGakY2JzALCSwmmiwoxVJSOjopYnL9mFvr+&#10;KQbTyzPgP1UIjGSzXIms40heu8S7EILHWD7xFtFoO+yEF7YHD++neyIRfgkw/igPM48mo+3LoThf&#10;Fobe/HRMZZXDljsHY6UFOD8nCvVfMKDv0QS49+cD7ZmElwQ1pd1FoPBIYr7eIuBEBdzvlWDgNwk4&#10;8ykDGmpD0Do/Fh1zU9BYFo/6wjCcLQtH71UpmP6CEZPX5aPt6tlo/Z4BU68nw3sqhwCfzfuZoGZv&#10;OaS9y8wf8fBJ7M44QWOM9T3JujcTyPibWrWbYCKLR6oho4AKpKl9L6gWkKu8LWyDMoSkhpRMvP8K&#10;QEUDbSFwn6WNaP+twL0P6AV4CYDLxf/eRVUeG4KLmqHEtmcjwFslxov/FzjYUZlJh2s8Ed4JySxM&#10;GO9Kh/N8Pmx1FZjetQANr1bjyNMLceiJmnMnXpz3QMMbldedfmtuYuDZoosuuujy7y+7HirKaH27&#10;9Bet7xjfbX03/+TQptLpqT21mDmcrx5Q3mH2pofS4bZIdtw4GhsZ9ojnwzSGhjGakBBNQ0OjIN4W&#10;GmEt86fmaVGzImjw5bcLw0WXPkD5qh6uMrT0MWgJ6r8eXuShrjwvEgAqD381NCNlZc99Khlq3Z7B&#10;PPj7aTw7jfA1F8LXyN55K7/ryNGCO4eSaXgS2KuOY7lkIbxw2GhwJPbFJzldhglx7UXw7ijF2H2Z&#10;OPelUDSyxz9YQkNeWILu/Dy0FiTj7PxZaP3HcEy/zuOeIAD2EV54ftDgKYBRAZlyHbwe1cMWQyPX&#10;zPOwLpXx+bfAi9qfqupGjBTrXQBhlNc2TGhrL4Bnaw7G705A42cNaCpJwFC2EeNpVRhMK8JAXg7G&#10;rs6G+ef58D0xD1h1DXzbr4B75yLudzl8G6+EZw0/L52PqTsKMfa9dAxek4Dukjj05CdisChTwcto&#10;cTa6i+PQXBuGzm9HYviBOLg356qhGwmkVcG405EESMmgK7FFvGaBF/FKsA35eQ8844SO84Xwr8vB&#10;1J1J6LouAp2lcRgpyIU1pwaW7GoMl+aidV4UGr8+C6aXeH31pQQVyTNDo2uJJ2wnwjOYru65f08Z&#10;3C/yWn+cgdbLItBezGsvy8FoWSH6CnPQmZ+KloJYNJdGo31BHLqvJeB9eRZG7o6Cc2sa/IQiTKbD&#10;w3voYt2Kl1Gb8i33jiAhsSWyUCXf+2z8DxCAJceOBOqq4ZqAygw09R+RgNlAUkWvZJGWtisAHYiD&#10;UTE0sqaTSfPkfAxe/jeqwFi1I619XGgPF5T/UwFo/lfg4v/ZFoWpUQPMBC/ndBRhX0ty55mK5H+C&#10;5x8i1AwTCnsLYWuohHlvLSY3zEfne9U48fLckZNvF+85uazo53sXJ+gAo4suuvz7SN3ShWFr70qu&#10;XL848VNr7o7//P4n825ve6f8dNeKEtfQumy/5Wg+XIQWX38O4SIXFlMyLJZETLP357ZH80EbBccU&#10;e2VT0kMWzwQfaHzgiodCpaDnwzI4fVP1Iu00vBKQKbEo6sF+8SGq4EV6fdznUr344L247T9X/hbc&#10;jp81D0PAcEjv18yH7IzMFKIxmKZxHKMBG6Ahk3Tv58qAY+U0xEbYVuXC9G4Kpj5MheWjLHhPF9Co&#10;C9zQyI2l0DDFwkZ4sNAAOMQTQ2PlFUMq6wEd4oP7sXw0fXEWzhSGYjTPiOn8uZgurMVgbgEaS8Jx&#10;/kshGH08Eb49Rvi78iGLH4qHR6bBSmI7CWZWkMY602JcZIhAetm8Rl7bvxVeRC94X7i/JHnzTqTC&#10;O0b46iyDdXs+Bhcn4vQXDThXk4SB4nKMZM9Bb2YJ2guz0XNdNqb+zLK/t4h19lmg7Rpex2WsI9HL&#10;gSa+npwL59pi2J/Jw/hPk9BzbTTaKqPRUZKEYYJLf2EG2vMTcL4iEi2fC0f3byNge4P34nQ+QTEP&#10;ngnCjMpUTCNJYy3T2iVpnaxkbWcbEvDAKLc/VaIy+o7/hnD0iRjCYhpMhUZYs2rIQGVq+nb7FZHo&#10;+VEMLG/zPjfyPg/mEnwIa5ZY1gPvw6jkfinhvS+H87FiTHwnEz1zEjFMUJvMK8FkbhnGcooxXJSH&#10;nvIUNJWFob7GgNbrI5XXyPJmEvwneQ/7ZLg0mfdPZu+Ip4j3ysZ6Fu/clAYvarVtgXlCi6xx5OW1&#10;yP1VMScmgglfZbadQIoKuuVxxFMpHQDlxZRtJHh3PFKLnRFVi1JqAKPASOCD2//lPb9U1e9/BV6C&#10;Qb0qeSJh328lmLHtOXhcK8svyQxlOrVjgvvyPyXZsGVbWHiveM8c/QRCWTqhswLeE0Ww7MnG0OZs&#10;nF9ZhBNvFR4//lr+zz+4KT458OjRRRdddPn/J0t/uTBs3eK4L22+L/PdDYsTjx19puhU6zulfSNb&#10;SuA+VQ17QyE8A7lwj6bzIZcGpy0BM9ZozNiiabxpuG3azBCV6VN6ivxO3OSibkk2xoez8rYEVLmi&#10;qRLnIoZXGebgAzegkir/L6FFeQsCesEgBx66F95fsp9m9OUzgYoPW+m1+vmAdbG36qFR9E3GwT+Q&#10;An9DFtx78jDzHqHsZfbYl+Rj6OYEdN0QiY5bwtD3aDTs67PhP0Sjej6H+2TQyCTBaaGxpXFSU1z5&#10;3mWOhWeMPe8zJXC9kY+W74WgsSYMQ4X5mMqZA3PeAoznlCvj3fL5WRhkb108Db6WHGCcdasS10XR&#10;aLP+ZOhMyi51xetQ8EWDJmv5aPXxb4cX+U6rdx5znHUhIDBYDm8T7/kmGv27k3FKwUsiBgkv47lz&#10;0J1djA5jLro+m4PxW4xwriKonPo0/L1XwDtcy/0rCR7l7IFXsJ7K4W8sBXaUwfF4Dob/IREtCyLQ&#10;YoxFpzEFXcY0dBSn4XxpAhquCMe57xgw8VgqcKCYho/GT4YiJgiFNMzKWKv7F3KhzjFF2BskjByv&#10;xOSTqej7bjQGLmdZCzIxkU14YZ1P5pShr4wg8ploTPwxDZ61RrAAIInwupNgY33aZTryJO9bVznc&#10;W0sxdFsKev4mHoM1hKCCMrJ6NcYyijGYnYOukmS0LYxC87Wz0fLVCAz8UxKmnyPc7sqEv5kgLNPk&#10;WS6ZuSNBsyonkEC6xO6YpM2xrbC9qkRydrZ9C+8LAV6ARGXaldWxCWoqTowqQ2XBpI1OiRFT3/N4&#10;06wXmSXFsntluvVkYFhK4Pz/EF5EP+Z5CfxflLJcslZYEF7spnBYxiWPUbhq65LYUMBMOiLynxaA&#10;cU+yYzIeA++oADjv44SsDs923ZEF67FkWPcUYJTPlJYPCo+vuzfl1tWLE76x8o6EBasWG/QcMbro&#10;osu/TtbfkpK97s60H66/O23L1nsz3UefyMLUR/PgPFEJd1MxbPLg6U/hQzQN9pkUKh/47K3a7bGQ&#10;6bVuyYgqnodAz1AF4Abc28rtzQe0WgiRDzn1wObv2gOSD07pSfNBK8ZXDJMGMdrDVK3zc+EBq71K&#10;LIym8rDVjLb2oL6oaj0XPlQ1lfc8B42DZZQPVzm+OUoFf6r4jtE4eFqTYd6agIEno3HuZ6Fo/m4Y&#10;er6ZgNbP0kB9djbO/o2B3xkw+VAy/CsILxIv0ULDOkzjNyVJyKKU50VmH3lsYlASgTaC3roc9N4S&#10;jrbPzEZ/eQYm8sownV0DU04F+stS0P7pWRi4KRxWmbZ7LpfGlMZzXIvBkKnBWvI8zbgpiOG1afDC&#10;a1b18a+HFwVBUp+sGwWFrBfliZqKAvpiCQzZAMEFRy8DVi+C+XYjGj8XhabSOAzkFhAEqjCUW4T+&#10;4kIMfaoYlhuq4HrnGuDI5wl1V8PfPR8YqABGCR8z1MlCcGPgdCl8H5Ri5rY89H4+GR2V8eguycBg&#10;dQEGKwvJDNk4NycGRz9tQN8tvCebWMeN3Hc0Q60q7hoLwCYBQBbatLHskucFJtZ1L7c9OAej9/K4&#10;X41E38I0DOXlYjSd5cupwVRhOXqqUtH9xUjYH+B920mg6ihi2WhYLQIvs+CQ65f4pnaWcW0eGn8d&#10;hvrLDegoT8Iwr3ckowhD2bkqn03bghi0fZnQ8ts4zDxM6F1eAs+uEkIa626AMDVGaJmWeC8tMBwE&#10;exUYTpgR0PBJNmnxvvB+quzRMwI2Ai+RhFZuMy7XyrbEbQRcgun/JXmcS9o2gUiSPUo7lun1slq1&#10;i+AjCRhVCgCeSw0rsW2o/5nc74AG/09/TeV3+U8G/ztqnSS2PW2ZAoL5TLQWRK1m2BFg7DyvLCsh&#10;3lWqZPK1TwjA8LrFe8jr8cuQ7EwivCOJ8HUR+M/mwH6sABMHK9C6umxw3b2JjavvSly7/q6En266&#10;P46UawgJPJZ00UUXXf5lWbM4J3ftHWm3rLk949Tmu+M9TS8lYGxdJtwni+FuL4SjP5PGI4MPtRQ+&#10;zKjTyTTOSXzQxrL3KPEsfIAGxttlSX4fH2BKaVi12BYCjJ0PannI0eioHBQXAEUgRIwvDahASBBe&#10;pHfN1yC8iKFWwCKvF1SM8cfhRQtw5Xt54KrzacNUSs00UDynl4ZEHvq+MfZYR2LgHoiBvS4W48si&#10;cP63Bhy5woCjNQacnxOL5vI4tFTHokFmztCQ9X43AuZ72HNfng//4XJl6DCQDc8oAWaCPV9x2dOw&#10;SI8YvRnw7c2B6Zl49PzdLHTPjcFIXjamc8oxlV2CAWMiWq4yoOvnszD5Kuu1ngZYZrrIissTgbgh&#10;GiVl1Nj7FS+M1JkEC2tDalIv/3p4uWDQAqoNobE+JO18M6HhSCpcGwtgX1oE+31lmPhhEdouS0JH&#10;MdtFbiHhqwzjfB3NL8DYgkJMfdsI6x2VcD5HSHi7COOr0zCzJxn2ZtaTrKw8yWsa5bV1lgG7ud1T&#10;5Rj/e0Ld/CQMlhAwSosxWlSKwcJiNJck4dgCA7p/RiP5PvetJ7wM0eBNxlOjVQyJykNC4LKxbYkB&#10;lQBxX0cu/Luq0PenGDR9bhY6ZIgrKxfjOWWs60qM5RvRUhaLnq9GwfkY4WV/Jfw9RWynmYSHRG09&#10;Jx5fkin6m0swviILp38aqsrSXJqCgTwCVlY++gty0FmVjOZPhaPnl1GwPktY2VQCHKuBv60M3kG5&#10;3jjeO4kHIWwQrpyEeBkehY2GXALYA54XBSdsL7KKtFrTyMR7LV4UGcbkdiqoXGKzbBLQq82ushMo&#10;HGzLTv6n7IQYB+/lhRgZnkviYWRoKpgSQPs/BToJATgJAozWfrT/knxW31FlWwUtMpNLVDobbFsC&#10;L24JaDfHst4luJ0w42B9EtadNon9ilSeGOm8yAxC1wTLOcb/4DjbnCjhUwX1jxBeOrNgaWQbO3UZ&#10;mleWYcsDqZ719yY3b3soe+nORzI+LcuNBB5Puuiiiy4fl1XfMczacFtayeo70m7fem/++V0PZ2Bo&#10;dR7sB7LgaZL1h3JUsjLnZAofojSotjT2JhNpWNmDkkRV4xIfEc2Hvjx0AwChDOPFh6EEVqpgU2pw&#10;hVtt2rIYX3l/0fgqIy1j9XzgajlfNHBR4/GEEpWJVwy3vKqHruwrnwk+cn6ZuUGjIWsMiafCKbM2&#10;7HzYB2ZxyINVcrbAzh7hDA0EjZWKLxlMhq0+AePvJKDz56E4Nc+AhtIw9FbmYKAkHwPluegpSUUP&#10;DWLz5aHo+kY4pu9IJcDQsB4gwLQSYAaL+ICWGUnxrAcaHZnmPJQKnCmAdWU6+n9DMOK+/UWpmMgp&#10;whR10EgjWBuC898KwcijBML9xUA3Dat4X9RsrRjWNw2eGDcaIxeBUOpWprwqeJEhAaUCJVKHohch&#10;5V9WqUdNL+SIkfNI6vl6GqZ1cei/LxKnvxuCc5+NQMeCJPSVZWCyJBv2gmJYMophzSrCJI35YFEG&#10;euYmofvaKLR/LRKnuM+J3xhw7jEDBrbMhrUlDn5VL4SEASP8dXPhXVaL6Z9z30Vp6M3PxJgEAWdW&#10;0qaVobsoB/XVIej6YSSsb6QDx1nHwzksXzIwFc964T2TdX7EkLMeXJKvZywF/sY8+DdU4P9j7z8A&#10;JKuqtX+4J3VP55yrqit07snkoIAgKteIYrhm9JoxASqIgoooShYQBAQBRXLOOacZJnfOubu6OlZO&#10;z/c8+1QxA3J97/u96d777wNrqrrqnFPn7LP3Wr+199pr934jC28cthLdDQSjmjrM2pp5nY0Yd9iw&#10;tymT8JmL2B9Zxi838HoIL/MVrCt5hACCp2Z6jRCytjVh5toabP/sKry+ZQ36GwlYdY2YsPOZuWvR&#10;2ZKH3UevwOCpNNq32Mz+Bswm+V69QAR6QaV6JIKsd8rTEtGwXzA1yy1Vz82wD+8FmuY9k4fYDGFV&#10;C0uaeyWQ8VyabRWfJ7gRaMJzFB8hQU4DISdI8FnyrcLi7AoEWAdUvzWVWiuEm1Wl+WxNTx1/y+Rw&#10;Yd0xwJJql2pfVvvjd+m2puMoZpkKvhqYIbxoeYYY66Bi2mIsr5if1+AnyPA17M9HiK8hv9ajyuT3&#10;FsCEtWbSNJ0H9XZKJvm5MgMvVvHaahGdsCHS4UHwhWbMPtCG1y+34aHzagKP/Kb61ocvqH7fIxea&#10;eJjlXpjlbXlb3vZtt55RVf70hbWfe/LX9Tc89zt3z94bPFh4eh0Su6iEpcCnqqloiqmMKOFCKkca&#10;kxkqXS89x6l8KupCJCdkmKwpvdbsFypAKToqz/S0Zv0thajZQ2njaQ1bWCKv0AIVC1rSvS7poY30&#10;sWYGxby64mXM+d58x8+1v76bpZLeL1BRibw0zVSr92oas1nFlwZPEKAEdTpXXJ6vxuU1HLa3DP67&#10;qzHytUzsOiAD3a25mGimgXW6MenyYMJWhwmPHe31Wdi1md9/kCDy3WwsXF2J6LMeAgw9+Ul64AQP&#10;dZPHtD7QJI1hrwvhR20Y+kkOth2Zgf6GQkzZneZ8Q65ydDXxfMfQ0J9aiOi9LqCdohV9fYU0XoQJ&#10;dbsrTkKGgwZB5WrKhO/fCiT/c5KGQKuHTH8TAiZygJeyEPhLFga+tRIvHJKB15tWm7iUKUc1/HUO&#10;QksNlkpqESh1YraC5VNNeHGWoKtxFXasy8DLB2bgpQ9mYOePV2KCEBTpIMDNEoTnCHsy7h0bkbxr&#10;I5a+78L44VXod5ZhvNIDX9UGTCuRnMuFHTxX96fXYOEqAt0LPIbHGaOu8pgnvGi4wqTZ570ssS5O&#10;VSGxtQ7JvzWh++S12HUwwbOpGjOOJiw62zBvb+ZzrMHu1lUYPbmQ8MR9tyl+i8AzX84yJYQQZmM+&#10;wlIf6/6zzZj+fTm2fWwFtrat4f3VEbCaMVHjJnxWY29jFvYcuwLjZxNUHyEI9RBexp1sCwQNgrxZ&#10;PFKAnur5U4bckBHWRz63IOu8gl5DfK4RJaib4LMfK0J4pADRUYLLeA3rZC0wyNcBvg6wDAYJcUMp&#10;Gebf4wS6acVclRASCuD3ZsFPeNeK0WYh02CqDaXag+Al3dNitS2rvUneqX7sL8bZUNukmOUCCGAR&#10;wp6GkJRaIKRYGEKNlQ2Z8CJhG40SqiIaQiLAxLwCF8LW+CoEtE7SUjnLiPc3bge63Ui+0YS5p1rQ&#10;d2crnr3MEbrvt1VP3X1B+aX3/r7sk9dfvDwraXlb3pY3bk9fUF32wlVF39x7c/3rL1+THxi4rwKh&#10;bfWIdVERj1Mx+sqp8Eqw4F2NOSqgYIiGM7zWKOGYZntMZtJrokGlEjLrrGg1XxlDelwQIBBeBC5p&#10;z00K0yhPiVGchBbj+aXgxShIyT/Ci3U8zydAMfBCoeeaHiIRNJlZGfp9KlTFQ1iZfFcZT9TkyUj3&#10;vKSGkDRsZdYh8hKwtCDeaBG04JxWCJ78fi72HJyBnnU5GG+wYczmxFgVPe5yN2bsTZhqcqOvuQA7&#10;NmZg7wkZGPx+DhavoYF5phXJvc00OjQus5W8TiXpqwb6CTQvejB9fgm2v4/w0laIiToabsWMeBzo&#10;aSjBzi304r9YgND1LP/XCC/DPE5DIZpqrqmw6v7X0BvL0UChytPcu1Wm+xua/4iobK0eK2soygDR&#10;gnqKKC/wWf8lD+PfysYbB61Ee3MRppvrsVjXiLDDjaUqGxYrCC9VbszX1LNMPPB6XBgk4HR61qJ9&#10;fSY635uJ4dPpid/Pcunj/Sw4aPhKaMhosAZagMfbEDqHAPeBSvQ3lWOMUOCzr8eMax3GPfXY1bQW&#10;vSetxeLlJYg+SZAbqTa9EspEq2dsZraE+PyC6oEhILLOxl50IXq1B92fXYs9B/L3G2vM87Kknra/&#10;EttbMzDxbe7/dz6TnYSXCcLLQhmihNngXC6NbLlJWpd8qB7jPy/B68dlEKSyaV/r4atsMUNQI07C&#10;S9Ma7OGznL2QYPYCzzXagORMDY/PNsZaU6Ch+klDL+g0GZtZp/2EbT/LOsA6qCGXIA1/jL+f9FYj&#10;PlqFSE8FEnvZ/nbwnFpL6bkG4Ame+5FmJB9luT3ahOQTjUg+Q1h+xQ3sImj1E5robMSmCNGsM3Hl&#10;VmIbsaCFIvA1w0d85nrOFNPuDIzwc9OW+Gp6794q6fpl4sfM/oR9tR2+WmLFvQR5j1r+QIAW5vcm&#10;Hoe/raDi8AzbH8UaImPbVMK+mbUIUGcEZvm3t5jQT+AfFphtRGjnRow81oBt19viD1xUtXjv7yue&#10;J8R86aZLSwpS6mt5W96Wt/+vbGcfddTq879e1nDpv+Uffv23C4/e+gfnad1/rd86du96zD5Lpb+7&#10;Bsl+ekH0cCNU4HEF16k7OJBFr2qVGWdXKn8z9EODpzgMLSIYN1N59WoFB5ouaPW0qPfFKElK2sCm&#10;Y1GkCHWeFLxYEGING0nMeYyy1fm4vwkatODFxGUYEaQoVoCKV+dMHaMeFU3NtoSAZbq6qWR5D5rp&#10;FOG5tByBUp4neI3KHKqhI4wVW17uK+uweHYFet5DeNm01uT1mHbQcFW1Yr58A0K2A7Ho3ojJhjr0&#10;tRVhzwFrsPcDKzHy/WJErmlA9HEam531SIxq+i0NkqbdDtPIvOGG/5pqdH6K8HJgPkbr7HSu6zHp&#10;bsSwx469zdno+1ghFi+iAn+OhqlPifGKTY+A0vdrCnNSWWRZnm8GOqusUwbm7UbnfyRW2fOcghee&#10;04AmyxCEUryWh8RfSzH5jWJs25CJ3XXl8NavR6BuEwL2RgSUJdfhxJzNjWlbA7x1zZh20ajX1WHA&#10;VoaB+iIMH56LqW8UIno776eDUDxbjRC99OgiDdUYYealBkQutGHk48XoZDkOOuowWdeGCWczxt0e&#10;dLTkYeRThYhcUQk8xTIcqkBcSfs004jXqVwo4ZDiP7IQnSMkDtF4P+1E+OI6dH9sDXavX43BugpM&#10;ELAmaj0Y5fl7PMV4fXMGpk4nQN3fZHLCxKbtLMdSQq0Wo1RPWTUSOwgvt/PZnFaO7UeuRBePm3W0&#10;Edg2YramifBSgT3rVqPjxBVYvIrn2srnO8nz8DrCs+pxYH0kvCR9aiesz4KXAOHFvwaLbEOLSkIX&#10;5HchlvMSIXemFokBGxK7HYi+ZEfgnmosXVuFmYvKMfGLYgyfWoDhbxdg4Ot56P9WDkZPL8LUL0qx&#10;eFkV4n8j7D7kQpzgFt/LchU4s84lvSWEvRzWG4nai9qKnrnapfXs0/Bign4JOOkkkqZeCLr0vUAk&#10;9Vn6GFP/TPtZyTZmSZD3pUzTCiRWwL5Wg5dDoftXILH5DS09wdcAyyU8r94ZBfivhH+KwnoX5zWz&#10;oBEdcCC8x4Wll1gPbq/EU1fbce9FlS8+eqX9i7f9trgwpdKWt+Vtefvvvimu5Q9fKXjvpV8puv6K&#10;rxW98Nql9a92/9k9OHpXC+Ze0JokbjPlNzGl8XV6bvSQw75shL1UYDQOMpry9LX+kIIkBQNKx67F&#10;8JRGX9MlzYq/UnjGKFqenQUtehVcWIChmTOm9yCl9KQEzTRSfqeARUsEQoKjlOJc4qt6fKhcY/NU&#10;gJQ0xCRN+nwqVRp4KV+zsB1/Q8GXuiYNLxgDIsVMxavfNKv1hvh7IR5Lo6IswBo2So7Q4329DZFL&#10;nBj42Gr0HJKJwcZSTNjrsGgnuFQdgKWSzZgjyPgIHeONNnQ05GHr+hXYrenO9OgX/kjD9xQNY6eH&#10;AEOjpERvGoLrcCJ+G4HluznoPzwHQ85KjFW74XO2YdJJJV2fj74PFGPml7VIPkxj2M1r4bMI8vpD&#10;czQWBDHlyonwGRjjwPI0U2GNIXpneTuwpEXfpeHFDLkR4kzyNJZTcpLlurUY4VsrMPKdErx6QDZ2&#10;uKsx1rABM7VbMFPdgIW6Bsy6PBjX2kQ1dgy73Bht8GCE0DHorMJwcylGDs/D1NcLEdasrD31CM6U&#10;mJiSREBxUjSwr3sQudyBoX8tRsemQgy4azHuasCQ3cnz1KG9pRBDJxUhciXB5Wk7MKB1h6zhyRiN&#10;n6YYm2DVOdZB5cVR78Pj9fCfa8PAv2Sie10OxupsmKzWdbp4/Xb0bijCDkKp91wC0ZOEzH4Ch6+a&#10;dZGgHsxFcKEQiXE+s60uJG9sxPS3q7H30LUY8FRg3rYeSxXr4CNwDrhLsPeAlej/8hr4bygzPTga&#10;KozO5preCBPTxeejKc8x1k8ttLgUIOiEV2IuvMKsXRRZYt2dpbHW9O49LKPnnYjcUYPA1VWY/UUZ&#10;Jr9diMFP52IPwXjHuzKw/cAM7NhivbYTqLo/kIWJzxVi/vvlCJ5nQ/BPdoTvrkPiedYdrWA+akdi&#10;WsDHe1NuHMXV8JrM8zftVEM/Sn7HdmLaFT/jaxpS3g4v+yCGdUiLOMpBCWYYiRPGtFyBHAMTnM+2&#10;GJtlnTW9ofotC1rUS6MeqHRwsc6ndZQETsoJFdbsqqkcRAYJdYNVSPY0YnFrE6ae2YQXr29KPnKZ&#10;/aX7L6w59eHfbTru4Yu2VKfU2/K2vC1v/x23szMyVl56csHxl3614M5LvlIYufuMfMw/eCDw7BZE&#10;t3sQ769DTNlxFXT7piKjN+tdSyNBYzNDb5xKSOsMxZXVVN8HVpl0+FpELuBfbZSzejjSPSmW4aRS&#10;koFNT+k1sSjWcI48ND8VnYZxDMAIbHzyvOidzWSb39V00TgVv+ltMQZB16a/LXhR97OSfyWp9BTr&#10;ImVpurN5DelcGDEdS1F3tWZ2aCZHmL8fpvINBjMJXzw2RKW+SIM6WYaYZvkoRf+fGzFJw9t99Br0&#10;tORj2FGJBcVOlLXBX7wOYdsmLNibMGqzYcRTg86GAmxrWYHOY9di5Bs5CF5Fg6TAW3r2GOD7oTok&#10;Nab/sAeB82ox/L58DNaXYKiyFtO1TbTljehpLkfvsWUYO7USodsdSO5y0PiUI7CYiyXeixaylPeu&#10;zLIG6jSUpKDQVHm/k6RhRbEX+4uMj4FGPm/zPOVJs4yhxQK9RQhvK4Dvb3no+WEOXnvvWmzbUIq+&#10;hnqM2VrhraXYWD61TjNlepig0dNQxXIqRVdzGTrb8tG5ZS2637caE6cp8Jfw1umkQeN5BVtLyn9C&#10;cHipCQsX1qKPgNJxIMujqQaT9Q0Ydjow6KnF7pYcdJ+YC/+lBI2nbUgOlLNu8PpmWCcJ1RH1aizQ&#10;0M3kIarZPV2NCN7hxNT3StF/TBbGNpZjxu0mU3gwxnOOtFZh6MgS9H06C4t/JBi+6rGmuC9V0JAq&#10;bkMxHMVIjjuReNGFxUsIZZ/juQ4rxighdcGhxSRb4LM7MNDIsnnPakyfWoggIS+5i8A5VWaSE5pY&#10;D7YPq85aYO8Pr8F8ZBWWYlkIhFl/lVBvrATJTl73C6wbd9ix9PsqjLLu9J1IaD6WYHRkFgYOzUXX&#10;pkx0tK1BV0uWGW4cbC02WYO7Glg+63PQS7jqe182+j6TjbEfE3av4vkeITxvawZ6NJzF+qcYrBnW&#10;cZad6oyuS209nbVXrwJi07tH0WKgZkHQ1N/7nA/uI4eE7dfAC4FXosR7cb3qc9Y340gY4TF0IuIs&#10;W2XkFdgpoZ1+D2x7Ub4362rxezPbTW3Vy++8BUioPY7zXkZbEeshNL+yAbvvbMQbt7qHH7hgw8sP&#10;X9b22wcuaDv8JDpmKVW3vC1vy9t/l+3Skws3X/zl/O9e8uWCBy7/ZlHoxYudGL7Vhegr9Uh20bAO&#10;l1OxldCw51vBgzRoMpBmmqZJTZ8Daw0fKRgqGg23aBYDvchwkPsrGFbDMW/2oEiBWYpbwzmg52ni&#10;NShKLBanh6WcHAHuv0SF59csIMWj+HhOLbanKcv0/GPeFMCYHhZ5hLwmKlzlsjCfEVokmtEBQozW&#10;cxG8mGR3PJ+GhTRTQkNCgpuEl9dEgxejhGY1Pp8Jf4gSJAjwPmKLvNcZGp8pKvmOFuC2FiyeWYWu&#10;D6zGntbVGHKV0mg5sVTZhEjFekRr1mO+qhFTVS5MKm7FZUNnfRG6NuSg65gMM6to/gp6vI9UAMoQ&#10;2+2hF9mE+NMNiP6REHASjeK6EvTXVmPKVm/BS0MF9h5ehJ4vF2LujzVIvKLYIxp9GtdFKX0+l5h6&#10;uvic4rwH9UBgLodl/VZg2V/+PXixAEazS/iMZFzkUbNMsKDA12KEt2bDe+tq9P5sJbZ/chXeODIP&#10;na2VGGEZzCouxdaCqWoPphwejNTb0UOD2nNAHvqOyMPAe/PR86G16PrCSoydm4XgwzTUvVopu4Dg&#10;yGesmV3DLUg+04bJX1Sj/V8KsGfzWsJLJcYbWD/razFQX4XdbWvRceJazF9Syn1tSPSX8RkKrrJZ&#10;Z2mEFaekqfpTlUhoWG7PBizc6MHAlwrRdfBajLaVwVfHa1RCOacN/a0lGDgmD6Nfz0X4r6z7ei5e&#10;Pu+Q8hXxOgmF0XllWHYh8jSv46cFvDZewxbek6sSPlszFqrrMe2sQm9bFoY/ko3ArysRf8BuZjlh&#10;qpzPJY/tgFCs9sBnFgtmsX6vwUJwNeZCa7AYJtiyriUnyoDdBKfHahC5rhb+c6rg/Syv7/BsdLdm&#10;osu9Bn1uwkt9AfoJxv2NhRhqLsFIQzkmWD4zbhem1fPlqmP5lxOes7Fzw0rsPm41Br6cB+8vKxC4&#10;nvD7mMqlEcnBOsTHq6ye1TnCHtuQiVdJDaXqetUbql64t4PLPhG8qCeVbYrtXD2x0gdvisCFYuoX&#10;nZX0kJFSBlhDUwRO/SZFv6XZTCY2zrRTvho4Us8ugVyLkmpx0kXC3Qzhd5rParQeoV0N8L24AXvv&#10;WIf7f79++sEL19939y/X/fiu89o++MBv1hen1N7ytrwtb/9VN2RkrLjm++VH3P5b5/W3/sY59NBl&#10;zdHnr3Zh6P4GxHe2AYMOxEaVTl2BtpqaSYNOpRSkEtEMAq0jk9SQzJzARR4+FYuUDL0rdQ8rd0pc&#10;Ck/DDTSSWqI/nQDLZMo1ys+CFmu9FRpZes3RWeWAyEYwkIUlLfsfWUGvdBUW5wgxZlG8QkS8hTRw&#10;mvWh36ehooEGYSo5R8OqRFeKT1H2WZ5Povfw0mtW1lwBFL1c8NxJXqfG9w1AKVupSZtOD5vnCy3l&#10;EgbWIKjZKoo90NDYvJLCVSLZR4X/uAeBi2rRcdJK7Nq0koakiEbLgaCjCeHqRiyUOY0hW3C0YLKm&#10;ASO1mjVUQ49c6e0zsOvoDHT9WwZ8F9JQPUQI2U5j3b0J8Vc3I3nLZoyeXIbug2jsXcXkkzpMueqN&#10;gdy7IR87PrAS3vMqkHjCAww1UJE7sOinoWSZKWA6pnJluSRZXgmTaVbGRODIZ5QWPg8jMjQLkn0g&#10;Y+2bBhqWTUqwyLLWbJ5xer07c+B/NBsz1+Zh4mdFGP5sKQYPLsOwuwbTtiYa8lbM1DbDa2/gZ8rV&#10;QqP6Xhr4Lzix+L16zJ1VB+/5JVj8ax7CL/HZD/F58rrDPhquCQJCbzOiD7Ri+Afl2HFUprV4oqcM&#10;Ux47Jjwqx0rsINB0fCoTs1fSiCmb8QDLRGtGsb6aZz6tqcWlSEzYEO9rALZtxtIfG0xvzd6W1Rjz&#10;VBC0nIQsJ0Z43t51heh/Xw5mflqB+D0uGvVa1qUSxEOsc6yvWjcpqWnSQy6ECCRdp2RiK0F0d1sO&#10;BmxVPBcNZ60DE64ydK5bhaFPsi5dwmf7FOtLNwFmSkM0+TTk6lkhpC2yvqm3YWmVFcjqJzQtFCMx&#10;WYHkzkpE7y2H7+ICTHw7HwMfy8bAYXkYaizAJOvBZG0lxqrKMcbX0bpKDPM3Bz0ltN+VLCOtzO3G&#10;NOuht6oBszWEaLsLA54qdGzMR/e789D1kbXo+/paeC8sQeSBOsS2uVlGbPOTNawDFYT1AtMjFNNw&#10;MGFfK1NryQ4TQ6X6QQfDvJo6w/ZsoMYCGKsOpffjq0R/y8HRfqn9rQBfiVUno6yL6dxO1qrxOjbV&#10;ZllG2scaGlbAL69NgcyUhNq+T7qKjtaQA/HONiy8egD23LoFT/5hU+zuX26cuuvc1hfu/FXr1x85&#10;u3V5mYHlbXn7r7zd8Tv3Ebf/ru7Gey9qWHrtxvXofvAAzL52GIIdGxDqtyE8XEjPVb0NNIA0KGYq&#10;o/E81QtBD5+elvGsqGDUVaxhI+MZSRlRWaW7iI2Hbz5XF7kVTxKX4kuNl5vxbsELvWWTwdZHz1QL&#10;Ni7RC6cX6o+vwVw0g8ZZvT6EqCUaqPlqxOURT9I7HaPhGqYM0agMapYKP+vn+z79zff8LMnvkiNF&#10;iEzl8B4INX7eF42G8lyE6clFpqk01XtErzgxV4DYXD6hS4HIa82wke7V3Ld6cmjMMEIFv92G0E0V&#10;6PrqCuw4VAnK8jHhpIdcVw+/TVN6bfA5XFhoaMG0m0aYRnLUWY3xhgoMNuXgjZYMvHHUCpNkbf6i&#10;GsQfWQ/sOBx47V1I3n04hr9Hb/mYLHS1ZNOwVhFePJhyO9HTXIodh63A5Gk0qnfRwHY10KC64F/I&#10;xSLLWvlCdL1aNkDr1yg7q3kWLHcZnDfjEnjfWqvoTU85DS6UN3tfCBOmByZtoGi8BS+YVk9JIWLb&#10;aWifJRj81YWgFlT8l2qMbajltdJo1rXCZ1+HCUcj+j21GD6sBr5PNCD0i8OQvOZoc4+JJ5qQeL0K&#10;0f5chLz09AW66jEa43PcXo/IjfUY+XIJ9h64moY51+SK8TpreE6CHaHujUMy0XdyNhZvqmS5Oc2z&#10;VmC1BRk5iE8TXqeLCFv0zpUk8MUtWPy9E53HZ2Fv/RpMOmoMvEza6tDLZ9PRSlj80FosXUDgeLye&#10;ZcvnPEtwYb2LKEkcwTY5TrDodiN8mxO938jFNj7Dvc0FvCYngp5WLLrdmKivQMf6lej/11yTwC/5&#10;AuGlpwaxiXKEeU2CNFOnWJ+UTC86s4rtiyAzW2JWmEa7A+H7yzH1mxx0fzkDO/kbOzdloLNlLQbq&#10;Slmv6rDobMQ865lXGX1r7SZAeLCBENlYhgkFkNc7CY6sfzVNWKzagLmaDZjkMYP11ehtKcPuTWuw&#10;nQDd8+U1BJhShO+1W9PINZtn1sn6Xo4AnRTlY0kG1F55jWzv6rG0gMRq61bdELSkJV1fUmKcFQ0V&#10;0UmYJwCbYVoNK0kPWGLFwPH92yDaSrBIcCL4mOBzijWLSTME1au7GiF+H5yhQzVJYFf+oXHWnREX&#10;Yr2tCO98N8YfOgLb/rQFz1x5EB64YMvWO3/d+vX7zj6gLKUGl7flbXn7r7Q9eUXx4Y9dXnbD41fW&#10;LnTftxEzrx4Mf/uhWGxvQ2S4HglvLQ261dtiund9KxDxydhp+CCbEJLJVyobwcmbAJOGF3UDS9JK&#10;K62M9JmlrMxCixICiRnv1nDRNI3OVCF/m9A0UwQtsheYz8JCcBXmQquwpF6FAL+fr6DxVJwIjUsH&#10;DdJWGvAX7Ig9RePwZCViTxAEnnQi/rQCE+ntvmIH3uD+e2lE+uoQH7PRK68mpJTS803FMczx3HPZ&#10;iGnF29l83ivhZYHXQO8zzGuQQTVp1Xmt6q5WZlv0VCH+QDkGf7QaO9+TgfaWPAzXVWPWQXihwZ6x&#10;2TBT78Lc+jYsHXwgpja0ot9Vjl5HHkabStFRn4Ndbaux94jV6PlcDnzn03DceRDwxNHAPcdi5pwG&#10;9H6qCLtoZLqchfS2XbQpTRglCHTTe/Z+md7xn3l/O2hoZ+wIE7gW+RyUCl8K3gpapZEkWJpZQm+D&#10;FzP1eT+AMcYiDS1vFxor8+xoeMxw1JzKgAAzwmfRwfJ/rBGxC9yY+mQVhg8qw6THhek6D6YdvN46&#10;N3qaaDCPqsb8V2hQrng38PAJfCZHEQ6aER+yDHqAXr6Z0sz7wBCf2dMehC90YeJjZRhsVcbhIsJQ&#10;LeYddngJMR3OPLx28AoMnZKP4N21wC4+47Ey3ks271PB3DS8hLekl165YEjrEz21DjO/qMGeI1fx&#10;+LVmJWnBi4KKu2n8d6/LQs+JmfBfzntSTp7eKjNcatagUu+eFuXUbLMd9Qj/xYPezxdg2yEr0dlY&#10;QgDic3e2YoGQOeYuxe4NKwheBLwbm4DXKYN2Anc565Jyl6gNZSHoXYPARCaCY2sQJYQnBnkfu11I&#10;PFqHmd/no+/zhOJjMrBrfYZJnDegBSpdtZh1ezDjcPM3a81CkEO2MvTVF6KnNRv9mwowflAlJjfX&#10;YKyxnPdIQHM0YM7RhinCyxDveYCf9fKa2zeuwZ5jVqD7iwS584sQfcAB7OF9j7v4nGsQmmc74DMx&#10;K1SzTQv0NZyTBhfJ/u37H8BF8qYe+GfwYv39D8emJD1zKS1mCIv6IxJaSQeDzgfPF6V+Snh5nknW&#10;oTEC66gd/k4+j9cPgu/pIzD+4Luw7cZD8ehFNa89dVktASZvGWCWt+Xtv8qmtUAevaz4iMf+UPaX&#10;xy8vnd9zhzLGUhEredbUBsSn6jE3mE/FX0wFlWO8QytbqyBDwXI0LItU4Iv5lvKhUjLwsj/ACFxo&#10;5KV0rDT9KQ/KfG8pqRgVTjhERah4ErMI3VoCUp4FLhpzp0QnChGg4Vmcz0HATwOiQEl12WtmTk8j&#10;8PJ64NFNiP+tBf4rnZj5XQWmfk2v89xKTPyGSv13NngvrcHCn2oR/nu9GYJIPt9Gw7OORpP3O+RE&#10;YrqSik/Tvfl7mvItmKE3HKKhMr0vBJmoeoI0bCZjKONPwZI8PILUi0WYvGAtOj62hoagAH3OKhPf&#10;Mk9jMV5bhbEGG+aOYLl+7BjEPvoujB3sQGdDLoabyjHaUoN+TxkhJhcdh+Ri6FNlWDqb13jtu4Cb&#10;j0f4ooMx8k07dr0rC+08ZsLtMAGhM/YGjLgrMPvBakR/R3h5jjJWS6+d98Cy12wOY1w0zXR2lRU7&#10;kIIXZT9Nw4sl1jMxz+qdoCUlxtMOWIZDSf1MKnqWVWKWEKe1gl5sMLOCRj9dhN4DcwlYNfTy6wzA&#10;DDud6GqrRPfxVZg7pQ3xvxxJ2Hwvn+GhSI67WeeKCQg06HzGCT8hY5zPd6cbyb+5sfT9WniPrsRs&#10;fRUWa2rgt/Ezex18nnLscq/CS4dnYOBHaxB6lEa/10nPu4SQyftWgCnrbpj3n1TyPvXO7SEcPtCI&#10;6dMrsOfAlXxWhfC53IQXQkBdHZ9DGXasX43Ok1bCfx3h5TWC8WClBS+s9/FZBREr6Je/80ITApd6&#10;0PcxwuUGAoNH2X8JCPZ6eAkHQ/X8/IAMjHynGPE7mnk/jUiO1CJOKFdvS3RJuZAyEfaxrk3lsa4X&#10;EQQJoe3Npjcq/Ecnpr9egMGj16C/LQsDnmKMN9RgmlA4xfufsrOsCSADzhL0Nxeif3Me+o/KxcCH&#10;cjH+qRJMf6YCg/+Sh3bCXWfragw2FRNkajHexHttaICvvg0zDfW8zjLsaVqNHYdlmPgj78W83icI&#10;gZ31SE64EJnR9HC2BToOghcTCK62zjZs2v/bekr+qah3VsL3++DFqpumfqb1COVN4JF+oaShJZ0X&#10;yixFQN0heImGeA10cMx+0jc8t5YZiE7lIqwEfUMbkOigc/bSZow/vAEvX1uPhy4of/3hC8u+e98l&#10;xay8y5l5l7fl7T/19sgFxfYnLir/xGOXl/z1qStKFgceqsPCVjbuYRsi9KCXhqlA/TWEhAIsaZjI&#10;zIigkeKrWSlWBnuRRmCeBmaB+1L5SgmZ6dFGLIVk9cDIw6Lh4/fpjLkW4FiKLGaUDz1/KiB5UOrJ&#10;0bh1TMM2WlJA6/+MlyMyVUFFVI3YJI3TcB1ieyoReKYEC3fWwPsHJ3y/dGP6hw6MfKUKfZ8qptdc&#10;hPaPFaP94+XYe1Ip2j9biN6vFGDglGJM/pxe+yVuRG5sQOzuBiQ002eXg/fPc8/SwyYcBeeUQEuz&#10;KzIJLln8bSruGUKTr4DXLbhZiZCuPaBYnRxEtudi9pp89H8hDx0HFmHAXYNxGw1PbR2GbaUYaq2E&#10;7/hW4Gs01t89AdGvHIrxE+zo3VKKkfWaWlyDIVelWdCv79BiTH+iDoHTNiFx7ruQPP9oeL/bgo5j&#10;C9DelM/9qjFT3YT52lZM1Tqw+C4+tx/Tm7+/hoabOni2gteYY6akmpgW9ZLxOSjWSErfgAvvzQRG&#10;puBFoLm/gTGgst97IwIXHm+mu8rQ8P6h1Y0D2TQurA/jdhp6DyJXOTD52SL0HUB4cdPzpxGfcrgw&#10;6KhF17pydL63FDPfbkDwhkOBV45DrOdAesj1hFFe/3il9TrEv9+g3NeIwC/tmDyxElMbqzFPuAjb&#10;6hGoJSDYajDmKUDHlkzs+fgqQmo2Iq/w2BEnwjJYvOZYyJotpky1yjqMCULvTtb1212YPqUEXZsz&#10;CViEKXczZm0ejNpt6G6qxI5Nq9Dxr6sRuongspOAO1ptepki84WEWYKarrGD1/dkG8K/acTg+0oJ&#10;B0W83zp4q3kuQuuEsxp9LfnYfgTh5ccE4wcJ2u2EtNRsvaB3NevZagJMFs/L5+UrQXKS5x3k772x&#10;AbG/NcN3WhXrSSFGNyjXD+sF69Mcz63zT/LZD7sq0L++GL2Hsl58tADer5dh4WfVWPx9FfxXVCF0&#10;VS0WLiyH9wwe+81SjH+iBCPHlqJ3cwl66gk2dpat3YVRAnZPXQH2Nq/GzncRBE/Jwvy15YRygVsL&#10;kl7WMeoDBYGbjLkaNqakweV/Cl4o6WEgC17SYGK9vgkr/wAvVq+L2Yd1UQ5ThBLicZJ4gM4SYVVD&#10;1YphM3DD3wiz/qsHNTFdi2B3HULtTUh2HYbxpzbi6SvK8eAFpd0PX1D254d/X3LiQ2fXLye2W96W&#10;t/9s24uXO+ueuajyk09dWPbH7dc6dr5wXWlw+oUGRPcqvT+NzqACHIvhH19DTzWbUJGDAA1AQIaa&#10;BiBARaBF3eIK0qUHavJOzBaaIFmBigUtlgKSUjPdx6nuYSsOhkqF35n4GCkmnk+BfPrbSnzG9wYY&#10;qCCVbG2BCsdXZhR6cphGucdjGZJnmxD5Ow3+eVno/vYa7PjIKrOezt7DstFxAGVTHjo3FKJjMw3K&#10;wRVoP6gEuw/Kw86D6FkemoEdR69A+4dWY+jkQnh/Uo3IHz1I3M8y2EoZoLepZQ6Ug4NGXinTTWbd&#10;CRrCad6z1llZyCW00LCFViFMqAvPZSPcmQ//rRWY+GYFug8vx1AjoapOeVlctKUlGKCBmTzBich3&#10;DgfOPQE4/73w/3gLRk+qIezk0MgVYailCt31JWj35KGH1z96vB2Ln9sEnHoM/F/ZSI+6DLvc9O6d&#10;NOQ0tDM1zZiqobHcTON7chmCf6klhNGgKtEdoTJBLzk9FKfp7HHFVwTUw8V74bNJyzvBy/7yJrhQ&#10;NFNE0BLTq56hXnms6YlTKv+tHkT/ZMfUvxZicEsORp3lmKitMdc5WmtDf0s5+t5TitmvexC6hvDy&#10;9HuR3HEEjQnvcy/hbkcLAUiZYdch+RfC5a898P5rJQYPKcGgswLT1U4sEVzmbQo8rUBf0xoM07hP&#10;/KgYizcTLjs0k6caoZksBHntYV6zwCXAupUkZGGyGInXqxG/2YHpr5egb0supuptZlmA6Uo+K5sN&#10;nc2V2H7AGnR/aS3Cf29BYi+vR9A8X2DgJawkd1Osj53NwMOtCJ7lwQifzUBjGSad9ZipUnCyx+R3&#10;6dywFns+tAKT55Ug8TQheaCOIMDjFwm8s5kI+GhYBS9qU4L1sWqYZSOebsP87+rQ9+Fc9K9bi3Fn&#10;KaZrbGaBy4XaJsywbo231KBrUy6637cWY/9WiPnzeV831QFPsI1sFXTxGrezPLby9TkPknfWwX+J&#10;DWOnFKHzg2uxV1PUG0owTiCccbE+eQjanjK0K6HeB1dh/Ge837tZn/ZsJKw1ID5XgqjfSpGguC/l&#10;Z1G9eWd4sdq6kbd8/jZJ6YO07A8sb3mfkjc/57Fg+1SMjOJeohQ5VlZPIIEwwM9DKxCJsHzDa80y&#10;CP5JtgFfJcJjNgT7PFhgffO93IbBO13Y/md78LlLqp574oLKbz/6+0pXSmUub8vb8vb/env6ssbm&#10;5y9znvv0RdU7t11Vu7j00hFY2roZoc4mRPupMCfKEBvJRXxqDYFDCaJWIULDrfV9tEihFooLBiwP&#10;Vl6XiYGhgZck+V49LJYRtLqAjaKRgjHwssaCl7fAjRSRemPUnc9jNCTFv60x7DX8Pb4u5fC4ChoO&#10;AkUHweUlekx3uhG4uAYTp+Si7xOr0X3cWrRvzkJvSy6BoQjDNBjjrkqMuqrMkIpS0PfXF6KvnkDg&#10;Xouehkx0tqxBx7pV6Dw0E13H5WDwS4WY/iU9y9uakNAQgXovZsrM7A8l3BO8RDR1WovhKQiUsBah&#10;hxfUdRIQNLQUV1K0+z2YP92DwSOrabgq6ZzXYLbOhpH6YvStz0XP0QUYP9mNxEXHAH/9MHD9sQif&#10;04qBE+nxHrgae9flYjevs8Odb+IWBlrLMH1kPeInHYrARzdg+JAadDcV836qMOFyE44ayQv0vpuL&#10;MfixbPguZVm9QsM17uAzpIGkoTG5bwiikuSiZowQXAheJovrmwCjHq9/hBfjFRvgtAyRARfzaoGM&#10;PtNwoGJptC6TGcZ7zYHI1YSVzxagn8ZxvK6c4MJy0EKKyvXSVIXRdxNePm9H6FcbgD8fisSdBwL3&#10;00DeQaP91zYErmrgdyzLb1fCd2IZxg4rNsNrmio+qWUBHAIXN/psBdjVmIHRTxXBf7FWiK4Cd0Ji&#10;qpxQkGngRWsC+fnqJ3ybfCGEl+TWGiRucmH2a+UErHxMuni9tnpMEl6UWbe9sRyvb1yJ7i+uReTW&#10;NiS6eJ3ThI65QgRm8xCgEVcgq3pe4qyPM9+rxNChRRhsqMC4jc+F8DLtqkeXJx+dh2Rh8ORczP2x&#10;HMlXeIwCvHke8ywWCS+zalN8JgR2KEh3tJYA14TALQ6MnFKArsMyMeQsZBnaMVvZaABL7wccJdjb&#10;nInuEzIxe1YFgtfaEblfPV8KCCaoECS1+nXCp2D2SiSG+LvKI/R8PSI3ObFwTg2GPp6ProNyWD8J&#10;2g4P5liffE6Wa12RNZz2pRzMXsnzPM86NUQnh9AVMrpBsWFsn6bnxWr3b4EX07b3k/TnKTGzhFin&#10;rF4b1qeUmKFlM7xsHZeGl/11BiSpISErZoa/rx5EzVgUzCgWjXU7LH2lBH/R1QiE2Ub5XZB1XYtE&#10;JgihAa0JpZ7W0WbEd9TD/2wz+m5twlO/r+h86qKq3z3z+6qDzsbyKtXL2/L2/3S755fOphcucZ/3&#10;8h/cw+030Mt6hgps1yaCyzokRugpT1YgNqHphSX0TOidKDBXM3oCGYhG6L1SCWitn7DghQZMWVvV&#10;0wJ1w2vWiWbn8BijTKicrBkDUmbax4IX0zNDZRWj0dO0afOqfRWLMMPjfFRoUoj06sMEJuV2iej8&#10;SgGuZQhedCB0cy3mf16Oyc/movfIVejZmI3RtlKM1pVRSjFJQzlpo8Gjp++tq6Y3WQ2vh966uwwz&#10;8tod5Zh2lmPMVYKx+iKMEnYG1lFRH7IWnZ8owOjPqzB/I40gfwuDBAF62co/ESW8JJSHwuSg0dIG&#10;VnBvwE/v3p9LhV6EJI0DnlxHo7seQ++tJWCUYry2HAtuO6bokQ8QXnYevAIdnyyE/6KDgQc+ADz6&#10;HiT+sgH+c9wY/Tw93vdkYwcNfldrPm0F76uBRnWdC/4jNmH20BYMtlahv7ES/YSzISfP63ESYmwY&#10;8BSi/ajVGPs5y+oZTW2nkdKqzIu8fs20mdGQBJW2lkLgs4n6CSw0OvvDy76eFw0XpUUAY4m1ojfL&#10;QUZKQCPDwnqgVxkvDfOZGJXXbQhdXYXJz+dj8OBsTHoqMW13YL66Ab5qF8aclRg5kID5fgLMlx0I&#10;nFqPpZ/XI3C2C0s/qcP8dx2Y+BL3+WAJug+mcaaBHmX5jXvsGOF5xurqDLiN1ddheF0JOo9YgelT&#10;SpHQ2kPKdDtchfhkAa9nrblHzUAxQnhRzhBMFgHb+az+asfct0oIWNmEXZZzJcuyqs4sNdDTWIPX&#10;W1ah6zO5iNy4jsaNZTrq5rOvRpCAESEUYKYesZ1OLF1bjbEvF2JwUyHPoySCbkzW1vPZuLGnMRcd&#10;fKbTPy5B8JZqJN/g746Vp55FJuEym22JhpaGNUSDG/cRaoa5z8sEokvL0P3JLHRpyYm6CixU1WOx&#10;tg3jVQ4M2UvR1bIW3UevwtgpeYj91UUoIbSop0U9hzN23nsFwpESOh6FPHcRQgKjadbpnjo6AeuB&#10;v63D/Bmsp+/PZb1iu6l1Yb6iDfM1LWTfWuwR5J+wllBfiegDLNuuBsS9lWZ9ofBCJs9nOTH74GU/&#10;QCFgWCLA3Q9qjKQcnADfawhTULI/uEhUxwQ36deU6JxmZXg6OphNwcvcGkQVzyUHiPXSLEXCa4oq&#10;r1SY0Kp8OZRQUJmLVxFquB/rf9zkfSq2Aq/HbIjuZH140oWeW1x48vzyqacuqLj1+UtrPrTnttbM&#10;lBpd3pa35e3/5vbXM6qbX/iD8zev/KlqaOhOG4LPUgn305scbkZwRLkrahHzUSFP5iHpLaQysGY/&#10;mCyabOwRZcYNaJFCq1dE+R3UXWx6WQQwplfF6lnZN0WaSiUlJicIwcYaVqLCI7SYabBURjqHVnWG&#10;dy0Vq7p09b3iSDSMlMnr0mwTesovFyPwl2KMnpaDwY9QmR+Yg1FXLkaqijBdSuCosGOmppIeaSm9&#10;3jJ4a6iMCSwTDWUEh3ICDD9zEF5syjtSg8nqCkxwnxm+VwKv/qYKbKcHuvujORj4YT4CN9Dwv6Sp&#10;1UWIT6xBbIqKWD1DpseJRmaeRmdBgZby6PIQniO8jAh62hC4ZD0GT6ohgOTRiy/BvLMas7yGQf69&#10;c/NK7PiXLBoEesYPHUYv+XDguY1I3r4BgQsaMPDNMuw8gQCzgWDWkIeh+kpMNrrgbWzCeEM9oaUa&#10;/XUCl2oM19WaOJlhj1ZZLkL7gWsx9gPC570NSOyxGZBQqvfYVDaSWpGXBlOBq8oovA9e9EwoBjoV&#10;WL1PzHOkpKe9Wt/zvXnm+3ppZIh0npimTY8QXl6xIfJHlv/n8zB4kDWleVbTxKuaMF/WSEBQECth&#10;bmMR+t5dgqHjK9BzbAH2vHstOo7MRd9hBIqDCJgbajHSQAjy1BJKXZh0eAguTgw7q9DhLEZ3awHG&#10;ji3E5JeLELjcgcQz6jGjTFUg4dVCg1n0xDN5zzRcvGaTDZqwmdTMqE5e593VmDu9ED2HrMagu4jA&#10;ayfcOjFeX48+wsyeRta1jxcifFET8HgrsJsAM9SI6JgTiVEa8871CDxsN6tEd35wDXqbrJW/BQEj&#10;ToJVgx071xM+PpqFmd+wfT1cjuRewqW32Iqh4vUIXrR8RYjlqqn4cRrSZHctog9XY/yneWg/bjXa&#10;12ViwkFoqGxEwNZEEK9DV30+uo5ciZnvliF0pQPJJz1W8PAIwWeaMl/BZ1yAQCAbi8Es+IOEbcWp&#10;LfDe1TvWvoH17mAkr2vF9L9VYODwYky5nFgsX49F23pMuhS0nIeOY9jWflCMiOBoRyPrkR0RQqqS&#10;1gleNHSkHg8zi83UE4GuoCIFIKk6sn9dsSQFLSlweRNKjPzjcfvEAhiTI0Z1MCWWY8H6Kp3Eei14&#10;iaQyeQfTIpiR80U9FpEuYzswvY2sEzFvLuIjbPO9TVh8oQmdN7nw2uX10Zcvsz+8/bK6j3ZfWp+V&#10;UqfL2/K2vP2f3JR07pYfFtv/fmbFoXf+0n7+69dXDo4+UoPA6/RKOyoRGlKvAj2woJ2Gi8p0LgdR&#10;elTKsWIWXKNCErxoTR9ltDVZNakADHRQcUj2wYvgZD9wkVApvAVetI+UjDwuKg11GWtqrjlea6hM&#10;qYdF8EJY4udShFCCseFKesn0dm+hYfhJJno+uALdGzIx4iqBj7ASoKccrnAjXO3GQm01fI4yGqBS&#10;Go98es9Z6Gxag87GNejxZGLQlW+Sdk3U2+i5OzBps8Nn85jEcaMON/Z6yrHzQCrsj2TB+9NihP9e&#10;DrxBRT9MiFFyPgJajMpT3mZYq2bzfoNah2YhG6G5PEJONRLbWhD6ywZMfJMG5hAabxqZGVcpZilD&#10;HsJL02psP0qrJ1cheg8N4vZNNCT0gl/fgvj9bZj+gx3d3yrEzmNXYO8G3qtnLe9FPRf05u0eXreH&#10;0Oak0DjW2TFIcBl0VxJeytC1WWsDlSBxI43Y9lqCBMF0phCxSXqYyjKr6d98Zia3TlBBjbofQkfq&#10;WQpg9sELn1XqWaYNh3mWMlB61jwmHcRrwQvP4SukcafhfLHWwMvU5/PRe1A2RurKTebaxSqCXflG&#10;zNMIj9tt6KsrRl+zYoFKsbcxG7s82XTuNSRWiVG3jeXmxry7Hv7GVoJnPYZr69DnrEGnuwTb2lZh&#10;xxErMPSFXMz9pgLxB2hcNSQyZeN1aCVqAjgNrNayigk01QuzQBimB66EihitQfKZGsydW0ADvYIw&#10;kIWpumpMe+pYP9wYtNegt74II8cVYfG7hImrCSsP8DlphtqrzbxHvj68CYtXONHz5bXYftgK1rEi&#10;TNgIL7zWEY8LfY02bD9wJTo/swoLfyxD8gW2OeUbmi1inVljeoFMFmg+l4iCq5dYfqxDyR121vcK&#10;9H1jNfbwvN3N2ZiqrcRSRT3BogGjBLo3mleg/aOr4b+Y9/wI65FicibYnjVtf6YYiWkCNdtTwLca&#10;AT6vRdZbJb5LEGK0InNiiPfQfgjw4Ab4z67F+L8UY7qtFktsC7OOZkI/629DIdqPXIvBr+bBfzlh&#10;+CXFxRESeX71PEboaMj4K8bEDCOrzrAumPoiGEm/30/2wct+YnrxrADetLz9uH2ifSXp+qnXtPDv&#10;/eGFdVMLxJr8L0YyjJg1leQchVKOlIZ/leBuniA4VIZ4txPxN9Zh+t4m7P6jM7Hr8opHdl5e9Ynu&#10;hzKWAWZ5W97+T273nV1d9tczKj99y08r/3jzmZWPv3SlfTzwyiYk2+1IDpciOUnPSZH3i4QWNlqt&#10;2KpptWbxNSkBKtb0OiaCF7MoYcD6zBg7GbqUWPCREioXKSIraNeClLSCSsOLFNCbHhc/N148FWxy&#10;Skm/1lIJUqnrXFpqQODyhh2J+6lcf7YGgyeuRN+mNRiqK8E0jYSvWt3ojVigYRy10XtsoLE5sBRj&#10;R1Zi8OhidB2bjb3HZWHvMaux9/A16D44D/0HlqGvtZpGnx42YWDOvp4KexNmbK0YsNPbbCjDnoOz&#10;0f/JPHh/UYLwPTTGpheDxseXZxSijH+QgBWcI9jNan2btYQ5ZfDl9XY1I/nQRiz8ogFjHy7B8Loc&#10;eD3FWLBXYcxWig5HAXYRkHq/WojFmxTc6kZc3fx9PI6efeSpJixda8fwt3PR/d4MgtpKDLkKTazI&#10;Yk0r5h3rsOBuI3i5eb46DDlr0UuD3uOoRs9mgsBn8rF4Cb3uF3ndyo9CQx5TVmHFJilWQeBIEI1r&#10;hpAJ2rXgJQ0w+0PLm/EuKcNhnlfqvTEyLAu913RZswrwTAmUvwQvOxH+IwHk83noPjQbPU0sB2c1&#10;ZmobsFTD669pgZfPbMxdS7grw2BjOSGtGAONVZhotmNcAGF3Yqyymra8yuQmGWsktDSXYvv6XGw9&#10;KBOvHZuBzs+vwvR5xQjeWYvYdhrVcUK5ZvD4KErIJ1iblWiKuxUcq+BdLXAIbw1B04b5K0ow+MnV&#10;6Fq/EqPOYky4qzHutNZgGuLvDm0iCL+/CLPfq0Xid82IX9WE2HVNSFzThuQFG7D4gwYMnFCCveuy&#10;MeypJWQ1EILqWb9s6GgqJ2CtRvfJBNyb+Tx2EJhGiljnc6y4MV5LbE4wmMdyLmAbItz0s76/4ID/&#10;yjL0fmYluresxXBTMWaV06bcxfrqxkBLKbZu5v3/G+Hk1nrEtzUTRpxIzJUTGhR/pgSPWUhOqCfH&#10;WtPLT7jwq0ckSNAm2PnHahHvJ4A914jIFYT5zxZgdAvrGaF40unCRCN/p6Ea7Vty0XUi4emXlUg8&#10;3gQMuJGcLqeOYFtge1bG3aRm45n6w7qzXx15J0nrA0t47+p9EhCnxNIT+4D5HyUNL3qvY/b1EEqM&#10;TkrBi6W/9ol59ilwCWtomg6U9Tm/DxUgEmSbnFDPHAFwjO3yDRdmH6pFxxVVsdcuL39p6+WVP3n9&#10;qor1t922vDbS8ra8/W/frjsjr/zGn5R85+aflr9+28+rQs9e5oyPP7wOyT308JX7QqnWFbDmz7Gi&#10;7+fUkNWlzgYv40VFZFKV82/FtqjBh9nAzQrQxkvUkIlERm4/hWNAxlIqUkxm1lCqh8XAzH4KyQTo&#10;Gc+M59D6QrNUIDP8TSpek4bfl83rJAjsoUJ+kN73heXo/OQK9B6yGmP1pXSu7ZhRwCY9XK1BM9BU&#10;hvaN2eh4Nw3IZyrgPcWJ+TPrMXeOG7PnujH3SyemTq3F2L/VoP/Tldj77jJ0tlbRi9cwQT189Da9&#10;rkYMO+jZu2gkW4vNrKWez+dj6qJKBJ9yUNHbEZ0pY3mo+52KUcqP96LufhMsqKEzeqRmeu9L6xC8&#10;woOJzxVh6IA19Obpudod8FU5MMbX/vVV6Pl4AaYuKUH0+RrEFUipANtJD41XA/CsC5E/0XCfkoX+&#10;41ebmSZTdTYsVGvYYB3mq+kd1zSaPCKjNgcG6+rQY6OxXF+Onf+SiaGf5SP8FI1lrwOx6VJem+J2&#10;cvlMaexY7sZoCmAEpXwWaXiR0v8HaOH+EnXtvyUgk/UmvU+UIBf1ae2gct4/7+HVBgSurkHvF3Ow&#10;84gsdLeVmrWHJmrreO3NBM5WGmM+PxpJ5RsZVZZXRxn6HepxcdB4qpeJz8xRi4m6cozz+fa05WPb&#10;ptV4Rasln7gand/NxOQFhVi6swrJbQ7T45OcI2zSmAXmCCnz2Ra8ENKVT0V5g7R8hKbNxljHEj4a&#10;+g4bQrdVwffDIvQetQIjTbkmkdt4nR0TtgYM2+p53Q50t/La3lOA8ZNY975Yhsmv8vVLFfB9ioB1&#10;vA1jmxWcXYa5xnrMuxUv4sRgE43eBkLN+/MxeloFYve4gU7l4CGUK4CaZWpm1yhOjHCVmJVTUQW0&#10;u5B8jEaTUNbzwVX87SxMNVdhXjFDVW6z5ETfujzseQ9h6+cEU8JukuAbnqoiENEpIUwolsb0tE3l&#10;sU4Sinj+sIapFJfGth9lXQhMVSI6ymvazjZ2ay2mTslB9+Gr0O/Rat2VGGqoZVUmvLTmY8cxK9H/&#10;vUKE720ESZTPmeCzUIiQoEWLlao9qA5RB6QdlzfrydtkH7hYkLE/uOyT/xi87A8t6Tq7v+Nk9I/q&#10;uBHpOM3qIqhItwm21AsV0KrebJ/TaxBSDxjbt9/L+1DZTdgRfKMS/ic86LvZkXj1svLh1/5Q8Zdt&#10;l1cci2WAWd6Wt/992/WnlVdde1rRKdf+qGj7Q7+rxdYbqzGnwLzuzQh1aJzeRcVZQ0OVjcDsSix6&#10;acioQBDLZyO3gCUmTyRl4KwpptY+ca27ojwUczn0HAkX8zRWiimgsUj3vKQVjFFOVBZpBWLEeET6&#10;Lt3rQnjh+U0gKI+VVxxZovKl9xOdKbVA65lmBC5zYuDLudjz7tUmsHaasDJXR+PmcmHEY+XQ6Dx8&#10;DUY/nYeZH5YjcnE9Eje2AvcR1h7fQhA4gLIFyQc2IHpTK3wXejD0fTv6PlKNrkPK0NesNWBosFpo&#10;sGioxuvr0N9Yjd3NVNrvykH/dyvhu5kGZXezAQwtxBcRrBDspKwjND7qMo/5qFCnc03gH3Y1I/g3&#10;GuZv5hO4VtCDz6TBpjetvCRVTRhtsKPn2DwMn0kv+MFKJPtrkJiopcdsQ2KymkaO53i6DsHrqjH1&#10;/WIMfjAPQxuLMeaqxnSNA95yO2Yr3AZmFBw6Xst7qnajq7EKrx65Eh3foQG/t5bn8SA6Uc7nTSM3&#10;x2dM+AzzWQi83govMqRpY5IyEoTONLjsg5f034ppSBuQFTSG/I5ggBnBC+vZq074rivDnq+vwcvH&#10;rcTu9fnobijGQG0FJirreA9anJJlzWc50lSNEZb3SKMN482EAYnbjgF7FYbcJRhszMfABoLkkWux&#10;91+ysOdzazByZilmri9H+GGW1+uEFgVzKzh5qcAyUAbAlV6fkOItoLEt4XslWyR8m2dGgyug6S9H&#10;4qlaJK6wY+QLWitISeDWYsBThlFnAx/lOgzZGtFHMOyuLzCrNPcekIWegzLRtzkbg21lvMZqlr8d&#10;4zW1WGhoxqy7AQOOakJHOfYcRhD4YhUWLvIg+WwTErzOuBaKpCOgcjRZjU2weiES02UmZgo76xG9&#10;x4Gpn7LMjl+Fnsa1GHeVE1TrsERYnfCw7m4pwvi/liN4JevlK6qXDQjPlcHPthuQkQ7w/tSDOZ3J&#10;+6ej4svl81eGbAoBRvFaYV8ZwZZ1rYfyJEH5V1nYdUIGdm1cjb0tuejl9SswfG9zDl4/OAMdX8nB&#10;0i0E844WQhbLbKHYgLvgxfRGqh0LflNw8mY9epukv/9n+xg42a/uvV2seBmdQ78n2V+3WOcWxKRF&#10;5ax6rtlRadEQouJ2wqy3ypYcm85BcCoTId8a6j+2aeqj+BydES/rWJcTCy+UY+YhJybvagv33+K8&#10;46WLSo47++zlmUjL2/L2v7zd+OPyjX89q+Sn155euOPuc8vRd4cHi682I95HYz5B73ROadfLEZou&#10;ZmMtsLrQqchNAjbTk8AGH6QxU6I4GjcNFb0FXhYILerelkHQ1Git4kqYMcG28h4JIG/3fAQwZtVm&#10;gQwVjolzkQIStBhFI4PIY9T9PKc8F3mIBwguMzRGuxqRuHsdfN+3Ydfhq7GrlUbFWUlwoXdLGamr&#10;Qk9rATrevcbEFMz/thKJm53Aoy30/BUDQOlpAwabaVD5WSf/3tqG+NPrELq9BTO/JqR8tgh7D1mD&#10;PQ0r0N+QTyNRhak6B8YcNFaOUuxZV4zeE2sw9msHjc8GGslmGptKC+R0X+qhovGxYneocLUezTS9&#10;575GhB7yYOKMYnQdvQLdrhXw1VYhUEPgKHeZbLvdh2Sh++sZ8CuuRqt1TzqpLOkNa62kUZ6j2wO8&#10;3ITIDW7M/ISQ9j4alI2EGFcRJmqpSKsdhBcaS+X8qCGUVTRiiAb/jS0r0f6FlYQnGqWdHiSGK2i8&#10;imm0aLgW6H0bL5TlzmdtZnzxmVhKfn94+Ufj8VZ42RdUqfuOURJaqVs9T8M2xLfaMHlDHl77VgYe&#10;p0F8/pAMvHZgBnZvWIP2pix0NGTy8a7CjpaV2LluBbav5/v1mXy1ZFvrKmxrWYFtmzOw94gMdH9o&#10;Bca+lovpnxdj9soKxO6rR+xVAoGy5PZVsOxKCH4FfC4aFiN06140S011daqAQEhRwkN+phluIdVD&#10;Ba9OlVmzju6qw9RZBej9yCrWBxrqlrUY8jgxYmvFeEULfDVNmHbY+YgqMdFUgvEGzSoqgdYQ8ikI&#10;ubrNZNSdctdjsK4Ge21F2LmhAHuO57P6cS1it7YiuZ0gOU7gmF3L6yRUGAPLsmQ7VABvfJIgNWI3&#10;4Bu9y4nxH/F5H78GvY25GLYXw2ezY85Rb2Cp68BCLHybjshf1/H62cbHXbynMsxrwdLQCgT5bP1s&#10;f+pdUFbhiIBF8ML2G6FxNmUTZDtb0jpfLJtXCjF65Sps/3IGth6VgVc2ZfB5ZKGrjffRshqvbGGZ&#10;fDYLi9fzN7c3wiQinC0hEOxzdkKqH3JSVIfYLlSXrIUZ3womabhIzxz6/0f+EV703tIn6fPvDy5p&#10;0bRuLcZqhM6GWS5DcX5yyKh7kgv53CcLwRnVITooQQLvEp+NYoSGyxB5w4HIS+sw9nBruOuu5tsf&#10;O7/x2OWMvMvb8va/sP3tZyWH3PKz0j9d/5PikUcuLMfgfR6EleRrqAkxre9C8FCwbZBKM6Rps1Rk&#10;WCJ8LNHrYCNV8KliIGIBKjsatkSEnhQVoLx0ZSaNStku0IOTAlSeExoCiRYuNCv2ashglsZrlopk&#10;Xl3HllG0IIhKQ8NPfg0/WZ/FU9MjreEjKTXCEb0gBVUqDkfp7fF8A2JXN2PiM1XY25aLzvpSDLuU&#10;pVXxEDYzDbnnyAKMfaUEvt8RXB5uAl6nYtWaRYN1SIzW0GhVIeKt4nXXIjlNr3ZY+S+43/ZWxO5v&#10;xNzva9D3r1nGQPa0rKG3XQpvrQ0ziieprUNPfSV6jqrA0DeqELuNHue2BnqdNHZBGktCn+J1YrNU&#10;lumeJ28OPV2Cx0gToi83w3eRjQZxLT32VZiylSJU68FCqQ0T1co8K+jKwPxVPNfrDmCMxm22hsqz&#10;DPHpSiRHCTQ9BK8X1iN+Swu8P6rG0IfojW/ORI8zy8TPyJj5TBxJK4LVrWZF4b0blNJ+NeauLOKx&#10;TiR6eS6v4l60Hk82lTEVNuuCel60EKVmfJkp6zIIfN77jISMyz7RlFWzj/mbxkGeNp+zmT6t2Bc+&#10;f/VyYIy/11ED/1PlGLk2H53nEtJOX4ORH+Vh6rQyTJ1SislvlGL8a0UY/lo++ujR95y8Fp1fyMKe&#10;L6xF+5ey0fnVHPR+Kx/9p+aYmTxTv8uD/y8ViDxgQ/QFQtnuOsT6bCYfSnKilMaF4KKA6cVsGh3e&#10;m+Blns+H9TIxyfpO0Xv1EmoWm+lZ1PVPZLOMCY8vOxC4uQyTP83B3k/SgB+cQbgizGj1bnsLAvYN&#10;ZpryXK0Ds7ZqLBCcZ21VmDPJ8lqx4DgAk/ZGjLgJvYSa3U0FaD+2FIP/Zsfi1TT4L28A+p2s30UI&#10;LK1FiAZfs73MAqas8xraiU+WWvV+bxPCdzswfCoh77iVhJc8jDgIq7VOE1zeV1eGvQflYvY7rON/&#10;Z53c0cD64kIkVIHF2GosEV78lMVQBgIRpRvQ/eq3WA4UgYyAOxnIZ/tne55ku+3OxcKj2Ri5LBPD&#10;PypC/5eK0f1h3sNRudh64Ao8f1AG9nx2Ffx/JrRsrWf7IszPlFn6gzpD4BJ+E14EwaoTK1IBu/yt&#10;/cTqJZH8r8ILj+fvpX8rDS+qm+Zv1tc3xTgXvD5BDMFForWPVIdN5mmjtwRchFs6YppJqRQNUX8+&#10;/HTSwiwnOXwJOhXxDjcCr7eg687GwGvXuG+/7zzn8U+fnbE6pYqXt+VtefuPbjf+pPKQO35edN1D&#10;55fPv3RlAYYfpMHeTSPdX0ePtJpGpZgNMRW/EqQBovFKSrFrLRrNcJhng5VSVy+C8mAIVmTYJBof&#10;pqKJmp4Rq7vZeCkGXPIJLRpP5/uZHEq2MRBKXGd6UqhADLzQWKSj/E2kPw2mFJ7Sdxujp/FqGn7B&#10;S3BKnlAhtNhd9P46BM5xYeyESvS3VdETtmOoUcnelEa/Gv1bSjB6YgHCv6T3fS+VuGbsjNIbV1e4&#10;4gfoRUliS8oyqwBDfqaU+VMpiNlFpX+/G95fUVGftAqdB6zCgCcfkzRK87X18FbTi3ZXoe9AGtkT&#10;WYZ/JEw9TeVNo5lY5G/4FQDL+yS8QN6zEsAJ5Lws89EmxHe1Yf4GF4a+UIiuA7IIXgQIWwsWy2wY&#10;d+RjcDON00cyMHd+CfCEC4n+et47zz1bxnMSYGZq+fx4nQP0rl9dh9CNTkyeUYKej2Wi/cAM9DVn&#10;8XaLMeZQIKzTDCsM2POxfT0NzYdWYPRXKxF9sAKJ9gpgmgA7V0TvUwZeY/xasVk9bny2VO5RKn3F&#10;BmjJACl+03uWNjSsG2YdKyN6T2UvQND0WDN8xs94LnW9R1kHMM3nN8qy7q9EbG81Qq9XIvp0DeLP&#10;0OA9Tfh7tAF4oAnJe5qQuKMeoVtslFpE/07jfpsL4TvciNzjRuyhBkSfrEf8BT6nV91IaqHFbpbJ&#10;AO9nhMA3VUADyvrn4zMmkCcWaGAILxHFZfG5KB7LPJcZCj1sA9Y0VKrnZso3/zaGe4TX21NFgCxD&#10;6I5CDP96JXZ/fgW2v2cN9m4pxmBjDUZqCC3VdZi3Uew1mHfWYE7BuW4HvA1ujDe2EaZtBGDC2kbC&#10;2nFsh1+vxPzFdCIeV5yIZgIRgGkMzZRdv5VrxLpGDbflIzJN4zilXjgP/PfUoJfAt+OYDHS35GK8&#10;oRY+Ze211Zv1r3reVQDvt2lI/85zt7ciMeNme61AKJJFyUQguAZLbOtLStCm3lS/hnjlaFC8igEi&#10;tAiaWFamfCbpyHQWIvEKz/mgsh57MPWzSnR+ORuvf3gVnn9/Bjq+swrBW2qQ3OpAfMhOWCxHMqSY&#10;EfXwsA6l4MXKlp0GE8sxeWfZH5T/52RfL8s/yjvtn5b9ZzEZiEk5T3qf9AlkBD5qB2vM7K/IYiHB&#10;pRSLbC+xEMuNdSw4WIBIVwMWX96Cvbe1hR79TeMj959b//2Hftt45EOXHry8rMDytrz9R7Z7flFy&#10;yP3nFl/75GXOua6/18H7VC1Cux1IDNJAj1O5TNE7ktGikTH5WswMEyoyNkaom5RehYDELDJIz0PJ&#10;yqygNgs8lF5bXqzGs83wCJV/Yo7erBEry6yBGXW9+mgcKIpfsXpeeHwKXsI8jzVrSefnPibAVcZE&#10;vReEpxl5PzQ804SjmRLEO6vgv6USk98ux/ARJTQONgzX1aGP4NLXWIbBdeUYPLoEM98kjFzXRM+W&#10;4DJYT8Vcw/vSOkuECL9lcKVwEguF9NKKqbT4nUnUVcn9CXev1yNyswPjpxZix5E0+vWrjZerGUwK&#10;LB111GCgtRADx+Zg6VfViD5AMOms5XXz1eTMEARS+Wv2yhzvQ+CmrLz0hNG7DuG7mjH1g2oeX2gS&#10;zkWcrViqdmPCXkogy0bH8SvMlGzc7SJ8eRD3EjbMDBkahXlCjRKhCbZ6eL4XeK23OjHzC977Z7PR&#10;rem9WjiwPhODHhrdhiI67Svx2sEZeONEGr2fZ2Dhjnwk9tAgKjHZXClhi+XAsohreM6Ui569us1Z&#10;VgZOU+BJ71Ni/a1y5D4UK9ZJALtv37SYYE2+KhbKzGzyKl6Avz3Jsh4VMBL8hngfhDR0qYeMELOT&#10;cPaGA9hGMNmu9/xeq2Lvouzl+y4lXOOrFnsc1fAQz6np83MEZ16DmWKv6zdAJTBR7hTBOK+Vf6dn&#10;uIGgov117VqbR/XBWjtLdZfnUhD7AMv7jTKEHyjG3B8KMHF6AQZOykXXYWvR3rgW/U4N2amcSzDc&#10;yOfHetjTXIFOyq6WEuwgjLYTNvpPyoD3tDz4ryQQPcj7EnQpGJu/oxlGfraJoNqV32pvpv35CH4a&#10;9ppmefW64X+I8PKTNdh5fAa61uXyNysw7XTC63RjqKUMA8cUwndKFYHPA+xhObK+xQjmcd6T6qWG&#10;xKL+LERCyoQrkFPvDp/JFO+T9xofL0Rsivvyd5MK7PVqinYZn1GtiWnB862I3NWAuStqMfrLUnT9&#10;OBPDF1BHPKbZdDYeTxDToqgB1iEFCFNnaLhIPXhJAq+BF0HCfzJ4SYOLxAzzargzDS9Kemd6hNR7&#10;RB1o6kqRgZcltvOw1kvi5+EplteEE8mBTZh6vhmvX+uMPfKbppHHft/06CO/2XzyA79ZX5xSz8vb&#10;8ra8vdP21HUNhzxztfvaV//g9A3c2oiF52n89tIwjDQiPlZnZi6Y9VOo6AUvFjwITGh0FDAohWYg&#10;RF6zZXgU92CUEEFH69+YBfzoJZpeFOVx0D4pg2aJvFw2ah6vLLkxzRySUlD38RKVCY83U3IVQEgF&#10;JzHj/Vo1mr8v8IGGsdS9r6GoGSpRTTfeU4vZP5ag/5O5GNlUjCmHHaN2J/V6NTqbitG1MR9DHyzA&#10;3Nn0BO+nsm1vQ3SSSlXZMpd4X/pd9TT5CE8zVOAz9KJm0r/Jv71UxFqcr5vQ8IQH8xfVouMjmejY&#10;kIMhdwUW7E1Ysq0jZCjRGI3VkXnwfb8Y4VtZpoRD+Gqp6DRrRAqbwvKVV6/g3ehcAcvWjuRoAyKP&#10;12P2V3UYOakC/c3lCDjXY7G6BdP04Ifry7D34FUYPTkPoT/RuMlwT/GazDlY3ixfEDDgJ3BN0XD3&#10;cZ+t9QQiJ+Z+V4mBr9NYnrDCLKDX9a416DkqEzuPzcDOTxJcfrgCY3+k9/0YQaWbRklTPzU1XmWc&#10;iltKCjA0fMjyT0tC8RhKwLefWDPKrFcrg/IanoPP+81ZHpanrXpgQQ6NMc+rMg97aURnWP8U00GQ&#10;SQhkxll2CmoepgzyfX+1GdpCP8t2gEZxoALR/lJEB8sRGSlFYkK9ZazH0/R8+dziXoGywEVDddY1&#10;GQDms41qrSANhWiNINZjGSwrY+tK7qc6r+7/El4zQVbtQnWPZax4IJUPxoqR2Kv1hyoQ+ls5Zn9b&#10;golvFZkU+kPHrcXgu7MwcFQ++o8qRTel8z3laD++Ejv/JR+dn8/BIMvd93vWh7+zDjzLZ7mX1z7K&#10;Vx/BhDAdCgpcBPMsN/VW0Yib3kzF5sxzHwWq99ch+qQdE+eynn80B92bC8nlFZh0ODBFgNeK0L3v&#10;ysb41wuxdAPLazvb+riTMFKB2LR6olLPlc9BAG+Aku0LyvWjmU5jhHcNtRFkItNqe6wPc4UI83kF&#10;pvnctIzAII1zuxvJl9yIPepA4O5y+B8uQmIn4WqC0KTVpVl+cQKSwMUMocpZUK9FStLT6P99oZ54&#10;O1z8T4risN5J3mlfI2+7BqOrUu9NcjzqOb23dCHr0nwRQiybEB0+P+uR4v8QVvsphZ/1099Zh6UX&#10;WrHnRi0psAmP/WbLK0+ev/nkx68+oDClppe35W15S29KPvfoRY4jnr7Ged1Tf3LN9d9Vj8BrrUj0&#10;NCA+5CS40NOb9iDhpXGYL2dj1DDBahOkGKaiUUp7eRBpz9QYIDZcK/7EMvoWtKTfW55UOg+IvNwo&#10;X2W0tRBaRI3dKCzuT+/FKIOUQVOgrjKcJuQRq2dH48sCCHmbs5bHadYJovKOU5FilkZWMRPb7Jg+&#10;vxB7jl2JkeZS+GxuzNpbCBIOdLUWoX1TFgY/lY+ly2nwX9lMg7gBgZkKBHmvyjuBMK9PY/2Elxg9&#10;y6g3H4FJGjh56lS4IY1p07BijCDyaj2iNzdg/JuVGD6qDEP0pKcd+r02ApPghZ8fXIixr+Zj7toy&#10;JHe4CQNa40YevMp1JYIshzDvWVPK434pdRqhGQFJA+avsGPwi6V0aAlhGjaqPQCztW2YcLjQ1ZSD&#10;nuMzTW9K4nk+Nw1hmOy9mhFjpT63hupoxNUDM1jPsmlG4sEGTF9Wjt4fZ6PjG6vQ9w16598vMksD&#10;+C4vR+jWWoSfKTNDRvHJIp5DRlrwJlBVTwTLwUchrKjXzASNUpL8bSgewsdnOMPf52t6JpmJ6VEd&#10;UfxAykAYb5d1RHUHfMYGIgjEUUqEYBqmhNS7pzgpXxHPWWKBlGBsgoaQhjQxWYGEehwUQ6HhPomP&#10;EKHZQGaKM426YCt9naxDunZBk4lvMPCo4U0BugJ2JRrSEohb15qQV81nrnsUwKkXIjkjaKCYQE31&#10;5ug6Wf7jvL6eGmBbHeKPEiT+5kL4Cjci51bAfyaN1k+qMXtqNWZOs2PmDBemf+7G+Hk1mLm6Gkt3&#10;lCH0BM/3BiFigPerXg5eu4ZeFUsWCVNC6pHUc+V1q0zNc6BBVFK9KR6nPC/P2jF3cRUG/7UI3VsK&#10;0ecuI/PVYbLSiWF3OToOXIXez6zG9CUFiL3MOjzM9k4ojI4RmhTHM62ySoOE6hHvXctvsI0l5NAo&#10;DmymnPCWCt5fKMDi7GrM85iAAHCRcKPeyaEqlgXb4x7+3UkQHi1EhGW0xHqj6ehRlrnqqgJ0BUp6&#10;fTN4PQUF/778v4eXtwi/NwDDa5czpnw5sQUlE+Q90yEKmyR3bOMs07Dqt1e9V9VA73qEXzsIo3ce&#10;hFcv2YAnz9/4ylO/b/nK1t8uA8zytry9uV38vcKiRy+0ffqB88vueOZa20LfIx4s7HAhPkwPaboK&#10;oUl6U+PFiNKrSlAxIaB4D3r2S1SeRggcqdgFNVg11nTDlhEyhohK1gIZvVrdqpJ0HhD1zAhYzPpG&#10;fmt2UkygY+CF+6S8cXUNm5kA/C0TV6MZDzSaEjPMpJk5M3rlZ8qsq+7YaU1fpaF+qRZj5+Rh+yEZ&#10;GGmogK/Gg7naFkw1uNDXXIQ9m1Zh+ItFCN7YAOzewuNa4FeOj4DG4OlppuBF1yNAAg1ndJqep4Z3&#10;wtxHSlaGkF4k9nqAB9dh6ecujCu+hnA0VFdLL7cZA7U29DkrMHBQGTo+mY3pK2hoX6+n8WWZ06jq&#10;XgUvSyyvIO8/RHBS7ougAhm1cF+XC6Fb6jDw3VK8sbEAvTUuzNYdjBn7FhMI2l1XhF0HrMDwKbmI&#10;PlJLw0XoURp/esHKyZE0vVmEDmPECSJTtUgOEJ52NyH8FA3nbRUYu7YYvj9XwX+7B6HHGpB8lWWy&#10;i/sMKki5jM872wzXKR4hZp4jjYbWaTJgQqOT6r0QnKi81HtmetA09ZvGTNeg7xN8nw7QtcSqCwrQ&#10;tF4JRgTVCH9PwBKiQQwuFdNo06AvURYr+HkloYae+2wVy6fSSMRXg8hsNT8v57WW09vlc5zVbDhC&#10;izI/K8GchtIEvEbUe6Jkgan1dVi/lPo/Xb8lShqogEsTuMtr1XPSfZihTS/v1ctnr2nEqoM8n4ZV&#10;Ej5Cueqlei+UPn+Y8NmlISzN+uIzf4LP535C1128/lvKEf4br/lOAs799Yg87kLyNQJERx0S/QSx&#10;cUKZstDyXjREpwSQClw3WV1pAOO8VstpUC8W6yXBJTJN+Jpk/RysNPU/eJ0dQ18tROdBueipLzUB&#10;5L4aQrarBl0bM9F1QgZGzyAo3kd42d3M4+i4jBBGJngvPJeZWcM2GguyffN3oXgU9eQtsF6y/JMz&#10;1bxn1ik6DGHWVT/LeIllp5icSJAAOM/r1hIL6vEiEEXYfiLKw+TPwSxhcIn1KMz6Eibkaj2y9Awj&#10;Swf834GXd5J/BjD/bFjJHMPrNpCuuqI6J2doMd/UMzMlPLQafu6rxR2VpTk5R+Aep9MxtBmx7Qdj&#10;4r51eP3KVjx7Qesrz1/atDyEtLwtb9qu/Imj+IZTS75873lFLz53RW1o4lEHwooVGHYRXDTFVgvR&#10;5ZnkSlKCSguuBEzRQJZZVdfEm5hgRsIDlabp1k033JQYcDGeNEGEYrwoAYiUEg2BUVAUJWczK0xT&#10;MSoIWABjjmHDh2JANDRkenUo9NDMAmia7WG8TL6Xx08vPy2JGYp6XiYLEeooQPjZaoyclYdtMuxN&#10;lbQlTsxUNMDrdKLPVYgdLRno/3wewn+lYdnbQuXqoBEronGgkiFQWWm/qbhlhGmgzNi+UUby0GVI&#10;LAOcNOvI0EA93YrohY2Y/HgZetZlmRkdU85G9BNeeh0V6N1Yjq3vp7H4PT1QzeKa9BAm6FnT81Rc&#10;kJ/gYoxnKJPlscbATFj3OWRD7GEXhs4swRtHF6G93oGxhgMxWrcRY4SjHncptm3IQO9XaDRoFKHg&#10;2hENkVApaghN4EIYiKlnisY8OksY9dIjHqXB6vMgvMuFyCs0mGbacDNivfVmuq1mRSSnKmjA8hCg&#10;0VJZCEg1tp+QCF4EJvMaSuEz0TCLYEQ9ainRmjVWHBShhMbdEipzigxbZD6fUsh9CBuLJQgslFLK&#10;4F+o5msdy8CDxbl6evMeSgsW5tro3bdhfoav3hYszbSyjvK9byP324DFeb5fbOT1NrC+1iM454Hf&#10;54J/1kEv3074sRMQJS5+76H378CSr5b7VHOfcu5DIzxfSiHwsC5YkopvmVPPTTbrAusi4UUAk5zS&#10;K8F6jm2C9dbAmsQrmBB8EFQJVSaOaozlKbDsprTT+O/Swo583cln0W4Hemq5Tx2PryOkKx6E0ELn&#10;IbnA57nIY2j0E6wfigPTEGx6WEU9oOqFTMzmIDRDz54Qj3H+1k4nogSjidNK0HlMLjqaCzBSZ4fP&#10;0USAV2BwNjoOW4HBL69F4Eqbqb8C1sRAuYEvs2goITqgadPhDIRCGqrivRE8zPVMVyM2UknYITCO&#10;EnCnCGMqO8J/kPsFWF/CvLZYIN/oEOXNCfB6/WxfizTgs7yPcJD1g/uEZwS8ghGWqeqQgRfqireA&#10;yjvJ/x54ScPKO8k/7JuSN//mPhpW1HvTU5yCF8G66kVsnk4En53gPKBhI5VhnJ+rjU+pPbGuLLGu&#10;TLEODDYBe9Zj+tFW7PrzZjxzievlpy50feUB6u2UCl/elrf/b23Xf7Fu7Y2n1r7nhtNKf3HnOUWv&#10;vnSdB3NPOpF4g0q1l41mSkMY1WyAJVQIisOg1zqTBT+VSkBKx8+GNi8DRiO4pABbC15keBVcZ3pV&#10;aOCM0ffrb8t4ybM2a9iklZIUDj0zgYyGi9T1rbH7qNaKoVLT5ybehB6JvJZ0Ejtlz5UiSKagxQqy&#10;VO8PzyWRB8p91I2PqSKE9tLTfqoaYz8vwI5DVmGstQZTdje8VfXwelzory/CrrbVGP4ylcZt9Dg7&#10;2xCbrOU90EsM8h41DTis65NC4jWboRAp7TyEfCtpLDOonGlAaEy0xkyij8r/5VbEr2zG1GfK6NUS&#10;XpzFmHY3YsReZ/J2dLUU4/l3ETJ+QRh8sYHw0mg8a8UVRFm+ghf1bkVDNPAqc3qmSggHTat+3oPR&#10;35Zhx4lFeG19KTqbGtFd34g+gkzXugK8fmAG2r+8AhM35GHpNV0PDeaYek00hKLhHj4zAoNiM6IU&#10;E3xMQ4NZ7jPp4r4EuBHCy5iD0FrFZ19KA0qw4r3FFmnEVB70vKW0tRKvely0gJ2G0KI8d9RP4F3S&#10;0IamGdN4sY6EWJahpWKCAmWpjK9VhMNqeto2Sh1Cc04EZuspTfDPNVNaMOtrhc/bxtctWPAdjoXZ&#10;Ywgrx2Fp7v2EjA+yTD7E/T5C0KDwfWD+w4SQDxN0Pk5w+Qjh5gTMzR8P/9LxrLPvpbHksYvHUo6h&#10;vAtL/iOxtPQuLMy/C7Oz78L89LswN3U4Xw/GknczYWgdQaYFQV8TQrNOPmteJyU6S5mhsZ6tQIxQ&#10;EvERumYIvoTlsDfbTM/Xwo2aNqtlKswCoQRFxYFE6XXHNHwgI6bAdMKgmV2n4SXNqlIAsYLiCZtQ&#10;/p/5GpZPBSJzpfxdAsw84YVQp8UQTVuQVy+gN+2Oz4J1Jq6eUJZ9iO1RqQygGXH9fK5PueE7vxR9&#10;J+ahY2MOBl3WcKbX7cSgpwR7WzPR9d61mDu9FvHr6oFnGwH1/IwRYHz8/UAhArFcwgaBg78X1DCV&#10;jxA3yevqJrTsJNxuI6DtrEKi3Ubg5fX7NIwkg52JEK83xPYcCGYiGFmFRdahxSDbDx2DRV57LMg2&#10;S0dGq62bdAE8v+ltVXs2Pa98/Q8DivbbX/iZ4CMtb/t+3wKOb/ue79Xr8x+FF3OscdAseDHQZeCF&#10;Ok3wouEh6jHNwNQaSdIbctpMm1IvNkEtrmFKxZMpvcGIC8mONkw+2oZX/ujEUxe7X77rzIbv3Pmz&#10;xoPuOb0pP6XSl7fl7b//dusPbNk3nlb78ZtOrX34+h+WTz96YVFy7jkXEntoFPupeOilh6fpac4R&#10;XJaoIP3ZxksIztBLoFJZIpgEAlJCOTSqyuug6cMCCCprKRoqNU1ZVr4PAyLqWaHXoanTyn0AAhB8&#10;bNAaMlDXsBo4lURMXdIK9NV06Xl6oTSWyqeR1Jj6TAE9OQKMl39rkUd6lBHCSsQMgRCQqCBMgCuv&#10;M0EAEjxJCZheGcJLtJ3yZA2Gf5KDbQevQF9TqelxmbS5MN7sQN/6crRvycPoF8oRv4neTscGxA3A&#10;0ZgQUBSUrKXwreEvXi+vE/O8ThqQwGwWjWuG6fpNErggz3jQTXjZiOSVG+D9HIFicz56XWWY9jRh&#10;wllvhpC6mkrw0pEZ6PsFYeIlGorxRv6mBRfRRSp4lmNIPRb+tfy9HETo0cfUo0EPN7nVA981tWj/&#10;Zgmef08WXlyXj20tRdh5ID3qY7Ow60MZ2P3dDAz+eTVmXshHsLMaiaE6KGlZRPBihjU0VEJQUpxQ&#10;avhEAcMCFK2HoyGl8BSP9WYizOcmMFECQY3bx81QGp8Vyzum3i/lRKEEaVwXFisIBZUEhnIs8jwL&#10;hOCFeQeNk4cA0UovfCPlQL4/hIr7CBrYdxM2jiF4vA9+gseSwGPhJMqnMD/7Kcz5PkNw+TwB5d8I&#10;OKewbH5IJf8j1q2fIBI8A5HwmQhHz0QkdhZCEb3nZ4EzaWj56v8Rn9tplB8QPr9vJBQ+HaEQX0Pf&#10;QST0TZ7nm7yGb/H3v0UA+gbl3/hMv8y/P0s4+hR/8+M00h9BdP4E1v/jaVSOYxkeRZg5jK9bWDab&#10;ECDc+GcbeKwHQQNiNdyfYEMgTBBAYr4y1nUN9xBg2F5iLD/N3FGeJIGxUsvHaNTVi6mg6gjLO6IU&#10;AQSbKOugZonFCSyxeYIARZ8rpgsavjTwTphnG1CbS7KOysDrfCF68yGCQdJPOB2vMjOv/DdVYew7&#10;+eg7Mge97iKM2qoxa2s0Kz53OUvR3sbPPlgJ7zdZV2gs8SRhfifbxFArAaaZZVXPe7UjpAVDFb/S&#10;UYX4q+UI3FeI+euzsXANIfWvhJg7CS/P2JHcztfOGrMydWyc+03lYJ7GfFHTroMZiERXIkyAUU9e&#10;ku1MmYLj1DNmhiHF6nGRoyM9QaB5G0DsDx374EPQId1iiQV2/7znxgCKGZqyenzNb1Evmff778vf&#10;3B9k9L1gxVrxOv2ZHA0rF5WcHQu+eG90TNQrFpohVGoo1J9LeM5i+1jJuk+dpR5otik/naMI27qB&#10;vnHq4CE7EnubsPBcPfb+2ZN8+JyW3jvPbHji7jMbf3brWU1NKdW+vC1v/323p8+uW/v3nxaedPNp&#10;tU/cfVZ1Yts1Tow8VI34boLLoKL+qSCVLXeGXra6xuk1myBANuIwG6cScZnhDM0wCtLgsfFpGqUa&#10;ZExTmk3DZ4NlozXTmWnwTcApG66yTMbUY6H4AAMv+xSTyVJKIyov1iy9P8rG2l+NxTfoye7kb/QS&#10;pOj9wQRhch8TcEklSaUdouevxHfy2iQmMZ6UB8+tWBhNr0308rgXHBg601qpVyvbagXoMeUxcVei&#10;u7EY7RtyMPypEkSvJHgomy49nrg84QV18UqRqEuXComKRkGqCsgMm94oKmJ+p5kDygmi3gv0Utk/&#10;dwBil26C7zMu9G4sQm9dBabcghc3Pd4qdK8vxPYTMjBxcQkSrzXRuKTgRbEphMEQyz2q3iMNT2hp&#10;fc2KkbFS+ezyYOkOO/p+VowXP7kSjxOCXnj3Cuz6qBbsW4uB07IwctEaTN+XjfmdvKcBBzBGQPXK&#10;ky+ggdDQh56ZFTMk8FSOEs36MYbQfK7F9/jcqNBNBmPjwVORzsp4ltFo87wzNFLTdsSmPAh7XTT6&#10;LYSXjZhf2ISFhS3wzRyEmZnDMTd3NBX0cYSaD1JZn0hw+QyCwZMRDn0V4cgplB8iEiFsRM7h+9/S&#10;oP2OEHIh4qE/8Jlewdc/IRG8DsnQTUDkFiB2GxD9G5KxWyh/QyL+NyD5dyQSf0MsyfeJ24H4363v&#10;+V0yfjM/sySZ4H7msxv5/gae6zrK9Tzvn5GMXINE5Gokw39EInwZf+9iJAIXENZ+C/jPIRj/lHX7&#10;R3z9HuHgG4gsfontgvdCuAnM8d5mP0DQOgZLM4cRaA4igGxhGa2jNLM+elgvHTRKhEJNl10gGGot&#10;MILqEut/UPlkBBw0XhouVDxYciE9BEeA5/PSUKnAOT2jzuRBEsyr7bFOmmndfsIA21SE0BsKZ1LY&#10;HkIEJi2z0MVn9bgdvt9UYOBj+ejemIcBVzmm69yYdbawPbjQ76zF0JYaDLy3BPM/qEPi6o2I3bMZ&#10;eP5w1rujkew8kufh+52HAi/y8/tbELmqGuNnZKLv5Ax0f47Q/LU1mDy1CP6LCS+3En4eawFeZx3v&#10;cCM2WMN2w7oTzDXDoeEQdYnul86HCdDW8LDRDepxkfxzeJH8M3Ax+kVOzT+BF8GJmRWp9/yNN79L&#10;nd/otJTo7zToGNjh9Skg1+R72W9/M5wnkNRn5nzW/VizjrSkRg6hPZvPP5vPPod1SFl4qc8oysQb&#10;kf7iMWA9SYxT/2kmXW8jQtQr3Te04qnzmhN3ntEw+NDP3Oc9eLarMaXil7fl7b/f9tApGVl3nFn4&#10;8dt+VvT4XWcXJPdcQ8/4KQ+SWvJ/pBqYYgOh15326jRMY5SH6c2gAWNDlHekLk7Fuqg3Ih6g8lyy&#10;ghM1BdbEs6iRp+AlFCK8yLukQpLnHqOxT05rOIdCBWUaMr0rgUuUoBCnd6aEWtjehOizLgzdnInJ&#10;v69C8CnCVAcb7xiV6ZSCAst4jcVs/KusHBf0LsNhem98NRDjpxfKxi9ggnKbjFQi+Wodhs7Oxo53&#10;EV6a883qw5NuF/qcZdhTl2vWWxn6UBFCv3FR2RJeqCg0a8UYawXZaZbRDIUG3tyzZlDw/DIYKg/B&#10;i5YigI/l2dXGc2zhuVox/Yk69G8uwyCNwrSnmQxBA+EppuFYi57PrcbCtRU0ClTw0w1mGrq8ac3k&#10;CftYvgoC1XTbKXUha1YHzy946XQi8hzv56p8bD9zJV779grs/UEWRn9TjJmrKxG8nZ7x41UIbiNk&#10;qDdN4+e+WoKQPP8sCuHEKFN1Z0uofHl/1vRfKmU+H82aMflXaDiTCwQeE5RZybK3I+p1IzzdTNmM&#10;mPdIXud7eb3v4/P4CBaXPoUF/+cJKScTZL6JRf8PCC2n0cs+g4b0HALK+QSTixGN/RHx+DWIJ24k&#10;dBAocA/lYcrTlGcpzyGZfA60mgSTlygvEzZeIYC8zvdvUHbxux183c7Pt/M9X/l5MrnN+i7x74jZ&#10;byuS4PnwIv9O/Yb5nScpT+yT+GMEm0cISg8Tbh6g3A+E7+bfBCPCDqJXGciJhc9DNPwrhAJn0RCd&#10;Sq/6OwjOfoVl8iXW70+w7n+Y4HI86+ORCM9tRGCmnnBTh8VZOxbnnaw7Dh5jQ2ipikBUQslnHRCo&#10;rGVZqx6khM/FzG5SvJeC1PXeR8MoY68AULYztcswYTsSyGV5Z5l4kmBAwbJFUIJJ7HQgdLMN498r&#10;Q8exuWwLBWZ17llbM+ZsbfDWNmPC7cZQG4HkvQ54v+jB9I/qMXt+K/xXbUbohgMQ/csWJK87EPGL&#10;2hD5ST3mv1SNsfcVoPOAldizPgMdB61G79HZGPtsKXyn18BLWJq5oRxLj7L+dNSYadWJ+XxeLwGa&#10;9xk1MWzqtaQeIYSppzY9lf7t8JJ+fRM8UhBhAEIwkfrcfCfYMeBC0ZBTat83j0kBjd7LwUoHCOuz&#10;t8fvmbg9SpKgZY417Yb7sOwFMLpG6zdT4MJ9E9RNWrbkzfPod3UP/I0owVXD7pqGH1J7Vy+Lj4BK&#10;HRLhvZsp79xPr0oGmPBSB2qZkJ5WRF7kM/pbA16/wIO7ftIwcM+PGn996+nO5R6Y5e2/36YYl9vP&#10;LjzxjrOKH3vwF2XxoRudmH3GDXSvo2F3Ij5Bj3ymjABSRJCg8TSKUnDBRsnGCnpz6anOCcKBAkqV&#10;GC7pJxywASboNZj8HVIS6plgQ1UAq+DFpC2nV2Wmpiqp1bRmArFRKvhXnr2SyXn53WiZGV9PPtuM&#10;6O2NmL2sFrt/sALtp2dg9NJMBB6l4m2vN8v0RycqeJ0F9FqomJXxk7IYJsSoGzpIGNK4OX9T02uT&#10;84U0/gpYdGDs/By0n7CK4JCPYeW5aCQgearQ7yrDSFsVlXUFln7oAG7fRCW/EfF+B5I8NjyjeAUq&#10;VZaJepkELzGCm2alJELZQGgtvaVVNBAEjWnN3FmP+L0bMf+zeox/pAaDG8swUe+E19OIsQYbBloK&#10;0Xv4aoydkoXALfSINTtpxkFgoIIi4MVomLSicsIEevKcKp9pAhMhxiT+ovea2FWL2cdLMX5bISZu&#10;KcXivbWIP+OhbW8y3fzJTge93EpCYQnPx+c6l2t6USKES/WgSYwRYFmBZZVM9b4kCWSa+hvzFvAa&#10;ivmcyvnsdG2NhLc2hL0HIjB9FILeE1gun+A5T6ZhOIX14XTC49kEk98hHL+McPInROM3IZq4HXHc&#10;iVjybgLJg4gnHyM8PEs4eJGvBAiBiCAEHZQByihlnGAxRhnkMUNGkhihjL4pLGjKFN9PEn4m+Lq/&#10;6HMJ90l6ud+skWRilufi/jw+jmFeywDf93I/SQ/f7+HrXiMkRB7bZUlC0odkvIcw006o2cFzvcZX&#10;Ac9TlIe4/32EsbsQjxHEogSysHqLLmeb+Q3L5memfKKEudD8vxJcPgT/zPuwNHsUlubfhcDcEYSd&#10;gxH0tfHVjdBsDSIzJQhOF1BYz6YzWe5Wm1GvhFmFXc/JePJqp+rxtDx1gUtUSeWCeQT7TCwsrSRQ&#10;agabeu4IoIN2JJ92YeFyG/q+mI+Ow3PQ21SMoZoqTFY54Kuuh0/DSE5CdkM1+jZWoPNIwvYHytD9&#10;0TK0f7QAXSdy/w+Xoe89BRg8qADjB1Rgah0Bhm1qtL4cw00lGNpQit5DCrD9qJV45cQMvP79DPRd&#10;vQILzxewXhaamXpmyFE9SBr6ogEXvKinyQR9s21ZIigQgKRhxAIAI4KBt8k7govEwEvqXCkoUr3X&#10;MJUBJPUsEuzN9GzzmwIS61xQegbqMdARs3LPpI5XLyXbzJtOnhme0u+mgIciaNFisXq1em/4rLiv&#10;SXxI3Rk38WEUDeXO0klJJQVM8LuAdwXmJnkO6phkIA8BOhR+9c4OUF+8uh7eW9fh2V834K4fNw3e&#10;e0bzuQ+e3bzcA7O8/ffZbr3Qln3D2SWfuPnnRY/f+YuCxJ4/0yA9T09/oI2eWAONYx2VWjUboaY4&#10;FvM9YcSkPpcXbjVi44UYiJGokVJ5GoXA/dTNKyUqeJHSkefE75TtM6TxfDZ2eVUmcRUNcHKSSldd&#10;3YQAE2uhlYMnqFQ7K+j8upH82zosnl2P/s+WYOd7V2L78fTkvrgCUxcV0RFmo92ppHl2XmOh6WJX&#10;gi6NnS8JXkKEqgCvSb0L9Oo09RALhBcfz91lx8xVhRj9YgH6qFRHmqsw5qnFkLsSI/W1BJk6jFAJ&#10;j3+8DMHfNQJPbwF2EQQGnIhNKodFEa+f4EWFq4C7MMFtcW4ljQWVnj/XMi6T/K1BXuMr6xG5aT1G&#10;vkkwOpqKvq0E3gYHZlwuk0iub/1a9B+3CtNnZiN4dwkS7Sz/GYKGhmroSYdZnuo10m9JuWuYwDwX&#10;rR6szK1KlT9YjvAeeuk7y5HYXQutmG2WMqAkxtwEUnq4BA/FLSXohet5qOdMoms2nt+iYnYKKaU0&#10;mIQ0EzxbjfCsAlMbEJxp5esmfvZuyvtpeD9Npfs1AtCphLWzeK7zCG+XEt6uQTJ8MxLxewgpj9KQ&#10;E05Mr4Z6QggEFAtOug0osJAowzT6hJDkFMFghq9zFD/fB7g/JRHkPhHuH0YiGSKg8DURMRLXe+4j&#10;iSf8liQX3yrpzxMhSpgSJVxEeXzcvFqfBbmvn+fRfkuEl3nKAn9fskjxE1j4OzHuE+c5Y3M8doZ/&#10;C5gIUYl+Sg+F95jYRdnN61Xvzlbex8sEnRd4C48QZO5HInIbX683Q2Fhllto6RxEg9+jfIPleDLL&#10;89MIzf0LweZILM1sxqK3AUs+N4KaFaXFNRXvoiEEBfvyuWm6rclsrfbF9mmJhvnkvSubMuvWnIY0&#10;Ne2edUo9Bn6BML33TheSjzdg6vxydH56LTqPyEZ7Qxb66wox7azFfJ2HdbURIw4H+mwVGFAW6tYa&#10;dLSWsknkY3djPnoJKRpyGq4j9NTZ4bW7MF3jxITdznZVjeGWcuxtK8BLG1bhiaMy8MyX2I4vW42l&#10;F6lnNHVbQ5C8RsxRqA+SRuekdYj0jsBFkgKOFLAIAPa917DNP8KL9X0aKCwxs7DS7w3oCTR4bsJ7&#10;eiac6QkWiOg13avCV4GKAUPup5gUE2PHz02vcVr4vdGJRlK9P3TwtJCkOV7DzmZo2YIXcz0EJ2Um&#10;17IqJp6MACPRMxa8aKVqTdmP0zlS4LVvJgM+vsbna4AhOnkvb8TYHVvw+h824f6zGgYf/Xnjrx8+&#10;a7kHZnn7b7A9dGl9lsDlxrOLn7jrV+XJrhtrMPdMJeI9NMbeMjZOZQUtoOFMzTZZLLJ6Uggblgdk&#10;eXdvVSL/KGZBPdOIub/p7aCXx8apLuwEG5tRSl4qXvUcTNGLoCFWg9VwjMlEOlCKwHNFmP9LBaZ/&#10;akc/vbq9W/LR1VaIPS3Z2HPEGgx/jcb2agfwOOGl3UXwKqHCICDRo1GwbChq9fQo6E3TSI0ioLKP&#10;aDaE7q2vGgt/LcXC6dUYenc+BhqLMOyswBBl3OU04/6DVMhdh+Ri9OvVCFzfSKeaELObMuLktWtp&#10;BHpI3ix6x2uwxPuemyUIKFh5gZ8rkZemvu4gQDy8DoFLm9H5sXzsXbcWfa58KvVyjNdWoteRjZ6N&#10;KzD+0bUIXUxF/ngZbbqSexURJqQkV5hAzqhmWy2xHAMsp3R8kWalTPMZTfF5TeQjOSIpAMb5mVex&#10;QGWEH8LHjAJGeV4/gS+w1gBdWEMHmgE0n29NYV2sQXBe04absOjbjIW5Q7E0/24szh8H//wJfP8x&#10;BBY+Q/k3HncaYeccGm+CiuJE4ndSHqDQMMeeQiL6HD9/lcZ+B426ei0IKMkBfjZOg+7lewkBJeEj&#10;KMzSwM9RCAqEhEScIGIkSlBImNd4nIBCSSaTRrTphdzBa7AkkeC+RmIUC0ws4bExAosRwk6UsBKN&#10;Ubgvj0vyHPtLIpZELMbveVLrXJL0uRP8PIloLMF9wojFQxQCT5wwk1jk9esefDyR4Ct9n2kRlE3w&#10;tZ+vKo92iqDmWcSiD/O6HuDv30zA+TPi4T8iFryAZfwzPpdvIzD/RSzNnggFMPsXjuNzOoz1bCOl&#10;ieDoYT0hZC5WEKCLYKYeE2KUE8ckDKR3rngY9ZxGvDJ+rEtBevkKng8TiAPqiSTsdjbAf48dE78o&#10;Qv/n1qLj3ZnYs24VGTgHI7ZyTLjcGK9zYdJBKKmvx0SDByMNNgw11GC0wY5pjxs+LeLpaMKcvRXz&#10;tlb4ahoxXuNAv6MM3Q1F2NGWhVcOWYnXTlyB3T9dg8lbSxDfU20AXFOCTeC7ZIZtdobGXsNf0jd0&#10;mv5R76ShZB+8pMUAy1vgxdJLAhMzFKTeFTNUSh1FXWUye+8HLxZMpHWZ9dtGB7KdWzMLea0LLDvT&#10;q8WyVBA926b5jPsKXCx44W+lrtlkjeb+Vs8OvzcTCyi6BulFOoHm+ri/SQVBXWuGAvmq80jAtquZ&#10;hksEn0XeWyRCpymRgwB/PzxFZ2rAhfi2TZi4bQO2X9iIx86uH3z83MZfP37ecg/M8vZfeLv00oys&#10;m88uOfHmc4ofv+WXxYnXrytD9I3NNMQNCIzSg1D8hqL6ZyRsLGw4WkE3Kk9ODZANz8CLUTD8Ox1k&#10;a3pj5FEITNhg2RgteGHDNHESNKia2swGpoanVVVNjIvWPRG8KPcKlat6FjSlNDKVg+AuAsOtq9H+&#10;05XY9uE12L4pFx3OEpO+f8RlR3dbEdrfsxrD38lD8Foq3pfrCAqavkn4WcgkwKwwsS8BKrIwlYYZ&#10;+pqjh8pX/5Suj9c0XIalu0sR+q0Tg+/PR3dTHkY8CqKtw4yzAdO1HgzRi+zekI+eDxNsflyG4M1O&#10;4DnCEj1VjNLbmSLszSgXSQ7hRYnjeC9LxbwfQssQ4UEztp52IXC1E2OnVKLjqHx0NhVgwFaEaUcl&#10;JmgU+t056D1wNaa+QBD5C2HsVR6jmJzFQhoWXqt6RzQ0F6QhInRECDLKr6Hxca0zY02rZVnOKO5B&#10;w0oqT5a7ypKvkYUSetnlPEehMWxBlscSn1mAnnporhx+bzWWpj0IzK4nmBxJz/x9mJ/7GBaWPg9/&#10;6JsIhE9HOHIW5dcIhy/h63WEgDsIIQ8TOBQfopiS3XztpvQRKvppyPtIFHyfGObfE/ybhjtOgx5b&#10;5GuQn/n5nXpK9F49KhKr5+QtoKBeERJFjDASU8/Im0AiEWDwO4JGjDDB3feTNGhoH0IQj7fEUA4h&#10;gRBE4Q++KQIlC5Z4jCBHv5HkuXmM9ftRRCUEqwhBKEpwicSCfI0QYNT7E+JprF4hqJeI75PgeZIS&#10;fW59l0jOcV8BzjTvfZSicurg33v5+2+wfLYSoF5BIvI05T7KjYiFr+bzO5914ByE/D+g130yn+kn&#10;+Sw/AL/v3QTLDViYryfYOPhdJUJLJYRVzUwStLA+CNin5TCwLavnLpBnGcGlFTR8rFcLpUhMOhDf&#10;4ULoTqcJ4B38Mp2F4zPRvpFSl4N+06tSizGbA16nHZPOGrNG16irjGBTRdi3YYrfTZthplYsujZi&#10;sWEjZhqbMNJWi77Npdh1WCZ2f3Q1Bn6UB98NrJMvElz6K+kIZCPspTFWDhz1brw5A9GCF9PrkYKI&#10;fStHC0qsoZh03Mtb4SUlZl+BiNq9nAEBg4ayCW/SVfpeU8lTArbhJPVekvpKaRm0qrUCpM2ik5r5&#10;qIU6KUn1HGu2GNtpgu1KToW1NAn1DV+V6kG/kQYXAy8LPJdxpBQcz300w5L7KMO46ck2+/NedE26&#10;V96/eruV90qi2XxaoNJP2AoReGKEl0iUeie4CkHq6JhmUnY6EH1+Hbx/b8GuKxrx+C8bBp/8Vf25&#10;D/9yeRbS8vZfcNN06L//ouTjfz27+LG7f10Z3/u3aixubURoqAVLo2Uws0nYYJTqXsu4J9k4rOyZ&#10;GobRUA89BYGJPAA2Qg0jJbxsYPTmYIaT+MrGZgWtCXzYcAlAYZ9mqBAUNB00NRVUjdB4FJP0LCYs&#10;Y6sA3xg9mKiC9iaLeG256L52BV76agZeeNcKemyFGHISKirbsOBaj/EWJ7Y1rMbO967C5JkliN1F&#10;o7+dEDNcxfMVs/EThNRjwevREgFKrJeYU0KvAipIKgg/ldNUCfzP0lu9oRnDXyxD54HZGG4sxix/&#10;x1dND7O6jnBBz7KpHJ2HFWDniTmYPKcakZvsBBL+3k47kr38zfFqlkOFiUmwFjnk932EqW11SD5e&#10;h/C1doJLEXqOz0f/AVXo1wKQDnqqNABjnlIMtuRi8Nh8jH2/CPG7eNxunldxLEuEDSpZxaKE/DIy&#10;yqmj/DEUKkTNToj5aZzkkclbo2JWcDRSylqKOkjlHaSyDPJcAX8hX8uxOFOF+akak6skOLcJi96D&#10;sTB9HBZnTyLQfJPQ92P4g79CIHIpQvFrEE3eTCN8F+URGt3naajVm9JJozvE91PGEMcT8/xMwypL&#10;3G/B+iw5kzLU84hGFxCLBggFNOiEAsugW0Zdw0CWhCiEGRAyUrJvP0sEE4KFKM8RFWQkE4QKwY0g&#10;h7BiJI4Ej41z/xhhIZ4eZqJYv6Ohp32/QdIwkuRx6tVJA5HAKcqvovwswvcRQkyE5wwTUkIEsEg8&#10;sE8MxAhoBDkCphiBxAIvXgl/MYowfz9CUIuynGIJlofKJTGbKisv/55m+UxaEiXwRUYJMT0sr508&#10;l3qxCDPxB3juvyIevhLR0G8RDv4YQb+mdn+a4PJBLC4cRYg5kDDTRhh1IThbjai3kkaNoDBRiMgk&#10;gViLehJuNJtpiXXFyni7FgH1eI6yPu/0IPyQA4tXVWL41Dy0n7gGe4/IRO9BuehtzUcfnYhxZykm&#10;XaV8LcZoXRFG+feEu5Kf1WDC6cBIHR0Clw0D9TXobS4jnBej6z25ZkhqjO3Vf301ks+zfXTbqAMI&#10;6mYFahprQYYMOh0pk3k51eNiZTDeNxRkZhLNp4Tv070rphfD6Kk0jFBP8TuTGC59jOBmib9BYDBL&#10;PMwpKJg6SPl2qKviSirJ8kpoeQnl1qGeMMPYdHYwWMU2T+BSux9gW9fEhlG1ee4/V8Dfl5NEh0E9&#10;MimQsgKHdQ9yAAUvVhyLHCnNHjSTGtimTSBvSjRDTD0/Ahct+KlhKQ1j6Xo1pT4R0DC4ptBnwK+J&#10;EOFVBFY5oNTjQ0V0rpxIvNIC390bsOPKZjz2q4ahR89r/vXjFyz3wCxv/4W2Wy/MyL73wvKT7jq3&#10;+vEHL65KDD3YhOgb9Wx0LfCP2WjI5DmoZ0ReCBuSGhMbnNYS0hCM1tqImBlFVlCuURAaEqJhNNll&#10;+d4EuMmAzlFhKLh3imAyTW/KxIOoN0QZNDVUIaXBBi2PQsGnWh+FrxHCUITQk1AeGQ11tJdi6o5c&#10;7P7BSrz+nhXYtSEX402El9pmenVtmPI0oK+lAjsOyMReKtexXxYgdE8NsIdQMVpjMoAqZ4k13Tqb&#10;ijGP10fPiZ6PlJwCi7WWDzrrkXxsCwHIjs73ZaOzeTXGHMXwVtbwt+hF2uswWW9D78YKvHpQJgEm&#10;CwPfo9L/A5XVPU7ghQZgRzPQQenk+/YmYCvfP9WExJ0NWLzUgcFvlWPPcfnYs64U/Q3qOarHuNuD&#10;YXcV2l2rCU0rMPH5QixdRIX4NJ9Ldy29YJaDhtwIK2EppyAlJCHE8L3y6sjghIOZNGJ8Dnw+SVO2&#10;GQZ4zJDBIstV4DJfjKXZSizN0CjNbkJIyd0m322CRMMLn6d8HaGFHxEsf0OjeDWN5W00kg/RsD8D&#10;JF+jXW+n9FAGTW8BHzZAY51U7Eh8icY2wP01zBPm9xGCAAFBMSopKDHQEaPQoCfU45FIEnQUa5IS&#10;fm8BhQBFgLEPLN4ugpd9Ikjhuf5B9J++J7yot4av+3o+dE1vPafAZZ+kh6Ss4SniDD/Vq0AkdU4J&#10;7yvOc+n8b5XUNQrQCC86NsbzRQlV6rXRPuptiktSMTgJAV9KYnE/99F3EvVCzfMM05QRnmWYl6iA&#10;4e18Ri/yvWY/3c33N/F5XIpE+BeIBr9PmPkiDdlJfKbvJ5weyWd+IELTrQhNehAYq+FrDdulllEo&#10;4L5rEQytIdgSdAUL3nwo0y86aZRfcCB2Rw3mLijH4Lfz0H1SFnYckYE32lagq2U1elsy0d+6lu0w&#10;hwCeh+G2Igy2FmKwsRA9jTnY27wKuzdkYNchGej5RCYmCef+K1i3H1BwqYv1nAAzXsF6XkyDrh5L&#10;DamwztPQpzPovtmjsj+8SEftBy8mAVwKXqKEejOMQ0iIsf5rcVYTp8d7U9bnJPWZJhtAOZo0JVux&#10;QGYxUc1WrEJC995P56PLbemSHWzjW/n+BReST1EecyL5CD971IPk0/z8Rd7Ha5TdlB6W2XA5QaeU&#10;+qYYYekfDbWrp1pDTXy1FhYVLFEPKTUBr83KMK42zOtjG05oKRS2afW26p6sRUoJQwrOVs8NdbVZ&#10;E4nQpZXNI9QHUU1MoJ4weXFmC3kd1IU9boRf82D68UZsv74VD/+2cfCR3zWdt9wDs7z9l9g0Hfrx&#10;35V//IHflT3x+GW25OBDJHIFnY54aCCraciqaLTKzUwZNSLTsEn+JgqeDT2a8gLUMIzo/SI9AIoy&#10;5motG3kIZpyYSsfkdpkiwExQEU3SC9GUYkXOa/pfYLUZytHicRpWUi4K5aTQcEfYS89B3omfDW+B&#10;CmCwBtHn7Ji5pAYDXyhC95H56G8qp6fnxrStGRN1BIAWFzpaSrD9YHqGn1mNmd9XIvEkFYqGdJSA&#10;a4FKhApaXecajjLemLwgKmoFGGtdG4w1Ibl1I5auacLAV4rQrnWOPNmYs1VgkeCyUOeGj6A00uTC&#10;3rZSbDsgC7vfuxqDX8zB9BmlmOf1+W9wUcnzPPc0I/b3RoSvqUfgQhfmzqzDyOdr0HVMJdrb6IW6&#10;GzHqasWo3Y0hF2GpvgA7qdy7P7ICcz/nPd+l4OMGJIdqWIaWJ2q6xVleWhpBSySECTDB4EqCyxoj&#10;6oUxUMPXqBJ7ESAjBLWoj8903s57d/PvdfBPb0LA+y4+j4/xnCcjPP8dPsMzTVyFyWOiXCmJhykv&#10;UXbSUCqINh2fskBZpGgohHCRIGgk1LNgCa0vDShfYqmgEUGBjLS+p9FOgwD/N6It/d76XMfIxHP/&#10;t/WKvF0ShIh9ov94PI+0oGUfvFj/ah8d887nSouO3iepC3xz2/edta9BESPCEkn6N6zfSV2FuSce&#10;xdPpiDQEWZ/rLx27/zVwryTfm/LYVz4a+rL2EdQt8Xw+vk5y/yGKnpGG616nPMud7+epb0I8chmB&#10;9lzWhx+z7fI5Bz+H4OKHCDJHY3FyCxYnmuGfcRJq2f6XyhHyFyEoI07DqLgweNkG1fPXXwnsYjt8&#10;sgazf2Hb+00Rer+dhZ5PrcHwx3Iw8P616Dkmy6w23nnoarQfvBI9h2di8OhMjHyA8vFMDH1xNYa/&#10;txrzFxUhdjsNqoZ3eyjDFazjRWyfxdQd6pkVaMiwEzzUW0qdYgw667/kzRlFKXDZH2DS8KJjzLIc&#10;hJeQ9I30joZ7FF/nox5TagPtS9BXvI+1PhX100wpopoyPqrMtS4kXiSYPOJG9E4HFv/Me/9DNXy/&#10;q4b3V5WYPqcE0z8rge+cCvjOq2D7r0bwWhvidxJonqTe2Urg6eK5FBw/V8F7ySeIaZjd6kUxYLaf&#10;yAFUj7eGjDREnCBUCUTUzuWoaI0qMwOKuiANQCbehjrNxPBpeEtOC9t+lPrZrNIvCFR8mxZZHSAs&#10;tnsw+2QzdlzbgofObx544FeN593zy+Ug3uXtP/H20KUZWQ+fXXjiY+eWPvbsxTXx4Yc2YWl7M5Ja&#10;H2Pagbi3FFofJblYQK+DDTzlmaS7LpUV18AJRZ69snUKWtT7IjEgw8ZisoKS+LUwXFSehBai89JD&#10;mKHyCNAIB3OoKLKwxPP42TA1G8gkOlNPi7wH72p6h6sQoAKKcv/EUhEbv40OJpXJnc0IndeM0U9W&#10;YO/GXAw01WLU7cSI044Rtx199VXY05yPve/JNgvMLV2r1XIJAf31/H023IUSKqhsBKgkQlR2ui/w&#10;2hP8ba10a1Zu7m1G/NFWLFxgQ/eJGRg+cDUmPPmYrC418DLrasCYx4OBBgc6GkvRsSkP7YevwZ7j&#10;Vpku9d4vZWP8e6WYO6MWE98txcDnctHzsWx0H8fXg0vQ32bHgN1D4FoHb2MrBl3V2OvIJbisQucH&#10;V2HyRyynm6nQX27mdTcQ/KjYvSwHM9uCgKfZWgp4ZtmqN0zQqIRVmuUQplJXQr4A7ylIhR2kBxmc&#10;qSMMtiE8fQBh8mgq7ffzOX+UxulL5I8f0u7+FohcTmi5HsnYXTSSj9EgaiYQoUXBpJqSrCEf+C3D&#10;aYAl/KZYvRcWZHCnlBhLy+MtI2wZYg3DvF20Mw20duUh+7b0iWTqrffvfPw+0XneedPn6fPtO8/+&#10;n/37Yp0zDVzWZ7qmd5K3H7v/vnpvne1NMefktaRja1JxOfsDiynD/cV8oc+5D88bR5CyyLMv8O8F&#10;vnr59wi/VxDwXgrhM87nGbsTiehfKFchFv8t4vGfIhr9NuvIp+GffR/8vsMQmNuApbl6+OfsiMxV&#10;0ohSF8xTJ8yVIiz4nSpHfLgM8c4KJLbZEHvKhehtHoSvciDwOzoWP6nE2CklbHf56Ps86/tnVmH8&#10;qwVYOLUEARr54MWU60oQvauMbZIgtJtGfUhGle2bTkXCn8f6yDa4RDHgpN5Q9U4IXChyMqhzTG+i&#10;ARhLpKPeBBjqEQ0JadhI8KKYk5Dfgpcgzx9TrB2NfYz6xaz+zv00FK5ZQlGBkmY4EVziPSyDrXVY&#10;up/OyHU1mD6vBCOnsZ1/cRV2fXwldnxoFfacsAa73peB7cdm0IHJwM4PZqCTIDf0tTx4f1qGhUuq&#10;ELmF0PIMIW2Xnc3IRj2ojMqKtbPARfcIDVWx3ZpZRuYeCC+mp5T7EGJiyoVFPSmnxMAI71dLbpgV&#10;yylWHAx1A/WCppJrtmdc+ph6wCxkSx2tmL64r4z3RoAZctMfacTcQ43YcXUL7vuFZ/C+X7p/vQww&#10;y9t/yu2lH2Rk339G3ifuPyPn8ecvroxPPVKP4PbNiA400mDXmzUytOifSXjGxq3gW7OYnunCpLcv&#10;T4CNQd6OFIO1hkjKWzBds/TwuU9E3c1UMGYZd8XG6POFTCrDbO5HaAlmQtl3l3jMPBuqUoBrfFYK&#10;RAm0lHhLY8RRdV9zP7+Ol1KbraQdpUF/ZR1w6wZ4CQZ7308vbwsVZVMRBjxlVlI5Zx0GndXo2UCv&#10;8Lg8jP2gGEvX1BIECGjDbt5fFb2bPHqWK+h9ErSk6Hiv8SnCloIYfVSo404kd3gQutOG0Z+swcBH&#10;VqB70wp02FZj1KEU/k5MujwYq6vDsLKNNlShp7kEnc3Z2LNhDT3OTPQfk0dvsxi9x2Rj95aV2LVu&#10;JdobM9HrLjbHTTsaMVvfhtHGWnQ2rsWuzRlo/5eVGDs9B/4byoEXea299UgSKhML5XwOhBej0BV8&#10;S8/US894SoHO9L58hBlduxLMLRTzWVTw/rSYYD2NUasxTEHfCVTWn+Qz+AoNwPeQCPyUEPl7MsW1&#10;NHB30CY+gljsKYpiKXbRCLbTGA7xvZd2chZxzfpJBilWL4sZAtlP0sZ9n6QgwfQS/PPeE/U87L9Z&#10;x+t1H2Ts//7fF1n1f77tO+/++77TudKybz/rGF3L/t/rmt4ZXszv7H+v5m/rjOlysrqo+JqS9Ofm&#10;K+2o8yci/CMtKi/rd/V9gsdouCxuXvkp31vxPIo38nK/Ie6kYb4d/PIVPjvlz3mYogDraxAN/xbR&#10;kJZL+Badhc9gafY4LM5o3aY21hmXmRofWagh7FeZQO4w9YRZFX1E2VzpEOyg/niJzsHTjYjf70Hw&#10;7y4sXU+j/ycHFq6qQegGO5K30fF4sJrAUo7kVhrQvYSX/lLExwupc9Qbks36yLYfoBFnuzdDIXM0&#10;6jLIpndCPaMyyHKcrJ5H9QKn4cUY/BS4mJ5UGXa9N0Cy2sBL0J9Nof5ZzKVDRUjh5xF+H1aPsYJl&#10;59i+ZotNDwk63Ag/Rhi7thyjPy/E0NcL0f+JHHS8JwtvHJSBbetXYAfb854Nq7Gb73e2EWDaVvBz&#10;vlJPdB6ZhYEP5WPsy0Xwnl6CeUJb6DbqlVedQJdiegh/3kL+HnWt2jPv2QwP8b4Ue2NmFhFCzJRw&#10;6s44YUSLMypHlXpTVAYG2njPSd6rcTKVOFLQI53MsopQLyuQVw6aFrRVioWoZoxq6ZBxF+jlIfGa&#10;G3MPNuG1K5pwzy8cg/f8ynnew2fVLAPM8vafZ1PK/4cELmfmPfHQzwqSI/d6kOxuoyfgRHySUDBb&#10;gag8e81OoXcvpWHGVtUg2DhM0iQ2KhMtzwZiBeJKudBozqnLUmO2WndF6cfXGHjRUIZJQBfk3yHC&#10;CqFmgbCwxIYXYEP1E3QWCTdLYQIK9wvw9wKL9JCouEI0xkH+vbC0AnNs0MoCinApwaIKyZ4GJJ9r&#10;RfjGBsycVomO4zLR0baaUJCLCULLPKFgproeo84q9G7IRftxKzD2fSoKeojY0WApXaUe5/X6qbyU&#10;ajs+tgbxUV77pPKkFAJS0AP0mLbWInhLCWbOykPXh+htbczA3sYcAgd/p74Bc/Z6/pab+q4OE3UO&#10;THhsVv6Khkr0N5aip6UI/etKTYKvXjc9Ulc5waUKXrsdcy4e2+BAe0Mmdm3JoHLMwvRZBQjeVInE&#10;i7VI9Dl5LTQc/iKWYw7LlApJCpzXbRbwUwzPJMtfsUSTVIJaqG+mFvFZesILm2hsjsDS4vtMNtvg&#10;0rcQWjwT4aXzaayuotd9E23mHTRmj9OovUxDRlhJdNAA9tLgWXlVEqAoviIR4t/qYdGrZTzfjBcx&#10;MSo00vsxRdro7jPCFnQYg5/qgXmrWAen99vX87C/pM+x3w/tJ/sfu7+kj09vbz3nvs+t7R/Pa8lb&#10;99s3/MTf5L/7//3WzTp+H7xE+Jde9Vlq0/1I0vCS/jt17D7Rd9Y5jKg3y2z7lw3/4q7kSHPvJlDZ&#10;PLNFfuAjW03zeU/y/QhfBygdlJeQiD6EeOTvQPQ6JEKXsL6dwbrzLSzMfBJzvvdgYY4go5lLmi4/&#10;40FghiDiI1xPE6i1dpFWGh8loAzRsehn++pqAfbSwdi9kcL3SiPQwX16Wa9HillfaUC9BBYfQWJ2&#10;jdXjYYZBrWFo6Q8NFaUDU9/MUkunyYp3obEWwLwNXsx3NNbKlWLgxTheghdrOCi4pMViJQQZOVPq&#10;GSYwqRdWi2FipoxOC52cnS6E7rNh4vwi9Hw1E3vetwq7D85C94Zi9NSXottVZBZQHXRRGkowwLbd&#10;T+lrKEQ3pctdiF4PP2srQe9B+eh5z1p0nrgKA9/Nhu+KUsQe4W/sITxQD8UnCTFKyqm14agvtZBp&#10;MsD7FbzQgdPSDsYx0dAvdaGG101WXt6zWdBWPTVyLg286H5VPtTT3M/0wGo/QR0/A+/ZJPubLEB4&#10;spz6jnqw287m78L0va3YdlUL7vuZffC+sxwX33224/Cnz85YnTIfy9vy9v9mu+22jFWP/rjiYw+f&#10;WfjY0z8uSg7/pRZLW5sRVe8CvR5oYTf1OkzTY/FZikJjqlq91EzRMw2C3gkbuwJz1dVprW/DhjWr&#10;xqWeACtJmoLFNNPFghclhFsFf3gVliKrME/PYY4Nz684jDA9nVA+lVUelUkOAkq2tMTrUHT/QiG9&#10;vVx6gVnwE3i0mmwoRiUTy0ZYXZ8j9Pr2uoFnWpC8rgkTX8lH3xFr0NeyBuN1JViqbcBSRROhwoEx&#10;Vym66B31f2QtFn9Vhfh9VKI77WY2QHKuhIqTXpimN04UIDmmHDM5LBPdTwGVs6Y2U9G8WovI32ow&#10;9uNitH8kG7sOzsRgaym8rhoyDqWsDt4Kt5lGPW1zY5IgM0IZJaAMue0YaXRgyENxEW6UhK6+FlME&#10;mDFHCQabC7Bz8wp0nLASMz+hYruJ1/cc762HUDnjYBnQa2O5L0RXYF5Zgs24vLxEXu9MMWLKKUNl&#10;hLEKelMOvm9DbOYQltMHeOynCYjfQjDyG8TiVyMavRWx2MOIJV9EDNtpavfS4PXRZo7S0E3z7zm+&#10;X6Dh8xNurARwmkpsGVUZSsuQWjEdGqZQvIX2sXpijPFMGdA33/MfS6z3bxrnN4VGWK/m3FbvhWWI&#10;9wGGdWzaQKf3fWexenv2P9YSbf/4ufn4bds7nfetO+6DFZ7D/K29LCR56/nfeq0G9ggvaYDZ/7t/&#10;lFRZmFdr071Zx+u39Wva+HwQplhgafWCcQ/NvOKhEs1wgqZ5R7hPhPvGg/w7QFGQ9Si5lBAT3srv&#10;nuPfjxBm7jDDS6HwBVgKnso69wXWow9hceFoQsxB8M+20Itnm/Aquy/B2ltKR6CUnj4N4gIN4hyd&#10;hJkmYELCujzJ9ualt8/6aqZq+3MRC+ZAuYU0xV9DGzK2MtwSGWUzRCQnKQUuBl40DCQnyhhjSQpk&#10;KNYQEo9LwUuSxhyz6oGxJhEo+Z7gP0Dx8zf1GjYpBuh0aUV8JajUrKpdDoKLHZO/KULX59Zg99Fr&#10;sKstC53uIoy5XZhyNGDa3kDng23dQYdFU8PdVRipp36ot2Oc7XtEM6tqqQPY/jWVvLM5F9s3ZWDX&#10;e1eg/+trMX0By+Eh6t6dDSY7d2KCesYMmWlYjNdNnWcmOsxq1qUARiCjHmnCinEiV5hh4iD3U0+3&#10;HErdo+7d9Ijre5ajYEcS5TFmyrXgZYZQyHNGZ4qoJ3jPI4TQjhpg+0ZMP7wRL11Qh/t+7ph+/Fct&#10;t993RvNRKROyvC1v/2+2O88sOfShMyruePKc2mjXFeUIv+gmADjgnyTxaxhCcROCFgMuBBaNoWpo&#10;iA1EjcmIFIPx+gU0ayzRasymcaVyipj1dpQfQorCCiINUFEsBGV4M8xrSLlIgoSEJa3BQU9Hy+EP&#10;V1CHKqqfjWmCCmSaBtxXSwNdhtCi0pevwRIBZi7Mc6lLVBlkR7ivvJenWrF0MUHg5Gz0HpOBwZYs&#10;+AgVMxVOzJY7sVDlxBi9pKHNORj7RD7mzylB4l55V2ywWixwnkafShe+SipYayxaXo5SqSfnqDy8&#10;xSZKP/GaHYHbnZg4p9pk9e1/dz76m7Mw7MzFpKMC0wSTaZcyh9ZiosaGsSp6bvY6jHvcVG4O9Ltr&#10;MOCpxmhzJUYbCzHUlI2+zVm85rXo/Ww2xn5SgKC61zWzaDeV/3gdgrPlmF/Mxgwh0Be1ZC6USUOS&#10;RzihAtSChzQM8Yl6JCc2Ijl5JO/pg3SyP08F9wMqsF8hErockQSNER5F1EDLLpq7Qb6fpMnzURYQ&#10;Ss5TFrmfkqqpN0WzgMJmanBUydtoS03HAM2lZs2YGTTJAF+VjC1kPpNY3/Nf7psW2lEj1t+WQd8X&#10;mJqeSUSjyivZH1D+mVjGfX+xtreCQ1r2Pzb9Wep69h36Dtvbf2Of8NB/Ivo+Lfpvv+/eci1vv499&#10;wbr/8F4X+7YtfS8kkdS+ijnSkJ6en2Y2sZTFLNxFzy9OiDES4QcpoEmoJ4fPOR5eIEiME2L6+J2m&#10;u2sphpf5LFVnbkQ49luEIqfSEfkqosHP0CCegIj/UITmG7HIdrM0q/XD8rC0kIMg62ZMOU5mi0wP&#10;S3wyn+08i4Yyi/VVParZCGrIVnU4SMchpB6HtSYDcILQkmRdB3WHDLAcJk3xT69HZIaBJBoqSUGL&#10;hk/M5AEjq8xwiQl4TeeGoZjEmHSoNISt1AJaJiRAfaLh61ggl/vISSFg7WhE+G4HvL8uQt/nstB+&#10;RDa6N5aiv8mGUacTPmcL5pybMWffgnnHFsw5WqmqnBhm+x+ijHvsZgh4jK+TNg+8dKKmXS6MeirR&#10;68lF7/ocs5ZTz+eyMfGbEvjvZHt/vQFUDmzv1EMzCiSmYyjdqmUaFL/iZbl4CTIGOvhKHa2hLjmH&#10;ArBAcA11rAUxSd63KScCjIE/lQX1ZZTQolhCs8aaWUyVZT5DHUwBncT4GHX4oA3+bfWYvLUN7Veu&#10;wz1ntPge/mnbb286u74gZUaWt+Xt/+52+xlFG27/UfFlz/6qyjtyYxNCmnnTzoY6UUbvKYcekKbW&#10;sYFTzMJhFE11Vj4XxYKkx5KtGBcLXtIi424JG50SXymBnY5Xd6U8KONVsaFREamhRYJ5bFClVGZV&#10;SKZmLeA1B+LP0/t4mSCiqZLbabzb6bF10yATsCJTFQjMFdBgZyMQzUE4xN9TwJ2mTqvbs6MZ8Sc8&#10;WLy4HH1fXIHud69Ab1MuxmzV8FW5EahpwYLDRW+oEJ1bVqP3MysxfzHB6Wke20Pvh8ZfQy3KJGzG&#10;nxeV24ENfkbd0FQAC4QZn1ZrrQP2bkTioQ3wXejAxNcLMfC+FRg4nLIlE0MbCjC6vgyj60qpwEox&#10;4CohrFQSpmzorC9FR2Mx+jcWY3BLPro3rULXYRno/RDh52sFCFziROJ23rvWkdpD6ee1ebX4XjGW&#10;AlmYCwj+VlHWYt6fj8W5Unq/NoRmWuj9HoKI73g+q09TkX+NRuB0JEO/pZW6hkboTooWD9Qig3tp&#10;1AZpyLRmz2Iq/0gI4WQQISVWoxFTPhIZvTitnQxdjG57LEJ4kdFLfW6Ahl68ySRrXtPe/v5w8M9E&#10;cJMwBlZDH5aBtoz0W435vy9vN/4GDP4d2f+v/X9fYh3/1r33bft+7+2S3lvvJPuf4d+DF/21/zn2&#10;F+tedE+pMqG89W8du29Ll6V5bwCQ0KJeMCOajq5hJT5LlrE1fKbnI6ARjOp58fny/uP6jj+diHD/&#10;sB/J6CwfwxSBZphwo+HD7Tz3Mzyn6tF1/PwSxKNnIxL4DsKLn0GQ9S7g1VpLzfzbgQDbdnCpgPVW&#10;uUqoC2gkk1q6QuufKf3BdL5ZjV49NlECT2y+gLBRQFiRUIcoDb6gRb0L82x/cqLSBpmSTvEvcHkn&#10;eNGEAcGLdJNSNZhcU9RlJhaEekhwozg85ajSEFJUKRgW1GNJHfCGC9F76ej8qgDd/5qJ7YeuxJ6G&#10;PAzV0wnxNMDraCaMtBBK1tM5acOkvdnEvE022jHYRN3TRH3QWoCBdUUYbC7HhLsW0zYHZgg3XqcD&#10;U85q6qASE9u245AM7P5UBsbOZVnd6ULidTorfXbCXiliSqjJctPU6aSEwKI13jQDUyvtJ33UTSyT&#10;gHSqht413K7ZSLx/xb9ouExlpIR4cd0j9YeW+QiyTEJ8JuoZV8Zxs6yICQ1QORGYpvnbvQ5EX9qA&#10;yTs24bGzW3Hbac2vP3CG43OPfq4yN2VOlrfl7f/O9uBZRetvP630krt/Ujref1UVQk+xkfS6CAX0&#10;isZJ47Nr4CeUKHGbgCPduyLPRQ1EEeqmQaTgxSzMx4qfpnqTolrDRKa3RSLSp6JaUjetGpCMv3ox&#10;+N084cZHcFGkey+9jZdcCN9Ri7kryjD4i2yM/boAi3+oRvTv/O7BNuApa3l8rR4t5ZKgh5fQ4on0&#10;FMwwlY8Kb6YadIm4jwuxh6oxcX4mOj+bgZ0HZqCjLs8M34RrNyBh20RPyYXBRiqmY9Zg6NtrMfen&#10;YsSVp6HXjeSUE+HpQgTZmONB3pegi0ogQuWo1acjSvy2pKUSeG3drUg8Sw/tLzYsnVeEhdML4P0K&#10;YemkfPS9by06jliJnZsysENBfBuz8caGXLzYvAIvr6PCOnIFhj6YjZkvFfO4Ciz9rgaL19sIUnwu&#10;bzis6ZTDBMvxGnpFlSyzUnq3hBUqtIW5IszPl/HVTnhppKdLo7H4AXqOX6Lh+RESsd8jGbuKr7fQ&#10;7mkBwJdoxLSAoPKweGl4aJi0/o5Jp08bRaMlj9zKNRLn35anLmMmu65XfaB0+WQaM7Jj9aJoSILG&#10;kC69xMyQ4X56lcHlHu8oFnDI6PKvBI81RvWd930nSQPL/vLmd/z335O3bvokfU4Bwv6SPl96S+/3&#10;j5I+t95J0n9bkv7U+uYt+73D9e/7W99rb2v7996nt/T+VgI/P8+0yNf0UJ7WckpPX7dEQdbqJROw&#10;qucsQrgJ8zlavTG8Er4mY7yeWJTnVZ6ZOQLOJM/Zz3Nqde7nudNj3P9WQu01SEQvRDz0M1apb1B3&#10;fIzt/t0IzW1GcLYZIV8tjWMx2yvbKOuvYjaS0zSSyuY7SeeAABOnoQ5PFiDmzaPTkEddogyzNNbK&#10;K7OfJEwQagpajANFScGL5B/hhb9BQ22GmnQODSERhLSvFVejmXiaGCBwqSYw1CHRWY8gwWX61+Xo&#10;+Uw2Oo/IRadi1WwEEEcDfHUtmKptwFCtHb11Feh2FRpYGT6oBGNHFWH0uHwMvzcHo+/TKwHm8DwM&#10;tPF7OjATtipCjw2LNS7Ma10nVw06G7JNnpu+z62Gj78ZuZeOkWLxRrWwaQXBLo9gsdbEvWgiQWyG&#10;5aAyNCkkeO2EuhB1dYBOjYbggyFr2G1/eEnH86inW8HKAZaLFojVgpyKgzEzRP2aFcpjeA4THKzM&#10;4F2NCD2/GYM3HIAnft6MO0+teer279d88qFT6rNSZmV5W97+z263nlWx/q6zyi++48elE1svr8LC&#10;4zXAgJsAIQigwpgmWLBBKOtjWNBCr8SIARir+1WiRm9loZQCEcxY8GLSZ6d6YBQQl54qHUt9p2NN&#10;Wm31zPgIOFNUZEO8BiVte74NwZscmPwplcDns/DKsRnY+v4MdH9iDaZOrUTwvHrEriS83NKC5KPc&#10;/zV6JxrmUW+N4l3GyoEpvlcPjrJZDhGIthNU7qvEyDlZ2PORDLRvWmu6chcqm+Evb8GivQHDznJ0&#10;bOT3H8jA0OmZWPhLFWIvuwkMHgQm8jHPhq+8KfGIZknxPRWjYCakKd2L+fDPESi8hCWt1rqVkPEE&#10;ld/tlVi6ohjT5xZh+LQ8dH91FXZ/egX2fHI1dn9iLXZ+ogC7PlmI3Z/LxPApeZg7pxTRP/J6byc4&#10;PelGdCsVF72u5HgZIYoK1UsFovWkKGbaupflMVED/3QzFmcP5DUo7fsJCPg/i2DwBzQkvyUE3EAj&#10;8xCNjBY63MH3XTRAYzRAs3wN0OiECRcKuLXiISzDJ+9bPR/pnCQa+rGAwvqepzJgQsNrhKeh7dbn&#10;5nvBjMYk9JnAReNK1h/W69tkn5He7xwpSW9v//udtnc87p/I/pvV45K+PgHLvl6ffZ//j0U/vf91&#10;7H8t/7jvW/fbX7S90+dp+R9t1j4aLlJviyXWVHYNH6VjkdIB1hE+TvWupXrcCDeRZJhAw3rAoiCz&#10;GDEwo6FDHW96cpRDZpy/08/zdLIObOc5FeD9FG/vXhbfddQbv0Bk9puI+D6P4PSHEZg+FOHZJv5d&#10;Qf2gZG90CnyWYY1Ps31NZSM+mYfYhOK18mmQlWJfcWY02HQg0gnk9oeXNLiYVPnUSRL1vBggMfCS&#10;0j/qLTV5TwgwPN702Gh/GfeAAmJltNdS2Mbm6pAcbkTkxUbMXmnHwFfz0fmutehtVTCuDePVbszY&#10;GuD1uKkiqtHdUoq9WzLRe3Qm+j6YidHP5mPqm8WYPb0M82dWYPEsGxZ+ZIPvm7WYOKkcI0eVmt7Y&#10;ceodb00NZmoc8Nk0O5F6qCUL7UetQt9nMzF3MfXZk82WozZZC2sNuSwzfVoTI9QTrmnVFrysMU6n&#10;mRRhwGUVQil4UQ+5lS2Y90hw0YzOIMtESwZIwtTHIZaPZiBFqOcV/GvyaylQmsdF1bszQd3UtQnx&#10;5w7D0HUtuO/HNYnbT62+4/Yf12xOmZblbXn7P7fdc1Zp063nlF5429nlk69dVYu5J1yI99Loz9XQ&#10;MJexYmtK4NpU92Q2GzQbPMHF5BlQ5LoBGE1JtLwcAy8K+mLFl5hpiylRjoRYyvMxY85GeVhdxiZp&#10;0hy9KqXhHy0G9toR15o+f3Zi/Ccl6PowDfyWFdi7YQ32bsxE96E56HlPDgY/VIjBk/IxcnI+xn9U&#10;gMCV1Uje5kCUxybfINR0NPF+3GbBsWi/A8mhegJAG/B6G0J/q8PkT8ox8OFiDFBxTNLrUVp/r81F&#10;JVJL/ZCHXZtXoIugNHlWKfx/01i3C7Hxcnoz2WZYKh4i1IXplVAxaP0mJepaZHn55wsRnVd8DEFq&#10;vIL6nLKzArHneexj1Qg9YEf4LicCt9jgJ5wt/sWNxRsaEbi5CcG/exC71wU8Rlh50cHfpJLooaIi&#10;mMTm6G1piYJUL5VRXtPllFoqeA/C45sRmfoAFcxXeG2n8hn+CrHYZTRCf6EXfR+h4//H3ncA6FVc&#10;V0uoS7ta7Wq1vfdVR3SDwTEugI3juCTuJTh2HDvundg4rhhsQF30YkQzvYPoVRT1ulpt7+XrvZ7/&#10;nJnv7a6EwHZsg/NHI91973t1Zt7MvefeuXPnWZKsLB2kUQoaPylC4UKBTAFnZgQlBFy4pZptIt+m&#10;7ErL8l1Jmcitzho8EobyoaBAJ2JJy8pCOWx8dkUZq4lkvSPvDwEvb0Dj4OXIwvlPF9jjSb/55DHS&#10;2Yn02jQhL6acGTJDNa/N85FIWXDK4NB4OvzaQ6+bSE6auO+kIx07clL+ZVnhtyOQEUhJmd8CLjxn&#10;TCosqwGuAqg22m+U31zgxUyr5rfTOlDxJGuC+2YlbT5DSygkCYhMDBmt5g1NuxYNMH9sa8ndfP1L&#10;bGoPIBW6gTzjd+wvP2I7/hxC3nch5FmEEAFM2DvLCEwzzZn8IalAlFRotKZSelgO/yQDXDTDiMqR&#10;FKQMf9GaQ9ZJl0T+NNHyYq0uFLxj4EWKlRO9ls+Wz4uULl2rewheZFVNKnK4j32YfQt7FyPwhxp0&#10;fn0eDrw3Cy3Ns9BJcNFbRh5VVANXVTU6a3OxrWkKXj15iont0v2VOfD9ugSxKxuRumU5cB/pwSUk&#10;8qC7FyO1cSFia+rh/k4pev+JfOhE8rKGHPSWL8AAAcxQRSU66/Kxd8kMbH3bJLR9kUDjWipRLzaA&#10;qAmpgVzWjZQ/5pn5l6XFxL/S8ikEGFq2JeG1kck1mzOaGTayM67Iv1nPAnImdo0ZLuO+iKBGsaC0&#10;pICmThtnXpKG9qNu1qWsVZ58fmIqjAeXI/JEIw5eW40Hvl/a9odvFn/trq/nzMuImKPpaPrrp42/&#10;zsm99+L8b97z6+KDr1xZCffjMosqpgA1HQ3fhGdTSBOBk6FEXRTM7BRyZjOWEllaxBzIKNThDWU6&#10;kANcxrz/eUxbRbF0zLHqIGYar4ugRU617mz+Vkj+HCS7CJpeLIb7+jx0fDsbe/7xGAKWY9BWlYWh&#10;2hL01xahuy4PrY1z0LJwJvYsnGZio+w9czJG/n0+AucXIvi7MoSvrkXyHmopzywGtpB2kmG0kHG0&#10;HgfsOhF4YgViVyyG+1v16H5XAbqaF2C0vgqjNTXoJ9PoKi9AS90cHDhtNro/NR+j/z0fuJ+AoqWU&#10;+SbAk09OYB5SMYKv+BxEqQFpOQFFBY6yzuLyt8msQ2IWZNOMpL5CO9zTSWbYTgZ0kNRCBrBfQIt5&#10;3LuQ+zzWSgbVQeAia5GmSLo1XXs+YqF5iIRmI2i+C0HMcBm104VID51ITfW9BC6fQML1Pb53JRC7&#10;kTLxQQqPpyhUtlD47KHw6uB2iFp0kAJIvg4p7stHhWQMDBSEIo0LJaiJE7yQ8/M5Pt4XMCDGhJ2X&#10;78QhJCBjfS5EAgdjzrljFprXCuOJwvu19GYn571HAggZEJOhQ/P5+qSiHl52hw699rXvfP008b7D&#10;6Y8nfQ+HlI+J+4eTjif5TxY3s7ikWS1bazbFzXCSWeDSWOZIAjYEPQkNPclqEyfgTajNEMyk3Egn&#10;+tm2DpJ2kDbx901IxC+hUP0m/KF/htd/Gnz+hfD7yxEMFlGYss3Lr8xHoCLLLPkF5JhqZi9axUi+&#10;LoYMYLGK1JhCJd4kAS1BTf70GvCi55pZkArfIDBDniQBbSwM5GFBgpogFSmP+iL75QtL4bqsFPs/&#10;PAsHjs82vmryURkua8BoeQMGK4qxv34qtpw8CTv+eRrafkjgchUVmEdlfSVo2XUS+/oJVJ6WI32Q&#10;vGgvedHOpXxuM+K3ViHwixIMfWoe+k/JQXdTHkFRGUYq6jHUUIP25nzsXDwFu983BcMXFCF+j5z1&#10;Gw1/SA1SqdQyK6oDggv5qSTM8BvLNTqTPJUKIssWCxPEkAx4IWjRbCTHBcAoo6Sxc9wfA4Iighkt&#10;xKkh/5jHKq5xuRJ45yHmIk9sraPCWIee25bg5bXVm+//XsV59/+gIjcjao6mo+mvl35/Qd7cjRcW&#10;fv7m3yx4cdPKUhy8owTJXVXUMPKM6VYRJaXVyPs84ptJ9C2rAoFLgGh+IniRliLgomGT1wMvbOxm&#10;KInnFfFRwy0GvIhxjGiGAck114CXpDcPgQPZGL2fms0vJ+PlD03CC8dOwv6aGdRsyuEqrKAsL8JA&#10;aSGGm8owuLAUfQuL0bu8AJ0n5qDzHbzvzClo/cAUdH5mJvq/Pw+jFxcgdF0pEvcSFDy3gkDmZNKp&#10;3D8d6TtPR3LlqXB/vhkdpxSiu6EA/TWl6C+vwEBZJTrK83FwEZ95+ly0fWoa/KtykXiqBGmtXzJc&#10;ieTofETJHMKsozCZq/x1NCtLC6Yp6m+EZVdgKzO+runho3MRHbZTDxMjRcZfBaNkcMMEKVqQcYjP&#10;1hCXhoPcWuOEYM6TzWdRI3UTFJGhx8L5CPoKEHTVIzx0MsHmuWTAn2Pdf4d1fBEB1e+B8IMELwrV&#10;v5cCqI0ia4AAw8Wt1sChlpykOCJYiYqEU0iHgBeRGSMQeJFlhgDFDDfYGT+Hgxfj+EkBJyFnZxNJ&#10;4FHsGfBih1osOYL7zUl/3rtUARYEvNF99pT+HA4cXku61inz4XTota//vtemifcdTocm+55DE/FI&#10;hpSP8d/an0jj1x0KcsbBSywDWthESDGS2lI8TuKPWCTOrWaZyVonq51AMIFMUktGaAXxV5jjRxFL&#10;Xo+IZinFv45g5OMIhN5NEHMiAp5aCsc806cENBRF1s5elNJEgDJmcZEAJt+R9ZfC24IXCV0LXCaC&#10;FwlnO2SteCjkPx4Fa7QzH1PkbSZwZsgBL3wnFQYMESTsbEbi7gb0/WA+9r5rFlqbc9BXUQJfleI3&#10;NcFFkNFfW4C2E2eh42NzzFIA8tPDi1RA9pUj3VGFeHcdYn3VSAxXEVxUs48TFA2Tuqrt+kfkT+Ff&#10;V8D9kUL0nTAfHSXz0VtMPlRTh97GChxYmIvtp05F23lz4b+CvPp58rO2cjOcZlaXzoAuATOt9ZaS&#10;4/OorNoEMeTXWlHegBdutbit+Lj8FTXUZgEK7ycfd6xPpu4MP+ezxcNYR3ECRw23CeSFCWBGyd98&#10;vnnk4yznjhrEn16CzpsXYvPqms2b1zacd9cFlUctMEfTXy9d9Zv52TddmPfZjb/Of37TukL0bKqA&#10;ZwvBS3clBWcBOxUBjJnbr7DUQu0z2NjZAULsCGz0ZmFFMQcyi4nxExymMpGM1SVDusaGrZafyDh4&#10;EaU0fVpj3rImHMwleJmDPT8jcHn/JDy3bBLaGuYhVNcIX0kN3CXs4JXVcDfUYbiuBv2VJeiuyEd3&#10;7QIqADnYV5+FHY3TseO46dj1nmnY/3F2+C/NRO+P8uBfWY/E7xciddcJSD90JvDQ+4CbzkHy56fD&#10;8/HF6Fieh4M1OeitriSeqMFoSRl6yueZ1XD3v+MY9H95JkIbCC6eojZ1sAmp/nICi7kIa6hIi0Oy&#10;c6c05jzMzj5K8OKaZDq5xo2N975hljlkDCwvtcoktZmkGElgDutH1iddM8WYf2PULqOams57tMaJ&#10;Fn+Le6oJYpYgMnIKoq738ZrPUCP6AfHFZUjFN1KCPEQZ/DI13wNIp3qo3Q4hlfBZEEJBQ6SREWAU&#10;RAQThoxQknDSJZkhoAwJeBjSEIOJxCrwIiuLKDMEkSELYCyIOYQygu9IgvTvKTGXJG2dxAoxgMYB&#10;NRL2KocDShwav0NJv0S6461PTk5sbpR3Z0aRJQJODRkZYOmUTWQBltqFkImG+0QCLmbVbD5Dztsx&#10;PtMY6swbZG2zs8wSMQGXBGIitj3j/Ksp82kNK2mtq1E+v493tfG52/iex0k3EfxcglDkB/AHzoPP&#10;exb8rqUIuCoQ8S5AzDeXgpkKgBQB9qc0eY9Zt0fKksCLeFBmK2VqjAyvknC2SoRd3JC8TFGoyXPU&#10;J+NS0AhoQkHNyBEIEG+jAkblBJ2NSL+wEO61FWj91xzsPSUbHXWFGCytgresAe7SOhP2oH3pPOw5&#10;m0rTt2cheksV0lvJI7pqWFQqJO5CJIfzuM/nsSwJ7zxECcpCxlpLHthNoLNvEZL3L0T4/FoMfyCf&#10;PC8L7QQw3ZWV6K2pQTeVtZ1LZmDvOTMw+jMqPg8SvOyvNs+NMv+aCh2OUdkUgBEPUkBKLV6ruC8E&#10;JwkCs3iQPEoOugI45DMxF+uFAMQAQIKfFIGbfH5MvRG8GF8gF+tBVnITWViWG1lxyNvCCsXAd7Iu&#10;01oLqY/K3PYm+B9rxv7fN+KF1bWbX15X969tl9fkZETP0XQ0/c+TLC43/WrBZzf+Kv/5O347P73n&#10;ngKE91IL6K5CtKcY0UFq+0PFBC9FxsM/Nkpmoc5OrcQERpoAXhzzrAUwFqG/LnjJmHa1unREwdMk&#10;tE1UyCx26Cwk3bPJdLj1UYD3FyC6uQSDV5MZfHEGtp85DW3H5sHdVI1RMozBwjIMlpTDTa1ntLIW&#10;AyVV6OfvoYpy9FYSjFXmo6tKnT8PLcsJOk6ZgT2nT8LOM+XoOxMdX56FoZ8Uw3NZExLXngxccwbw&#10;u9OR+NZJ8Ly3CX3LatBTXUttqhnBikYMlxXxebkENrPQ/b5ZGPnGXESvqQSepUZGxpb0llFjy0GE&#10;4CTCMscJVtJkCnCxzGYm1mQyR4IQMUwDULIIQmbxWjIPMkizwJuYiRzlqBmGCQpDPkUNziaDo+bp&#10;I7D0VpIhNSFM0BIePZdg6TNktt9BMnoRkolrKDTuo2B4ntrwPm67+XuEwsBLEBNCktpv2szykfQS&#10;YJFDprRhWUwcsuCDF5prRIcKNO4bICIgk/GXmABcLKhxwMthICYjCP8ekpOXI+XHAS/6a68ZLzcl&#10;OLcEdCLVzxggsPWjux2a+O/w9ObXw3g+Td7Gvqu+jQWl9luNl82SBTl2ttg4TQQvCV4zZqRjuYwT&#10;t3mHQI6GlPhEXU+QRAjDGhQFea+f5zT0GOK1BDKpIT5ATr6v8p2PIJb8PcLxSxEIf4da/ccQ8L4L&#10;Ac+xCLhrKSjJl/xUrAhiIMuIn0JVypWxyGiSgEjARkBGClXGciDwYsgBMOyPmgFJgZyk4I9xP5xZ&#10;Py1EAa6Zg7I0pzTUe6Ae8Qer0f5DKlQfmIYDy7LJZ4rhLW1AsHwReVI9+mvK0fG2PPR8iUDiqmry&#10;hoUELgQ9I1RuPAIqWYgOk58OKWZVHkHFPIKHOQgy7wGWIe5eABOob+sy4NrlCH29CkNvVyiFAnRV&#10;lpKnVWOgoRatC3Ox9+2z0PeN+YjcVAVsJx+iwqn68DHPwehUhJV373S+m8BF1heCjwR5sAFvWlYh&#10;Qh6u4SXPJLvYpJtEnmWC3mk2EXm0fGEEaqRIyRIv4CJlSxawGHma1kOLxQiS4goOOhUhKbmjVHw7&#10;Cdb2LkbwiRXYfmUtNq+u27x5Td2/PnnpUQvM0fQXppt/lf/+W3+Z++Qjl85Dyz1FCO0oQ7SdYEF+&#10;Fa5ixBXDZKTI+HQkR+excbNjUwgrbLQiU8rUaGO9jIOXiWDlcBqzusi8S4YhpzDj0c5Om5STroAL&#10;t4olYLQf7qdG2JEP1CG2qQaDvy7Cno/PxI4Tp6Olfi76aksxVFWNobIqgosmAot6DBXWYaS4Dl4C&#10;DXd5DTyV5WaaYVd1EdoaC7C/KRe7G2di96LpaD15Lg6+YyYOnj0L7R/NQe8XCuD/Zi1S314OfPVt&#10;iH7wOIyesAjdNXxm1SL4q5oxXF6B/opi9NTno2NZFg6+ZxpGvpWH1EZqPtuWmrU/Ym4yE2o4WgNJ&#10;S9PbkN3s9LKiUAuSL4yC2mk9Ifjmsf7mELhQS2J9aKq4TNURWaWik4z2FwzMJXgppsZZS8a3GFH3&#10;CQiNvhsR12cIjs6n5nQJNdsbyOzvpfB4luJ1JyFIJ8JpN2FIhFqxprlKw5YmTKFiZgHxd1LTYMOI&#10;JwI8T3BjpsxqgT5tQxQgFNQSbBRg1iJD2ULSsMD4tOWM1n4IgBkHQH/P4EXC1fHRUI6OSPxjKSPs&#10;TTkOLde4Rea1YGYiOWWfSG9umpgfAZTMNxmjw76VQ+b7y78l48AtMt/eWl/Utpx6nEi2fLaNaHaS&#10;rovxngSfGWf7SLCVygIjfytj1FH98lqznAS8rPQu3r2V1z3B625DIraGys4PEfR8El7XmQQyx5J3&#10;kDcEihHz5VDoziHNzigGVLAcniTrS2bISLNqTCwY7mtYxIIYa1kxfi4EKeI9YQrnEHmTVluPR2SJ&#10;mYnEEIHG3jqEbyvF/i9OwY5Tj0Fb8zyMVFYhVEEhXbkUwxW16Flahs4PLEDgNwQUmxYD+5oJUioQ&#10;cc8zEcHjAfb90TzyikIqiopWm2+GnIMEHe7wTAKYLESGyXO1/tOjyxG/sA6+DxVh5PgS9FaVoldK&#10;W2U9ujST6fi56P5sLnzrFRDTghfNinKHp8ATI/iKsExyRh4meBmSszOBioaVqEClwvxN8GIcmAle&#10;BGBURwbosV4sCQBagGfCWhAIGf9E1g9UFjnxkqcr+J2GoYJUzgKaHUaeBl8p0r1ViL/aBNeDtdhJ&#10;APPYJTWbH7y4+rz71x31gTma/ofp2m9WnnzLr/NuePCSvEDPXWWIvcSO0lGHRG++Fb5uBYWyC4Bp&#10;5o+CH5kZLQasaCxZnd1aUJzfCjTn+Li8Lngx+0T7mirNe6ylQaG2CV4M87E+NaKQzJIETVpePvVq&#10;PaK31WPg50XY/aEZ2LL0GOypz0Z/cxVG6hsxWF6LwdJauMua4SlpQpBgxl1eBV9VOQbr5qO7MRet&#10;Wj+kbh4O1OYSD+WhbXEBDjbNJ1GDaZqNgyvmYODt+Ui8j0DkHGp3pzZjaHE1X1+D3ooa9FXWoKeq&#10;ir9JNZVo43O3N09C6znT4TmfjOjeZsPckn1kRqy3sFvWFJbZmLOp/UhzcWnsOYfaluLN5AKuXGiB&#10;OePcKw2QjMSEOo9MQiyiUN5ZCPnL4HMvRND7NoS97yH9CxnU14HYpVR1byPXf5QM/zky+21k9gcI&#10;YHooghQFV3E5KI4oGIxGTJlltWWCDQmMZBTJhChMAUPAkQ6S5AejrQSIhLGjgVPQ6/4MCcRYcgCM&#10;BNA4gHEE4ZhQHxOEb4XQtsl5t0MSsMZqkBG+gjAOOddMLKd8duSAamfTWHLK6ix+aK0XEwT/RDL1&#10;aMHN4ds3J+k9Dh32XQy9MXixZEHLa4hXTiTVnVM+C3zG65m/SPGx+pNvlCU5ddvnCfxqppJZLwsH&#10;WbdaHPIJVvFtBPcXIeT9BkK+j7IvnEmgsQIhl4ZQC6k0zCeQ0VIh5FWyGAigZICLA14U18QBL2al&#10;abMl75KgJuiJaxFYCt+wfxZCmjoc4paAKDaYb4JBBm4owb5PTsGu46eiszEfgxUV8JLvuMsXoYe8&#10;ofXEBRj8cgViNzYBWxWHpdLw1BCfm9DK15qZ005lZHM+ws9SQdxqHfeT3hICgHlU6OZScaRC1F2B&#10;9OYlSF1BpeWLFRg9tQjdlSXoL6zCcFE9OsuK0LosB+3/PBcjv12A+Avl5CtUPplnd/gY+KJTzNpw&#10;qgv5u6SHqEBpPTa3htpYP7J4hzM8JwPqHPBihv5ZH5iOoBoAAP/0SURBVIbPiy+RFxtfR8oATb82&#10;K1CTVF9SYLXOlMJnJMjLw7LS8J3wE1DKWtVayTIugvuBZdhx5VI8cHHtiw9cXPP5Gy4+GsTuaPoz&#10;09U/Ljzp3l9UXrVpdaF7zx+otWxuRHo3BXZ7GdJyHA3ItDmHDVZDN2rAJKJw6/iWAStsyIeDl3Hg&#10;8sfBi4nzIvASJKkjsdELzcflKMfjZsqeHHn98oMpJf+qBl5ehOjttej9UT52nDsDr66YjvZlxehr&#10;qkM/AcYItZFA5SKEy5cgUFYHV00FXM0lGF6ei+5ls9HSPA0tTdPRtTAHPQsL0LuwGO0NxeioL0FH&#10;VSG6q+ZjqDYfrroCBASKGssw2FTOZ1ca0NJVT/DSUI++mnoM1jZaz/+Gedh77FS0/ONUDPwsB/H7&#10;mdcWaUCsSzd/B2ZAK7+ajs5ymzWdRlUmgjLFZyFpRpcC6Ml0HWe9aOpzlPUQYucPeCoRcB8Pn+c9&#10;1Mg+Scb2NcTDP6f2ew0Z+sNk7K+SNHPoAKmLxwYoBEYoGHwZAStzviUrGKww0WrDRnAa2UlhZoaI&#10;HCEsi4sDWnQBf+oy/hGNQw9nLyMQ+XzCJB4dJx13nmPJEWxvfnLe7ZCEaZxATjQRvDgCVNWi4Q5t&#10;LciJ89oYohS4mjIsMgLYxDcRafjD2SeoEZBRrJwMjQMAa8Vw6sbW35uR9J5DyXwT850smNH3G9+f&#10;cA3r5PD6c+jI6bB3qR71DFPHapWmZbJeCPgUX0aO36YuCWJU96y/RNrH827er2n8ffyAB/gotvfY&#10;g0hGrmM/+BXB/bcIZD5J8PIeBN3HkaoJEhYgEphNpUi8ZAoFqXiUQMtkKkjkQ55jrPVXfIagxZlV&#10;Y/z1JKA9cxB1z0HIPdtYYLQcQcAzA5GBPCS3V8N3VQn2fmQqdi6ZRraUh+4S8qCSShOMbn9DAXaf&#10;Pg+D51ci/egi8tQ6pIaKCF6YH7fWgyNQaa9C+slyDG3IQvelVHw2LkBKK8G31QJasFICf7QIWoAx&#10;taUeiY0ER1/NR/cZc9HVWIDhcvn6NZpZkJ1LF6D13Gz0/CQH0ad4/XAhgiy3l7w6FJ2KyATwIqdd&#10;KU82Qi6BhmYMkc9q+ExARXFexJ9NTBwDXMSrCV48081wkY0cznvJo1Lcl7JqFVaCIv8cbrNYv9k8&#10;pyE48nXeE3WR98l639aMxKsnoe++JXj44or0fb+uevDBC0tPzoiko+lo+uPphh+XnnTNd0uv2nxF&#10;g/fAbaUYebIGyb3sNO2k7hIK1/lE5LOQDGnsWGZCa3p1HHEtOccseDkUuGi8WaRG/XrgxXYCs35G&#10;xr/DON7xfQa0sPOIqZiF1yj80+48ai/FwP4aJJ6phv9qgonvFGLHWbOwa0UO9hNs9FSVmymK4TIC&#10;nJLFcBdUszjzMbKiEuF/bEDsEwvh+xgBzj8WoecfcnDg+NnYsXAGtjTNwM7GbLSSKfTUF2G4vpAA&#10;xoKYnioFiiqiZlWJIQKW/rp69FbXYai8GZ7SxRgoqEBv2QKCoVy0npGF9vPmYGTlPMSeYD22aLYQ&#10;gaCX4EQdOzNGbEyu7OSgdqip4akRghkF2vJaPx8tQBd25di1X3wEY/63I+j7CMzqzuGfIhFbh3Ty&#10;bjL458js91DEdFIMDJKGyfA1DVXmdjlB+ilYNPtHGq4jLA4DEGOyhfsSooZ03J6bKJz0dyLZpL2x&#10;h7yGJr7Lec5bmSbmReSAl8MtL4eDlySrxUQS5nUxgpcwBW2IZCxbpERaDqganlOEWTvjys6okR+H&#10;LFoO/T2BF6WJv5WPQ0HLOI2nw+vwyGnivZnnZpDvofervbGNZALiOUOUeqy2CdZnWu3ZtGnNShrk&#10;s7p5bi+PbyaAf4Ag5nryj4upAH0DEd9HEfScDL+3kmA/Bz73dIKZ6VCQtZSUCCpIWsYDVBIkkGVJ&#10;thYDCmFZacTL5DRL5SI+OpfCl4CA/VJDRnpOpC+X2KkSoQ1laHn/NOxqnGKmSA9UlaKvqoI6SwFa&#10;ji3Avg/mY/giKlsvLgH6a5AazTXLHCQH5lIJI194ug7RDZXo+M+Z2P6JSTjwtWkYXbkAyYep9Owi&#10;dVIBGqxAWpFzteDjbQsw8O2Z2PeeY7B/8RwM1JbAU1GDwdJqdJJvHTgzBx3fnofIQ7y3Xw7NsxBh&#10;mWIELpoMYWYFjc5kmTQBQDxIPosKuMfyk9+a1bnJ5w0Q0ZCSnHbJq41SKqCi+DcCMNxPkzRr1AkG&#10;aKamk3cngnKelsIrPsdn81nGpYDviY5mITXIvHUsh//5hdh2XTXu/VVRz0OXNf7ooQ1NxRnRdDQd&#10;Ta+frvyvouYbflCx4ZYfVnvabm2Cn50otWsh+UEVwUEJGxg1AE8W0TiBhJxxNcuFjdpEnyRAeX0Q&#10;Y4GLCUtNUKLYC4cDl4ngRcMoukeNXuBFUR0FXtTYBV4UCEnLskeoLcW4rw6BwTyku6iV7GQn2LQQ&#10;kXVN6PpiMVreOR+7tGBhZTncFY0IFzQjmr8IvvwaAo5yBM8g4j/vJOBH7wR+/g7Ef7wC/q83ovfT&#10;Zdh77lxsP5MA5m3TsWPFbLQsyUHbwhyzYvPButnkM1noKiswY9qDFXXoK2tAf2E9huc1wD+vGaPZ&#10;VXCVVGCgoRAHlmdj9zlT0fLNYzB8PZneCwrZX4okgZfGfwVeEtR25MQrjUdTL02sHJlxxUzIWLUq&#10;dshdgICrHD4Xy6DQ6eFPkQF9G7Hob5CIX09Z8BCZ96sUsAdJfdRdRxAnaLEzN6yGr6nM5E5k9BEj&#10;EKxJ3gEuEpgSDiQjXySAuJMRJI6QMYec63iFSILd2TcXHJFsOlRIZQ6+xenQPI0PG00ELg4pzwIv&#10;8u1xHFAN2CGFWKdh1qngS4z/4vrLuo/JusJjCtxngvcpOjFBi/0epAx40Xf4+wAvTpp4fCIdmmyd&#10;OMDOkpNUn6ZhmG9t77dlE00AL0l7n7neaWs8Nhaw0Hm1SJYr1p+mVSdSbrbxUT5thKdssDskd/DR&#10;z7KJ38XqXUP6PiKBD7HfrIDXUwGvK4+UhZB3DrTqfNqsScStplt7FPOEvIe8KpoRtOJlilAbH6ES&#10;oZXXPaRgNpUoggFeHycPwiuViK2vQMe5s7C3YTp6qDi5GqrRV1+B/Q0L0HZGCbr+tQL+KxqB7YuB&#10;gWoqKfJvmYVYSxaizxYhdF05Br61ALvfOxkvKQ7M+yaj6z+y4FtZgPh9RSbqN9oIfnqoULZUEdQU&#10;o/9nVLL+aRK2L59M3pSNoYoi6kaK4FuKA6fOQ/t/5CB4J+/pqmUZ5rMs05AME6iQzwqwJFwWvKi8&#10;hu8KVJBfK/S/yByXW4AJjUEeRYAi64ksVDbEBXm8AIvZJw/X6tvk55o+rQkbisgbJ4CJ+Ujkc2H5&#10;z8ifJsTnKyK7hv+HapDetwijT67AK78/FpvWLNzx2NpFX3/6KIA5mt4orft2TcGVPyj84ZU/LOx8&#10;bmUj3JuWGU9w9DSwURHljxSxgc9jo88iWqZmEhCgUIhoIvigHcYx5kV2ckuOpeX1aDIFth0/PRzE&#10;WCBEYqcxqF0AJmOBMcuxU2uQRqB1OBJ8vzQCRdVMDc9DurOETKEJ6QeWwPfbOvR/tggtJ89BV1Mh&#10;XDXVCJU0IbpgKaJlS+FubITvtIUIfLQZqe+eiPTvTkXq6tORvP7tSF51AiKrCEJ+Xo2er+Vjz8dn&#10;YetZU7D15CnYvWwm9pAxtTdkk3/Mh7uuFq7yZoyULIanaCmCBYsRW7AY0YIliFY3YlhRL2un4kUy&#10;llc+PAk9vyaze5DgpbWa2tZ8Mq8swywV48UfkBOuIlSSqbB8Jry2j53dm4WIu4QdXdFFT0HI90+I&#10;Rr6CWPxXSCSupiB8gAz+JTLsVjL2ATJ2MnIy9GTay62PDF5aqoYpKBwlDLQVkJFGa4TxuH+DBIoD&#10;ZAxgeT36C5IDECbSW52OlCdHCJu6yEhN1Q3/sm4JNlhfSQpRWa/kNxSjHI6waiK8J8rrdEWMgEbr&#10;/UR5zEaetaRvYBYAMsH9JIQ1JMI7+DyzMvNfWMdvdjpS/b1xOrQ+Ra+5X4BF9cC61ta0W20FKHWf&#10;cSyPI5H0IZYcZn0Pso7Z/tUHkj2kVqTi20iPs6nfiHj05xSkX0DQ9z74vCeS6tiX2K98BYiYKckz&#10;KWAJVsh3rFWB+xLUDk+SAHdlkxcqpkyOAQCKhRKXotFP8LO1HPErKtD5jzOxt34ascICDNZXobO2&#10;DLsbc7DvzPlo+3IBfL8n8JBiOETFUFF5+wuR3FKI4M0FGPpBLtrfn439S+dgX0MWWlZko/3d2eRl&#10;OfD8Vz4i11fYuC17SPso8F+shOuaPLT85wxsf6cii09HJ981XFlhVp5vPW4uOr8wDxEqpDjQZIad&#10;NMQD8nBZTGTZ1crcClZnrN3i6QIVQfKpwBzyJTk5W6uJ4kgpHINmXqkuLFghUBFYEWjxUAF1KANe&#10;ZLHSUL+G6fTMkEAReZ2WVEhH7JpQaR7XSvuayZpoOQ7DL5yCLTcvxRPrl+x4+uol33jxpsWFGVF1&#10;NB1N4+nWb5bNuvr8oi9f+aPC7X/4VSl67mtGbEsz0F6PdF8lG3sBG2I+Gyw1DjY8M/8/oGm9xyBq&#10;Gro6NoHGBNBirS0Twcxh5ACXI4IXaTmWzHRFWXk0dBQkQhdQCs2wQEY+L+wAWtk1pSiamk6tqYWd&#10;5dSAGhD/Qz18P61E54fnoeOEeSaonMaD/SXL4CtfgoNFRQQVuWh7RxFGvtiA5KUnAn84A3joNODR&#10;k5F6ZClwz0JErqnA6O8K0f+jfHR/kc/66Fx0nDUHB0+cgbbFc9BZn4eO0gIzrj1aUoNQWSNipTXw&#10;5BfDXV4EV3MeDi6aiS0nTcXWj05C239Pg+vOAqT2afVpalKjc82S8kF2dB/BSyCo2URTESUDCfum&#10;I0ANz+cqR9C1HDHP2fwGnyPTPJ+MeQOZ+F1k6k9RCFDLTHdx6+LxAEnDEkGSFtITyepCYJK0AsEI&#10;TgEXCQUjNgRcrDOm9WuwAMYRLs7+oWTTHxdSb5zGBNVbmI70fh1zwIsBG5l6MMM63MrHxQIXCk/W&#10;h2pSwdci3IlyKzCjY3E+J8HfIjsLy1Ka3yKd4BWKTpyImOeOgxce45P/NyWnvv70b6nrbPtSCxTZ&#10;5BwXwB5vl6xFkixhJH0TXpbiu3RdIhViPTvWl2HmY5jVp9WsR0nd3N/LizfzY9xJrLiWIOYniES/&#10;hFDoAwgE3gavbyG8njL4fdkENxTisn7K1468SlYX4/shHkeBHXPPQkzWF3cW+aBmQx6DCJWneN88&#10;YFsFogQvHR+mgtM4Bd01+RioreC2FPsa52Hf6XNx4Ly58JCnYHsjMEDw4iG/6itF4nkCl1Vz0PZZ&#10;OftOxr7qGWbYqauBfOfYPLSfmk1QlAXX9/ORupHgRwvibq0m1SG+qRr9l+Wj5fNzsP8fpuPgilno&#10;aZyPjsZ87D9hFjr/NQuhjfUEO/VUmKiEyqnWq+jDLKf86QhgEtxXWWPkQRpOihCYRUMKdkmwEsgi&#10;ENEMoWzyaO77FWsqw/NlRdEMooyzswEz5GUGvMjxmeBF18mHUVHYQ6zfMHl7WIoa+X8sxGtjs5DW&#10;pASzvtyxSLWfit5nlmP7rcvx9NXLd7x6bcM3dh4FMEfTYWny1f9V8v4rf1D4zN0XVaZ2316B2HYK&#10;/n1FSPUUIj60ANFhIW5N151hOqqm60bUwGUFCRLEEMiY8UuNefo0JOSAlwnWlTeiw8CLjjlDT2Y2&#10;AEGKmImsL8biEmA+ROwAssQkeI2mZ8eJ9hVjQAg+1SlmUI7kxloMf28BDp49G3uXz8bB6mL0lzVj&#10;sHw5eqob0VJXhC2LZ2HHe7LQ+Y1CBK4kQ3n8WDIEdqA91Ix21QEvlSP9TBVSD9Qiel2NWX9k+Dvz&#10;ceAj09HynhnYe+I07GuagdZ6AqSaPPSWzsUAydtQCtfCQnQTuOw/djJ2vnsa2r8yG67LCxB9sgZo&#10;FXhZwE6bZZhihPUY1BTo8BSzFlI4MJeAphB+dyP8nrcRyHyImOQblIwXkwnfQsb+NBnyLm47KQhH&#10;kEz6qWFSoMaljVIIalgi4y9g/SkkECRkrKCxgEQkoSABYaPhWvAisTtOFtRMPGbBi32OI3T+5+mv&#10;8Yy/JDnlmEhmBkwmxL0DXKygdQBMjDWhKb3aWgHsrKI9RqwmM+LB/YmkqjfVr6rUBXzHROCi2Cr2&#10;2/zvSaqzPz+prlmvZs8m+9uCFjO0ya1ZV4nHrG+WYAyrjjewSfM7yKIlECkHaU3jtyRrFhIakvNy&#10;f4T7vdzu45YgJvkgkolrEY39nH3uS/D53w+P91i4fcXwU1jLQpAgj5EFxlnHR1ZegZiYhohcCsKm&#10;a+SDR0VDPiN9+eQX9YhcV41W8obdS6ehp6EQgzVVBDBVaF9YgAOnzsW+j02Ha00hFawmpHuoNA0R&#10;yHSVIP5sIYYvo1L0qUnYrRXsa6agl+BlsJKKU1UhOrnftmgu+s+dD++3F1B3KUX6Ud5LRQ2vNsN/&#10;Xy0GLirGwc/Nxu538v5jp2HP0pk4cPoM9P5HDuK3USFtaUZ6SNZeLXdA8OIi+JCTrmKvaGhIfoRS&#10;nrjVNPBIeKapi3hQkzPmkL8StJDHKoimym2AnSZqUC6YqL3kxVp6wAz/Z8jyeSmj1voSY71qxlOA&#10;9/nIt8O8LxUhuPFQtgySf7uoMPcvQnD/QrifXIjWWxvx0hX1O17ZUPflJy84Y2pGbh1N/9fT9T8s&#10;O+Pm88tuvfdn5ZHt7HTu5yhUO6kN9BMBj85HwsVGT5Qe1TinsXYQrISElgkWwlrfQg2WDdeAFwEX&#10;InkCmL8UvIhsxEs9P8M0iNrlHCcP/4hPRMbC8yL5v2g6n8Zj1bnMENLBYuDZWoSuLEHnl9ih3zUV&#10;e5fNR1ddE5kBGVXz8eiuqyO/ycHW46Zh2weOQd+PcxG/nRrNq02sBwKZPo0TUzPq4LaFv18iw3m4&#10;EdGbq+C5pBRDPyxAz3k56PzIXHScnYOed+Wi7QQCmoVTcGBxFvYtm4M9J07Cwfcdg54v58B3WSFS&#10;j5DhaNxaq2G7c1lWgsMQtTnVL5lFLKS4LYUELrUIuFYg4D4bUd/nqZz/kEx3LelO0ssEJm0kaZk+&#10;I/DiFIIxqvvxGJm7lvLlMWtdkdAVcBnXjK2gEQCxEtQBL6JDwYuu1zXj23GSoBkX9hPT4b8PTfb+&#10;1z7PPvOtShPLInJilgjAGGBhBKcGiLg1wlLAxVI8pdg1dtgnHSeUERlAwlJlSMUV8ZIxMlWgLd8j&#10;wDIOXiS4bf0fnt64bv+ek8ry2vIoqUSGTN074CXKI2qT8hUaBy+6TjVjLFvGYVr36LkTQDjv0dIW&#10;WjdJoF7T++XnlU66SYO8tJWYaDOS0buQiK6hgP4uAoGPwhc4gVSJgC+fysI8MwU6TEGrhQoNz5Ol&#10;WTNx3IoUO5OP1JA5+ZBiXA2Q37QsIm9owN5PzsT242agrWkBeisqMKAQCs3FaD9+LvafNRWj/02g&#10;8+RiKjCLkeqrRaq7HKktZfDemIu+HxBwfHAS9p8yGQcXT6dCRKWoPB99paUYKC9B37J89LxnFkb/&#10;Yy4iGwiCHiJ4eXkJUi8uR+SORXBfXI6Of5+NbWdNwqtnTMLefyJfOz8HyfsXAQepkLl4DwEYyD+t&#10;c+008nn5vpDPegVejiF4mYwQtyGWT5Yo8V3FxzE+LxoiI5+XI6+AXcKsqk1ZQMUroanl5OHyW7RW&#10;eMvTweelycPTwZm8ZjbfMdNYloMCSyHKjjDrUVOxvbN5r9bMK0WUfDdNRdr/aD22rK9OvLCy7L7N&#10;K4uPy4iuo+n/crrx/KLKm39UvuaW88s8uzYQuDy6EJEd8khnJ3TlQoHSFNk2rWEbgRM1MDa0RIRg&#10;JawGa1G6Qd7G03yGpb8WeCEgMeBFw0diGIEsMopsIvxcvlPj09IAeE4BkMw9GfBEkGMCvQ3mkpkQ&#10;xT9eDt/qBWj94nRs+4fZ2L+4DG1VDeipaEZvVRM6GsrQsjgHu04h4PjnKRj66Vz4bs1HegcBSx/B&#10;3BBpuJrPq0W6WyujEtjsJm1eRCDThNjvqxFcVQ7PL0sx/IN8HPzXKdhJ5vPc6ZPw0ruPQetnZ8L9&#10;k3wkrqtBelMl0jtLkGon8xqkNiMmSE0vEcwhI8glQyhA2EPANXI8Ip73IeT9PCL+H7K+V5Jb/57c&#10;XdOfXyEz7iK5qHFq8UMKUqrzdr0Ysn1ZXTR7hZqoASIZ4GIE8hh4mQgcJBDE9CU4yfTNvqw1h4KL&#10;NwIvE0GRQ6+fXu959plvVTo8/2MB10REGvJxGaOUnUGkIGpmAcqkor9S2496gJAb/IgUjiFj+TJD&#10;HwQyREHcpvg8PZvv4CGHUgJIGeDiTKO2ItrWiZOn/93p9b+zAS4iU061xwwQ0XCn0x4z4IUth98g&#10;NQZcDHiR9Ur1k7nXgMwUv03az2/k5S8/90O8h8cSAVYtv1esj99rJ9KRx0i/RyL83wQqn4Xffya8&#10;3mPh89TD5yuBL5SDQGQ6wuR5EfG9AHmcEf4zqFiR95BnhTSUNFpKJWcp4g80o/ObuVSWZmH/wmy0&#10;leRjpLoSA9VF6GnKRetJMzH4RfKXGwgkNi8nPyGo6CFfaatH+qUqRO8gH/lFDvZ/ejJefcck7Fg2&#10;CXvqZ1HhKsNIeb15VntTNlpOnYKOz02H+zeFSN7FZz1zEuntwD0nILShDge/k4WXPz0J2740CW0X&#10;E4w8RaWU70m6qZTKwZa80wzvaFkRghITr0X8lLxbYf0jAi8EF8bazuNmvTpeowjgsrpYK7ysUlYW&#10;RBR7Sv56srxLBjhygKBFPDpF5UyzmBQoULFy4kHxPQIighn5GWkFat2DYDZSHvLDIfLvrhrEX2ZZ&#10;Nlbjqd+V9zx7afFPn764sDojwo6m/6vplh+Xn3vzf5VveZyNf+SuMqS31iB1kB1haB4bsoYy2Og8&#10;BBMZ8GKWO2eDVWMVeEkLaRM02ABGDnihNqKph2yE1r9lAiiZSBmAYugI58xYqZ5rLCrsHLKm+Kk9&#10;BOYRvbPj+9kBFWvGq5k4zB87SFwgR34xfG+EnSZFoIOhAmB/MdKPlWP4snnY97lZ2HVaDloai9FZ&#10;VYe+yib011ahrTofe+pmYC8BTMcnp2PglwQVBBqK3ovBBqRHaxEdLkPcXYGkqxpJTe3r57l20lYy&#10;hWeqkHykCsE7izF89Rz0XjwLe783Awf+KxcjmiVwWznwnFaEJngZWID0sFaP1owizZ7KRtC9ACFX&#10;GakZgeHTEBj5F5bjR2Soa5GK3kbN/DEy5pdI+0n9FKbUJgU2CFrsjBfyYjJvOYbGjFANkoFr+i2Z&#10;eUbwjQmGDFnhqK3EgRUO9pgjNCloedShMQFjzkx8po7w+ITfE4+9NtlnT8zLeJ7euvSa/Bug8Vrw&#10;oviv4+AlSIHoRTo2yv4wQK2xh8C/jdoswWVIoezlf0QQqQUrSTb4H4WreS7fkxG8aX3HCeDFgkh9&#10;D6euMnl6i9PE+vlT8nTodbYs4zSedNZ5knOtaRPGPCWyYFpkrGAEy2YWmIb0BFwckiMM79d5RY6O&#10;8dtEUx5E0z77vQT0k6zjOEngMj7CjqPVq1/m9g7EoxcjHPwq/N6Pwud+FzzeZRj1l8IVzIKXgjpI&#10;sKKZN1pdGm4Nj9uhcwWYi3iK2LebkHy2GUMXLkDbx7Kw97hpaK/JxkhtKUYqSjBSV4repfnoO3cB&#10;ohdSAbp/hRmiRucSoJcgRsrRrmpEHihH12/mYOcXJ2HrOZPw6orJaK9dAE9pAwLlizBSRQDTmIO9&#10;bzsG7Z+ag1EqTtFblgGbTgOeID18HHw3lKGdfOjgqknovYP53E2ldKSCfDGH/JJAgmUxvFYTHuT7&#10;Il4qvp3hqXIHCGtYh2RmQZKvxshno5QBivYdDlrLi3EfEIXkSsBrKAsUTNQQZYF4s11gV8NSs8nj&#10;qYD6NAyVZXi4IqbLUTjB9yiSr3wdxRdlhUmSVyb2VCL6VDMOXF+B51aWHHhhZclPjgKY/8Pp9gsq&#10;m245v3zl4xcWjPbcUoXU5hIKVvm5ZCOmSIt+dk5qGGbNCpkSHWKDTbKzpom0FX1Spj6ZCQ3QGQMv&#10;igEzDl7Gp0xPBCkTrDJjx8bJAS8CRnHPFIIGRfCdS7DEjufP4/n5bNxaWVrT/TQbiR2EHScuRzPm&#10;UR0rRiCjSLbonw/srqRGVIGRC4vQ/rF8HDypgJ2/HN3VtehXZNyKUrRWEtw0zULrPxB0nMfOdm0B&#10;Ui8QpLQ2AAO1iIyUIOgpRMibj7A3j/nKR3KkAOneQjKfMjN7yICd3dw+LwZUh/B9TUg9wftfqTXn&#10;4v0liLlYDo/qmB3bxIiYB+9QOQJDixF0ncl3fIrg6ydIR28gM36CzHgL+TFBCygYFc8CcsaV9j/O&#10;s5Nk2gkyeC1qF0uFybgDhCVhK3B5zlpGMiDBaLWHghR73AKYseskdHj2cDKOktybKJhEeodDE4+/&#10;Nk145yF06PMOp791es07WbE24rAE5jiQM/o/QYYZNjKa/SiF3wABywGEOl9G6MBTCHOb9nbxw2im&#10;l3WgFqUTEWr+MetLE2eZ9fFUdgpVB7S8EXhx6G+R/tjzJ57/n9HEby1yjtt25bxVx+wO/2fqZyKN&#10;3a/26xw3zkS8gaR79L2S7A8x9hUBlyi/k0C96Q8KOqhvq6XSBSrN6tX8VlqkNHUPz61HMvpT8pEv&#10;wes/ByP+JRgMFmGYfdVDPhfRKsyj04FR8T3yqcgMgp5sRKlUJYappGwhr7iuCv1fnYdtJ03C/vpp&#10;GKBy5CkrQ6C6EkN1Reg8cR5Gv0wgcdVi62O3lyCmYyH1khp2c9LuZsQerIPnikp0f4eK1Xtmoq05&#10;Dy6Cl1DJcgSqlmCAAKZ1cRb2nDoNOz9KkPRDKkA3LkP60VOAZ08Enl6I2OOVCD87D6FtWUj1F7A5&#10;5iMWnkP+KCWUvJegQzOCUgRkFsDMgo2MS35Ofu2sri0wkyY/TYTk/zLTTJpwgIsDXsw+74sS/MT9&#10;sqbMtEP9vDdCeSF/RfE7gRcpxyLrO6TZWnLuJVEemFW95QAsfyMFz9NClDvrEX20EgO3L8SWKxYf&#10;2HXDsd974XeTZmXE2dH0fyXd+fO62mfXVvzy+bWVXW23FSG+rRypDgrhPoKCATbiEYIOggIDXghA&#10;jGXFWEC4DdgGDwEYbp11iCxytubC8Vgu0kx0XDOCiLplDVGnMKBGZks+wwEwarRssDoOdhotDqYG&#10;rEatJdzjHo25Eql7cvg+kkHuGjbi89iJlC91NIP+Q1ZDCjDPUbfiMhDA9BBcbK9D7A/1GP4xAcxH&#10;5qLlhNnoaCrCaE09NZladJWVoq2CGtPCedh/xiSMfHMWgtdRm3qeGlJbM59DMOIuIXCZR01E08UV&#10;F2GqWdNJUwi1AixVI6QIRJKd1UgS9CT2N7BuCWgGCIJcBIeeeSzLDLNKa1RrlAQKCFZq4Bs5BSHX&#10;h9jBv4ZY5CIkY7eRCb9CodZORq2pzyNkvD4CEQ1TRA0TNkHRyKzN2L8BKTon07iCoMn5NmNyly/F&#10;YYDCISMYDZixQtKQEQYZQSABYkjXjif9Jvvn1tKYENFvoxnrmgnPNJRJ5nkCTgJLyp+e4bzr0PxN&#10;pL91mvgO7SvWip1RJKuIrRJZuOJa/0lgJi2QOMxjBJXU3lM9z8L13PUY3HQpvC9vpJa7ixePWoCT&#10;8PIaCsl4wKyiHI2lNIpkLC4muq75VtbnKE2Ba7fy+RivuzejLsbeoX1DFrJpT681r3Yq4wikq+01&#10;JDYHi5Ez59kOTWyWDEBW+zFP1ylz02vTWH4MZdqbaTeZtnMIOcfZ3tUfWH8C8Al+J7tKNfuH+a31&#10;ksLEO6z3TKydVNrNcz38li0El68gFXuIAnodgsFvwRv5MAYjJ6I/Uo3h4HzT/xXeAMNU1EZmIx2Z&#10;w7Yy0zjZm3D3+yqRfqQJrl+VYdf7pmLPsmloq5mLodIFCFaVEcQUoad6PgbfW4rgdxqQvJIA5mmC&#10;l90EMR2NVLaaga5lwK4VSD2+HMH1dRj9Sjk8Z1bBXVcDd2EDXAWNGCluQG9FMfbWzsYWTQg4dyYG&#10;fliG2HWLgEePN34w6T1FSLblIdFDcmUjRPDgD800TrLil1JArQI5nbx8NollkfOuizxV/oPkU1pV&#10;G/65lAeUDyEBoEKeEw+mbBDfFfkVg0u+MZpJNItALov7fA+BjACMjYzOrSwxJBMzxtA0Ahr5TGqa&#10;dYYIWiQrQm7yc7477SlAop3l2FqJwGNNaNl4bOrFK+qeeHpD2ekZkXY0/V9I2y9eOueZtRX/+eza&#10;ypaWm2sQeI6CtaOCHXEBUsNsuCNszAQkxn8k04iMZSVDMulpDBNBO5YpxG7Bi8ZEBXRkOdFYqgAQ&#10;r8mAFQNcuBWZZem5PRy8SAMYs9YIvLDxGgDjlic6G706FkGClqZXJzNL1RMo2WnVvJ+AxVnKPR5m&#10;ZyHA0vpB8dHZFCSFQDc1ms0NiP6+Ep4fF1KbmYwDy+dgsK4MwzXUlCqr0FNeiZ76CuxbNgv7zj4G&#10;Pd+dhdgtVcCri5DspiYzWoWoh9oLO6iZws1yxt0Znx+fOv9cREfmIDow18ZwGZLzWa6ZUWSidwaY&#10;98BcxMgAY95yhDyLEHC/A0H3J9jBf0jeLofc20nPk3MTuMghF3I4DFBgZsbsKeyMUOUZ/SOM4Xkx&#10;7cM1d0dQ6PxEITBORkDwSVbaCOBIQHA/I4x0iaWJwkX7PJe5x7lvDLyQzO3muvFr7H1Kujfj0yAy&#10;9zjvsvk6Ev2t0/h7tBU4iVGYWfCiIQpNeRZQjBtkJp8UP1KJfqSibdzdhsj+29Fx90/QcvN/YGDT&#10;hQStj/B7H0Aq3s/LR0CV3YKXRIzgJYl4nDWkYSMDhFRb+m52xpcFL3qHU3eH1s3fKo29w/7iP71b&#10;7YOkchvi2bH2cSg5gNae5xMyxhFz7Ri4UHt02onuG3/vxDTxuZbsPePPcUBLpp2TLFpynq0+YteY&#10;slYyO9Qn5+q46UesY31HA6QFFLXYqEINUFmI7+Whx5GMXodo4mfwxT+L0ei74PYfyz7biMRIGVKD&#10;7N8jVEYo2KPh2WZacdxFBaaDfOblpQhcXYeOL+VSEZqBvU0z0FVTAHdtGfwVpRiqLETnsfPQfm42&#10;hr5TDN+GGiTvbUb6hSaktxG87CCQeflk4Im3ATedguQvjkPs00vhO74JA8VVGCmox1BBLbpLSnCw&#10;Jhc7m6djy8nHYPdHZqDj+3lwrytH5KFiAiBZhfMAreJMcBLTUE9IEwPIY8PknbJOGx4uKzv5qcJN&#10;jFL5HCWfHuJ2iL8HCVz686ncUtEdKEGMFKe8SLhnW75HHpggn41wP8xnhanYRYNzYIL3kT8rCrqZ&#10;kUXe7ii51lKve6XQyk9RVnvFnaHSTD6Z1r3Klz+bPHY+P0kB+Xc5gs+XoOveejy7vmLk8UsKf/fg&#10;xUULM6LtaPr/OT25ZmHW81fXf/yFdRXP7rymFv4nmpGSZWCo0DRERcw1C5IRkScIIMwwkSwuRN9J&#10;eaITiWtrrCtscApUZ8GNBS2ylpiFu7yTCFDsXH9rkpQ5kPc6wCYDUMy7SOYeA2AEXnSNBS+yxFir&#10;j6w77Gjydld4aQNcFGZ6Bp+rxs97ZA0SiGHeYuocIXaIqIZlpiLmZj592YCbnbmzkgCmArGNZB5f&#10;OgatZx6DzoU56K4qxEB5NbUjLeJYj66GIrQcOwddH5oF708LkbqzCantzUj21CLlLkSanVO+QDIb&#10;GxOnyqG8GGvMbERYn2ExC3bEKDuoNBOZTBP+fHZmBcWqYic/DkHPOQh6z+P+z5EM30jGuYkMdBsZ&#10;aTe30tilMcrcbYcpLDDJ+EaQUdtZGCILViaeH2fmAhfjQkDJ2XKPZMGHpcOuM39tssfttUYy6b6J&#10;NPYMC150rxV+E0nHdHQCeDF5fOuTLbPIlsXUubGKCMDETbA5x9Il6wgbKkFJD2XefjL7pxHYthat&#10;N52HPVd/ED33/CciO65i33qa5w8AsX4KQ8UcUaRjrdbNOlB1ZKrSYALWw0Rha7+frTOlw7/N3yKN&#10;v8N+R/t+fR8S68DQBNDifH19TdvSNKiWARPmGZnrmGVraRknHVeywzyy1k18pyUnH4eQnv1GlLnO&#10;yYtDDoAReJESYC2UrGu+34JI5kGWGPkoxT38Xp0EnC8hEb8TsfTvEIr/J/zhjyDoOgOhASozQ1VI&#10;jBYSzMxFwKcpxTPJD+ch2V9iVoqOPdAI94UV6PxYLvacSFCxOA/9VfPhKytBoLIMPXU52LdiOvac&#10;PQut5+Vg8Cc8vr4OiZsJXu46DrjjJODmU4ANpyD+k2Ph/1Qz+o4rRV9lJdxlTfCULsRgSQ0G+Luz&#10;phD7G7Ow9fjJ2PK+ydjzlckYvopAYMt8spJ88j4qp+SX6SD5JEFLLErlUEoe+bh8U6wVhPyUvEoO&#10;vNCaQ/1zgC4Cn1aClp0liL5ajPDWYsRbKpDsLaOiuwBJrX4vZ18XwQm3Ec80ghSCFfLBBOvDsbYI&#10;uJjgfxOBi+SIlE/WnUguB5oFJcuPov4ilE3ePRP+YfJyXy772AJEDyyA5/lqtN3dgE2/Leh54tLq&#10;ix9bWXcUwPz/nO69vHj2o+trPv7E5TVPbr+B2v4mIvttxyLdVQutzBwjcJHzbSpEkknRJ38WHRMg&#10;mWaAS5roOkUyjS4DXhIhImkCB4Ecs/ZHBowYygAXHTczkgIWmBhwQsChMU5zj8BH5rhZ9MtYZmTV&#10;ce4X8JHlRr40sraM+9VY8ELQY8AL8yULDTuQQBUizKO85l2TWD7mU07Iw9SW2guQei4f3stmo/fz&#10;U3DwVDKPpmz0VJZgqKSBVIe+ijL0NSxA1/Gz0PeRbPh/XWqmSGN3LdBbhPToHEQHWU/DkxAdIY3y&#10;HQJJ8svx5SMayEOYnS/MDqwhLE05DFFDC/squG1GwH8Sgr4PkOF9BZGQQvtrmOhZ8ut9pD4SgYvW&#10;1RHLleOhATAkI0wtOLGk3zJ7S2O3x8w1ZMTjAkA0LnAcsklbR0i89hqeMVcoOUJBqrRxpMyILMWR&#10;lRurERZ8v/Msm8aFkJPsGzPAi/k3z8mc17nXo791mjjMpeEcB7zY+rTgJcpymVW4jUD0E5T0st3t&#10;Qqr7Hnhe+CkObvwwDlz5TrRv/AhGHj+fuOVWtlOC0TivI3hJJzymzMbZVK9SsVmVfDR3Fe6O79R7&#10;M+BlYr29Gcn57uYbm3c7daJvLXAwEZg4QIRfk+WJq0zmmnGy9/IvH6knqD05ZN+luhZwsXToO3ku&#10;855D6LB3HEKHXOfkeZyc/pFIRixl/I+MD5L8kZJBbglM46QYwWasi79fYtlu5/f/LSKxbyDg+SgC&#10;g6eTby5FxKtp1bnwkx9qdk6SPEkTHtKdFPAv1SFJIDLynVK0nDUT7SeQKmfAVZKHQHkJeisIXhpm&#10;YAcBzPbTZ2DvOVSWPj0fQ18uRvC7NYh8tx6x7zTB9+UaDH2yDJ3vnI/9zXPRVV0KV9UieEuXwFu0&#10;EG4qXK7qOvTWFmFnw1S8csok7Pj4JAysIQB4hQCjMx9JF7cCBhqal68KebxmaFpfRoIKKaUCFVJg&#10;WZb0aBbSPQQ+LZVIbq6E975iDGzMxdDNeQg9XY703hqQSSI9km94oYLdmeHwsWGiGVQgpVySH5OX&#10;m/WhDK+25PB4w+ed38yDZIymbSt6LzTsRL4aHplCkDWHMkjvqUB4VzX6Hq5C6y312HRRdc9jv62+&#10;6PHfVDVmRN3R9P9bevTSBe99fG3lpueva0x7nlyM+EtLgLalwAgbp2uu6XQaekmzUacDAiLW8mLA&#10;i8x3bFh2/Qo2MP42zqaa2UPw4jhsGYCSASSGZG3RPH52aocS/O0cd4aaDm3QBDDMi4CIWcVUYIZk&#10;rhFoGqPx682QE8GSXWODeSWIMB70Aj08HtPwk35rmrVvHhIj85BqIYh5JB+jv56BfR9mZz9hMlrr&#10;5qGvrBJDpXVwVdZitKIC7RXZaFkxA92fIfBYx866qYpaVTkBTC5iA6yDYb5vhFtqCHI+i7tz2fmo&#10;qQRzEI/OQkLB5qjhBAKz4fMVk9EtI72Hvz+DcPj7SMTWkmHeTca6mbSfzLWfjNSLGBlpjNpgLJ1A&#10;hJpgJBXgvrRFC2Dkj2GnSAu8UNCZLX/ruGa0HAJeHEFxKNmk7ZGu4VERz4ucZxmiYDBE4SBhZeff&#10;2DV8JHglJOx5e70VcHZGlIU8EtQ6LgBgpwRL2ChlcmNI+xPpb5tU5gl5JpqwYCxTtxJ4rNMIK4Vi&#10;zZQ2oeBn4YPUCJ9FZPflGHjg39F2zZloX38iDl7+DnTf9jm4X76EgPlpAuk2pML9SMZdfBOfxxow&#10;30AOqZp1xEqxb1Rt2nqU34ZTL29Gem0bcMh8PVsf5nsJCOg7Z4CM+aKqM7aHtP1tHJAzQRJ1v2lL&#10;E8h59vh9Km+m7ZjnTQAerINDyDl+OB1yHfN8yG/7bbXV+6QYmEU3M8Alwf5mLDFJTanWtHcf0nEC&#10;zfgI86XFTV8k3c5rViEa/gHC3n9F2H0OgcyJ8PmrEQjmkReSB4hvjlC5GqLgP1gBPNeEwIZK9PxH&#10;FrrPnY6Dy45Bb80cuGvno78mF211Odi/aB72HzsX+1doKYAsHDh+DtpPnkvKRscpc9H2tjk4eAKP&#10;L+Hvxnz0VZdjkArWcEEjwUsz3GX1GNbK9g2F2L98Nva+ewYO/FsWRq8hsNhSikR3MXlTIXnTbKOE&#10;CqTEyTNj5I1GYZUiKUuIi3zVxbx7c6HlCrCX/O6peviuLUP7T7Ox86vHYN83j4FrzXykHpVTcT3Q&#10;VUqwRvnhnkasR/CiLfmyhonMcFBmKRnx+1SQvNy4G1i+bhVVKbHjyq6i9Ro+LmVVln7JCDn0umch&#10;qqCAo/MRbi1BZGsNvI/WY8/1Tdj029qDT17a8I1XLz9uWkbcHU3/v6R7f1uc/+iqil/d95vc0dZ7&#10;qRFsr0OihUJ4oIRgRM5nc81S6Ab5aphGnt/G0qEGqMYlU6JtUGCD0r4alWb4KO5BNMyOQGCiqXWm&#10;sZHkKa5jUc3/J5kYCfI4D2a80nW/ED+fbaY7G4cxi/wFkGAsPOPWGOvX4gAWhzIWmzHwMpl5lLMw&#10;NQ4DslgO0ykEmKYiQeYSDWlWAEHMaB5woBiRe/PQ/+Np2PdPk7BryRS0lMxHb0k1RssXwlO8BF2F&#10;FWipy8XeM+ag49/JEFbNR+xx1ltLKdL9C6h55CI1ksX6m0nQIiKDcOWwM89mp5VfTBa1s1wE3JXw&#10;uU9CwP9h1sO3kYhfQuZ+M5nkE2S820kUbhgieckgQ4jFE9T0KPPIbGV5iWqcnmLTMHlNtVXsEONQ&#10;ILIM3wiBDFmH2D8xTRAmlqxMtXJVIMMyfYEiackmaq/W5MmAJ+UvzPxpEUIJ3UgkwCxpFkdG02Ve&#10;lMMIhbTW/TFDLxQFjoXBAV1KRkzyncYywX2RRJzob5tsGbU1gpN5SrBsxvE5pdldmmYbN+AlyEti&#10;Oh8dJNDeQS37Lrif/gm6N34IXVecgsG1y9C75nh0XXUOhjf9ALG223nddiDYQSHp4hsiLL8ENd/H&#10;Z/KgmTYdY5lVIwbAyKJmvvHfvuSHfntLZrYOc2rbAeEI60ZljvN7JdkO4wZIB01bTSYo9GW1iIfZ&#10;NgkUeJOZ0RPlNeYY9/kMWZcM8ZkivUdtwwA5PvlIpG/xWtI3cuhIx/QdlVR348cd4GKBv5Z3sGRn&#10;k2WAqmmPYd6q6e0qF8uXJqBBF89t4bmH2f43IhVZSR72Pfbrj8PrOx3+QDMVkgXkeXMovLMIErKQ&#10;Hso3UbSTT9YidFUZhr+Zh93vmoR9y6eis2k2uurIU2rnEpDkoXNhHnqaF6CrNh9tFXk4UJWLlupc&#10;7KvLxt6mOdxmobU2F13VxRiqqIG7uBaewnq4yuvRV1WC1pps7F40jXxqJnq+UADfhfWIPqi1j6qQ&#10;GCgmjy0kaJhDfkn+qCEagQkqqZp4YUCEFL4hnldsLK3Qz/vweD38VNjav5yDHWdPxpZTJ2H7uyeh&#10;54tU0laXAo80AjtrkO7Jp0JIcKElEgheEuTjMfJiE7dFiq94vGQDCQQuBrCQN09cQsABL+LVdkVq&#10;8W/KG4Ifs2yAZh1R+fRTWUwMsl67yhF5vhYj9y/GvuuPTz5xacOdD/+uallG5B1N/z+kjesqch9Y&#10;V/aFB9aUvfrs5aXofcQ6rkrwykErPkqgMTSb2uMcQFMAXWxYajwGUBCJa4ocG58BLhnwIgctWWVk&#10;CgxHFJyIDVXz+Nk4HYcsmQ2jWp9HoIXnw9HJCEUmIRyy4aDHAx/JrKghIJIBLzwmgCQAo/cJtJhG&#10;LX+YCYBlAnARmQiO5pjukcmRZdE9Bslb8BJmeQL+mQiE5iARzgFGtAp1ERK3LsDQd2ej9Z0z0dpQ&#10;gO6KWgxXLKVWczyGShejo74S25fNwivsuHu+PgkjN+Yi+go7eE8xGVSemXGQlNaiPHtYbwSCqREC&#10;qBGCGL4jNtyIwMhpCHk+ReD0Y8QjV5Bh3k2G+gKphdRL3uoiQ1WkXDJ7Mlj5RJhZRIaFO0LD0UzF&#10;jMlfKSRExsoxJngzmqzU2z81GR4/QXDxtx6rYQCBFwkYh/Gb4SLj90DhQgCTTEYISEIIJgK81gp7&#10;v4cgTEHaMk6RcnjV4JA/nuJ1BDGUXHq2A16MGT8hDX0cuEwEMMren1Ga/2GaCF5YVpbRWj8o0ORA&#10;y60FLymEeEmCYC0Z6mY73YzU/mvRf9+/o2Xd29G/dgX8G5bAvW4Fulefht7bPg/vq2uQ7H+CjLiF&#10;WHPUCH1NaTdLAAgEJig4E1rIUbaMjPWF5ywI/duX3PnuDhngwjI6JLAZ4zFZAQlVmTt+UxC4pCjU&#10;WZZ0IoikAGuMIC/BOmTDTcVYiggBN49pariZ7ZZpptw1z1UbUDlVXpV63JozTrLyjAMUh3jzGB3+&#10;W+Qk07CPSMyhOXuk2jWWJH57tXUTBM+0Q5YP/ayfXTz3HAvwINLRq6kMXYBQ4HMI+t8Fj6eB2yLy&#10;tvkIe6jIeLOAwQU2hMIz9YhdWYvebxRi31lZaDl+BtoWzUAHQUlvA4FL3TwM1hdhqK4C/bXV6K2t&#10;QWdtBQ7UFqGlIR8H64vRUVOG/ooquEprEKpogIdKVnd5Mdoa52HvcdOx78wp6P1CHiKXLgLuOhnY&#10;toK8vh7xoUICqnykjJ+eeOMc8tvpRlF0+CpGeK5vPqCFbXdVIPVkFYKXl6HrS9nYdtok7Fx4DFoX&#10;zcY+KngHCcBcX8tG6qpy4KlKpA5Qlgxnk2/PIi+eBYRt8FAn6JzAy5hbAfm+w7ud5QNsHuwxu0q1&#10;ZA35J3mqFFutvQQPFWw+28SfGeH5/mwCrHoEn1yK9htX4PkNJ7U+c2nN1+69/Lj8jOg7mv63pwfW&#10;Vbzz/jXljz99fSOGnqpDeA8R9bCm7M5GjI1D1oL06GzKTjZorRpq4rSwwQgAEIAYICCrS4ZknZF1&#10;xczrJwgJaR2eKIEBQYoW2lIcGANeiLjDQYGX6YiEuc/zIVlgiPRt1Ebep3n/ih1AMqZFWWzke+O1&#10;jrqmgU8AL0LpFsAcBmIyAEb76iAyhZo1kUhpgixjhTFDOlkI+OYgGMpGhJRyzUO6iyDmxSIEr8rH&#10;0Jdz0fYOaj1LS9FOBjJMBjFYVYu2hmK8vHAanmUn3nLeJHSvn4noi/J+J43IamVnHZlxY3nre9ix&#10;RgWOypAcXI748JkEep9EPPRDautXkME/Qgb+MpnhPrLKXgpID5kiBaSGJyggjNDICG79pSgZIwnY&#10;Q8kKnInp8N9vnDIMXojFkL1f75ZQiZGscBF4kaAlDDErIcsCFEU87qdg81CoKwiYn7JmFMH+vWxb&#10;rUhHBlgOH8VdxMT69VNw+XmrAEyUrxoDMAQ4RpjzTXrvRPCi3DnkpD+vfH96MnWpLUmzf5z8CcBI&#10;M9d3MeCF9Z7Q4FGkAxh6DPEtl2Dg1k+ia+1pGF1zLKKXL4J/7VIMrD4Jfdeci+FHvo9Iq6wvO4n5&#10;tJwDgR7LK4uE6lFWKgl4fs2MQCdQkEWAvw8v+187mTLzBePEOmf5TDwUbjV8Zoch7TEDrNgqkvym&#10;CZZDwEWLSiLGLxwLmHKwADKzIRnld43ZCNAmwrCZqiVwpGamry14ImuT6lnv0944iLEWRd7Ho69P&#10;Ai9vBGD+eLJ1MIFM+Qgw2WrlayZ4ZXOpNZMIzFNtvIvfMvUkcedGRCO/IF/5V3hc70bQtQyB0Wp4&#10;R7MI4sn7vNmIDRQiebASeGkxYjcvRt+PSnHgY7Ow752T0LJiKtoWzkRX3Qz0Vs5DX2Ux+qpr0Ftd&#10;b+JP9VdXmxWpuwlk+mtqMFJRB09lHVwVJegpz8Gu2unYfuIU7Pmnyej71kxEriT4eILgZd+xSHTV&#10;mRANieEFzEcW+TMVSoGJwEzrk+KhkjUqcEDFdagIRFJmRf7YQ9Vwrc1H+7/PNIBoVxPzWJOLgYYy&#10;DNTkoG3xVHSePRWD35qN0PW5SL5C0NOXR75HsEYlFGE+m3xbcmDML3ECQBnj1xmySwdYkv+isfor&#10;grFbSrX4aRbvo2wS+CEIkmUmJYW7oxCJnY1wbToOnX84A49ffsormzac9MVNl78rJyP+jqb/rUmL&#10;WN23uur7z1y3qH/gyVMQ3rEEqQ5qAP3zEB0lgnUdY6YgmzUr5BDlY6MOytGKYELmOgIX4wvjkUWG&#10;gnmUjUokAENwInQdCU420+6iITscpKnKMhuacUr/DOPNHmeDtjNtNCY8g1rAdPI5DSvxGZqqZ8AL&#10;AQnvVeN1wIv8VSwoyYAXbsemWE8kpyNw3wEvij9gAAyPKRImPCwfQUWQnTgYYkeWeXeEHWCQna6l&#10;DNhUgfBlpRj4fD72/cNcahrZOFhbiM6GIrQtn48dp07Htg9Nxt7vHYOhm3IQ31qEdI/ACzsvQV+C&#10;5YyxTjTTKO2by2NlfD4F2dDZ3P83pMM/Ji9eR158HxnfVnJMCvc0gQvcZIIKI0+mLdO1hAR5r4Ml&#10;xErF6B2ywkVkwYtl1Nr/8xj2eOJL9IzxF5pEcUKRIFuPFVfGwVbWAANc7FZWl2jMR0GrKKZe5t3N&#10;b9iJ4X1Pw93yJJmMFsEb4H1ePiGKEAVYIJZGIJFChELCggM9l4JB/hHmPa8FL6bcNlt/03R4XRvL&#10;l4SqrEMse5QfJkrJG2F+E2k3me4+pDvuhO/Jn6Dn+n9C35qT4Fm7HMl1TYisboafQGZAvi+3fg6+&#10;lzewrb1I1CYrG4FeUhY2CWfVpaxPgonj4CXOduCU+29Z9iOCF+WJ+THrApkhoZDZNyBOZVc7Zcuw&#10;Tq/WahaTpSWqISK24xgBboSAxgwZ6R4CvwRLF2U7jXOrmT18t8orSCBywIve7YAX7f9x8KLzh1/z&#10;59XY4eBFAMrEgyGAiUG+ZqwHATC2A0JvXjPKLb9jWs71T7Pc11IZugDBwBcQ8r8fPs+J8Hgr4Q3M&#10;R8Cbg/BwLmLiFYrGvWUFon9YCNdFJej4t1loPWcq9r3tGOxaSiDTOIX8Zh66ahegs2oBemoKSAvQ&#10;UT8fB+vyeLuGlQrRXc/zzXPRfuxstJw5DXs+wfv+ayZ81+UCzylYZg3BSANBSTm0jpECdcqRVoE7&#10;I+SzipKb8hEQkB+mR6hk9edb/5wtCxF/sAHDqxdg71eOwbazJ2HXiilob56HwbpKKnLV6FUwz8Zc&#10;7DhxGvnhJLT+YiZcj+Qh0VlMHstnKS6LeLqG6cWryeetT41492H8egKZUBckA1AMeKHSbKIYywVA&#10;lnk+xwAcWdKpSI8Q1MihuLUBsVdPwPCjp2Lztafj4bUnPPPI2pPPBSZNzojBo+l/W7rttklT7lxV&#10;efbLtyx8bM9dC5Oup5cgenAREj1VBCJ5CA5PRsQzCVE2KjlXyUpiFuEKT0EsNMVEqk0KXAg9axaN&#10;izQyE8lhghoNiRgfGQITRdkNESwEM4CBjdN6rstiM5Pv4j2j2rJRE+Gb4E4EEsYL3c/n8912PJSN&#10;VvebBnwYeMmQpl+PdYBDSB1D4MZ2EoEXs+YSSc7B6gxpAQx21ojPWl0UkyEmq5NrLtJ91FZ2VyP9&#10;QDUCl5Sg9fOz8OoZk/Hq0unYvXyGidPQ8i+z0PODHHivKkbymSrgQAXvY6dnXSY9c6nRzKL2NRNB&#10;P58fXEAmtgxh74dYv99i2VYiFbuRjO4RMrytBCldZOKaeaL4LdLqNTxAxm4ADPcpuPhHbHWc9Jvg&#10;wgoYbS2jHp9RIe3zf5Ls8+0zM0fEwClM5POhgQJjHRHAIEu3Q1IUNPJjoFAyU07TAcSTHgqtfsSG&#10;t6L9uY1oe+JqhA5uArw7KbS6KMS8BDkx4zMiECPwYsSThLSeKUuOeYcEmbR8S8yVOaZ/ytffMunp&#10;qlGBJluzVsAKvMWZl7BW7GZeNWySTg2yTb2E2O6rMHjPl9Gx/kwMrVyB8NqlSK+uR/yyWsTWLsTg&#10;mqU4sP6dGHzoJ8SrD5IptxDADLP+ZGmz3934W5j3ZL4m3+/kwcnT3yo5332c9DaBBs248bPdegyl&#10;4z6CjgDzHTQAReM/EujRBEFdgnfI6ZVAxQj3sAvh0V62e7VxlZPtUwuFEuCAdZhm27FtjPXLP8av&#10;yrQrteNDSaX/8+jPrytbBxNJdS/ri5858DJ/8nsRoON30bdiuRUMMp1STJg2YvmnEWf/jkUvRjTy&#10;TYKYf4HP9zb4Qg0IBIsRJHgIDc9m36CwJf/FnkYkn6xD8LpSDP4kD11fmoMDH52B9vdOR9/pc9F/&#10;Yi56lmej79gsbuegYwn5z9JpOLBiJtpOmouOd+Si8325GPjMAgz/aD7cawrgu78I8e3FSPfKHWAe&#10;Qcpc8nWCE/IkWa+1tpDWpIuSvxsFlUAjNTrfxG5BawWSL9YhfnsDBn9VhN2fOwavnjUJO46bjAON&#10;2RhqrIC7ph69hWVoK8rH/pocbF06BS+8ZxJ2/2gyBu7PJngpoZzgM8XzydPNZA/ja0j+S749Bl40&#10;M3QCT3fIAS9m5qgs68ZvkTKE9+leE2OMZTAWGoEiyqPUUDZS3UWI7WuA/+VjcfC+U3DvquMjD689&#10;8eb7Vp34dorBowDmf1u6YNKkY7be1PTunbc03rH3rmNjA48tRuTVpQQuDUgMFbOB5SDknowwBb5x&#10;pmWjCIRJkUmG5JsiR1ytIi0EbWIAKOqi8aKfDQwT9RpznhxS2bAIOqzXusx6RMUEJibU9BAboKwb&#10;I0T5gzJNErhwX8cEbjRMJFQupzFN0TbxZfgcoW+HjJmQx0SvD14saBmLK8P82Gi71hKkMVd1qiRB&#10;U8yfhQTBi+IQxNgB4gRiieFCpLsqge0NSN5bhf5fZWPXZyfjhXdPwsvvmoQ9H5uE7h/OQfh6aidP&#10;1AP7moA+gkAFnyOj0NTokDcPbm8u3IEy+MLNCEQ/gEj0+9TKrkIqTtCS0myiPWSVPWTeXsPUjcA2&#10;TDtjfTC+FZaoupKrxrgVA3dIFpZxZitmPc7o/6fg5bXJClSbJ+OzQgAjbVTgxWrIKQodCy4UMyMp&#10;8JIY5fc7iGjXE9j34G+x87YfY/D5yxFqu59tZwuz38f7Q3xKgpqsfEco9PgcY90YAzASDLY+xq1K&#10;LCP3Lf35gunPSU6NOsDB8ctgjphn5lXWJpY3TYGG+AEk+x6G9/lfoeuGD6N79cnwrVmOxFoqCKuq&#10;EF9Zxv0quFbX4eCa49F9xxcRfuUKJHtfAgLd/JRBJCjQTT2a9wgo6V2siwnk1MHfKtm2pK0lWwNs&#10;a2a2jZvAkwDEEAFMIoCU2i1BiHHK5Tc0M3bM91N79bPZdiEytB0jB55FeJhALaHVnHk9BT7kxK0h&#10;Mtaj3ivwYohvHPvGY+3ZadN/rOxO/fxldTTepzJ1wfdrmCiZ9mb6JfPLzyFfNLMgpNqIymWGfFt5&#10;w/Ms492sm/XkqT+Ez/8J+AJnwO9rpBJTQMVJTrwEE24qPCMEDN1lSG+vQvLhaoKYCoxeWIzhb+fB&#10;dV4uXJ+Yh+EPZWHkw9kY/uAcDH5gJro/OAV9H5uNkS/kw/VN8pifViK6tg7J2+uA55qBtkby5HLy&#10;4jzy7lnkPXYl7DT5OMgLoUkV5IsxKqiadpx2Mw8DpUi3VCL+XCUCGysw/NMStHwsG9tOOcaAk5b6&#10;bLQXMz9VVXBX1GCgpAwd5Xloac7C1hMnY8uHJqHrN7Phe4KAqaPQzFo18bcC1iov/m54cwa8GADz&#10;p4IX3zTKF/m8UB7IEs9zZkareab8MKn8UvmM9mUh1VtuIqD7XlqBffechgdWneC/f9UJl973u5NL&#10;MyLxaPrfkrbf1PDOPbc2/WHP7c0RzzMrkNx5ItLtixHtL6awng//oJxrNc2ZDVxrASmcPkGMQItD&#10;EVlTZIERsJBzl0x38vimBpEemoU0gYzMeQ54sWOWBCMGNQu8zERa4bNJGBVgmct7CGAU7dbFBq6G&#10;KUdaAhQzPZuU4rsUKlrI3fi/6JwBJ7bBG/DC7RgdCbwI8KiTMv8CL4ooKcvSWBRJBbhTBMfgLDKT&#10;KVSCpyI6kENBpDHfaqRfLofvjjx0XjQVr351EnZ+YxJ6fzMT3pvzkHqW4GU3NaeuKoKxAsRYlqR3&#10;HqKBcgS8NXB5G+EKvg3eyAcQSnyXTP1KMranSPvJDDVbYYDkIxMkA49LSFMAZMzlxlHXmKRljaEQ&#10;QICkSbkCMtJoLXgZT5ZhjzP8vwy8iG2PkZ4pM3lGwzQxZAwzJ1gh0zaOpZQ6cuCMmWEBnk8M87vv&#10;QvzgXWi950fYcd2/oeWOb2Pgud8i0nE3GeguCr8+ltVDTVZ+Mpr+LQBjn2XAgsCLAUx2CEkkkW72&#10;3yTwIjLClFtHSGkQQYBLlijzfRTbJbAFidabMPLwN9F55bvRc+kSBFezj62sRvhS9rOVpUitq0Rw&#10;bTUGLj8WXdd/kNf+EPGW+9iO9wKxEZgZOvyMmlWm2DGa0eOAFpHKfLhgnihk/xrJPk9bS7b0rPck&#10;gQpBdirmMpSOE7BpqEvAI878Jfjt42GSLDE+NtE+Ki17CV4fwuDW69D23BUIdD5HMONiW7czkgTY&#10;zOKU/O56y6HgRWTL7Hx7W36TqTdIh9bPGyWn7v5Y/em0fT/LJid6M8THL6LvlCCQ5b58kswij+kQ&#10;r9N6YwdJrxLUPUSsdg1CwZ/A5/k8vK53m8VWE65SCnfyEG8WiUqUey6S/QUUuuQ5W+sQe6gWkY0l&#10;iF5egshlRQj+dgHCFxcg/Jt8xC6aj+Al8xBeU4D4VRVI30rAch/BytOkbQ18NbfDNUh4ixEJzkWI&#10;ilkkNA3RKHkhQQsy/FkrOqd82YgPUenqpbK2rwapp6sQvLEMg+cvQNfH5qP1tFwcXLgAHXWFGKiq&#10;wEBRKYaKSjBSRXBVV4zeJUVof/t8HPyXeRj4SQnCBE/p7VToqMxpyYB0YBy8yPJiQ1ZMAC/i1xN5&#10;eIbGwQt/G56uoX4qnbxHFvg4QU1MlnovFebM+ktGoTY+hnlAfxlie5sw9OyJ2P6Hk1N3rzz+sUfX&#10;rTg5IxKPpv8NaeutdQu239h00Y6NTR7XpmbEX1mCxIEmAolqRIfy4OlRJMTpCHkITAKaOsyGruEi&#10;AhXrVEvwwsYuZ1y79oVjuSCNssGMCMAQkBD1ChknBBZ4DdhZZHVRmGc1qIScf92zER8l6NEwkTeb&#10;xwVaBG54PYGDELUatoaKjNWGjV5rYNhVqfk+NtYx51yef2Pwwmdm9jV8JfASkR8Oy6UxXtOZ+G41&#10;+LRHZDtHcoTnhmRVkoNtAdKdZBBbc+B7eA46r5uMoZtnIvLYfHbQQjIJOelyfzCH5ZrJOpxGrYqa&#10;DrWrgO8kgpcz4Q5+GoHo+RRGV5GxbSJjayFrHaYooiAgIJFVIZEg1CATFDOUY6gZloEAglaCllOg&#10;ZjY469uYwRUyxomCbJzGGD6f85ekiYLEPJvCWpFGUyk5XMq6Yr1fosyHAEeIF5upvWa4hwAmNsj6&#10;3I7Evt+j/Y6vYu+GD2L3lR9C1z3/geCOy4DBh8hEtxKDdfCZrA8KhQi1dYo1kgACT0moZcCLto4Q&#10;Gwcwbyx0/tKkp48Thau+UdJOXdY0YQE5NhQK5Ha2/2cQ33UlRu75IrrWnYaBSxcisrYJscsqELqU&#10;mvaqYqRWURitroB3/WJ08Jr+Wz6L0LYrCOCf5zPaCA49LHmUgFDP56NlheG+gEtq7Ls6392mP0X4&#10;/jnJPk9bS7YFsK71zY1DLoFJgluBDg0VEiMnY8wfv3vcWGJcLEsP+95WJLruxuiLv8H+e7+FbQSu&#10;7t13END0UpjzOoFzrYTObVLtRW9RmTNv5AXMQKbMme9u902m/qLk1JnIzHqyBX3dZPqS2p/Js4YI&#10;ZQlk+2SHjSTYU0UE7Yq/FE1onSQfSUOBnSzGbj7hCe7fjGj4EoR8X0XE/T6ER5YjPFyO8Ohc8gs7&#10;TB8liEm7yVcGKpE+WIP0TipGW6kYvUx6ifubCTCeKwVeKAZe5nWa4fgKf+/g9ftKeQ8Bcg9/D3Kf&#10;z4l75/N9WWamkw0WN5nCXsJfCiiBC8EFhhZQ+dIivIuAZxoQvbYMA9+di5b3TUXrirnoaCBAqajC&#10;UHkdvBVNcJdWo7cwD32VWehbmIX2U+ai9xP5cP+yAvHbm4jXmoHOOsqEEqPMJaQgOsNGch8g3wX3&#10;J/LqMf6dIQNutM2ALDN12wEvvF7ywUwQ8VGu+PN4TqEoZvA6zWqiAu6SlWYBUp017F/L0PXQcjy9&#10;dmHv02uW/+LhNQvrMqLxaPp7T3uvr27YdW3N3Qduq4nHnlkC7FyMZHcpzArIWlBwVOGb2Xm04GFw&#10;FoHLDITY2OQ8K5OinG4jbCzayuqSlPVFZjs2xITxe5kBBWTTmKTMd0LEKV6TDk1H3CWAMYvnqFkI&#10;6PizjIkyEdCWQMbLdwhFs5GOWVWcBmzGZflsg9ylIVgnLTkNO066Bpxkrjek34bkY2PBi0gRfwW+&#10;BF7saqZ2dpSWP1D0RrAccPF6gg/FNzCxZQi6UsxvcpgMpTcHiZa5CG/l7x1yCiPj6OV2ZC4Fj/xk&#10;WG7WX9gzHQEyjaD7OAR974Mv8K8IR39G7ew6stxNZGLbyZSpkaYDFAQCJxLOMjuTEUoIkEcm+Nta&#10;XiSwM1YO7lvQYodPJjJbR6CJDNvPnP9jDPmPpdcDL0mjgStPclIleOH7QmTumi4c4ztjctAk2CAy&#10;pva3GbGdl6Pvzi+h46qzcfDKs9B500cx8MjX4Nu2Gql+rfWzg4XvplAYZQmDfFbCOPDqmQIJKrsZ&#10;qpLQMHXgDJ05Q0l/WTnfKElQqvyiJIWcPpAEl8CEtGxjCUsMsl3uRrr7frie/gV6b/kYhq84Df4N&#10;yxBd14A4wUvsMgoSas+pSwRg+HvDEgxffgr6rvsAhh4/H4m2W8l4t7NeB/hk+VXImdk6wgq8TPzG&#10;tszMy98o2bajrd23LcABkQIwapNqm/w6zIp1WxF44TeSL0y4BynXFqS67oF788U4eMe/Ydf1H8LW&#10;jZ+Gb8dGlrOLN2g9J4JgWXJYh2a+EhtblMWyACbTfh0Aw/Mqtx28+8uT0z8cer00fk2m/eubaxaY&#10;nI153LYDDZWyrbLNxzUTSXWkkADyB0rZxR3t8PDzvP4e1tFK1tHXEPGSP7gWQ6vSR0IEF9Hp5FHk&#10;ObLEuOYj6SoifylnHyJgGa2gcsftcJmJxYW+fLOOUnIgz0y9Tg0sQHwkj/w2FzF3Lp8hgT4PccWX&#10;CWSTz5KHkhKaVCFlkTxViypilHxMwGUXgceT9XBdUYiOr03HgQ9Mwp5lk9FZm4/B8mqMFDXCRfKX&#10;NmG0tBKdxVk4WD0ZPSfNgOszeQj/gqDpjhoCF1J7KfPJ/BFQJASayEsFXAxpVpB4N3nzOK/O0AQ+&#10;PgZeZIEnnx4HL9atQJb9uCZ4+LOpeCsa/Fxel833UQl3TzLuD4qrE+soQrp1OTzPL8euGxfhiTXL&#10;Djy5ZtlXr72gcmZGPB5Nf89pzzWV5+y6qmpb/51ExTsbkegmIlZEWV82Pzgbk2YHsTGECTqiGv8M&#10;zsyAC8040poSbPBsdEk2OAWhM4CGjco4XykAkYZ69Bw2JgWi0/RoE/rZy+cMzmRD5nsG5yLaq+fN&#10;JxCagwAbYJj3mBlGBBKy7siqI0RtoulqHQv5zxD4aDEvbQVelB+9Q+ssOWOlDoBxkLo1M2rIiI09&#10;Q/EMeIlGmG8Tf8Yid+XdgJbRzJbXyiJj8s/8KRaBiWtDYJYaIvjqy0J6YJ6dkeQicJETMq8F8xj3&#10;5bLjFCMohuQ6h/X5dcRCcsy9jxz5ZTLi/WSA8m0Y5lbOfQIo1FbJ8DRjRUMFYs0SzhIORtPTPpnj&#10;OBN9Y/prJge46KlGaFJoGzWbzFvgRKRhEw2haDAryAujAmEaWhESC7OcA88gtvVSDN35WbRd8Q9o&#10;v/w0Api3o/Xac9B3Pxn4jitZl4+x/nbynk6W1osI6yMip09ZHZQRCS1qtc47jd8PBYnAC99mf4+B&#10;Ogk4HiK9Xvpz6kqXHVK/QpeqAwksOZ5S+Jow/+5XgQM3ou/er6Hn2rMxeuWJ8K9dhPCqGoKWMuPv&#10;klxZjsTvipC4tBjR1dVwrVuG/qtOR8fNn4Ln5d8hMfwUUvEOAkI3SxVFmEAxntCwFGvBkBpIZt+U&#10;kn+PYDUwv3VaH9DuZEjn9GcCmaRvrC9tgYGzJxqz+ohYz5plEzb/4tbBmlkRcJHFIam1f/xs3z3P&#10;I75rI7xP/xy9t38erRvOQsuGk3Hg9+cguI3f20fwkqBgj8lqpaFQCnx+T1nvwsyAGS7LvH+s3k1j&#10;zPw2ef7LkvPciXR4OuScAS+2D5jZU7K8qD/oGMkCOznxEtgbS2mQxwTwCLjNkK9AWi/zvoPXEcCk&#10;VyIa/iaVxA/AH1iGQKAIUX8OAYbWW9NQOhU+Kk0JgpE4QUgsTB4YFy/UzEwNTVveHCXvE6/SjKFw&#10;gIKbvDHg00rOBCtUvNLcmmt9cwyY0NbMKHITXAzJakywsbMZofsr0XvpXOz54nTsOHMKWo+fge7G&#10;OcRM5fAVNcNX2AR3YQ1Gy7VmUgH2L5uJlvdMxeiX+MzflSJ9fy1Se6qp5BFwDbEM4tFmmF58VkP/&#10;mnWpYXpZzS3fdgKMWh4tS7lVXu1MJCmf/E0+bYLmCcDwnFncl3xclv2Eyk9AFtWwVyCHcoX7lAnG&#10;rSFMni/leoB56alGYvdCuB9eghfXLws9v3bZlff8ck5hRjweTX+vaf/G4vyWjbU/atlY0xd7aREb&#10;q1B8LqIK9kMhrbFDgZeUnHHlD8KGYxbm8svSMZ2NjdcRuMiCEqegN8AlE6PFdBwDaDQtmuAjxmdE&#10;2Gj43Lhm7ch5tZvawb48RLaykW+bb0JHyzckMkowQw0jHcpBOjrbWEMibJQxkvxkzBCOLDkCMJlY&#10;MzZ4HTsBG7xiBjjgxQwzZZC6HHyFys2QE/OmjqEOkhJQynSmOMspMGOcir3sHA6A0dRvYwkiM+Cz&#10;wiRtZUXScJXAlFnfQ5Ey3dm8dg7fq+nec9hhCgiOahAMLCcjejeCwX8nULqMDO4BMq6tpE4yukEy&#10;4FHyOx/lH5mapoeSMWo4QCJCGqdl2RmBTFJUXAe8vJ5522GwRzr3lyQ9zQgQ7ev5yscY87aMWUNb&#10;0po1dGTsIiyTwIsJTEbwku57GtEtl2D4zs+g88pT0E6B3bZ6MdoozDpv+DDcj/4Qie0UaAMEMGEC&#10;mFQvNVfWj4AdhZWG1Iwo028zTBExv60WrOMOqFFdKX9/vB7+nLpyrhWp/sHvYeKwGEuQnz/5TcN7&#10;kRx8HJFtq9FOINKx7u0YXrsE7kuqEfhtKeKXlCCxqszSSu5fVoTQJaUYuqQG3auXo/3qs+F67HuI&#10;HryVTJptJdnPetd08zBiBIq2DjIAhGU0ZH6/tixjv42wz9xjIKC2mXO6fOwWHcuAE0O2BTpkZ3hZ&#10;AGOmhvObB0l+7gd5PMa616yyVGKAQqYN6H0RsW03YvSRH6PrJtbFVWejffUp6NzAct54JvyvrGSf&#10;bGGWPBTGPr4+yLfIWiEQbCcem+GyzPsPLY/9BmNZ/wuTee6fmg4BL2qLmTZn2p2AC9sDQYqWh5BD&#10;r/at1VS+PIL3Kp+Xf7tImwnS7ybQX4N49FsEHR9E0LOcPLEKiZEisgjyzdHZJPIWbuPkO3HyxASF&#10;snhTjHwxSh4d4THxTAX5NEE/qZSFSP6IlEGFnuD9UrrEt0zEdPnXUPFyFSDVV4zkwTKkX6lF8v56&#10;DFySj13/Nh0vvnMSti+fjgPNs9FXlwNPVRm8ii5eVAFXVTm6G+Zj7/KZaPtgFtzfZ143VAEPVAA7&#10;uBVwcen5Gr4hjyZPV0R1LfaYoHJnfVMkVzRVWjxVYMUBJZZfG17Ne43VneelzFrfSQtsDHjhvvWB&#10;nG7qRj6LWmk6RuVWazOlWP5UlNdRTmkWK4bKkGqrR/ilpWi7ZwVeumbJ1kcvzPv8Vd9tzM6IyaPp&#10;7y3tv7chv+3+Jf/RfnfDlsFNC5FuqeaHzGVDInpnwzCCm2AFxj/lGPIRNRYCEKJg48EtwS9ULD8Q&#10;kdCzHHrDRPgEL4oRoOEXOfJGotaqEQ/rPjaooblEvKVI7SqH+/556LlqBkI3FyLxZDmwi/norWTn&#10;pDbqXcDOmEXww2fH5CycGZoi2LB+MHZ2ksYztRKpjdQrC48afwatsxyisTFSbpM6TuRtzIyyEMmK&#10;wo5uZhyx8WvGkQE7qgNeawPuaTzVMgaV7RA/HwEYvlfnnVg3WnQs6JqFgFuxG2p4/XEIht+PUIzA&#10;JXEJGdYDZLS7SQOGqSn6qPVxiSJhpoeSKRr5QgbNjUSHBLOxuoiNkynamTaaxUDxkbQg5q1Ieq/N&#10;h8zkyiPzZhyKNS06TBJzttFm5dSq2B0IDgP9zyKyZSUG7/4keq4+AX1XLMHQ5QsxeuUKDFx1OkY2&#10;/gvCj34fiT1XE1RvYvH38bkEPRSQzliaYseYUPzyt5kI6BTkTMCF540QUf1oWCdTr2kKHNHhaUwg&#10;/pE0fr+2juC0wC2R8CMeH2X+CEr9mxFtuxXuJ36E1mvPRefqY+Fa3Qj/ZRWIXEoBcRkBzGrS2nKk&#10;15HJr6/g7zL4V9dgZHUzBq48HZ57Ps96uoQg7hEg0kIwMMh6DiEaV7lVZis4TeEyBXTK4JTHIeXS&#10;5l3XiQR+nHvsfSKbtK925dCE56i83Jop8ASsmr4cTRG0MB9+HgvzW8RSLkRjrex/r7JPb0JiyzXw&#10;PPgj9P3+4+je8A8YXH8qgdwKDF+9DIO3vJtKDMGLfw+zMsJy+fh82ewo/PksOX7LhmZmWen9Jm+Z&#10;vKqP8Nvab/DWJNWP6Y+m7YtkFZNlRUDWWl0SKY8hBWI0Fhhep/4gZ17FAgoQ1ARS3dzuYP2xvhJX&#10;IxE+n4rcxxAbOgPxgUWIDbCtDM8lcCHPkwMqeY0JF0FeJctFnAAgIh5FHigeFdFkClKQfDhKBTKa&#10;kK/iVF5jFUzNDIVX8VYKqXQVIz1AsHGwHni1EaFbNKNoAdo/l4XdZ5KWZaGlJg/d1QUYqimBq7oc&#10;IxVl6CnPQ9/iXLSdMhP7/3Eq+n+Ui8iNbMtP1SO1uwRJKala/kQ81GPBhiZHRKU0BsSzFdeLfNxH&#10;2SDruQEwllcfCbwIqCXIg024DO5LRhmlltcavi+AQ0UzRXAml4WUguvxtxROWf4V3T1OGRVz81n9&#10;rMuuQgKYhXBRgd99+6L0C+vLn994QdFnVl5QNzcjLo+mv6e0/66G8w7eu+jVwcdXILxtEZlLBT9w&#10;DoWxoilOM2ORagRm2EPEhqIVRhNudhJuBQys+c4KdRNgjuAlSpJwl7lSQEDWkmTMbhWMTpFkUwrA&#10;tJ8CfVMV9l84A5v/bRJavjINvb/Ogu8mIvSXFwKtTUh2lSPYO5fAJIcCbx41CZk+M4CBDTUtf5Rh&#10;eZFreIraBxu3cbQlCaAoj1C4f4EQ3wQaAyTKvxzUCFjEANiwk+wEZrq3rDWizLVmKQITaXIWO4Ac&#10;6DS8ZEGPseawE6VDzA/zaIaJqM2ERhYg4KpDwHMS8/5+hKNfpkZ1IZnXH8jutpP6yWx9FHQBOwtD&#10;DI8C0E6pzAgiMUUDXaR7in3LuqBpphJalmE7guStSI4Asflg7snArQOtposGDdPWvrRL5tg6HkfJ&#10;3H0DSBO8RLdchv47P4nOa48nYFkM39XNCF69GJ7Lj0O/ItDe+GH4Hv8BYvuvYjt8npKrm8JK02kp&#10;yKIJMzxjFsgjgLHgJUlhmhFq1GyNNYTHxpdGYKYl7FS3EoFm++cngSQDVvTsTN3rrwR5XJFj5agb&#10;PYjU4KPwbVuLgfu+gI6r3onBNZplVIfYygokV1FQyOKypgRRgpfYugpE15UiuqYMkXXVBDB1GN1w&#10;HNw3fQCuh7+O+L7r2RZfoTzvZz2HEEtoaM5OPbZTcVk+ls2QMmOzZZLz05D5Zrb8E8HLkZOOW9I9&#10;EwGzfY7dV9UGo4SrcYIYghdFBUaig9/5RcTa/oDQy6vguveb6L/2w+he93bWw/FwrT0OI6sWw33l&#10;crhvOxfx7Rv4jfcRiI2aPmH7gwUvbFUGwJicshB8e+b9+mHJ5MuU8K1JTv3Y9m/JOtGzbUJ9wWfo&#10;kKEjgnDdI/AXEehLBBBKDSOabuVznmUTvomK48/Id89DbPgsRIeXIjJaioibfFGWBfE68jj54Zml&#10;RhSfSr4sCvCpiQeycIh3S+EjaElHqeQFpxkrhLFEkGdpDSMEC6m8VlGJrUH6xXrEbqlBz/eysfvs&#10;Sdh53CR0L12AoeZKDJRVEbDUErzUoruyGB1V89HWPANtb5uK3k/Phv83xQjeWo7kZiqh+2vNStJw&#10;LTAywgAM5kXWbSm1VmEkDzUARiDMIYEUB7xYfm0UUYEtnjP3GABDGWWeaWWU8Y2hDDAgh/xaPpZm&#10;67bKrsCaeLcUbEM8FxuWMp1H0FaDRFsDPC82Ydt1dXj84vwnrv6vivdnxOXR9PeS9t3f+A977m54&#10;+OBDi+Lh7cch2d6MaG8Boq4sRORE5ZvNBpFtGpwx4wmkmA5iySJc7huQQKEu86PGUWWKFPBhR3Gm&#10;Lmsmj6bfCU2bNSeGSpBqIVB6rgH+a2ux/QvTsenUSdhM2vmRKej8Vg5866uQfIgA5tVmpFurkR4s&#10;Z+ctpAYyF2E2TONTIwCjDjvMvLn4PgIM5cWaDNmQBU4M8GDjFx0CYF4LXgwp3wa8CPk7KF4dwgI5&#10;RRE2TsvsAMaplx3Gmjh5DX+bWVTUegwIHClBeHgRQu53IOL7OGLhb1DYXIpkgsAltZmsTkNFbhIZ&#10;WUyauszIEu9yfrQgxhGOiubhABcBAuMIaq49VJC8OUnvIWU2zKx5t4SnBFhc+8ZcbsGLhJgFLxJA&#10;cj4WeInyGwwi1fcMgq9egu47PoH2q05Az4ZGeDYQ1K6vgW9tIwYuW4zBDadj4NZPwPv8T5DqvYv1&#10;u5MvGTHWFPlTmIitcgaVlcWpL1MfzB73HQE3JuQy+da140Jb9Oelw8GL83jFMYkSvGhNIoT2Un7f&#10;juGnf4Kujf+I3itPhXfdQoKTSsQuYz+4rBSpS4sRXrkA/lXF8K4ph3dVCfcFZqoQXFML9+omDF9x&#10;Cno2fhjBF39FJeNhINzBnLNOZfVQvQtAHF7OiaT8TiBzmHvWfnFo+e3VE1PmvCnnRLJgwS5SyPez&#10;KmOxlAFUyYTfToX2vIRU520IvXQhRu/9T/Rf/QH0rDwJAyuXwrWOgGXdMgxcusgANM/t/4LEzuv4&#10;fVv4bDdBbsiCANaxcVBniU05lWMn/4eV1+TjCCV4s5KtE1lfrAOz7cPaWktMUjPx1CfUN0xfZj9I&#10;ZoaA2Z4TBDKxBMFvioA85eET20kvEATeglTktxTwXyYvORth77EI+yspfOWMSmEv3ue2wCXlzuJW&#10;8aSyKLDtJAlniBxUMEWKmSVlzyhaWr+Iz0mPFFNhbET6mVoErypB/7ezsf/sY8yikK01WQQs5QiU&#10;k2eXNGOktAmd1VXYU5uHnc2zsP8dvOZfJsP961zgkQZgSzVS7QQto1UELuV89wIqdNkEYVQ0A1Rw&#10;yWel/Fl+e2Q6FLyQ13Or34qaG5flxCiNljc7yrXOOwBGZTahNaSEC/iQFAIjQv4djWSxj2ZToSY/&#10;d81ESus0jRYQwLDf7alG973VeOSivMC1Py67/oYfl56UEZtH01ud9t/aUL333oZV++5udI0814hw&#10;Sy1iPdQCBQ5MHBJ+SCLxKBu5HYdkQ3dNIVngYhoCBbXAg4mWy4aSNCBnFs9xS/Sv2CsCAwYYqMGp&#10;ccnZbJiNuJ1o/NUmIvtG9H6vBLvOysIrS2Zga3MWWt42DwfPmYeu8/Lh+WUVEjcTwLywDNi3BCnm&#10;Ee5iduBsMywlU2iKWoU6pcCLFjm0aJukzqrOqWPKB/Mgy4pDNjieBToTQYollofgxUTyFZmOZMGJ&#10;IggnQwIw04ymIFOkhs5SmsbtZl1oRhaZSMw1H5HhJoRHzkTI9XnW5c8osK8lU3+UzGobqZMal4cM&#10;X8KdoEXh1Mm0HHN+kgLZarhi2BmmLAaXlnVBsV0EYKTRkSnyGnOe9OYkCQcJM2fXChALXFg0I0Qy&#10;/iZi1CyfyScZucS9ZmIkw+Ex8BLashJ9d38KXVeeiN7VdfCsola5phRhCnj3qnq41x+L0evPxujd&#10;n0do60rEux5hnbfyvQoIpjohgEnI/K76mAheMkJOpIzqv6ww5peEiuPU+0ZWh9dLfFgGUNp3qg5Y&#10;fh5VYLqYpgsnB8hUX0Vk/5Xofegr2H/l6eiiwPYRkMTWVCB+GdsyAUz8kkKELiuAj+V2EbCMrqni&#10;NRWIrq9DjGAuvIr1sHYh+ni/76GvIX3gRtbdLmIJBTvLCHOSXc1bZVSBDyWTvwm5durEOWbuySTn&#10;2HjSt2YdHYFkNZDztbFo6ZC+uZkKTWDuegU4cDPCz/8c7nv/DcPXvR+j606G57KF8K5sQOiKxfBv&#10;WITBVcswRHCmobHEnpsohAReRtkHLHjRN3a+s2lXzOtY/lWuCeU13z2T67ciOfmxxLyMkc374aBG&#10;oIUMhUSwJydlgvpYmG05QsAWE4BxsVrbeOULiKXvoMC9CKHQFxAInAWfHHl9xYjKymJAyxzyPCmc&#10;88iD8wheCBbIvy0flFVGPHEqlUAF2pyOpPxm3HOpTObbAHj7a4BnmhG7uhJD/5mFzrOmomP5DAw2&#10;FcJVVQN/4ULEipchQuovqUdLXTF2HJeFfWfNQfsX52D4V/MQuasA2Ek+3VNKeZGPOEFRkO8IKwSG&#10;gn0GcgggsskjFRqD/NNHwGUURZHDj60yaHiul/mWoknwYoCJeLcsNgQv8sHUrFEDygRgMiDH7ute&#10;yh7KqzhJLhB6nkYTQqyDYGA263EWAZRGGMi7R3m9i6BmcCaibUVwPVmBLVfm4/YLa9zXnl9y5VX/&#10;VXJsRnweTW9VwpNnTO28fel5nQ8cu8/7zDKkdjYh0kO0OZyPmNB3gI05kMVGwo/IhhPzqJFpRpEa&#10;PRuUgAsbhgBBXBEYCV60WKLW6EnI/yRDcTYUx5qhachqIGkKdPSWsnE3IfXIQrgvJnL/4GzsOi4b&#10;HUvKcbCmFG2NRdi/JBd7T2WH+Ggu+r5TBO8VNUg/uQzpfexcfeVskDkIBYnc+X7jCCzLjp7PPJoF&#10;FUl2bSJ1VmsNiRPk6NoI7zGOv8Z3ho3WdBbbUQygMVsekzOyFn4UQJE5M8RrpRGokwWkPRCty9Lk&#10;tYH34CLIIYCKso5C7pnUiCiAPScTuHyCzOW/yZBuIqN/lmClhQxrmNsAEvEI4sZngUDFOHlaASrG&#10;p0iqYsRGJpA0HCPNLEWNLK1YGhkAY5fjt9YXw8TflKT3KK8ks2uZtUBWwuRXedVQjQSO4l444MWa&#10;xgVeUlGClwDBS+8zCLxyGfru/BQGrjoRQ2vq4V9dQuFehOiaEvhWVxpLxcjlp6D32nMw/MA3iAeu&#10;RKKP2ig1+3Q6YPIgC8SY9UXTh5OZ+tM5kkSa1dyt0JAAGbNuUbBYcoSOyvjHksqfKaN5hsCj3sVS&#10;ylogrVnDW+5n4Nv+O3Tc/Um0XP429K5bAi/LFFtZiricc1eVIbW6HFGWOUDA4t1QB9f6WlPu8Npa&#10;Uh0Sq8sQWtOA0Q0nYvTWjyH68qVIE/Qh0su6jEJh9sMEbyLVr80eC6FyODRhlyU1kM25RElldspt&#10;68qSrQ8LVIwDtPyGDDDVcJz2LaXkX8T6JxNAOtrOcr+EdNvtCD7zc4zc/nkMXncWhghcgmuWIbqq&#10;luWtRGRDA79tI/pWLkX/lW+H575/R2LfrdBK2qnUEBIxreckR1e1ewterB+T/Ubj+dMPS+a3LcZb&#10;mpx2NE42b2qTFoCxLBnLnR1eZTtWBOVIiHyJfSbCczGC/LjWSxqlmnKA9Bwiqd8jHP8JgpHPwRtU&#10;NN46hL0KaTGXwpr8268pwfP4WzOTZFGZQX5Jni3Ls1Zs5jYyQj41TN42nAv0F5qgd+LJ6WcWIkjg&#10;0vmVmWg/azI6l07FYF0e3JXVCJYtRnj+ckQLjoO/aBE6S8uwa+Fc7HnPLHR9MQcugvD0A3XALvHo&#10;UuZjAaLBLATILz0EI14qkwECrLAvj3JlPpsJ82oCj1LhNaQ4XQIz4yBG1nPj50KZI2AyEbwkqbwm&#10;NWTE6wTI5KjrgBzHwi4/RxNpN0OSRQIyQSrhPsoFL+VYgNdFSWY0gbw74Sav7ytAZFs1Bh+uxjPr&#10;qnDdj0o6r/92wb/f9tFJUzJi9Gh6K1LH7YubOv6w8PruO1cEoy8uoha3gLI0h40iD2E2Ii2AaML0&#10;y9zo1fAHhTbRqpn2bIaIiGpNY+JvCnRF29UYYlQWCKJpreopB6kgQUCE1xoHWo25Egylh2WWrAc2&#10;1cG/pg7d5xViz8kzcLApD6MNdRgtKSWiL0Rn2Xy01+Wi7dh52P/ObLSfNw/ei6uRuJOdbHMV0u0F&#10;Jqy0gtNpOrWc0oyFhPmV1SM9Oh1g58QoGyKPyVRoZkBFpiEQIeqWo5jGS7kVsLHDX3pGhtjQHVOk&#10;porrOiF9ecYn+E5oOqEWKfNpRhHBnjuL72Ld8X0h72wEPbIOnUAm9Ene90vEI7cSuFALTXaSSfkp&#10;YK1vRiJOrZJaaypBpiaSjMgwO2uKd5icGB+3GW0tDZmcBQhkadA1ZOMZ5vhWJCd/RrOUpcgIERUm&#10;A14MSFC+E1BwNQELVgzrtxvJ7sfgfeEX6Lntoxi44jhq5o3wra1AaH05/GvLDAXX1cC1Zgl615+M&#10;7us/iN67v4bAlquR7H+Rgq6HApP1SQCoNXTM1GQ5eipIGkGEcdgds0yxrvSbeZKgFRjkHyP0BDzs&#10;NRnh/0eTbiAEMKDT+U4sVoyl5LMT8WGkg7uR6Lodrmd+gI5b3ofuK5fDdXmzKU9odYUR4PJ7Sa0h&#10;UCFACa8upXAvRWBtKXwrixFcSdCyshLRS4q5rYFn9RIMX/MeeB/+FhItf2A73EVNnYItEUKQZQxo&#10;uIEgjhVtyfxReQ4l5VUtibk2ebaHx9uY8SshOfVhrSoZ0nx90zbZ/sy3DfNagWgf90dZ3a1IjT6F&#10;8N6r4XviRxi97VPou+IdGOD3c61ZjBC/b2J1FRIEb7HVNQRpTRhavRh9V70L/fd8G5H99/CbtvKb&#10;uliZAfNdZcmyQIX5FOpSX3HyZtqeKewh+29eMpVHOjQPE/Oh3YnHnXwrCVAnDDhTW+KxKPtPmF+H&#10;21Q8TiAcYc8Jsad7ue0ivcjvcysi8YsRCH4RIc87ER2tRVxWDvccVpm1CpuI4CT4SJ5p5FGyUJCn&#10;EchoRfu0FikcoDJ5sAp4dQlw7zLE1y/CwJfLsPeMWVQm56Knej6GK8rgKq2Fu7ARoZIV8JQ3obOi&#10;APsWzca+s6aj/euz4b2yCOHHy5HeW2uGXdLeXPJRRWMnnyXfDFNGhMhTI1TwEpQR4pkCWoqumzKz&#10;MrPIc6kgy4LvgBYzk8iCGevDcowBLmZKtECL4ds6L2dcKZA2AKopp3i3SHKK7zV+iyTNPlXwVFlf&#10;jDNz0MquCPfjRn4I+FARHZpnZt3GdizF/lsW4ZYf5Luu+1b+j568YNLUjBg9mt7sdMEFk45pu7X5&#10;UwdvXbhv6MGFSO1qRLqDCJgoGIFcRNgQNJ1M46fGCZfARZYWA2AEVkjaNxYNntd0Yk2NVrA6M2zE&#10;RiSKEUD4eC5AwS+zXDQyg2AhG+n+SmBbHeI3VqL1y1l49ZRJ2NkwGf31RfBWUuMuKUe4qhauynL0&#10;15Siq6EU+xdmY/vJx2DPP05Bx7cJVq4tQurJYqT3FEArhKZd6iiyFlGL8Ocw71lknuy4cuIlgJHV&#10;KMaOZEBWmJ1IJEuM6QAso6wvAigCLxmSVcl0GGN1YfnYCWWtESX425g6Tchudj4P62+U+yNzqc3k&#10;EdWXIuRbTgb0QTKg7yEdv44c6jmyKWqjaTJkMiIF8rLj3xKgZFoSnglq7HGysoyjqWVwBABi24bR&#10;6fhEAOMAAgfcWHprks3rkcCLY3UxQpGSx8RmMYyaWnqwG4nOh+F6+gL03vYhDF91ggEv7jUELevL&#10;4COAEQXXV1Ko8/iG49C14XR03fDPGH7kxwjuupnM8lV+o34KOi9xBCnCOo4qPL2GVGSliiEpB2EK&#10;XoEmA2iS4+DFLGj5Z4IXW9e8TmWUY7UBL3w+n5WQD478XcLd/NwvIrzrCvTdfx7arn07+jYshWfD&#10;YgTW1CO8qsHSylpEV1UhsrYEoTUUAix37IoKRNaXkuTAW4kUwUx0bQ0C65dgYMPJGLr9M4hsWUet&#10;+UlqoT0slxdRljXC8mjmkbGImDza9jORTBsiqSXxF/dVHqdM/IYZ8GKI5VFwNdWdHiVKyiJohjTl&#10;cKqpvx7uu1gHg2zabYgPvgDf7qswsOnb6L3pI+i/4h/Qv+pYDK5sIHhpQJDliBKYxS6ldkuwFl7b&#10;wG9+LPqvOQd99/4AkQMPGH8eA140pDoBvJhPMwG8OG3+cHrz0sS6tX1U6Uj5mJi/iefZ4lgctiFV&#10;rvqNhuC0wrYZQpbVxcfeE2BvD/KbefkG1g1e5rk7EY/+ClH/ZymM34boSLXhPzEvAYzib1G5MrxQ&#10;fEqhJGSJNrxc1gryS9cCQGuzvdqM6K0L4f5ZLdo+mYe9b5+FA8uzyXsL0F1VhL7yCgyV12K0otE4&#10;6XbXFGL/4jnY+64Z6P3aPPivLjVRd3GASin5e5ogKk3lzrgMEGykI5ORIM9NCmwYS4qG2QVg5pBk&#10;uc4i751tFFE7wcNO8khwXwDIAS/GAiNAIvBCEu82i/TKpYHAJUm5MxYFXcNIZihJ92RkmPi6lFJZ&#10;0QlU5CBsYpaFpjNvfA+fpUkfSSm8igY/kId0Wz150xJsuig3dP2389fd9v3cnIwoPZre7PTC7+bm&#10;ddyx8Dc99zZ7Etua2HgrqL2yoY2SgrJkKJCahLPz0dnQhVhNQxTptxqG5serMWpIiIKfjcEEaTPD&#10;S9MpR6bDT0HvJ0AIhWYiEJqDiNui/OD9xRi5IBc7z9GS7tMw0JwHb1UVXPnVcOUUw1dcgZHCUiL+&#10;GvSzs3RVlqK1KRctx7JTvXcK+v9tDvwXz0fyDwQwWsq9pYKdpgRauCztKWDDnM/OoDHgmQa4JNlB&#10;YnLQUucIEkSF2ODZYFP8nRbaFupmGQ2xcZu1NdSQNQxGQBbnvpzLHPBiHIUF4qRBuC2DSI7OQ2K4&#10;gMyjHlHPKYgE/omy8ZtkQJeTAT9DptRGZuOmENCwRpjMWE571mFPIMbGhYhTMIgpOwzQChlLDiPk&#10;Vr8NgHGcTZ3rxxnim58sAz+y5cWJtkrByvwaW5H8TgQggl1IdjwA75M/xtCt/4QRghfXuiZ4NHyy&#10;TiHySZdXILihHBEK+MC6RWZabf/lFIg3fQajm36G6O5bkRjcaoZQBFqSETe1fw/iCU1HFVAkZDLg&#10;hTkUaGJelC+YoTprldFwnQTjuEY8XqdHSk5dmzKy3Ba88Dd/JTQFPOZm2Q4AfY/Av/lX6L/1H9G+&#10;fikGCVq8FNb+ywRaFiNoqB6hlVUIry5EcFU+AqvnE9zkw79qPs8t4DkCmsv4+7Iigrpa9K9Zgp5r&#10;zoL3sfPZ9m9lv9vDDA0yF37jZ2OAMduGYIj+KVc2ZyrbxDZ1qPBXmVlL/EaZJR1YL1GWK0LgQjzG&#10;OrQkR+x4KohYcpTAZYT3jvDWfqTC+5Hqfx6erdei/5Fvoefmc9Gz4SSMKJ4Ny+taXc2yyxG7CtHL&#10;FiD2O/aZVUUEbTUYXX88Bq//IPof/DEi7Y8SBHUyu1rUkf0kEflfAl4c+vPebxYqZaFU92xIfAT7&#10;NtslGzPLEuAZN4GprC6aai2FRSt1d/PGrQTotyIV+TnSwU+QD52K6CiBoTsXUYIBTbqIyIeDPMos&#10;u2KmIFurQ3SUwrmfIGN7GRJ3V8HzizL0fIw89uTp2Fs7C61VeQQpFeiqqURXbTl66irRW1+Bzub5&#10;OHDcLOx7/wwMfDcfkRsIVl6sRrq1HBglLw6QB4fm8l0CDpnhG8qNNOWAiblllF+RrPmUM5oh6p1J&#10;HisHXllBmDcpxCQTt0ZrEVGWmAkhzLdVqicbZVOWkpgBL5RZ5MVxAhhZ3eVzaQPdCfRQ+eS+fSfz&#10;QJmmoSVjgSHJtSFO/m+GnpgHBf9LjDIvo5RpozNYR8Xwb6lG612VeOKS+duu+2beZ274duGcjDg9&#10;mt6sdP+6nNzN6/L+teue5pe9z9cjtreEPI9MZITCXUuFa9VkPwW+PrqxrPADC6kKPZPs0Iq1SBjw&#10;QjJo1vERYWNMa8487zUe3QEKe8V8Cc1GSLOWXMXAjmoMXjkb7f8+HTveMQUHFmVjsHYBfOU1CJYs&#10;RKSETK60AgNlZRisruW5RgzWNGGgvgo9TcXoXJaF1pOnoOvD0zHy7VxqpiVIPlCF9JYaoK2MWngx&#10;AQjBSzSbaJ/gJMLyhNmYZfVRNMlgFjsYQYfxtrdoXnkXGIl55JdDMMbypam52ABzNopwnMjceLdn&#10;PNzN7ClpAuwocWk6BGbx0TpqP6fzXZ9EMvYjCsv1ZLCbyI8OkOFToFK70nRWhYzXcvlmyfxUxgpD&#10;UGMAjASpYb6WEY4LGjFlsTonOefeTEb9Rsnm14IXO/vFAKzMEM3YMBkZtNiv9H5+HDKMNuK6e+B/&#10;4gcYvukfMXL5cXCtbaSQqyJwqYR7QyVc68sQIEVWVfJ789y6xRSIssC8Ex2//7QBMKF9dyE9so2A&#10;oY9CdJSMPcC3h20kXuYnSjAVZxYVvl/5MFYXrVSsQICsc2txYQmMdFSy2/Hf48kRkBPJ+W66Xk6W&#10;iAwR3G9HovUPcG36Lrqvexe61iyCaw3B+7p6BCnMQ5ctITBZhsCqRgRXU+isKzXWl+DaQgTWFiDM&#10;/djacjN9Ory21Aw1eS9vwtCGY9FF8DZ4x5cQeXklAcOzfF8byzSEWIyAQkszGHHI/LB5iNRKbEux&#10;7caWzyGbLNQR6NG9WosqwRpMEWzy8bzZBBeUdZDfUlN944lhJON9PEmg4dmJWM8TCL56A3ru/yHa&#10;b/gAeq6UFa0Z/nUN5ruFrqhH5JoGRDcotk0ewUs24qsKEFtdab7n0O8/guFNv0C083F+Qz4z4SWx&#10;n8QF9tVn7Ddi5v7OwYtDf1pST2HryeRb96mAAi+yWNoVquMZ8CLeYSLyJslPEu28/Hm24xvYlf6L&#10;Tf6TCLtPRsBVirA3C0HyJy1FojWLBGZiBDDiVUmtF9c/D6m9CxB9oADDF81F+2emo+2MKWhbNA1t&#10;lbnoqSlFb0MNOppKsZ+K477G2TiwZA72nzoTBz8yG0Pn5yNxcx3wMhXgziqzwn7EPQ8ROeJSURR4&#10;MD4oxu+QskXk8NsxIiAReJGfCWWGWRqA8iRBUCGF2Fr6yYdJVjHWki+UO1IsybOj3A97qFhSQdXS&#10;BoqpJTIxYgR4DNBxQIy2youGkjL+MJJpUsqNNUokB9+ZPEZez/MxF691s3221hDALMWBO5rTL6ys&#10;f/LO88s+fvFRAPPmpdsuWJB1/2/zPtdyW8WLI481U2NbiEDrPISG51CYUwMieo2wcfhG2HD0wdmg&#10;5OBlxwnHwYshme7UONU4JoCXtD62ZiS5J7Nhad4+zwXYaAkaolrWfbAIeLUc/aunYe+/TcLLp0/C&#10;9tppaF0wCwP5ZQiWLUW64QSM1Nait64cXfVl6BDir61DX20NumvL0FstX5g5OLhsOrrenQXXefkI&#10;/aYcqVvYkZ4jgNlbQWZewMZH0CFzIMGLwmUnpH0o8q1rDlJE1gJZmmJtxlYDmtYtACOkry3vU6hs&#10;LzUIjctqq3gJMnsGCd5CLC+3JsIjO1bUn88ORDDoPZ0M4rPk8j8lELmezGgTJcZeMiABF8Xi0Nos&#10;WmnYhlC3AEZrm4QMeEmPgRdHuEibt7+PxJTffEb9Rsky7HHwInYsh05ZXjLghcclUGUzUsRgVqIB&#10;L2mCl8Bj38fIje+nBr4C7rXNRkP3rKNGuI4AhkJdPiBarFDL+QfluHppPbovW46D685Ez02fw+iT&#10;FyJ54G4jRBHq5bMFXhTwK44A6zRIwat1lbTGknGmnQBetHCgjbNB+Z+0de2kI9WvrXd7nRE8ui9j&#10;xTCO09EQEB5AavglBLZeg547v4KOq96F7nUrCD4WI3zFEoKU5QQkJyKwjsJm7fEU7vy9fiFC65sR&#10;IEDxrc9YaNY08TzrY10TXARtwxtWYGDD29C54d3ouPFzGH70vxHWMItvNwvXQ6VdM3SomRsAIp8W&#10;KwpVClsSm3fne1my5wRddJ/aqu7WEJTWjnK8q6KsG7VhA44IxiHgEm6lxv0q0gfugff51Ri453to&#10;v+YjaGfZhlbXMe8EZetrCcIoADZUIXBlLUIEL9FVhUhcSiVjZQEiK8swvGaFAS+up36NePeTFMZd&#10;/D4e9qXwGHixPjjM6P8a8CL640n5Vc2bfOvbCFyPgRfyBwJFDR0ZXsHjCfEODdlpCZFUK9vu07zl&#10;JiRDBH7+z8DvPhEeAhifJ4tK42xoWnCECluEwCXmyUXKTT7cXoPwE6XoumQ2dnzuGGx9+yTsW3wM&#10;D89Cd9UC9NWUo7epAvubc7FlyWRsPX4S9r9rMlo/SaXxvwuQvrMBeKEeZNDAULFZO8jnmgmvezqC&#10;lAuaRQTuQw65smbw3XbWKoEH+ax1xBWYycgRKcrGuu/ImcPBC+9VMD6CHYEYARSz/h1Bi3kur7HL&#10;wohkMZ9KQMP3ZN5hFW77Lvn8OD6bxo+GpPebreRYgPnh+wWo0h4qpb1ViHcsR+iVFdh14xI8/bvq&#10;J++5oPyfb7tg4fSMeD2a/pbphvPLznr0srzH+x9oQmJLLZJtlfD2ZiEWzKKWk4Pw6DEIuYRmiXDl&#10;WKsZO/JQD8jENhG88APzIzvOUPa4PjobAQEPDFq1wzDy7pbDb9pDtO/KBgYWIL2lDH1XTsfer07C&#10;K+9kh1g6B8NNRRguqcLg/AYMLSBQ4X5XdTnaG4vRWpuPtooiApgaDNTXw11TA1dVBXrL5/NYHgZO&#10;XoCBD+fC/11qqVdWIvlgDVI7KxDvyee7tfBYHhs8O+xwHkHNXKQHCGAGWcZhNmyCLOU7KZATIsAJ&#10;2k6RpJaSkHYipzPvfBIBjAJBmc4gc6PVELRYZWB0HvweClTvGay7z7ND/ZJM92YylufIWFpIo2RK&#10;1uRtgIuILChGARGjWBCAkcOjBS8UNyIjXKzYMaI+IygPZ8pHOvbWJcusHfCSUDmYdw3RyPpiYnXo&#10;HI/K6qLZI+Pg5W4DXoavPweja4+FiwLbv6aGwrsWPgKYwDpq6uvKEdeMnFXlCK+sQHBlJQFME3pW&#10;nUAN/ywM3fpviG2+BOmO+9n+tlPo9RtQGCaYkCj3MXsBkoRxlHkyYCrJ7QTwIl+jPyVCsa13e538&#10;K02014yfkpk9EgsYABXreQYjz6/D/hu/hP2Xn4PuK96BUU11vvIMeDecQWB2JkbWvwcuAhHPhjPh&#10;vuJ0uHh++PLTMLThVAIV0vq385rT4d5wCn+fhr7L34E+LV55xbnYdfWnceD2H8K15Rakh15hATtZ&#10;3SNsQ5p9xTIpX8yvSC3Klsrm3QjJzDezolNntLXWMoGUKMGLWUuIRxXmX6t5a9Avpdg1Wqspup/9&#10;fTPSrXch+uxvMXTbV9B79YfRt/4MjKwkCLu0DLGVxUgp8N6qEh4r5retJKCpQmxNuVkCQU67kcuq&#10;MbJ2BUZu+gj8z1xM8PKUAS9Uo/kOCzDt4pOHghdb30emNy/ZOrTk9NuJx0RvnMby7JjJ5MzOurbg&#10;RbYvDR15SQpsJ/+fjA+QucbHa7vJc7axzu6jsnYJedFn4Xa9DQFfPYIh1m84lxiQCiSFfZj8KjpQ&#10;gBh55ODtudj1g0nYfO4kbFkxGR3NWXA3FsJXU4rR8mKCmHzsWTjD+iV+cBJ6vzoXwxdRUbu9Etja&#10;QMBaiXR/KbTQY4T8MUwAEaL8iBnLh8CG/Gxmk1fO5TFSQEukTDfB8eT/YoPKySpC2SEfFk2e0Cyi&#10;TOwXWcPFj01gOy9lEp9pZyXN5j1Z5N1zgWAOKZushNdJURbw0KQKo4RaMhZygRcDXCS3nH0SQZR5&#10;f0bGyaKuvIDKrI0en8PyFSMwQABzcCmVhcV48ZKy5F0/qbzv9vPLTs+I16Ppb5U2/rjklN//uOz6&#10;F9bnBX1PlwOtFWR2FQgQmYcpuOMEMP7hyfBrnnuEAp7gxUw948dNmGGiDDo1IMWiY2c8U4tiGeCi&#10;awRejKe3hl5Iagw8lhplg3NlIdGbZywjkYepaV04D7s/cgz2nzAdA0358Nc3wVu6FCOF1DbrqIWu&#10;oJZ6YhMGjq1Ad2MJuirL0FFeiYGiSvjK6uApJMMrLMNA5QK0L5uNg2dOR8cXszD4m3z47i1B4NUF&#10;SHZqAbAyYISdTUHxenOR7hOImgEMswPJXKmGLtBC8GIATCZEtcBLQloKkbeCPSWlPbBOtEij4rjE&#10;XJPICLLhGymntnEyQv5PIhH6KYHgjWQmBC6JNhK14ETYCMUY1fMoSaviSquN6V/G+mLMwBQUaTO1&#10;V+DFETlHAi/jzPDQY9q+lcnmYxy8yL5yZPCSYrmk3ZMrkbEcQOrg3Qhu+j5Grn8/RtYsg1th8wle&#10;fGuq4V9bjRCFX5wAJrW2DMnVpUhT8IlCq2sxvHIx+ledjOErz+V3/yoCmy9DuushtkU7C0czm8je&#10;yfrJJ1lNssJEjHC2eZJgTGptIANemLOE6v+N69LW+zh4MeCAz5YlQFPe03EvmWg3Ah1Poedpgpdb&#10;voWum/8VAxs/BtdNH4fnxn+B7/qPwn3dJzB63Wfguf5z8F7/abhu5O+NHyd9DMM3fQyjN30Cro2f&#10;guuGTyCw8Z/gvemfMcJ7R279LHpuOg/7bvgKWu/6KQZe2ohI1/Psgx1k/tTGE4r/w5pm3uQVZfKn&#10;fJPscQte1M7kZyHfGP4y55h5bmSZ0jCNWqmGjVIIslwC20kKUq2rlA7tQ2LkWcQO3g7/sxfDfceX&#10;0X/l+zGw9jQCsxMQ5reRQy4upcKyksJy5QJ4+B3d62vhX1eLyJoqJAhGk5oufRm/46rlGFEAvucv&#10;QrLvKcrtbmbeTxBq/ZLsOlYTwAuLoLbk9AHRxN9/LE2870+5/vWTMjSRlLmJv//0vAi4mFldCX4D&#10;1j+ZCY8LvMhR158hBWNkzyJ4I+Zm3+L1AjFJzcwimEzcT6DySwKXTyPofwdCwSUIBQpJcxAlxTxU&#10;5lwKg09Q80QJei/Kxt5PTMH+t01FV8MMuKvmIVhSBFdhPnor5uEAeev+909D53/mILi6CukHGqAl&#10;A9BFBbi/GPFRPk+8MqAhKQKTwCyCCcoPhZEwkz9mI0xwEQlkczuLQEqRbSchTpCiZVpMxHbJEAKX&#10;hBx7STHNTDV8Wf6Ick2gAmyAyxzKl2z27Sy+l/JEazHx3WmCMgi8mIkXfFZQz+Z9mowhMJORX2Oz&#10;j+TeYIaSMn6blGNm2Eg+MLqX4MkEvKN8SHpmUCmdC+8oldihxYi83IA9G/Jw38/KPff+pHz17RdU&#10;NmXE7NH01063XlB24saflF5954UF3pbb5iO+q4aazTyCitnUagga3ETLfvm6ZCEwIquK/F0yY4JO&#10;w9J+Bpm+howTVAbcyBJjkC8bIe/TgoUxxRVw8dyQnJ/yCZyI1l+uQ/IPTej/r3zsOGsS9i2dhp76&#10;BRitqoarmNpC40Lg1BORfu8p8J+5FL2n1KDz+DIcaJ6P9so8jFRVwF9ai3BJA4KVtdQQ5uNAwxzs&#10;ftsM7P/YXPT9vJQCgYDliXpqCPVItbLDtVdTQSlGYnAuEsPsDC6ieT87W8j655ilENjYFfHRTJ1j&#10;R9Q4qomd4JFnPjvIKBu7hsVGFYAui1SBqOK4kFFEQr8kM7mFAvAZsiuZcl2G6cZM/A0xf6vBmmEL&#10;WWIovB0nVgkME7+F148PG4kJCgDIhCwGJTaof5Y5WuGZudbwR/0RsxS9GUnvO5QxiwGrPCIBAyMI&#10;x8pmY65IwGj2SoJMOKXIwkEKwQO3IfDIdzB67Tlwr10K78o6BFZVW6IQ1DZCjT2xpoLCrgRYW0wq&#10;pTZfDv+llfCuXgTv5afCff0/YugPX0BKs3C6HmEbbjHB0jRTI0whEGRewhr64DcxTrwCMWZJAQpH&#10;CWuCGDMbydS/6LXJETQOqTwiwUyzlYUg6UMiOgjfwDYM7L4X/Zuvgfuly+F/cRXCz12E4DMXIfz0&#10;pYg+vRrxp1Yh9tRliD95CcLP/BahZ3+H4HOXUoivRITb+LO/5TUXIvLMrxB8+ucIPPtrhF66DL7N&#10;azH8zDo+dyM8LY8hOrSD/a4XKc22Skojt21BLUglUe7sMadtWZDmWGcEckySRCSgkzO1IsFq6E2e&#10;SlF903SQ9UVwFDvAPrEZoX03w/3YTzF6y2cwesU7+e2OhXdNAwICnGsKELk0C6lLqRWvzEX0svnw&#10;ri2E5/IaeK9YBP+GJhO/Jr6mFtFL6ghCj8Pojf+E4AsXErxo2KiPmQrxXcwPy2MskxMAjAGLmean&#10;repeIEy+Omplb5Qmfj+H/uSkS49wuT2kv3w3N/a59qehI9zjJJ0SeFQZ1PaMAiNlRn2IJKd+syZS&#10;ZtgoxvNamT3qYBzzzXitfIRS+xGP341w+DcEAV9A2PteBN1N8HuL4AvMQzRM/uejQqZ143Y0I3xb&#10;LQZ/lIuuc6ege8V09NTOxED5XAzUzEPf0vnofvcC9H+1hICzEvGH6pDe1Qx0N1H5LSVvzCOfn0Ol&#10;b7aJmmvAQ8afxVimKQM0qzPCc2axXk164DG7Wr/IOubaJQocVwOtiD3TWsCNoy6fq8B7ozlUOnNJ&#10;lCF9IoLivmKkJVNGeZyKuJRuszI1ebmsOyb6rsCI5JSAi0gKt6wx5PlOTBkNL5mlZOQGwHwZpZvK&#10;d9TF/Gn2kWZOeRUag8rTAcqWh0uw+bJS3PHjyj13XFDxkYyoPZr+munKC8ryNl5Q/FOCl6EXLqfW&#10;80I10FGNRC8/hmcWP1I2QkSzYR8/fESBg2YgTrTp+Lroo+tjHhG0kAyoYYMYAy86JuBCFB0LTzax&#10;VyIENI71BSPz+X5qzQpi9PQSRK9rQPfXcrHzH6Zg96KpaKvNQUfJfHQVz4dvRSPS55wCfOIMxD55&#10;GtwfXoyDZ5aiZUku2hryMVRTBg/Bjre6Gv01JWivy8eBRXOx48TZ2Ho2tYUv5sBzUSnif6hB6mmC&#10;lx0se3sZGz/zoOmDHnYKdhB5mpuVr9mYI+xoIXawEI+F+VtB6BTHxUSg1LDXCAHf6BzER/IQd5WT&#10;V5zIzvvPiEd/Qo1pI7nQU2Q4u8mKhshEqP1SWMYpDLUQYZgMTDqUmQMyBl60dQQ8tWBeOz5sIVYm&#10;0SOxwn0xQ/NPoka/J4AXw8UnckrR3zo57xxPyqOxrhwGXozmbMCLtbw44CUtbdG/F9E9G+F94GsY&#10;ufa91M6Xwr9S04hrDAVX1RpnVoGX6GqtuFyE9OoFwOp8xLXy8mXlCGoGz4bj0b/u7eiQBeaR7yO5&#10;6zqk+p6mZkcAEx/gdxhFJBlAjPlRHWsVZA3dWfAi4EKxp+OUium0rUMrgF5bRku27o3lgs9yVlU2&#10;s6iMJuxHOsr3evciNvIy0iPPslk8gUT/Q6RNSPU/STD/HNsjj8vSwN/JQdLwU+wrzxJc89wI8z/0&#10;OM89SiIY638Y6YGHgWEe4/PSQ5v53C1soy2UZN2mPk1EWrUtiUPmj38NmXKorUwgc4hklH3t63uy&#10;DhAnUIixXuK2xcpSKFAWT7iRiPVQc38Zvv13ou/x36LtxvPQc/l74V5/IoJrF8K/upzApQSh1bkI&#10;X0IBdBl5zaocJNcVIHxNBYLXNcF39WJeL5BTgyi/XeiyBgNeXBs/gsjm37KMz7A8/cwL61HTnF4D&#10;Xlg65lnNXvl3wIuAy58CXpTGv2Ombv7UpEuPcLneLzLnmCE9U/l0qltZOvydE8nmWvsTwYsl8QoN&#10;gTrgJc42LAtuTFXDijBWTaGYpHgO20H6WR6/ycSXCvnOg9d1BobddXAHC+ELzYWPgCA8mIN0Wy3w&#10;whIkrquH5zvF6H7/bOxdPhl7G6biwLLpGHx/EYJfb0Ri3VLg4SXAlkagkwCmn4rDCBXgzDCQgImm&#10;HRtfFjeBAJXVCJXWEOVDWOe0HEDGydb6sTggh8coc6L+WeTBcyh/cggW8pEYyWc/KESSvDrVNQ/J&#10;doKTg+zz+wqBvaXATiow2wqR3kYlZj+PdRPAKNie+Loce6mUmvfJ6VcARvLKkVNm344mOADGxC/T&#10;tSLmWQ7DmvEU9FCRdU/lPYqTw3Y8QgW8jwBmaxP67l6Me39e3XffT8u/fsEFFxyTEblH018r3XbB&#10;gqKNF5Rede+viyIdd9Qg3cHGN1xCYSwnqmlsKEKqbDAELzE/P05wDj/oNH4sflh+RCfmyUSwYq0w&#10;k+2+LC2ZRgF+eGOpCRM9R4mqScGIAAzBCxtJTI3EzcY1VAD0KprjIqSeWIjAhmq0/0c2dp81BXuP&#10;m47W5ix0asXSpgK43tGI1OdOB75zNiLfeju6v9CM1rMLseOEWWhZOhdtdTnoqpyPgapiDNVVGSez&#10;ttpS7GoowP6TCjD4L6Xwn1+OiFkjSfFlytn58pEaZjnlBEZwEmVH0gyjMMsQ4n6IiD1I5B4lJcPT&#10;WS42XOYbo6JcdqoCxAapMY6eSO3io5RTP0QqcQMZxvNkHLK4DJAFKfItGQ/ZvoSlIEiUjIzimwzI&#10;ghdn9o0RgrK2SGgmyfAo+wyzY7LRNx2wQsZm/jmCVcLHHrfM0h4zXNLQm5+UFwNQSBJ2BnipjGTA&#10;hsFmwIv8fsyUTwrbtG83AtuvxejdX8bI1e+ihrcEoVUNiK2uRmSlArnV2Zk4awhgVpciupIa12oC&#10;UIKX5EpqfqtLeLwKwcuXYHj9sehceyoGbvgw3A99F9GtVwE9m6ht7SSQ6KCmOkRZqNld0mQ1HdgK&#10;hrQBNAIvyj9rb4KgkQByknPMkurfkpx0x8CLxCfLm5AvjeLbpL0s/zABVA+py8QvSUcoYGRZiA6C&#10;jYnENkNhnYz1IRHnNjlAYcRjSV6T7KEA72K76CaY6CR4aOM1nTzP56UGeQ3vVxj9hItCzW8AmR2W&#10;lBiXIDSthdeSDEphnkX8BmomOq/DmtrOzPJdbG9RgoYIvx1Ve2n1JnaN/E6iw0iE2+A5cC/aHr8E&#10;+275BvauOxddq98G7+qFBmAGVxYiur4YySsKkVo/D6k12YgSvARXz8MoAczwhioMX9EM94YmBNbX&#10;2VlIaxZidO1J8N32cSRevQzp4ReYj0HmLcw8SygLDDpDqxa8mHJlsiyS8Fd59QUcW9MbpUO/5WHX&#10;6ueRyLyQLzbP19a5354S7tO+IdOXmR8elDXVkpP3w0n9gW1Q/T3TpvgAvkogRuXhOfYfhVYQeFHf&#10;UTvjnbatZfoWPy5JayEd5P2bkYrfgWjoIvgDn8No4O0YjdZgNJIFn4J0ks8nxIsPNAFPLEb48mp0&#10;/uccvHLOJLz8jknY++HpGP1+OeJXLAYeWw5qlwQJ1YgP5yNEBc7P+/1UUsXjwyRZVOKyso9OQVqz&#10;UMnztRhklAph1EsA45pmSEE846NUCvkMUClUfLG0p5hgvYKAnEptPxXN7oUsAt+3ux54pYoAqxKp&#10;pyqR3lSN9IPViP6hFO5rqJxenY3gXXlIvUJA01FKML+Ack3PU9A7KacESMyXUaopnyw58kyyi+dl&#10;bTFARpYX6woh8KKgekHm3a57NJ1tknJxhOcH8wn6CMCfXYJnLi2Nb/pNyR8eu6h0aUbkHk1/rXTH&#10;L/KLb/xx6TX7b2+KxLYsQbS3ELGhLH40eWwTZLgIXuQF7s9i45sNMytHY4X6mEKnGdAyEbiYsUGS&#10;XehKH11o1m6No1RYkWynIBKbikCM6Fuh+xWZlg1H8/hl7UGAja2zFuntBFNPLUXomloc/Oos7Hz3&#10;JIKOqWhfNActzaRluRg4twGpb78D6V+9B+HfnIHAD47F/n/Owe53TcXuEyZjH7WEruo8DFWVYbim&#10;ge1/MforFqGvth49x5ag46xsdH5+DoYuJhO9k2j+lQKku/IAF5F6gMw1LN+WKQi7JsHPbYCdLiRt&#10;IjKNgmYKr5nKTjbDjLOmXAWIjzQgOvx21t1HWVcELrGryGyoIUORczXTw0tmYpmMmIoEJFkPGY7V&#10;yp11TRwywo8MzDBlOSFavpVhlJaROST2LDqUcVrO6VgLxun1k3Pf2P2HHfvzkq53SM9hDplXldmW&#10;URYmaY4CCco/WTG3snjImVnAIrjtKozc/gW4rnontfFF1MRrkFhZjRjBS5jgRQAmRACjdY7ia0so&#10;EAlA1+QhKQCzqgixVWUIrKuHi0JwYPUK9Kw9DT3XfRSeh89HSov89T3J77ib1dmPWILfh4JQwsIw&#10;ffMNZBXSd2CWSKqCidUwsW6c+tF3UHnMNxIoM0LGWtb8yTi8Cc3UicnIz+8uvxqtXUPSVpGFWX4z&#10;jdwhM4NEbYbtRQCEbUixVDR0ozg58jeJmOEvHwGKgpb5+a5QhiKI8BrFYLXvlAjPDKGwbZi4QQ6N&#10;tTFuM+W1y07YNijwko4SMIR4UVS/+ZwYvyPBSzo6hESwFUPbN2L/gz/H3lu/gparPoje9adhxFhd&#10;KuBZXWl8W0ZXFSC4tgCRtQsQIWgJrF+AUYKakQ01GNrQCPfl9TymmUeN8K1pxsi6U+C74zOIb1tD&#10;JeEl5nOQZWc/MlYs1Z22GiNRXvUduKsaN99LcEUAUuqBM1DGE5l0+PcTHZ4mnkuxHkxdOHWmy0Xa&#10;11sFolTD+ubmHnvKOHyb/JCYBTuDjf3a9Hv1C0sTgYsFYzrPOjbPG+/v5iHOb5ZrrC+ZLywQQ6WA&#10;W7UXgRkFujP+c6BSkCZQTrxC3eE2xGM/QzD+CbgjK+AK5xO8TEckQlDhyWHfoEJHkBB/hN9lfS62&#10;fnsSdn5rMvovyUXglnKkn9XM1CakBquMVcRP+eCiHBgmXx8OT4I3PhmBqHgm5QkFf9KliR4akpfP&#10;iawa5PmUM2bShIdAY5QAY7gQ8T7y4V6Clo4SAqhaJHezz29rQGIzQcuzxwIPL0fqzsWI/r4Ovisq&#10;MHpZCUYuLMHgT4vQ8Y252PW5ydj12Uk4+KOZcP2eYHkrQVgPgc9IBfl0kbGUKNyHkVmUX8YB2PjR&#10;HCrL7AwnyS97nYaWdK3Ai5+yLEh5EB1mmQYpC+QT6pmLUFchvC/XouWmRjzyq7K2R39Z8uVrL6ic&#10;mRG7R9NfI228oPi0Ry+teKjvqeY4OhaxIRWQZhs/FTnWqlHFPbMR9c0iQp41Dl74wcZMbBk65IN7&#10;LHgxxGMmIq1pAEKq8hsheGEHCUQmEcjwOWwIWrxRAd7CAZ4LEDANFCHdSVS9fyHST5N5rSpEy+em&#10;Ydc//D/23gLMriJb/+4E4i7t7h0PwX3wUUYYd8bnjs/cMcaFgRmGWKclRoBgwd0lQAgQiGsn3WnX&#10;4+7n/d639tnpTmDsfnPv8/zvZYfFOX3OPltqV631W1WrVhFgTjkJhxaNw/4FE9ByFgHmE7WI//oC&#10;oOm9wOpL4Lt2rumt2X8V9714FFpPmYTW8unoraiEv/YU+MsWwVU8Fx1ledhTexK2n5GFfZ/JQs+v&#10;J8J1Mxvsq0VskASoQTYcby7LYhI9Al4vvQY/aVwVNxkmafNaTRS8PAnTpVmGqOscRN2fQ8JHwxjZ&#10;QI31HJVIC1Wam+KnAtLURiqTjDGSgrFfJTa0GKMpRSvFJKVlhMqKnpoU2rHPbMUlZUlVJbE3W9ny&#10;Q75KWY+Uf7wd+31mG/n+n9u0//Hn1DGkwHV31v1K4coIDcOL7kRJ+pB0sPx3I7RrrVn7xr3+IkJI&#10;nZl9klheggShRfBi4l4o/pXlCK0oQGjlLERWzDBBoDH+HV5RDP+qSpP/xdWwBP2rzkJn87vRc9fX&#10;4HnhekQOP0SltJOX2IeESeJmGQoz/ZbXNewVcxcZlBHloteRn9liGUl7yC/zTPl3hPfrTCYwFI/B&#10;R4gJ8XkqXX8yzn1jFL7XudUjF6UQUcyr9V5xUUkEWXoBHifIaxOMaB/1pEi0n4EbGnOJVm8Oc58Q&#10;DaREOW1irAusORTL8On6eYFGTN0yBlP3at2vJZn6J4Or6wyrB8ba1yT407TyyBBSoaMIdz8D157b&#10;MLTlRvQ8+D303/VJ9G+4BP2rT6OcTnhchI6VdQQaeqgNBJSmcgTXlMG7phyupioMrarBUH0ZfIQd&#10;X305DVMVehvOgJvwEtvVSC98G8/LcymYnWWgwNWR8GLugy9GdD96Jrx+U9/Mc7F6K+3txGcnOXEb&#10;+Z1dJifua96b9mo7Hdaz1L6CEpOJmKe1drPK3ByPV6RWPBJezHbseVjHMm39b4m5r2GAOSaEFw3B&#10;qsctanoUM+WQ8rO8NGlAeWBuQTT+MxrjK+ENzEUgQKgMafaP4vlygIFyYH8Fos/lo/v2Mei6cxyC&#10;m7OR2E39qF5ydyl1fC5CvonwhkbDSXAZpC53EYA8BJSAX7ZDAbXjM8Pr06HlZpIDfN9F6ZxFISR1&#10;VfKVkNE6D+k9dFy3z0H6lWrgCbb5e0vh3VAC/5pKeP5cgf7/zEPfd3Jx9MszsP9TE7H7I2Ox8/3j&#10;sOfdE7HrggnYtmQ0tp6ahR0f4PX+Kh/xxxYAB5cQxghaBBi4qefpdBpnm/ZLQKKM6krfod4Vywm3&#10;4nPM8BHtl+yYyW3Gv2UDfLRjcmYjLv6un3ZskI4syyzUPwXx1kpEXz8Xz/65KPX0n4qefvrPBVe+&#10;s3TAv2l7tr5yyd575za1PFjhHNhazMKvoufEyhhjxdLD0gNxKqXyRD7QCQSLcUaU5l/DPKZHhQBj&#10;ApyOg5cMtJgobY1hWvBiEewYKM2ypsoJhiLhsaw0rNTeCYSk0Yj4RxEOSOsmpmYaISoX6X7S/SGR&#10;fxVcf8nFwU+Mxi7CxqElJ6GF8HJg/iQcOmcGHF9iZb/+IuC2S4EHLkXoplr0/XEmjn59PPZeOhpv&#10;zBuNw+V5GKyqhrOoEu7iCgyVF6GlfDL2143D3nNGoeVDJ6H1P8bAvWIWgvfx3NvYoNpYJv2zaEcn&#10;I0SvIcB7jbKBKtJdFVtdijETvJuLsHcBG/CH2Qh+TXC5FanoZmqpg1QWDqNETLp+Qott2KRcFHAr&#10;0XvbYzK9L1JWmf1sAygxCppi/31MaRmhkuNftkK1lKuUoPXeUti22N8P7//v397unLx8vuVdZHqa&#10;dL+WBy0lrOvX53GtO5QYooe0E6Edq+G654vwrLuQ8FKLCCElvqIEMcW7UHw0dv4m5Tyh0LPX2j/h&#10;VfnWqtMryhBYVsbP5yDYfAp8q8+Cq/kCtDdcgSPrP4uOB6+Bc8ediA6+hkSkx0CTEgUag2OGivQs&#10;rL8tkbGQIZEBtMrQjkMaFu434tkpI6pe9Zly+Hj5W28ijiDvN6Jjc38TCEso0HPXsE6E+wtSJFbf&#10;ieAlSUnwswglbAEM/6YJJ7Sw5lBiPH+M1xkjUGjGiURlLdGU7Ti/VxkPi21geX7+nm/MPeg7PSdj&#10;TPneGEgZUR4vGednvNZkLGOYuZ+GjZIRJ9LKYhw4QMDYjkTnMwjt3AjfS3+G45EfoPvuL6L7jk+j&#10;Y+NH0LHhPejj83Q0nQbHqrkYFKSsLIOrvhaeVXPgrdfimyUIrCLU8Ln2rz4H3oe/jPietUi7t5u6&#10;EU9qDTD1ugheCDGmbfBiDMBYdc2GBN3fMLzwebAsT9xGPsOR24mf8S9TJieK2YPldcypoNhlK2jQ&#10;Ugo2nAxfF59JUjlyeGX8XnXPGkqy9rHF/G2uwzqu3e7/tkg3WPAinaKZi1oeQoPUWhw1aXp9FMDb&#10;yqr5POFlLQKhHyLouxI+B9uJs4DvZ2YAJpuQkk89nIP4rhkI7Z2MaNtEpAalo2dS900z2XoFKNHI&#10;RESikxEMTqYjSofOO4OQkENYmU1nMI/wQHBoJ/AcpmO6t5SAomEfQsuLNUg9XYXEY7WI3lOH4IZq&#10;RJqrEFxahtAfS+G8Jg/938vG4DcK0HnVTOw7dyz2nzoOu08dg52LTsKuxeOxb9EUHJw/E61z8nG0&#10;Og97a6Zh35lT0XF1LvVGDbBlIcFoDmGsgtek65LtGYYXDQdZ8GLlebHzzFgBvNL1momk4aOTaQNO&#10;RihEMKMzG3DR8XZyf8WD0vmHP4d+UDECu6rQ/dA8bL2hLP789cUbX7qham7G/L6z/Ve3fZvmzt29&#10;aV79rjvmOj2vzEWyvQ5xFz1XUrES0QkyoGQ/mofvm8RKOYbgMpbAoeCrYXjRgzeUegxcNJR0knnY&#10;lqhr0OpyM4FYXnUTsoK7x/M8kwgABCXfdNI4G4GiwVX5eQ6/pqrF2Dgi0xB1zESimxV+Nyn8njlw&#10;/iIbre8bg0NnjcaBuaOxr+Jk7Js3AV3vz0f4u4vgbTgVeJIA88I5SDxQh8G/5uDQ1ROw9bwsQsos&#10;9NQUoTsvG/35OYSXfPSyknfU5KB1/hQ2BjaEd2Vhzyez0PKTkzB0y1TEX8llY2Pj1ZQ/LUrJ+1EP&#10;UYwVOakFHnXNvqmIBMr5+YWIhr9OHdpMbf4C9eNBajONzStIMgMjgpeM8bPh5dgrRVlejimozG8U&#10;F0I3l0Lv0hZ9RtH3UshGKZvfWIp2WLh7RpGbN/yFJdb21v2lUG1FacnbbX/vu+FN3+ucMhR61e9Y&#10;NHyruzGKVAr2GLxY5zXDSokgleoAlcUOhHc0w3n35+BRDpSGakTplWsKrRbt81O8DVXwUTn5mmj0&#10;VlXS4BFgGksQbqRHX18F/4oaeFbM5XdL4Gk+G47VF6O9+X04uP7zOHzfz9H16ka4Ol6isu5AJEZc&#10;SMjg8Iql4I2hsIyHMUQCSWMY9Jys67Xua7i83gIv6sGRcU9pmFAesIK0NUtHgxmZY8ZZB5R5N67n&#10;qi7+GPcLG4/ZXtfGDH2YMmPJ6VgSGjqtg8ij88j2lalsBYeCFUtU5jJaKYoVeGyJ6X+RUec1WWDG&#10;e+anEv1G6xfpn/WJbpT/qWwIW1ojyRhlfpBQ2ST8hJoBQkwXnZR2Prv9wNB2oONpJPbegeDrTXA/&#10;/yd0PfgDtNz6ObStvRK9DRcSXJbA2bAAgab5iKxdgsiaUxFqrEOY8KLpt34+894158Pz6FeROHAT&#10;4NtFg+5gebKOCF7M0JHAhXefgQJeLu+For91TwYcToQXc0fHbfbztLeRz9XeeETza+GraaG8f4k5&#10;osorU462mHrDPfUczdCVvheU8EC6PJWzesNMz4tpexLdw7AMX0fmuLwHC/z11K17Gimqd1ZcnfU9&#10;cdiI9IumUkd58VHWn7SJgTnEa3mWumsljfcPEHR+EO6hOgS8+Qj6J1FfT0RsiLq6dybVGXXh0BTE&#10;HQqm1Uyck43NiLqo26nXUwHuF8ymM5qDpDMPyV4CS6cW26VBP0g9vreGTmEdUi9RnqHD+VAd0rdX&#10;INJYiP4/zkDrjyZh/1fGYs/HT8L+D43BgfdSz1/O95dRLhqLQ+dNRNtp09E+Zzo6q2biSMUkHKme&#10;iqO1s9Bdm4ee8hIMlJTDVVaLDur3lrnTcOjyiej80VRE7yMs7SG49BKYXDMIGoIXyz6ZrL1GMvBC&#10;SFG+FwterGnTsmFm6jTtn0YQgrR1GjYK0dZFuJ9ZOsbE68xGtH8Ggkey4Xu5Cj0bF+LFvxQd2Lq0&#10;4AsZE/zO9l/d9mys+eyejbUt3aRc964KFngpQcJaMTrKB6ppX+riM1PL+GDMVGGNB4ZOYuVW95ko&#10;1OpSU1CT6XlRt5qgRrASpGHXfoQgrV5qprhpTrwWx3JMRqyPRD9AKBgs4IMu5Ge59NRm8/00JJRb&#10;RtcRm8zzsdE4xrEBkJKPsOK9VIvYHZVw/HAGDl85CrvmZ+FA+Xi0zSnA0TMJIh8qRv+PC4A7zwQ2&#10;n4HUK4sRe7wOrpWFaPvuZBz+0Ex0XDgNnXVj0FUxHt01M9BbVQBnWSnrcxk6K3LRUjcRO07Jwq4P&#10;jUbHr8cjej+va18RGywbbZDQxQqr6XoJNVyN03pzEHLTuw+ehUD004gkf0OF8CAVx34qCQcVk+Ud&#10;athAU20VqGo67W2l9rYiBSix4MUkqaOPrWGnJP1sY/D1Od/JpNhKTUraGEvzKqVHvZTRtDJaUrZG&#10;wVLMpjdGMjtmjjGsKC35d206lqBACluGW4MdFrzQO9R982KMMuc1RFRuiT5C9DYkttfDe/en4V9z&#10;FkINinUpNLOKIvUFhJZiOJsq4FpNj50y2FCLAXrqTsKMlzDjbl5Ew7gYzlWL4SC4eG65Ap57PoWh&#10;h78Nx7PXwrVtA/oPPwv/4B5EA32EphC94IQBAhl99WYY48xX8zzs3i/Bp3kGMha6txPEfD4s9jCg&#10;da9h1g3l5tCzDJn3KTPtlwCX4Hs+b/WnRNJ+lkOQkBLkPgS8tPa1JK73gj6Wn4YFBEVW/JT1amEO&#10;DSbrmz3F21wDz2/VEaueqFZYBtF61sd7+NbzUDnEKPwF9+Z7GlN7KEvDWwawaAgFZ7rOVMzJnZxQ&#10;QjxqcSDcTeBoRWpoLxLtL8G35254tq6A6+lfwnnfVzG04UoMNF+APjoejuZTCTELCS118K/UKtmV&#10;GKIcaTod/Q9fjcjBNTzWdl76AM+pZHsEEt2bQJNioCBzL/b9HNeeeF/DDcPCD0vsz2zhxns+8XN9&#10;pHfWUexyUjsUXFoAY7ETv2OJme/5qlgTtWGtRWT1FOlatE9m0/tMb6rlmPC3ul7dj3km1nmOnU/t&#10;JSN/63MBaZpiHqJpWHxhXY4k4vCzDoWpl1R3UkkPUlHlAHoeCK2jIf4pvI73Uq8tRlDp713Uw9Ld&#10;ylIbmkC9TJ1MHWjBiyBmMp9tNpJduUi25SPRQpuyuwbJ16uQepF6+6lipB+grr+jAOGbC/lMizB0&#10;XSFcvy2C9xcFcHx3Ovo/NxlHqHP3X0rdS8d018KxdErH40DNOBysoO4WoFRPQ3v5FDiq8uCrKYW7&#10;pAD9JbPRV5aL/rI8uEpL4M0vhye7CoHsOQgWVqGjaBp2L8rC3k+Opm6YgcQWOaOyN5ohROdTdkz2&#10;yw7cldARt3tezMrXvFdNrzZTp/UZAUZ2MUhb5w2NQYjloQzFceX5op2LDXC/oalA/1QCWy5cT5Xg&#10;tRtnRbb+NX/j5j8XVmfM8Dvbv7q9eUtFyb6NNTccvK3aHXxtDmKt5Qj0zUbApfV5JiPEB6BKqhT4&#10;qaCV7VCreGotCc3TF52aIaDMeKCBF8V96Dv1yigAV0FP/DslIx9ULhRWetckpAcJId2sOIcIGAdY&#10;qY9UAkfLkO5k5e7JR6p/lpliFyO9hyLjEA5rbQrNp+cxekjw+7n/ljmI0oB1fX0CDl88Bp2nzCKF&#10;F2FPFQn71Kno/NRU+K4tR+LBBcAbZ1BOA545DZG7FsPzh1r0XD0T3VeMQceZJ+HI/LG8hOnoLSmG&#10;o2Qh+srrcLSmCNtqxuCNK07CoZ+OQ+Beeg/7eK2DOVYvi4bFlBTJp+UE8qmjqxFynoGA/2MIRX9C&#10;T3gtNdHLVBztVBJOejhexGSo5CXTu5YhsZWMPT342DThY0IlaDxjy+BYHlYGYDTOLwPIY9hd0OY3&#10;/MzKFKOAPHmYGeVI4Zfm1VKoGZ2s97bCk6K0Fe0xsX5jfq+9R/xtf/avbvqduTde93HwYoyt5cGb&#10;KZ70TKMpL41RDz2kV5B8cyUCd38CvtWabluOKGE0toLQuDKH8FJEeKGnRXBxrKlF9+q56Gqej741&#10;izG4/iwM3HwRegksfXdeCcd9n0bgme8i+tofEduzGqmjj9CT3EaF1YZUuJf2xGuMsJXpWNdhXctw&#10;d771nIzRN6+2oWH524bTfC6xAUHPm/soJkOxGQKTlMdIMk2jIUm4afDdSEa1Ho2bz4L3DjdLxMHy&#10;UQ/DEH+vzLgEAiMufibh/iwnrW2TJOgkUj4jyvlh1RNL0vwupYR/3FfvZUAV5Js2vV3qveCrMZys&#10;M5n7k5jeQT0vy+4ZeLGeEZGL9zQSYBRno7pqYpcyRljTlxMJXosy4cZdBBreh7+TQLqfiv1FoPU+&#10;xLc3wfv0Nei/5yvouvnD6FhzOfpWn28gRgs2DjQtQm/jErSsuQC9j34NoYPrqXfeQCLez3slCKje&#10;qtwzwovgdQ9Dy3Cdteq1sIKFSdEd2XJi3df3quPaV8e0n6X1ud2GrPNYbVa/UfvSHroM0zb5lzme&#10;aY/K40yoSysPDiWo+CA+22iA90KI1WytOGGUr0odYJUf61tCdUr3cfz1SexzHzv/iL+PfU6xLsgq&#10;HzkJYZ4jEPcjRL2kbNIC9kSkn9VzJ4vicaQijXQ4WdaeSxFwlCBCp1LhAykllgvIJihT7WQTD5nw&#10;TEfKmQN0FSK1l3p9axlhpQbYVAtsmIOUYtOuy4f/mllwfG8qOr48HruvGk39moXdl4zC/ovpgJ6T&#10;hYNnZ2H/6VloWTIGRxfMRHtNPvqqi9BXWYie0gLq5jwMVOVgsGo2+stnYaA0x0hP6Sz0VGSjvyIP&#10;7uJik9srMKMO4VkLECmuQ1/pTOymk7vrqiz0LJ+A4GZCxdHphBclWrXgRc63ZhIdg5dMz8sxeKFd&#10;M8nw6JybBHbKEE87EKAt9EdOpt6nrZKT7h7Laj4K8SHFjBKOdI7e2Qi/WYjOuyvw+oqC7a8szX1f&#10;xhS/s/0r26Ybi2YeuGPuDw7eOXdf36PlSO2rAnrKEBqcaXK5JKKTECAsJAgOApYoIUXT2TQOKEAx&#10;U51JpWkzXJQRn7rdCC/cP04KjYaz+LCzDMikg5MILpruNovKihW8lcZ+Sw6G7pyAwO0zzYKJeLEa&#10;6dcqgN1831qCdK+mahewsUxj4+A1uScTEKYi2Z9vZiDhQB1hROnhi9D79VnouDgbLbUzcaB8Kg7P&#10;mY6W805G62fGo+8v2Qg/UYP0nlOBvWfRAJ6FxMOnINRMQ3fNFHR8ghX6TBJ5zXjyUyEGShawoteh&#10;o7YYuxZNwJ6rTjLZJRPPlACHCS8DM3g9BDn1LikdtXs6kkPVpOx3sQF/nvf+OyqejVQW9F7QQsXq&#10;NL0HAhfNDDEzRQguUkjcyRhCydsrnWEoMVAh5WeGm6zhlSQ9J60urUOZV+VJSctoyeB5aEj8VEoR&#10;Cwl0Lik/wlAqboMSjQyVsRbQi/OYGguPqVtZxoefW8pRCl8Kmrqbxsp0u9NbtLrEpdRtFf7Pb3aX&#10;unoxtKifho2sXgLLCKofIsjvrbWdfLQrNHSOlxDaeh0ct1wJVyMBtJ4Kis8+0VCEcFMR/GvL4V5d&#10;A4egZc0CtK05FS3rzsbRWy9Fz32fpNfzbfhe/jUCu5YhfmAdgeVukw9FM1bSvkMAlTbdSpYNDT89&#10;Yg3phHmfyr1D5ECEBWD3PJhA14yYtZd4nQZOEjQ2glLzqiEMQiQNUooGIh3z8z54L1EZb6XNd/Dv&#10;bkqXdX96jVMi/CzEv7WIoaZMmwzMh/kbXeNBygEgzFdJhJ9Fj1gSabVEx4hRovytJMbjxQh/yT4e&#10;x5pOjThfU/qb95zQdfCalMo/odWZea00nulYlPvxvuKqY6qjGlYyZphPSbE1VlCwlgMQTqs/Icrv&#10;o6xXCdaxOOuYFmdUrE2UQBdOsCzjqrssm0z9TRESzfUFeB/9W5E8+gTC++9A6LUVcD37Cww+9BX0&#10;3vEBtK+7EC2N5+BQw7nYvfZ96Hzyhyyy+637N/Cm4VMbXvhW5MCqadfbYRk2+CyQjNhtK9O+jrU9&#10;1XXBQgZ4+Jk9JMUC4cGsE5ihHfWesLySdEpSZqiR902xVtuWc5FmmajNsWz1HJKtNJS7TbZj94Fn&#10;4TqyBWHnEQOtyViQ+pcgw1eTjJL1ylyPzmNk+B7+ngzfhy281iQLQQBj7ottjeUWpl4KpYKmrSnX&#10;VCLBpxnnNab2smieRjryV+q6L9AxW0J4KaAhJ6RoTTdNxjCGXEk4p7EaUa/3FdGxLIT/8enoWjkZ&#10;bT+biI6vTIXz87lwfDgbfe+Zjs5LpqHt0hk4cP5U7DhtIt5cOAm7FkzGgXmTTW93xxxK7WR0V85E&#10;X3EJBvJr4C2cD1/BHLgKKuEuKoG7Mh/O6mx0lk1Ga/EkHK2YjiOUVkoPwcZdWohgPp3JGfMQnL4I&#10;AYJMD+Hl4Gmj0P7VMfDdMgOxN6azOdAuGXDRcBAhRc447Zo1sUQ2zhoukqiHJSrnXTbOQI3gRQ6s&#10;lacsGB1NUfyLEu9pcUvaPjncztEmy7oy/qaOFiK0ZT723Vo99MqNuX+89TcVORmT/M72z24vNVWc&#10;e+COOc8fvnsh/FsIC0fKke4pIi1mk7ZpnCPjrZlAYSuuQ1OYld1QiXyUplmSznSpDYvVhWYy0Ias&#10;DLQxpXIOjqOXRcL1atZOMdJtJQhvzsPQ2snY9/0sdP9gLJy/mQn/0gKE1hUjfi8bwPOEhDcpBwQy&#10;ij7nZ/2FSA/kI91PiOguQ/ooQWd/HaJPVsLxlwK0fXo69p42HofqJuNI9TQcWjgWu84nxX9pNHqX&#10;T0f8OXoAe09F+uCpSG1fArw8H6l7i+H581S0ffFktFw8BW2n8jg1JWitKcDBhQShSwk03x6P4B2z&#10;CVW8nj4NbbGxsqInQ5NYDoQaZx5SA2eQsj9PSLuWDX4TldrrVIo0KPKW6d0aKFAvCcFF4+1SLkbD&#10;UqGMVDBG4x4n1mb259+2kqVF4bEotKY8ZGaCBZVkjEqPhiiRHuT5Bmhw3YSAAJVTlMaDeEAFmqBB&#10;SkYJKzF5w5YRiSVDNNK6zgDVtzXdVj0hZlzeKENLSQt4BF7qOZKMvGbt889tGWNAUZyE+lx4VIr+&#10;CRZoEKnwA7xWk55f8CKDO/gSPJuvRddNH0DvqlPgaig3ycuCDZXwNFbCSWgZWrsY/evOQu/t70Hf&#10;/Z9C72NfRf/TP4T3tesR3X8z0p2PIe15lXBAxRwmEERlzNWbEeDj4DXxnFLySuilzKRhlm+YRljr&#10;9rCIEeKrDDSfIEFG12wBl+IJoB4HwYoRxen4TC+KVo1OhfpYN7ppsNqQch9C0rWXim8XPTLWE+cr&#10;rCavsG6/xPr1ItLdLyDR8TySnc9TuT5HeRLJ7keR6noIqc4HeQ8P8PUBpLseZDt4iB7dw3Q8HmX7&#10;fYTvH+UxnkFaye16niIPPYlYp+RppHp53J7nEO95HimWZdrxKlKON1ifd9L73MdrY30NEnqCNFxB&#10;wkyQ5R4OUsIEjAjvSVAmQ8p6xzqs9YsUKxHh5wI9GWszi4bAIpDmIzT1MxZXDw2LmdVDNVfAp9lb&#10;Yf7No/GfYlVYTolBlhWBzbufDsLLiB+9D8G9q+DY8jN0P/41HL7rM9h3yyewY+OX0f789Yj1Psfn&#10;d5TX5WUdHYYX00PB87+1Po5sV2pPI6FF9VyOAWujgXoLXKzp43rlMVnXFY9EqqDwTvQZzyEnRAt3&#10;pqOEjWiIEMP7IbzGCB5hlpHKSfebTui7XsLAXsQHnyGv3YWBravR+tRydLx6G7xdr5l6kop7+XM/&#10;y049YtIVgkYLHAUwanN2+7H1wrDont9OMpve8p60r+5ZYd/KKh2Fj38pFobPjucwvXFp1oM020n8&#10;Hur/3yDs/QCinkV0Qoto2OWMjoaStsXd400W8YQzmzq6COmduei78yS88eMsvPjhLGw/l8Bw2nT0&#10;LshBZ20ujiqIdnERjiwswaH5ZWiZW4ojtSVory5GT2Uhhsrz4KosgrO0HIN5NejPngt34UIM8X1P&#10;bh46C2egT8P886ehc+FUDJxdiMHzq9B3Tjk6FufhaPVs9JcVwFNQBX8uoSfvFMIMf7sgF53vmwT/&#10;tXnAswoUzqfeJlBoZMEMAynI1gITQYwVm8nv6KianheFTShkQj0yctwJLlq4UZNVZCP9dNb9Srhq&#10;lizQ8BL3of1TVt6Ih8d2T0OsnTZuxwL0PLIIu2+u2vrA9WVXZEzyO9s/uz14Y86HtzQW7W9/oBbJ&#10;/TVW4NJgIXXIbCpZUnR4HCImijoL4YjgRWmZ9dCsh2VmF0n4UExAkwlq0vCQ1ZVo9bycRHgh0RJc&#10;4GGFGSRsHK1GcisNzbpZOPK9k7DjPVk4qJwtl4zGwfefhI7PT8Dgj6Yh9OccJNaVIHVPJdIvsKJt&#10;529bqgkxVg9RqrsYCV1zxxykds9D/JH5cF5XgsNXTcKeRaPZGKbi6LwZ2LdwHHZflIW2L49DQOni&#10;n59PgCG4HKEc5PsdBJqnyxBeXQDHTwpx5KOzsPPcqXj91Al4/dxxOHr1TLiW5iD1AgGqvZKGhnBH&#10;qo4HJ1LRZLMiF9KJnkfH9YMk+F9Q+d5CBUpDlDpKBeGigvBRQRAGBC4ZJUTVnVFAVDb8zwKDt1O2&#10;w5utpEYqLKNYqaSpJWlV6c2GvEiHHVSg/fy8D4mU4MWjiAmzYrKAQEY4RsWbiFGoiJNUsnYXv+kV&#10;Siv+QuBiw4t6YGRiqMx5XruXyMTsqIdhhPL8e9c/vNn78j6kPHlsAy8yaBlRbIkWRdT1hjXckPZT&#10;gfYgPfgqBl+4AYfWfRRtjeejr+lUDDWdjoGG09HTfA46112K/js+Atf9X4b3uV8htmMlEi23IdlG&#10;D50QgMHtrKPqpZDnS8OsoRsaB1oLo9T1OOxX2iXEYgSrGO9T98zrHO4d4u8Us2C6/z28Fyd/IACi&#10;8Y0prkOzbGiEBQPeQ6wzOwgnb1CxbyGUPI34kQcROXQ3+WkjortWI7K9EaHXliP4yg3wb74Onueu&#10;g+uZP2LgsV+j++GfoeuB76Pnge+g78FvYeAByTfR+8DX0HP/V/m5Jd33fw1d92ZeuW/7fd9Cx33f&#10;RudD30ffYz+F85lfw/ncb+B54Vq4N18P3yt/ReD1VVSk6xDZczviB+5B5PAjBKTNvE4C1YDAqoXt&#10;tp3tnPcSIOSFenlvEvVQEcjirGsJN+uOh3WCBjfhowgCCRKsY2YadYL1XEDB8pTDb4SQqLoTZVlb&#10;M6NY5wSoZsYLoSmuMjyEdIBl5nqWzsp9iB7ZANcbK9H21B+w64HfoX3LTQj3beMBenk8v6nDEp5s&#10;WDJ17a0i4B4JLqzHfDXHYLu04MW6ZgGYeRWMZWJpJOYekupNUTAzjyHIUA9bhG2eQrebv/WasjHZ&#10;oVleCLEcndsQ7bgfjm034Mj938HBO7+NlvuuQefLq1nEW/j7DrN/IsHfqgfE3FPKnOMfw8s/0/64&#10;l9E1an8qM/WZKX5OekqpG9TeqaNM7670F59/8mU+zrXU599DxP9eOm6LEfcVEGQmWglFvRNMHExc&#10;y6IM0sk7lA3v4xPR9oeTsfPj1O1njEFvzSy4SgvgLlYAbTX6ykrRU1FJH5RSWknYqIC7vApeBdgW&#10;FsFVXAxneTkG+FlnWTkdylK01ubg4Fzq83lZ2HfmKBy+eAKGPlKM1NVnAldfiPSnzsPQRXVorctH&#10;h4aXCkvhLKnDUFkduuYXofOiHAx8Jxvx22k39tCW9NER9hBe6GyDNks9L7YjLvt2DF5MzwudVTOF&#10;WgG9hBL1ztj78u84ISVERz8YstJnRE3sC/clzCS1HEJoKqJD0xBooy1pPxPR7efilYYSx8PXl/z1&#10;lp9NqcmY5Xe2f7Q9ckPR/Af+klO/dXWRO7BtIRUW4WCQD3KQxtihLsEpfBiCl9F0uggvGv4hxJiH&#10;RkixZxBZsS7D3WrqeoPfCuSKh8aSRrUWkFb5zOaxi4DWucAbcxG/qxIDP5uJA+8ZjT0LR+Fg3Xgc&#10;qJqAvbVjsW/xWLS9axIGr5oJ55dz4f0+K/IfsuFrKoD/7hLEni4BXmPl21eB9CECjbIrtpxKuDkb&#10;iXsXwPGzArRePgVtC2eTNfJxpDwbLTWT0XrOJDi+ko3kWoLa84sILwuAzjkEEsLQAULJSxXmunqv&#10;y8aur4zDy1dl4ZVPZqH/j9mI3V9o0kynevNZPhPZaMch5J+BkKcMIddchF0XsSJ/i5W0kUrqSSqt&#10;Q2z4bioIeS9SDpZCsLrcLcUjBWS6cf+hvrGBZRhwbEgwM0TUDR+lgpS3rKEGzewIthGiemhclCXW&#10;Tw83iiDPHeD5wlLTRgFaYuJpaKCtGAdpaipLwo65bvUkCLqOQYwFXTbA6L2tOA2I/RObrXBlLGRA&#10;RsKLKR+KmXHBa5VEDLzQ+08MIO3YgZ7Nq7B97Wexu/F9aF37fvTe8jEM3flFDD74HbN2TvCVZYhv&#10;v4nQ8oiBhbSb4BAkQARpOCIKHuV9qcxiPJduleeyYopohOK8KoFdQsNxIcTVc0IvmBWbkjGsBlJY&#10;1nEeLyYQ0vDNHioxGlLXVhr9FxFvf5KA8hDiBzchsu82RHbdhNDO1Qi+vhyBl/+EwOZfwv3Mj+B8&#10;9FtwP/RleB74AtybPgX3nZ+E89aPYujmj2Dgpg+he8170b7qEhxdcR46V56NnpVnoWfFGehafjq6&#10;V556TLpWno6uekt6Gghx9eegfeU56FjF3zW9i8e5DP03vRcDGz6IwVs/Bsftn4Tnns/xvF+F5+Fv&#10;wfPID+B54sfwPP87hF75C8Kvr0Rw+1rC1W1kiLsJNQ+YBSzRraUHngeGXuK98n79LFsNXSUJ6inW&#10;vWQX0oTmtIaf1BsSI0yrLPkM1csXiUQMECY0rZoAIHxQz0Q4qeFNxf0ow3CmjKFhLtbjmIbIdlHv&#10;bCO/vgTX3kfR8eo9GNj7LGKOI6z/ggQZWgs+BBH8cFgyoGKJVVftv48BC+u43pu/TbtUG1WPC/dW&#10;k+DuEk0LZ9U1nwvClJcvRKgJZ+A2lWQ9jfPeFZisrMga/gu3cifeg/N13s5DCO9shuv5X6D33i/g&#10;wOr3Y//qT6L1nh+j79X15JvX+Hul7Ce8KGaJx7PhRXXU9P5kdMexdqQLOnZff0+Z6Dvtw3f2bw20&#10;sa3TvVGmbyuOzupN1UxICLzU+5Laz/t9nG1iJWKR71OvfwBB/yIEPYUIeacSZGgvvGPYvGjQh8ZT&#10;r85A9PUZ8K6egpYvZ2H/GXQei8dhKC/HrDPnL6qhn1yKoeIK9BeVob+glMBSjmBRBQJ5xXBn52Eo&#10;dxb6y/Pom+bi0JLZ2H/+VLRdOQPtn5mEI18cj/ZvT4XjF+WI//Z04OeXAd++AumPn43BC+rQVluM&#10;1sIC9BSVoK+iCK2ldGLPnIDOz02Hv74I8ZfKkT5KnW5mjdLRDhJSNGPWQxjJOOKyb2YyiobFzJAS&#10;9wlkFmNUahBCiwmbkE2kJHkMQUuYzrrSiAQ1oYN2M0nHP+Yfi6iy+HpmINw5C7HWWoTeXIi9t5bj&#10;qaUl7et+PO33v/9i1jvBu/9oe2hp7ryHbsi98cnlxX1HHixHgsY/MUAaJLQkB6chMTgZWtxKvSdR&#10;PZAMvEQJL3poSlhnB+jawGLgRV1rPiX6GWcCfDUTJ8z9I4pMd+Yg2UPo2LkI8YfnwHN9Ido/PgGH&#10;Tj2Z/DAbPZUF6CgidBRlEzZmkZJz0bFoJo6ePhWHz2YDuGgM2q6agLavTUTPNVMRWEmguL0AsYeK&#10;EXuBFXEroeg1VuKnT0O6eQGi35wDxwVV6C1X46hET24xOsqy0X7BVPT9YDZ8t1TSKy+lMq5GrIfk&#10;rh6cowSYndWIP1cJx8Y8tN4wEa3Xj0fozhzg9Vw2yOmIOyYg4jjJ3FPQmw+fawECrvMR9nyCZP17&#10;Ktp7qdVeoxLrohIIU+FImUpBSinawGApR0lCysioEymU48FkePtb8ELlKrCIuRENtCLq2Inw4KtU&#10;6G/w+e2mp3wUqfAgDXKAEGD1Ffj5Oz+VYCieQIzGg7qYCpJnoNFOx3gOjZMQZMwMCI1FyRgYtNDQ&#10;Dc9FwzDc82L1vgwrz7+nOK3NunarDGwDYsGL1eNiPEseygzbcF+loY/pnGZYgV6g9wD6t92GvXf/&#10;EC2b/gM9D/4Inqd+g8grK5DYcxtB9Ck+0y0EiO1UQC0G5jRdVwsuJjV11/Q4CVqIk2EJD8vLtwwD&#10;nwfvx+QLoderxTKV/AwJGiHFj8ToEas3ILgPSfc2pJ0EI8dz5JjHEeu8j7ByMxmmGV4CinPztRh6&#10;6pcYeOSH6L73m+i4++vovPvL6LzrM+jaeBW6N7wHPRsuRe9NF2No/flwrjsfnrXnUtmfBU/zmfA0&#10;nQnnqtPgajgFHkqwcTHCjQsQrq8zyyFEV9UhvGoOQvqbEqyfg3DDPAQpymHjWzUPAf7G17AQLrPy&#10;9mK+nsbj8vhN58Kz5gKTJ8e14RIMbrgMXWsvQ8/696L71g+i67ar0H77x9G26Qtove9raHvkO+h4&#10;6ifof+G3cG35E4JvLkdsbzNihzYg0X43AfFRJNybEfe/wvLZjlRkP+UIy51lRuBMsf6lFbfBtqCl&#10;A0wMTJx1TeXOOkN0MfASTTpZJ118DoIXB7/R0hkUGU89A+WM8fN5OtoQ7T1IPUWwCQmSFGBM8DC9&#10;BayP6vUxBl9tT1Bi1WFSAUV1dbjuSezvT4QXbWpmSb5lded9UPheSfi06jurkBn28rOOqodQMWK0&#10;YjzNINsR64pieDw7zVBgsvMRBHetxdCzv0H33V9F980fQs+6S9G1+jK03/Rx9D76SwQPUHcECcGp&#10;bl6HVjj3sn1awf1sCbwmW2y4kk6whD/KyN9rg/rO2u/Yb80967p5Dgqpy/xtlafKUdCuBICd/Hwb&#10;2+QmQugNdGq/Tni5FEEf65wnHxEF6mpBRW8W4u6TAcW+HClE8rEi9P12Cg6/fzwOz5uC7tJcOEor&#10;4CqrwRB1s+l9KSlGd2ERBgkafoJMIL8Y3uxcwsxsOOcRYi4sQv9VBJGv5sL/6zIzQSN2Sx2id84H&#10;7jkXWH8p0r+/ApGvnAfvpXXoWFiE9ppydJeU8fiFOFo6BYfoFLd8cBwCfyxG+kk6r4dp9wboyHom&#10;8pGNNhNQtLiiFb+pQNwT4MUvO0dYUU9KBl40yqC/FdRrel5o76IK1GU5KJGryW2jCSu0nREexzuo&#10;nhotH5NNzi9D6uB8OJ9dgL13zsPDN1S1/+kro3731y9mFWfM9DvbidvjK2ZOfejG3J/ff31Oz95N&#10;c+HevoCeVB1peQrhYzyV0ARoGQBNi06FSJrh0Wbox8SukDqtmUUaJrK60swUaeVyCeiVD50POknq&#10;1CqfCcJMQvu5Z8IkIzpURbhYgOBfa9D7uRy0nn0yWqsnoK+8CAOlJRgsrmHFroKjjPDACt5TWILW&#10;gny0leSipWo8Ds47GS1n8jdXEHg+Pg49V4/F4H9MROjX+Yj+tRSx9XVIbVoEbDwLuPY8hD91CvxL&#10;5rERzEVwxhJ4py8khRej7fLJGPzJVAQfygf28Jq6K2mIeH30IjRdO9aVi+DhCvjfLEVwM6HrDVa2&#10;wzNI6Rr6moi4ZxzCvhnwBarg9l8Iv+9zJOs/UpPReMZpOJNUWjR6iiORolbOC8VDGMUodU2lcdx0&#10;Tio/C0aoJzKv1mYrJIm+o/CtedUxqFw0O0RDFdHgLni6n0T3ntvRvX0jXHvuRqKT1+KigvcNUif5&#10;zXh7NB5GkAY6EFe8goJhpYx5PJFNiH9QGwtg0lEqL/VOyDDQvKjniJjBeyK4JAgx9KaVNl9BvpYS&#10;5DHMVf6tLbOHXsw98Dx8Y4JzKTqLeluMZ0nDYOCI51KCOjNYI8VKTxSRLniPPof+N26Ge8d6E9gZ&#10;P/o4Un2vIunYxzrZzro4YHpYFOyo6zOzX2Q4BSg6iSRKBS3RkBDLIqF7pZEwayhp+qriL2I0mlGW&#10;X3gvQVC9Ks+zrTxMyL0D6f1rkNi1DJHt18Hz0s/gfPr7GHziq+h98AvovueT6Lrjw+i65X3oWH8Z&#10;2prPRzuBpLP5DHQ3LkE3YaJn5Tz0rZiHfr46V9USUOrgbySErKohlNQh1jCHwvq8qgLJ+nKk6suQ&#10;ri9BelmREazg+xVUxBlJ8m9JnO8TK/n3qlIKFTRF+W/CKyoR4bFjPLZ/VTV89VXw8FXndTUS9BuU&#10;GK4OfQ2L0Mvr6yL4tDeeitbG03Go+Ry0rr8InbcQuG7/IIbu+xRcD18Nx2PfoPL9Hry8fw/Lwbdv&#10;KUJHViPRvQlp19NU7q+y7PaxXh2lURZ8EEpMIKimUPPZSljeiq9Smj0NDSYJOorZiisOi3Uspang&#10;JtDdzc+8fF6EWC2PHGGNibJOSPhcDYGaNiFRW1ONsqBEgGLJ8eBiw4pEPTRqm3b7tISVVXWVPxPg&#10;m7Ws+EZ1k1duWkWUbTfE34ZSYXN9AmW61mxzdB76NyPVugnh7Qo8vgaD936JsPo+9Kw6B91Ll2Bo&#10;5SkYWnMeem79OAae+wP1zuOscy2sh328Cg/FCu5XZmQ5D7oXAaAVDGwDzLDu+Nc23hhl+F4lPJ6G&#10;vqhTUoQm0ghvWlO5CZ8pL++4k1fwBiLpewmZf0Yw9AUEA5fB76lAyDPFLPWiXomwdyzvfybSvblI&#10;v16F4M2FGPgOHdFLp+LAnIloq6JzqlxaVTOo/2egozYb3RW56M/Pg6+gAtGCakSKShGqKYX37GKE&#10;rqaD+SdC+k3VSDxWB2ytQ3r7YiRePwN46TLgtisQ+8mZGPxAJTrp9LZVziYk5WOgsgSdldNxaOFo&#10;tL57FAZ+OxHJB9leDhUh4chG1DMJcR/tHB1tLetinPFMCMSwcy544XcZeEGmp8XkNTOi7/Sqz2gf&#10;ZRO1KKN7Gp33yQhpPbzoWARoP70u7UN48U4DhvKRHKiAe+8cHHqgEg/9KRvXfXXUG3/6Wta7M6b6&#10;ne3E7YE/FBQ/cH3OLY/+NTt64D7SX9diFiQNt9cKWhK0SBDiAyW0mIUTteqzgpQEKnyYClJKOcfy&#10;AWlOPx9W5kGa9PgGZmx4OQkJVWQH4aW1FKnXK5G6eQ56v1WIlvOmoKV2PLrKc9FdUIZeykA5FWnN&#10;HHir6+AtryGJV5ruxKEyfl9ZhO7aXFbOGWhfMhWHTxuHfaeejIPnjEf3B2ag75Oz0PeN2fD+uhip&#10;P88DfnEa0l9chPS7ToendC4i+WcilncWHBXV2H/qWBz4xMnovnESgvQMcFBjn2U0fnmIOmbRmZuF&#10;iLsQqaFKevLlNFaFSHfPQHxIOW/G8p4mwu/NhstHrzj0cUSivyIYbGQjf46imQ9UPgmP6ZmIU09K&#10;6dmKwihI9b5kwOVvw4ulXIbF2o6HFylnKnN6RunoQTg6HsPhLc3Y+cgfceCRazGwdS1Cex5CvO0l&#10;KlL1xLTyYgb4Gx9/b02xNkpQulvgEqSYCEpea5SKTLNM1ANzzBCoa5xCI6+ZOCbXiPEKeYAR1/j2&#10;m+5LF86XzP2+LbyYMuE1EbBkvHR8Td+M0ohpKQXNhok79yPaw3safJn19g3e137WVxqMqJOGz4tY&#10;lMZPBpLHUUCtnXskpuSAJomZFDPLIEljqJwWPGY6QU8/QY9ZwBLqYj1uIazKAL1iAnwTR2iE9q5B&#10;5I3rENr8C/if+C48j3wFgw98Gh23vg+t6y5Hx4aL0XnTu9B90/noW3cuBtZQoa4+HQONp2CwkV5W&#10;0zy4m+bCS0iReBoELTWEiHICBWF5JV8pWh07RriIN1QRXEoII1odu4Bgko/Ucgnr4zLWT/PekiS/&#10;T660JFVfaH4TX1FI4evKMrNwpY4Z4rF9K8rgXU7DQNH7UCM/b6o2EmxScj9CTXO1mW4+uHoegWse&#10;upoXomf1qehZexrv7Rz0rjsPnevehaM3XYLOje9F2z0fR/cjX0bvU9+Ea8s18O0gyBy4mex3DxI9&#10;z7LaES6HdlOxazaUZje5WL9cpuwTmuqt4SIRtCqjZijF+cwIyRHWsTCfuz/lQYBtStN4ZWQNUVCS&#10;rCckT9ZTGXL+LQPM+nQMSjKg8nYycj+JFYtmGXJtFhjolXsTjgQtOpd6HxX3pCy1igvTbL5EmvUn&#10;2knnbyciPS8g3HI3oaUB/ud/Qdj7CrrWX4nOxgsw2HAGXPWnwL1yAV8XsG6cjZ47v4ChV1YgNvAy&#10;y6Sd53LweF4em/WY4GLghfVXPUdmxfXj4EXXq0b1r24ngouExzRxLgp+ZrtQ/BHBxQzJ0QlIaCgL&#10;rZRX+Otb+Sx+gVDwMwh6TqO+LEA6SLuh4RdNzghqVikB5kC5WSAxcGMhjn5uMt48ZxR2Lj4Zh8+Y&#10;gu4LplNmoPvcmehdMhu9VbPhKipEuLgKkTJC9lwC9sWsu9+bC9x+LvDimcC+c4DDS+gInw68QSf1&#10;8QsQ/QtB8DPlaDtzNg6XT0Fb6Qz0lBegt7oIrQum4+DlY9D7vWn0LfOA7ZVI9uQj4CJYKLO7nG2K&#10;GRLyZFHknFu9LpZYgGK9H4YX63PrOxteTOZ4Ay+EJMJL3E+ACUwyw0iaiaQZu8oNlnSMpf6aSMCn&#10;3R06FYNb5uDRP0/EH7806vCfvpz1iYypfmc7cXvwupxLH/1rzubdG3OSnldJsYM02s6ZZtqvMuWm&#10;Q4QXEjQiWVTifEgm9f0o061melk0Hujifi4acreSs2l2kcYCuW+AD570qR4XJe6JsyLoPfoIL3vK&#10;EXmkBIFrC9H24WnYVzcBncVT4amsQH9hBXpI2t0VFRioqYR3Tg1Cc+bCVz0HrspqDJSVEHKKDOh0&#10;lk1FezF/WzYFHZWz0FFdgL55BJuFs3GUDaLjiknovWoaHB/Jgef9JQidTq+SEBQpWIJU0dkYLKzC&#10;/sqJZlr0vs9loet3hLanCC8HKpDqz2MZzEQoPBn+yFSEfbNM0jwM0Rj0T0VkgPekefvuKfC5yuDy&#10;XgFf+KdUXrdR+W2hHKICcBojq9WItUZNgoaa/1FX8FUK0AyL2PBC5SgdbBSkpYD+Ebxos/YXvAg+&#10;NBvBSb3WivDAi+jZdhP2PfArbL/5Gzhw5zfR9cjP4Xz+Lwjv2kAj/CiN/TbCyREqYXrCceUK8VBh&#10;0mho/Ij6UTpStsEEJ9KjNfEDRrlL2Uu5WfBipmhnxDIGUvj2tb/dpu94Dl28gRcqT/6t3hyFBYf4&#10;lQ0vGraysstS1LtDifG96QWiMo3Ti0/4eA+Rdl57Nz9jmdNbjPNaNZU5wGsP8GChONGO96A1f4LG&#10;u/fxfFTKIOSke3gNXTz+UZ5HM44UV6G4lTdNnEyi9XH4d9wK98vL4Xjyl+h/6HvooxEa2PQhDNz8&#10;HoLJRehrPgf9BJS+piUYbFoM1xrJIrNGj4tQ4qVoAUitx+NvUJbfUoQbixFpKELUiKZ5lyDcVGZJ&#10;A4UgE64vQ3AFPc/l9DoJIFFNBadokUmtim1kZTFfWS9PkDjhRa8xvir/TZjvI9w3vILn4XVEeHwz&#10;O2sVz7GK18NriDWWIMbjx1bxGKvYBhryEW/M57Xy9/zeV0/Q4e9c/L17VTXcjbVwNs7FQMM89Kyi&#10;NC5C17oz0Uto67n1Ehrj96L77k+g8/4vof2Bb2LghT/Cv30Ni/hOJDueMkHX8LOsIwRESbQNSQWY&#10;R3x8z+dv8QvChH4iK/w0qF4+Xy+ffYCimTuagWam9aoXUEOzghZjfGXU2TZMHRs2zFb9tKDFFhtu&#10;9GriXtQuKXbclSUaDlI8luq66qCGv2TIA/wlASwtEGvnfeyjx/4qUh0PIkhoGXjiR+i96zMY3HAF&#10;BpvPhnPVEnjr5/OZz+Pzn8OynWOWPRhiHXI89G0E99yBmGcP29sgr0V5fwQvYcR4bzFCk4ZWrZ4X&#10;9UbpWv/r8GJB2XDZSOzjWTmBtHyJeo4JlQZeeH4TlBzjfatH6Civ5QXuu4aG+ScIe69EzDkfac8M&#10;GneBi4ZNxiI4dDISXdnU/XQoHy7GwPXTse2zWXjtyiwc/fxUBL5fjtD3q+D4Qj719jS0LpyMnsoc&#10;uBW4W0jntYY24dwcOL5ZjORtpwDbCC9dhJieM4CWM5HefAZhvxptn56Bw2dPQseCqbQJdG5LZ+Jo&#10;cTZaq7Ox/5zJOPSlyXCr7bxCR7WDbcw5HV6vgGIMYoQS2TCNKCS8AhDLho0UG2SQgRcDMHxvg40F&#10;L1b8iw0vKc8U2r/ptCdTCEhjEdFxg4IXHkvOvxbv9U2jLa1E/GAtep6pxn3XzRz4zdVZv77um1kz&#10;Mub6nc3eHlhWOv21lTP+uLNh2tDQE/TeDs9BrJ/G2zsVUUKGWcU5NJbONgta4GJghA9ED0ZTyAy4&#10;WPCipDsaZtLDivPhmXFAQo4y6sJHAPIRYAg76p1Jd81AamshXOuno+ObJ+HAxeNwuHIyBkqz4VOk&#10;eU4JeguK0V1WhMG6Urjn0TNcWInQmQsQvWgJIpcuhuciKsszi9FDku6qGs99J6K3bBahJxd9JYXo&#10;LsrG0fKpaJ03EQdI9gcXT0DHqdlw1hVjiMcO5s5BsuBUeHJr0F2ch8NVU3Hw7LE4/NFxCCxlWTxJ&#10;Cj6YRyibTs99IrzRCfAFZiDiUSxQLlIDJOmB8Ui5xtJpzEfIczor/1doVJvY2DezsR+xjCJNpLwy&#10;9RYY5WoUI5UMPUpLOUhRUGEkabypT40czyaZTR/aMqycLMVj/W2AQko3ru50GnH3btqCh9H11B+x&#10;56bPYd/aD6L11g+j485PYeCRr8O/9Tf8fg0h7XHLSEdb+NsuKic3TyOFSD1MURCixvM1K0lr32TU&#10;OxUXTYAAjPvaACOAMtaGe428zrdu+o4HzdywUZgsLcW50CSYDh+t6WLgJUIgimh4QFONg/yMZapZ&#10;USo3/iamYYWoPEPNjqDXyzLXAoNBnkGdRwGexpIEv9V6QBqU0KpAVu6bdFozggia4V2s+68gMfgE&#10;Ur0PIn70DgT3rYFv21IMPvsb9D/yA/TefTW6br4SHc00ys3no69xCRwrF8K1fB6cy2vgrq8lmNQi&#10;RIMebKrO9KCUIlBPWFhVTPDgK0EisiqfhisfsfpcxFflUHL5HT+jhJoI2QSIEAEnpIUJKYILHwHG&#10;S/gIEiCs74sQ5N8BHi9UTwji8SOEDutVUsLjlfI8hBL+HSIs6ZhBQlGA8BHktYUbq3i9VfyMhqOp&#10;HNGmUgMtkZXZiK6goeF1JeuzkVw5m4CURwDKR2Q5z0f40RpSIR4jaBa+rOIxCWgra+GjMfYQZpyr&#10;6jDUOB/9TYvQs/pMtLO8jjRfjK47Pomhh74B5+P/Cc9mgszrKwkyG5HuuB/J3keRGtqMpGsP9Uk3&#10;H6Cfz4bAEE+aeqjgcq2H7SVZe/mXPx0mwGgdp7DBUZNUTVCbqYPDEMJqlmkrBpRZ3wzgcD97X/t9&#10;imKCbY0B1zAv66VxPDR0yTbMc8XVC5L28XtrCCWVGmCTIUCHdyMx8Dwih+9GdPdq+F/+HVyPfBOD&#10;Gz+E/gZCy4q5BNFqs3hofDnLehmfiZaoWFVLEKSDdvOliG3+FaHnSepZDTezbiYJRQrW5T1bCRIF&#10;UXIa2FKMsN2Za7UB5u+1u7duVpm8FVwkJrkh20cirYzF6hULmR4nK1+PyoUAQ6hJpfdz/8f5eRPi&#10;oW/SobuEjl4ljfJs2oyZBJopCHonIjo0iU4TncA3sxF4ZCb61k5B/8oZCK4uQXLDAuDmU5BcPh/O&#10;75bi0EVTcWiO4KMIAwW1xmFtPWU6Wj48keBDiH96IZ3Ms4HWs2lPTkfwpjp0fm06DlwwFkfmTkBr&#10;+SS0E346q/JwpHQW9tUq1mYGhv5AcHm0CiktrutgWwxMRVCzYQNaDoC2yk29TvtmwMXYMNkyDfFQ&#10;BCuyexITD2PBiyWacSuw0YgEf2dEDj6P6Z1MOzGVkD4Vce84gim/4/FAJ1+Skm1U+IVrGlLt+fBv&#10;K8Xzzdl4dtXsZ/74hayzMib7nc3eXliV9+7tTTM3H9lYmPa9xAep6cauSUh4NDtoImKhcayIyoqr&#10;oR9rGEivBkLMHHVL3g5eYnwgGu9M8rfwk75Jtkrgk3ISXjpIny9OR3t9FnZ+PguvnjsKe2qm8vT5&#10;cJTUwlu6BJ6yRRgsKUZX4SxS81R0z8mG/7J5wOdZWb95HvDtS5D86jkIfHwO+i/Jx5HFk3BY46d1&#10;09E5fxaFtD1nGo7Mn4JDJPjDC2bys0IMVRaiPz8XjmwCTA4NTQ4NTkEFhoqK0Vk7HW1nTcLQV2ci&#10;2pgDvEDl3UZido2Hn/Tsdc9AyEF4cRYAA0q+NAspzcZynsJ7/iiSiT9RFRAEUmzIauz0Ds2CZ1Sq&#10;erW6lRXoag1XmMR0FDPcI6VjAwwV7Vs3fWjL8DaskDMKiMdJRGjkwy6WdxvL+gW4X16Gw7d9Fvua&#10;34W29eejc/059IgvwMC974fr6a8j/OZfkGi7k8/xBRqLHfR6NZzk5NF1zVZeijCVlNbbUb4VqnVK&#10;BmoIGOqqV2CrNXwkgNEeMgRveyOZbSS8ZJTmMXiRj0kzYsNLNEwRvIQIZRp3l2HRvvyI9x1J8j3/&#10;tn4vWFRSu7S5PolieSL0kCMsd2GL8lckoRwiQ/ySBtJ/GCavyuBTNBp3wr/jBrhf+QWcz30f3Q9/&#10;EZ2bPoq2W96P7lvfg8GbL8Hg6jMwtGoh3DTMvgYFzNYiuryOxrzGiFayDpvhHnp1lAjBQ+vwCChi&#10;BigEGBR6f1HCgQAmYgs/CzWxbhJQggQMDRtp8cFQo3LXEDyaCB6EkAB/bwCmUd+VGfgw34+QEMHF&#10;luO/077qcbGGp8wrP/c3lPCcRQQdwguhKFqfjyTfxwgskgSvP8Hrj/Oa4isrCTJVFN4vjXGQHq8l&#10;Whizjr+tYblYq3kLamSYBxoXYqDpNPQ0no2uNRega/270XHzB9G96bMYevTb8D73U/hf/QNi+5vo&#10;ET/INraVdfIgjUIP0qF+1ksX6xexhQbV6juThPmedZTPNyqwYP20jKvqIv+mWDPHhsWCmYyhN/V0&#10;GFoMuFBUywUwZuhIRly9DQbQgzymm+dxEPIJFokBVrJ2KEdQ2rnZ5Nnxvb4MAwQzx0NfR9/tH0Xf&#10;+svhWH02fKsWmCHAyHKW5dJ8pJYWILaUz5LlNbSSkNewBN67PoTEazdQt7xAh7GNbYPtMEXA1nl5&#10;TZptZ2LoCS/SI9byIgKYYeD4d8GLcbA0VVrBwqkhnstjzmUgju1dw3iSeELX0MXP3+T+j/I5XY+o&#10;+4sElQsRHpyDsJuQ7Cs0szGjshEEGM0+Sh3KQXJXMUBDjVdrKIuBV5YATyxhvanBoc/OxI7TJ2N3&#10;9Sx0lJagrSIXR+ZNx57zxqDlS5PgX10LPKvho3chedsZcP24HIcuGYvWhRPQO4c2oIz6nPBytC6b&#10;+n8WjrxrFoa+U4j4rVXAa3OROJqLhGMWIn7auqBiXSawvvHanLRlmd4XsyyAHHfaMpPLTMCSgReT&#10;IsQACD/z87MMvBhgGQkvtIlpQpFCMeCbzN/w+L6xPD5tqYBI55DDz1czO7d3OnxvTqXTWYZn63P2&#10;3nTNhA9mTPY7m7bNNxVWb7+jrGHXHWWeoaerkT5ch/TAbMQdhA8PoSU4jjZjtElEZyKoBSymS4zC&#10;BzQSXgzAiFY9fCDH4EVTyPhwDPgQbggucI2hVzUW6fbJSG6bjr7bRmHXD7Kw+d1ZeGPJOLTUCWBK&#10;4CxeAH/RYrjLajHEv9uLZ6ClYjI6z8qG44P0QL9UjdR/EmJ+fTHw24sQ/M8lGPxqFQa+UIL+Txeg&#10;5X3jsO9dJ2PHGaPxxmIee/4oHJgzgZV4JnrZAAYESYXF8BbSoy0iwBTWwJNfiYHSAnTUTsXhS8fC&#10;8bMpSNw9G+kdbGTdfO+ejrCLHsIQgUXw0l+AdG8FkgML6WV8GMnIT2m0N1KhvErpYoP3UtlIrdrg&#10;YoGKBS9SAFIKMtOClygVhQ0wVCRva/P1oS32ZnuQNPJGIfNvfp2ixU4HqdBcfUh370B4+03ooSI9&#10;vO58tDbNR09zDfpo+AZWV6H/lnPheODT8G3+OcK76hFqvZ2N9yU2yH00GO1IRHsQiw9QYWq2g4dK&#10;jEqUSl2QIXigLaACJzaYuAQpMku5KYBR8GKD1Vs3G17o9VIs42HDi6ZvZ4CERkNDRpYIXggxPKkO&#10;qfOHef5IRqTYFdCrtVnCJgmaykXKmWUjqIq7qFhpbJS9NUQv2bWLwP4KkofoMe7aiNC2enhe+AUG&#10;H7saPfdcia47LsLRdWegc/VidDYuwkDzQnhXLzKLPPppuNXrEG6oQmx5JRLLKCuqEJcoRkXQQolq&#10;aIZiIMYM05QaCRFOBDAChOjKXEqOgZhoQx6/I8Dw+zD305BRhOBjgIefRxoFNQX8ju8bCBk6DqFD&#10;PSvhBgJNRuzel2i9env43vyOBkS9NgZQMlDD70ONReaYkhCvx1px2wIsnXdYdLzS4+AlYkCt0oCK&#10;XiMr9HkNkvwusaKC+2mBTMGbIKyasMc2vWoOepZXo7d+HjpWzEfX6jPRc9NFGLjjvRi69yp4nvgq&#10;/C/9lM/jr0ju3Qi00yEYJMj49vJBa4izk3VlgDXEyVqmvCk04hq6MXFRw2LghXXreMNuG2cLYky7&#10;Y92TmN4WvgoSJGZdn8x3VuAqIVq9LQnFQnWxDhF6vaxDg5uRPKpA3JUIvfB73oNiWt5HaLkEvc1n&#10;mRinofo63j/LhuUY5/NOLM1GemkekstZTrz/oVVnob3xQgw++GUk961nG3yd9ZTQBg+bCc9JPUK3&#10;hHVa9XwkvFj3f/w9vl17+9vb34YXlYfyvHh5Hg/Prl4YxduwfNkuEwRGlbn0l3plkinCFrbTt7gL&#10;Md8fEXF9EUHHpfA5FiHkZn3zzkSYhjvpn0xjPxNajdrMau3KB7rK2BYJMB21SO+iE/BQJbqumY3d&#10;75+AN0+diIO1OThUrWzp2dhVNx4HL5uC0DVzgLWEl6Z3IfGLU+H8aDnaFk8jsExDL/ftq85Be9UM&#10;HKybgMMXTKWNIIivop3Tgo97K6nXeW4XHVXfeNoqJaWbgLRrnAmBsCagyHYRQAguGnUwgCI7JnDR&#10;d4QXe2q0QMUsQmxgRXICvCh+1EyNtiDJghfaSv5e0JII0KkPWyAU7x6DZNsM1oO52LEh33nXf05f&#10;eucvJ8/JmO53tl13ln1i+13l+1sfKUdsF4m3dy7ivQSWARakGTLKQjzC9xRRp7rCFHRrz3HXQ4G6&#10;ucxD4+uI2UaClygfglbWjAesz/SdAAeDmvPPyntwFmIvTsHAuolo+dE4HProeLScMwpttZPQlZcL&#10;V24JvGUL4K2sQ09pLlrKJmHf3LFouWASej4yE+6vFyD16wXAUlbe1RcivY6va09DdBmV4s9I2d+c&#10;jH2fGoc97x2DvReOweEzJqJz3mQTF9NdlUdIyoOzstwEAjsJLp78WjiKytBeMQM7ThmFg18cBU/z&#10;VMRemgEczaahm86KNo0AMw1JF72m/lIkehZRyVyOZPB7bLgrqEyfpMo7wEZOQ0+fUCqQZpR/0xRT&#10;2Zi8Lmz0Vs+EBkekHDMBrsaI0wKLPt5W9/DzY2JvttKxIMEoYx1GIzdh7uej4hs6iPShe+B94afo&#10;uO1daGuohKOphF7gbLhXzqTSLEcvlefAbVehX57i0z9FcO86RNseRrJ/C5/tHjaqFsJJOy9Pyb+G&#10;+BrguRQMw3MIXkgRacKLZunECDBGsfLa9JUNL29VqNa1m4Aa031Phcl/GpYiZmTghWVFA2TDS8qW&#10;TOyQelcUGxMmPEnkkUaSKQQjMYQiLHseWgm8WImRCrupGHpYB1upMN9AquN5JA7eh/C2dXA9fQP6&#10;H/wVjt5GwLvpQ2hTkO3Np6N7HY0sAW+wsQKuxkr4m2oRJfjFG7R+UjEBhQZdM3mWlSJ9YzmSlPjy&#10;ChptGfdSAy4jxcCLhNAjcAjXExBWKjaFnjjBRRJtyDEAEyVIKO4kbgJt8/hKL5XPTMNLCTPMRMVP&#10;0d+xlXnmGLFVeRT+zdd4vfWZJHnsu8z33D++Mv+YxHicGM9rCa/BDF8V8JoJMQIm00MkUW9MMY9t&#10;AUzUAIyghRAnOON9C9oSK8qQXFqO9LIyMxMqYQKFaTj42/BK1b0SeHj/TsoAy2OAMDi4ej6G1i+B&#10;Y/1Z6NHyDRsuQvemqzDw2LfgfelaxHavRbz9QaQGnmG9fp1gvZcg2kZDSRAlTGjhylSUhjVCByGT&#10;o8jMhOM/e6DTGlZVrVR7ISoLglXH1B5lkFlvLXix8EXz2tTHaL4jlNPCUJxIRZQV+YBpH8ED98C1&#10;bSUGn/sFBu79OgZv/hSG1l6O/obTMdiwCM7meSbmyS3QbSpDam0R0o05SC+nE3QDXwl6qfXnsR1e&#10;gEPN70b3Ez+i4bqPYLTf9OwIHgQpZoVwXvvwApgC9RCv2cd7+O+CF+knnUMzv+yFQlm+Ko+4BS/q&#10;jbIAMMjfOiitbM4v8jncSv3/KwS9n4bbcRaCnjLKNIQCkxENTUYkOMm8D/tnIO6lk+jJpePLOq4p&#10;1V3FwBsE4w1l6Pr2bOy9grp8ySwcnJ9LgMnDnrJpOHTmLAx9sgTB79Qi/PXFcH6kBj1nFaG7Lh/d&#10;FTnorcyjZONIxQQcXDwG7VdNQfAP5cBDC+iQ1iLZWY7UIJ+BZ6oJj1DwrIlP8WriyVjqiXEGVBQi&#10;YbLnqofFJzuX6XWh/VPPjD01WqACD+2k7dBzn3QmtMKEV5gFKnUOvcrJt6Zbx7W8joamQhMNxIDv&#10;1fOTaKet2VmEg3cVY9PPpnXf87Pp193+81l1GfP9f3t77ebKb2+7paq//3lS7uEyxAdmU6lPREo5&#10;W1ioaQXk6sFQTNeYYMUjIqV4NQzEB2yIUt1keqhW74oekAKeYmaOu7IK2vCiB8h9HPxt71RWUFLv&#10;4VlIbi2G785s9P9hBtq+MAGH3jUWbYsmEzBmo7skH53FeegqLzCVsnXudBwmhXdcMAVtl09Az6dn&#10;IvjzKqQbzgQ2vQuph85F/NHTkHziFEQfmgf3uiI4rsuF43u56Oe+h989BkdOOxkH543GoTnj0Fqj&#10;VUhnm3MMlpaaRb7a5k/H66dp+YBRGGiajNiWWcARwotzNu+BlO7OJsBQiQ/NQ7zvCkLN16g0l7OR&#10;P8SGu4uNeYiNmx5RpsfFZKuUx8aGT9NKkdGnIj2mLKRsLKVqy/GA8jabdJMt2nWEmJ/TaGs9lXiU&#10;ik2zbvo2I7azAf0PfArta9jQ19DgrJanXgjvsmIECHzOlYvR3XwBOja8FwMPXg3HMz9C6I2lSLVt&#10;InA+z2e7jQ1rDy//CM+hgFjN8uD9Uamb9VuiVPlRy9s1kGZfCyFD8haFyj/1kS1mN36o38rkmHWC&#10;pDxTCtIN0tWUsPy0pg7hJUpQMzEtEpan1mNRfFGU+5ggSu6v9XgQGaLS4TX30uB1PIcUQS70ygp4&#10;n/w9PA/8BEN3fAM9Gz6LnrVXmuRvHfU0nqsWwdE8h5BXjiGVUWMxQs2liK0hlPA13kgxRpyiFayX&#10;FxqASdFYJyhJGu+EvjMAY/W0SI71dthDOupdUU+I6S1Rb0sB/86AAyVugnEFIPTQCRzJeir3vyvZ&#10;lNmZV8nIz+3v3vp9ghIX8FAELjawhM012b051rUqjuZY7xHBVzAmMItTYrxvifmbEBPTvRNWIoQ0&#10;gYuBMb637pnHE8xwnyAlwN+EGqrgISAO8rWnoRodTfPQsf5s9Nz+Hjjv/xTcT30Hoa3XI757PT10&#10;GngtfeDaQl3VwnruogEIsw6yHsZpgFmXlGCR1YkVi3+pQqqrToFagm0zRMvPBOG2AWZFVD0UIGjt&#10;KvXgCVy0MKWphwk6AwG2J9cupNqfRnD7TQTf32Dgnq9h8NZPYHDNuwkp5yO4agFijQTdhloECWbu&#10;hgrWoRKEGxVozefYKFiczXY3HQHWkYgCm5suR+sGwtrm3yLRTUBTzBr8bA/WsJCZJceLMwH/EtPG&#10;1AtiDxtZPa+2/GsAYymPYR2UgRm2RDMJICPWDENrpqE1jGb1upjPpQsEMFBOnkMsWzoHkfWI+K6B&#10;z/ER+JwLEfYQyAkrETq/IW+WWeQ36ldm8klmRpIy88Y06WOIDmN7BfDSfPgIxkeunordZ03AnrlT&#10;0FKRi7byEvTOr8DAkkI4zyrE4Gkl6JiTh46KPPSVl8NVVQNHXRnaKmfwN6NxgHq/75rZiNytrOy1&#10;dJ4raYcI1F46p55J5hp0TVrGxko+J+fc6jkxQbgaPjJOOu0gAeWY3aONM2saBQkoZmYtYcWnIN/M&#10;kjiZY2r2rVkXiTbQjokxnQE8ribFJOTg85imU0BTtAMTyOMzTS/U0JOFePG6Gbj7JzM67vnZtP+8&#10;+zfZkzMm/P/m9tpvqop2bqy6ofWROZ7gbj5MpegP0QtzkPgy8GKtEJ11jDqtQCUCixGr98V6ENzX&#10;gI1eLbEeniVK1KPvrX0oLsLL0GRggA+nh7R9oBB4vRKJh9QVT4D47my0XjkJLaysh+umoGtONgbn&#10;FWOIlbGzMgcHilmJS0Zj75wsHD77ZLRzX8d3CxFeOg+453TghXNJ7WcDb54GvLIQ6Udqkd5QieD1&#10;Oej/0Vj0Xj0JR686GV0fnIzOiyej9bTJODJnMtrmzCS4zMC+U8dj53tGoe0nY+G/eyZSO+kJdNAz&#10;cM9EPEBY8mXD4yqB33Eaws5PstL+gsb1Hjb+V6koO+ihKaBNMxLkw9GDMQ1f8CJwscQO1h32lGyl&#10;YYmlTP7OJr1ki6V3hsV8RgjgORImLwONd2AX0u13w/fsT2ior8BQ02JEmzX1lgZZnj3LPVRPY11/&#10;Co3GGTjafD46N7wffXd/Ee5nrkH4jQYkj/Ae+5+gV/IqFWsbj+vgeby8ZwUHBwkLUWhpgXhSsBbj&#10;dfA+zDXxgijHK1PrYi0lyV2tXfSJBT4UDbjJs1QQLumZ51N+CZafemJolLRejoaKtGSAPGV5h0pH&#10;H4tReeraYr287yNUUm8gefQxeu43I/LyX+B/6qcYvOMz6F/7QQzR0+2rp9fbcA6947Pgajod7qZT&#10;TKCpm8bUu7IAgaYiBAgUkpDAopHgKtEwigEYGiSWoXKqCFwSLEuJwMYM2VDsIRwzZEMxAbfHZHio&#10;x5bhIRsqewLMMMSwjZpeFyvA1+qtUQ+LJTaAxAkg1v76nfVbffa3vh/+/Hh4sYDKvq63wotEcGYN&#10;JVn3HVNuGb7qvm1IseJ3hu8txHNo1lOI5Rsm/IU1i4rwF1mhWU9sq82V8K2ugrO5Bv3Nc9HVtAjd&#10;q09H+/p3oefOj8PxyHcRfPH3iL25EunDhOveLdQtLaTYAVYILSCpnhIaVtU7NSe1K7WzGOsWAVti&#10;TftX15w1JGSGJ1kRNaNIQbHKkBvTEKjqc0r1z4tEqBcp1354DzyKzudW4OhD16D1tqsJWFdicN1l&#10;BK9zEFixgPdeSYdKAMt7WWnFFQUbK1i2BDrVFZZDvCkX/qWz4VpK523N2Ri46f3ouedq+Lctp37c&#10;SsDqZ3vwsZ77KWETaxYlbClPlBW7o54PXV/QvNrxPJL/KryYFmh0kNVerd4qSwzEEVLU72PghcAn&#10;kX7TZ2bo6piTxueAPSz2R9hklyPs/SqCrgsQ9dTRNrCO+cYTXLIQIRAkgjTUCpYNjibYyODzb/c0&#10;PtMiYFcd0vfORf/Pc8ww0d6F49FSNpPOZgn6SmgrivLRVzzLkpJs/iSXnxWgn3DTQee3Zc4k7Lvg&#10;JHR/YxpCtyi2RkvJEGBc+QSKGYQGOqcEhTBtWYjgEVUMCp12O7bTEto0Y+MsO3cMaDLfa3/7N/rc&#10;9MYY26dRB4KYhqMCY8w+9m8syOF77ic7qnWONBs37R9rRjaUeReBfDqd1Qi+Xoqjt5bjod/lRDb9&#10;ePq6+66ZnZ8x4//3tq03Fs3cta7sO3vWV+7xbqtFor0KCWcOQo5xCA+OY2GON8NGCVOQokY+NL2q&#10;oA0dClgseLHE6gJT4afUFSbR5/xNWg9bi1SZrjTr1QTv+qfwu2lIuWeZ6cjpoyVmMcX0K/MRuasG&#10;nusK0fHVKThw8SjsXjQKLVVT0FtWBIfWuygoQU8BK2hFDpwLs9F1ygQcOpf7fGIs+n81G8G1ZUg9&#10;s5gssYSV/1RLXjsFeJ7Hf4yK9a5i+Bty4PnTDAz9YBp6Pj8Fh94zBm+enYVXT83Ca+/KQuu3JsDd&#10;PBOJF/ORPjSLXvtU3uNkhINT4Ca8OLxV8HovQyT4feq+JjbSl6ncjtCuuuj1pZT6gY1ZTp48pIx3&#10;Qs/EiPHyLHgZqWhGyr+ynfhbeWRxemRRo/Co2ExytVYTTBh+YwX67rwavTTYgRVzEF9RjtQywuNy&#10;de3TA145B976eRhaMR8D9Ysx2HQ+hqhU++/8IoaeugaBbcsQb7ubx3qJhmI/0hF6oXEqqgTPISWv&#10;uBKeW8rMuLy6lQy4SIxyHCnmc92DJfrUghfFG6iLmlAkIZhYU8B57EyvlbKaRhLqoWH5ap+kk4qS&#10;3mr0KOviTqQGXiC0PIjQrmZ4X/gNXA9/A67bPgzH+ovgWXMG68BCer01CCqvCY2vehEUwxIitIRl&#10;fGmYY5p+3ESj2pRPA8y6RQmvkuTS+Co2hIBBwyxQia1U/pUS86peBhtc3g5ehoGgMCP23/pOs4ho&#10;+Lm/jq/AWVs01TlC2LDF7qGxRWBgfpMRO1bF/lvfvd33McKEIOnYcUwszcjrsq7Ngpdh0b2ZHhUz&#10;tCWIs8tCMTSF8BPy/E2F8EkaC/i+gEY807tEOTYstpxlt1yJ92p4PJW9yqCEwFjKY1QQJqvgaqyF&#10;q3khHGvPwcCG96D/9qvgvPdL8D99DRLbGpFsuQ9p5foZOkjFryBaAYfaHOlFhtf0nghSLLABjb/E&#10;JIeUsC4Z4y8YNqAQNtCgdZmozNiG3DRIdE4Gd6Bzy03YfedPsPemL+FQ8wfQ1XgBvKxTwca5iLA9&#10;xZbR2VmuoSGViYYHqwi8tUg1zgEa5iBJoDFDjixD1/IKDDYSXjZeBccTP0T84EbAvZNtymHqvWLM&#10;1Ja1yKWBF4oFKYIXpQ0QvBAkRoDLvwYvVrvkCTOi39ptU8fSMS2xeogtkFFvj+nxkU4jzFhOmvSc&#10;vmdZo4e/eZ1q4B4kwr9FxPMxRFxn0D5QB3sIDd4sy6AHxvL9aDqCWQh7CDC0PzHPRMQGZyB9pBR4&#10;qQaBNaXo/uIs7D9vHNrrZmKorBzO3Er4sysRzqtCpIRtVz0uRYUYKilCd1k29pWPxaEzxqP9sxMR&#10;Uh6klyrowPHVPRvJ0BTCEsEipKzxEwlRYygWvJh1ikJ01o3zLltmx6hMNL0jJshWvSvGsVfPiWDF&#10;EjPLiLYvSduZ8NOOBiiEl0TQgheNZGhoyIxm8BhmWMk7jsel3TU9LoQ42t6YbxJfZyLQNgMplkHy&#10;hfnYsnRGbNNPpt9978+mVWRM+f+9bcu1xedvW1b8/IHb6Nm8VkJ4KEc6lMPKNQ4x5wSCBY21awqS&#10;Tj4sSpoVCS4+PDcfhB4SyVHBRUb4cBOkS61hYcbwvKRMjwKTrN4ZCFbcWRQ+WI0HSgg1UNKi0GRW&#10;EE3LnmmmHqf7yoB2kvGuWuCZWnhX56HjW+Ow7/1axGsCumsK4Ciuhi9/riV871EWXpJ4Rw2J/KyT&#10;sO/KUWgjeHhWViBx32KkXiK47DkDOHQacGQRjz8XOFwFvEmj9Ewu4vfQm27OxeAfpqPt+zzGN8ei&#10;5Ydj6IlPQ/SpbOAg6beflZ3loCDmkG8ynN58OH2nwh/+LBXbUjbSR9hIWwgwDiS0IjN1oibIKJW9&#10;AlANpAhYqDQtJcqGThmpbGxFYymMf1bpWJv9G1s0lTOSDCFEpRZIa3aNFqjro2ewE7EDd2Hw4R+j&#10;p+m98C5fQiVLhbqU5b6U3qCmbSr4sr4aIXrA5rV+Adzcr7v+AnSu/zB6Nn0Fjmd+RSBoQrT1PqR6&#10;XwR8+2gounnD6i5WYKEGciyAsRSprfj4nsrPlAnFTBGn2tM1Wzk4JNpHn2eUoxSi3lMhxjUUJHDR&#10;8egxm25rGpi0FlPUjI8QAc27m8ZrC4IHb6cHuxT+zb+E4+GvoP/WK9G/5gIC2UIMrqhCoJEesaBi&#10;eS69YD7fRoJq02wa4xwaFRpVGpYEDYzJZNtQQS9ZBj2bcDOTv5vBctF75T2xDLqZAs3jWaBgGXbL&#10;0A+DgkTgYIFAIX+bh1CjenMKDRiY3gnN9tGQEt8fExly09uh4RcF5vL3Rqzzmrww2off2ftKgn9P&#10;DCANi4lloUSOycjrta+Ff1NG3o/u1+55Mgnw9Mq/owStAO/N21xwTDwUHyXAstS9xxoKWPaFBJZS&#10;pBQjQyOu4NXkqmpoCnaEbdikfVeyvFWVBE1Nya4jdC6Cs/E09Deeib7m89FPkHFu+gzcT30P0ddv&#10;RGLfJqDnNeqfI9QzXYTZQTYS1pFMvTT1SXUwY5gTcfV+Drc/U2fZTtWDaOBAuYXYfhH3Uwf0Idy9&#10;HX3bNqH1od/h0C1fxpGm96F71VkmkDvSzHtYSYdsxVSkl01HculsxAkzUbYnzUKLLie4LJ/Pz3iP&#10;9WWIN9fQUajD0RVnov+uzyLw6vVIdz1BHdzCOu3n9USJE1awf5RtRz1CVnI8q8dW+WxMegK+t6Fl&#10;pD755zbty/Yph8PAi7qqBDPWpkPZ5WLDjIklyvS0SAy8qFypz0wsGgErRqcpkT7MI7xEtbcWcd93&#10;EHa8G3F3NWGF7U1DLoqJpN0IO8bA7xiNgOskM4Sk3hCtFZfsmUH9zTJ9sg7O3xVi3wdPQteZ0+Gu&#10;LYM3n/ViZi3i2fMQL5oPX0E1BvPp4FaWoHdODvbPH42jl0+A6xfU4Q/W0TlmHRuYRciYhJTW2VPv&#10;hwkc1hRmnsudidkkZCgGJWrymY3n/pMtR9s7BQkvwYrXrZWhlQrEpAMxvTSyfycZu5cUsGjYh8Cj&#10;90kCSdLYyyzEFEPK3yT1O8GLW6MRspW0tYIbgo/OoR6hCAEv3D+VOpa28dUa9N1XiW2NOa/d8+Np&#10;l2RM+f+9bfN1JR976bqig4fvoEdwsAYJZwlJlA8nzAL0TIWy36aHSL2D04ABNsKhKYCTD9lJSiUt&#10;izSjfGBaYDFCWlSwU5xAYqX+l2jRRU0L09RoPhzBi93Vpm5C0SoJVYG8cUVY80Ep+2BSMSWDrGjd&#10;xWbZgOTLZYjeXgTXH2dj4Gs56L+8AJ11eejML0RffimGCioxZF7z0E/S7po/G4fOmoh9l55MSp8C&#10;5y9yEVhHBfFELdLba5E8TGOkJQkGKD08x1Fl0qXhfrMM6RfKEHuYinVTDnz3TEf0uVlsNLOBrukE&#10;N5aBfyLvfQLpPBte3zz4Q1ciGvsFG+a9bNlvskHTy6CClIG1E1mpMVueioyyvD8ZXgte1IVtGfXj&#10;lY2177+ieKzf2K8SpXlTcJ/Skweo2DSVVNOC06EWxNofR+Dlv6L35k/CS28xWr+YipRls4ywJ3Bp&#10;0AwaBZQSalexsdNohOvnwb3yVPSsPA8dqy5D14ar0H3PFzDw1I8Qen0ZvaN7+Nw2UwnsoYLv4pUo&#10;oRUhxvQ0WV6a8dRYFpqFNDLZlyUjla6lRC3PTsqQ7wU4PCq/Nt6xhqZSceV78dIbJrRE2ljP+Ax6&#10;nmZ9vgvBN1ei99HvELQ+if47PoChmy/CUPNpcDYsgKuBSpBGw0eD7aeBDdfnItaYTa94BuFkBg1l&#10;DuIEEhOnYgxOFeIypqbnI4dlM5NlNItGPZuv6ukQXLAd0biPNOp2T8XIz44T07ORR9GwjOCliEAh&#10;eMnEwxwDBoGIeoX+sQQNvBz/99+TkfvawDUsw9f6j+DFBhgjpjeB37G8goQXgYqAxRb9HWzUcawe&#10;nmNDbryeOAEmvlxBv5Us/1p+r/WaVPaVFEF1FYI30gtfMQd+TVFfvRCuxgUYojjWnQbHrZfAfffH&#10;4Hrw2whvXYr4wTuQ6HoSac3aUeK7JAE7PQTNmIsS6mOsi0JpNR9blHhNdc5yMDQUw/pnPBHuF+f7&#10;SBAxRweina8juPNODDz5O3Rs/CyONr0LvY2L4GtifeE9ppsJMKwriZWzEVmaa4bENJ08wWsXvMSW&#10;1yJEQAutriGILcLhVeej676vIrp/PfXNGwTxXp5XPRqq/xoUVVZovuNFqr1YQzu2ZNp9pg2N1Cf/&#10;eDMti0I9dQxerN4XbTqMLfZxrXOx5DLgYsOLARhzfqqBBP9KBKiH+nmUgzzk4wSGGwgqXya4nIGw&#10;rxTR4GSTrC3qmYCYaxKiLvWAjCdUEBJCE42NidPmpFpLAS0UfOciuH5aiO7LZqK9YjocBawrBQsR&#10;yWE9yJ2HfsJMX1kFumrycWjuOBx+18nw/kcuEjfRGX5pvsnoDofiFicBhAqNHqQJCJDQOQUdd5Mh&#10;nrZJ2eNjEdo0wYub+t9JB5s2SkCiSShRQojWJ0oScAQu6j0xs4h0/X46+mZGlXpUCESZUYhEgHaT&#10;vzG/I7ykaQdNDKjiR1kGCQ1BmaEjdRKMQ0TJ/QK0RbTBkR2FSG5dgq5Nizoe/u2sb934g6IJGXP+&#10;f2d77Ya8ua/+uXTlwZvLXO6XSaP9c1jgVChOVhQPYUIQQWOdcvB1aCqSg5ShyfyblYh0KOgQeYZI&#10;iSHCS5iih2m6xggucdJrwqUHrmyBhBfzcPSgKJlxRBOkpK43PVB1s5FM1VsD9wQKK5JrppmGjE6C&#10;xRuVhA8q4uYSOH5ciPYrCShLJqOlbgray3PQWy5wyUd/OSt1RQGOVM3CgbpJOHD6aLS+fyz6vzMd&#10;gRtzkbqvGOmthYQiHreH0KLlDxxF1GV830eQ6eDfBwqQ2DkL8Z3TkD5McOvmtQywUvJerOjwWaRh&#10;Kk//5YiFf4B0gooGr7KxdtAoD1K8xlszU6Jh9RgIXqzNUhI2vPB/GUVwvIL4Zzchii3qxRgpUmhS&#10;LnEq3hA9M/pt/JyGPtqBVP9LiO/ZgO7br4Zj9WX0ws9AYPlcKlZ6uUoJ31iBAMFFQxLxFTlUvhoG&#10;UAKzBXCuOhWD9Wejp/EcdK09G70bL4H3fnqLz/4n/Nvo8bbS49UKyvHDSCV76bW6qPwD1Pv0YAky&#10;VlrzmPEcFXiohSH1t5J/xRQYKQOhaye4aAXnWCwMpYSXQZFCNAGWBJeksq5G+uhIt7O+7GRdeRbJ&#10;g7fC//r1GHzihxi47/Po3HCJSV3fv3o+nKvn0nDW0XDSa+erv4lefKPgxTLKkYZcRBpnIUB4Cak3&#10;RIaaABesl6evWUGZac4y1PzezAYysSHqodC+I+BFQGOAxAKYkYb+LZLZV70bMuiClwDBKWCOZckx&#10;cBgBGiNlJIQoO+4wfPyrot+O/P3wdR67BhteDHhZ167vbYCxxfqNho2sOCGJv9GCFsmxchE8Kuvv&#10;CvVMFLKeKUMwHRYN3annj8b9WJ4cPofoqioDNiZ3DJ9JwCTaI4jyN/5m1tE1c+BuXoyBNRfCdfen&#10;4Hzy23Bu+YMBgvTAU4Tr1wi7+1mPlMZAvQKEE0FypgfUqmesY6xnJuBbaymxftrpC9iczD7paIDH&#10;4jF6XkFo920YfPpX6Lrr0+i5AtsrAAD/9ElEQVTdcDEG1yyGdzWvrymXZTWT1zwLoeWsUyvUu1WN&#10;5Mo6pFbORUyJDFeUsl5Ww7n+DBxcfSm6Hv4BEsptE6Kxj7lN76KlF6x2bWKNTYu3ekZGgovRCZn3&#10;Iz/7x5v2s+HFimcZhhcbYE48ZubcBlgUrGsNGwl+tI/aqunRoi7UTCh6wSy4Hbynu+kgX0uH9yoE&#10;fEsQCOYgSEMfoVOo3o2UfwrBZTLtEF8DExAPaWYO7U53ObD3DOCpC5Fafgp6PpiN/RUT0VVQCG/R&#10;PPjyFqA/txY9pVXonlOKA/OmYPsZWTj6BYLGjXRMn54D7K5CuodQqR4fAoZJ/0/HOa4eF63b55qA&#10;tIPQoCGb0MmIaP2+KEEjwO+ddOwHZiBBmyh4Ud4zfReLqGdGdpOvJlEpj0sAs46v8AuNRAzHyWio&#10;KRbK5D4LUNTzIudeIxVKM0J7aOCFv1Mm+rAc/jDBxTEZ4Ta2tTcWou/+09O718x56tX64ssyJv3/&#10;xrZvbWXV3g3zrt9/65Ie15MLEd5TTaIsYyHPRMiRhahbAUQzkQ5a8R1JgoRSGicJFUlTwVjAQT5c&#10;worAJcDKFY2woCNjzQNVl1ec5KoKkSJJqgtNwbwmyprwYsYJzdigaNWKozEPjESqsT/10uhV3Xex&#10;wSms83mEikpgfxXJuQ6x2+ml/KoIHZ+ejv0XnozWRVNwpGYyuqpnY7C2HAMVpO7SIrQVz8aesknY&#10;u3AiDl8+Hp2fHw/Xr6cgvIFQ9Dwr8L5cgkkJUk56fD56fp4CpIaygd4cygwT34IBXv+Qgot5jYS6&#10;tCqjn95h4GyEQ59HPPoXwssjbMgtNM4uKkIqQwKCFpQbmR/CtGRupuGzwRuFoFfCy8jNfP3P6htu&#10;UmG2SJnZQa4WvFiKRurFjJFLMZkx+x56F28gdeQ+eB7/CZwbroRr1enwrKilESC0NNIIZHoklDgt&#10;UT+LnqKm1fLz+mq4VsyzViJuXIihphoMrZtLj5cQc/MV6L73sxh6/tfwEoz8XU8g5NlNwOukAibA&#10;KG26PF0ag5igRHEqvP04Acbkg6GSTphhIEEX7yWlwF/uHwvSg4sc+9wsCklwSQX72Oj3ITX4GuJH&#10;H0Jw+yoMPfVD9NxDD3jD+9CxhtfUNN/MFHIRBtwEFR/vTYnYgg304Pm5CZglpFnp+AkijbkI0uAE&#10;6vkqqJEBpYFUgKVlQCtoQGlYabhjmSEPGWpNdRY4CF6ODb1kelIsIz0SEEZKxoBnxDbsw/Bif2fv&#10;z3NkxIYVAyz/sAfln5ORx7BATGJdwz+CF8lbwIX3ojw0yhej4TWTX4ZiTQ23ys1+P1KseBwe34CN&#10;JVHeoy2J+lLEeG3BVTmEFj6vZXkILs0jgCsGiedtqISnkcZs7Rlov+USHN30CfQ++X0MvX4DAoc3&#10;sp0/Q/Ddw7bbxTbiZl3zsw4Kltl2DCyw7ai+JWiUWV8VwyVjrmEl1VlNVEqxzqbjTkBrXfW9iPj+&#10;WxB+5XfwPPolDG68FH3NCzFIYHMSXgKrsllOKrcyJBpr2J6qEF1Kh2xVDdtUKVwE6aH1Z+PwTVdi&#10;8IXf0bng9cU7eA1+ozqM3mA71qvVJ2LDi9q53db55wmb9TtrG/n+rZu+ky6StrDhJaOnzHfWNnwM&#10;fW6L9RsLXqxeIrOf+VrXph5XOiVm0gAdjfgLBL911J3fpf24Av4A26R/EsJ+2g/q13RAQyd0mr3T&#10;6SSORZj2QslS0U/w2HMa8NB5CF8/H+0foAOrhKalpejPq4Yjf57JvttTVoojc7Oxa8lYtHxkHHzX&#10;0Sm9rwbYU4t0VwUSbjodZmo24SNIOAjT5tH+xHiuY70mBJpIZBRCcX6nIR5eW8oxFem+GXTkCS/c&#10;T/YvTHiJhkchSnsWcY5G3DkOCY1MUDQMljAhFHTcCTbWqIPlwI+EFzNsZOBFNkbOsfanrXGPMvZS&#10;Ac2pCI/pmw5/L+3T4TMQfe5c7Gisduxsqrm2bfWp0zKm/X//9npj+ccOrKve1333aUi9uhCpVitQ&#10;N+GeRFgglGjdCQGIFl0keUaioxEmXUaCfDh+FSjhgqChRRZTfsINK16SZCqgSfGBKteLFWWtbjL1&#10;vCiwl1SagRdrqlmmq4z76b2ZwWTARQ9S73kOUmzSNZkPcRYhopgVrxypAxWIv0bP6+EK+Kjcur4/&#10;Ca0fm4B954/BoboJZJxsDFaWw1lRC2fpXHSU5KOtfCZa5kzGobNORsv7stD7Ld7jjTlIbyoCtlSz&#10;MtQg3luJ5FAFMMSKPpiLJOk6TmhLsiJrzaa0mxWNMBXxTEPMvwipkJLR/ZbKjV5E6lU2Xy0LrziP&#10;AIUKx4g9FixFYCkXS+SVyGuxlNH/n02/tkUIYw/F6L19ZDP+nOAnVMq8cH4wBITpefY9hdCby+C8&#10;/2r0rD4fjoYFpvs63KwMq4VmSnCEnrKmcyqPiPKYhBvq4Fs5jwp3LkL18n65H8VPZdxfvwCtzeeg&#10;5dar0HL/D9D63FI4Dz0J/+ABNnAlrrJmDUVSAYTTSsmvPDAaXiOo6J9iDmgVTKyQrIO8XcKLPDe6&#10;arxJKj9J1MF600pl9jqCh+6Ef1s9XE9dg/57voCjN12BrtUXorv+NAzVzzfr7eheAg307hryaOgK&#10;WG+Keb2EA163Zr7I0FoGNs+IepzsYRszdEN4sUUZcq2eCRnR4fgWy2BbsScy8DL81vCPJcM9GifK&#10;iOOMOJYNQMd9d4IMw8RbZfg4FBrz42Tkdyd8b80EevtjjoQcG1ZseDlxX/u+BWEjoUbXLTixICQD&#10;XXy1YMkqW3vW0rF7Nb+1g4itY1jDU8oXw2enWUoreN3Leb5lBL8V5Sabr1bIHlxeju7ltdDK3d03&#10;X4auuz6Jwcd+gMC2FUgcfQAp16uEmCNIRwj0STfbqh/KzGwtLaDZgmG2UbVftWPVVbojrK/K/RIl&#10;jMdN1tshNqtD1F2bga4HENnRDPdjrI83fxLdjeejzwxTVpievuCqOYg3zEOSEBxbXkQALjV6zNlU&#10;gb6bzkTPg1+Ed9dq6sCdrOfK2qvAV1Z7goBehQmSE/XGv0OXDG86zvCxrONakDIsw70y1p7H73/s&#10;WvTKMjO9zLwXxcOl44fY1p+lLCM4fAPBwFkIB3IQoZ2wphPTZmgih2cGHeBJCBIKko5JQGsZ0ptr&#10;EV8zF55vlaP1nOloqZwFV8k8M1w0pOzoJRVoqyLUnDoeh947Go5fzkTyUTq+ewmMgyV0iguQCNGB&#10;pV0LEjyCBJMQRTAhB1ppP9RTItsXiY7iPoQbAUqI16b4zyFek2OKmQUkx93P3+oYEY06CGiGxtH5&#10;p4TGEW6U8E6ARPiRffNYdk828Bi48L1gRjZRPTPWEJZeaQvN7NzRiLq0zyQKwak/H+nuefBtPRUH&#10;1y/Ezqbql3c2112eMe3/+7fXVlV8/aWVFT1dd5abJD1akCrlmM2Cn8IHPJn0OBkRgkOQBRyMnoRA&#10;7CR4+LADhBezxpEx5ieZnhiN/6Xc6qGhkfcRYAJjzQNKsNDNtC89jAy82D0v9oMy8CLiNH9bD9YO&#10;5hXImB4bjUN6Z7DiZCM5kItUbyHQWQoctHphwrcUwPuHfHR8biL2n3sSDtaNQ3vFLAyWlcFTNge+&#10;4nnwFNeRfUrRKYiZdzIOnJuF/k9MxuBPeK83UQE+WYLk3gqkOsuRGChgg5mFqHMCK43V7acKlXAp&#10;mGwyAq58RALnIx37OtttE+UFttAWNmEHm7QNK1YyJzuQzfKV1NCP3/4dCke/tsUGFr0OwwthJhm3&#10;PEoBkwIOCVaI0QPyvob04Vvheep76F5/GQabTkF4TV3G+y9EfJ2GkPJoLGYi2jCbRodGub7GDC8F&#10;V8xBlEZCKxorViFWr7V7FqJr5ek4UH8Zdq+5Gjvv+A16X3sI/s79SAQ0dMQykcKnlxtl+VD9Z+DF&#10;ii0QtZhYFoJW3ExfFWh5eQsuemsDtB8dhJaDBMztSB4leO26Bb2P/xydd30ZPes/iM7Gc2koToGD&#10;YOVbNReR1ZQ1NVDqfDNM0URoocHTMJGfxi4oD1/GT969hMbRxGjIoNKIDgv/zsSc/E3ooIyEl5EG&#10;XO+PN/x/TzJQICF0HXf8TK+ELfZ5ThQDIMeu/V+TfxlezHWq58X6fOT+9v0ft++x31vTrEeeb/g7&#10;S47dO/exwEVAZwOQBT+xVYQAioaS1CumYabASg31UQibnhWlcPJzrdzdu2oJjjacg6Nr34Puu76C&#10;gad/A/+em83K1mknYSFEIE4QGMw6VwFTXxWkm2S9TNLwCqIVQxZhmw6ktZqSm++1kKcg46jpyYF7&#10;G9D+AuJv3IXgU3/F4B1fQve6S9HTfBp6V87H0MqFBKsFSDTU0iEgDDeWm7irgcYq9Gw4D45nvo9Y&#10;291AgDAU1zpG6sUwDdlseit0GKk3bD3y/1eX/P3Nhher38cSC17sTWe3dY8t6jayAoo1HMx7SdCp&#10;S6on9k3e2ybEw79HyPtBwkAtInQW47QJZpo0jXXCTfDQJA4tUjg4G9jDNnhfAXp+NQNH3j8JhxZO&#10;RXctHa2yxfAVzoeDOr+bzuuBuWNx6LLR6P/ORKRuob14oxzoKaUep1OqNenCdEJjhJY47RtfBR+C&#10;FzOE5LUWFA7T9oUILZIYxcwSck2kDZKNVBDueLIYbWRkFPyEkJBGDrwEDM9U2rKJBJYxBm5CPG6E&#10;ovhOY+soctRNsO4J8GLZSdnLDLzQ3qbk9HtORmSINsitmFNNHKlGfN8pcD55FnY1zu3ZvabuqxnT&#10;/r97e+GFC0/eUl/1h7a76lyex0qQOlhIo50L5VpJaUqaI5sPUGmSJ8EfHgVfnOBCcUdHw8eHEWbl&#10;imv9IgdhZYiVY5APi7CjOBiz6GKmp8WOidFrOgMnFrxYvTIWvGQCefVABS8GZCyYsYJ6NU44nsfV&#10;dDoFcrHSEGZSvulUEnyIhJjUtiIkH9S6L/no+9Z0HLl8HI4smYDOqlnoL6HHXTQfgcKF8BXMw2Be&#10;GTqLsnGkehKOnDIRre8Zh+6vTELfHyci9ADBaFcx0n35bDiEFx8rOM9veQEkapJ/aIhenXsRK/Yn&#10;2Aj/wIb5IOUAldcAG6qm8rJB0yszHloqYkTv1ejtrl2riQ9v/06lYx9n+JhSLAqOJSQk1euhZG9U&#10;IFS7adP7QgXZ8yT8W65Fz+0fp4I9E156NQF196/KQ8wkr8umQZ9JA5VjDH1EmVSX1dBrrDHTWtPL&#10;WW7LCTjLy+BfWgfH8tPpbV6J9lu/i66HliOw63kk+ggdIR+LwU8w8RFMFBOkISQr/kWKbTjPhhX/&#10;oqElrWrNH9MDPULeonFxvERoeQihnWvhee63GHrgm+i7+UMYaL4YrvrTCCUErxUlvDbWDRrHVFOZ&#10;8Wy19o9f90QjoZ4UefhRvjcGkq+2kdRaQzENDxFebECxDOnbGV/bwA73FOg3Jw7n2HLi7/62jDyX&#10;Zaj/lrzd7+1hGMWA2GKvX/S35Lh9ec6RADJS3nq+kdf61u+Hf/e393k7Ua/V8ed763mGh/Aq+XcV&#10;RWspVRnxr2BdFOBxP8GOmZnVUEloqIGL4D2w/BR0N1+EjpuvQs9D34Hz5T8jtPd2tv3NhAYCSKyT&#10;9Y7tI8b6R3hh00UybjkBWogxRPgPwoMAHRZJFIPUAX1mCEoBtnCyvrfvBfa9CM/zS9F57zfQufGj&#10;6FhzKTpWnoneZQt5fTW8PpY3r83P1/7GWvTcfLFZIFU9oungUaTjypgrpyPTtlOWQzKMC8PbcJv/&#10;92xvPZZ95r8BLtzfBhZruRBpQ+uatGhqwgRAswwVP5Sgo5do59+vIhG+hcDyXRrmCxBzFSBGBzgm&#10;OxMYg5iMtYe2yU/pK0D69QI41k7CvquzsOfsk9BSNQN9FXSaChfDW1CH3rJstNaNxb6zs9D2RTrb&#10;Kwg9z1IXtMzi45yGuKYd07mOaEQhaoliViIROuUGPmjT3Aqw1T76PMv0upjp0vw+TYc2NUTAUg40&#10;2i4TNhE4CT7aq7B/Am2WVs6exTpEZ57Xrx6dgCCJr8o0nyaE2LbuRHixVqK24EWZfM3nAb1yf88Y&#10;RAY0IqLEsLlID7EsOmsRfm0h9t1SO7hrdc3PXvjNhSdnTPz/3m3H6prT2zdVP9lxb20qsYU02sXC&#10;6JnOBjOVjU5To2ex8CYjokBcFrq6zfzRkwgyJyHAwoywkJVQRxHZ0Kqgg5OQcqgHJpNcR+SoACgz&#10;+0jz49WDwgdDMes/qJJk4CVNOFAXmRXIpN/y4Yp+BS7qqeFv4hrvU88HK11MQKTpaxG+hsfxu+n0&#10;mnj9e8qReK4c8Vsq4PttMQY/n4OOC2bg6Lzp6K0swGBpGZyFVRjIKWcbKEZ3eR7aa2dj/+KJePPc&#10;LOz8RBa6ryPdPjENqdaZvC5WPgVrsQLFeC+a1x935yHsXoKg/z2IRH/MhreejXMrDXAf4lRlZq0i&#10;je9KwSSSbJwxiqb0avzYhhdL9LelDEYqHVsZSP4VJaR9LbGnL5q4EHNMqY8Yr1G5ISQJRAkJisWR&#10;Z4kowcCzE+F9t6D/ke+ggx6iFszza4hkpVLS857rZyHUmE0jpwDWQnqLZYSVcsSWEgy0oNyybEJM&#10;nlkZ17diAZwN58F9xxcQeu4viOy8F+gmdHh4nggVcdJLPvEhEfPTGChvhtagkVjlRm3N6+XVqVfG&#10;LEDXj3REi/FtRbLnYcT2r0Po1T/B+ei30Lfxw+hd8y54ms4moJxKT7YOyZXFSK3IAZZTgSydgeSK&#10;2Qgvz4aX1+ejMVNwp8Al1lyGOMFGOUQMBCjzK0WZYBM0iFGTnyXznYyfGRpRUjqVgYz7sBEVsIwE&#10;Fxte7Pe2DO//XxcbTGwZCTLWffC67F4ZXre1bhE/N9/rfmwYEyDwO4k5rvbhdxTzG4LD28nIazlR&#10;3nItI76zIeZECTcOg+PI37zdviOnc5vyVQ4e9a6soOe9whoG9C8vNbl6AqwHqr9mFtPKHNYJ6oiV&#10;dNIUEMx9Qlrxu2Ex+lefi871V+Do7Z9B38M/guuVZQgdvBvxXmWR3kcj1Mn650EyptgX1U8NbsYR&#10;IbL4014ijBcBtqNg2oeI1vtJsY4rPiYcpF4j/Ay1IdryFLyvNsHx9G/RfvsX0LbmvehqOBPO+nmm&#10;ZyjAe/E318CxehEGb3s/YjtugDIFI0QQ0jIH6rnQqdmmeXDTxtWyT9yG9ci/Z3v7Y0k32frreD2l&#10;/XVlbMkGXDQ1QK05xc+1qKoC85UywgTqq0eL7TuZaiUgvkB7cSMN+Keoz+ciTF1rej2o5yMeBc5S&#10;J9MmQXbqlRz014/Gno9lYdeC0WgrzYajuBbevEXwFFajp3omDi0ZhSNXnQzXtdORejgP2JVHGzeF&#10;xx5venXi7tGmF0TTowUUSvGhbL4mRMBBG0jISfG9sTeaSUsbEKWYEAgPbZ2TEMT94nRm48pBo9lB&#10;mhXlmI5k7yykumk/e6cg7Z6ERJxOb/JkhGlHZTdlHwUvsm+JIO2bgZMT4YV2lNen2bwms71spVKX&#10;OMYiPjCOupB6TcsY9M5G6nANPFsWJfdsrH7izdvK3//m6qwxGTP/v3Nr3VT9qf0bq1oGH68C9pQi&#10;0Us61RToAVKnSymSpyLoZmGzQAUaeugJxZ14ZvChsgJoPjoLHVpcysXvnIQIByHFYwGHelbU2yJw&#10;iZJwzRoNGu+jmKEjHtPQpEQg5FUPS+Yh2d/pQZoHp0pDeOF7AZH2UaBvPEKIUgwOryHlZcUeJIQd&#10;rgC2zQUeroNvaQl6/mMW2j48BW2nT0PPwjwMVpViqKgCzvxqDBSWo7+sFHvmTzXJ6F6/MgtHf5EF&#10;zybez16WBcshQXhRoJh6X6Ku6fQCalnJ38OK+A1EE/XEgsfYOA8haqZbRgkFNMIxDXWwQcsYm8ye&#10;hJekxqwFE2zaehVQGICxGr+tdIah5l8FGHv/zPFHCs9lLfioFa2jVLAJSsYrEigkfEC4HfHuZ+B8&#10;5c9Urp9Ab9OZ8DXNoWGgMVuulY2z4WvIMbNE5MWmaRiTSwsRX1aM2Aor7iBUXwZvA8FlzYVw3PFx&#10;+J/7JRL776S39ArrSivLwknY81AR+1geyo4bZhmxXDSDiB6tDEMqyXtXUCQNgYbg0gl6r/H9rJMv&#10;INZ+G7xvXA/HE99G392fRO+Gy9HfdAYG6xfQg51Dg1RlctMkeW1moTsCi/JqxCi6BxOXw/sJUIyh&#10;poFUgK7xymUwjcEXsBBoCCJx7meSy5nvKRl4sRdJlAwbcwtcJJZh5XfmHAIFW/R35lhvIydCgp2v&#10;RXL8cU6QDKhIRkKARM/FFiWdGykjvzvx+7e7vmGx79mWkddz/HcGRuzr499WHpqRInDid4SwkaIy&#10;t7+zRPuqLAQs6hWzJESIFsQE+WwDhJLACj4bAovOFRSU6XgaaiLIxrV20HIli8uGWVvJQFo1vI1z&#10;MdB8CjpXn4+uDVei/Y7Po/+Jn8L3+kokjjxAnbiVzpTiYQgiSnRHMOEb4wxE+E9rkgfYjjQAGuar&#10;yb+iVzoK8ZibwN5PY3UQ6e6XEd1zD/qevhbtm76C9g1XoG/16fCsXQD36lq41y6Cc8M5GLjro0js&#10;aQK8b/I0Dp4vxnac0QRss4oBM91A+lNfZDZbh/z3bzrHsL45tmVOrWsQwMhlkui9gReCi8n3otmD&#10;LDuzjptJn8ByTe5l+d5F4PsZYv5LqHPzCS/jEAkRKggWZsaOQgcUqPpGDtwbxqPliyfjwBkno6s2&#10;B546wkvZHAyWF6F13ngcuCgLAz+cicimEu5P6cinPidY+HkcJ+2Rk/aGNivllF3jZ+4JiOt1iDau&#10;n7awj4784BSecyJtzVgoy3yYdksJ8xKuaUgM0MHXBJLBAkIKr6lnNs+Rg/T+PKS25SP9Oh26XXSg&#10;jrKu0WbGQpPoaJ9MO0gbJjgxownKayN4kb204EVDSbKD2kcLQBqnXaMU3Dfp5meEpLhDoxoEqIhG&#10;ICaZ2bGJXbXYs2lBYufG8ju33lS+IGPm//dtB9fNmrLv5oLf9D5c4wy+VkearTAR1MlBPiTHGDO/&#10;XkuVe52ac38y0D8D6TY+nAMFQAsrwlE+lH7FoJxEaj0JQdcohIZo5A3Ncv8QC1fpnfmdlf/F6h6z&#10;4UWLWVnZBU98aBpSEoVa8GNmIqlLTYtUSUL8LY+j/awHb03NDiuS28/r97ASaUq11sDYVYn4s2WI&#10;3FUOx1/z0PbZSThw8RgcXDiRX2ejp6QAPaX56CzPwe4F47HtnCzs+Qwr/A2TEX6MCu4gYUiVLjgB&#10;Qe84hFxTEHEUIjx0Jivwl2iEr2djvJ+NcBsbYy/CKQWgWosQKmyDrgW9CfodMTZOzYox8GI1dAso&#10;rN6FYciwWr7eq6fEkhOUw9/d7H0pOsYIseAlyrMpOFY9LzFr1hGViVZp1rAW4oME010mmVvfo99D&#10;303vhq/5NBqRGkSXWYv3CVx8TTRGNG6ppfkEgyKzenJE0zwbajBIcOkhuAwoudbmPyLRQmU08DKf&#10;70Gk4r2EJRevQavQKkmeBS68ACpoKl1TZiwDrRCtAMUIoSWmzKiv03g8Bu/ulRh8/j/Ree+n0XPL&#10;u9HTfDYcjUvgb5pPWKgllFQQUGgslxUgQcMl4yWjJggxmW5p+OzcIzKkim3R0IhmvRjjacT6nd2b&#10;Yafztz+3e1uMCFJsUDkGMMP7md4MnkPHlSG25XgIOF5sIDLC6z12DspIODpRRvbCjLwOychz/yvy&#10;dtc3LCPPIWAZvhb7+o99b4OLgRd7vxHfZ45pxxtZ+XMyMS0jxTwLPc/M4o+aKs331sKW1hCfuX+e&#10;J8bzS6zAX55DMUMrNKRJQ0Ko1ZpQZgHKzDl1vf6mCrgb58PZdBZB5iL0bfgABu6+Gs5nrkHgzQYk&#10;Ox+l3tph1ctoL+suocT0XCbMchR+tqUgq2+YosVBtXJ8RKtbg/tpJlKYv/G0UT/tQLTlYTi2/hkd&#10;91+NNgJM57qz0LpqIY42nY6+W9nunvoucOROtpu9SEVdZukCxX8JAtTrYq27ZOmMkbBy4t//fZvO&#10;MULf2Js+Nl9Z13G80FGiOjK6h+0/kfbyl0HeB3WAYDDRTybbSj2xls7ul6lzlyDgpsPhoVNsetxP&#10;NuCQ0hIy+1hHHslG/6+m48h7xuDokknonjcLnVp0sWYi9p2ZhfYv0IatLkfilSrEj/BZ04YpAWqM&#10;xzGZ3wkuadq5lCMzI8g1wayhpFlCCoPAwDSkHZP5mAkLtC9xF+2ZkuR5pvA3tDO9xUAn7cwROv8H&#10;ZG/KgZeLkX6EztGabDjqp8J920yktpQj1cPP3XSkdP2KeTH2S3Bi3ZeVjC5jAzN2UA6+emGS6gwQ&#10;uPCa1WGg0IU4ISaufDghK7+aQidiuwuxf1MRNjeW7np1fcV7Mqb+f9+255aCs/fenP9o76O18eTB&#10;uSTIUhoudXmNRnBgFHx8qF5fNisOG/sgjfhBVpaXcuB7MBuBh2kctpJitbYPSTUcHIMAyTTABxvm&#10;qwJ5oxouUnwI4SWkISaN6wk8zIOz4EWplg2YUEx3mQDGiAU0preF+2ofsx9/nwxzPyX0UY+MuvhI&#10;pxGeK6ashSTRpHcq74PX6yw0lSt1uBTYUY3k89UYWjkLrd8fg73vz8K+s8agZdFEHJw/AYcWTsC+&#10;M07CvitGoev7ExHbSDjbWsn7KzJjrGHfFN7bdERcVHjOeYgOXcF7+wlb6M1sfFuonI5QhbmIBDFE&#10;qFgShALLEFO5KMgvZolSkBuvyWzyR/4GvBwDl38jvChQLgMv6uxWiisDLoQFsYPJUpukkg0dRqL7&#10;SXhe/gMG7/gE3M3nIN64AEkBgHJ0NNMwrSlDgso+vawQqWU0ICvmUfmfwn1PQzc9157bPwnPs79G&#10;quUewPEqlXYby6OP52EZpTwIwUfl5WM5helQEvQiVMrU+JJ0JM79eR3Bdj7HHVQimxE6cgc8227A&#10;0Qe+hrbbP4S2dRegj9DiWjUfAXrM8YZqGrESE7MSp/ctkaELNpbz+xoEGuoINjXGyAlqtG5PlIbL&#10;ghdLbCBRL8xIQ2oZTMvI2kbZDj61Zh+dCC+WIbYWU1QvjSXDM2T+fo+GfQ4jx8GLZjcNA8JbxT7/&#10;W+XYEAvlxCGskd+d+P3bXd+wjDzHCHhhGY+8B3sfuxwt+JCM+IzHk4w8vv62F2yUvC28GIARuAie&#10;LZBRnJKG+QSqetYGaDR01GiVkXmmCvbla6w+F1oPKlavVbln8xizECTkBlbWwbtiAYZWLEFv84Xo&#10;ue3D6H3oG3BvvQ7RtjuRcm9BwrcH6VAX2zXhJEl4IVj42N4DCWtF8yjbudUfI3jxkHG8SEfdrOND&#10;rNt9NDa7CUP3w7vtT+h77Gvo3PRB7FtzLvY28Xx3fxqRrX8wMWjJcCsScT899phpq/pnwwsUH5aB&#10;BHuzQeF/ZrP1zYhNp5bwuo69Zt6bLNi8NhPflnbT4VN8oMeCF616aWZ0HaU8gVjkt9S770PQOZfq&#10;YDrhYQL1hFL3q9eETnQbgYBQEFhTiL6vTsPhd52EvQuo12tH4+BpY9D5sYnw/4E26jE65oerkHRT&#10;LwSmsRzHmDgXk0TOR0DxyOHVUNJkaG2lCIFAowVJk2dlEkFCsTHjECU8RFyK8eT5HYSgnhykj1AH&#10;7qbT/0o57UsZQvcWoH/lRPT/ehIOf3kUdtMRbruGx9xUhcQBAs4g91cgb8YGmhAJXofCKuzlBE6E&#10;F02TVviEyfJLeFHOGU2fjqmTgHZXE2k0Ewou2uKWYjhfqMXWNWVdT68o/f7WTf8Lk9a9sCFr/N5b&#10;83+yd0NeT/9jJMbO+XxQiuRWz8sERPrHk3inIuwvJHlWIX2wEuknqZSWzUTHD8bg4M/HYmDjTCS3&#10;E2y6SaZ8IImgYmPGI6opYg7SbGYJAcFEhIUf4gNRBkERpx2EC8JH2gYV9aZkIAZ8iGZ6tCFO64Gm&#10;9V0GXNQDYwKZRK4uPlhWqJRmO/F8Jlg4MJn7kY5D00jNoudcpDrzkHqtAN57ZqD3L+Nx+JtjsPv9&#10;o7HzgpPw5hmjsf3SUTjypTFwrWA5PFdNWJuHdA/BxzfbZHsMu3JMQwr5LiKMfYGK5Ea2xieoKA6y&#10;AQ6ybRIM2DA1nmtylSRpjFOZwL54lF6TEquNABQqN0v+lrJ5u8/+2U0KZRh+dHx5bMIXJeBS7Iu1&#10;5ojyLVBn6Dv1gGgqaGwIMecueHesw+B9/wHH+ivgbTwVQRp/s2BeQ45J2qaeihiNRliZTetPw0Dj&#10;heja8GF03f8NOOlRRtoeZkPfRS+1m5fhpILSQnKaFu0zcQFBUCFTWSW0KJ6mQ2v2c5hA5/ezzKnc&#10;B99Eqv1BhPesRO+T30HbHR9G65rz0LvmVPTLO15BKFG6eBkvzXzSFNnMUIGGFhSr4yXUuAk3HmVe&#10;XVXLz6oIKhX83vLGbaMpo2j3DBxnVPU59ztR7OGOt/vuHXmr2CAzPLw2LCPLWlOdbYgxMMm/TW+S&#10;eTbcn2BhwMUWE5MkcBHYZXpYjh1T+2p9qnLW3eHEgtYQk4TApR4aQqwgxixmqQSMy3IRu5H1+8ZC&#10;+JeWwLOqBq51Z6L/lsvQt+lT8D7zY8T3NNMxepo6cye95k5yhJttO2pWm47SE4ixnWsWkiDdzEKi&#10;gTa9DFpMlO2AbrPVLvz8fd+j8B1oJOP/Dgfv+yp23vJZdD72cwR23gwMvWF6eJIJH2LRANsK22eK&#10;jcV2SjJgYOuQY7ok8zn/yOgCiva337+taHdLZ1nHsR2qfyzDx9D5tNnnHb5GyKHTC0HPzL6Eshr3&#10;UPr5N8GOukhDYcqQnYof4NvbEQ1+h87zxQh7CKKhmRTlCBvDcplOm0XbdKAUqWeq4FyWg5YvTMSr&#10;52XhtXMJMFdlwfXLWYjeVQZsqzGhBPHoLPhjY+CL0DkPjUY4JIhRoK3WUBqDqH8cQsEJCBBeQqGT&#10;zPTpSJSQENMiipNpz6Yj1U+bp+GhNjq32wktBJbwvYXwrs9G/1+n4ugPJmHXlVnYf/lYvEnneMe5&#10;J6H1s5PhXVZFwFnEa64lfPA4IcWz0MaZmBf1vNCGUdKEmLRCJWTbZBMpxh76NcQ0zgwXKdFrQuDi&#10;5T2ET0Y0prAJ7TMe6fYZCL9Rhfb7qlM7bil/9MW15WdkTP7/mm3U83+edsn+W3Ke6NhUmIy8SSrs&#10;pNLQtC/PDFItjbdjFgupgIU7Fzg0HzEacy3R3v7FMXjzsiy8+MEsHPjVGPTfNRbu18Yg3D2FhZdD&#10;UOHD1aKKAxT11pjjzDTUbIJ7zVifoIWiWBk+KImJpFYUdwZeBCz21Gm9Vw9MWr02EWs/5YNRV5qm&#10;aKccY+mdq5uPAOOcwAc70VTECAk7yooXDY+zQIZghm5W+B25iDyaC19jDrp+Og27Pz0aW97DSv+x&#10;LPT9YTwSD+QBOyuBrlokB4qRJNHGfNMRcpfC7zgLQc/H2LCuYfu8nY1yG6WH77XeCEGF7VUpsE00&#10;Pd/b0wITCXX5Wlk7jXL5b9+kON4OXhQoJ3iJUvRKeOE/XjKvTf+TAvHxdloQaXkArieuQf/6D9Gb&#10;OJMKYh78y8vgW8nGuqIAfhoOeaieFadgqOECdDZfiZ77vwfP6w1Idj8FhPbz9P08PRV1OkRhOSQj&#10;BlgiKfVR0ctKUQhNig9Kh0gvQRc90nake19H+MDdcL9yPfoe/yaO3PZ+tDSegY6GRXA01MJDgyVj&#10;JC872WB52ZodpJ4XJZPTTBmt2OttqKLMNeJrqIGff2t1YmsIRobONpY0rBlDaRvAd+TfJ2/XE2PL&#10;SHixe1iOwYuA59i+mZ6dTO/OW+TYMx0JL4IV5VNR9t3hmVZ27h6zf7166grMytnJVfmIr8hHdCnh&#10;ZVk+QsuLWM/LCL916G1cjI7mC9Cz8UNwP/lDBLctR/zIA0gPUQf42wgZQ0glqQcIFxoejie0cKKP&#10;EOOmgfYYA50y061Z52PcL+YEYh3UabuQdj6FaMft6HnpBhx69FcYeqUJ0UOPUwdqLSMFs4Z5POU4&#10;spO+2eDwN3SJPjai/0kXSAf8c/BiibX/PysnHsc6Od8fuw5LjB6STjTw4qQ+6qM+6Efc5NSRB8Nj&#10;GSeqk6z1JNXRtXRqPo9o4BQ6wIW0IdTPHhp5xzRAmXHbyoEdNYg9WIHOX0/Ha4SWV2mbWn9A/b+2&#10;GNhMPX6wgg55NoLB8fDGRsOXGAt/dDz8tEV+2qQQbUmEABEhuITDExEI03EPjzUSDtEBD8qO0RZ2&#10;05Ft4fm2lSD9XAUit5fAsXQmjtKRP/D10aaXZcd76QSfSnhZOAl76qZiz/yJOPTeyRj6TQXiT88H&#10;jhBehuhQZxx42TgT1yJwIUQpllP20TjsAhfZRY040MFPK6bTQxvnoa2T0859YnT4tayAWVqAx0n2&#10;TEN0Vxn6n6jClrXlHS+vKf3+3XdnnZSx+//vb8/8fuIpLy+burFlY3Fo6HFSZGseYWMqYo7pbCez&#10;CQC5JNVCVo5ypPfWIXxfFQavL0DX53Kw/5yTsf2Uk/Di+VnY+lkCzPVZcDzN37ZrfQgS7hAfbi/f&#10;txcBRwkKHQVI9CiRz0QzZqgHpC4wk3BHXWfmNdPzwodkjfsJVkSkmYdIMd1pfJDqddFUNTP0JGrV&#10;+J+Tx3SMA5zjARfPwwoe5nGDoVEIaIaUortNUO9JSGghSS3qdYDXtqUS0bvL0Eli3vOT0dj/+yz4&#10;72GjeJNl0pEDDOQh4ciByfNCMAu7aQSH3s3K/m2kEqvYEp9jQ6PSMgsAxjSzl4aYbxPqbdGURksE&#10;L7bIq/mf2XSeYXjRJudHf5k8KgZcLNHfhltMcHGMbwga4S7e/0sIvbYCQ5uuRs+qizGwbDG8y2tM&#10;z0WwUcne5sG1YhEGV12A/ps+hqGHfgz/9vWI977E53SU5eOislJGUK36TGyiXtI5lGNGvTxxKvJU&#10;KkBF7uIzHSCQdrLe7WW9eRah7c3of/zHaLv9KhzdcAm65fk2z6cRqaZxK0ecBijVWIZ0g+DFGobQ&#10;8EBQGXNNr4sFL4GGSkJLHT+rM3+bz4zXreESGTrLUNpG7x357xEbXKwyf6uMBBiJPrP2J1Ae94yG&#10;AcZeIsAsE3Ds85HHFLxYw23BegtctMyFoEV1RHXATI3nsWMNhUbijRqiKkCUcB5ZrrgpQnEz6xR/&#10;6yI0O5oXE2JOQ9eai9F+G+v809cgtvdmQNOq3YSQoFZTJ6wrf4nAXAPJyQDBI2CGflKaVRenI6OY&#10;uESQjVJJ7fib2D4aqm0IdDwBx74HEDj8DBK9O+ng9VvAowkAFLOQ6zFoEBFY2/C7EZs+/Kfhxdps&#10;ePnH29sdw5YRm+l1MW+M2FBk8l8pfw4cdJyc1AWaBi5w4f5xKVIH/95GnXEL9cMvEQ6+F17XHPhc&#10;dLA1hdk1Fcn+HKS6aWc6qpDcVgrnxunY96tR2PGTLAw20wF/iuCyR7Yon/tPMz0tSvXhJ7x4omPh&#10;pa3x0fYE/ScjqJAHDRmFJrOcZyMSp86PZNNe0BZ2ltCZrQJerEPqoWrEVrMOXV+C3m/PwuFPjsfO&#10;y7Ow/bws7DzzZOxeNBWtlbMwUFqKvhICVWU+Dp8zDR3fKIDndl7Lbh5HvTe0XSZJHW2c7FyS9sq2&#10;fbbNM06+7GMGXjTLNu2bwN9oGjYde4VT0KlP0HYq8V1cdtWTS5NUif6ni/DqutLEK+tK7nqsvrwm&#10;Y/r/399euH7SJ1+4YerhnnvYSF8lpPSxMB0aeuHDGtIcen4mGHmjHP7b89H9s5nY96Hx2HPaeByc&#10;NwG7l0zCC+ePwpbPjELr8ukIb9GKzEsoCwkF85B+sxKxF/Phf24afC9NQvDAZKQHCQzKvmuIUcCi&#10;+esKVtJ7Pjg9QD48ZVTUeKNEvTTWQ+PDNEAjuBkFrewZF+wYoOF+IleBkR5eUL0sGhc9mRVR3YME&#10;GP5G3YARdbFx/7h7PNJ9hBNlaNxegfAzRfA8kAPn49OR3M3PO6bTm1IE90TEfFMILqTZUCHCgdMR&#10;cH+G769lA7yHbXE70lq1WLkf4jTOMXoVcTbMJEEmJcNMSau3xQYXKzHc/8ym87wVXqS+zAJu8t4g&#10;L07wIkmZa0spLkezjugNwf8mEgdvg+eJHxFOrkTfyjPgWlZLRV4Db9McOOrnoX/VmRi6+YPwP/oj&#10;hLevQar/RZYHvSZ6mTEFLyfCCMdiVARJKiEqR11AXOWkqeTKkGvNJEr4qfgHX0Bi30aEXr4eg/d+&#10;BR3r34OOVWegZ+V8nqsWwaYqGptSJGncIHBpIsTIiNG7tjKoVsDXyFfFudDY+Pmdpp/K6zbAxd9a&#10;uV1KzPDF8BDGO/Dy3y0j4cWWkcNux6DFFvt3I2KRNJVaYn5v4MMCEHumkcSK07FmPEX1ngAT46ti&#10;YMx0dw07mZlkEn1vD0uxfbMeSEL1PCfhxbc83ywZkVhTiUhTKXzc39tYBeeqavSunIej9aeh/eb3&#10;o/v+b8D/2lKkOx+h8dhuBfPG1QvjQywRIrzEkVDbl2ejWXRmWIZ/p6NsIx5EU4Nm+CSV7kIi0oqY&#10;u4XOXgsNVK+JkVFcWCwDLyYuzYCLjkHQMC07wynW27ds9nf2/iPF/r+9WeBy/LdGMlAzLDaISLeM&#10;/I0t1mb0nRSPGr5xmjLXT71j5cLyU/dIFLRLaKFeQIyAlvRQPxykPEl9tMZk3nW7LqT+LaYNmMay&#10;0fI002mzckyeE80iir8xG4P3j0PnbdT1L/CzPRVIy4HumQ0lN9XEjqhS/NOJDUaUUG4CbcIk2oSp&#10;1D8zaE+yaZ9y+JqLlJtQ1E8beJAAtLkaqduqEfhLGfp+MButHyWgvHcaDl8wBQdPn4QDiybh8Lzp&#10;OFw9A0fLCuHKq0Jo1nwEZs/HUGEpDswdh50fHoejyyYi8Qpta5dSkGjRRcKJQMU47bRvEtk0Oymr&#10;ceCtUQkTD2PsJeElQKGtszPPp1y8L/doxBQqEdR181oJc4fuqks9Wl+9+dml5ednTP//+9tz1038&#10;/DN/mtTRcccMpHaVmpwukUEW2hBJtoMPvaUc6a1UBBtz0P+zyTh85VjsWDIKu2pPJqNMxc7zJ2Lr&#10;hyfhyE/zEbx1AdKbz+MDPh3RJ+YjdF8NHGvz0Fs/Ee2NozB070kI755GL55Q4JtK0NC4HQue9KwE&#10;dvBbY5iWaKHDMcfgxZr3ThGFGhK1IEeLNyqdsmYvhSlaxVoJgpIElBQBBfxMcTTqvVHmw7hW/GRl&#10;j/tmmEDiiFfTuVnxe/ORbitGeh+N4T4axVa+9hdaVM9rMTOkAgSY8Ew2nioE/Bezsv8nYrGb2B6f&#10;Y2Okgkm6jMFPRAknMTZMNj6Tv4RKKZVWVyg9rEwPjMRSDv8TmwUoJ8KL9ZcGj6yYF80w0houcSoU&#10;JaxLxINIJjT+THiJ7EGy62F4Xvw9um//BHqaL0T/igUYWFmL/sYF9EDPQP8t74PjoW8g8sYKekGP&#10;s+zpQVIZSzFF6SXGqLxiPCn1kekNFuCB5WSmR6dd/LAVCL1GcHkQ0QP1GHrq2+i740PoW30uhuoX&#10;w7NyDtzLCCTLyhBdXowYveHYskKz2rDWswmupEFZWQ5PQxVF012r4CO4BBushF8K1DSxEhoOomct&#10;UDExLicAy7FpyW8jI/d7R/51EaT8rWR3J5avppVLhntg+LtVwytsD4t9jAzAjHhvAYwlAhNlfNa0&#10;+RShJbmCxu+YqGdG57BgJ2h6aUoJwlbmZS/31+KOWuhRwb76LMDXUHMV3Kxjjua56Fl9Oo6sfhe6&#10;N30ewdf+jGTbPeTxV9gODtIQD7AtaY0kOykb255mC8mZUdtgGwhSVwRSLrYWF10JrYPmQzJOwx2i&#10;7gj5uG8Y0WQIoUSQbYltlf+UXcYkmDTCpmTa9PFgYm96r+/fTt4eO/TPOpr+1rsTj/2PxP6/2XgS&#10;rQllNI8ZrqajZwBGOog6M21nIbeGsUlvdGbCLCveO2Euhe2IJx9GJHotfO5PI+w7g8aez06xmZom&#10;bBxixWlOATpnILF/BsI7qNsP0d6059ERp44fmoWEEsppqnNAEzyo/2no44HZSGr9ukEa/N4yAlAF&#10;cKgY8V25SGyhnnmiENGbqTOuK4XnW0Xo/XAuDp0zBTvrJmB/zVQcrpmFjjnZ6KiZje6KPLIOdVHh&#10;HMRmLEB80mKEZ54CZ2EFdteMxmvvzULL9VkIvTCL8DITaafghbZKgbp0sM3aRoQYpQJJerNo7wQu&#10;ll2EbBmd/gSvPxmYhHRoIuuX7Cb303TvQdo5LR7pm87yyUZEWedbK+F6pgrPNOQOPNNQ8tcHm6rm&#10;Zsz//9vb5j9P/o/Nf57U7Xwkl6BSyZufzoc41RrXoxFPbymDb/1s9PxoLFren4X9p47GoUVTcWjJ&#10;TOw6bTx2XTkZnT8pR3LVWcDGS5C+9QJg9UJ4r6vE3q9PxOufHY2tX87Czl9nwXv/NKT2sSL15dFW&#10;TeFDITW6WfiUtFeR3pqqxgcpcWfG8kiYI6dPm2nVfJhW/AsfIl+VMCgW1DilxFo3wqxgbXph+Ds3&#10;AcbNB+/mw3ZOM3E4aU8OoWc8oj4SsIcV3ZmN1EAukp2qUNncLxsmBbWfkBWejKB3LHweknmoEMHA&#10;qfB7P0FlspKK52l6CrvYsHoJJFROcWuVY3UHp6lkeAFseE4qCJdpkMPgcnxX73/vZsGLBTAZeOFf&#10;UhlWuigbXqLGK1SgsdSivDzdk7pz09FDLJOX4XuzEZ0PfBvdt1yFvnUXo2v1OWhdfSE6br0S7ie/&#10;j9iuVSy/x9iYdiMV7yGsuKmYteBijMen0jbwwrNGkwQ8UYzS/CvFfzsb5utI9WxCcPe1cD59NXpv&#10;uwj9zQvNGkTRhkrWMSXAK0X0RhqhGwuQWEpZTkPUWIa4uv8JKDIwBlqaauFvrCa4KDBTxquQXnc+&#10;IUeSZ2IajNQrt0kGYozxsg3h28tI4/qO/Nfk7crVlpEAY2YG8dmdCC/BxuEVud8KMCOEvx1ed4rH&#10;4nOOrSw0AGPPWtLUd7NSNaFWw0qKm1LMjFlOQD11hBUNK1kLdmqoicdqKkO4kfs38/hNJfDU58LL&#10;9561dRhauwTd6y9A+20fxeCzP4Fv3xrqladoYA6YHhhjjLVOV5TtjE6OGTYl0Ajuw6kQ4SWIAPhK&#10;IarQWLMlRrQ/9QXbpoGXeACRZMTkjVFeJkt4eIocEqtdHw8Z2vRqff9WsQDG+p0lbJ/HhP/4478p&#10;I37HP4+TY2fXiw0vgpV0kB8F+Hs5dPwl9aF6po3wPtUDnGKZmJW7NdQsHYTDiCdeRjh6E/XxzxD1&#10;XIm4az6iQ5p9NB4IW3o/5CAADPBvLaQ7SDs2wFcHIUHBsd4ptCWT6CRNp76ZhRT1vBUWUUXAqQH2&#10;zwVeo7y0AHisGpFb8+C/MRvdPxyHtk+OwdFLJqKDtq93bhH6qkvQVlWGjrJSdJcWk3ny0Feah6Hi&#10;YvhKqpEoXIT09MWITjgFwdmnwlFRhT0LR2PbR7Jw8Draw6d5jd3KQk8QoX2Sgx3XQo6RkYsz0s6p&#10;l4XgIpHdS9IWabhMyySkCC9adkejEjEX99dCwZog4ye8eBWikWOy5PtemYn9d2fj0fqarkcbaq7d&#10;dO3i7AwC/L+5PfOH4vM2/7n4zt03VYcTr5YDR0tpR3IRpYFPdM1C5Pkc9KyZiAPfz8K+D2bh0Fmj&#10;0LJoEo4syMaeM2bj4GXZGPwh6XIFweXGs5G4hnT5nVq4vpKD7s/MxpYLR2HzRaPw0sdImn+ajOiz&#10;PIdywnQLDghJ7gmECgKFS0KQUWZeJyGGf4PfaSEsBS1pCrUS05kpZeoeI4zAxYdIWtXaDjFCT4wU&#10;Gg9OYeUlefM1aTLfslIIcrivljJPO/iwWdFNELJnNvedQCF1K+W/AoldpPIBgtvgVERdY+F3KGfN&#10;JHPsgHcSPM5ZCPqrCC+XIxT4PhvjJrbIXWxUXRQvlYuGhWj05VEl1KNgJVZLw8N2q1druEgN1bTk&#10;/7FNasWCF6tr1/pEgGLDiwUwGjJS+C4Bg6LhLSuY18cPOgiOu5DoeAhDL/0Vh2/7Mg40vhetN30A&#10;Pfd9EU4q6vje1fRaqKj9e3iCQXqCfkvJUkEL6KwMv/yKLmJaOW/U40JvMx3toVLZgUjbvXC98nv0&#10;PfQ5dN5yPgbWzoe7ScZHgEG4XknPSQvWEVpSywuRXlaAJF81dKQcHjJiAQ0FKZaBAKNYHK38LEMY&#10;NeBCL2oVPax6SY71N+Fl2JhZRvItRnCE2Ib1Hfmvi12WJqfOiLKVjIQXCzr/NrxYQ3wj5fjjvx28&#10;WPliNEV9uNfNPr417bo0EzsjeKm04EU9LATkMAHZDG/pGI2E4SadswCe5dPhrZ9l0gYE1igj7gK0&#10;NZ2F9ts/hu6nfgDnG8sQbHuY+u4AddkAEAnQ0AaRCEcRI3GoJybGthFJxRGksQ5SjwTYLtUvQcYx&#10;oWf8k+2R+/H7MAEowlfBi0BFYoOL1a8xEkIyUMF2bbX5YWAZKSfCi70CvSXK+8R9/pZQp4xc9HWk&#10;mKPyRWpHas+CF+obAy/K7WTDC/enbjTCbzSYpF4ppU6QE5VUzzW6eb69/PtxwlwDHd6v0Tifg2h/&#10;vrXWnEIBNAzkHWXW30tosoibTqiTzqkc5IBSdRBu/BOo0+XAFiPdV4G0oGXvPAMtiSfmIH5HLZ9z&#10;Ody/mY3Ob49F2yfG4OClo3D4tLHoqJ2J7qJCDOZWwZk/D33l89BbWIuBokr0FxbCWVYEXxn1T1Et&#10;otkLCS9LEJt+Jjy5p6K7vBgHzh2PI9+cBOfN45HaRkd5QFA1wQISQko8fJKZLSSAUS9MOqgZR9aC&#10;kBqpgElKJ3hRGINsnnqNxpihpJgcfCWKHdJowjhE/JMNxGBoNqI7Z6D9iVnYcsscbLp+7pbbr597&#10;XgYD/t/bHv7NjJKnfpff+MKfi3xdD81BWrldFFzrojJngUZaJ8H74Di0/DYLb5IUd559MnYtGIc9&#10;iydi9+lTcOhDM+H88Twq/POA+nMR/F4Net47A0fPmYQufn/gjEl49fTR2HJJFt74/Gj0NuYj9eoS&#10;pFrLkezOIyHSgCj2RVTcP5veid7TQA3kWZ8N8cG6WPAOAc04aJmB9BABZIBU2TeFv9HwE/fRolwa&#10;4nLmErxo1Fw0alrbiH+nB1l5+zKZEXumId01DalegssQz+/k9XgJKma9CRo2gktc8/WdkwlS4wlw&#10;rEAEJa1rEQ1PQcCXDZ9rLgLO8xD2/wfJuJ6NcCsblLoz3WxqNMSZRqiGZ8WNyBMxf1EscND3I+V/&#10;arPOTQ3Cq7XUlJSLDS/D8S4JXpPgRUm2wurS1l9aLiDeT4XbQQDcCdeuTdh13zV4/davYP/930Hv&#10;K39B6MjdLNeXLQ9TQ0XpEL3JlHLNmQRdCblohBipSgNKJptuH090kC/Pwr93LQae+Tk67vgwOtad&#10;iZ7GWngILoGGfMQaZyFG2FC+lsTyEgJLGcGFdZUGJrGCxmSFlUMlRKOmDKpm9oiMFj13GSeBT2Ll&#10;MLTEJSf0vIyEF8sIjjSKEvvzd+RfFRsm7L/ttaMk9owuAy6ZOBY7b44+Mxlx9Rs+A4mG+5Qz5+0T&#10;11l/myE+8+w1VGTlnFFdMHl49F3m3Pb5bXhJ1JfxlaBDeLGnX4f4XqJ4KmVWNtPnzfVbyQyDup4m&#10;AbPAWVIMZyMNWfMCdK49C603X452wn3v5j8i1HIf9dzr1DltbE8OJOM+ROMhgod6HdgaCS9aOkRT&#10;q82IqtoN6SDJdpTiPuoV1XCu0uibVPp8r9/ZAPN2EGKJ2rkGmKx9T/ze0gXc4zhgOV50bgMxx2T4&#10;O6sX2ZDJsPB4RkzXjF4p0j/al3CWlqNEvaMcL1acHe+FusgS3it/HYtTf6h3Kk79lPLwN+rdPszv&#10;t7H8HqXBvxbhoQ8h7Kijo0pA8Sm2MQvx0FjEfZMRdk1DkM5qzEU9L0CQI0wnNOlQL3sVUkdo895c&#10;gPSLi4CnTkPyzlMQX7EI3h9Vov2j03Ho8jHYe+4oHFwwBi11E9BePQP9ZcXwFtfAm12DYM48DJbM&#10;RU9hOXoKCjBQnA9XqXpdKuDNr4J/5hx4Z9XBX7gIfWW1dPxno/VTk+FZRlvzIu1dG+2d8rFouCtA&#10;Rzqk2bC8B2WIj4xCNMZ7iY0i5KoHxgp9SLtGD8ML7yWsCSkBJacj+FBMiIWb+9B+KW1IQhNXfDOR&#10;OJqH3ueyseP2Bbjnz3Pe/P/Yewswy65qXbvau9zd3b2rNW6EBEiCQ/AcLEAChGBJCBBCtKWqu6ra&#10;4glxd3eXdu8ud5dd22t///fNtXdXdQjnnvvfe4HzPKeS0duWrzXHeMeYY4754DUlp/hR4L/f3yOX&#10;JZ3w2GWJb79FL7b36UL4Wop5ITPoNVOhD0TC2xEO18sRaF89Fx99LchUm32rgiBTNwdtX0zG6O9I&#10;qptOA24+Fa6/1KDj8zHYWzsXB8pIlqWLsa1sLt6qI7h8Zg72XxyMsb9lAR/UAodIuS00PMoMb03n&#10;+zzgcA6g4nF6baEc0SuPRTk37QkUAkongaQjld9xvRaud0TLc5uEIbP84VxLjvi3d4jrK2/lANff&#10;Rxjaq1d1jXGbR7heu0ZC8TtJL4GpVw90NHxDoXzQ+fBr7LzCeLZFfDgiMT6WjtGRpXCMf4HU/yf4&#10;3H9j81J3kQorKaqivA2pAnkOGrGjRh2AFH0veAl8npF/1p+1vxmlYv0nJWRFXT4JXqaoSJ3qW/eM&#10;0avhedo6CIZ7MXbgWRx6aQMOv3gd+t5dj8mD98HT/yrh5iC1pzVE1KURROIV9fFT+ag7zadIC31K&#10;kih/aIdv/ANMdz6G8Q83oPOJX+LgbV/AkY3HoW19IQZoLCbl2TYm0ljEwlmfSHjJIITkwNuQR2jJ&#10;xfT6PH5Hj5gGSJ64PPJJGhNNtmhyXGSU+F6QosJjirqoCJmTnxWJOcYD9xuw/4GX//vycXjR/QrI&#10;Jy2n+2fuIUXJs5rCIQAr5l4QXgIVc4/eP33vhxkBhur8uBoIHCaXxYrgmEiMfx+B4zHHQAnAi5vr&#10;BCIwZj0+c1rXTAlxzPORaZ4x2wZFZBTdESjxWAk0mgl6sLkIXY1lOLShBodvPg1tD3wHvS/9EbZd&#10;t8KnRHZCvs/VTTgZNfWO1EWiiISGKQpI1HYCou5WtaNAsv8xSf9suQERmFgtfOa72ZAh6PhEeDG6&#10;wdIH/0gCeu2TJAAvAYAxowk/UeS0WF1B6qKWY2R0jt7z1dqetT8ubZWZ8PAIua4i2PRW+UoHykcH&#10;yfM6fLZNdDB/CPvIckoSHKOaOoAGfCrY5DRO0UGe6qdjO5JAp4uAMLCQep7Q0Eb9v6cM3tcq4Hm4&#10;AqNN2ei5IgktP4xE65di0HF6NNqXRuBIxSIcLlmA/fkh2J8ThiPZsejKTMNIVgHGU0toKkswRHgZ&#10;yS7CUFY2BtIyMJSagZH0XAwl5WE0IQ8jaXlmupkjJclo/2wyhv6YDPdDtGN75LQnEkQizZBv54Rk&#10;IW3NfJOz6bLNhWas9hJgVIhV3UKq5QKVAzHwshiu8WBTS03r6LyVlynIMSOTRucY0PEMa0g1Hf7+&#10;eEzuzsSuB8vw2OryHU80FJ3tR4H/Xn9XXhk0//E/xH/7ycuiDx64NRueD2sx3Z5HkqWXa4uGY2AR&#10;nxMa8R3RsD0QgY7fLTSFft47Iwi7vjQPo5flwnPLMuCBM+C76USMXlKAI6eFYk/pAhwpC0d7bTT2&#10;rQjDzjMW4ciPIzFERTL9bBmwrQq+j/LhfJMe9DsZcL+eC++rJfC+TAJ+qQR4qRjel4oseaWAv9FA&#10;vU5j9UYWHG/mUArheqMU7tfK4HmlHJ4XSozgedLzsyWYfq7QiPc5rvMc4eZFAsqLhJ0XJISZ5/nQ&#10;vpSN6Vd5rq/nw/UmjdebNGbv0iPfFc92EUOAizThOSVFmYJBE8GwjUdidLSAchbsjovpMW2mhniO&#10;jekgm9gYRX2y8g7U9WI33kSg79aERKl4TOP1A8ts+Wf9WfubDS+W92T1M1sJcnoveFFmjOBF8x2Z&#10;RFsXYWSqH15bF3yT7XD0bsfA/mcwtO9BTLY9Rbp/iyvsoavUw/NVfosTUy56j9yVKcbH9ac9qpw5&#10;Sk3cBTh3sxG+Sta5Bbb3/oL+J3+AtlvPQnvTSvQ3VWFkUy4mmmmoGhPgaoqnoVC1U94r5SKsUyGy&#10;Ajjq+RwRYoynbAyfACaQC0EjY7xjK/LiWJ9MEQRpPiYqOXnu+t7IjDGaEX0O/P7x5f5H/o9FwEDA&#10;mF0EUN8HoEJRl8km6/1RyNHysyItpjIyZSZqNvs7Sr2Scwk4XC8AJAIMa5SZH2QoJq+GolyXQP5L&#10;QMxxBY5R+w18p2dEz6LqBK3P4fpWZV/tS0Xu9LxMcH8jG3LQ00CIaapG580noutvn8fg0xfDtasJ&#10;3p6nCPu72DAFMIMGYmh52DSpP6hHHDTaTjZX04bYHq0kXwtg1J0y7aGRV0RmllhdN1reAhkDAPw3&#10;IMQXtvtPAheJtfT/qZij9fFVo4kUYfk7oW40I6UEL36H6Si8zMCSwSWeDE+L25LeskYj0tvkazuv&#10;1XbqkYfhnvoT7LZzMDGZA9tYiKnR4pkIgXeUDs8AHfFBOrCj1P29UXAfWgjvBxGYpj1w3l2AkTX5&#10;6PtNDlq/l4CdnwqmYz4Pu0sW05+OQldOArqyCCsEliO5cZR4tOcnozsvDT25hJ30LPrV6ehO5n6L&#10;KjCZX4LhNAJMciZG02kr0gowlJKB3uwk7M0Nxv6TwzH0G+qj+2ib3qcD3R1HRzCG9jYUU6pDpkEh&#10;ApgxOs6EFPe4P+dF4GIqAFuRFzM6l+fo5TrqArOq1/uTfKfmEdyUIzOXyxFi6IArEdg3QqAbiYCn&#10;Iw/tL1TirZvL+l/fUn7tqw0V2X4k+O/z9/jlcfmvXB17675bKt3OV2rg21sCW2scJkZC4XCGQ2X8&#10;Tc5JSxQBNwb2O+LR9+fFOPiLIHT8mQ/IzTnwvbAUeO5EjDdUoOUbsTi8MgSHikPRWhKL1uUJ6PhM&#10;MoZ/kYOJdYSQRwkub3M/H5Rh7PFktG0JRnt9ONpuIOVel4zOa1LR95c0jP4lFYNXJWHwL4kYvDoR&#10;fVfHoO+aWPRfF4e2a/jwXJOCzqsz0H1VDnr/nI+BP+Vi8I+5GP1TDkb/mIbhPyVh6M9x3EY0hv4S&#10;jbFrYzF0Hd9fH4tBbmPwWp7HdfHouYEP5o0JaL0ulMcRgt7bQjD+fCQ8e2PhG4iBb0JJXfPNw+Li&#10;wzQ5Gofx0VqMTnybRvl6eD1UPPjQakgEl8BkYqb/lo1sJmOeSkbQ4qWakBxVFDPyz/qz9jcbXuSJ&#10;WcAy+1ilABWutlN9OLk80YNKxAG3Y5R6lcrDOUCIaYdzeDdcIx/BO7UTXsd+KpNObp8KmGsogVBl&#10;0SfdXtM3r7oN094hrtsBjH3Ey/YUvPu2YPD5i9D/wLnovuU49G5QYm4xjRYNwWYaiU1JBlzcjQQX&#10;lWynUTJh/HX59MYLKUWUfGNEjlZTNZ65BSYyNma0il4V2uf35tXAjQU4R8vg+w1ZQCwjK2CZLZaB&#10;/R/5/y/qrjFdQLwvMvQevkoC3TFmmaYMAy4Tghd/F5I1bFnrCQ6s7r0ZsZJwJZqXyMNlp/m9RhQJ&#10;XtxG/NEXPT8mCZfgwVcjitzVK1E3xxyHJQIVHs9sOeY58MNLQy6m+Ay66xUJzIZ3XRq89UncdyK8&#10;/m2M89kc3pCP/sYSdDXXovOW09D/9I8w9P51cHY9TvWxHdPuFrZB1TLRyD7VcVF1Xg/FZwDGKYAx&#10;jgDbraBFJRgkikrQwEu3HIUY07L/EbwoejIDCLMjJtZw7YA++LgQLgQd0m+fJNx6AF4sPcJ1ZkdY&#10;jKgujYPnRjjzi/TPDLxwvVnHJrBSPo2lI6U7VU1YeYVDfN/LH+g4ul+G09WMSef3MWarwcR4DI3/&#10;Yhr3cGBcdVlS4BG8jPCZaQ3D1BtzMfS3ubQpIWj9YRT2nxOLfScnYP+KOOytjKfjnYKuvEwDJr0p&#10;mejNoK3JSkVHXiLa8uPRUhSNQ4WROFRAG1eUjPYiwkt5AWxLq2ErL8NQejaGEjIwkZaLsdQc9KVz&#10;mwXB2LYkCIc0r9KWHNrBPPhaU+AbIkyM05ZOLSC8KG9zMYFL0EXHWd0+/smMlecpMUBC8Sl5l6Iu&#10;Mk214ya4mJFJpkDdHJMn47bNNfkzitRoskczuGU8jACXh4n3arDvvmq8uaV054cbi7/iR4L/Pn8P&#10;/zr+Ux9tTHvnyD2lPt/2CjPrsr0rHPapUDg9IfA4g+HTXA49YfAdiOMFp+J/lABw50LYHo2C7/VM&#10;YHslpl+vRfu1qfjoM/Oxp2YRb2w4WopjMHBmDhwXlsO3fjl8jy8H3qgD3qqB69lCtK8NxQc/DsJ7&#10;XwnCB19cgI++GIad50XhwOcIMmeFU0LRdnYw2j63CG3nBaPl84tw8Jx5OPCFKBw8L57vk9Fydjpa&#10;zspE65lpaDkjGYfPiELrWRFo/1wYOs5ZiNZz5+LIeXNx8Nw52MP193whGDvPXYxd54Zg1xcoX+Ln&#10;Ly7E+58Pwkff5YN11UIMPcgHfxeVTl80Hw7CCx8KZXprQsqJoXTCy+mYsP2Gxvh2GuN32bAOs0kp&#10;EZcNT/+pkZvcEUVhBC/yMtiY6S39O8FLAGDMVAA6ZnOcKrrCY/X/rjMRvEj03k2oUbfPtIvej1vJ&#10;u4KYHvg8HVRQHVQ+9B59A1RaghR5jtOYokx4qYC5FZdvBD4XwWX4A6D1UUxva4Dz5UvRc+sZ6G4q&#10;x3AjFUBjDpyNWQQWGqrmJBouQou6izbE0kgkUVTu3zIYtoY8GiFVxs2lIVF+gjxrGjcal4DI0Mhj&#10;D3jyVnKojCA9bYqBF71+DFz+B17+74vuje6FNeklr6UAhFARGKYsCDEl/7msuovGN6RiTDkkghh+&#10;Nl1IvF/63UyoSdE6AhlnfaopImfNgq1XGixBjD4b0CHc6Nlo0Izg1nxHs0X5LUb03n+8R6M9em+e&#10;EyuqZybWNMdhwYtjfR63S3jhqwUvqZhelwRfQwKm62k8NfEjt6NRcCPrszDA57Z9PSHm9jPR9dj3&#10;MP7eavg6HqeBeY9tSgUu1S0yRl1iZ5sj9LPdqbyAg0ZcibsmuZfQ4uEHr4sGXonvfn/Ep/w6v05h&#10;Kz4qHkJJQEyklQATQBtLB7Ddq6uKOmAGNP6xWMXxAiJ4MRriqBh48euVj6/7ceixdCbdIx6DdWx+&#10;qOJ/+jM5g0ZH6gSlnwQwSvJVBKadTtK7cPjux4TnCkw4zsTkeC7cY7GYHosEJqLhNoMw4uEbjIfj&#10;YDDGnlqAjuuDsP/8IHxYF4RdJZFoKU3HkbxUtKYTXJLSTV0WR1opHNl06PMJnTnJOJQfgj0F87Gz&#10;fC521s3FgZPC0Xt2Jsa/WIHJL6+A+wvHYeq4SowX5WE4LQ1DyXSiU5PQkR+Kg0vnYN+XgtB7dTg8&#10;T2cDB3OBfgLucDCcytGRjZGjPLKY+jEEvmHa3RFFS+YRuhQ5oQhiAqLkXKUzEEyUoKvh1NMEF6g+&#10;zFQQXLY5cAqIuJyiUKaWmqrPa7BKJ52F3VUYfLocb65J63tnXfJPiQNzLCr4b/D39KUphc9dnta0&#10;rTFt7Mg99BT25Vn5J+PR8LpDYHcvgsuxCPahIDj6Fpj5GyBS3JsE944YvsbyBiQBR/Ix/V4pOuqT&#10;se28BdhVuxCHSsLQXZ0I23mFwK8JLLeuBF49AXjvOOC1lXDckY+DP12Ed07lw1M7n+tEYs+SWByq&#10;SUBnZTL6SuPQXRqFztIwdFWEo7UiGEcqFuNwZTAOVoXjCOm4pTQZrSXp6CjORldxJiUdnSVcvywW&#10;neVcr2oxOghSrTyeI5S9ddHYy33sro3Bruoo7OE+99VF8PMifLA0CNs+NweHLwvFuCaX3J9iJtny&#10;TYaazPVpeyiJOBm2gSpMjp4Pu2s9G8szbDQHqVRosDHGpqe6KNQ7bGDTfB/IHzHdRH5oYcuk/HvC&#10;ixXKVaiX3/t/l5c2RWViRjtwPQ2dlldnliPEsNURZMYIKSNGVM5b0RWvx8ZnZxJOpxMuD7eiHBeB&#10;i7OdMEwFfeQhuN6+EbYnLsT4387BcFMtjVMe3M1Z8DRnYprGytWYjIn18RgjuExsSKDRSKSxsCZN&#10;lNEwFVTlRRvIsEBDxjHgiVthfUuOgou6CmhATDeSMVqEFBmlfyDW+gFoCcjMdv9H/jeFEBGAF4GA&#10;Cs8pKjK9lvqH4l5nRVO0bABeNFO5ZGITPdmNVjRGw6aVx+Lx57I4lAsjgOE6bv6uHCZ1EWpuInXf&#10;OE13IeGG23aty4TXJHhnw7OWkFyv/JZsI4q6WFGZv38uTBcWt6+E3EDUzjovAXMO90ODSdExeQhR&#10;mp1a8OKuj+N3hBiei6ascDRqGoJsnlMxRraswNAdZ2HkkR9g6o1r4N5/N43LG4BdEcxuyjDbqBXB&#10;1Ygik/Q+C2Dc/OBREUzCC5sl22xA/l6/BNq8JVYsZrYEung0fPnYyMds0W8CDCtSMhtWLJlZ9tj9&#10;fUy47GyxtvXx/VrdWfozOofrWfDC9eUMKqqjYnboppbdxav0PCa9jZhyXkBjfRzco4RIVYafiOB7&#10;lcGIIgBoLjs6p8/Fov2Pc7H3rCDsKwvFkawktKaloiM1DcMZebBlFMGeUoiplFyMpqeiN5cOdUk4&#10;9i6bi13HE3bODsLBry9C/0V85i6vAa4+GfjdGXB9byUmTi/FaFU2BvOT0ZMVjZ7cSLQtpyN9HsHl&#10;j4vheiiZDj/BpSODjBoL7xBt7KhVl8yj0USji8mtwf4cFWvo9AzA8HXMqsCrqQMUcQlEXY7Od0R4&#10;0ZQ5LrvmOFqMyalQ2MxIJM0nuNCMQPJ20JYfLMT480V4/Zq4vteuifkZkeC/D7w8+bu0c5+7PHXX&#10;ga05GHuxED7lunTF8eTDzYUcI8lp/h/bcBCm+ufQyY6ER6N5BpLhE8j0RADdfCA6aGx2FGL09ny0&#10;/jAeO5YuxL4SgkNVLHpPikfvN5Ph3lqF6VdXAO+fCDy3ErbVWTj05TDsqluEw4VxaM/NQEduJnoz&#10;leiUjZH0TD5EJNesFPTnxqOTD0F7TjQJlg9Rdgy6shPRw2V703PRn1aAgfR8DKTlYDAzBwOZKejN&#10;iCIpR6A7NxSdueHoLIxBW3EGWvIz0FqYjbaiTHQUpqKzOBHtBQSnijk4cl4wBv6aCM/LhLh2Plgj&#10;4SRY0i2vwbQtBp4xeldDp8Ax9jO4PXfAibepUDoIMX1sPDTgbEYWvKiJzTRMAwMm014/6NWSjyuX&#10;f9bfbEWmg/qvwIvyXjRiSCMfzOELxJwuwOEkxDj4WaMF5CEqHOyk/qOHx9/d1LIeAowqgsLRarqK&#10;VHHU9cE6DD96Ifpv+jQG1tdhfH2hSZIUtDgbaYhodOwbEqngkzFKGWtKxUQTvdemFP4ug2ElT5pS&#10;7zQoAQmAy2x4mTE+NHxcTyXhHX5jpRyI2QbqWAkYpwC0BMTa7v/I/74cc090v3hPvIq8rKFhp6jQ&#10;YABeBDgClbGN6XwG0jC6mR4uAcZEYngf7Q0ZBjxMIq0R3hsCit2AipXbZAnf+3ObtH8PoVfQ4l2j&#10;/fLzWgGNuq0IMgQLPVeByJAFvDMywWdC8BIAGOu8lMQ7C4AU5SFMqYaQGYbfEM/PiQSZRIDPtqeJ&#10;x6yaQ6r+XF+C4cYl6N94Kvrv+hYmXr0arkOacf1NthcCjKeTbXSExnvSdKloRmoDLxQVeVRzNQV6&#10;9V52nW3T8pHkQH1cx/jBwYjghe19lpgkYekB6oNAYq8gIvB+9nf/SD6+3Ox9Wt1ZeuVvARG0UD4e&#10;cQmAyz+CFykh6SqNZPSgn7r4AOHlLdh8d8Lp+DUN+rmm7otrKJl6OwzOsUWEl3ADL6oU73s1A11/&#10;WojdJwfhSHEUurPo+Kak02bQnlAGMggtlIHMVNqmKNqzBdhdNxcHPzvfzFQ9dFk8pmjDcFMtcMcp&#10;wNYzgD+ehN4v5+LwMtqzUtqbvEgczqXTXbwYh04PQt/FC+C8gw7/exlAC9ftox01Q7c1Y/U82E2C&#10;MW3NRAghZDFhZCGPeYEfXlSbzA8wgheKCuu51M00C15M7TNBjIGX+QQ5OuOOSAJMBByTmih5MdBL&#10;8OkhzBxJg+utMuxuzBt87a8xl718ZdB8Pxr8+/89d3Hm157/Zebhlg35cLxdAPsRwomGHU+EkgDn&#10;YmosiIbbIjuHph1X9UJNQT4UDpfqsoxq6LIiMvHAgRz4ninE8J9SsPusBXivlHRatgAfLZmPnV/k&#10;tm4uAt5cCrxdC89dhei4KB6tx0fhSGEshki6E8lFmErIgz2ODTsuB04NP0viw5OUgq7UOPTkx6On&#10;MN48EN1ZMejPSrZAJTUPvaTj/pRsDKdkYSSJ8JOYhNHkBEym0vilJmMoPgVjqfkYTi9Fd3IJAakK&#10;/RllJqlqNDcVXVmRaF0ajp7vRGByawZ8H1bA25MFO89Z0wdMOTWraBIcI3VwjX6dD83V1A5PsVnt&#10;Y+MZIrBoZtgJfrZCp6bP2DRAyxOZ3YAtJUFjzmUCSuX/5Z+2/vE9HKvQpCCkQHhMVI4mJCuNaOBK&#10;WStUknxV7ovLw7MxyoevbiooU3xP62oL1LXc05ReuRx/pmhZbs8zxi+phEc+hLflETjfugETD/+I&#10;HufZGGquxVg9nz96u6qO65W3TK95nIp+jMZhpDkLo5tyMdzMe7VexefUpURjQUOiQnNuLh8YLaTi&#10;cyYCQ0MSiKoYT5u/ORstzzuQy+DmvgLJnc5ZRvVYSEk1Rnb2cFqJ6UaQoTxm2WOX0faM8Lej7/1i&#10;jtGIACywzidv51j5x/v7Z8tMt9qMHNvVFgBAviegaHJMiXVNUwkGlih/yV2fguk1KQZePKZKMtdR&#10;CX7eN9umdIwQWAcoQ3w/vIkODe+3ChA6G/Pg2ZBnQHRqHcH0xiRMrfHX6+HynsZEwhFfm3UfLOjV&#10;/jx8ftz16ZjmOp61fA5UobmeMFSv54dgwufERIb8x2+eAf89d/I3TRNgHb//d56zXRFAQpFN14Df&#10;KUIzwX0qv2pK0UK+2gkzLtOdpahRLpzK2VpXjKn6CoysI8A0norBu76D8Reugmvn7TSyGom0iw2p&#10;lc5BD+FFVXll9NUO2SbZRh1sl26vxMqFMeAyC14so2+BjbpeAgAhQAmAgxEzsoliuo081GlKspew&#10;3VMMNPE7iUPDt81vbOfSDWzzisqaWfN5HNY61AkUJ5dzan0dI4/ByYMzYn63tq9tSALHr+MOjIai&#10;GrG+E6/w1SgzQ2o8B3VBYYI6agSO6R7Kfrjdz8Bnvw7Tw9+Br38lvEN87obDMTW62EqGHQ6jbie8&#10;vEudsj4G7V9djJbKRbQtMejNT0B3QQLa6BgfyYqlkxuPjrp4dJ2WgNYvRKHjP2IwcGUMnJv43D2s&#10;QSVVwMvLgEdWYLq5DiMX5uLQGRHYX7kYraXhOFiwGHtK5uHQqmD0/Af3vSkO029p5Gs2720CvAMh&#10;tCcRcI+rflgIbEq4dRBUHIvhm1xoclTMHH0CF1OwVbXQ1JWkHJg5ZvoAn03QMsd0Hclmm+gLv9Mk&#10;xeo2stsWYdIWgQmNuJrgdVD1+oF58PZzO51xdCLT0ftIunf/zemPv3ZD4jI/Gvx7/91wSVDoTZcs&#10;vuTlX2Z3DxAmvNvpMbRFwzcQDQ2n0sXzTKovbR6m7Rp3rsTVMKgqoZMX0TWyyLq4Q7xgAyTajhTg&#10;3TzYNqfj4PdCzPTjH2jqgJOCcOA/eBHvVIJSDfBaGfrXxGDbF+Zif/lCdOTEYzwln7BSBEc8FVEi&#10;PZL4XBOys2UWYSg7G20Z8TiUHYHD+aE4kEeKzQ1BG2m4JzcRPTmp6MxMJpAkYZBAMySoSeM202ms&#10;MuihJadhIDoFEykFGM+oQFdCIZerwlB6CQbSqAxzk9GZH4PuM2Mw/lsq0YeLgf018A7TUE4swJTG&#10;2rvCMTFGBTVyCh+On7JxNNLGv8yG1E6xEuvkGQWSc2cSzgKvlljwomiMBTgBeNCf9V6v5uP/rz+t&#10;GpBj/479JrDfgAg9NIuzyfxX1ETwomPlb1KCSrqVolGFT1Pl0z8800Ox1qcSpWaZoJaZpJKy89Xt&#10;kRKkWtM0/5NtfK4+gOvgg5h4/Tr03XcBureeid7NKwgvpRhbT2jdQGVO4zbVQCVPo6DS60OSZioZ&#10;lV1vJuA25RJeaKj80Rb3BhqnDVadFg15tsr80/AZcJEEojI0XDQggW6DmeiMH174XssdAwfy1CkB&#10;4xUwyAGxIGS2fGz9Y36bLbMN/v8uvPz3ksC1M/Anw084MHkjs7531vMeECJ86spR942Z7oEQsDqd&#10;EMF7zfs+TGPfw+s1tDkbI5uyMdCQjnE5XE1FsNXnmFE+ro0FcDZptI9ymAQgGiqv/dAJacrGBNcZ&#10;WZOMsRuTYVtLoOG1B3+T+AQzegYo6pJUPsvsyItAJPAMKM9G5zLF5yZwHkZ4fNas5ZQmSjPX3ahk&#10;41QzZN/MjVSv2aj5fJsh23k890Jur5SwVU2IqcHo6mXo33AGem89H8NP/A72j7bSwDxLb3ob4f8I&#10;m+Qg25ryS1xwuZxw0HmwEyQkgdFIFghYxl/1YIQws9s8Gzf/l4NiOSyzxeilgJhIiPSC2rvHQJOL&#10;y7i5nkmqNXkrVsREI6Ks7wMRFL3qOwePSdV/9Z66gzrB1KShjnF77PB4VHpB61tA4+Z5BGbddxtH&#10;ieqDhxwAFwMv/CKgn7R/TZsgkQPp9nXzt3cA+020Sb8kpJwOT18RnIOa/T8arinVewnhd8nAnjy4&#10;H8zEyKUEk9NCcaQqBIcqwrG/LAR7+H5PTTAOnRiJzi/GY+wS6pLri+C7pRJ4tJTAsgR4n9CyfTnw&#10;FuX+JRi6MhOHzgrBrto5OFC+CC3FIdhbPBe7lgah40vhmLwmDniGz/neNKA3HdBkxwOL4BoMh28i&#10;graWyxBMnOPB8PI4fQQaL22sd4hwMqSISzBAuwxNoWOiL0EWvJiK80rCtRJ3NUWOmT6H4KK5/lRl&#10;forbnxyPgmMyAk5NIUAg8gzOJ0DR3u9Jw+hzGdh1R/qhj7Ykf92PB//ef7dcEnL249eHvLB3awUm&#10;n82FdzdptIcXeDAa3kGCCy+QJoMyQ7ImF/FChJHseEHHw+DgRXWNzodX8woNB1lUqIjNPir7x5LQ&#10;9scIvHteEN48IQi7vxiE7ssXwvFwGqbfKYPvlUL0XBuOD84Owt7CeejKiIUtgYYrml5IXDYmE7Mx&#10;nJSFQWVr5+djqKYIvSsL0H5cBrpPTkPnKUk4cEIE9i4NxoEqSuki7C9agENFi9BRGoquknB05YRj&#10;QNtNpzJKzcFoQiYmUnMxnl2CrpQs9GbnoCeT0JNB8i4Mw4GKYPR9K47eXibwRhnQXQaPjcbOuRBu&#10;VzDsUwmYHC3jeX+JntCf6T7cw9b1IT0AJdUp1jDFxi5wCcALG6uAwDTimTCqBS/+cK0fDoxCmaVc&#10;/B8/8W9mmb9fyHyv16Oif9Xa5bsY/4ViLffxPwGVOXbCi4YvWkm7Oj7Le7OGXUqBzRTFcnNZKSWd&#10;jTapSIudrtW42wG7lBK3w4eI1+sIG8mbmNp+GyZe/jOGH/guujafgu71VRhsKqVXnYsxetCTRqxJ&#10;FMc043NzIYabCzDUxGeAMsL3E6qUa8L6lic9Ay8SDX224MWKuMzuThK8KAfiH8CLf7mjAOEHFwte&#10;ZKQ+DhXafgBAZPBmrXtUZkPKx2X2tgLy8fVn/+Zfj8Z8ZhuzweefLzrn2fKPfpviZw1VV9RFwOAg&#10;LMxEaAQNWSb3xLmGyzTk0oMt4bIlBIxCTKwr5bWvhq2pBmNblmB4SyXGNlE2VvBZqCbAVFhRO03/&#10;0JCNMbZfzRquhNixjcWw3VyFyS1VGNtQzuUrMbWxkssVYIz7Ur6Ujmf29ABWl5N1LpOCH96HgFjH&#10;a0X01EU1G14tgCGsqDuL0DI+SwzE8HuBmp2gZq/X9dHopnwCEA1rfQm868oxvbYC7tVVsK1bjqGG&#10;E9C/5RyMPPYLuD5qArqepgOwg02YTgCsKK/TY8MU25rN4+HrNNucz+pKooVXV6/0j/61umL8ERgC&#10;gekaJjhMazbraRp+TfnhHWN7p5NhikVO8nf/+2m7JdQN0nE8CEu0bEA+/nmabZ6i+dtUOkKJ+z4f&#10;t2nWpxyzrI374XcU6R6T+Cs9Q4BxuvTKxXhO1igqCY+fysaKJlldVB7NgSSgg6YzGeVv+wh6j8Mz&#10;dD3cvV+Fq285HAM51N3x1vQvEzTe46oXRlB+JR2DN8Zg39cX4J2VtFd1Qdhx2gLs/1IoOi6Iw/Dv&#10;eF/X5sB7Lx3aFyronBNedpUAB+iEHyG07FsF3ws1mFyXi9bvhmPfkrnYUxiEg9mLsDdrLraVBWHf&#10;5+Zh8LeJcN1HUN6pemLJMBXdaTPdhBKPJpEcjyWsqAZNPNx9hIyuMDi7VYsmHN5+2tlBAguXF8z4&#10;CC9W3gvBZVxizXU0PaaSHgutpFwl/RJszETFNtV+CYdN8xtNhPOzuqT4u2auHqLNbkmF7fVU7Lot&#10;qX/vXUlXvH5NRrQfEf49/+79RVDwLb8KueLBq4KHjzyYgekP8+E7wobcE8mLReob5EUaFPEFmYth&#10;SinbQ03CjymIozHlIjzCjeljGyIJqh5MBy/+e6kYuDUOH/54Ht4kwOz/cRAbcRS8qrOyjTf+LcJE&#10;UyT2fIs3ecVCtBVFYiQzg89TJkZT6F0RWrrTstDO79ryM9GxvAA9n63E0AVLMHbxEnRfWIQD/5GE&#10;XV8Jwc5z52HPOXOx89NzsPeMILR8ahFaVy3GkbJgdGVGYzSVSjKdRi+Dnju3N1hED640Bd1LEtFZ&#10;E422mhAc4DHsOnUeen8dA899PMa9xXAPUEFNhRNeFvA1AhMjaZgYWgXn2IXwOZppqZ9ng1MRtlF/&#10;46ahNp0mlgdDH+UovMxEXmTk9a/MvRWxCIj+zG9HReAQEAGI9ffxdWb/6Tt5Kdq69mIiPdyPlYCn&#10;wK629cnrWmsFPDArjGwdo3UM2pblYTmpIB2W8JyJLyYkbDwjipPaRrVgTKEtL5XYFMGl93XS/d8w&#10;9ORvMXTvNzFyy6cw1FiJYcLKxKYcTNGbtm3iPWrOxyihZUyg0khwaSygqLJugZlYcZy/CW4UdTHG&#10;3XQvqTKuugkEMVbNFgMiNCxGtJygRSKwEbzod8pM95G1nLXs38vfw4v2Pxte1GWg77lMAHq0Hr+3&#10;ytFb8+JYn62RTTPbmi3H7nfme2t/RmQ4jWT5v/sXAoy6zWjoZewVoQh0rRmjbiBgRnQ+6uZT3RV1&#10;IVnXgN83pJpZmjWybHKtohaEl5ur4dpci8mGGozcWIv+a2rQf3UtOq+rw+E/l6H1qjL0XF+L9qsq&#10;0HtdOcaaawgmxXw2+JzU0+lZm4n+dQXoXV+BjnWV6Fi9FO3XL0HXjXXoW1OHkfoa7r8CruZieDYK&#10;BnnsDXx2+DyZV/+1N/DCZyYAL0r01nBqZ0OOVeyuweqSNOtzOY1AsjUlE1aSMLExhceVzOc2hbrP&#10;isSYLiaTWKyJQXO4/Vy+L4C7nh79uiJgHQ2kIKaeALO6AiMNyzF463mYfO5SeHdtAfqoc2w7CRoa&#10;WTPE9meD3evEJOFl0us2kU+1Wqtrh06G0UHSRQIYtmBFNTS3gMdJdTAJr2uU3xEwPENUEf2knh42&#10;4E56IASkqTa23Q5L7PzO0c3fu6j3KK52fp4lTopGDxppoVAvGjnE345g2tkCn8oiuDUTdjs5pYVy&#10;mNvV+to29y3RqEXPuNE9iu4aeLECLFRd1E/+7izpQ3M+PFdLk+qddJTO00a908ptvUwuuhne4Z/D&#10;OXAWpnrLMN6bhLEBwoKM/VgYfN1xmN7O7+6Oxe5L5+CtrwfhvW/MwcGLQ9F3DZ2hWwuAx2mv5Mxu&#10;5705VITp9ny4OjPhbef9OlwL34fLYLutAF0XRmL/KXPRWRyJnoJ4tND27M0Jwe6TFqPnl8nw3loO&#10;vE34acuDb4T6yhZN+0l4IWwYaBlNg68vHb5WQvVH8Rh5Ixhj7y6Ea08EfB2Erb5QTA+GmtwYTVBs&#10;DXmm3SXAmPmNRggvo8FGZK8VcLBmo9awaW5HFYZHac9Gw/h+keleUmTGzCHYFgfvtjT0Pl2EI/fn&#10;v/jR6rwT/Zjw7/m36crkkFsvjbzm5kvCJ/Y9kArvPt6MTiryAd5Uld4X6Q2S6oZ5AQzJEVimNAcE&#10;XycXQRMfuiZ1kQgtmltI8DK4mBc5ljeVSvq5DOy5ehHeuZDw8sf5sD2YCHyYC+zPA/ZkYvrpRAyt&#10;jULvj6PRemYEWqti0J4Th56cRPTlZ6ErjySbnU6wyUIb4aX3SzVwXHEajc3pcGw+EeNbqjG6uYTe&#10;WA4mthB6qEjHrk3H6O9SMPqtFHSdGIfOgmQMpdEQptJ7z85EZ04supfGYvizVCjfS8X4D/j7DxLQ&#10;+eNwtP0yFIPNMZjWsO/OXDhJwOp/tNsXYIoP11h/McYHPwPH+B8w7XqYDepDioYG02NRhIFKQsbf&#10;CrmqH1aegLwIwYvVdRRAhgAQBP4MdNDyB763RM1SDTWw7Ay0fFwsL8T/mUtyDe7PDy9mOxa8WNua&#10;AZej61DMMXIZQZeU3YzMRI0EL24uo9CxgReen+DFnB35ykvPT8togjVMa86Wg2yQb8Cz+w44Xvoj&#10;Bu/6Gvo2nUggqcDoOirvBipzeqSOjVmwb8yjgtfsz4rC5BJUCDP0TCf4foLG2uoqkvGW52sZDKv8&#10;ewoBRjkEyn3R5xk4CcCInUZIYoySAIZydBluywyd9cuMcda6FhgEugX0fiaiwM88/mMBQuvIUFvG&#10;WqNh7PTU7TRUlqetz9yGWe6TxNrHJ4v2IRG0BMQPNEd/+6T1/t+JqX/iP3bBnc5LuUP6XlBiaqPw&#10;s0mu1rKqcktRPolZluu4df9l3JszMLkxByObCjHQWIKBhmoMr12F/r8eh70XleHZ82Lx9HnxeOrz&#10;cXj8c5F4+kvxePzzEXjrJ2nob1iB4Q2VhOBauG6q4+sSDNTXYt+fyvHWpYV4mc7OCz8oxLMX5OHV&#10;H+Vh3+XlGF63BM5NS+Di/lzN2fAQoD2bCCNNvHc8Vhevq45b3UcmomLOUcPqed0FLYq88P4HnkUT&#10;oSO42BoTjUw0JvGcCD/qNvKPjrJpTiQ+wxKTH0NxqUI024KP3v00Xz3r8uBelw8nQWZkTTH6Gldi&#10;+L6vYZgA49i5Gb7eZ+gvfUgd1Ma2NszW58QUjbqNQGKXwWcbVxdvAF74Ddu12ifbppuiDF8uS+XN&#10;VzpePjoY7l64RvbD00+dNvAW0P8KDftLmKb4ul8xzgfYjtH3Oqb7X+Pvr9JRpXC5Y6TvZb6+SHmO&#10;7ykDkhe5TW5HU4UMvgkPX719r2K6h3DRw20Nvcdtfgh333Y4+nbSmBNu3AIYgQj1FXUb6croWJ9X&#10;ujWgi6ixjPA0uIjpWiLYmPpaqrc1/S7P60FC0rU8t2/D1rsKo12ZsKnLyMwPRFs1EAkciYP7rWR0&#10;3haMtg0LMXpbEqbu5j19Mgu+N+jQ76AzaxJrM3mZCKhd8XBqIuE2gs22Kkw/WomRP6aj/XMhaKlY&#10;gP7MBPRlpdAExmF3RSRav6nnohJ4cSV8u6ox3crt9HCfmiBxOBY+TWfTw+0fKYb3gwI4n6Zjf0cy&#10;OjYsQPvmIIw+GgLvRzrORPh66FyPhMM9rlmiVbNlDsxEw7LPGp00SsAZoxBOApEXz4TEqhvjGtFo&#10;2RBeY2t9p35TBKc3Dr796Rh7tQi7tuT2fNiQc/k79XkRflT49/u778r4sK2XhKx9+I/Jk/2v0tM5&#10;TPrvTySohJFWF/FhI5D44QUiucmFcNgXm5maDbhovgiKV+GqEWv+BPeQ+uc0Aok3aHs22u8Ixbbr&#10;gnBwy3w43+BNOpDKm66y/gSZvXz/Si5sW1PRenE49quvsHIR9uWFozU3GT25eQSYbHQWZaC7mkrt&#10;s2Xw/e5EYPNpwCOfIg2fShg6gQ/QEvg+4m+i2udrgLur4Pt9Ofo+m47WojT0pBWjP7WQPJKCAwXB&#10;OPJpwshv0+ClEnLfTA/q5jzYbqXyvCcZY8/Fw7cvlQ91kslKdyoJyh4K+zgfqL6VsI/8iOe+kcDy&#10;NptQKzy+QSoFG8WKWMz0F7MB+TSwWA1Jpl0GXTgxGxoskJBYf4quSIQeFkiYyAcl8Ju1/LHQMVv0&#10;p38l2pv1XeD3WYDjl8Cf3qtvXKjioNKw851qulgenJewor5uKcMA0ljTBDi8GropBRnoWpL3oxCw&#10;5j3aywb/Cry7b8XUC7/H5N1fo2E6AYPrSmmUCJs3UrGvs4ybDLB9Aw28qdVC5U4Pd4r3R/VX9Lu8&#10;YavoGO8bjUUgzD8DG1YI/+Ni/TZbZGQEL1YXUgBerC4mS44CQSDCoePxyzHb0brm9WPbP0b0HY3d&#10;rG0ZsAlU9ZX4QWdmeUngOAJAMnub/2hZSeC7f4LwugW623Q8FrzI8Kea+3P0Pqi7iBLId3GtI7zQ&#10;+Ou6mJL9hBbH5iyMbszG6C1FGL59CXo31aFtdR32X74MH/24Bs99JhO3UzdsLp6PLSULcGt1CDbT&#10;UKyvCMLdnw3Hriur0bV+FTpW16Dnxmr0rl6K1quX4c2Ly3H/V7Jx0xnJ2HpaCraemox7zs3AS/+R&#10;iyN/qsbYhqWY3FCEkXoCBs9F5yBg8eiYCScaMaTz0fkdA5z+783zo8+Be8n7qtFx9sZkijWvlvJd&#10;JGN87jRKaUKQRpDRKCtdJx/vsa8+DdNrCeHrEq0k5XpdH8J8QyEG11ehb8tJ6LjtXAw9+ws4tm+A&#10;u+UhYFjGWQAzwjY7RbGioTNtVAZeEVTqDzk39H9o++FTv5Ly1Dw2yji3MUyDeAijh1/E4Pa7MbHt&#10;Jti3N8H+3g1wvHsdnO/dCOcH6+D6oIGvknojrg/5+uEaOD5YbcT5oUTL3gD3B9db8uH1XO96eLjc&#10;9Lb18HK7nl3N8O0hhO3eBN/OTfDuuQ32XXdhdNu9GNn7Auw9O+GZ7IPHPQXVkDF6kLpUpRc8HmvW&#10;6QC8mLwYqjENJpA6s0YxCXqG+cUBnvMr1NU3wTNF8Bv8LCb7qul8JpGDwoGpCDrdodRRBIgWQud7&#10;8Zh8PZ7MkwFsz6GtopNNJ3a6LxnOwWiuG4axnhA4Bmjfumkj9hUCT5fAcSPt1DdicKhuMVpyQtCd&#10;Foe27BgcqIjGoXMTMPSXEnifWEY7tRKeI+XwddA51pQ2h7iP3YSWDwhHLxOEHi4l5ORh6PcZ6PpR&#10;AnaePwfvXxCE1r8swOQTUcAOrteeCq9ydybUA7KANlk9H5oqgPAyHkxwoe0eJ7xMLjZDqH1TVuTF&#10;RGE02GYsHL7xcL4XvMyHKva6RmjjNdv2kSxMvMZ2cXuh7701+W+/eWPBuVdeGTTXjwv/Xn+bLppf&#10;9+AfE5/86LZUn3NXJextGaRBVdPViCLCy5CiKUG8wepT48XRnD5TC/xzLfjhxcaLoPLFw/OtYV58&#10;7xiO4A1PgfdQBoZeikbbfQsJ37xo+wgvHTEk+SheLJJkN+n1QCEBJgvDTYlo+0kM9p8Wit2li3Eo&#10;IxZdaZmm26gjMxl9Banoq0tC7+cS0P9zKseNpfC8WAXsquMNrcV0F+HlMOHlnWr4Hq6A6/IStJ+Z&#10;jEMF6dxOGVmqFC0FKdhbvgiHvz4X0/SA8GQuAaiY65CK3+KD+GEepkmf6EgitPE4x0jofDC8U5pr&#10;ohS2gXP4MFwJj+MhNqo9bDQDNOETcE+rYSm/wyVzbxqXoAVGVKBuJvJiAYUFCwFosN4rsiK4mAGX&#10;QPcNm6f5zfp9Zv1PksDf332myDOZvewxv/O99qwjFbRM+UXvFT+yRgQIYogtfogx9SakLJW4p++o&#10;TBSD8WLMhIp9/fSy9tyByRevwNAdX6YSXonxhjJM1qsKKT3vehqH9Xn0cP2jgvi9qbUho0gjKKOg&#10;+hxuM8Q0nopeRb4STdEvb0PKUQNpjLYfDrQdGZ2A4QzkLhwjfniRGONjlg3AyyzQUEjfiLp7JIp0&#10;aBt+A2bWF3z4Pxs5dl/Wtv3nZ7bPz+bc/hfwYvav/Qle/L8Flj8qWk/L+8HFLD+z7//nwnMx98B/&#10;fDL8GoFjIFNQYs7dL1xe+S66t6rnYleiKo2zrovq7Yw252BwUwHaN+aj66al6Nx0HLb9aQke+3Ia&#10;bl4Wjjur4/HYihw8XJeFB2vT8fhx+bi7LhWbq8JwyylhePKCVLz/pzp0NJ2O9vqT8M4vi3DvF6Kx&#10;blUIrixdiGsqY9C4Kgtr65JxfXUwtnKdV7+fjp4blsDWXEmAyYeticfiPxdFjFz+YnkBQAvkTJlI&#10;33r/vZ91P6zf1PWUyN818s0CHnU7GXihmFo1mxSJ0fUgsNTTkaunHlzHZ3sdjVJ9NPcfy2upiKQm&#10;Ic3D6IZS9DXW8Noch+6/fQGjT/2SUNBIA/iUlQPj62FrnGB7VP6Z07RNGXdL31BELVQfym9VwMWj&#10;4T7+KTo8zhH47AOYIjB0fXAfDj5zDY48dAk6Hr4QXfd+E733fAG9d38Zvfd+DX33foPyTcq30HPf&#10;t9B/nz6fj777vm6k//7zKVzuvq9i4J6v+OXLlK+i/17+zvV77/kmuu//Lnof+A638R103vNdHL7n&#10;+2h58Oc48PAf0PbaXZhqfQfu0U6qRGqgaYoZCDFOHTtKmbQ00sfhRWeq70y3mEZiKT9HVXd3cPkH&#10;4XVezW1+hwBzIhyj1BFK3B0JN9EKTfbr6UmgXcrAdGs67Rb1fzvvPx1sR38M7Vo47LZgTClNggCg&#10;kbZoTcX0GzT2zclovSAMO1bMwb6ixWgntLRnRqC1PAJtn07A8O8KMP3AcgLKCuDwcvh6S4EuwtEh&#10;AsvbBfA8ngPvbXSMrk/HyC+S0f6VSBw+NRoHV0bj3bo5ePHEIOz4/lwM3kTQekvz9HH5gWQef7jp&#10;/TBDo2WjlJOqJN/xMIIMZXIh7TW/0yzUZhkLXnzjEQZeFJ3REGyNRhLkCIjUneV5rwy995Xj/TX5&#10;zjeuz9v0xGXFmX5c+Pf5E1E9eUP8d9+8Kb2l+5ky3qxyPsDRGBtcaIZGq2qfGUeuPjVN6DQxF7Dx&#10;5tkVdSG8TGpM+QIzxtyUJR6ey4eBJDc6H06TVBTJGxUH+/5o2LZFwXE4liDEB2SEQKB5FbjMtACh&#10;lwS6n4r6hRSMbUpB50/ise/kWOwviUNXrmbkTENfcjIG0tMwkp+CjpJF6DkrGGMXx1MR8II/T3Ld&#10;TYLtJbl28jzeq4Tr/iLYLylG52nZOJSfjZaMXHRkZROUI7D75Llo+znh5VE+CDvyYSZ97M2FU6Ok&#10;eCzT/VS6/RFwDSqZaS7PbR6c44k8p+NgH7kI0/bb4Xa/C6en1XgCMtV2dZ6Q9mXcrS4TuTeCjhl4&#10;kahxsXlJndDgC1AEJYIWCxu8bHBKOlNTtNZRdw83RRH0SBGpwZrwKMUr4fcW9ljL6YcAmIhNeEhG&#10;jnKK+V1HEOhKkqhryt93LADhCgo5WwFnTbOvJDh+UoKuvuMy1pBInQs9I41QUqKvIlCeYfgcbcDA&#10;WwTBuzH2/O8xSCXW3bwCA6tzYFtD47CWja8h2SRK+mjAvBssaHFquKoxbmmElWQaQM38HA/N/Oxp&#10;iKHEms+qUqriXxrm6m7IMRKAA8vY+435McbWDwASGhMz51GTqvZKEjHVnEjjxffmN3nFgW1QCAXq&#10;8hG8BLqPjKGmaFuz8zosodHyizF+DZlH5Si8qNBeYwJFEJN87PEZmNExB87lk84j8Pts2KLMPu6/&#10;W/f/vph7Zc7VGjKsbjHBmnVfdM7+e8plzBxDjfydx6zqyTaCoX1DkUmeHWmk0ty0DPvXLcU7V9fi&#10;uV+UYtPpsbi6cD6uy5yPWwvj8cqycry1shZvHV+HV1ZW44UTKvHoqUXYtCoWjVT4z/6iDvvWnouP&#10;/nQqHvp6NuqXBeOvBfNwfXEEmquzcPuJlbjphHKsrknFjdURePC8JBy4vBr2phVwb6qBs7nAnIcB&#10;F3MevH4CTh63ARUzxJkwzWXMNANalvciAMAufuchtE2rMJ3qxawjnNdb3UO6Npph2kZ4sW/KgL2Z&#10;121DMpdNIIzHEMb5fKuC9KYY2DfHw75RuTbqquJ1Ul4Y4WqoqQwdzbXoufUsjD91EXwfEGA6n6Ne&#10;3kcYGYRPya5sm2QUvtKIG6dCDhW1BPUNLTudCsva+9weuF3UXK5JeFyDdDh3YXDPQ9j/1JXYcetX&#10;cXDLGWjffBzammrRtaECPZTupmr0NC5FX9My9DcvR2/Tcn7m8TRV8rUcfYRASW9TBZepQC+Bq6+p&#10;juC1FANs/70bVqFn/fHo3LASHRuOQ8v6E7G34Xhs23Aadt/yFRx84OfofOd2OLp20QArkVd6aYLn&#10;ME5RdJuulBw6aqGALpTO0vmSyfjKz9RvmjLBzPfE9XzoprwBl+tWOKZ+jcnRz2JysBiT/ZFwDimn&#10;cx5cfXMw1UvbRXvkHaZjNERnaTAS9sHFmBpZSHCZjynXfEzK9k3E0LGlzXqX7e6WRPT+Igq7T1mI&#10;Xflz0J4fju6yBLRXRODwiQvRe2EsXDfRMX7tJGAPAaaFDvZ+to13aGuez8H0TWwHf0jB6A+T0H1O&#10;NFpPisFBQk9rXhz68tKxPzcCb5UFYfu589B/bTTwFG3cnnxM92bSflIv0pZO095OTyjyInhZQCGQ&#10;UHyTylG1hkp7bUHGjikggUmrdoxPRepo16c1zQBtuAr4+fp4XvvK0f9wLl65Nn/6iSvznnry8sJy&#10;PzL8+/yB8PLCuoRLdt5ePjj0SgmmDlAhDkYRXEKsPBbNRKlEICOEF/Wv8SQFLm7+LvFKJnTBFpgZ&#10;l5UwZGU6a06GMBItL3g3AaMr0R/JiOBvBBddbK7j0zKDsQQY3syDJNHXCB1bitH70yzsPyUSe8oX&#10;ozU3Bm0ZcehJT8Fgeiq60sPRVhWCzrMi0XHRYoyw4U89TiP3ESFmO+HlhSo4Nxeg/1tpOLIsDYfy&#10;snEwIx2HM5NxuCoKHV+NxPD1UfC9WkiKJcD0UIEQqqYGouEbJlyN0mscCrMywEcFLiTuoVw+LJ+H&#10;Z8qq6+L17iV89FOmjC6YYmOSQbfghWBARWGGIE5TmchzMF1Kxjcw0KDPLqe8HjYuk9HPV2Xme4f5&#10;2yi3MclGK+jhdrhdeRfKuHfxH81vYtVIIGB4Z7pyBEWCEhMOdishj++ppKbpZfEr6gEqLLZyq6CT&#10;kIvQwSOXd0O3hPsgmAha1Gfu366Un5menqrB1FJQlEUJujwXJQY6uI7Dq8iTsvvHLAU6dpiNi3C3&#10;926MvvondN3zDXRvPY3Kq8YYKw2Hda9ReFxwIsOuiEsO7OsIByaRUUZBRpEGQjksqkx6jCRRtK5K&#10;vcs4EjwpM4ZbRvWTDHfA6FMUsSC82Gg8BC+ClkmTpzADLzPbkNDY+OFl9iR+NvO9jpnb9Oc+fFys&#10;Y5Qxt6JCVhRGkSEdCw2iQGWW927kKLx8kviBRlGWALDMlo8d9ydv4/+eCF4UQRCoGXgx56cibbzX&#10;BFLV7FFZfqu6Lc+NyynZeoLLKedpgtAy1lhFo1aLAzfW4a0ravDIBbm4YfkCXJoQhF+HB2FtymI8&#10;XZGHj5YuwY4lNdhOea+mDO+sIsCcXI6tS5PQsCoej/5gFZ6/5HTc+eUS1B8fjXU14bh9ZToeWJWP&#10;x1ZV4YkT6vDwKStw67Iy3LwyFw+cnY53fpCP0RuX81zqYGvI5zPI41PkznRhWtfUqQTdJp6viaZo&#10;eDXvLZ9dDe9W9NAu8Obz61qbBc8aeu+reV0o7jWq+pvDZ0PJ2oK1LEzymbDpGeOzp+jMNGFomnDu&#10;bqSha4ol2MRjanOCSfodq0/GOCFI6ykqNN6cx+uUj9b1Fei65UyMPHUx7Ns2w9X5MvXqIfimqD/c&#10;bKds+uo+MfMG0aFQtMLjVn4L9YJ+ND4TnSAqBrVxldf32Vvh7XsNfW+vw567voGWmwkvjXXoWl+K&#10;wUaCEx2M4aYCDDUWUYoxsqEMwxvKKfxMsBqhjDXnYnxjvpHRJn3P39fXUGoxumEJRtbWYGjNEvQ1&#10;1GCgYTk6G1YSVldi96Yz0f7IjzH63lo4u14mjCkxmMdFPealfvESYKjxjD6ciWBb8MKzmQUvFD+8&#10;eKj/PNS96tafxk64PY8Q1P5C+/ZVTA5UUd/TCaLxV+0U9xAdbs0+PRpB25RAhzwBTtoqMzDFGQK7&#10;cx5GCQG2STrlg8nAIQLtI5no/v0i7PlsEPYuWYDukigMFcWhvSgKh5eGYuRbdM6uKYXvnhXAy6cC&#10;by+D5w1C6EMJhLsQ9P4pFG3fW4gjZy1Ci+YALAtGW14SOtNSMZCUg8lU2kE67LuLFmHXyfPQcski&#10;2O9Kh/f9HPg6M+n4x9Nuqd4LbbCJvMyB5i2SzTJRFtV/kZ0VvExa3UpK8pV9nlYKCJfzjfJ7FbkT&#10;2IwF0xYnAYeLYX+7Au82pU0//vvCFx+7IrvOjwz/Pn/33Rc079UtWVf03l804v6wArZOerJ2eri2&#10;cAtMVOhGI4gkJilIF4Pfq49Novc6ab5qiJYuBkb9F8YI32s8+rAgJpJGbbG5sB7CkHUxuV3SIrTu&#10;eCgJmJDTkofp10tg25qPtp9GY9cZQdhdtRAHi0i02ckYTc3CUEo62tPicaQ0GYdOj0Tbd8PRfzUb&#10;/b2El8dJuXcswfjvs3HktBjsLyYF5+fhIMFldwaJ9vgoDP+UD+at6fRa8uDropc0GEECX2xmH3WP&#10;RJK4qUgGNIxuMSnVephtg0v4oF8In2srrf+bVAZtNNjDxpBb8KJIhVVoyURGaNiVOCZICYjVDUSR&#10;d+QcJRT1sIF0UGm0UZm0U9vwdbqVSqWNHlQPXwcIHGNURna4HUQNO8XppQegpDzBw4woMmI8LO3H&#10;Y+dx2kU6lGkTAPI6eDxOHhuVluopmOHNVGhmckQlxlGxqX/ZyQU0a7QFYYIcbo8KQP3N5iwJVW5C&#10;lZ37tBHQbNyfndDi0gSLrl7ezyNAx2twbL8LQy/+ER33no+WzSeho7EaAxsK4KAC9lDp+6iQJfLK&#10;HQIXKneJuhFMqX9/rkEgx0UT68nLnZlsL+Dt0qgYcAl07RAqDHjMiDWTtN5b0QGtF4AYFRgzhdKa&#10;VIMj2YIZk9R77DYkiihY8GJN4qc5lMzswSbCEKjSa1Xq/XvRMoIszXsjmQ1cOj4B1Wx4mTlGSwLH&#10;EYCWwDlLrDL2R+UouPxz4CVwL6xolYY/6zis89N8Q4IbVZhVlMGhSALBZdJcxwJMNVeYqrJtN1Tj&#10;zUvz8fC3UtB8RjhW14XixpIINOTH49aiTDxWkos3y4qxs7gMB0rLcLi8AnsKi7GjqhyvL6/ArZVp&#10;uLEqHjeduxz3f/sMNH6qFFeXRqGxPAaPH5eHl44vwqu1pXhzRR2eW1aHe6tKcc+KEvzt+BQ8cU4y&#10;eq5aCnfzSh4fdQ/hWjLFe6b7a4kib9a9sJ47SiDqpwkYCT0SL8VXnw+sox5bx/OvJ8CZ7rF8uHi+&#10;jiY+33pO+QzbGwjw9er6VDQnnt/H8BmMxnhTDCaaFAUU5PF6qj1oHV03Pr9jTRl0BHLR3lSOztvP&#10;xOCzl8K+83bqsneopzUqSHksVErUQyZPxDfGdj0Ml4tg49UoHOoJN9s2jbuGHJtosKIaji623+2w&#10;7bsTnY//HD13n4eujcsw2MRr0sRnTHlJlKkmC+DN6Dk+y6bt8tj0LChXyBJeQ7aP0foiDNeXQRP1&#10;2urLMbWa21pdhomGSm5zGQYaV6J902loufebGHzzWhrlJ3j8+6kHR40jZhwt5bxIpDv1maIYtCLR&#10;0rUKKFPtys2jFia4eCnScxQXYc1F+PH4lBf0Os93M9y2C2EfPB6ukSzarSjuyhpW7CGYeGy0BZPR&#10;sE1EYIrg4lQ3kWMRbI65GFNi64jyQng/n8vE+NoMHPzKXGyrCMLhwhCMFiRiKDceh3KDcfDkMLh+&#10;VQJsPA64+0TgoZPgvbMSfTdEof3iBdj/jSAc+MxcHFg2n3YsHF2FSejLTcdYbjHGMgoxllSIcUp/&#10;ejr2FYfho+VzsP3bQeipj4Lz5XSgLRO+7mhMa2SvKWXCY6NdPQovYzPwoqiLFZlRQTsVvFtkbLTS&#10;QKBRwrTBCkzoOmA4FujmPd1bgt5n8/F6Q8rBJ64o+oEfGf59/p5tyMhuuy3tlo470lzebSREWwEN&#10;eDhPWsOgLTjRBTEnZuBFdCZYUQRGF0zf8T0vgrkQBl6sVy+/NwlEXF7fKbSlceiGDvUQmBkxCS+E&#10;GJUw1nAuDf9CfyJ8B0mVr7Ox3JyK3t+EmIkYD69YgM6CCIyms1GklaA/pRTt6cXYX5KCPcujsf+L&#10;Yei+NBFT1xYBVy3B8Leysb82giykuZGKcLAgATvyF+DwmcGYvIoK45EsTKuraSiJ5KpCe3OhEVSe&#10;sVB4huLgIrxoTgkVDXKN07gNnwj3xO/YiB5iU9lBo99LpaBiSHYDLeo2siIvbEDUG4HqlUYxzIYX&#10;L19d8nL64Rw8iJHD72D48HN8fYLOxjPwDr1EL+Blytuk4m28XocofbxWVC52F9xOBz0IG/dDb4ow&#10;QYTgsfDV9A3buX16GkpoI/D4XGzOhBdFi90ONmgFYwy8qMgcoYuKzM2G7fMQTjwEKo9GD6lLyOo6&#10;MlEckQ+3yxvEV3UNqQuJe+VvE/TgLIga4zb7+fwc4v17B66dd2LshavQ+8D36L2dipbmSirBfCpB&#10;Ga0U2Nepu0dGTaMsZIwtELBr+DMNnzEUVNiBCIXyJAJRDDOyR2KMsqIeMpazZWbG4aMG9ijMzMCL&#10;BTAytlYXkBkCq+9olCwjFVjHWs9a3ho1ZOW+aKg2G7lqi1BMlMGIIEVRllngsl6vWTRQPB/+bsEL&#10;DVlABCDmfLSPWeKPDs3kw+hYrOulyf9mxA9BAflnwwsNsY5P19FmardYx6H75+X+FSWTcXaZLrk0&#10;jPO30fX01NeVoPv6cuy8rBgv/yQP930lBTedHotrS+fhhoIw3FaTi8eWV+GVVUvx1pIyGolCHCot&#10;QVdFOdpLSrE3Jw+7ysrxzooluL0qD3/Oi8GflxRi7Ym1WLuqCPVVqbh7STpeWZ6Dbcuysau2CO+W&#10;F+Ktuio8U1uJB+qKsLU8GvedGofWy6t4j1fA1lDE+8rzqE/GhJKKee9M3gnP08y/tFHDu1MwYX5P&#10;IuTwfNdmm6ihooeKsrj5ncQMoybgKDJj4/23hsoThNSNZLrSVEVaUSnd2yTuIw7jG2IwtiGeEKN7&#10;z20Q5k0FXgmX1XQH6k4a25KB/s3Z6Nhajc57voSB5/4A2/Z7MN35HvVGN+jpsL3KlCt5d4J6QvON&#10;jbH9qmtXTo6iMkQA6ikTC1Z3jKsPcB6Gt/t5jL23BsOP/RDdW09G//oKTPA5072cbqbjwHuoiS6V&#10;z2RNYMlnjG1SnwMTYU7xno/xuRjm8z7SQENMqJuQk7I6Gy7e96kNlTzXOoxsPhnD934d42/+BS4l&#10;IGvKEG8X9abmKVIk2UeAodIyukg61RJ9L2yRGHgRtJg1+B/1kqXnCC/uaTipC52Kkvu2c7v3wDn1&#10;G0wNn0lHtQCeYQLACI25bJZxzINNBfnJ4YVw8L3yOTU4RRMaTskJb8sAXiOAbcxD+w9TsO/4xXSs&#10;w8gScehJjMFIQTLGT8jB6Ddy4f01Henrl8G7ehmm/lyO4Z+l4cDnCC2r5uLQskVor4xAT1EiBnIz&#10;MJSVa6a06UlLQV96KkaysjGSR0Dl9rZXBePt44Kw7btBaLs+BJPPKjpCgOnhsQ+q1sscHvvfR16s&#10;Gaf5PSUALz71khBcjsIL7bgVQOArv8NIGHxD1LVdeRh/uwTbNmU5nvxD/E3PXBad7seGf4+/Z29I&#10;OmHfbRmv9tyfN+3bX054yMLEgMabh/rJjTI5jzSqiyA6s054mpSnSZ8kghpz4upS0kyXBmD8sOO/&#10;aD4/AZq+NYpCVIGwlorrKLJjFdnRnA2RQF8CcDAZeJ0N4s54DF8aipZzg3CkZg66cqPQm56Nvowy&#10;9GZW43BOEfYXpGNXVST2nhyOni/Qo/lmOfpOT8eB4ki0ZqbwAcnFgbJo7Kqbh0NfXwDnFt74V0nd&#10;Gvo2oW6iBbzp8wgv/mQnwot7UElZmoo8hg8zDevEZzDtvJaN/zk2gIMk+SE2lhE2FRsbvgYqysNR&#10;qJKGX+FKthwPFcTRETqCF6oRrzwI+zCvQzdsnR+g7f2Hse2J6/DhQ5dh55O/w5FXLkfve9dh9KP1&#10;cO65De6Wp+DreRsY2Mvr2s6HrY2eCcWlZDYqG4rPKRmkDFOGrPfuMQMlxstiS/aaEDEbO1u6yXch&#10;gKjbSF1adLko8mqmYec5qNSTuo0seKEWmNbwRHlsWt4aCD7BbU1QMWjItE+VhTWT9MiHmD78IIZf&#10;uBIDD12AjtvOoHJdgp6tRRi6KRdjNxFemhXZSDOG3NUgI0eFTKVoQYclARA51gjr88x3R9ehwjRh&#10;eMqUgSMaHCpX1eawazQH38+IjCsbJteT0bW8RRkIeY6Ueh0TAUNGp8HvYXN7Eo10Ut6DapPIoKni&#10;qxJO7fS6HfSuPcb7VqQhm2CWSYMko+2PFhlgCkCT8icUKbHAw06lrhmx5b1OEXSUG6Hh1/JczRBd&#10;dSuZfJhAN5IMnzzx2fDyr4286LwEfJpjaFJdarwPutYalu5en0CjlwD3hlhMNsRhguc1vL4QPWtK&#10;sevX2XjsS2F0Tudjw8qF2FAXhk3VUdhSGoM7ylPx1PISvEx4eX1ZGd6tzcOe2kJ0LSMI11agpbwU&#10;e4oLsb2mAm+duBy38LffZkTi55mxuKI4AzeWZ+Ku2ny8UJeLD5dkYF91ClqqsrG7LAcf1Zbh1aWV&#10;eLgmH5tLCEmrQrH/N2Vw0kt2NpeY58auEUO8bxoirWiDgW6Ci0OJtrwXow0EGC6nCJKG8AvY7Dx3&#10;VzPBW88m76Gd69k3En42En6ackw3mSZhnOQ9nlzDbQlw+Lyoto2zmfeqWc+w7jf3yWWc69TFWgTP&#10;ukK41ur54n3ekMzrm4SxTUkY2pKKvs35aNu8DC23fRn9T18O+/a76JG/Q92smivqfh4nuIzTIRmj&#10;DqL4pvjqov4StChyQV0lXcA2zpXoq/RQH2+H8+C9GHvpSnTe/mV0rFuJ4bXlhDRCuLp6ee5eXgNF&#10;Q81wb7VLPruCVSXe2wkyk3RQxnSN/OesZ0IzgdsIOjbe/4H6cnTXL0PvzZ/H6DO/NZNQYuQjYKqD&#10;+mqEGsgaMWVARd3dpjCdUV4GXCT8YP6zAEb/CcPcXEf6ztJ1yktWNNk1LUfzAHXyE3A5rsHUyJfh&#10;Gq6GdzgFGA41XUfG8Z5YTN2/CI4B2oTRxbR/oXAN8buBSHhbEoF3CoDbKzHy6zwcPCsFByvi0F2U&#10;jR7CR0d8IsZK2PY/Uw38oA742RKMfL8ALV9MxKHTItC2KgKtFYutKu65iehOS0ZvCiGU0NKXmY1O&#10;fm5Pi0VLWiRasqJwMC8aO4rD8eaS+Xj1tDl478dBOFw/H6MvRMF3JAnT3QIN2mQFGI5GVwgtpidD&#10;9nWmh8OSGTuuoIJPQnus4IRlv/leUZmROHj6MzD2VilevTbe/fSVcQ88fnl4vh8b/vV/T6+NzHq+&#10;Pv7GAw8X90/yIH1H6HF0x5JAw3kSKoKjyArBRUm5hBdRaaB7KAAuM2JdAAGLBSG8UHo1F+zjF0+i&#10;C64LpeHXhJdRax1MLORnPkjqahqMAI7Ew/dOEtx3JmDg8oVo+UIQ9tXNxY7cUBzKzkRPXim6C+h5&#10;5BbjSEYyDvOh6KxOQl9dGnoqk/g5zoxUai/IwF5V4D1zIfp+y4fwCULLrlT4BpLgsmmWUSXlzofT&#10;tghem38o2chi3kT+NkRDO14Lp/3bbBAb2UDeZKPoZKOnwaZHY00HoCGJ6lsWsFApkPy9fDVT19P4&#10;qxkqMiPE8RACfI5hE951db6PrvcewPb7L8e7t16At2/6Enbc9Xm0PfxN9D72PQw/+TNMvHgFHG/c&#10;CPd7W+D86Da49tyL6ZbHga4XSd6vA/3vEvbY6Ad2sREe4HYPEW6O+OGmn+BBmPHwWBVhMTk0dvM6&#10;Pa25UTTs0IIcD70Th9tDKLFmjVZ1TpUCV9jWVOJUjgwVhosqQ79PCHSoFNRXDg89vQl6Na2PYer9&#10;Neh+8Ftov+00tG4qR9emXIwQXMZvysL4lmQq8RQqLxpi0y0k40pFTU/2aOKsyTehMfQbXSviYilG&#10;S/ReRn0GSgJz49ibtG4qjQP3QzHdQf7ftJxTdWRkWLmuasuo+8WtcP66HBoK1dUQfPgjJ9yHNVok&#10;GZrR2kzq5x8dNGW2KcNtRYjkfbrq6VEKfhRR4m8eGjsVy1PhPGdjHJeN5Ws8nDxHa0JJwQnPkcdg&#10;IicmClNMKcQUtyOAERCY2jTchgEYeePctqkNIjAx0PIxcPkXwYsVvaKR5/W1qZpsYwKvEZ2A9dHw&#10;NEXznKMJjgkYoSEb27QM7TcsxasXZGPL8cG4sXgB1peFY2tZLG4vjMF9RUl4vioHby0txc7ja7Dv&#10;pFrsXFGIbZWZ2FWShV2ledhdUYRttcV4e3kFnj+pDk2VufhFUgh+mrgYl2XFYFNZNl5cWY1ty0qw&#10;tzwdraVJ6C7NwhGuu7eqDB+a7qMy3FoWib8dF4b3f1qAsQ0rYOczq64Z3Wc3z0mROBOFqed3G3N4&#10;Djx+ylBjDs9DhRNV8ZlgQrFtyjIyScgx72/Kg+1merBbuMxGtoOmXC5XQK89H2NrszF+YxbG1rBd&#10;qBqwcmd4/Zy8fh7eXy+fxenVBJcbSuG9sQyeNUXwKsrH53acz+JEcxIm2J6GN6ahSzkwjUvRc8cX&#10;CAK/hmf37dQLb9HR0WSOfWznI6aL2OGh0AExAwvkoMipMt3NDuo0tWp1D1MfuLrgo15xbr8DfY/9&#10;Bh1bPo+e+uUEkiLrGRfYE05Ux8fAqrpRTdeaIohKeOZ58zlUFM7RxPbKa+lsjie8xGOMgNbPNte+&#10;oQ5dt52H4Wd+A/uO2zHd+w6Pt5u6cYx6a6bIp6LXSmSRH0WVY14NlfD4LdEXAdFn6irqKwM9/GRG&#10;IXEbHkWcQAcLr8HtboZz/Mdwj50Cz3ABVWQkIWCxBS+ji4ChYFOu383vXIN0YLtUXyUNeJsO770F&#10;mLqiAO3nJOFgbQpac1PQnZVPKUavJgMuIsyeyHZ8XhlGP1eIthMTsbsyGPvyg2mn4tCfnYaRlHwM&#10;J+RhKC4Pg4m56M8g/OSnoL0oDq10sg9XhuFAXQj2H8f1zg7H3m9FYv8votDaEILRx+lMb6ed7oyB&#10;d2Ax7ZSiKbSfs7uGjK224EXTBgTsr8lZNWJ1EynQcNR2cz0rmLAQ3sEweHvj4d5Wga67CvDOjSkf&#10;PvGH+C/50eFf//fs2qRPP9+Q8OGRZ9k4jpTB284Go8Jyo+EmdKQbafUDzqOBn2tyYEyC7Sx4OSYC&#10;Q7GShgLfWxclcGFmLqp1sU0ejRnFZIkmlNLQLk0DrroqmkdJw9c0pt33Tg5c9yZj6MooHPlKKHYs&#10;DcGBkni05aahI6cUPemF6E3KwlBGJkbyMtBLqh0oSDIht66cHLTmJ2NH7Xy0nx9GzyATeDMPaI2D&#10;aywC47Z5mOLxOCbnwqaJF7lfgZvmjZgejiGF5/OYTsO061dsFPexoW9j2+k/2tjBBmb1G9ObMfAi&#10;8qfHwMak0USCF7sfXlTMzR2AFzZUAYf9wPMYemUNWh74GQ7c9WUcuP1MelEno+OWU9Bzy6fRe8tn&#10;0XvbF9B31zfRdfd30X7fD9H75G8x9ur1mHhnIxwf3g7vrofg2fsUfIdfsaI0wx/AN7kTvqm93Ndh&#10;HmIbFVInpj09PAcCjVd1aQbZoCl87/OOEmImTSn/SR67xjqp0c9M3qbzE4hpCLXOWvEmKT67UY6Y&#10;3AVP59OY+KABA89ehLY7z0Dr1kp0Utn3NCViWDNBN6dgnMZrsiGRxjl1pttIYXAqNVtjrJGppgQa&#10;wkDOhwxjqoEVC1oscDFdOIIIAy96tRJv7dyPU5VNG7g95a6Y7wU1VgTGtYnesYwroUHer5WXkQcn&#10;vVpvfSENBO91Pd8LYLgfhb817PUovFCcSuiV98vtGuNtQuYaUaJIi7qIrPUELW6el2s9oaUpkscb&#10;zn1HUJlHU2LppccZKDHePffnbCiHo77SvJpojgEUwYGMmqDJP6xanw3UBCQAQP9CeOH1tK5rJu+x&#10;apioMFsMppoJLo2RvIahcDTzGmxOxUhjganD8tbPC3Dnp+OxoTYCW2vScP+KYjy9shQvLSvE2ytK&#10;sa2OcFKZj11VhdhTV4wdS3KwszYHeyrysaNCEZcSvLeyDK8cV47HT6pBY00OfpMRgUszQvHX/Hjc&#10;V1OM949bikNLq3GokA6McgqKc9BVUoj9ZWXYvqQOr9SV4/7qRDx4QjSe+ko89l9RSIApMxCm83KZ&#10;6BmvoeC0MZ/3LJ/PZzHPrwz9BM3ehiIMbizCQBONFg31yMZMPusZfJ9GqCCY3ERoIbj0Neeid0Mu&#10;+tarUnQxRjcU8/krIbAQmAjNowTfCUKB7p1ms/auoY5anQvcWAJcV4Hp68vhW10O79pCPmfpsOn5&#10;JgQ7NvNZ3JiAYT5DPQSbvk3L0f+382B77XJ4D/0N0yoiZz/Itj9g2rfDY+WzqQ3LlCtXzqmuZpPT&#10;RieM7Vkd4D4l3k8cpo58CROvN6Hv3h+hb+MZGFtfyeuisgaZbMOKoLKtyUHgudsacima5oDGnaL3&#10;di6rCKRGCDppeCc2RGGI4N63pRy9956NyZcvxfSeW2GK30208lgJTlPK1ZOzpKlJnNRVJJdj4IX/&#10;HIUX5b4o00Uuldt8NvBioEe/zcCL6bZHH797n9u4B17772nwvwj3cC0llhATQqeZzvOIckiUpxlO&#10;OAiBpzeCjj3t4naCyxOEzxsy0Pn1eOyuC8fhgkR00eZ0pRaiQ3XEsorQlZWMVtmmOjrTfLYOlcfj&#10;SHEs2nPj0ZvJ5yONAJi8HK6k5XCmLMVocgm609JxJCcSB0oXY/uKedh52lzs/eI8dPwkHKNXE1IV&#10;sX4oA3ijENhTAF9HMo9NjjVttBJuCSifBC/ms4EXvy3mZ9nlQE+J6SYSsPB75bBqyLXmRQKBDV1R&#10;8Ozk/Xu+GN13Vo3t3FJy/RP/LtMFvLw+4T+eXZfQuu8RFcsppfGhYu6PhGdINzGYJ6aTm2MujvJT&#10;JDpBXRyBhwEWE2kJgIl1oQJhKnOhDMlZv1vrWhdV+TKB9TUnkr43k0iJFrmsm+IYWwDXcCg8g3Hw&#10;tbABvENlch8b+bXpaPl6OA6eEI5DJXyAMqPQn0YjlUxvOZnGKIVeUArpV6G47Gy0k3T35kZSWS1E&#10;14/iMX2ParlQuvl+PAJ2xwLYeNNUaM85tQCTPH7nMM9D+S6jNFzD5XCPf4XwsoaN4lka8UNsO0MW&#10;tNCYq6dV1WsDybISNbppinJd7EQBG7HFzuWkLBS98LqJB3YCzHgrvN3vw7XzXoy+dDWO/O3r2L/l&#10;ZLRuXoqO5ir0bShHX0MlBjbUYKCxFv0bl6Fn43Ho3PIp9BBoBu6+ACP3Xwzb41fA9tRfYHvpetje&#10;Xo+pD7diau9dsB+5F+72R+k5PE0F8RJh6U1C2XtUFB8Ctu1s1fsIN4fYwjvY7gkw9HjsbOjK2le4&#10;VXoj8Kcw89EuJQNqBDfPIM9hN3zdz8D+4QZC1cVo+9s5BJcl6NtKxX0TFToN1hiBRMmw8mI1a69H&#10;3SoacURv01TEpYeu6ISJUDTpNYEGT5EOGmsTpSGsyNvzg4slBIsmgo28Y36e3U2kifgCgGEgoznT&#10;GFe9qjrqpJSvuop4HIqyODURoOaWWSfP1oruCB7kCZsuqKY0etspmKDIqx6ngZqQsd5Eb7OJnjaN&#10;9iS9T82lo/dT9DZtPF9bo4wMgaw5isJnrSkMzo3hhJAwnmcUDSLPl8sob8e2rpDHo/wXRVJkyDT0&#10;OwAfEsGcFeEwUQ4ZDSV0+j+b6QaOgZZ/JH8PH/+novsSiLyMGnhJ5rWih9hE+G8OI8CEw90YBftG&#10;OiBNRWi9YQme+34u6peFYB09zb8RUJ5dsgRv19bSKFTjYF0FjlQSWkqzsKsiG3tqcrG3Nh/7CDS7&#10;lxRhZ3U+PlpajDdWluP54yvw8KpyNFVl4o85UQZctlTm4MmlVXh3aQ3XrcShYgJTTjb68ovRU8Rt&#10;F1ZgX5X2V44nlmTi4eNTcftpC/HahcnoJjCMGUihw9SUy3tUCO/GSr5W8hkrR//acow0LcMY2+Fo&#10;4yqM6n1zLcabqvhMlPO1BEMancP2O7Klludbjf711dwu2/LaagzX1/LaLCPkLeF2qvk81XBfFfDw&#10;ukwTcLx8drxr0gkv2fDdQIN5fT6mbyyCZ3UpIbuYoEsw0PPCZ1/wYtsYx/eEYD774xsL0a2298C5&#10;mHzjd/DsJxgMvgOfvQvTjkmqLOXcBQy6ulKUCyLNRGBRlxEBxutiC9eoJJXpp3Pl2f8Exl64lvrm&#10;fPTXL8d4fQncTWwnbMuB0WPm+eNxj29gG1BlbDoEk4QZwZ9me3fW81knuGiqhP6txRi6/1OYfOW3&#10;cO7bQkh4g/s6AjipS6YmqJd4LBps4NUoA69JKhasqMKuBSRHxxTxvcBF+pd6ONCVpPem28gakaSu&#10;fAdPWgMrvBjm8vvhc7/Ea7EJ01M/o505C/bRAthHaPs02GSCzjmddTPR8EgovP2hwOEY+F5n298c&#10;j84LI3DgpDDsyY9EV24BBuQ8pxahO6MYnVl5aM9Jo1OdhM78VHTyfXt6OsEmE72puRjgcuNZBMDk&#10;GgzGEDbpcLdnJeFgeRR2HbcQB85bgIP/sRAdl4ag/7pITN5GJ+8pQuzb+cAOOtwtadS1SXD3RcI9&#10;ovxMKwdVdha0mYFgwWyRjVVOacBm/50EwEdzH/G9R8GEEdq+nmC49/L5ejUfe2+rcD55bckd9/4l&#10;LdWPD/+6v7c25Oa90ZR92xvNWc4jT6XD154P30ACbF3q51tEo84LopMQnAguBBm8QBakWKQm+V/B&#10;i5mq27+uR1Tnj7wElrcSjIJMt00gwciMTecD5CQB2wcWwzUUDV9/DqhxgHfKMX0/CfcKku3XQrFv&#10;1RwzCWMXqXUshcYxkZ5oEr3AFHoBaQXoSclGW3oa9mVH0nsLxcDPqBQeqgA+KqYxT+ZNjYbToTH8&#10;c3l8i+E1yVlz4eI18I6SPIdpyIZWENx+yBZ/MxvTG2xHHWwkqh3g74+lS2ByWWjQAwm5FrwogVZD&#10;ih2gz2Pgxcm2ZZJh3VzHxYY61cvGux/oeAnO7VvR99TP0XrXOWjbehx6N9dicAMV6TpKfRFG6aFN&#10;bKBn2ESvj4qvf+NKAsIp6Nl8Onq2nEXlco6pvtly15fQet+30f7oT9D97K/Q9/IVGH/7erg+aqSX&#10;cwt8h+8G2h8kvD2F6b6X4Bl4i9d7J2GqDV7HCFwEK4/yY0zUhXqDukPOjhKRzZT7VAEKM0Oji5Sg&#10;2/0SXNs3Y+TpX6P91i+hpflEdDaWYXRzNhyEFzvhxXiJhAglKPqo1BQS96j/3CT5CUSUT6Kohmqe&#10;BMSKNKh7yCqlP9tgypAr8sF1qTgtgDlWlNhoRWbUrcRtEDYCMiEo8Ucp3AptExKmCAsaOTGp8Dc9&#10;xvH19LKaCmmcCjDaXGiGgg7x/cjGYnrXJbw3VMIaLtrIe8PPIzQ+o/TKx5tLacCopGiIJpuyTb6D&#10;TSF+AtpUUzT3r+gLDTnFsSGGxx5n8gSU9GtfJ6DiMRKqXDwWgdSU6d6ywEPDstWlofP5O3gx1+D/&#10;HaD8p0KwNDM404BNCtw28vo38342C84iaPgjaeSieLyEF16/w9cvxWPfycLaZZFoXpKCJ09ejtdX&#10;rsI7lZXYU1lBZV6GjuJ8erC5aCXEtFYXoKWmEAcIObsp75Tn4jVCzBO1hbi7Mh83V+ZhTXE6fpsZ&#10;iT8RXm4m2Dy2ohrP11bgvSXcZlU59QShifDSXlyJwyVVBKRleKeuHM+tyMMjx2egaWkQHv9KLNr+&#10;WoXRDaq6W8JrXEogK2f7q8TgjZXo+EsZDl5ZjsN/WoLDf67DkT8vResfatB2RQXaLy9D62VFaLm8&#10;CPsvK8Z+frf3D9z37yuw/ZIifPCzfOz4ZQEO/L4MLVdyW3+tQM/qKlM5195cyeew0ERdBAPOtYnw&#10;raOhWpsBLyHGs5bPwlqC7TrCC3WAnfAwxWs8SXCZ3BhLiKEDsInXfiMdNj57R5qXoP2eL2Ly7b+y&#10;rdNxGd4LTA4QEmjA2ZidXrZl6iiHx8Y2Lc2krhaHyWnzuJxwE3Joyazhyr0fwPnhbeh/8CJ0bTyD&#10;z30N72Mx2wvvd30in122U02H0BQA+xyMsl2N8VwMTBNslS+mKOj41lL03n4Sxp7/EaGI+nToFe6n&#10;jcAxCp93ikBBvcJjnHbKMeIx8ViN8D9rSLSydPi9ibQIWvwJvbNESktd3WamewNoXp6rVcJiGtS5&#10;vk4u8xH3+wAdtyvhGD8fkyN1mBqlo6QSIbYFdGRpxO2ybYsxPRhOeCEcPh3H+zYPO84Nwo6qhTic&#10;E4v+rHwzwe94WimG04v4ORe9uRkYzE9HF+2Ohjx3Z2SgndKVlUk7lYme3Cw61RnozolHd3ks2ldF&#10;o+WzEWj7YRhGrorH+G0pJsKD1wgs2wvh258H18E0eFWDrD+eYBFjcjE9hCuvIEuRFNrWAKgEbPJR&#10;eKEIXGbDi7HVAaG91voqZufmMrLZUP5P72I+O0mwv1uMA39bgcf/mvv641dnH+9HiH/d3+vNmSe9&#10;0ZT17u57C9D/hsaMp8I3RGXar7omirDwJHnS7mHr9e8uSuAi6Hv9HoCXWaKLGlhPkGL1p82sH1hO&#10;ER1z0QxBKmGKF25Ck07xBg2rAA+9t9EsTPcTXloJHh9UwXEPGwhv9KGvz8HuFXOwv3AOyTYU44lx&#10;mIgnxKTmw5bCB4oykFGItuxUtK1IxuRFpNf7qoD3ywCd81gM7FOLYNPIqmGFC0P5XTCcY/SMh+Ph&#10;GCqjfBYe2xU01o/wwd/BhjHAxiNPhfji8We+C2TkBUzLW5BhZ0P0KBdmyng3UhA2NrgpNsAJgovN&#10;5YWLDdXnGmVjpVIZ282H82nYt23AyAs/x+GbTkf3xqU0gpWwU2kpJ8O1Lh1eGi2VWLfRwxmnYdWs&#10;ukNcZoAeYU9jCTrp9bXSS2zZvJIAdCo6bj0DXXd8Dv13fwXD930Low/8AEOPXojhZy7F+GtXYfTd&#10;tRjethUTex+Cq/dt3qMWk0wsz8fnUXcYAYbwIufHTLPP41c/NC8Wv6C3NPAmvLtuxdiTv8LA7V9B&#10;T/PJ6CNYja4vNIZsmt6gJkp01tP74vG71mYTXPJM94xrjbprcmi0qbANjFhdQRa0WMpOk9xZoPJx&#10;g2ktr+6KwEgkvQa6cJQUO0EDoGVMIum6ZHrRBBSCgBKBlUBo18zVBChHIyFqc46JmDjouY5R+Q8o&#10;vL+xHMMEyIGNtejbWIfe5jq+rsLAlhPQt+k4nutKU6Crn5730KblXHapeR3ZyPcb+J4Gb2hdpdUN&#10;Qfix0YsfpxIfWRdNCcfEuggeC+GZ8OJpTqfxyqEIprItmCG4CGKmKFaCbza92XSTG6Ghxha4zMDL&#10;31+jf54o+VrHZ+c52JsJ2TwupxJVCa0a+uvdpGqzsQS4RAw1F2PnVZW47/w0rF4ajU3LMvDcGQQJ&#10;AswHNeXYV1GO1rIqdJQUo6O8GC1VxThIgDlQWUSjUYwPa0vxam0xHi7PQ2NGHK6ICsZvKBdHB+NH&#10;McH4bV4CGldU4N4TV+CxE5bjleNW4L0Vy7C9thp7ywhGFdUEpGrsXrYUbxJenlmej4dWpGND+Tw8&#10;dh6NzXWnwLb1dD4DtYTTJRjffBw6rq/E9kvz8Mw34vH4l5PxxBfTcd+nY/HAp6Px6OmUU8Px4ImL&#10;8cAJi3HPccG447gQbF0Vho0rQtG0LBiNNQuxhXIXv7//tFA8/JkwvPa9RBz4Qwn61y2BbVMtgYTw&#10;0qy2QINRH0vQjzM5U06N5OK1VbeMpgmYIORMNudjgtd3lIA43hRv4NipZF/KGOGhg3qg7eZT0P/o&#10;j2B7vwne1heB0cPUNaPGuXJ5re4iI3SszKxkprubbd3Ndk6R8acipNE7Am/bcxh7fTV67vkmurac&#10;iMHmcoJKnhlRZIZ4m27feB5XMsYJVcNsi8N8hjXz+ySfiZE1aRhYm4uhW0/B4OM/hGvnRvhG3obP&#10;3UmdQv1I2BCSqGta7hEVEMVjRVyoZ4UsiqDo1URbDLTMBhcubkTv/x5eAiNATfFQzXTtpe7yvMLd&#10;NMM5eQkmRs/C+DDb6BidC9siOJxBdGplm4Lh6Y3F1Pux6Ni8AO9/LwjvHReEA8Xh6MxIRT+dZOWv&#10;jCbloy8xB50paejOTkFvdjJ/y0JPKiElOw3t+Yk4UhKDfaVh2F26APuXLETnGaEY+iZh5ZJkTNzA&#10;Nn07oeUZOtfbMoF9GXTWCSudSfD2JsE9EA33UCgdatpF2cYJFYilzVT9FtpQr39EsCkoO1v0nd/e&#10;flxm7DRlch4hhtBGO6xgwrTSJgYIL33xhKdS7P5bCR67JuPQ43/NON+PEP+6v2dvSDzljc2FHx55&#10;NBe23fnw9iXCPaiKe7xZI1YXkYrReXgBDJzoNXAxFE7TCfO91eUTgJcZgAn8PiP+7qLAb5SjmdA2&#10;RWVEf0rWVcKURistILSQejXj5zg9VRUMGknD9ABptKOcAEP4eKgQA1dF4+BX52PviiB6agswQhpW&#10;BGaSD9REfBEmkulFpVeQgrPQVZ2K0W/LMJBmny8GDvBBGUriA0DPcGwh3P2L4OsLJsDw82QUSZxG&#10;cOR4tt/vE17q+cC/RNo/xEZA4DCNnf+6rZwQE7pUo2NjCcCLaqd4VRhq2gbN+qp6KDbBC4HAzoZm&#10;10gdN0HALY+jh+e7A97Op+Da0Yj2+76DnpvOoLe/hN54KTz1BZiu5/E28GFqiKFXrq4GPvTrqdB4&#10;PpON+TS6Vn/7MI3HIKFmeFMF35fToFIJr6/G8Pql6GtYhs4Nx6N906nouv08tN7zbRx48Gc49PRV&#10;GNpxP9x9H/G+a5ilJmlTX7j6ihV1sURdXsR9Hnw7r907mD54N8ZfvAw9N5+H3oaV9CJr6HlXUqmp&#10;y0PgksJjT4SXxy5wca/JgZcw5llXBM2g6zJdJfQqZ0UMrITdQD6L3kssAx2o4SKxUwLgYoBF0RN6&#10;q3buS5/H1xCa5PXVp8Km+WKULLmOy2wgNDXzGDaVYGwNrxkV6xghqF+jIzaXYGRzlakW2k3vta15&#10;GfatW4pt11ThvT9X4sOrl2HnDcdjh5FV2LV6FXbfsBx7Vy/HvhuXYv/qZTi0egVa+X3r9cvRceMy&#10;9K1byXuzDLbNdXBsqYKb3qfrJp7zJiqsxgRMrifM3BiOsbVUnKre6j8vnYeG3yovR/kW6kaaqOd5&#10;EQIFL4HrYE0UeCxM/NOFxlWQZWrebMjlNdX9I0A2pGB0XQymNwlwEvmspmJsayXa1q/CMz8uxLpl&#10;4bihJBh3ViXh+aW5eH9JAfbXVuBweQ32l5djT1UldtSWY1tNKT7g92/UVeLFZQSfijw05Sbi8rhg&#10;XBg8Bz+LCsGFseH4YWIkfpGXgquqi7F6SQU2LluCu1Ytx0PLl+HZpcvwdu0yvF+7FG8QXt6qq8HL&#10;3NbzJ1bi0ROK0FQRjoc/l4ODfziNxvlsdDeeiN6NJ6J1zVK8fFEG7v5iODYsD8KmpaG4dVksbqmJ&#10;xK01YbijLBR38Bxuzl+EzbkL0Zi3EGtzFuOv6Qvxl/RFuDplEW5IXozm7DDcUhyGW6sWY0tVEMEn&#10;GO/+JBdHrtas6tUY02i1jVl8Tunlb4iEU1G6xhgCoLqFFGlTl0wen6UCUwhujKAz2qwZq5MwzudG&#10;oK9kXyVMDxLC2/X83vY5dD/6S0x9cAu87a/RKTzE9jtECKArRZ2kTDwNIlA3sCZtVPOmb4UpqjGX&#10;meXQToChPhh+34wGGnzuN2i/9bN0rOowubmI+9P9py5qjCX4J/D5TsHklnRePwqPVxHLscZiDDSU&#10;YGDzCRh/6PtwEKbQ/TLBpQNu6sZJ7mZc+9O+eTSaXATUler6EYwEtKt+4aHxu49HWwLgEoAXiqIs&#10;BBjBi5evBnx0OoqSc580JLwOOygPwuW4lrr+axgbqIRtOIG6PwxO+xy4ZJcUfW9NwdAzsdj35/l4&#10;97wgvF85B61ZcRhMyaH5KMRoYjHGEunwJBfQH85AZ24GunJTMZSZi+6MFBzOjsK+ksXYs2Ie9n5q&#10;Hg59YR4Of28u+n8bShil4/IAYeUN2rWdBJYWAktXEqEhDlCuzUAEr30kbYPKdtBG0Ya6Juns24IM&#10;vHh5jMbu0g7LzgbstDUQ5j+Hl4CoVIl6RGTvTZBBIDRGGzymqBP33cJ2/FYZXm5KH3qlOeWyW67M&#10;XOzHiH/N300/C/3yu5uT93Y/mwV3ay4d6TgTdfEp+jAeDLfgwZyQknZ5cgo5mQtCuBC8+LOVZ4OL&#10;clrMDJfHiBVN0cUw9WD8F0zbC4COIUd9b7qquIxEEzzyGLxji/gAaT6JUDjG1I2TDF8vb/ahAuCd&#10;MtjvycLgnxPQ9p0QtJ0ajE4qoM6MGAylsWHzwRpKKMdgQjG6k+iN5Keg7eQ4tP44EhNbaOxe5UOi&#10;h0VhOD4c032U3hAa5TDuLxK28QJMjXwG7snL2dDu5QP/AZuOVX/ANCc2FuWEWP2tbBQmsUzwwobn&#10;mYLXPUl4UeVZqx6LRhwpX0Tg4pAokqFh1WpkvklMq8Db2C74up/F6FurMfTwD9G/+VMYWFNt+trd&#10;VFzueiqItZGEgjgqDnq19MqUZ6D+bxs9sMmNMfTiEmAmfWtUhCGHouG4VsjZRhAa5baGG2vQv2kV&#10;2raeid03fwm77/4pOl/fBGfn24Ctgwcm78RhPBVVq9TII48ZQUXYcrLhD2+H7/DDsL95LQbojfVt&#10;OA6Da8vpWfOe0INUzoYS+jSkUpVVBS8ewUsg8kJwcfN4nPXFcBDMlLAqAyiA0dDUwAy+AhcpZYGK&#10;CVNTzIzMhA0zioGK2oIX5V3wvbpc1qh7SqOAMmgwBavZBIFsAksRDQQVf0MxRtbm87pU8phLCXZl&#10;6GssRRu92p5NNTjUUIPda2uwjSDy4pX04C/Kw9bvpKLpayloPD8DW7+XjzsurMDdF1fhPslFJXjg&#10;4hI8/At6J78swxO/rMTTv6BRvKQa71x5HPbccDraN5yB1voT0U5D2K0uiPUEJyl2GSEagFEarLFG&#10;Gil6rhou62rONBE2Fe+b0rErSZL3X5ENU6GV5xaAF12bY7vU/vliV8KmKexGAOW9tGu4+GZCNa+9&#10;6ue4m+V9p6CPgDN6y1K0r1+JNy8pwZ2fScSGWhrzijA8UJuAF5Zm483aErxdXU2QWYJ3lQdTtwRv&#10;Ll2C15YuxXMrluOJ41ZgQ3kWrkiPxq/SY3B5URZuWF6Lvy6vwe8qi/HDvHR8Ny0B30lOwEW5Ofh9&#10;STH+WlqBegLRreVVuLeqFg/WLsFjKwk1K2pxz6pK3LS0CH8tDMfmUzLw0kUn4P2/nIptN56KvQ1n&#10;4NlfFmDdaXO5jyCsr12EO5Yl4eEV2XhyeQ6eXpqFZ5fk4JkleXiiJhuP1ebiodo83FOVj9vLc3Bn&#10;ZT7uryrBoxUleLa6DM/VFeKZVZm4f0U07jspHI98Lgpv/SQdXTeU8ZnkveYz7yGMOAQtzWzLzdEm&#10;p2WiOQHjzakYb8ri85JDEbxkY2xjJiabCcGEGz0DGsU3ztchPiuqitvatBKtt38J/U/9HlPbb4Ov&#10;51Uaq33UZ7008KPURio46aD+UTe3DD3bu5wrqjIHrb2JsiqvbXIP130eto/Wo+fRH6D9phPYZgq4&#10;L+WaJfP+07ncROjanIQRQnkvn99ePqt9jSV8vwS9N51KcPkPeN6lE9j2HG3MPripYxweJ6a4L+3P&#10;41WHNB0mgpW63c0s+FSyghdFXAQwkhlokcwGF6rowO+my9vKkZEOk1jnZ+Ui0ghx4RYu+zJV9k1w&#10;TfwQtsGVcA3TQZadoY3zaGbmgWR49/FaP56OlitjseOzIdheGkJIoeOYRHhLqIAnoQyOBHUd5WMg&#10;Oxs9ecnoKkxAR0EiDhdFEsaDsfeMuTj0nXno+X0wnQ/e1zsJLU/Tlr2dCuwltHRm0HGMp2oNh1MF&#10;U4cDsz6HUvg6vpjHOB9OgouRiTlwUDwmf1QDaBbRllqlR44BGNpgAy+zJAA6Rz/LttP2anCOSReh&#10;LddnFWjVEHEdm29HDd7fmjX+6qa0q99anRbsx4h//t/ffhZS/fClEbfuuSd/yr69AO6edHinouAY&#10;4kkMEE6Ggk14KlDExoCGXwyIjFtgY2UzC1rUzcRXflb9lkDIyro41jYM8Gg4skAlsLz/QhrhtgOj&#10;lEzFPxW4I/CYodrKf7EthEsTTmlqgcFoTHclW7N9vkdD+UAuBq5LIs2G46Pj52JHyQIzL8RgNsk4&#10;rRz9fMj6knPRk52Fg2UReP/kIBz4WQi6b14E1zvx9AJiCTDhfFDDMN2vmbTDMDEeh8nxGjjGv0Mb&#10;vp6G/CU+8IcJL8NsSCpTbXkFVqNhk6FhNzUIPIIYF6HGzreaDdVGxaDy1Jp12UlR2X2f6YJxEFyk&#10;IKxqtlpnktDQx3PfC8/hpzH52g3ouvO7aKs/Af3ra6jMyo1H7iKtW8NvadQ3JFBxUGlQedjorTka&#10;Q2mkw/jK+0mlYkLOGtmzJh2+NQSHNbn07pWMWILRjTVo23Q89m7+HA4++AsMvH8r3L0f8sB6qNxG&#10;6IFN8BjtsLtdhCynOSefa5je2wEqoGfgfnsNJh76Afo2nYwR9dtTUTkILi6TzGcN9TVJthRTvEr5&#10;LcrlIFCYyRcb8vlbIYVgxc8z8xLJIEoZS9RtxPNcr24i/ma6JygmSqMkXEVjuByVtllGEEOZJhR4&#10;qMB9PBY3Db+NwGRrKseIgKWxFp1r6P2vrsMHlxXgjd9m4+2ryrBt7Srs2HA6XrvmONz7qzJsvrAY&#10;V34xFT86PgzfWhKMr9Nj/hrlm3Xh+P5x8fjJySm48JQk/OzkRFx0ShwuPjUWvzg1Hr84mXJiLH51&#10;Ugz+9LkMrP9mKW6+oBx3/qgUj/6iAm9cWYN9a1YQlAh8W1ZiZOsSDG8txuCmDBojgskmQspG3iN6&#10;rlYFXl6bDbkmSdLF7508t8C0BErSnSnGp9whSwLdap8sM9Dxf0t0LFa9HEILj3d6YxGPtQhDfO6G&#10;1hFsNuu6V6G9qRqdNx9PQDwOO69ahpd/Wo5bPhWLtVWLsLY4BJsqE3EXQeK+FUvwSN1SPL58BZ5c&#10;uRJPrVqFR1eswn3Hn4Q7TzkVf6ktxYWZvO6lObjmtBOx7pyzcMPZZ+K3xy3HV+n5nhIRguNDFuP0&#10;uDh8NiUFX03PwvfSsnFxRi4uzc7DFXm5uKakCNdVFOOGJWX4U0UeQScWF5fG4S9nFqD+m1W47afL&#10;8chvT0LjV7NxRTXhpToEty1PxiPLsvDCskK8uayMYFWGd5ZW4L2l1Xh7aRVeX16NVynP1xFga8vx&#10;LL97ddlSvFe3Ah/ULsN7y6rx5nEleP7kXDx+ajLuOmExnv1mHLpurOLzyfbD6zjdrGH06oYhtKjS&#10;LiFmlDK+MYnv06A6OUo4nyAwSsb1LPDVVOLVvSDQK+9ksCkPfdQZHVtOQNudX8HIC5fTEN8BDL4O&#10;TLEN01nyeUbMKCRNKquIh6LHKvPgcFNHGceMuOAdgc/ZQoDZBl/nIxh791q03f1FtPJ+9jdowkhC&#10;K49rShGg5kQMb0znfvPQ01yKjo1L0Xbzmeh75MeYfGstfC1PA6N7qWMG4HZPUbe4jR5UeQlTvNMk&#10;1Tq4Xx6Luo1m/VG7/sO/AMwIXsgtBBRJAF6oW6GBFHYjghgDR9N9XP596uL74LL9Fo7hT8M9nI/p&#10;0VjL/qkgXR/B4mAxXM8Xo/+6POz5Qiw+LF6M1vR4AyvOBLbNhGyTqtCfGkMHORxHSoPRviQMh08O&#10;Q+vnItB5QQT6r4jCxE1xsD8eC9+btF276DS3pnH7dKDHk2gP4+EgLE2NLMD42GJM0F5O0cY61IVl&#10;C8HU1ALYpgQtQbRJBBfaTJeK0XEZTc1jismaEcFKurXsayCoYGy0oCbw2W+bj4KNibTIDlu2WvCi&#10;IndmkuVhglE79fbbJXinPn7q9Q1JW55fl5zhR4l/+t+cuy6K/O4Tv4tqaX2UF/EwFeIAic+xiA80&#10;IWOQJ9O3gDZ6MW+goiU8UV6wv4OXowCjCyUgEbxoxJC6fQLwIriZgRd1BSnUdbRmDL8z1Xe1LC+g&#10;uo4seLEAxlAhL6TbNs+CF81+KYDRgzUUAfQqcpIF3ztlcD1WTCWZi30XROOjExZge+FCkm88AaYE&#10;Axn8LaMEQ1l5aC2Kp0cXhHc+G4TdVwZh4ukITB+OJrBxe0PhBlzcI2EYHU3lA3Q8H5xf0JD/jS3h&#10;Qz7sPXzYJ0j/42xsikoo4iLCJ4mwofj4YiWYWREKJeuq0WheIDM3EBuRwphurwduD6GFYueyKrGv&#10;gnCmj1lVbKe64SNEeHbdi6En/4COrZ+j574CI40VhIMceuCp8Dap8BkNB422Ig+mCq2iHBvi4KXX&#10;5lmvSd4SKSnw1pPwV/Ne35AC3438TCXn2qj5SUrR0rQMLZrp+eWr4Dn0JK/7IcDZz9MZJ1DZYKOC&#10;sbnV6KlYXIS2qQ5g4F04PtgM26M/x/CWs9B/YznG6DW66Ylp2PHUWipReuEGRBr8OSg6Ro0OChhP&#10;HoOpGMrlnfV5cBEurAqis4ZCG1F/P8WMNNJvAhxLjKepmjH+3A8BjNZxN2o5JQNrmKaOhx7q2nwM&#10;N1TwnJeis2E59t64HC9cUoTGc4Lx51ODsO6rsXjgsuV4/M9nYPNPluIXn4rHV+kxnZo/F8tSglAV&#10;K5mL6rg5qE6Yi8q4IFTwu4qYINTGW1KXGIRlSUFYkTwHy/m6nN+tSg7CKZlz8Jm8IHxvaQiu/kI2&#10;7r9kOd689lTsWncKDjadhpYNq9CmCsTNBSbcP7axjEaqlEZJBfCsnJfJtTzXenq5BDMDLrzfkkBJ&#10;dkkAXP4V8KIkYkVflKtjzd9Eb3VNJrqvSULL9fRGCYz765fhAwFj/QrsazwJLQ1nYMefTsBD3yrE&#10;mlWx+ENJKK4kPPyxIht/rCrG1ZUluLamFDfUVBAcyvlajatqa/CHFUvx08pinJ+Tju9VlODXp5yE&#10;3552Ki4m4FxQW4VTUxNQtnA+ShYvQklYCMqjIrAkPBIrgyNwQhglOBSnLl6Is0Pm4/ykKFxYlIWf&#10;lOXi69ze2cn8nff47PzFuOD4VFxyRi63n4k/VcdjQ10aHjqhBC+sKsebhJYPayqxvaoGO6vrsGvJ&#10;cmxbwvOrrcN7S+rwdk0VXuMxv15bibeqa7GtcgV2lS/Hjir+trQMr59cgsdOTMbWmiA8+ZVY9NxY&#10;Q2AtN23Fa3JeEgmEyWYY9OQmRVRjKRqxl0RQ4fPOZ0DF8azk8lwKnxW+KtdLBfXszYrIaJb+HHQT&#10;2ls3H4/Oe76Oidf/CtfBe+Ebeo8e+2H47H3wusaoexxEANGKIIJs4STGUB2JBHwaeODt5s9HqB/e&#10;huPgbeh55iK033oqepuruA/C9Fa2363aZyrGNtGZ3FyK7i1L0H3XmRh46iewfbgB03R4FFmGm9Aw&#10;PWlGESlnULpQus8ABeGJmtCAFJWhuMT6E7kE5Jg/UoqQxXQlab2/hxerGKdq2Uz64UVdR9rnKL/f&#10;Rd37FJxT1xEKVLSulA5yLI03jfZwKG0MdWZLMfBmDe9DBQ5/JwXbakNwKC8a/VmptC2J6E2LRFt6&#10;MA4XL8DhVYtx6OzF6P16DIYvToLjqhx4NucAT1DeV49BEqY7YgiB0bwHEXArv3Jqscm7dE7Oh5s2&#10;UxEWj+Aj0CWk9I0pfj9F20l766KtlARG/0pkU1XOJCACmQDABPJNA/ASiLgE4EV11jQ4R/ViVGdN&#10;Q6Vdwxpxq7SRUHhb4uF7Px0DD6fi8O2pOw/cnv8tIGiOnyf+qX9z/vaTiJ/d/pOIvoNb6ZG3kOR7&#10;wzFFOPDZF9Mw8aYNECo0M7S/SF0gImIR27HwYjKdefIBuDHDq0eUs6LuopmLZaIx6g4SCJmLqO4o&#10;C44Cv5lcF62v9UzURWSpfJi5cBCs7IQY3RjVg/EKkAwZJ5Jgc0myZfA+X86GlI+DF0bjvROCsKtm&#10;AQ4VxKIrPRsDqfnoz85Be4EKBhFuPh2Ew3/gDXqK4HKY2xiK474JLyOa44Kezng6xsdP5n4vp9Gm&#10;UffQU/GNm64UTcmuMtsWySsMqfCmGspMgzG0/zExDemoqBuGHocRBWwc/E65MnZ4HCN8YNsx3fM6&#10;bDu3YvSZi9F1+1n0ZCqMR2VvyqTRovGmwbevK6OiK6HSkqGj4aaxdxMSlGuisuPT9IR99HyxlpR/&#10;YxIhhr835NAIFqJ7dRmONJ+OvicuhmP3zQTXtwlOHfC4bDw/zZXkIlxppmweF5UNpnq4DCHuwP0Y&#10;fvI3GLr1XAxsWILhdfncXhY8m7JNQuzEGhpWJeM2FBkgMfCiYdIbYigq1JbA49cQ6Bz+psJsBQSv&#10;QGl9jbKhgZXQ0Kqi7Uw9E8vwWu+poAlmgZmYlbhrlLpyZZoSMVofbYZFjyuPZW0mxupL6b0uo7I9&#10;DntuXIEHf1aAq88MxwWVQTi/ch5+cVYu/nrByfjZZytxemkkVuQEozhpLtIj5iA5XLIQKZHBSIkO&#10;QXJkGFLCw5EUGobUiDCk8XNmVAiyIhchI2I+sqLnITM6COnRc5AVPwf5SfNQmjwXNSkLcHJmCL5Y&#10;FImLVyZi9Xl5eOJXJ2JnvUaJnYfuO05Hz80reZ+rzWR2qgUyzntl4zWx1afyXNhW69UdRzigWOBK&#10;iOX5a8SW5heS6PPH4eJYsaJWnyyftPz/Wty8x5oiwLlWMyRn8rmzRnrZNlahu7Eab/+xBDd9PwNX&#10;nB2JG7+UileuOgVHtn4B7Ru/gD1rP4+XLj8Pd/34bFx2eg3OTgnDGYlhODsjHp9Ni8d5KQn4UpIk&#10;CeckJONzyWn4VFoyjk+Mxyl5mfhUaSFOzM/G8ZlpOD4tFaUx0cgMDkZWaCiywiOQHhaONN6rtPAw&#10;pIcuRur8uSgKW4zyiAWoCJ2H6vD5WBK1CMtSo1GdGInCqFAURoejJikaJ/O7r+Qk47cVhahfUoHH&#10;jq/FWysqsa26BPuqynCovARHCFlHKsuxv6KMgFKOnVUV2FFdQbApwZ7KMuwp43IllWgprsbhiioa&#10;v1K8urIAdy+NwdrSIDz21Sj019cROOiE8b762FY99WozWWzrBJSNaRjZmIRxwou9KYH3V8OT5bDo&#10;GVCOkZ59gkNjNiHGnwfFz9Z3WRgk1HQ0leLITSvR/tBXMfrqH+Def6/Vlm2dhBXqNCohK3KhaQJo&#10;6h0EC6WeEATMxKxKcvUNwes8BFf/Kxh9bw0GHvoW+m86HoPc9kRTAfdHvSJoJYT1NxNctpyM4ce+&#10;D8f2evgGXyQR7eMGBS7j3K661gkRGhTg0bBoCd/7HUJBjBV5seDEkv/sLwAw1nKWIynhPtRlxP1Z&#10;k+NKZ8tR1IhJOaKHeG6vUuc2wDn+A7iHl8IzksDXxfAMLsJ0fyTQUQTsqIDtfurLS1Pw7qmL8W7Z&#10;POwqWYy9pfOwpyLI5FweOmcOun4Sgv6rImHfkgrPg/nAiwU0/NnAkXT4VDV+OJpAEEb7JSc8mO+D&#10;TY+CJkFWXTPl2ZhCrQQW0NZpCLORSdpeAyMKGChIoJFBFrR4pubAbVfEhTbbDy0Sa/oe2VsFHSw7&#10;/EmiYEEgGmPyXAUvtMdO2njPZKQFW7v4jL1YhJY7S5z7tuZv2ba2MMvPE//Uvzl3/jT8kkd+GzMw&#10;+mgeCTAdo12LMSFIUcKOuo1GNNJHfX4WQPyn8EKis2aclij0JBBR7orgRdu0AMYQnujOfyGt8sWK&#10;vGgdwY6iM4somppgEfe/iOCyiDd1IW8KX+0LeGOsm6MbabqWFIHpj4BHCU5tBJidZfA8pxoN2Wi5&#10;IAy7Tp1LplmItswk9KRnoT07xRDzviXBaDs/FMOrCS6vpHNdGvYRKt3xMD64OvckTEwWwjZ1LjzO&#10;G+gpvErpYiuego/uiCrSGngxJK9KkBa8sM3xOxI9G50lVp2XowCjPl1lwBsR/bPJSdTI1PC0HfXL&#10;uqcA15DVN93zPFxs/MNP/gC9t51CpaAhufTO66ks6ovhrq8mtJQTEgQB/lE7BAiV53ZTuU1vyIdn&#10;bRamb0w1ADPN98oxUfdJd9Nx6L77m5h4+wb4up4C7PvohY3A7tKcR244eW72aRu9E3+C29huem0P&#10;Y+LV69Bz1zfQv+lEDK8vJSwo0TCDIohQBEBdU8qxUZeQ4IXfNWrkTyxFQ4OtZGMz/Lch34gU8cyE&#10;horK+AGGStoMtaSRtnJgZncR+aMyei/DS4BRhV3HxmR6pdzXJir9+iRT0XVkUy16Np5AWDsDL1yx&#10;DNd8PgPnl86hEQzCSWnzcXZ5Cr5yXDlW5SYhL3YRCpMikBEXhuTYcCTGRSMpLoGSiMT4WCTEJiIp&#10;NhWJMSnWa1QCkmPiCDURSIwk1MSEICEuGPGxCxAXNx8J8YuQHD0fKTSUuWHzUBO9AGemh+C7VdH4&#10;41n5uOk7tXjokpV47oo6vHP1Euy6vhJtazUcvoxGiwZtcwlBjNeRHq5DXUeNufAowiFQ4TUITFJ5&#10;VD4GFn8vs2Hl4/JJy/+vRRVhlZCrWb6VWG5n2xpdFw/HLcvR1rgCj16Sh9+fHYHPFwbhqyVzsOlH&#10;tXjmqtPx6p9Owyt//iwev/LLaPrp5/HD05egLjUKeREEwNC5yAkh+IUsQHXIIlQvDkb5ghCULghD&#10;EcGkODoaRQlxyCBopEWEIicqEgVR0ciIjEJqWCRf45ERk4S02GQkRMchJioK8TExvI8xvF9hSApb&#10;wGWCkcZ9pAXPQSFBJTshCokhoUiPikER73f54lCcHBaBiwsKsbamGk+esAzvrarFdgLIwWoq88oC&#10;tJXloaOigCBThD3lxdhTVYrd1cVmHqX9S0pxmJ/byyvRUVqFtvIq7K4rxysrCnDXUkVz5uPJ76Sh&#10;Z/0qTG2uM+1YpQRc9bzXdEhUi2iSbWqsOZWAQE9+QxLbh2ZT531ex2tOyDEVgNkuzBB1dSmxTShR&#10;2kA+9YHyZHrZRls3V6CdgDzw8H/A/vYa+I4oEnKQem0CZvoQKiK3Ih+KTJAbvG4ihEfDqp18pR5Q&#10;rp9H85ftguvQvRh57lL03voZ9G3QgAArZ2eUbX5043IM3vQpDN7zDUy9+Vf42h8luOyiHumlQzRO&#10;h2jKVPlV97pPr27NwzZpRjh6+Z2mVTG5dSbyEgAXC0o++W8m8vL38BKIvgQiL1M8P+lijT6Sbmvn&#10;9+/yvG6mob4EruETqXrZnobD4dZszUPhdJAJH4dL4HqpGF1rU7DjgmC8d3YQtp1GaPnMfLSeH4zu&#10;iyIxek0CHLdSxz6RCbxVAOwtJrQQfGhjMURwGScITYbRHi7mdbeqyJs6MsOahkY9HSpRopG2i2gn&#10;lcei4ADtrgER2kWup3WnaR89XM5N++nmMi7aRYl6M4z44UV2978GL9arbLFVssTqivLYCHA2HlsP&#10;j/dgCiZeysXOTbnTHzVkv/z8lenH+Xnin/d308/C4h/5dWzDkTsypyZeIMF3JpP8YuByLoZjbC4c&#10;vYKRYLgJFKIwXQAzMePRCyDgsOjPgheevIDFDy5GdNE0HxIvoEWC1voivGPgxWxDF5mgxG0qadZj&#10;kpNC4CCNOiZDzayeEg0P86hsMZcFSRQiVG5DJZ2d/eGmlDG6+NDsyyPt5mN0TSIOfns+dqwMwv6C&#10;ULJNMloKkrCvIIKUvBDDP0+C7SaVe+aD2Z2O6dEkQksYnCNh3D89GPsKON3/wYZ9C4FlGxvWCIWN&#10;g96Id5qNQAm2PquOi5eNwYzKYYOQ52JNxKjuIXUTzQCMpp4PiGZ0tYTLa9SRl+uw0QpmtB3VXDAz&#10;NI/thLftEYy9cw16H/k2em45BX0bl9IgV9Mjr6TyqiIklMC+zg8visjwVYmTVrcMFeHabDM1v3cN&#10;ldnqLHrvpRjYfBzab/s8+p79LZwH7+G1fJ/n2s3jcGCSDV4TTNrZ0KfcIzw/gsvUPkx3v4DxNzRc&#10;8nvo2ngaBhsquC3ug8rVTcVqWxeFSSUU07DalaehffO91ZWRyOUUdQlUlpUipuHj8Zo5Yeg9Wl09&#10;lkgpG1G3E5cLlPcPFJ2TYnZJgUuM189z5L68zTmEGE2aFw/X1mwM1CebxMK+m0/A7g2fwktXn4H6&#10;71bg/CUxWB4XhGpCRWkUvfD4GJQlpyM1NBbp0QlIjIhFLCWOoBIXl4L4+HQkJKYhlp5/bFw6v8+k&#10;ZCMuJgsx0RmIiUmlYUwmsCQiloATGx+N8NhQhEQHI4wwE0WoiaXxTKeUxMZgaVIUTkgJwekZi3Fu&#10;9mIa9EW46PgoXP/FVNx/UTHev7oGh1Q+vWkJhpoqzAiTqcY8Gider/W8VvWaM8gPK7NE0xKopL2Z&#10;dsAPFn8vnwQtAfmk5f/XYqoK8556eY88vCf2tTEYWhtP+KrBvoYT8cjv63D5l3NxSt5crEgJwtfq&#10;onDx2Wn46+fzcN3XKnDpOZU4Z0kGKjJjkJEcyWsdhRhev+T4SKTFhCOdsJIZFo4MgkRKSCRiF4Ug&#10;PT4eKfFxiAgP4X2IQkZ8IlIiYpBCaEmLTiJIEjb1ynsXHZeEcMJIeEoKotJTERYfhcVhi5CSEofU&#10;pFjERAQjNSUe8QSbqLBowmYyYSgVhfMisWJ+JL6fmoPrSsrx6IqlePe4JYSXYuwro5NUno4uSndF&#10;Ntoq83CkugD7awqxqzofO6pzsbc6D4f4fTuhpru4BIcKi7CzpgwvLivEXSszcMupqXjm+/ToV5+C&#10;wfUrMbG2HJ6GEradIjolhWwbBJjmLIwr10VgrojqulQTnZlWDZh1bFvr2ZYIjoq4KIld90P5Zh4j&#10;XKcpHUNsg92NWei/aQkG7vwsJp76BdwfbgVUjdvWRb02TkBxQBV4ncbgEwk0mMDkpHiMyJlxTwtg&#10;NHXAa5h6fwP6H6BTtel0DDetxPj6WuqlJRjc8ikM3PNdTL78F7gPPkTdsp26shd23xjG6ACOEyYm&#10;jb5Ubgv1p/ICPdaM9l6PH16oI/9r4KK//wxe+KsfXpQI7PUpqqzoOfWt187vVHF3N5Xu/fDa/gjX&#10;yGfhGC6AazTO2AMzkGMsET7aCPdOXr8HY7HvmrnYeSnB5VdB6P5LGCY204F4JA++1wuB7fnAIdqU&#10;9kz4BtLhG06BZzTGOMZKqjVlQNS7MEhwGQymT0gYGaB966fDPkB40YhfgozmWdKgFZOHIoeeNhna&#10;hpFQfh9KW7mYtooyQXvtHz4dEMuuCkRkjwO2+z8XU4yWxybbLPsve2vnvnVs6FC9l2x035eP7euL&#10;e5/7Y+Zlj3wvNtyPFf+cvwcujct/ryn9/u4nSjye9+mFd/PG2OPgcREYeODjPTwBEqCSgWBTtcE5&#10;M/ASAA9195gLNAMvAXAxNVsIF5ZolmYrJ+bo+oFt6CL7fxMlqlKge2wRyW8RnLxRdsKLoGVyMhg2&#10;QoyHN0k3S8Q5reiLARjdHF7oiRA4R/mgjfEhGUgiJWbD9yy9ABrS1u8uxoHjgnGgNAq7iyOwoywY&#10;e05eBMdV9PIfzgJ2kIr7rGkCFL6bHI7kDSvGhP3TbMyXsqE+QHjZj2mXPAM2EoVS5S34+OBTBC8m&#10;BGpyX9hY+BoAFyW5Gsr3R16sqd39AGNCpgHROl6KvzvJvJd3MAqfs4PX9wN42h7G2Ft/Rff930L7&#10;5tPQs24JvasqersVNGRFfKVHTuNthtjSuGlI7RQNuroYlIPirs8y+R/jDcXoI/C00zPqefRCTG3f&#10;DAy/Djj3E6IGqLhcR4dyqwaE2z3EN228Rq/Dvn0r+h/6KTo3non+9ct4fQtMV4YiIYqmTBBebA2C&#10;FysSYjeKlQqVCte+PsEso+Jzqglh5urhclK4lmgdvxHksZupA3jsKtql7w24qAiWqtYG4KWBQKbK&#10;uOuyTTl/U9Kf4KOh0VMN6rLIw+DGUhxprMVr16zEQ384A6t/eBK+f0YJ6lIWIntBEApDF6IwMgL5&#10;hI7k0CQaxQQkRfA1IoHAEU9QSUYkjV4UJTqe38enEGDSEROXhejYLH7OoWQTbrKRQCMZn5CKmAQC&#10;TGICIhNiEJFIY5gcj7gkwk18MhKi4pEcHo2siHDkhS1EHj3+/JAglMcGYWXGfJxXGYWfnJSAa7+c&#10;grt+lo+Xr6Tnvn4p+hsrMNpUhLHGHMILr2k9PXBeg2kaK4mgxSRz+0Xw8o8B5uPAMls+afn/gvB6&#10;qz6Ju0n3hce1SQXUctC3vhrb1pyK56/9NK774UqcWKgumSCUxgdhRc5cnFMejC/WxeP08jiUpxFW&#10;ohchISEasUlxiE2JRTzhIoEgmBQTiZToaKTExfN9AmKiopGYlIR4XueomGjzmpKcjCT+nhyTiNSY&#10;JMSF8/5F8b7FJhtwCUtMxsLkRCyihKcSenhvElMTeI+jEUm4jOJ+YghDiQkpSFTEJiIRBYtiUTc/&#10;Bl+JTMEV2QSOJbV4c9VSfLikDLvK0nGkIgU9VamElzS0lqXicGUWDlblYnd1DgEmF/v5ergyG+2l&#10;+WgvKCS8lODd6jI8XJWPTUvSsen0XDz8/TrsuPZMdNSfipGGFYTPGrga6ZTUl9EZyMUE77dJ1FW1&#10;6XoaxLV00iTr+J5w7jURTToFcgj4LKgLWY6DikCq0J2ejQm20UGuP8R70ruRkHHX52F7/nfA/vto&#10;SD8wAOMmwEhnCV6O6iKChMurIm/UCV4n7IQMTSuCyd2Ybn8Sk29ch4G7v4O+zZ/mM3o8BjcTZO6/&#10;ABOvXQ8cfpS6ZRudsG5oNKWdoDJOQJogUdjM6B9Fra3uHA1ssBxBfqZ+DMDIfw4uAbCZDS9ah87f&#10;UXiRXqaO9cOLRzmL1NuWs6hjoI5FC9d5Fj7HOtqS82kHa+CcpDMwGW4MuGciEp6BWHhbE2F7Nwr9&#10;jy/C4IOLMfpwGBzPJwPv0WHepxIeuZjuSTFRFp+mlSH4uIwjvtBKsB1VZIOvI7SBw4uMeIa5fYp3&#10;kO8JL95+QsgQnflB2shhigBmNAAvoYSfCNrPcNpa2btQ2j+CzISiOfx8FFwseAmMPArAyX8mAhcj&#10;4/N5b2mHR2iTRxdgSiOehrjfgWT49uQQegvw7up819O/z7jnrh9n5Pix4p/z99qNKQX77i14qO3R&#10;PO/0zkK4eVAeGm731AIa7Tmw84J5J3TDBCjWBVDoaQY8rIuh38yrunz8ibcmgsLvXFMaIy9wWcDt&#10;WF1MZuiVgMjktvAi8yIJdEwCL7erPjzPOC8a9+023UWL4bQFc1u8+XwVWYowXVzGyWNzq59P+5mc&#10;Dwf3a5YnfLhHeXP7+QBp/ofnC2Bbm4zOb0di70mLsW35fHy4ci4OfIW0u5EP2+s5QCsftDGSryOU&#10;2wuFbTSZN2wZxm3ns9FezYf7KVL5EQKMJh/kw+5iQ1DfrAlr6pUNkKBh6goQQqycF8lMY1J3EDdi&#10;GlmgVVmTHbLR+cWMXjLLuQk61nxIJutec4zQ08HYh/AcvA9DL16J9tu/Ymq1jCrq0lhCj1fgQhhr&#10;psGnaPI+M7MyIcaEnVWITaN7msvpCdehrel4tN71VUy8fQ2g7iLbTu6WgKKhkzwuBw/TpMuZOZh6&#10;uO9d8O6/H4NPX4bOm75AIDgFI1Swkw0abqyS+ApbK/9E9SmSCRZ6rz55eoAECZObweOxCtDpVUMr&#10;lROhWiA8TvMqwFH3B73FBs2FQoNMeBGMWJDDc2omvFD0Xt9pOXWDGXgxs+8S0OpzCDxcrzEfXdfR&#10;aDTU4tU/12H1d4rwq6/W4Ysnl2NFSTpy4xYgK3w+cgkQ+fS6swkwyRHxSI9NR2osvfUYeuH05ONo&#10;zOISFEmJ4WsMDWmyicbEm2hMmpHY2BTExRFO6N3HxycQYAgrXDZWksh1E+L4ndZJQAK3mxxNbz9a&#10;UZgIpEYsRkLEPCRGzkN2cihK0yNRlxGCTxUtxPeOj8Lq89Pw7BVVOFi/DH1NVRhtLKIhIqCtISio&#10;i4aAYsHLDLiYaFejrpvg5ZMkACqfJJ8AJv8FUcK4jKcBWb630VCOso0dvLYcL/5+KR667FT86dvL&#10;cVxBFLKj5yI7di5yk+agWJI8FwVJBLmEUGTGRxLwwpEUS3ghTMTFRyGRkiSJJcTwfiQQUGJ5T2II&#10;HzECHcJHnO5PXBTvTwyS42KREhPH5Qk6sQn8jSAZF4dIAk5EcgLCuV60oi1xkbxfhCCunxDH77iu&#10;4EX3MCGe60bFICskEmXBkTh1cQy+n5CBNSVleGL5cryxrBofVhJOKtNwuCIRR8qTcag0BYfLMnCw&#10;Ig97y/MphfwtHy1lOThSlIuDJYXYWVmJZ2vKsaU8D1eWJeP3dalYfW457rvoeLxy2UocuLoOY+uX&#10;s30sM5HVSToc6gZS3otmQ1eOi28djeVa6i6CCRoSMd0cC0+TKhkn897nEB4LTfTGu7bIGmFIR0D3&#10;fWxjKoY3pWGwqQADm1eYwpUTb/wF7kMPACOaKqTfAIS6dJxuO/WRjLsHboGL0QsuOHxT1A2KQlNf&#10;jH8A1757MPzsFWi9/Vs4vPlc9Nz9XYy+fA1cBx+hnlfVbuouE6VWsTh1l7uo5aTbAtEQOmnUo3q1&#10;clNmwCUQRfnkP3pX0qdGtCz1qdGhWp869Si8cAnpYp2LgRdrIIIFL4qUT3H9Xsrr1PG30gb8DBPj&#10;J9BxpiPkiIZnSg484WA4HL5uSkskfPuj4dsbTfCLBw5lAG2Ubuqj/kS4Bq3pdbwjAhMBgVIvaK+U&#10;Q0Ib6RyhzaI9VEqEknM15NlJW6r3mprAO0R4GZ4Pn0mjkN20ZNqUDeF6ysUxg2kUEQrhb4rCWO8D&#10;AYWAzIaT/0wCURoVqrP2xVfZ9BHCC+HJY1NXVizPPRvjj+XgzT9n4enfZLx9749yTrGo4p/0t21N&#10;YunhR3If73kux+M7XALfSDpPPBLTpC2nLiZhwGfnDVNUhNBiwIXvj4mc8IIfneiJEOIjcKiPThfM&#10;yxN1TircxJs3GkZq0xBk3nTND6ECcINhZlSPT5ESQ7UkPO5TkzGqP883GTxLSKfq6xME8f20jTdK&#10;NCy40kzXWpf7NcTJG6sozDRJ1zvMB6s9HdiZC+8zORhbm4b2H4dj7/lzsfvrQWi5JBieB7MJOHzo&#10;hqLgnCJouXn+U1GwDeXDMXwWbPZL6X00syG8zKe/BT6PylezgSkznt6IoicKw/hI8eaVDdNqKBa8&#10;KAIjmWlg/7n4a0hyWwQivnq4MfU/K8GMF4ac1AVf37uY2nE7Rp6/Al23nIv+DcswQkU2TqNtzbac&#10;BnuDJiVMwlhDAqbU702DZNeIhIY8jDaUomPDcrTeeg6GXvgdvAf/ZrqLjCLyDfIcVPtAI6XU58xG&#10;7ZaHdRDe9ucw/vqN6LnjO+huPhXjm1cSWsoJR3kECXmGqifDfQtABC8UQYoBFgMu8soVWZES1XIW&#10;jFjwIhHMEGwMvAhKBDBW7ou6hCx4scBlvNkqQ27BCz1Pgss0gUUAY8GLgCebxrsQR67Ox7tXVmL9&#10;t3LxteUxOKEyCYU5CUhKiEBSdDAyokKQG7kY+VGLCC8hSIuOQWpCqjGc8TRo8fEycFHGiEriaTDj&#10;9RuNogxcHI2oXmP5XVyCoEUGN4avWpaibcTGGmMrY5hAAxpHw5pghAY3JhKxMRGIiQ2n0YykIabE&#10;hiE5Jhh5cUFYmb0A31wRjuu/mo7nL6tAa8Myes5VGFxNKKXXPc3riaYsAgyvlaIxulbqUiJQupqy&#10;ed+tKNwnQ8o/kmOh5L8q6sqyree94T00s2xvItRuLcfbv8nBhnNi8LtTo/HluljUZoab3JKsFN6D&#10;pMUEkxCCYjCveQgl1ERYYiMIMIQ8AUUir38Sr32yAYwoXj8BJOElKc7AS5z/WgtyYuMjEJ8Y5b/+&#10;XI73S8vGa3lCSQzvTZTuKX/T77r+Sdxuou6HuedaLt4ATJTAM4nb4P1JjQg1AHNGTBIuyinAhuoa&#10;PLxMdWfK8VFtHnZVpmBfZSr2l2fgMKHkcFkRDpeW4WCxpiQoxIHiAuwmyGxfUomXl9fitqXVuKIs&#10;D1/LiMZn0kPxpfI4/PDEVFz+qTjc+a107LpqCYbWr8Tougq220IzDYBtC9vNpkze1wJM8ztfPZ0v&#10;thFfI52vjdF0xuL4m5K3VYKADs26cnhXlwKr8+Fh29AQ6jFFbzalQ3MPjawvNXOk9T7wTdjeuxHo&#10;eQ6YopPmHIXDTeNuusZtJgripRozVWqp/9R15AR/8/bRThzAdM9rmPjgZrQ/8Uccfug36H/pBtj2&#10;PoTpIUVcNAnsOPWguoD4R52mqt0qQCedKYctADL6j5qHuk86MyD/6O/jenUWuEj+Dl6kj7V9B9y+&#10;CTgJUy7TbaQtKSozQtlO1fcQneUrMDl5DsYnywgwcXDbQmhjaJcU9Rii/emlXeoKJchEAP2EmIFE&#10;qs4kYFjRlggDH+5h9SLQfqrHgvZTXUXGRtKmqWr89EQo9xMMJ+2s0zGfkERQsC+irrW6hqYVZSEw&#10;+Sa0LNeRvSP4uEZopwYJPxTPCNcZo81Ut46gZ4TLEDq0nJlmh6KAwcdB5ZMkkB9jquxyfYGLAaeh&#10;+XCMBMFtJwe4aDM7qM+fzcWOGwrwtx9nHbzvJzlf9WPFP+dvV1PsNzsfy9w1oQzorlwDLxilsVdS&#10;7MQ82HkSXhtPwGYl+hxN+Pm4EGjA5QOl/BVdUZaym6Dh1GSHQ5FwDsbB05dkJpJCZwKBIg7eTja0&#10;nlhMD8bwIvFm86FQV5FrJJg3nTfKTAdAohwmrIhAh+bSKxCc6IbwwVGf35geJu5X4TTNAKqIjgnF&#10;EajUtTTMZfq5v84sKwLzVCEmaFB7/hKKnj+HYaApCt7XMoHWFJMoZXcEYdI2B5MjUZjsr4Rr+Hw4&#10;nNfxgb6bT/ebfPAJL+rCIaDQrsPrZiPTGzZAsEEE4EXtKAAtM8IWckxD+2SxmqqWZePjtjUKyeki&#10;wLidJpRrIj8TRzDd+Rqmd9+C4cd/jP6bT0PfugIM3aiRN6poq1EohIH6ZEwYiFGeCY2ZyrUTNPrW&#10;laF900nouv87cO9qYuN7nlBEBURw8fqsBORp9TlzX9PuAf7Wwvv0Fmw7b0PPwxej9yZCT9MqTDbW&#10;cF9FNJYCI0V3+CqvUIAiCPFLYGi0JTKs1lxCZgJB01XEY1WuTKOqg87AizUrM8UAjIzxDLyMank/&#10;vCjfRZEXJSQbIbi41modAszGEhy6uhAP/jANFx0XjJrkIKTGzUNkQjDC4gkL8uIjI5AdFYycqIXI&#10;Isik0IAlxCXT2Mn7piGLS6A3nmC6gaJk2Pg5jmJghUZUoBJLoxkt8EiMRnRiLKJpOGMUMeDvAh1F&#10;aRJjCDZ8H8t9xtBYar1oYyC5/cQEJKekIz4lGdHJcYhUNIAAkxg+BznRQTg+aw4uWBaMLd9Oxe4b&#10;6I3feiI982LY6rPg5TUSwCi3QbVtVJFXw6qV0PtPhxflLZmaOxl87vgcbsrHyMZyvPTzdPzphEX4&#10;al4QVqUFIS9+EbIIBYlJvA7JkeYaRPJaR5prw2uWlIi45FSCQxqBIp7XT1DB68zfZ1+3KIJitD8i&#10;FrgPMQlRiCK86D4IPgQhumdG/ACj9eMUGSOw6B5Zos9aLonCe83fw5JjEJZO0JEkhCElIgIV0XE4&#10;JzUVvy4uxpaldXhq1RK8sbIM25fmYf+yfBysLSC8FKGlpBxtRdVoL6rDkaJKHCyvxLYlVXjj+Do8&#10;eGId/rq0DN/ITUZt+HxkLwxCQcxcVCXOwWmpQfjV8Qvx3G9r0F1/PB2TCrbbfMJGMsY2qUgdAYZw&#10;4lhXBBfbvcn1aqSBbQrn8x4NJ9uFppFQ2/TUE17W0Dldm2fa0QSdhVGuP8Z2Y3TFhlIMb6hG982f&#10;xvgLvzaVsn3DOzA91Wsirl4BCvWBx6tuHGomqilFKxQRNk6VRl66u2ls98Db8gLGPrwHQ+/ejsn9&#10;j8M7IHAh3HB9zYEmtPj/mPsLALmq8/8f3/j62O7IurvGPQS34tBipQWKFwqUosVdIptkN4IV1+AS&#10;nCABkhC33Wyy7j674zPv//s5dya7SWk/tNDv7z/h4c7euXPn3nvOeZ7Xc85zniPf99Ppg5v6Unp1&#10;ZFhcnCT+E4wRkX7nf4csw6+RulO+9XPghZAiV85rEnhRqSnk63Jtcp3+Guq9j9SU6UH7+ejrm4a+&#10;3gQM0t44aRNVz4gAQxdtTqcM7dCYE2ac/UZ+Rojp09EeRdGe0A5KhnraTe8QbSftisR/+iUIl1Ai&#10;9sZL2+bke8nh4nCMhlNmCg3y3P20ebJmESHIK7GXFHevjCbIcjXaqIRXYKKb5+Zv+CS4lqJGPSgK&#10;XqSnJzgSok2uIYj8BLCMFL+6vmAPDL8v4CI2V+DFxWt1yTRtN6+rlYD2dRransnHN3dnd790eerD&#10;q69MMAXR4n/72ltpMW+rMlW0vZFg923JAtqyeJNWXrCOW4lgHsOC4oPhw5TpVz4CjCSVA8lM3Sjf&#10;h0AGAyF4kV4XIUB5WNLlJN1ehJTWBGBfJrCFHsKWAkousI0gsZX7dskii4QHWbeh08wCiIezSw9P&#10;azx8bQSbDgJOl+RcidK6yNQS5eFKpALIGKCanSQPmpQLAk6gg9cmSfak8AhDXoni7jEh0JqOwA4q&#10;+M+scL9phfNN0uOnvLad9NY7adxJwQ5HFIYGjRjoScRQ5wwW/hXweJey0r/PRvYj63cdWy/hwUMY&#10;kSBblZdAWobW+6KEjYEUwMbChqLAhoAjov7xTyUCKTJEFPxshBxojHJO6f3g77jcFFcw+l+C29wd&#10;fMY74G9eA9f6Beh962K0rpyL1gVFNBj0xlbkwSded0USt4k0ambVE+OsyqbBK0LT0mloeeFs9H95&#10;F3xN77LsNvOeGvn7vWzQ0pUqv0EQc/TQC6snAK7D4I4X0fzB7ah94ky0LKNCrSjEwCLx7iTbr5Ys&#10;TnpdpEs7FL/yU8ZN5XwReFEGUutNCUHOcA+M9M5ocTIheHELIPGcWnp0QtlSLc+FQJmXHr7EvLge&#10;sxFabPyb5+PxzhWl6Fs+FRvvLsPCs6z4TV4Yck1h9OonwJJAY0kDaaSxshiMSNXpkaKLQaIhlp46&#10;jSBhwmS20shZ6aWLECoINBL7IhJnEgMnQqihARQYkVgJPQFGDKgY0jjVwxICHRpNk4kwRCHYmAgn&#10;8h35rpzbGJ9A45zA306AxWJRwx5qiEQfjgT9OBTEh+HwtDBce5gBr19dipqKI9H/xDz0Li1C7zIJ&#10;5uQz5fNRizUGYUX1WlXJisg/F2B+usz+ExleGJPlsSyNRjIVLRUFLIN8rDwvBVfMiMHROTrk8P4N&#10;kVHQ6QyESCMiCIeRlGg+q1iBCIJLnC2ZEJIMo5HP3KSBn4ViNlpgohgJhPL85LmOFIEfARQ9PzMo&#10;OJFy0EBURHrAZChQG97jVoBGAJPHyPfjjNrfsZY4jCeMjk8wICaZ9SWRcGXUwRwThRKjASey/lyb&#10;nY6l5fl4bVYpPp1bgnVzi7FxSj52lBajpnAK9ubPxJ68WdhVMgM/lE7CpzOn4gXCy33TCnFefiqm&#10;J5qQFBMJc1SUmsKdqh+LHJb1GVPG4cmryrDt0SPRXDEL3ZVSzinoofPVLcuBLE1TcTCOxdkEEELi&#10;UjOhRQd3lZHQKoubyjIM2RRtPTTVG8c2JYt42gmXdp5LQNO5NJt1phhty6k/nj8P3Z9JcO0HNFw7&#10;EXC10WkaUPrAqxZHpHqjM6WmF0u8HvWdLHvilyzcDkJKbw1ZZRs8HVupe6sJKK08pg9uP8+hYlo0&#10;h0yG3WkF1VaykSvI4MlFH4poOlBgJKgLlfy7V+gYDWBENH0aGrof2Qsuv0HHTCUMHeKvyVAVj5X/&#10;+/ne38h7+hYO10oMytDRwBEY6OdzGjTAYacRp63zSsiD2CAZNaCT7ewcT5sRgUHaJNcAjfsggYaw&#10;oHoyaPBdrtFqmQGPTFwRsOgeT/CQGBICESHFNxgDtwwfSQ9Kfww/F7tHG9hp4vM0wUP75Ouy8Hij&#10;Ahrl4EsKEzrrHhVcKyKgJFOspbdHEw1eBFxG9rzQZv8L0YaYNMhRk28kVkZ1RoyHm+dzOsaROWmL&#10;padpI+vQ25NVvqaXr877cvVfi2YE8eJ/+9q5PM62+ynzE3ueiHP5t6Ui0JbMmzepMTp/Dx8sH8oQ&#10;wcTtHKViVlQw7YHhoaAEAUa7cQ1YFMComxfAiFbJ47x7EtHzsQ1N/zCi/UkL+l5ko3qHIPNxMfBF&#10;EfxfEZzWpxBkCDH1MuOH2yZCjfSWtCQD7Vagw0TRA52SQI5k28VtNyuOFDyvV3LRoJvSRWjq5HWq&#10;nhcWbA9plvuEWL1dBJgGnmdnPLCRv7eRHvruFPhbaRgHLBgaisaAI4a0bUNvVwb6O49gpbqB1fpp&#10;VvjP6C1spzSw9Q7S0Ev7ELBgQ2BjFMrX4EXys2gAoxqpfBYEEkEXaV7y10h4UQ1HNbSfhhcZlvLy&#10;t6QHRhYVk/Fh0hob/35u1hP+XoTnm7vQ+8q5aFtxmPKiHMsLacio2Agv3qUyG8WCwUVW9C7MVIvM&#10;NT9+Aro/+BtcO/7Bc9A7cjbywmShtkE4fQ54/LwPL+9TVrru3QJ39Wp0Uqnte+732F91JNqXTaLy&#10;zIV9AT2+RaFgWskxMQwu/wpgJA7in42lBiuaaHEsIloOCw1gVNyMOqemgNXq0Gq/gI0MFdGLFMjh&#10;+RwVifRUM9RClc1Vc7Du7lm48zdWzKfxz4kbhQTCS0ISocMSD70MSxhMhBYTEggwEk+hYlsIL0az&#10;LQguB8NLnEmTkIcuhlL1BoiXT69fhi40j17z5DV4CRlXbXhDhjIEZFRvgIAQxWgww6CnETWKgdbD&#10;EkeQMkYRYCKRph+FYmMYTsoejTuPT8C7N0xGXeURaJfpqEvzYK+SWUja9FiBF3kuMpwmACEieXf+&#10;PbzIZweX1X8jbpZPqOdHAor7l6Wqxft2PlaGZ6/IxTXzjTg614gCazwSCR96vRFRRgohIsZsgU4B&#10;ow06+duUgGhTIvTq+RA4CCU2iV8xWPlcWAYEGO0ZyxBeUOR9EFY0qByGl5HHhcplWIaPEZHvxVpM&#10;CGdZjSeURiVYEG0VsDIilvCSEBWB0qhIHG+IwuXJBjw8MQMvH1aC9+aX4BOCybflJdhSNgObiufg&#10;u8IZ+LJsKt4uL8ez08vxyIxiXFGSiSOT4pFnjIUtRockfTwyeJ/JhmhKGGZkheGvp9iw+rqJ2P7g&#10;THQsn4L+lTnoqUwkvEhCRhkCzuQzluUiBFAT4CK4uCplgU9Z4ZltgZ9J8kdZ8FTa0xDBp5/6QKZc&#10;O5dLjqdU6oU01pd89FbNRH3Vsah9/mL0f7+CuvsL6vPd8Lo6yBgOJeKQafAiW4lVEXhxaFOcXX1U&#10;f52gi079SP0kTp44QpDV9B3UXU51vLZgrYj0jFBHKp0nLp0GMJoOHIaQA/pQyb96jTxG+17oXKFE&#10;dMMAIxrXpTIJy3ItGrxIHIzck+hxWWx3E9ze5wgwN2Fg8DgM2Pkchwy0hdqaQrK8jQqelR6Wviga&#10;dg1chgYi1GKOLlmNepD2iMY+4CRIOAkv9lFw8XuuLoJAB7/XGUd7Rqe9x0xbGY+A5Bdrp7TagAba&#10;vXrawAbawAbaxAZ5T2e/KRmBFgttFh37Njr1vTKUJeESAioEC9phBwFJQEPys8iMITV0JNcsw0G0&#10;25Lq5MCoyaGiemgILmLTCUSyqvQBeOE+J+/JRQff32mgHU1H15ul+PruIrx2Tf76V68pPCyIF//b&#10;13rCy/Yq0xMtq1Nd2J1EMIgnAOjhaRcQGK8IzjHIh01iPAAvvBHwoWgJ5LToZZWM7gC8jFekJ+sQ&#10;gVChIKPWBsfaRFQvjMLXl4Th2wvCsO3K8ai7xYTeB7IwKOvKiGJ9OgXu1+klfkCF+xm9iG8JND/m&#10;qt6ZwDZe324LUEPw2GdkAbJwZfipTcYYSaIEGeld8ZJG0U0RmOE1CEVKZRkiwAzybwev29PJa2uN&#10;YUUww9dgwxDPYe+NU+sX9bDwuwhdff0J6OrIRW/b8awUd7EhrKb8wEa3jw2unUJ4YNuT3hct5kXg&#10;RXbQ4LMhaEG7QXhRDVFrVKGel5HwEpIDx4Qa7yHiV9CiMZN01ao1P+Ra3PRuur+Af/fT6P/kZtWb&#10;0lJ1GNorStBdkY1+Fftgo/FPwMDCJLQ+lktjPh/tr10Kx8YVbATfIDAkeWsIKpLDgffi4j+Vz0Vm&#10;Fw3UwF+/BgPfPYyW1y5Ag6ywS2PZX1VEJZkJDxWkj0bKK8ZSPDkxXEr+Hbz8876RMjy8dIiM+J6A&#10;i4uep4qpWEyvUkkmr0lLpT9A6VqWj4Yqer7Lj8Ta+4/H345LUhly0wkAKjDWHAuDSQ8D4UWMlwxN&#10;xBtp6GQbL3ErVkKM1vMiIiATJ0G6lHgCjBL1Nw2oCszld4OiYi2kh4VQE/L2NaOoDU+YzYQTiuxT&#10;wbtxCbwemV5NkDFwv8nI/fqg6LgvGhYVjzMKE8UrL4nAY7/Lxjf3Hobdi+aiZXGxWvTOIUMFKkCX&#10;bYnPwEN4DcHJ/yt4UTl3eD43jav83bvYhuZF2dj5aBHe+Fs5bv5NIo7KjUU27yuB4CJQooJoCYIG&#10;mX5ukVlcCQSWBO5LIsykI96awGcq8UIy28hEeLHBQnix8hgzv2cmQIpYCUMi8l4FWaty0Z5/SFTc&#10;EcXCMg2JmeWsyih4vIlilPeEW4O6Pv5tSYTBRuE1CmDadAbk6GMxMXo8jjKMwx+zTbhrchoqZ+bi&#10;+Rn5eGtSET4sm4i3isrxcl4RnigpwsNF2bi5KA1/KkrFqTmJrI/xSImORvz4GCRGEF5ibEiIiYUp&#10;JgwZljAcXjgGtx5nxTtXF6P6scnoWVmCHlkbimUsK5OrWDOKrHPlrEqAe7kpCDAy20sCtqlLCTgC&#10;shJ3JjP7ZP0hgZchSXp3oE5kETLL0LpsDuqfOhUdH94I746naVy/pQGup26wU0e4qetE5/FPkRDE&#10;SI+MZN72DNLBkokFhBKZOUlQcBEcZKFHLTRXejt4LN+FdJzaUptpUCHfCTl7GoBoMqwf//Vr5DHD&#10;IufSzjsSXuQTL2SatMw2UoHCvC5ZlsDj4e/7evjdXfD534bbcy+d2tPQ359HG0EopCGXGBZvrwzZ&#10;jKJzLLYyAh57FA17OGU8nEOSSJWfOUbB56DtJDQ4aSNdtJ8umc7ca6AZoT1rol0TZ31/BgI1dNj3&#10;ULakwPtNEvxfcN9nOQh8oYmfgm8ILz8QYrYQaOTY/TwH7ZfYbV8/QaZfYkfDVayqZOI9MONocMRQ&#10;kNjsn4KWkIzomFDwwuNVDGlfOM/Ne7BLLGw4/F20wzUZ6PugFOseysPr12Wtf/X6zP838PLBghTb&#10;niesT3SsyXWhLpEXyouR4ZWO8cr4S5eXZLJ1eaSrSHpYhOB4UwIuQTkAL7xJ7W8SmkRCy9BOt8z0&#10;kShsNo63krHzunB8emQYPpsVhu+PGI3tx0dj928MqD0jHrXn6rH/TzrUXROD2usnoPaWCOy7Pwqt&#10;S0ywP2OD8/UEeN61wvtJPPA1ZRMLcDsLsoYihd/KgpRZRZ38rJOA02XgdUqBRpN+o+EeiiEtxsDr&#10;lEo2gZWOFagjFs52HQa6Y1g5Y0nVURhggcl0bNcQjXB3KRydv0XA/igr8idsaNVskG2s2PQoJLpL&#10;UYQ0ZGnQGrxoAENhQ5Bek1DDOdCQ1D9+pET+HpaDGxuPk++NEFES0vMiPyu/pI0Oi2dDgHHuJoV/&#10;CueWVej56Fa0PX8Omipnoa2iGD2i3GhAfMtpVCqz0L6UCuofp2Dg87vh3/8eHaNqNtg+pTQkCdWQ&#10;24shKiK/r4/nJdR0fg/n1ifQ9f6VaJa8MlXl9PwKCUXiyRMiZVbTIsniS0V5AF7EeP1f8BLqZRn5&#10;mShYUbjDwDJ8nCbad1MVtIhXqYCFnqV0j8tU8H56mP2yUN2KAkJcGfatmo8dq36Dz5f8Ftedmoly&#10;ibUwj0V8zCiCQiyM9Phl+EGARA0PSS+KDCUQTFTMC42ayWyhIdNEQEUbZhgpw0bvn+FlWA4FF9VD&#10;ID0AqudHEzUkQkNp5bnUMfye9NAY6J2bdNFI1IUjLToME+PCcOFME566rBwbHjwCTYumsazLabQK&#10;4K3KVgZJS88/DCf/95DRrwMvMqtMenpkuEqmxg9VJqO7Mhe1i4qx5o5puOWkBMxOH4M03ThYYqMJ&#10;JPJ8pAdFoCMEhtoMLpM5lTCTRpHeLT5TAo+FYGdlmdlUYkA5ToOVg+BFDTFpvSkjh5UULAZ7XmQq&#10;tYg2hBQETNXbFq+Gm+J4vNlohk3PctFb+LsJLH+KKZFlIfl/LEgymJAeG4HC2NGYZZ6A09N0uLrA&#10;hrsKE/FYphVL01OwMCkR99lM+FuyCX9IiMKJ8RMw1xxJCNUh32AkvEgW4HikhyciMyIBSZEEI2MM&#10;UixjkUmAOTFnFB45LRFf/V1WOJ+I7qpcVceHlhJeFtMBpJMi751VbCPL4+FcIas6W1gXklgHpAeO&#10;ACPtRtIUEF7UAqdstwPcJ06AtCvH4gS2nQx0LSlD88rDUP/8mej65Bb499Jx65U0/t3KKaN916Al&#10;BDAUmbgQ8FAreSWmRYsfcbkDcFBk2RMXvyfxMSIuj+RVEd01DCqahHRfSGeGwEVkWD/++9fI4zQZ&#10;ec5hgBH9y2vn9YRmN0n+LTcdUY+H3/HScUMTncUveK2VcAxdCHv/JMKLVYs3kV4X2j7ppZDYFJU4&#10;ldAiWd+Vw+8Mg9slwa2EnEFt8oh8x6tylJng60pEoE5iMLNoy/IR+DoXzg+oO1+XVdbj0fxgLBrv&#10;0KHhlljsvzUW9bfF8O9YtD9ioF6Lg+sV6t01tIHrBWIozYk8p4R8xBE6aPcc0dTrExTAKBF4CQbi&#10;qpgYQtRBwPIvREtGy+/0SmcAgWWA9yPwImElXbGqZ6jvs2Kseywdr/01c8OrN2QcEcSL/+3r4/sT&#10;cjY9mfFq/7oil79JkufEINBNcOmWmBKJeRGCHEuDNo6FF6aN3QW7y/4VvGjxJQSDznCex0iDyoe5&#10;KQHOF5Kx91Idvp0Zhm9LwrB9cgx2lxuxq9SMHSVGbC2Pxo6pkdg8czQ2zA3D5qPDsOvkMNSdF4HW&#10;yw1o+5sRXXdRHmbhLY3DwJNsfC+kw/tmNvxrMuFfmw7/Dykk0mQEtpNEd7Mg9xJ26iktlM5EePuS&#10;WNn4GalXHry7Q0chwHRGwDcYiQDv1WkPg4NU6e6n4u+ZBk/XHwH7ctb07yjNrO0D5AjxMFjBgz0v&#10;Wq4WgZdhgNFkGF5EtIZE4buRIntEBFhCr1CA70h48fI3PNwnS8VL0jgtMp/XEuiH39PMyrqTEPcZ&#10;3FueQje9psYnT0HD0hlol2yXFelUVhkYWlWMjifnoeedP8GzlffV+y2VTyOG/P1swoQWtxuDTifc&#10;bkKRJMXr3gl/zVvo+ew2tL98OtpWTkZXVT4GaBwl9bh7KYGRCtNPpSiBogJJkkNiSDy8ILj8fHjR&#10;DKjAixoiElCRz4OxMJrIDAoxylTUVNrOxdmUHLXQokcSt/E++/lZ59IctC0rQd3y2fjusTl4/8HD&#10;8cRth+Oi36Rgam440i00mvoJhBa9AheT9KrQYOppmAxinAgyZuXRS88KDeABMDnYew+9V0aPRvHg&#10;44aBZSS4iKiAUxpGMaAWgR8BFjGUFAt/L3RuiXsxyXm5z8BjpDcmkd+VmVFZulE4MnM8bjzGirf/&#10;Oh31S45C99KZGFicT1DNU6AiPVPS+xKCFul5GQaVn5JfB15kmQLp/VFZXRdb4F6egt6qHOxfXIS1&#10;983AQ+dl4Kj88ciOH4ckGRKToGaTHgmmeAqhQ2DBaOOzSOLzSoaOkKI3GPgMdHwWOgU7FgEUOUZy&#10;uCiA5PfiCBT8vkBgvPSmqbgVLbhXtqGyUPtY9pJhV4mURbwAJcs6CC9SnmajCYmsH0kElcRYMxJi&#10;rTDrCEf6BFgMiYiX9wbCTUwsMmLCkU+wnBkfhdOTDbgq1YDbbQbcT4i9J06Pv8dF4drEWFyQFIMj&#10;TONQHD0aeboo5PAa03Q2pEbakB2VjJyIJKRHWZDKa0i2RSMlfjSm2MJw8dQorL6uCI0rZqF3ZSnb&#10;YA7si9imF0mviqzcnkVY4fMnvDhWmjAkEFOZEIQXGVaVaetsQ0ssqi2pBUwrU7ThV5XYjnqyMo3f&#10;KWAbn0zon4fW1y+A/fsF8DbQeXM0EEokEacMYbuon6i7qJrcVEgeF3UdoURS+8v0askL4yHBuD10&#10;sYKzMWVxRQnJldxRKvWDyjo+LL8OvBz6knOKXubvUwSWJFZHwYtcv0y6kMR4MnQk1+31aPDCe5EZ&#10;l36/zDp6hSByE23DkXD0U8/QIRbbKBlvJfdZQGJbKI7+MRikcXcMhil4cUpuM5mtOxBD+0ig6JHZ&#10;R0bq6CT4BDh+yAE+zIPn5SwMUEe23WNC018JK3+MwK5TxmILHfwth43C5rmjsEmWtzkqDLtPHY2m&#10;iyPQdZMerkeoC5+j7l1D27eB56uhPWygk99hUslV1cwkgpVaZsAu0KHBizYs9PPgRWYSq+MlrpRM&#10;ID0vkv7E1TceMhHG30j9/l0hGl8rx0d3ZdS8+rfsC4J48b97rbu5yPLFndnX73gha49ve6nqtZAk&#10;OgGJG+kapwDGK+NnpEa3i0bdwYuWgF1SZYAPQwpO64YivMhMowPwos0S8sgU6G6zGrvzr7PBsSIZ&#10;Tb83YXM5CyJrFPbmmdCQmYqm9Aw0pqehISsFDTkJ2FcQhz0F0dhTGIl9RRHYPzEWdTP02DdPh9oj&#10;Y1BzfBSqTwrHztMnoOacaNRdpEPjnw1ovCkWrQ/qYK9iw3yeVPpmOsmUleOrAuDHIhIu73FPGbCf&#10;++qll4aQI6TaQwqW4S0CC2SKtnSLSWK8bir9nrl8Btew0T7HRilZF2UM18MazwpPaGH7Y7sixbNx&#10;SqS8NL5QY/GrBnkwvGgy3PjYduToA3IAWIKfaa9Qg6WfIgqBn6ueF7Y+Sd8tXbQyyOOVbk4fYWNw&#10;Fyvwp+j9bhmaX78adU+ehrqls9CypASdlaVoWzUDrS+dhYFv7gYa6FENbYfD34F+DMpi+BiQrJqu&#10;AfhlNevBPUDjZ/B+X4GWF89Fq0DPqhJ6fGxsMhS12Abv0nj4lprV2jVOem4DNFYqCFABjMwK+nfw&#10;8lMixlOU7TC8yCwl5zIqV1lSgErXIbE1FTLLIpeGsYCeZy56ZLowocUugYePT0Qble/2B0ux7sGZ&#10;WHJhJm49KwUXHGvB4eUxKMiIQIo1Akk0KjaLDNUk07tPhIGeviEukYYwmfBAwyTgIoZQgYSAidYL&#10;IqICaWkIZav1GshnGnAokFF/05gqqBkJLSExwSDGmF53KIjXYNDBKIGg0sPDfUbpNSBU6WjIRfQ0&#10;knG8Jiuv1UKjmmSIwqTECTizeByW/7EANQuPR9vSeeheUAj/ygI1XVmmxntXEPL+CVL+lfxK8CLG&#10;kcZSDd16lwAA//RJREFUxMNy8yxPQje9/9bKcmyrOAL/+MtE/GG+DWWpkUg2hfN+omCJ08FmIMDw&#10;mSTwfq0G6UEhSBJcjAbCJZ+RTFWPM2vTn80WgRYbn4nMAotj2RlhMBp4LIGUz9aoRM/vaPCiyi3Y&#10;4yVlFpJQmWplxHIT8JSp7sGemSSCUQIBw6o38brMsBKWbLwuG6HKbEpSvTE2lk1SVCxSJoSjYMI4&#10;HKmLxNXJcViWn4WXSgrx+sRiPF+ag6Vl2bhnSh7OzrKgVDcB6TFRSIrVwxLDa4rmb0VZCS42pMda&#10;CKl6JFoJL9YJKsD8hPxxeOqqAtQun4Me1vHB5YUYXJABx4JstsECyMKjammApSYMVhqoC418z3Yj&#10;w4Zsr+7FdDYqbHAvkbWQZJ/Ev/D4Skl4F8/vxsFP+HEvy6KDWIDmZRPR8o9j0f7O1RjY/CRtwyb4&#10;XK3w+HsJJkMqeFd6YFxOGnyXgMsQRWYoDlH/iVPlor6SAF06ctSZQgyi3/zK8RIhRIgoUBEdJ/pv&#10;WFf+fHgZ1pahl6jRoCrldtipFFgJwYvW+yIQNUg13s/r5HUHP5MgYsmp5fPX8o9PqesfI7ycicGe&#10;Ejj7jHRuo2kDZc0hsRtRNOqS1HU87LQfQ3SAXbSXbgKCTDAJSKymLOjYROd6fwawLRf4jHbphQIM&#10;PJCOmosjsf20sdh94jjsmR+OPVMisacoBntyaPNy4rCXUpMZi+qsSFQXjse+GZQjx6Ph1Ag0XBqF&#10;5ltj6RjE85y0bZuzgDrCTBedygEj7XMMJE+ak8AhSWJD8KLsNuHkp0RCQNSq0gI4MtIiwb49o2nP&#10;JXRklIIh18A4SGI8f4sZvm35GPxsMn5YmDf02vVJy9+62WwJYsav/3rlzDPHfHlH9h++uj9t056X&#10;+DBr+CA7LLyYSNpnAojM1iHAqMy6hBcZu5MVLF0KXqQHRm5ci4GR2UeyT4MXiXUReImCt1NHUrMh&#10;0JyIwBf0+B5NRMeZBJOiMdiRMorAYkWHLRvdtiJ02QrRZc1HdxKNUHoWOtNT0JqagOZUK5rTEtGU&#10;kYz93NZmWliIJuzKiMKWzHHYkjseW6i4t00dj10szNrTw9H0x1i0XxWFnhuM6LnDjI4HrOhkIx1k&#10;RXGsLob9A9LqDynwV7MidSSxgM0IyPoS0q0mQ14sNBcrprs3j0R9IgLOvwOet1nT9xIOZMyXlVtE&#10;CEKE3oW2crQ0TGkoGoj42PhCHoVqoJRD4UWOGyny3QMSPGa4wRKS+E+aoTRlnwS/hDwV5VHw2tDD&#10;62rhPeyEq+Y99K1djPpXrkTNyt+gYflhaFw+H83PnIbuj26Ad/c/WBm/4fF1hBY7eghaffxdB8/n&#10;8fYTavYh0PY53NuewOAH16P18ePQQcPTq6ZZy3IDVrgXGeGt0MGzxASv8txk9kI64SYdsghcCFz+&#10;M3gRORRgZMqnlQbRDJlCPSiLzy2WGRRFBKYiLffFsmx6mjno4PvmJaXYdG8B3romFUt+n4I/zYrA&#10;yeWRmJ0bjryEsTQK45AYF4MEGjFrfALBgeAiWwEXvo+PSwr2uGjDQZKPJWTglNGUmAsaRBF5LwCj&#10;fT4CXiT406TNYhFvfqRxlOBSgRUjAcRgjCOUmFR8hc6kQ4wxhqBiRERkDKJjZApxCr+fCh09c71R&#10;svWmI96WqSDLSCOfbZ6A+elhuPPUZHx751zUPjwT3YuK4a7KU1mV7RL7IjOQCCYyjPPPsHKo/Drw&#10;IqA5xDohOX68BE/fihT0L8tEx/JJqKk6Cq/dNA1XnZCOOYVGpNM424wEmLhYJBpjkUQASeKzSRB4&#10;CfasWOMT+RysMJhioTdF8zkQUKzxamq5BM/qWC46sw4yy0uSzRl5nMzkMvB56gmEAjDy/AVcZGuR&#10;srewbCVpIH9PemIs/Hu4/DQYVb0v0hvD8lE9YPK3Kj8BVIITQTKO9UV6iRKjTYQXHSbFGHB6QgLu&#10;zM/BCxPL8PHkqVg3Zw7Wzp2BN+dNxRNHzMDVZbmYYdUjnddmk7pgkBlM/B3ec6KOIGSI4/OI4fUR&#10;shMmqODduSznhX9Ix5aFU9FWWQJ7ZRGGFmXBvVByvRSwPUpySgLrsjgMVRFglnO7TFu0UdIFCLxo&#10;S0ZouZYkoF1yP/UvsfBcFjgqTWxP8bAvSETfonQVAN6xSpYNOQOtH90B1/73aJC3U9e00dj3wS35&#10;X9TabtRvEgPol5g5Oj6EF5lu7KFD5IbM5pHZO9RhosZEbfGfpvO0/w/rONF9/2N4CQhwaYCi6Vnq&#10;Tl6n6r0OSDCx6FJ+ySe9RTKFu5kHrqOuX06D/QcMdEzBQHc8HVwdb5X2UuJA6PRr4QlRcAzRXkpw&#10;rkPiTcLhl8klEpu5Pw2oLkBgfR7cb2bAvjgJbVebaLNisHFaGDaUhGFrEeElNxb1tI2tqXz+KXkU&#10;2sWUAnQmZ5N/ktCaHI/GLD2qc8ZhR8EobJ0ehp3Hh6H20gnUyzb43s1Us3jRlEPooE3vN8AtsTgE&#10;Dg9tnJZlV9uG8raF0p8Mw4s2yyg0LCZJZyHw0iU9SYQyOZddbGUE3K0G3lc2ej/Iwpf3Wvxv3Zj4&#10;4Ts3JpYGUePXf71/ber0tXdkv/nVfRne2tUSLJQNlWCH4CE35e3mhXfJsJAWfCsZcl2EF2cQYOS9&#10;pPsXeJGblRwvKnq5fxzPEalmK3nbY3izpM2GROCTLDjuSUPXKWbsKyJkZBjQlpaNvsRCOOIpcQXo&#10;N+WhO57gYk0n1BBebIloTUxGTxI96cQS9MaXot86GT0JE9GeUITGtGQ0E3Ja8lLQVJSA+pI47Juk&#10;x/5p0ailsdo1h3Bz2GhsPHIUvj06DOvPGI8NF4Rj603jUL8qBv1fxcNbR7jqNrPN6eEZGq9o09fD&#10;AumhseybBN/QeQi4F7Hifso208oKLYna2Ny8rPTStuh1sOWycmuNTTVF7hKRvyQ4LbQUwDC8hLwM&#10;7XUQsIyQkS/1N0960PflvaInrUtUZadU3Z8yQ6iXULYH7n3vo+urx7D/tT+j5h/nYuez56L2nb/A&#10;vvVxoPMrwEkgC9CL4vf6vE70+F2QlFN+yeJLJeXd/QIGPrkRAy+ejq7l09G7vJgKMYfKMU0pwcBi&#10;CwIVBJelcWodm9BicAMy20WU408ZtZ8hsq6RWtuI51B5XmgAPUvNFP6OeI0yNXRRIYYWl2JwMb3P&#10;ijw4Hy9Ad2UOmpYUYNODuXj16iTcckwEzpkUgclJYShICEd2QiTS4yfQMIYjhQbMZpLhGpkpZIPB&#10;nIw4S6oyRGqqsoCHwAaNmmxHigYhI4eBNKM20vBpos0uCu3XIGb489B72W/Q62Ew6NX7tLQ02GSK&#10;sAyBWHh9NOS6WB1/m15/YhashHyDORM6GjqbPhzl5jBcNEuHZ/+Uix/vmqSmyvdV5NAAZXArMUAE&#10;yaWST0emmRNQFExqsOIiCB4MLyL/XCb/qXhZdu5liapeyBR9N737nopMtC4rw84lh+Ol66fgT4fb&#10;MDMzigZ8PO9jAgEgGomWWLX4pZWSaDapwFzJbmxRkEkDryOQSA+V9KYQQLScLkYYCSGSdE6952dG&#10;BSRG1bslZSAizzq0HVkeck7ZL0N0obJRooaZDNBbDGrpgBirJrLMQyiuySDfV7E5qUg2pSAr1oZ5&#10;8Sm4LLsYlZOm4qMZ07FuOr3SyWVYP6Uc386ahbfnzcMdpUU4yhKHPMJvsuT0sVoQxWvXyfBZvJ5w&#10;JfFSfA7x0bCZY2DTjcbktDD8/XfJ+PL+ctQR3O2V+YR4ySSdRSciV8GLU/U+JmOAMNK/gvDC56+y&#10;WtOBU8NGyhHQhmvVceJwyN+VMsxnU8c4FkobS2cbLETf8ml0fA5Hw6t/RO/GCgy1fUSHZyf1RjO8&#10;7i6+F4dOwIV6wyfrEkkPDN8LEIAgQ8dITSygLtSUpui+kRJ6yXvllgXf/9Qx/9lL06PyfRky4nUR&#10;pLTeF4Et7XMNXuQ6CS+yFV0tQ0uit6lLAwQ1YBPv80U4+6/GQPsM2DuTMCRTlWXoREIkunS0HXG0&#10;gbFqGrFKMkeAkaSqkuYD9QSKnaXAt2UIvEYYucOKPb+LxNbDw1E9JQoNRdGozzOgIc1Cm5dGnzoH&#10;vckFsCeVYsA6EfaESRig3eu1FKKfn3WmJqEp1UweikNtgR71k2Kwf/4E1J0zFp0P6OB8OxmBzTkq&#10;ZELSf3h79bRptOVqtERGF2jbCR+qB0YgRToixO4P0P7ZtZAQ1dMiW4EXGTZSTEB7z/0y00qtMN0t&#10;oSGxtPGsL19mYv2juYF3bkz65P0bU8uDqPHrv1ZfmXzBu9em79u2mAr/80JSGh9ul4zL8WHz5jxd&#10;vIlOuYHxqjdCxu0k66zLMeZAL4zK+zICXqTnRWYayeqYKh9LO4lTAmjrUxD4IAWdt1rQfIIR+8vC&#10;UZ8bj67sbPQkZ2EoIR9DtnzYbfQUE3PQk5jBryWiOUFWfub3knNYiOUYtEzGoHUa+m0CMOU8jgWZ&#10;Woq+tGJ0peWhJSkNdck2NKYnoCHbgv25cdibr8ceyvbCKKzNC8PXU0fhu3PCUHP/GHR9qIdjDw1i&#10;WxwJMoYexRgWjESPR8PVSQ+1dw68zksR8NDQ+75lG+jk1qF6XaSrVCq4NtVPZhZpWXBV30gQXiRo&#10;TeU0OAAv8vkvgBf5ngCLDE+pbljtnCF4kd+QPAySxE7Gb+FrYeVbD2/N62j/4hHseOVqbF19LRq/&#10;XgRP4wfA4HYEnE1UQD30omQao1ut7ur1yVTHRrLa1xhY9xjaXz4PPY/PR9cSPusqltVymZKpJUQL&#10;LKZHQU/NvzQeHio+6WEZhheBkJ82bP+XyPdENHiRWBrNAIoIvHhkVhE9zaEKep6sw/Yl2ehelo5m&#10;GumGqmL88GARlp4fj/NKR2FKXBgSJ4TBFDEa8bE0kgbNUCYQFBLpOdusybDaktUsEpnZYjTSSEoM&#10;BQ1mPAHFYpKZPofCywgDN0JChlEkBCahfWIoQ8ZypKh9pjjoCScmgxG52Tk4/PDDMW/efOTnF/I6&#10;TIgIH0+4iaZxlaGRRBXAqjOnIcZghVUfgwLe46n5Y/HwSQZ8d0c5uiqnYmBpAQ1TLgYlDqiSsLdM&#10;psTyuVYKGIaeNUHlQK6dkPxKw0aETpnZIj1mEmMh8U9d9OSbqyZj/cNzsfiCLJxSFoFCyxgk6cYi&#10;QYaNjLG83yiCYzSFBjuOMGfUc18cZPq4PC+rlWWjni+fBSFG4DGBukJAQmeIHYYZoxF6AmHo+cv3&#10;Qt+VzwRq5L3IyHKT9yEReJHeG51FT2jRq0R1Ai8q2y73m3h9AkqxhGAjgcVmTEZSpAmTo+Pw+5Qs&#10;LJ00GV8eNgc75s/B7lnTsZ1/b5gxC5+yfB8sKcSJBJT8mAjER4az7ukQbY5VCRPl3Fb+hmQXTuT9&#10;J/A6kgl4E1NG4W+np+CD20tRu7AY9mVFcEqOpQWZCl4cbBd2wstAVSrbqg325WZt2GgJ4YUiQ0Yh&#10;eJHVpe0sa+mZU6kNVCyMVcGLe5Ekh8xgmdGhXFaCpsrp2PvECWhacwPsNS9Qx39HHqihbmwnqFDX&#10;eEUPepVOlBxUCl7UDB57EGAEXgQeRF+NhJJhPUjlRvkpePnvXsN6VM4h8CLgItcgcEI9fQBeRI+O&#10;hBcCmOhS/tPiYaj3sZWq9w14B2+Cq/tIDHUR7Hp0NOK0jT0TFLx4ugxwdkTBIXlQ+mR2kUDBBATa&#10;zMDuPPi+LoHzxWx03mPB7jPHYdOMMdheGo26vHg0JRNckuPQlpSK9sRsdFA6aRu76bh3WfNo74oo&#10;hejm+27ax86UZLQRYBqTk1CXakFthg7VeeOwa1YY9l4QhvaHI+F8Mxn+LYm07WkEjETaNh3LLUJ1&#10;SPh7JeZFbLUM/QigjFZDRKpXhiAj0KJ6W2S4SMGLZhsD3WGQZHUe3pvAi1/y2/REwd/Ee/whD1uX&#10;FgY+vD33k49vy/rfwcsbVyVfuvqK1ObtrPjO9STClhRecCQJbQwvRihrHOGFpCYzcnizbgKNWjNI&#10;AEbGvKSnZVATBS6DvOF+6W4axxuO4vej4W/X87w2BPalwP22DbsvG4c9R0ShuiQC+3KMaMtKZgHZ&#10;CDCZ6ExII7CkoCctHfaCHAyW5aC7JA0t+RlozcpEe3ou2kmc7YSbZhu9t4QsdNL77EzMRUdCHvfn&#10;kVbzWej5aEsgmfKcXSmU5HTuS0WLDDnlGrGtOBxbTgpD492RsH9Ig1tDQ9geT3qOgYtU6ZN1Jrr0&#10;cHbRo+k7Hh7XTaz7r7DybmQllwW7pFdC4lmkUjtY+e1KZMxULcbIxqcAhu+0IaORPS+/HF4EXLTg&#10;YAKKRPWLtyPnpmiR8g4FIpJ0SYLN4KphZfse9urVqPlyCfZ+twr9dR8iMLAdcDaQuzrhcUuDlWvn&#10;dXr7IIumoWcLfLtfR9d7f0Xb48ehl8awZ1E+eivSqPQk8I9QsYhluzAegUV8jgQYR4UM52jDRval&#10;aSre4r81hAfDiwYw4sEr4e+4VYK7bDVcZKfC7peA1H8UoG15Dmrp2b/110z8efY4HJ4wCvkElsw4&#10;C1KsCfTq4wgsegJMDOJ1NEw6QoPeBL0hDjqjxJloQ0gCLyrlPw2jwMvI+AgtRuJgAAlJCE5GGkF5&#10;P3KfFuciPQMEodB+QovVbEGC1YZJ5RNxySWX4JprrsGZp5+B8pIyZGakwSrDG4ZoAosJMUYzoggx&#10;4WLQafDz4kfjiNQw3DRrPL65fRL6H5+thhQclXlwLc8LwktwSizhZYjPVJ7zTw8j/TrwIvVkSIYO&#10;WYayRICd19BRWYKGyhn4/O6ZuPX4eMxJCUOmYQwSdBFqCE56OeJkGI5GXa1LRMOthHCnLcEQD5tN&#10;hvPkuZkQG8vnEROlIEYgQqa8qzWO+B151vKM1Uyy4HMPvReoEQn1ygjUhHpd5NwhETASENJZjIi1&#10;8bkTYCRjr5F1KJ6wIdcs8TEGkxWxMqQXayOIWTHNmoSLCguxaNpkvD19Ir4oLcDGsjJsL5uCb6dM&#10;x/tzZ+Pu/GycbIzBZH0UkqMnII5bA8+tN8v9GpHIepmiNyNFZ0GSnvWXZV+SMBrXnJCM1TeWYM+j&#10;ZXBUTYRrUS68i+hlEwxluvTA8gz0Lk9R8DIoQ0FBWAk5AgIvbtXzpsHLYCXbKuvEQIUVA2zL0o4l&#10;WH5ocTLbezI6KjLRVlWGuqoZqHvuTPR9fS9Q9wb1/EbA0Uh9QT3ooc7zEk0kBk/Bi+gkQoAaMhKA&#10;IcgE9WMISg7Vg9pL+2xY/vvXsB6V84R6XjSAkv0CLwpilG6m/lbwYlfXqfSpDDXJEH+gl9/fTd37&#10;Pn3Xu+jUnghXbw6Nt1HLrSIOf68e3m49AYaGfIBil3hRQoHYwgY6eOvp9L1M/XR3IvacPR4bJ4Vh&#10;Y+oo7E42oTUlHf1JBJTUTEoOOmi3WlOS0JxO5z3DhuYMOvIElebUFLSmp1ES0ZGZiPaMFLTRXgrk&#10;tNHJb0qhs543HrvmhaH2otHoe4SO3odJwM4cqBwxHQSM7ligS3KvCbgQShSkSBI6iWuhPVeiTcRR&#10;tpz3p8CG+wO9WmiIypsmMT2SFoX3p9ZTarOqlCZblqUGPr0n9btP70n5361x9PY1yZe+dVVq876V&#10;ufBtKYOvycILkcAjubFwBS6uDkILb1S6m1x2WZ9oDGSxRpW5TwJ/KGqNI4GXIQGXILz082a6SHht&#10;hJdmGrhaKrBXrdh8wRhsnhmJbfkR2EVSbGLBdKXEozXRjK5UegYlbITTihE4ohyBEybDeVwxmqen&#10;Y0eeATuyY7BLApaydajJ1lN0qC0wYF8eCyzbjL2ZFuxPJ4WSRGsTEtGURC+PBdtP78eelIm+tDTU&#10;8Te35oxSEdvtt0fDtSaB15ZEorSxAHSsfJLueQwhJp5kPQWDvefC6XgYPt+HbHw7KDImKqtCU1TD&#10;lMquiUqjLzBDANB6YELxLr8evMj3DoUXj8CKT8Zp+Ru8Lul5keRysvqzXF/ALzlg9sHTtw0dTV+h&#10;u/0H+GXdItkvQ0OyTpJPgtTYqAlgPncHK2w1fPvXYODbRWh5/ny0LZ2N/ooSKsFcKjwaOxo+8c68&#10;i1m2i1hvFlsIFDZt/HwpwWVZJuzitcmxvwheqHBlrP6AaMrXTW/ezb9lmrTIIH9joCoNPU/koK4y&#10;F7srp+GZq7Lx+8kxmGaLRhYBJcGYBAs9Y5mGa9TTW6dY4mQqsmSxtWpTcC2EFhWkGxw2kmm3ClYM&#10;Kj4iJP8OXv6VhDz9keASghnZikjPi0Gnx+GHzcfChY/ik08+wSsvvYxr/nwVZtEIJtCA6mIjEE3w&#10;iqBxjoy3IpLXb6ShSzeNw3RrGC4tC8PnN09Cz6q56F6cS4OURQNHyCPsheBFxSCJJ85nLPDyz1On&#10;fx14kQVAHVWZKvZJjOQAy6Z1WTmqF8/E6hvKcSl1QWlcGJKiRyNecpwQULSp6JJLhc9Fhoy4lWdu&#10;EgihMZdnJ9Ahz1RAUeBCr49VECPAEvpb3h/6nGNiYg4MD4Weeag8VCZjdb6D4UXilORa9FYTdAlx&#10;iCW8SKyN5N2xGWKRyK2FxxnirIhhvdHpEwjFZpSyTp2RnYHbywrw3PQSfDijDN/Mmo51BJcPpk7D&#10;s5Mn4ZasVPxGF4kpEeORHjEW1phw/n6siqmSZSkSdfFI0ycimedM1CVxG4Mi6xhccrgNL/ylCNsf&#10;mgR71WQ41NIAEuuSp9pd3/JUlfZ/oJJtstLKspAZRsOOgICLBi8yXDTc8yJ5XwYrzOo4n5QZ21r3&#10;sgR0VaaibyU9/qpSNK+Yi46Xz4Nr3SM0yh9SV+yFf6iXesNLJ4jaz088ET2l4IU6SiYSUFcqfal0&#10;4H8CL7/sNaxH5VwCL5qDFoIX4ZJheKEODPYQheDFxwOkhz2gYgn38djP4Xc+RmDh/feW0HgTDmQI&#10;RqXjj6b9iFU9+AGHjk4j30uvS1c0UM3n+WEuGu+zYPNJ47Bl1hjsKYhBW3Yq+jNL0Z88Ef22Mtjp&#10;iHenZChgacg2YH9eJGryx/PY8diRMx47cyNQXRCLfbR7DbR7zdlWtGemozclGwNJWehKSEVDip72&#10;dRR+nB+GvReHo2MJgeqjDHi3pkNmEwfomKvca70yXCQxnsPwIlsZKhKRuFfpcTkwrCQiYSESD0MO&#10;kBhXWePI1TGO+6Pg6TTDv4N15J1ifP1oUt2ae2wXBVHj1399cE3apR9cm9bc9Ey+GovzNBp48RG8&#10;ON5YdyRkMSk3AURmHzl7w+EkgbkHWVAy84jE5ekXaOHNqyEj3jhJTMGL6mrSksQFJAkciQy1bCCv&#10;JOC7c0fj26njsD53Anblx6MxJwntqWZ0psajlwUxUEyPfg6v55QpwHnT4f39VAyeU4qu00mipyei&#10;5Yw41J/MwjshCvuOicC+o6JRcxiBZk40dk2Kxo78aGzPiMTudD1BxqwqQU96MgaSU9GTRHrNjMPO&#10;7PHYdnQYOu/Uwfd5Anx1FsILiXSAFU4SB/XLGhP8Tu982Pv+AqfzaQLBd2xy+1mZtR4KDV4knXSo&#10;q1HGdCW6XuuS1BqHRLwcDDACLwcHpw2/Qg1tpIRew/tGwosHXlnjyC1jzPyb+9VMJJmCSKiRxdI8&#10;4vUQUCTZks/XgYGhejh8bfDQk/D67Pw+G6UanxZokdWj6WHI2iS9G+HZ+Ry6PrgRDatOQGfFFEJC&#10;AXw0PjKN0ksvTZSgnwpRwMVfYYFXZjPw7wPwQnBRM4L+a0MoPQOa0nUv5u9VSGyGCP/mZwpe5Pdk&#10;fJ7H91ax0a8owM6KYny/aBYWXpiNE4tjUJ5khS06HtERcYiKtSBGT0NjpFcvcSwGo5qSbLWaYbGZ&#10;YZakaHE2fqblFzHHcV8QXkI9LiE52MD9s4ghDIn8LQbz0M/kd0M5XGTYIyY6kkZaj3n0yh966AFs&#10;3LgeTU0NeGv1azj3t2cgK5WG0RBJeImid05DTkDXJaaqmIsUwwSUGkfhj0Wj8fFNU9H71BHoJLz0&#10;L5Y8IBkUDV4kn4fAi4PPVqYwa896JLj8mvDCOiBT8yszVG9cD41rS+VUbH1kGp6/ohgXT41EsSEM&#10;idHjYGOZSGCzZDCO4Xt9vBHxFhlq02ZyydCZwI3AhUCIPMd0eqHZ2ZncphI+BBAJFpQQvMgzD/W0&#10;hIBFICU1NRUZGRlITk5W+wVepDxCoBMCGLXlNUhPjgwTScyLwcq6Q7iQVaeT+BvJrEcyldpIeFHD&#10;eBL4zTqWFhONeSzbC+k931eYimdmFuL12ZPwSnkpVhYWYWFRMf7K6z6bdesYkx4zeR35Bh1S9NFI&#10;NsYimXUzxSA9LglIIMBY9El8H40C62icNzsOj19RiE2PTEfPiukE00IMLs5hmeaqdte7LPHAYqUu&#10;iWNhWYyEl1AvjLQbewWhkuUt8CKrfg+xLcuyDhL0K7ma+lckU/j5CpZhZRZ1QQk6VxyOwXeuhH+7&#10;JK/7HnC2UH8MUheJA0VfyUN95KFeop4UveemzhShhlL6LwQt/x5efvlrWI/K+UT3Dutm7TN+EoIX&#10;6m4Bl1APeghetN4ZSTrazONlwVraA/uVcPVNpyTTgZekbWLsI2kr6RD3ceuI5TGyADHtaL0O/u8I&#10;kU+noPryaHw7WYJyI9CUnYL+9GIMpExEq7kALTJykCLhDnTIJ0ejfk4kmo6JROMJkag/NRL7TotE&#10;7alR2HuyDtVHR2LPrAjsLYum825EG+1nD+tyD+1ca4qNjn4Evi0Nw8YTRmPPX8ah7/EE+L/JgV9W&#10;u+4yq0k40mMkuV+8A1rg7oHeFRXnIusGCriEYmJCw0rBYF6ZkUt4kcy9fnKCV+xmTzy8e/Pg/LwE&#10;66tSet+903rfhhWTxgVx49d9rflb2qWf3pLe3Pl6Hnw7cwgaJDK5KUmr3zaO8CLgEkW6jIKDF+fk&#10;TcjQkQQg+fhe0g0Pw4vcEG9Mbo43KdPHZAlvbxvJs8kAf60Nfe9Y8dWFYfjhmLFYP20cdkwxorbA&#10;iqYcgQwjxUCSNKK5KA4989PgPqsUuGI2cPN84N65wCNTgUVFcD2SjqEHCBd3U27IQNvlpNTf81xn&#10;6LDrqHDsmEEwmhyO6pIY7C2JRkupEa05BrRmx6O5xILtBZHYdHIYehdagB9S4WtkYfbwGu0x8Nl5&#10;n/YoDA7Q+Np/gyHHPfB43mMl3sVm18qKL2OmbJhSsWWIRQGLDB3Rm5A506qbURtSCsGLBjA/H15+&#10;6nXgM2ns0vAIKSGIkamKClz4PvSbkoNBpibKmK0sguaX/AVslE5fL5wELrWCqmcAbifhy9lPbSOJ&#10;6Lrg87TQa9gJd9076Fp7H5peOh+tVXPhXE7vbiHpXVLuy3i49LpQuckiiL4KG4XwosbLQ/CSQWUY&#10;nN3yXxtC6Rmg8uU5nRWEoMWSYEuSnUmK+1R4eMzQogTV2yO/0yl5XZ6ZiS2LZ+DFv5bjsiPjUGob&#10;hVS9DlZDImJ1NujiZH0cAopMYabxkSRncTSURmMMRQweDZbJqsELtzKjRAynJWhAR0oIRP4vCRlD&#10;DVa0oYkQ0IiBTUy0IZPeU2qK9PZoM2AmTSzDhRddgHffews9PR1o2FeDJ1csw9TyQsTpx8OSwN8n&#10;lJmorAypGTBabUgyRCA/Ngzn5o3GmptnovPxw9G9JE8NG0nqdwUkVekKXhTABHteNJEy+vXhRcHl&#10;shReQ6oathqoLETn8lnY+uB0PH9lGS6aEk3gCkOaPgKJNN6S4TZesgtb+WzMelis8qwFNHXquciQ&#10;mgwZSc+LPMfs7GwcccR8HHfcMcjJyVJAquXs0RMgdAeefwhg5PlPnDgRRx55JObNm4fy8vIDZSGf&#10;yTGhcpP9ByBGhoVYByRI10h4kZ4Ra5weCcZoJBI4rAYNXgzWDMSyjhlMFgUfJbFROJpQeVmKDtcl&#10;ROFGcxRu5f3cyvpze3ISbstMw98L8nBLSTEuz8vHcaxv5dERKKBkxMQiIYa/pYuHhRBjpiToopBr&#10;HoOTy2Px0HnZ+Ob+WWh7fD56l09Cb0Ue25zMuEtjG5T8Sla4K21wV0kvi+T5kUzLFIEXQolqVywj&#10;6ZGzs8zVWmRsb4OS7kDqh/Si8hiJX1NZeKV9c599cTZ6KibD/uLv4P72AaD+XeqOPdQ/nRQ6dBIP&#10;6Kbekbg70U/URW4R6kXu5b+gEzZCDn79tA78b16a3pTzS2+PJioPF6FE+2z4GOmV0cDFweM0HS+9&#10;RCouhtcfkBX2sZOneJ2G+xbawqPh6s2m3YhQNk8WCPbKDFXaD9egpOunPW00Ahvj4HnNgvabddh5&#10;8lhsKxuH6hwT2pOz0GctRac5H/tsiaiVFCGElp2Hj8Gec8ai9S+xGLqL4PmY5GeizltBHVjFNiQJ&#10;BO+2ofGKGDWzds9h41BXOJ7QE4uWNCvas9JQl5uAH3LH4rupo7H+xDA03BwH7xt5ahkcWTvQ3R0J&#10;x9B4uB2UIS1zvscu8S4Sp6NBiySn9RJgDizoSNiRIF/tc+l54Xd6af9lxWwe7xowwlmXgb4PM/Hl&#10;oxbP+/ckPr/mHkt6EDd+3deav6Zd+v2jec2DnxQBe9NJ0NGArHzZEQZvyxh4OiRwN0YVhiRsk1U0&#10;3RS1yiUvVlsnQaOxUDIbiVT2StSydKWR4Pw8h7cpGv46M5zf2LB/gQGN11qx+6wo/HhYJDaXkCQL&#10;ddiXa0S9CCFjb2YUakt06DsuE77zy2C/pgxDfy+Ba6HMiee1vilSArxRgsCzJfQIciGrI/c+lIb2&#10;W2xouyYerZeY0HgOf4u/03xaFAk2Ao2Hx2LXjEh8VTYK354Zhu7lNmBrBnwtcbTbUeo+3QSzgYFo&#10;9A/Qgxk8Cy5PBSvt15R6VuYublmxVayLkLp0QbqkZoMtMsgjI8FE8yxEtOEiTf4VvPy814jvSqNU&#10;jU77O/Rb2t/8v8CNUhUCVgI74vk44Az0w+3T8hkEZB2SwW5tHRIZLvLsZ0Vdh64fK1H/5mVofPJY&#10;dFdOhr+qCEMPB4P4qMDU8A09NukN8QrILLFyH5WbKEMqSlkoToYKBGZGGrP/TGhcg1M8Qyn/VQKu&#10;pVn0CjMIL6kYlBkREntTRY+QhrphxQx8eucU3HdWFk4qiUCaLgyWGB0hJAmGuBRExyXSANFIKRjR&#10;H5jqbOF7s1kCPwVeZPaRlphOel4kYFeGCA4CF0JGCEpCBu6nZORnYhhjY2MPDF2IQRV4KS0tVsZ3&#10;xvSpatquGN6C/FycfOqJePmV59Hf30VPzo61n32EE46ci4zkOGRkJsNkicN4gwHhFhuMBLKU+Fjk&#10;El5+mzOW8DIHzYTO7iUFcK8oQt9C6RWjVPGZKSMlvVUCL2LIQqDy68OLBIg6ROQ3aSQHluajs3IG&#10;tj4wFS9dWY6LJkehVB+GDH0kkvg8UpKSUVJaitKyQqRlJBIoWD4EBTPhRaai62jQtZlGBqSkpBBA&#10;5uKWW27CPffchcLCfLXOkJXlpRLPsYxskgOGZSAgkpiYiMmTJ+P666/HnXfeid///veYMWOG+kzA&#10;5VB4CZVdKFGgDB2pFcJHwEsioTfJSHiRnrx4QpUlHdGmJMj6SzajCSnh4zAzeiz+lBWHPyfG4Ard&#10;ONxk0uOepAQ8lJGKytIiPDt3Np6eMwcPlZXjiqRUnMY6N4/3WBQVg8SoaJj1BFpjHGymOKTE6ZBr&#10;CceR+TG45dQMfHzPPDQ/cTxaV8xCu/S+VNHzFVCpkLgwesIyc2h5ilqM08P90psibVcF77LdCFwO&#10;KnBh2XCf1IuhSolb03rlJGZNes8kPsol7X6xxJpl8ZiJ6HvqePS+fy2Gtq+i7v+ORr6BOqePzpAT&#10;XodTwUsoeFdWa3ZyK/0egg8H9KI4Yer9rwcs//wSfTgCXoK/p4GLfC4vUeCim4djYjTQEYeUb5Ve&#10;pZOH/Tz0A/gdD9DRPQXu3gIacA1eAgO0i/ZYNVXa2R9Le0rnuDoJ+MiC/sd02Pu7MdgyNQy7csdg&#10;X6oRvUmFcNomo9tGvZVJ2zjViOozx6P+hmg0LY4lHCYA7xUCnxQD39CR/47vRb4qgv/DHLifTkH/&#10;vXTI/xSOhmOjUTspCvtkBm96Otpys7AtLRY/5oVjHX+z+vwYOFdkA59KNnrq6w49hoYi4XSPg8M5&#10;hu9HQa1fSNvtlUy8A+NVz4ws6CgxsLKgoywN4JKQCumRoQi8qCz6XePhIug4eO/OxnR41xbhh4o0&#10;74f3Jr361h1JWUHc+HVfX9+Tdfn2lSXNnnVTgKY82i6JQg6DSkLTTAjp5MVLrwsLY4hGXVbQlAhj&#10;mYk0vOKkBPQIlYWx4ELzxYXgeMP94fCrKdNR8LSxMKsJC9/mwPVqHroWsLD+EoXqsyZg+5wxqJk0&#10;AXXFMWjMI8Bk6bE3Kxo1uZGoI8TsnatD3ZlxaLw6Dn2PJMDzLAthzURg7XQW5Cz4v+V2/Qzgh8nA&#10;FyzoD/LgXU0oeYaNcrkVvQvM6LpTh84bY7H3T+Ox4ZxRWP+3MLS9QiquTlGrYrpkOXPSaKA3lvdp&#10;gH2gGAOOP8DlfoJGfyPrfyOljY1NgmClQotIIxBo4FthCdUYDrSG4HsRDS609//tK3QOkZAnMXLf&#10;wa/QtQRkyhOvU65XGqKMP7t9g/B47fyak+3Vw8ZGb2OoF3A0UbbB0/IuWj69DfUvnEYDOBNdhEZ3&#10;RQ48C7WeFi+NnXQ5iwIUReijeEW50WtTyePEaztgBH/CoP1ske5uTck6K9IVvAwuSlfBuQ4CjEuU&#10;7iKBG/728lx0LJuE7Qvn46lLi/CHaRbMSKFXrB9NQAgnrFihtxJcrBblQctKzzINVa3UHAQYLU+L&#10;5HQJ5nVRHrkYMAJL0DsPiRi2kKE7YORGHBN6P7KXRY4PiexTwnPPP2wurv7zlTj1lJOQkiw5Zgwq&#10;OHfm7GlY9UQV7HaWDaH4u8/X4uxTTsSM8gJMmlyK3KJcWKiooq02xNJQmqPGITsqDL/LH4u3/zYT&#10;jcvmobuiEP4VBVSeMhwQAhXZSqyL9py1oaNQef0rObRsfp5Ib5w2s0V+Pxl9i2RZimnYct9kvPLn&#10;Sbh4SrRa3iA1Rqatx2NiSQl+d/bvcMnlF+HIo+YgOYngYYpRAclGPcGPxtyoN8Bo0CEtNRm/PesM&#10;vPvOW/j4ow9w1JGHQRcbraBFRKBDhgTl+KSERBQVFOLiCy/CR2s+wpoPPsRll1yKyRMnqSDppKQk&#10;VUYCRTI0JSLfl+R0oUzHKseLlbBqlnI3qWGjRDMBRhbMlB6fOFnzKpXgkoQ4oxnpJjNKdHqcaDHi&#10;poIsPFqSg8dSE/BkVg7eLp+E98on4uNJE/HFjKn4dNYMvD1jFp4qn4IHC0pxSWIqjow3oMAYieS4&#10;CNjio5EgU6WNE5BIQJ2UNAoXz7PhpRvnYd8TZ6H1qWPRuWIaBpYXw7EsHa7F9PYp8vzdlSxzQogM&#10;uUpbEmdAASXLXcSuel7obPAYBS/LpD6MFH63IhPexQJF1L8EYGdlIdqXzVBLB3R+cyf1+1sIuLaw&#10;nlJHuobgc7nhk5XoqYNkGMnpJRJQVDwMNVEIXn5afome/FevkbrypySkU0Oi/S2OoHY1cswg9WgL&#10;P/qK91hF430BnN2lcPfE0v6NV9OLvZLfpT8SDsksL+ESm1PheSYeHddMQO0Ro7CtKAx1WeFozrSi&#10;J1Vm1xai1ZqA5mkmdPyBkEMd63+rEJ6vc+HfSid9N530vZT9BfA2ZcHflI1AYxb35QAb8gk3+fCs&#10;SsfgTYmoP1WHXUUxqE0xq6De/axre7Ot2EInrvY4HQZuJcS+kozA7kT4euNp02PgcIRjkOAy6AjD&#10;kAwD2Qkp9vGajZfeF0n/L3nfeE/ePi321d0TTmghvND+Bwgzvs5RGOgbhf5BPW09z7+pDOurbN4P&#10;7kl47/37zCVB3Pj1Xl8+Wpj80YO5C6qfKetz/zCRsJKlxudUJDEvxt8apuDFPaDBi0PgRYJ0BFKC&#10;8DI8jUqocyS8jObnEsQTzs+iKTEktVieM05bdGpzAcEjD/7V4j1noOuvVjScFoGaOePROMWIfYU6&#10;7MyIwrbkcOxIisCuLAOqp8Zhz9E67Ds7GvVXxqDtXisc/2ChfjkX2HIkaZLbvYSXPSzwXXnANhbw&#10;Zhbweha4LOz4UQoC77ARvpqMzqfNaHs9Bq6NhKk2Gl+Z4sbKpgKruo0snGQWxjTYHVfC6XmWtn8T&#10;6zENu1qIUeBFW69Ig5dhgtfeDze84fdS8X/p66ca2sh9IsMv+eUD18PrVNfK70isjgTyenkfAYnP&#10;kWmABJiAkwZyqBb+zi/Rv30l9r/xJ+x78nC008PqosFxLcmEX3o7CC8qX0TQOIXG0CX+RCk6lflW&#10;PqeCU9Nvf4kHL0AUghcZNsqAfWEaG3gaFXSmituwL9Ky7XpWFaB56URsfGQeHjojFUenjUGObjSs&#10;+jEElQjE06vWU0noJOiSRiGUrEwN05i0rfSwqKRyYqjkbxoo2Wrvh8FF5FB4CQFM6P2h+0JbGfIQ&#10;oBERgynwcvxxx+CRhx/E788/VxlkuZasrAzMnjsdFUsWoLe3i8UdwIZvf8BlF/wBp59wNM4+50yc&#10;/8fzcNRJJyI1L5+G04Qk3Xg1bHRe8Ti8df10NCydi76KYviWU0kuSOSzSlSedyjeQRKT/euYl0Pl&#10;0LL5eeKqCE7LZVk5aCT7Fuega/kswssUPHtFCS4kvJSZwpBMeMlJSsaRhx+B+x64H6++/hJuvuU6&#10;TJxYAJtZp5YNMMlsIoKIinshLJSWFOHKKy7Dt9+sxQ/ff4OLLvw9sjLTg8G9eh6jAYx8J9GWgKOP&#10;PAqLFixE3b79WPfNtzj37HOQmpyiziflIWUkIrASAhhZX0qteSS/eaAcg3WCIvArSeTi+Ht61h2D&#10;NYV1S+KS4pClN2Em913Ia1o0tRwvTJ2IV/Jz8GF+If2s6dgoU6aLC/FjSQE2TizFt1OnEmRmY/WM&#10;eXiwkACeasUMUwTr8VikxI5FAss3UR+OpJhR3BeGEwrD8ej5xfj0nrnYuXgW2lbMRP+KiZDkkbIU&#10;gyc4lKsCc6V9SjZs1ZYEWobhZYh1QvWusJwFXA6GF3Eg2MYX0z5Igjtpj1UyFJiL1sXl2LNiPmrf&#10;vhh9u6poEL8gwNRQPVKXSAI4igS7eqh+BFxc3HqojkQT/TS0hGRYh/56r0N15aES0qkh0faH4EXr&#10;zQ7O3vT/QJ35NE3BFXD3zaAht9D2RdLwh8HjGKvgRWauoi2BDrXEmBnR8oexqJUg3fzxqMvVoTkv&#10;AR1s4x1paWgujkfvOUkILCignaJN2zoVqC2Bv7kYgdZCeNty6WBT93ZZ6WCb4e+KR6CdYFSfwmMz&#10;6bBnIPB4Djr/YsPe+QbsyTSgLtmKupRENOZmYFeBEdUzYtH8BwO6l5poG9Oo563wDJjgGIoktIwh&#10;xGi527RlDMarGUZqdGUkvPBvd+94FQMr771942kzaeu7wjDA79mdJtpRG/w/5qH9vSJsqEras+bu&#10;xEvuuCNsdBA7fp3XR48WHvPpw7nf1b86Be71NPgd2YBdAlZ5wZ28gTZJUicLTUXDJd1LoeW/VcBO&#10;qOeFNyhjYRKFLD0yLDw1fMQbkbUetJTJ0qVGUuONOiUTIeEALSzUuiRgexrwVTa8r2fD+Wgq6dSM&#10;utMM2H+UGbUzzaifkoT9RQks7GTCTBy2ZEdjW8kEbJkehl0nTUDjlRZ6DAXwrZ5IQCmHZytptSYd&#10;gf0ElaY0FjylJZW0mgx/LQtbVqOutsGxlYW2K5JOgp7Xx+vhfctcdW+XniBjxlB7Pnq7jsLA4N/g&#10;8r6CgHcTG2QDK6yW40WDFxGp5KGGJg1SemGGG96v3whHNrafkuHXgasKwYv6XGJhBF5cajaSLCcg&#10;yxeorlt3J8tyGwarX0Dzx3/DvudORtPKyehbWYQBmTEiXcYSMLtYvDgqOYoko1NDEaIQ/0fwooaO&#10;lMJNVd3VjiUZ6F+kJVmTRR8HlpipTKlwV+ShrmISvn94Hm77jRlTzWFIigiD2TCOBieaAGOFjp5w&#10;bJwesTRqRkKDSQySMSRaQOhIeAmJZF3VhniGAz9DMCIS2ifvQ8eE9of2hf6W3haJ15DhIzGY0oNw&#10;2qkn48UXnsNfr79W9bzI0EdZWQkuv+JSrH7zVdgHZEYYWfyHH3HfrX/HHTffgMUVj+Hxp1bipttv&#10;RemUSTSgsci3RmF6whj8eWYMPrqFxmz5fDiWlyOwooBGh/BHI3YAXhRMaAZMe9aHwsqhcmjZ/DxR&#10;v8HfU1Ozl7HslhSg6/HDsOHeKVhxYR7OnxSFYsJLUmwUyguKcO455+OFl1/B7urteH31S/jtb09G&#10;dkYSTLoowoTW4xIbzWdHQJk9a4Z6Zl+t/RybfvwBjz36II45+kgkJyVAr4tRMS8CLVKuMhx15eVX&#10;4LNPPkVvdw8+/fgTBTPymczukqG8UDkdCAwO1gkZshGICQGNVpYSh0OQYn0y8dkLDOvMFsTGC5DK&#10;zCAT8nUGHJuYiFuKZLbRJHw8YxK+mViGTSXl2D15MvaUFWNPbjb2ZqWitjAXu0tLsZVA8/WMGXhl&#10;ykTck5+J31ljMYvwUho9DsXGaOTy9zINkcgmpM60jcIfp8Zg0dnJePf6LNQ8Ngn9K6eij21kcDGB&#10;nu1T9bpUSi/bcLC7VjahcmcZsU7IkF5oOHEYXETkbwmal14X+X6CchoGl2ajo6IQtZWTUf3cCWj9&#10;+ma46l+i3t9M299BaHFStyjmpq4BHHzjoX7UBs3//w1e5CXbEMCE9vM6uZWr0YbfRfcTzAI7eNgb&#10;NAU3E16OhqcnlUaezrAMu0gi175wbVmchmR4P09B+z3RqP5NGGrKx6OWINFUkID6Agv258ehrtyA&#10;1pNpj+6lLXyvBIHtdOr30iY2Z2jA0p4Cd5sN7k7quW493N1RcHVJ0ljaL9rSQIsVgepk4JMitrVM&#10;tF+UjP3T4rAvPQ4NKTa0ZGZgfzahpliP2mMi0HEXbfz3BJ4m2khJwiqdEzL5RuVsGw2fwIuMqMgw&#10;kRo9Ga/stwwZyVpGMowkIBMYkCBd2niVUmUUhmjrB4ZMtJ023kM2HF8UY/2S9MEPbzcuW3O9xRzE&#10;jl/n9emD+WeteSCvpuYZPqwtpL2uLBpx0iKhxNczjkTFbS8vepAPa4iFMaR1i0lwbghehMwOvJe0&#10;+oOjWFN5Q45xhNQJrMgTeNNjSWqjCS/BVTb5QHykt0BPFIGJ4CDTlLek8+EXIvBaCQYfy0P/zTnY&#10;+7s4bD8sClsnR2BHWQx2l+ixK1uHbanR2J4didppBlTP16PmDAMa/2JBFw3cwBvJ8K1LRWAbiVRi&#10;eJpS1eJXMv8cbfFAs4ESA3fLeNh7ZOFFXpuTcOWIhb/HyIpihqcjCfa2qejpOp2FcTfcvjcR8P+o&#10;phYLvEjgawhetHHREBhwV7DxDf/9/0Uj1F7yy6Ff165DO0YC6Jx+Pxz0ipyEFvGEVL6awUa4Wr5E&#10;11cPovb536Jh5Rx0VOZjoDKDyi+NXrskuUpR05KHqMhk3aIBKkLpataMm2yp7H5VeBEJwQvPI9Oi&#10;ec7+x4Jj81U2GsN4OFaloWd5LvYsnIhP75qFvxxlQFk8DWLMaBqdCJgtEgQr04ktMIgBJKDE82+V&#10;tv+AiLctwzvigctWwGO492UklIj8FLyE9sk2JAIr2qwXA9/HIYmGVc4neUniJYkajfFZZ56OV195&#10;SQ0diTcvQx8nn3QiXn/jNTXTyKeSIJL3axqwatlyPPfUE9iw4Qe0tDThrXffwlHHHA4zPfPMmDAc&#10;nTkOdx9vxRe3z0DHisMIdmXwLstR8Q6qXBRoJipv/J+HjQ599r+C8LfUtGzWoUHCS29lETqemI9v&#10;7p6IRedk4Mzi8cjVhSGBz2Na+RRce+0N+PTLr9Hb14Ft23/EA/ffhaMOn42MlAQCjDYkJD0jBn2s&#10;6qU6/bRT8PZbq9HT3Y4fN36Pm2/6G0qKCxW8iMiQkEw/T05MwqMPP4Lmxib09fTi2X88g2lTpioY&#10;EZHhqNAwk+TbEWiRv0VspnhYgwAjvTAHQUw8y1aWIzATXqyEF7ONx1iRrjdgUkwszklJwWME0bem&#10;luPbaYSTqWXYNakE1ZOKUFueh6aidHQW0gMvTOd71mHKj2VFWDu1FC9OKcKduUm4IMGAk2xGnJCe&#10;gBlJFhTzNwuM41BCgDnSFoZLS8ei4hQjvvt7ITqWT0FfVQGfdzpclanwVLHcCTAOCZomoAzDamgr&#10;Im1UZgWG9g+LmpGm4IX1hSJ1SPXULMtC75JctLA865+cg7Z3/4iBHx6Gv/kj6v298HkHlG6RHhcB&#10;F4f0wBBetL6MkaDyUxLSXL/m61BdOVLkJdtD4UV0aBBexDEF26ECmHr4fZ8h4HmEzv1ZcPVI3Esc&#10;XGJPHLR1/RPglTCJWjoKbxFMr56AzdPCCKoRaMxORFNuiso3tot1v/rIsei4Xgf3K7RZW3I0p76J&#10;9qqd2zbuayaYtNi0GUIDNnj69VqMjSMSviED3D1m+Dpo53YUIPB2HiEoFx2nJKChwIDmFAvaE1No&#10;BpNQl21E7Yxx6LyBNv6TDF4bv9OZQvCKhksm1kjng6Q+oX0+kFVXZh4RZMS+hzLvKoCxT0CAsOIb&#10;iuDntOXdo+Eg3AwOxfHaxPYWoP+TbHx8t8m55s74VZ/c9yuvcfThfZl/+vyhgrqONyYRJEvh70xV&#10;06ckfkWCc/xyQ72EE1kp08HCGBRQkZsLG74hFX0sY18SgSzwwq2Dn/H4wCBhh58LvSnhjQuZurpJ&#10;eL3aOSS5jRQKZO55dQGwoRj+j4rgf7UQPQuSUH9tLGr+EImakyKwe5ZMrY5CXZYVHflZaC/KRlNh&#10;KvdFYsf0CFSfFYPmG4ywL7Zh6B8s7PdJl98TyHaxQuwjyDSwsJpZITrjSY0xGHSOQr8rDP2kTdUj&#10;1BNH0pVApgw4OuZgoOcPGHI8Bq9/DSvrNvi9jZQuwstwz8vB8KJJqAFq7/8XjVBew793sAy/5JdF&#10;JFQ4dB1yXT6vGy5RJh4CDLcucY/oJXm7dsK+4xW0vHUN6lYeSXApQ+9iemTS40IFOLDAQnCR3g6Z&#10;cpuujZHTm1NdzRTx3pTCI7xoiu+Xw0soz4v6m/CiVsTl7/YvsHE/PcAqK/qXWTFAeOlaWYRNj0zE&#10;S9eV46I5sSi1hiFZN57GJ0YFV8q0Z0k6JyAhCx2qGS3cJ7OKtMBci5KR8BISrQfmYGAJ/S1wMvJ9&#10;CFoOEn5fhofEUxejK3AiU6KllyUnOxNXXH4pPvzgPdWLIDOOEhOsuORPF6G2tkbVMTWTjeVk7x3E&#10;+nXfY+vmH9HT06N6zdZ+/TmOOXwmrNFhasrxOeWRqDwnFd/eNRVtS6fBvqQIgwtkGEFmZvG5yZCf&#10;QAzln3teDn7+v4bI+cWjVzleWG96lhWi88kj8PVdE/Hw71JwSqEM74XBwucxa+pM3HLL7fjym+/g&#10;cNrR19uBjz98B3f+/UYcd9RhSE4gCEouF73AX6R6nnPnzMLLLz0Pj3sIA/3deP65Z3D2785CYUGe&#10;AkPpVYmNjlE9MI898ii6OjrR2tyC5ZVVKt5FAoAFUARYJLhXYmNC8BKCFAEWAZiDIIYi35P6YWL9&#10;0kv+HZsVMaw/CUYzsmJjMTs6GtdkZOKZKRLbUoQfJhVg+/QibJtSgG2TcrCzLA31ZeloLk5Bc0Eq&#10;4SUT+wqysJO6bfOUQnwxsxT/4HEPFGfi2sJMXE7Y+dOcybjwiOk4Y2o+Dk8z4rC40TjFEoari0fh&#10;+XNisfM+gtDSYAbs5ZlwqWnqMiw0ElBEQuUuIp+Fyl/2h0RrfzIrTcpRRAEvwcgpCQ8rswlKuWhf&#10;PhGdL5yEvjXXwbPreXrjWwBPNyRFhNNLZ8nrg4tqRuDlwBpvdKBEL/0r+X//kt/8d7qUel3gRcUO&#10;0okNrKc9WEG7eAkBYhqNNvXkYCT8Ts1mqpm7u9juXk5D9QUT8GNRGM2QAR0ZGWjJTMPezBjsKA9D&#10;/XnjqMcsCHxHo9+YSPtEh76LjnY7oaWOdmu3rDmYAd9+PvdmMxx0vr2SYI7wIp0KQ910xmXhYzn2&#10;22zg8TwMXJiAJjr8Mn26MyEZ7TJ8lKZH/eQx6Ls6GoHViQhs52+1JNHe6Xg+yaBPUKF9Rh/BReCF&#10;osELIYa2WsJBZLFiBTCD2oiKj9eghph6JG3KBF5PPI9JQ6ChFENfl+K7h9Ocn91l/XXh5cW/xme+&#10;c3vSU99XFDm63s4H9uTD15WgekRgHw1f33h4unhBMtdbek8IIgpMFLiEqaEiARIvAUZl3VUiy22P&#10;VgE/Mm7m5g17CEHubkILgcXTO4qURyqV9MIUr+zrkXWEdCrOxEfS9Nenw7+L0LElTwX2et9JR9dy&#10;I9puJcScPRo1h4ezAMxoKclAU2Y6WpLT0ZAeh/358aidpEf17GjU/iYCzRfGwHEXDd0/clVAU+Br&#10;nm9TPvw78+BrTCNVJrDixWDIOR69pM0hVjZfvxGBLhZqRybcnXN5/ZfD5VzFavwNq24NG5t0hUrC&#10;NwEWGhOJeTkALtLghMzF0Py/gBd5HdrYDm5wcjXaEaFuWm5lJpQsnsbL9xFcfD56QnI/rh546r9S&#10;6x81Pv9bNFZOQ79Mr11ogXNRPPzLCSiLZOxblJbAixbcp4GLphgFNJTC+5XhRRt/598VIilq2ENi&#10;NWStFpkV0UOI6VmRjRYq0O8fmoZFv8/AbydHoMQ6Gom6KBo4esY0MGZJTkdQUd39EttCI3Mgn0u8&#10;TIkWYyQQcjC8aOCiwUsITuT9yN6WkIz8PLRP3ssQh8wiEmMrvQFiVGWbn5eDw+bNwXXXXoNPP/kI&#10;N914A4oK89VMo79c82e0tNSzbvbC6ZB654eXwDk4YIfTOUhxKxD95suPceTscjWr6rDUMFx/lAWv&#10;X52PzQ9OQ8eSyYT5Ajgeky5/Gq5QzIMYI3mGwZgXCeIVr/zQ5/9ryDC8JKsZaF1LC9C2ai4+/3sJ&#10;7jvNilOLxyGH0GWJDsesKTPw97/fhS++Xge7vY/360Bbcx2+/ORD3Hbj9ZhUWqSyIwtcREWGq+c6&#10;sbwUd915O2qqd8LtGsT2bVuwbGkFzj3nd8jLzT4QbJuWkoqHHnhQ9bq0t7bhiVWPY+b0GYiKiFTH&#10;JBFuQvE0AjEamATLle8PAAzhxUY4STDJStcUXoPAsUHghXAVYzLCSnDJJowdQcC6nWX51sxpWDep&#10;BJtKs7Fjch42E0h+LM/ClvIM7CK87CpIxN78FDQU0iHLz8P+ghzsKcvD+slF+GRGKV6eWY5lLOO7&#10;Z5Xikd8dh6V/Ph93n38iLju8HL8rjMNZyWH4S3EYHj91FH78ewJaFmeyXWipCsTZkCzHkt9Hi2mR&#10;NjXCKVAijoGIvJf9IZHjpI3zu6wjykkJnlP0gKtShiLT0MPf66yiznjtPPg3LQXavlZLi/h8DniU&#10;SE4s1l/qRZk27VNLCAzrq5HQEpL/969D9emIFz8SeJHZSLLytR+9tADbEfC9BPfQNXD0zIWzM02l&#10;FPE5aEMFXpoNCGzms346hbYrApuzw9CemQB7Rj7aMlJU3EvdvHB0X0+78ybBY18m7aIZzh4dXO1x&#10;cFfTFm0sQOCLEvg+oQOyJgOdn+jQ8cU4OPbwN/ojVM61QdpojwwhtdFh30bb+VouBq+1oX5GBJqy&#10;DApc2tMS0JAcg7qSUei9JBquZ+JYToSXxlT422l7Jbg4BC/9ow7Ai0pcJ+lQgjGtsgyQZNVXPS+E&#10;Fg/vVWy9zFCWYSXnoAHOPtqJ+mw41xVg0+JM5zf3p6765NdcXfrVG0xHvHGzecOPUsE/y1LZb33d&#10;8WpJABnrkkWm/LL2Qb9MlyLAqOGiUarXRQJ6/bwhgRfJLOiRWJghyuA41TsjD1SmVDsJOK5eAk33&#10;aAUtPgEeyTYogUAEGTdv2NkjU7EkJkYIjqTab1HrIAVaEuGvk66wdLi/YaN53wb7ExYM3GVFw3lG&#10;7Jmvx87CKOxOjURjZhxa8xNVAFRtph578sajesYENJ6iQ9tlJvTdQVpdkQz/m3msCKwMW3OAehmj&#10;NMA1GAW7g5VB5roPsOKRev0dSXwW8whs18DrepGVdQulBW4vDbxPoucJJ7T+kl+FLfCghqY8ZFZr&#10;OUabAvi/boQjG9twg5PfHQkvB7ay4rWbjdDDa5fVXyV+x2dn5ayDfedqNL9zHRqfPgbtlWVwVlEx&#10;LdbBs1gPfxWBRGaNyNADlZeAi1KIAhIHlGFQ8f2P4CXUbS2G11Mp026tagn/Pl5n94p8tD8+E2vv&#10;nYk7TknEycXhKDQTXvSxhAdCRpzM6kmjyIrEAhwCNDSCcQIwGqwMrwr9r3teQhLKyCoiw0mh96HP&#10;R0KNghzp7SGwaDESRtWzIoZ36pRJaqho0cLH8NijD+OM009FWWkxjj7qCPzthuvx2qsvYsOGr9He&#10;1sA6OqjKVZKASV4ft5t1kNv133yBY2aXIj9OhoxG46Gzc/D1XdNQWzEbfSumYZDwIuvdBCS5IOEz&#10;FPOiel+CBko9azX8d/Dz/1VEee0yzJdEeElFpww1rJiNz24rwoNnJeCsieHI0YchPmIcZkyainvu&#10;uQ9ff/c9+vu62cakjjrR1rgfLz37FM467SRkpSVDYpSiIieoZyrxLccfdzSefmoVurvaCHsD2Lxp&#10;I575x1P4wwXnqxlGkhtGelQevP8BFe8yZB/E6tdeV8HB0jMjYqJoyw+wDI0sMwKSlK0AqYiVdULg&#10;JcEgKz1blCQarGqfxL0YWHdirXGIkRiZ6CjkE1xOjIvFPSX5eHvaZKwvL8T2okzsLM7AtvJsSi62&#10;T87Hdr7fzn010pNckIfWrHw0ZGVhT24mtpUVYMOMSfh49mS8MGcSlswtxQMnzMJD55+ABZeehoWX&#10;nYrHLpyH5X8owitXpOHb29Kx79EcdCzNRfeSNAyw/QloaO2WEFPJv1Xs0QinICiqfbGMVN04qF6I&#10;syJJDiU/kABQJtuepgNcy6QHT5YeSEPf0ny0Pn4YOt+7Fq79bwBDe+FxdrOe9kEWNvTR2ZMV9hW8&#10;iA5lXf538nNe/813Rr6Gv6u9H9ajP3UutjeVnNQDSfDpwm7izGre401wdB+Jwa4suOiI+2RhXzvh&#10;pYl6cyPr/hNp2Ht6BLazbXZnEuJTctCSSpjIN6DlBAPs99I2fZIHfwOdbTrQjs5oDOyORs/HenSv&#10;sqDtrng032hA3V+j8OPNY7DtkVHo+TQGvhYTvA4dnEMRhCax1wnAXsLL+znov9mCPXPHojYvhk5+&#10;ImEpifASSyjmNdCxdz9lhW89nfj6LPjaTPC10y7TRqtRFQGWXgEXsgDttLZEAP9WywDJVGpZEkAC&#10;eWnnZfFJOv+QDgn+LVOlXQOJ8DayLq1Lxc6l6c7vH0x/5v07jElB9Pjlr1dvMh69+gbT5i2LU+Dd&#10;kK9Wg5SUwYHeCfDLNOluSUIXQdiQoZ9gPIvM/w6CS6jnxU1KE1BxCbw4JS5GAnzHqpuTKVXSs+Lt&#10;5vd7SXb90fD3EBB6eF5ZgZOfDfEzhwTy8nhJowx7FB9iNB8mK0FjHNAkwz15QA0LZT0V8Hs5GKhK&#10;QetNFuz/nQ7Vh0WgYVIs2ktYyKTZztQ0tKbws0wddudHYOfU0ag+YTQaLglHx23x6KcX6HmLtPkD&#10;qbaBxNkdCbdjApx2XqcEJLWHw91q5TXMAxw300i8DTd2kbe74XLRg5BZOVLZpcfCSwjQshepyq9m&#10;JKt/wQagemb+VUP4v16hRiTnkd+Qc0gj0xp96KUhiowji1cQfMnHvBjpoh050U9dIA0fHC41lTHg&#10;thNiuqhk9sNDT6n3hyWofeFcNK2Yjt5l2fAtJURWGOBZoqeSiqMikxTjWjyLJK/S4iVGKsCQ0jtY&#10;+f0SEQWrgoL5Xlt/R3pdCLZPZKKvwowBglLPigy0ryxC46p5WHPrDFx7uAVHZUQi1xAOm6xbQy9Z&#10;AnV1YpTMNDT0kOMsBAlCjPxtNlsVZEhcTLx5eFaRGCwBEXkfgpLQZwIkYthGvg8Bi4IVysjjLRY5&#10;l+zX4EViNSQuQ4aGPlrzgRoyuvYvV6vZRhdf9Efce89dePKJVVj1eBXWfvUpWlobMEijLM6qFL/X&#10;64fbyfrldWHDF2tw/PQ8zKL3ffG08XjxmlLsXDCHz+Qw9FVORP+CDDVLJCBTyxeLEdOGDtTaNSxP&#10;lbCsgkJdEPLMtec/XIZqim3w/X8qsqK0Y6lNxShJ/p/Oiix0PjEH6+4uQeUfU3H+tHDkE17MkWMw&#10;a9ok3HXnbfhm3dcY6OsiXw9haKAbu3dswZuvvYy7br8Fp598khoqmjN7ptoecfg8nHP2mVi5Yila&#10;muuUY9Hf14N9tTV46YUXcfmll6mlFmZMm65mGvV0EYrYdtd+8SXOOuNMZGVkqh4XARiJjxF4CS3R&#10;IPul10UBDLcWkwUWvQUJeivB2IwElTxOoNdEeJGhIz3i4nVIiApHWUw0zk604pGJhXh/ejk2lRVi&#10;T1EO9hQSTAgqO4sIL8WU0jzsKi3C7oIi7M8tordcgJasQtTlFWBXSSF+nFKEr2aUYfWsMlTOKMR1&#10;JYm4rDwJt5wwBQsuPBbP/vV4fHr/0di8YDb2L5mIliX56FyWhR4BlEpJ5pjGMiC08r3ketHa0cgy&#10;CpWzwGuo7YZE9vMcsrxEBaGlIhv2xZmwV6SpZQNcSy38zMRjqBMqaZSXlGLfU6ej//slQOe3CDjr&#10;4PN20OBL9nEtL5aWH0tiRzTnziuL27JOK72mdJ3We61Fx2jqLCTqFXwzrAfl2GBv90EHaq/Qrp8S&#10;TXtqOjv0eyNfod9Ql8atDHnJEgduP6EM9dz/Hv2/hwgvZ2KoswhDdIjddOYlT4qvKZo2i3C3Ig17&#10;TiK8pI9BVyqdLVs6WmwWNOTo0HpKPBwPZQNfFMFLh9ozEA9PqwHdX01Ay/IJqLl4FDbPC8OmqWFY&#10;P30UPj8iDOv+GIaOZw3w7SCsdNtol+mES1b8Ljr++wgkH2eg/04Ldh02CjtzI2k6rWjLSURDpgHV&#10;JaPRflEMPE9Th8ow1b4MBNri4OuIoP0bDQ/hJZRpV2XKlx4XGWkhsKj1C8kBErsqnRGSD0bWOFQ9&#10;MYQciX3x9fPcQ2bVAeH+MRXNr2dg88LU7z++y3xyED1++evtvxqPfvu6uM21q3Lg30KPrN7EB6Ej&#10;ZZHgpJdEsuwOEjBU6uBQzwshhBeu4mEUvGiLMzp4Q0rsYwgBLDQeJ1HI3h6ZWSQ5XqLh7eTD7iSM&#10;UAKdJL0uPrAekmM397PAfX2yuFWsSs/v7yZEtcbBv98G7M8CagtAEgE2cbuuFPiI8kIp/A8VwHEN&#10;vYmTE9E1xYrOzBT0kWp7krLQSuNQn5bAgovBjpJx2DY7DNuOG4sd54Wj7q4Y2F8lrO1kYcvvD2np&#10;nGUpBG+7rIKdwuueg4DjFjas9xRhu4W0XS4FL6q3k61NwYuPDZAAo6WXVs1RNQQFHfxLGpb2/uCX&#10;NIqfkuFX6BzSoEIQxPc/AS8HB78FP+NGvqn9evD80hPkodKQ3AteJy9Psuo2k5p/xOCuF9C65m/Y&#10;9/QJaF1WSshLh28JG8YiI42bkQrPTAWlwYsoNRlu+P8CXiRPyOBiAujKDHrxNoIsy35FJpqWU/lX&#10;zMZzVxXj/LJoTI0fi1QZVogxEl4k1bxZzTCSlO4CLxJgaaKxiSdUSE+LBhoylMR9QeAYKSNBZCSo&#10;hKbXjoQb2crnoV4Z2SfJzyRBmiwFkJmRpoaKZIrvB++/i77ebmzc8AONbxVeevF5/PD9Ouyt2YO6&#10;/bXYU70DrW1NqtfF56PX6pUsyixzVgevm/XCPYTv17yBk6dl4tSiCVh4TjrW3jkDdUvmoGflbPQv&#10;lXgXSSKYShjNhGOhDPdpwwcCoR4aHS+frawZJZ53CF5k5eeRZfhL4EWmuofgRYYeepcQXlZNw7bH&#10;JuGV64pw2Tw9CkxhSIgdj9kzynHDX6/B519+QsXYRzazY//eXfjwvTex+pUX8d5bq9X22Weexorl&#10;lXji8ZWqx2X16y9jw/p1sA8QxtkOPG4nvcJBtLY0YcMP61UvyyMPPYx33nobLU3N6tnt3rkLf7/1&#10;NsyeOUvFw0hPi0CLAIsMI4V6Xw6Kf9FLrIsNNqMNCYZ4JMnfLGOVFI9QapCMwBYDMgwxmGI04MLk&#10;VFSUluGzqVNQM2kKmgpL0JhdgKbcfOwrKERNEYGmJB+7iouxq6AE+wvLUScAk1uMBv69u7yA8JKP&#10;L2cUEF7yUTUjD9cXmnGGeSxOSZqAs7IicO0cPZ76Yxo23FOGtuXT0FVViC4Chzh5dpax9IDKsKBL&#10;ZhuxDf0zvITk38GLzDYcCS9aPhjXEjO8ywgvyywq/q2zqhQNT56Atg9vwdCul2knfmRFbSS89FE/&#10;Olhvh1RiTIEYGYKRoXbJAaPBi4gGLyIynK1S8ystJzpMPqOog0XHUd9JDziPU0AU7Ok+SDRVeOAc&#10;/1oEgLT3I18jzyUvuR5vYJCOYTevvoEHfE47sQKuzj9isH0ihnrNNN60I2IDm2Lg38A6X5WKXSeM&#10;x5bUMehITURfQgZaEqwsZ5llZIH7QTrnn0oeFzro/UnwN8Wj7+NoND8YgepTRqu8MLtyCD/5sfi2&#10;fDR+OInwstiIwLep/E4yfK3xtK96AkgIXtIxcKcZ1fPHKXjZm2lDcw4d+pxY7CwPQ/NFEXA8bYHv&#10;e4mp0eDFK/AiYR6SdI62XsFLn4yyyHAQgUbgZYCAIva9l/a/Wzotwg4s0CxA4+8Tmx8BNwEGPTZ4&#10;d6Wh7d10rF9q6/rozrg73l5hiwzixy97rb7JePTnf0/Z3P4ioWBHJvyNOtXjEeibQKqSi5lAvThe&#10;W8dI4EUF7cgaByLjCRkTCDTjWFBj4aIMSdzIwBhIEjvwOyoDryxORUAJSICszPhpToO/mcSnRCKo&#10;+aC5Dy0stNYM+DtJkhJhLTOEpPtLhnfWFxJYyoC1JawnxcAnpQi8z4J+lQCzrACBW7PhOyOV8GJG&#10;V2Yq7In5sFsLMZBQiJ7EQrQlJWJ/ugE78iPwY9kErJs1Gt+cFYamhSa4NxCOWq3w9Onh6o4lXLGy&#10;dRh5HZncdwS9vjvZ6NYE4aUPLll0zCNd9azFAisSO8KGI/Di49/SCDV4kZcGG6rZsMKPfI1sECFR&#10;8EOR98Ov4PelkQcbeghQQofJRvaNzFKpzqH9p0no3HKMDHV5eS4f4cUnq03vZlm8j85196H+lbPR&#10;SI+4e1k+FVamSjznl1wRVFAuARflQWvwIobvYAUnMlLpjdz/34s2bCS/JX+nKnCRXCVq6IpQ078y&#10;He3Lc7BvaSm+va8cFedn4TfZ41BiGIP0mBgkSDyLLAdgttG4mGCWVPM2mSatTW3Vel0OhpcQiIRg&#10;RCQEK7JPpjkLlMh7yfQqU2zl85E9NaH3cpxATAhgklgfjz3mKNx/3z0qxqW9rUXFrTQ3NdD4fq96&#10;C2Q4UpUly0uGhzzBLKUyS0xbw8odfO9g++zCug9fxbnzc3DFfAs+/PscVC8+ggA6XaWLH6zIgXNR&#10;MuFFksXxmS1MxUBFuoIUeaYelqOWRC7pfwYvziVWBS9OioNlNsCy66gswv5lU/DlfbNx/TFxKI8P&#10;Q4p+PGZNLsaNhJcv136q4EWC4jtaG/DDt19h/bqvUV9bjdbGOuzftxe1e6vRUL9fSXNTHZ8lIW+I&#10;QM5nJ+t9qWFdaRtspzLD6PVXX8Pzzz6HLz77XAXtdrS1K5iRpHU5WdlqtpGAigwxjRw6kq1Nhoyk&#10;/HUmWPUWWA1WWAwEF0qifC7lz/pjjJOFPnXIMugwjfv+mJyBxeWT8em0magunYam7HL0UPpzytGR&#10;W4rmwlLUlZSguqwMO4vL6BlPRHVhEWrzC1BdXIgdUwqwYWYePpmehRdnpGP5rAxcS4/91Ngw/EYf&#10;htOtYfhz6Sg8c44ZO+4txeCTMzGwqhC9lYSLSpnOHGo7IgIw/wpeBFxCw4aHtl+JhZEh4AzIatWD&#10;BBm1wKfoADo1rio9hirjYK+kI1GZi6ZVc7Hv+d+jY+1D8LV8BDh3sxgkN0o/nSbpPZT8UqzDfumB&#10;oW6ikhLdqSSoyyDD8wIlrP9Sjqos6SjyjXag0nHSRoK6ETyeWzmXaEwRAY2QPgzp1oP+HrFPLb6o&#10;rkU05vBL6W75OfEC1d+8vsAQ4aWLv0bHz78eGHoBns5r4GifC0dPMtwD0SreE20mOtwshxWEl5Mi&#10;sClzNNoyEtHDOtGclojaPAOajouD665c4P1ybdXnlkQCBQ3/lwnofjAee4+JQE12JJpTzWinc769&#10;IApb549B5x10/t8leGxJR6CONrQ9WbOfNRk8VzYGb09C3WHR2JutR12ajTBsQW1uNLZMDMP+i8bD&#10;/gwha30yv8tztPJcXbR9MvogoR/SSUE7roJ1Je6ll+AiPTK9AjUyS5g8IHGshBanUzosuO3mMb1k&#10;A1kDsTscni6d6njofDsdH91ltn98t/mhV+6Ijw7ixy97vf2X+KM3P5qzue+NLMILFVhzJGCPVVOb&#10;ZSqUBOkODfLCKJLbRa1hRHCRlaJl/QZ1o4QXgRXHIAlMho7sQXih+GTIqCMa3lY9/A3x8NcSXvbQ&#10;IO7JoBBMqrO1RHLbCU+b8xHYmAPfRsLND3yYa3lNH3Hfa/nwP5MH36o8eKry6XVno29BGjofsqHv&#10;7kT0X5+IgT9SGR6eiI4iGzoSU9AXnwOHqQBuaxncCZPQk5qOpnQLanIM2CbkOnEsPj0+DA2PmeDd&#10;qE1Bc5NavQJZPXoEui3wd+XCbT+J8P8QoeVTuAJ74aHnIPDi9rDBCPx72QCoFDVgYIVW/4KZI1U1&#10;Z40PSgheQg3l371Cx2gi35Vzi7BhHuhhCX0u3wj9hrSu4d8ZCUMi2n5NMYhR9IgH5GlieX4Pz57H&#10;0fz+Jah7eh5aV2g5XVTqfSopz2JtFWeVOVcptJHDRYcquZH7Ru7/70WmaIbgRSlQmSotU7VltpNa&#10;5TYbzVUF2LN0MtbcWoo7Tk7E3KQwFBjDkWGKR7ItFRZbFkzmJMSZaZCkW59iipOVh2VoRyDDrOBD&#10;4lq0/Rq4yL5QL4tsQ70o0tsiICLHCMgIwITARnK3REdHq/fS05KQQI+e35fEdLKezvHHH4sHH7wf&#10;27ZupqG1K5EeArfLoXK5SI+BGF6XU9aHkZkNUnAsWVHcUsYSNyC9ZrL1O+F3d2HX9+/i1j/MwcMX&#10;5GPLomPQ8fgR6KkqR98StpmFLL9FCQRRwovELCzmc5McICq+hWW0hFBBCcU6/C/gxS09ZzJ9nvAy&#10;RJBxrchA70qZcTQNWyuOwD2n2nB4+hjkxYdj9sR83HHr9Vj33Vr09rby5h18HkPo7elET3cnn9eA&#10;mlUkcS3yzORZyXOS5zbyb3mmsk+em7TT2pq9aghpwaOP4aknnkT17j3o7+3D/tp9ePLxJ3DcMccq&#10;aJEemFBeGJHQsFESITeB9cQWR2gxBsVkVrOObKwXauhIel6MMTCbYpEWE4XJehN+n5GNx6bOwLsz&#10;Z+LH0inUQ+X01crQk1OGjqwSesTFqC0ipEwqo3NVivUlhfihMBubS/OwSQXs5uCrGdl4b2Yanppq&#10;xaIpcbghNxyXZ47FjVN1eOhYK575fTK+v7UA9Q/TYavIV3A4VMmyrJTVoS1qmNVBQNUcjp8uo38v&#10;GthKD4yKd5EePAn+Vj06Vv5twGBVPIZWJKOvMgdtK6ajuuoY1L9xFdzVz9EebCCDNlH/yHIkDkKC&#10;QIuAhhb7ojl9wyJ6VCAipK8E4NUkCSETvkSdhXScrN/mJQTJikmy4KNoQRE5Us4Temk6UNOPI1+h&#10;84zUk9prWK+qZhc8qQIk2Pkb0vPC+undQbv5Bh30m2lHjoWzN522I5r2cxz87YSX7dShz2Sj+nfR&#10;2FQ4Bi25NnRmpKI5y4LqnCjsmx+NoZsJHG9NpLNeCG89bVI9nffvc9CzMBH7TozF/mwdOlISYU+n&#10;k0ZwrZk1AX03WOF/mXb0B9rRfdkEkHSCYgptai4Cq/PRd20SGmYZ0JBhRmNKClqyk1CbFcN6RXj5&#10;E237c1bav1TCSyYCbbTPshL2oNZZoTLsEmDULKOeYLyLAhmJgZmAgKx72KktJSDwIulPnDJs1Dce&#10;/p4IeKT3hYJ61pGPC/D9I+n2Lx9I+PXg5f27jWfsXp64o3M1SW8XL75Npj5FwS8PfVAWaZI524SX&#10;obEKXtTCTDITSVaKHog5MKSkgEXIizeiZhsJ5PCGvd0R8LbzuAYdfDVxwBYWyvp0YF0e/F+TMD8n&#10;uKzhg36LYPIilepThJAVieheEI/WO01o/ZsJ7X8xq/WJ2i42o+sCC9rPtaDhLCNqT47C/hOi0Thf&#10;h5ZpRrQXW9CakYCOhDT0WDIJMDyfNQtDifnoJby0pyegIcuK6tx4bJ0Uiw2nhaGvive9jZWkjZ5D&#10;F0m5x8CHL8NYVOQ9JXANns1KvYyVdB0Bpg4eyVlAcBFhrVV1W6vwGlyEyF3iTKTRqIYQ7N4MNQzV&#10;EEZIqIGERNsfOnZYNHjRRP46sF81uoPPOfJ7I0Ve8rkoA+XFB6joh/YBrR/A/t3taHzpN6irKkEb&#10;FZTMHpBU4EOyQu1iyaxLJXXAkMn2UBmp6EbKzznm34vKMbFMvPZheHEvy8TAghQMVWWjd0UhmpaV&#10;oGbZbLz9txJcd5QZU+mN5pgikEqAsFoILdZ0BS8SoCvxCGrISEGKBi6aCLDQy/6JnheBj5CE4EUk&#10;9LlspXdFwEVAJjIyUu1PT09XKxanpaVh6tSpuPTSS7F06RL88MN3ClqkzNWK4COMroi8F+MsACOx&#10;VSwwBZyi2gPircrMDRp0urQs1B607/0Szz30Rzx70xzsqjwW7ctn04AVY4Cg4liYAC8NmJ8A4a9K&#10;Z9lm06hJ8KV4ziwX1evy73te1GykXwAvWt0J9tYtsdARoZNRlYnux0uwZ9k8LD0vGWeV0NgnRGBO&#10;SQZuuvZSfPHFh+jpEYOnpSWQe1ZDBKo3RfPEVU9iUELPLvR3CAjF6gi8SJDu1s1bVK/Lu2+/gx83&#10;bFQzjiRwd9eOnWoK9fHHHoeMtHQFKwIuEvMi06il90VWjFbTpE3a4ogCL1aZWk94kanTMnRkNkq9&#10;0mnwEhuNyUYzzqfBeYRl//bsOfhh4hRsyyujJ12Euow81HNbW1iKTaWF+HpSEb6cXoZPpxXhk/Is&#10;fFSShs8nZeHzKen4YFoyXp5mxnKBlZJxWHa0BS9fWILVlxfhoxtKsO72AtQ8kIueZQUEQ1mEUwLp&#10;qccIFvLspfzUVGdVpv+NsPwq5DwpGrQsYb0S+JXUBfxMZv1J4LyjKpUORTb6V05B/dLZqH/mLAxt&#10;eIQ65mPAtV8NHTkDTpVbyi3lEnTIlO5kNReNKHlhZPkALQsv9yvQkfXjtB4WeQnYeCmia91+6mTZ&#10;SlviEZpWVVoyqPsO1Y8iwzqU/x2QYYgZ1s3qfVBFq8/UNcuwUQ9/T7Kt70LA/jaN+l3w9f4Gjm4+&#10;m4FIeOj0+zsNtK2El5dzUHNRLLZMGYv9hSY0ZSUQWk2oyRqHvTMnoPNygsgzRfCvL4C/kbaxmQ79&#10;1iL0PZmB2nMJK+UxaM5MQG9mFhpyYlE7dQwGrrfA9xyh5zsevy+L8JKmhoCwMQ+uJ7LRer4F9WW0&#10;pekpaEvORFtaEuqzTNgxcTSaL4+G55Vk+GWBxnrCS3scAr06DV5o751qtrCW4kQLE9GCdgM9tP+9&#10;kUC3AMxo2shRcDhGs62N08JLesgOcgw5wmuPhH+vFc5PcrBpcZZ9w2OZvw68vH2HLe6Th0yP1T6X&#10;3Nf3YTIC1RJtzB8diiRxjVaBOW5ejMCLDAmp5bIJLzJ9Wq2aORBFUCFd2YOzjHicjJX5uFWxMQp0&#10;CEJtBIL9ZmCTDb6PEmB/wUpASUL3Iht6H+Xf9yej/7ZEdF5jQvOfYtB0bgz2njwBW+aPwuZZo7F9&#10;xljsmDoWu6aNw+6p4aidEou6SUbsLeG2WIemAiNaWSDNlFYJSspIUt1yrWkstIw4tJBuWwg1dZnx&#10;LF8z9uYRYGYYsf+iGBY8wUWmonXq4OADdw3oVLDUYHcyBnqm8O9LEfD+g4pwM3y+Zvg9pG0nG4jE&#10;GYgdYZ2WyqwCuPiHcL+HFV3ehxrOyEof+uPgRvSvZLhxSYOS82kNU2uUCmLUcbyQf/qu/Jb6pRHH&#10;a+eSzxW4qC7YfsLaNra9p9H/4UXoeHomuqpy6UHRc1gmXnk2BpaUwL60mIoqUzNuosR+Ug5VdiH5&#10;Ocf8XyJd08GeAYEoKk5JuNb/GD+rzEc/jXTr0snYV3UkVl9Xij8fZsIkSxiy4yJoUGKgN8RDpxZk&#10;tNKwSM8KjRElnsCh5XWRYSUZOgrOLhoRsBsCkxCkjBwKCi2qGIIY6W2RnhZZofiII47Asccei5NO&#10;OgmnnHIKfvvb3+Kmm27CCy+8gC1bNqsYlxCwhIY25L3AimxFlNHlZ9IbI8Gn0uvQ1dmqhkWk58Xt&#10;srM8aZw9behrWofPXrwFHy46BTsrj0bj0inoXULwJOR5abT8BAYfn5+HHrnk5hiSVaVpyIYILY5Q&#10;r4vqidFiYX71YaPgcIQkxfOxPN1LrOhaQGdkWQZqFk3Bq3/Oww3HpGJGwjhMyTDh0vNOxntvv4j+&#10;/mbWZAc87kHe9yB8MkNOPZfgM2JdlmfkVb1VsqWBoxU8FGZ8aqjXB7fTpYJ19+zarXpeZChJpp3L&#10;9wRmFi9chBOOO14tFxBKVBcCmHjCi4hJx/qhNwd7XySAdwS8mPSsI7JUgA5JrA8lsSacYUvF3aUT&#10;8cqMOVg7dQY2lE+h9zsR24uLsb64EF+U5eGtSdl4YXoWVk3JwKryFDxZnojnyy14bZINb02z4u2Z&#10;Zrw0z4hnjtDh8cOj8eGfcrHroSNQs3g+9lXMQP3iYrQtyiZAZKoy9qpeNpsmKqsuQZ8A89PwIuV6&#10;aNkeuk8D2+HPBFy4j6JipeTvynTWmzQMLk1H//IidCybjObHj0TP+1fDu/tZeu/b4PV2Ysg3BLvP&#10;TewWJRoc6lEgGtJzmm8ocCLgEggI5MtiiAN8T50l6fnV94grssgsRZvFJFAhOlb0HM+kdKFoTW1I&#10;SYA3BLYyzK/pQ+7mV/jTUq0oorM1PXng+0p4Wr4UaPFcsrCtxEC60cnvE14G3+Ml3gdv76kY7GI5&#10;yLCRgwBA24LqNHjfyUXDtXHYevh47CmLJbwa0JQn8DIeO4tHo+70WDgWEEK+LAf2lgIN3O6ajMFX&#10;s9B0rQl7D49SWXlb8wgi+RbsnxqBnsvi4X4iHf612YSWXPgkk+9mttf3ktF+txV7jzFgf54NHWm5&#10;aLPloT0theBjwu7p49B2XQz8bycTkJL4Xdr/DoOaSCPw4nJosatauMgYSP42GUISiAl0hwM9kWrr&#10;kxnEg2E8XmScGiYTeJHktjLJB45YBOoTMfBpGjYsSbP/uDT1oc+X/grw8t4dpskf3G38pPal1MDQ&#10;Z+nAfpKXdPMQXtwym0jmcg9IHMs40tV43gSJql8uagLfh8OpZgdF0MBzS8JUS2lLJDLhJUB48fHm&#10;/X3RqjsqsCcJg2ssVKgx2PbXMdhy9his/00Ytp44GtXHTsD+wyNQPzcS+6dNQN20SNROjMLOgnDs&#10;zI/GnqJY7CqIwva88dhcFMm/zahjgezLiEdDloFwokN7RjThcQwasiNYhtEElCjsLmClKJqAbYXh&#10;2Jg/FhsKx2BTSTg2TYrAj0eNQ+1N49D/RgyJ1Qx/dzQLK5wemB7OARv6ujPR1zeX0HYtDfzLrNE7&#10;CTFtbC9UnkNUnEF4kcoulV66PRW4jBAfa7t8ptqSahzyt9bjISIN48CHh0io4chLgxfNG5FGLSIN&#10;XMELf0k80mCrU59owj/Vu2HgUVueK3RurwTtOjvoEX0Dx9f3ovuF49CzooAGLYXKj0ZmcSLsFVno&#10;WlKGnooyKr7sILxoiuyfJaTYDpWfc8z/JYfAC6/LuywXfY8mw1NZhP4lpWhfOh0Ny4/F61eX4OrD&#10;4zA1cRQy48bRe45ALA2QzpQAY7wNZovAiTYbRIxOCF7M/wZeQgAz8u+R8CJAI70uMnw0c+ZMtVrx&#10;q6++ivfeew/vvvsuPvzwQ3z11VfYvn07mpubWbd6leEN9bCE4EWUqgxzyH7Zyr5Bez+2b9uE79Z9&#10;jW+/+RJffP4xdmzfTMgZYAlLPRqC39mCvpZvsWHNQ1j3/EXY/eSJaFoxg1CXC3dVDvwsT28FFd1i&#10;M71mSeueQe84GfZliQQVGTJKCBomGiU1JXYYXkLZd0XcS34qTuLnicx0EU9djJ0Egct6O/0VbGsS&#10;aL10EtbeMQ0rLp2F47JjMDUlGmefOAevv7AKff1NrLmDcLPtCeypYQIZBhKjJm0p+Oz4RsGJiNet&#10;gYuCFm7lGJda3ZjPi2AjPS0Dff0KWkTkb/nMOeTAvr21WLl8hcq6K/Aiw0fSCyPxL/K3bHUxekKM&#10;TI9OUPCiYmHizCpgV6ZLW6wCMbEKXnIjdDiCx16Wk4dFU6fi1VkzsWbePHw6ZyY+mT0Rb08rxDNT&#10;0vFYmRk3U9ddlRmOK1h37yqOwcpZZvxjug6r5xjx3rFWrDknBV9ekY+tt0xD9d0z0LhgHnpWzkff&#10;qunoWVpIRyMLQzKTbAEdRZYpliUQYmSVd5ZBhcwiI7z8ZFscCSqhzw7dN/I7GojKQqgynOyVHpnF&#10;rDMjwNdemcGyLVKLRLY9czIc3z1Kb/07PucWePz9xA8XDb+ACcvUO6QmDwgk+KQNkCZEXwUENuhg&#10;qbXkvIRYH+sCnUj4qbf8sm4SRSYciMgabZLywU+9puJiWC9ERD/yt6SHUlaJDmlQnpwb/kZQdfJn&#10;+T2+51bqSEhHK7DiOVizlHjUPzoZvAMn+rjt5rF7EHCuAewPw917Juw9BaxTBoJyODzdBsJIGgIf&#10;F6PjriRUn6LDnqk67MrXoT43XktSlz0G1ZLr5a90pF8tBtZPBHZPAnbOhO/tfHTdEYd9J4ZjTzFt&#10;Y6YZTelW7CuLQev5cSzvDPg/zicgFcJdw+f+qQENy8Zj+5/GYeu0KOynI9+dXoSulFI0pdiwl+1r&#10;5+wwtN5IAFnDOrLLgkBTnJrZK8sAySiK0zGKjsIYeIa0KdChISTpvAjIjGGZLUx48fZIYG8YvM7g&#10;hB2ZqdQnnEAAkpjZXvJESyrtSwY2P0l4WZn868DLmruM0z68O37ttwv0AcdaCZC1AIQNP424t38U&#10;wUMii7UhIY9k0RuI4t+RwTExXiwBZZBEJtObXX28aVm3SAJ5BicQgLT4GPSTOjsT4N+eiu7njKi5&#10;biw2nRKG7yaHYX1hmErYs4sFV5M9AfXZUQSQGLQoIo0jMZqwryAOewsM2FPAAi6MxPZCA8vIilrC&#10;yx56Z3W5JjQW69AqXWpTx6Nh5njUHTYBtceEY/9Jkdh3WjRqT41G9W8jsevcKFRfpEfjn81ouU2H&#10;vmdNcHxrgq+RBNor+V1kfnok78mI3t58Ks1TqCzvY03+gJV4L7ddbAdsAE6Cg1uCJ1nhWdllwTEB&#10;Ey8bjArYlUXIxBvwUVlyqylZegVUjsorFA9QKdFhg8UPudWUrTQ8pZSDilh5kRT+R5GmJKAk5C8N&#10;KnR+8dJFEUjz0jyXYFvksfKejZTHS8eq1i/ERiwNvncn3LtfQf/7f0H3ylkYJKCIohPF56KyG1ia&#10;iZ7KQnRTJAZmWHmFlNmhSu2n5Oce928kGC+hTbNNpdGlIVyehd5FBJmVBehdUoTuZTPRvPQ4vHlV&#10;Ca4/PB6zk8OQaRkFU9x4xNILlsUYTRZCikyLtghwyOwQA+GGBskoPS+SpC7uwNRpNbwkU6pHAIuI&#10;QIzASuh9SGS4SEDmrLPOJLi8TEDpUUa2t7cbXV2S2FBKg8VEpSnvQ4ZXDLL0tijPk+UXghrZ183v&#10;fbfuGyx47BEsePQRLFm4EA/f/wCeWLWKMPQ1GusbWHUGWJ866EzsQMfet7Fnze3Y8dTpaFhJw1ZR&#10;jP4FaSxTtkEZPqgwqxliTgKq9LpIN7/ERajny+cc6tUaNloiWtlp4DiiTP4bYZ2SdXF8hBgP36sV&#10;riuzCM1TsPPhmfjg1vm4dKYBh6WNwW9mZmHVknvQ3dmg6m5vf48K0K3ZtR1ffvoJPqNsXL8eP3z/&#10;Pfbs3q3AQzNGGpwMDg7Sy2dr4bPWgIf+sssFp9PJZ+tUMwY1zzsAh8Oh9stLZnIJZF533XUoLi5W&#10;i2YeyN0TjH/RU0zSCxMcWlKJ6ygCw5IIMS5eW+QzMVaPzCgTpsSacVJiGq7ML8Zdk2fgkdnz8MCM&#10;SbhjYiZuLk3G3+iQXZ4biYvyx+Hi4gm4qnQ0Kn5jxYd/yMXn5yXjuwuTsOWqVNTcnIfmByaib9ls&#10;9C2div6l5YSEMvRVEOQXpaN/EZ8xy9BLcPAQMDyECln53c19MkNPDfOMgNH/TjSoUSu4B4ca3SzT&#10;IdYb0RHSNp1VKXAQjh3L02FfWYy2x+ejf8118O97nY7tdpZntzL/LuosWWYl4OlBwNGBgKuP5SS6&#10;VbQYccPRg57mTejaswbOmveA+jXw139AW/UZ0PYdbct6AtGPSo/BXk9Pv5Vf6mYhEuxltXzZ+mQZ&#10;FwkOlt4aiqygr7SitEX+Kb4e9SwkFIBlT6+BqlR6M0VHUng90vsj4qU4qafl2hXABOxwBwZ4rft5&#10;7V/yHpbQ0F/Atl+KAbuJ9UxGMUxAYzoCXxXAzjJqvCAOu2fTOS+MQkNuHOppxxrSjKgv0qHpRB36&#10;/06geKEQgbXTgbVzgTdZznez7E+gDcsPR11aPNpT09CQn4Taw61ovikDWDODoDMVni05aH7egPVX&#10;hWHDMWOxozQezRkF6EmZjJaUPOzPjkdN2QTspQ3ueGQCAj/Y+Ewli68R/i5tppGkQ5HeFIESbQmg&#10;0Rq00M7LaIqvTxK5RhFMwlVoiHRy+B2EliDsOGn3VQdHz1i4O/g9coVzQzZ2vphr3/l89kOvXFHw&#10;y+Hls/sTp62527J224q0gEfmejebIWn6hZw8Km3/KMiiimooaCCcNxGtxrCkK8k1FIYhEQKMkzfs&#10;knwtQmISyGOX5DyEF4lQHiB1dvDcm9LRtcKI6gvHYdfRfKjF41GTH426DAkmYgGmE0LSWShZSeig&#10;tOQnYn+hBTXFJuwpjcbOSZHYNiUcWym7Zuqxc4YemydOwM4547H/+HA0nxWF5oui0HWNET03x6Pn&#10;rnj03m/GwMNWreEuT4L9H9y+kg7fW9ks7HTgRyrRfRb4WiMJL2NY6SRmZwIG+/To7y/F4NC58LgW&#10;smZ/piqnH7KiLxuWSwyMg54gKzMrvaYcWccJMV5Zt8NLr4HHeehNiHjpDfgJMuJJe1z8jpNg42QD&#10;kZ4PmfHDrV/OK+P50nBGiHweEjFufplhwsbnZUOUqYZKxGshvGgAE1TU9FxCIn6HdKdK17t4HtIv&#10;RPUO1iz4W9ahZ90ydL9+IZXMbAwuzIR7EelfpY7nM1uWid6qfHRX5VIxaV7VP89G0Azfv5efe9xP&#10;i9bboyU4UwG6y9IwQI+9W875uCTiykXnEjbQpUfizcvycOPhJpVlNtMcRmCZAF28XoMXmVVkIrzE&#10;G2AhwFgk34rEL9CD1oaNhuFFywVjPgAwhwKL9LKIUQsF8gq8yN9//vOV2Lz5R7YPO+sEVRzhRHKz&#10;yHsxlKGp9tKj4nQMqa0MC4WGiQRcqFLVsNK333yFRx95CCf95kRcctHFuOHa63DZRZfgT5Qrr/wz&#10;XnzpFTTU18Ln7qNObqIC346+7c9h/2tXoHbF8WhfNBk9C3JZlgRSAooEbvYvluBKPseg/Fx4+SXl&#10;J6KmutOYusWgVtATlTVxHpQ4phwMLJ+MhopZWPfAYXj4d2k4s3wC5uZF4pG/X4bu1v3qeeyr24+X&#10;XnoBjzx0H66+4nL84fcX4JKL/6TytyytWHIg+FYcBOllGRpi++NzluctcBKCRq3dSgAo4VGMZLBM&#10;Qn/L95qamlRv2ZVXXqlilmQ4UJW3Tq+GkQRoJFhbxT+xLkjPjC1eywETqjsSH5MQY0RalBEF0RZM&#10;01lxtDEZpyVk4ezMPJySmoijzOGYpx+NebowHG0Jw+/pWd93Wjbe/NssfHfvYai+dybq7pmI9odK&#10;0fcYDeKiEpafBNMXU/JZjrKiejbbpfSWabPHpNdDyldEi1OSctViltTCmD9RNj9XpBdOm6kkcS6S&#10;aVuLp5G1zuxLMtkuM5XOUGso8bMhOhwCp5J1t/3Fc2H/vgL+zrUIeBtp+AcVCHh8NP7ubviH2ugY&#10;9ihdKeUgrldvZw32rHsF299+AA3v3oOuj+5D76f3YfDrR+Bevxz+rU8hsPM5+KtfpxH+hEb4WwLN&#10;JgLNdjriu5UE+vbQHu0jtzQALrYRtwTYylAP2wzBSfSn3zNIvU7YcfXTMe1VQo+cx8rMKH4ujh/B&#10;xc1rc1JPOygu6mG1Kj/vg8aTOnwdj18Jj+Ni9PcRMCX5qZP20KGnDUyCnwbc82wWuq61Yu/REdha&#10;PAb7M6PRkhGPzjQbWmgDq0sjsP/0WAzcngXXU+XAKzOBZ6bBeVce9p0Qi+rcaDQlmdGTmIXW9DRs&#10;yovGrvPjEXhjFrB+Btzf5GJfhQ5rTw3D99NoM3OS0ZQ+DW0ps1CTmqNm29bSuW+7cgIcz+mA3QQl&#10;WVewN4r2PkIljoVjDAFQS0SnMu32SUcG94tIpv0+Ovo81hPMBeeXjo7BUQp4ZPTFLSMu/eNVHjd/&#10;13ig1QTfjizUrM4f/OHJvMrV9yeYggjy378+uz9t2toHU9fufio74NmYiUCjGb5ujai04BzJlidj&#10;XXKBsi8aHkKM9MQ4CC4O6VoiyDh5U66eCRq8dGvTqGX9Im+PnIMF10JQ+CEPXQst2HXGBOyZGY3a&#10;nHjsS7Gg3paAhsQkNGakorsoH/aJ5fDOmQrXkdMw+JspGDijDPbz8tHzx2x0X0YAuioNfdfnoe/G&#10;AnTekk1AkXwDGXCuylBrRwy9loKht2hcP6SS/DQJns9oiL9M4u8nwreNDXmHDb49CQjssbKyW+CS&#10;SPDeGHWPXiFHwpmjn95pPyuM/SJ6tVWsmGtZcetY0XuoQwkJMlXaTW9BYIMGSYySNDYBFwF46SHx&#10;8m8397sVbHi4n6JARxQoAcfDcxBItHwdAhyiOMUbD7Dx8m8eq7ZKNHChVlYi05tlXSWZaqgWhwxO&#10;OTywKnRQQrDj4XsBHtYwHsPv0WMI+PsJpvvhrnkfnWvuQfs/zqL3NglDj6bC84gVgQU0KgQYWYOm&#10;tzIH3TQ0Px9eQp+PlJ867j8X6ZYWeOmvIsDQu+sW5bgqHX30NGVmTcvSeXjryhzcdLgB85LCkGYK&#10;gzE+ArFxBsRabHxvQRw9YnOcXgGMNU7eW/9jeBFYEcMlsCISFRWFiIgIZeQuuuiP+OKLz9RiiQIu&#10;YnilR0W2Ut4ho+oYDM0k0so4tBXIFXCR7LCLFy1QeWAuv+QyrKiswpr33scbr76Ge+++B6eeeiou&#10;u+wKPPfsyyoXzGAflbKjkZ7O1xj4agmaX7gU7cuPQteyyXxueXBVZaJ/SSJ6K1iuND4DfC/wIr1Z&#10;oRTxGrxonvXwcw+V3S8rv6EqGlCeQ9ZUci2SXgG2W7bdwPJ8GrhStFSUo3b5EXjjxlLcerIVJ5aM&#10;x51Xn4Zt33+G3dt/xLPPPoM/X3UVLr7wAtx84w1Y+NgC3HTDjfjdWb/FZZdcqoZ6tmzarPXA0KMO&#10;9aqotsnnLs9c2pqI9LII0Mj70DEi8l4+6+vrQ3t7Ox5//HFMnz5dlbmUt8CJBOfK7DGBF6kTSoK9&#10;LtILozI2UyQTb6IhHqkEmJQIE7IpxRFGlEWaMNmYgMkWK0rio5Grm4Cc8DBM0ofhnLJoLL2oFJuW&#10;nILGx09AR9Vs9FROQX9lCYEgn5CZB3dVAdzLWZ6yrhCfqxYAzbKkhKBlgGVql7YhM/REVEyT9Lhp&#10;y0AcWjY/TzQYkozaCohUMLCWPkEybA8E4WWA9UxNzV4cz7KmVKRQt5Sg7Ylj0ffJbfDvf4vGcTd1&#10;UY8GAD62A8JCwNlFaBig7pNeMTpzbjsGmjdj75dPYPuLN2D/c5eg+Zk/ou2536P71QvR++Yl6H/n&#10;cgy8dxXsH92Awc/vgOPrBzD47WOwr1+BoR8fh2Pz03BuewGe3a/BX/s20PQR/O1fIdD9PUF/K6+j&#10;hr+7DwFXPbeEG3EAPE38u5HwwvbkIuR4JDOwXYMXrwNOtlkHHUuX9MAIfFGf+gKthJwNPP4peIau&#10;RG/fJHR169TIhG+IRr7LBP+uVATW5KLvQStqTh+LLVPCsDdnPFozTOhOodOemEJn3ozaqXFoPZ36&#10;7Vo62Q9MBh6aBPcNuWg+zoS6PCPaaC97LVnoSEnHptRw7Dxdj8ALhJwvpyDwWR46Fxi0kIxJeuzI&#10;yER90lTUp0zC1uxkbCwLQ+3p42B/wAj/R7IOUhwd92iaBkKW9KzwekEAAe17wK6Bi8qsq+BFZhlJ&#10;3Os4eGS1bG590ssiyetGwIuf9+uTURjygL9LpooTkvZmoPvzUnxflf/D67emn/vKK2eOCWLIf/da&#10;tzB72rqFmWtrXswJ+LZJdLMFns4YQkckIAQmyWlUkM4o3hhvbiAKHt6gTIceIrg4XQSXwXFwD0yA&#10;u0+mRgltCbxIfpcw1fPi7yC8SPTz2iK032XBlsPGoaYsDi2ZmWhJpFhz0EyKbEyX1VSLMDRtGlxH&#10;zYLntMPgu/BwBK6ZC/ydVPnQdKBiBrByHvD0fBLpMcCa44FvjwZ+PAzYOQfYQ1LdU4JATSF/swBo&#10;zCWg8Lf3pwINQphWXl8c1NIDXYSXbpuaEo2+SEjGYEnA4+qNJIjRcPfNIXhfTiJ/nFrwOxqZZnps&#10;PbQv0ksiMBLMU0CYUUNDBAQ3gcPpofLz0oZQhmTRQ8KIjLbKYmROimzV6Gvwb7WPsBOKZxET55Gh&#10;IQq/LmbvQA/KAWXMo2ToRzov5f/a8JHs1Y5Xxx2AFxpDQpZ4M5L+XwOeIf5YB/w9W+DY8ixa37oO&#10;jVVH0aiVwLkoE95FhD16xx4qK1l0sXdpFmEhR70PdRmHlNlPGzWBl5HG79cRFRBIr08AaoAeYA8V&#10;cpd4d4+nwr48Hf0rS9G0ZAbeviILN8w1YI5tFNINY6AzRCFG4hTibCrLrkxltcZLCvjYAz0vcQYr&#10;oUaCbsX4EExofIzqvWaIQr0tmhGTIQQJ0pUYGJl9ZEAKlU9RUQEmT56Iq666QvUQVFfvpnGUHi8x&#10;npLGX3KzyEw1rQdGjKQM++zZvQO7d+3Aju1bsbdmt0qoJnle3nv3bZVl96KL/oDXXnkVzQ2NarjR&#10;aR9QU6wfevABnHbaqTj3vD9g9eo30d5KpesgYHftgX/Hu2h54w40rDyFQDeboFeKoRUsQ4KfgIvy&#10;jCsJFMtklggNzYEy1OBFE4EZ2fevyvk/k4El4onTgeBvS+zM0GM0hAskqDQDvY8lo2NxLtqfmImN&#10;C6bj+esKcf3JibjvmhPw2uOPYtmj9+LKyy7BxX+6GA899AA++uhDtLS24OOPP8a9996L888/n8/p&#10;InzwwQew2+0KPjo7O9HQ0ID6+nolNTU1CkgEZARcRELQIvukTELlo+CSn3/xxRf485//jLKyMgUp&#10;AicSnC05fXQGvaojUidCMTGqfgTBV62TFEeA0ZmQFBVHgDEgk/CSE2VGZqwFyXoDkk3RyIrTIc8U&#10;idkp43Hx7DisurwcGxceg4YV89G5cgp6VhaqWVkyO0yCr2WmnbQFt5TbEjpgwfQFAhaD3C/tw85n&#10;LDFNWu+LVr6qh+QXlqHIgbohw5DL4igEFLZHAZfeILw4+dveJWYVb+OXHqHFBehecRh637oCnu1P&#10;UgdvpF7toOGXLLXUoTK04x0gAEiZiEPHdsN9vs7t6NzwHOpW/xXNT5+HlqoT0FZ1BLqfOALtq+ai&#10;qWo6mpfPQOvKOWh/+kjKcWh99iS0vfhbdK/+PeHmEgx8cDXsH/8Vzs9vhWfdvXBsXAjnlqVw734S&#10;vn2vwNfwFgLNHyPQ/gVtxNcI9H5Pg76FdmE3r5NgM9hGuOqmDSDsElaUUxqa3aS2bM+qV34bAehF&#10;ts9r0d/HNtdngV1GJSTlSE8s7VEybVU2nM+lounqSGw9MgzV+ROwP1OPrlQ6YgkZaLUloy7dhvrS&#10;RDTNj0f3mQTRC1PRebYVTYcZUZ9DeElKounKRktyCrZkhWP3mYSX5wg5X04FviikjoxH3dkRqJtu&#10;xr6cLDSllGF/eha2Fuqwib/ZeGUU3E/THn5HG9hkpI2PInCMp93mdUqHBe1gwC69LUFwUUII6ZOt&#10;7JcgXi2Dvpa0jscP8bsEGOkAUEG7ktyWHOHvJEe0xgDVtCcbJmPHM+Xu1bdlPPfabYnZQQz5717r&#10;l2ZP+2FZ5tra13ID/p3ZLMB4+EiLXklSxwsIpQWWbUBWlSZNyerQKpuuQwBmLElLgxePfKZmIfE4&#10;O+lM4KWb5+gw8cKzEPggH83XxmPjpDGoyYtHV3Ye+jOKYE8tRXtyNhrS0liIKWjMz0RdSSoa52Zj&#10;4JwpcF01Hd5bJiNw/0RgMQtn1WzgWQLM6wSYTwg3381BYBuhpmYaC4Lw0lIGtFM6CC/tWfw7Gf4m&#10;C++NYEaQcvfFwD0Uy2vm+14DH7KBFZXXz0JziXSzYHtoeHuPYAFdD5/nGYLAehp/iVmQ8VIqOxkW&#10;8sswQD+hwk6QkR4NGROld+cjSnh8GCSQ2IMiI60D3I4UiZ2Xzkb5jAikREZiRaRvhIikiTQQNg4J&#10;AA5NHXTzWDYj2AMu/o4WNiaBbxIJIxExWuyMiChkgg6vTQ0pSS9NQHpgpNdlH5/Nlxj6bgEaXqRS&#10;WDGX3l2xmn7sr5Qu/UQqR8JLhSyil0VFKLNWJOaFiktBjCiyf2XUQvAyEnR+uWgzYbSxe3tFAr05&#10;K+xV9C6rZOiD8LKiCPWLp+CNKzJw/RyBlzFI04VDp9cj1mCBPi4ZJuldodFR4BIXcwBeJObln+DF&#10;JHEvwdgXBS6SkE56XDR40eliEBsbjYyMNELEKbj//nuxcuVyvPHG6/jyy89Vz4tAi8CLeJJOiWsR&#10;qKTCk3gMCeC94++3408XXXxA7r7zLrz4/IvYuX2Hmvlyw/V/xc033oyaPdVanBSNKisj/3NhX10N&#10;brvtRsw9bB4WVSxGbe0+uAbpJfY1wV//HRrWLMHeJ89D7bIj0by4FN1Ls9FPwyMA4ani85S4BBo2&#10;5U2P8MY1aPlneFGg8wviJew0djKMIOdSvTuEZOeiBLgW8xoIy/2se53LS7C3ciq+fmQ2nr9tPp69&#10;/1xU3XsNrrjgdFxy4e/x/DPPYduWregimNiHBhWcbNq0CQ8//DDOPfdcQtxqBS579uzB66+/jgcf&#10;fBA333yzCqC+/fbb8c4772DfPj4nl0tzBNie5b1Ai7xkSCn0t4gMH7399tsKjDIyMtSMI8nVI71t&#10;IXiRXrg4kwYx8t4YAl8ZUtIbYY7RIyFKj+TIWGRGG5GlMyNVZ0N8jA6G6AmwRo9Frn4sjkgfjxuO&#10;ScLqv81CzfIT0bZyPtqXFKJzcSp6pM5LWSxJ57NLV/FCEiir5V7Syk4NGREUBiUYW3oo2Q61PD4a&#10;jGqLccpwj+z75/L5OXJQ3VA9L3E0lmb+ZiIdnExKtop5kRlsAi9+OhheHm9fmIeOJdPQ9txv0fvV&#10;/fC3fsL63EidNaScr4DoJdWjTC0mQidRxag49sOx5x10fXQXWp85Fy3LjkDHshnoXTEVbZWFaK3I&#10;QVtFJp9TFjqX5aOzkk5yZQmhbyK6V01F1+Mz0fXkPHQRbHqeOwHdL5yMjpfPQOerv0X7a+ei/a0L&#10;0fHh1ej67Fb0fHUvutctRPePK9G17WX07l6DoboNdOhrqZi7lA6VAGI1OYN6OQQvMs+UWp3XX01P&#10;9C3axNsw0H8s7APUk/10hmlDPV2R8DWbVS4W3+c56GW933P+GGwuH4Vd+VFoILC0J6bRv05Ha0Kq&#10;mtpcn23AvuJo1ErQ7awY7J+o4754tNNWtialoS7Vii2F4djx2ygMPplPeJkM/xcF8K5KR+dFNjTP&#10;SUVdXg4aUwuxNz0J2yaGY+c5o9F5fxz876YB2wgwzRq8yOKKkoxOdVQEgUTBSxBgVI8M7aMajeH9&#10;yOQdBS/BuBgFO4QXsf2yCLOvL5LHEVpkVKNVB14shr7Ow9rHMvxv3mh7//Wbk4qCGPLfvdYvz572&#10;46qstftXZwX8u8TQy6wbGnRJy9+nDR1JghoNXuQGJvDiCCsheBmUZHQS6CqJ6iSpnbb+kXQduXhT&#10;ni5SVwsfzrZ04M0CNFxuwKbSMajNtqA9JUUVVJeZhWVJQlOSBQ0pVrRkJaEhx4r9pVa0H5mNrpNz&#10;0HN2DgYuodd4NY3ojVnovy0H/ffnwbWqDM4Xi1hf8uFZkw/311nwbciDfyNlczawIxv+XekI7E4F&#10;allYsm5Tu4kP1kA40f3/qHsLADmrq/8/uMQ2m6zGk924B5cEl+IOhbZYoVgplBYvWtoiyfpujHiA&#10;QEjQQCAEiYe4227Wfdzt+/9+7zOzuwnp+7ZAf33/oaezM/PMI1fO+Zxzz70Xbnt7eB2kTk350u7W&#10;pMoQCTls70+QuQQR75OIRebR4G8kcTcRUtjBTDhE0Q+PWa8gGHEYkDHDMeyAZvElhUL5n48g4WNj&#10;97Gxe9jIXQQKJ8/hoLgMdIR5VEQT7uBXSJLHh3iOIEUeiYZ31LkjMW3Ex6OjWtGRZ6UE+D6odQbg&#10;5C0prNnMzkX6j8gDUMKancqXngvvhd2MUKPhCZ/xZpTrAvsWhHe/g+bP/ogDUy9Gdf5oeIoH0Kj1&#10;RYSGLVIkpUMwyFMouj+VU1Zccf4YeJG0/f7HiRRmUEqThs7Hzq9ZM+ESXosGUfkUjuLB2D9hOD56&#10;ZACeuDANZ2Qeg35dOiCZXm6npO6El97olpKB5C5aCbc9PenWyMvh4EWbOJodp/m3NVyUgJckAzCC&#10;lx49MnH22Wfib3/7K9asWYXq6koavArs2LGNRlQJu4qyyBBqaNEa1lMC7zfffG12NtaiaDdcdz3u&#10;+M3tuOmGG3HdNdealV7nzZmLzz5djPt/dx+eeepp1NXUsu6UA9CAA/v2YPeuraiqLkVB4QRcfsUl&#10;ePnll7B69VrYbHaEtfO0fT+aNn6Aqo+eQemsX6KsgN5pHr3fvL7GqAXpmQdYZpZXrvJtrSeBzH8C&#10;XnxaLE2RsrwMeuKEY54rVKTrp5o1X6Jv0lAXDsG+3NHYOfkX+Lr4JnxcdC/eePI3uOaCk/C73/4G&#10;WzZtgd+rYTUHdVCgJX9l+vTpuPTSSzFx4kQsX74cubm5uP/++3HDDTeYqeq/+MUvzDDb448/jtmz&#10;Z6OsrIz1YkUpBSlt/1bUJTGEpPMLkDRzTHA0cOBAMxU+NZ1tJR5hSSakGGhh2+nSNd524kOKSVof&#10;pnMS0iiZlF6duiCjfTLSOmmDx3RkpHdFj64noG+Hdji3Rzs8fmEKPnjsZOzNPQ/NxacTAoayPvpR&#10;2M6Vi6TlCvK05lIfCuvQ1I9E4NKb/UCiOuar+c4Cl/8UvAhc/AZKe8BV1Bt2ORFqKznpCOWkIsI+&#10;qgRtdy7BIncMaqZcgvpPHoZ751wawG3UbdqVmY6XohrUi/QLTSQ6QDAwkwoIOOGqr+D47jXUzv0V&#10;qgrGo6HoZNgmjUQTQalBkWFe0648uOI+BqDsxVlwlGSx/DRTklBTMJjHDSM8DUdd/kgCzhg0UeoK&#10;R6K2eCzqp49H7ZxfoGruNSh7507s/+AP2LP4ZZR+8ybqNy+Bq3IbDXMjokFFhZSjo8gL75q6XcNe&#10;GjYy7mikjDe+BEHfP+BxXQufawhtYzKFBr3pOERquxAWeiG2JRuhRVmoerYDNl9yFDaechS2DzwR&#10;5QSYBq1HltnHgEx93+6o7JuKff2TsC8rCQe05EdWXzT0y0ZNr/40aanYNuJEbL7uGD4jbdxXY8zq&#10;85GZI2D//SCUju+N7QN6YVef/tg6KBVbLzwRB57ogMC83oiupF3cm2YN6dChh+BFQ1zKX1GaiCQB&#10;L4QVvY9pJEZi3luzkCIe7YFkiQBGObKa8KP82IijE/UQRdsBVfSC97ssfP23HtGFf0r79KMn034a&#10;vGyalX3qxun9vq3+dGAMu/sjVk0ia6ZxtykacYIx5trHyISRnHrVjQle2hFc2sHDhwgoeYefR7wn&#10;IOIjwPiOpVI5wgwrxZSsw3PGNvVF8O0s7L2jPbYQXgQnTb3o0XfvC19GFrw9+8HRqzsaCS82VSAr&#10;pap/CioHp6JiVBqqTub7M1NRPq4bSs/tiv0XdcWuy5Ox/dpO2PWbzjjwUFfUP52KxpdT4MlhJ9U6&#10;B9OyEZ47CLEFg4CPhyH6hXaSJsB83wPY0R3RA5mINWjYKAVoPoEVchSfUcsaC26y+VyX8VmeIQS8&#10;RVjZRHCxUUlqqiXbKTuX4MUfc7LxOth43eyALoKCojEOesVOeg9NCEQaCTeECEVnCCE6LhB1wi+J&#10;udhlXfzMxQ6rFScJITw2zN8JRCKEkGi4gfBE0IjU8T6UZFbD99VGEKkxY7MIHKBXQM/Atxvw7kLM&#10;w1fPPr6W05GppSK2sZMJgmRElZhG0FJGfuNauFbnov7d36Ci6Ew05AyGl4oxRAUVprcUye3Gv9OM&#10;IRO8KBnPLEwlBciO0rJzdIu0UXKaTmum1CYMouTHK8yEyMO0ZkLR66TXHpxIz0EbzuWmwpWXapRW&#10;KQ30sudH4OWb+uDM3kehX3JnGo6eSE7qjS7d+hh46UJ4SSa8dEvrYHJe/mnCLo2L4EV/W/ku8qYF&#10;L51bQOb000/Fvff+FosXf4LGRg1JyHP3GUDRMFHrcJHVcBSBWbduDZ5++klcfeVV+M2vfo2SomIs&#10;W/o1Fi54H8//5TkDM7+69TaTkHrOuPEmIVUrwwZ9fuzevhWTi/Lx5BN/xIsvPY0HHrqbxvlSvPji&#10;81i69Bs0Oax8DyjMXb8Fvm2z0LjkadTMvRZ1U06jQh9Oz5jtu7gf4UEJlwIVgkViJoopa5YzDU5i&#10;n6NWcPmJ8JLfjW0slW0ng0Iwzk/hfXSDK7cjDWAaItOG0MAMwf6JY7Gl4EIsfPECvPnClZj47K/w&#10;m2vPwRN/egjbt27HgdJyfL/2e9TVNhjIEGzMnDkTl19+uYmwPP/887jwwgsxbtw43Hbbbeb9G2+8&#10;wTJ/2gCNFgl87733zLBSAlz0LwEsiWEk/dO5NQxVU1NjIjD33HOPWcMnPTMDnZO7mCEigYzg1kAL&#10;35s8KROpoyj6wtfUdM1y01RqftclFUld0tGZ7S5JoJx8PHont8Mlg47BS9f2whdPnYTSN06GI596&#10;K38AYux34VzWU25PeCdSZ5q9hQQrirZYOUuaNeYhCCZEuUUC/SD7r6YxK0ITpCNi7SB++Pr5V6Qt&#10;vJhcGrNwpNUunLwHe6GVk6bVlDVjMcrjQrx/zWK0F4xAXclZqHvvV2hY+Tr8tUrcrSMMEAoILuoj&#10;QepWZYkpEh0gvETC1HHNKxHcUIDm9+5ETcm5aJrEspkynBDSB418HjudFzuh2MFXB69r8uHo1NgJ&#10;xHa2c0dRFuFmIGUQjx1EXZZNwOsPF5/DzjZvLxmE+pIRqCg+CbsnX4qdc27F9oWPYdcX+ajd+iUc&#10;1TsQ8tnMJrZhSoD92afcF963L+ymHrfuGOFyxELf0A7mwOv8JXyO0Qg4Uw28mIXdGjoA9QQG7V20&#10;ig73nD6oezQJu687FptPOhp7BiShqi8/69kfDd2zYOuZTXs4EHU9+qKaUteLsNabgN9rGJ3/Aajo&#10;0x07h9OmXnU06l7tDiweAywdC7w3Gv7nhmLfJalYN5RwM7Irtl2QjL0PJMExOR34ejCwqz/CFcm0&#10;ge1p+44z8KI9CjVDOOo+mpWgERTaf0IJaP8TERZrNEYpFoq66FiygfhAx/BzRWg0AqPIS6BJ+xmS&#10;I7TRcyUdl+V9sOzltOjCx1I/XfDHLj818tLn1B1zB3xb/9WgWHRvD8TqkszYXMTBV+fxZmdJEwri&#10;jRnyIrhIFFnx8TsfKU3gElLUxXMcK/cEhALHwes/Eh4/H6KZRFfOylrDxj69B3bdSsIcewyqh6Sj&#10;oVcGXD1JY5k0fD268+80Akwamrsnw96jG+y901DbqxtsA3nsgG6oyU42a7qUDUpD6dB07BicjLVZ&#10;x7ByjsSW047FrnNOQOkvOqDquq6ouTkN1b9KQ929GSRQegR/6gnHM+lofIGVV5gM77spCK9kZZf1&#10;RLQ+FbAdT6rUeB8LnTDj1wJDNsJL8AV2qkU0BpsRjRFSQqRuugbyCRQzEXFr1o/WoIhEXNR+Dgsq&#10;wqUEj90I+3cg5t9JDbiP32nn0XKei6/8W6/6zEiYABKiBAghgT2EkV0EkG1sEJvZcDaSdtdT1vI+&#10;V8ZlNdC0EtG6rxGq+ALRis+Bms/5+omRcOUXCNSsYuPZSaissZSDFi8I00MI8h7dvE7lEjR8/jTq&#10;Z16B+sKTYMsdiCAhJcYOHaPXhAmEuDyNp1MpEkS0D46Wk1fCrAUm/xuMCFgO9/mPFSlkbQhJRcx7&#10;kHH1TySEUlH66eE5CVv2Sf1QUTAA614fjfy7s3HRgGMxOKUDunfWMu89kZrSm4aCUJLciaLIS2d+&#10;poTd+IqpNCwyQtbeRhoGsKDFzCDRtFhFabShIyU5OYnHdcENN16LmbOmobaOHqIS+Xwe88qKNcpY&#10;sKJ2kzCKWmjug0Xv49JLLqJcjDenTcW2rZvRWF9PacTSL740GwcKYMaMGo0Rw0birjvuxKJF7+Hb&#10;b77CW3Nm4/bbfolTxg7HKScNxxmnDscF552Nlwgvq2jQnb4wfEGKu4ltiW2x6ls0rihE5fx7UDv1&#10;QtiKRlmzQajgw1T2gtUg69LH8hS8GDgposHJVUJt3EiZ8v8noPpvSJDAElKuDY2oib4UdEVwchrs&#10;OR3gmNCFRrcfmmlEaiadje9eOhWv3dYbEx48C/l/uQu3X3c+rrvqcvz1pVfwl2eex1+e/Qu++uor&#10;NDXZ0Nxsw4wZMwlxV+Hiiy/GjTfeaBYEfOyxR1BcXISVK5djy5ZNPP5LTJw4AVdddZUZQtqwYYMB&#10;E9WLRDkuGjJqCzFtIzFan2fB+4tw7+/uRdaAbHTo3IkQTPg1YJsWj7pYsKKkcIkZOiLMdMnk95Su&#10;PDapWxo6dM1A+66p6EC47tTpaPRJaYfrxp6I4rsGYPOrZ6G56DQCykCE3+iJ2OsEkAmsi4mEFUK7&#10;ixDj0s7f8TpLQKeJomlYrlD7j0m0do+mMltDdT+1/sxveU61ESvKY7UX628NCxKc1H7YZqI8Ppab&#10;ifDEdARzVdd9CQuD0VA4FrWzL0ft4sfg3fc+bf4eaGsLaJdpDXqTI/0EGA27+zR0JEfNswWRvW/B&#10;/vHDqJ9yARqKTkLzlBGEmH5oLO4BW4m2I+jF6/fh/VD0N8HFU8x7I8R4SghPdGjdxQPgpfg1M0tl&#10;lptuEoqVtN5UlI3ywuHYM+V87Hnnduxa/Bz2r54FW9kaeO3l7NNuM/tT0RdN1giHKREP79FFK6Dh&#10;YEVeannMGur9qbSLdyNkP5U2hU6yi3BAxxjNBIJGAkwNbeKuvgSYLARn9UP5nztiyxVHYOuYo7C7&#10;f0eU9+qB2p4D4Og+hA7+SNjShqM5fSSaM0ehMXUYGrsNRH3GEFT37o2dA0/E1vOPQu1T1NkLCC9f&#10;ng4sGgn3P/piy/XHYcXZ7bDx8vbYeX971OcmI/hlL157IO+Bjqr276Pts5JxNTv4CIQcsvVHscwJ&#10;MPF8VyOGASiJaEz8s5Yp1QmIUVRG06q1wbG9A8tA+aRdEKtNRXhdNla+lk54SV+64I9dT45jyI/7&#10;98VzvS7Y99awtfYVWbHYfj58g/JdNNtImzNpw8V2JsqiUJKozOwmTdGGTQHeqOAlwErRksBmWWDf&#10;sQj6j4UvcDTcmvfdTKo7kILY8nR4pqZg9x0EjTOOxK4h7VHWOxm1vVPQSFCpz0xGTWYXEmZXOPpm&#10;wD2AxjK7HxoINQ29M1FHkKnrnc4KzUQ1PZ46LXXcry8rOQOV/dJRPTANFQNTUDa4E8qGdcGe4UnY&#10;QSLdMaY9dp16PPaeeQK2n9cOGy5thy23t8P+F46FfUEXYHd3hOuToB20zTienc/RmAJfw0DCy1Vs&#10;pK8gEv2Mhmg7O5eGYcJssGH5zwZgNN6pMCI0Xc5vI2kfgK9xI0nzO0LQMsQal5C0F1OWsNHyfdPX&#10;/GypJfVfERb5GSVavRTRqi8pXxD2PkXswIeIsGOH97yN4M7ZCG2fidCO6Qhtm4YIJarXLVPhW1cA&#10;9/LX4FvxKvyrX4d7xSuwf/d3NK/Kg33L2/BXrWE9lvMZPFILhBc/YlQUUfs2nncOqhfcg4Zp56Op&#10;gI09LxuRwiyACjE2MYPSlR6bZhL0IDRoE79+cXjpz87/80RS/j0RvFj5GUEBVB6VNr1RAy/05h15&#10;XanEeqCmOBvb88fgrcdG4JcndcDYzPbo0b4TMpMzkNatOzp30rLtHQgix9Hg8DU1GWmprQmXZhEy&#10;Ay5xwxP/3BJCS9dO9Jo7EGq6oV//3nj6mcexect6Qq1CykTagNYLsXJbEsNFgpnEqzYNnDplktlN&#10;+vcPPYCKA+VwO11mXRI2KthojLV8/d9eeRknjRmLs844A7f98lf402OP4snHn8AfH34U5555Nvr3&#10;7IF+GWnoR4M4/oxT8Mbrf8f23bvpDfIcbi9c7mZo7Rc0boJ727uo/+Qps4Bf7YQhZqdwt0CiIIMe&#10;uXKbVJ+WyBhp08RgG3hpXWW3Nb/ix0goL9OAkqk7wouP8OIrTiG8dIKTsOzk9ZqLRqKqcBzWvXoB&#10;pj54CqY9ey1ynv0tLh03Cv169cSQwSPQt3c2TjnlNLwxIQerVq3B0qXL8NxzL2D8+HOQlZVlVjbO&#10;yckx09XrG6pNFExT1TV1fcmSz0305JFHHuHfS0wCr+BEkCJ4Saz1on9tIUai75UDM2XKFIwdO9ZM&#10;jVcbSQwRdemqHBjCLdtOanIXM1VacJOcmoKkDEILpUtaN3Qi6JzYNR3tBTwE4dRux2JQWjvcPb4z&#10;Fjw6ArveOBWNuSPhndAfUQILJvZGNKevmV5uLc9PSKCT4eV7C1xUdyxjfm6tuyJw0ZCONbuoFVp+&#10;fN1JFM3R7CWzPpDWWmJdJvJqrFlOViRPkZ4o78XAy+upCL7RzfRbZ14W6vOGomLSmaiY/2vY1xYj&#10;WksnzEXHTRMgqFMNwAhcwjF4Q37qWwIBHbpw+YdwLn0GDbOuQMOkUygj0DB5AJom92e/p34qpm7S&#10;0DYhJahZWMrn0jozFD9BXffroAPmyKFtyRXk9IOme+u5nNRp9cUjUD7lTJS+dT1qlz2N5q2z4ale&#10;Tru2n06sUgbopFLXK9dMw/GxGB3WmBuBiIN2QKv+Kp+wkU7rRkT81NmuB2lPzkDERpBzaisdAgJt&#10;jBXdp82pzQD2EiRWDoZzBu3YnztgzzVHY9dpx2Hf4C7Y34c2rXsPVKf2QmP6QDT3IMT0IrBlDEJT&#10;ajbt5mBjA/cM6IQtZx6F8oeSEZg9DFh2MvD5cLin9ML2B4/GmluOwJ7HOqKxJAXBJT1pP3rQce1D&#10;57c7760z7+1YAykaDoraLTgxO0m7ta6LQMSCF4GJYMUMKwleNCrjJB94W9eDScBLxHaUgRe4OyPm&#10;7oiw1nqrpz1Z1xuVswfh279l7Fv4p5T70a7dEXEU+ff+ffxEr35fPJf599K3hjUE1/cHSkmITZ0Q&#10;aD4eARJTzHMCYl7CCW9IM3EUTjIL1ZihI639olV3jyJhEmb4t5J3tECN4CUQOI4d/WiSFyutogvC&#10;q5LRNL0Ddj/aDusIEKtGtcOmIceZhef2DaJkd8K+rM7Y168zKrJTCCIEkgE9UZPdC7Va86UvwaVP&#10;d9T1YkV2786K7A1b936syD5ozugNe3dKj55o7JmB+j6ZqKKU8jd7+6VgZ79O2JndEVuHHovVI9th&#10;7cXtsOcPHWCbnQrs6IFITXtEm1hJrIiQ7UgEGwgv9cPgtd2ISGgiG+y3VGN7KNbOtiYh1hglzSwi&#10;D9BVCFEpuhsqULd3Fao2v4vq7yejYd2raF79MpyrXoRnFV+X/xXOb16E7Yun0PDZU6j55HGKXp9G&#10;9UdPoeqDJ/j6BOo/eAwNix5B3fsPofa9+1D/3j2on38XGubfgcb3bkcTpZlif/d22N76FZpm3wzX&#10;vFvgeOcWNM67CVVzbkXZuw+i+svX4Nz5CetgJ42YnZ3OyneJ+esQqlkJ+4o3UD33BnocJ6M5dyDh&#10;RYta9UWMhi2aS6jLoVecm9oSZlb0RUmA8qD+O/Aiz1KKW+P8vD4NoDcnA2F6V9HJmfS6usJenIn6&#10;SVnYXzQKn/1lLP54SRouHHAiepzQDr1oRLqn0uNtfzzhRDkvx9NLPoHGppOJvsjgKLpioiwm8VI7&#10;Rneh90wvOjnFLEyWws+TkjqhU+f26N49AyNHDUNe/gQ0NddBCduCE7WNFmiJ+M3nmo0W0LRPtw07&#10;tm/G66/9HRddeCH+8crfCCuEYmrrUEALqwWoKGlEPV7MmzsHt912i8mBueqKq3D5pVfi8ouvwCXn&#10;X4o+mb3QTTkUvKds9ofrrrgUc+bMQC0NcZCeK09hxuXNkuoutt265fCvzUflm9egLmcUjdAAKu7e&#10;COanIUiIMNtAsFxVvtbQEA0eDVBr1CUhP9EA5iem6VrGNlAkgEkzQ0kevveWaBfk01FT9AscmP5b&#10;7F7wEvYtn42P5uTihssvQK+evdAlKRXtT+iEAdlD8MfHnkRRUQkef/xJ3Hrrr3D11dfi3HPPxYMP&#10;Pkhw2WSiXqoL1UtiyvrKlSvx7LPP4sUXXzTDQAcOaAkEC04S+TNth470qr6uvyWa2r5gwbs455xx&#10;cXDR3lgCXa33Yy1kZyJ5JlqnVZjZZroSXtJTCC6EHMFLajpOTCG88Jiu6V3QM/UonNqvHZ66Og3f&#10;vXwKapWQmjME/gnqi70ILj3ZH60cF+UJBYqUL8QyZJ9s2RhRQzmsG0tYf6bfWvVllflh6uPfFp6r&#10;DbwkRJEXAa7gxsAL61m5LgZeJqQhMDGF7Y33o8UI8waiMm8EqmZdiaav/oLQ3kU0hjuoSLVKbcDU&#10;mXZLl5MYDHvZlhsQCewnFyyjs/Y6Gt+9GXVTTidsDEdD0SA0l2TDWdIPzkINTWkFZ5YP266eX7Ox&#10;wkW8Hzo42n1ee3zZJyqC3B+e4sHwsL05i4aioXgsKqdfiMoFt6L+26fg2zuD6n4lO5Ii5g1sNS5i&#10;VcD0ZeU1avg9poXpKCGCSzDi5L3TYSG8xKJbEAu9TZv4KEL2c2lT+tG20Dmmcw9FKWjsQ17ZURr0&#10;pm7AfjqMawhe83ug7qUk7L/tOGw/+0hsHXk0dgw8EaW0izX9M1Hbtzeq+/ShLeyDuv590EhIbxzc&#10;H+VDM7HrjI4o+10yPDN4rtVjeL6B8H1CG5h3JHb9/Qg0zUtGZBUheB9FUR866FFHJwLWcQQPy/YZ&#10;eKEIPg6Vw8ILJcz3fj0T5SB4MWvBaLo0bavneAQFMg3JiK1OR/O8vtg8sa//kyfTpy28r0vPOI78&#10;e/8+f7bHNctf7bGpZsEQRNcPQLRUa7ycCJ/tOBruE6256X5r6pM2ZrI2Z9JYFuGFFBnWrpNKRCK0&#10;6FUZ1WbxOjf/1ncULXqDqiREN6fCtzgNtUUElMc7Yv+9XbH3tm7YdU1n7L8yGQcuS8X+S1Kw//xU&#10;7DsrGdtPOQ5bxxyHncMJPIPbY++A9ijLSkJVVgqq+qehvHcKKnumoY7eZx09z7rUrmhIS0ZDjxQ0&#10;9M5AQ/9erPCeqBjQA6XZ6dg3IBW7SajrBh6JdeOPx4E/ZMAzl/S5sz8itZ34XEpGFrzwvhupUBvG&#10;wGf/DWLhSWy8qwktpSbyorlA2hzMDAcEaWwCoFKkt+12wFW3DzU7vsDebwuw9cPHsI0wUbbgFtS+&#10;ewNq37oWdXNoOKZfhtpJ5+JA/nkozTkX5YWXorL4cpTlX4rSgksoF+NAwfmU81BZMJ5yFqoLtGrs&#10;aagtOBl1lPqCk4w0FBI6Ck6BLX8sFf9YGu+xaCo8BeX5Z2Hv1OtR9uEzcO34CDEb4UWeQ9iBmPJx&#10;3GXsnJ+geTFB6c2L4CgYalbm9ObSmBFOwlSIIe0+m0OIy+lmlIA8FIVZ5WFJUf03wEWSCJH7qKgt&#10;kKFyIryEJxFeCrrBVULvbtpgVBWPwpq/nYr83/TDbWPbY1indshKPhHdlWR74glIo7fbpVt7JKd0&#10;oHSEtgpITYmv4UFR3ktXJV8mK7dFw0Xa36abmSIroOmUZCXqnn76yZg8pQhOFxWvwJaGUgZSe6qY&#10;aAuVsbWZXBDBkAvNtloTpSkqzjd75zz/lxdwoKyK7YxOisOHpV9+i+++W4XVq1fj5ZdfxM0334gr&#10;rriSrzfjod89hNtuuhUXnnMBhmQPxPCBg3H6SSfhhquuwsRXX8H361bCH9DihfRaSTBaa0jz1WLe&#10;Knp8m+HdNA2Vc35JL/VMGpHBNDK9CKv0igkvxtAZAyfvWcnP6aZ8W8u99e+Et/rjhIaPBs2Clx4I&#10;su7MbuE8v1twrJViJ12EwPwH4F86AdG9X1Dhl2HXhuV47qk/46STT0OXLoSXEzsbeLn5ll/hjjvu&#10;wmWXXYGbbrrFTGm+5ZZbzMygRR9+YNbaWbVqBcrLy+B2Ow2ErF+/3sw+Erx8+umnqKysbBkW0vcJ&#10;kGn7PhGZEdSoVJd8vhhXXvELZGYowZtQS/jtlpKErgReLWCnFZvTzZT8DAINoYVtKpnQkszjurBt&#10;ab0hRV068DdpmZ0xtPeRuOHU45F/e09s/ttouCafwnIZiNDEXibXRYv6abVrlaE2J7WGgtgvBfE0&#10;2FYOihUlM8BpojNWnam+WqMzCfnxdSh4UXTOAhfNKpKwP+o7Ay9K0NXWDxlWsm4u71dtjPfrL86C&#10;K6c/6jXzaNr5aF7Eel4/iU7zeoJCjZmQ4AsGCAMExahmbhJiotRbgQp2kA2I7pmDpg/uQ83k8dSB&#10;w+EoGgaXhkBN9LUny0nDndQJuemI5KQhQmiK5KRazliejulvIsyuvCzYC4fRcRuL+slnmWGsxo/v&#10;h/f7VxE88C77ywo6elpRvZZ13owQIUWJuWGCSzimxQ4VWXXy1UWn0EHQ0mKUisZo0sR26tkFtJuP&#10;I+C4CEHbINpM2hhNdqGRD/pp8IN8DVrTjUFnGeWEvA3UrYsy0PRGJ5Q/eBz23XgM9l/aAfvPOh5l&#10;I0/EnqwTsKNPe+xW8u7ALmSeJJQO6oYddPzXjzkGO35zIhonpyO2KhvRXf0Q3JAO2xcnwP7V8Qht&#10;JiRVE1ocfHUr2qI9CY82S56E4lCivBaBh6IwCWCRJADmUHjRzCTBi68NvFi/OYrXICfw2YL24+Dh&#10;dz6tuK8tEjb0RtWkFCx9qkto4UOZ8z6+P713HEf+vX9fPpd5++d/6VG+ld5PdP0wFmBXhJqOhcd5&#10;DDxas4XwEfHpBjVkZC31L3iJkag0HVobNUk080jRmSALwuyJoFc+bESk6exgVtfD3u7A5n6IfJeN&#10;4EcDEX1/JMJzh5N+lTU/CP6JQ+B4KQu1T3THgfu7YudtJ2LTlcdg3XlHYu1pR2DDmCOxfcyJ2HsS&#10;AWdsd+weloa9g1JxYCBBpm8SyjKPQ1n6kajp2Qn1/Qgw2T1Q068HyvtkoKJ/d0JMd+wf1hHrhrTD&#10;hvOPQ8Vj9PLeHkh4yUK4XrtI81kNvBzHMmDHbjgNfvu9bIQz2Ug3UGGVU0jacWOkIQH2L+PhRiMx&#10;xOhVh5xVcFWtRO2Gadj24aPYPPd67JpFD3LGhaieNh4NU86EveQUs8uvLXcMmnIIHYVnwlV8NuwF&#10;p6O5UMmUp9K4EEhKTuaxY+GgEXYWjqTQQygYAlfREP49mMAxEO7iITTYg0xn9BVkI6TPc4ejiqBT&#10;Nv0GlH/6AkIV37D+Sgkv7FQRzUCqBWybENg4G80L7oV96tmEnoEmqpJQcFo9U8rNk58Br8l5yTTe&#10;nlFcRiH+NOX346VVAVvgQkXJ+woW854KM60F1wr7EWCGoLFwFHZPOBWfPzkWzxOML+l9BEZ1Owp9&#10;kjsirXMXpNPz7ZxEQ5JKzzdNOSzWNFdBirxl7S6dolB/F4KNZhmZPBl60+mZ5jtNkdW6Luece7bJ&#10;d/F4HWwf1kwi0zbYOEwEhp9pdWXN+NJEeH9AAFOPjz5ehKuuvBJ/+P0j2Lh+C3zuEDZv2IrH/viE&#10;gZXzz78Ao0aNwIABWbiUkPP6669j0/frsfDdd/HHh3+PG665Erffdgte/MvTePetOdixZSM8biV7&#10;B6loYwZetFii8pwiSs727IRvx1xUzb+bCm4clf0QeHK6E16o5AtZjqpXU7dW1MVbpNkj7CPxev+5&#10;RCv5mvOaemQdFtCJoHFzTcxEw4SeqMsZicZp1yDw2fPApneA+s00XA1oqq/Ep598gt8/8mecevo4&#10;9O6dZeBlzNjTCIGX487b7yKMvGyScq+7/nqTj3Lq6afhrLPOMFPY8/NzsXXrVthsNjNUJBjUrKOl&#10;S5eaYSDBicAkASgJeGmJtsQhxvoXxTeEIkXEevXqRaDVInVdoR3KDcAQXpKT+J6QJVHkpRvbkIYZ&#10;M9J5LCEmKZVtKF2JvZ2RknyEibo8flUKFj6ajX3/GEK4HMa6oQHKEQhYENLS71g/GhZSMnWQfbYV&#10;XFrFOr61v/xQfkr/teqwLbyYWVA8p6Iu2oZCa7tEWLdhAosShQ1MmaHC/nBM6I/mCdloLjkdDXNv&#10;huebV8gIX9MLLEcg7IJTSwoIGMmJWnYCYR8VbT2JfDdQ+TnsX/wFVVMupb48ie14KMG3t7mOQClK&#10;YIlO7EZJNjl70ddoqF/rgugE3g+vH8gnPOUOQHPeINTlj0ZlybmofPNaNHzwe7jW5gEVH9G2EaQi&#10;+1nLtey9zRSnmfBgtgSIA4z2YtIwkRV98bBt8G9jG+jgxnbTNixEyPs0fI7L4LUNRcjRlfazPXUx&#10;baOvHQIhGnT/EfAKBppPRKyxK2KVmcD2Xogu7Y7gbDpjE1LR9HgKSn95LPZeQvt3ejtsHGPJ1lOO&#10;wtaxWoTuaKwZdQSWn9UO39/ZDgdKjkd4bXfEKnohRiAK7u6ESGkSojVdENEKun7eg/s43tfR8BI0&#10;/AQRpYCYqJBL67MdHHFpK0rStQDGei9QCbn5HHwevQpqzHE8t9lCgMCimch2wotTa8iwDLCxH2qm&#10;9MYXT2QQXtLnvfej4eUZwsuzPcv3vTkIsS0jgapuLOTjzKI6Pk8HEzkRvIR4U0rcjZCoNF6nrGSz&#10;OaPgRWDDh09EX4JuLQ3Mz/gaU+TFruxq3nRVBlDWC9jfH9hNaNgyBFg/AFidDXxLUlxGqFmSDe8H&#10;feCYl0kF2xs19DrKX+iJ0j9lYP99aSi7szvKf90Pldf3RellPbH/IgLJuFTsO6Uz9ow6FruHt8Oe&#10;AaTV7BNxQNPK+nVDZb801A7ogYYhvbF31In4flQ7rP/FMah+hh1/4WADL4G6ZAMvIseQ/QQ2pv4E&#10;mHEIOh6kRzyHDXITG3K1MT4yTNq9VJuHGeVG91afaX0CIjaNxH4Eq75A08YSVH7xZ2yZfh12TLoQ&#10;+4vORkXeyWgqHMGOP5Adfig8ecMICMPpBQyGM48woiXS2bnsfLUXDiCgZBlxF2bxOIpmGOT2M68m&#10;7FnE8qLX4aEy0hBAZNJgHjsMtcVnouqd36BpZT49Gt57sNFEXPiGiqCU9UGgWZWL5jk3o3nSKTzP&#10;IKOAFFUx49dUSGaqJT0sa6dhwYs1ln14Zfb/VhLgov15FHnxFckT7MFy1CqeuncB3khU5Y7F7txx&#10;eOu+frj35KNwTs92yOpyNLoTWtK7dUdSUiaS5Bmn09DQGzZGJpmeND1mAYpgpnMX5cRYMKPhivS0&#10;HjREGdD6L3369CJkjMfsOdMNvGg4UdEWE3GJhIyR04JWPr8LwZCSumkgKdFYCGvXrsJ99/3OLG1f&#10;kFeAFd8sx6L3P8A555xnVuo99thjTT5FdvYA/OpXv8GHH34Mv8+P/fv2mYXrZs18E3NmT8eK5d+g&#10;qrLM2heJClZhdr9mOAlcNJ1fICV48e5i1b+Hug/vh236+fAWq/1RScrQqFzpscpzVfkm4MXsecRy&#10;PXQH4p8CNJqarUiAAFkRF3eBZomlwZGTgbqJfVBVeArq3/4VAmyfKFtKXVPGsnTzufyobmjCx0uX&#10;4dWJ+Xjiyafx6KOP4fcP/xGv/+MNvDd/Ab5Z9i3efXcBfnP7b9C7bx90VDJtl84swyz84Q9/MNCy&#10;bt06gkwBLr5Ys7NexI4dO0zCruBEkCKI0b8EwOjzhLSFl2VLCS/X3YCePXujG0E4uVsSQZggkqr9&#10;jrSFQBcCDMGY8CIgVh6VNmzs3i0FGYSYrlrcMEP7IR2Lvl3b4erRR2PK/UPw/V9HoXbCQISKBhAq&#10;aZQV9aThF+xZEQ45FvHoBvuAWTbgELHK+nDAcnBd/BRpvZ+D4UUzmwTEZiNIvib0hpf3ZR1HeHij&#10;L2yv9yF8sI9OOQ/2Tx9G7IASd3ey7TbCxbr2s/yJ/1aZBxXepu7SzErbejhXFaBqFnVX0VkGXnyK&#10;FLMdI482JjcdMUVbCC7hN1IQm5BGiKFzPlGgR91JZ6+Zerd58lmom3YZ6t6+C7bPn4Nn3VREDiyh&#10;4d1CR7SCfakRQdgRMcNFdD5iWpiOvddEgqj/KYrCW+DiNkPyiq7GlFqAPYSXDxD0/wVe9xVwG3jh&#10;PSn6oskttKnBgIZbBA9KxdAU5c58tlSgJt3kYeL7Poh9yed6uwdtQFfY/9YV9U91QcUfOtK5PwGV&#10;D5yIqvvbo+YBOu4P0v49fgL25x6Pxk95Da0cX98DaCSw1SUBzbRvziQEncfTptNG0y77eF1dO0Tb&#10;rXsyeThGDgaWtvIDeKEoH1bwogk8YgETdXFY54p4jqVTdnQcXo7n8QS0zf1QNa0fPn40M7Tggcyf&#10;Ai+9b//ymazy8rlDEdlBQ65p0q7j6cEdTWXY2Qz9RP1HGXAJOgQvIitlIOvmNIykiAxvWPkvyneh&#10;aIhJmzppvrf2RQrbWDANHVkpXRGpTUG4IY3OfypC2oagko2tkhVV3tMCm7I+ZudNaE2W7YSbzSMQ&#10;XTEK4SWjEHp/JAKzR8MzaRS8bwxG80t9Ufc44eY+wsuvO2HnDcdgy2XtsOsCEupZR2Dnacdg79gT&#10;UTamEyrHdMGBER2xZcTxWEl4WfeLI1D/fHdEPxnEhtIP0bourJjj+OyKLnVA1DaAch4r41Ea+/ls&#10;vIKXWtM4FYoPaYNF5TfQMAXDIYS02BUNFtiw1cmUDBupWQr/lukoW/RnlM3+NQ5MuxyVhWehoWAk&#10;DcMgek/KeBeM0NjmURGYzq0kvHSCiVa1VQhWngI9JHoWQXphUSNZ9Giy+Xk/ft+X0gcuemeuiWkG&#10;ZJryB5lkuLoP7oV7ywzW1S52NBpWeQhRPoNnM8v5fQSWPIvGKVegoeQkOIsIThoP5rWcPJ+T13Hp&#10;fbE843ReX8MK1owFay+T/x7EWJEf/S2FyPLi/VirxGoBr95w5vZBoHgwgpNGwF4yGnVvnoWlT/fH&#10;q9e0x02jjsTQbu3QJ7kz0pPT0aVLd3RO7o4uKWk0PjRAXQQu6dB0acGKpkR31oykNAtekmmIunXl&#10;cVoLJiXdLEx3wQXnYM7cGRa8aCFBM15v5UQZeOHfmiat2UZafMv8HQmgsqoc06dPM6vnXn/11fjT&#10;I4/gry+9hFNPPdVcV7kTmZkZOO+88/HC83/F6lXfE14iaG7WqrFNsNmb0WxrQkNTPbxereUjVa8w&#10;uw8+TefUNhQ0xlpmPeavode6E6EywstHD6DhzfNM1M4jQ2OE5akhibjHbnJeBC+sfwGMkndb68DK&#10;b2h9/yPEXEfnTYevOI2SAU9JL3riQ1A34xw0L34I0Z2zqHTXmr2avEEHfOxnWsyxzuXFnrIK7C/d&#10;b62Yu68U1RXVJm/IYXNi8+ateObZZzHmpLEmSVY7fmtNlttvv92s+zJhwgT8kdBz++13YtasWWb6&#10;cwJMlO+SiMDofSISo78TwkI2/5YSXq699iZk9ujD67D9pHdDUnoSklM0+4iSzDo0MJyClC5dkJLU&#10;CWkd2e46EXCSOkMbgmakd0ZmcjuM7XUkfn9xChY/dzYq6eS48gciXNTHRMTCqgu1cxpoLWPgZj2p&#10;fjRFWf1Qi0haffJw/TIReTk0yvLT++/h4EVRICV/hw28UMfzVTpDUGwcI4o3jwAxgTqLMNFUMBAV&#10;xSej8f1bEd1WQmO7nD5gFay9ghS5pLBdR4OUkJ3dqY4GcRfcO+ajYeH9qJt0Lp0UOX90QAl42o9N&#10;w91hM2xEh4t6NaIp5rxmkMc46CQ2Fo2iY3wm7HOuh+vDhxBYMRGx3YuA2lWEJzp2kUZex2agRWto&#10;hQkuZtiXdW+GYdmvjbNK/a/FPrVFi2Ychflq4CXmZOvYy88+ZHsiFHmugNMueEmGZt5E7Roqoi31&#10;0nbSvsJ7Am2l0jC0plpHXroTYrXJwAFC2B7axC2EkHW0hyv6I/JFf/g+pKO6oCfC72QiOq8vIvP7&#10;0Tby+T5n+Wv7m/20qfWEF4ekG+1vZzrknRF2JyHkOR4hr6BFKR606wQXBR6s9V2O4fV/CCxtpS28&#10;JADGLJniT8CLojE8H59RwQ3xgI+fuwg1Hu11KEDb1guN8/ph6V/6hBY+0nPee3/8kfCy7Jns25c+&#10;m11ePmcIYruG8qEJL+728NCI+/mgAd5IzKstAUhodiXsElTiIaaYHlxAYwBGFUJhgWgzxqgSgAyF&#10;EWCUddx0PCJNnRGxJfGhklhg/NvJinLwfXMnfteBolcWciP/ru+AmKYv1xFqKrS4XH9gZzawcSBi&#10;awYC32SbivR/ws78Lg3tnD6wT+uBZnaW5n9kwP5Sdzie6An7gz3ReHsmam/oiv2XtceW84/GqvPb&#10;Yf0vj0Dd610RXcbz7iOxN3bhvYgYWfCs7FgzlYf9Mlb2s4SS99iQt9MM1bMhayE5rWxLgOE7raYb&#10;pKEIBmg8ZCQINWY79mATy4EdoXYVnJvmwfHl39H0Djvbm1ejvuhUOIo1TqtIi6bryXtSeJVgkK+V&#10;KrtSUk0iY7CYnZHGQwohmtsDsRwKPeQolX8ol0pEeSn8vYsd1cGOay/KRh078wEtm/3F4/DuW2Ct&#10;/6Ix2bCdhuAA0PAdYltL4Cbc1BaPo/czgsqyP5wmatEHjkJrTQSH1kYolqK0QtTBgjQqI94T5b8J&#10;L2Y7fypvkzTIMrOSS2VwlUjcn0JFRjAMFQ8g6A6CffJwbPtbX3z+VF88e3V7nNu3HQanJCGjQ3ek&#10;dO5FQ0NJS0cSDZ32PErp1gNp3XrSuMibTkZSV3nT3UykJSlJa3UoWkOwocHKokd/3vkXYOas2XB7&#10;te+J8kxk/KhsKWofEu1ppRyYKEXrQ2g/K02nLt2/B++9+xZe+/tLuO2W63HB+eMwcHBfpGV0M7k2&#10;I0aNxD333I+PP/kcDQ2sw5CcUJ2DKtUfoJeqJGACk/JrzHWtZEJt7hjQxp8BKtQA78tfDW3WGNr9&#10;DioX3IPKkrNh07CjyYuw2pDWeJGhs2BZf6t8exFeLYhurQN9dqgx/NfFLC7ItqzrutmutDqyZxIN&#10;W0k/1GqK9OyLYVv2GMKlb/Ge17M/1cEX9cJDGPPSgMjfDcqQsEwTYKGd2gM+GRjqTbsDs2fPwXXX&#10;34CsrGzWYyq6Zyg36XRcdtlluPCii/Dbe+/F9JkzsXP3LipeGacYDU/MlGeIwCdoCZuNVXUd1amw&#10;UE4LXzWUwdePP/oMl15yFQGzL+Elk/CSaiIvnbp1RBfCi5mtRngxC9d17Ijk9oRgwktGUhLSkgky&#10;yR3RvetxGJlxBG4a0x5Fd2Zh02vjaNBPhZsOjW8idUBeGoJFLCcaYTfbtab6KvKiOjHgEofPtvBy&#10;cARG9fTj6+qfifqfVzlwyqXR/SjqorwbXivAeg1QnynfReCiY01yL9uWR44W9YyTbU3w42A/baCD&#10;0TjvEni/ewax8oWE7FL2GcK3IMHUsYbtCOIhgoJmI/mqEa78Cvalz6Fq+i9QT/3lLGB/5/XDOQS+&#10;3H4El/4IqgzZxn0FimoPRkPOQNTmj0HVpHNQN4/gsvgRBNcQXPZ9REjewutWmeh0kCASpCPqV/Qn&#10;xPuISK8TSljnNAKiF0KLBS9mXZqwj8ArZ0Fr1KjtaMbUft7/ZwiG/kp4uQYux3DaRg0bafNfQYJy&#10;QWnMXQIX7eJ8FIL2IxCwHUlRXmlHxDS1WJEY2sFYlZUTg9KeBK3uiG3PpA4nnGyg4y+42cnPDhBc&#10;agmNTRo9SUKwuQNCTR0RbOyEQOMJ/Mzaj9BD+PA1ayX5I8x1tS+RNYOY143nuvwzAW29RIELiY4P&#10;KJ9FCcgabdHoBZ/PbNwoJvAcZeDFQRbw8VjQ/mNHTzS/1wvfvtwn9MnjveYtfbrPj4OXb57rd/uy&#10;v/QlvAxEdMcgxDTnm/CiXaI1VhXQnHQSlKDFmm3EGxS0mIflq6ZVaThJhUAxs5EMzFgieDH7IdhJ&#10;lvb2ZsxNM5l8fMCI7wT+9jgWMkGp8QjzqmnKYbteSYW2Y61NnTQnXqGvalZgBaWsG7BHOTSsvP2E&#10;m739+H4AC2Uw4WYQsHI4sIQgtmAIMIt/F5N6J2bD8dfuOPBkB2z/4xHY/eJRaJqbhNj3pNdybQN+&#10;IsCCFoGaArYN5r1ex47ydzbSD9hid7NBKowYgJcN18tGapbrZ+MNBd2IBOR1ewx5a9q0GnWUsABf&#10;BaL16xDZ8T6al/wVVW/djsop56F+Mr0NKmpbYTZsORlwvtGFyqobArlpVAL0RLUwHCHBSB7hQRn7&#10;E3mvE6zMfXkWGgu3Fpyi10olotVv7Txn3aRTzWJkjpV/R7hmCTVtuQUvEQ1p7WYn+BiRVa/A9s5N&#10;qC04xXgj7jxFXXpDW9nbJYX9CS4EGhoUTYsUvJgx9virFKVl1A6v3P5ToutZoCLlSaNXlBAleypH&#10;JwtBRbSoxNwTCVjair8kG/VUbuUlJ2H2Q91x86gjcHpmEvp3ykCPLr2RltITSTQ0neg1d6E3nNIt&#10;A2ldCTBpWpiuiwGY5K70qrsoedeCGK3lkcrv+/bLwjnnnk94mQOXW8NC0m9UukRb0zYiQQteTKRO&#10;gKElz6Xg5MVpeMmHxsZKbN68Cq/+7S+46cbLcfpZY3HG2afi6muvxO8ffoTnnovqmgYaVbQY1EBA&#10;a8kkpmOHCDA+eENufufmDfio6K3vwoTqaNBBL6+KYL4dge3zUPHu3SgvOh2NBdmscyuSZUWzNPSo&#10;2SwCGMs4Hpzk+fMYQbPonQxvkYyf9sLpyXamtjsQVSVjaFiuhGcFnYaK99h/tKp1LWGBz0e31xmi&#10;L0wwC7Ls/AQzTXuW+AmCPr7KS9d0aM0mKioqMtOhtWKxVjDW1Olrrr0Wv77jdvzjjdext6wUAdaF&#10;JFE3AZ4/wtcEvIRCEfabmLFXghfN4grwOy8B55357+PUk85G544E3y6phFwNPSa15L1oiEiz05T8&#10;nUHQzeiSjDS2oczkJPRM6Yxe3U5EVpcjcUHfI/D8VRn47oWTUZl/Jg3tKARyCAOEl1AhIaBYuSXW&#10;0LGbBtqKeglYLHCxIi9tJA4uFrz8/GL1wYTDoM/i7UMAozZCeDEJ/oq48H50rAUv1kwgtTm91wah&#10;7qKBcEwaCfvs8Wj86C4Et79JHbydbViLdQryfawH6VMWvECV7VxL9KNxHXzf56Hm7ZtROelkOm3D&#10;CHJZBlrCuVksF0JLnjYg1U7zw1CXP8oMR1ZPuxBV7/wKti+fRGhLEVBJcLFvYsXWss+44v2IfUeQ&#10;zHYRIpBoWjSphv2ML6aDE3MV5YzreTmtYf5GM9CsiKucGAJY9AvahlfhcV8Hp30EAo5kAkR72sTj&#10;2Be1IGoH/t2eAHEcPycE2GgD7bSfGtXw0Da6TqQN5fG29oSrjnxmTTXuQueT9q+OdrCOrzWEm9pu&#10;dPSTEbPTjjk7026fCCfttrfxaLNMSZgAE2463ppFS8DweWibld/i5X0oMKHVcOP23AQmDgMtCbG2&#10;CaIY+BIHWPDiN/Ci4S/By/FxeDnSjML4aFftJtpDFtBCdbt6oWFBD6x8pV/o82f7zlv60o+El8+f&#10;ybx92Qu9yg/MVh7KAMJLF4RJg7qgXzfGQtDukWY4hfSksFAi1KQHFdAIUBIPbkFMK7xY3/MzbSvA&#10;82ijphDJ0lSUASI+YJz8Ym5L4GHBatiJhaJFbzR1C9qZWnskaYOnBgJGIwuoUUlObACNhA1VaC0r&#10;soJQU0ag2UnZ3BdYlwUs57Mtz0Lsm37wLe0O+2dd4VyajOB6VnppMn/L8wiYlKOjaWM2EnLzEN7/&#10;jYgGXmOL/YSyl4apkSbJy4ZtJW5p2EhJmGGCSyRoY+PWKrl8LwNFgxJUGDHmoLarZGV/j1Dpe3Cu&#10;fRV1n/wWlXMvwYHJ7EzsuI1U3FpYSd6sN0desCVWaNcSKaUwvZVILoUwYxLTeIymI5ohnWJ6GUWD&#10;0FTITlp0Furn347A5skk91XUujRcvA+zbYBrGz2Nt+Fd+ic0z7qcXt5oenm8vvHsaPAL+5rIi42v&#10;9qI+cBaxzKRoFBUitAQ1yyGulP4b8JIQoxAJLe7CNLiKMniv6XASsjTV208F5p/I8iTchYs1tZsG&#10;soDPM3UsVr44DH+/vjtuGp6OoZ06ofsJSUjtbBmcrpmdCTH0mrto8Tol71pDANb6HV3RubO2ArB2&#10;j04sYterdy9ccMFFeOutd+AWvFC7WdEWYm7YY9pDAl4ELRKFnnWcUYgRLYhmR1NTOXbvXo+Vq5bi&#10;vffnYuGH7+H7Dd9ji1aSLa+kJxiF2+ODxydPUGZUQ1LySLXuhBbMctKo2/idne2Q1+V5tfOtdh6P&#10;hexs22VUKBsQ2DYD1QvuREXxGaz7QdBeUAHWtZlqa4zPP4OXn8971zovJokznk+jBGv3pKHwTBpN&#10;L/xMNL19A3wrXiK8vE942UzvtQr+iLbBoK4lwXnCAWgTPM3ikmiYzoTwWR4K52tGUX19LcoryliG&#10;6/D5559j6rSpKCgoxMeffoK136/Drr174AnQsw5a0SvBS6J+VDemHmksE4m6sln6f384BJfXi9Kq&#10;Krw+MR9DB41GxxNTkJbeG+kZPZDUuRM6nnAMUjp3QE8Cr6ZKm2n3mrnGNpVBoMlk++rR6VhkdzkK&#10;Z2YejXtPOQHz7u2HvRNOQ3PhyfDkDmb7ZRufqMUY2cdYP54i6Qgae9aPBQyWTrCiLofIfxheLGmN&#10;vFrDR5aYYe74fVgJ/paesKZV9yG4EF74t3YWD7BvejQ8TWi1vXkSat+6Bu41r9LArTYwEQ452K49&#10;BiAUUVPUQxFFOYpw7UBo10xULroHpVPHo5bQ68jLsvIBc7Lhic8mai4YiurC0aiYdBYqZ1+Nho8f&#10;hGP16wjtm8/rfMv2tY3OnVYsd0M7/2toUlHMRMTUmilozSA0XTZ+HzG1CQ1n8TcmOiRwicOLZiBF&#10;Y9p24ive/xuElxvgsI1E0JlCSCFI0JGP2QgNBmQohBfNyhHACF7CtLVKwwgTDrQ/kBx5sz6MftdM&#10;26eV4AU0NgKNjfbPrvPQhnnam4CAn8DgchImeKxWto3STkYaj6Xdlf2mXfbJzvI8Zgl/2fZWcDF2&#10;OA4qh5N/Bi8BwkuEbJCAF0WWlA8TJiwpv8bDe9KegWjqAOzpieaPumPl33qHvny517wVr/1IeJl7&#10;f6d7l77Uq7JMU4b3DkCU8OK3HYugpkbzwcyukIqICDIIFKKrEG9YibkKOVmzjxRCsh7G+rvNAysS&#10;owKLR2YUSjKhKT6UidiYv0maFP2dGEsT+JjtuFkwLXsmUKypXAIaRYOOR5CNIOwiXTo6IMKKjNg7&#10;ItLM1+ZOLCiCTEOKtd1BrUg1zaLVOLXGtFGUNspSA1EojZBkEpqauyHQOILPehsVfx4b62KK1nip&#10;Z7t1s3HTI4hPlVOj54+o2ZxUbfwO9Ap5pI8t3ceWHpBypUExK+v61yHS8AHc295AzeJ7UfbWZTgw&#10;42xUTx0Bx+TBhI9seNm5g+zs8kqNFNODoXEO5GvYJr6YmELJudqpNdO8enJSDbwEaADq88fiQOF5&#10;aFz4EKJ732UD3cqe1sB74z3G6i2I2joF9g/uRuOUcfRMhtHYWxstWpu49TXA4qRRc0jZFEohUVGZ&#10;nBdenwZHiqmt8vpvSAJeXIQXR0kaPXdCjDxUGWAqLYWMBXra4kBTNJUg6i4ejPK8k/H5E6fghasG&#10;4ZK+XTC4c3tkdjgBKd3aI617ElLSNS26M1IFKIKXrpqVlIG0lAx0JcCkdqMHTS86lZ9LevXoidGj&#10;xmDKlGnw0qgpX0IRD0FtSFswsJ0Y5UeglRE0QxCUMJWk8mO0+LmV8GdNuQxFHKhrrkG9vZ7wSzih&#10;wtRGnBJvkMo1pD1VNHAio6rIip3K3Mb2RU/VrPDJe+DnGpoKagPHGJW9r5F9azf7wnJ4NhSh5r1f&#10;obL4FMILlbx2KCbwedUGDLzEwaUFXn7+elYCquBFS8dr2MqpJPRCzTocS5A/G42zr4dn2fOIlCqB&#10;cwsCoVr4WY7qVxIzRKbnZ9+Sdy5AlIce4bMaWBTUmLK1jJAiMXv37sbOndvRZGsk1PE4fm72pNEC&#10;aCYqZh0vIyUAsvKVrH8m14XfJqJmlTXVeG/RQtx+52/Rv89AnHhsMjp1TEFGWg8DK2nJndErtSt6&#10;p6UhhW0mqSu/p3QhBKcRYnp27YieJ7bDKWlH4rYRHVF8Sx+sfmYw6vOocyafZKIG/gmCkF4mWuFW&#10;givrKLGydVt4ae2LbeWHZf7zS+u1EhGYBLzoc2u/Kv7NOlYbMnBDnaLorna5Vv8N6LdsZ4KappIB&#10;qJl5ARzfPINYzRdUoKWIhJpY3h46AaxPwnuM1K/hwTCBBv4yRMo/QOWSP2Hf7EtRSUewoWAAHBr+&#10;zie4FA6BLX8ItBt39YzzUPn2jdS5f4B7UzF9OU2930rdXkbwqGU/crA9EFJUxwIXRU4NDCuxnv2T&#10;r2ob+l4BIP1LAG4ir02vZhiT7c/0ZWgl9W8JLzlwu26AvXkkfK4UOuyyUQQXs5o7gYM2TGuhaHTD&#10;rJ1mYOWIVpsoGyt7Ryc+LOPP91qlV5NLDDxIaHNDGhHx0DYrATgOE7KREV2n+URCDsHHBAl0Ltpy&#10;2eI4rCTsss73v802khwEL/ytcl60SJ3stwl0xOFF+a6y/WYxW98xtNW8/0Y++75MOJf0xLevdQ99&#10;QXhZ+mPgZfrDnZNmPdD5b1+91N1Z/lY/nnQgwo2El+ajzQ2Z4SEbC4AEp1CW2eaaBWSylePwYkjL&#10;iCIrlhz6sAkgMcJCVsJPi7DiWrOcJVYBmkIkjUqi/EyiSpIIfsxSxkoKMoXEY9ggIqaC2BhYaIYi&#10;eT6tHKgCDfPvIEV/mz0XSLEiYNGtWZ+GMBVgQQddJyDQnIaAbTTh5XZEwwVsqUvZEDXfX4uQafPD&#10;xCaJWg3VRzvi5avGOenxGnyhzo2Lmn2InnAUDeyAexDxrkakbhG8OwrQvOwRVC26CWXTz0Rl4VA0&#10;5Q0wwx4K3Ycm0ROWZ1qUxldtNd+NSkGSYoGEoi9UEsqw9+byfouz4CsZjuqC01Ex+UrYPn0WsfLP&#10;2Mn3sUM28vr0VqLVJPDv4F83gd7tjagvHEuFOMgktWlxMmuFTBr5ot7s/PFZR/zMGDBFgij/WW/u&#10;XxcpP2vYyMqZcJZk8lXKMItlM4DAkoWI8oLyCH35hDuCn4seftOkk7Dt9fGY//tT8dglWbhwQDL6&#10;dz4KmZ2PRmYqQSYzGZkZ8pi1TkcavWXCCo1SZnpPZKZ0Ry++ZtAAdelwPA1TR4JMCnpkdsdLz79g&#10;lo3XLtEylsGQPEbtNC6QEaBYQxEKPRtjSOVoonZUziGCbyBk4yvbVswNl8cBu9Nu4EPDFcpv0Q7l&#10;Mp402cbQGo+Q7TAWpqJUImPYzt9rzF0Jp8QY5cVomEkrgQab2Z+2IVTxKZyrX0HlvGtQUaDdpZVD&#10;QWChwlfkRYbH1DWBotUwHr78f4oE2Y7UbnV+s7aLEtZzB9NbHomm3FPR+OZVcC95ClF5x4SXSKTe&#10;gheWXYC2wqxozXIwqxnHIy6CQUGjojBmUUD2PM0IsWYFatVcL1wuB/xBXxxWFGVRwr31t16tOmoL&#10;L5abrWGLYIDXNzO4Qti9dxdefuUlnHfeuRjUfxC6p/RGSnImUrqmG7DNJLikdyP0ClbSUpDM951T&#10;ulA6I4Ng3CvpaIxMbocbhp6Iv1/ZD18+NgoH3hgJf8lIRIuHIZTTH4GJhEgtIVEykDpAyxgIXDRk&#10;FK+jeP38n4IXSuustIPbkBWZ6UvdQhgjvCjJXnpM32tV3ubC/qiePg5NSx5BQHl6rl0EiybWuxs+&#10;tWHWueDFmg2maGINwg1LUbvqFex/93qUTz8LdUVaHiEbjcV04rR4HUGwZsY5aFz0SzR//QRcm0vM&#10;LtZaMgDReta7+pv2k1MGo6KZ7Jesew3nWsm4mjkUNG1J7U3wIkn8U3+2Xq02o3PIWbGmTlfy7+WE&#10;rXy4nTcZePG7utLxJ7zQDpl9hGT7zHpptFVtRMMtlg0jaFAi8ddWOdi+ttpYwoLsthH+TVhRtMYS&#10;2WXL5rbY4jZy6Pn+JzHwYkZSKGIAXk/bA1g2WukhtMP8W9cyIzB8prBXIKXIywmIHaC+XtYLyydk&#10;hr74W3fCy49I2J10z/G9Zj/Qada7jyYFqhZkAWVDCC/JNNzH0JjHC6mZhp9QEFFuiocEJXhRCEiL&#10;0PHGTQjMAIhFYpb88IFbhAXcAi58n8hyPjzAtLdEKxM6+NAton0YWBAiUb0qIpMQ8z5ewPFrHlRR&#10;PLcaSAvZxlcF1ligpoNHeH7Bi982Fn73nQiHithcl7HR7udrHF7YobT5oub5g8rRzDBS1jmo3AQv&#10;1Hk+tmuJ4EVZ6Jr7H41qIbK9BIr1JOEvEd4/HfaVz6J0/vWomDYetQWj0JA70HgOXu3DUaKQOo1z&#10;QTKVQldLCC/q+FoszqyISuPspRLQ9veOoqGoKDwd1XNugvu71xCr/o43UMHr23ivTvatCoSqv4Tr&#10;25dQN+MyNNDTc9PQaz8bs/gVpTWnJKGEehNuqIBk0Ay4xMe3zXf/LbEUZ2vOC8uJCtFF6JOX6ssf&#10;yvsllBX04z0T7vK60kB2hYu/baSCqyo6ExteG4fp943Afed3x1m9jzW5B2kdKV1PJJx0QLekjujS&#10;qRu6dumBbl3SkdqtO7qn9uB36ejWqSOSOx5HgDkWXTp2MMu/X33FlSgqKMSKFd/BZmsyRjUccpuw&#10;tzVmzpYgo0gFrFfznpgreFF7EuhIgoQdy6hSZdLbFLxEaEfNcBO9QiWJhxRhiPgIw2x/PJ4Nmu2K&#10;v+fvIjx/IBSDh5f08jVIQIpFCS+eDQjufweNyx5H+cwLUUVodah8SrQ8el+WWWJYqI3RUb3Hy9qS&#10;Q+vhx4lpR3EYts7Ldqc9syb2g01rvEy5CI5PH0F09zzQVWb3qodP079D7FN+Ph9hTuURVjkRVEIh&#10;Ky8iqGRbwYsZotO0Vj/cXgc8Pif7piBF5WoBTVu40d/W9HUZK0GM+rPqi6+UltwLwSGP37lrKx7+&#10;w/049eQxGDl4GEYNHY3BA4ejR48+yMgg8BJQOrY/HkkE3Mz0FGRkpqBLcgckdTwGvZKPxcjMI3D1&#10;oCPx/CUp+PD3I7DrFQJbzgj2vSEIElw8r/aE+3XlA1EPaB+egmyWlRUVU/lpeYBEnVhwcKj8sMx/&#10;bml7XcuRSAwNtQ4lm3YUd3YseKFOM+vC8Jg4wCpnz83XJn5XPfU01C66E46NU2h31rP8a6lLnfCy&#10;rWuYUP3GDOWxfqPhehrJ1XDumIrKxfdg/8wLUF4yCpVFw1BWNAb7Sk5jO78INYtug4M6NrBnugUu&#10;7u1mSEpT77VarnawTvRP8Lwt9W76ZwJaWsHFghdBrfXPckgELRboxGgDeBG+1vDzVbzPQnhct8Bh&#10;GwW/J5m2poOxP9pDyHK+aZPk0MdtlWyf+SwOGmaUIW67rLQN2ijZKcENf2cmmBgHXnYtbuMoZrNE&#10;c0wCMuLni9tdTappER7fev1/TQQvBmDawovgizzQAi+CKF3XRJD4XTNts9azqaCjubwvVhX0Dn35&#10;as95K176EfDy9gOdx7z1UOclG/KyorbPNU16qNlNOsiLa58Cc5OKZjRrZ+ljrDwY79EURV8IMrpx&#10;ZU4buODNJuSQB20rVmXpb8KDCVGxAliAMAWoSrTEep8QRVqsSrJE4TXrc8FQIgPaiCrUFCyP02v8&#10;OLNvA6+nobBWYYFSFO4Km+uwAmyEtMZUAtxJcXgpYUMUvOyj1LEZ2+K0bi1IxJZPA6LwIRswG6/g&#10;RTMhzOJKtDxK7lOYPxx2sSE38/B6GrADBJjtLNelCJXNge27p2H75E40zf0FaktOJsQMQXNRfzN0&#10;YzYVK8qAdts1w0c01AqzanjHT6MjRabOryGepoLBqJx6Nj0N3vemEjaUdQQWdiIzZEQJHECw7DM0&#10;ffY0aqdehEbCi1eLA9KrCxJcQhRL2VhKSetH6DMlWFo7C0t5ykO3liJvq8z+30obxRkHOQ23ad0b&#10;B5/HnTecXvxwGsQs872vUMNqhL6idDTxeZro3VZQua3++5mY/vBJeODiPjg7qxN6d26H9KQj0TOt&#10;PSGmvVmjIy2lH7old0fX5AxrWKBrKnpmpNLj7oVhA/tixKABGDVkCE476WRcf+11KCkuxIEDStYL&#10;0FsnjGimD+vfmq2g8XGJ3iscLWPoZf1YQx+adq/l/KNU0C6nC3v37EdjQ1NCSxow8fO3vrDf5LOY&#10;6IuUr4FjDZWwDbLtCV5cwRjcYarniDU9HrYV8O54E/WfPYBKerh1+QqxK6zfxwypyZho/RVr8bO4&#10;0VEyON+bVVFbyvzQuvj3xezFw3NZeV28Xn46r8XXnO5wThxIz/lsNC+8B8Et09h/v2d/0c7sSlBm&#10;t6FtCATZ00IK04dNNEQJu/LI9S8QErgIVNhTXTZs2LoROwgbghhBiqJTGiIwUSpTB4IWlqPAhp8Z&#10;eJHxYk82/ZufWwDqR8Dvoj7woqx0N155+Rnc9etf4q5bbsNtN96GW2/+NW688SZccMF5GDJkgIm+&#10;ZCRpZlFHZHbtiIyOxyLj+CMxPPUI3Di2M/56dSY++v0Q7GIbbMw5ne11hAFu7WPkeSPLytvQbDCz&#10;vpOGQg/ORWrbB34ohy/3n1N+CC8axpVukuNjgXArvFgOj4kcCVwoAteI9ArbmJwxJ3VZ3eQxKH/7&#10;OtQv/wdCVQSNYCnbcyOCMRdFYM46CrHOw6w3tgkTlatcgMZVT2HvO9dgN+FnV/FJ2EeQkUNY//l9&#10;ZPZXEKaOjTZRhzu3IOqnAxe2s+4VrYuwbnleCk9u6XI6CFrOQK8mqZ4tIgEtrcNEamt6td4rYd6C&#10;F4FwYgi4hqdYSx4qgdt5axxerKnKMviWrZJ9stInWsGC9s/ATNvP4kASh5cEwJjfCRIMuNCOaTiI&#10;TnjQQ0ecMJE4n8lJbXM+vU8AUAKCWm3tvyZt4cVEhwwvCFwUXIgHM+LXM3/baOubLHiJVtKhXNMP&#10;a0r6hb6a0OfH5bzMuq/jFV8/23PrgalD4fx8EFA5FCF7N/gJJFrXJWZnATcTXrSdNW/K79GeRccg&#10;4GUBEThCKjQDK1ZYygIF3TALQ2IeVJ9bYgqJn2vYR6LxMoW6LALU62FEhW0qScLzmesJOFSZ1nli&#10;8VdDfoIiEw3iceZ+rHuwKlnARPJzteexakS8bzO3XkNOx5j7187S4SYCXPNoBF13sbNMZsP8js2V&#10;Bgna34KKUgYnRoOhUDMhXOOgApUg30joMLPxUpTfENaiZRqzlaER7FBBRuwE+wZ2zj28/mpES+ch&#10;svkNOJc8iLp5V5k1WmqKR6KBykuJptrvxSPjQmMTMkM5StyjUqPh0eeKQNgJFA2Fg1FLb8P51eOI&#10;li3kuXfwHm28Z2r8qJ3vd8GzcwG9m0dRM+kCs1CTphVrzQ1tvqcIiyREg2KF9jUspTC/JTpOK1la&#10;i2S1yY34EXKoMvx3JKEUBVxBJZoqSTevP42iolZDzQrDyuXxsDw0/OUtzkBwCg3kZCX3EvRK6OG/&#10;OQqlk8/CmpyLMPWh03DPuX1weo+jMCCpHfp2ORo9kk9E16RkpKT0oBBetLZLsoaIMnHGKWPxq5uv&#10;wwP33IG7b78N99x9J+679x788dFHMWlSCTZu3ECD6kKA4OJy2dmGCBg0qDKK1qwEAYeAVgBCI0rj&#10;GQhqqqW1OJqm7a5evRZ5uQX4YsmXsNuobNWGaEANvMiQU5Q4rihMAlpksLVgolZ89rP9+Qk1kWgd&#10;7e8OhKsWonHlC6h67wbUTjvNzDRSkrbyDszidCbKwrZUoJ1/reFBM2XagIsgJgEwbSI0berzUDm0&#10;ztqK2pAiPRa8ZCBUmI5oQQqNWTcCaG/C5WjUvX0jHMv/hlDFEj5IBfuThyBItGARKbKp5Mogy1We&#10;uCJUmhWkXCK3h5ARDJncoI1bt+Dlf7yC2XNnoskW33eK5a1XLRioxfzMZ6oHlq3qxAwVaPVU5SLx&#10;vfqsgEVRroCX/Za/cTsbsX7l11i97Aus/moZ1ixfiS1btuCb5d9hYn4Orr32GgwdkIU+qcnok9Qe&#10;fTofi34dj8AItq1rhhyPl6/rg4/+PBJ7Jmq17bPYTk8mzI1guQ1GgG04SOclUDwEfjNkJADvw8/Y&#10;RynWgnQse1MXh8rhy/s/IdpY02ofB0drDZzEjzHtwLQr6zhrWnW8jUjP8FVTvQXPHvbJusmjUDb9&#10;ElQs/hP8e+cDvi2sgzrCppv6VRE2CfWp6U/NiAX2UmevhGPzROx899fYNu187Jz1C1R+/Fs0fPcc&#10;dV0JovUfAR4lAO8ipFRYmyuGtSAhATccM3uIRdh2pMTNgo7sN4eK0eX6P/NGOKN+agEMz2DeHwQv&#10;mhyBGh67iYfNgNf5GziU8+LsTJup4SLZQ9kny8gf7HzzO8FBm89idtk9AYhsp6R1aEgBAGP3EnDD&#10;zy0hmCRENrQFJOLnk12M287EVgD/ltBWKoBgARDvRefm82jzSU3/1lCRuZ4iQLL9CiY081p22teq&#10;NHjWZWPdm/1C3+RnzVtRMPjfh5d37s24ZvFjPXeufbEbmj/OAvYPRtDRDT6HlVwTU5inica96URC&#10;zXFxeDnaJANZOS+KgFgwYSIiKph4IVljcxZMWNESPkCcAK0E3Dj1mQfk71pEIHOwWOeSWARqVVbi&#10;s7bnU04Mv1Poqs31rGgOwUXDTfb2lBMsMe/1tzK3CTU2woz2cyK8hJpHIeS6G9HgNDbGlWyeFWyq&#10;zaZxWgZHY6FWWF9NWQrVKFUK7Qg7Hb+gZ5iYSifjFSXpmyx1dT4qRF6QjbuMlbrGTNkLb50Ex9I/&#10;o3LuDSibcj4qtHdR3lAqt4EEmAE0zlq7gF6rEhyVbCl4oWGRNBb0R3XhCDS+dQ28q19FrO5bKv0y&#10;dlQHNL2bD0Uo+x729dNRPf93aCgZTzDSGgiWQjQLlFGhaJffxMwi6zWhKKWQehOWqIT4+t+KvBiP&#10;3RhX3jfLIpTTr0UCmjWlNR0KhsFOeGnWVgmaqVHSHb5JaTQGKfAqsXcSy6u4H6ro6ZVOuxjLXh6P&#10;4rtPwgPjMnBxv2MxttsRGEiAyeh4ArolJRFe0syMI622O2L4cNx7152YObkE78+bjfycV/HIHx7A&#10;nx77A15//VXMnTsba9asgsfsoWPlYWhIw5paGWZboKcXn5WQGOLQcJDbq7UlFKpmG6InOH/+fFxz&#10;zTV48YXnsPy7r7F71zaz8aOWKA9RkfrYtrxsVz4Ciklgpf5VPogx5PIoZXQjjYj5tyPU9AXsW95A&#10;xYd3oXzGuWiaMpp1nw2vyi+XBkSL+rENWKvdZpj2pLK2Im0yPKx/Ay+qg3i9K0IjI/RPJFFfh5OD&#10;vldkRxtD5rPP5SfDXZiBpklDUTn9AtR++ADcG6ch1vA9H64GUS28x/JSzoumSpsIljxm2RX2N58v&#10;gPoGG8orarB2w2bkFhfjossvx19efAm19XUsWZoZQqJ+5/d7TPkr+mKSfQWXccNkhhPUZ2iYZJSs&#10;/suyJrzYGqtQUbYLa77+Al9/8hGWLv4YG9avg8PhoIENYyvr6R9/fwW/OHcchmR0Rc/j2mFwx3Y4&#10;t+exuHlkJ7x0VU8s+tMYbH3jNPbBU+DUGks5g+HOZf/OyTJ921qbhOCSr6hLP0Ke1UcTEVAzhGv6&#10;pPqCJYcHGAsaDv7s5xELXlrft4UXvW/bFiTK07HuNV7/fAYzHM2/QxpKKuqDWj7zvuKzUPH+PfBs&#10;LqZeXsEGTb2rdVPU7gnwghfLCXTyu2rquO1w7pmNrQsfwMaZN2DX+3ehad1r8Je+i0jjV2z/W1jt&#10;5ZQG1rUiLj72w3h/JOhbOlkRFEtvG5Hq5qvE6HJ+2QIvlLb5UKbNUKw8Kd6b4AWEXLC9xbaThefC&#10;67ib8DIKfruW55fdkT2Ug90+bpNaIxlm5KBF4mkQ8fcWwLTaPQtkZAuVJ2NBRKtN5HtFYnhM4nMz&#10;omGuw+O1G7TO9y/I4eCl5fsETMnOKt+UogCBcmQFU9Ait3zeiJ5R9lWjOtVkjPUDsWH2gNDySf3n&#10;rZj6IyIvix7IuGbRQ+k7v3+5OxyLByG2fwAfNg0BTdvizUQEL400+rb2beDlqMPCy0GwoIIyhcjP&#10;BQ0m6mF93/qdBSKaTWTEgAvft0ALf0exjrMKyJIEwCTet/08cb3ENXk+fmeFznR9JfmqANl4WkTv&#10;NfWMBa6/+arIS6hpDMvgboLGm2yIq6jMqihNpnG2wgsbLduzGNwkE1I0K0QZ6yavgd6hprGqs8lg&#10;qaOEtaCYFikzC5XRo1OypRYQ8+4hKK5EZPdcNC99HlXz7yDAXI664rPhyD+JHukIePIG0+BYCZba&#10;SVahWil/F5VCbV4Wygg7de/ciuDGEp5rAzs3jV3ESwNHJR9uQKh+BeqX56Fi7m2oLz7ZTFHVglKa&#10;gm2gSGCiRe8ILdZwgZShNfXRUlL/N+DFw+eWAgzl9UV4Yp8WCeVoOCILrqLBaCocioaigWbRPiUg&#10;e7RrcWEyQiWEs5JM2PIzUF80ALY3x6G86HysefkczP7tMDx2ThKuHdAOp6a1w4AuR6Bn8nFI69rB&#10;JPD27dkbl1/8C0yfNAUVe3Zj9+YNeGvmm7jnzt/glzffgGeefQLvL5yPPbt3mqX62TTYVqTYpOQO&#10;VoBm5pG+41sNgbj9AcJHFL6AIgFhfPvNMlz2iwtx+WUX46knH8ObhKVNG9ab4Q9F+dxsR46gD24a&#10;Va075Kc+9dOTFABFZKBDjfxgF9vzV/DvmYzmZQ+hdNZFKKexdBSzHbGcghN7IzIhAS+aKUIQJjwc&#10;DC+Ksqn+49KSe5FoE/++aJZRok3J2GnY0628LbY7T3EvgngWKvJHo3b2tXB98Sxie+k9N2kRsWr2&#10;Rxog4+UqvE+4YJ+KyoNm2Xm8QZSWVeH9Dz7Fn596DpdeeS1OPWu8gZeKGg2fagVdgUgIAZ+PukyA&#10;5zdwaaJXPKvwRbOQJNZniugQ/4MeuF02HNi/Cx+yjl946nHcct1VuPLSi/D8c89i2Tdfw+60Gfl4&#10;wXw88MsbMK5fD4zocCQu6HEcHjwrHUW/Ho5vnjsbu3PHo6b4JDi1t5SihjlsxxoG5t/GMaE42Z49&#10;2iiVr8Gc3geBixXNsOT/IrwkgCVxzwlYUXJ2Am703pdrRfgEL96iXqhnezxQMBaV79wIz+q/AjWs&#10;d+1lROjQ4p+JrRusHBMP4aCJ31XCW7MMe76diJ2fPYeqlTkIVn9mojZR/17CAyEi0sy+pkkWlqOg&#10;4VfNWoppxWuez+ShsW8KViSmi6olSI/H+23b/mte4/8Sn1t9XK1Hw8CabaT0gB3UwW/D7/odnLYx&#10;CDi60cacSBA5DLzQVhmhjWyFFktaQEEQEpdWOyrn/lB4SURELGn5jc4dh6SDztHmbyNxQPmfpOWe&#10;eC3Zbl03AS+a+m3NZrLgxVomhdfVNG/bcYhUpxFeBmHT3EGhlVMH/Fh46XHN+/dn7lz/Yh+4NGx0&#10;QKvKEl7cx0O7TMaUENtICGg8np8fb/Jdgv4jzYI0FrxYVNUCCiyogwsg8Z3EgpeWgjTH8b3CX/xb&#10;YTALQOIQIjHAQZDh71rOGxedS6v7tpzrB9ezCjnxnVXYrFQjug8Rpc7P6xBaIipUm6Z5nUBw6YZg&#10;81jCy71s4DPZEFezKRNeYja23dZQv4EXfpuAF2tKq1F3bMwKabv5as04UahT4BLmgQpxy2D56CoH&#10;qHyDJvzPY7XegG09wqUfwr5qAmoX/gE1U65B3cQz0DxxDJX7UDOdWh1e27xr6nSwQAm9PU2eTOXU&#10;c9HwwUMI7NSOqIShiMNk6muFjChBJlL1FWq+fAllM66kYR9KRcJz5KcikqNzWUZJmf9m/FqGjOKT&#10;4kkoqDbwYgFM63f/r0Tg4o4bVw11hXN6IUYDHJvYg89B5U0F6Sjqj4biAQS0wbCXDDJ5A5ql4WdZ&#10;RUt6IaJVg3NpMPl7TdFtzhuFqgmnYOMLY7DooYF4/bp0/PaUE3BB1pEYmnEEUjsdgW4djsaFZ49H&#10;3mu52LJuC2x19Vjx9Vd48Zmncc1Vl+G3v70dxSX52LRlI7w0jIGgNZzhJ4yYVXc1vGFmD8WVJGEj&#10;LNgIae0Qq92o/bg1Yybgw5bN3+NPf34Q488ai2uuvBT5Eydgx+ZtZm+jYJC/UU5LIAxXMEiJwMvz&#10;edm+IppG6q0FXDuB2iWI7CpE09IHUf/OL1A1aRTqCL+uPIIePfrIhD7AG2xLNBraSdxPw+IhtBoo&#10;Zvm2wovKXp/xfZvE0R8rZvq6hjvZtpw8n72QUtwfjkk03pP7ETaz0DhxAJyTxsE57zaEvnsN0V0f&#10;IKpdh0OV7E8us0Cd8h9kTKzVigPw+MKw2T345POv8eDDf8bFl1+La2+6FVNnzUVVnTzvuKHh78J+&#10;QgyJz0TACCeayWX6L/tygEZI0SzVSZgVpRlKWg1ZQ3f25npsWLsKU0oKcd01V2LQoAG4447fYNGH&#10;C1FdUw6HqwnLPl2EP9x2Iy4Z0BO3juyNFy4fjTn3nILlz5+NysLz0DT5DNgI2E4+v3LWtDRCpEh9&#10;Wv2rL9tlXxNxUWTMT4mwnSYgQMvvS/6vw0sCXMwwNEWf6T4T+TEaMrSGDbXej7UsRHNuLzprI1Ez&#10;91I0LnkAwd1vUo+xzsN0GpWwzo4TEqgKZMwECRdrqxlh9x44DnwFx/5PyLffIObfx3qmsxbRDD72&#10;Rdabn/VoIpPkDjNrj/0mxnqNEmZ5ctMuTEK84MZodQGyhoMUUbG+t0Rg8z/Bi+yCJnNoiwGCV2gB&#10;gp6H4LGfjqAjjfamA+HBcppb4SVuG41dsmxaWxGUJCTxmQEbYwcP/m1be9fWDsL8JgEv+j5+7L8r&#10;8fMlrpkAJvOqGb8HwQuP18iJbOwh8OJZNxCb5gy04GXOjxg2WnBvxjULftd959oXesGthN3ygQja&#10;UuBVzosurJtr4E008IKKvBBeAr4jjIQ8beGFgKGH4m+gCApfrYfT5wmY4EO0hRsjbQqcoiRda/yt&#10;FVysc/wQXhKFqL9NhcavZ4lVsIc73hor5PEeHuPRe1GrRFOnj0bYRnhpTqGcirDrATbwWWyQq9lZ&#10;BC92Ay8mlKzQcjz6wuZtOoXC+Qo6hwULJifGZeBFU1qpLdn5+LnC+gIdHi+D49E4PTuBtv7yiNpj&#10;JHb3NkQOLIZv3STYP3wMDdOuRmPR2XAWj4GL8OLLE3RkIEJjHCmSsemDhslj0fDW1XAuewmRiq/o&#10;dSts6YdfSpkeB4JViJV9gppPnjBDUk1FA8x+MsH8FIQnZlBJKgdBU6WtpDu3FE2LMrReE9DSGn1p&#10;VV7/r8RKCLT+NgqS3luU8BXVgnR51qrEjqIeaC7pb57RrmmmBZpRZe27EuZrJEfeLA1GPo0DvdtA&#10;vpbJH0aPfyz2vXEyVj4/GtN+m42HL0jGZSOOwSn9j8PA9GNwx/VX4MsPP0BNWTkq9u/Fgrfn4nd3&#10;3YHxZ56KJ558FEu/XoIGW5MZRnSzcgUmVi4GDWTYZ0QJu2Gt4sp6DwlcqFF1XJCK2UdFqtkvGtoo&#10;3b8T7747C08/8Qf85ek/Y/FHH8LRyPZH5R3yU9HSyir/w4JgKmd6peGgm22nmsppG1BNcNlaBNdX&#10;D6J23sVomjoa9ikDTQ6QDEmkoD+QkwW8TsOYo4Rt5TNpdpsFrVZ5HwovNIRt4EX1YMGu9dpWrN8c&#10;XsIaJlKUhfXhKOyPZrbpxkkDaNRZV5OU49UXXg0DKvF60jlofutO+L95DeGyj9lRNiESqCHAOfns&#10;hAq/ZmkJLojo2v+G/aqishbvvPcRXptQiKJJb2LFmu/R7PQYOJHhUZJmyMcCpCMRU+RG4Mjy16rZ&#10;ftaLj4bORwMZiGrRMj+8GmJigcs4acq0VvLdvn07XnvtNVx1zdX48xOP44svP0NlxX4cKN2J+TNK&#10;cP8Nl+KWMVl49jIC8aNXYNOrV6I093w+6+kEtZFwEdaM86Dd0FWGZgZRoo/x+Smavi6ADCtpnt8l&#10;hop+CCn/7PP/ELyw/agNGSBhm9FnCXCRJL5LwIuJFJmoS2v7sgCZEKNEbb5qHyc3nY7GkuGonT0e&#10;tR/eCufmiWzLa9jQm6x6Yh0JMFQvGj4NUl+Go04CCHWdp5Rtg7Dgr2Qf0aQKOpnUzxpi9LF+vdS5&#10;EoGpdLdJxmbdxtiGYvG6VaTNghdBiODFAhjhiv61wAuF/4t/xvf8mj83X5jkbzPbqJkeyl7e+0eI&#10;+P4In/MchBzsd2b1dsGLHOUTaaeUA6ORglZ7dqi0ji5Y7w2ISAQgh/wuYftabSevJbsq2OHnJrpD&#10;gEkc3/I72dC4HPrdQcLft16DEh8VEby0jbyYZVb4nYn+6HpKH2miEF6iNelwrM7ChlnZoZVv/gR4&#10;efd3aTtXP8dGJXipGEx4SSO8HGvgxdxcIwvBwMuxLfAS9GlqlBa6sSDDPJCOjz9g24czM3xEYSbK&#10;wc8ShRT/vm3BtJ1h1BZEzLDPIb9rERVa4hzmt7yn+LFtz52QsMea1iXR32ZhH8eR1sqGvF7Ydjz7&#10;CpVr0+mElwcJL3PYQNcSSOrYKNlR1DgNtLQCjBp9ItQsaYUXHi8xIU4SvsLQpvPRULHRe9jy3exc&#10;Lv7Gzk7i5PkUJ1F+Cpz0nKu/BbbOhu/LZ9H8zi9RP+Uc1OYORfNEQoaBDSmPXgSaQaifNg7NH94B&#10;/wZtbrYe0YDNeChWNIjn9OylI/A2qt9/CPsLx6GxcAAViBQHQU1roRjviIqTykfgYqYzxj0kKRmj&#10;mAQuZqqjBTGaNWBWBTYK9zCiZFn97jCSSOr7dyWRHJhQjmGCnLYsCBWk0iB2owKkFHcn6PWG06xK&#10;qqhLfypQGmhCS+iN/ohO6I/YxH4UGoWJWrGYHj+NhbtgIJoKh6EybyyNzWn48IkxmPbwKXjsqmxc&#10;NzYJj9w0HkvfnQxX1V646iuwZNF8PPPYA7j4vFOQ88bz2LHrexpU1jX/kU/oqdM+Bq0xek2rj0Rc&#10;9OSd/Fx7odA4BpR8aClAvdfO05o6rTbmdjXTGJZi65YNWP/9alSV76eCpMKlAg/7qFz5pzJzY0EP&#10;wgG2sZBmk2lWEcHlwOfwfV8Ex5JH0fQ2wXfaaXBOGQLvZOUEyePtwbLqh8hElsUbGnrrZ4bgVNeK&#10;bBlAZP1ZoCJ4sQxNgJ8n4EXHeuPtQOIjQLfUO+VQQ2pyHuKiDftksLQooqMwm5A5EA2El7qSbHhK&#10;eG3NcjKRtGze56loKLkETfPvhXdNLmLln5AMt9JQNLA8bNRJ9QiHnSxH5bLICFm5L5UEmG3b9mBf&#10;aSUaCH1ewoqW+df32vMpRIl7HKwAvtAAeVieblaawEWJ0WbaunKKNLREYxeOEm4IigLPxiYHlq9Y&#10;gzlz38Hy5ctRXVWKzeuXY0rhP3AXweXW80bhuRvPwuIXbsWWibdiX86laJ50Lp/vZHiLBpsy9pu9&#10;y6w+5snVViBs10pqjZelmb5uktKt8j9YWsv2n3/+H4IXXkf1J2nVD5aYTTx5TAJgzPBQvN4FtdIt&#10;CfEVUT+ornmM+rI2nmwkyFZPG40Db1+M5jXPI1L/Ddt5o4mWWfBirclDzWbp3ijrJuQgiGitIxv7&#10;h7XKuY4T6Ej/CUgNvPC930RtNLRjrdGlfeismX/KV1HMxRJ2LH6mOJyhEnVp/hOc6B3bkd6xLRnh&#10;fSXE2Ab29ZjyXsL7ee8f8zJPwO+8gHamjwUvikDE4cVEXtrCi4RGv63NSkRdBAKJYxJDTK2/sY61&#10;7GIruFjwYsGKsYk8NmE3/5kkznVYiV+vxf7+E3gxkRcznKTjdB+Cl9bIi+Bl46xBPxVeUgkv3Qkv&#10;Q6j0hiCsBdp4A2aqlXJPSEsxXjTm1LDRkYfAS6KQNMZmPUDLQ1EM6bHgWuClTQQlMcZnVVRCDv69&#10;ibgkfmMKh38TNGK6ppE235tjVLBt3h9GzBghjzH3qnPGzxs1m1QdTYA5gQCXgUAz4cX5kIEXYB0b&#10;rODFShyz4EWEHe9AFE2/NMmU/MyCFz+/1xoeAhg3+4AiMAQafsfuZtK6tBMS/UG4eazAxUmI8apj&#10;akZKkI3fXQHUrUJ4+xy4vn4BDfN/jcqS89BYMAq2gqGw5dNbzc1GfeEolE65APWfPUzYf9uAj5aL&#10;t1YSZVekcodtM7BtBureuw/lhJfmgsFUIDQUMiT5VKJUIpp5IsVjvCMqIYV0NetISspABxVqW3hR&#10;ZEbDMQmD9QP5D8BLQqQYzUwFJRUXplIRdoOnuCslhfCidW90DXmvMsJ9eGxvhHL7IMryCk/IomGk&#10;8c4j/OTSkOfQcEzoBtcbaSZs7y0ZgqbJp2J/0XnYWnQl3vrjmXjxuj548dYxeD/3D2jc+RXb9QHs&#10;W/81Pn2nGK8+fx++Wvwm6qs3obJ0K0p37UBDVQP8HnpyASpBGj82NIoiJ000flpQTsZU0zWplE3e&#10;Br1AM51eOR3Kl9HYvhIKY9aqomoTbEOa7RKj9w8vla+HCttXbyWzeg4g2rwF7t2foP7bPBxY8HuU&#10;z7gB1UVnoqlgOBpYBq5iLTyoiIfKUAuh9UeEMNcKLwKXVngxWwaY8mZbMDlQ+tuKumhTTC+9ZdMW&#10;+JqQRPuQp52oK3N83IBJBJs6p1aMtROibcWDaNgJjoQrj5YF4HdBwrnqKpg3BrUTz0T15KvQQPC2&#10;L38d7r3v05n6noZhH8uinK91iASa6Uizr5mEXAFjjGWrYR8KAUWAaIxZmP66tlggVBqDo2lZGn2i&#10;fVLekI9Gz8ziUj/WFN2IcoyUTO2Dx+9BdX0DNm/fjc+++A6z5i7A9Blz8MEHH2LxxwuR++pz+OXV&#10;5+GsIem4dERXPH3VQHz2zEXY9volqMwdx/I/FZ68oXCzHXoJKwHCtjY7NRudsg+aclafMuWvKKgV&#10;CU0MDbWVtmWb+J0lbT//78DLof1b79WmJAZcEm2MIlgTuARyBTE9zazJqpIslM44HfVfP4Jgxads&#10;61XsA+xHynURfLB+LN2roSTlsZjBPlawn3qX+lMwqmplpWroNsC2oHxEzSGzVq1WVEYzjpRUT91M&#10;/av+ZqIsbCOKwsjRtMBFmGL9018SRdrNf+ZYCq9jJmJQWuBF/V1LYgQXE16egs9xEUJ26hxbsjHg&#10;B+W8tKReWCMUCUBosYuJ9+a71mMTtvcgG2dspGUflf9pFnWNH2Nsnku2uu05fyj/I8wceizvL2H7&#10;D4UXa3NmgY7u1+IINAte0uFcnY2NsweHVk0dTHgZ/WPgJZXwkrJzzfNsUIq8lA5EsElTpY9DSEMr&#10;Koimo82+CLoBLVAX8FH8miqtm9aNxW+QDyE56OH4ewMvpsDisKKCMyGsuPC9NUtJv22VlsQl817X&#10;4WtbcDmoohO/4986T9vCPkRgvk8cr/vT748itOh59NoeoaZMlsOZBl7CAcHLejZ2LbGvjd/UieTh&#10;scEbUcfR2KhmKEjhCV4IDfqb3SWq7dQ1HGSQxc9OJcgJquvx7wgC5r2X3/A/djxFZQKhCK/rZW+j&#10;J+EjwDStQXjvfPhWvwrbovvROOsyNE4+C03aSr5oNCoLT8OuaVeg4etngCp6poF97Lh208lNklq4&#10;AWhci/CGSaidfzfKi8fR2x0GV0lfuDREQAUUzFUkQ2FqwYhlbMyOtcYrolLU50akdAQl1rRHRV8S&#10;738oloI6nFjLiP8I5WqgJe7VGeWpRepSqQzTCC2pRrSei0LyMqAmb4PPZQ0X9SXA9KdB7As/n1fn&#10;iNDgKg8mXNydwuN539rfyV48HFVFJ2Fv3pnYnHsJPnvuDBTdNQAF956EVXOeRbh8OaK1GxGoWIm6&#10;HYth2/8Vdq9diBl5z2PC809g4czZ2L1+I72tBoK+ZsqwHmPVVHA0tEogjGiFZio7evty+xW6ttZr&#10;8Zm2Iz/QKF0qXxnWCKEl5GOd+psQE7C4yhFp2oZY43qgfjlCBxbDScit/m4i9n7wBPbMuwel029A&#10;5ZSLUUOAqcsfhsZ8AoKm2RcNZL0NQjh/MCIT2ee1omuuok8Cj7ihMV6/psNbCdtK5pWhkmhTzhBF&#10;G2FqarM8Zq2z4+Hx5jMe37rLsaJ71tCAqTOKtgZQXXpYzs7CLBp17f49kNA4AP6i7ogUs04KtDPw&#10;UHhyxqI69yxUTLoM5bPvQPm7v0fVkpfg3joTUSVmaqaeeyfbfCXLph4Br43A6KKxk2ct6GM/095F&#10;BEV5zdoxWp/FVK4BwqWHhtCn5E1+RsLRWjvBECFIwK/ZhVF6/YROPz/bW7YXS75cavY0uvOeh3DV&#10;db/Eddf/EldefiUuPX8czho9EKN6p2Bk6gkY1+so3Dn6WORd2w0rnxyEuolj4cwZjECOZslZkQZt&#10;uKgdozWEZlYcVt9gOSWGVQSSFqxYMNBWftAv/qPStq8mhP2HYjkw1j0bkeNj+jd/x7agncrNRAA+&#10;r6Tl/ovi+oNlIWgx60npPEU90cDfH5g8AnWf/hbB3fMB+17yhTWzTMPyWnhRUW+BipKtrSRewgc7&#10;iknIpaYWemgYX7PQBDFWTpmG7KWj/aafGd1sHAUr8mLBi8AlAS3/TBSJseDFdE5KYjah4MWK2LD9&#10;REtJOksQ9v4FXvtFtC10Fpq7El4ELFo9XhsTKzAgO9ZWZJPaSuLzVnBJiFneo8VWyqbSrsXto+Am&#10;bPJbLGAx0GJm7x56/kOl1T7+UH54bMuoi8AlvpCsZv3Kzsq+mpwXLUtCcDGzl6vS4Sa8bJ4zKLTm&#10;zaE/Hl4W3JcWh5dBhJcsa40TwYtuSIVAeIkSXnQz2hrA7z/KiAUv8SiJgRdL2j6YvhO8JBbVSYS6&#10;VNAJqrPG71p/YzKxTVIRRX/rwXkfIsjWCmtbgfq8zXXjkPLPpGVoS6So47VQnUsbYLGCTWUTXhrZ&#10;mRrPQsj5+zi8bGRzbWajVIiRDVNUTjAwQqNjwYsarUyOupfCmkQYgQM7RpCdxYzRKjIjyJHnoCEA&#10;fh9jR9SQgulM+o4dR+FtzYIw2w6Ynam1qd5agsnHiG4qhufzR9Dw1k2onXoxqorPwd5JF2LXW79G&#10;87pX2UC+NZ3GzIziOdSRouEqRGu+QWBNLmreuQOVk86kp0vDMMWaiROgp6z1UqwVaWnY40MDVnTD&#10;Gp5pBQa+0sBbYv229b2l1P410bHy4i1P/l8V3YPx1OL3klCaiha56bULXAy8UFqn8/amIaTXQyOt&#10;CIOuaSCKClTr5Lgm0hPIVdQlAz4qT38JDfykQXBMGQnb1FOxP/9U7Coch2+eH4M5v8vG8pxfwr9+&#10;FqJ7WR/7FiN2YAmq18/Fx9OexmO3Xohfnn8aHrnlBkx46jEseXsqqrZ/yba0gW2FRjZ2gPVBiBFQ&#10;anXcMJUgdaUWxtJUUI3nm12LKc5wBI6ANYQRDjrYHOppaKsBzz72yzVsFh/BsW0W7OtyUPPVc6j4&#10;/AlUfPEUapY+h7ovn0XNp4+h7oP7UTHvNtROvwiVJWehqnA0AYZ1nz8EkYKhiObJoLJMWP/y9q2c&#10;BHnwqn/BrFXOKi+Vs/G0Bbt6NcdIlDdkiT6TUbKAJbEDuaIMBJl4XRiQYVvxFQueCTC5fXltQiXb&#10;n64VLuTfBC1P7ig05p6ByqKLUT37FlQt+C0q370bZW/dhZoPHoZz+V/h3zEdsSp650rs9LPds3yC&#10;vhrEAgQ8RU2CXsKIVi1W37JAUN03xnKFZht5vYh46H0rkhVyEyYJP/x9xFvJ9wd4bDnszTuxauUn&#10;mDDhJfzud3fh8ssuwYiRozEgexgG9h+KXpnpyOx8AtKPb2emRg9q3w5nprbDPScdgXfu7Y09/xgB&#10;Z94QPndfQlkaYiyLWHE/RCdnw18sI67yYdmwTMzQCkFG8HL4aMp/SxJ99VARnMiJaBV9rno2Sxmw&#10;v0ms9sE+H28/1nASoSZXET7qnYIshDRcRphrYnlUFg9C/cJfw7d5OuF8K+tK22xIp0ZgbYpLAFG/&#10;CFGnUtR/TKRSQq0nsepbQCONTFCVy0g9bYEP2wP1uaIwFmwIdwQlCdG/BKgkRMckjhO88HszjsS/&#10;DbxYTqyBILMdyx62oS8Q9rwAr/NgeNG2AJpS3AovbWzYD6StvTtYEiMYiWCAsXPx3xi7aeAlYTt5&#10;nIaQzPc/lxBo4jZV8JJYBd9EWw6CF4JLM6GN8BIjvHjWDDDwsnb64HnrfxS8PJBBeEnfufYFdpjP&#10;/nV4Cfyb8JKgvsPBS8uxplDbgIuSmkxiE69vIy0aYDmG56D8TPBi3btI9GgT5joYXs4mdD1MeJnH&#10;hriJzbWZrwINi8xbIjBqtHxvzfPnK7tEWJ2FHceI+U8dxxIT8mSnM3kQYXYceojKV1A+hDbaU1Kv&#10;ZqYo0UzDCsqP0KJ2CJXTw9yMaOUSMxW66YtnUPH23dg17Xpsm34z9n76OOy72NEd9EQj+3glGsco&#10;vYqYm15LKaLlX8D37d9RPfdWVBWdiqbCgXDLSMs7MkbFgheBizxwDRskFJe1WJ286YMVqWW4CC3m&#10;921Exkly6Odt5OeCF/3eGFYj8twUiUnAS+taNSF5d7nWvWqs3V3Ug15/D7ioSLWHk3ml0TAhcX3P&#10;53UW9oNTO94WD4ftzVNRUXgKVjyVjY2vnYvmRX+Ebcnz8CzPge27iVg/78+Y/OTVuPX03jgzvQPG&#10;9UzF1WOy8eydl2PVotfRsPMdeOo/hc/+Dby2NQh6dyEWrEck4EMowHoO0TMMhqCl7738W4ncZosJ&#10;TeuNaml6G8K+SirArQhUfgXH9jmoWf069n/+OHa/dzt2zLke+xb8Go3fPA7ftgKE9kxHYPebCGwv&#10;gW3F39G4+PeofvtmVE09DzV5hLIJA+HPGcgyyTLJywrbK8fJQ8MhSFG5WjBhtYVEREZlbdVBPHqg&#10;mTCUMNtPYqHDgPIYVJYaCjHSGnlRmzERHHnexdoMtBecOd3hNd4320J+P2hHYLcWGiw5G80zr4Jj&#10;4W/h/epxeL9+Co7FD6Fm3i2onnkNat+5BY2fPGTWNQrsmYtY7VfUVd9Th21mHzLqjnwAAP/0SURB&#10;VGf5+ipYttrXS4O0NHKEebOeixwQOQYBB2GQkO/U7KwaAkwNDc0B6oKddGp2IOjagua61di+6QPk&#10;v/EoLjl3JLJ7JKFXSidkdE5Cz7RMZHTphm7tj0XvLkdhROYxOCe7M248OQX3j++K127ogtUvDkVj&#10;wUh4+VwCl2huV4J0GsIs05BJ2u0JV562sLDaZQJerDr4vwovGk6UtP1MouPUxwQsGqZVgrzVPoyY&#10;dqN2wfpXeyPUePOz2R6G8nfD2F+zWR690FyYgfrJA9H43o3wrMoDKtewLh3UhQEDLgGT00IJW0tO&#10;CGCsISVLpIcTOln1bWYnmSh0K7hY8KJhdUJQ3PFM/E5i/WsLLgfDS2IatQEXDT/qugZeeC7ze0Ve&#10;NNtoKdvUi/A5LvnZ4UX2uS28aPatbJtsrmxbwu4aO2dGLSzH3woIJD635PDX/VfkcPCiHFl+Z0Y5&#10;Dg8v7tU/G7z0JLwMJLz0/4/CS+KzBLhYY2X6ntAQf9WDmqlkAhetyEeJEV5U8GadFn1Paa3Ew8BL&#10;2/eHSAu8mErTexWsNm7U69F8zg4sA3a65vGElz8gEnyLDZHQAJshdIvulbilUGVrZzF/8wiJ8kwU&#10;stS4q9VFEiCjJDKrkavjIUBvTyHugJ2edTM9CAcNmACGBssAjIYNgiYKE6RHGAvQY7fvRqzma3i3&#10;vY3ar1/H7vf/jM0LHsP+5blwV3yCmGcrPZQDvFYjOxXpX+Dj24Xovo/g+eJ5VM+6HnUFp6KZSsOt&#10;Re6oNBXe1RCBFJCGC2RQLLFCwmb4iApH3nNCmRnPykgbeOGxh5XE923kx8JL25kO5rdUlNbsDBo9&#10;PU+RDCyNodlSoRVgrBWDdf/8rrg7HIWZVJLpsJfQYE+mkZ5kGRJjWGlcNK3am5cOVw7PoQgBDY0W&#10;vaudOBSVE8aibtJFqJp+JerevR0V796J9VNvxVtPX4x7Tk/F6fS8T6EHflH3o/DHSwdi0au3YMuH&#10;j6Js1QuoWD8BBzZPRuWehWioWIPGWnn2Nvi8bB1Bth1Ng+bfLncAXkKNL6hcF42fNyDk3YuG3Z9i&#10;11e52LTwcWx6515sf/tWwuul2DPzItQvuhnB758GKgixzR9RvmBf+prtZTGCu2ag+ZvnUDP/VtRO&#10;Hgeb1g3KHUTQyII/l3ChnCd6vWYj0Hh+iwUaAjsaWBorJ8tBZSy4FbQKVCQySmHWp3nVe5O/QKPL&#10;dmNEQBOvM3NOlqsvn0IjpS0JtO6L9duecE7IQtMbQwjXZ8JF2PJ8+jCi6/8B7CwEthYh9PVzaJr3&#10;K1SXnI/akvGomXY5qufcirJFD6J62QtoXDcZNvYNz4HF8Natgde+j/2qmX3OQyNn7QFFKwIEmwBP&#10;NR2C/Yg27UC0dgsidZvhr1kLX+1yhOu+RTP7zLZvJ2HJ28/jLw9cgjMHdkJ/bR/R8Viktj8B3bsm&#10;o1e3rhiQ2RkXjM7EPZcOxtM3jEXevadj/uOn4evnR2D/hKFwFRES2e7COZ0QmtgRgYndWN405Jo5&#10;qEUUWZYaevMX9zFtUODyfzvyoohcIppiRVnaila+Vl2G2K4ilLCEgBZmvWummdElfGYtuqkIoDt/&#10;JNsY22P+ILaznnAUa6HCLDS/dQVcX74E7PuSeq2W+sxFPUrgEIQq+qIhI62LFIeXhFNpRbSpqxVt&#10;I7QoH9ESgo6gR/BjAIi/jUONGWyKg8sPRGBzqMThRfzSCjCHwAudSAteXoDfeelPgJcfimW/WqEj&#10;YVPNEI5bw0SWbU0sO2KGkmyEHImdn7dAzcHn+felFV60TZBW2BWoWNfmd7oX2e6fP/KiYaPUnWte&#10;yLTgZX/fFngJK9lGZNd8DDu3phEfReVpDRn5fT8DvPBhNWU5xO+1ZoxeTUELTuLQggb+vpFCkGnN&#10;cxHctP79Y+DFXN9UmHVNFW4CXqL2zmxg9ByaxvGe/oBo6G12hk1s2ha8JBqswpRW47bCk21Fa3kI&#10;XKyZPpaYxMFEaJNwIoGm6RFeokEn32tatUKj6kxW5MasR6CFmYIBBJUjoVUlgw0s072INnyPQNkS&#10;NG56C5Vr30TdzoXwN67m+cr4u1piEqGF5+TDUElvR3TPIriXPIfaWdpN+jQqDC1UpnCtFA6NtlbY&#10;5d+KxGg6raYbm91fqUwt46PvFaWxwr1GSRmJw0tbWDHRDomAJ/5Zi/GyDNjByvBQRfk/CH+fMIbm&#10;twZeCB4UD59HScjyXrXgmZ/GsTX6YkUCFKLXKrIaYnJPotdf3BM2/sZBeHPlEtbM7IcMRGnIo0Xp&#10;iAluqHibJ6TxN/0QnDycRmY07EVjUVt4Eiomn479hIHtUy/GF38dj5evyMSvs4/Ab/oQXE7ugPyb&#10;+mPx82di9eSLsPP9m7H907uxfcmj2LEyD6VbP0BtxXY4HTb2KSlito0A25ef7cdDgPVqSq8XAeW4&#10;hGsQcu9C897F2PFlDtbPfwzfz74bm2f/EuunXIrdMy4hvNwA94pHENyZi2DlfLZlrbK8ifVPaVqB&#10;8N534V3xClwL74Bt2jmwF8poZJv1RpT75C2mx1+YRm+YwEYDoyRu1bUMq7apaKbo1ZXbG16TI6V6&#10;kAdtedN6H+HxMdavyVnh7yRBHh/IYRubwLKd2IOgQwOm/aYKU1iWqie2rSLWIe+lueBkNE25EK53&#10;f4Pgsr8guqkAKGMfrH6fztU8+Fe9gvp3fo26KeehruQUAswZKC8Yjy0lF2HzjJsI839A3bevwrV9&#10;LvyVy9iv6f0G2AdCdBC8TQjY6+Cu2w9nxSY4DqyGc+9S1G74ELVrFsG29TP4yvibqmXsW5+i8rsS&#10;rJz1GD6eeCde+NVYXJh9LIYntcOADkcjo9OR6N7tePRP74iRvdvj+tMzkHPv2fjk+Wvw3WtXYHvR&#10;ZThQcDpsRcNYhn0RYZtDQVc+f2eWQwoCKhNtuFiURYDpZ8REuNh2//8wbHQQrJj3FsxIHwhONKMs&#10;kp/CdtCNr11Z510RYZ0LXsLqizyn2eYkbxCcucPY/4bxNcvAi4t9s6m4H5rnXATbJ48jvI117yqj&#10;7mukbvMaABEkaDsNRSu1hpbAIQEvbcXoUyNtoMWIhvFDVuK8nEk5lXF9boml342TKrgRlLSBF8tx&#10;lT7XZQkuBl4i5rz6jjfcAi8R70s/O7xIEvbV/G1ghbYvvsCrlv8Iu44lnAsojjHOf6yZNi8OMK1D&#10;SZbofetnh7/e4eV/hheT0BuHl2iTlfOC6njkZe7gnw4va18UvAygcqDC+SfwohsQvAQCR//kyIuh&#10;QoKLpioHeB5JkNcLG3jhNVm4sQYWRj1F8GJI0SrUiD0BHomCP6Ti/1d4ib/qvlVhrNhE5CXi0PQ1&#10;wQuVbvO5hJdHWuBFkRctLZ0YU1UiLPEiDixWROVgiGHbZcMWxOhVjTwhmmqpmRBmaWp6D2bNgUSn&#10;MGdXcFLXYAfRcQSdSHyYSbOW4G9ATGPynj2I2TcjQJDxN9FrdO4lvDQQlqio4eF9K2+miWWyHZHd&#10;C+Fc8jzqZt2MBnq1zlxrtV4pnzCNR6Swt7VMN2HFSXBJwIuJRmjWCRWNlLCHx5tkTioswUvLsJEA&#10;xYgFCVaegyT+uYEWC1wkByvDwynLfy4WuEj4WwMvCYCRAdDf1lCS2ZPHKH9LdB/m70IrLK/8DheN&#10;hJvHK3lUv1PegRYNC9BbDOZqCjbPwetp+qo5xpRZFs8/EM7CAWiYNBDlxYOwd9JYfPviUMy+PRM5&#10;FyZjxtV98eUDY7HlpfEoLToPpdPPxvYZp2P9zPOx/p0bsPubv8G2/zOCe7lZvVUbCgYDbAPWaoea&#10;qcm6U2Nhu9LMs3A9waaUbfN7OHYtRNXyApQueRllnz2LTXPvJMTcjJ1v34w9H9xDR/VJVG0ohrt6&#10;CUKOLYj69rGN72G/2sg+/jECayaimQBT9+Y5qJ80Gg00oPVFfWAvoeEgTLg17Twvg4aGQCKoZd07&#10;Wb5NlGb+7VC4v7C/KSslmbp4rEM5Q7kZJoIicIkWDeTvs4yE6GEHVW4EGH8OvXGB4STWXbEguQ/q&#10;eUx17nDUF5+Ohjk3wPfZH4EN+XSm3gNqv2L/XwU4VtFjI2CsfYMf34V9My5A9fTTUTPtVFROOR37&#10;pl6EHVOuxq7Zd6D6k6fg3TQFsZpl1D+7aDzqEXI2wFVfhdp9O7B/03fYvuJ9bP56NrZ+MQlbPy3B&#10;zs+nofb7D+A/8A1iTasIf0tQTXj5fu6fsHzybzH9sfG46/SOODujHU5OOQIjUtshu4slo/jZDWOO&#10;wvQHR+H71y/H1gnns02cw342inDIMlBUKk9GuysCed0M7Cni5cslvPB7zXAzSc8sSwu8u/Pv1nZ7&#10;aPv/70jb/mo5Mon3AtyW71j/WjgzHIeWSEESpYt59rCWZeB3QRPZY79j2/IUaI82TR0fxL/Zf4vo&#10;RLB9NLN91U8/Dw2LHkBgwywava2Ar4r6U2uoqHMIFKJmmDWxKSe1qwEORV5M9MXoUws+EjBjoCfi&#10;N9DiJ/wE2L+C6mPU2dK8RqTjDZzEfxvXzZZY7xX5ETxpXyTNCBS88ALx3/FvOPmZ1nn5iu3vr/8x&#10;eDH2jMBiRVr4mftYyvEIakqyswPg7UyAaU+7eSxChJewzZJWULFsbuLV+vuH1/rn0govPxg2MjZf&#10;15Jt5XO2wEvGzxd5MfDyOeGlrHXYSPCiBxK86KJth438viN/FngJetvBR4DxxwFGm0mp8Exoq4nH&#10;C2C0E6UK1VQSv9csKIpV4T8eXszfOq8qzcCLppUl4KVvG3iZb+BF8/Y1/TkBKcpgUQJYYijoYLE6&#10;goEYtmO1ZdOn4hKhyEaRXfi9OgyPU4fgazgetVHKlwDGdAqKGVMNE3LkZUS87DAKfTdSaulRVtKw&#10;1dPI0cMk4JgZTeCxhC3BS5TwEt6zCA7CS9WMm1GTfwbsE6kwtEAbPegwlVOUyihqprv2ogHraeDF&#10;KSVKA2amD1PJSjS91ShaQkJCWVlJepb4qJgU3fDRuzav8syNJJRwXMkdJIcqyn9VWs+RGDqyJAEv&#10;B4sBrcR98p4ULbBmS1ABE9ykhK2oEp+Phjao0LcSWTW1NQ5JSj4M5hBwWG5S4A4q2saSvqiZMgz7&#10;8sdg7ZOD8fU92djw8GhUvjQOjRPORn3ByaicNAw7S4Zg49STsPO961C/+g3E6r4BAlVsBz7jBVr5&#10;GFTG8ibZOCRShtrBXPAcDldRGe1EoPprOHctgH3rHL6di8b1Rahe/gr2f/kstn3yJ2z8+HHs/GYC&#10;mvZ/ioBjF9sMYTfQTOCtpTOwDaH9n8Cx4m+oe/82VMw8F5VTR/D+B6F5Shack2hQCrXXkDznDMTy&#10;6NAQ0jxFg2Gn2AoGWPsi0bj4aWj8JX2MsXGwrt2mngnCbCPhvAEmnybxqqTgBLyYCB5/q1V1a4uH&#10;oLRwDPZNOh8N7/4a7q9fRHjLm4gRHkDw0v5cJt+L4BatX4HqdTOw+b0/Y+P0m7DrzUtQNuMi1My+&#10;HJWzrsS+N6/jZ79C2bsP8/kmIrDvE+ovtn1fE3WXHe6mOjRW7EVt6UaU7/gS+zcuQPn6t1C9/j00&#10;bv4E7tLvEG4k4Lk2I9K0Bg3b38Guz/+BNXPuw/t/vQCv3NodD5x3Iu4en4R7zk7F7ad3wy0nJeH6&#10;0Ufj9+cfg/mPDcSWCWegLOcMOAhU7klDTS6LIg1ah8iX3wXBYg3LqR0OILwMIsjQKWAbU7mpzVqi&#10;6catferQdvzfkda+duh3JhqrOtV3isbFn1cAI2gJKfLC9hTKTye0aajQcioEaR6Whbe4HwKTCMOE&#10;Z5+Zzt8DNra56qnjUfneb+H5fjJQv57O2gHqPm16aA3zmGF56dKQ9KzAQfAioVNotKflYGpGaGs0&#10;RrBDvU140dC84CWkCAqPTojR3wZCLHhJSCJqY/JlWuCFx8aT7nny+O94lqgiL/vj8PIyfAfBy3E/&#10;I7zQ3sVtsSadRF2EB3dHhOwdEGzuiLC9E6/bnseeiJDtKP6t9cx4nAICcVhpK5ZNPfz1Di+Hhxfr&#10;XK3wEta6No0/O7yk7Fz3HBvR5wOBA9kWvNiORVgwokLl37Fm5cAc0zps5P334MWMr5kH0TkteNFD&#10;aflgbd8t0U6YZkU+Uwj8HUUhLlGiPjcr/vK6+ltJQFYhJ0TvEw3gf2kI5vfxc9j1W8KZ61ieVwVM&#10;kLF1aom8RDRsFG6NvLCrsOFqJUYLXjQt2mzVLsPDz9WhjJi/rf/YrPmeHEEoMUvDq8PxTMQK+Pne&#10;z1cNK2m/moi+j8MO/wetVaFNw7RAk7ZtN1EaAoxJ9o1KvDxIU0I13U9gpc4WMYZQK1XoLlkp7PS7&#10;4aMha1z6Cspm/RoH8sejLmc4jc0AekEyLNb+Rtqt1keDpf1ttLuw23jTiqT04+faop/wQmMmD0mr&#10;oBpooPKRt5hQuCbhszA9LopwSPS5vqei0m8oRtG1yMHK8H8Ts1jaYT63FKhyMizxm3u0kgs1PGZm&#10;TJkhJ4p5XnqMvKfW6agyFIomWABjtkzIU6RIw2tUrvzMDIWwvCI8jxbIc9HQO0p6wzFpMJyFo9Hw&#10;2mjUvzQWzX89Dd43zoAz9xRUTRiAMhr8fdNGYdP0M7BtwfWoXPsGArVLEQtq5WZ6ggaE42PzVIxa&#10;GVnzILysTw8h1BdxUtEq4raPHtRGBGq+RbBmGSKN37F/rkSwbima9i5A2ffTsGdFCco3zoejcjXC&#10;/mq2KbeZbWMWXQvbEPPsRajyY9SteA4737kO2988DXumjUDllGw0TSKMsB59OSl8zmREcjQElMV2&#10;IoAZCDvbi5PvNUNI2wz4JmfDPVlL+Wu68yDCL40yv/cR+ALaMDMvC9FcvmpBQJa58qucOX3QlNsf&#10;dYUjUTltHMrfuR5Vnz4M17qJgBahs6010KKdgyNmFVVtnWFHqHEPard+gZ1fTsbOT15G6cd/Rt2n&#10;j6KZ0vDxQ6h8/wHsIWjsmPsQDnz6V9g2vU/g2ULe19o62ohR23S4EfHXIcwyCLu20GlhWTaupx/A&#10;vx37ENUKrZFyltMuNFZ+hh3fF2P5h7/H51OvxPv/OBMznxiBtx4bjQ/+dDY+ePx8zHv4VOTe2gMl&#10;tyfjmxcGYU/BSajNG0lwGY1A8UCTTxTMS2P70fR99ic6BS62RS+hzp/H75VzJIDRZ/mCaLZHAYxp&#10;i23bdyLacThpe9zPKW2v0ba/6j7ZRkxumfo3+7r6vfq6PieUWNO/FYmjsJ9YQ8zqSzwvITcgkClM&#10;pSPUFZ68bnzeFJZRCs9NAC7sh+a8oSgvHo/dc36NZiXt1q2iHiPIRlzsFdK5Yeo5/kXRGi4B6k+t&#10;Wq5d/Q18SAdTLJ1oOQVWBJtCKDHbQZjjhTk8Lc8q4Vujp/Vb8wmvo2+NK0ldL7HyHSmEHwtc4sJr&#10;GLAyEEW9G9vLn35J5/JFeO2/IFxkI2LrYiIv2k/PDKUYe0U71GKXDiPGdh4qdOJNtIXOvRx62VK7&#10;cl060Oam0HZ2hbe6EzwVnRGsT+Ln7RFyH0e7TTsne0uA0dCOGd6R8L3sI5QfI9uYsOWH2PQfiLnH&#10;Q+HFmm1kliGhaIVdRV605IrJeSG8JKZK/yR4WUh4Wf+XTHgXC14GmB2Vg82KRGi4hg9CcAkTYIJ8&#10;qNbIy08bNjJwomP4qlCXOQ8fXhVhvbaeUxtEmqElXjtMeNJ35rfxc7Ulxta/D76PVmktaN2XyZ3R&#10;6oYaIzS5L/zb3pkA05cAM57Xf4Tk/A4b7gZKExsjkUONWpEQNWaaGyvpS69W1KUFYOJimjN/I7rX&#10;DCI//3ZTHPxOi9QJOxQENYDDTsivjKhHWX+rY7Azhnl+kb4SeOMAkwiPStTZTKIwj5U34eO1wrof&#10;AY7vAHyVy1C/ogClCx7C/jevQEXxqagvHgaHdqymgfLm0rgU9UGsuCeihI4IFW2EEBOmggolohFU&#10;Pho20hb9CQCx1nlpCy/W1GUr9G15kha4SCFb4PJT4aXVI5XQi1MY2og8OirafEJHvjavTIhmzfSi&#10;8tSzKJrCa8ZzfMz9FWkIScrXihLpvK3DXLqedZ+J9zqHGWYjBCl/xkED5SLUeXMGIvDGUIQnjkI0&#10;byzLcgwN+mjUThmG8tmjsG32aVg6+XR8PO1SfLv4KVTs+5D9qYL17yW2BAgoXrYVv5lN4aEidLNN&#10;uNgmXKx3v2ZWhJ2IBWoJ8gQYx3a2z63U2ntY/+WE2nIqpZ3wN22CvXIt3HXbEXBV8zdueNle7CEf&#10;bGEPXDHtdNXEPrUJBzYU4Lv5v8KXk87EmimjsXf6UDTMGArP1EEIFvVELJ+ec24GIhPpLU9g+eT0&#10;gJP172J5Ot7oBUdOfziKRrAdjUFN0Smo0y7oBUPRRMPsINgopyFMmAGBB4pa0Sgpx6YhZxDqeWzj&#10;zEtRv/A3cK5+Ab59sxBr/IqKeCctCoEr5tREVnjYpv1mkT4aIK8Dnvq9sJeugnPPZ/DvXYTI3ncR&#10;3fMOIjvnwb9pJmzfFaHy89exb0kuKle/A/u+VbDbK+H0NMHld8If9NCAadHIBvaxCksiNexCtSxD&#10;G/sVISnWAHd4H8rKP8WyVa/j/Q/vwqfzr8Gyt6/B19Muxvq887Ev92Lsn3gxNr90NlY/PRybCC77&#10;Xx+CGu1mnjuERnwIDXg2/BPZLiekm6EiTcv3FPVlW7Pys4IsCw0fBQy8WDO7WuXQNv//Wn4ILG1F&#10;kKUVur1mjaWucBel8LnSKPxMzgH1RYB9IsQ24s9VUng2gVigptlFPAfhJVjUlQCTxH5LA2uGlgjM&#10;PG9wkmZojUVp8UXYOuN2VH43EZF6zTgqp57zUZcSPqjjhBWJKLV0qJYYkChfUBraEg0vUQtLpEep&#10;F81yFEYfU/fKceQ55DQmIuZtpSWSI4gxECQ4kV6lKDIaF52fDYi/8JvvYsp5ibFvRjRV+nn4HJcj&#10;ZM8ivHSy4MWmaIhslhx1AUMcAA4nh7Fllu2L21UeI7vpaz4aIS2C15QJ1GSieUsHVK9sD++eZMJM&#10;Z9q49oh4TqRYdjcBMNZM3zbnj68FI5GdTHyesLsHSdv7PMxU6cPBiyIvrlVZ2Dz3J8DLIsLLot+1&#10;hReS4SHwEhW82FvhxecjwPzUhF2K/lZ0JfH+4CReHk+gEKyYa1ICPkV++Jm+MzR68LkO9/6Hwu/i&#10;BX0ovFhTpdvCyzm8nz9QuWm2keClkaI8Egte1FB/0Jjjkkj2koTYmawt/C3x8XsXf+OkCFzkXasT&#10;ivh5uIGWhJj3vBQPsb4n3YjqNcYrD8IcEBcrcdjqhOqQiu6oE5vkiUANAg3r0LT9HVR+/QpKF92F&#10;fbMuROnkk1FVOJgGR0aFCpRGJqhF22i4lGAYK0xHjB6UmdpJCeUpATbTGHiFij1Ucm3D3IcCTAJc&#10;DLxQ4f188CJpCzBtJa50DcC0EX7eCiT8PgEvFDMN2HiObeCljRx6XUV+ZIy0Sqo2MwyU9EG4pD9i&#10;Rew/yu2YwHPz/E6eq6akN3ZPy8aGuSPx7VtnYuHsizBt2i8wdc69+HL5ZBxo2AZvxENosRIL1Z4U&#10;JdF+LIIXI/xbHqJC14q0RYNNiPpqKFqLhK/adDNEYxy0s65pgD2NiPkdCAfcCAS1TkwETgKQnQBk&#10;Ixy5YnYa8t3YsWU6Fs69A+/mnYUvJp2CzTPGoHLWaNinD4N3ch+2BcJLPr22iUmEsiQan27w83n8&#10;k7LhptF15A+Hfep4NM65Fg3v3Ib6eTeiiUDSVHKGgZjGgiFwFQ+Cn+WiIUc7P6vJH4WKkjP5m6th&#10;X/wAHCv+imjFu+xaq3n/u9nua1kONkKLV1kDsLMJu0IRAp1leLQXTdTbiKj7AJUpjYN9B6ilaQwI&#10;cvUbETuwAt5dn6F+8yJUbP4YtXtXoLGpAnaPDU6/F54AIZBwKOMSi7KcwuzXLA8tR6BtBjREF+b1&#10;ba7dWMf+MufzJ5HD55s262IseudSLJ17Aba+eR5s0y6Af8olsOeMg+2NU2DLGwl77gBCrBJwh7Ad&#10;DSLgsj0Q4jQNXe1O7UwLICp3yqdIHqFF+UAy8lYbTfQHSds299+Qfw4vJkpk4IX9uigdnmKtbi3R&#10;ApHsF4p2EmADhLhg7ggEcoaz7Qwl3FPYJkyiMq8RKEhj26C9KUlBgK/+PEVi+sJeNAp1k84xu9/v&#10;//hpNG6aR+O7je1Dm2sS7gkuEqlJa3i9FVyojQ+BFwrbjrxDC14sJ1F60lpPy4p2S3Rci8R/K3hJ&#10;6HSjZ9vo+cPBi+DKDP+aFbUFL5/Tjj1HePkFYYHtwa6NGY9jez2RturHwYtsV8LWWfAhCDkagWaC&#10;STP1dlUvRHZ1R/kn7bF5zpFwrEwBqlIQaybYuDvT3h3NezmKMGVFYAy8yH7Hbec/s+f/OrzEc14O&#10;gRczbNR8goEXE3n5OeBlw3M0NIeLvCgHpAVejjIRkJ8CL+aY+G9avuerKRQ+vAUvBBW+DxBUgsFj&#10;CS3Hwke4CHqO5z1o5V8rSnLo8JCpUAEQpe3nB8vh4UUzjgQvpiJtHdgANFX6bCrIh9n43mbXWM9m&#10;XMdXzfgJmk5Aa0GhMaG0HRdNiKIy6lYtOSzsBBLtreHj9xIyuulwVscxfcPqiXGJ9xfznTqZdlTV&#10;ufTeTNc2HU0dSa+t57GmamsBbb6n5yGPMuIrhb9xFRz75qNh7auoWHwfyhZch7JZ56ByKj1metD2&#10;gmFUwJoBQMWl5Mu8NETzU4G8rojmJdOQdUWEnpZC4H4qLmuYRoquLTwcrAATeSSHU4Kt0vY3P0YO&#10;vf4Pr9F6r/H3vCcLXCRxRUwx54hHclpmKbU5f+I4JanqVWuVaI0YM6VaU6xZVu6CznAUd0btlCTs&#10;m9kda+dl4+M5wzB95mnInXkxnp90Bf4y6deY9UUudtRvI0xok4gAjSeNqnYfJ8So/jS06GV9e9gG&#10;/KxftSWNs2urgGhQU+wdPN5FSKGYNYNC/JzYGrIkQkMdDAXj7SEIdzgAR8RHs+2BK1KNrXsW4u35&#10;D2NmwUX4oGQcVkw9Bdunjkb5lGFoJKS4ipVk2YF13x7BCcfDr6m+hBr/lMH0tIfBPW08Au/fhsiK&#10;lxDbVILouhxEv3kKzgW3onb6OBwoHo2KQkVZslCbO9DsGVU+6UKUz7sFtiV/RGBjIQL73mMfXMV+&#10;dADRiJLNHSwJQgZ7B5+KoB8leIXNZolBGgkzPKupsiEHon62a28DYYZGTVNpPeyjzkrqsN3wNmyG&#10;U2Bo2w8vy0lRLTf7qocA5CEchvg+rPyJkJudRDtGu9i/WKaa8RezocG2E0s3zsDrix7CkzMvw0uz&#10;x6PgrXF4a/Yp+IZltLd4OAGNoDdhBDxaOdfsXt4LDg0nEtgEJBpuixZoBg4NdbE2HuwNJ9uc9nQS&#10;rCQWcAu2AHbbNtu2ff835F+DF7MopKAlIUUacuZxeQQUwkogZyT7xQj4cofDm0cozhvKvwcQ/HmM&#10;nIZCeuH8TXNuKure6MG2MhL1b16A5gV3wbX873BsfxvhhrXGAYtF3AiaXBXqVQMvcS3L9m2Ahm2D&#10;2tf0HYnJOZSEiSEJXUodykP5e0unSix9KpEe5fFsa4nftupYSyG3wgs/j0+6aIUX6f4EvDj4njBu&#10;4OVZwsvFtIFsD46OtDvaoFDwYtksM8IRt0v/imjz44StC2ljYdpM2UTluMTqe/GydES/y8CmwmOw&#10;7MV2qP8oDdjdC9GaVEJgMn93jMmPCdg01CS7TDtokn5b4SVhr9vazx/AyyH3dfjZRkeSHw6Bl5rM&#10;nw4vH91LeLkvZefG59kIP1XCriIvyQg0acVZq1AFLyEWtuClNfLyv+e8mM/jcNL2+8RvEseYRevs&#10;vJauZ2YcKXn3KPgMvBzPv49HyEWgcHZEiBUO/q2dODVMBLeSneJja/HC/LfgRcTbJvIS5j0IXrTO&#10;S6jpLMLL79nCtUjd95QGi6YFL2yomppnJYAdDC2SCL1odSuJyWNhJzAdja9m80Z51/Qg1OkEHJpU&#10;os6jzkXWsNwJveozGi9JkAfJ+zTwEhdzXipjq5PJS9B5eA11cN6j8UbYEUNaOVQeZqCcZbAJkZrP&#10;4d4+DU2r/4razx9EzXu3oJYKum7q+aibfBoVCCFGSZlUsiENH1C5CGLCmvpYqGmu6QgaY67xeSo5&#10;GX3zKoUnxXewsvvf5VDF+XOJ7tH628ppOfh7bXdgrWtjRZDaQkrrUFQrvCTARavwGsXNz7Qejj2v&#10;uzXbJi8F3uJk2CZ3oALugNI5XbD13X74ZtEYzJ53EnJnn4echb/G39+/Dy/PfxRvr56BfZ79cMLN&#10;9sE687sNvGhmmZSzImh+tgEf9aIvAa5sFxpKpPVlo2BD0XCK1rnQTpBhiaCFxlibPAadCNHAR6n0&#10;IyEv/PzMS+jxKYcm1oR9lV9j4ScvYt7Um7Fo8qX4dtq52Pzm2dgzZTSqSgbAMbkHIpPptRUlIzTx&#10;RHgndrYM9KThaCo5Cc0zL4V/yaPAnreAxu+olL4Eds6A59tnUbPgl9j95vnYy/ZUWjIa+wpOwv4p&#10;l+LA3NtRveQZBLZOAyo/Zx/cwOco4zM18nEILmZYy6dBNN6nl8/tRYBQp/WOtIu0olOaLeInsPkD&#10;fL6wlcvi1W8pym2JanZWqIll04wo4S4YdvM8bkKLD172Pa1YHI0vUkerQjK0kxDZv931fN9If6QG&#10;jfUb8emaSXhhwe9w75zLcN+ccXh03sl47a2RmD9zMJYX98duGmiT+P66olQy6Jnw5rCvaEhIG37m&#10;a5sDgQoBme3cWdgHWi/HrOnCdqfhS2sRtz7QNGMznPIf7xNt5X9zKg4vBl4oVoQ10wKYFrFWqQ7w&#10;OZWM7MlR1G0Qn3kQXARYT84g+HIIL3maZZQFe9EANBL2agmD9W+OR/N7v4Tzy8fh/76AzrTynzax&#10;fVSx4TupEtlHqOsEKhqit3QqxQBNgN8pc8xaDFS6VtsCqL8IWFqFejMu2vfI+KHsTzyc+lM6lH1L&#10;6pcftMKLJZZ3mHAaKQl4EawYmyC9T5fUDOOzTcV2sT9+SsfxWfhdF9Gm9kHEThtmo+2hXW2BFznN&#10;sltx2/S/SQJcJJqxG/VaTn+I8ILqvsDGAfB81AOrnjkKH/6uHapmZvCzfogdyCQI0gmlXRe4SKwk&#10;X9r5hH2WLW0zbJSw1ZJ/BV5adpVugZcjfggvP0fC7kcPpF7zwf2pBl7cn2QD+/sj3Njl8PDCm0kk&#10;7Ab8pLx/A15UsInv2xJd4nuTnBufAi2ICJAmfb7jCUsnIuTswO+6IdZAL7C6A5VkJxYAP3NqDrsg&#10;hvBBgGl73UML9XDSNvLSAi+6NwJSuLkH4eUMwstDbHzWrtIx1JAlnGyU1jz+g4BF7w8RtnIjauQR&#10;Nnr+v9Xh2NGC8VUhLWK3OkxCdLyV48Lv9Go6Sku/sTpb/G/tUG15GOrM1nG6jrowuzO9zBC88lp1&#10;PTPOr2EFKgLlFTStRaRqCYK73oJn1QR6wk+hbtEDqJh3Kw5MuxRVk0430RhnET0lJfVKcdFIBzR9&#10;uGXFVCo/epVmQbK4JKZCSxm3DNkkJK78fiiHKtV/VQ49TwKeDgEQ/t26od3Bw0GCF0HMweeJnyP+&#10;+wS0SBLX1rCZO5fKW0MANGRa6j5QQsU+pTsap3XFgelJ2DYrBd/N6Y/504eiaOppyJt7JRaufRlf&#10;l83Cp9tm4ru9n6LavZ+AYmedutjWlExKJU2ICfkINDTYCl1bY/NsP6ZFsY2o7lnXlidJlR70EVS0&#10;Cq+Exp5GXAseapPHWMhGLW1DjAZaGxeGg0ra5XG8XoNtC9ZvmodvP38B375/P9a8dQs2zrwC26ee&#10;h9IpJ6Nh2nD4J/dDqLg7vehucE5MRUNBf1QVjEZ5yTjUzL0Brm9eRqz6Kxr9fYB3F6L1X8O/axaa&#10;V76IfR/dh91v34Jds67ErpnX4sD7D6Lu61fpTRN26pazHe6lYarhczcjFiZw6RlM8rmMgLVxXihk&#10;7RitaFOQwBJUpEmzs8wzWImbIVoiJ4/VUJPZgiMaXxPJlKmS2pV/oPav1aythSFhawBqK4DyPdR7&#10;W+mZ0kHZsRbRXWvh2bsCZRs+wIdfvoqn37kLt869AlfPG4fr3jkVD743CnnvDcens4di56wxcE8e&#10;Y7adiOTRMBDwo4RYCEwmdkdEM/mUK5anDQn7EF6sISO1saABF2thPgFMUEDD19b+QwBoIy1t+rBi&#10;tcl/X34cvLRKYlg4MUzMPlKsfqLEXWuxQ+XEaUaavySL3w1EsGQY/MV0jvKHoTZvOCpLzkDt7F+g&#10;aeFtcH35ZwQ25tOJXoRYHWHYtZvto55tnc4X61XJuOoLqnejd6nppO8UqdRnghazdgtfqRHNd8ap&#10;Y18x5E+RajZAI4nr00QExhqOZz8zkZeETm0VE3HX/xKfGRhKwIsc2QS86P7i8BL5GGHfk/C5LqR9&#10;6U0VTONtp82zHUNblYAX2p0fCS9mA2Uf4YX2LNzQmW05G9FvBsL+ZgaW33cUPr6xHconsF1+k0XH&#10;ohf7Kp3PpuNaoi6yexFtkdPGRptZvbrOIdeF7jFuZ1sk/p25f4GLXUNHB882+ufDRj9hnRfBy0cP&#10;pO3c9AIboSIv2h6gMdkaNhJYHAIv/07Crvlc5+DfJqzVpnASx+l7rdtioi/6mwWqoRsDL97jCS4d&#10;WRjJVHSpCOzrDNfWY+mkKezUkUDDglCYivfWCjAWxLStXFOobSogIQaaDoUX3QMLN9TUHcHG0w+G&#10;l1gNG7OMjDxjK1HXQIIomz3CIu9WMa2c1qWFyvm3fqd9OCKBADslIcdP5RsQzFDC/I49qjWSYkFQ&#10;W7Dh//iZ1eEkAhfjZairmmvpt4q6yHP1w8u/FSb3sVOqg2sPJT4oDRm9TB8hRtn7zZuBimWI7lwE&#10;7/oZaFz6D1Qt/D0qZt+IiikXoqb4DNjyR8GZR88prx98uQIWGjOJmbHTVqjQNORET9KfRyUt+Y/B&#10;S5vfH3R+fUeFbsBDw1utACNJDAVZklD88oSV2Hu4cyTgxbqumRZqNnXUujjaj4ce5EQaKIqWO3eX&#10;9KLR74Wy6d2xeWY/fD1zOOaVjMWkonMxZfatWLW1BHWB5ai0L0ezdzvbQx09szrWRyPbRDOszThZ&#10;R4QXk9+hIY6Q3ySa+mmI3axDb4R1y7YhoNFeSH4a5ABFkQo3jbuHhtwXcfE3BJaQHVHtuKwIA8+n&#10;CE2Y7S1K4x8gyDqdm2Cv/hy1W6ei9Ku/YNu792DzjBuwY9qFKJ16OpqKh8JFYNHmlk7Wa13RcOwr&#10;OBV7ii5E2dt3oeHbifBWrkTAV2vl3Qhi7GsRrloIx84ZaPo+B/Xfvkh5GY5NUxGoWEwPkaDg0aZ1&#10;hCoZHt5LlOCi/YY0I0pDN1HCR5TfhwMUwouWhg+0gJeil9ZUWe0E7Q4IXtzwKmJjIpoCID6vclq0&#10;nICX92VEq+pSGglM+3Ygun41oksXw7/oLThmFKK68B/Y8cZz+O6NJ/DJhIdRWHg3/jz9Ftw472pc&#10;8O7FOO/D8bjxg5Px+IKRmDx/KL6cOwKlBDwtXugvSoevqCvBno5WXoaZjRZln1Bit9qXj23FJOrG&#10;4SWxorABHPYZE335/wu8xO+x7WcBrbxspDe0P5G3qBt8Jd3gn5QCb0m6mcFmV24dHSJH8WjUF56C&#10;sqJzUD73ZtR/9hg8a19HaOdcRGuWElp2sC9oE1O2XwG56psgotlB0qzaQkVDh8aRpPYzi9C10ccJ&#10;nWgcRupEAQZPxLbA9/GpzZb+tMQAkeCljf79IbzowpZaT7w35wnxOnF4IRWz3bHtGnjR7FQ+Rwu8&#10;nEfA6E3bQ/tFGxcjvJh9h2iffgq8mEiJV8m3tNV1XQkogxH+aDBq/pGGFbcciS+ubIeyZ2g/3++D&#10;2Lo+QCXvoSEJPoKLoi4GXgg+LXbZrSEkQkccYNpe9+eGly3zfgK8LNKw0f3ddm58KdNaYffAAMJK&#10;KiGiPW/maBYqDbspZK2BIqA4Cj6Ci08AozCVHtzQY2vYSTebmBptTY9WIVjfWd/rgflg8b8Tx4UJ&#10;McFmkiQ/C/J8YTcLwd6RiqYbjStJfm0nVHzUDs1rTkC0sishQ1nb/N6E33R/JFkDMSwkRXFUuawc&#10;ZVVb+TECm3iB8nOBmcYeNd8eLmsdG91DhM8bbEyBv+lkOmq/o0c4g610FRtjFcXBRq+cBHYQdRaK&#10;9jGK0vMz0/D4eavEP6Px0Y7BZi8OMx5KRRyUh00FG2QHpISouLVVv4EXNn92BetvwQhfFWHh//F8&#10;pH/+qbVhwhQDL+xkVmfRDCR1dClwt+IuxJcAfLw/P3uaphKajqx7Vfid3qf2C4FbeQIHWI7saLVr&#10;Edy/GK6N02Fb9lfUL3wA9fNuQc2k8WYmSVPOEDhysqCZEYFCigEUgUpc8fLVLGgnye1rpssKYMzM&#10;A0U3qKzNcvFSnEapU8yrlCiV9EFKNfH3oaLvDlG6JgxPMZ/HFbpmHrWV+O+tLQ6UQNl29V/+zgBQ&#10;4jyJa1n3KnCRmJ2wqaCtFUX1bNrPpz8CE/h8E2nACHfOkn6of1PTogdg/eSh+KroZMx99VTMmnAJ&#10;Fky+A1uX5cK9/3Pa7q8Rqfqeyno7wpXb2bH3sm2W0xqzPmiwERRsKGIggHEjSDjxRzwEFyfcBBNP&#10;LJ4nI4XNeg+wXfmpxN2sfzuPdRJ0nKzjAOs6FNQqzmxzASpWs4s1NTbbJz0Ktu96vt/Na6+G+8AC&#10;VK+eiNLFT2LfO3dgz4zLUVl0Kut+NGwFQ2l0RsI+YxyqZl+FyvduR8Xnz6Nx/Rx4qrbA7WyGl9AV&#10;DmutoQo+wyYqwDVsV9/Si6ZBqv+G+oTQ4lMonddUZET9R4aJQBUk0IeUTCtY4/MocVbRE21IGeMz&#10;abaHcRpMO+bpaSsELt4QxU+Twd+E2Mei/B07Pr+spn4oRaxmJ6L7NiGwfS08G1ZQaX4D55eLYVvw&#10;NuqmlqD2tZdQ+cQj2H73LVhxw8VY9IvTMP3Kk1F0x1n423MX489Tr8cNc6/EuAUX47RPzsd5n5yB&#10;294bjaffGoI33xmFb2cOw57JfVE7KRX2kq5sJ10RyklHxEyn19CRFj3UkFJvGnAab7YhRSkSKxIn&#10;ho20pL7A36xFdAi4/DR4EbhLWvtA6xCqZuCpD6nNtxWrX2nYuHXpAWu4SKIhIb+cGN0z+42X9691&#10;kATvZiFLs29VOqGlCzyTO8Ne3BV1+Wkoz+2N8vzhqJk8Do1zb0DTwgdhX/Y3eLfNtqClaT2i3lLW&#10;sZ06kNqL7cNPHadkdQMZBjYIFtTBMUXRFKXjMdrcVjrQAIwROWuWSH9qR3HtJB6mwxhi+9cCoaYN&#10;8VzKk6HWNI6el+3Hx3P52ae0+7SZ1USnUr830XPqXjmQieF+DTcZGDoIXhQl0oq/7AcxwcuHCHsf&#10;h9c5nqBAoHWeQLtGG2SjbTJTm2Wr4rbSJXspQDiMtEBEq101s3Ud/IzAEbIdj3B5KrB+MAIzB6P0&#10;912w5tKjsPyCdthzdwfYNXv0m7608f0Qq+2GUMOxBB7aSpNDKqF9lE1WkIEwZF4FMbqnuMBcV/ej&#10;14T91vsEvNAGE17CfMaQmMCjY/g7LYqnBN5GXqOJgFObDufaLGyeMzK4bsbQuevnDP734WXB3anX&#10;LPht6s61z6XBu2QAUJ7NgqXXQCgwkQ0aeMFLtJk3QnryeY+G33cMldTR8HoIMHxYjZ8ZEBA9thUV&#10;MkXRGRPliIsKXN8nHt6iPAIDIUihLFGggEhRFTS0R6wqA9FtPeH4OAlbJrRDxfsdESnrhUhNOqL1&#10;SSyY9ry25suzUPgKZTwLUgRIrFSLLAkpBBQLbvhMolQ9m+CMFShSjBFkomwIIZvuIxl++2gEPXdR&#10;2U9lA1zFxlhlvDkLXqzGbYaHxBVsyWbhI3YAs3u0Gn/cAzCzSAxEuOgtN1Ea4A03whdq4nk0jqsV&#10;I2mg+BsTAldn5ScCDh87m49krzVgWjwCvpqENcGN3huFboGLwqsa8w9LTAhdCiBAJR+m104FEA+Z&#10;RswKrvREAj4qeYXRte2AvH4qfO9uhBtXI6i9kNaVwLnseVTP/zUqachqis5Eff4YNBUMobc5lN7m&#10;YDOereS8UG42ApoWSQPuyKGCnkhFR4DRNGXtpptQwopcaPdioxCpqM1wDhV5YtE4az8cKkUDIm2V&#10;cEL0eRtwOUj+2W9+miSUvSXWtYwip+IPaQ2THD5jTm84ed8NU7JROX0ktk8diRX5I7D4H2Mw58kx&#10;mP2n8Xj3z5dj+Uv3YH/RizwmB/VvTYbtw7nwfvcx2/h3iJSuBeq2sz8RYpyVFNaHkzDjUr6Shn+0&#10;aqed9UyjHlWSruCDRpug8v8x9x/wcVVX2zdsOrZx77Zs9S733nvFFYxNb6GFFhIgCYRAAgkhEMDd&#10;pto0994L4ALuvUuyeu8jaUaj6dd3XftobEG4n/u5897v+/tMVs5o5szMPmf2Xuu/1l57bW06KK+z&#10;hv2wiv3SQSWrqJvLq0ggoVV9hM+b319S95xZNoxCPpFBZXUKzsI9qLz4DYq+/xuufPMrXFo8HikL&#10;h5pNKcs+GQLn2llw7XsZ7nMfwJm2Hr7iIxyveXDXEJ7cgnlBegU/N5uQzM90pcLvTGX7FWkpoEIv&#10;Y59Xe3k+211DYDHFwtjfVVKAvdKMA8F4gH1YeTsyVPA6DOSr5hFfJojxdrAf+2v5h5MjppaQ4yAU&#10;lfPeFRKQ0k7Ce2IvHLs2oHL1V8haPAdn//Jn7H/maex68AHsvXs2Ds2ciaNTxuHE6KE4NrwP9g/t&#10;ip1D47FifDwWPtAbb/1pKH67YCJmLZ+K0Vumod/u29F/50hMXNsfj36VhDdX9MLqVT1x9Ot4AkwI&#10;ihe2R+W89mZ1kWcuwUVTQqZPaxqlE6oXh8CuLRgUpVnYkeNBwK/6QXXjg2PhJyJoCU7J8u9fBpX6&#10;r/3COSZ6qCmcDlefC/Zlfb5Ve0Xfzz7MYzD6KFC3SiJYYo1V9v2FVtkEOSsCfYFL5YddUPk+r+39&#10;UDg4HlSxuprXa1vUGmVLWqLw007I/iQWWZ/1Qc7Xk1C2+XG4DryNwNkvEEjbyi7Bfu+mA+Urp+6i&#10;nuQPXEVKsFGvKmFbG5TyV2a/0JSp9K4ic4pwBKMvirwocl2nK3me0Y8m4qwIpYd6VP1MuTHS0V72&#10;N+IRdXg1P8NGR6A8UIUyQm8px1cFx1cNnQbpTivKo+i6BS/kFROpMd8jeDEShBetHbWx3yrVvg5e&#10;vJvgqn4JVRWDOXwJEFVK1FW0RUIbJHtk6rRYzr2xjXUSnJEI7hZt2VTaLuOE30Q9IZvKz3EQPiqa&#10;wp1KeNkfh5r3o3Bpxm041ucmHOvbAOcnNkD2HxrDs53wciUM/rzWtJ+38T2N4LVrZuUGfq/VFjNd&#10;pJIkBI+fBByC9lsAVQcsQWi52mZ9TtUtcNMW12pFExlB54OwBtp2bffjK70F3sJ2qDwegfRN3WqS&#10;V3Sdd/yruA51SPJ//2/dkxa8nPhLR1TvjAQyOOBKW8Nd0hDect1IGn+BC0Whn1rCiwDGiIrLETwE&#10;J+bCTOPVUOt9VqSD7zWPr92AYHn/oJgwVbVFgUrsMT8KAURQEshqicDlULj3h6Hok6Y49LsGuLKY&#10;P/6ZCPiyOfizbmPH53k2EiRvvoEobeh49cfm90k0bWVWFLFtakcd1Biw4fsU0jJhLbZdK6tcFa3g&#10;tHWHy/Ewif1jWvwf2SGz2DGpeAN2o6AteKEVELywV2veXcbD1OugUDXTkNSiisq3yF6EvOps5Ndm&#10;o5gQVBYoYtcuZjcvI7rYeK4SFR3Ge3bzPVZYPJjrYHkdJoRpFDtBiQNGA0legMmT0eDxUpvTGJFA&#10;OKBVC4HKXkKj5vJo6oEDWQlmdR4D7YT1Pg7qgLuGloADTobMT0PpoedcdYEe8wF4Mtah7PB7KN71&#10;B+Stfgg5y25HPo1Y4ZJeKF/UFVX0yO3z4lE7R0sjY6jQosyuwK75sfAuSoB7cRzcC6ProjBUeqae&#10;RRSVoaI2hA0qZgHNT5WuFKOlRC0JPl+nfA3cBF+rL//vwEsQvILGJBjaV/uDVXjt9DpLqeRzPonH&#10;paW9cOijXtj5fg9s/mtfrHqhD9Y8NgCb7hmIb2eOwNF7puDcEw8g5YWnkPbqC8h59y8o/WwuylYs&#10;QeXGr1G1az2q9xIef9wF15G9cJ/4AZ4LRxHIJNgUa1qGYFNNqLFrSqSKcMA+ScNuVQ4lDnt9qHR5&#10;zHRKtd0J7f9iQut8TYnfSgDW8uMqEkA1+4uXStvnJcCokm0tP7/sODwpG1D6/fvI2fg8Mpbfh4zP&#10;JqDoi8mo3f4McGEBAWEL23GUH5TMblfKz5dhoPEQRNEAeWmI/Kru7CFQuLSUW+fY6saPIkVOtoOe&#10;rpZBsy/WuPxGXPxDU6i6FiUZe50Ca/ZLt4OAUs0TCTIO9tdKPi4rI+wVwH8lFa4Lx1Bz5HtUf7cZ&#10;VVtWoGLlpyhZ9C9k/OVVJD/7axydPRvfjZmIDX0GYEOP3tjdszd+6NkLh3sm4UTXOJzsHosf+0Zj&#10;96AorBgbifn3d8Wrf+iHZ+aOw90r7sC4LXdgwK5p6LtjNEZtHIZZq3vihdXdsWhtb+xc0Q0nl0Yi&#10;fXEXGmuV+reiJ+4FhJgF7QkIqjZNB7EuqdXa8bwDz9F5Aof/G3gJ9sfgWAlK/eeC50h+aUwEn/v3&#10;8661o65v1ztH7dAu0G5+lsREHQkp1rYhFvC4OKZVt8bJ8V+lOkALI83+RLkfRSBnaQ9kfT0KRZse&#10;hG3fn+A8vQCB9I3sQz8aPUNFTl1Uwr6hRHIBRQAV1FHldLiqeVQROhNBUR8mrJtpRWpZa5pIE+R0&#10;8oi9QgezXLoOLEwfoi520+F0EH5NAjiB2MH/qggoNvZTAUshgTqX+jjTm4+0mixkuQpQSWeTmpN9&#10;1UOdKH1JR5Ht0ecGP9+KvsgJkINAeGH7r8FLGZ87R+d3A2oqf4vK8kFw2drAW93IRFsCBjxo5yha&#10;uhwEhfo5odekzpbSNkpkswxsGJtHm6uquqXN4L3QBtgWherXwnBueCOcTmyKM4kNcbxfA6T+6ia4&#10;V4Vy7EYAWe3gKSTMVDQkWN0Mp9kugJ8lJ582/efff9VW62/aVbXfCL9bzwUhS7Y+CC8qreJV5EXw&#10;Uvd6oIz2VvBSwLFwIgbpa7oXZqzt+ps6HPmf/dO0EQHm8ok328G+gxeVEQq/EmNLeYMJAsGNEs2N&#10;4kW6HTcagKklmVn7EVkXYRoYvAgCiInYqOyxIiKKaNS7GfXBxbp4fbaylLUkm99FeICtMSmtOXxX&#10;2sF7PBz2tZ2Q9bfGOPAQf4S3bwN+jIc/uQv8Wa15Q5ryPYqcaPUQ4ccAlNpjtUsVe70/Ez/BS4lO&#10;prpv9Q0UXhtvuAUxjVGr6oSV3XidD9LoU1EH9rH/XmHHpBIOVHLICA4ELyIX/o9iwYsXtezsNBcm&#10;N8HmqUZudSFOZZ/GgdQfsC97P05UnsJ512Uk+9OQEchGHv8rQyk9DUIM4aGWIGEGnRmw+njCiUSD&#10;13gA9Er5vOAjKLQ+JpfBpNDLM+F3e4lEir4oCqM8ARW3M0nAxiuxPluejL7L7ZJXS4+ZAOTne/wc&#10;uAEfB18tvSHHBbiL9tLLXgPbkbmEmJeQu+YeZC8bjTyzMqkbyufGoXpONBVaFLT3jwDGY6r3xsG1&#10;KNYotuB0kuXdaYpFjy1FaRS3PLq61UqKzGhFhiVakhmculHUxoIdC3jqK+H/98S0r04seJFhsgyU&#10;pp9UuK9iQTjvRyQufpaEHz/vi22L+mHdewOw+tX+WP5wD6ycnIDtI+Oxf2A8jvbvQeUyEGdHDsGx&#10;UUNxcNww/DhtLH6YeTt+mDWF/fxuHHrqYZz83dNIfuOPyHrvLRR/vgCOTd+gdv8O+AgzuHjS5G0g&#10;Ix3IyYavMJ9OBr09GnZPrdMUdtPyYoeHHqb6BiFVy6h9Zi8Y2gtBDF+X4ncJxtn3/Eru1bSP6sdU&#10;XIQ7/Ts4zy5D+b63kLP6EeR8dT8qtv4e/ktf0bE8RHhKoeeWTeAoIWDX0pMlvPPDtfpDU6d+47W6&#10;qMT5mONC3jG/nZ3amkrli2b8KJLireErFFctz2GbfVpB5SKk1FRyXJewPQXUCWxXbiaQSmA6dxqu&#10;Q/tg37UZxcuXInvu2zjz6m9w5Mn7cfDeaTgyaxJOTJ2AM+NG48TIkTg+eAiO9huMo30G4US/ATjf&#10;vz8u9+6JlG7xyEyIxZUecTjdPw7fDwrH6nGhWPBADN7680C8/PEk3LNiGsaum4ZB26eiz/bxGLhx&#10;OCas6Y2H1/bEn1d0x/I1vXBgeVdc/jyWThbHwpIwOJd0gXORpia1P1ZbjgU6hYvaoHZxO44JRULa&#10;s++oL/1vwEt9CQJKnQg0NN6CBRsJ2Bas/Pt7guNRq6BMMcf5qpIr0a7f18ScRyfEGp9st8r7L9EO&#10;2dHUA1GwzUugY9MDZdQPectGIGfVDBRu/7XJa3GnrjPJuD7bWfhNwnY+dWwxar0V1Jqa7CZwEwyq&#10;2DWqDWj7CcMEBIKunzBrErip03SudK1ZlGBieey2iopQyBhGNxtdSbhx0YkzkW+iemWgAhXUuCXU&#10;uXm+fKR7s3HGcRE/lh7H3sLD2Jt3GCfZ93Pchahia+j2GZ0pD9LvVqS7HrjIoWQfvraNgOoHVV2F&#10;F7//NMfbatgrnkdFaT/aldZ18EJbaOxkI9pIwkvdtI3lYCv/pM721omV0yk7ar1mcjPrHG/lz6Cq&#10;IcdGC+B8BwRWhsL2my643L8pUmM6IS2xA04lXY8rs2+B86NOwEna+cwO8BYTdmjr3PZbTGkS2XcD&#10;SLSPQVtdXwyYUIL5q8EcVr1WH14ChBcvr0nTRh4FN+o+z++UfeZ3lDWGT/ByLBqpXyfkpX8V91gd&#10;jvzP/m35bdsZG15oefnQX5qhansUkB7Lm9CGStBazaP5MOWTmIgIL87juMmI22El7ApeBAMCGGtK&#10;KHiRokJN0yiXhEdeZFDq3xBrCikY+bDgxVdBeClvSjprDk9qO/gOhpPgWyL9dzfi0N0NkPxKQ3jW&#10;dwHOsr05obwZBJjqxvy8m0wbFMaCbpgghWIBixUh8ql9el7lkWsILzXWsmzBi1f0aioDNoWnsg1p&#10;NBHO6nvotc6ldv2enTGdelZJu4QXAwdU0BxUUr6mQ5tBRnjhgNFiT9UHLSXZZzhzcCDrCJYdXY53&#10;dn+Afx1ciE+Tl2NN0XZ8V3kQJ93nkYEcFHI42VCJGnoHbip3bT3g4lGRGCsJmINE8KJoCb9P3yvd&#10;z9NoCzQNxCdM5jvbpXAnh518EVN3gIPeSv6UAaFx4aC7WhOBbTYrn+Sdy2DwvfQt+AqVhQp5+ejh&#10;u6lkqs8gUPAtai9/haojb6Nk51MoWHkXipaNQqFyIuYlompuNCo/JGzOCUPNB2GwK4RMxalNE5XQ&#10;55biNNEWa7WFRzvr1inM+grarGwS5BilKqCxFLXLGAMe51kg8XMJ7rP0vw03P/kO5e3UGRTPIrWt&#10;I2z0sAvpcad+FodDX/bCuqUDsXTJECz953B888dhWH5fH6wbGYXvB0fhVL9YXOodh6w+3XAuIQon&#10;u8biMA3nwZ7xONArEft7JWFvPxrDoQNwePxInJw6Eedmz8ClX93HMfA0Mv78B+S+81cUzv0XKj7+&#10;CI6vl6N202a49uxB7eGDCFw4RwOfTWOvqSYlvdr5+1aZx4pcBNx2/qYWqCpaor6m/9hzDcDUeipR&#10;61IRvEL4K1KAgu/gvvQ1yvb/DXkbX0Thjr/CeW4VAiXHCUo5BIwCwnEZ+3017B76tOxDtRoLtCK1&#10;7JfiJvVTE15n/zRg7iVU1yXh8gHbxqMiKnY7+xkBymHjWC6j/s9HIO8KPMmnYT95APb921G2aSVK&#10;vvoUuQs/oCPzGvXB87j0m8dw+ZG7cHzyaOwf0A3fdY3AwW4xONurK9J69SKkUHr0QnL3npReSOnZ&#10;g7CShKwe8chOjEFObBRS48NxulcUDg6LxrZpMfjiiUT8641+eGneCNz7xQRMXj0Vo7bMwJCdUzFs&#10;ywRMXD8M96wbhOe+6o75q/tg+6o+OP1FErI/ikXFklCzY7lzUUdCiwUvngWt4VnYitDSBrWLWvNI&#10;gFFfrgcv14BE/dcqBHmtH2os1J1Tl0hunas+aMHHT0XPW9OzBljqAMY4DyZXhd999bMtMRuS1sGL&#10;ycVhm6yK1HX5OeYcfifbpv2HalQyYDGFsFa5kHqan182PwFlC/ug9LOxKF9xN0o3/xple98gBH8K&#10;f/Yu/qbsn7WaUixmn9Au0eVwecoIvVUGSEz0WvqJ/cVNQghIx1Knqd+qrpG/rhaPpnQEOqpW7iCo&#10;mDVqhAxFqZUrKKDQFL+H+s/JvllN7VoaKKGeLUA2ncZLNQSWisPYUfgtvkxZjQ8PL8L7Py7CkqNf&#10;Y1vWd0im4yaN7JQuVRsELy59LptjwIW6V/DC9gZzDrVKjoaHuloQU8JzT9FnWI7q8qdRUdabNoV9&#10;oKoxjTttZAVtZHlDY+9kY029FoGJoIRHAydBkDF2lXZL0Q6KjtoHUHZNK2QDlY2A0nbAKf4mS9qj&#10;9JF2yOjTGlmRXZCXFIZLSY2RNrUhqv7ZhqasM3ClE/wlrflZzVFroiRsQ/UtJvIi+6jtBqyAhNI3&#10;ZKetNqktynN1KbWD55q2qo2CFjKCjiZtQ3s26XXZXcMItLPKo3HwNeWp5rVD1YFwXP4sKi/5k8j/&#10;DF7Wvtxi0saXWpw59I8OKNwUxosivBS3hr+0IW/w9WYplfZL8GoLbYWr1HjeZEUr6hNYUHQxluiH&#10;UON1gXxf3ev14cWEkfgdXkKSR4DE88yPaiIvLeHNa0kPK4I3Oxp5f2mES/dfh6O3N8DZX92Asg+b&#10;wfd9OL3OGHhL28NddZvVPv6QHs0fUnQ03ytaFaFqSsnk7hCY2I7gxpACMe354OcND5BEAzYLXmor&#10;E1BbPQteAy/fEV4yacyLTYjdrekY06mlmfk/or4StwQwLvZs+geoCNSgkJ5smicXu3L24919C/Hg&#10;sqdx99eP4fGtv8UfDr+F984vwdLsNdhRsReHq07gsisVef4C+gQ2VBGSqvldSs4UKJnv4yCxKj3y&#10;f8Yb4YCSI0vhV3LU8jEthSI0gh8OZQMvWlmi3AhTI4OiuV47B51qXrhlxDRtRK9cU0hWFr/1PfIk&#10;TPjfQ69XG+TR00b5UQTyt6L24iew/fAmyrc9jazPJ6Pwk9H0tvqb6phVC5LokSUSXOKp5KJ5jIRT&#10;wEJlqh12JdYeQ4peWPAisDHRDCpFyTWlqsf1FPbCeom2vyR1kPFLUl9R/0/kJ58hozKvoxG1x07P&#10;unh+B2R9Eo6zXydhx8r+WPzVYLzz8XDMeW80vnhjIlY9PAibRxFSBkbgYv9IpPdhn+4Zh4txYbjY&#10;LQrnu8fgAg3ppZ6JSOnVHRd79cSFPj1xvl9vXOjfF+cG9sfxwX1xfMRAHB45CD8OH4wj48fgzIxp&#10;SH/kYWQ//xwKXnsVhf96G45lnyCwfSP8B/fCf/YwAikn4c84h0DOZaDwCgKl6VRIOfA5CqiMFdpW&#10;TkkFpZzGoYywYSN48DmPcqC0rP4iFeMB8utalFPB5383F7kHlqLi0m64lJ/jzGen43vZX1VLxekj&#10;ClGpe6jsXfJU6/qlif07awkp1WSVctTWlrHL8TtchKxKfkZJOgK5/Lwrp4DkEwicOwTPIX7H7g2w&#10;rfocWfPfQeqbv8c5gsrRB+7AjzPG48CkYdg/qh+Bow9ODuqOC4MJKP26ElTikNwtFpndE5GbRKBI&#10;pMR3Q24sj7GJyIyL4zEceTFdkBkfSjXSBRdjOuNYtzAcHBSO3bdHY82vErH4lT54Y85wPLJsAu5c&#10;OQMT1tyBsZtnYuq2Wbhz42Tcu2oUnvyyL/6xoj/WrO6Lo191RcYn0YTKLnAsUQSxEyG9E7zztYz6&#10;GsS4FlJUXZb91Uy5UEwhO/39E6nfDwUkOvL5n8OLoitXoaXuHHMe+6pJVg9+VtBR0HRniPnO4LnB&#10;saPXrgFVUARCOtcSbdZqdmSnM1G1KATlH0Wg5JMk5H/Uw5RYyPt8IkpXP4rq7wi6Jz9i39nM3/co&#10;oTSNekZLn7W5Ih1ALSyorSAw24yj5SGUeAUc1KtagRlQfpPAVosbaitNGQE/QVyLH5RZKHCx0Rmz&#10;U48pT0Yul5ciGK8l2tTATnfQhjJCS5Y3E8neZJxyn8HeygNYnb4O884uxOvUYc9tfREPLX8Sj698&#10;AX/Z/U+sTN2Cc/ZkFAZKTQT9Krwox6oOXkz02+hIC1yCoqiLlf8ieDkBj+srVNueQEV5dzhpVzwq&#10;0S+DH4SXMtpL2iQraVZ2kDaKtsxEQgQVdXbN5JYIXggVPgeBoEYBBJ1Lp7+sGYGgM/w/hCP3z42Q&#10;NbUZsrq1QX6XziiM7YK0hGbIGN0QpS83hWtdR+BiBHVBR4IE7VxFY7iUZKu0CQEKbaJWL11bLk1b&#10;qaBAHbzIpqtQrHavDgJNUMwsSqU2nWxoggmqmyY7XMvPqXHyOh3KSW1OXdQeFXs64fzCiLxLi8L/&#10;M3hZ9WLLhC2vtN68888hnvQ1nRFIi4K/oBkCZYKXG0hlDUxIySzDUgNNoy2IuSZsJJ8T1EhcDoqi&#10;GTrWPQ7Ci8RUwq0LM4nsRH0uXqiHn2VIjjcRFa3gy28H//lY+DbEIuu5hjgzrgFOjrgJxwkwGb+7&#10;Ac6NIVR0ifCUctBVN+ONudn8oK5atpk/rm6YvtujjlDOm6Z9FYp5Y9lZlOmtH0VTR0oq0g8hWtR0&#10;VaDsNvhsbeAivLirZ8NbO4c9VfCifTXkKVD5egUv9F4JAnzSKGdFPgQTKnykuAxVOYp8lUjx5WJL&#10;zvd4fc97mLnsYUz66m5MW3s/7tr6KO7d/ms8sed3eGnfG/jn0XlYemkFdhXtw2nXJXoH+USlUpSh&#10;gv8RYjgYNWQVeDdJuhzYHnoCHpeOHLT0dE3muxlYAcKLhrEgRu0MQgnfzzY7+Vw1n7MrykMPmFhc&#10;By8ciDQ+5vM5YJWYbBJDfXW5C+5CGqAsY9ACJT/Al7kZnvNLUbrrDZRveI4e8WwUfToGBfP70wMb&#10;QIjpRXBJgn2eilOFoWYOFeeHVJZzaPwpNTpqd2ajMKVY5elJqdZfzvzvIoD4CbDUFxmB/0LqK+D/&#10;TCxFfzXBWPBC77qISjxjaRSOreqOVav64R/fDMWfPh+Fd+ZPwmf/mI5Vjw7F1hExONgrBJe7hyC9&#10;W2ekdw3DuZgOuNwtEueTInE5KYpKJgYZibFISUzAxQTCTWIcLicm4nLXrrjYsztO9+qKUz0ScbRr&#10;HE7QMJ/t3QMXB/bFecLM+fHDcW7GBFy6705cfvxBXHzuKVx+7SWkvfM6Sj76AFWrvoBvzwbg6B7g&#10;0iF2Z3rAJTQmSgyulWQTLAgrtSXszzZKBfsFf28lUtZcppI9jKqULSg8ugKpe79AxsE1qEz5Af6y&#10;ZNMv/AQgD0HIeM/8z6z0kHtqwIXKv9pB8GUf0jJlG79HeTtlBOIiAnHqEQSO74Lru1WoWb0EBUve&#10;wZV3XsWFV5/HmWcfxsmH7sDxmRNwZMoIHBzdDz8O6oGDfZNwuG8CjvWKx7HusTjdNRIXeUwjtGR1&#10;j0cG79GVuCiCSQwBJQE5CUkoiO+KfIJMXlI8/ya8xIUgLSkUmYnRSE6Mwgn+Fkf6ReLbkaFYNysS&#10;n/62B/41dzyeXjoVM7+YgTtW34+7tz+BB3c8gYe33YsHV0/GU1+PwF+XD8AXK3th31fxSP4sEhUE&#10;F23A6FR0jv3OquWix9ptmd63AZi2Vn8y4BJuzlP/DfYxS+r3vf8GXvgZV88xryuvRsu3+T36LjNN&#10;ZY0D91zCi/YyC36n+nKdmMRcrSKcH2XEFJqbq+mhUI7jzhzPncwUbu2ScHr5yvPifaSDkrm4B9I/&#10;GYa8FXegbMfzcB56H/7k9UAB+1p1qoEWgbIWFSgvylqKTMgglGhZv/qNSjy4+ZoFL9RBKsLoZgeq&#10;JQxQRwVcSlB3mPepIJ2dGk7wQo1M7eg2GpL4jCoTZ6kgPpQgh3r7vOs8dhfuwdcpK/DByXl44+Df&#10;8cKel/Hwpsdx16p7MfWbu3D7Z3fini8fxSs7/4av2e5ztYQXal/Bi6aJ5DMaZ1H6VY/5gFr2KrRI&#10;rIUTEjmNKmp6nLp5GeHlUdgqutWDFxp5rXSlXfKVXWeM/M/h5SrA6LFsrxx/AxOWUy6AcNuVG9qE&#10;dq2DCTzUbopE6pO3ImVwI2RGt0ZJx84oieiCrOgWSOtzC3IeuBH2j9shcCwWyA/j+OsIdzmBpoL2&#10;3lZXWE4F7yjeGsKLQ5ET2kpBktqgtshWEkLqH4NcYM5R8KFCi2c0vdXAzM4oP7baeZ3Jr4G9JfyZ&#10;ben0dsC5uaF5Z+f/h/Cy8eVWTTa/2ubvm15pZUtfEwlfejQ8OYQXlcgXWJC+rPLDapigg0dFVQg0&#10;piiOoTBVwb0FtU5rKbWq75ojL96Ipmg096WboM8QZVbwOe0WTYCpJSTVlF8PN/82mzASLDylbENe&#10;R/iPxsO9NBZX7m+Eo70b4GyfRjgx7HpcuP862Ja1B87GcUxw8DpawlPDG1l7M7+TlMcbZudnOXkz&#10;PZW3soMQTIobcyA1hr+UN9gkI/PHYbuULAV1giqew/MEboFywpMtiR1tJrzOd6mAvyed5LLDClyc&#10;cHrsqFU43sznc3AJXkTmesiO7pI3wAFVEqhGSiAPWwv34+U9b2Hq1/dh3PI7MXbdnRi5ZgpGr52B&#10;8WtnYuKKWZi19lE8u/P3eIuD/pOUb7Al91scKD+KM9UXkOrMQJ6nEOX0bu0BTSvVGC9FNWPctUQa&#10;1ceoS8jV9KzmaLW8z+MlrHilKOSTcEBRlHdA9UBPhRCjVSqm9gfBhuDi83Iw8n0CF5MgxxFroj28&#10;Gt4Qy6B56K2rsJgiMQ4arvLT8F7ZAc/JZXB8+3cUr/k1cqkIij6ehLIFQ2Gb2xtV87rCMS/GTCfZ&#10;53SGkwDjnEt4oVdaa+AlzFKoRsFLOlDBy1MN7kprzbvLi9WW+lq9UcvnJdegpg5oqJDNiiUT2QmC&#10;i+BI3uNPPcj/W1GhLUvYbuXe8Htq+J0SraooXRSK9KVx+HFFT3y8vBf+8EV/PLNsBP60aBIWvTMV&#10;ywkvO8bE42jfzrjSqwvy+kQhs1c0gSUMKT1oOLtHG6ObTaOaHR+HjIQEpCdRuiYhIykJ6YSZK3zu&#10;SrcEJNMoJ3ej9IhHag/+3S0G5wg/Z7tF4UzvBJzoHY8fe8Rhf59u2De0Lw5PGIEL985A6lO/Qv5r&#10;L6L8g7/CtnQOqjZ8jurda+DYvxnVJ3bBl3wAyDoOf/YZVKccQ+Wlo/BmneN4SaUCTTdes7f8HJzZ&#10;h1FydjsKj2+A7dIeOhmn6IikU+kVQTVlNPXkoqhYnkkEt1dx7BXAk3IJrtPH4Tp5GIFTR+A7ug9O&#10;JSVv+RoVX36I4nmvIfutZ5D6wr04eu847J04ELuHdMe3fXktveNwqHcs718cTvLxOQLLxV4EPF7/&#10;5V5JvIcJFMJK9zjes1gDLkYIghnxsbx/fKz7mNSVoJKALP6dmRSB7G5hSO0VYe7/RUW/+NlnB8Th&#10;h+GR2DQxDJ89loQ5b4/BCx9Nxz2f3In7Vz2KF394Hf+6OB9zL3+AN3/4Hf6w4Q689vVQLPqqJ3Z9&#10;EYtzn3dmf2C/0G7sH7AvfxgO79xI9l1FRzTtovwXbUhIr1fLlwkeVuTFgu8guGj/LNcv9le+buCE&#10;7zV/C1yUz6JEeMGLXhe4EFg0PaU9gxa1NI9dC9vxuziOBC4EEo8iMBorBlyszSOdfM45L4pjk+Ay&#10;N4rgogT8GDjqlnlXL+qCqoWhcCyOhv2jeBQvIBh+1Bfpn49D1pr7Ubr3j3BeWAzkbiegnrHA2F9J&#10;Y25NtSu/qlaRYU0JUb+4qYO0KtIAL3WTVgYpl8ToMQWZlcCi6XDlArocdNK0CIGQQ/2l5c3VfI8c&#10;xXLq2pJABfJ8hbjizsQZOlg/lh7G5rwt+Cr1a7x96B08v/NFzFx+LyZ/PQ0TvpmOCat5XD0V41dO&#10;pQ6+AzNXPISXdr6OL1PW4HTtJWhZhb5DK5c0VS8Yt5zD+vBCvUldLydRUW1rap+wFSCsBY7A414M&#10;h/0B2GhPnPZWtHGaJaARV7IuAcZXTjuoHE2VBlHEwtaI9olH2aFSOtMUVX33EwisqAZtsI1wQOjw&#10;V7ShE9kOyIkATiai8pMwXL6nIc4m3YiMsJao6hKOitBQ5HRuhuSY65A8sQFK/taCTkw8HYZwE63x&#10;FbdlG5rzs/g9ag9tunJwvIQSrUTyOhpT7TeCu+Rm2mUCCUHHV0XYIcj4qpXbcrOJAEnEDD4TUZLI&#10;xl4PF+2/eMBWcz3sBl6akzPaoXxTR1z4oEv+7pfa/7oOR/7n/zb+qe3j615pm5OyMgaBjB7w57Xl&#10;TW0CN6nJSQDw1CjXRaBCY69VPYIXrdYhiIj+PLw4N8VT05BwfIvZk8jJhro0HWPARbSoRB4lKBEU&#10;KrTESyElggWfd+lGkfr85QqfEV40f1bGH0XJw3s4gP4VgbTpjXCsawOcT7wVZ3vegDNTrkfpHBLk&#10;D/HwZHHwV7Rie3jzVa+FYOViu2uqCEbaC0nRFFUeLGwBfxGlmD98Gc9Tfg3bpCXUAf4IZpm1iFFT&#10;S6X8gcvj2fZJcDlf4wDaTfcxgx2WfO91o5beg+BFgGDgRYNMNG6InPadzznYmUs5oK6gADvKD+Cl&#10;vX/FpOWzMGbVdIxcPxVDN07EiE1TMGLDVAxZPQmj1k7HlA33Y/aGx/DQ5mfwwq7X8Jf9/8Tik59i&#10;d8F3OFp5Epecqcjn4CxFMSpI9jUBerr+WgMhLjNoBB9WUq6VXyCgobA9HoEIFYbZE0mvm4x5goqB&#10;FL+BLikUU0eDf5vnDcjw+njdvLm8xmq+v5rKRNMKFTROZfSMiizjVnQS/rRd8Jz5ErX730blhqdR&#10;vPQOFC0cgdL5faj4upnKms5F0VSi1vSQmwraQ4UowJAiNV7qXMGLQu0d6K12go+K1js3FJ45oVS6&#10;EkGJFLcU+DUJgos5Bh9flbpw+VXvtZ4huCr1n/+/FzuVv+b60z9NxJ4vu+NDyjNf9MbDy4bgN4vG&#10;4N2/T8DSxwZhw4Q4HBwUQYMbioyekcjoQaPak2DenUIYSaexzUxQDkaCMbSStK4EmMR4wkw8shLi&#10;KHwPYeVK12hjqNN6xiOlGyEokUqLksrPukwjbGCmRwxO907CmYG9cXxwbxweMQBHxw/F0eljceTe&#10;qTj2xD048cKvcPL3z+D8X36Hoo/+AfuqRahYuRiX5v8dx9/7G3K++gLOw98BaefMlBMqCawVl+HL&#10;PQx36h7Yzm9F5cU9qEk/TiXIPlBdZPYa8jpVrK6UCozAn3kRjh/2oGjVV8hbsghZcz5E7px/If3d&#10;t3D2td/i8DP34cADE/DjnUPxw5Q+ODyuOw4PT8ARQsSxXrE4zes4x/t0gXKegHaJ15fWPZ73IdGS&#10;7rpPcUgltKQSAPXYiMAlSZAiGIzn34lIJbxkJHRFHkEwJ4mf0y2C8BOF872jcb5PHC70iiMAxmL/&#10;wEhsGxWBrx/pgY//OhFvLn4QT372EH6z/rf4JHkpDrgP4YSfhjH3S7y36xm8tnQ05n3eF9uXJeLS&#10;skhUfBxGo0/QfY+w8h6h4oNowkAE7CbhvN1VkLCAnH2Sfd+qw1K/P/68Twaf03lBULemeK4m45ro&#10;C8+pBy8uA0otKXXRHk1f8Tt9HxKo6EyYaAudBCefryG81MzpgpoPo0zZA5dqNfFYox2hF0XC8XEk&#10;qj+OgTZyLSDUlCzuh+LPxqBiwwOo/uFPsJ+eD2faSvi0O7iD4OLNM06PlRauuLEiJiozYU1fW5Fd&#10;PidRxJc6yixxlp4SGhjIUURDq+io59x2OFzV1HcOkxvoQLWJsihfMCeQj4u1Kfix4ig25GzDR2eW&#10;4a19/8QL217G4xufxn0bH8GdG+7F+DXTMGrNJAxfNwHDNk3EyA23Y9S62zF69WTcue5evPz961ie&#10;uQHnPCn83ArqWAumrDIDohbLOVS+iyk8KnghSBl4oZioNR1cGhvKQfg878Necxcqq7qipropXErS&#10;NYXcCAkCgArayVI67LRJ/iKV96fty2oNX0Yb+DMIJmkhCGTymMW/s+nU5zSltDS1z5AdTp0bDZxL&#10;BHYkofLtMFyZdBvORN6M9JBWsIVGwh4agZJOrXAl7AZcHNoAeS81g28V4eV4nCloh8xIfl4IYZPf&#10;kdua39+KUNMe/vx28BZ2hL8gDP5c9pfc9qY+DIpawV9yG5xFN6K2jLa+Qvse3oJahyItBBbCWICC&#10;ujo2tbTxdsf1sFHsDtpXRxO2uSMcGyNw6d2Qqm3Pt35n+3NRTetw5H/2b8NL7R5e+3L77DOfRcCf&#10;2ptKqgPhohmcZYIXwofzFjbuegMvVjYyb7ooS4m2JDAff5BAdQv+GC0JN7wx2oNIc2g2JfNYEQ6t&#10;Z1fBO7ME2qaNmxoSXBryghvC7SRh2kV9/B4t2bKr8FyY2VzKtSoEtlc6IHtCU1xIuAFZcc2RktQQ&#10;l8fejPK3OgHbuyNwOQ7+Qj7WFgKq3meK6t2AWn6nu6oR28kfnDASKKEUt4SPIOMnzXrKSY0CKJN3&#10;w7byukTDphqgqNYWTXgZDY/zZQ7AzTT49EADJH96BlrWrEqgZrWRqCUYVjREzj85AFXwqCJgRzqH&#10;wLdVh/DH/W9iwtd3cZDMwPCN0zBky+0Ysm0yBm2ZiP6bJmAQB9LwTZMxYu1kjPz6dkxcPhv3rP0V&#10;ntv2Ev528D0sPP0pvkldj92F+3DEcQKXvclmpVIxCb+8blpJM73BkKzaaZIjNf1DkNEyP7Ux2E5F&#10;aTTFZZZim8i+la8jCWbTWxn7FA5QDV5Tf4OqyIie43eZomCKyij3waa8ikPwpW6A/fA8lO54GfnL&#10;70bBx2NQtrAvbNqFeI6SeJXMSK/vI3qlWplhIilKChTE1CUMUnGasutzoggxUVS0VM70YFUYT4pb&#10;StrsJSN4kSI3yrwOXn4CLtfkp8YgKEGj8Euv/bv8PBlYe9WULozB5U+7YfvXPfHuN73w+Je9MHtZ&#10;fzz50Ui8+e5YfPrcUGyc0QP7h0XhdK9wpHQl7Mh4JkabqaJ0GtqsrgIUwktXC1quJNHg8igDHDTC&#10;WRRFaIyxJryk8HEyQSaZn5fanZ+lyEOveFymkb/QlUaZUHS2RyJOUo5QDvVMxAECzZ4+3bBzQC/s&#10;HjEQe8eNxKHbR+PyQzOR8/RDuPKUVutMx567ZuDEM88QNt6Da/Na+AQxqSf4+xJk8o6S5ffDe2E7&#10;qk5sRtnRrXBdOszn9funWNNRKg538TCqdq1Fygdv4+RvnsGJhx7GiXsewKkHHsDRe2fhu8ljsW1E&#10;H2wblIDdA2Pwff8oHOwfg6N9Y3FGMNFD1xJvIk6CE3N9lEzeq8yuibwficjma7o3ghXdR4mJuFD0&#10;vCTbRF4sKMxM7IbsOE0j8TXenyu8h5cJkhc09ZQQhVM9Y3BoWBL2TuuNLc+Mx7p//gofLXsZ76x7&#10;HQv3z8O+ou/okKQgi3KkfCeW7P8z/vLlDMz9dDi2f94HKcuS4PgsnmAeBu8H7MsfRJgChvZ5BJpF&#10;2k6izU/gxWzMqE0KTZ/6udTve//+utWvBSDB1USK7giE+LqB+jqIMdKeY6ODiW4qGVfw4p2rqA/7&#10;tCkqxzYs4t8EE+/8KAQIJz62S+NQ+WrOJeGo+jgWRYvikENHJHPhIBR8eQdKNz6P2qMf0rhqiuhb&#10;6oDjVCaqb5JDXVNBnVFDx8nEVQzC6JFZvuxT4cVqy/BTX7pVRE6qlHpHj7VcXgUWja5FDWr5OXY6&#10;Tjbt+M3/yvlfCZ24LF82jjtOY1fht1iZsQ4Lz36C13/4O57b/RLuX/cEplGPTvzmToxfNQNjNhBc&#10;tkzFsG23Y/C2CRi4gzp3O3XupkkYuWYi7lg7G3/+8S1sLNqJVF8mSgI2xVTYRupE6lMLWoLwIidR&#10;ulBwo6jRNXjxeqgTvYo47SO8/BM1NTNQVZVAe0qIlE1SLgsdf9TQ3tBmeQtugTOdx+RWCJwNReBk&#10;FPxHqfsORQEHY4DDBI3DkcCxUOBkFx4pJ/j3ST5/pAewuxd8y7rD9mIEMke2QkpYc+S3p27qFAtH&#10;pxhUh4QhL/Q2pPW/Efm/ak5HkMCzuRtwoA8hpidwmo9PJ/ExYeZoLL+Lj4925d+UY3ztBI/n+Hwy&#10;QSc9xKzydeXRfpfeZFI+XDWa8bjRRGwEL36ygwBGsytK3bCTHco1feRsRI64jfaB42BDNA6+1sG9&#10;/dnWX259uvn/vEid/hl4eYnw8lEkPJcILwUd+OVNCBLXw21WF91CI34DoaUBYUTCxpGmDLwoxEU4&#10;8Nt400vaERJIZWVNSd5WBMMisAaEFmu5lMlmtmvPolvN3kWOWv5orhvg5sUrYcippdJVLagAabhO&#10;hsP2YUtk3tcQ6YMaIyX6NuRFdUB6dHOkDm6Ikt/yJi7njT3ZnQSqBKQ2VJqNOXgURbnR3FTNCfp0&#10;s7R6itfkK2/CG6ow2K0GbgRnii6ZZd81vEYlPxl4EUxFELCGwVPzAuBZxx6bTBNfZYy2W4lmPlV4&#10;5EgjmbP31oMXhRe9Gp6o4oDLRhF+cBzD6wffNpGX0WvuwIjNd2Dw9qkcPJPRb9tE9N4+Dr13jEV/&#10;LcPcMhaDN43H8PWTMWnjLMxYdx+mfDULs1f9Ck9v+z1e++FtzL/4MdYUbMS+ygM4SQ8n1ZuB/EAB&#10;ynzFsPsq6cnUmLljaw5WtVzYOLe0AsXD0ccmK0dGCz2CT5lNHClX68rweRMmpZi3mHNABcQjReXZ&#10;g+XpBXJmLxmXSrDnIlBxHp6cvahNXo6qQ/9E1bbnUPn1HSj/eDhK53VDGZV5JZW2QtEuwotrkRQr&#10;PUIpc4W0CSqeDwmPH8TyGAvvnHgq3Hh6qHGWoqYyV3G74H4q1xT5/1l+agz+c7m6dHuBinHRA/0o&#10;CZe+6IMtK/vhrdW98ciKfpi9YjAe/3wk/jpvEj75w1hsfGAA9o5OwMn+mvKhEZaBjY8xRjSfhjU7&#10;PtZEXWSUZazTaKCvJFnRAwteZIyDkQXLoAteJIq4pPfieZTM3vFI7xFDyI9AckIkwYbndKfx79kD&#10;l3t2xfnuSTjToyuOd0vCyd69cKbfQBOdOTegDz2zfjg5qBcOEGx+GD0CB6dMxsGZM5Hy8gsomvce&#10;Kld+Dt/eDfD9sB6+H9ehds8yVG//DLkr5qFy6xdUetupTHfy9S3w7VmFqhULkfbWSzj8wAzsGzsc&#10;h4YMwfFBQ3F2xEicGjYERwf1xeEB3XCor6bUYnFqYDzO903AxZ6Eih5JyGAbsxISkJuYyPvEe0TQ&#10;y+G9yCHY5RLycvh8LgFPfysqVV9+Di/mse5vIgEmjuATb8GPzsvulYQrvDdn4iMJL4m4MH0ksl9+&#10;CFlLXselDfNxcP/X2Ht2Mw5n7kWm/RLK6DQUIQdnSw9i9YkleH/Nk1j4xXRs/2wELn3SG46PEuAj&#10;0IKG3z/XKv7mYL9xLGnHPq9pnCC8CNYjCS9hpu/XBxNL6ve7/+o1gY8KySkCE8x7kdR/L/s/xUOn&#10;QRFM35xwBAy8WFHPGkKLfUk02x0D1+IY+BbQuJlzqGMVFZrXCRXzOqJ4cSzyPuqL4q8no2TTk6j5&#10;8V24zq2CO/t76l1CrT2VCiKHSrCQ+qCM+qPa6AZFhaUr5PqY0p0CGoKI6gEpH096RrpIQWzpUY/g&#10;xU1woZ51asUPQaVayBIo5X3PQ7Y/E+dqz+Nw+SHsyNuJj85/hte/fRO/2fF7PLLlacza9AimrrsH&#10;E9fOxPi1MzB2vSokT8SgjeMxiNAyYAf17O5x6LdnHPpuGUN9O45O43jCy1148/DfsLv8W+RQn5ZT&#10;32s/Jao9C154tBw671V4oYb8CbzIYdRy7oAvjbKdevYvcNbcjuqqWLgqW8Fla0xbQ8ea9sZXQ0ee&#10;9tKV3ggVB29B2Y6mKF3RjroyCjVfJcK1tBv8n/eA97Pu8H3eFd4v4uD6IgKOpV3gWEY9+GUM/J8l&#10;ETa7wfFaHIpnhyK3XycURISinNDibNcdjjbxcLSNhC20A/K6NkXuxKaofpaw+o8o6t1EOJd1hf2L&#10;JH5uInxLE+H/NBGez7rB+3k3eD7n40/5nUujYF/eBSVrW6NwWzOUH2wCezLtddENcNL5d9qt4rUg&#10;kJl8UsKLIi9em6rl34Aa8oKmjVyu28xMiC85hLokEnt/386z7ZlWy7/7j+Hl1c4Pr/t9SHYyb47/&#10;Un+rom1JUwMTfpKSjHyAcGFlHksseDEVayvZkIpmNPYEjpLWJrKB4iYA4QUlN/Coi+B7CAgBB4/8&#10;wfTDOWtvRBWhxea+DtWuBqjhaw5epJ3f6S7lZ2XSg/i+CwpfbYrzY65DclITXAlrjbzOXZDWuQ2S&#10;ezdBzoOtUUmvBgd6IJASg0BOB353c4IS4YRtVPXfGoeWc98AT6VEy6FvMVNeLlKg+U7lxzhJhLUU&#10;lyIwt/GGE34qCDoVoexsg1DreIaWeiVH1Tl2VHoSyobnoLoaeeGQ5Oi7lsylo6Zs6F8ogUxrh444&#10;T+KtI+9i8opZGLVmOoZqyeWOaRhE6b/9dsLLePTZOQF9CDB9t43BoJ2El51TMGLjRIxdOxmjV03G&#10;uFV34vbVszF706/wyLZn8MJ3f8CbB/+OBacWYVvRDhyrPo4M7xUU+fNgCxRzsJfTW6liW7UZHZHD&#10;1FOnhlDypJZWO6lKagkmJBKPnha4WFdjgUs9eOFQFe8YcFE9BS1LrOHANSW1vbVm3lq1F0wlVHpK&#10;JFeenEmFdgqB3B0IULn4D7wJ96anUPnVZBQv6IeSeV1Rpt1mqTBrliifpCNcVJJmLp7g4vmAA6dO&#10;vHOTqHgTqZy1O22EAQd5i0qKFLxoczijpKlofw4s9eXnCv0/kSC46Dur+XclFXrhJz1w9usBWLmi&#10;L15d2RP3rRmImWuG4bGvx+JPCyZi8RuTsOrRIdg2PgmHBsThfO9EE1VRpKWwazcUJ3UzUxmZhBlN&#10;H2kaSZCSToObQfgIgotE0HOFz5vIjCIH3RWFIdQQXNJ7RhNcopDVNYpGOgLp8RQlrfJzMxMV1UlE&#10;ZjfCEb83lYY/Pak7Urv1REpCElLi43GZRv9cQjRO0Ngf7UmA6dMXu3v3xIGRw3H0zik4+ejduPjC&#10;Y0j+4zO4+PuncObFB3DyhXtw4PGpOPfywyh+7w/Ie/t3SH7lKaS+8CAuPn4Xjkwbge8Hd8UPvWNx&#10;QmDQuzsu9eyG04S2M/ye8wQH5bCcUc5JnwQDLZoOyiag5cbx3sbFoSAm1kg+ryWPkJfPaxHw5RE+&#10;8njMFaAI/oLCz7XyWoJS9xyvW1NIGQkEF973bF53Nj8/n+3JILyc43vP9e+FnEdnwbPoLQT2rqRD&#10;tw+2wjMotaejxJEOu7vAGNNKjutk2wV8m7IJn+/5O5ateQLffj0D5z8ZhLIFNDzzouGbT+95niKL&#10;nWFf2IGA0Jqg0JJ9XVM5mr7RlGgUjxJrKvWXAUXyS89ZYlXDtXZ6NgBTJ655isgIniwRKKkatCKa&#10;gQ/DTRXgGkJTFd9XvpDOIqHFsUBTRlF0HAhe76t9Yagm5JQQ0vM/7Y/CFdNQsfsFQssSBLT02XaJ&#10;diIPKkLodVfQUbJR/2mjTRpwr4PPO2nQFaGVFqFe1BQQnSuvKVYoiNHUkVGh8MmhcmuqWtNE0p42&#10;4kMh73aOgcUsbyrO1ZzEnsIdWHp+Kd7Z/zbe+P4NPLvtRdy7+lFMW3GvySkcsWIqhq+egpHrpmL0&#10;5ikYtWUKhhBc+q0fjd4bRqDPtlEYsIc6d/dY9Nw8ivAyFmPWT8Kda2fhLerUvbZ9yPHno9K0UdND&#10;QhQ6qNKN1HvWCiNpRD0neFGk22UiStrx3Oej/vNpa4B18Ln+SFszlvASjVo6+Zo2Eri4nEq6vQWg&#10;7XReaoS8DQ1waV4DHP/9dTj86I04/XATXH6wDVLvbo0r97VH+oMdcOWBVki57zYk398Yl+9vRGmC&#10;jPubI+feNsic0hYZg9sQ8juiKDQMlSF09tr1hKMlAaVNHOydIlAQ1or6pTFyR7VE/p3NkPdgK6Q9&#10;3ByXHmyKlHubIP3upsi6pyWyZrdB1r2tkXlfS6TccxsuPngrzj57E0788TqcZBuvrG+A0lPXozrv&#10;OtTYrqPdvo4Ao3xYAQttvQCGomCFh0dP1Y2wazNnwou7/DZyRihKvgjFnt+09Gx+osny/zjysvW1&#10;iIe3/Tma8ELaOtcXyA+BNm7yqeYJ4aVG1XUJK1p+HMx2tiIvN5lpI2+VVanPXd7IiliYqRvCS/nN&#10;RvxlimgocqNM6ptMxnGN4yaCw42oJo0pudalpB/l2fDH9eV1As6QUtdGoPDp5jjX50YkR7VERhfC&#10;TGcq85AQXE5qjitTmqDgjx0R2NETOE/wSg8DCpV8pKXOpMEq3ljlvWjqS9EUtslXqQJBN5tcm1pC&#10;jNNBYLJfB4dDG06SHKubs61KmhK8UFFU9SO8PEFX4Ct21tPsq/QmCC9eGmgljVm7jMplEI2zU9fB&#10;C08wnVqVdlVH9zS9hH8c+xemLr8Lo1ZOwbBN0wy8DN4+Hf23TUZvegN9dk5C310T0X8HPYPtE/j8&#10;OAzYOBZD1o/DuG3TMXojB+KGGRizZhrGr56BKavvwt3rHsBjW3+Nvxx5G58kf46tRdtwpOogLrhO&#10;IcOvOdsclPuLUOO30fNRjo5Lbo2RQC0HG4HG46IvpJAt26+aL6bui6BF10KRJ6SwqbVtgZYh6rrM&#10;wkZoLx3VWzDhUikk/q0l3aoRY5bgagfrSg5i7SCcvh7+UwtRvfsPKF55H/I/m4DcRYNRtKQPFWMC&#10;Khdpi/xIKvoouOfFwv1hPMGlTubGwW2K3kWhdiHhhZ5iDeFF4qgDCeNt/lfwwtevGYZ/V/7/t3IV&#10;XCiqc1G9sAvKCC+5n/XCsa8GYNmKfvjd1z1x5/J+mLpyOB76ajxeXjwVc96ehqVPDsfK27thx8A4&#10;/NgjHmdpVJWHUZBIeIlLpKGOR3pCzDVwocjoZikyIEmK5t/RdTBjGWVNlVzpGkMAiUYqoSWlewTf&#10;H8bXKPFdkBUfjuzYCGRGhyErOpLfEUNI4ntjCTex0ciJT6QkISeKMBCbgEJCQS6N/JXYWFyIjSdg&#10;JBFiuuFI72442LsrfuzfAwcH98L+QT3w/YDu2N0vFrv7R2IP5eiEXrhw5zCcmDQQ+4cRVgbE48gg&#10;Sr8oHO8TjXMEq2RCSgZhJYPXlRwTjstsm/JXFD260DUalwRubJ9gq4DH4vg4lBBaSmL4OFZ/x6CI&#10;90iv5bGtApcgvCiCFRSBioGVuvukKbpMvk/PKYqVaqJaStxNQq5gJi4al+OjcZaff2ZQH2Q+dT/c&#10;yz4ATu+kTrlA0M9n/7ZRR5TS6KhSsNLxa1BUW4jzRSew/+Ia/HD4fZze9jRSv5yIkgU9UTWHnq8p&#10;2NiFkNuR4NIeNR+1Jri0ZF9qZRLSBQaCFzdF+StKCLc2AQ3KtT73c3gxsHL19WvnW5EYgYumWPm5&#10;ZuuOGCNetknTsD4BDL9bybr2+R0JL9o0MQzlhK1Knlc9JwE1cxPgnJfE13ugfFFvFHw+HAUb7kHF&#10;vj+h9uJn8BZ+B1RdpGOn+1FDHUF9QuiQjvHTmRG4gEcjqt6tmj4CGEVgCCzKc5H+qKXhV1UUoYCS&#10;dV00/i4zCV6O4kAWsr2XcMl9EsdrDmJP8XYsvfAp3vrhTTy79Vncv+oBzFx5D6avvR9TN9yLMetm&#10;YtiaqRi8dgqGbpiC4QSXoZsnYviWSRiyaTwGElL6bhyJPltGod+u8ei7ZywGUtcO30IHcc1E3LVm&#10;Nv5x+J84UHkIBXQAqwgvHjqiZJerAGP0PK9VLp0FL9KP1+BF2xb4fIo8neY9+Ibw9iJtyCg4KiMJ&#10;L80JL7SZtH9e2j7ZIpQ2hze1MSq/bYLsj2/C8Rca4NtpDbBnRAMc6N8AB3tch6M9bsbx7pQefL37&#10;jZQbcKLbDTjd7Uac5/OXexBk6OBfjmiKzNCOKA2NRlXnRNhbd0dNm+5wdegGZ6dY2LqEIi+8FTJi&#10;mtNBaIjUPo1xttctOMXPOZN0I84mUhJuwPnE23C2WyOc7tsIxwbeiB9Gsi0zG+CHJwlX7zdA3tZb&#10;UHmuIVwltPuORrw+1X67ER6Ci6fCgpcgwAhelJLhrL0ZLuW8lDVF4FI4Cj/rjJ3PN/Vs/PX/A3jZ&#10;+Vr0g9v/HJV5/AMq5KOJ8Od2AMpaIVB1G3yOxlfhxVTKE7iIroxoabQafTNBgI2z32jAxKuM6Urt&#10;N9SEVN6CINMM/uKm8JU0ZcNbEAos8aqeSsVtJvfEr+qAxSFUFFGgSwjs7wPPJ1Ts97fAxaSGyIwI&#10;QV6XWFSE9kZuCBVNbEtcGnIzMp9oBbemjk4QulL4PrP8qwMBSjktDXkzG5lpokDJbfx8KzqE0raE&#10;qnbw21qbNrjYXrNUW+TINltVgfk+Wzs4q/nj1zxEPvmUHfYku2kJO6WM9c/hReAigOEpZo5FVp+G&#10;nnSupN3TtRfx7rEPcOfK2RizioNq42Qr32XnFPTbcTt6adpo1wT023M7PYIp6EuY6bpxBPpvJcBw&#10;wPVbPwYDN07EUHoQwzZMwtB1t2MMQeb2DXdh6vrZuHPjA3iYEPP7fX/GP468g08ufYIdJdtx1ncW&#10;Wcg0c8OqKmnnf7XK+jewoSklXotXng8Hn1cQQ/gg2Eh0bcqwF4wp+dfkzvCaNGRdJBpdm5seiNm7&#10;yXgiSrzTBmdWqW4PvSqflty6SyhpBMOTCBTvgTv5SziPvIeyrb9B1pezkfHJRKQvHISixX1RsbgH&#10;lWgivcF4uAQscwgxVLbyTL3zqWylnAkMDsKLY3EY7IsskFAVXgteNIdvLbn+Obj81Ku1DIAlCrFL&#10;6j/3yyLjIFAy30mpJDyVLiFgfNYThwgvH3/TD89/3QezVg/BjHUT8ODKqfjd5zPxwbx78ekrU/DV&#10;7P5YOyoJO/sn4ASN6MWEBOTHd0VhjKIM8UijUVcui/JaBCkCl5xEQgZF8GIBTB3MyDjTIMswX+ku&#10;eIkkvITRMIcik5KT2AX5CeGEoyjkxfIYE40iGukiGuic6HBKJPLiYimEAB5z+HxuUhSyukXy+6Pr&#10;IjvdCBw9cElRCbZHK5pO8jNP8rzTbOeZbhE4ldQZZ3uE4FL/CFwaFIWLA2JxprdyR8JxlnKxdzjS&#10;+kQho3uUdR3xkcgnqOiYRcklSGQRJNIIHfpOrbJSBCo/wWpvCSGrKIbQQinm44K4KN4ztpvnWVNG&#10;mka6BizWfbHuj8RAHu9RRmIMvyfW3Ntktt1U1k0k/BCCsgh1l9kW5bwcG9ATpx+6A8Uf/R2uk4SX&#10;omSY3ai9taC3Qz1YTadOfb2W/bwapc5clDjOo6J4B8qO/R2F9N5LF/dH+Zw4VGp13bwQVC3siOrF&#10;7Qy81C5sDs/8lqbui+BFUCHIUK7KT8HFgpGg/Bu4SMxr7I+LOvCo/C+dw7Fg4EXgwvHDceRlWyS+&#10;D2MNvHjYLk1Z6TOv1mvh40rCS9WCruzb/VC1ZAgqPiKwLBqJwmUzUEYwqz71Hrw5a2iU6Iy40nlP&#10;yqn7pEOoMxRtlqOjyLOPOtEUIOQ902pGt1Y0uvkiQYC6UmrTlP2hqnQQCqoJM5pir+T9rOJ/FSil&#10;zirAZc8ZHKjYg29SluFfR9/Fn777E57a9BTuJaxMX3MXJq2bjrGrJ2PEeunFKei/fhL6baQO3XI7&#10;Bm++3eQRDiS86Dho8wRLtk2iczgJfbaONxCj3MMxW6dg/NqpHLf34+2D72JfxUHk0+mrZJvkyJFa&#10;6vQ7dSLbrxj1fw0vWg6eS915lPIFHcTnadyHo6aSTldVE2NvVIU2UH2j2XrHrILNpX083Qaeb9tT&#10;n7RA8m9uxlECzNFh1+F4rxtxLqkxLhAoLie2QEpcC6RGt0R6ZGtkUHLCLMnq0hY5nTrQjEaiOqwr&#10;7J26wdaa8Nme4NK+K6rbEUq7xKA8PAK5XdojO6wtsiPaIzOSj6M6ID+yI3LC2yOLz12Jon1NaIqz&#10;fRri2GC2Y0oDnH/2euS82wRlG9nOk53gz6ENrWzBn5d23dkIAXKAVk15TZrIdbT9ZIZyRWIUkbmF&#10;XUEBCk0rNTfwkvdJe+z9fav/Z/Cy/Y2ocbteDz+c+nUiPMeS4MvsSABowZvbBD47b7aWT9nZEOW6&#10;aHlx1Q0EF0odbWmrgFrtMu1i45w6tyGNfzMEygkJRR0QyO0IX0YneK90ovcdajKkVRnXnxPC15T8&#10;w9fT+PyVeOByL+DoAGD9ENT+PRH5t7ekF9gEheFhKOsch6qwXsjvEonLkS1xru8NSL+3Gao5QPFt&#10;byvhKCUagcwuJms6kNuS0srKos7md/N5rWDClRg+5nvyIti+jmxnK8LObQjYrLwYf4Xg5VbCT0vU&#10;2GJhr7oLbs88kvdhdtN8Hq3y+WaahMZaOS/a8VZELjpX1EU79+qxNmfUbO0p52W8d2IeZq99EONX&#10;T8NoDjAljQ0huPTbOQG9thFedk5E3923o8/O29GdA6vHFg6urRx026dwME7E4O2TMWxXXaLvJr5/&#10;41SMlKyjEIjGrJiOaWvuxn0bHsGvd/4Gfzn8d3ya/AU2523FkerjuORJNTP1pgAe26SNx2oFHGyj&#10;2ZlaHgYHqgEWDx9r2TW1jJ8g46P4CTnWAObrvBNaseSlpxXc6Ey7a5sCfRKep881u2hzMHv9xVRq&#10;WYSYZN7nQ7yNW+E59ymqD7yNkm0vIfPLu5G1ZByKqTBL53dHFeFFCYha0umd25HKtj0ft6W04fPt&#10;CRChVLrhqF7IowEYKW15uUpe/Fn0xSj9oARXdFhGwEpuDMKLHv+SKCxvnatl0ibPxuTadKZR0l42&#10;gpdeBl4++WYAfvfVQMxaPgzTVozHQ1Swf1zzKD5f/SJ2LP0dvv/Hozj47B04fudYnB08gGCu5NGu&#10;yI9JRA4hQst702lUZWQl2TTguRQZ/SxFD/icIgiCFuV/ZNEgKxqTRqhI7R5BgxyGtK5dkN01DKpj&#10;UpAYgSLCS3F8FEoIKAKXglgqLyOEGhr5fAJDpoy5qcQZggtdOyGZIJTaU9NQSUghYF0hJKSybald&#10;aeTjIpDKNmV2Izx0Zzu6RhCWrO+90i0UaVpJpaThHgQZ/p3aPRyqaZMdH4r8qDAUR0ehiNdSwPbn&#10;x0cTHggf8WwDgcQsEeff6Wyv4CY3nkqOxzydp6gRz8nhUdGhHE27CXzYriyC1S8l62rqSCIQzGDb&#10;9XwaH2srAEFMJh/n6R4SWpL5+kUVuJs8GhkvPQX76oXwXaSRLsukcrZxTNMYO700PG54JB5NDLvh&#10;9JVwPKhswI/s03NQuekh2D5mP56XSIAJRxWBupJ9tHoRnaFFreGe3xy+eS0pHdi3IwgvsSY6oqrT&#10;6ptmKf4viLWZIvsg5SfgQvhwEIwci9ugRt+hz+A4sCIvirbEwi9o+TCGRzoBBBf3HI4LQpWmamsW&#10;tiWwtOGYa8+2RqBygTZe1d5l41G0fDZK1j0Jx4G/wZe8DIGiXbzOUwQSjuVABZWAogxWpNZNvafU&#10;OgGMnDirhASNOcFFu5mbrUcUlVHUhTqiyh2AnedW0iGqoJ4oDNiQ6S9ACj/7mO0MtufvwRfJ3+D9&#10;Y/Pw2+0v477VD2PminswdeVdmLB2OsZvmY5x26diyMYJGLhlAnUk9egm6lHqTU3FD9o1GYN3TEZ/&#10;6tm+myaYRREDt0wyzw2kTu1LkOm3aQwdwkkYs5Hwsmoa7l71IN478iGO8hoLAiUGXlRsUQpPEWhL&#10;PwpeFCvSJLseC16oC+nAaVWVP6Bd0LP5HvYd76c02k/TsR9KeKFuqqZTbTY8tpZJQzVRtMtyPmHm&#10;SnPgTHv491DHfB6Cgj+1Rtq9TXFyyHV0HG4muNxG09UcGRGtUBAVgvKoCFSERaKiYyjKO4ajsnMM&#10;SjsR9jvFwdYlCZUdE1DaJga2DgmwtYtFeasoVHeKR3VoAoo6RaCQkJPfmc5AKF/rkoDKEOqJkC7I&#10;Cw1BZlwzjl1C00h+910NkP77m1D5OfvsrvbAKdrNjAj2hXZwVzSDU/mjWjVFGNOCHgGMWaRjU+RF&#10;AENgUQ2ZmpuslcR8Dy5EIn1BC2x99kbXhmcafrH6+Vu71OHI/+zfhjdCm+98Lezv+Vu7l/iOJphl&#10;TAplBQgu7koCjFYJaak0v1iNMsu7NJdloi7aXdrKG3E5tfSZjS9vBBdJ0pVCg3MyDL4fY+Db15WA&#10;0Q3Y1d2SPT2A7xKBvYSlA4kI6PUD/YHvhyGwdjh87/dF5ZNUvAPbIiuyOUo703vpEIUq3ugigkxq&#10;aGuc6sqbensT2F4mrHzBz9vMz/uWYHKAAHOgEz+TwHIgDPiBoLKfn7+PYLS/D4Xn7u+GwI8J9Kyo&#10;DC7TG8psgkBhC3PdWg2lm+0tb4bacnr4tslwu95lz93HbprBzqqNtyhelYHWPK4mUxR5qDPuHMSm&#10;o6tD+z0ooz+hmgFzTi7BA5uewOR1d2LcJnoKmydhqAYZpf+2iRiwg54DB2PvbdPQZ8cM9N06Hf0o&#10;A7ZJptFjmIJBWzn4JASYQQqF0rsYtpmex+apGL6BELNhGsatvRPTNt2HezY/hse2/gYv7HgVH55Y&#10;iBWZ67C3/ChO11zGFXc2cql0y+Dg1dTAacK4HrjpMWllkp/g4qc3pe0CtOGfqvNqbxzVeteuvrw4&#10;XruVmKxS3Np7xMPnzO7AXmuLhFrCnK5fuwe7CHsuVdXkfVMWfsB+juCouiLbaSC+gu27v6Ns/W9Q&#10;9uVdKFo8BCXzkggG9BwXEC4XtoZ/QSsqe4LofD6e34bPU3EvYH9YQE+RSlwK3Nr5VqstLDD59y0C&#10;+NjUxqj/XBBc/jt44XuuLrW2lpYKisyeRkpi/LQnjizrj6Vf9MMfvx6Ch7+ZgAdXz8Yfvv0tPjr6&#10;T/x4bhnSTq1E/v7PUf7FP5D/4uO4OHk8LvbqTcPdDQUEmOz4BMvw0ugq8iBwyauDl2zCi8BF00mZ&#10;yo1JsKIuJhLTNYqGOZKvWZCQSZjIUg2ThAi+P8pAgolW0Ojn01DnKvrB13JorLNpwFXQ7YoSfHtE&#10;4DIBJKV7FxPF0eolRYEykhLNFEuKplpU/I1t1NRMQXwc20a4SIwkXEXxO6MJDzFIVSRI0z+EG63k&#10;SWP71B61pYgAVRqbaN6br/crP4Xt0hSWoh+6bkVgtAorPcm6rvQkCr/TLBlnOyRKataKo2y2J6s7&#10;IaQb38fvDIqm3IKJzuZ+CvrM0YKZTAM0amckn4tARs9oXOoVjXODuiHznikof+dV+Ld9bYrnoSqb&#10;Y8JmVr4EXOz3VezrDnreHA4CepevmH36MlC+G76T/4RzyyM0PsMIAV1RMT8aVYuiUbkkykwzuth3&#10;ffPVl1vXwYvyTgQvMbAKw1n9UmASjO5dA5cgvNQ9Zl8WfDgXdoBjUds6eGl7FWBM3zV5LuHw8Xu0&#10;wshPsFd1a0UwXVpZtJjjgeOrakFr2Ba0Z5sjzarAgiWTULDiUZR/+xc4T38Mf8EOOrPHgFpep6aC&#10;fdR/ftXyqa0b45puFrzIoeHLEq105D3zuO0EAOUIaqWmg/rBjkrqkjKPH2WEggK/E2neYpyqTcP+&#10;ytNYm7MbH576FL/b81c8uP45zFz1GKavuB8TV92N8WvvwugN0zF8E3UnIWUwnT7lB/bdQdk+AX0o&#10;fbdP5HGSkb5yDrcSYLYQWLZM4fnTMJC6csBmHrcQfPj8qE1TMW79DNy+aoYBpIWnPsYFfwqUrltJ&#10;qHK7pQv1WyuiVOfc8XntAafJLjOVZHxWwSz7CDUqAoQ73wEE3EvgcT6OWvtAwktns3+egRetutU2&#10;OAZgbqKRv5E3oiGd+qYIXCYgHImGf208qt6hrXukEc6PuQkXet1M3/wWpIXehtxwgmZkHDyh3VDT&#10;Lg72VjFwdCQsE1yKQmJQHBqDks4RKO1I6RSF0g4xKCPIODokwdGZ/ZIQU9ieOqAjHZiQeL4vgfaV&#10;QNOhFbIimiG9161IHn0dUh+9HgX/aIiata0ROBoCXFYAgnyQ3w6B4hbwlN2G2rKGcBHClFeq+jXB&#10;asBmx2ktwCnjdRJwBDZu1XorawT/cToxy8Lx458b2r5+uvHfVv22QcM6HPmf//v2z+Fjj38eebx6&#10;X/eA/0ooabClKSZjCupoOkVTRnbValFpf60IutlMG+k1bW7ocV4PU6649HrYU29E3r4bcHn5zTg/&#10;hzf+L02R+Wp75P++I4pf6Iii5zug4JnWKHqmJSp/1xoFr7RE7iutkP2ndsh6pTPyfktoeTAc+WPa&#10;ojCJr4e3QXmHENhadUFl+3D+KF14/5rjUtSNyBzQBPnT2qD48bYo/l0bFL3aCqWv8z1/aoLCV5qh&#10;hJ9b+se2KHiRn/VSB5Ty8/P/3AYZf2qFlDda4NK/bkPaNzej7PAtqE27Be5CRV0EaryeikaoLe0I&#10;e/k4GvC/s/d+S3hJY+csNx1Ue8Zow7n68KKpFXVyj7tumoWvV/Hcy7Up+OjcZ3hy+3O4Y9PdmECv&#10;YeTWKRixS3kvUzCQQDKQg2wgB1f/rdMIKzMIMncSau6oAxgLXgZy0CryIoAZRI9CMnirllxP5XEq&#10;+m24HQMpw9ZPw+i1d2DK2vtw15qH8ejG5/DCzlfxt0Nz8enFb7ClYA8O2U/hkj+TPmMhVIypgpCl&#10;XVartb+NXx6Em0qbg9dUtbTgRaW6tQeSmRoz3ggHrpkyo/KSIifsaPWRth9Q5MWaXtI0Ep/jQOer&#10;/FzViSlCoCaDA/ciUHIEvitb4Dv9Gap2/RF5X85E1kdDUbC4O6o+iqVSJoRQIXsWc1AvaY/AIoLD&#10;vM6oer+L2QyyRlVAF0ZSWUfzeSUmWhGX4P5DemzthmtFYYzUnROs/2LVgAkCzb+LVU9DUR0aGP5d&#10;Y2BJXi89nsUxyPu4G45/3hdfLu2Pt5aPxmvbH8F7p/6OVXlrcahqPwodZ1BrOw9v9iEEflgP+wdv&#10;IvWe6TjTpyeNtbWSRnkeVwgaMrCa7sihwc7l32aqhY+D8GIZcG0mSPjg8xbARPI5RUAkkYSFSPN8&#10;cMopJ15TNppKIXjQaGdqeohGP6sHP4uAcqV7pJHUbqEEGUr3cD6O4NGaZlHEJaV7DJL5t5YsGwjg&#10;92fFUwESXEz7CBOCBlNvhceUrgkmn8VMgRFcchLoeChvJSbJ5N3kUkx+CgFG0BJcIWSWjhOABC9X&#10;hc+bqMpVeNFSaYGLJWbJM+9PUKxzg+BiwUtwqs1MK+l1tjO9q3KIopDWMwYXekbhRK8YnBk7COef&#10;mI0r/3oFBTu+hD3tMLxaRaesDC3Ns5Naauh1u2jRtGeYu5AO3mk6favh2f8nONfcAfdnA9k3Es3W&#10;GI4lsdZKHtU2mt+OIE5wITB4+dgk6RJctIrOyb6riIpDBeCM1MHLVbhWXxSUCDiCy6AtubZbteCl&#10;LeFFACPA5nvYt2v4Pc45IaihCLhrlF+mNi0OQ82SUFQtthJ2izjm8j4bi+K1v4bj0Bx40jbRFhBa&#10;HFdojAs53rXZYBXvBe8BwcXjVmRC00aadrait1ZtKDpBxhnSSiM5RzUm0sv/R6WvitqmljrHS91j&#10;x5maXGzJ+xEfn1uNd44uxsvf/Q2/2voiZq5/DBNX343Rq2di5Ko7MHTNdAxeT/DYSDjZNBY9toxC&#10;z62j6OyNRi8DLhMNrAzQCs7tlgzYMZ0OH3Xjlml09GZclcFbLBm65Q6M3jTTlK+YSmfjodVP4JOz&#10;XyE5kEF4qUCVnxqLuk7wYhWos6bSNT1kpoiM3qcelC7k/1kbM5bzj3TqzO+pK+exizwCl2MAnNUh&#10;Bl60aaE2KDSbFysyod2lHTfTvmoBTEPeZjrQGZ2BozHwro+FjXoq/7ftkHJHQ6QPaYgriQ3pvN+G&#10;wi6dYe+SACehxaGE3DYJsLXnGAuJRlEYbWhYF0JMZxR16YKSTpGo7BBrzrV3SkRlSALKO8fwNTo0&#10;YXQoIgg8YSHICr8NWd2aIH3Szch9qiGK3m8M1w6Cyql2bFMbAha5oJx6uLw1pSmlCWGEjFDRmGPg&#10;VnIBnf7K66wUE4KKatl4VUW4gqJisZRAYVPU/tAB2Z+HYudfO+TNf+a2p+ow5D/7d2BJWP9Di8MO&#10;ZG+JDwRSImhQ2vGLmsJnZwOdvOEiKafqu6gqrorJ3QgPaVHLpb3VSshR8hHhJf8G2M/ejKzNN+D4&#10;e9dh7zMNsGN6A3w3ugEODG2AEwMb4HTPBjjX4zpc6nodUro1wPm+DXCcouSkfQOux5H+N+Nij9uQ&#10;Ht8c+VHtUB4RgsqOHGBtw1FFeKnoHIqCTgSQkCbIjm3Om90MZ5Ouw9lelL7X4XT/63CUn3WMcpJy&#10;hnKKcm7IdThFOTiY3zOiAX68g+c8y+//sAFK9zZE9eVb4Cy8ybq+ygbwlN9MeKEyqBgNn/MNdsat&#10;7KCX2GFL2EmD8CLaDnZiC17MHkeEFw1mzYXaCS8prmR8ev4zPL3jeczYMNsk3w6hJzB0JwfjlokW&#10;vGzWPC2f3zzdDDCBiyUzMHD7HRi0eYp5zzAdDbRYAKPl1oN3TcWgXdPRfwc/jzJwGwf6Rnoo6+7A&#10;2DWz6VXcg2kr78d9G5/CM7v/gLeOvodP0r7BhpJd+M52GKc9l6lI8okxJRqyqCJgOOgpebw1vB4r&#10;4c7vqoG/lkpL5boFLwrAKMKkkc0H2tzR5a418GKE8FLLO1PDQe0wEjBz3Er8NWm/8ly0YaDqw1QQ&#10;YvL2wXP+C5Tv/QvyNzyC3K/p/X0+EIWLOSCphKsWdYJ3SSf4CC+qzlv9ry6EgCgqfstzNXP8gpD5&#10;1yrt/pv8G7xIgvAiw/DL4ha8mJUb4TDl0xeFGE9a8GJbHIX8JQk4S3jZ+NVwfLx+Fj458jp2FG3E&#10;Ge9FZCOH90E5E/TQK9OB5MNwfrEAFx+cwX7anVDQlYY40RhaY3QT4s3SXwtgrsFL0BhbtV9otI0h&#10;tuBFkkGI0BTSz0UREYkMeBAKFKlQkbyMHoQLHgUuKV1DOR6vwUsQaNK66RiNZFUCVoTGRFOstpro&#10;j9rAtmTyaOrTmIhLAuEnie/Tsm/rXEFKQVwCCmNUY0Xl+YOQxuvi60FwEcAJQAQ9yr1JU1G+OijR&#10;55vv7qYidfFsf4Kp+6Jzg9ASlGvgUnefKMGEXoGSokSCHr03pXsUzvcIx+keUdQ/idg3cTAOPnkX&#10;LnzyTxQc2waXPYcGWzkc7Os1HAPao8lFoNdGgfZM2K98i/If56Jyw2OoWjocro+6s19Gs+8QrA28&#10;0OvV3l3zO8JLePGahN02JmFWJfhr5vN1leFnf7IvugYviroEI4M/6b8LtOGj+rlVWVpRGJPzEgSY&#10;BUoKbmMVpVNkhudUz1PV3xAzjVXGvly6KBbli+Jh+yiB0KJ9iXqj4OuJKKeOcpxcBHf2bjqqlzne&#10;S834N3ltJtJA4fhW1MlLR0aiaKzJafGq4nidLuT9Urn/moDdTFNXUMr4SKsvUz2FOFadhu0Fx/Bl&#10;6ja8dWgxnt72J9y/6TlMXfkwxq2+F2M3zMKYLXdh5LaZGLr1Dgykw9eXjlvvbRPRc9sY9NphSc/t&#10;o9GXz/U3uSyEFxOhprNXJxa4TKfeJKxsmo6hQYDZNMM8N3rjTIwhHN2+fBYeXfdrfHrmS6T4MwhX&#10;laZ6r3y1+vAi4bMm18+je1EHL+YBrznA6wNS+IZd8LnfQ639HtRU9+CRv5nqiNHxDwheaDuVF+Kv&#10;ug4Bx/Vwu5V+cZ1ZEYvyVibNAacJMPvj4f4mBqVvtEbxI82QNbYhLifejMywVijqFIbqjvFwdkhE&#10;TdtEVHWIR0lIFApCQwgl7YwUhHYk0ITB1i6SgBOFyrZRqArhb985igAUjqywzsiIbofU+MZI7X0z&#10;ima0RNnvW8P5EfvqdwSVVIJLQQtCSmO2lfDhaGZSSqwtdxpC2+lILICh/dQCGRWmNaxAeKkg1Kju&#10;W0UjwlojoLA1ag50xI/vNsGCp2/LW/Tcbf/Z9gDBfwZeloQduLQiPBBIjgWK28JVysbYm3GgkqZI&#10;Uirvb+DFrN4htNi0DEpzXNaUkldzW4VsXHpLeE50QuVGEiONzIXnG+PHcQ1waBAhoscNuBDfEFkx&#10;rVAQ3gqFIS2QGdEEaYktca5rU5zu2hzn+Dglms9HtkZheCeUkiDL+SNVdiC8kCDtYTEo500v7NQO&#10;haHtURjVHtkRrZAZ3QZZsYQaSmpsC6RENUEqJSOuKVLib6XSvQkXkhrgcG9CzeQGSH7+ZpQsaIaq&#10;zS3gOs3BntWMwNKEnpXKH5OIeaM9NnovFWMIbq/TPm8gvJxlTy1iP1UNA4fxMEyFRWOMr8GLSXL1&#10;WYWNBC+p7mQsTfkST+1+AVM3zcaQ9fQSNmpFEQfd5gkGXqxpoMkcUFNNPsuArVqJNMNMG10dhAKe&#10;TZNNAtrgzYrWcMASfjRw+0k0x7uTsEMZtmMmhm+l17LpLoxZexfGrZqNCSvvxrQ19+P+jU/g19t/&#10;i9/vexPvHJuP1XlbcKTmDC7T48gKFCDPX4yC2iLYvdoETZ4VQcbjIMBZ0RcDMG55JBy1vGZtL+Cl&#10;glOkRvdDK440wFXV182Rr5wYFwe/kvRMXRlBH1/z83k/lVuA34VKenfFR+HP3oLaC0tQse8V5NLz&#10;yv1iJLIWdUfBwhjY5oeZ5Fy7qpfysXtBDI2A4EUQE0rvlV5pXcE7KfWfbhFQp/zr/00JnvNL0BKU&#10;+vAiQ2KSKU1hr0hULAhn22Jx6dO+OLBqInZ+/xz2X1mKy84TKPRrW/1K3iI7L9zGQZ/L8XEKjlWf&#10;4exjd+HQ8H5I6d8L6b1k5AkUNLTp8TS2SjiV1BldiYzwL8KLhHBiwYsVobFyPBRVsMSKMASBgIZb&#10;00EEF0vicKVrhCXKmSG4GDGJu5Q6kNFqJsGLppJMwTjz3RaAGDHt05YG9eClDmTUbgGL4KUoVrVb&#10;rr3XXBc/KwgdgpBUgoVWUQXBRMByDWB0D+oAprtEU1Q8t+79+i5JEFz+HV4S+Jj3T+eZKBGvqXcs&#10;LveOwqU+MTg/qCtOThqC5OceRNHXC+G9fJg2qdgAt1bTBFzs68rhqK3k86XwlV9EyYmVyFr/B+R9&#10;PhWlC2moCCSarqmZSwhZFIVqldJX35nbAb75rU3Crmt+K/YlAseCCBM91M7rgpcguCj35VrkT4no&#10;4XVH9kX2Sav/Cmr4PTyaOjJmSrMdgYX6e2FrvrcFHxOSBP3a5XpxuEnKLSTsF3/UE8WfDKSDMAzZ&#10;S8cib809qNz7B/hSv4K/5AANUDKNbwn1nsY/xy7HupuGWw6Z2eHeTC9r7AtceG/M9DL1g185gU6O&#10;fVXAtZuYrlbuaLHzFV82TjrOYUPWHsw9/jn+/O17eGbbH/Gr7b/DrM1PYOrmhzB27SwMXUNnbJ0S&#10;cOmcbaqDkZ2UXXxup5UnKBm4g3pz+yQM3TbZ0o1aXaQjdeUwvm8oZTCfG7Z5GoZvmoaRWwQs1KXG&#10;QaTw9dEbZ2DUysm4fcVMPL5e8LIMqf5MIkgVHS5qMRd1OQHGJCJfhRdvnX6jHqM+4+3g//GB5hLp&#10;AiJwnn9vYT95EzVV02CvjCe8tKXNVPRB8EJwqdAOzHVTLFp166ZoXz7ZWFtDoKQNkB2KwJUo4GgU&#10;3Gup895vj5KnWyBtfEOkJjVGdmcCTTuCSVsCcusEONonobwjoSSkI/K7tKGNbY2isA4o6UQb2orn&#10;NeuCytYEnk5RhJcI5HXpSFvZGud6NMbZETcg9+Hb4PxbFwSWRwP7Kckh8Be3Ing0hLvyerjIASr1&#10;X8Oju6IBvKWErxLafNpN5Yxa8EJWUFkUBzmh6iaCC6GlnO9X+RQCDvLbo/ZYNE4ujcKyl247P//Z&#10;ZnfVYch/9u/4h1bkJW1VdADJ8fDlt4GTjfLZmwO1DQkvvMk1N5paLSYspJtvb0xlTBJTvRfNdSnR&#10;VRdSJGoMAc5yQG4NQz4H0JUnmuDStJtwrs8NuBxNoAhpA1tINKrbRaOoc0dCZlskh7fFxdBWSAtr&#10;i6zw9siNELiEoLhLZ3PzyzooMSkSlaTGqs6xqCDIKFGpvLOmksJQEhaJoghKZBRKu3Bw8nXN+xVF&#10;dCEIEWDirkfGgFuQemdD5P3hNtiWNSHVtgbOtQVy25Ms2VmqNF2mqry8Vm0rYCMtE158Dm0RsJqd&#10;8iQBJo8DuJQDuprKjJ2YhlqRFzP/qc7NTu4VwNQN9GrCyxVPGr7JWIXf7P89Zmy7j/AyCb03jaOn&#10;QODYamXAm2kgAQy9i2Gao92q6SQO2G0cyPQmBvNvzdEKWgZJtnJgE1z68XEfwkxfCd/bf7s17TRk&#10;+530WO4kCN1BuRMjN8zEqPV3Yewaehra1+ObOzF91f14aNOzeP3Iu1hyaRk2Fu/C91VHcNp9Gen+&#10;XBQraY3tF4Apb0WrlJR0x5FsvC2tQhK8qMKUPC+zrwfBJFiN19qcT94JwY4jXAPdEr7G/7R2SeCn&#10;ipQBN42Bp4T9LZ0eyXF4Mzaj4siHKN39IrJX3IWcz0Yjb2EfFM1NQDWBxblYy6ZpEGgkLMVOZU5j&#10;ENzz6P8Ygakn1+DlvxZr2kg5CcFpI2sliHNhGKoIL0XzaQQ/7odzG+7CpVN/R375d1TcuXBqqSW9&#10;z4CTHlk1718lFVvaeVSt+wannn4Qe0cOxMm+XXGhewwudxNkWBEXs/8OjaumeoJAYgyx2TrAggEL&#10;XizD/JNz6oxyfVEEwwIZ628z7dKN71VysKDJvGblmPxcghCj6IsgQZGUYJQjCCBXIxp8bAGWtRzZ&#10;WpLM7yIsCBoseFF9m/8aXgQu9QElozuBiEfzN183YKL2U7IIRhI9/q/AxRILXqzv1GomwYt1H6/w&#10;ui93D8OFRDpalEsCmQnDkPHUfaj8bAECZ34AHHkc3VXs/072bQK6r4rGiTDqyqL3eRSF++cg7cuH&#10;2T+HE2ZVXTccXkVM2K9qCC7Vi2IJFhEE4E7wzm1rAEb7Gwk0ahYqAVclAigLwszfAuZgVMXqwwQP&#10;1YsxNWP4mGIiMqZPah+iaCtyY17Te9oRXpQbRkAiyLgX87mPwlC7mI7fwkQULuI4WjochV/djrxV&#10;96KYY6zm3AI6DhuB6uME7QzqsSKO70rqObfZHdxsHWLARePbmhYPAozL5YTLo1IJtQZatE2i9J6W&#10;B2RyHJzxXca+qkNYl7MFi0wF3LfxxJbncNeK+zDx6+kY+fVEDFs5CcPWUeicDdxAh4zO3dDtUzFy&#10;D3XX7lkGXhRZMbCixQvUhyMJKiMJJ1oSLdF7rz5WPqD0KR28YdSLw+kYDuVzcv6MHt1KofM4UlXN&#10;6XRMWzMLT219Hl9cXM425xl4ceo6lZer6AvvgeCVF8/7QHBR9EUQE7B0mglDQ1Ww8vn4FO/TGrid&#10;r6DaNo4SSYhpTmNOO1kPXgK26/k3DT3hRQteVLrDpeeUd1mmVbqt6St3ALJoT092QmAH4fXjUJS8&#10;RIf99lbI6t4ShWGhsHUiHGvqiABT0T4apZ0603a2N1IS2tE4//Y20ahqHoHqtpTOkbSrociObIsr&#10;fVoieWozZP62OWwL+V1bYwlLCUBKDDmsk7GJWkGsDZoFLdV2iiCGkKK2CmyMreQ5fpP3wutR5EXw&#10;QpjRnkwo0+7ZPJbfxtsTAduxBHw3N7xsyfO3vbfg6aZRdRjyn/07LHh5r+OBnNUxgcClWPjyWsOl&#10;irSEF7NrpIM31K4KemyUSchRHkwjNk5TSloCdSNqSWEubXpY2ZQ/TAcE8kLhPkMv9XsalE/awvZG&#10;M2TPvgWX+xEgolugoDMpkBBS2SUcxaGhyCWk5Id0InR0RkHHTsjp1B5F7dsiv107lHQI4Q/Ai25P&#10;aGkTg8o2Cahsl1QnfNwhESUd43ivY/gZMSgi4BR35mN+dgah6HJiI6SNaIiK+9vA/rf28K0OgfcY&#10;gSWF4JLdjsDVGl5er7dMReqsPRp8vOleAo2zdBg81b8nRX/FjnmU8JLDzltMg0tj5FVUoW7+kx36&#10;l+DFwUGQ4cvEhoItePXIG7h39yMYwcE5UMv2dhM26uq6SAZqdRGBxEwJceAJWCyxclsker7/dnog&#10;dVNE5rFWJCknRlV768RU8N1iySB6G0O33WHmeEdspqexbjLGrJ2McetmYPK6uzFrw8N4cOOTeHb3&#10;H/H2yXlYwbYecJzARf8VUyY735dH/6kcTmKMdtMWqJkpM4KJmTZSeUwJB7v+Dr7moUjJmed4L3ij&#10;eE7AAj1r6BslYJKF+TzvGF/TviA29rUs+PMPwpOyCqX730bhpmeQ+8VM5CwchlLV0VjMvjO3E6rf&#10;1zQS+xoVvxS9e157ijZ01B5JElUWtUSl0YNS/7n/Dl5MBMaAi0L4CtMTjvicyVFYEI0yGqz0JX2R&#10;vH4WSlIWwOvUsnp65fJaFaWqoYar4dVVEdDSU1CzeSPOvvwc9owZggPd43CK8JDSk4aXj2XYDaTI&#10;GGtqox6UWBViLbD5ifEPQknwvHrPXRMLXoKvW1VqCRUmB0bPS2KQZf7muUkRBAOBi6ZuJLFWNITt&#10;0vuD3y9oUf5KMIdFr6m4XjBSYs4nvKieSkFcnMl7CRaSkxjg4Tk6TxKMrlydGqoHL1fh5BfgJfia&#10;eb2eWPcoeH36m/eWbVECsIGkblFI6xGGlG4hhK0Q/g7RuDC8Hy7fNQ05b76Cqq0r4C+8zN+zkv2z&#10;iuNb5RKKaaBopGqUeL4dpd/9GTlLp6NYu6irgi3h1ktR4qx9SZTpq3YCinJc/HO0Z1cbeAxYtDEg&#10;LGgxcMz+pL5o7T6tjUlVdZoQE4QVI3X9UUcDLzSM8whHFO0ArYJ41oaler/yXzqa3aCr5kagnOCv&#10;ApH5n4xB8arZKNv6BGzf/xnuy1/SSB0CXLxOfx7Haik83nLqt0oaZjosHKUy2FoOrGiyVS6f4CJ9&#10;R3Frmpj/6f9riC2lfH+2Nx9nXSn4wXUKq4o3490z8/DCnj/SWXocd29+CHdsno2xaydi+OpR6L96&#10;GPpvGEmYGINhu6kXt4/BQD7Wasxh1HHDdky39Fmd/hOAjNg4FWPWTTeix4pWC14EKlpBJDAZQsdw&#10;qGTzeAyhs2iO1K2WfqUO3jKO75mE0eumYdbWh/Hi969iZdpGpBNAbNTcijTxkiwhvJipMTluuhd1&#10;16tpcN0P6TRSLiWXfeM4VeFy1DpeRGXFCFRVEFCraE+No38LtGlhoNzKdzG2hra1trYhnLS17nK+&#10;rumVisZmKsZfqZWwdLLzO4KeP3CwG3xfd0P1y1EomNgBxUlhKA+PgqN9PGoIL1VtqRc7hcPWmc5/&#10;p3a0m11g7xgDF+2ks3UsamhDK7tEoSi0EzJjW+PK8BbIe55O+vIE+PcRWM5R0vk9eeyrZW0JJap9&#10;1sgs0NGmx05nA9Tw6FCRVxWA1epibWxcTT4gvJhEXXKCz0SQCGrlvJayxrye20y5lEBeV2Tt746d&#10;/wo9SXCZUIcg//m/A+916v/DP0IOXPwoJBA4HwN/bjt4bCRFR3PUKrHIcYtZYRQgcVkVdrXi6Ba4&#10;K28xlWvdpEhXKUmMP4rH3oiU1oxQ054NjkAgozN8h1rBtbYFqt9tjtxHb8OlwYSY2GbI6NKaZBiC&#10;yshIVIVxEHbmj6DoSnv+IFoC1r4Tyjp05A/RBVWkRS31sukHapkER5s+qGnTm9IT9nY9UdmxO0pC&#10;4kmiVKT8vJy4MKTFtce5ro1wZsR1yHysIWrf7wz/WlLsUf4wGarIq2XhPFbQEyq9FbVFSjDi9bFD&#10;+Um/vgoql9L+cFU+C3ftJxzYB9k5szmYS2mracjZkQUv2hVVO6JqQJtS195r8KLBnOPNxo6iXXjr&#10;xD/wwM5HOVjoDWi10R4BiFWYrv+28QSQ8QZghghUlANTH1rqEnQHcuD15rE3B3VfeiN9Oaj7mUq9&#10;BBkBzI7Jloey03oskBkgwNk2Gf35nfI6RtLrGLt1GkZtnIIxG6YTYu7EBE0rrZhNkHkcT3/7Kt4+&#10;MR9fZ67D7tK9uOC6xCGZjzKzPqnaAIw2V1OSrlYV+D2uqwPbEio2eikeGm6Pcn8UmRHAGG+Nfxsl&#10;yHtG4+5WbgzvmZNvs/Mj7G4Vy1M4ml5MTQFp/SxcqZvhOLEEFbv/jKLlDyN/yXCULOxBT4F9Yr6V&#10;SGuU9lwq7bmqXNoRXnqgXip4KX43X3NpKSrl2u7VFrxci7wEjcO/i7Xiw1p5JMNhbWSnZab0rBdF&#10;o2IhjenCnshYOxP21CVUdmd5DwgvtbwHBBc6o6DDziMvMK8Qnh8OoGDeP3H6obtxdHBfnO4Rh0sq&#10;iZ8YbeBFZesNqChqcVWChtg6GsNfBwsSY7TNe4LPBQ32TyUIPrkCCj6WmNfqQElLjzPYDklWvWiN&#10;EcKFRO8XqJgj/85lm1V7JZgUrM+pDxI6Ny8+7ifwEnz/z+FF7zHAQyDJ7m6tKrr6nLkGvkfgote7&#10;El54vHbNlgSfC0anrPdZ77Xgj/fJbOgYj5SkcKT3oPQM45E6o2cszg7oifOTxyPnld+iet3nCOQS&#10;RgnwXncuArUZCLhTaczOU2/spTr4Co7dz6Hs89GonJ9gdkn3LRJ8sI8IcBezjy6OhoOQ4WFf9c9R&#10;9EXbYbSBy9RnEYhYeVfqh+qrbvZdzwLq4CC8GFDuZKaFHPxch1nibMGzpp0c86g3lbgueGEf9/J8&#10;L88VxNfw76p50Sif341jZgDyloxF3lf3wLbzZbiOfwhv6jccYz/yeq6wkxaxk5ZTd9mow2w8akVl&#10;Dcctx6qmjlU9ljqNw9UYbZXOdwe0QFhl5Wro4FSiACW47E7H98WH8WXKBrx7egle2Pc6Htj8a0xd&#10;cy8mrr2DOoeQsZ5wsn4YIWIYhu4ajSHfEVj2jET/XcMxYNcoDNw1hjprDPpt5nHjOPQXcFCHSS8O&#10;33Q7RqwXvMwwMmwjnbNNdNg2K6IiPSkAGoch28fTaROwjMPgLWPNcQihxkStqWflQA4hvKhm1t3b&#10;HsMffvwb1mXvQBqvoorXoynvQC0vVqL5buU80SHTsmjBy7Xoi+BFhFNdD16+grPmBVSWD0d1OXWG&#10;tqmppA2l46+VRv5y2lAePbSd3uqb4XI2htuupdQy9IpkqFL8LXCpoGplQ3jKWiNQEAmk9QYODIbr&#10;X92RPaMdx5ymiDrD1iGGtjAR9rZxtJ+R/LsLbSihtUMEatrFo7ZVAhwtY1DVMQoVYRHID2uDzPjm&#10;uDKuCcr/Ggb8OIBwlAhkEVwKwuEv7kRoasN2tKA9ZLu0wpjQUltzPa9L1emvo1xPkLkRLruCFlqJ&#10;TLupSJKCHOQEwYspWluu6yG8FbeCMzUO+YcGYu8XoQe+erXJgDoE+c//HXg7rP/+t9sfuPxpZMB7&#10;ogsCOe1445rD42wBB8nJX80vZwNN4wgwHs1r8Yb7qvg8qUybKmpDJo9NVW1vQDWBx1FFGDDRmdug&#10;yre42An+b7vAuaQDil5ojawprZDapzlS4m5DVmgjUmILOHmza3lzXfwhnDw6OkXC0TkC1WFhhJtQ&#10;QgwHIX+cijbdSJl9+WMJYHqiplUP1HbohZJOVIo8Lz26PS4lNMflAU2QPqMJil9qhaolreDf3Qm+&#10;i4SV/C4El3ZssyoJk2xFxbzB7jJ2KJuK7LCD8TkviddR1p2A9iA8rnnslN+y817hgCa8+B00vsrj&#10;sFbXaHmwSuwrjOjR1IjCrOzodg7oQnoze0v24d0TH+CBbY9jLEnfhDW3a2PGCeinJX6KwHBgWYNz&#10;KoZvmWrmbzWXq+iLpo4UXVEWfZ8dUwgvFD2m9FPkhaJpo34clEFRLoyBGIpyYpRfM4AylBAzYqtV&#10;J2bYpulsx0yM2XoPFcIsjFw7CxM33I+76ZW98P2f8PaR97E+fyv2lf2IMzVnkevP5hWVGyjzKExM&#10;8VGpaRm1oMXUQlAUxUuQUwVfGXAevW4XIUZTRMqP0UoFCt+j++R2ByjUEXWijzLKwkWr7yghYF5G&#10;IHs/vJfXo+bwh7BtfxplK6ej9LMBKF1MmF3MPrNQS0Dr8lM+7ITaD7S9fwiqKXblHtDzlJIPJvaq&#10;zoXZUdfIfwMvFC1PtTxews5CQpJZ8dERjsXh/P5o5C5MQt6qGai9uJA67Az8yhewE+oc7BO8jFrC&#10;CymNiqkCnvMnYft6MS4++yucGjUEZ/t0xWXtd6TISHw0jTuNb7y1iWAGJTORRpwAo1Uy9Y20KflP&#10;YxyUn7z2MzFQRFGCbBAeTJVaioGOuuRb1ZepDyzmvXUQEPyM4PslwahLXl0SrsQAydX3E274uarR&#10;UlAnP1ltpM+ta2MQeIISjLBcg5efXpOBJ94XHX8uPz9PbQr+rUrGQUBKTdL+T6G4mNgB5+M74lxS&#10;BE71SsLFsWNQ8NLzdLo+BjL2ET7PoqbiGOx536I6dwucmSvgvrwYgRNvombdXbAvoT4yOzV3JjgT&#10;OOYSNNi3ahZpN2k6ZvMj4CVcaNd0gbVJ1mWfMgCsqaOF7GOKsNT1S2vaSP1MURR+Dh8rKVfgorpG&#10;zsV8zyKBtXJkVGlaUUD2a36mV8uw9TnzwmGfn4iyOb1QtGA4ij+/CxXrn4f9wLvUgytpDPfRqJxh&#10;v0xDwFtEfVZO20wD7HNQdLRzDFbRiaiGv9bB8VsLlcXnyKap1vYnmkyrRbm/EtnePJxzJ2N/1VFs&#10;KtqJhReX4nff/wWz1z1Fp+gejFkxE+M23oWRWqK8kXpo0wjqoyEYsJMAs2cU+u8cjt5bh6DPFj63&#10;fRSBZgKG76GO3DUZQ5XbokgKdeWILRMxipAix2vkRkVdlIRLHUk9OYhO2SDqw4EClG1j+fdYE10Z&#10;RGgZRP06kCDTfysdRepJ6dMh1KsjttxJnTcDM7c8gj8e/Bs25u1CBh01u/Sboswmx8+KqFs78Ht4&#10;3T5CG3UXJZj/ojwfGg2TVgD/EcLLMtTan0NV6WDCC38PrbQxybqKvPCx7KoSWZU7KnhxNKHj35R/&#10;K/mVoGNrRLujGio3w2EX5DSHt4hAkZkAHB4A+4ddkTKtBZJjWiAjpD1KO0TB3oG6sL3gJdpsyljd&#10;OQ5OPudqm2TgxdYyEmWdwlEY2gkZnRsjPb4x0sY2RPmbnfiZfYBUfnY24UXFXos7U1e1AWzN2c4m&#10;ULKughZaYex1EKgIJ3ZNITkINKoDZ6a7GphkXYnHcT3bf6NJJ1HOi4Ia3sL2qDkXiazdSd5Da2JX&#10;bn0v7D8rTlf/3/dvt+z/3TutDpxa1CpQc6gdvcN2cClk5W7NAcubSWpUiX1/tQUvJtRl5u5USbcx&#10;fGWqrscLYGNdVdqk6VbU8IY7HY2g8sGCAyUBI7UzAgc4iJeTDP/aBan3NMGlQTcjrdtNKIxsgoqO&#10;7VDTiR5EB3oq7aJQ3T4ClZ1CURbSCaWdO6JMa9c7xaC8fYIFLW26o7ZNVzj5wzg7duX97oKMsBa4&#10;0q0hkoffiuxHmqPynRAENkQhcJg/0BVeWwnbUdmGsKI6LrfyOq0lXNoOIcCjoi6mtDH/dtuaobo0&#10;Di7bLLhr3+Fg3kGASaaUGtKmzYWTHVn7+9R4BTAKoRLQlQbCxwqx1nIYlAeKcdR2GPNOz8evtj2J&#10;SevvwNjN0zBiu5Y4WxUf+23XqiMOUILFyE0aVAQLDsr68BKcIlIhu947JxNgFIG5neAzGX23325q&#10;GwhYgqIozQB5GPJaghGcTfyOjRPN52tuWElrg7coKXg6B7W1rHDYljswfvNs3LHpIdy78Vd4fvtL&#10;+Ov3b2HZ+aXYV/wdUl2XURLI51At5UCu5J1QJUqK18lBa00ZmaJ2Lg5sp4cigKHS83Dw03vxE3IE&#10;Lh6fFICWlPM8vcdAn8CHooRgvj/gogJ1FFMvpPG3O83BtRP+C5+get8fUbBmFvKWjkDhkt6wLYmH&#10;fRGhd0E0DYMKdIXRYNDzoBKvpMHQ/ixOFQWjITFTTHxNHq0VTaGYEPwviODFGJg6eKkzLPKIFZ4X&#10;+DgWRqNIScUrp8F7fgH710mThOx3Utm7Aqih51bt4PVp6YLdBqScQ/kXC3Hm8QdwZOgAnOpJY9k1&#10;Gpk9CCiEF9U9MfVcErtegxdCholoCArqGWZFEv4n8GKMOwGiPoAYaKFB1/Lrq98RFL4mqT9VdVXq&#10;PqP+tJGe1/cF36/P0+cHozOS4PdLTLvqtTMILsEoTPCx+ZtiztGRou8Kwkvw+oIS/DxJsE3XRJ/N&#10;c7TaqEc0UntFmryX80khONc1Emf6dMOF0cNR8Pzj8K74kL/XZqD0W1Smr0LWkX/h8nevIGP7s8je&#10;8BBKCdEVHw0iJMfDzf7ln9PFAgfCiVN9R/CiXJb5qmobBu8c7epsRViCYCzwsC9Q7ouVdGvlVAXF&#10;6nvW8wSXusiLVbOIfVj9cjHBp07cSwgwJm+GOnRRD46LIShYMh75y+5D1fY/w39yKb3r73g95wgl&#10;mVRUefB7SlDrKYeT4KK6TFry61d5BCUmO6poXCtpjPialkZT18lZq6LmkwujnYcy6JwdqTqJFVfW&#10;4206F8/vfgWPbH4eszY/jsmbH8ToDbMwdL2SaLXqh07ZZkWXFRkZjcEElYE8DthmHSWDd4wnsPAc&#10;inZ/HrR1PHWSyviPp4yrk4lmisgsXDCrjCbX6Uc+pghUBqoODL9n2E6eu/t2DN1jRaPl5PWlTu1L&#10;ABpAR3IUHbZ7dj6Jt8/Mwe6yfcgivKjer3LxfDUaw9RR1EvyqWqoq+i2GqdVxR8EL4q/qMaL4EWR&#10;eQQOUpF9QqflKTgqBtCGtqbDT8NvplVU20XLpRvxdFVyv9FsXuiquYX3WKuRGvJ52lzBC+2Tp/wW&#10;uJ20TdUt4cmnw52qumW9UP1uLC5PbozLcU1Mjmhpl0jYQxNQ3YXOPW1oRccYVHaMg71tPO1kPJw8&#10;VrWLQFloKArDOyAjoglSom9C2ohbUP4H2sVvtT1QNLxZtJWF4dS1tJd03v1VzQghjdl+2kalkFA0&#10;E+Ox32imjexkgtqqOnCptBb2eAg07poGcCk/ljzgKdOiHl5XKfvl2VhcXBdrP788+v2Nn7ZqUocg&#10;//k/wcuet1sdSFsREqgVvOS2NYbd52oBb3ULGvZmlFsMvGjFkan3osaQEpWEEyglSVYQbggvHkKM&#10;iz+Gk+e4tdukwl5mKbXObQ9fJj2DE5GoXR+JonfbouDJ1sic1BjZ3RshJ+Q2FLVtA1vbMFS3UUXA&#10;KNiUjNs5BEWh7a116/y7tHM0fwj+UG1izRr3Gs3zhYQjvTN/kPibkXV7Q5Q9346DNxSeXVHA+TD4&#10;svlD2JrSeJB4tds0O4kiR2ZnbHYmv0JcNlKijdenvRl4vW5Cm72CBqxyMjvX6xzo60nVF+DnkFX1&#10;EuWWc3ibweyk8a0ltaiGm+BFUx8yzi4SeUWgDGftZ/H5xWX49Y7f4Pa1MzF2g8h/KgfYZPQjiPSl&#10;d6HIiwUvSjCzVhYpFKoaMP0ldYNT8KK9kHpzcJt9keoKM6nOgV43U0d8LGhReWwN8KEcsBrskhFb&#10;JhvRdwzawHP4PX02j0ePzePQg4qhNx/re0dtmoax6+7EpG/uwN2rHsBvd72Ed6m8V6WswIHi73Gh&#10;5gxyvJlUX2Ww+22wuwgyHm1YqSkiipugwoGvFVhBCRD4JF6+LrjTfLqJ3vjr8oYoAVKMh/BigYyP&#10;n8M7XVvBm13I3yUZ3oK9cF7+ElVH34bt2+eR981U5NKAFM3vgYr59DIWJMG9MIaebxjhpQOq5tJr&#10;nUNvl16xZ54VnpeHGyxkZyIvvwQuEmNcrsGLgMfD95q8BIrea18YgZLF3VC8cipqT76LQMletjWb&#10;sCKoo6fm9aPSrahTDRVTCfyXTqBq2XycffQ+s7Py6R5JSFZ+R2IMsuPqCrb9n+DFQMHPDPL/AF6C&#10;dVX0OCg65yoc1Jd60JBZ9xnB95ojAcRASxBIgp9VBy5BeAlOL0n0OCh6TRI8N3h9WtZd/7H5m+fV&#10;F0VTfinyYtr6Xwrfx89Ubo9WaKmeTUov7bsUhUs9InCpdzwu9iO8DB+AvCfvRu1HrwKHFsJ9biEK&#10;D76BSxsewamvbselT4Yjc/EA5M/vCdscGgftGTQ3HD5Biulj18BEUlM3fald01Wczk24DsKLnRBS&#10;TVCxLw6hziKgLNIyfKvOi/X+cPa/LhaoqA8u0qqiDibyJ3HxvbWLFdWmcViixFwlCXdH+UcjULx0&#10;Bmwbn4Pzx/fgu7AagZwfqLevUEFZheaUp6GoQa1qstTltJgxqMR8Ty3Hr1ZWabVhjTlHJRQqONZz&#10;fEW4UJuO/aXHsCFrG+ad+hgvffsG7l77OMZ9MxOjlyuicSdGb5uN4dtmGqfIOGF1iw4GE0SGUW8N&#10;pr7R44GUQTpS9ygfxSoHQWeL4DKIemmYkbEYsXUshm0dQ6dujHlNcCPnL7hM2sr30/YrtxOO9Dl1&#10;xey2j6NepCO3S7pRU+101pQHuPlujN14Hx7Y9TzmpHyE/dWHkIdc6vYKOlp2+GvpnlJvaaWkMlqq&#10;A36zhNpJwFO6gMDFgheObQKPSSvw7SMQLqDj/iicFb1RY2tlVutYddIEL6qyK0iR06xtdq7juTT6&#10;Ncol5evVdPgJDMp58aoInNI0tM1OgfJeYhDYloiK10JwZUJDpCW1QEFMJ5SFaVuAeFSGxqA0JIoO&#10;fzThhX+3j0V1+xjYO9KWduyCivAuKI3pjKxYOvmRtyCt7y3I/xUBZWUUPCej4c+Ohb+oC3yl2j6n&#10;Cby0l7VVt9Cm38R2ajUR4aVaIEOwst9i7LuSeU2yLkW5Lh6z8eR1ZgNkMYOnXMfGoPGG82QMzn0T&#10;Y7/wVew/LyxIuK0OQf7zf1v/3LL/9+93PJC5NjbgPEDiyupgwleBWoKLvZW5cdrU0EwdsbGKTpjN&#10;FyuaUAgEghhVCSy/gUdeiM26mAAv1sML00aJsPPzKlvCXUw4yohE4FgcvNtiaQx4s5/vgPzxLZEW&#10;dQty2jfnTbbWr9uV0KvM6M6dUBDKc8I6oiCsMwq6dOGPE4PyjtGwtYtCebtwFIV3xKW4m5E2+laU&#10;vtgR7k/i4Ps+gT92LALa7LG0BTvDTWaJl6a3RLwmq1vJUUoqYkcxVQ81d2eWsPFc/jgOG5VC5RjS&#10;5Es0ot8QXk7S4ObT5HLA0wjT7LLrkr5pjD00UnUpHzRawchLLcoC5bjgSsGX6WvwzLe/x4Q1d5k5&#10;20EqSrdzOnoJPHZPMRAycJsFGlbGvKIuk3meqvAGIyqqxqtIjcpgj8cAehX9zd98nkAT9Dx+unpJ&#10;n0fPg0oj+FhieS6WQhnA8/W5En2eatCYujIbp2H8xlmYsuk+swHa3esexTObXsQ/Dr6PVRlr8WPl&#10;EVzxpptlwTYqNRWhMnlAVHoCGEVZzMoEAokiKya6ontEJSC4UxKg8fQC1hLLgFnRoYiMcoZ0D3U/&#10;lSej6Skt1y5DwJnGwXUIvpxN8CR/gqLdL6Fg9QPI/XQ8cub0R8mHPYwnrOJ1DuXBCDSUB0PoUB6M&#10;itYJYGrmacooGH355SkjVSoVuFhVSy14cfN9rrmKvHQyS6Yr6VmXLE5AyfJxsO1/GW566LCfQ8DD&#10;tgZs7B929hetqCoDClPhPrwLtnlv4fx9d+Bk/1442y0O6T0SkBYXRXiJNFM4qqIraMlI0vRREjIE&#10;DcpHqTPokl82zpZcBY46+bmBry/1z9P7gpEOSTB/JPh5v/T+axGcus+QmPZZYrY64PuDEPNzcKkv&#10;wff8svy0rcHprJ/Lz8/7udT/PkVervSug5fuETxG42LvOFwcmISse8fA9pd74V/7Mpy7f4fcDQ8i&#10;eelYXF7SD9kLCKuE5ErtxaVCc3Mj2S8sUW6VYMUCDwtCNO1o4GWetbtzMEHXIfhlnzL7Cy3uiKol&#10;FEHMYupA9isz5aQNSRepGGO42U1dECN4qVHkj33Rrb7J76vh65X8/PJ5iShZMgzFX9+NYoHLsQ+p&#10;0zdSBx4mVKcSSko4rmqNfjIJuYKVgMapIqYcZxKOS+WpuX3Sc8p00z7apdR8RUj1ZmC/7Si+TFmN&#10;N/e9h99s/T0e2fBrzNr4KKZsuI/64j6M3qiSEHdgwIapGEAnaCDhRfpukIk2U+8QUBSBMVEY7T1U&#10;X6i3TEKtiRprAcNEAst46sWxlNHUS6MJLpTtBBjqwMECHYmm2QlIQ6Q3NwmQFLkZh36bRqLX+mF0&#10;0MagN2Gpn2BnB/XezrswevsDGL/ufty76SksuPwpjtWcRDEK6HRWEECqOGapl7zKcCFr0OuyUYFV&#10;8y/pdSvyYhXf1CSaqb7uT6eS2wtv7Xu0ffehtrwnXIq80KkPVKvyLO2kIi+yPSYgcCO8DtokZwN4&#10;a2h7aPihCIdWJinvks51bdkN8JQ1B/JCgdNxqF0WioInmuPK0JuRG9OGti+EwBIBG8GlKDQcuaFd&#10;UBQZifKoWJSGR6KMz5V06ojCDm1Q3KU9bNFdkKOyIpFNOcZvRfq0W1D0Xku4DkaTvRLhK2zH72ti&#10;okUqQqsq+qYYrVYQKQlXzj7tpo9HtxbtEK4EZab6vrYN4jUosddFcSvNxKbr5jXTDlf9EI6zn0fZ&#10;z30a+8+9b7T5fw4vGx5v3PX799ptOr2kvb96Fw19djgb2AKe6mZsWCvCiJJ2CB+EERBetMTL5Lnw&#10;AgLKezGkyB9FUk5QIWkFKAYEVJmX0GMok+e7iprCn8/v0F5Gp7oDW7vD+yGVwEPhyO7VFNlhTUmH&#10;EWZXzKqQOFR0iUJh5xDkE15UFjlPxxD+EPyxSkIiUUGIKQsJQ35CB1wZdhuKnqSxWkpo0VYAyV0R&#10;0GaPSsotI2SVkGzZLm8ZSVDt5A9hKNgkFVEqBS98zeT0KBHpZsILlUTFcP4IzwKuz2lJj7Ab50Kb&#10;M2qFjBJOOew54GmgTUY6TyGme7WUmINfyWzlqEKyPxtrCnbguf2vY+zK2RixYQaG7phJeLkDvTjw&#10;ehEYFE0ZIIDRgJZ3QjEbiSmiYpLQJtCr0ICkN0IPZLDEAI/mcwkdms/lsX7kxWTnC1gIQUF4+bkM&#10;1Wv0WiQmKY6ei+aOh22fztemYxAV0GBl9a+jJ7VyFiavvh/3b34GL/34V/zr9GIsvbgce/L3IdWj&#10;VLdilNFrsbnKUUOQcdJbq6UCdFEhmukhjwduN5Wim8Ne1Tl9Up5awaTBr8daem4lw5mQrF+1YnSf&#10;fSZA61d4Vlvuq0Jv9Vn+rj/AfWU1HMfmonjbS8haOhtZc0eiZF4fKv54erZh8FHZe+e0g39Oe/gW&#10;KBnSirhY4XUaAj2mEfmvJAgtQdGKIwGMk0BkpzGp4neULohCydKBKKLirj72DyBnM/s821ebTGPB&#10;tmoju7ILwJndqFg+F+m/fRCnJg6hl98Dqd0TkSrjrLyTOJXvjzJRjmvwYq0++jm8/HcAU1/+Twa+&#10;fqSlPrhIgs/XP7/+Z9T/TE3/XDs/CBz/LvXh4efyS+dfk19uxy/Jz88NyrVz4qGE57SuMVQTkbjY&#10;NQKXu4XjSo8wJHcLwYUenXBlYiKKnhkCz/w74Vp5N8q+mYS8TwYif1F3lM2Phe3DSFR9GAbnnAiC&#10;ifKptPIn3PS5+uBi4IWi5HGBSxBeFJ3RdJB9oYClAyoJLpVLQvhYRRnDCS/Kl4kilERfFS3PNzDN&#10;flmj6am5/P654YT0KIJLEsoX9kPxpxNQuu5XqNz/dzjOfU6PfSfgZF/0ZlI5FRJSbByLTuona5Wg&#10;ku29Lo49dy2dDofJR3PTsbBzPFby/wsDJchCHs76L+C7in1Ynr0G/7q4EC8dfB2PbHsKs9bfjxnr&#10;ZmMi9cOIVVMxfNU0jFB5hu2zMXLX3dQrdxFepqMfnSQtHBhMqa+TBC8DtUeRyYXhkfovWL9KURVt&#10;oTJoB6GGoDJo2xjqtVGW/ttBfajpJTlpm6xl0EO1bxzhRZ8vgBlEvTqIDt7g3ZYo+qIcw350Avvz&#10;e4esnoLxK2abrVS+zlqFi+5L1NelhBftZ0V4cVbzSGeM0KLIi50A4yDYueVMUU8peVf44qc9oFGh&#10;cLx7dxJE3oSr8g64ShPhLqctpbNslc0XvGjWQkmshABtqWNyRAQvtDsUa3XvDaZOioc2SoXefGWt&#10;aZcjgQN06N9th6wZDZHW61YzBVTaJRQVoVEoDgtFVnR7XI5qgSuJ7ZDZqwNtajtkd2uFK5GNkNrp&#10;VuR1boGyiE4ojOmCwsiOKEhsQ4e/EVJ+dwvsO8OAtCT4C9uYBSymTR5CiOrPCLAoSjqGKVDHtusc&#10;2k1BluEBRZF4fVryrYReZ+0NfJ+mjhQQ4HuyO8GxLwpnPoq2n5of+c/VT/8vwIs+ZN3TTeds/2tL&#10;e/kmbV4YyZvVErUVjdnYVvziZmxcY9580ZXmt9igClKWoS6K2eJbkGIV3oG2xVaoqK56oH4Uvebj&#10;D+gq4Y+h3Z2VFJRCgPmhF7CsL+zP0Nsc0BSZ0U1JjbyxHRVZiTFzeQWdOxNeOlqRl/BOJM3OKFZ9&#10;l/bhKGuvDaVCqYzaIW1Sc5S/GorArh4El370cmMIKjRY5c1oOBrxhpMaKyR17WRnAq9HpZoNyAhe&#10;TAfjNRp4uYnw0h72ssFw2h5nR/6IhugQjWwWO6vdig7IQ6FhNcWaXD4qiQACtX5SO5/j84IXVZeU&#10;Wd9Ysg+/2fdXjFk+C8PXzMDwzXcaj6Tftqlm6qgfB1bfTePM7qfyGpQN348eh1Yi9d8uWBltPI/h&#10;W8ZgBGXYZnoh9CYUVh1iPBQrzyUYpQnCizwds6FjPQmCTFB5DN3IgbyBgLRxnPleZfib8Ot2to8K&#10;od/GKRixczY9lXswcgOV0qq7MIYgM2XV/Xh44zP4y/5/YFXWBhyyH0cavY98KrsyXzFsBA27v85X&#10;IcSYPBefl4NC00nWyiPlD5lt9eUNEmbcEkKMsvhNAjTFAAxBRiuU2OkQ8JZSCvliDvvneQQK9qPm&#10;/ApU7H0HBaufQtHHt6Nkfi/Y5sbQM42Af35HBOa2hnduOxM1MdNFKjRHMbkDPwOU+hJcdq3Hwfox&#10;JuqiqqU0JHZ60JU0WkULEpD7+QiUbv81XCfe52Bda5bSomQ3++Ie4OIGuNd/iIzXHsWRKf1xuF+c&#10;SdRV4qimRYwBvwovHA+KuNSDF6sibDTSu9UDmF8w0L8k9Q17/RwTSRA4/jup/576EvxcPdZ5WoL8&#10;c/CoD1w/B5b68vP3/VR++Xt/SX5+7rXzlR+UiOz4OkmMQUpCOJKTrIJ86d06IzWxNYGyFTLH06P9&#10;VQLsb/RBxYf9kD+3O3/jRFQSil2LYs3UpJfQ4p0fAdecUAKtoiLB6SJCi6Z/KMpdcWraxySKKx8r&#10;CC9d6uClHaqWtIXNAAzBZXEY4SWS8BJp4MVBMHYsjOPnEsb5t30BYWU+IUZJ6B9EovKDaLavB0oX&#10;jUTFsrtRvflF1B5bCH/eNlrbEwj40gn+hcT+Crj8NrhN/ZYajh8vB5YX/lqOSSfHWy2FY1LjTdPh&#10;xYFqjuJypFDfHQ2cxdqyLfjHqffx1J7f4J6dv8K0zfdg0saZmLBuqtmVeQyPozZMw6hNMzBq+12E&#10;ljsJF9Rx2++Aak/1U96eIslbpxjdo6lr6Z/gjs8DN2naiABD3WcWHUiPEVw0Hd6L4NJnh6UHlc8i&#10;R06OndFR/EwTJVZJCAKMHgej1foMawfp0ehL/SnRZ2gaaQQdv7Hrp2HSNzPx1JYXsDZvoylrYQuU&#10;E14qqZ8seNGu2FpJ6iS41FCUJmBq/tDpChYp1R2jNSccnqHuXwOP/Y9wVYyHq4z9w9aUckMdvND4&#10;K9qvmQ1NDdHYm6mWOjiQrVQUxuO0ppJctJue8tvgL25PuxwNz5YIFL7YDClDrkdmTGMUhbQ35UVU&#10;zDUntj0udWuKkz1vRsqo1si6qwMK7g5BztTWdJKux4XY65AW0QiF0e1QEhltRWXY91MHN8WZRxvA&#10;tioEuBAPb25reEoasi3XGXhxuxR5sWyits9BKa+hkDBS3Ai+UiUX1xWpox018FJzI2qc18PpvMEk&#10;87oV7NDMRibHxneJODk3xr779db/O/Cy6rcNGq59sdnf177QtCr3q45UsjHwlbThjdfyrmYGXlT3&#10;5NrOkbwQwos2mXLZKc6bzByXwkoy/AYMJJpi0g9AcnMrhKRMZIXPbM2tZcqZEcCPSQh81h2lj4Xi&#10;Ys8bkR59G+GkC4pUZK5DBMo6RxNOws1eDoUEmOLQTigLDUM5n7d1ikV5uyjkt+mIi6GNcWJIA+T8&#10;rjVqd5FQUxPgze9A8m0KT9ktvMkErBLefD42G2KxfaZAEDuU6Fdghqpr8KLnNMdXY2sHR1lvOCse&#10;4gCfS8O5nx01kwa3CtQKUDlsUxJbZbJrCTA1PvidNMxSCibs6uJgsCMzUIQdpQfx6oF3MX3lw5iw&#10;liCwcRaGrFUpf1XQVciTA08wIcDg4FOGvVmJxMFm4IVeh8Bl2Mbh9GxGYSQfD98yFsO3ETS2Cng0&#10;oG/HAEELxURQFE7V3HHdFJIRhW3r4MWseqKHMmw93y8hxJiQLQf9kJ1s0+6pJhlO+ysN3klFtJUe&#10;1AatGLiDSmoWJm68F/fufhIPbnkcz2x7Ee8c/hDr87bglPsUsgIZVIBFKA+UEt9splS4YlFWeXHe&#10;H0WrfFpGrVwXAQyVAv9WBV5FtLRUUYly1KfmKFE0K2CAkcpXAOmv4sDKRaA6jQP8BLzpW+A6uhC2&#10;Tc+ieOkklCzqRwOQBPeiaBOB0fSRIiYqICYvVtEXIzQi1goPS9x1R898a+VGEGAUcdHGdorG2Pm3&#10;SbSUEaJhstGQFSzqhaKvJqN88xOoOfhXeE9/AM+5+fAen0uH7G8o++AxnHloMA4Oi8bx7qG4ogJy&#10;wWXKNN5K2M1KjLKeS9RKG+W+BCMv2itI8HItH0TyS4a6vgSnfCT/KbhI6r8v+N5fes56/hp01G+r&#10;RNf5S+Aiqf++f5efftfPgaW+/Pzca+cTXhK68j53RaY2xOT9vcJ7rSJ8GT2iCYid+HcLZPdtjorp&#10;/G2fjIbrNQLMv5Jgm6cCiQlQUriX8OGeGwb3h6HwzAkzuSxW3SD2K0Ex+1Qwd8XKl1IeDPvbPBWr&#10;0x5cmjay4EX7ElUtIbgIXvie6kXaNT3MQLGDR4eq79YBjIPAZGc/q56nfb3497yuqJjbh+AyFrYv&#10;H0DNttfhO/EpkENgdl7guMrnWJIDUYkq7VtGg6slzx4l1yvq4qrTW2Y/Nmu1pIN6rdhvR4o7Dyec&#10;qdhQ8C0+uPgxXjz4Bu7f/iSmb74X4zZNw/D11BFrx2LYmrEYQwfHrAKiMzZi6zQMI6wM3jadsKJa&#10;VNOgfYY0Ra7IywCjhwQbFryY6R3lvAQhhuByFTy2WxHpnjsnoveOCRbA7NTUuKIyVp6LYMjKpaG+&#10;U3SH+k3vFfQoP7CfAIj6sfem0eizcSQGrB+JwetGYvT6cZi0ZjpmfnMPXtr2CjakbUKmJ5O6qtJM&#10;9frkJLkddEyls/zU5XSzfEQV6ak6nWXl6anGC+FFK40Chwgvy2gXn4HLNgzu8i60M7KjSreQfRS8&#10;BCMvDY3dkV01Yr/+avTFW0t76qQD7bgZntLm9NHaI3CGMPtFR2Q+eisu9bkOmZFNCC8dkduxDdI6&#10;N8Hl+Ia4NKwxUme1QvmLsaj5Zzf45/WF66145DzUDKmjb8TlpJsIPU1QEBqK/I5hyIvojEs9G+Hk&#10;rAYo/7QDAoepJzPawVfUnDaQdtOldrA9DrWTouJ6JbTtBl4aw1fWlNclUZIxz+f11ApeKE5ygbOa&#10;9l/5sCXkiORw2LbG4se3u9i3v9byfwdelj7U4NbNf2j28o+vNy/OWNIR/tOJ8OVTSZerZL5uMglR&#10;URORoQw7H1tr1G8lWd1K0uKRDTUJR0rokfDHUuGagIPkyPfVkuIMjSkao7BZcUsEMjsQXiI5+GNQ&#10;MKstzne7AdnhLVAZFmXm8MoILbaQWFR0jEVp5zAUEV6KQggvncJR3iEelR0S4Oig6SUqn4hmONa3&#10;AZIfbYjq1e2As5H0PLSqqAk7SiMESm+Bp5gUSPFWKHqkqSGCi0kqEpQpqsQ2iywNeBFi2H53RRs4&#10;y2PYEe8kmLxpQoKgUQ6wgytHw3RgGVMVJPN42OE1ZWRNG2nOWDkddhraIno9RyvPY/GpL/HbnX/G&#10;EztewAM7nsO0dQ9j/OpZGLNmBrS76cj1UwgQHIgckIIOk6CrnBgO3CGUYfQ6FHUZSQ9iBMFl8JZR&#10;FHojm8cZ2DHzyXVizR1bkRfryL95jjwWay6ZSkT5L1Q8wwlQZmsCKhxt9Dhkx1Qz/dSf392PSqA3&#10;26H6Mn0NyMzA8B3ad2QWxm2Zhcnb76H3NRO38zru3/Q4XjnwV3x0+TPC2i4cqT6OLH82ivmfjRBj&#10;p0fjNnsm8b7ViVU/wWclxFD89GVUgVdz8m4qWLOkmvdTq5B4U/k6FQZ4r6lkDfC4qjnIlAtTwN/u&#10;IpD/PdxnPkXl7ldRuPJ+5H88GsWLBtAwdKOhoMJXOJ7GQzkCZvddbVzHo7uusJd3fnuKanW0pbSx&#10;AIbiI7iYlSL1PGytJFE+g6IxgqHKxXEoWtwLeZ8MQ8nymXBQ2dt3Pg37hl+h8pNZyHt1JC7dk4iL&#10;I8JwqXdnGtUoqIBbdlI80hOiTa0Xa1dlAgoNdtbPElLrQ0B9w24to/6vpf77fi6/dP7P5ZfOVwRI&#10;xet+6bVfgpGfn/P/lRgoNG0hxJjE5wSkE2LS4rVjtlUFWNsupHeP4fUQXro2RW6/Jqia0RHeZ6IQ&#10;oPL3fhAHP8HFvyDOwEft+x3h+FcHVL3fHo45/O3ZF9wUL/uGonIqDmfAhf2jZkE4/1YCuJJ5Q0x/&#10;UzK4idAQVjRt5BDILKqL1gh8+P6ahW2N6LFyY6r5GVULYwk3XVE1vycq5vdByYKhKP18Omxrfo2a&#10;vf+E9/wqBPLpYFUnc7wU0NiWo4ZGuMZTAyfHkTG+FDlVZnWg9i0z07cujioXtVqV2R7klP0yNud+&#10;j48urcArh97DPdufx/i192LoyqmElqkc+1Mwart1NHkrhA7lpqgI3CD+bfZq206o2DEDg3bdQQds&#10;GnpTp/WjE6StTzSNpFWORufIiVL0lyBjpnuolwQm/al3+hE++prVlZOogyaaXaMl/XZIJwpw9L2W&#10;szdEDpfes2Miegl2dvM9fJ/02JDN0zGI7R6+boqJFN25/k7cve4ePLLhMfxu0+/x8dFPcbz0JKGt&#10;EJWEvVp/NfWPFh9QRykXiHpJ0RctxFBukNdPR4p3TNHigErsatoIVyh7CDsLUVv9IGpt3Wk/WtcZ&#10;dq0wUpSfxp+2xl91C0XTLUqnUE0xa9oloCKwdquWmgrAeaqbEiTaIZDaCYG9oexv7XBl5s240PMG&#10;pMcRQsI6ITO6OVJ63IyUMTch77FWsL1Dm7q8F/x7+gEHhiCwpScq2Ydynm2IlIk3EHxuQXZcS2RH&#10;dkRWZFukdrsFFybeiKK32gM7o4ELkQjkdCSYNGFb2C7Nmhg7rhkX2ssytq+U16DKueQDLcbRJs5a&#10;1CPbr5VITsf1cKhisK5Tkabi1sClGBSvjcD2P7Ww73ztfynyon97X2s28/vXmycnL24H76l4+HND&#10;4C1raRJ3fOVajUPDr5CWDD5/BCXkKhHXrdVEplDNrfCq2p5WIYkstb67UolHfE30RaqskWhPhPKb&#10;gZIWQCYJb3dnlP+pI9LHtcKF6MbIC6Ey6EIPJ5TQQinrEoeS0CgURJIUozshN7wDCggwirrUdOoK&#10;T0hvuMN7IT+iE052a4BLs25G5UdtEDgYDn92CALsPKboTxmBhTfdgIv2LtLKKUWKanhk+5XPI6Ax&#10;YTHBiyIybLvbpumzSHbEKfwBXwU8G9lZL9N4ltN4WtvCa/5Txtaa1rAiBH52bk0bicqlFKrgQJY3&#10;D3uLfsTXKSsx/8xCvH34XTy/4w94cP0TmL3mAdy5ZhamrrsLEzfPwggNNnoSKs5kNh7ToCW09Nsw&#10;ijIMAzYPN5GYodutZYVDOWgHc/BqIEs0bxyUIMAYeFH2vqDGRHYISaaejJYv1m1aphwXKiQtP9TW&#10;BX22jqMCoQLYMxkDdxGo9vD1ut1a+6+bhP6r6SmtnmjqLUzYfBembLgXMwlkT+38Hf584B+Yf/xj&#10;7C8/hEuuFGS6M1DqK0a1rwoqcqekQbPKyGzoZhWyM1sL8LE8GxOSlWdT97xZhi0lEuA9JsdIZ0ip&#10;kGwIQE6Y/YOcufztkoGCH+FL3YDaY/NRvOlZ5Cybgdwlw1Ewtxts82kA5kdQwimEEAKJVayOfX9+&#10;W/hpTHyEEe9CQguNhyDGN689RRBjJUgqWqNy7A4ZJcKLR5Eb5cEsjIJtYRIK53dD3pJ+KPxiFAq/&#10;GouSz8fANncESl/ph6z7aUjHhCOjbxca+DCzAidb+RcJ1qqaILjI8ApYggmxWt2ToVUyFFXD/Xe5&#10;ZrD/JxI07r8kwXN+CVBUl0byS1Dy/0/wEvze+pJGkJGYLQy6am+pBB5jqMhDcJnwkjWgKeyz6ci9&#10;EAX/W1Fw/Ssc7g8pc0LhVKE5goiXEOxm/7FK9rMPzVU+laaHFGnRcwIU7RYdYR6baSO+pqNK/Vv9&#10;x1oOXbuAOkaRGZ6n6E3tvHZ8riWci5oRZlqgalFrkwtjW0SdOK87SucNQNGiMShaNhuV216C98QC&#10;+lQbgPJjQI1WExVxXFmr/5Rv5qZT5ZFu4nDx0gFQnRJtbeKmYyVDXRWwoSCQj0vuZHxbug+fJi/H&#10;axy/v9r6Iu7d/mtM3fEIRnF8D6Zz1X8ddcgmOlLbJ1P/KD9OuXZjCRyqpzIegwkVAwUY0h9bpLv4&#10;HuqMgQSZgVvvoM6RaIPEOwgvApjJRoKLCqxcP+obVRDfMYX6jxCyebxZESk9qC0CBulIvaejpswH&#10;blIxu1Hov3kkzx9Fh28seitKQ905ZMMUjKRzOH7N3Zi54SE8tvkpvLj7Rfzlhzcx79RCrE5bj6MV&#10;J0ytmgrYUO2vgkvT2NTbwWRma/d8axHB1cUH1PlyXqW3aDQodJywEV73P1BTNZ22jk5vhSrUyi4S&#10;WhS1MIBiOfmqnSKDr1kNvyrr0vZoNkCiHBkvnW5fBe1kUWca/lDUbg5B4estkDLtFqT0uhVXYm5D&#10;RkwLpPdpgvy7WqLkt22gJfmBTUnAoZ5sTlcglcfz3Qg+EXAtbY+yPzZDxt03IXso39+tCZIJQBe7&#10;34hL429Fzstt4f46HDgSz/cRYAqo98wyaTrxTisJ112tpN3rKbKXtPmVjeCuolQTYpSArGvTVFcN&#10;ucCpJdW38dZYMy3eM+EoWx+Lwx/G2Tf/4X8p8qJ/3/655VjCy6n81YlwHIwz81MoV9ZxUxp8ERUN&#10;ucJZDkUqSF6adiElaiMpgYnIyyT1av+CskamMI3CYqqy565WRvWthJib4dSFC25KSKQpHJArWyH1&#10;ocZIHdAGaZEdUBoSCXdod9SExcJGeCnuEoEc7XwZ0wFX4lrjSlRr/t0OlXze3oletOq8tO+Fws7h&#10;uBB/C67c3gjlb7VEYHMEkEKvqZQ3rYw3tqwB26NoC8GLRGhydGrZkQgu+tuE7RQV4nWaxGMznUQ4&#10;q2yK2kp6VpWjSJ7Pw1pxdIYdt4CKoJIeTA0cWmrIjuxiJ1ehOhlXxQdMLoyiAxwAVsa+DfneTKTU&#10;nseJyh/xbf4OrE5ZhQUn5uOve/+Cpzc9jdkr78PUVbMxZsNdVBYzqSSmo/fGSVQCE8xKoMEEiIE7&#10;NYhHc6COQt9No00VygF8PQgqQzjwh++chhG7ppujEuQ0jxxcWmhFYAQvCrnSA9KurQSXQVsl8oyU&#10;WKe8GX0PlYKZtlJ2/ziY2gkK88pLoshrCibbadn10LVTMHzlFCqKWZi17lE8tel3+Pu+d/HZiWX4&#10;Lvc7pLnTqCDKoO3xa3nfXAQY7V6tXalVrVcRFnmBgpqgmNAs6P0ohZf3k+rEhLfJhwQa6gttTUAA&#10;EsAEtO+MR8uq8/lbUokXHoT91Oco3v1n5K56FJlLxqBkYW8aA00BKH/AqsHhJox4F9FYLe5ACTEl&#10;3lUp1buQQLPQAhffPEINIUeF8DQNoPdqRYhZSWLARhVRFYWJ4vORKF8cg8JFcZRElC/qTuPWF7Vv&#10;9ELpI9HIHU2vp3d7Qkkn5MRGGDAJJsgGja7gQQBwDV4ELqp6q12if0n+3XBfk59OodSX+pGdn0vw&#10;/fUN///puaBce/81+aUppf8v5Fo7rXunnbXTulK6RRNeBC3dkJqUhGRFvXpH4EKP5rgyuCUcD3YB&#10;/hAL/98j4f1XmLUUmr+7yYUSiBBKXGbqUcueLQA2OVF8rZZwbEr3sx9ILDAR0GiFm2q61EENIUbA&#10;4p0fDe9cfs+HhCJV6VUEcHFTuJc0hvOjxqj6qDmFTtuSBJQtGoTixZNQvuoJlG3/E5xnlwKle6nH&#10;zsLny+G4KEdAUx6KSqpitYuwUqsjh4ZHEEN9RL2lKKgNpShCPi57LuEHx0F8kf01/nb8H3hq928w&#10;Y/0DdUueZ2Cwkva3TMPQndIX1C9yeHg0eXbUE9JJA3eORb8ddK6oM8xqSOqrASZ6qxIPU0zEZZB2&#10;dCa8DKFu087O2uFZuSpKsg2ugNSUkqK/0kNm+bN0GL93IEGp78Zx6L2euo/HIYSm4bvYFkLMEMLT&#10;UOqoEbvGYfhu6rgd1Imbx2LQmgkYs3oGZm98DE9ufxmv7X8H844swldnv8L2zJ04XHYMqdRJxXRG&#10;ywJVqPI7pJlMzp3Ju5MOqgOYgPQ6qYUHBYCphfictBHvs2p/Aaco38DlehV222jYy9lHbE0NqPjk&#10;EBNIFF0xaQrVAhgCAB18n9IYtLGxWalLcCknJJTeCE9pE2vPvfxI4DSdoi87IeXZxjg9+gac7XkT&#10;rvRsgYzBzZE/szWqX2ef+jQUgT3RwJkYIEP1WkLgJ/j4i/h8Ovvy8S7wreqIirebouTRRkif2Ajn&#10;+tyIkz0a4OTQ63HloRao/SACvp2JwDkCTw7fW9EKLkKW8ljsLhWks3Jx3A7ygOMm2n5VAW4EJ+HF&#10;a+BFgQDaU+eNqK25GZ7qJgSwVkAudefRGOR9HYO9b3Ys3/j7/x93bwGY1ZWt/dOZztSp4e7u7sHd&#10;nbp36jp1mbpAITi0nXqLxCEkgSKFFlrcnYRAjHjyuj//59nnfUPotPfOd7+Ze+/3D1197bznPWef&#10;s9f6rbXXXvum19c8UPvqMH783/1teb1mu0PLW65O/65DoGxLGwSOkfYKa9Hg3xBePVpDP2xsB4nR&#10;NL4lfomJWlzDxr+OF0HC58pCJvTo4miuOBy8EI5rDaUFSKM4T6rbWx2Fi6/HvpFsuA61cK5pQ5Q3&#10;aQNHw1YoadLQWvOoSU2z6nR67+o4278mzvaqhuzO1ZDfoqYZ7yuq1hS2au1RULs5MlvXRHr/63Hu&#10;nqvg+TvhZS8vQg4VQ9ENPD4eJ+ElkjUteFGlwMh4o7+cMMPzMDdXBbzwQpEs3WXV4Sjrxe/dR3j5&#10;mDfqLzSkmYSXEno1ghINDfngDFkA46NFVRltU+9E8KIoQkBJX3ZuWUrYuYCSQCZyAmdwxn8ce+w7&#10;kZqzDsv2LcPLG1/HX9Y+helJD2DcmrswLOEW9EucSs+CSkNDOikSKg0qBuOBECSU5GZCrYSXXglU&#10;IhTlvAhi9L7Jg9F2pp6CBR8WuFiLOPZeN4WKwkqqU26LtaQAFU+yEttUVnsIBiQPRlSykoSHGRlE&#10;z2sQ4aVfIpVUApUJPR9zHDyGfglj0S9mDEasnoypsXfi1m/uxhPxT2P+jvlIOJ2AvaX7cNqWgQu+&#10;Inp8NjipSL2ED81EMpUs/VYir6JaEgMwYXjRP6pkwou8oHDOjM9NZe0iyWjWEkGH31G4N+Cz0wvg&#10;dcr+Cd6T8SjfMQ9FSY/QWx2BgmU9ULiI9xrhwr2kBdyLm8KzpAF89G5N3Qwl6M6vAdf8aiZPxr+g&#10;LoLzCDRaRylayZKqXtoEZUubwr5Us0Y0bZWeC7fV8gPu+fSoNRNpaSOUEHDsi5ojOLcdAq+2R9E9&#10;TXBheG2c61YN51rVQnYbAnpbrbdDY9u+9SUwIGAR2JxvbUVeKhvliPweQFwqlSBCkFRJKsPKr+XX&#10;4GHBx++/F5Fff1/ye9v+s1I5d+f/RP4RXprgbIdmSG/fyAwZpbfviFNt2hh4Oda5IQ52vREnoqrB&#10;fi8NwUvtEXqvNa9dMwSiVSG3sYEUAYgiJ5Ep9SZvykRVJI1NUq7g5aIQcBRRIfiY7/A91wILXty6&#10;p+YKXBojFN2Q9xnvtYXVDbx4Pr4W9k+rouSTm1FKnVb0aXeUfT0ZtrjH4f1xLjyHViCU/xPgOcG+&#10;kkP9UsJ+YadBZX/Q0LWHoG/304Fkv3FQvB44/XbYgoXID2XjVPAkdth2IC4vHnOPL8DDPzyJqWtu&#10;waiEyab0/sB4OkAEDDPrcM146o/xBI4J7P8T+L6GjOhQySHSlOXUYYSVIehOiOmeNpzwMtIAjIa+&#10;BS+9lTe3lg6SHCVBDOGlL/fTV4Xrksaa3Dvtz0woSKEekhNlAIa/S3hRFXHznvQMt+mTxN+UvhHI&#10;qAYM9duwVOod6r0R3G582gxMXXc3/vL9s3jtp9lYdvg7rM3agp2lB3DKmY5cfz4KCXrFhLhyOZcC&#10;Oupq6XBqbEvP6FkleJHHVAEv/J8FL6TCEJ0l0C4EP4Hb/Tjs5X3hKCbIqj4LbYii/ZZt4aNsp2ym&#10;ckhkH00VWoqplabAwB8QKKTtzL+BAKLSIq3g394C5+ffjJ23XYZNfavgp55VcGZ0NRTeXx+ud1sg&#10;tIr36Dber0cb0eY14P5qmd920ta6VGyusDaQXtcsjRNYU5dwXAtlL1AH3UL7O7gKtvWpgl3jLkfB&#10;i3Tg1nSg7ewEZGriTjXCy9Vw0lbaXGQAAyV/CMsf4eJ5uAgvTkVfBGI6T43OOGg77X+Gu6Qq7W8N&#10;whPhf0d7HJpXH2v+evPB+GdunB5Gj//7vz3Lq/xp699ueGTfJ+3Pl37fBTjSmF6rCtVcS3hhY7JB&#10;3Vq3SLOLwtQYARhzEZRXQjE1U7SCpNZv0BLZukgOwcv1gP1GXqib2NnYkKd4Mpvr4MI7N2B3n8tw&#10;ojkVedN6KGreBHmNa+J0kytxvNmVONP9KuROrY6SR+nBPNce9keaI28KAaXXlVRMV+N8g5uQX7sh&#10;cmrVQ07rejjW4Roc5MUoeaMhsLkzf6cFgnn0nBXecl7GxrcyuQMukq7G80z4Ts9Fx7qZriSwXQGz&#10;yBThxcfnbgJceUlHuMpnIeCZyxt4E2/Uk/CH8uGm8RW4OII+uAgrHo2LyqhqmINiZiTJwIrOzfio&#10;jfd/GQGniBBTQFVzAbn8l+4/g/3Og9hc/CNWZibiw0NL8czWN3BP6lOYEH8PhsfMQlTMFPRZOQ59&#10;CQb94+X9TMTgVCoYKoUBghFFP5IsgOkROwxdYgajezy9IXZyAYzyXAQ1SsbtI0VARdSTSqlHsmYC&#10;TOajlWBn1YnhNsmacaSE4CEYsnYIBq8ZisGJkhEYzN8ZYpJ9uU8qDnlB/dePweCNEzGQnpJWxh5C&#10;4BqfOB1T4m7FbTF34P64+/Hsuucw+8f5iD2zDvucR001ywJ6PeWwE/7cpu0U1rbWULHa0AIYC2Ss&#10;qYlSLYrIKGRrSdDMVlKkRkNOSvoVRLLdVeLcdZ7X8zCC59Pg2bccRclPIPvLCcha2g+FS7qhbFEH&#10;2Ba3RvniJny0qp2a+htza8I+h55HNEGbRicYTVlAGNZsEXrJDsJL6bLGBBhuT+BxLtBq1oIXKq3o&#10;OjRSdehdcz8EIdX+CH3UCsHXOqD8webIH1sfZ3vejLNtaiGrfWMa+kpAUQlGDFy0sUBA8KLp0hEx&#10;hrmS/COwVJZLDXpliYDGb0lkm0t/59L3Iq8lv/d9yW9t/98hkd+92KaKUrUwj+ltWhMY2+Mk2/gY&#10;IfJIx3rY2+V6HBtCb/ZhOj9vdkVoTgde+5YEl2bw8Zo7lait+4P3ifJWIgBTIbxHBCsWnCgCo6FF&#10;DRkpv0r3Ah/n67PGULVn33wCjIalPiI8zyUgz1VuVS24llSHbXktFCyvg2zeZ3lfdEfB6qmwrX8R&#10;vp3LaIxSgYK9gDuDYF8AN50pr/I0AuwTpsAc+4uHRthJeHGz1wS01poTRchHVigDe52/IOnCWiw4&#10;vBh/3f4Sbt9wH0YkTDKJuFEJFM0wNMM6E8wQj6IkfQUylCj27SiCR/+kMQQJDd0oqmtFZlV/SqK8&#10;lAi8mORaOl29jdMk3SOQoUOmmixrlJOiqMsoQpKGuKmjNLTN7/QgpHQjoHQh2Eg3RaVNwZD10zGY&#10;zla/WOqplcMRtWoEBq0cgSErRmDo1yMw8uuxmBV3G57Z9hzmH/vELG+yuWgH9jqOIz2Qx7MvJaw4&#10;4aIe0WxQxc1d1M/ugNe0kZndaLBEAGO5S3KcBC8mv0UAE4YXUMdIrytZNxD6kY7XAjjsd6O8rAtc&#10;ZbVMWX9TCFX20qRbKJ+F9lTRCdpNLRugzzV92rJDfzCRi1AJXxNeAnTycawJytfXw9F3rsLGmVWQ&#10;MqoKdsyogpwX6sL3cRtTbgS7WgFn6LBrTaKyGrTT18Fpv5LHchXtFm14qYafuC+NqOwn4HzP++2r&#10;xrjwZnUcvfcybB1XBetHV8HBR65A6bf1CS9aKqARgsV03squMrOGXLSfmsRiis+GAcblJLw4riHA&#10;XEd4ucrYUMvxV4oJwaz8JngLaH9Pt4Dr+7Y4OK+FN/HZm1alPn99ozB6/Gv+9izpNO3HuR1PFaX0&#10;Ag4348FXNev9+ErVoDxg+zWUK0y0RRfgopC2lJijmimmdorG9Qg1CjFpWEmhpLJrCDY3I6SaKzls&#10;5H0t4Iyth/N/vR4HevwZ6S2q41yLGjjfjF5P4z/hWMc/4uTwPyPzjmtge5+0+A0vUGI/4KvOKPnb&#10;TUif8UecGFoFp7v8EeeaX4+zhJjz7WvjcLtrsKfbZSh8uhFCiYSXfW0QOlePEHY9XKRGjdtpPM7v&#10;+DPhJJIwZUWIgiZnR8nJvJlEyeWCF14cAlxpUWs4SifD43iXyiGZN/Mh3tp5vK3LTa5LRMyYqMKJ&#10;NMK8040h9gf4GK5WGfLa+X0bt9PaGWVUJexIlBL+K6QCOq8QbjCd3tAuxJ9bgyUH/44XNr2Bhzc8&#10;j9vXPoyp8XdjbPytGBY3DYNjJ2FQAj2U1VQcCdZQjmYsKZwrmOlPQJFo1lEvDQNJgUh5UBTFUeRF&#10;wNJdNRgEMfRwzFRGk/xGQFo3ivtRZcshZmbT4DXDjQwivCjqoqmOmh1lIi6CnQ1UZJQ+qZoOSS8q&#10;eQwBZxxGUiEOXzEGw78ZgzHfTsFtCX/Ba9s/xJeZsUgp2Yz9/mM4G8ri+SuMTfVKQDFKRMlxghgl&#10;yGm5AT5qCCniDek5qHQsNeMxaoaOJr9HiKSS8VHZmFkB/lJ6ptmA7RiBfAu8h79AycbXkPXt7cj7&#10;ZBQuLOmNosUdUbSkNR+boXxJM2jBRZO3ML8mfAtuRmB+dRqwmgjQe7YqqCqfQbU4LNixam9oNlI9&#10;GiNJXbgX1+Y2tWnotBBfPYToveMtAvgTbZE3mV5/7+pI71iX920TaGHECLwoCVZickr4usII63Ma&#10;2wpp1+YS+UdguSiVgcJAUCWpbOh/TyoAoNJ7v5bKvxGRyp//Z9//LYm0ieS3Pv+viI5L520dYxuc&#10;79Ce7dwax1o3wdEudbG/1004NaYOHE9S57zbE6F5HXn9W/K6a4qzZgLVNdVw7UsiM4kkAhdCiKIu&#10;JrfFymsxkRUDL+EKuxITbWlKiGlEeFHtF61H1BjBhfR0FzSDdx6BJ9oqUFe4pA0huzPOftoPuTEz&#10;UPrD6/Ae+Q7I+pFG4iStbB7vcU3tLTfLlPhUooH9Rknwfj91EvuBW9DCvlIesps6TMeCx/BD6Rb8&#10;/dRnePnHV3EbdcroVZMxLJ7OEPXA4BTqFTlEGsJR4q3ggrChfDhFTqx8FYkKWU5AH0VBzDC0HCM6&#10;T4raVkgEXJRIq+T/i++ZnDvqCKtgHXWYosKCIOoOU99K25maVdRj66dgQOpUwtJEU5tl0KrxZpLA&#10;uHg6R7EzMC12Ju5KvBuPpz6OV79/CR9tn40Vx7/F9uKfkeHPoGbVsrKaR6ThMhdhhdAiWDHRFQtQ&#10;qGWoM6Q32KwGYDQ1wGgVAy/S5yHqeOtR8EIJO6Wg/gqGfmCbz4bDORN2WxtCAw1/SVXaFhp1U9xV&#10;qRbWRBGz6rKc/nLam7LraB/DgOPgdgQYk+BbcCMdrmoIHKyDrBjatTeqYPODVbD9sSrImH09nDFN&#10;EPqxPXCwNUJnCRx51QgbVQlNV6CM+7C76ax7/gw3bZ1Xdk6rOxfU4KEScI41QuBn2uCEhriwuCr2&#10;/vUybLinCn56ogoy/34lvL/UReBsDQRNzo4iRzxW2X3aeY1SKF3Eghfun1zgKr+e8KKkXTr/mgyj&#10;FI3yP5ucH19RHQRPt4QttRWOL2pQuvPDRu+ueqrqTWHs+Nf8/bKkxeDdi5v/fOyLFggdaM6GE7xc&#10;zgtAWtQBO682U7f8BBkLWjQjR1OLrVwRhcTMuF5k3MvBE7RXMSWEg1ots4jwkl8PyGwB3w/N2DGr&#10;4dQ9V+Bwzz8hvfWNON3kWpxscSVO9bgC2ZOvR+FztejdkhRTWrOh24GUA/zSGd6EBiifcxMyH7kc&#10;J0mLp3pcjqOt/oRTHa7HoY7X4ED3K1D0EKnxcyqfn9oilEHvho3o0LxzJR2x0ZWDI1BRprcSiBVt&#10;CZTrvWvZ+FWpGAhjvNkMvJRci/LCFnCUjIbX8RqNYQIN5gEazFwKYUS4Igjnu4bOw+Ai0ftmiq9C&#10;uOHhjYBf1WTVIahsyP1OaJzVQeVSjhICTW6AEOPPxGnPKRxwH8Cm4i34LnM1Ptg9D0+kPI9b4u7F&#10;5Ng7MD7mVoxOnImhiZOsKYqEiYEEkyiKIh8CC+XAaOq0cli6UwmYaYsUKxxr1ZjROh+m1sxaPvJ7&#10;qg/Tn8poIL8TlTyS+xoGrScygAqmf9KIipkBWqFaHpLCuKql0DVlODonW1Usu68byf2PNPsZRAU4&#10;OIEgkzAWg2LGY5SSehPuxT3Jj+GpjS/j05Pf8hx/wjH/aWRTuZawTR0+D5xazJFaIuLxSHGobS/C&#10;IduUCoctzPfC8RgqFC3T4GJ7C2A8isRoyQJ/CakmhwBzHCjcAe/JOJRvm4OypMeR/8V4FHzcD/lL&#10;OuLCwhYoWtichkPDSU3NYo+BRdUQUhh/HiFmXi0amnDNF0VVKBXDB/SoTfl3rW8TXY/gUovGrQ5B&#10;iI8EmCCNEt7vCN8LnXFhWlOc6lsDpzvVQUb7pmaxQBlWGenTBBeJmcmj9yoZXrMMgFkuQGJV37Xq&#10;wfD1b0BLRCoDRWX59dTp35PIcfxH8PFb+6/8+X/2/f8T+adgxrTVP4qAJbOV8ojamefZgpc2zXCs&#10;VX3CSx0c6nszzkwkdP6V+mNOT2B+J15zwqxgRNc8XAnXvlTTnDWEZA0jGUhZqGnQghdrCMkCG+u5&#10;knn9koWadSTIEdjUNXWH9F5oCQFpUUu45rWCbV4bFEd3Rs7ifrjw5RQUJDwE24/vwn8qhnp0F+DK&#10;5O1fROfIQUMrPaIJAxpyZXdg11B0QIbYxfflEOSFSnDCnY6fin/BivQYvLtrDh5f/wymraYj9A3h&#10;gM6FIikCl/7J401Cbh+V6mffthL+rTyUvilWZXANMStqKx0ih0igoVk9SvSPgIwFM4IQq4S/ZgF1&#10;S9NQkvXazI6k9DNlHrSI4lBL1g3jNqPCpfzHogf1R694OmTUc8MTp2KEJjWsmoYJsbMwNeY23BFz&#10;Jx5d8wjm7JqNmIyVBJatOGzfg7PekyimLtXiuJ6gi7pBzg31hKLi1BxmeIg6hO6R0R7mkbrmIrzI&#10;LYrAi4aO6Dypgfm9CLxQqVNU5+U8t/me8PIW7cxE2GzNaNBvgF/OsMl5qcJHGXRL/LaL8BIqF+AQ&#10;LhSJcdLWumRvaX8KqyKYfRM8e+msr6iCg7Or4MCbVXB22XVwbmgA7G8KpLeEn855sKA6bZnSMv4M&#10;G/df4qiCcjdtLwFGoOGlDfcXc/8EGF/hjUA+v69FGI+1RvDHhsj99mbsnX05dr5Pe/p1FZTtIIic&#10;v4H2/Drawqt4jJqNq+iRBS8KSij3xeW4HB6eg7uUkELb6dd06Urw4iu50cALTtPm/9gJp5Y1Pbsp&#10;us7dYeT41/3tXFitxS/za8alr2rpCx3sgGBWdaD4cqj0v6Y/OXmgbj76TORFY1sEFE3tYmNpGliw&#10;VM8VEtO6RjT8yjjWNGlNR1bp/Qs3IXSeHujh5vCva4HsN6vi4PjLsLsnL0qbKjje/gqciboOuXfe&#10;DNvrNBAr6KluJ3yQ2kLnGyB4zqr+GzxB4tzeELbPqyPnuWuQfsvlODioCvZ3pbT/M/Z3/wPOTb4R&#10;3veaI7S2JRuuCS9sNTb0n+A0NWeu4PFdw4a+Dr5i5eAoIVkhOwFYGF5Ewhp7LLsc3uJrYStsBEdR&#10;FEHsCYS8X/LG/YU3cC60bLzfDHEE6AFpmMOi80h4kXe0bCsNJ4UekTWl2mOWEnD7fXASaBz0mOxU&#10;QE4TwvTATZLXcJQjWIKyYD7yAudw3HkEW/N/QMzxGCzYtQCvb3kDD699CrPi78VoemSDY6h42MEH&#10;JxI6CBcDEgkOyn3RuLCiKQIWKZx1E810Zy3kGFkLqRe9H7M8QFjkEUnx9OP7kgEEFYk1EyA89EQR&#10;FAlSlJwn6b6O8ELlI4hRPYYeVFS907i9SajjfgRVKiJFiBlML29k7DRMofJ5cuPzmL13AeKzUrDb&#10;tg8ZwSwq2yKeu914jWQRNR0Vh3QFUVEvCIQW0BBbuI2GiCLwonVIPOGZFboemhKqRdZC/mILYNxn&#10;2SlPIXh2KwIHPkdJyrMoWDETOZ8OQB4BJi+6PYrnd4BtAYF1vqrp1oBPQ0fRtY1oTSOt+CsosZn1&#10;aGScLHAJRCtvobF51HtODSnJyC2igaK3jTkdEXy5M4puaYGT/WviROd6ON2+mYmkyLBqBsxJAy+t&#10;+L6iLxeNfmXjfxEQNJWaxljC939PKgOFpmVXNvIXc0IuwtLvSeXv/Z9J5Df+s1lRv/Xd35fIcV1y&#10;vmwT0x4EPEnl7awIFd9TgbpW7Uy9l+wObdj+DXG6bS2c6lYTR6PoGE2vA9sL7RGa04vQSYdpYUsC&#10;aH1ec17LpQSbpbWMWGsR1Q1HYAQtVjTFJPUawBXYKEnXWk7CEuXHKHdGM5W4v/k1YZ9fi+83Q9nc&#10;lij+qANK5vdBwdKRyP/qbpStfxO+vSsQTN9MfXyY97DWVlP9W5fRFWaYlfe6jx0loCXZNWxEg+qE&#10;DRdCBTgZOIvdnkNIvLAO8w4spMPwEm5LehAT4m/DsNVTMDRhKoalTMfQ9VMxOE1DQXROqDv6E2A0&#10;DdrUYaEeUJ+X9GRf7pqiVe0tsZwi6g4zE0jDR8q5U/Vvle8nlFAXaPaRgKRbqnJhNKyktYaG83MN&#10;TUu0LSV1KCGHOiRtOGUUHSvuM9HSFyPip2Js3HSMXz0DM+LvxL1pj+Kv217GR3vmmxmc2y78iFOO&#10;M7jgzUOZpojz/D1+LzwetpTLAY/bSbiT40OVzPZy84nLT+gLEFEoghcv21Lio14xTqecJQ1Ps7XN&#10;xAEl7IZ1kTXzSMNGLiqmM7wGa+BVsq5zOMptBF3BCw24VftMtcVkJ1UY1XL4FWnRkJFm9MhxVmTD&#10;yse8jLZI9WCuRij3GngOXI2s5Co4t+oy5MVfBfdPtMtnagE5tRDIux5+1VuRvdKkGNpel0PVbSnh&#10;fQmUtJhykE66v/DP8KrmGUEHmombT5t6lo7XvlrI23Al0hMvQ/r3hJ+Df4Iv92oeK/fL4zL2sVQp&#10;FjxGHr8p+2/yWjQjVytgX89zUOTlKlPXxaNCtRrZKLkJvvw6CBxuioK0lvj5k9o7kj+qOSiMHP+6&#10;vx1Lb6q7d1n9xVlxrZ3BPe0QzCB5FRI8ikVaf2KDWAVoTOSlgsQIMJperIgLD1rFeNRYyi/xuP4A&#10;p7OKIb+garvksrEyGgH72sEX0wrHn7wKW4dfhm1RVfBz3yo4MupPyH6oGr2OhgjGkQr3UNlnEmAK&#10;6LUWX0+6ZIMXqsFJcie5n58bw7u6Popn34j0h/6AQ+OqYF+/y7CnVxUcHnU5cp4hta7kPo635kWj&#10;B0wwcYgUnVex8QUumkl1rQnRWSE75eno9Q0mf8ecW5no8Ro4iqmoSrrBY7sbQe8i3rwbeeOe4g1b&#10;whudng/FSwixknOVxGVBjAxtkD1F6/yYIY6Qi9t4TP0St5cdy0euJ/RITH4MO0fAjKmqDoODgFOK&#10;cl8BigLZuEC6Pxc4gyOuvUjLWofl+z/GK4SY+9c9iulr7sK4xJkYlTgRQ2JHY1jcaHb4URhKr2XQ&#10;GhWDIpCsGYfeFGXx96YCkphS3fSq+tODUpa/WetI2xEy+hix3u+/1grxavhJ3pUZy1YIWAWj0vRo&#10;iXlvvd4THI1EFyqxzmuGUuHRk+L3+qeORz8qvAH07oaumYgxCZMxK5mKKPkRvLL1TXx88BN8X7AF&#10;h9zHzToqqk5sJ5ZQdRiFYhZrDCsP6iWw+eDy+s2q3i5qFW3n5ocCQ69PSdKq6mujYi9nm5eyTQv4&#10;xULSDR+1UnXudrgJMGWbXkVezO3I/nwkcpcPQsGS3ihb3NFMhXYtqEXvuCa9b62RVJsGieCi2hw0&#10;XPbl9QgoYc9a8DKPHvQ8rS4s46ScCCXuKveltkn0Fbzg9a4ovb01Tg+sZeBFs18ELzK4Gr7QlF0z&#10;dFRp+nPlact6btYHCs9CsnJiBDG/J/pc0RdLtNZQZF+S/yq8/NbnleXitv/B7/1KKu///0QugbOK&#10;87XO/9fTvlU7J9MsJKnVsFsjh+18nvCS2aEOMnoSYIbQKZpVH+UvtCa8dCWIdoBnQXMTXVFukwUr&#10;qsNi3QcuSRhUKkdcNH1aovwpFTI0dV0Wqeicpkk3Ne85FtZDOe8vGyHGubQNypeo4Fx/FPx9AopX&#10;/QUlG96H5+BqIHs3wSWd920RDak1tGoPKNdO0UX2DR8B3ksjG1DSuoNYU4ZsfzaOBU5iY/k2/D3j&#10;W7y8/S3cve4hTIy/FcMTZ7D/qUgm+3fSJAxMnUKHRf1eeXMj0G/NCEQRHAZSR/Rnn1eEJLLekKK4&#10;3diXI6I6UL0MoAwz8CEI6Z0y2ACJ8mAi35XTIz0giJHI4elFgOml2ZPrleSrhF8Lbrrxe93MsNVE&#10;c5xj196GiUl3Ynrs3bgr4S94btMrmHdoMRKL1mG3ex9Oqap36AJKQ6VsEzp/WkjSS3fQI3ihQ0hw&#10;8XilC6gXqCeUm+igvnUQ9gQvZkFK6mCvPpfDxM+lh03eIvenml5m4gDb2kyZFrwYZ1XJujbKcYLR&#10;arhdT6LMHoWyMgJrGF5Mkm44nQKlBBkzUsH3ZHPKryJYyPj/0YICFXKlzQQdbbPydAFh4PQVKNl5&#10;Gew7r4X/IO3fmRomEBCkU+1Tif4ia9KJlaahnE5rdCHg5G9IaK9lq2HTaAKhpORyuMsENEoSvg6h&#10;C9xnLvXbmRtRdvBKgsvlcJ65EiHNGub3AuGirSaHlcdtYIjw4ldQgjCj2cOqpybbKRBza/+a9i3w&#10;UZ2bfPaLg62x/6u6/uTZtRJi59RuFUaOf+3fgWX1ntm/pN4F9w+Eh9PXG3gJlRBc2ABOZRrT+Gt2&#10;kZXjogtCsuTnkoAiNLw4irq4eQHcnipWpMOhqMy1CGXXBE40Bra3Q/HHjbDnvsuxdngVbJlYBXvu&#10;/CPOvXwjnF80hX9zC+BwS1InyZLkpvoxmtZshqo05lZ6DfzZpE8lHx0mwGyoibLPrkf2y1fj4LQq&#10;2DvoMmwfWAWHbv8DChaSUPfQgzrfmARYkzfUlbxwyoy+jtBFahW8aB6+LpJN2dIagwxXDNSNp8/4&#10;3K16L2VtCS/TEPK+QyWRRAt6mMBRQFH0xUGxhoOsm1wAQ5ARhCjhVMNFStYN2gzFC1Qi4Uk3O4Pb&#10;H7IiDAJ5DzuNm99lh1MNFFM6XwopqI6pkdsLyPOm46BtLzYVbcZXmavw3uFoPLzlWUxJvAUjvh2L&#10;4d8RYFZomuBoDIkfg8GJBBDCiMavVc23cvVdFYbSVMWBa8cjas0Ea1pk/AT0iaMkTEIvKhBl+Ss8&#10;bGYOEFC6pUSqXVrAYqAlhWCjejPcRqL1lbRgpIpK6XOFgfts0D74WlO744cgKn4ERvLYxsdNxczY&#10;2/Bg0kN4c+vb+OrEd9hR+gvSg+fMsvtlVMcKgXs0E4ltRH1jhPxn2k5t6GGbKhSs8t1aikDFuXwh&#10;5SSVUBmVEn4o/mICTDnFzi+XAvazCOX9jMCpGLh2zkPBuieR9c0MnFs6BBcWdUfpQpVk13RqTXOl&#10;gZKRoWjowLacjxTnUsvL9tOTDhJegnObEGCU1EvvSwZsCY0ZDZxvXn2EZrdF6G9dYL+3Hc6OqI8T&#10;XRV5saZKK4JylkZWRtzUemkbXjKAUrGQYbvmRrLatAjXh+E2EmOwrSGRfxQZcev7MuLab6SqrwUN&#10;moUTeU4hDFRI5fcpEQC4+N3fkUrfr/yd/+x7vwUmvye/vTDjpe0kOd+2GR8lTSsks01jAksj5LRu&#10;jpxWjZHbtiGyOxIke9RE5sg6KL6rKRyvtEJobicEF7SDizAqCFFdFok1aygsvLZmdedFYVl8cRaS&#10;8qI0VVoVcs36RJqdRnixzbeK1Lk1U21JA4JyY5Qs6YCCZf2R98VElCQ9Adf2RbwvU6n8D9GYFZhS&#10;9QIUB296my8AWyBIjAlRL/iMjvHzfte6RV4UID94Hrtsu7EyMxbv7p2Dhzc9ixkp92J43GT0i9fQ&#10;sIpQTkI36oRua1XsbQy6JhEY1ijpVtFaDflaQzpmWIf9XbOKVNNF6wNF+rzp99QDvVIFLoMqpHcK&#10;HxVJUdK/idzKCdKQEwHJTJ8W+Iw0tVi6EloknVOGU1fwd9aPQ9T6qfzOVAyOnYrhK2dgUsy9eGjD&#10;83hv33x8cWYFki+k4SfbLwbOsoI5Zj01IZsFIVSq1KWKkGhFaD+dG+XNWVPE2X4Sxa4IKHJ4FDkP&#10;QQm5itLK+dQ+LEix4IV6mN8IKAITsoCGH4UjMdQj1MkI7oHX/Qns5XehpKwLSmkvlMRqwQttl/Io&#10;S7QgI22mYEZi4OUKggsd5LI/0LbIVlYxFXaVdmG2LSac5PwRnrOEk7N03nNuRKiAoMDPzNATYcKM&#10;fggmCD+CClOpl++b6A0dchWL1e+p6KrekwhytJ2OwdRdK6/K36qKQD5hKpvHnB8ZjdD+lYBLGBK4&#10;8DgteLHyd8x+eYwqj6I0DG/5tXDxtbvEstMB1XPLI+TvbYufltfzJ39YOybp3XrNwrjxr/3b+lyt&#10;B3d+2DDHsa4ZcIzwIjBhAzt44E6HhoFEXpZRN3VcSq7myZPSiq/gczYK4UWRFoeGi3yEGB8b1EUo&#10;UJgquzZwtAm86xshc86N+Pn+Klh/axXsfOIypM++Dq6kJgY0tGhjKLspL+gNJMjrCEJsIM9lvBBK&#10;HCZkCGYU8tJYWl798BSwuvCuroes16riyIw/Y/uoKtg9qwoy362K0A+tgONNEcyhF1x6VQW8BEsp&#10;PC6TrCuy1OwjG18r/CUx0RerwrCv7EZ4yprDZx+NkO9hcgjmAAD/9ElEQVRF9orvAOxnDyngjV1G&#10;IZjwBo9U3TVT6CgaK/XTkKoDhAg5WlbArKDMu592l90tBJufHpQWLGRnY78IlyxhB+EbpoQ3jbE6&#10;ijyAQFAdtAxuehilyEe2FkwLHUOqbSuWnfwCr/z8Jjv5E7gn+QFMjbsFY1ZNxAh6V0rGG5o8GSrb&#10;3U/1XJT7QkVixqepXJQvo6mKApj+CQKdiXw9hWAzjQpI49tjTeZ/BF4k3dO0dIEKVFH5KbyrfYUl&#10;MkVbkGRgRt6Zxr2pCHtSQfYKj6driGsogWp44gSMjJ2M8SsmY8aKW/BU2l+x5MBSpOWtx37HEWQG&#10;tcoKFVTACZfbRTD2wucJUKh2SIB0PKmE2OJURCrfrToWXsKil8AicPGHitmGZcZLksLRNfFzm6C3&#10;hPfVOXbew0DWRvgOf4789S/g3FczkL1sMAqX9UTp8o70iFvRyND7XtrYJGw6ltGQLasL27I69MY1&#10;y6iuSdRVnQ6BS2BeC3jNdFhV4yW8LKwJ77x6wOw2CL3ZEfa/tMW5cQ1xqifhpUMjAxORJNJI3ZbM&#10;CuNbSdo342NTgosq81rvGSNtjPZvGfOwhPcZkci04UtFdWQqwQQB4ZLXlH8aQjrwPCjmdUUEyTqW&#10;X29bWSKrWBs4+Y3nld/7h3NkG5zn++f5Wxa4WMByvm0TvtcI59o3ZJs2oNTn+5S21BetGiG7VQPC&#10;i96riROdbsS5UQTTB1vC/TfqjXkdEFjQ0oq6EFSsxOxK06LDAKNVnpWg7VrE67ykoVX7ZYG1BpFm&#10;pTkWao2i5rxXVHHXKmxnX6BhqMYoXdwMhYTkC0v7Iv+rCchPfBSOXxYhdDaNcH2Sjht1jJd9n8Ci&#10;Oi0uijOgdXZogDXcHJRjQ52gOGUgG+fth7DtwgYsP/Qxnt70ImYm3oOx8TMxcs0MDFKNFeW3pYyj&#10;86EhnzHoTqdCZfS7Ek4MjCgfhf3aFLSk9KOzYaZDh6WX6j9RKrYjdFhDPoMNuPRNG0yYkSh/hSAU&#10;hhcVwlTSb79UqxyDqndbukTF7Agx0g3UQ1FJkzA0aQb11ixMjrsPDyT/FS//8AE+Pv4dNpVux9Eg&#10;gQU5dGryUED9W85/mkWl9FszlGO8QNIFHzRkH/ITYAglEXhR1MpJWLGWgg3wH3WsxvVN/ooi5oKT&#10;YAWoaCtLtytyrmEkQUuI70vPl/N3svkbm+FxzUF5ySQUF7dAGW2LR7ZE0Q7lgRRbtc8EMKo+H4GX&#10;kGbvll0Br82qRG/qqEnKrLowCgpEFkIEwUKRGL1nHHlCjh4N6DisPFMDJ8Y+W9CiFaqtKI8ARxEU&#10;QYjAg6IokLYlCFlypRHweMwwl53AREDRttZ3FUCwpOI97UNL7hQSekquol29Gk4ygZsOv7/kegRy&#10;KZk3oXx7U2xcWNsf//bNMV+9XvXfBC8v1n3whxdr5xSvoBI+cBMbiydVpmUASIcOlSxW8pGGWQQv&#10;JCsaeD8PNqALVKKsZgIOT8rpvAxe/+VwaVEnNYLySC7UQehwHZQn34jT8y7H/per4NBbf0DBN9VQ&#10;nlIbwf3NEDrTHEFN0bpQnxfyOnhdV0OrVCqaE1LDlXNfWnNB0KH6LYU8xsIa0IqV2NUEnpgGKPmg&#10;AU488SccfKQKMj7gMW/huRwn5OTUNOWK3TxWJVKBZGyN6elm4AXmhddKnt5yTQe3zs0CNJ5XyTXw&#10;FNbjxYlCwPUw7/OP2TO0wrSSdgvDAKMbXCFGgYs6hAUvmgmjUK+WFAhpqXUl+dJD8LBn0V+Cg0rI&#10;8gDYdySRTqfoAhWV/tgluV/NvgkDkYlEKBWtlEdwAWeQgf3uQ9hSvg3xWYlYcGCxAYBbY+7EmO+m&#10;YVTMdIxInEZYmIJ+SZNNcm5Pk6RLGEmiIkoYSuWi5FzNEtJQEj0lKpw+mlmwbgJhhB5TspTVGDP8&#10;01uKh56ZhpG0HH0kD+ZiNV++p+dUXKrb0FfPCSpKIu6v31gzxoytRyWM4jGNwcA14zAoYTw9rQkY&#10;sXIipsbeir8ka8HHt/DZ0a+xpWg7TgcyCDCFpkKv3W+Hh8rIR+gLseFCyoFh40WWDPARTHyKvJgV&#10;dMv4HtuercXeTRG4UHitTFTLV8K2zuP9kE4F8TP8p1bB9tPbKIq7HwVfTUbe3wfiwrIeKF3WAfZl&#10;LQgwNEBLVa69FsoWqnx7DfgINAEaJB89dN88Qu78VjRuzQgt3FbTqLmdl3AT/KgFAu90gOupjsiZ&#10;qkXR6uJ054Zm6EhJu9Y03rCYiAGNMCFFizWea9MUZ9toEdLGBmDOmfowiiQQPPg9wUb6b84e0nuV&#10;wEXym/Ai+RXA/Eoqw0tkeYDfEg19Xfq9i5BReR//KL8+9spycbtIhMUMn/2mKCKlNlPbqb2asJ2a&#10;ILNjE55/Q+6jPs53aIjzbNNzhJdzreviVOvqpkBd1nj28yfaIfh2O2B+OwSUREtosRZY1NCQNZtI&#10;YiXkCl4ENhpKIszyuZK4TRIvAUaJvo5oynzrXvAubwzvMoIM74+i+YTQ6PbIXRaFghW3wbXlNXj2&#10;L0cw63vej0egSrkBH4FbToycG+PxK9lU055dZp5iYfACijRTMZiBg+W7EHvsa/zt+1dw/5qHMXPN&#10;XRi/ZhZhgP0+cZw1NKy+T0joxv6q6rVa+0cRVJXbt2DCmjFkhnqU70Jg6c/3TeRFQKOcFkVI2I+t&#10;bQgoZshoiJHept7LUO5HeS2qL8V9aMYSf9/UdCHARKWq2J2cJCUKj8GAhLGmpoxmEI1eMQ0TvrkF&#10;DyY/i/d3LsTqzDX4oWgX9juP4mzgPM9Ua6XZ6MjY2QJqBSUsS89aQz+alWjGlDW2o/C2orVe6QoV&#10;nrOGoBXLlvwaXqzhfgKLvEjT2PrsUnjRtoIb8H2EFHU5zd9Igsv1CuylIwkuDWBT3RPlfBAilDdp&#10;wQvBQPmVtJEGXow9k81RIVfByx8MvJhla8LwYs3eJRwoZ5RiLSpMYCBUaLKMhnTMLKAwtAhGNNlE&#10;1e0NgHC/ZqFhAxuyodw3v2vW99O+Zcsr4IWv9cjtTZ6ObCKPQ6IJOWZSzq/gJVTK4ywWwCiKdDV8&#10;5VVhJ7RopELF6fznr2PzXI/SLbWQ/GFV/8o3rotZ9e6/CV42P3Xzg5ufqpGT92kD4GBtKvMr4WOj&#10;eQQghAbNS1dGsSISEg2zmIxqTcXi+yprrAvh4YXweTW75zJSWBheNN/7yE0oWHMZMj6pgjNLLkNB&#10;bFWEdhFWjjSkp9GEEFsfARXmya/GBrgcDjaQnfty8qJqvwGNsfGCB0t0YfnbJQScIv5+YXUgoyGw&#10;twWCKa1R9Gl1ZHz4B2Qu/wNKN18H1wnCTgEblw3vYoN7efFUnllrMQhcNL9eY4P6DVUE9tkIZSq8&#10;R3jRTaClv91FNeAq6sLPbkXAPZs372ZKJm9sRV9KzQ1ugKUSvERgI8QuZm2jbcvN56ZmSchDI6yc&#10;GUVo2GlohE2HowTcfvjc7Cjqf+Yb6mZ+dkCr+qMy6N00vq4guzKhqJwqrJDeyBnvKfyUvxXfnfwO&#10;7++ag4fXP4vbCAITEu/AUEJMFBVEr7iJ6EllYuopUPmotHbvcLa/Qr196AVpCrQAxAwrUQQeBkIk&#10;em6E71MZakE0szgaFVJEFNFR3RlJv0TBiqI7YQkPUw3idlH0APum8bupUmx8nTQBQ+OnYszKaZix&#10;+m48mfoi5u/7GGuz03DAddh4XIXEGDv/qcBdkIpcCssUt6PHZZLojKJxUZy8Ri6KFfqFxqjZ1rou&#10;Bh/52u0jCPqpnFQTxpPD+2o3/BmxsG3/EEVrnkbOV1Nwbtlg5C7sgoL5LVAuoyQPnJ52afRNUHE6&#10;/yIl9taDb0ETgktLgkobk4CpKqpafM+9uBYBh/d2NO/PDzrA/XxH5N3aBCf618bJrvVxpn1jC2Bo&#10;YDX7KEOF1IzBVeTAEsFKZttGRrSsQCY/l5zVbCVuZ4aaKgHDRWlhtomI2f8lchFeIssTROTX+6oM&#10;EP8RvEjSOxI4wtEXwUflCMnvibZTdKVyhCXyXob2FR7y0rYmyqLvRYbOKokBmHBOUFbb1jjP75/v&#10;QOnYBpl8VJ2cc3w8p5o5bNez7RvgVNsaONrtZuRObYDAc+2B9zsgNLctfAs17KPVn2vzmvNaKppW&#10;AS8NCSTWlGkBrbWKNJ+bISPrcysK0wDOeXVhI8C6ljaF9+P2sH/cCTmLuiHr01EojHkQzh8+AE7G&#10;0MnbhpDjGI2vJgRoyFORWukGK6rg9XlNBFLrEOWzz5+lDjocPIENJT9g2ZG/43mCy6zYOzFq1RQM&#10;pTMwOGm86Yu9CB6mT1PU7yPOiGYKmYrafIwshqjnkaipmTkUhhgj1A1mSrOBkrBzwn0ZuEnhbwh+&#10;0kah53rqlVT+lvbB39OyAr1iua846hQe08DE8RgWP56O1QSMWz0FM1cTWBIewEvrn0f0L/Ow8sRq&#10;bM3bhpOeU8gLqRpUKfWcDU72aS174PMRPdjvBSQBgoeG6A14sH2CbjdCHkKHm3rAw8/53Oelq0g4&#10;kUZWxNsleNGQm3S09AX1golya9iIoskABmgq4IX7FLxI35jIjBJ183mdjnKzlbR1T9FwD4KtjNdf&#10;6Q1ysmn7/IqgaLatIETQoKGWSB4JbZnsquqn+DREQyc9Ai8mT0VREAMWBBszg0fvhxN/NQu4EliY&#10;SEuF8HUYQqyoiQU7gh7zXR5HiHbtIoyEgUrHFv79yL5NxXkCl4EXidneghczBFZEgCnibwhebNfD&#10;UUKdWFaDx1wdoazrgdNV4fy5PrYtv8n77avXfpXw+r+4xkvkL/WJqg+mPn59zrlFBIgDBIr8qlDl&#10;PNVFMclFGssiQWoNoxANfJAS4PuGLnWheDLKiTGzjdx/sBKHdBGV85J3IwInrkPZlstQknI57Btu&#10;gGcnAelEYzNPXcM6WoQqWHATQheuhoeEqWlfDqe1qKOGo5TUpPE2hcI0vdlLsHKU8MKXX4+git8p&#10;wfcAvaWtTWBbcxNK065B4fY/oDy9CjylGlO8jA1bBe5i7qeEN4RKMutC6YKJfJ0kYEKMj9SsqsGK&#10;zGi1aSUc+4pvJLy0gbd8MsHiLd64qbyxT/DGzqfIs1eXEJXzhjc3OV8pEqCOZeBFQ0ZFfLSb7dQx&#10;VA3W67HD47bTrmq8SN4CxcPO4RK80APgn4GXEDGI36koXS3oMVOv2YkooaCDHdHODl6MPHooR9yH&#10;sNX2I746vxqzjy/DMztew+3rH8WEtXdjaOJM9EuYaDyfIUqgTRlO5UaASaP3tJ4QkzaMQuVjPCxN&#10;jQ5Pj9YSABEQIYBI5E0pubcfn5vplAQQKUYj/F7FGksGZPRdQoqGpxThUdSGyk4zkzSNUnUg+hBi&#10;opKnYHDsZAz/biomfXcH7o17HK9ufAdfHVuBn207cYrejor7FfjyqczsVltQafm9bHs+alq6GX+L&#10;JMeoraW2BDkUV4DgR2Wk/Binhu2o1ExdmAAB1JvFTrkLgYwkePd9grK0vyLvu1nIXtoPuXNboGQ+&#10;jZeq8S6j171Es0dqElxqwx1dl4auOZ+3hYceu3NhCwMvdiV5LtZwAuFGVVo/bAfPK52Qf3dzHB9Y&#10;E8e71sEps8J0Exr8ZjT2AhFFCJogq4M1VHSO72kYJJPbnGvXuAJiBC/aTtsLfjI7tjRSGUgkvw0u&#10;l24jsQDq9wHmn4WXjE78XicCiIBD27fhcYXl0gjJpaKcnwi8ROq76Pm5DoQO896l8JIlgGlNOGul&#10;KMul0KKqxVnt2/H9dmyndjzmDpSOlE48po5Ib8PX7dua8zrXuQlOd66Dw91vRN70Bgi90Amh99rD&#10;P6clr6WqKdfhdazJ68nrrKnyymVaZEGKYzE/10rQYdGCjAZYF0pqI7CYMKQKvPPromx+fZSoMvOy&#10;Tij7PAr5X45DafJT8O1cApxZSwfvF8BxkpCi+i2l8Aa0zo5mFPHepWHW8IfquZTQYVGmx4ngeWx1&#10;7sXXmUl4c/cC3LX2KUyKvQtjkm7F0KSpBIWR6JnAvrxOswGHGOdEKzhrPSAVhFMfNJW4CSpm+Jdi&#10;ZiHSmeiTxv4sx0L5cSbCYomqdPcWwPC5qYabrHovlgNjKnlzvybXjf255wbqAPZvFbCM4n61hlHv&#10;GH5v9RgMWj0eExK0mOsdeGjNA3iF/WwZna3vsxKou/bgrO8kLgSyeK4FsIfKiRAEFiXgU9cJRFR+&#10;IqAJEQQJI9KdlCBhJeggcFBCTupGF/WAywIYLZ7rozeoZVw07Ka2VL5QBF6U1yL9YPSwgRcN7luO&#10;T0XkhWLBCx2jYA5Vy07ag4/htj8IR2lf2MvrwCWbRzto8kQEL3KC9Uh7YyXsRoZvFIH5M+2SZhrx&#10;PTnRimgIEgw0KG3DgguTa6IkWUGIgRcCSRhQJIqUgDbSEgtWDIjoke+ZbSSKlsh+mv3yGPiZyZWh&#10;bZVE4MUcq6I3Ek3K4fGY44rAjjlOAlcRt6f4aI895VXhKLsZ7nLa8VIyxHna/KPXomhzLez4e7Wz&#10;X79W9TGgymVh3PjX/iU/es2sH1+uevzUslpw/dgAwdxabLCrrWgHadIsxlRMY84TsYy+pk4pGkLD&#10;T7GynvncoalUVuazGj2oi1BAAMi8Fp4T18J79HqEzvDkMmshdJ6PirZo+Ke4GhvtRpLq9XCRRDXk&#10;5OGjjxfGF25kI/ot81q1ZFSD5hp4+D1vXjXusyk9GCqgY7XhP3UTik4SfjTHXQDktZYIMNSosUO+&#10;r7E/jTPqmM3UMrP8N8/VJOsKXghehBk/AcZT3JgyFgHnC7xxV/LmPsSb+AJvcBo9YyB5YxNMBC5k&#10;DWMQFS1RgNLqAFbil7arABgvO4Gb4uQ+XHz0CmK4D3VEjXPL41L0hQZW0RmrlL7ARR2YHZViMle9&#10;GmsSLHngoEFX0bvM0Fkc8h/GNvtPWJWbgEUnPsHLP7+HB75/FpMS78SImIkYlTQBQ9bKIxtMxRWF&#10;nhsHotfGweizYQhfD7NmBayjlyXYIHgMSJyIQYmTKOHS4abypsp8S4FZUyp7UTkqv8WS4ehJpdlz&#10;7TCzBlOf5DFm6rTx+tLGoBuVm1aB7UJPrQuBqcd6KtS0SRiQPJkAMwUjCTATvroFt696EE+sewFz&#10;dkdj5dlV2On6Gek4beJNTiVNKydI0KJ28LDNPWwvKThKyBTvIsfwmqiYoDwuJ9veKDBeKAffd1Jc&#10;Bm7sbOxcvjiOUNEO+I5+C9fWN1G6ahYKPhmAwsVt4VjWHK5lTeH+tLkFMqr1oQTdBa3hWdABnuj2&#10;cM/ndvOboZyGz7ZIKwTXgmMejdhHbeB5oyMu3N8Sx4bUxsGuNawp0x0bE2Ka8ZFCYElv24yGNjLc&#10;I2AQYBBClHSqISUNefD52faNaYwb8TOBT2WpDCoRAImACp/T8GeYadMXgSQimpEUmZWkbU3BPIEM&#10;wUFLFggUKiflVgYXHXtkxpRZuFEAUglezlGyFBERYLSu9Nx8buX+VGyr4yOESDQb6xx/T8Nk5wV1&#10;aoO2zZHd1vq+xERvuA8V99PMrfR2bXGmbVucJrycIbCcbtcZJ9t2xCk+6nl6x7Y4Thg81rkuDnSt&#10;in19r0TOrfUQerk7Qu+3h+vDpnDNa2SGhxyLeP14HT2q37Okhpl1ZF/cyBQ1LF/cgs+bWSCj6Ixg&#10;dVF1+BfdDN+iavBxW8FOyYJmKFjYHvnLB6Bk5UyCy7PwH/wKoZztCJYc502YzZu0lLpFUQVrBqPW&#10;TnMEteIOzTcNZikdpXO4gF3eE0go3Ir3D32Ch75/HVMTHsfgVXeiT8x09Emcyv46CT3XEFqStTaZ&#10;AGYY+94wDGAfHETQMAn6xomgw0GnQ9Vve5gyCpaY9YjURyXhPq3ZRj2oC7qtU7/ma36nonjdmsmU&#10;SdQB1rpEApge6+gUrdOso6EYSJgZxP0MpdM0ZOUUTIy9FfcnP4S//fAqPtu/CN9nrMaR8p/oeB1H&#10;WSiLLl4hNWYp3T47nTWBi9MM9QoiLJGjyP7N/qu+zQ/JGnxChy/E/u+3E15s1IsOQoed22sSBMHG&#10;T93qYruqr3tUuoLtbEVtLDixQIiqVPAiXW4GmOgk6jf5Snpd0ZcQNMsok7+bhoDrLXhsM+GwtaPx&#10;rk2bRXshO0jI8GvmjaIcJrJBW1gZEAyk0DbRhvkNvIQ/F2RwezOLl9updooScgNheImAiYGSsBgH&#10;vJIoB0Z2LgIZ+i0TRZFo/xQDPtzW7NfJR9rAyGcmQqSIi4kcWaIAhcnVMSK4kh3lbxXT1tPJdxt4&#10;qc7ntazRkHM14d9fHce+rhlKe7fhthWvX9cnjBr/+r+0B/7cavc7N8zbM7duft6GxghkNuJB3wR/&#10;yZU88D8beDHCkwgQHMxcbwMWkYYVmSn8JZBhg+t9NpyvmBegUIk9mppVFaG86+llEDQKbkYg91oE&#10;8vleyQ0Eo6q82Cracw3BRBnViqrw4ppG077ZULwhFIExpKgGdxM43FcSUP4MTx5/I58QlM19nyME&#10;8bcc+fx9959o3wkuHm7rYYM7RZQKyWkIjPvVsav6rsuqT+N3ahzyCt4wyrq2zl3DZZ4SKqaSQTzv&#10;R6hgPuHNu503OG9gKhRT44XPDJioQ5nhHomAhh3DRF9E8exACleK+Nl5eOfTuDroTZTzGDU7xs4u&#10;Q8UFD1wEEdVyUBKqWbAwwP34uG9fiNDDX2Jn9Xq4LxrsoOoS8J/CqC5Cki1UZgAmG+dxJnQGBwOH&#10;sd2+E0nZaVbl3o1v4N6khzEz/k6MWT0Bg2OoaFb3Q+81A+htDSJADCFcKPEuMgNhNPomjUP/xAmI&#10;IrxEmcjNRHpdfJQCU8RFURaj1EabnBhLwgl+RkabRF7NSupBYOmxfjS60TvrtokQs3ksH0ejK9/r&#10;uYHeXOpkKtipGJ4wA6NX34IJq27HNDNV8gH89fvn8fmZv2ObayuOBY4ih8qunNdA5b41jCSPzKdF&#10;6ai7/GwrNompJaWp1gFeGC8Vk5saysVr5uJzJ3Wene1qJwS6lWMQLDZeFTynec/uJAyvgvfHt1Ce&#10;cBeKvhyB4uXdULSoDUqWtoZ9KY3WggaUJpSWhJi28MxrA3d0K9jn08umF15OY2ZfUgfl0QSc6Dbw&#10;vkt4eaQ5jg6vhf3dqtF41sOpLhfh5Uyn5jT8BBACQ2TVaCsfRULDfsn74YhJGHYy+PxSaU7Dz+8Y&#10;IRwY0fNWFNVD0eOlUpGfIkjh9umUM22479ZaQ0xTi8PgEpYzYVixpAXhoLl5rsiLAETAIlA5J+G+&#10;KkdbIq8VRREUmWgKX5/VbwlmwkM8mR21/hNfm/0qmkQhvJg6Nhr+UVtQThPoTvPz0zqOjhICVSfV&#10;z2mN4x3b4BiP6UTnNjjeuS2Oss33d6iBfV1vwt4+1+DA8KuQ+0BdBN/qBMxpD8+cZrxeVm6LfVFt&#10;ggmdOjNFWlLPwIuBloXcbqFWj25gZqMJcDxLq8G19GYDPKV8v3hhSxQu6468vw9DYczdcG55C959&#10;XwFZ1CG2DMKyhiAUnaUukFGlFtA/lbIv4fslBPQLwUKc9GRgm20PvjibiNd2ReP2dc9gTOy9GJF4&#10;Lx2LW9GT4NI1cZzJaelFx6D3evZr9uEeazU0PNzKbUscwz4cjp6utXJhNBNIifkmOZ8QYy2oaE2F&#10;7qFicUruTbVyY7rp0QwvEXBUqG7tBO5b6x9J6MhwXxoq6sfva621vrHDMCh+FIbHj6PTdAfuSnkM&#10;z/7wGmbvicaqUyuwt3wHcgMn2IezCCy5cAQusF+WmHpX0oVyTDxawFX6z4CD+riELaQZQiYniK9N&#10;9JXb08HzewkcqqnF116PpkoTAD0OAiHfpz616uvyu9y3wEWOpPZroiqCIelwfm4mWIShySxZImjS&#10;xAxQR+A4ncfV8Dr/CrdtNBzlzeAsr8HXdHw1uYW2ykw1Nsb+t+CFUCMbpEdjO7WtPudnkjK+1ncE&#10;MOW0XWG7VxFZqQQv/ygRcImIBTAGOsKAovcjsCP7LbHAiN+v+M7FfVjTpvWezkWAc5klgivaa3f5&#10;dXDZqnM/tRDQcgRn6sC1owb2LK8XSnqz4cbE9+p0DqPGv+dvy0s3d9s5u3Zs9poWnsCpZoSBm3mA&#10;V/OEVPNE43hXshGtMJebpKaiOCaawQZTJd4I3YXU6DqpEgKB4EWZ0xpmIjT4SjVriGCgpCYlDWmf&#10;FEVIXHyUeMuvoigJyBqaMglJyqpm4+oimhuAje2h+F1/hLeUF1fJQ1oEsuwq+Agt3tI/w0kC1ZRt&#10;O0XHquM2GdqCF2V/hxfEEggJXjxOTfX+Ax8VUVIRHl40kTPJ0ldak/DSE17HHQj5P+INnsIb+ASl&#10;gPe6AIJvEVoi4UWlsJDjTScwY6fqBOowMrCkfWtNHgdc3iKUePJQ5NcoNpEjpP8rHY8mmTCjFZjN&#10;VD0TWVD4gD/po64jHfnocbj5Q27+lnwDU0kyqHJ3SmbTqkFWPkwxj7EglIMsKr9DRXuxISMNf9//&#10;GZ5f+wruWn0PJq+YgmHfjcbAmGFUbEOo0IZQkQ2iIuMjwUNj30YpEV6sFWGncJvJVFJ8T+Fg5cAo&#10;WZcKS9UzVZhKiX+S3lR2EuPFKTSdPBJd6AmagnbrRxJgRqH7Rnp0348gvIwyMx+6U/n2S5lAb20a&#10;BiVMxZC4aRhJGRszjRAzC4+kPYL397yP1VmxJgpzll5QYciaMumVciKMaORIQ9N8i/BC4GN7WQBD&#10;LgkIYHg1+KjZSppy7aIolOxSsq9mKQWK+b0sXt7dCJ2KhWfnHJStexQF305E9sf9kbWkCwoXt0G5&#10;1rwxqwc3g3e+Vgjm4wLNNtLyATVpxKrDuUxLBShfoi0CH3ZB8ZNtcXJUHRzsXgPHu9THqU5NaGBp&#10;fMOAEolYqB6JpjxHKsSaCIQRvW/lhFjJvmF4kUGX0a8klWGhYlilTZuwRF5b+6ssmab+zEXRtOvI&#10;9yrDS3q7S6MvEuW86DzOal+teAwtmiOn5cVIiyWtkdVa0sZIxXEQcs5qOEgQE44AmUUrzW+Fh7Mi&#10;v60Ii8CKsGcWXGQ7nu7UiO3ZkJBiybGujXC8e2MjR7o2wNHuDXGkez0c6FEL+3rfjAODbsahUVVx&#10;fNp1KHiyHvBhe2BeO4QWtuJ1JJQsaWAiKnYl5PIxktfiMlV1m5qFGL3zVeunLrwCl4U3wbXoRtiX&#10;VUPp8gbIX94OOct649yno3Ah7kHYt0fDfyoVyNlHHXSON5/N9G3pDEVqVavIRYBR1KUs5GDPLaFJ&#10;z8dRzymszdqAj/YtwyObX8K0NQ9gaPwtGJg4iyAyk47DNHQjTChvpQv7Vs8NhJbUIQQZOiLJw9hH&#10;R6IPYaJfwhgCjFU+QQDTj4/WcK+mUVsA05N93cxGomg2kpmRxD4s6UaYMbOVwhGaSMXuPqrOG86J&#10;68f+q5WiB8WNxbDV4+kgTcaMhDvw5KaXseDgp4jPScWO8p044jqK/EAOna0iONl/3UE6cAGHARbN&#10;EFJftobMLFHiraBFQ2hegonPQ5BQjRt2djmDngAhhXpVdcvLpP24v3K+slMcbEuXZiHyM1UmprY0&#10;OtlaXFE6Ohw1D+twAyw8DjODlHpVwGQS/ekYBpFHxbKPDuRntBf3wunsC5e9Hpy2G+n8EkjkBNMe&#10;SgQmBgAMGFCUM6LIhmxfqSa/hKcma1t9RpsmEahE4EVQY5z3ylIBKvycryuLho8u/t5FAInAS+X3&#10;IvuW/Na+flP0HYrJoyHsBOjwe5zXwll2I21mNYTy6yB0ohGcWxvhx+iGodiX626MeaXhvxdefnn9&#10;pqpHv6w398R3de041hy4cDMbLxwyIhT4KSplrPotHgGBKYpDgCAYaEaQGR8Li8bNNCamZb4VOQEv&#10;qpbLVvE6RxgWrKEaRW80RHQ5b4A/EzKugLWW0jXw2q6F305xXMnfVVRHF9UiQ5Gtm6I58porryEg&#10;r4jX8Se+L6j6I9zuP8PG37EJtPietjM3jpYhL+TNU8wbS/kv3K/OQzVqdHwuAoxJ4DWVg6/izUCg&#10;4kXxlHTm702kYXyVZLKaN/V+3sQ5pgNYNz3FdALBi8ZjTcaK1Tm4jcKPFfBC5eRh58ouO4vd53Zi&#10;X+Eek5S633EcJ4NZOBfKQ37ISk4NqJP5aIW93B8BJkjjLKPrITBpyEOpqRoCUW6Mqv1aNWbYsdnx&#10;9Dt+/k4gRM+OXdkTLEK+OxNHSvYj8UgCFu1cgudSX8Jd8Q9icsxMjKSyiYpTgp815NNdUxmThqFL&#10;Il9LQaVOQd/U6YSZSfS6CCThsW4DOIrQED60PIAFLoq0ULkJXMKiiExkSMkMKxGOrEq9w6hotcSA&#10;9Zv9qBhVH6LXau5z9RgMjBuPoTETMCZmEiaunoIZq2/Fq9vfxMcnPsPGkq04HTqLC8S+Mq31omgV&#10;m13gwoZhQ/HRXAbCJNvL77eqHPsJMPyPbcWrxM28vIB2KkFNqXT45QXbaVwIMCX7EDyfCveB5Sij&#10;As6NuQMZywche3EXFM1vQYPWHF564ar3AhoyvwzZvBo0bDfBu/Qm+JbWgHuBFt1rjdAHXWF7sj0y&#10;xtGw9qyNk50IL+2a4AyNtSl9b6IUBIVWbZHdUtVg2/N1OwMTAofsdu2Q3aatSUa1itTpe83Ccim8&#10;CEKUF6LIhxmmiYBCKwsaIrAgESydV6QkDC+CpfPt2hrJasvHCuBRVVorqTYCEZHhI8GXJJKsq6hL&#10;ZsvmONe8mQUwrdsipxWNeURa8HVYzvF4dN7KVcnp2NHkupzhOZxs2RSnKAbS+LumqB+PyRT143Gf&#10;aNkAJ1tR2jXAGcLKqc71cLxzbRzvWgtHe1TDsV7VcKJvTZwaUAenB9VGxrA6ODuc7T6qBjIm1Ufm&#10;rEbIurMB8h6uB/vLTQkv7QgvrYHFhBcCiuClckJuZEkAVcpVqX9dc7OmVbSWj6DnubgavMuqo3x5&#10;HeQt43X4pDdyvp2CkpSn4d2zBP707xEqoNNTXsj700HFT+fELeMs10Z92Udj7uB9rIIIBTgXzMRe&#10;+17Epsfh7Z/exwMpj2F83C0YFjcFg9ZMNhHQ3gnjTCl9VaU1QzbsS93TBhNmBvG9Ieyv7KOKjCay&#10;Lyl3TVHUMLxI+ofzVkyyfTjq0o1w0lWSNs5Il3VjjKiqblc+mghNOMdNEdX+3NbUhqHeGEidMJSQ&#10;NC5uKmYk3oWHNzyNt3+ZjRVn4rCz/CDOBDX4RadNheWon5wUDecoyqySB9JjxsHwyxGUXtXUZeo3&#10;5a0ooqLZQwIXJecqB4bfVYmEspCNLVaG89QDJ6mXD3rOYFvuTvxw9mectqfDJv3HFlayvhlqJuhE&#10;4IV7N2Ck31MkPQIvZlhJ+jygoXvBSwk/y+CV+gF+91zarKm0Fx3gslUjh15jIvdB2qAgbZlE6RSR&#10;mT8WUIRtkIGXayxH2gzNCCZoK8PwItH2EVD4BxiJvA7Lr7ereK73IxBE+TW8RMQaZuK2/4xU/i1+&#10;19hcx9WEl6rwagmCvHoIHmmJktQW2PBendB3z9feGPP8vznycvyDm6878WX92ZlxzW040JJ2uTq8&#10;RX+g0de0L8JEcbiwjqYwK1JBkdFX4RuFlEzkRfCiZNgigomp0isA4MVxEIJcfzBrDLm8/I6GclTI&#10;TiBDGFLikpuN4HL9mRBxNeVaAsh13Pe1FMKDEpv4OwIpayqZoOpP0CwiU6WQv+Mk2Jj1HOyEK9ef&#10;YLdrRUwNAymKQrCRmGOz4CWkeeqlfzL5MyaaRGjRVG+PywIqU1q5THkvOu+q8JS2hKt8KMHrMVq8&#10;T3nTa8p0JjtAOZ8LVETwCm+q01kdTiFJSwQu6iT6TDNe6FkFirA7czeWb/wUczYuwsJ9n+OLU/H4&#10;wb0Xe4JHcQZnTXKqPBNfsIxeiYv8Ig9DdQt8JuHUTo/ETuOrctcewQ1/kr2MHgmPw4ydUAQyGhLx&#10;ldOol8HtK+ZvFyLbdQ4HSg4j7sRazPlpMZ5Z/zLuXvMXjF89HUNileMyDn0Tx6APFaPGvjW9ujs9&#10;rW6Eim70sKQsTYRlzQhr2vUaenhrlQCsxD4LaiyRV2dFX0ztFyk8KjjNfujHRwFPPwmVX29NyeR7&#10;8t76Jo400i9hFAbEq+jeeIyMn4jRsZNMFGZG0n1UjM/iw4OLkViwAft8Rwh9uSgl8DmpePweKiMP&#10;20TDbSQ9iSglRPIzXpzahm2o6aiKkukKuqikrKQ+YScJkYYE3lx6JSeBgh3wHv8OJVveQ+bKO5BO&#10;gMlZ3BHly9qamSR+euSgccOCGgjNr44Q4SW4+GaEFtck0NRH4CP2KcKL8+kOyJnSBBl9aVA71qWR&#10;boT01oIPgkY7K0KRS2DIIbScb9UGmZQzrVpyG0GJoIBQQuMdqR5r8mEUeQhDjKChIrGV2xox4EIQ&#10;4T4jECMAMjNyBDGClnByrETRDgFKBGYqSyQSlMHvWTkmPIYIxGjqtqIuOi6TUNscZwUwrVogqyXh&#10;S1AWlsqvzxFKTFE97kezgtIJQRqCOqmhoLaEOw2P8T2Tg9O+Oc7wnM90pHRm23VpiNNd6+Jkj1o4&#10;2acmTvSrjuN9b8SRAdfgxJCqSB91M7Im10LBLXVhv78xPI80hfPxFnD/tR08L7SH65X28L3VHqH3&#10;2wJz2iI4vyWvWUszW0irgwtenItVFdcqWKjZRlqk0wKX+vBG14Z3fk145tcw0Rfbsoa48HEbpH/c&#10;GxnfTUfp5pcQPP41ncGt1I2n6AwVE6hpNN00mE6CizvEl0HYaSg1k0jTn3NC53DEeQCb89fji8Of&#10;4JXvX8KdifdgQvw0gstYDCV8DGJ/VITDzAhU1EN9hv1I9Vd6pg4xQ0Z9FQVVvhk/j8wM7C1QoUTg&#10;RWKKWApGCCVmXaG08ei+frwBF6suDKFmnWBFQ0V0Sgzs8LfZt1UCYYCGpNYOw2D+1tiUCZi8ZgYe&#10;+v4xvL3zA3x26ltsK/sFp/3nURxSTER5PJYe81JvSXe5CW9yIBQFNY4E9Zjy1KhKqcIIDl4r4iIR&#10;WAgkVIlcVbRVxLOYrZZBYNnjO4315buwsmATlp6Mxasb5uK1hA+x+exPJgbtJLBIh7rdGq53GHgx&#10;oth1UHpAetuCFyNyQKkLlD/nkx4NXuBBHaAkwu96BY7y4QSYZsZWuZXmQFtjQQuddQmdcc0CMpBg&#10;hoRkU2gPDbxc/Q/wYsDD2NPwc75XsbxAGECsfYXhIbxN5deR9y4CBr9n4OQirEhMpEf7lH02cul+&#10;K0tleAnwe1BeDb8bKKEdL6e9JLx4bVVNZV3ksF/sb4sLCe3wQ3Tz4DfP10n96qm6HcOY8e/5y1le&#10;++ojixu+mBfbtMCxiV5IBj2KwqvgKyU8FF0Nj0oWKwGWBysQ8QlcaPR9JkFJYS9CRRhgtMKknycW&#10;UPTCfMbvEEDM0IxWvdTCUQZ+CDn8vmDBWn5b21zB/V7NBrmWcCK5ytwUJrdG420GkHhDaCoZwUZD&#10;PH7+jhpRpKttBTtOXgxTWK9USbeaLcUbq1jw8mfCy1UGYLSGk24m8/uEF5eSe93ch+iZ+1G2uMBM&#10;USd3cT3eoD0JSLexd83mTb+NpHCajwW8wa1idRoiisALaYWfyQBaABOBFwWI2X1QFCjA1ozteDPx&#10;Qzyy+iU8lPQynt76Ft47sgQLT/wdawpTsKPsR6T7j7HbZbHLl1C0Pio7rOn+XlP3QQbX7aY4aawj&#10;EQYabiWpmRk49Gg0M8nnp9Kgh6Lpwa4AJcS9sfNnOHOxu/gIEtJTMX/XUjyV+jxmxdyFoV+Nx+CV&#10;4zAieSqGpEw2CbeqkKs1kVQ1VxEURUl6UXEpSiN46UN4iawQa9V9sbw6AYw8NFPATu8TfjSLSbOZ&#10;VGMmymxLaFlnhZ3NcvtJVv0Z83nSKAyjxygZEkeQSZzAx6kYGTcLt6Q8ghd2f4Avzsdiq20Xr8h5&#10;eq306vhPUSu6TaY9ePI0GhonYntQeQU008vrIndqxpaG8jSTi20apCrj5bMiM2xTKkreWHSLNYy0&#10;D95Ta+DYNQ8Fax5C9lfDkbOsEy6oMJkM2kKtFEwvfH4tBFTleQllcT0EorV0AI3j7E7wPN8e+bMa&#10;4+zAmjjTVStME2La1+djQ5zr3BQ5XQgwHQkcyucgDCjqcKIdpU1TnOLr0xo+0TATgeVMRxr1zgSh&#10;LnyumUdt+FwAE4aXi8MxFgSd09o+rQkohKFMk8dC2GjFfehR+S36Pf0GQcE8F1Txc7ONhmi4TQRe&#10;jPAYIxEYRUo0rKPIi/JVKqY7E6bMUJC+36YZv0eY4X4kWYScSHG59LY8v9YNcKJ1fRxrU9fMxErv&#10;2pjSCKc7N8DJjg1wvBMhpXNdnOii9YgovWsjY0A9ZA6rj6zR9ZEzqS7yZtbHhVvrI/+OOii8rz7K&#10;Hua1eYLQ8nwT+F9uDP9rDeB7owlC77ZE8IN2CM0muHzUHpjbhsL3FjaHX6uLL2lkIi4m6kKIUd0W&#10;t1aC1iKLeoyuZ8S3QLPN6vD610PposbIW9IOZ5b1xbnYO1D449sE3q8RzKeucKfzpioL3480kE6K&#10;hjR5W6pcvYY5tApyRug0dtq2YdXpbzB353t4YcMzuC32VoxezXufED8wUYukDmef0CrvIwkw7CPs&#10;H+pLKu+vxQ77rBuGvql8rugn37eGdVVdV8M86otWvksEXkwdGPZV9W1r5hGBZcME9Fg/AT3TJpmh&#10;od5aYVoF58KRGxW4HMTfjkoYhoGxQzE0dhQmrZuKR3Y8hrcOvoOvzn2LTSXbsM91FFnUkTYNu7Bv&#10;BUklpnicT0BCaBGgUAQrbBoTNZVIdQYIMx6Xm7rNbYaKBC0CDVVrcbGtNGk8O5CBg97DWFe2FUsy&#10;V+OlfYvx8I/v4b5Nb+Cu+OfwzNp3kJa1DbkhzV6iA0gQcjkJMV6nGW6qgBfqZxMxp0SGpyR8g9sp&#10;+qJaURl8vZnyMW3gI/DY+tJO8X5y0E5qdMDAyxW0GdfQyF8NrTtkwUsYDgQNiryYmawqDKeaK7Kb&#10;fM/AzT+CQwRc/ll4iUyLjryvOi+/BS/KqzG21Pz+xeOz5NJjqfi+oMU8pz2mvZWD7yF8qcSIr/Qa&#10;+ApuQPAc+8rudji3qgN+XNwh7+vn6r6V8ETDG8KY8e/7O7ak4cyjS+uetGlhwxNNeDDXwVvCC1Ny&#10;rQEYb5FyXwQNqo1SxUpy1XMz97wywVknb+hMJ8rPVFAnMotIayX5nH8yQGOKxBEWzFRlvqe579as&#10;H1788mspVt6LyVfhvi14UYNboTlTqIff1ZCWSZAy37deC1hChJWgmerN58q/UcXDIgteQkV8jxBk&#10;DYddbsELz0nfN7k2JqHKivg4S26Gs6wN7OXjCV2vsGdtJLwc4w2fw5u/mGBSxvtcFXUvhReTza6h&#10;DHYSDRupLLXgo4gGdlfBQczb+gmeSH4dt8U9gUnx92J68n2YHnsnnt74LKJ3z0VKVjz22X4yq6Xm&#10;+DJRFMojvhBkQvQe+E/BFh6AGRrxu9jJ3H4rFC14oQG2hrGUosbfJd242PU97Ix+5Xzwe1QpPHI3&#10;0r1Z2JL3Ez4/8g3e2T4bd8Q/gEmrZmHkCiqsb6gsVViOSi9KK8zKO6NXF0nMNdEWgks/vh6QQo8s&#10;hZ6dFGR4CrUFMJEojOUBCmDkNVqeI5WrojFUnJGpmaYuBRW0HlXYTop6MIFmEJWxpnqrcmff2IkY&#10;HDcTk9Y8iCd/fAOLT36FzaU7cIweWD40a6HcKDxNlww56e06KJpCqSUYPIpGhSNS/nIDLwYu2aBm&#10;lpep0ClFRs8roAiOg9/L4/1zCDi3Fp49c1Gy7kHkfD0M5xe1R0F0c5SrIBmNmGu+tR5SkOAiD907&#10;tyk9+g7GSPpebYuy+5oia1R1ZPS7CWd71MCJTtVxvLMWbKyF013q4XQnVeCtj1Pt6+FYu3o43Kkx&#10;jnRoRMNNA9/VkmOdGuBIx/o40bGeMewn2oeHT9qqdkwTgkMzkwSb1b41zmuxQsJLZOjnHOElo2Vj&#10;nGlJMJC0surNnBFAqHZMR8JIB4FTU2S0FhTxkbBhhoMUoWnX1hrGIQhpCCcCMIq4mDoqYckkyAi+&#10;zgiM2jfmOfG3KGcIJmcEbDxmIzzXk+0IJpRThLljHWua9tDwz4nuhJRetXG6Lz/rV5vQVxdnB9fB&#10;2SG1kDGyDrImNkDBLc1Qfl8ruJ9oC79qtbzaCXirC/Au5b2OFELKB60oBJj368P3YZ3welS8LtEt&#10;CSHNEZhPiVYOSxM4oq1pz8p30fpDDsKKNVTU0BQlDCwiqApcVF15Ma/v4kYoW9IChcsJsl8NQ1bs&#10;7Sjb8R4CGbHUM1t5r51iF1W5BOVtUC9o+Jd9VMn3mk2oTLV86pCTwdPYVrwFX538DK9tfhEPJtyD&#10;22NnYtzq8SbxVesO9Wd/68f+FkUnYSBfSxSBMRBD0FcE00Rgwn3JciIs56GnYCZNToQFKwIXlS+I&#10;9NOe4VlHGiLqxO92ZJ/rxr7aS9GZJB5D4iQMjFdhybEYmkBngo7E8LhRGBc/AXek3UUn4kV8fG4Z&#10;Um0p2Ovbjww6XVrmw8bz01Rl8gH8Ti91rctEVNQWClBL1NeChBWjv6i7RDRaUDESddEQjjtog91X&#10;gkJ3Ns66j+CIbQ++z07BJ0c+x1+3vIU7Up8hQD2KMXQsJq55DNPjH8eLW+Zgc9Eu5ISK4JCDwl37&#10;6MgEPOzvl8CL9DP7O3W3JlYoOmvghe+piB0NG+U4jzGJuvU9Astt8JWr/hedFZUUkR2iHdNyM6Zi&#10;u+M6Oty0NbJdxi5KIvBCu1ImqLkINlYyrQUflg2tDCMXh3wMRIQ/i0jlSMuv4cWaCk07HAGS8H40&#10;bToCLpeI+Uyi3wzvz87vyv7SRppqvjxmU3uNtli102SrA6XXwa/isecaoOzHVtizuKn3p+hmcd/9&#10;tVa3MF78e/8Of9x47MHlTY4UxrZA6EhD+AqvNxXztB6Qp5AAIKNfpiq1ggNryCfAk/qt5CRlRisE&#10;pulgkbwWM4RDQvWRTi2JwEoEOCpBSMUFJ+Dwtd7XtC0TZtPn/J5uGCOKlJhwXXg73RyEkovrL1kg&#10;Y+W5WO+h2JIQL5hJ0OU+3IQnr6DKKVjSb+giCV7+DHfx9XCUNYCtNAqe8sfZseIIBvto7jKJBeep&#10;mFSKXgaQFCGeoAE0IMPXVlhSUMOOQ0PopBeidNpDtlP46nAcHk9+GWO/uwWDV03F2OTbMHn9HZie&#10;NBP3JtyJF9Oexoc/vYMvDn2KDbmp2O/cw188Sy+t0NRBcAWUUe8xHoqHHoXfzc7opwLwyfBSIVAz&#10;qFN6qCgUpTFDI/J4qDi16KH8GGIOyoMu5PgLcNBxAltLd2Hl+SS8R3i6N+ERTPxuBkasmohhiRPR&#10;P2E8usdoiMhKytUaRspbEcj0o+KLSplgAMfUkhCUGOWpoScLWozHx/cVebHgxYq0WENLGkOX0uV7&#10;/LwfoUXLF0RR+mvFbHmYFFOxV+umrJlMqJqBgatnYEzc7Xhg/VP4cO9crD6zGofcB8yMqzKBnrcc&#10;HofdKE61T8BDyPQ72T52+PyEQCUJshU0VKT4GFWWMSrGO6TyVISGNwUBpgwhdw7vfwJM1nr4eU3s&#10;W15FUcztyFnWH/mLOqF0cSt66qquWgv2ubXorTemQWxqar2E5rSg198C9ica4sLMWjg36iacGXQ9&#10;jva+Bvt6XIt93a7DAUmXqjjY5QYc7HwDDnW5Cfu7VMPBbtVxqGt1HDaP1czzI91r4HD3mjjarRaO&#10;d6uNE90UlahDyKGxJwCdJdRkEHIyOjbi86aUljjfgdK+Bc5pmrWRhsjoQJjoRKjoTLgwU7cJLp0p&#10;qkxL6DC1Yjo0RWbnlsjsSjDppMgLAadVayMmF0WrNJuhHUIQtz3D76p+jWZQneLrY+0EWgSszgQt&#10;RVA6SmoZOdaF59ClBs+V59nlehzqfj1O9LsZGcPqIntMPeSMq4eiGY1RdkdTlN3THI6H2sLzWEe4&#10;n+0M70td4X+tKwJvdoP/rc4IElYk/veUY9QKmN0MmNOM4NgcIKQEeT1ChA2Bh+ej2gRLgub8BvAT&#10;PL0GPgkuCwQuvH5K1l2k4SJr2rSPUOObpyGjxqZ+i4f7cC9thWLCa87S3sj/ZjxsGx6HY99HCOTE&#10;U3/sBjzpNH6qxs17ULluKndA4xyg4XR7y2D3W8MeR/0nkZSbjPcJPY+lPIo7eD9PWj0Ro1eNMeuU&#10;aYjG5I2ljqaMgsoYqMK1IpVm6MaAiyKeF6Oe6kNG+Fr9yvQv7sPUeOHn/TTFWTOFkiexP09Ez+SJ&#10;6JE6Gd3XTURn9lWtgaQhIvXb/gSWIXHjMUJDt3GTMGb1JExZPR0PrH0Ar257GR8fX4q1eYnYq1ot&#10;obOEsQs8L4ILnSz2OONAmQRbOg9BM1OSkEDvye9hn+ProKKiGuYVVJBy3OyfTtXCoq7UMgDldPby&#10;Qrk4ajuMbflb8e3hb/D+lg/x4vrXcP+aJzAt9l5C3m0YvHIaBsXNwPi4O3Hv2qcwd++n+MVxBBdC&#10;ZdS7Po3WWUn9AhNl9hNetEK0IMZyLhV51XIjvE5BOizS34QZBAq43UHq/RXUsy/CUzYOvlJCcVlt&#10;2jpFW2gDHXJ85Xgr8nIt7YoWObRg4eKsH8s+XQSXiOjzyLb/u0QwZA0/yRYriMDzJHypKr2L9jOk&#10;STjlVeEvILycqgH7hqbYHt3RsXV26wWf/3dEXfR34JOmIw8ub7q/aF0rBA/VAwqq88BrEBpugo/g&#10;YpKM7FUphAGekODFTA3TyVCsMbRKFEhis6I0PFGKT488WR9pVPPDNRXaDPuoAdQwEXjho9VwJD7t&#10;17yv9wgchJSK6IoeXXykiH4NDGl/FJFtkNAR0PCSeeS2lAjUBMNicmG4vYEXivJlBC8VER0DL4Sv&#10;EsJLaW3YinvCWXIfO9xXBIOdNHcZvOmzCSYlRiFpeMhMmQ5qeh07Bm9+M55KYyiAJycYM6n5QGcD&#10;2dhYtB2v7fiQHe8WDFQF3JX0qhLHEGImYPyq0Zjw+WjM/GoqHlnzCN755V18nv4l1uStwy7nXpzy&#10;nkG2FigLUv15i2Dzl7HT0SgLovibqm1gloMnpGg81+qUmtUQmYpNT4Qd2EfY8alj88gUETpPJXHA&#10;ewQpFzZg/r6l+OvmV3DXugcxKel2jEqcboZt+iUoQY/KkMqyhxJ6FSURZCSHa0gQTBQ16RMecxec&#10;9DFAQ3jhYyTqIsXbJ0nDURdnKUVqSxjPkaJtlB/TTyFw7rMXQaZXAvefNJEe6AwMiJuC/t9OwIiv&#10;p+Ku2Afw2sY3sCp9lZnVcCZ4FoUhgh7bxcVr4+L5a8l8TZs04+dUjj4+evW+iVAJPy2P2Kwgq6ld&#10;RtE5eSnpffmKAdd5duBjQP4OhE7GwP3TbALMPcj+eAguLO2E8mVtzEJ8qsrrWKSVhOnRy2hGN0Lw&#10;/cYIvtYUjscbovjeurhwa22cn1Yd6VNq4vTkGjgzgTKuJs6M5uOI6pQaODm8Jo4PqYajA2/GkQE3&#10;GTkedTNODKqJY1E1cHRAdRztVw1HevHzHjfjcGdKpxtxvFM1HO+sqE6tMNTUwyklCXdUdKcBHynh&#10;x5Md6uO4hBBzXDOgOjXmNmGg6Uy46Uyo4euMrs0p1hTp020IMISY0+1aIr1TS5wi6Jxs39Bsf6or&#10;IaUL99e1Ho50qk2pi6Od6+JQh5o40P5mHO9RG2f6NUR6/wZIH1QH6UOVTFsL6aNqIHNCTeTNqofS&#10;u5ug/MEWcDzSEt5n2iD4ckfgja7A290p3YB3uxNQ+PghX3/E9+fz+YJOlI4ILWhvZg1hAaFlYUuE&#10;5jeHb25DuAksro9qwj23JrzRApd68Jn1ihqZfBaz6rNK/WtatFlcU8NF+qw+XPP5XUKLZhu5Fmix&#10;xRYoWtYZ2Z/2xfmvJ6Ao9TF4Dy4BLqTREBNwA5kIePPhZb/00kCqz2lleRlOj4ZtQ6XICuVhF2H4&#10;2/QEvP7Lh7hnzcMYTwM8cuUEDF89GkNjCO3xygkjSKSNQ6+0sYSXsQQMJb+zz0jYN9RXtHyHRIm3&#10;Bl4ILXIg+oUdCC3pIemnyAv7Ye+k8YSayexzGhqahG7UOd3Yd3vSAemTOgn9VbYgRXWdxiEqdhSG&#10;rR6LibGTMSthFu5Jug9//f45LNg/H8m5a7CH+kilGS4QW0oMKLjYl+hEqS/p/0YHsh8JBPiaytJE&#10;P/xOOx1Gh8nTo1I1MOEj8Kh6eGmoGAXBAmR4M7HPfhBpFzbj69MrMWf3Ajya+jymfH0Xxn11G0Z+&#10;MxOjV8/EmIRb2V5TMOjbiZjw3Sz8deOr+C4jkbrsFHKDRbAH3Cavxm+iOoQS6j4zLMzfNFExAy8q&#10;OxGBF2X967iV3JtNXbCDquBjOO2PwlE8kA5tE9qGG2mT6NTTXsjWWfBybSV4kd2qLP8PwovsuQEW&#10;np9GPmSHtT6TU1Okee4KHshu598AHK+DkuQm2PRuY8f37zaOTnj9vwle9n3WpPnBT5p8Wbi+ncu1&#10;ty69ywYADXag6EYEiq/lCVzHg77OgglFVZwEC7s1zFIBHJHIi0JXghltq7wV1U0xtVOs+ikSXUBT&#10;b0XwEh5/qxhf0z7CEBQIh73M74TBxcffUnKuACpSIdfMElJkx/ymbiYrGmNgxgwxUQhN5iIYseDF&#10;RIQcynshpBBe/IIh7tNAEs9D2/rLroXHVpMA04HwMpPe01LezD/QAJ4mFuSyM5bxNRWTOidBIMSb&#10;35SqZ8cQuZt1eAQvSoPh/zSJL49dfY/3EN7a9REmxN2GgfR+VCNh4MYx6BHXF/1X9cXwlUMwasUI&#10;TEmcidtT78dDG5/E05tfxtz9S7EqMxE7XHuQHswwyb0FVBxlIUKMWduHnZKd0BpM5lMz/BFgh1RW&#10;vzJmwo/0BF0OAo+PKobGWu9r2nG2Lxen6DX+UrobsZlJmL1nHh5JewozEu7G5KRbMIKgFRVDjy+R&#10;SjWRCpQw09s8l1CJEjS03IBZYdYska+qvfICNcZ+MfKi54KbXlSqEXgxlTq5fUSsYnlhrzKFniAf&#10;e61R4uB4DEiZSriZjH5xYzFw5VhMWD0Dd8Xfi+c2vICF+5cgtWAjDnmPsXW0uIALNrU94VLFqkzl&#10;YkKKZh/p0Yq6EOTYYPq/ajuYWhC8hrzRqFwFL+V02MoRdBJibDkI5R+D7+Q62H6Yi9zVDyD7s6HI&#10;XdoFpR+3Rfny5ij/mMZ3SRN4KEEawNBc9qkPmwBvNUPg9RbwvdoarlfawPFae7hebQ/nS+1hf74N&#10;bE+3RumjTVH+SHOU/qU5iu9vjvy7myL39obIvbUhsmncz0+vZ0HP+Oo4ObYGjo+qjmPDquHwwJtw&#10;aMANONSPj5TD/QgzhJtj/Qg7fWvjRK86ONGDYNG9Pk50b4iTXRsZOU6QOdaxPkGjIaGjEU51b4wT&#10;XRviaCcCSMe6lHoGbk51akp4EbS0DotmGynC0sTAzhl+x8z46W7N+DlpfrcOjveri8N9CC99qhHK&#10;6iN7YgvkTW2NwltboOzetnA+2gGep9vD93xbeF9sCc/LLdg2bKe3WsH/Tkv4328J30et4Y9uS+jo&#10;AP/cdghQggvbQbO5PPNbULSyd1MCh6QBvIsaILiIRoYA6ROERNel1OTzmvAvVL5KPbgpjsUNYJNw&#10;+/JFdQkwtaH1i8ySAPMVbakPL4HGrSnTixrDvoDgosJzXxBY42ahcPPzcB76GIHczQh5ztAQFtEQ&#10;2ti/HAQWQgsB2Uc9oMrbHt6HBYF8nPZnYIttJ+Yf/hyPrH8Zt6x7GFPSVLtlKvrE8l6PG4Eo9g8T&#10;OUklbGyYiF6U3mmTrKRawozJTwmLVaPFSq7V0FAkgllZVFBSkZQ+qpAtSabDREDpTmDpyu921Uwi&#10;Pvbhe6rjNFDDRbFjCQXsWwSX+5LvwXObnsFHu+cYB+HHwm1I954mZCiW7CC0KBmX/UjVwtl12I3Y&#10;h+TI6fxd8Gk6tJ+wEqAzIHAgsPh9Lr52Uz9pKnM5oaXA6LMzQeof227EZyZjwaG/48Xt7+Ke1Kcx&#10;KeE+jEi4E8PpTEXFTEOvbwljK8ZiWPwkTFg7E5MJMHfH343Zv8zBxsIfTLKwSlBo2EizmHxy6tj/&#10;I8NG0tfm+NTrdX2MjvTxWJVjI6BSrtIp6tBNVKnRtBV3w1naC66S2rQnmtRxJYX2jGJsnIEXK+9F&#10;eZNac8iaFm3ZvEuhJSL/m+HFGu7ymwAAj1MjII6rCJ3XwWGGyKygBS5ch9C+uihZ0wIHljQr2/Bu&#10;4/dSXm9WNYwX//6/A6taPHQgpsn5su0NgbP0XErqEV5uMvACZRSrkFypIi6a7qxQmQUUgpRIqWIL&#10;XnhCynkhIOiCKnfFWthRERxChImI8KKFh4KsRF9FWcKNFgEgNorZzyXwIuDQTCfNLrJmC5mcmTDA&#10;+BStUYTGQQomvERAxojGJHkDGSDh75lievpeBF4USeJ5GXjR75nf5/60npPjRnjKqSBLR9FreI83&#10;dTJv+sO8+bMIJYQXelSCF7P+BZT/cim8sA+zM2ucl52Iik1VXfY5DuAddrIZSfdg5MbpGLhpAvpt&#10;GY2ua/sQAPphWPIQDEkcYhTI4JiJGL5qGsatug13rXkMz255E3MOLMPqzARsLvkRhzxHkcV/CtcS&#10;SagsqByU2CJnR9Ckyr0eHqOMNTunyuQbI64iT/7wmDMNu5JVVd1TNRKK+C89kIFtxT/h86Nf442t&#10;7xFinqGCuBWjV03FkNhJVHCT0TeBilC1YBKtsuFWNV1V+BxC4FC1zeFGmVoKVTkvVhRGYpQpFbTW&#10;Q1G5cs1kErSo7otElT0N1AiGqLD7rNfMB0ISxYzfa6omlW4UXw/j74+NnYpJK2fhvqSH8d7Ojwh5&#10;cfQMDyODsHiB51TGBqEKNfk+Hp6rUWhqJp67BS/0wKi0rEUcKX4qV58iLxo+clPZKgeG11WzRuyl&#10;9DiOw3diHcp/XICcmDtwjgCT9XEXFHzcCsXLm8LxMWUxvXt67T7By7zmwJyWCM2h4f2oEwLzuiCw&#10;qDuNbA8EorvDP6cLDXVHeN6lcX6bRvoNyt86wfdKB7hfbAfXC+3geKatBThPNUfRY81Q8lgrSlsU&#10;P9Qa+fe3xIV7WiL3zpbIvr0pzt/aGOdmNcT5GY2QOaUhzk1qhJwxzZE1ijK8JbKGtELmgObI6N8Y&#10;Z/s1xqm+jXGyd0Oc6F0fR7vVwaFONQkwdXCsc32c6sxturZEOuHlTJvWlDYm7+UMAUbDRacFPp1r&#10;42iXajjS8wacGVIT58fUQ/bUJii4pRXyb2uJ/DtaouRBQtpjXeB4sgt8L3RH6PUewDs9gfcVSekE&#10;fNSebdMawbktEPioKfzzCCALCIEEEJeSZ030o4mpt+Ja3MSIbX4DlM6tjbJ5dVAaXQdlGrpbWAsu&#10;QqOXwBHgNqGljYGlhMiFtQkvdeBdQJhRef/ljVC+TNIE5UsEL3XNUJF/YROCTuNwdKYW36tLcGmC&#10;4vltUbCsP4pjbofjp9fhOfklULCF3f40dUIZ7yM5CHQIFGEIWv1KOWpO6okyuhknPMeQlJWC9/Yt&#10;wD3rnsTExLsJLTMxdO1U9EsggCRZEZX+vN9Nbpn6hoGTCQY2uqVas4EiM4IqZgVxm17sDybSyX6l&#10;/qW+piU6JKYidlL4NT9XHzIVdvndrtoH99cjdSJ6EGz6xo1H1GrqnNVTMTF2Fh5I+Qve3fk2VqR/&#10;hR+KN+OI6wjOB7J4PsQW6hIVgFRui9dDcSsh2UpO1lIdFrzQLQqWw+UtMdGoIGFGDoKcKOUBqjRE&#10;nj8XJ72nsKXoZ6w8vwaLjn2Jp7e8gdvYRqPi7sLAmFk8runouXY6j3EqdeQUo3cGxI0zeThjEydi&#10;yncT8FjSg/j6yOdmuRStiiawYs81kS8v+67AxQiPy6rYy8/Cx6Koi54bR5R6HKFC6vojPI811APv&#10;wOecAXdpJ3hKatCOCFAIJrRLghetnRcBlwChJrJqs2YYWfASgRXZuchzyf9ieKFNNQX1Ios/yn46&#10;rqS9vBZ2nr9SSEIltNd55ITdjZC1qiUOL2uybcM7TSaHseK/5+9QTIvbdn/dKiN3Azv5yfZAIT2X&#10;4hpw510FayXpq+CT4ecBm6iHLQwV/wAvMvoiNp20BS/WWg96VCOIRP/E7SJiXcQIvJhEIe4jEsER&#10;vBhIErxohhN/1/w2n5sokCCEvycxOThhWLHgRZEYC3xMeC98vNZaDdZnghdTKyYMLhoOM1EgAy88&#10;Jh5vwK4pYXUIL33hcT2BgO9zQskvvLnP0piV8Ma2EssCITt9eNVXsRvjZ5W0phJT9MWELBXxKEe5&#10;vxBn/KfxbcZKPLzpWYzfcLupxdApcSB6pAxE1PqhGJI2HP2TBqJPzAj0o/cTRVgYTk9v9OpbMSn2&#10;XsyKfxiPrnsBb+2Yg68zYrHNvhNH3QqT5qPYX0w4UV0DgQk7qJceh5sKxkvDTQOstX1U+1ddlLab&#10;x0jGIcS4NQ7NjqvxZnvAjrJQCfeXhyOOY9ic+wO+OrESz6S8inuSHsOs5AcxOuEWDEmYggGqvptA&#10;BZkwAj0JXD2So9CT0mvdYMLLCBOyNl6kUaKXwotKlfdJnkBlSgVM71AhcQMxYZAxq99SgWvGhEQJ&#10;iCYJmAq+19oRBJ+R6Jc2GgO4/8EEmCErxptFHu/TKtU7PsB3mUn4oWwvjvuVRFjOc9IK3fK0CJM8&#10;eQWolI+k5fNdVKombMzzN8NK8hjpPZsKnlR+GmbzEwQFe7yoCLlKeF+fRPD8JpTvmou8lIeRoUTe&#10;v3dB9rIWKFzaBKWLGsE5n4Z2Lo3w3Obwz24O75xW8ES3gWNBW7gWtadh7GAq9TpptJ38zDWbn8+h&#10;AdcU3jk05h8Sdj6gvK/HDgh92NE8Bt/vAMzuAnzQDaH3CEFvE4De7AL3653hIPDYXmqD8udbovzZ&#10;Vih/siXKHm0N+4MdYbu/A8rubo/SO/h4K8FnZisUTmuKXIJG7pQmOD+uMdKH1cWxvjVxqBthpEst&#10;gokApglMXRdNlW7XGhntreJ1pzs1wZluirrUxMl+1XF2VG3kzyIM3NsatifbwvciIe01HuObhBUe&#10;Y+BtvqZo6Mf/QSe2SUf4PmoL77zWBBXKolZ8bEyAaACvpilrZs+SBvAQBO3zaqH4o2oo4aNNkRIV&#10;kONnqs3iIYR42OZuPrqX8vVSDf0oT4WPWotqXg14P7oZ7rk1CEAqQMf9ETDLPmkG2yctYSPIaOjI&#10;GV0f7nmEpGiBEr+7uCFsi5sif1Eb5H9CcFk1A84f30Dw9HdA0XaA/Y6eHvu9m31H/UcQzPuLInBR&#10;tDXHcxaHy/cgNj0Gb/48G3fyXhkdN5PQPZVOAB2X+FFmQVP1FbPukKY78743pQrWqGQB+4cZ3rHq&#10;r6juiuqy9AiDi0r39zE5LYpqWv1Lwz4Rh6E/+5mGdU1CvRwG9q+edApMtFNF6bi/HtqefXlY3C2Y&#10;mnQf7kh+HM9sfAUL9ixE8vlEHPfsRy6dpBLltPCcnNR5LvYHpzfAR+oPTS1mHzGzdOjQBX2aKaRS&#10;/6pbpeKbmuJMiGGLCClK1C4EhOPudGwt+gWrstbhg71L8ZcNL+GutGcJdvdjaPxtPKaZ6BlPYEme&#10;iY50ltrE0NFZN9EMfQ1cOwHDCC/DV47CpG8m4vl1TyMlIxHn/Zns7TxKOmOmzISXmOR18PgEThFw&#10;ocMmx4WvvdQL0nuKxKpuFniEgJZv+Jm6+zv43M/RYR4NT1kbwsvNtCG0Z7JjtCEhOckVjrrlOJtK&#10;ukpVCI80XIQV2bnIc8n/ZniRHZTDHz4P2moPbb2dsFZW/Cd4tc7RBW53riZcOxpj3/Kb8n+YV//l&#10;759vcn0YK/57/o4mNBl9dl3TnYWb2sJNivLl1kGouBacuSTK0mtoyK828CJgMBEPGvcIvERyXiJD&#10;PlaGtIZndMJXEEQ0r916HoGXiwBD+AkDjGkwwsrFfVj70W+YG4SNaWBGjcrfsuaf6z09WkBiIIX7&#10;No0efi8iF28YS/SezsEfjuIEBUSEl8iUMXMMShRWhKbsJriK2sPjvA1+z1wCzPe0+CcoRQQYwYv8&#10;eXZSDVAIXthFFSo2axRRTBlqeikKkXqCpbgQVN7LJrz805uYnnwvRrNjDtDURA23rBnETqn6CSOM&#10;AhqgNYW0vlDSdAxKmI7hibdgZPwtGBNzK6Yl3Y+/bHoRb+2KxieHv8OW/O2EjRPICVwwnVfLyGvc&#10;XUNDPh6Hm0bbQavtUCIvjbBHZfVVSdInz0QeiNStNbTk5vcc9JpKQsXI8ebgkPMk1p7fjE+Ofoen&#10;vn8Nk1begYFfjsXAFWMIMWMxmEpRiz72TB5A5TKAnt0gKtWRBjbM2LsZOgp7hGsmmPB137XhtVJM&#10;uXGBjKWIFXHRLAnBixnzp/IVsFiepcb6CS5SvmyvXlrNlu9rBoU82CExUzB65UzMjL0fT214A3P3&#10;fYkNJbtxMpQNTae2UaE5fAITK+okheshoLj8bCtNL5cSM0JvjIbIqoDqp4Jmu3h1DUk8/BOwgqAI&#10;7zn4L2xB+ZFlOJdyH9JXDsfpT7sgc0lLFC4hpBBQXNGt4ZvbEt4PaUxnN6UxbUFwaQnnwuaEGEp0&#10;M0pTGk591owGtxn885tQmiHA18H5zRHidyTBBS0RmB95bIWgCqxFt0VoHmFnXhtCUnv4CD/eOQSl&#10;D5vD9z6h6R1u+xY/e5Mw9LeO8L/aEYGXJB3gf6EN3M/w959tDhdBx/lUaxTf3wJZUxvi5NCaONpX&#10;CcM1caRzbZzq2hinuzYjsDQ1w0UnOzQ0CcMn+9Qm7NyE7Mn1UX5/K7ifpAP0Shf43+YjYQtzOgPz&#10;OgFzCV6qZjuPx8g28c5rBX90K/gWtICb52sN+2gKuiIehAjChGuhoiGSekas3BTVYdF05oZsx4Zw&#10;L6wUmQnnr5jPuD8fxc/PQ9G1CUrV4aTYPqqJcv5GKWGn+ONmKFneHGVLm8K2sCHs0Q15HZrwu81h&#10;X9gUpUtaIf/jbjj/2UAUJt8J5653gMwYoOQXBF3pNG5F9ALY/3Wv8F7S7D66Lux7HvbAchP320vn&#10;4puTX+K5zS/hVoF/4nQ6JBPQK55Qn6hEdKt8QP8U5Z4QJlSegPe/GQZinxDg9+L9barhmmjMaFOb&#10;pTehw/QtAo7Jc9FwE/vXxenQEwgukxCVMon6RQDDfa5RNHQYBqwn9G/ga+5P+TB94saxL0/GxJh7&#10;TNQj+tDfkZCzHntLd+O85xRsoTxqhnITndQK+WbtNeoSTQpwhyOZAgJNWPAL+hVhCWioyE7doxWi&#10;y0x7aKBJg93H/WexpeAXfHMiDu/siMajm17BjDUPYVjMbaaS8CAtKEu46500Cd3jJ6B74kR0IKh0&#10;TZ6IXuunUkdYOmRw4jiMjJuAO5Luwns/vYNtOVtwwZ/La6AcQDltbgMuEs1CtOBFkTFFXTVARF1H&#10;WBHA6HwUNaPlptA5DX5P528JPI774aLz6ippBK+SVE00RbZCkXoZeUVflMAru6KcTcvG/SO4WDbt&#10;ovzvhRfZQNlQy47zvGjnfXT2nZ6r4KYd9xNcAuevNuVV7D81wcHPambu/7T6XWGk+O/727+0Xt3D&#10;3zV4JWdt06ySbfXgza5D4KgLb/418BTwopRfA1Mxl/BiRT0qgcGv4MU6eb3PC0poseBFBCeg0fsX&#10;xUyB1tBR+GJenK5l7UNiGpDv/RpcLNFrCfdHqYiwhOGlAmDM8fB5WCL7Nvkt5nysqI5VojkcAdKx&#10;aEiLj96ya+EuagpH2TgCzGuElwRar8M0XoUI0WsXvPjoWfhQxo6sxcX42kCABQSRsVYlgQXZMUpC&#10;F3DAux9Ljn6C+9c/hVErZ2BgrBZPG0NPjNAST3hJ0nTIceEZNlQ8Ks+fMAEDEvnIbXutHouo1ZMw&#10;jJ7gjIQH8Oi65/HRL4ux8mQsthXuwAkqnAvIY7dU8FQZLeqimjYNKhw6jAQXr9cKcctP9PEYzerL&#10;MtwmdKqEX+WB0Ltix1bt3ywUYrfzCD4/uQIvb3sD96T8BVMFUlQew3i8g1NGUilqpWqtWD0CfdLo&#10;+ck7XDMS3RNGUtkQXBS2piKW9CG4aPaQZkD0TRLITDCQI1HxrK7h0HkvAQ2Vu6kayn31VUIwwUjL&#10;8FtiDU0NZhsNWD3eKOER38zA5BX34tHU1xBNgEnL/RGnCBpFniKUuErh0TL6VLqmvgOVmsa6rant&#10;GgePXLsgzx2wKzKl7eRRUmmbtuL19GmaPNsXvrMIFm1Gyb7ZyFn/ADJWjMTpZV2Ru7wTHMu60ai2&#10;J4i0hG82HYO5TeClYfQuJlgsak4jTVgxyw2o/DyFxtu5QAtA1qfhtYqjmecU/wIlmtYzdUcCixsa&#10;8dPgeudz+/nalvs3BluRi4YILmpE8GlCuGlGaQHMbwssaMfnBArVOfmIrz8i/MzhZ3M0S4effdAB&#10;vlc7mMJ6RXe1wPkpDXFqcG0c6VsTx3vXxdFu9XCoY23sb1cDBzrUwOGe1ZA5sj4yx9eG7S+EqZc7&#10;GUBScb7g3DYIRhOa5gm0rKUUVFNFYp2zhoAIdForiOegfBXlmzgoiqYYIaSYPJTF/JxAo6q3ghM7&#10;4UOzhMz3NZQk2GO7qv0EMIIZDTFZ5fzZDtF1CU514J+n/BdBUEOULGlEcGmKsuUtYNNQH99zan0j&#10;HqdjYSsziyxneVdkfzsS2WvvhOvQBwjmxdIx30NozWS/V/VV5blpaELDsR72MT9Kee/k+wqR7jyN&#10;n8t+xmdH/45n1j+LyatvwZBVBPXVyhfjvc17WeBtQYeGVgUT7Nu83zW0o35ghlcjfcZETdgPBC0p&#10;kUiLlUumRHprH+Foi0mgp4E30U3uJ4nAk0hwSRiCgSnUMWkj6GyMpKM0BiMI/WMIC7eufQBPb3oN&#10;H5/4Dj/Y9uAMstnvC2neS3muZWZI3MyuVOSCfYK8YiKYEh9faMhFn5lqtvwWNQ11CMFA0535/RzP&#10;BZwg8G0v2YnVp5Pw0c9L8GQKgS72QYxYMQNRKyejfzz1QaIFJr2TdNxh3Ucd0Y06orsqfX8/jTKV&#10;uoVOXfJkDE+YjPvWP4qF+xZjb/EelNBBNAsxmkgQ+630cUUFcjogKiVBeDHwVQEvihRZ8BLi+QIn&#10;qeOT4HW+D1f5DDhLOhJgatOJvwaqdRIx8HJ2I/bH1FehjaywLxUS3t5I5ff/98OLZadlu5Uy8id4&#10;A9ch4L4WoXxyQcaN8B5viKIfmuDotw0P7vq00fgwUvz3/u35uHb/vZ/W3V6yuVUI+c2B4roIFFWF&#10;r/BqeAoJIa4r4AsDgylcYyDg4oleBBcLJiKwcil9/lck/Bvar0CpslTAy/+ZRGCoskQ+M9EgQVUY&#10;YgQ+gbLr4NOso9L+cNvvR8j7CT2uX3hz55LO7RaY0Lj72UmttYassW+PstgFAezUfp+VR6EQanko&#10;H6d9x5Gcm4oXf/gbJn5zC4atIIjQwxieOBaDE0bQ86BySbRWdlb0RQZenbknP+/FDt1LlXDjx2IQ&#10;wWFU/DRMjbsNd8Tdj0fXPo23t7+Hr098ix+LtuG45yhVUCYKCEzlKqUv00zlaqZxswdT75hjlPfk&#10;otLR2koyzPKiNKSkYS91ao1vF9F7ygrm4ajvBHa4diAmJxaz987GA4n3YeTnIzEill5fPL3GeCrm&#10;xFHounYEuqdqGIjwkjwK3ehNRsbwVQSrl+AleYoRTd+0ojAEGIo8TWvROI33U6iMVemzDyHJzGii&#10;Ehe4dE8bjp7rFWYfjR4CpLgxGBY7FSPiZmBM7CzMiL0Pj617Ae//NB9rz6/HYdsx5PlyUUYFpxW5&#10;VbhP0RYtq2DNGvObdjF5C2wDXUMNBwSl/Px2flZGba06Mbze8uTYnnoNBwEmexO8Rz5H0abnkLt6&#10;GnI+H4zi5b1hW9KJRpbwQnCR+GlU/UuaIERwUVRA4iOIyEA7F9Q1Rlk1RmTUZXyt5wIbGmsCjJdQ&#10;4lvc2DxKZPBd8zUzht+bR0NP8UbXR4D7rRAa9YB+r0KaILi4GUI6jiVNLahQNGduOzOc43urC5zP&#10;dUT+g82ROb0ejo+uhmNDa+BgvxtxoOcN2N/zOhyLqoaMCbUIOZpJ1QqBV9oi+A5h5cPWCCkKxGMW&#10;aHl5zO75dXjsBAflkfB47Xx08JwlJnpCMYmy/yCKwvCcInLJZ1a7VIjaKiwmL4aidagcgiS2nZff&#10;0RIA2talarpLNXRUF65ldeBcUhtO5crMr8vtG6NoSQecXdYL6d9OQO6GR1B2OJqOXCr87iO83nmU&#10;0or8Ng0ZuXx22AJKPFVktRCH7UcRdyYO7+94Bw8k34cJqwjWKwgQCRQD36PRP42GOU0J++wHhIyB&#10;a+msGGjhfU5AMaDC1xGA0Ww+K4oZEUU1w9FI9rFedHx6SBSV5LY9uU1PDRGxv6hv9KPuUKE5UyeG&#10;+mVQzEiMj52Gu1P/gue2vYxlx/+OtPyN2G07iDO+LFwIFaOc+k0azeSFaZiFekOi2ijkAqMjFLm1&#10;aqTIIaCeY5vITXKyLewEgeJQgZkh+XPxbnx9MgYf7l6IJ9JexO2JD2Jywu0Yu2YWhtEpG5TAtqBu&#10;M1AWzmfT0NCg1OkErWns95N5fhPRNXkCumwYz37PbePHEQin4NGtL+Cbc3GEozPs1y4aWQKl10q+&#10;17IAPvXd8LHJYVHfNvDCvm30tYb7BC/U0Qjx+qqqrvcbOrXPUfePILgQjMurEV6URnHRJhm7ZOyE&#10;5cBbQHPp5/9Pimw9bbwZIbH9GX6+Zyec2QVp3qrwZtM+nqkG156WOL6ycXD7x83Xb/+02b93SYDf&#10;+9v7Se2uOz+uvflsUv1QILs57XJN+AuvQ7DkWsLLn6whljC8SC6hxgi8mAsnEFDEwoqCVITX/gFK&#10;/lkJ/8a/UwhCkecm8lNK4Xs6Jw1N+XnDaq2j0uKOsJVNgdf9PkK+9bTsx9l7C6nEHGF4Uf0Qdpzw&#10;kIOgIAIvPtV68GlKswP2UCHO4Sx+ce/GnP0LcHv8/RivMfCEcYQWeUMjqcQUYaAHpbFoek4atx6Q&#10;Oo4e0wREbZhEoXeyVh7XKAyIG4HBK0dj1IqJmLhiGj2ZO/Fo6tN475eP8M2Z77DV9gNOBI8hnxij&#10;9addVCpeKlu/l0rGR+Ps43HKkzL/eKzs+FJOes9Fj8pJb8rB8yoPlKCMx16MXB7/aRxw7UZKVhKW&#10;0uN5YcsLuD3pHoyJo6JZNR7dVhJeqDB7UAn33zgV/bdMJ2hMsBINeS7dKT0pvdZOpILWuknWo0Q1&#10;KPRaNSh6ytNaN5Uyhd4ntzHDTvREBS9aJ2ndUGhtl35pBKfU8SZaNSiWhkDVSVeMx4gvJ+OW1ffi&#10;kYQn8ebm9/HNkdXYYzuAdF8GsgN5hDqeU6CU8KZrJ8XGK8bz5mUzHqUUnFpFMyOCfgevuZ0f0FNT&#10;HRmvKvoSXAl78BTzfqG3lr8d3mNfwbH9b8iLux05n0Yhj/BStrg1oaQF3NGEkPk0ojTWARrUgImo&#10;1LWK2y0hdCyMGHhByUWD7J4veFEeR4MKcIk8ypALXJzR9eCcR2NMeHHxuUel7DX7xkRyCAgLrCEW&#10;N/fvXMhtFhGUlnD7pfxNgoHLQEZT+KMJHx91QujdzvC82g62v7ZC0aPNkP9AU+Tc1QQ5tzdC7h0N&#10;ceHexih7rCX8L3VE6K1OCLzbBr4Pm8E9h8fFY9byCV5FTHhOroV1uH+K+V2t3FzPiIaAXBRFVazz&#10;FmRYEnltJAwvgpzKYkVYIqI8FUWuwqIp62ExK0ET2FxLmhFaCDRL+LvLavP1zfz8Bh7HzbAtqIUy&#10;tk/Jso7I/ftA5K6aSa/yNXhPfgESKYKuw+w32TTiDnr2BBavEx4aOw05OAkzpShCDvvGIcdxrMlO&#10;w2tb38b0mNswnP1hKOF8YMpkK5KoISFJ2jg+TjTRFuV/CU4qhn9owAUwFaKkdwMrAhVL+hLYe68j&#10;uAtc9Mh9mjXFaNTNsBKlH39DS3T0VlE7/v4g9qMo6pmhMeMwLfE2PLb+KUTvn4eYzJXY6/yFx59J&#10;DZFHR6UQJYFi2HivaxkDOyHAoaExGXwSi4pemuiF10t9SDjwOOFyEVbcxdR9BDloyKwAJwPp+LF4&#10;JxLoOCw8/DmeY5vcw9+cGHcXRsZOp/NFcIvn8WnmYrzWWNOK9IpIsU/T+RHQDVDkmcet9dWkD7qy&#10;vbpuoB4QvNBhGrFqKl7Z9Q7Wl2zB+UA2HTRNj7aAioqa/djKvzF9WJEXo98i8CLnRGjGPs7zCtIB&#10;NUNGgZ/AGwx++6PwlPUjvPAetF1vSn5oNuolTvT/D+EloCiSAhSEF9lhpVU4SqvAzvMNOK+FL/8q&#10;4DT1x9YWOPJ1a//OT5rH/rSkUcswTvz3/v3yRYOuu5fX2nh2XZuQP6M1POdqIVBQlQq5KvwlWgna&#10;CotFohSalVNxspXhhWIBDgGGYmBGFzf8+v9UKjfor8UaZvo9EXz8k6Ik4fBzcy56bd6jaFip/Cp4&#10;Sq+HraQJykoHwut4hvT5NW/wn9k5ziFEJBDAaKkA4YoyR3wa+2UHURDSqsBrTR1U6NIdKkNeKAvH&#10;CD9fZ3yLpzY+h+lJt2NoHDsq4aUvO26vlKFGIclD6y1JHoHuiUPQPWkIPamhVEoEHDNurQq3wzFw&#10;zTCMSBqNEfTsRsZPwLj4Gbh13f14cttzmHN0LuKyV9Kj+gGZvoNUTBn0EvNNITcXlY+PHkeQsGLK&#10;ZNNgGw9Eiomd28nj1nCTnR6YM1jCbUu4jZawv4BC31mkU1H/UvAz4tIT8crGt3HfmidxS/IjGJ10&#10;JwanzEC/1ClG4XQniHRbR68pRUK4obLuxsfu6yYQPjR101JMBlbWhoWeVi/NLlg7zUivJL6m56Wc&#10;GRXSUrSldxqVXZpmOKmIHp/HD0PfuOEYTIgZxe+PT5yOkV9OwOhPx+OWFXfgKXp8iw4sR1rBJhwK&#10;nCCEaXlHJSGWQ0spmNo8fnmVbA+ev9pB+QxaDE5ro2gcP6Rojc9Gb04rhfvp0anwFr/rLKGXkoVQ&#10;wW74Tqw0hi83ZgrOfNIb2UvboWRxS9hp1BVZcc6vbWqO+BfUptQkxGgab00a/eoEEq1WbA2haEjk&#10;1wCj9ytHXSSCmsiwS+TzyPOK14siQy91abxrwbakBsqX0Wgvr8bn1VG+uCaBoi7cixWVIcAsUC5N&#10;ewTnEUw0Q0oRmXc6wv1me3jf6gDXW23heYfbKbF4Xhv459M7FUQsbmjWBnIZ4e8JUhbV5iPhRbkq&#10;JmdFoueCGWtoyAwPUTQ0JrEiLYQMHrfEqUftU9ASFidhw0nIs0SvKXp/UWMTQYnAi2NRM9j4WLpE&#10;M4sa8Hx5LItuIiRdx3a/lud8A8p4fAVLWyPvs4G4EHcPSre9Dc/pJDoz+9kZMmn0imi4nTTiQYJ8&#10;ADblSgUUl1CNEkUX0vFz0U/49tgK/O3Hd3FH8oPsk9PQk+DRgwDRk4DdLc1KyFVyupG1o3jPhwFF&#10;EYdK8GJFXiIiXaBKusMJO4QViuC9Zwr1AqWbIpxpY9CDBl1TqnvRSdDQkhZQNNWv2ceiVOAxfhpG&#10;xM0iQDyGN3/+EN+cXIFfSn7EWe9RgkoW+3wRdVcpTTnBjFBmEvips0rogJXynMulE9gntB6YXzqD&#10;IGBWyWZfcHnoCPgKUEyH7qw/C7tc+xFbkIrZhz7Bk1vfwO2pT2B04u2ISppuVqvXytS92Sa9eOw9&#10;UrU+0zC2ySDqhijqi4HoTV3XL2G4gZpeKsWQMgF9109Cjw3UHevZTusnYGjiFMxaex+iDy/Fbvc+&#10;5Ify6ZzxuJUw7PcaeLGiLSojodfSwXIpQ0bvacahGdrnGdNd4+cFhJdD7P9rEXC9CU/5LdT9neAu&#10;rwGv/RrjxBsbRyNu7JCe/xpeaCd/V/Sd/4r81r7+jSJYiSTsmnQLnaPjMjNL1097iPLaCB5vjIK4&#10;xti/rOWFHz9q8Mqa12tfHcaJ/96/3cuqNz0W2/azM8mdfa6j7RHKagoUV+dBWuX6lZRkckRo4P/D&#10;yIsuJkXbSSq/9/tiRXMkke9d/J3fl9+GloiE4ePXEgGTXwupUhI53ogIXrR2hbfsGtg0dFTWHW7b&#10;XQh45tED30BDRm+bxk9LGuvm1zCCMXYGBJTAxt5BeBHVm8UBFVIl6JTRSzvrT0dafhre+vFt3BJL&#10;T4ReyNBkekyEE7NSLBVVrzTNvBlGJUVZN5RGmvCydhChQEl3wzDw++F8PhgD1g3CIALPMCq1oYSe&#10;IWvGYljCRIxJnIpZKbfjmU1PYOm+2Ug79y2Oun+iyT5tjkFBYVNCWxIgdPmJXz52ZXZsKSiBi41Q&#10;VhbU6s1lPH56Jv5yCp/Tw3LwvQvuCzjpPIP1WT/gk8Pf4pWtczA99i8YvGIa+q6eiL4JU+n13YJ+&#10;KdMtONG0zHWX1qvQe2Z4SACjpDxFYahs+xJe+tAA9F4jeJlqAKb3Gio+RW1oEHpo+X9NzWZ7DNpI&#10;z5Rt1iN+IPolEmBoBEaunYDhsXyMGY+JCdMwcdUMAtZD+HBfNFJKN+EwTiKbrSFP06Yl9KnYNFRm&#10;QuKEGF03hWH8vHYet6rzElKozK0ZZR6pQDPMpCq+QbcXIZcDcOQCBTvhPf4tirY8jcyYSTj/ZR9c&#10;+Lg9ypa1oAGmYTXDKIQNQoxPqxMvrEa5Gf5F1eATvJhohKIWipSEh0GU20GDHAGXXwOKRNGYSETm&#10;10Bj7VPRjtqwL60B29KbeTw3o3T5TTTqNYyULalNsBEkNAnn5bSgtIFvfiv45irxWMnALeGh+JRs&#10;K2CZrwRXQgu/p6GY8sW1CAI1YVtgldovW1AL5QQz+0LuW79vRNGYi/Jb8GJFbAQ3AhdriOki+AiK&#10;IqBiwYoZCgq/tp4LXiyxLya48JyK+Vkxf6Pc1G+pQXC8GYFFN8LD8y7+uCWyP+uLnNhbUbbtHQRO&#10;xSNYeJjXM48Wroz3AI0ir7Xyxmy8L1QC36byB3QEzrmPY3v+91i2eyGeSnwKM1behrGJ0zD0+ynG&#10;0LZZMwTt1w5Fzw2EkvUCb2t2naZEKzKi6dH92A/6s19cOnQ0iiBPWKH0pQOjZQJ0jwtcpB+6pRJc&#10;CESdCQCduZ/O/G5nOjHdE7nPJGsYd1DCGAynHhgROwtjYu/Eg5texNyDnyBZw6iOo7gQyKGTUkgA&#10;KeV5sn/72OsJ6h6PAy6esxwYG+/0YoJ9id+asahyLuoZfJtPFN3Q2kNl1IQFOOo4geRz6zH/4Md4&#10;ZvubuHPj05i6niCXfIuBlq6pgo+x6LGZTsg2Oi8qE7GJ5/I92ydtELqvH8xHq9RC/zUjrNpQ7O9m&#10;nSaK4K8b26J33AiMT5iFJ7a8gJjzSWaphVI6Vpo1aCZLEF7MMi18lPNh1XdRzotKWViOieBFkyvU&#10;j6nsKecoP3H7r+mkPgVX8Ri4S1tSeI+Y2mVhQx6WiJ0wrysBze+KPv+vyG/t698oiryoirDq2Wj0&#10;wVTOp500M3xLr0aouCECh1rjyJKaoc1v1d75/Vt1hoZR4r//D6un/XH3V63u2P91y1P5W+lNnWsN&#10;FFGpllxB+opkTlvJswY0fg0vPLHIiUciNJKL7/2+XHKRfi36/F8s/xHU6PNLjskuCtVK1VfCWV4N&#10;zrLWvIknIeR5nZ02lnf+Qd7shRQZMhXdt+BFZG/AhZ3EyqHw0xvwGoAR+SuRNteXY0r///3wZ7gz&#10;9gGMXjEZQ+I1I8dKQhW49KRHIpBRhCFq01gM3EjFpgXY1LHpcfVPI+CsjULPNQNo1KPotQ3m9wk5&#10;9Fj6xI5E/1iCTOxojFsxGvcn3Y7Xf/grvk5fjm1lG3DYfQAZgXP0Vmi4teyAZtvwOI0QYjTGrQq1&#10;Nnoy5QHCC427Md5mkUNVyFQSnI8+ixflBLIClOKQ6xRWnkjGa1tm487ExzAh5k6MTrgdY1LuwsDE&#10;GaY+g8b4FSrvbepThBNyKdYYvZbe5+PacRV5MErW03i3oi49CCNmOCmZ26+jF0tlrhV1+7EdBhJe&#10;+q1n2yVT+SUOZhtQAcYPNavxjvp+Mobz94awTcbETMR9aQ/hvf1zEJ+bjIOuI8g1q1OXVYyXC1xM&#10;kcGgpk4qGkOF7VH4meDCNonUg9G1NMrRTeXopAJ0URE6CHe2TN4WBJhTX6D451dxIeU2ZH05AAXL&#10;O8O+rB0NfSvYF2m2keCiNjwLbjKG1LdIUouGlXBjDLoAprERAYK7Eqj8FrxUFvdCfdcCGOV8RIZe&#10;XIqCLKlFAFA5fELG0uqw0Xjbl9aDfUk9axryQoGOfsOK/Djn8bfnEpiilRDcDF4DUwIEa3ZP+fxa&#10;ZvjJtaw+SqNroiS6BsoXWENDiubYFtUhvHC/fB1ZrbmyKCIUkchxKr/HfF4JWCpvZ8nFIaQIuFR+&#10;T6LVom1LGqJscQNCFc+P7aEIjerA+LQNPy9e2hq5X0UhO/FWlO54C4GziXRmCC7OCwChFR4XHRZr&#10;yIF3AM2ch4aafTiYiyP2Q9h0IRXLDi7A0ylP4JbvbsWIr8dgcJyiBSPR4/sx6Epo6S5o+Z6Q8v0E&#10;M2QUARMrqqJtlXBriYaJFHHR+2a4aN1IDKDB7r92GPuEhlZGGB3Rg2DUmb/RifvRsGyvNMH+RPSL&#10;H4+h8ZMI7uMxLn4qpiXeibuTn8QLW9/DUkL1D6W7cMqTifygUvHL4VEOl5vg4nQQwJ3wUdxuCu95&#10;1XJxURc46IQ5CSqq2K1er+EWd9BJ3VCEAvafU4HT2FayA9+lx+Gt7R/ivpTHMT7+tnAtmxkYnDKN&#10;gDYZPTdOQne2Q9fvR6PLhhHovGE44WsYz2MQulK6pAwhlA2jA6NFJ1VhWwnL1HspYxG1YTL6E356&#10;aFIDHZI71/0F7++ej80XfsJ5fzaPkXqJx6lZgT7NBFV+CwlFOYem8CSP2dThknNJeJGeNvDC/oyg&#10;Zo4dZX9P5vbRxkl1FPWn8F4sqwpv+RXGeCvNoMLprbAditxbjvOv7c0/LRGb81vyW9v/G8Va3PFy&#10;2nlrpi9U443nqSReX9E1CGWzT21vgX3LmoQ2vddg29a36/UIo8T/zN/OZa2H7Py43d6stPbwn26H&#10;YB4VaeEfedBqQJ4IHyPwEohkXFNEnRHDHznxCnj5Zxo+coG0L94EF+Wf+O5/Qf4BXMLHLxFhmnM0&#10;CckUgZqZxUR4sV1HeKEhsA2ksXqcDsenCAa282bPZodw0th56an7LWjRn8AlDC96Sxn5Pp/yJ6QA&#10;FGouRWYgHWsz1+GZlBcxPeZ2jIydgsE02r2osGSY+9AY91g3hEbeChX3oOLquWY4QWUUvZExGLCB&#10;nXrDKMINIYZAo+q2PeTh0WNRgp6ZNpkwCoNptEfTaE+PvwUP0nC/8dOr+OLEZ2bK9qnAGTN0ohlJ&#10;fgVQqaDMmLDfY00jDtCr0ti+ojM01F4XIcdFY+0LUBdQUfBRU6ttITtyAwU45jyDH8p24cvMVXj1&#10;l/cwK+4BjPhqOkbETKdCp/JJHG+miKr8uVlSgIraCBW1mQZqxvLpbfHz/sr7MTOTlMRLYOHrHvTC&#10;tKCcteYL2yJNkakh6J5MxbdG9XKGImrjGAzcoHwhzXQaSKAZSOMwhJ7tcAyhQhxLT/T25Afw0pa3&#10;EHM6HgdpgKzhI1X89BvPLSTFx/M2OS1UdFpywYqqWTMY/AHBHoXeHRuGBo4bOXmtndzeU8Z7hl5c&#10;8S/wnYuB68B7yFtzB3K+GoGCj/uiYHFXFC/qYHJhHBoOmV8D3vnVTBTGt6gmAUPDGhGAkRGWwbcM&#10;9n8ELZqd5CdUSAI0zhGxEoOt1ZHNkIwSf7k/rwBggRJWCQdL65sVlW0EJ7tyVLQdP1fkQ8NYytPx&#10;L1Fkh6+XEhT0HQ1BEU5K51U3j0o4tkfruw0JM00ojWFNbeZ+zPYEnsUEIuWxVJJLgORXMCOJDDH9&#10;+v1LQMUAHqUC2Kzz9FEcKkJHUTt6CF6+xa14Xm15zB1QsrwPsj8bhty195sZY54sgovrGJm1GLTo&#10;gJcGz8Hr7SSwes2gMA2+E+eRi/2ew0jIWYsP9s3BQ98/imnxMzF+9RQMix1nIn/d2Be70tnos3mS&#10;qZTbJYX9dv1EGmDemwKUtbx/w2JWcOd9rWR0K9dFAKP8FvZl9vso9vsBSTTo6v/ctgeBpgfv8a6E&#10;ou4aKkqbRAM/Bf0TJmNo3DSMi5uJiSunm1y0R1OexqIDnyI1/wfssh9ERiiHzkaZWXVZ04r91F2m&#10;PgshXBFErUVk6kRRD8jASzQ9WstqKMHdTUgoD5UQWvJxxn8Gu3378V1WLF775QM88v0LuGXtgxif&#10;OAtD4iZgUPwEU+5BUNWdINKd7dKDIKJSCJIeGkpL1XuEGUJZJ4oKVfZUO1AHWH3fynXT1O+B67jP&#10;xHEYsWISHkl5xsDSETpNBdQ9LiUNy2dkV9SSAGahVfoUum4qnKdp7VYldJ6bgRf9E8w4+Fku39jN&#10;fv8tPJ7X4CydBEdxF7hLapqoi88UPP2NqH4lcNHz37I5/5RUsoP/IL+1/b9RZAut3B6lb9AG8j3Z&#10;RVO9vuR64FxLuHd0wqFv2wd3zG8SG/d6k3ZhjPif+fvl4zaDf1zceu+Z+NZwHmqFUE4N+ItJm6p3&#10;YnJcLHAxBBaGlwrQ4EU0J673BDcmShOOzhBmft04/wqpHL35z8REUCLPf0MiYUAzHVwXycyUUp4P&#10;H8OLQLpJ3vaS6rCXdofHcRf7wlx2kk2kFC2bbrMMnfHU2Q+U5yKQ0XQ9efHsKOz7fM5ORY/A45Xv&#10;5sQFdphN2Vvw4c/zcd+6xzA+4VYMXzvdTKXskzICAzeOo/EdTGWn0Ck7cMo4KjUl+BFwaMy7s4Ob&#10;2TypStizkvR6suNL8fVLDq8eS2UhCBik1WFXjTdrqEyLmYW/bnoWiw8uQVrORmsWjucClZnGuqnO&#10;fHz0KrdDdWKszq5z0iwcTbH2a6EzrZTrkpZg9+e5U6WhzFQRLkU6Vfsu/z6szovH27s/xF9Sn8L0&#10;xHswfBXhZQW9qdVKxqMntUZTPXmuZgbRCJO70jNlOJUwPU0qs8hq1aqDI4Vuwu18r4dZ70UFq4ai&#10;O721HqlDTITKjJ0rD4bf70Ml2Jft0jN1KLqkRqHX5mHovX4IeiYOQlTCSIxYOQm3rL4Pb215H7FH&#10;43G45Bhy3HmmFowARkNpKvWu4QKeOtuB3hwvotZEMtOq2S5K0FZytrUektqCF59twy8RcAkwjrNU&#10;aruAwkQ4972LwuT7kffFWGQuoMFc2BklSzuaXAwzi2iBStjXoAheLIAxhpsGV8bfqgCraIQ1FPSb&#10;w0ZacFAAI1gxIBN+L7o+ghStjKzn/ugGCJgS+Pw8mvsihCja41RUhs89S+oQXOoQcDS8xWMzUQ/C&#10;Az9T5MbksCzTc0KF4EfJuIIFHcd8Ao6mGxNStN6TibQQWiSKgngUzfnVcVeGEG0fiaJY0RZBS0Qu&#10;hZ6K3KDIPng+Lp6XEpi9WkhxXm24o2vCubAGj7Em3+O589i80W1RNk+LavZB0dfTkBv/IIp3zYU3&#10;bx1CroPsr7m8nLz3zSKdvJYuXm8Cu4YfnETcfO8FHHAdRsz5BLy580PcpvyWWEIDDfWQGIJLEu9t&#10;3qeqQ9SV97UKyply/OzDvdiH1ZdVd8VEFggmWg/MisCMs4ZHeJ+rtpFmEunzAfx8EGUwX2u2UP9w&#10;X9CMm94bp6LX+ikYkDoVUWspMZMwctUMTI29HfcRIl7f/ga+PPMNdjh2IT10FnnIZx8tMaCuhQtN&#10;fh5NuAy9CjH6PQGrUq5uaUUo2OdNG3gJBmwT1bKy8/vZwUwcZFutyU/FglOf4tmdb2Aa7++hK6ch&#10;atUkRFHf9EtgH44fg6gkAgzBw9Rz0owi6i4t6tpHojYRpPDce6iKMNunK3VXd22bTCBbN9k8qmRE&#10;X9WUonM3MmEqpqy6Da9uestU5s01FWQUNSWEsf+Z/hogcFXAC8HFwIscTMEKryspx0zvDikiU8aO&#10;e54KehvbYCkc9sdgKx1MH6QdvOU3wqzTZ7fyPn8NLyGlHNDOmYKt/z+BFyPh4EPEbgb4WhXqPXmE&#10;l5Ot4NvRB/u+7ngu9qWOj37+etSVYYz4n/n7aXHLQT8uabUrM74zSn9sDGTXB4puhrfkOhKXteCU&#10;1gwyhj1co0VkpjopPoWZlNRrIhYWzFQAzf+N/Poi/pukAsL4m1Z4TJEjRV7+BDiU7/NHwsvlcJXe&#10;DEdZB7jtk+Fzv0YYoZcWPEEpYefQ2h3s8SYMqdwIdnR2IJM2IYPGPqLB4qCbSsLDTsSOVBIswsGS&#10;A6Y+y9Npr2PCynswLG4W+sYSVlLpYWycjJ7xIzCEEDKYnTcqSfVeptD7mkrFNpmemnJF2OmpAFTg&#10;zRSDE7CotoMUIZWCws/m/SSCAjt//7gxGJI4GRPX3ob7Ux/DG9vfwaeHPiVEbTW5KyWhQpPL4qKS&#10;0pRHv8az/YQtGms3wctNxaAgg1d1HqgYQqoXI69NkQoqCCe9GK2bmx3KwnHfQWws2oDP07/B8z+8&#10;jjsSH8ToFfRMV00win4wFdtAgkRU0nAqtkEEMoLIusFUZkOo4IYhiop6IM9tgDkvS8FZURcqvDQq&#10;73XKG7CG2LTSdQ8+9qInp2nUghmFn7sRbLqkDkR3gkv3lMH0hgfyt4ZSwQ7HiK/H487Y+/Hy92/i&#10;071fY3PWNpz1n6NyL0NZ0AEVtHNrLZagCvpZ+UASC2LUFsqDIORxW7WTGUoKaEyd94HuhUAZjSEB&#10;xrYHrrOxsO+Zh+Lkx5HzxVScWd4fuUt7oGxJe0JBGxp1FVRTEm91goCMbR0acuV6KGdDEYwGZhhG&#10;Qy9KXFU+jEnm1bASDffFiIOMuWb8NDLgEpxXDyFCC+Y1RmhuI+sxWkJ4IcT4JPyumdJMUcRF6wNJ&#10;BAhmIcPwYoaRWUAGIpQ8G85Z0XsahjFRDcKBJ7o5z0G5MGFR7o7goiJi8vtSAS6R7cPHZY7NvCc4&#10;s5YO8M1XG4S3UbsI9HgcGtJSQrR3nhZkrAXn/OpsXx4nwc0zrxnK57ZH/vyBKPjiVhSnvYDSncvg&#10;yvyJgJLJ/noBqvWha+nnTa7oYtBLz1x1XVCAfN8p7C7aji9PfIFXtr6KW9bcj8Grp5r6JP3W0mHQ&#10;dP4wePRbo+gnDbeGcpLZX00uF+/lcE7KQG6vOi2RoSJFXjSEqvvc9GG+p8+U9xHFR0VzhrBPDzT9&#10;Wkm+imjQsCdMw5CkWzA6/laMX30rbo1TzZZXMJ/OSUreehwPnDAlE0pRCBf7tuqaaIqwZg55FRWm&#10;alIiro16SmUTNGSsGYdm+Jj3sVmLSDPsfEUo9J7HKedRbC35AV9lfIvndr6FGRsexsjUOzAs7VYC&#10;xgTjfPXnsWqF+H6xwzEwfiSGJ47HMIJLlKKpiVo9no+StWyf5Inh85WwjdbN4PnNYntpWYApVqI+&#10;21dRW02rnhx3K55M/iu+OPgtDjtOotAvFAuxT1IfUS9R8RJaqJeUv2acLhEMRQqLOspModZwrxka&#10;VjJvPkULa66kc/YyysqnwFnSAd6yxuzCN9LuKXWA9sCu4qphQLnEdli20LJ//2hf/sfkEltqHbOO&#10;V49mXUEdeyVbbUVZ/mDNLA5XnDf20AAaz73kGvgzqiOwsyPyqLPjXul48JsnOo0KI8T/3N/3717X&#10;Yvfy5t8c+qK5Lze1PkLnqPiKasJTeiPh5Tqe8BWWQS/jiWuuO0/c0JjjMl5YXcAwvOh5pQb5v5LK&#10;F+LfKBF4UaE6C1500fgZaVvgEiKg+Sle2w1wlzaHk1TudjxOCPmSHYWeNRWemUZr4IWdg4Y/qPFX&#10;DcHQ6ClSob5DrqESYIeSR8cO5KK/kB08j22lP+PNn+ZhWvxDGPDdFPSJoxIkvMhg91TyKQFlMDv2&#10;AK3pkSgvhABj4MWaFtk9lYacnpiiExojlhLoS+9FGf1mGiYfFb1Q8aooykDK4LgJGB8/E7cn3IPH&#10;k5/EvF+iEX8yHvtKdiHLm0FfpoDemWYWlaLcZ61l4vKrnL6l6AQwgjMtfxCiohDE+N006FR0tmC5&#10;Sd+7EMpGBk5gt2cPvklfiQ/3zsPj65/EDHqF42KmYMQqTdschaFUZlFJQ9E7iQCzJooQQ4BJGsLX&#10;w3gumjZuDStpOEkK3kw51RAT4cVIiiIsYeH7PVOUN6TXqjUjGY4e65XcOJSAMxR9VKSLxmDI6vGY&#10;sGoW7kx4CM+mvIpl+z7DT6U7cTqkeUilKOU1tNPb9hBeXDxHD8/VCL1Rs1o3jYAzSLgjvHi4rZeP&#10;Vt0Y3QOKvpFY/QRb7zn2l70IZa+De99C5Cc/gfTPJyF98QAULO4B59Lu8CxtT0BQbZS6BAlFPGiU&#10;VaNkSQu4lvCeW0KIoXE28CKwWEQDze1VlE41TDwEFwGIoguKROgzK/qiKIsiL42NBMLiNxESGXkC&#10;QCR6IQAiHFjfV9E7K3JjhM/1XkWUIwwXkeEsj+CFQBERK9HYSjI2icfh7f8zMcXiwqJp1WZat4aw&#10;+DuR9y0403CYHlXQry7bpx7bsTFFSdFNTGRKSww4ee6m8N3iprDNb47SeW1RtKgvCr6eBfuGN+A9&#10;8hWQ9xNv6iz233KZcYILodTD+5n9VIbOFyylkc+FLXQGh0u3YuWRz/DcphcwM/5uDFs9jf11Ao3s&#10;BDMjRguOaqgzStOjaXQHsb9qLbD+Wg9MOVxJ7JsaAokIjXzFDKMwuBh4UVTCDJ0o54WfJ41E79ih&#10;GJhImNFyG4pgJEzCgNWTMXjVDAz5eibGfXkrHkh8Gu/+Mh8rM5PwU9kunCRsXUAuiqij3OyVSq4N&#10;8f40BRl5D9PNgoOgYg+qnpOScQUvfOR5ewjnKiOgGZIOGvg8bzr2Fu1A3KnViN4bjWe3voJZaQ+a&#10;nJZ+PN8ePK4ea3QuozEwlXqGemsQz2tg4kgMThjNtuD7hLuB3E5RVwFMlAE8a4i7r5YLWTOJ0DKV&#10;bTGdMg09BXxrJ5qKxP3jRmNYzCRMW3UH3tk6Gz/k/oRz3hyU6zh5Duya1KtBo3fNUJjAi+dkhvMF&#10;LezLWlnaOJh8zzhdhLlQMJ3vbaMzuhRu9yMoKxtCHd8KnpLavCWqmgrzXtkJ5YHI+P+DbbIi9ZZU&#10;fv9/WC6xpeFIio6fjyY/R6/DttqMSmiCipnpq9ETfabXtIe0icGSy+EvuBreE3Xh/qErTn4ehW+f&#10;7Xjg6yc7Dg8jxP/cH16v8odN71e7f/37N2WeWl0DwdNUODk3EU5q0WBfy5O90pyUOXGdDE9Yxt7n&#10;qAKPhmUq6PNX8GIa7b8qlS7Ev1Ei8GKtzaT3Lq8oRqS1m4w4CTC2q+AuqUMq7wJn+W3wOufROG2i&#10;ZLLXFLMDKLyionU2S5QAys7koZFX8MWMs7KDWcuzK29Ck3SLcMxzHJ8c+w4PbXyFxpzeC72Lgeup&#10;7KgEBtCDG7Z+PAbRgA9SHRMqif5JqkLJjk6l1kPDJ4o8KOqg4RJ6Nn0VclWYlZ0+UoK/n0TTDU24&#10;mgqRXtHghHEYFTsZ41ZNwl0J9+G51OdowJdgQ24ajniPIAuKQlxACTu4A6rzoFLggIvnYDw0KgCt&#10;/xPw0WB7+EhRUrKiNE4qScVgSqg0swkDhzyHsbX4B3x58ku8uOkl3Bl3Dyavmo7R343D8BgdywhC&#10;1TBEpQwzycj9CCH9CCx9CSeaLm5BCh8j9Syk2AU1fNRzE27XdnxuojEKq/NRMKMpmXq0hpWG8vlQ&#10;MzQ1hMpSK/qOjZ2JmQn34qmNL2Lpkb9jfeEWHPaeQU6oCCW8Rir7LoCpGEcXuMnTU5uYf04zDOil&#10;+HjNA3xHxsEkbytnRlE5LwHXfgxBtq3j0DJcWPsk0j+ZiMyF/VGwsDscKma3qDn8i60aMD6KiaoI&#10;ABY1NQZZhtvAi6IjBkwaEUwuDhFZOS0CCQtCDIgIagyA0NBzWwMsMvqRfVNcNPQRMREdirb1a3tF&#10;cBTJEICERds5jRAmCDwS6/cEKWGpABdFhvTePwcvEUAx5xrJlzHDR1ZhO7sWVdRx8Jis1Z/pZOmc&#10;l3LbZYKXZgZUPPy+d4nWLCK0sF1LF7RC0cIOKPt4AEpXzIDjhzfhOxlDR2wfu2w2+yOdDV7YAK+x&#10;ctM00qD1rVTo30aQP+c+hF0F6/H1kSV4aeMzmJ5wB+FXq5vT2Mq4auVnGmwlnGuIQ45GFGWwAIYS&#10;RRHUqH7TJQXn1Bd1H1OsSKlmGUl474ar8PaVc6KhpUT2Cxp/1TMamMj9su+OipmFiavuwm0xj+Jp&#10;AvjifZ8jLXsrDjtPIydYQPdDxeLKaNytWlRm5o1mPrLfqjKwZhMpaiHN5WKfdlE3KXfEw/YQtGgg&#10;OJ8O1hnPEfxQsBFfHP8CL295Dbexv4xTHlvMRPSOZ98iXHVfq9pLchqUPE8wSxuNKPa9/jyPKB03&#10;dU5/PhpZw9c8Zz1aSySoXVTLSfAyxUh36jgNj8uR661ITuJ4jI2bgbvjHjJRl1OuDJQGbTxOOok8&#10;fuUWmgrA7H9+6mKtGC14UZ6aiaQRcvwBDYMLbAQwmkBRwO8cItwkEFbfhts1E+XlPanfeW/ZqtGG&#10;XWNGHEyyrvIf/x+CF4GHJbRt4aiKgRINcUW207lUbKOhMZ6DSRO5GJnROk6+oivgzrsOwRMtYFvX&#10;HTs/6IkvH+v8vwNe9Ldh9k2TN75f/UT22jbwH2kEe0ZVetO1YC/SReMJmaUBeMJheFHDCF7cTj7/&#10;Fbz84wX+3y0WvCjsV+km5AXVeRh4Ue5L+dWEl5vhKm0BR8koeGyv0ihp1tER9pwcdgBV3tTEwnLC&#10;C4measEyctSP7Fl6pH6gklSUgj6Pz873ypEVykJyzha8uXsRxsTfiwHx0zBwHWGDnXowjfJgKgON&#10;e6sOzMDEseiXqPCqNTbeQ4urpY000kMzkaj4TElxeXhUmJqeqEeNNfdWvYQ4KUEVwuN+1xGKEsZg&#10;UMwYGvApmESlfk/i/Xj9x3fwVfpq/Fi+GxnBs8ijES8Lp/RGqmyaZeR9NNha8l7eHM8kRIWh6eDK&#10;CZFJV/6MIKYkVE71X4jzhJh9zj2IzYjDezs+xF/WPI6p383CyG/HYQiPwXhlBI6B662CfP2VH8Dz&#10;13TSSG2L3inKDQiDixEpfGtIKSKayWSG06jw9Fyf91DNiLXDuD/uZ+0gdE+K4m/IMxxn1kgZtnoi&#10;Jq6eaRZ2fPeXj5CUnYojhEoV2zLLydEb11g5T45WTS6e/tP8MiuJUW1gDR1ZQ4YaSzeVRz3KlSDm&#10;aJXqQAEh+AhC+Wnw7VuEAp7/+U/HImtRLxQuaE9D24ywUY9GuQ7cGvYwwyUanhEchA38YsIIjbVA&#10;RRLJXTH5K3xfovwTK0+GjyZSY0VTIlETDeMIACTKS6ksDjP8Y0V0FJ2JVKW1QOri9GNLLoKGkcrH&#10;ydf/KJHP/iOx9mWmO2v6dRhcNIzlWqLhMwJM+FgFWZoxpGJ/Pk1/XljXJA07ozVEVMd8bidEFUe3&#10;Qu7cdsha0BPF306Bc/MLCJxcQXDZw2vJfhukYdf6VW4NE9GQuxV1CMDOvlxA+D4TPI3U7LVYsOsj&#10;PLvxKUxeORX9vyN4xPF+oyPRN20yAZlGV/ce7zUzTKtIKe8/MyxEB8QqMndRrPotlly8ly0xwJKi&#10;+5rAzn4v0b2vGi+D0lSNV5HTSXQ8ZuDWxHvZj57EuzuiEX9+LXaW7UN6IIt3bRnK2TedNNgVa3ex&#10;z2p2nM9UxZX4eZ5B9mremjT8Xv7P6fXA4XXSQbFZBTV9Gfj/2PsLAL2qa/0fr+FQXIN7qQBx4pOJ&#10;Ep14cKfQUihaKIXSFooUiAtusXFLZmJYCHGDuHsyLq/r83+etd8zmYS0l97f/fbS3n/o6nl9ztln&#10;77U+a+21115YOR+TVn+I5z55Hr8sehADs2+14nDpmf2Qnqsq4LpeTXXzyDElPdSsMJ0w05nXoOgp&#10;x14Bz5/6zDkfci54rTaOlddDUcRGKwsVnSpWWxII+Zoqa+t3tRIxffpQDC66C7/7+M+YuXser7GG&#10;+kXXxPsmp1DwSd2jaVyrdq7r5TXJiXAbrlJXGbzQqaAiTvIeq7ZLMrEEidgkRIOPI1jfC/V1P+fx&#10;dMTrT6LuP5YG36VM2Ea/Zhf+XeDlUJH9doByMLy4WRTLVbUZFF3HETZdlODrqrKbqDge8bIzEFt1&#10;BaqymmPJy53w/m+azn//gWs6pvDhf/ff7Fcv6TFn5GWL10z6BQLzz0d406mI1p6O+nIHLdq8UDku&#10;1jAy9il4iVAOH3U50JDfZXHg0hhevPcaRX9szTvhpfbHCNSeg0BNa0Tq7yOVTKAn8zkHwUZKGdVA&#10;LclfxdxcCXEOKw6ihIVk/QmaOoKLhStV2IwS54Cqpoe0oGYl3t6ai1tLHqMhH4p2WVRg2V2RriWQ&#10;+V048Ls5r0tKUXse8Sh4Uca+wYumRag0lAei6aN2xfL0BqBDAcWiNfQGFaYlrGjKpBM/k0YFqbn0&#10;TvSIetDT6ZrTH92nDsCg3Nvxq7lP4/Wv38GM8s+wKrAOe3httmu1okky2BIqCNWtidG3SxDUtCml&#10;JbFSAoQXPjPPrp5Sy1eq2C57sQfrohswu/wTTPjqLTxS+iRuyL7DVg90msZry6GnRphoTy/M5sIN&#10;SBRNUQRGSb2KLvV0ylJeGcXbVkDTZK34uhRda3rBkral/I0ZShSUd9cTafQItdRc8NKmpBu9Q3nA&#10;bIP8Xkjn3+89bSBuL7oPLy56DUW7ZmB9dD0qknt59tW8tyEaOyJoKOymyhSq5j21vZFoJOI0FhJF&#10;WrSXlYAlriWbhB3bN4Vwg+hO9iUazT2FCC97HeX8W3vfF8A0I8DQqxl5Pvyvn01pgqCMMEFG1Wll&#10;mJVUa3koNOTa68gDGAMXRSJSgKI8FK3OUZKvrQJKAYDEQY3yZyQXol7AkopoWFRDkCAISUVsGkOP&#10;4EQJte67fMzveSLg8Kd+3/29Q8FFcuA8/r6kQIhiFXj5ml0zRVNlOoeG86ZoBZFWUMVGqsgf20d5&#10;LSN43jz6R12M2jFXomJMc+we1wG7PxiI6lmPI7b2HaDqC96LzbxvNQRNAiaNuXZgV45LJBpin623&#10;GkBfRdehcP8s/HXJ67ivhIY7/xZ0ymR/yutreSztrPornYNi9j+CtPVHORDss9pZvY1WAaroZImE&#10;j2WwKQIT69OWqJuKwhwkKcMukKF40K490Drn9kHPnMG4oeAu2/DxtUVjkL+9GGvCa3nG+2jStaeZ&#10;EljpPNBJ8gcD8IXofMQ4ai0SoZwWCo29LSgguCiaqER1jVutpqqgUd8QXI1Ze+Zgwsq38ficZ3BT&#10;7r3ok3sT9cRQpOcNQLcC6gxFlXJ5jjndqFeoWxQBpYPQtCCN0smgq7WuVdsU8Kgl482osyRuujuV&#10;H8TrOjCOFWlhG2vK2yBOzloG/96NuGv2o5iw5kMs869FJZ2ikABFNZYighHVbxG8SAfRfVJkmK/x&#10;/3ltYZva1XsWnbFEZI5jgl4y8RlikbEElrvhr22P+mqCee2Jli6Bei2RdvDy7xZ5OVgaO+aHwAvt&#10;tSIyblufI52t02Plushx1+bKlScDZdQNX16OTeN/goV/bbfn3V9f+8Lk3/zszBQ+/O/+m/vKTy6Y&#10;89olI+e+cm7NvvwmSK6nkqw8C6FKTRn9iJDCC0qFlHThBjQ+BzQNAPANePku31AnB8MLX9O52/kL&#10;XnT+RxBUjqMca8vmgv4TEfT9BBHfEBqyP1HpFRBcVnBQ7OTgqaBBq6bUWVhSBi6coEcToxHX0mNN&#10;FxFekmEaQQEMvaL6eDU2RrZhRvV8PDH/JfTNvQVpWX2QltcbPeYO5sCn90KvS0ukFXLuaNNAqo9C&#10;cOHgF7w0m0khvMjrMa9GSlShayoXhZg78Lc6EVw65VNRaJM25ZQUEoqK5Bl1R0eCUDsqHyX1ds4f&#10;iN75t+Gmwgfwh89ewvvrMrG4fhm2hDejLFpG5Sb1pqkSejgWlSDA0FhbaFaRF/6nKI2PClKln3wE&#10;OCsvTiOhIHwl/9sc34yF9YsweeMU/P6z53BD7t3oT8PQM3c4OmX1x3XZvD6re0OFRvhox/NrQ1GJ&#10;dK22kLLrUEDYkeerip2KLil8T4BpIbEVHr2pPOm1Kfye6/JcOlF5tpneFc2L09G0uDPbrwuPaofe&#10;Bndd8zJsmekdhb/GiwteQfGeYqwOraRR2EFwq+T9qqOmdwnKWj4qzzVsR3p2Fpam0Mu1vazs/tNY&#10;8P5HaCS0/DwWr6Ki3co+tRiJXUXwLfkbKmf8Gtvf6Y5941qjauzPbbfp4Cht2ngp4mMvoRBMxpxL&#10;gHHwoj2DtATYFXSTcScYKDJCY23TOQIXWx58Dg28VhDxu1Y7JgU1AhhKA7CkAMR7LHAQRHjQ4klj&#10;cHHw4n7HE1sZxc+pjsrfAxMnh3vPkwPwIgjS9SpnJ/Y6r5VAEiRUCV7qxl2E+nEXwqfEYbZNnKCn&#10;SFGM7RZTcb2xVyAw7ueoHH8t9k3sjLLJN6B81lPwrX4X8YpPkQxt5D3bR2PGfqtpBDkUEd5TQqmP&#10;fXof++gabEJeWQn+uOQ1OhW/Qd/8mzmGBtrURtsZgwgngwjAAwgWFBlb9iHb0oN9s42ciBkCF0lX&#10;AxdFD1X7RUcv+mBj9TDwYivwKIpKdFCf5293pgHvWTAIffKG44b8e/D43D/i/bUf4rPyL7DWvx5l&#10;if0clfUIKPJAPWMRv0gE4XDUiRLO2RcVcLAIMHWSyh8oP0RRUu1/ppIBuxJ7sKxuKaZunIo/znsR&#10;dxf/FoMK7+LfvhGdiofYOFOkJI1OQpqcgszOaDtNq/i6mVPU0cYYr1XwpunsmYIUTdv2oZPVF00J&#10;OBJVBVaFYeX9dOQ1O0fEi6DqN9zUmfZy61I4nNd9Kx795E8o3Dsb2+N7UEMdG5E+DYSoTxV9Ub4L&#10;tQ/HnRuTMHjhXaWrFaJQZxFe5HDYxo1R6ujkemqoQkSjf4Gvrj98NT9FXeVpBJijCSzHcJweiRgN&#10;erSW4KKoxb8tvDQ+R8KLpo5SovdVu82rqhtVfReK28eQAFPFx/tPAXZTR3zyE8x7rkls5hNNSt++&#10;v2krRw7fkX9zXzlnyPyRTVaX5V2B+Eoqg71nI1pzvN24kJ9G3KZPFD5LiW6oNUAq8sIba/ByUKM1&#10;bsTvnnjwcmDNvrKr9VjwwmskhUb9x/P6j6UciUjwGB7pFdd1Jbg9gLDvfRq0LwgrW6kMyynVNFha&#10;oWBzCzRqCbfrLI2XNj4UvHC0GMAkafSCVBplVBrLomsxduMHuI3GrEcWvZr8DHSdOYADmEBCT8VF&#10;H9wKBm15L6XnRV4EL00VgbGVNvxcSpFq7r2TIIbg0jG/B6ULoaYzWuZ0oEfTGe0IOzLm8hJVP6Jd&#10;EQ38jIHokDsA3acOx/Dsu/HQ9N+Z9zVzRynW1K/B/kSZzaXXC1wUjuU1RSM01uEwFaIS5BKmJP08&#10;1vLo41FheCXSRWgs/DQPWtW0N7mDHtQy5O+bjpeWj8RvPnkKwwt+iS5Th6JNFoEkV9sB8Eh40RSS&#10;eaAELe2B0pbXolUbmkITpOlzSuxTpd6WJf2t9oU8u5amAAl1eV0tdN2WbdOSBqXpdK1C6oJrVBRr&#10;Jg2NojRUnALDLjkD0HvqMNye80u8QJgs2JmDdbFVvObd9OAUVaNnp7wAKkg/lSMRhYqRhoFGUB6e&#10;RaTk/Wkajf9p1Ybt5k3DGI362EaV7C/bqTiWILE9F9EVI7Ev726UvdcXFRPao3bkLwgwP0Vk7JUE&#10;l8sRUwKqIGVUE0KLIg0CGAcvMu7O4F8M3+hLCBEXEUIIEwIXSkDQYhVlVfxOxen0GsEmBRz6rLfX&#10;UD3BpmFFE3/breI5ABYWtWkkKmzX+LkHL4Kcxt87IN8eXtySaXd9CcILXm2C+KvnIjLCwUvt+ItQ&#10;M+FC1E9wEBUboeTjSxAe+RO208/gG/kzlI+5BhXvdEDFtGEIfPoHhNZ9gGj5Z+ynG2jA9vC+qSKr&#10;7pwAUwZNuU1RGvA6fBUluFTOwJ+Xv0pweRDdsoehU+5Ag+RWM9i/ivujpVb7lAyCNhLV7s1KiDcD&#10;TEi2qAkNuEVfCCsWbeFrgholmHvgorwsmzqy7/QyB6UBWjgWFWlRvlt6Xj/0yB2MgXm34K7Sh/DH&#10;BS9h8tZccyp2JnbZeFT9FU0PxQjWltNBGOOFmQ5SdMWiEIpOUDTNkpSBj/kRTGjD2CqL2qwJr8bs&#10;fXMxbvlEPDzrdxiWfSd6ZNKhyB2E6zjOmlOvNOUYbF7UDe14bem8ti583DE3HZ0KCC8ELeW5dCSY&#10;tFNUxaZ8e6EZdZW2BbG9iTiW5VxoalfbIug6tcO1l7xseo0OlvJ82rBt29FB6ZFzI24uegAjVr2J&#10;xXQm9qHcpvWUHG/TuFo2xWvVVJAVEzSnwoOXOO+1/nMRGYuWGtxpc93FbJv3qb9+i7rqTlbLy1dz&#10;HPyCl5qjqfsJLzVHHICXgxxzTxqDQePXv0vS+By1aqqx0y47RxtuezcJ1I5218vPxm2vv2PpaJ2M&#10;6IYmiHzSFMv/dkmo5LEm70x5uPl5KWz4bvz74qVzrvjklSYfrfngkkjlp1cC+y7jBalIzw8QDgpe&#10;eEEq2FN3HG8sRcm8vNnJ2qOsUdRQLknoBxalUWEbV6nPzbV9l29w45wXPbbQma3xPwoInICY70SE&#10;fMcbwEXrf0wiv5Y3dzDC9S9wlBRz0KzngKlAKFFjc6wJDh6FZakV6dWp4Blfo1cQ9+Zio6qvQJ+A&#10;xlCpu9viO1FS8Qn+vOhlDM+9FT2nDaDS0FRIbzQ3z0UrEgglRQOgnabl6VmlWYrKhDelhyMFoV2b&#10;5bm0K+5BxeC2vldGfycqyM4FfE5j3oEeUzs+7kDFqXoqmo+Wl9OKnxEYaUfrLvmD0I1Kqxdh4vbC&#10;e/Dn+X/CtC2TsbBuCTZHdmJ/jGdNT8eSd5UrEKRxDstAyxDQiMeDCNBYhyKKzDiFqmiEhXYth0ZX&#10;rZoRO7CwZgneWzcNj838E4ZMvQ/ds26x5Z8d6Gm2LxpoU0hafSUDYBEoXo/awHaltpVXGVSGApZU&#10;ASzlAFGsmJ0Mhr6n8HXqPU2x6WifI7y0nUV4kfdHGOpMaOyWNQg9pgzGTcV3488L/4yCvdn4OryI&#10;wLWNZqICPl67QNTHmxxK8vp5mxWSVwaBFbFLKoHXR9Dh9RJa7F5rWXlUUZswO0YZv7CFfW0pUDYX&#10;wWVjUVf0MMreysCOV1uh4tWfwj/ycoKE25cnQCMetWXJyj/RFIrAwuW2CFz8Yy5D7ZgrUKNS+DLq&#10;BAsHLGcgOPZUhHk0GXMWn7tojIvQHAIglMYwYb//d6Tx9w6Vw33ekwMQ801Rro2OAiiBlDaSTBBY&#10;Eq8QXl4+H+HXXbn/6gkXoPKNJrxWB2LR0ZchRuALj7gGgRHNsedv12D3eIJg9lD4Fv0Zye05dEaW&#10;s823cQzuZ3+sMk/c+qU8c96vELG6LLYfX0XWIW9/CZ5e+gJumv5LmypJzx/MvkGngYDi5aZY9E+i&#10;RFSNG4rAxZvqceIMsicyzJ7YdOZ0QbmAR/3ZTe/qtzqyj6dxXHcloPfM7o0+7I835N2OR2c9gYkr&#10;3sScfR8TNNYTOMpQm9SkLA0z/wvJMFNk1G3ZvuWESDguCdHSO2H2Q1fx260oqkxUYHNsExYFF2Lq&#10;zml4buELuLX4PlyfPRzp/Lsd8wago6bICGa6BiXRC8g0/aotCzpI5PjoennubahX2rN9FCF1U16K&#10;vLhaNxYR5TU7HcXf4/v6bkcJ26C9RV7UPoQ7RXU4vtPyhqB/5q14+vMXMH3vbGzkuZZhr0WKlF3H&#10;KyOIxAgxGoSgviXH6DoJMXKiVJtJk902lS3HgoCnKVw5m4nYbMrLiAaHw1d9DR1SGuja4xGrPobQ&#10;oq1xVOvMFWuNy5nV6lPBiwGMjP7hbcl3TRrnu5hdrnH2TiVPTLQFkOBF9q5aCbra1+h4Pmcb1BBe&#10;Np2CxAI6NXm/wKJXL9hc+ug596WQ4bvzLzPzez9cNLbJE/NGnFe+JeciYOdPES8/BSGSqMAlos2Z&#10;BCS8qGQdwaXuBBPBixJ9lPQjeNFUUgO8pBrNwYsLU30XpYFAU/Ci69FcZ1SJWn7Ci//HhJdjEWYH&#10;jmjDxuorEKnugVDtIxw4H3DALONA2UNjVmnK0DY9JLwoP6IBXmTM4lQmHFDyfhS2VShTSaH7kmVY&#10;Sq/irU3v4z56V32mDEXHLIJE6SAO/D5oSblOS56LaLQVeSG8yGvT0mEZ7WZKliO86DMOXqhAzINT&#10;4qDySOTd6DUHLPLuPC9PSbzO6yMgWR2KPkgrGIC03P5Iz+mP3tmDcGPBHfjd509j9Kq3MH3PJ1hZ&#10;vwV7EnUEEHo5oFfHa3UrNXh9isRQVFLfzT/Tq3Vqhp9WeJftoAgGDXwt22t7bCuWhVchZ3sRnl8w&#10;CrcWPsS/eRM93sHoTIDqVJBhS7xVWVjSnoqwHYGl/YyB0AaQKmalbQNsHl2AQq+3JeFNwGKJkWyP&#10;VgpTK8FZ0Sp6hVqlJXi5js+1v0zrfEJMTi90mz4YPWis0qf2Q++sobh7xv344+fPInPTJHwVWo49&#10;2M1zVl6BllETXBSuluNH9zYhU2jRF9vSkvdZ00i8VipXrTKLsz00vRbn95NK4A1vpQOwDPGtRQgv&#10;HomqvAew562+2Du6BapHXImakZegahRhhNASHaflyspHOQfRMWcTRM6moRd8EF7GXkp4uSwFLxeg&#10;XjtGjznTgEUAExl7pongRVNIbpPEFMDQ+HvAoRwTQYsASdEerfT5e3IolHxbORRYGotyd3S06IvO&#10;g8eYlnf/7QIkX2EbvKaNFnmN489H1Rtno2bimfBP4Lmq5s3IKxB4/WrUjGqN8je7ojr/LkQW/QWJ&#10;HVOpo76kYWNbq81p7BO8e+qRgmjty6NVf/s5dlfWrkT2tjy8sOxV3DP7N+ibeYOBrGojabWLcqfa&#10;a1wVK7/FwUvH1GO956Z9DoYXTwQ8bQXg6ov8jlYm6XFrHW2M9kda4QCk89iFf6uLdk3O7IM+k/vh&#10;jty78Mxnz+GDte9hQfWX2BLfTgOuGFGdJkP4nzLR4rTf7GdULJbXQSdJltzlZXFc0nkIU4LUQ3Vh&#10;H+qitahKVmA7dmBu+RxM+HoCnvjkd7gh/w70yr0BXYuGUwcMIpCoPg2dIp6zXQvBQtNCApd2qgDM&#10;Y1uLkqSun0fpHo1Tvabxp1pUEk0TaUm4JTZTf7noEp0oOlSuRk4vy41RVEpVttvl9UPnzCG4veDX&#10;GP/V21hSvQT7kztRnSxHfbyOupbXrtVEvD4HL3IWlfuipy4Z2W11EoX2cROsaSk8Bx0diFXUV1MQ&#10;Dj+GoL8b/NWX0ik9lU7qcTTux1IcvJgTa3bNOeb/CfCiaSIBjK2qFcTQTtt+Rn7CGt8Pp+BFTnui&#10;8jhE1p6CmpLTsGzkaYlP/nLyrPcf+3HzFDJ8t/4tmdCk1+KJZy/YWXAJkusuRHLfiaTPoxy4+I+w&#10;i9NFwncML/o43kgRGl9ng8Qs4vL9fwAv32zY75rYVgg1yr5212C7afoEb8ciyBuspeGRuiMILk0Q&#10;qmmFQO0NiIb+SoUxhwpkM01aOcVHg63aAoKXOOLaG0fFnjjYZNClUCxDXh4RPXV9XhuLbUluxqzK&#10;2fjjly9gSOZtSJus7fQHczArVC2FR89EeSCaW9djKgNbFizPhuDSSp6hEt2kRFIiINGUiEt+7Q0r&#10;u83XbUkmlYUpWUVizHvk85S48vxus7iOBb3QlQDRv+h23DHrUTy/aCxyts3EiuA27EpaRRjz/aQg&#10;FX5P8HoTQV6vHstUUJn6qUhCzjFiWynES++Q7aEIhaaR9tGbUl2KUnqVLy8ZhXsIMP0mD7MISNq0&#10;DHSgItP2/priua6kH5rzWprz3LREVXDXwhSjPD0ZCV23846lBOXlNS9VyLoXmlJcwqCUqgMcLdVs&#10;k0vlm3s9uhCKeszQlv190UnGI2cIbsy5FX/49Bnk7ynAqtBqnut+nrWP10t4EZwqysbH8nBtaabu&#10;s5KZeUyoxoT6Al83eDWjKcOi6r2VSIS2A9UrkNxejMDi0ago/DXK3u9DCGmGmtEEmDGXwzfuUoKI&#10;6prQMxx5FrQLtbYSsMq4KmDH9+rGXYLa8R680Evie9qlOsTPac8kSUR7KaW2HrAKuQYwhBGCgoGL&#10;ojopcHH5NH9fvO/8s3IosDSWhuRgEyXo6pppVEZcgtjrPI681CJNdePPRd3E0+GbeBoCE85CmNAT&#10;eP0y1I1sisqJnVGZfQd8i15DYud06qkV7HQ7aLCqEY/6OCblSNCI8V4EUMP/yng3d+Lr4HJMWT8Z&#10;z3z+J9xZej8GFtyIHpn9LZG9C4HCIgMcJx1lpFN9Sw7BgaXOPBqwHBCLsKgvekcbwzLkNNIat+yv&#10;2l1aK4rac1zLYeiaM4DQkoHrpw7ADXm34Z6Ce/HXz19AzqZMLK2eT4dhB8dbFeoJyCHlUVGRWKVc&#10;y2cRSLtNRWXQNVWr/ieQ0WojTZ1YEQMa7/10llaH1mBO5ScYsWIMfj3jQQzJvQldpvW16GMnQrwi&#10;m+1maOraQZbTKbw2nq+kHceORG1gY4/XJVHkROJAR68J2gQt/L50C0Ww4uDFRV80rdvCllzTIdNv&#10;8m92zh+EXnRinpr7HEr3zMS24CbUJSrgi9dYJMXqTwnQqGOkT03faiyyLVQhWDyjFZ8hvqhyBzbN&#10;RODTJozJJPV1dASCwRsR8Kv8BQG//gTqfUJL7XE08A5enO0SALi0iP8IeOHzaPX3EKvWtJFmGRRd&#10;cs56mO+FqhWBUdSF9r3sRGA9nYm5l+DL0WcGCv9ywrjRv/reqSlc+G79K331qlNKXjt/7LpJl/mC&#10;X16ExObTkaw62aBFYhfvO8LAJF5PMq0/2gy8iZ+NQuMeZQN8E14aNWhDB2jUwBb5cEfv8f+GeH9f&#10;y8RUaTDq/wGh7UhCy48IL0pc5nN+Llyr3UZVtK4rIoGHaLg+ogJZzsGyl6ZJy/VonFORl6RNF1CR&#10;0IgrjKvlexpktgpFPmBM6wN8VKN78HVoBd7f/AHun/Fb9Jo6BJ1y+6M9gaQFvRMpCG8ppgcnFlmg&#10;QrzOQtpuqaaBjadQDVgINjMk/Uy8DRFtabEUjOCFYmFvif0mlSpFG8m1Le2HjiWDCDFD0C33FtxU&#10;+DCe/ew1TNpYhE/Ll2FzeAfKYhW8Bj8VZZjuDsVW5SjKpMoLMHgJUKRQNAdP3SKVw7bS9Es9/d8a&#10;Yl8lNsW3YW7V5xin7fRnPIFhmXeh59Th6JwziEpuAMFlAFqW9kfTkj64mgbgmhk9DUa0bLwNwUXR&#10;JBkVJeDa/k40CspL0Hx7c0EPv6ctBlTgzxImaTysSFYeH+d1N0+6S2kG0kuowPm9dELM9VP745a8&#10;O/EcoTJnWy6V/te8V3upPH28dwHeW91PKksrbEaIodFQ4qDuLRvB4MUSmpNUtVqxpddoPOkF8O1q&#10;JAJbCTBLEd9ehNCyEaibfi8q3+mImonXonbi1fCPv8ISYTVdFBt7NuKjT0d8rPZC0rRQE8INjfm4&#10;iywXpHY8FQ2BxG1yqJVKhJfR55g4cCF0N4CLgxdFWxryXChapn0ovHjvNYiByH9HvgktB+TA+7Yc&#10;e/TFCIzSRpCXwEdAqTVIO5fXeDqCE0/ltVMvjTsLvtfOQ93rV8L/VifU59yC4MIXEd0+nTpmPQdZ&#10;FY2aj+MuQCeC41D792hak/eulh78PoLLcv9iZG7JwjMf/wm35d2NftmD0TWb9z6rFzrn9UYaDakK&#10;q7naJDTcHCMWSeH4c9MczomQHAAXb/zxdT42J8PAhcLHNr1JeNaUZgeO73T267Q8gsPk3uhNYL+5&#10;4B78/os/Ydzq8ZhTPhPrlesR34y6JME5oRyXEMeSXAFF/eQIUVQIk0eNrzjHneq5aOGA+l5EUdJE&#10;FSpVcI565qvA18jdVoA/zXsJd+T9Cv2nDbe6T52lb3jNKqinkgtyGFoTKswREKzZtaeiK3qeagN3&#10;/RpTEj12OsSBjPuMF/21qWweVYSyPT+vKI2bAuffK1F9qr7okN0LfXJvxF0lv8Vba96z862I7Yeq&#10;f2vBgI8gog0jIxbxdA5RIqaortwlvaaVRmwH6Rh+Lmrwon3Bd7GBlnDMfohQ6Hfw+7sTXC5GqP5U&#10;2qsfE16Os1SJhGqbaTpFq4y8qAtt278DvBxqP78xbcRzj9Z8j066roPPCS9hwkyQz4OEtGDtUYhU&#10;HUveP4nNdRqiKy9C+YyrMPfVH+9465Hjf5k5+Hs/TOHCd+vfxN5nHzvz9fP/Ouu1JvV7Cs9Gct35&#10;iO09DZHqI2m0lbxEMFFkpSG64gy6RPASYUNJLGJh8KLGc2KN6d186wCNGjjV4A4eDvncv0IanYeX&#10;mKX9jrQcXNei6aKgKgrzuSJMmhsNkdb9dc0Q8A2lvX6ZSmIWB80mKpNagglhRTUICC/QkVpFq0/M&#10;K6LllrHTigC9JqCJUsFoLc7u5DZ8VvsJXl36Gm6nAkuf3AcdtUqIikCFn2x6hwNfybWmQKQgpUgN&#10;PBTCdvDigIaKhIpRc8yCFs07O4BxCXOmUKVkLI/E/Y4L//I1KhMtZbxOG79RoVw3neBQMBitpw2i&#10;gh2OIVn34uHZf8SoFW9i5v45WBNcjTJbVqyl0zTWURprKk/lgoSoXYJUqKrQqzLebA47umnqOL+j&#10;vZGUAeMAZjv/W+hfhI82TsGfvngFt+U/hL65dyM9/yYqtsFoWsRrmT0AzT7OwLUztfTSTQFpTygV&#10;vVIlUhkC7asieNHyS+UDmVBZKofIwIXXqGuVEhbAafrMQI7POxJ2OlGZphOCumX3s52/b8i+jcr+&#10;BRTvLsbG2Br6v0ocrOa1EEIIKNGIEgGVNCgRoPCem/eriJsSeRWNUa6FkpuJdCaEn9B+kt1GoGYx&#10;sDMHgYV/QXnmEOx9uxP2T2yJqvE/R50q19K4R0efjdjo0wgwpyI25jSEx55JI342geUC1BFcJD5+&#10;TkumDVTGCloEMk4ag4tyXhqmdOw9wkMKTgQv3lYB3nYBB8GMgcZ/Rw4FlsZy4DOCFz/hRbVaJBUT&#10;zkWldq4e34TXSHiZQJ007kxC3Pmofu0yvtcKfvaP6OK/IrmngO25jhatxrW9HAaNw1SnE1TWJSux&#10;J7kdX0dW4aNNk/DErKdxS/a96D2ZgJ7ZF2k5NLLZ3ZFmFWEFLYJcRRk0/jQdQkn1IzPUjfqTM9hu&#10;ysQZco2zA6L+Z8n1xYpe9EbXGQPRrXAA+1l//v1BuDn3Xvxh3vOYyr7wZWABtmAje9pu6od9NNiK&#10;7Lp8D8GLRVykYiI02GGKAIaXadNHFvVTjZM6jspy7I1vx6boOsyrmod3Vn+Axzh+b8y5D72mDEM3&#10;jmsVbUxXBW/tr0aQl7TO17RQI1hp0BECl5SjZI4QHSmOLUVY7Hp5/ZZvZu3C8aXPsx1Vv8ryXNhG&#10;7QQ+dCRU3E6R5etKB3IMU7J7o/OkPq5swdLXMbfiE+xI7kJNXNCm+JGmgWJW7VvpLpq2tdVGqQUD&#10;Hrzo9Zim0/ifRbs1XYSv+eHp7A8vUW/fCl9dCyt/oTIYcUnN8TwKXI6mDTjqIHjR5r0H7MU/CS/e&#10;9/4FcvCiGZ37oZEX2m6ev0SVdKM1tGsU2TnZ7lCNEpVPBMpPAbaehep5F+Hj107E248ft+ydJ4/r&#10;mkKF796/d2+94OjsBy987OsPLtxbXvwTxJddCOylwqw+DtHqoxAzeHFGPRbgBZtBd/ASschLKgrD&#10;m67jQfCSKvzWII0buBG82GuNP/evEO88eONNtFGjwMXEXaMK8kX5eoIgE1Xei+8EkurlCNSnIRT+&#10;DeHlAw4QGiB6R6CxgjyfqIqbSaNQadJLkFfkDTYrr69BJZChovETeso4SNfQMGZvzcVTHz+LDGX7&#10;T9OyRLeviaaBDF6kTEz5ucRceYRKHnSlth28aBpJ4OLBS2Nw8RSpqvSakpEylqckEEp5U6pc24JG&#10;/Fp6Qi20umL6IALMQLTO6of0zEEYVHQbfvXJo/jbyteRtS0TS+oWE76kZOsQoJcTpJEWvLhVDrQb&#10;VDRmQ2hAtBrAVgVQyUoZ+RIB1ETrUBWld4j99I+2YXlwBWaWfYyXF4/HPSVPo3fmXegwdSj/fgZa&#10;FfVHy9I+aFrcDS2KtKljVypPbWQncOmN9FzCRx69yMIMXk8qoZdt0oLX1oLXaUrVEg8pbEszOjJM&#10;BSmFndeNyrsbv98L6YSlzvy9rqoDU3wfXl32GqbvLcDGCIGNZ+pLVPDeE0yiQTOS8gCVNJiguFLk&#10;BDn2B5fI6xJFY5Gw07xsmFikFsnwbjbIeqBuHuJbPkTNvN9jW+YN2Px2V+ye0BKVo6+iMdeS6CbQ&#10;HkhJwkvCAxhNIRE+FHGpp/gIMoIAvwAlFWnxpDG4HJSwy/fctA6F8HIooCgy01gav/fPyaHAckC8&#10;KJA957WqaF4dr6V23HmEk3NRNfE81PJYP+4cwsv5CIy/BPWjrkLZhOtQmz0MwQV/QoIGP+lfybYv&#10;s6Rx1+fohfOBRUF5b+qS9diR2I4FNfMxlf329/Oew7DcO3D91CHoMi0DXfL7WP0jK5yoKEGqb7gN&#10;Ew8AiyWEp8SmK/U5GmUDG4qiCR64KOFeOya78gaCbcIBoVv7/XTO7YeeWQMwJOdm3Fv0W/zli9cx&#10;eVMBFtV/hW3JnRwN5agmbPkNlOvZhxS90/RzAlGOJQ9ckiEKAU3wHCPYaB8j7VVWw7bYR1BbFVmG&#10;6WUleH3lONxb/DB1yy3oV3Q7uhcMQ4ccbUOSgbSSgRxDWq3oNoVsT91gEV5dl4keSz84PWP1WRoA&#10;xk3R6pq16lHt4rWVQE6/4001tePvak8yLTa4hjrs6ny2Dx2NVvkZ6DCtH3p/NAiPlDyBaVuzsDa6&#10;huOsAvW8n8QxAgyF12yVkHm9FnERuFh028ELb3sKXjSNG+HrinTu5avz+PrbbLOH4KvvDX/tlQjU&#10;nIpw9bGI08bFaxR5EbwoNcLBiyud/58DLzHaYW2FI9EMg3J6LO3Dr2s9ApG6Y4H6M9hcdJLWNUH5&#10;J1fg45FNkm8/etz0dx47sWkKFb6b/ybefVbHD+5pMnvd2z+LBz65CsktlyJaeRxp7FhSGkmNjROn&#10;IY8H2QDB7yMcdFGJMG+yEnsduKg+iovSfBt4+YY0/ty/QA4HTXEJAS0eIKmGfsBrpVgHZkcIHE14&#10;Ow7BQBP4/M0QDNLrs92m53DUbOeooUFSvY9IkEc3rWDgkoo8WKyXSlX1FpzHoFoofnrzMtw7qVgX&#10;Y/zXb+OXpQ+hp6Id2a7QnPYpMq9H3uD0bvRgpGRoZAu68H15NU6BXFekBF5Bipsy0mMLWdOA2xJi&#10;KdUUuEjRmLLhY4MWekdKntMyZU23XF3YG834e1bXQlEYKXQ+70KA6J0/GDfl3U7P9Um8/dU7PO8l&#10;9JJULEsVM+j10fPRHLS0SZKKVvs7aXWS2kDwEuID7c6s5eS+aIDPtV+QYjB7+d8ObEpuwczyL/Da&#10;yvdwLwGmjzawzLoRacVD2A4EtMIuPN90tFU9DUVeeG1phX2Rrho3hBe3lLoflWd/ux5dt4GalrDa&#10;MlZ+TwmIpbymkj4uIbhAUwOKwghuBIxUvFSuHXKoVHOG4fb8e/DM3KdRvD0HGyJfoZLAFuYZK6dF&#10;F6bVRfKGFcLX/fXgRZgmZWqb3yk6w/uv6TMl8iai1fzwLpIdPcPqjxHb8j4q5j2LLdNuxrY3O2Hf&#10;2KsJGZdApfpjo84CRp5GgDnFIjDRMdp80IGK4MU2ddTSZT0moDhwUYSF4GLRFn5WS51T8KLPaXVP&#10;IAUY3wZQGiI2h5FDozQHRMuovwktnjTAk54bvAhczkX1+HMoirgov+dCnveFfHwZqsddjX2jmqOC&#10;UBlb+CySOzKRDC7jfdjFvlUL7UGlTURDbOeIVteEtR9VBHsSZVhGMP5o8xQ8UvoEhmTdgp7ZHGN5&#10;NN4FfdGZY0XGW/e/A/tDR/YLByUpGOG4EfR7YsaZ7zcAsEAnBS8aa7YHGT/TguOrGftcc+23VUo4&#10;5mc65vdG1+wMDMgablPFry4egxl7P8aayDbsjKvyio+uQBB1CR/BRcneLqIZVT6ZQZn6G8cWx5SF&#10;MmnIlXcWpcHWNK52GttHjbKMjsWkTZPwzLy/2FRM/5yb6Ai4DV+1/9l1+QR6RR6lW3heHWZ043jo&#10;jk4zOR4IGAeu2UWSHLyoxID0kfLspHfkWCn6ws+k2qXhyLYR/NlO2sUcc8Xd2Rbd0HRWL1xLJ+Qa&#10;OkjNOU7bFgxGj5zhHGO/xN/mv4b5NV/Y1J6mlUMCMuoSMX80SEjxcxyFqFctnKvcMzc1L3iReuWr&#10;Dl6oh2zKiACHZCk/9xr9ypsR8HdEUFNGtScjUnUMHfRjkUxFXdyU0ZEA7Zmmi/6T4CWpoEONgxdb&#10;QRU4gtfm7LWCE6pplqg+jY7AmahfeiY2F16CwpfP2PPGE6c/kfns945PYcJ389+bd55x5tt3nfVm&#10;7oMXhmryfwZ8fQXiu08CarREmOQmaiOIRGjMg+HvIxRw0yoetHhRF1uhZDDDRiPEfANePPlfuMH/&#10;pfB83Jygzk3Z2D+isGPwGhIk8qjl+hyFQOBkwsvlCPr6IOp/ih5QFkfMWkotBxK9bBkteeAaTCSX&#10;GA22vEEZtyQVqxSPxE0nqdaEWzq9K7EbM/d9jL8ufAXDqVz75A5CGhWddlhtU6h9QJyilGfUsbAb&#10;vcSuUNa+Ig9SolI28vIssiIxMDmgYL0pJz03pSylK3BJPZfoeXNKs9RUi35Dxafa0mNsx99sx+90&#10;zCFETe6JftlD8eDcxzBx7duYV78Ym2M76SvV0POrt4iD5cIoAqX6E2wAPVQ7hHgM0NgHKYKZBBsl&#10;SgjwJ7Uri7aIrMHm+D58Vr0Kb6zNwkOznsPQ3LvQJ28wuuZpiqiLKcOWxeloXtSF59mDCrMvX1Ni&#10;M5Uqxbbjp1JV2FvXrDZrQ+WpImJWBdSmA1R1WFNFbiWWjI+2JrDy5DJCinLxvS4F9JIz+2NI7g34&#10;04LnULy3kACzFmW8X36esZsSkoIltNgSaSpPK1rnpouIsRQCG+FFtoaXzP5BhRsJEGA03biTDcP+&#10;U/UZohumoOaz57F76o3Y+WYHVE34OQITLkN01DlWVdZk9NmIa+XRWOWzEB7GXIzA6EttykUbJ4YJ&#10;IW6JNYFg1DejJ4INA4ZDoi16XdGYf1bc7zUCEvs7hBZFjew8XOVevRcmiGj7Ave3mvD9c1PTVBdS&#10;9Bme55gzCVynoXY8FanVpbkQ9SMuRc3rv0DVG10ILjfAv+B5YPd0mypK0EePopLtW8euJoOm6cok&#10;ApR6jq997FOrYuswZUceHvv4GQzPvA29pg1Aeh77RVFXwnlXjpduNK5d0Mqes68oR8qg1+WUWWSF&#10;/cYTg+CUKJKnaKjtu0X40RjSsmi3wihl4K3/cfwQiLtlD8Cw3Nvw8MwnMf6rtzBn/6fYGtmJGu2r&#10;RagNUjmEOVi0xNn21uJ4Ub8yg63xYlEHRfnYz/TZqOpJOWypTuzFzuhGLKz6ApM2TMLvPnkGg3Nu&#10;QfesAXQ8tEqvL5pSb1w7vQualnTmsQPHe0deaxrhvhMlzcaIrkvX7HREKuJikKNrkc5IjReJ4ESf&#10;ox46IHpOnUE9dV1ROtssHa1Lu6PVbOoWOg3X8jdb0BFqVzQIXQguQ/LuxR/mvoCcDQXYHN6EumQF&#10;8aNeo8b0pA0czUNr3khH2ylW+pRtkYq8aFyRdfhYSc0+ShVRZg1fzEIk8jRtVg8EfD8lvJyGaO0p&#10;iFWe6uBFq00bl/egXXPOt3S/sw0GB43sxHfVfjUWL4BgQniRDVddM9kzN4vyA8vtjNT8EL4qfr+2&#10;CWLbrsH2OWdj9vgT8cbvTl8z8bFT+6cQ4bv7b9I9Z5/27p1njv3wvrMCm985H1hBeNlxOpIVpyBR&#10;eywplResJB//EQgSXBrDizKWI7zpHry4KaR/P3hxuTceXRNe6p24DPRjCW9H23UGA0fDX08FXZuG&#10;SN0D7AhvcXAt4KjZTanmYBK8KAdCBo0Gy8TZcRN6TAYvVECaOlJGvCpelnOwrQiswQcbpuI3Mx7F&#10;oNxbOLAHEl6U0DaAioTKsEhKkt4RFWinwq704ugtKfGWivEgeJG32AheGuaw9ZjiKRlTRo2Ujp5r&#10;lYHlx/C7Uuati6mA+PcMYKisOlAhd8zrY6skBuTehPtLH8FrK99A4f65Vl59D71g5fJEEjTsVKqI&#10;hqh4I4iG6R1SAavGlJtCUkqCDDtf439aFaGKvDXJeuxP1mJjch++rF+F9zZk4cm5f8Qt+behX1Yf&#10;Kv/u9B5VvK4bWhBimrI9lNfSZgaV4YwMwoeKiSnvxbsmGim2ia6jFRWzVTyVciUMqtKnwZ+iLnxN&#10;19iQXKnvEOA6UuEribcXveU7i+7GX+Y9j+LthfiqdiX2J/ZZvClIAxKxiq3yiikCGnnMPLolnEnT&#10;v7I/un5nlJSbQcBJVlLBEmDCX3O8fYbEliyUzXocu6cMw7632qNy/M8tB8R2gSZsRGjgIw1TQ8oV&#10;udTgJagcmVFawSOA8Y4uF+ZAVEWA4GDF3k/lu3hwI6j4ttIYYAxUGv32AXErigxeUjDjNnp0ACPR&#10;/k1hCc/HtkUgnEVUKXgcZbz2N7oKNaOuRdnoNFRPuwvJha8DOwqpiFfSmFdw7NQRVAjNkVrbDTzC&#10;Bg5wgNXTiO1jP1oX3c6+OQfPLXgVN+behwHZt6BXwRD2IRlYAktJF7SQcbV+rqX0LiJpS+8Fs4Jb&#10;60vOIFs/SY0jRe28xzLkcjBk6NupfIFBtKrTan+ifjYVeX3BUAwrvBNPzXsOb294D5/Wfo4tiW0c&#10;LdUE+qBBi5Y5K+k9wsfqJwccntRjvhel3ggTjlWrRmPGTbzuxobwWszZPRMTF0/E7+c8izum/wo9&#10;swajU5Z2mO/PceHqIjUtSUfTmekEiTS0mNkZrWcRMGZ05nhPYzvQORCYcfw7h0YA5kGYA5iGazZw&#10;0/JpPXe6xB1T7aRFB2xjwUvb2dQhc3qhKXVJU/sNLUcfjB6ZN+CugofwxvL3sKJ2BSo47kN0YKQR&#10;3PSPu26+wDFCCXEgWcQpnoIXaRCOOUuUZ5sJXPj9GEFOibpIvo1w6NcI1bdDfQ3h2XJdTkK8+lQk&#10;qk4wXW/w4kkKYpzhd/br3w1eDgIXitI9dEStruv7iNApV8pHPHCMtUW44lig8hLE1jfF1unnYwZ1&#10;wTtPn/XlG78/s3MKEb67/zKfverISb8887GCx8/es+H9KxFbeDmw7QLE95yOcLkuUNX4CC61ygM5&#10;oqGAXcznSinbfhCCFr9ozi2dVmP93Ztsr6dqwDQAjo7/SvHOh4+987RzStV+4dHApfZ4Hn/Ma9Sa&#10;eN10tkHtqQS65ohW3YR43V/pRbstA5DYQ9G26xx0hBcyDMeYy/dQfZCYPHTCizwEyEsP0bjRA9fo&#10;VOEpbfn+WcUCvL54HG7LfwBdJg9F58Jh6DRjKJVAP/OaFK7uQEgRvKSpRDcNueq7aA7epoNS8OI8&#10;IwcsipgoAfEAwDRWNAfDi/uOjvw+vap22q+FkKD8Ejf1wt9WVIMA0ym7L3pmD8ON03+NPyz9Gybv&#10;z8MC/wLLX6mjOtV8vfb/0b5O0QChLqQwLxWwGXIVlJKo8JvUcBC+pDzIKL8bpkIOYUeyDKsIdIXb&#10;i/DKopdwX8FdGEzPtUduX3Qukkd8Pa7leV7D69P2AK1L+6PVzAy0nqlpI50nlSjflyJuSSVr1U5L&#10;ea18TYmESszsQG+5o57TYMmANeU1NpvF3y3tQSVP0JESZzu3ndYF10/taztkvzjvJeRtycVXwa94&#10;lWWoSfhofBTapxrlfdayXCUxE9kMXgQtchaVwGxTGvocr1sRGJXUivNq4wKYyEageiHqV76FfTMI&#10;MB8NxPaxbVA+mgAzTiXwL6Hxp6E3cBEcKJJxCQHkMhp9bfSoXaEJC3w/TMBxn/NAx8GEIMUDG0vS&#10;TYmeBwQwKbGlzoSLvyeCDu9xWHDVAC/e30wJ3wvrHEdrFdHFFBd90fdUtVcbMob5OMLv2tJwSlzQ&#10;w+/6Rl2EmnHNUfFmD1RMuRf+z0dRL83l+FyHWJj9y1agxBBg/1EEU89VNFAgrLrQqyObUbxvLl5Y&#10;PBJ3z3wUfXNvRxca846aXtR9LdUeYekURVw4FjRFQrEdk9lfBDJtOa4MYDSt6o0VQYpF9fgaf6fB&#10;0GtcqMZSvqpcZ6B9bn901r5A2QPRN+dG3DL9Pvxx4YvI2p2PpYGl7N9bDTzC7PfhEK9Bq6OoNBSN&#10;jNMoywFy4EJ1oelX9h/VGrKtN5I1vEJNOpdhC/9bHl6Col0FeHXBCPw677cYNvV2XJ851MZo2zxe&#10;F8+3Oa9J24o0m9UFV8/qRIBJQzPCS0uCjLY1uG66QEORF123rs2Jy3lx4sGcrl1Tth68mF4xeHNi&#10;AMMxJhiyyMuMdEJhF7TUFiX8jY6FA+xeDM69G3+Y+zxm7piD3ZFdHPV1vI/UG7xGtYFFVnjd0hsc&#10;KFSo8gCkRCgCG6dM7b4nk35+r5ZSxvc2Uw+X0kn8K8KBYQjX/RyBmrMQVgV5AoxW1KLq+EbTRi7v&#10;RdNHHsQoN0Q2wsFLym402ArPdn1HxLOnFA9abJGNBRkIKrRpyRraNb4WCXyPMCc7xufVZ1HnnIv4&#10;Zo7RRVdja/6VKHjtop25r174zOQnz/hu7GX0X/3Le+S0ZvmPnTNp5dtXBnflnwtsuIwOIZXY7qN4&#10;0UpmOpI3/ns0Ql7kRYlAvOH1hBvebEsM8glcFG5TY4r0CACKaChnpgEWKNbIqgPjNbj7/L9W9Dcb&#10;/10HLQYumjM0EldxvhN5DSchxk6uqbM4vxMhsUfLr0Csqidf/y3iwYkcYLMIIespSt4NcfDQQmus&#10;JQkvVEZKPFNhM5tSkudASdCYx6m0lImmCIyPXtT22E4U7yjB0x+/gIwpt9NQ34huJTdR+fTHtVQI&#10;rUsJFjSwHQu6IT2/q1XRbV9IhUNFYh6jjjLcpkSobKRkqXA9sfC1vXZ4UVEuGXWrgkljbkWpCC5K&#10;NrT9WqjAFBbvOEO1MHjM6YMumQMxpPSXeGrJX/Hu5o+wxL8Iu+LbaERqeV1hxCNUKhKttuL1W+Ih&#10;lY+mUiI07kEqIIGLdo0N0aDb/lB8rSYZMK90Y3Qj5uybiTFLXsevZ/wKGdOGonuuKyTWqoDeXMH1&#10;VMz0KnluTXn+Ahl5zc6oCF6ovPncIlI0Rlafg22p1SQGMLxWgZoiTC1m0njN6mUAo+TC1nzclm0u&#10;uEnP6oG+Uwfg7rxf4qUFf0PRbm2Qtx4qX658nwC9vyDPX/U4Iko2pIes1SGC1yChJUhvMWjXTaCh&#10;JYrEYq7EOxVuDBXsH/tIN5uBfZ8huOo9lE1/GDveG4g949rQiF8N39jLobL8MuwGEIQX7YkUJbxE&#10;Rl6K2MiLKW5vJC2TtqXSNr3k4OWgHaspFu0Y5ZZKWxSm0Xv/lBwUeSGw6G+mJEgA0TkegJcDn62n&#10;WO7NaG2FQOH5Rfm56NgrCTgXo3L0T7D/zc6oYXuHF4wBtn9KPbTDTbdpypXDSFConZEjcSW21pvX&#10;Xs07otwp1TR5ddlo3Fn8G/TPuhXd828yb1+7Q1ulaqu8LIDRdKKmhthn2D9syoR9QdKWn1Hto/aK&#10;qNhUpCd9aKzdOFP/sqhoAT9HqFcuTZesgUibTHCZNAj9PxrOPvMAXiFEFe0uwdeRNbZSr0bTIwRf&#10;Dg7qEMJvkAY7GiMEK5JHY8x+QvtNsGG/CRHSaLhDHDt+jhVlie1hf9lMR+EL/0JM3jYFz837C27P&#10;uhcZHw5D9w8HomvWAKQXqYYLgWomxwr7dKtZ2ti1C5qVdqYI3DqjFa9RK/dsWkwRJ16/4EUbJTaG&#10;F0+nmKNDXeE5OBpLWpXknJ8D4071W7TFR2tFXwrT+JmuaEu91YFjtnOearrciF+VPoH31k7FGv9a&#10;1BLIIrw2FXuUPtSCB9WxEafYik3NxXN8JUlzSRKNVm5qJRlHGLlGlXTr+NkK6uIddBCXIhn5iI7T&#10;b2mruiJcSyCuOZVOuKsWD+pwwUuihjas9li+7i2XPhhgvmknvqtywJ7K/gpcYgIX2rIobbeCD3FV&#10;1w0c4eCF74dp16PlZyC57wLa+58hPL85vnr/qnju3y4qyX/tiu9mYbq/8+/70588o//cFy5avjXn&#10;Z0l8fTUi68+FbysNePWRVBpH2LxZIqxk3R+S3FSk7ljeZImmVjRXyPcNXgQobCiRnQcwB8HLAVA4&#10;IIe7If9KOXAujlx55HUJXpIKMyornedtmdpVBLbKs0mtzRGrGYKY/zkqnY8ILgpTqrKnlmxqqZ4H&#10;L1K0bpdXbfDnzWEnwxyIYX5OdWESVFjmd1Tjq9pVeH/NR7i/8FH0mnITumQPQ/uiQTTQfdGMSrZN&#10;iVYZdUMXKoKuVJqdZHxNiWqqQwqnj1MwKWXigYkee4mGf09Ul6EBXijKC7B5bX5PHpnzMKkMp/dH&#10;mqZUivqhU24/dMsdiuHTf4nfznkSb655D5+Wz8OW8Baakxoa81qEYzQuUT+iUSoaQotyREzYPlTT&#10;DlyoqbWpIW28RWWCCUVhgvQtK7E5thmfV87lb7+JX5c8jKH5t6NnznCkUQlqs0ZNGamWTTMCiQDF&#10;PEcpVVOmvG4+1/uWwGvv8VoNXHSU8k1FaHiNSrTUCqUWfNyqhG07+3p0mtMbXXm9PbP7of/UYbgz&#10;717bCylveyFWh9bRB1YBND+qwz7LQdCUkSsc5pxEVWD2ppBUhyISoboNhxHi57Wxp3Ymj8dr+cEK&#10;WuNNwF4CzPI3sK/oIex6pzf2jmmByjFXQRV2FanQdE1wtKrwXozoyEsILRI99uDFiQOXg+GlYcpG&#10;sJGCF0Vf7Pl/Rw6Cl8Z/81xbMRVoiLxcZJEX77OaPlLxPO2kHSX0KFcnOPanqBn5c5SPvgpl2qso&#10;73YEFr6G5PYZQP0GNiaBWMZe/YPjKEQyVPn7cMJ20SIu78XWxHqCy2y8tuJ1/HL6rzEoSwXoBrOv&#10;DEH7AuV+aDWamx70csQ8w2z9RX0hJTZdOp2woqkT9hUltzd+7uWOmSFXf8rtjesLh7CfUCYNxsBJ&#10;N+OB/IcxZvEEzNn7KTZENqM8Wcb+Xmf1nrTvDgeCrYxSvpTGRzDsR5iwr5VrSu6PRAgufK+O1608&#10;HvUzlRjYmNiKz+uX4M2Nk/DUvD/ipuzb0Ov9Abh+6iB0zxmILoUDkFbM8cl+37FUxR4Vle3K/q2p&#10;MidaAeTtYi3g8ETg4sGLpxt0vXreWNx7enxgBZI5Cvw9wUtr6qnW+Z0JLF3QMbc7OmbR6crug945&#10;N+LW6Q/gtZUT8Xm1tuJQ3SjtnUbgZxskDE6cD2jjh2NH00OqY+OWhNtkrImScxPUNEnefyT2Uv+u&#10;oX4toXP4Ep3t4QjWNKWhPgPRGjmiBJeaY4DqYykqzHY0dbtXYVcieJG4aaTvjn36r8Sdq7Nd37MZ&#10;EJfKcQTC9W7DSfCoyEuQ72v2JBn+McL7T0FwSxNgPW3Zws7YktmiZs7YS1+eM+I7soP0t/034/mL&#10;fjHjhUtmrJnSIhFd0BKxdVchvP1UF16rJsFVu6XDKt4WIp1GCS4iWSNWwYvAheIBCkh71qB/F16+&#10;K53DOwcnXtjNOi8BLVmnegC6Vlc+OlZFiBHAVJ+DSE0btsXdiIZf5YD7hINnHUdbuRtkFnEhuOg/&#10;GmcVsrM5bU0bpADG5m69KQQOSO3avDe0B5/tn4eXvxyFG7LvRddJQ9CpYBgVTQZ+UahVNlSgBV0t&#10;8pLOY6fCHoQTGWopEpdkaKuHTLkcEHlQVuflHwCMKu8qj8YDGFuFoZwQvteaRt1KfhNYtP9QRxWX&#10;oreZltePCikD3aYNRG+e633TH8VLi0ajZN/H2BTZSJVCZU0MUTKvlLIiMG4PIIXGCSpUUJo8CVNb&#10;CVzYFKawVCmzPhmiQfKhgv/tTGzBIt+XeHP123jqs+dwU8F96D5FofEB6FysonZU0A1Jk1TCPG9n&#10;jKR0+/C63Wos7XirpeUe1KnWiz5jIXFet/2GQt48Ns+nki9OR9tZPZE2S6ua+qHrtP7o9dEg3JJ9&#10;F5795AXk75iOLdEtlmxcKVDjf8rkUZRJoW7qXfYFzc2rN7geodUjSsoM0fDGFanTdhLxsB0dwGxE&#10;cs9c1C0ehb25d2PHxM7YM+Ya1Gr6iDDg4OV8hEeqpP6FiKusPsWmjSzPJJVHYhDhIEOft3yVlDQG&#10;GE0heZ/7p+UgeGksFxBelONyiYkDl9R5jT6Hf5egNfI8iqtN47YCuBZ7RjfFrjfTUVVwJ4JLXiG4&#10;5FGXrGC77ANdR/YbwW/CIhKRMFuVwKtF6eXsaZuSG/C57zOM+GokbiX49J7SH9dn9keXrP5on5OB&#10;9vkDCd6D0LrElRG4juJg30VTLPrIPmBTIBL2H+sXGj+pPiHx6i+5fqPPUPi6lu1349/qMXkAhmXe&#10;isdmPYl3vn4HC6u+ZP9VqfsqBG1aRPddUQTqAYqmR7TcOUCgCUR8BH3tx8M+QydIBt2fDBvIVyap&#10;HwguG+Lb8HHlfIxb/T4enPt7DMm/DddPG4SemQPRs2Ao+6nqt/RB6zwXGdEKKo2H1tIfBInreLyu&#10;qFvDuNeYEcB50hhe3FTzwfAiQFGdF/se288r0aA6U1aagePLKnuzTdrldUH7zHR0yelJh6Mfek7N&#10;wA05HDtfvoji/bOxOb6dI6fOxobtzURQs7IDKXgxIZrYmCKoaLwo18WLumj7B8F/Avv4fBP7xzw6&#10;2W/TgD+IcF0afJXsnyq8Wv1j6vLj2ZeOIsDQmFMSFKfbFXXxIi8OXA6GF8nhbMd3RXSuBwIIMb9S&#10;HBy8yFbHKIIXpT6EA3w/wusOHodY5WkIbb0YvuUtsDXv2sDWadd+NO3lC65LIcG/z7/ZL1x5atGL&#10;F02c8eJFof1FP0NyTXPEt58HlJ+EWPkRiFap2I2rPBvWDpwCFwvDHe0azgMXChrBixr3m/Ci9zz5&#10;3+4YjSNBChe689VRG1gltWmVIi+k86ht3EWqrWIH4PNQ9aXwVWewQzyNRLSQimgpZS8HGAcZFZSi&#10;KSqmH+Ig0z4jSsSzqSMaaFs1IENNA6fcGDIMPa8oqkJVWBfYiJzNRXhs7rMYkHM7OucRXugxXq3E&#10;QnpQmmvuXNQdHfLSbdWRIiby/jQf355AYRGSlKJprHBaEl60dFggIpGXZVGVlAheLCIhgOFvahrJ&#10;Ka/eDnzowbUtlQGgISAstM3tifb0pDS33pXGoSsVU7+cW3BH0YN4ZekYlOwtxabwBlQky21aTCuL&#10;pHhEKQmtzCHA2fJWWnjNpglaBC/KHwnK06RBV5i8PlGHqsR+7Ehuwxd18/H+psn43Wd/wdDce9F5&#10;ykB0UFJifm+eN89Z16KcBbZLW0VVeD0yTlqRpNo3LWm4vIrDbisFwY7zpjux7fQ7nRVR0koT1YFh&#10;m7eZxd+Yoz2W+qEzDUNaZj8aRu1G/Su8tngs5u2bh+3xXTQutVSlvPeq52PTg7S3vMGCWStYR+Oj&#10;qrtqB0XiVMBcIBOXwk71Ce1GHQvvpbL5GvGtBfDN+wv2TB6K3W90ROW4pqgzgNH00XmI0vjHRlyA&#10;+EgCDEEmLngZdTEBwYHCARG8EBBS4GK7UacAxst/0fG/JWO9v+X+RnCUjhcYrLjicxeahFLnZBEh&#10;bV3wGs/1NT5/vYl9xzfhSlS90RLl76SjksAWWfiy22SxeiEQ3sx2rGC30Sot5YKwv5B6Y2yzIEVb&#10;L25gm31cNQ9jVk/EXTN+he6TeyF9cjf2y17oktuH/bQf2uZolctA3vsMGljCLvuwJdcW0EgXqv/w&#10;cwSQdhL2A1cE0jPSEhdtaUXRqjVVjVUfURE2jZcuBX3RnbA0IOdG/Hbu43hz3ZuYX/s5did3WhSy&#10;nnAbCtfzOjQ9RIeF496ScNlfFHvVNgDKgbHInaIyNjVCqKEGqSDG70jux4rgWszYMwcjl72BB2f+&#10;nn/rNgLTQHTmGOhWOBjdS4ahw3S3QrFVvvLW2KcJL9q1Wvldpi/4ujkohbxuc3SczjgUXsyhSYkH&#10;L9IjLorpxEEL29NEO3FrWo5tS3jR2OuU3xOdCS7Xs+0H5A/FoMzh+M30R2wMr4ysgera+JI+6j/n&#10;0LjVVGwXjYdD4EWJ8LYRpeCFStSmjASD7AEJ7OBo+opjqQCx4F8Rrh+GUO3V8JWfjmDliYSXEwgr&#10;bmNh7WXn5IiUU+pFXL4lvJgda/T8f110rim7RTsct1plPzR4ifh4TaqOrw0aFWCIfJ82XBV2jyDA&#10;nYnErp+jfll7bMxsujb3yXOGEAW+74jg3+jfxHuaHVH458se/XTEpft2FPwUoUVNga1XuC2y97nQ&#10;U5Q0F6hng1gHILRUH+0IVglOvu8fAiipG+691iCN5xAP0zH+JaK/yXP0zsnmNfmarovn58GLzXsq&#10;t4eQFq85AXFVHq7+PsHle7YCK1B1JvxVbdhBbqaCHQlEptNQbaZSqnbTAfQotCGhljJqObAr801P&#10;S4a6UZRB4l6jQUsEUElFvap6Nd5bn4kHZv+BHsvNaKP9fiyp0E1nKJnWkmqpVFQZtEt+LzsKOMxg&#10;e4qG0hB94WNtaGibGqbek+iz5mXye25zRyosHiXedy15lb9tybD6fa100pLTXCrBHBp+Goj0fCUp&#10;as4/AzdPv9f2bcrdU4hV0fU2/RO0RDy3lYAyWRM82LWbKOHVedWWE8I3XJlvfpQN5Sf8VdHD2pXY&#10;i+U07FM35+DZ+S/ilqL76HEOQ3p2fzeNNUMb6rFtStw8vq22IryoRoWUbMsZ2pm6P69ZERh3TfIU&#10;FY1pzzbsTGPWrZjXIOPGa2xW0M21Vyk/X0KDNqMv0or4/tT+6DV5MO4ovA8jF43B59VfYCe9P+37&#10;G6LbSHtEKpORJbRoZVHCx3tfS+Ok3AylaAdteixswMJ2UFsoOTOs6JymEwgw1SsQ3ZCF6k+ew65J&#10;Q7D/zXaoHPNT1I++DBGCgWrA2BLqUeciRjCIjbnA9gQKjbyEAHEJAUUbOWrVjlYmKfJybiriokiJ&#10;EwMQAkVjIFE0RtLwvCGacrAosVf1WfSbQW0gSShxO2LzfU0D8W9qGbeiKn4tlbbfuwARwlbi1YsQ&#10;pURG8D2ea+3Eq7DnzfaoyLoZNfNeQXLbdIu4xIPr6SluoVGrTEUq2DTsO7EgjX5YCd8R9okKfF61&#10;CmPWf4C7Z2ijz6Holst7mduNMErIJ9RqF/H2BYSX1O7k1xWxD2iJvSKJglatDMrrj7TcDB4z+B1t&#10;iqrPq2ZQH5tiUp5Ms6KuaJHfFW1yFVXowT7T0+oM9SwcyHE6AMPybsYf5v0BmTumYUlwAXZEtfy3&#10;nH2ZUMIbHSdtxf3s00EKAUx9QDlegnQf4UXJqoLdiPWbIMIJYU8lTfMOGvuvULB7Ol5aPAp3T38U&#10;/TNvQdcsTYll0JHgOFY/txVPBLESAj2hpV2hzrEr0tgOypFLE0wo70TCNtE+ThrfBmip8eBFZCyf&#10;xR7rt3nUMnC1BeFEFayb8W8YqMiRYTuqPQ8UyaSDoARmrU7MzkDfzCEYnn0b7il4AGNXTsCXNV9g&#10;b3IX24ZAx8ESVUSNnoxq2Jhz16AfFWPhvSbECVyU76QVWRLbz8mSdPfxExs54D6jbhlHO3UnYvVt&#10;EKg+C76qIxGuOor6+ihXnI363ZYO0xE1o6/plEbA0iCW83I42+HEpURIDnnP7Mkhr/0/Fm+2wHvu&#10;knVVBZ9HgzPaLbtel5ca5fVFqo5DqKwJEuuuRt3stvhy1JVLc35//nd/hdHf+5f17BWdlr97ZeHq&#10;D34RL5/5cyRXX4rElhMR3MWL5k1WlrLm0KK64Qq1VbtEIMsHsUgFjX5D0Rw1lnvtYDk0Aep/A14O&#10;ObfDwotEgKPO7QAmQVr1dujUSqtA1WmEl2sRrOtFhfQ4oqG3OdpWcODtN4CJU+2ooJmDF7/Bi/a6&#10;UQKaasBodYoS0cyAy8NQ+JgDUhsB7qPCm+9bghFfvYFh+XfTsyIYUHloiaJXZVZ1S9rRQ9IS5nQq&#10;ISkkt4+I8l8OAIoHIG7L+m8PLy5q4URRGvM6qQQlghdNHWlPoPaqSZNLSKDx70glphUd3aisbioU&#10;wLyETC0vDq7DvngZvax6U+Q2fRTTygqFiOVtsV0UNqZHKoixZD15XCnPiyad7ag0YJW024dVwa+R&#10;t6cYzy99FXeXPog+OTcgPVeJxPIUu7JdeI7F9DLpIeuabHduQokARvsfWeRFbULlrDl6wYs8cFUt&#10;7khw0b5H8q6b07tW3Ru3P01PBzD0yAVpXenx9p46FL+a8VtMXPc2vvQvxcbYLlTwGsOam9fUWMRP&#10;Q+TjNWm6gABDY6T1VfKmlYCpyJPgxSIJPNq0Ir+bUO6UfwuSFQsQWfcRKmc9gX2TMrB/QhvUjPkZ&#10;QeByxAkH0dEpyCAcRAgqEYJNWHsEERoCDeAiwFB0xE0jeUuYnSjycjC8HCqHQktj8fN3BUVK0NXm&#10;kNrSwH2Pv21/m3Ay7lL4x1/Iz+o72lH6EsRfv4rwchV8r16JqpFXovLtVtgzpT9qP30KwXVTgcpF&#10;FnGJRrYjFNmJaIztwXFiRdmUO8W+on5UlazEgroVmLh6Kh6a/2f0zb+Nnj7hkka0E/ts2/xu1ld1&#10;/9sTWlR64LpC9gEVSbM+QOHY0fYSaey3Bi55A/k9RWkoMwkGs/qh5cxeaFrSBdcWdya8dCG4u+0E&#10;OucQ2qf0Qe9pA3Fzwa3488I/IW93Fr6KLFMGDmqTexGKVSEcFYzwZvM+k01UkJuQTnjl4FdSv3ZC&#10;DipZVdEEPWafCcS1J1MVdvG/xYGVKCwrxavLx+GekseQkXUH0qcORrf8IezzAwjs/djv3RSY+nV7&#10;woPBi6a5crvwmrQ6saeJzjvNdpPXfmDfhBdFYQ8HL27qtU8DuEj0WFEsK2DXADBufLXn87RsOgNT&#10;+2FI5k24NetO/IkOx4zKmdiQ2MBxUsZRQF3Aq7ZSA4T9hLKwOQ4Eqbrf0USMTRah0PGxSEvYpuCV&#10;62SOEKr4+g7+wgo+LkQs9EeEanojXHslwnQ4I9TV3nY3slHewgsPXg4LLpL/Al6c3ZKkbIknZk8a&#10;Pf8XiAcvnnjw4q71RwSXHxnAJDWFRBuHwEkI7P8x6jbR2Vh2Lb5683Lk/eH8f294WXpPsyMWvnnV&#10;PSvevHLrrpwrEF10PpKbTkJ0Py84fCIHHDuD1XeRERfAKPSmuTaP/GjwlePSWBrWyRMQPDnMDfjX&#10;is7DOy91Np0TKdzgRdfiwQvfs8JF6tDqqDzaXKkSvY5HuPp0hOt+glBtKwLMIMoz1EpzKFsNYOLJ&#10;Cg43Lfz1UTHJIxe8aCDSSMtAyT1XaNggho4DB2uSYOOna1ZJ4Nmc3IpiGujfffwsBuXeiJ4FAwgI&#10;PWzqp8Wsnmg6kyAzi8aUSqoTlVZ6AY0ulZEZ5BSkePDiwsP/GF4EK9pQTcfGURcT/Y7muanEvN9T&#10;nolEqw1aW10HrdDgb0vp5fTG9blDcWPhPXjq079g0rpsLKlegZ1R1YJRBc0AjTrbI6wl4yEk6IpK&#10;YlLycT6m0hK0KNmV9hzaOdZNxBHtktUop1FYG1mNon3T8cryUbir5AECzDDbp6Z9gQpkpeb1eS4K&#10;mdsUgJSriVPYnodp18/rc/u1pK6XR9tkj7AieGlZojowqgFCgFP70FNPLx6E9JyB6Jc3HA988jje&#10;2PwBPvEt5n3bwytUldQgDW0dAaae3qSmPPy8toBNDWgqMcCbbrpa0QR5m7pO8yqjhBoBXiXH3TYk&#10;Kr9E8Ot3UVn8MMreyUAdASYw5hcEhYvdUmdCQnDchQjyGBmt1T0qWkex5dSKsLhpnbBW9vDzyo3x&#10;JDbqPIvceEumDxWLwhwCLI3F7ZPk4CWcghdFX2wqin9fkZ/A+Ivhm3gBfOPPgxJ3Y6OuROz1axEa&#10;0QLVrzZFxdhWqJ7WH/Wf/Q7RDR8gXrGQ424TkolywiudgEQNx5I2HBToaf8ePw0WXQIav7WBVXh3&#10;/STcP/f36FN8FzoV3sD+m4H2hBdFJbWHlXY6NuPK163oI6FE0QJLTlUfKBSw90MHAovARbkxSgRv&#10;W8zPzeyLlrZ8viuuntEZzYvTaaB7II2g0L1wILpO7Y8e72fgjrx78Of5z6N4bz7WhVZgf2Ibz7CM&#10;561ihARY7f9FKFel5RihRfdbq9EUXbQkbiX18z+rD8R7Lx2gVUX7iUArQisxeXM2/rTwZdxe9Gv0&#10;y72N0HKDrdrplM/z5Lm3IzR0nMHrnqH+nerDvDYrLsnHHdhnO/A6Je2pI5xw7B4CL6qO68GLS3r3&#10;HgtetPVBHzRTlVy2y7UCGDpUirZ48OKkL8+nL9J4Xl2y++P6SQNxW87deGL27/HRlilYGV+NnQQy&#10;RV101dqlPRmmHgymjhwUyhmTLgwTVqQrBPxR/r+2SgiS9kOKUHJ8JdlCCaxnf5hL5fkmIv674C+/&#10;ms7l6aazFWWJU+fH6Ygq6hCXjTJb9SMCjFsSbQs0DiOHtx2efHfgReLZYMkBcHFRJm3GGK8/ho+P&#10;Q7TuJESqTkdg71nwrbwAlTN/ggUjrkLxcxfNzPpDk1YpFPj3/Pf1mz/ttC3zyvm7Cn6GwKdnAhvO&#10;RLL8JNLssairOg4RJa3qxvtIcrrBZtzZYGwohdA8OdCwAoPvArA0EnWwxmIdUPOGBBNv5ZREc4QS&#10;dgS9Dm3eVXsskjUn8XgaYtVU1rU0ILU/RaCmLQK19yAR+ohayduavxwqmhTW4EvI09ZA1MoaFTGj&#10;waZC1nxBY3iRBGPavDBA1bcfy+qXUDm/j4fm0NvKGULvkF6NvJ/ZvXHtnOvRbDaNLJWJogsdU5ED&#10;RVhkcLUDcwsqIg9OvMiLGWMZZj4+KPJiRp6PG5RfY6ESS33Oi8Z4YWopO4FCm+nKyelmRb5a5vVA&#10;R9WCyRqCm/Puw5Oz/4x3VkzCwqql2JVQCfBaBAh0QW0RQOMeDvlo3GXgA1TwyhuhImejyGDRWaWK&#10;02OqupgMQR2C9LirsAdrY1/TYEzHi0tfxZ0z70fP7Ax0zJVB4jkpSZGepxS0JWamPFPbnNKuR0cl&#10;9irRl+fMdmmAOkKLyqNL3I7ABCFev5KXVetGS2M7FmWgXS6926nXo1/OcPzm06fw3s4cLKBB3R7b&#10;i9p4NSFEq898SOrawi5hWVEk2yZB10WREdMScsGaVlUoSVPLqFUBKEETlggThvd8jOiS8ajO/jV8&#10;7/SAb2wLBEdejvCo8xEZR3gZfz6BRfkjyi+5CKGRhJZU4q4JAUMRFk0vOWjx5B/Di+Rw0HJAUiub&#10;bHn02XzexArpuRVMync5H36eW/1E7RDdxIru+aks6wktta+3RcWYdNRMGoLwJ48huvYtoOJTDgCO&#10;nZiqpMo48c5zPAj0FaUT+IdpyGpRgQ31XyGXRl07MvcvuAttcgcSTgYSpF1ERWNCkQWBq1bJKdnc&#10;wSuNNt9XLSCrmss+LWPbnsDSJq8/2ggIVBySQHBNcTf8ojgNvyC4NCvtgjYze9m+Y52yeqHrtAz0&#10;nXYTfkmofG3ZWBTuKsTq4ErbQiKYUP0eH3VAmNCipH3ec16NEtO1TN5FFxVzINDwP7c/UdigNUBw&#10;qSWw7VOEMbASUzZOxdNzn8ON2Xei59TB6Epg1qaKHdT3cjkG8yTsm6mdoQ/Aua5LAKPxwOcSy+PR&#10;mNV4UDscgJfWEvZ9b+NJq4lkwu9TBDYtOS6undkHV8/sTYAhyFAXWZXr6QIhF8Vyxz7omNcP3bMH&#10;Y+DUW/BI6e8w4au38Wn9F9hKdLHifFaJOkqYc9BiJB+JcawoaZdQY/da4OIzeBHghdhuQQ6aED8b&#10;57gCtvNzi9g/JiMe/TMdyN7wV15Ag30M9fUPABpvz2l2et3ZIjndWohysM2SHWgsh9iNg+Q7BC8W&#10;QBCguOXROtqsgWYJrFSJSpkQXOpPgr/sRPh20a5X/gzxZT/D5o8uxKcvXbHuk5eveGDGs5f+OIUB&#10;/57/Fn5w+UWfvnHF1K+nXRGpnn0O4l+fxws9A3VlR6By99GWuWzrxnnjrJCPz4XYjGAJNg4C/qsb&#10;T9FN9uRw7//LxXVGR6+HwouEn+G1JuuU9HUy5XTEa85CrOZ8Hi9DuOZqBGsGknpf4iCcQeW7kgNr&#10;N5VSvQ1QJWgqPGxLp/mfvHJTblphQg/DmzoSxChUWs+BXcX/diZ34kvfAoz/egLunn4/euUPtT18&#10;VNOkKZVNcyoRS8TNJzjkdkO7gp6mgFqW9k69dwBQdFTURXI4ePnHIgXmHh8ELxYidspNpfg1XaMl&#10;pvpcRypTrUTqOWUIhk25G49OfwYfrpuKhbUEmKTWTVTTCNXRy1R5d7+BnOLpCbaJ4CVCg+6nB+Zn&#10;m2iDez23rQf4vuqjhPgLlQSYDbE1KKmYiZFrx+KO0l+id+4wdKLH1zqT15jD9sjXFFAftKQxc8tb&#10;ee6qW1NEY1TYFR1ooNoRYFRV13IbSgl9qvmiKBLbR9NKFkLnNbenwteeU5oy60xPV8tR22Vdj/TM&#10;fhiQczOe+PIveH9LJpb7v6Lp2ctzr+L9JJipICG9RXIL77OMWIznz3tNUVTJJSHSjElhE3RCEXqa&#10;6iNU3qAhQ906YFsR/J+9CP/Um1A9sRNqCQGalgmPd7tQ179+FlRpNzr2IkQJL+GRrvBbZOx5Jl5u&#10;S4jAExqdir7w+f+XaaOIvit4oSj3xaaoxmiJtJesS3ghzNSPOQM1Y85E7bjLUDnq59j/egvsGdMV&#10;+96/Cf5ZTyO55l1gH71n7bgdrSXQE1yUFKVBEWP7cIBoDCkhuoq9Zm1gPXK25OKZT/+E4YV3Iy17&#10;CK4rcFEV3WtNAaYRMDvRYAvILapgfd0Z74a+rH7A+2wJqoV92VfYnwuVE6Ul1TTSRV3x84I0NJ3R&#10;Fe3n9EG3uYPRo2AAuk7ui76Th+K+GY9i9Kq3MJvQtS62jki1j6PbbZNh+1/xPmv6U/ead5JHgary&#10;NWImttKQ/TlKCcvBSVqxf2qOPVgVUm7XNDw951ncMPVWdP+oPzpPExQQWvLZF/N78nEvyytpS4hp&#10;zcfXaQo35VR412gOCWFeY9aumeNd7eAS1xvBS0of2P5EBjACF20Gq+lk912NB0VeBDDNKM1LPHgR&#10;IKoNCYtsd+moNI79Ptk34s7CB/G3JWNRUjYX64guZckK1Cfr7Jq1HFzTx4IWKgGCixw6warAnWOA&#10;OlJ5YmG2i8Z/iB8La9pNCfGJSrboV/zsdD5/FSH/vQjWtqUuPgua6ncLR77PowMYLzJhel76vrqx&#10;/v9n5TsELzWCFVfdXtXv42an3PXFCGVx5an6jkLIdwzCVScjsZ/jfsuVCH16NZaPvyD68Ys/yf3i&#10;pSuuSCHAv++/+TkXn7Ho/UteW/DuJfX7ZlyK0JLLENp5CqI1x3H0ncGbfixv0DGWAGSV+wQvmkYS&#10;uNSqNkoKXox2G99I3ehGDa73PGn8+r9EdC6eNH7d6+CN4MUeu9e1aZetQBLAqIBdjcpMn41k1YWI&#10;VF+OUE1nhOoepKc8gQOwlIprPY2RVhe4CIK8LpkjwYsrgV3HAUh/jEZLBszGI4XP6JWr4qyPiroS&#10;W+JbULq3BK8s/RtuLr4bXQuGolUOwYRw0HYWvcSZfS3KoJUPFm2gghG8tCC8NJ4icuXvDzbKTqE7&#10;JfePxHlf7rGUoJsfdxENS3jlb9iqhOLufN6Vn5PC62uKthMV7vVTh+Lm3F/i0TlPY8LX7+Dz2i+x&#10;KUFFxuvT/k7RJBW4og0xeto0WqqwGWF71VPYSmwJrUpKmsK3zNYYFVtcUa0aeqll2BLdhM/o1Y1Z&#10;MwG//eT3GJR7J9ImZ6DdNBqx/AE8t/5oSQVuypnX31IJzyVajdGFINLNRIZMCdGW33IIvNhUmBS0&#10;hdqV/KkpOuXHuFVKXfL6oif/Tp9pQ/H4588gf38R1iZX0wvfj/oYvfAIlbJ5lsaqdr8t6sJrUnhc&#10;aYmWkMj+oKiLIlKqGaNkRQO2yF6gahHCqz9AZO7TqJ4yHBXjr0P92J8jOP4qhCZcjgCBJDLyfMQI&#10;DXE+VlTFwIRgERx7tkGEt8z6HyXsHiqHgxZPPPDRbylB2Df2UvjGXO7EllGfj+Cos+AbcRJqRp2B&#10;2jeuQsWbrbDn7S7YPflmVM55HpG12QSX+TQy63mdFewDAUQVgbOx4RI4ZbjqCQT7UYN1iR0oKJ+D&#10;Py5+BUML7kD3vCHoNH0w708G+5+bulASroMXQbX6v6Ce95D3s3G/Fsgqd8xtqcH7WszxpNU6Wlav&#10;fY44tlQcsg3HUpdZA9ElPwPdp/TH4MybcH/xbzFqxRuYW/4ZNkQ3si/vZT+tNqMb18aKihgpl4vX&#10;oBiSn9CiXa9d2XuK4IWf0dLoIPtzkNen5dQ7k7uxxLcCH26YiifnensyEZryBqIzx7wclHY8bwGF&#10;+mAnTZMVEKLzBW0enB0MLwYwDdfsQcqBse+9Zv2d/V/wohowDl56WC6Zq+btxkXTkt4m2gtNm8B6&#10;e0GpgGWnogx0zOmPHjlDcWvxr/DsFy8jb0cJvg5vYAuVczzXIRj3W/6SVdGlsCEomkr3U3ymG1W/&#10;ReL2K3KLHWyKVcOfbQbqD2AuP/8W+8vDCNZnIFT7c4SrT0nleNA20S5pXx/pdxdVP6D7oRU4mkZK&#10;yUE2SXKQbThUvN/534cX5e8oeCB40RY+2jHaIkuV30esOrVxsl8rhfX5U4CKyxFceQlqCq/G2neu&#10;8M1//fJRJa9deXYKAf69/y1499KB89+9aNnm3J8jtKwpgtvOgn8/Ca7mBDbGMbxBx5LofmThqIRP&#10;Ca2CF+WCaFpFDadGOrQDeDc79fxbd5L/F6IO10g80KIcnLDrPXcdP+nnZyTsJLYKiRATrz4N8cpz&#10;EKm6GMHKlvBVD0U48CxH12RaqRX0smo4LultKSpKY6VlwTa3TXhRVEYrCwQvNvdNcolbKJmGmz6a&#10;/gtw4O5L7sGa8Crk787B7+Y9jUHT70AHejWts/tSiWnVBJUTlY8qwaqEv4ytCq01o/JpDC/NqYT1&#10;XKFfTYscCi86NhZP2Tk5kAdjURe+L3iR0mpBj8tqO1C5tS7QxokqN67davujAxVam5xuSM/sQwU8&#10;BAOm3YAHSh7DWxvfx6fV87Extt1qdPj5XzhCY61lGFJSVOxBHmuo2Cqp/GuopuS5xqXolAQTIgWE&#10;lSdDJRjVbrzV2IGd+Lx+Pn/7Qzz88R/QP/NmdKfS71YwCGlaZVLcF60M6HpAuQttS+hN81zTtN2C&#10;llarIiiVtQrUKUFT02tqH+W5tFAbTleeRD+0yiOs0cO9jt69kpzT2C6d8nugK73O9MzrcUPhbXh+&#10;6YuYUT4dO6JboU0nFQZHSOctZ9wtkVU1YVUbTvA66XJaX1DUSRATIODSfMPPfhOSgieoIbQByX2z&#10;gNUT4Z/5CMrf64nKCc1RM+6n8I//KQHmJ4iqfsqI8xAfda5NBwkuNKUTELykdpZWkq2f4OEndHh7&#10;FB0KLI3lcNDiiTflpEhL/bhLUTf2StSo2Ny4nxnMuNVFZyI04mT4xp2N8ok/wf5322Nv5hBUzFVy&#10;biYSFSuA4G4gWk2jrpwPRSHYFwSx6gu0axwtoL+O9YldmFm9AC+teQvDS36FDtNotAmO7Ur62/1p&#10;ZdMifM7700HRCS1pJpS21MacKoPPx7ZthPqw9WPBSzfeX00d9ka70v7sF66QnfYLa6Mp2dK+BCCC&#10;TQ5BeHJvZLAP/7rktxjz1Xh8XPExNsc389z28z5X8n5V0ZgGkCCUaAdxq9fC/qvcLdWkcZssykvh&#10;UREYfkb5PMrrUDL79uhOzK9aTHDJwlMf/xk3ZN+F6ycPQnpWBroWDbApq1YcY6p4rWlPraRrXzwA&#10;bbWSSlEjwQvPtTG8KGJoAGNj2l2zF13xxrXGc2N4cQDD69cWABwbKp/QXvlD7O8aD035t5vysy1K&#10;6LyUqN05Hvg7HTk+VP2605S+GFBwKx6f90e8v3kalgW+NnCppLOhfB6rLq1yCYq8kE7dEmj2feqB&#10;BEezRPlCDmCkKxWpZn8g5CRIL8mYNMIqShbB5QUE/cPhq+2AYN0lsG0AlAJAG5WodpCi6IRyPw6C&#10;F9oCRWX+nhzednjS2IY0el12pPHzf4EIXnRdBij+HxjECF5Q9QNXVNV3FN9zS6STtScAuy6kXb8M&#10;O6f8PL7m3StmrX7vir4p0//v/2/Bu1dc+Nm7l4wrfeeCQNXiFohtvBLR3VoqfDJiJLdozdGIClDY&#10;SApJ2VRSnZJYacy1CkkNV/d9gIb/APUeEGt03uSGTqIb/r8tDedJYDlouqiRaEOr1OsNURhec6L6&#10;x2wTKvPqq+CvbIdw/a10Iv5GgzSbsoVKigOQg1Qeg6aHlKQWpS+m+XvNeVM928CUd6FQc4KGjFqc&#10;r0eoxKnU+N/uWBlWhNbh7Q1T8MicZ9B32i3oPJUeV24fGlJ6SRQpIdVvUc6Jp5wk8iq/8ZggowRU&#10;PfamfayyKB9LBB+NE/aU73GgLswBZafQs7xULaPU35d3pvoqUpQd5tAT5t9pRThQ4bcO9AzTJl+P&#10;QTm34PEvnsH49e9iZuUXtoHe/lglPet6axu1RYiKXREXwYuOfopsv6bGoyG2TSgGVShGKGwQo6TI&#10;OpqPLfGd+LjyS0xY9SEemfUsbsi6B72yhqNDJo0SjVxbGqhWym+Z3tmMWkcqXdW7MM+S16dr1XVa&#10;CXm2jcFfqerDuOu1a6cxUBjeoi78fmcp7Tx6qIU90JmfuZ5e8E2Fd+Cvy17Dx7WfYVt8O71uepMR&#10;KuqAaITWmC6k7FfS5gr5gMZZ0RfF5XTf5WWqUJ+C53rFSqDH9iJWvwLxPbnwL30N5fn3YNdb3bFz&#10;5LUoG/FT1I2mjLvMcl0SSp4ddQbhxdsi4FwEx51PYT9V6X5tgJhaOu0TzBjUuNovWgItMPFWJB0K&#10;LJ4IbBIjteJJ370ItYSXqvFXmlQTqLTnUmCEez/Gv1E75lLsHN8S2z7si+2zHkHN2jcJ/fMR9+9i&#10;2/gpvPvaUZkGShCvCRfXDglUE+J3Jcswt24xXlv7AW6Z8wTS8m9E23wte6ZBLehm+U3qZ4oAdmA/&#10;VJFFVaNWVE1bXbSeTrAuFcioHysa4aZYZIx1v68j2LaZyf7Mo40VjQf+tqYGu+UPRLdJA5Ax9Rb8&#10;tvQpqyT9Rc18bI1vIZpW8j7Vs4/WIsixLugibvK/1Eo6waeANcr7qACDoIxwo1L3GuvBpB+ViXLs&#10;iu3ArN1zMGrFm3j002cxpPAuq5abntXP8sdsVR8BQteqFYc6KresXX4/wgv7diph1qKDPLrCexLq&#10;BrbJQdHT1BhWzssBeOE1K+ooUTsR8l25ge5sQ1d1W9Ee1btpJSAs5RiZ2demkZoLdgg4HVQ+4aOe&#10;6Eng+iXv8dh17+BTjscd8T0cn36OYTkoIYIL24j3W5nLDloUidZWGSoxIWAhxBBYkvy8Ab3aSm1I&#10;2EtQTyC5g3r1E46JkdQH9yPs60hwYZ/znY6oVX8/goaagFLt8l4s98VAI+VAS58fYnv+bgTmOyre&#10;+bptDlzKQzTwPUS0a7TgrfJohCuPJ8Qo1UOvfx+xih8Dmy+h/vg51k65fP3Mv51328gHvndUyvT/&#10;R/z7/uxxZ/aeO+7ML1ZOuzRR/uV5iOw4lUb6bDbWqYjVHsPGUXKQkoG0BE1r6L1qhSJedhKBy78L&#10;vDRKKD5wnuwUh4hbgtb4NQ4E1bsh6UfrTkao9mzUV18BX103hCOPUAlPovJazEG2m4Ow3sKkmu+W&#10;gbbkPD6WZ2kehUDGwMUl+Mljk0GzpDVKVbIO27AP83xLMfard3FP4SMYkHkzuubS48rtjjZ5VNRU&#10;QpZ8SiUjeDAIkUIiiEgp2WqZFLx4z/978OJE35VoyshyCZQYW0AlSDHlOKsPRaDE85tJ5TdDtWD6&#10;ok/uENxQcAd+PesJvLrsTcza/wU2RnagLFGBOl6nIlNhtk2Ayt+Ji7po1sU2NyTBWD0UFXeLsK1C&#10;BMGwz+CnnAZkA2Hok8pFeGvNZDw68w8YNOUmqwCcpsqjbCOFw+2cqICluAUiymnxrt/aRx5oSmTY&#10;FMmSkVPSor4jD1jwIvBJs6Ngpic6U6G3z+6G7pP74b5ZD2PCmvfxGZX3rvBeBKmANW2gaRDeWCvK&#10;pekDamLeb91/9gOiiuJuMn8GL+wfASV38pVkfD+hZzPHzJdIbM9FaOErKMu6FVvHd0DZmBaoGd8M&#10;NZq2sdU+ZyJGiYzVBomSsw1ctL2AS64lwIxrYq954OLJAXj5ryMvtqpo1LnwjTkfdeMv5DlcjNrx&#10;lxjIhLRk2yr/XoLImCtQOfpq7CBs7S2+DxWrRlORzuT1bGA7VBFaCKy8r0rGpI1nO0g0NmIEghB2&#10;hfbga/86fLQtH78ilHaedjP72lC0nznENlO8Ni+N96+bK1JIYLH8K44FFXTsKAOspOsZ3Wlw3VjQ&#10;fTajTWPcEHFgf2g2g0DAz7Uq0b3uYdNP6YSDPtnDMDTrTtxf/ATGLH8bn1Z8ga3JrcSWCppZ7a3E&#10;8SyHRKjJe6Z/VhKBxtkiDKl7bbk7cX4qGmB/dhV/lNu2KbwZ8/bPt60EfjPjMQzJvdP2SOqc089F&#10;XAr7o3Uuz4mA1lrL94u6OGBTFd1st1pKU6PtlDibmjbSyiOvQnDDOKa48evGqPeeXlO7KNpk8CIx&#10;yHOVttME5hwfaezjats2bKfrCDcaG5o20nRSGkGwW24/9JqWgVuL78ULK15BceUsrI9tJuDVktfp&#10;oLEtYgTURIRoR7G2IZyohEAkUUNYJcBwHMfptLlIJPu9EnitDQV7PurUPWzc5VSPmQSX3yPgG4xA&#10;fXPKhQj5T0SEell2yXIwaxy4GLzUHtDzh7UD/2bSAC8CF9lcXlfc7/Yg1H588apjEa3WXk6qT/Y9&#10;25MwWXkm4l9fgV3TL0t+PPq8+QXPn902ZfP/c/4VTjz72Lljz3xy7ujTd28qOg3RbRewES5FtPJk&#10;NtwJSPoJLL7vI+ETvGjaiJ2F8GJLidVp2JCwOTaF5g4BF8lhbsb/mnjnpPPUPKk6vqbENAj0GiEs&#10;yWvR+Vv2tjoMv+euR4R/pIXqQr6jEag7BbV1P4E/MBChyIschMU0VGso2neDfrRWTdBIqcqqtyxW&#10;Clped5Kvaa5cCXzyzjhy+R1NOdGI8Xk1Fd3m5G7M3vcFXp0/Br8segj9cgajQ3ZXtMvrSs/IzYO3&#10;L+iOduaJahdXJSS6wnbNKQqPO+igshbISBFRAZkC43edYvvH8KL3DIhoFLSBXRtVoZXhF7QU9Ecr&#10;eoEtaMxV1Kv5zM4mLWZ1RttZBCz+RnpOb3TN7IP+2TfinumP4ZWFY1G6dy42xLfSFFQZhASj9NDY&#10;LpYbQpCLsA1c4ToZBYraJUaIMYChUoxGEIgFUMf2q0oGsDW2DwvqVuLd1R/htzN/h4xpN9LgqfiY&#10;FDrPk8q5lfKEeJ4Kd9vKEypy7Q/lGTMHZmwPnrO8e/uMpiEUQhesEFysqi+/r3ZXiL3NjHTCUFe7&#10;xv65N+LB2b/Hm2s/wtK61dhvvqeuhUZZ1UR57grHJa1uie65phAUlZMoSZn+JyEnGGMbKLSeUI7U&#10;Xn5nC1CzCMnN2aj55I/YPeUG7JyYhv3jWqF6vPJNziWsEFzGnAXboHHUWTZ1Ex57LsIElvAYrQo6&#10;y1YHCWD8Eou+OGkcfflHos9oF2pNO/kIQ77xTVCfEj0O27LoKxAd+TN+viUqJ3ZBVcH98C8fiUhZ&#10;Ka9jNa9QO0TTI+c1BnjRfoKdomu8WhoqjQc/72sV1lStRMGGPDzzyfMYmnsf2mYNxjU02K1nZ6AF&#10;+2Dzws5oz/7WXiveCrWcmX1f94MAoukV9U+BuxKyBe22TFp9lqJkXd3vFvxusyK3HFo7qbfWlEnW&#10;9ejCfjMk5zb8pvh3GLf8PXxWsQhbwzssHy3Ac48SSiMx53TYtK/6Jg1zOBRFOBA20Lb7bWNddUqC&#10;VtNFEdUK/sam2FbMLfscE5a+gQeLH8GgLMJ2zkBcl8Xzy78enab3Q4cS7ZbOvkknQf1T0VW7BvbD&#10;9nmC6X6ENCWTa5lyClhSgKLEW8GbYF2PnRwY6xrfBuwpeNH0sk0x8zV9X327kxW4U6E7Vedl2xak&#10;EaLS+LvSDYR3jv1uub3RL3MAbi28Hc8t/hOyynKwMvYV9iT3E8AJI0ryCqrOjabPiOwURaNibDu3&#10;IpOAQ+dF91zgYmEqrUTSd4IcMxwvyUQVx8A66sXZBJcRCPrupLOYBl/9ZfD7ziS8HEt4UeRBupyi&#10;hN1G8OKV8DisHZCeT4n7zLeVw/3Wv04aX09c00YBzYRoRuAExCqPAcqPQlw12XwnAHvOQd3nl2DB&#10;+LNQ8Ndz5hW82KR1yuT/Z/0rHXFK15mvn7x4U8EFiK2/Ask9V5LcTgfqT0IycLRV3E36FZIS+dGI&#10;V5P21Eh1fJ5aQt0ABY07jl5r1PgHllMfRhp/7lA53Oe/jRzyGw3nVKd5UeWyHEXRUnB1AncdDlzc&#10;2vkDkRcHMMqHiaaIN0yA8dWdhfr69gSY39I2vYNEbAFH6lZKnUGKvGjN4cYMYPSc2jqV85AUuGg+&#10;mEf+n16m8nPz5XwV5fyNzaEdmL51Np7//GXcXHgbumQTWnJVhIrH/J7olN8NHfO6oW1OOtpRGbWd&#10;SWOs3ZLpdWrptAqttZGR9oCFYqFkM8CHSEoBSsFJWSqSo/l2T66brs0bJVpyrHA1le70AfTctNqp&#10;K5rOTsM1MzuiaWlHtCjtZAqvDc+rY0439MgdYPkDd2b/Cq8sGIlZ+z+2TRjLCR71kWpCi2q+EOao&#10;3OI08sp3UfJjNCVuPyQqQtEMoUaF/wL0dAOEvkq21jYqzQX1K/HOhkl4YObj6DP5BqRP6Yd0erEd&#10;ZRDomaoeiKa8BC22T0uJ9j9y0RYZNBk3F3LXFAPbQ0KDIaPhFfTTZ7SPi7YSuG4m230mveF8eqxT&#10;e1nezROfPYfsnTPwdWQzyuiBqiBZ2HYOTiUnC9QiLkHV4nLU6sqP4rv043nUY0KMGXN+P4lyKvTN&#10;QMWXCK1+B/tLfost7/TGrvHtUPnG1fBNuNwiKhFFWAQqI84kQJyBKJ/HxqmYHF8j0IT5uDG8KHoi&#10;sVVDAhjCjsSiL8ptSYkXjbEpJx59Y5sgwN/yjzsdvnGn8fHpCIw/3fJvIiOuQP1r1/K9bqiddBtC&#10;X76O5M4iIPAVr2wHx0AFr88HK5fPe6joWlTXanEXLaWtRkVwK2ZvLMJfp/8RN350K3pN1Yq7gWha&#10;1MciBG1UTbmoi/Wt62RQZ3RxRQoVbaGhdtN9fWjwZZDdvZXRdtMo6tduLCjHoxX7c2v25zY01B05&#10;nrrmZqB/1g34TeljGL3sDYLLAuzEXlQnqwkuAYILx3CI5x7Ukl/2UUVXFD0KErYDMeoE3V8aYEKN&#10;S9X3sWcqSljDsbwPGyPr8Vn15xi7fBweyHkIGR8NRfq0PjZFpAhhS4KZIkKWZF7C650hUd9016Ap&#10;Wp2n6ju5YowUQY03Xm3MCqolKYCRpNpA4q3EasW/0SwFLna0tu1t7WTF7dgm2gw2jU5Ru/xObOt0&#10;q+TbSavucvqgV1YGbsy9Bb/79HeYtPMjLI4twTa2ljbN0PQfuy/IJYgHJQ5gErzpAj4l7GtJtCpR&#10;xwl2ttJMiYK2TIv9Qfm5Wq2X7V5n3gAA//RJREFU2EchuEenUtc+BX9NfzqMzeCvPxuB+uMQpD6O&#10;+BQll56XPld03wGM5WFKGun+gx6nbJXsgFs+3fi1fyDeb3wbsb/z35DD/VZK4hRFYDSLIbsbCxxF&#10;Z/p4XjulghCz/xjEyo8nzJyO2MYmqJx9GVa+/5PE7FfPySp65dyfpcz9f9a/WaNPPaf09ZNf215y&#10;dUV05bUIr7+IDXGGzZsFqxRp0NSRjDwNfvUPCS+KQhyFWC1f1xKtVLRCN/hw8OIBwEEd4VDR+39P&#10;Dvf5byOHfNclGCta9CPe8CNT8CJRREnRFw4C69Du/OPsTBIPagxsNKVE6o35jkK49mQEaq6Gv+5G&#10;xMMv0EgVE05WctDtpRJT2FNJaT4aI+KI4IVG2Q1WeRshDmgHL1ZtloovQkumfBnl+vlo4FQAbX1g&#10;I7I25uDJT/6AoYW3oGdOBrqrvHkOlUyuNm6k8s2jkqFy0woLrTRqKmV4SO6GgYuMsQcv3mt87lYU&#10;OTEDTUXoeWgSwYvzbrvZ0X2H3jChQEalOQ1501md0XRmmou+SIo6oWVuJyq/bjzH3ugxrR/6Tx6G&#10;u/N/hZcXvobiXcXYHN5IhaftBLT7rivyJUNvG7cRTCJUhFq9oSklAQz/x7bl/yi0HQjxhVpqynK2&#10;9TYquy9qlmLimo/wyJw/YmjOXeiROQgdM/ugc+EApJcMQXsq37al/WnAeqMFr6E5QUb5LgqFm2dL&#10;UTuqDRqUfgpq5L2rXSyaw/ZoNSMdrUppSAvZLjm9aIgyMDz/Ljy/8FUU7p6F9dGtUPExFaqTMSOW&#10;2r0WuGjaSHkeEk0p0hyaCVdajFaiRanktYOyrVKLl9GL3cguNQe+FaNQXvxL7Hq3N8rfbI2qCT9D&#10;zZgLDSwMQlLbCERHnY74GE0nnUUIIcQYpCjvRYm8B+BFkRsTQolWKDWGl6iOjeDFP+4CCiFnPIFo&#10;7OkIjjmN33Wi3aRrtSx6VEdUvn8L6mf+BYn1BUDNKnbmnbxp5YQXVw8lFnVRSbt2dvYI2yfMXlAV&#10;24GFOz/GiDkv4ldT78HQzOHolT2Axr0v+5KDk3ZsdwF0q4LObHcBe3e0Z/9zxlv3S/Ddh2DSm/2f&#10;oCqDTAhob1MqvIeE1/bK2+LjTnxNOUydee+0yeKAvJtx/8yHMe7rN/BF7ZfYqgRzApdfUxu8X7bU&#10;N0ADHOIYpq0VZCesbLK7aRq/mipSWXtNEvl4TXWoQIWKLAa/RsmeYoxeOQq/mf4gBr8/FL0m90d6&#10;ngPl5gQpjaHmJV3RjNfkRUTUNw2seV2ClfaFTgxcKG4Mu/5qbUAAcvVsKKnXG4tqwyjhvjk/qxwv&#10;93eutyiVRR75Ga040g72nQq6U7oirbgL0kpUALKPVSbukZmBG/JvxVOfPo33N32ABf752IwthPUq&#10;oovKHvCWywkLJmhc2S4hF4GxvYzU19mWVkU34caC9KFNnRNuEmGOAkqSehGJjYhHigiLr1HP3o1A&#10;dSdXKLT+VMrRBJfvQxsQml6WAy2jTp0tsSKqnqR0eePnzh44O6BpmAOvHU7c5/T4oN+hfMNONZZv&#10;/M63lMP9VkqUn6mjzXDIXvmPpTN9LCKWh3o8kuUnk/nOQHL/BQitvBjrMi/DkolNPp8/5uzhM0Ze&#10;+h+V73LQv5JRJ7Vf9dHZs6tmXhuLLL8Y8Z30qPafiFD1UaTcI6yBBC8Cl3iFbrYiL0ewQ9GYKydE&#10;HYg31+tAXodoHL34xo1qLHr/78nhPv/fkIPhxYlNH3nw4gFMDc83dQ0evLg8mNT1WCfSfONxCNdc&#10;BH91Or2ye2l8xlFRz+DAU3b8fj6vptGq51FJagonC140UAkvMQ9eHNholYJWW8gJUTnx+nCAijNA&#10;81eJlbXL8d7qd/HE3N/jhpzb0WfqQHTP6kNvsSe6UBSNaZtHg1rYA81ofJtR2bWm9yZ4kVK30LLA&#10;5VvAixS7jPbB8OJetzyblDfnPDgqwdIepnhbzOpuZdWbl6RTGabTULgEQCnDdHrD3Qr6oPu0ARiQ&#10;dRPunf4b/G3xCHxS/jl2JnagRvUgYpU034KXECIhGjkCjPJhVPuFr5pjJnixfAK1o16jN1wXUaGv&#10;IEHBhx0EmI/LF+Otr6bisVl/xKCptyHtgz5IzxqAniXDoV2yTYFTScsrF7xoFYUt/6RHK3jR5pfa&#10;YVv5BjadREVv1y7lTw9fj9vpdRqalipmRqOaVjrI9svpkT0Yd8/8LV5ZPgYfV8/HtjivLVHJc1cC&#10;I1V7TEAiMNOUQgpgbIqBQKspRV6foExLx/0xrbxgHxG6xdiX6lchuWc6/ItexO5pt2LPG2nYP6EZ&#10;ykZdagCj7QFCBJXwiNMQHX0KweUMAghhhgASIahoKbPVYhnrquHq8140xRPBiyXdWkE71XZx8CLA&#10;qRf0KPJCIAqPJiClojl1o89G5ZirUDaxPfZMugFVc/6M2Lp8oHINoWs/x4JW2tXzWrWyRMtj3fJi&#10;GbAA+7+mVPZjD5bVLcEHq97FQ/kPYtjUYeiTOxDd2Ka6JyoLYNCsqVHPOBtEp/qrGWc9Vt9WJIMA&#10;U9oP15X2sarU7XV/+Z5yRay8fv716FLUl7/f1+q49Mu8Eb8seQyvLRuPOfs/xU6ej/JTfKrbY3Ex&#10;ggrHZMKqDQqeNQVC46tCJFFN+bJP8n3tJq8cN+1vVkNY24fd2JxYh48rZ+P15a/h1zMfwJDMoegz&#10;hf0xq7/tOaT+07JU064cQ6Xd0EzTvkqQlaTgRdBl+S3so5Zv1nCt7ui1Q2PxgLth3LPfK8H3Ov6O&#10;cldckjrBhQBj+UGpiI3auL3GufZ1yutiWy90599Pz+2HTgSugZk34eFZj+Hdte9hSWgJtie2YH+y&#10;DHWaEiR9a4lzmASjncBjEcILwUXdW/CSZLtJD8YUhVT0MSW2AkmiHMAYnb74Ln72c0TD4wgvjyBc&#10;34d26Be0NQTq+hNpi46k80h9nNLNptsJE43h5Ru2o+G53veARPky3xZeUquNvN/5r+Qbv/Mt5XC/&#10;lRLlYeozoJ1K1hyJpP8YwsvRbisfVY3ffzKw9wJgB8fj3Muw4v2rVi17++Lb33rs1BNSZv4/89/c&#10;MSddMH/s+ZO2T702Uvvx2YhvPxuxslMRrj7WcjzigeN4k48BqtloVTLwvOmEGq0tVx6IdaRU5/Hg&#10;xRl/lzsi+caNaiyHuVkNcrjP/zfEJTu5zuhFWRqiLdaRHcQkrIOnvuPlxKRE4OIlIGsPpGjNGQho&#10;3yMNsNjjNEdvUNl9TGO0iYNxH+KqvErvUuZWnociCx682NQRFbn+k29u5UEUUaACCKikPgd2iEp/&#10;T3w7FtV9iffXf4gnZj+N4dNuRh+CQNfM7gYvXYv7Io2AoKqaFlWY7qZEBBgKkx9QYFRqDR7bIfCi&#10;iII8Vxp1CzGnFKfEIhOWHMj3qODcVJKSIruawpXibTlLqzu623uqq9Ke31cCoPZcaU/RVJdqZ1yf&#10;PxQDcm/GfTMexvgVb2N+1QJe3y5UJ8vZdn5quSCiQRoNeedsLy3akQlR9IWtZ22o9+x9wp32hlGl&#10;4gDbiuYGG8O78AU9/rfWTcJjc59BxpQb0VPLqHMJGIU0XmwjhcDt2mjcWs/qZ3k716mWCw2aTQ/R&#10;WFr1YE0vSJGrfWRAqdhVd8Mq9vIaWxR1Rkt5qKUD0WkWf58Kvm/uTfj1nCcxfvV7vLYl2JvYa7tl&#10;18Zq4I/W8Z7yvrIPCLyU45MQtCjzRUpdK3AEsAQ1Hz8TpJK3zBh+Nx7dwRcXI0Fvt3r2Uyj/KAN7&#10;J7TFvtE/QfW4yxGYcCmi4y9AfMw5SIw5jXIGYiO1EkkQchGCoy6wrQR8BjoOdixxV8uqU9IYXuIj&#10;HbxoB2kPXpTzElBeDSEpPo7P+bmaEedj73hC1NQBqP7kDwivn0ZwWc6OXEGDFUYsGuT1BmjUVYzP&#10;rSzRkmE/X6sjHOwnnC8LfoUP10/FU3Ofw025qi47AJ1ztfuzWyFjS38JLW0VUUzBs8QZar53SN+2&#10;CtOlym/h5+x9GXwZ/v7sj/2sqGI3HntmZWBQzs24f/YjGPXVO5hd+QX7zxZUJTRVpPNURhIRU6ui&#10;aHzjHKBxRVnU9wxeOK69/ZeickCi0NYgtcl6y3HZntyCTys/xsSvJ+CBkt/wbw1Dr5wB6EG5Pn8A&#10;0vMIWexXLWYQWjSWZirqolwUCSFG/Y/XoqkwTXnZCiOOQ12LE14fRcm6AjSb9tRzHQkrVnnYE/bv&#10;trxm1cfRqkHpBgcu7OeWI+fGrgcwrQvpEPF3upX2t1V1Xab0R+/JQ/HrWY/grQ0ctzXzCHnb6Jop&#10;4kJw4fVHIspNS9L5UlQtznbjcNZ0r6bTNDWecjxsDLOtHLw4Hagq5BaZoyOTSCzn72QiGHiaenUo&#10;ArWtCC/nIVx7ImI1x1PkOKfgRfDBx27KyKv10sh2yGHV1JDZH+p1c2A9O/Bt4EX1zBrDCz/b2Db9&#10;PfnG73xLOdxvpUTOs5ZLQztF2xY3hJbAkQj5f2izI8nKU5HccQHql1+K9VMvjy1//7K8VR/+BxSl&#10;+6/+LXjzjDPnjz7v5UUTLqzZlXUy4huaIFF2JmIBkm7oBBLeCbzJxxFcjrAdl3XTo7Xfs9Cd60QS&#10;Na4jYEuiksH3QEA3oPFNauhAnjR+739GGkd9nByAqUQqkmLC84zy81pZZZCSel3n33g3UkGOEsTi&#10;yua2z7ANfMciUN2Ex2sQCg+lUnuKg+99Kr15HJDrOTAr5arRq9a0B0czFXpSVVip1AUvtsdJMmHg&#10;ImixJEaOepti0LRTXFkdZTTwW7Gw9gtMWDke9xf/GgOyhloVzvbZhIKSAeg2iwqf0KI6FW2V9EfD&#10;3JLKx1YeKaRMRW55AVT6ranslA9zINqSMhBSejIWFCWnWpiax8aQ40VlLG9AougMvURbtZEKW1vS&#10;IL/Tmoa9Vb6iQt2tFkenfCpRerud84agL43G3UUPYdTXE/GZ7wv6utvpve1ne9Sy7Xjt9MptVQ7b&#10;RXVS1D4xtqEZe7ZZ0hSeyyWKUkI0NPVEHJXC01Lbz+uW4u31mXiYBnHgtNtsd+iONIgCk44Klxd3&#10;tihR6xIp6dRqJC035TXq+uSVWsRpBr/DtlEbWjul2qcdH7fO745m2V0IagQfevqq8tsui558we14&#10;ZM6zmLpmGjb6VvOMylHD+1gbqzNM1XoVVd61HBcZR10P77fC5a5cuq43aauWQgSYYEKF7KpoBLZS&#10;QX2K0No3UMs+sPvdXtg9rgXKx1wF38SrEJl4GRITL0BiLMfuiDMBwkt8xNmEDVXgPRfRkedbcTuv&#10;4m5ISbhjCSfjz0H9hCYGNKqcGxmtqrwX8ui2HQiMbgKfcl0IL0ECS0J7LY26BFWvXom9I5ui7N0+&#10;qJ/zGCLrP6BxWMzz1FRRvUGZ9niKxTV9qqiLlr66TSt9MnvJvVgXWodpWwvw+CfPY1jBfehJ+Gub&#10;k0HPn+2eL1iUkdaUh+tTVuae7e1FIxyUKGrmImdaDaZoWXP2dYNSKy/Ax8W8V9YveyAt93p0n9oH&#10;AzKH46G5j2P02gmYS3DZmlByLo1xrN6AhAPQDC9vGm8UxyThUtCpe6L7FmWfS3Cs2i7pHOMRvq7K&#10;uQLx3ckdWOpfiLdXv4mHZjyC/vxbndk3OmRr+oXjlGCm/Ckbf8pLY1/TWLXaQzryXK1oIq/Fmw5z&#10;0Rf1U/ZFTzQmeZQYzPF7DupSECOxvu0+p79nTo0AT+OX47W1kp8JUO0JMZY/xM/Imek0PQM9ZgxF&#10;9+xB6D95OH6Z/xDGrBiLL+vmYWtsE7R1g6bIwgQPJTIr8mS6jEdFTVVlWFFEgxiDFoki0AQZHjWd&#10;KnEFKZUoU029qMrLMxALvoxQ/Q0EllYIVrHf1vyYjqWMNnW7LRo5mkc61HXHUNzUf8PRpvgP1vvu&#10;NYke6zXvOX+PzyWeU9pYvPcOtleefXGOrdkJD25S4q2+bSze39N7f08O/U5jkU3SVgCwmjZaMKOc&#10;lyNt1VV9UJtSHg9sPAt1H1+E9dOuDH/1weXvrfnowgtSJv4/+9+XIy/suGDkKZkr3zwlFFx2DsLb&#10;zkDEdyq9p9MQrDsR0WoCTCU7i8JWvIkx3tyEP9UZCCyoFxXyphvJKjLzj+BF4nWGAx3if1S8jpeS&#10;xvOV6kQWcWnUAQ1QNHVk1+cNBomX3HtUCmx4zQH+htbak3oDNSciWHsRfL6OCEfupOJ7jaAyg4p6&#10;JQ3TXjO2LvLCQcrHJEEaKj8HtYxzQlPmltOhsiDyWjTI+SF6rvWIhiupCKpQRx91W3wDZu4pxkuL&#10;X8JdM+4jAAxGh496oH1mD3Qu6AvtItuuQIChsHlv86xU56U1PTkHHAIQ58lJ+Ru8KFfG4MV5bo0N&#10;tMBFR/PwqMwOhhcqVoW8U8q2jQw9AUaem5KHvd8TLFiSq5Z65vEzhVTgykGhF9ov92b8es7jeGPd&#10;e1gSWIy98W1UhVWIxrRXTIRtpCWUbI/UdIr2vFG9DIMXRbMIL5Y/IniJ0punkaePb4mDm+O7MK9u&#10;OcZ+/QF+Wfwo+kwdig7TCCWZnXkunaiwBS5dqKS7ogOvw5IgCVe6XqfY3VHtoWvXYx09kOvI9uvA&#10;drR2MoPK9s6l0ZnGe0GwvCHvfrw073V8vGc2tgc32K7I9UmeHyFFW0eokqwiLHxEpc9rYX9w+z1R&#10;5bMv0HTCF0vAR0MQ4PVplUYyofyXVcC+6QgteB57M2/Bjolp2DPmWlSM+Slqxl4G/7iLLDISef1M&#10;JF8/G/GR5xBUlMPi9jgStHhiYKI8mHECGIGMK/Wvmi/uM+e6qrwUrTKq52u+UdpP6UrUj/gF9o1q&#10;jb1v9ERFwf2IfT0GiYrZNPBrabD28HzrDdME527ST/dMVXz8fKRyfqoovQmzK+bixaVjcFPhA+iZ&#10;cxPSioayT2aglZbis+94EQWrLK22V7+VENA9gGln4CLYVnI1P8vPNyOQNiP8tOZ4UF0SRdLUXzvw&#10;d3vl9ceAqYNxd/59eG3pCMysKsW66HqOMKVZVxNOlJvDe6Jlu0oejXD0RhUV01SmE4GLChBqrMpg&#10;a8m7n9ep+yxwWR5cgWlbtFfRsxg2VblqA62om1bqtS1QzSZeT2rs2TgkpDReFehg5EB/a6jlwmv0&#10;YMVEjklKvIiUxAGM678mNo4dvHhFK72VhN5UnFt2Tthhv76O59o+uy+65gxCn+wbcDfvzytf/o36&#10;Zzq2xNZxlO7jWKuzabKIoogxFym1ej3UcwI82+eJjwU1B8BF0UYBunLB/HRIlBMocKHTQnhEfDG7&#10;yvtUkY8hVNcFodrLEK4+2aZFpK+tUFvDitdjEa85hvqa7ylibnpcgOABihPZgsa6/1C78PdE33Ul&#10;M/Sb33S2G9uOQ23YoSDigYuk8ev/jOhcLPKi2Y/qoxHhdduUke8IBLXyqPoUBFadjV1FF2Bz1k9W&#10;bphy1T3A976fMu//2f90oUtHnzj4y9dPWl028wyENzRBrPYsBEOnot5/CnzlxyFacQz1D405b6bg&#10;xauHElf0hQ1sxJqCF+WF6HVrfK9T2PPUa0arXqc4+Eb9T4gt4bYwn85Nf7ux8G9qGslEf19JyHqN&#10;dF9zFDvI0RRtzqg9jjRl5ijf27XUg5dY8Hv0EI5EsOZk+JVQ5u+FWOgpDsSpNMALqLB3EFJUBluD&#10;V9MdKkKmvY5oqBSOplE2b0UKkE9iSlxT4gsVZSJEeAnVUZH6zCQLYDbQeJXsL8KLy17BHTPuRe+p&#10;A9EjOwPdCzLQgR5lmzx5Tr3RnCDRVFMbVqxLIWEp/lTomcre6kRQGQosTDkKNqjgGis87/mh8CJR&#10;5EV7xSiiY1EdU6BUhOYhU/HyO+1Tv6HvS1G3098v1TQNXyvoZ+X8Mwpuwa9LH8Obq9/CCt8Smo/d&#10;qIsrdCxjTc9MkQgzEvTgLBRNoxGj4qM3r9UKilpEozSSfF1KNMw21nJzJTtvi+/HrP3z8cL8kbZp&#10;ZJ/C4ehanIHrVCuE8NK2tDPbpAsNgqqLStm7nIBWVN6q4uoZRtvkjobSPGFeq7UFr7ED26zrzAx0&#10;kjHl89Y0SG0FkflD0CvnZtxT9CBGLh6FL8o+xY7EblQl/AYjoRgVOu8zGSUFL4IWKnHeZxdxihu8&#10;1NNu+mIqN59EUMATq2Gf2MIxtgThtW+hYu6T2P3hIOwa3x5lY5ujZsLVqJ9wBaGDnuqIc5AY4arv&#10;2nSQ4GXkhXzOMW2RGEIN33MJuecTYC4goFxi00oqfqf3VPhOu0dr1ZJ/9Fnwaz+jsT9B3ehrUT66&#10;HbaP74P9mfejdslIJMtL2WVXs+13oTauSFMt7wDBUoApiCG4aAsN148VmdiJzwPzMHrtRNw79zH0&#10;Zj/omD+I7Z7Bvss+wn4jWOnAvqz6OiqV34r9r+UM3puS/mhllXaVM9KHkJ0qQEhQsWk/frcFv9uM&#10;96QFv9dafZD3SvtV9SgciIypg3D7tNvw/Md/QemuEoLuOva7vQYegWQtz5P9ihAZC4foPPAaVGhN&#10;/U73gNdj8GL9UOM1bpEGH6+xgr1uO69raXAZPto4GU/O+QPuyL8X/bKHIT2/v40lm55VNM8bYzwv&#10;G18UL2KiKTAt0/eOGkNuLLrPClQ03kzYHx2EuMeuBEBv/h2trNKRfVN9me2kiJVNGfGxB+f6ji2p&#10;5rjVFK+tJmRbauftTpnK4xqCGwvvxZ8+exFFWwuxKbCa/XgPwaWW99Ll60U4/jRtZkn2hJQgx6Gf&#10;bUh8QVRjmGLAYvrPwYtKU8b4Gyba04v9BollHBB5SAaep9N8IyL1V9NAn4qoogy0E3HZGEEK9XNC&#10;0KJiqVZzzIMXZ4ucnXHipTG4ZdTeY9oGE/e6Z4fctgK0a76U0DFVYrAkan9fDq0iO7IX/Hvec9kO&#10;s2EH5NvCi5de4ckBm/hNMbtDeyXbpOsOsg0iPuW9HMUjgaacDsjKK7Em89ydc8ef92TOX/5DtgL4&#10;tv8Wjzy5zZfjTpu/acoZKJ9/Om8uvbDQGai03JcfI1Z9nO13pBuoeUdtxe22I3cdxzqP3Rg2shUQ&#10;OgRePEndPO+zBz//n5HG4bgDHTclNnfoCTucdh6t4vcUkhO4aN28Cv+oBHU1RfBSz2tnR9XUUsz/&#10;fcQJLvHQ99h5foQw3w/W0BBUt0ao+m4kgqMJKTNpgjaZV5E0T01THQEqQhoqTQvJIyGnqLaHxCX1&#10;8gW+nqTiRCjANyNICnJo1KL8nbrkXmzFOpRUlOCFxS/i9vy70SdzqO2H0sHK2feylRbNZl6PpqWE&#10;l5lUbFpiSgXVnq+3K+zPz7hQuzw51T8xJUqxyAKVp5tacqL8Ae1Ca+/xuTs6MY9R3pwn8o4JKQIi&#10;T/m6MLcAwP0Nfad5YTe0krLme2laopqjOimP4q3V72AJDfPu2E6EklRugj4adkVg+MDqP8QMVDTd&#10;JiNvgemUYnRtp0iWllILYmroCW8I70Lu1tn445ev4rbZD6JnwVB0zJNXS6ArSud5p9OA0EBodYo2&#10;6ZtOozjD5Qa0L3Th/XaFMpKqD6L8ALc6o1lBV7vedH5PCcltC7pZ3Z2OfNypWJGlQcjIugEPlP4W&#10;b371Fhb7V2FXshoy3wHVq1EOAKGEd57nzX4R8SFJ0So07fcU5nXUE27qeQzQUAbYN4LWb1TAbhMS&#10;lTPhXzUOZUW/wq63emHv+LaondgM9eN+gvCYS23aJ05g0W7UIUVTRl2E6AgPXs4myJxtkRXltdgm&#10;iwIX269I8KJIDT9DYFERvIgSdMecBR9/q3b0Vdg/sgV2TyS4THsQgfljEd03m+e0ziIudYlKSj1q&#10;Y/U8KiomAxbiNdfz/DVdVEVM2IHloRV4b9cHeODTR9E37wbbPbkd21ubaioXycFLb4MXVTdWFLAV&#10;+4+SrJuxzZvzHgli2ghsKFZE0IMX3istl25Oacn7IePdoag/OuT0x/U0xrfl3IPnP/srCrcWYWN4&#10;A6qJLtqryJ+oJpTY7lq8Nzz3lFEWHKtek9aFCV5iivbRufDghShD8KnjVe3F8uBKTN42DU/MeRpD&#10;p96M/tMGoyf/bsd8jRFN0XCMCDLYd2wndI0DjY2U2JjRMfW6rQLSWFOkxMaiA2iDFpMD0U+3W7rA&#10;xElLwnfr6f3YboLyfvwtthnbohUBRqvtBONWR0aRl+ldqB80hdqNY7c7HaG+6J41EMOn34Nnl7+C&#10;nD3TsT60luBSZu2kbQ6UeOvyV+hwSfg4pilP6jrl/ijhnM9SUTe1qSAmytc4jjW+CS5R/lacOg3J&#10;1dSTM9j9x9CW3EtoSePxfIKBIEX6nDZC0FB/DB9rz7kTTBK1qrJLmOF7tpBCQvsiHa/CdVa8TtV3&#10;qeNdrsiR7miPJS5yYvaMEvUfYaIS/JZLQj2vY1jv0Ul1xVpdhP7vwwttSsoGedIYXjRDYa/xHCVa&#10;IOKJIM2Efy8p+8nfs/Pj57VUWr+vKbMYwc3Pa4/6TiBY8VhxFKJbz8euT6/AnIkXLM166eL0lEn/&#10;v/Nv0Wsn/3ThuFOmfT76lMSWfGUvX8SOdAqqq45CLHgiKVhJqqkbZg3MG8BGlXhRGEeXvIG6wepE&#10;uoFq+EMldWP/FdJwHoe8lqiR/MDyeGJVBDF29EQVr6uanZwQI8K3ssyp1VYJH48+kr7CdEF+z8/v&#10;sEPF64/nYKMxqLoagfJ+hJnHORDfoTGaz4Gp7dxrOEhV/0VGVxEFeSEu7OytQHHhVIrei3DQS6QU&#10;lPBGg6YaIapMqVyBzbENKNiVj+c++TNu1L4omcOQlq1t/nubV9pMBpbQYgl5qeJynajwO1GJX5cn&#10;JUmlT0VmqzOo/J0X5sSSWRuJXpPy9KBFsHM4kfK1ML8p4lSYu0EU2ickFHa36SWrS0Mvrz1hqxvB&#10;azA97wdKH8UbX7+HRXXLaE7202DXUMkp/0AFI1RjI8Qm0eJpecGptko9diKASVAJ6uOqWptEOT3A&#10;9fG9KCj7FE8v+huGFN2DHgWD0Cmf52RRJ54Hr6k1vf2WpYPQYkYG28uVX1fCqFaEWLIjr08GQhEt&#10;WwlCI6SQfRpfTycMdSG8dM7vRo9VpdXlufZDeibBLPcm/Gbu7/HetmysCm+i6SaAhmsRJJjGYoIX&#10;9QEq91QeFAmNil5m0hbZG7REqPD1Oa3QSRDJVMkZNP6JPcXwL3wRezK1+qgrqsa2QP3IqxAadTmB&#10;4zLCxyW2jNl2pB51CaKvX4TECOXDSAgnowQw5xF2LkaQ4OKmjc5HZMy5iI8525ZbC1piY/l43IX8&#10;nUtRMeoabBvVAfum3QXfF6OBHQSX0DoaqH2Ek2r4Yj6EeD1KolZEQpGzcDQEX5jgwntZzjv7dWIt&#10;Mvfk48nFz7B9hqPDNLZXgWqe0MCz/ZSU2pb3QH3T9R32O7azDHJz9tmmM/rzPmTwXrnkU90brRJT&#10;vovLA1F/Zb/WiqOZAwhAg2zn4/RJA3FT/r348xcvYvqumfjavwb742VWjyUC1ShRJE/OBduZkiQA&#10;KznXpvks4sL+x6P6XJTXFwmzz/Eag4SdfbyulaE1yNyaiyc/fgbDsm5Fzyn9CQDsBxyTnXReRQRe&#10;bQxKYLAclFRURcCi6/TyWhQlUl7aoeNRy5tddCUFL8o3O0hcGzWW69hWAhiDGIJ5y+L+fJ19ne8p&#10;QuOmqpTz0gUdS7uiAwGmI88pPbsPBtKpePzLZzClrACrExuxP1mOungNtLGk9sy3MSinQVO77MtK&#10;zrU9qqz/8nW+L2hB3CXiu1w117+1DUacfTme3Mff2MD3P+Xn3uEYfwrByuspVxEQaH+Uc0g7Aupc&#10;SdJHcFERtvofUwgwtkXAkXxNcCO74vS8q99CCJBQv6s0Rlx6vEbRdDqjmnayWl983VIBfkA4+T7B&#10;hUdKhBL2fb9BDGho7xy8KGXCAYYnhzrg/zDyonOleM/jdbQ9qSCA7Q7d6LdtQ2Tv71iupezu0TyH&#10;Yyzykqg/iXbrBMR2nIjqpU3w5XtnYeoLly+a+tfLOqRM+v+dfzNGfu+oz0eedN/nI0/etrOQSnDl&#10;ucD+U3njfgwfjbpCdAhox2lCDI29V1jHgxcHMLphLqph9Ksb6AFLYznkBv+/FAOVxsK/r2jRgU7z&#10;PUIZOynFOlCKrHU08ToUO09M4GLwwtcJMLbrdi0HVf2ZhJ/LEK5sw441DCHfkxzUH1CxL+BA3U6p&#10;5GD1O69NA74hhCpwcSLD7AAm5rLzZeAi9NJpiKUwNVccpLdSEd+Dr+pXIHdzNv74+fO4Me9udJk6&#10;AO2odNrMGECv0yX9KdG0eX6aJc96e/S0y1Pkpa/Bi8BFtR+0fNIr2OYpSk/03IMXD1QkFuq26IqT&#10;xtAiOHJCQOLvm4EhvGjptPafUbGxNvmd0SaHClOVeHMIMIV34LF5f8Lb66fg68h6Grr9NCqqxEnD&#10;bonO9IAjMuCaWxe8UAmacXeGRcmUCl0ropGIRhCMRKGl1hVUlKtj25BbPhtPLXwZw4vvQdcpGeic&#10;0wddp2fQuFGZE+qas91alg5AGxq8dlrBxXZKV6IxvXpBmQyENsFUVKvlrN5sZ5VKp6JXUa+CLgQY&#10;GoDCbjYV0JrGuLWSM7MHol/+7QSnV1C8fza2xbajNl6J+kCty2/iHXewSnChkU/yvDVtqGJ1WiIu&#10;Fa/rtGtWtIntoStKxrZSeS9FbOsU1Hz6B+yfPAzlY9vCP/JqBMdchfDoKxAaSXAhtPhHX0x4uRSx&#10;kZciOeI8JF938BIdochKE0QJLSEDGB3PQ0RQM+p0t9w6Vb3XP/JiVI9yS6J3fTAIVR8/i8D6bCSq&#10;l/O8t7Ivs5Xj9Rbx0rkalLOPC7ojvK4A+24Nr2hzYgfm1H+OPy19FUOKb0eHSexz09g32S9Vdr4T&#10;Ybazigtq12f2HwGMTddZ9EHRsX68B4RziuBFxQbVL5Wr4VU/1tSL5ZDIeJcMJBgNQddpgzFk6h34&#10;47y/Im8bjXFwLfbG96M24fbZEpAoiqeVUIJlM7T2OqFZjxRNsLIGisCon1HYJ300zJUE0o10UAp2&#10;l9rvD8u+Az0zh6Bzbj+ksR9ozHXkWBS82JYGHAfelKoDM5d4rCmwNnIoTBQ1EWA4gDGIYf9rDC+H&#10;BRh9zoTwwj5rv0FR9MXAhf29ZckAgl0G20bRGZVY6M7+2oUAqI1Lu6EbgX148S147LMn8c6m9zA/&#10;tBg7sAfViTr4teTfIJoQYrqK7ebBC0VToVRbfJ/P2Rcsxy+uynPszRZ9cfCiqGmCKJ+wPeEWc3xP&#10;40f/bPvF+StaEF7OI2wcRwggmFghUTqNfkVYCB31x1HnelNGNOSmmz17wseNIiJ6L0p9HyXExOpU&#10;m+wY911KQxRdtiBlu+SMWiFSOaXaI4hiMCO4ITx4EuNrHnw4e0fROaTkH8GLJ3HaTomzPZ4d+oGz&#10;PzxvA5WUyPbE6pV36Z7H+DwsW1x3OrD3FITXXICaBZdjwbtXYurzl3+Z+eLl7VIm/f/Wvy/HXthx&#10;ydtXfLZ28hWo+eQMJLeeTiXFBqpWZvcx7Agy7I42E2xwS4QStDSCF7fyKAUv7Dw2B9no5jbIITf5&#10;f1IO7SgHPz/QYZ2wI7GDahVSTNEkP69NW47bPOiBVUphXk+Ix6g+F+DvKPeFHSnJQZGoPRGRair7&#10;6isQqG4LX91whIJ/4SDO5jBXifQyDmzCCxW7VYxVpAD09DSVRChx8CKjTKHS1/SHKQUaMhUz0xJb&#10;W1qY9MEXLUdFYjtW0oBN2jQFj37yNAZm30xvXzvSDkLLAio3Kv12JVT+BJfWWvVT0IOKnB5qUWpj&#10;N4qqzbq6DxJNjbj6EqruqeiNllx78NIYXCSe8vVE2/Z74OIgRpvGeYqYhqXQbbvfTiuSCDBSlu3p&#10;fXagZ9o5JwM9sobhlhm/wVOf0TPeOwcbQ5tQR28vQqVp0ZeYFCV9PhpCbSkgL0/GMkhF6NOKHLaf&#10;QvhSmklt4hjmZ8MJ1BMW99F0Lo9vxIfb8/DwJ89iSM7t6J0zGD3zB1gRu1Z5fdG8SPDSH21nD6Ix&#10;JHgQXNLzrqdCvx7taSBlHJrP7IWmhJfmFHmtMkRWkZTKP53SQYZA7agVXyWD2BaD0SlnKG4teQjj&#10;vnoTy2oW0dTt5/3z2f5N1PuIClhCvL4wFToBTSXmtWSeKp+GQnCj5Rq8fMKZcoE4sBDV9FFsE1D9&#10;MYJfjUFV0X2oeKMrqv92LXwjfoLgSPbBEZcSZC5HYMxlCCryQpjBiPMp56aSec9y+S9jLrToi3Jd&#10;wqPPIeicjsjI01yhu7EEl1HnoOy1y7F7VDPs+6AvKniPImveQrzic0SCG9lnd/F+lCNAQ67pT1tV&#10;xz5rq3B0PbpHvC9lyRosrl2FCes/xJ2lD6Fb7mC0y6TxLuiFDjS2gpcuNPZd8/sbwGgfH/UdQbW3&#10;23fb6YoqZqApwaW5+hUNsKYi3eobJfUSHmdo+rIHmrNvtSjoi07ZgzEg9zY8XPp7vL9+ElZFVnMk&#10;lhEDlakiQFHEQFEita+mOhzImEORghf9v6aOBDmaDlGl2Eg8RINei63x3fikejH+tmQCbsv7jW0Q&#10;mqay/+zXrTWNWtTdwXqxKlR3J7gItDiGUsDvoi1OWglcUhEYe53jzIt4atq2cWKvxEoaHAZeNF4t&#10;H42/aWOcvyVwaUWYa05Yby5nhb/d3MCF4zG3G1QNuzuBvX/eYDz08SN4d9M7mO/7HFuxibhcSXAJ&#10;cLxp2oz9VHBHEcTwifVPUh3YVOyvPPCoui6kcb4Q4lEAwz6uaAzbUPlqieReyip+vRTRwCg6fPfD&#10;V9ET/qorEKk9g/qUxpm2RtuyyEGMq8q7X5EXVZU9BrEawkiNHEvnjNpnZdwJOvAfiygd7BDtgHJW&#10;wv7vIxLQtNCRluQa5ntW6C6YEsKI2S5+TrmcWkmraRoTfk6bE8seHHBa+bzBnnzTrn0bePGkMbx4&#10;zrJBCs9T4OaBWLRWsMZrpO2RHYpo2qvqFCS2nYbQ8l+g4tOr8MVbPw9/Ov6n70z662UXp8z5/61/&#10;SydeftqSdy5/eMk7F6+tmXUeEksvBHafxsYU9f4YoXJFJI5iw5IELTTnoi9K1tWGUW75NG+Mkov4&#10;HmokAhUX0vuXideZ+NiDFy9EaKBigMLO2kDY2pHTdeAkwSTJTq2kXM2jClwi1ZQqDoZqdh4Opoii&#10;Twoj2t/idziQEtr/qO4UBGuvQG1dGwRDt9DmvsRBOocjm4pekRcObsGLKceEVtbU2dGSVEE4odmK&#10;8KhwNe0bFSU/zwdRfjEmqKHSiMb88CersCe5C0vqV+KDjdPwzPwXcXPxr3B97o0GAx2puDvQW21T&#10;qtovPdCCXpVyWgQeFppW2JhKzophUTHqsXl5BBYdpTC9rQU8YGkcffGgxRSxKeG/L24lCAFH4X0q&#10;4Hb5VOQF6abMtUNwWxqwjvkZ6Ft4C+4sehAvfv43zNhehB2RdfTXyxCOVrN9BG80IhEaD4KcDIpW&#10;NvjYTvUUHxVjgCIvWdvpR7W0NRhDXVDLV+sttL/C9xUmbZ6Kx+Y8hZsL7kLv7GHoOJVGkgazDQ1j&#10;u1k0OrP7UskT9rR8tLgLr1G7FbMN2IbKMVBJ9aY0FAI9FbNT6fb2BfyMpgVmdOV3aTxpVFvNyGD7&#10;DUD77AHoy3vyyNwnkbU1C2tDa1GbrLZcECU1xhRxCSmyJANKc6npRAu/857zqLLq5q3yWh3wajfu&#10;GrbFPn5vDWK7ilA770+onTQQtaObo27UzxAa8xNERl+KMIElOOpik8hIJe02QYIwAkJLXPkvYwQs&#10;2lFaK4wIM2P4Go/JMWcBE85HZPwlqBl9OfaMuBZ73u6JqpkPw7diDJJlM0FqIkxu5/lU8Zxr2SeV&#10;eCzAFHDRQBEytSN4lEa+hv9tTmxFzs5iPDr3WfTPuhlp2X0MXAWG7UvVxzSNSFjM5esFA9CuMIN9&#10;j4CiCALb33KsKM2K+6IZYUcFBs1Q8160ERCz7bV6TAZe20G0zmPfzOmLjMLb8ODHv8e7az/CgtoF&#10;2JHcToCsYStq1ZDyNASQHGsxtq2epCSpoju8jmRMxpmvySITxLQ6rJ4OhDYHXRfZgtLdH+P1ReNw&#10;f+HDGDjtRnTP7E/gHUAY7oGm07txfHUjKKg/sd/zGrVrs+qxaFzYGEuNu4axxbGp6/See+NMSeUd&#10;1NcIaqoE3Y6AZpW19Zyfl1hCL1+znDP7XsqhYBsqiVcJw1qOfQ3bqyn7c7vSPujEtuyQ1x1dMvvg&#10;xuLb8fBnT2Dihjcxr/5zbIltRlWigmOrlvpIdXoIo7yv8ZiOBBH2Sd5w659J9lVP3H/sBwaCFO99&#10;trnyYJS8HccWHj/n73xoUWpfdR/4qq6hYdZCkRNMZ3uLK0CnGXUu6gLlvchwUw8nUyJn2aIWtEnR&#10;+uMJKycg4Dsafup8f/B7CES+R13Mo3JYgj9EKESY4XMtuJDeD9v3VQbkaMQrf4RYJR3WStq0Ktku&#10;6XfaMgJLMkyoCPN8+Bte9F5yOIBx8k2b1xhckjpqJkAiG2U2yROCDB1jb5oqJIji570l3HGd8+6T&#10;EF7dBMEvW+DrvJ9hwQc/++LTN36W8X9mldHh/s2bePH5i9++/M9bs8/d55tLeNl8oe13FNjvwnVK&#10;mopVE2BExzTgAhMVCnI3VJEK3Sh1OtfY1uCNbuC/RLwOxMc6JxdFSXUIRY14PBRoFHURgRu8sLNY&#10;p9QcJa9Fc6/R6iMJL1pTryVqJH973XVARZoUfYpq0NSdidr6K+ELdONAeYSGZxLh5UsO4D0uemJe&#10;i5RBbQO8aNdVbwmh5uDdUlMqVRozW63EYe9WLdHI8fv6TB2qsZtmeUV0DXL2FOEP8/6C4Tl3oOfU&#10;weg8rS865vU15WVTQ1RmWnlhqzZoeLWVgKaFWhJuBDA2bUTxjIQp0JSS9RSoKdfGCrWReO99Q/Qe&#10;Fa8JFe11qUiQIjGCqZZU5q2VREuvr0vuQPSbciNu/fBujPpyJOZXfIa9oLFJVhDpVFOCXnxUqz2I&#10;LmwLLcVUXogARlsqaCM8GUvbpVaePw1PhJ/10/evZ2vt468tCy7Bm1+9gUdmPY5h2bci/UN6+VTc&#10;HeiZXjezL5qrWNjMzriuNJ0GRPvoaANAGkcqe9uHxop7uWk2W0XFa1BESdMCrWlAtbpL7dmMXnTz&#10;wn5oSWPccXI/DM++HS8vfBUzdpZge2yn7ZujAl/y4gUwVoKedlKwKlvp3W/Bi0UGFNXgqzEetQFe&#10;XMtL6fVr88bE6ncQKXkQ/nd6ombUtQiM+Tkioy5H8PWLEBx5mU0hRQkwWn0UJ6Akldcy+lyDl5CS&#10;elXXZYzbSkASHXc+ohMuhW/Cz1E+vjm2T+yCspw7EVz6OhK7Cqm8V/AEd7KvVhAh69hH6wkv9KYJ&#10;L3YdWi2nSAaNf4CGak9iF+ZXL8To5W/g5sxfove04eicp2q37JMFvP9sv5bsE61zuqNdbm+0zVfU&#10;LoNtK6hUVMIZdxedyGAbs10VPeA9sAiELfd1mzRq9VFa8UB0zO6HnjnDcBeBa9SatzG/biF28L8y&#10;YofqzNh0Y5TC/qHdrjU9a42v2nRW515ehgoIOnDUaiPlegT4XUUitnLkfVq9AK8uGIvbpt6Pfu8P&#10;x/VTB6F7/iCeQ4ZNMTYluGjjUpUr8ArACWC8pcyHgxdNO3pRGSUqG/RrBZCipjpyTEps+ikFL17k&#10;yQMZO6a+K8fBtr3geJOz0I6gqE1clQycRudGdW/SplyPAZk34PFPn8EbG97H5/4F2JbcgQot8U/U&#10;IaD7a9ESJTJrjy4BDNtGHVZcZ2At6D6Qg8ZWZf+QMyZYceDt4EUrCakHsYS/OY1t/wIh40bUVbck&#10;wLAf1p5KHU07Qx1tiz5qZGccvFhUha9ZlEXQQlFCryIS0skhwkeQtilQT3jx8xg4Aj7/DxDUfnQW&#10;eSGgEEKiAa0mom43Z5sgw9+IVh2FSPkxiO4/FrF9xyBexr9bdiTt3pHuHPxeriN1fmra6P8LvMiu&#10;wEcbKTBKiRxnNxPQyCaxHbQNT5BAY21itoa/XXkUEtvPQnDZhdiQeRmWvXfBskVTfnHftFevOiVl&#10;xv/v/ls47srWu/Muyq+YcUUMq3/OhjofgT3K9D6eDa3QnQoFKQIjeOFNkPH2KLJWBp/S+EYechP/&#10;X4u3pv8A2bLT8Vxd8paggwNDIToebbfsVHjO61jqkPqegUsNr1FbI1QfQ2hLhSw5WLTySoOnITmM&#10;gyEaJN0HjuGgOR2+4C84iIYiGtLeR9kc5aso5VSGKpeurQO0Eqme4oBGIVnVPggTaAQnNrdOgNHg&#10;lzfucgnkoQtgVMBMpfHrsTu5D6sCX2HSmsl4dvYfcdO0O9Hrw0HoMlnF2dw0kfIFWhJkmlNpybg2&#10;7KEiUfSFClQKzYMWiQcmUoIS77knB0HKP5QUBMn7ozKVR92O59OuVAmEzoDJ41QRu/RJ9JY/GIyH&#10;ix7FxFVv4/OqedhKD19LUbVaR9EWOce2eSOtfJhKU8ujA2w71SSWgYkIYggEtssvFSwxRnEaeszV&#10;2JPchs/LPuZvT8RD0x9Fv4+GosskTRPRwye4XFvSCVeXtmO7tKfRIbyUdKHnr+iLWwauAn8uj6BR&#10;G+k9GtAD8NITzQiMzYrV7hlon9UHfaYNwa9KHsbrS8bicxry7cldqOI1+QmukaiKuOn+elE5dpMG&#10;aKFREMgYuigooERemgEa36QKewXWA7tLkFj0Cny5t6NqzHWoG3E1geQqAsvllv+inJfISNWAaYLo&#10;mPMswpLgUQm7odfPJeBcAO2NFBxNL47gEhh3MapGXYa9Y1pg95tdsSPzDlTP/yuiW3Pp8S6iYdcG&#10;pFVsU1VFdR65YIW0aAbN7U9FmOS92B/fj+X1K/Dhusl4fObTGDjlZqt63EmAksd+R6PagkbVINai&#10;BoSVAvXZ/uwTburIgYtyp5SEOsD6spM+UAmA69j+AhjVKulY0BvtaYy7TRmIO0ofwF+XjkTR3rnY&#10;zD5UxdGiqEsgXm/nF+F5RtmfolG2tRLjtUadl5EM8QYIXjjOzCiz9TUlqeRe7TK9JbkV8wKL8M62&#10;yfhV6WPo9d4QdP1oAHrkDUJ60UD2i364liAleGk5k31mpnJU2EdSAKPx4AFZY3iRaPVUQ6SSsOJW&#10;UjnpwNf1ngcughgHLopguj6qyGZHHjvwNSUxm7BtlY/VobArP0PhebUt6IoO2d3QdXJP9J88FA9M&#10;fwJvrZ2M+TXLON72oIr3VZuLBmPamJJ6ifdXUKpVWHHlaykixSZynVWARz3FxnM6TONQImfMwYvg&#10;z60QZJ9NrmY3KWQTv4hA8Db46jpQCNr1pyLmO4F6lPBAPS1osXxCOzpb4+DF6V2JdLB0cYRwE+Ln&#10;fDz6+RuBgOCFjqT/SP7usYQifp/wE5P+51EJuyqLkah1K0pjFScQWE4isJxKOR2J/acgUX4cEhVy&#10;2AVTx9I51aIN2oFUwm3cc9QFKY1tXYN8E148sVVHAhg/bac2P5aTnHKYBTAxik158XmAtsxvjjWv&#10;XSunKn6IyPajEV9/EcJLrsGSt8/buvL9Cx6e/8EvzkiZ7//b/zKfverIjZOvfKhs+hU7auZejuja&#10;i4Dy0xCVEVfHUgKRGX8JbwY7keW5KJQng243ljdCN0M38jA38FuJdYJ/Xg6GF3Y2AQg7sFVnVNTI&#10;VhM5MbKvodQqqiQK1vwpr8UIn9dL+o6XE1gqSeZVWmcvANIA4sCp1lEgoz03BC/sdKEfIhg6mgBz&#10;LgK1HRD2/QqJ0Eh6dXM44Ddz8FZwECviQi9EA1reCpWoeYNUGg5eCDc28CmaMqHiMGihZ6vQfJTK&#10;NRhVUqqra7IvsRcrqHjy1mfhDzQSt2feib6ThyAtS16sVhv0QlMqdw9YmtED0yaOlttSSoNsRvnw&#10;0OLEeXwS8+5S4tV+8Z7ba1SgnmiZtpuv98CIRojn0376QBqeATRcPdGysDs6zOqLjqWUnOutAN/A&#10;KcNxf8FvMX7lm1jgW2p7zlSyXUKakqDCVBKzplmiCSXwCmjCVJYBGtQgFa4PgVAdwiEqUi03V/SK&#10;yjdMSFC0amtsCz6p+BSvLxqDO7LuR+9J9JhzlR/QGc1mdsI1s9uh6ax2bJv2aDEjjYBFhc/zVDhe&#10;Cchtil3tDNUU0bSRXbe8f3rZ+qwXfWlZKkDLQKeCvug8pTeGZN2Mx+b+HlO252BRcClBag/vspbo&#10;+nmOmqKwmQkeeX2aPqLEaBhiqSkkE/YcP687QA84HK1DPLSH/XYZsHUaAp8/i9oPeqN8VHP4RvyU&#10;0HIFweRSysUWYVH+SoiAosJzEcGLpo1GnEewocc76gy+dzZC4y9G3dhLsev1n2D7uE7YO/lmVH/x&#10;MuJbcjkWCC4h9t94Gduf0KUkVvY/mxLgubKRaaBkrsIW7SrjtSk5Nmt7ahVO5u3oOXkQuuZkoEM+&#10;wUMQW9LXKkKr/7Wx1UOElqIM6yNWFl9Tn+y7Lg+E7+s9fUYrkiwvRG3P99UHabA7EUI7fNATw/Ju&#10;xV9XvorislJ8FVmPioQ2kOBZxfyEFhWJJHBZpEDjiUZY7S5o0R5GqqsX1T0QvDiYDCRCqIoRfvnf&#10;ouAyvLnxAzz46RPolz3c9u3qUTgYXQhdtlM0r6v1rD5WqqCZRV96WE6Kkmydg8Bx0Ui8MWTjSNeS&#10;GoNu2bSLwDhxy8Yl3lSRlv076WrSXsfCLoSbLhyrSoZmmxBe0jTGBC9F6fw+YSa/B9Kn9MSgrCF4&#10;dPaTeOPr9/EF9YfqI6nof4D3MkwdEw0LTOUwRW2FVYzgIv1jbcb+Sgp08CIdZvCi1UgahxqPEr4u&#10;cOExQXQERzIS89jPJ/C37ydsdIav9koE6k9H0H8sYkHqViWpaoWnNhysOZF6mOBA/WoRF0XMaRdi&#10;1OsR2p0w9bTqnEQIFtEAAYaOY9B/tBPfMdS92oPuROrwE2m/TjE4QcVZQOV5fE4pO5dyNl87k6+d&#10;jmTlaQSWUxEtPwnRih/zeychXsXv81ziSvatV+Sd52ApAzrKVjSyUym74+Rw8KLPO5spG2ng4hfE&#10;8Dnth5c7GuX3wzyGeHTwwtf0fdoj7KOd2nwa/Isuxbb8y+PL37sob/H7l16bMt3//3/6V/iHc1ss&#10;GvuTgrLiX0SjKy4H9vOmszNofwkvcqEb4sJePPI1lzilm8QbwQY3kqQcfAP/CdF3/5tiycQWPeH5&#10;KUIkgCFta9mcpoAkFkWp4mtKSKbEq3/UACa2h1MVr7OSsFPJAVStqo7eVBnhRp2Qg0ybNMbYuW2v&#10;pyBpOUh4YWf01WqV1s8QrMpgR3+MnfRdDvb5HLxbqBSrTYHaHDKVg4rUKaqg6IG21I/SOFhtGH5G&#10;dWJk3BSG1xw8n/I7SYQp8sJ9/EyQCqMyuQ/r6lbho6/exR/nPIPbtbvy1AFon9vbPNzmVGSqB6Ep&#10;I0lzJeRqCsTz/gwuqBDprUkae4D/GF4EKfJ+nbQhFHmiqRaJbXYoLzFlgNoVDeDf649mBdoniEp1&#10;Nt+jtON5dC8mTGQOQD8CzKNznsbkrdlY7FtJs1HG66XhidE82tJpKkSLWNB7jgUpKj9PxZsgwBBU&#10;IjTwMU0h0fpoWiAWk1oN0neuxvr4FhTtmoU/ffYybsq8Fd0+4nVld6IxTcd1n3RFs1mdCC8d0Xx6&#10;OpqbYaDRUEJlISGHBqqtllCrBgw9YivOp7wGLTudTnjh4xZsE23RYN60llNn9UHv7EG4Mf9O/GnR&#10;SyiomIFNiQ00FHsRjlXyvmrFES2C9g3QClPeWyVt2wwGgUWqX/CiyEuI12HLkaMBCr8bJFBUforI&#10;2jfgL74L+9/uguox18I/+ioCi1YcueJzqqgbHHceQpTg2PMQHqvtAAg2Iy9A6HXtEN0EgfGXoGr8&#10;T7FjTEvs+nAYqmb+HpGNORzXqn66jedJcInX8NwI2Wpztr0tURdUE7AF4D5egHJCNiR2oqT8Y/xl&#10;8Su4mdd9/bRB6JY7AOm8/63ZpwQnWkVkq2OmO3ix1TaFBJdUsrfbosFFXQThbQod3LQm/LQWKGgL&#10;AEElIVLF7Lrl98PAnBvwu8+fQm5ZHlYn1mA/z0aJ3VG2W1jL1DVNpwR4wZbOnf+TIW6AFzZ6XMUE&#10;E8ovixGYY6hLBrE3XoGvQ+vw0aZpePzTZzG48GZ0nupK/ndjX+6sqAnHi6BW04sqEql9g7yy/5qW&#10;dfWTvHFDsTFx4Ll7Xwm3HJt6nhqbyldR3opXN8nGqr3PcaVaTiXK+UlnG3Zhf+zC31W+Vld0YF9M&#10;42fTCVRpHLvt87tTH3RDehZhOu8G/Hbuw3hn/XuYX7fYNjd1uxVFqFvY38Lsbxw3WjRgNW0iutds&#10;JzkPAhjpIn7OTRmlkpzZzpYbw/a1KVFqM+Xx2TJ/bGdbL0cyMpWg8QeCR3+Eqq9BsJpOXt2PCRtH&#10;2ZSOtmAxB9ng5SSCy3EGLxbl12ob3w9tCXOAxj3AxwEa/3DgBzxf6vOIIOYYROooVfxe5clIym5t&#10;OxOxNWchtPxs1C49G5WLzkHN0vNQ/zVBfst5SOw5mz4l4abmx4jQDgSrjiT0HEs5gZB0AvX+CU7P&#10;0wFWpMecYZ2PgQjtC+1MQ4pEgw1yUX/Plumx7KOcfBc14md8fI/nbtXqtQgkBS8uD9Mt1Va+i/Ix&#10;BWvRMtrY3ScDGy7C3pmXY9UHF29Z+v5F92/8T945+r/zL+/BE0+a8tg5ozZNbukPL7wGya0X8aYd&#10;jxiNeIQGPUbDbgbebp67iRbpEDR4NzF10xpg5J+Vho7wz8mhf1+JV150KKowY82PTKI2bXR0gyi0&#10;aFUc7XoIYgKyagKLwMU+o5Ch++04yTnG16J1JyJWfzK9hmMobBdKmJ1SYcxg5QUIV7Tj925gB32O&#10;BmoqB/FCyg4qyDqofospBirPEDWDkk4FMJbVL682EaG2oIdIY2Vz8PJ0UvCiKQbthxRWMa24Niis&#10;QkV8F5bVfIlp6yfjmbnP4MbcOwgCA9FJiZA0ttqHp30pDYPC7fJ26fW2ndnXduC10DUV3KEA44k3&#10;p94YXkxoqBUSP5xc9/9j7y3A5DySdc1uMTMzs2SLmZkZzR6P7bHHPOYxjD1jZma2JbWaW8yWZDFz&#10;k9RqZirGb78v/ypJM2fOvWfv7rl793lccrq4+k+KeCMyMjJcZGHqd7VrJJElYYFRUvIIGQG8hcCw&#10;cSIFvYJf5/J6F2Ja9DIs5/U/s+dlrE6LxWnnBRQHioynwutku2mXjlz7VKBai/dRmWtt3sH205KF&#10;kmUZy4/KX1ltKWf5msds+7wSyMdJ53lEpcXh6a1PYfEPCzHl52mYouWtrQS9DbqWybSYqXxkIbN9&#10;Jm5dQsuW1822HGNywMxnXdiGajNav6OU+G79JIxYP8UshQxOotVNi3e0lOqGBZget8gsZ6yKvQtv&#10;nf0Qhx0HCWSXUUGloSBGEwDJsSCA0eni2pFksYzghdYv/xlQk2LwuvkZQqu7En5PPo2K0whkrofv&#10;4D+Q9/MyFH46BhUfD4Lto96wf6R8LwrMVUbd9nzelq8TVPiadho53usEx9tKRNcZpR/3Qu4ng5Dx&#10;zQwUbPwLHCe/hi93D5V6KpVVMcdphVnmEjjJ+6N2lULTdStuy0HVV0hFdYnIsM9+Eh+d/w53bb4f&#10;8+OXYWqclT9HIGjyCxFOhnE8aDlTSdS0nKiTv0cm6Dk/J0+MWRaabUDRjBvjlRG8cAzzc2MTrGSC&#10;JmdQ/EIsXX+rCTr96uJXOOQ4AJ3ubNMykfqfcOhTcHToCHedV6RDF8n/ch4YaAEVtnUcgGKoHKj0&#10;21AWsBF4K5HszUD85Q14ivNqRfwdmJW4xGS21k4+xXJp2UaeE7NsyL4fKphVfImMBIKGKYQweWAE&#10;HgZaQvCiIq/M9cBi4tAEMaFi8r+wzaz3+Z52GBmvzjTC0lSO10nm8eitnKdbZAgoFoiwEj8Tk6Ln&#10;m51c05MWYGbCYiyOXYUndj2Bb1K+xt7yvbhE0CyjYcCZFcrRw7HGtvFxHFpsGo65s4p10KK1rKag&#10;XEtWWbuQVKydkXaO2nKO2gLCCwEbh/n5JMrH1ygbb6cyHg1vWRfCQlM+JygQWpT006/dP0b21jUw&#10;ESgVvFA2G3jRYYRVYKdyr6BCr3BFwuairHWFAMYs6cgQbQQUtAAyWwMXulDkcvxvaofi2LY481Ut&#10;7H4nAke+jsDpmAhk/VoDtmSCiZaICD066LCS4FFBKLIRlpxml63AJawDBC9a1gqFTUivSMf8G3i5&#10;XpdZeoj1KiW4lBJOSvkZgkkYXrysk0m/EdrRZIqLushNncR28bINtLSFzA7G63Lyp+7Bkz/2jDv1&#10;Y9dBIZX9+y18i3qyccM1f2nzXvyzHezZiT0QSO4He049eIsasiMamMx+frP8QuWuTgl1ULjz9FiE&#10;abnKrnXi/61ydSD818s/w5MFVGZwmcFDiq0kuJjEQ9VJ/9o1xHpwgKpo+cejAyg5IE2OAbP2ykFK&#10;ELECw1hH0TF/2y94qVCmw8bw2BqRlvnYLhdmTXPukX7bXdyKkNeP1zCVFsM9VDRvcWLHcjKfpIDg&#10;pKb1quUPN4HETgFhD1B4GAtG0ELBQHgxAENhKkV9FV4Uz0EhIogxQZK0Jt2+ciqPQuQHM3DSfhRr&#10;UqOo+F/Eqvg7MTtmuUkIN3X9IkygADQJ5WTVSnDyXoc6mhT+tIKvxqqEAMakz5eQvQ5e/sn7Ylzf&#10;hJVwCYHLtUIBHoIX4w6ngpLSMTEMFOwjN0/H8M2TMXjzRAyWIJYlTWt2fPwizIm9CbcnPoCX9r2F&#10;xEubke5KJ+CVU5FKCRFM3E5acnJtU8X73RSyghcPlKLcFqQqZVFcjLEkBQJ8XE6hWsDfuBLMxRHH&#10;MXxHRffEtoexMm4lZlApjuG1DoqfaDwouj4Fh8pDNXbLYl7/AoILAZDwZbady/uievE7Y+V9WT8Z&#10;IxInUyFTmbAttCtJ7+vwwAlUHlNil2BB3K14YNeT5qTwE87D7LEr7PtiQonGAvtV0MI+dpJc7Oxj&#10;p7wuLFQltFw1HizXvXahOeV98lUarwgK9wPnv0VJ0gMo/GoOCt8firJ3+6Dyw+5wftzVnBKtInip&#10;+LANAYaW5wcd4Xi/M1/XzqKeyP94ADK/HIO8mFtQcegdBDI2UiCf54CTAiISUmE55cEywbhSaBym&#10;LCQBgozCWSuIC/k47kzBLxkb8PjOv2FBzM2YHEtwIWDIQ6IgW5OHZBPBhfCiLLjKamwBimBQ0CKv&#10;i3UC8r/Cy6j1LIkLDEhO3LCIADEH42JmcayswJ+2P4xP2Z97KnbjcjDNLBOaFP9sT7Wr38X2FbxI&#10;+fK54UUDNpxXghd5v1g/bYVWPFIJDQLtVEvzZ2Jbzq9499DH+OP6+zFbW73jWI/46WaH3jDtLEqc&#10;gkFJUzDQeFsI5KGi7c3Gm6K5wnmmx/8OXizvi97jZ/V5luthZjjnp1X497TjTUXenc0EJZbBoVPe&#10;B28kPOvoi61zMH7bPEzkmJ2spa2YhZgbvxQr1t+GJ/Y9gy9TvsJ+xz6kBdPNsprmhuSJsgdLvugU&#10;bZ0ULXDR3GHrmFFooIVFgbnXwCUkpwjWyu8S5LzzB9n2wXx+J533h/k8CV73Z3BV3g9HyQwaj0pG&#10;R/lYXs/s4LQSwlHGSr5KbsuIFLgoy7nJ61KDRmI12Pm5cnsEypwRKPdEwO7ld53VCR1V4FSuriKC&#10;Tm4TIKMNvCdbwZHUAtmf10XGW/WR8kZDnHqjNg6+HoETn0XiYnwkCg/UhiOVsr+ktsmu63RWhZ0w&#10;VOYmHPFv2I2ekIf9enixwg0s/VCNc0Tefa0+XK+L/jN4ueZ5MasTBJegdj4RXEwbOGg4C1poBJvi&#10;oH7VNnF5ofJbw5/SGQU7e+DY9x0zj//Q/cFd33asFVLZv9/Ct6j7+tSLeqLt07vfaJWbFtcdjqOD&#10;4c7ojICSCJU3Zac1ZGc14D0HmDIgsrPhZidJsZs4GHaq1uhK5fITDPwnUGLg5t+XcHT2taLXrHL9&#10;biZTOFjMORZ6nYNYa5I+nfugzwqiOMi028hGwLBVygNDyODkcJc0JoQ1Ny5GX2FDuPPqw1/YFIGi&#10;Zrz2xvxNZXNUnhvCiQaqQ4G9uj7lHWgEt52Wg6MBHIQft9ZZOdg9WhuVi1EWRVkLuMt78W9PhN/x&#10;BwrQNyggNlDqn+FkLzET3uNTCngrJ4bJUEkZqjVk5YEx1gwFi0loZixcywI3lrrcCR6+5lZQnZOW&#10;us2kac8PZuG07STWJUfh1b1v4o8JD2BuFK3fNfMxmVbYRFqrE2gpai18jJLFEShGK15AylnKgwpD&#10;Sz0m3sC4qSVUr4GNFagaWkaigJXV+U9gEwIffdb8hvken1OQW2U6hfM0QsEkCv8pfDyVyop/j5+R&#10;EB/J3x+7YSGmrF+B2XE345a4u/HW4XexvWgnFUk6ZAsrA2/QbePEt3PcadmF1p5HsKLzVdwopwJS&#10;kK9SkREL1JpUuBwehB6bCXYuQxYycKhiL7498zn+svVxLIm6he2zCCOjeQ28/rFbqGB5XUPkWeG1&#10;jYydBh3wp8Rq5mwa5dIxFrCUjDxQVn2NN0agpmUyLY/wuZSXjh2YFr8YC+NuwpO/PouE/FhC1AWU&#10;+bMphIvgpbXv43UryNGtcUH14JLbnlYvBwMLwYWKWE44drvRtRoXIPwE7SkI5myE/eC7KIz6A7I+&#10;HI+ctwbA/mFfuD7qagJ23QKYTzqggo8dn3TiezoeoAvcn/RB2ScDcemjEciLWoWKfa/Ce3k959RZ&#10;jrky/mm2IP+wPEAOApaD41VeIao687o8f24q+9JgEVJxCZtKfsVzh97G8vg/YUr0UoyKoRJPmMq+&#10;noFhWxU0PtPEBSnN/4iNiwgz2kFkbX8OK2ujxNXmCdpir0M9Cd0CmFi+Fj0DkzYuxoTExRi3mmP6&#10;hwW4Y/19eP3IO9hbso/jP4d9XMLrsput6NCx7VTKXu0sYhvKiyClzGllQQ3hRUtFKlZ4t46QrCTk&#10;FiM9cBm7y3bjw5Mf495ND2B+3CpMSliI0ez70Vs5JwgIKjoI1SR+0xIp6zaU9wIXE4+jsc9iQX94&#10;PvzPixlLaodQm1w9MkBeGD4XvAzZMgVDtk/B4C2TCTSTcUPcOAyInWAOEJ2zZTlmJizDpKjFmLN2&#10;BVbF3Iln9r6M1RnR2Fd+EJcDWayjDn+1dmBRqLCd2CjsXA0rE4PFpxp7JraJT6wgZsofjgarAbV8&#10;SyMiSAOCskoDNEBZFAgSeIMX+ZxQ7Y9mP3xIefwkDbp5cBX1o8xtRhlKWSvvtVlypyJXugoZnkZ3&#10;yONteV+0hKT0/r7KWpTd1VBOvVFJgHFp9xAVvJHtxTQ6Cymjs6mXLrUFjnCcr2uO5JdqYv/dEfjt&#10;tkgce6gO0t9rivKEVijf3hCeI80RTG0D5LYiJDWhfK8Pp67HriNxFOxbFc5SgoUMWv6+UmW4ZLQS&#10;MgI2Qki5tXx0ddWB4BX2zCuuxdJjurdWJMwW7xKtAOh1S4+YXUast1ugxO+72BZ+efF1KDB1q19Z&#10;dJXTJb8dgawnnIe74HxUJxz9vv2+4993mBJS17/f/vW29omWw7a/0fqbA1/3KM/e2AeO093Z0V1J&#10;t81JjyRBwotO9zRnHrED4BJJquNUrE6yOur/DXiRS/AavPy73zKeH75mwUtV42XReRHQe/wNNwec&#10;jXTtUsbF4jpAUQsgvz2Q1QG4zPv0Thz4Xfi4G0tnIFtBXa1NsFegoCEHcV14TIyMvkuwIeSguBkH&#10;cRP+PbaHtvkRXkxQFwenKN3FCeEqbwNP+QAS/Ey47A/C5/6SELKDkzqZGiiXQrbcCA8rvwutG8oE&#10;C14kBORZkECw4MV4XIx7VpYOQcdFoUGFrLgY7aKo9NL+DSodWh7OOs9hY+42vHvsY9xJRTL92/mY&#10;voZQEDsPk9bPpQJgobU7Vnkx4udRKWt7dUh4XqdAFHdgrEYpEz2nMg4L5H9b5LER4IR/K/z6BmvH&#10;hTLtKsBQQbI6IFFbXUfKzS2FsEXLCbI6aTVuXoEpMUswb+1yPLDxYXx2+kvsLtmL7MAV2IkfHm85&#10;nDbeOwgwCs41W6m1K4mAwnsVAy4UsnKHOyiALc+Bgkq1xJGHjGAKdhdtx7vH3zNtNCdmFSasszwr&#10;k7YTZGhZK0+OlgRG0dJWbIXqp7aRApEiNtt2Q+1lMqYqNsEk7JNHgW2YQEWm7aps8/Hx8zE1agHu&#10;Wn8vPj37EU7ZDxDFMmnpFxvvmcdLgJEHjterAF2X8XBQqUhR8DURi8aBh8rXSaWrWI6gspj68jj+&#10;D8OXugYV255G1uezkPPeUNg+uhHOj3sTXKwjAGyfdETFpx1h/7wrXJ/1hOODbrB92AeFnw5F5rcz&#10;UbL9L/Be+J6C9gj/VjaVksN4VQQo2lOi2Btdm8lJI9jm6y55uqgAc/nvROA8vroUhbu2PIkZa2/G&#10;5MRlbActBU2jgp+OoVunY/Cm6+BFCdQILzoU81/hRUXjx3gK5ZFjGUHYHh07HVMIPZMIgpN+XoTF&#10;0bfj+cOvIS5/Ay56U3klmk82Wvp2yiXOFbfVZtpmr6SPJn6I7ad5xkoYgFFRvhdlbNZJTMXBUmQG&#10;c7G/9BC+PPMVHtjwkAkkn7Z2AecL+1dLrtvYvwSXkVvY53ou7yXHvADceFy05MiisX8V7q/Oif9Y&#10;/t174XawPDPWuNNcVJCzBS/TMGTbZAzcNNHAy8hN0zGO0K3Yokmr2XbfTMPU7+bjno1/xlun3kd8&#10;QRKOeU/RCEgjuBSijLLCrqVY9iMbwYCK2sQEkLNo2Om1MLhYRR4YwQwLZY7fX8nn2j0ZSkbHtg+C&#10;Ywcn+DtJNK4+oCx+BM6y5TQWR1OGdiIs1CeQaOmlNsG7BuUYdYRDsprFxE8KSgQvludFeiRQWdN4&#10;tG2U8zbqHCfhxlesQFzK52zK8qyOlNvUUWd6I7ClK/I/boRjD1TF3psjcPK+esh+g8Ae1xfBA72A&#10;05TzyZTx6bxPbw9fRmt4MwkwOY0QpLz3KViXsttTUgPewhrwFFWDu9SKP1FcitFJhKar8EI4EbxY&#10;Ok3vCWik9yxdZXlepBOt+oX1m1k6os508nedBBnBi0mmV0wDu4gAQ4PaX9yUhkl7BJK707DoheM/&#10;dS4+8l2nV/d91b5NSFX/fvt3tzV/aT36wJdd1l5c29dV/mtXdnQP+HObEViamKAoTzGJWOcDqUNF&#10;zuwAyPXFzvKRWsOBvf9UrgOOcPDrvyvXwEXl/wa8hD4riFACIw0sD69P8OKy1yJwkc6zmgMXSLNH&#10;O8O/oyN869vDm9CFpRu861nHrT0Q2NsNwaMc3Gc5KTIIMtlt4M1rCl++ttRxsuQKfvhYA71MVkTN&#10;0HXyGjgIVQcPCdpNC8NV1oblRrgq58PteJJ66CtaOTs4uU9QiCr3gSL1qRSkrChYrbgXLRrQsgnB&#10;i5YVpNgENMbKoXI2ZrhRYBLIAdgdLuh0V1lTOuo/xXMJ2wp2453DH+LuhPvN1sjpMYswkYp1HJXs&#10;5E3zMTFxIZ9T2G1YYA7Ek7A1HhDeq4TX28Nr9xbQXFM04XX8sLJR+XfwYnlorKJgQpMITiCTZOXp&#10;GKWdT7RmtQtqQNJ0jNysrMG0sCmEFxNgHtnyGL5O/haHbUeoJrMJaSWwuyvgcgvgLMUul7dO/tUJ&#10;wNY5O9aWcxXBgKV4CYqKaeD3y9hGl3wpiM6Iw193/gM3sY2mRS03h/mN37yYykBxFzPNbigL2qg8&#10;Qp4U1V1KeCiVltrHgpZ5GBtvxWMoLmZsAj9PcBG8qO10BtUEwuNSWvDP/fYs1mdGI919lv1VbClc&#10;n1LRW7ClLLtuPra2y6uv2ece1VUBqB7YPX5TVFdts/d7LhOm98Bz9AMUr70deZ9MROlHg+H86AZ4&#10;PuwJ2wcdUfJha5R+1haOr7rB/UVvVL7bAwXv9UX+1xOQG3cbnFRwKNzOv3OJv1nJv634GsGL/EDS&#10;a9bSgbZEK6Bcy11arFNLXqRCTCzZgeeOvY+5sX/AhKhlmLBxmYmzGq6tw1fhhffyVhFehq8XwKjo&#10;M1oeoWKWcmYxcS8aP4JhQSPHxKi4KZiQMAvTNyzCrITlWBp/Bx7d/Tx+zozHCV8ye7PUXI/in7xu&#10;B8HFZzkIND8EXpxjglmvjAAOGeN10VZpKmzt+rMRBBXUnck5edRxGj+k/IIntj+NJatXYdZaAlM0&#10;YSVuGq9zKhTMPShxslkiVN/q2I2x4aVEMxfY39ctt8pTaXYL/RdKeB6Fx5t+x1pmsuBFbWXiazZP&#10;xeBtUzBsC6GO7aqcL/KsTub4nfnLQiz6aSnuibsfbx95C0l5STjtO8uZk8calhLmFV5NWJasYV+a&#10;BmG7CF4MwFwFFwte1O9WUcwL3+eMMjIqoJQPOgZA8CIPjAJ0L/G7+zhWv4XP8RgNuDlwlgyFt5Ry&#10;tawZQLmoIwBM4jk7QYUAAxYLBijjTVwJlbeW9LVcQ6Wv051dBAIHH7toNPuLWyKY1wHBjC4IXiCQ&#10;nLwRwf03wpPQG2UE9OTHauHgzdVx7M5ayH2pI4Jxo4D9oxA8PgDBM7yOs90QOEGddpzG6jFCzzHK&#10;+hM0ZE+1BVLaUEe05FxoRvlO2a4NHdIpLhrG1CV+eVOMHtL1hmI9+bq1fESjPQQv13SW9NX1+u2f&#10;dZebAKNlI8X+ePib2kgSLCK85TWk4cx6ZtL4ONQZmRv64GJ0jz0X13WcGVLRv9/+B7fIA191W3z+&#10;ly6/5SS1Q+B0VzZkK3ZSc3YiCVVrfxpo7CB16NXzItiZKlch4/pyXaf92/f/bflXyNFzvl4ZGjgq&#10;Bl5ItubvcsDYahpPiPbm617BXL78BgSwFvD91hLlUY1R8EEDZD9fD5cfqI1Ld9dH2l31kH5vA1x5&#10;rDHy/94C9i/awbeuKwI7Nbh7AGk9WH9lHm7LgUUAKqhPOq5ttpF7lLqZg1Bpp+FimyiCnm3j5UTz&#10;ljaEu6w9J90QOMqXweN8isqWFm5gB8sFTvxSygstbsi1LQ+CkpE5jYDQEpFRGFTA1mF98shIaFDg&#10;8Fl4DV8c43LSKqfAqQzYUOTXKUH5SPYmE2B24IMT7+OPcXdjQfwqTIibj2FRU62lEAXJrp+HiQQX&#10;7TAKw4vZPk3FrMPuLICRa1wAI8+I1vqlbKz1eHMkP59bu0OsYgnhkNdFhdaoARcK2PFmGyeLeU4L&#10;lUUQpK3bAymU+9FSv1G/t0nr9rMxI5oAE70cT+x71pzee9J9yniXVE+nzj1S9LKMRyrzIBtCOx6M&#10;F4MWpVmXZzsRA/ic7SugISS4ta2agrYkmI+jtpP4MTUOj2x/GXPX3I7RP1Ghxs3D4HjWN36aFSMk&#10;kKGFLWgxIKfrZT1HsO0Ut6EgZMXEjEkI3yuglMookYXfHb5ppuXF4fOZ8QtwW9LtePfIG9hDWMhD&#10;FnuVFjAtf2VT1jZwczTEdfCiFPbwst+9dlMvNzWundW2U5Gwphw5JYDzLK3PaLh3PoeS7xeh6IMR&#10;cLw3CP4Pe8PxfgeUvN8UpZ82h+2LDih/vzNK3u6Fws9GoSxmJcr2/BWBzHX8jeNsvzw2p3YUccwR&#10;VARUlqWtJUsP9ZwTfpeN79lgQzmyAlnYW34Qb538HLdsfJRKfhVBYwnhbyFGbFGm56kYunkKhlDJ&#10;Dto0w4KXDdpZtIBKeYGJfTGeF5M9V2PJghctIY5SUC7bV6eAj2X7TSLITI2diwUEwId2PIPPUn7A&#10;QdsZZBI7Kqg8tRPKrcNM3ZwfXilexeL64WI7mvwl8hixLoo3024avS8FzVpyLLAu7I1T7nNYm5WA&#10;v+7/O25Z/wcTdDyDkC9PpUBby53DN7I+SVPMSeOCU+UvMkuvBFR5iwQqYVi5+ljLqdeVfwaW0Dz5&#10;l2KgxcCLnmvZSO3ENmUbyvsybIsC4zlG46djUuwMTF47B7N/Xohlv6zCA/EP4u3f3kL8pVgcrzyK&#10;DH8msYXAz/Fk4lZCJaA4Mo/6VVBq9bUBGAMu/wovMgM0p3SEKMGFLWpcNTQazJEAgWKKpXOcj4mE&#10;ktepI1bBXUqoKG1DEGlM2Vyb0GIZd0q7AR16q/vKOpTdNAC1DBQqAT73U45qyUjxie7y6vCWEHRK&#10;KMdzCBjylhM+fLt6wxXdFwWfdsGFZxvi1D01sX9xBLbNicC+VZG4/FIr+BMGA4cIMCeGwrOPML+x&#10;PYqjWqLom5Yo+aIVij9pivIvmsL1cyv4ttJgPdGZc6k1ZTxhq7yeAawwvCilvwUkghTpIMGMFddy&#10;DV6kE6V7eG/0o2BGRcb4NR0ofSW9YYxrvq9TrHUwMIpkZBOeMjvAf64Tcje3x9nVHU9eiOpyz+mf&#10;OzQO6effb/+j27bXGjc88EWPR1PWdsj0Hu5JBd4GwcLmCDq0fboJ/CUKXgp1lJ0Aw+JVBwss2Bn/&#10;AUSu6zgLQv6zcv339PwavBjqZWerWKCkv6VBYVGulm1MNmCBgwZCWSME80mxx5vAvakFSj9pjPRH&#10;quPs8ggcnxCBYwMjcLp/FZzpXxVnB1bH+VE1cWF6DWTeUh9lf2mDsjc7wvZtFwS29oXvQG/4BHGX&#10;dHhlC9I5BzYnlIEXRwS8Hv59V23CU12zrGYFnjXgpGsBV0lXOErHwGtfAb/7b5zoBBj8SuGQTgFQ&#10;wnsblUPI66IlIwmJkODwEVyUR8PD97Qyr6UlAzfhAEQa5x63FWBnpyVU5ld+izIUyQNDq3RbwWa8&#10;e+xdPLDzL1i0XmnaqYwJMOMIHBMJCTpVVinbdfKztb1ZRcKTr8nio0AemSSYoVJhsVz9spJ1cB4L&#10;35dVaMXHqAhmLBAKbxFVcKsFLzMwQcm2Qgm39PsCAsHLECq7gVT0gwzMzMY4Pp4iL1HUHKxIvA0v&#10;HnwF8XnrzRJBMevnZDt5XRS6TraFop8JL7IkwxmNrVwThAApYreUP9tNniyvFSvkIjRkBgvwW8VZ&#10;vHP0O9wZ/wRmrL4F4+OWYSQBRGfACFx0bUO1DZZKVgdfGgtbwceJ86iUFphdVMoQO5LQo2Rrghmd&#10;0zOWbWHaQAc7amsrwUxnysygFf/nTQ/guwvf4ZTjJOtSBKc5A0veIsGqPAQheGGPC2D8ZpePjdct&#10;i1keJqoQrw+VtJqVIyhggnf30KL8jIL5buS+PxGV7w5D8ON+5iwj+4dNYPu0CSo+bY+id3qg4N0h&#10;KPp5CYX5s/ClfEdB+huVUBo8/gKYM4v4u0bRs2hZxSt40vgkWPt4HS7+TY2vM87TiLoShwc2P4k5&#10;a2/DxJilbJtFZnwYD8GGKWy7aRisoFK2gzkpWfBitj8rm64VoGu286utCDE6m8fk1eH7o/k5c8go&#10;23xK3ExMWz0Hq2LvxGuH3sPmwl247JM3wUGQJYJ42M8ul4lxUd4cpSJwyFPF/rfx2rWrT4te8lYK&#10;YMzRDJxjCvLOJsieD6ZhY/EOvHj0LSxPuBMzYxdhGvtYHp9RcdN4rVMwmvUYY6CBc4QALq/j2I3z&#10;zcGSYxPmckyHcyRdBycqISDReDePBSShIkgJLzWFl5uuL9aSUQicVdRWmqsKlCc8TYqdhbmxi7Fk&#10;3QrcvOZWPBj7IN759R1surQBya5zyA/mojioYzIlQyxvLoWQ8eQFfJwrnBfGyytAZXsYWA3Bi1km&#10;0uumEAqDykVVynbUAap8jexiubIqOP8oyzy/kqg/J4A8CF/xRPiLO8JfSjlp5DINSclwxbGUacME&#10;wUQGsK0OlbziBaXg+Tk+VnoKf3kdeCrq8bON4C8ktOQ2BlIIFCeaw7u7JexRrZD3QSOk/bUeTj9Q&#10;E4f/EIGjt0Xg0IoI7KZ8P/ynSFx6vREc0dRdOwYjsPkGlP7YAZf/Xh9nHq6Co3dF4NQdkTh3R1Vc&#10;/GNVZD1aH5UftYV/fWcETxCQsmmkFivXC8FJu4JCxrlgxUBLyONvwYuWhaibWAfpLKMTWaSXwidT&#10;W7oqBC5aNuK9dKWbv6HcNV4b4czWwCyH+a+0ZF17wnmgG05809Zx5Kt2nx/4skXLkGr+/fZfuR36&#10;rOuMQ1/0OJmd1B3uo+05gNrDXdQUtrxacBeysTnITMZDdobynehETos4NVivhxCWMLioXAck/7Fc&#10;/73/CC9hgAmDS/gUTqVWNiSvXAHFhBYF3xa2Q/B8M7ijG6Pg1Xq4dHdtnJ7OQTs0Ail9qyOzR2Pk&#10;dWmGnI5NcKVDQ2R0aYD03nWRMrQmLk2sgwvz+Pi2Rih6sSPKPuwK77q+wJ5+wOnepH/SeW5TBAhx&#10;5vRRLZvZtROL0FJMeNE2vML68BQ0YmkFR2EPeMpHweleRaH5HGf9jyz7KCBSKASKOPmldAUwITgJ&#10;wYuXdCJ4Ueik/C+6t6wnCho/icVDQU14MTsEJKCILlpOcNIylnch1XsR+8r24YsL3+KhbY9jUfQK&#10;TFtHaJFlK48Jhac8IwqeNQKUAnFEPJ8raNLsEtJnqFQohOVp0Im1ZpurvA4sJj+HHocARoJW0BLe&#10;2ql7CWHBirJ/mkyhtKIl4GWpmmUqQoKsSi3HDOK1yCU/hvAyjsJaSexmxCzGH7c+gLdPf4idpftw&#10;KZjD2ik5HZWVdt9QcQlKtANJ7ae1fAlq48GgAPZ5w0JbW0L5WSo1tZYc6Jn+Ymy4shev7fsUt8Y8&#10;iBlrl2Ni/CKzBCDvgQ5nvHGzlaFY1q9O655MYJlEYJlA5aozeUYSWoZR0Wk5ZKhiXhQArfbi9Y/a&#10;SoW1ne26earJ3DspbjaWxd2E5399CYmZG5DhyzJeDLnxPYQTl7wHuk4DDyHPG8FMSyI6SiLIazY9&#10;zfq6WQ+3dnl4OX7s52mtbUbJ9peR/cViFL07Do4P+8D1oU6PbgbHx81Q9lFnZL87ELmfz0HZ5meA&#10;5B9ozf7K9rtIpZQHN8FXsSyWp8+Ku9FBkm7Cn+BKUG3ntRajxOxY2Zq/HW8deRfLo27HtDVLMS12&#10;CceV4lnmYDBBVWf9KHHbkK2EUkGclgg5dkzeHwFMCF4Gs11GsI3NOVsaQ2zD4YTBMYnsB0KMsvNO&#10;i56PJTEr8cTu5xCdkYhzrmSqURtsGgPKR+Im9Mkbpz6nPjUndQtc2N8VXgcfWx4ljQNtO5c3TqeV&#10;l1ER65ToXc5D+CDla9y+5SFMWcu/y3GnZauRCjqOJ7hsnIKxBLFxnCcm+DwEslY+mtD2bTO++T32&#10;veVVscDDWnK1ivle6HH4uWJlwuWf37OKoEXb9wXP8vYokHwcDYkp6xdhetR8zP1xAVb8uApPrH8S&#10;3576CvuL9iDLlwElRLQFOFMExxwzGjckFgPxZknaeFwseWO8uep1QTM/Y8CFgBeGF1oI/K7lddFY&#10;9Hg5r7Rbi6/BT3j27QHcP1IeP01gmQdvIQ2+oiaUj5SLZdQNJp+Wth/XNdlx3SU14Sq2dIWHMtxF&#10;GFBqfJP9vKSWFbRbSiOxQLGJXYCTneDfQf0T0w75HzXG+SeqYT9h5bdVNELvjkDas/WR/1or5L7S&#10;HBdfqEJwqYWSb1vDl9QHWD8Yzi97IuOJhji5vCr2zYrAkTkROLe0DpKX18OJmVVYInH5z3Xh/Ko9&#10;vHvaAhmU78WNCViEF+k1exhervf4C16kp67TXXqf75ldt9JXgjajtyzQMfEuIf3l42e85VVMnKZ2&#10;rQYqG8KT2wheeX6O90fResLLZx2LDn3S4bmjn7euE1LLv9/+K7cjX/YYffTLHrtPfdMLJdvaI5jW&#10;Ae78ZrAX1YanqLqBF28pO4CdpmRDXkd1+NgJIun/4EX5L8KLCd7i5611xPBaolUMpBii5WBi51te&#10;GGtwKLWycU2WKqiW4JJPer7cAZ7fmlKIN0XKHyJxYiLBZWAkzveMRGa3Bijp1B7lHTugomNHlLdv&#10;h+KObZDbuSnSutdBSr9aODmwBo4Nr44zM+sh5eamyH28E2wf90YwfggCB7uSjjshmNcCvpK6HOSa&#10;nGwTgou/iFCXT8sij+ROePFyEnuK2sBZ0hXl9hG0mldQUbxMoRFL4XEMQU8OAi4lYwsDDAGFwsXD&#10;504qYvkJJHqkUKRWwlsWKV1ASaKdilRgEjQSSlRuZju20rNJfJUgM5iF38oO4utz3+Cx7U9iRcKt&#10;ZgfSeELJuE1UtAqqFSxIQUs4xvNx4hxMNctK8iRQoWh3EpWKYOX6rKijtBtE9yF4Me5tCnjlo5CL&#10;e5gEMgEpDC1yoUvAG3iRgqcCMMcIUCDrQD4tWw0nwIyV94XPFUsyft18zE+4BfdvewKfnf0Rhxzn&#10;kKOIC5+NCtyyHH2K0eBzf0CxD2o3L5za/qkgTQpiE/jM1ySIwwcKahdXBds2xZOLmLTNeHrLS1iy&#10;9hZM1e4jKgp5D25ku9wgr4ECNFk37TyaGjcXU2PnE3LmmxgXtcUwtsmQDVYxW4GlvLTUtInKb/MU&#10;KqAJfDwdk2ipz+Lv3xF3H94//DlOlJ9GcaCQ4FJ5FV7cJghZiQx95mwnJxWxgrv9VNYI2qko2L+s&#10;r/KsuFhXwSoHHC2/03Ce+hllcY+i6LPZBO7+sH3YBc6PWsP+cRuUfNIXOZ9NRUXM/fAc/45z5FeO&#10;vWQiSTZLKRz+cuKvlqY49gQwBAET0Eoo0LKMvDJF/HcpmIn9jiP4+vy3eGDTo1iwdiWBeCmmxizC&#10;+HjWn2NEynYIx9VQA39sRxZ5XgS6Ywh/WmbTzizBy8DESVZKffa5gRe25bAYAvaGlZi6eRUmxizE&#10;rJiluHv7g/g89Tscdp9ELgpQwbZwKXDdy7nh5NyhMtY1U+caT6STqtbJOWJnO1nnQyngXXNE8MIx&#10;QlArYr2POc/iy9Sf8cDuZzA7+mZMiF6AUXGEecXbrJ9uQHo0+1Gp9nUkwaikadY8MZ4TAkyStVwk&#10;2DHlOnBR0ZgWxBug5/fDj8PP5UmxktpZ74Xhxfqelmi1XGs91hLtOAWBc85NT1iCeeuW4KboW/HY&#10;xkfx5enP8Vvpr7jiTydkllFC2Nl3FQbmJS/CKRjCQGIgJSRLri9heNGcMQaS5AzHg7YiCZ5NfJmM&#10;JgJ0MJjL947y7Z/hd75MZbwS7uKhBJe2hI+6lMcR8BVH0OiVx0X5sZrQ0GwAd3kteEoFBtXgpjzX&#10;6f0WvNSk8cnvUWaigAZzRncEj/SCI6ELCjmOU59uiKN3VsGupRHYvzwCZ++pg4J/tIH7e34urh/c&#10;UV0ILfVQ/EMDeBM6AdsGI7hmIPKfbYXTSyJxYEwk9o2JwInZdZB9R3vk3NYRh8dXxc4bI3B0bgSK&#10;X28O5+ZWCMo4LW4KcwaSYEPwQt2lEg5ZCMNLGE4MuITeM8tK5aoPoeQ6gAmvHAhazPZp6jx5XTzO&#10;WvDZGlJ3tIQnox2cu3vhyuquwcOfdNx38OMOs0Mq+ffbf/W27cNeTfd/3OOJ/R/3upgd3QWuo33h&#10;zeoBuNqaTLTuIhJ1mTqUpKnYkrL6LHU4QNlZVzMSEjYEGiFwCXf6f16ugYwVuR3+HZXwe9agUbAX&#10;FGPC1/zlug4FejVCgIPOX0jqTm0P58bmKH6+GS7Oq40TN9bEhf71cIrwktyrFjJ6tsSVbu2Q2bkN&#10;sjq3QmbHZrjSuRnSuzVFeq/mSOnTFBd61sN5fvbMgBq4OKkusm9vhopntf2U8JKkmJj28CcTYHLa&#10;sE1YyprCxXaopJVhs9WDw1GPg78BX2vESdoClZU9UGGfAKf7HsqE9zjpE2gmnqKkLbLyl1BgkE4o&#10;PKgwAqVUXKW0huV7oWFD9SV4kQ9GAGMJGQkWyhV9zXwvJID4acXJuKjwygIlVE+5OO04g9grsXh+&#10;74tYTut/Zsx8zFi/2MCEOWtoIxUHhe/whBmYsGmBCeydQCtaW1atbau0MmlhqiiGI1zGUHiPClmc&#10;Zn2eAth4X6jAwpamto8qxsUIfP29ULlqpZrHCurV70sR6H0K/njBzlyTsVZeoyd3PYfVl2Nwyn0B&#10;+b5Co5RkQXvcNlreloIytafCd5lTji0vhjwYghVKa0uz0ZikXmbbBlHst+FM+QV8e/IHPLj5cSyI&#10;WUFIkWKdh0FSvlutQy3lgZpImJoROxvTYudiUtwcjBfYUSEPYVsN2qx7ZTBWjIQ8W2yLpMkYmjiO&#10;Cnq0ycUxmu0yNnoOZqxdgYd3PG+S5iW7LlDVlPC6K9mJVLkEBXlbdCxAJfuUr1INqe9dfL+C46WU&#10;g6GMn6vgGFIsTAWrVcGv5sKTuQ+Ve95G/i83ofiT4aj8sA/8n3aB47NuBJdhyI++G+79n8CXvZ+V&#10;v0TlU8xfLmeTsNCKlqLzBpU5x4IXeTF8BGMn26+M7SRoOO0/h/jiJLx4+GXcFHcr5kYvw/ToJQQ6&#10;yyOlIOahrOfgLTMxcOt0tt8UDFI+H44Bwe44wstYeV4IL/Im3JgwnvAyHSMUsK1xuHUpRsQtwMSk&#10;5ZiSuBwz1q3EnYSkt099gc1Fu5BOS7+c/0xQsbxqLPAQ3gXwbC/T32wzqmrWJcDCurBNw7lJpLi1&#10;BKvF1RSvArfj8dju5zEv5iaMiOI1cnwLJEyGagL4aJ2CTSA3+Y0EK/JYyvsoSDXQTqgIjecw0Fz1&#10;mhA4BPRhkFGRJ0UgoqIlM4G+gD+cJ0mBwVYiOh3yqM/yNzmuRm9muynPDeftFILigtibTA6al/a8&#10;gu/P/YI9BfuR7ruMomCJFtM4B+QhUTCtvC2qt8CFrWJghGAi+UEDSQCjpVQrW67Duud76nvJFXIM&#10;ZQqfSOZwXBg4ZJsHvXl87Rg/sI5vPU85txieyhvgoRw026LLabxpCai4pvG0uCkHvU6Cgb2FgRQT&#10;Q2LiPpQSP5LPaxlvB7LbmWUTBeMGdvRBxfddcPnF5jh5Tz3sWRaBfYSWE/dG4NJfa8P2TXsENvYB&#10;9g8AjvaC87c2KNxUE0WbGsG3h7+xcwQCn9+ASzc3xMlRVXFqiOR4PRTcQUP8+SGw/XUwzi9qjr1D&#10;InFwRiQKX24LT1IH4DyvgUawDiQ2HheH4MqCF6PHwsWESghMLGNdu151kKLJ/6IS1mXUVwqv8Nik&#10;1yzDX6dau6jXXM56cOqYgxLqyXzC08luyPylNY582qnk+Ocd3zjwXuffl4z+V24/PNahc9xznd45&#10;/GWPsqJtvWA/Q4Vd2smQtKfU8oJ4BA5K6kOy9irOQ5kBdUZQGd8P7fwJw4sp/wQr/1kJw4s6/3p4&#10;Cb1PeoVO/Sy3trOZz9uVDVjBtASYwlZwn22DnB9r4uwfIrGXtL2vXyQO9auC/TdE4NDgSBwjzBzr&#10;Ww2HekRy3EfiZO9qONmrBk4LVvrUwdleDXC+ZwOk9GiE8z3q4kzfWjg9vCbOTamJi6uqoOA5Driv&#10;GwK72iF4ijCT3Rso6QpvZStUVDRAMQdkmbsmQaUuJ2c92Nk+FcUd4CgZSt2znIP+KQ7oz6iIdlIa&#10;pFLo0kqioFVAoc5h8QbLqFxLKYR0/hGtnaB2o2jtmlamQRnCjiwnsz4tIUPhTaFk4idCnxHEOKng&#10;tBW0kP/Ouc8iNjMOL+57GbdobX81AWUtlW0MBXMshWXcdJO3wuQvkfBNoEJJtKzJ6z0mYfgIA8jV&#10;eyO8JeQtcPlXN3lYgAtyVMLwMobfG8u/Z2IGBATasaPfIwiMVYmegRnRC3Frwh/xwq+vICl7B64E&#10;81AerKRiJaS5HVAGXuPq1j8BHdtRnoPwSc1GGWs5RpBHWUwD0oqNYBvlB/Kxu2AX3jj0JlbSkp0U&#10;s4DXsoAKZB4GEmDMshHrNMF4XmZjUuxMs8PD2hI8l+/P5efmYjCvdag8SaoT66NdVcMSx2NI4hgM&#10;2TiJ1jQVVcwsTIhajJsT7scre9/BvmIrT4ky0SggUl4VnYAsj4uDysMWghdlgTFueoKL311K5VJJ&#10;5ULM8GjHUiUVSAkF7im4jn2Foph7UfjlZBR+cCPKPu6DrPd7Ie2rySja9hyQmohgWQqppIBtpDFX&#10;zrYpY9G9QMZulJTGk58WtmIbBAEVHIdZyMEBxxF8fO4z3LPlfiyKIbhQkU6KXUjQoGIl9CmbrmBP&#10;cS6Dt8wwMS9DNktBsz0ILOMSFxp4GcPHGhOD1082CntY4hQz3sZuXIiRsfMwIW4ZpvH3l6rPD72F&#10;uMKtOOU/T4DKY5/pfCiPyXfkd7NdtIQhYlG/s+ipGDXAf+bgSC2RcK5YO7u036YSGZ507MjZjld+&#10;fRM3xdyD6euWYTjBUkHDY7YsNEuZCtbWjrhr41p1ELBcK5ZHRONVn9H71x4LYMLjPAw3YbDRd6x7&#10;fkbeT1Omce5pZ5MSz03leLFOOBcIT2C7TFSem5/nYPrqpbh94314Yf8rWJMRi8POk0gNXGHb6KCG&#10;StbPZeaFdoyp7mFwE4AYLwqLnpsYu6tFvioHm1BFxhE/psJ21HKScFCvyziCkDp4ge8nwut+HS7b&#10;zbBXjKQy1gaFxtQFDSjf6hJmasNrrw23g4pa8YC2plTsLRAsrkcFrniQqhzOVeAqqQafPC7ZLQkO&#10;nRHc2xWetZ2R905znL6/JnYtiMCuRRE4eEcELr9QF2VftYI3oSOhhfroHCHlCmVvRne4zjZH6W/1&#10;ULm/FXz7CTVbh8D5bi9cXFCX8j4CJ4fURPZifve5gcCnE+H/YAIu3dURh8fWwNGZ1ZD/fCt44vm7&#10;FwgwRYKsOoQt6RYa6IKYkC4Lw4sVC2PpQemlcC6ysK7TQY7hQF8dc6CjBoKltTlPaWjrOAKnjjuo&#10;Abe9IZy5deFObgP7gX4481VHx6FPO6w59lGncSFV/Pvtf+UW9Wyne7a82jXr8tqeqNjRHcFLXeEs&#10;qEuyJKSQmOXy81bUgccM2sYEmLrQUQJekqS2VPtJolfBRSUMIP/Dcj28hAHmGrxYnpfqHBhaN+Tn&#10;FK3tqA9PcR34C+ogkN8MzjMtkfFNNZy6neAyJQLHJhFkFjXEmdtq48QdtXDy1jo4eUtNnL+zDpL/&#10;0AgXb2mIC4sb4OKshjg/mY9H1UPKsAa4MKAOLvaujXPdquF0N06AHhE4NzwCV+ZHoPi+WvC8S1pf&#10;2w041J8TaAD8Re1RWlwf2aTwLA7uSl91OFy1OLnrwl7QHJ78PvDlT0ag6DZe/18R8PxIIfMrRcYV&#10;OKmMtV4v68bEQUip8DXrDCT9ozXFTyq2xc/HKuaEVz8Vs1zispgkpGlBm+BeCh0tR1ln0NhR6M83&#10;lv7m7G1448DbuG3dH7Aw6iYqCQrFaFqDyiJK5Wu2A1MB6V7WY1g4G/c4Be416LgmmK9/fLWEIEXf&#10;D1ubYWEfFvLX/45VCAQJVBT6O1sJCFv5ucTpmJowH/NjluOWdffg7UOf4qjtDIV1ESoppOVZMUtD&#10;KhK4xrhkO3ot75TxWFFgWzk/2LayKCmP9VkXFVpFsBjJjrNYm/ITHt/6BBbGrsC0hCWsKwFmK+Fk&#10;00wq12ms/yxMjCfExBO05HliHUyA6iaCCwFHW76HSimpHajs1FYjE3T2zFSMoiIfx/qYIM51czAv&#10;+mb8ecMTWHs5ChdcZ6Fzj5RePUBA8fjY1xwEUsIOqgpLnbCO7McgYcXn1nKAlgcFaAJYgY2dgjMN&#10;geRYlBNSCn5cgcsfjseVD4Yj9dOxuBRzB8pPfEXBeYgCOZfjrpTtoN1OHEt+/l1CjADaBOfybxkQ&#10;NPrOir+pCNqQ6k9DfGYiHtv+FOavXUxwIfzGsb/i2U+EEnlWFBcl75MOAxW0KC+JdshY8DLXfM54&#10;XtjPWlpTIrsRSnNvlPdMKuq5BMOFmB67FAtib8VDO5/Ft6lROOQ8zRmiE5BL2IdO1lf0yborYJud&#10;qj5nM7EeVtEcUv8qLkoQqx19Li2nsh5FBKBDJfvxyeGP8af4h7A4+jZMXKdjCKzg9BGb55t+1WMF&#10;EI8yOXxC45t1EOCEwWW4lsNC80NFY8LsPJIXkcUAOYuJh7lubujxmKvB61Y6ASuFQPjcIo43todi&#10;xSbEC5jnY1rUIsxbvRx3bngAL594D2toiBx2ncBltkue2fAtM8UJuwCN817nYgnaLS+ttfCsTjVe&#10;GLahloGsjQIcS5xHVt8rMFenh4cMKc0nUoxingL89QANKgTT2Lib2a5vw+W8E/byYagsaw8bFbJy&#10;aimuxUNYcRFcbM5aVNDVrF01ZVTaJfUpI+vT0FMy0DrUGTQ685UGvwVwmtCwtQscX7dF4VONcPaW&#10;SPw2m+AyKwKHb49E+is14YppBRzoDJy1Ull4SlvDXdmGINQarpxGsJ1rChd/x3e4H7BhIGyvdqdM&#10;r43TA6ri9IgayLmpLbxvDQHWTgV+noq8v/TCyem1cGxGFWQ/xe9Gt+Vv8zoKW/La6tJeqM6pZQGK&#10;iVuhDvtneAnFX17VTaHXTaF+UswMHyso2RwQnFcLyG3A660Pt4v600W95myNYFYn2A52RsH6Xp5D&#10;n3Rcd/STDpOofiMtLfz77X/pFv1Cx1mJz3c+sv/drihcR8o90x/u7KZQcKr268sV5qygEq9oQlJV&#10;9lplCKxGkFCmQnagyPN670uok/9n5VrGwnAJv8cBZIskvFg5XQQv4CQJOBrAU1QTwfyapOamcJ9r&#10;hSs/VsWpBwgut0biysMtYH+/D9xrB8C74Qb4Ng+Cf7Me94Uzvg/sq/vB9mkfVLzWGyVPdUfFg51R&#10;fHtrnJtYFedGRCBtGKl/UARS+/FxvyrIGFYTmZNr48rSush5rCmtgQ7w7uoB/wVaHznNUVnZECWu&#10;qoSXqrBxENvL2VbFjeDNJ+zk9aPhOxmO0tvg9L5OkRCFMhzlfRZFBC1KCgwdLOj1SlgoCFfBuIQQ&#10;qjGFmnpRQUVXQUBRcijLAxNevxa8yPuiHTeyrnQwndtH4JGHgr9VHihGuvMStufuwmenvsbDW5/B&#10;yvi7MStuFcbGUVknzcMgCuahW+djxLb5xvpU4jaTxI4C1iohuAiBjCxT3Y+lQh+npQEtMyVRUYcU&#10;fBherG3W1mPjTr9O4Jvt1vyOWYYSFCTRAqVSM4clxk/ABP7+tJgFmPXDYjyY9ASiUuNxsvI88nyl&#10;Bu388qwoBshHRSatz6JcMBbQaWeOl/XnPVvJSYmsVSQfhbNTae51ThTb/kDJHnx27GM8sPURLI69&#10;GWOj5prjC8wOD7n1aQnrsLsxJuZBCtlaUrJO756FYYQc1U/1UT0EOKPipmJ0Ai1o/sbYUOyMPBCT&#10;4xZjWextePXE29iWtwlpvvNEl1xedrm1fCMgZV10fqCiFsx+GVnQBBv1qQDHJ+UseJUyp8KBJwfI&#10;3w3XiU9Qlvgo0r5YipTP5yE96jYU/PYqvDlbSULJ1PsF8HgJAQQenQwc9HOc8bFJhqixJEVn4CVA&#10;65Bjh7+f5ykwXqIPjn6MlVG3YvwP0zA+TsBhLX+MlMeERUG5AmAT86RtvZunm3uz/KExEY550WOO&#10;n1FsN237Hb+ZUEhQVDbjWYlLsShuJe7d/AjeO/MFfi07THDJNeq5wlNmzlpSO2gXmdL/W0nnLFjR&#10;3DGet6seNvY131Dou42GQFGwEBedZxFzKQp/2fwXLF1zE2ZGLzFZloewb4cSFoYSVoaZGC/rbCVz&#10;vXxN0GHG7PVjmvXUWDbjPDQPVCwvYuig0wTCLovOHdLza6+xzvxNAYp25I1N4jjRadAbWDje9Bvj&#10;Y/mdNTMxefU8LFh3M+7f/CjePfUpEgu344T3AtslD/mUHqWc2zoeQ2d8GROH40KxX26NI3kcOfY1&#10;ihQNZHK0yHvF4uf3VJTtWQDjN/DCIu+txpbmlYwDjRPohPFkTpzthN8P4XXeBUfFGNjL2rLUg6vc&#10;ghR3ZW24bPUJL/XN6dFuAoB215iYDxqifkKLAlT9FYSYYsJIRkdzHpF/XQeU/qM5Uv5QA6fnROIY&#10;weX0impIebA+Ml9vjLK45vAfboNgCpV9bhOCUh2Uumqg3FOXY6IxnAoIzmqBQCaN7JOEl/U3wv5y&#10;N6ROl+ecxufwSGTe3ATuj24g2EwAEqeg/KV+uLigDo7P4Ht/qQ9HVCsEz7QD8lrBW0xDXAlOqX+s&#10;XUQh3fSfwIseq56KwfQQWrx26kAX750s2pVUUBOBrLqco03gKW8It5vtpQzuCnM42xn2vX2Q8lO3&#10;C4SXVXghokpIBf9++1+9/fxCj2brnu/0YcKL3SovfdsPgYM3IJBC4s2rz06rx4FZA7aK2gSYxuzk&#10;pgiWKcFPDeN5Ebwo+66gJbxFzAITBTTxeWgwXC0a4P/02vXel9D7oYGjEzo1oEzwE6/BZ6tHqq9D&#10;eLHWTr2XWqF8S31cerc6Uv9eFaVftURwe2/gZF8O/l7ApT5AOmHsEksaH5/tzwnEQb15IALrbgR+&#10;INx8dCMK/9oBBY80R8HddVGwsjYyZ1RD8tCaON07Eif7ReLMiOo4PZev/bk2Ct9tDncSJ9dx5YVR&#10;VknSe0UDXiMncCmtDIFdcRP4ijrAVdoPFeUTUO7+E0r8b1JxxVGsHKHwKKD0pVDWFlAl3fJLmUh4&#10;CFBkGcmtr8j/cAmtU5si60jKzFomMblBfDY4PJXG6lQuGQFMKRV+ujcTRypPE2B+xOO7XsJNSfdh&#10;JgFmdPxSDNbJ1OspsDctwChtYZUHgcpHClyHz8mdbbZrSiGFl4MkuAUtJteJdovMswS+oISC3Qrm&#10;tdbwVazU51IEoUKFJ6Wg5Rm9N2zjdAzZOBUDkyZgUNx4XtdUTElQvMhCrIr6I/6x+y3Ep2/EWVsq&#10;FWsh4YQK3ywRUNh6KKhpkQfNWUDaoaVlNx0boEgg5f8IGsUvL5csVEeggihYgDTvRWzJ3oi3D76F&#10;P8b9CVN/WYTR0bomXh/rrZiE0YQq60Tp6VRcBBuWoVS8io8YrvZRnYwCE8TRQo8jnLHoNdV3eChA&#10;c/yGhQTGZbh3+4P47Nyn2F+xm0roEnuzhFcoQOG1Kwkfr5W9r17lOFAQpQJpWR/WSwGpLiocj4lX&#10;KSfJ5AHlx+BOj0b5jjeQ/NODSF3zAPJ2vQJ7WjTn0HFW+go/mw83gc1DZe4jtAT5G1pKMIGaHG/y&#10;4hl4YfH7nWybEiQTetalReHp7c9i/tplmLCObZEoqCO4abeYoGUjFf5G7UhTfxPkNqmNpplxY5ZH&#10;Qp6XcesJBRob7GvFlAyJn8S+J+QpSDZqGubELMGtCXfiHwfexMaCHUj3ZfIaNHZZZ6+TQt/F9mEb&#10;ybMg5cy+1I47eaKu5igxnjg+FuBxPthNyxabOJeNORvw6sFXcFv8bZjF8WS8R6qL+of9NCxhLq9H&#10;u86WYKyKAEaeIo1ljVP1MfvQnKB+dQ6ofupnK0eLgtRNoDrHjoGQELSoTBDYEl7GC174nooFNEop&#10;YHlbxrGMjZmFiQTo6asXYmnM7Xh42zP4+PTn2Fq4G+d96cbbop13OhbD7pe3jgYPAdepdmI/6uR6&#10;Lfnpn2kTyRXJC35DXjZ5+mQE+Qgz8vRaS856fP1zC2iCHJ3WESdbOK8+oZK+D27KL3dpZ7h1OjNB&#10;wm+jEUtZ7LUTImwN+Voj471QfIeJC1FCU3d1QnE9eCopC3MbASkdgF+7wvVtB2QRHs4sqYr9EyJw&#10;cDrB5ZZI5LxYHxXft4RjW3sEznYBrnQmWDRDoKQe9U4kCggQxa5Iyjj+bXstytfmCOZQ/p4lvCT2&#10;h/2lzkgnvJztU5XwEoErtxOyvqQe2DkG2DEJrvf74/JN9XFqLuHlibqElxYADVAUtoGf9fKrXvLs&#10;E7qs7d7SOyF4IZyY7dNGL1kQE4YXJaAziVKdkXA6+DrhJVhQg9feAL7CJjRcCVsOgpECdS+3gWt/&#10;JxRvHRAs2HRD0unvug4Oqd/fb/9Pbwkv95mR+HKvzTs/6hus/PVG+I/3QCCvJYGEytpBWiVhe+wc&#10;UDYORgKNDjdUzIuWjf5dzMt/Di/XPnOtXA8v1vsW+fL7Zh1R66YcKKR9kGaDhXXhLdLEaIbgqeZw&#10;7W6Kig2cQHs4KC+S8HM5WUraAEXN4M5vAGceJ1pBYw4q1ucSB+25bsDxXgjuY9lDiNkxFEjqB/vX&#10;rVH6ektOsGa4vKIRTk2ugeMjq+PU2Do4MjYSh6ZF4Myq6sh5rhHc3/Lv7OqNoJIecbLpmPZgCS2C&#10;ksYEmobwlTeB09YCZfbOKHNPJkzcRavwbaqsGAqJE1Qalls/4KY1bQIRWWQNUzApdNe4fEPFghlZ&#10;S4IYCSfBS8AIcy8FmqDF7qPo1unAHjtcLEqXX0allRsoxqGK0/gpJRYv/PYGbl//MOYl/AETaIlO&#10;iF+ESesluOdjBAWqCWKU4lUcg7KnEi5UJLwVhGjW7yXglftERYrbWNdW/hdjmYaE/PXleqAx20Jp&#10;gZqdFwSC4Vv5eDv/Jh8PSpiEcRvmYubG5Zi1ZjluX3svPjj6OXYU7sN520WU+ErYMm54wuv8VP5w&#10;uSgoZUEqVojvGoAhGlDBSeGpmKRsfhtsoTOiLjhPIyYlCn/d8jxWxtxhli8MhEgp/VNcghVYaQIu&#10;BXMCG+VzkfufikhHBUhRK3nd6DiCHNtEOXTM7pIt/K2NczAxdh7ms62f2fcMkooSkOY/Rxu6gD2o&#10;nCosTkKFdogIX9T/VNQWUOi4ACpk9rOClh2+CiougiyhFM40+PL3wnZsDZITXselze+h4lwMwf4w&#10;h85ltks+v8u20nIklZTXW8GGUGQN24ntI+VvLUMKlnQlwros7C3Ygzd+ex03R92OmdHKhKyEcjMw&#10;RGXTfAwmsCgPkEmZb4CUIMJ2UnK3f4UXE/OipRh+bqxiimInQqciT+BvjIuaicWxN+Gx7U/g+5Rf&#10;cI5AWcLx7SWMeAlzHoKph/daEnGxLdSXmhUeedMId5wEVntpGVVHKwTla1A6v1JkBrKxt/wA3jv2&#10;EW6LvR2zCQYTCEsGNLYSurfMYx8RshV4zOscnUR4JbhoOWwUwVzxPAbU2YfhANvR/xrXxXESBhhT&#10;CCHhEo4b05Z7Ay98LnDRa9purVO4dfDk+Jg5mBq3EDMIcQtiVuK2xHvx9J6/44fUtThQfgiX/Zet&#10;RSLOYXlW5GjUfDdxSuwzHXngInSaTMyCXraHNYbUx/K2VLAIXFgEsEEHQUWQby07axnWp99iuwlc&#10;/Mjl908RXtZz/L1PBf1nuIunwFPcFT7JNKXzJ4zAZmXPhbMOAo66VPKUu0U14SrQobU14KJO0Cn/&#10;ggJPDnXFGRp6O7vC9kkHZD7cGMfmEVqmRODwLO0kqoLcNyif49ogcLQLDeZOCGa3RSC/uUlYp4y8&#10;buqAMgJRubMaxwVBwMVS1hj+nLaEFwLKBsrtlzrh8ow6ODegCs6OI7zcXQ/2b7pSvg8B9o6D+3PC&#10;y12ElwURyHymLlxxrYBkyu+itqwb9Uh5bRbrgEZz+rUAxiwhheHFKlbyVMXGWN4X5XDx83PGu0Jg&#10;89mqwc928BbWpr5qBFdlY+pMtl0x2+BMFzh2dEfh+v5XCjcMeHTXR83rhVTv77f/p7dvb4uoFfe3&#10;bovXv9xz6/EfWwVsOwkvhIBAeQuSZSM43FTYDmsbnNJAC14UVS1KhVxqpnOvgcn/FF5Cn7tW/gVe&#10;jLuOjwkvyi3j4WO3Uk+XE0IILh65+4qaAunN4T1TH85jHDzn6iKQ1ZhApTOa6vI6a8KrwVWuSHJe&#10;pw4GK2wIZLcgCbdF8DKB4xIJPr0HcL4bgodI/lu7w/ZLbzje6obSpzoh964OODWtDg6MiGThxBtN&#10;a2F+FVy+vwHK3u0AVwwthUM9EEzjZMnvhEChdbSAr6IenM6aKOMEL3F24eSbQMvpIQqc96k8NlES&#10;naHSzSbAlPPeJ9NR0kk+cApnJYySuHaZYnlfrHVq62h6CSEJMX6cgk2CSEJMywwel5s/IWGmnwxS&#10;+bmMM/6E8xxiszbgtSPv484Nj1Cor8S06MWYHr8EkxIWmTV/7RYx8LKVEBOKY5ASVn4OQYfKaHlr&#10;Qq52S+Bra7UFL1a8gGWdGuXGz18DF1mwlhVr/ZblnRgiy337HAzfoaUsxUbQSt28BFOilmDmt8vx&#10;0Pqn8d3Zn3C49BgKg/kEEJsR2iZQkZY5pQYrSuVvBDPbwHhgrLgXxUjIKrd2XdCqD5RSlBfQms3C&#10;0YqD+Or0N7hv02OYE7sSEw2QUVklTsOYTVMxykBLqAhiCC9SZDr6wMQuEF7MsQFJi6mkF2FsvHKb&#10;LKKyVwI367BCLTdM5GdmrJuPe7ffjy9Tv8Ax+0EUBfOIYDYLXhwO1sEKTtWSUUBbpORRoGLxsf8U&#10;D2Pn686Ag0CimAW+4i+iErkId/pe5B+JR8npjfDkH0HQcQl+Tz78PgXnUukFqNzkjfNU8HfL2D4V&#10;VG9aOhAk0ILnWJOfSinpUrznsC41Co8mPYaFPy7H9LjFmLxFy0SzMZR9O3SjDlq0dumob7UEYuI3&#10;NhJcNk3iPdvHjI8wvCixm+V50VbkkUkEQn5+An9jSvR83LXlfrxz5gP8Wv4rspEDJSXk8IXPQxVM&#10;mFc8kM6tMiU8E+Q1Mh1KwKPSNW3GtjLeNT7P5zg/Yz+Hny+uxV+2PIXF65ZjhoEFXmcCy2ZeN+FF&#10;wK1TrAUwI9nv5rHxCM41OWzkaQrDi2BWWYCvhxcTpB4CGKsIaCx4UdE8ELwIZARN4/nbJh4mnq/z&#10;701O4PiOWYQpaxZgLiH9zqR78dLB17A6Mw5H3KdMZuOSYBHrrN1EStboYx+ybSQaWH0Bp3KxWPBi&#10;xbtp7CvO5Xp4ueZ10bK0vCwWtEh2CPhM4Sd8hCQvUgkw2wmQn8HjfIjKdzbcRX1pjNFALFGKCiUt&#10;VRwkH9soR+1KQEeZXaldNYSWkrpwEDjcinfRjqLcVvCcoeG7oSUK32uCC3+si8MzIrBnfASOEGCu&#10;PNyIQEP5vZny87QCcrvBn9sO3jzKznyl6CBIUCf4bNUp0whHbr7mIWC4BBhKTtqWMrsX4aUvbH9r&#10;j/QZtXCmfwROToxAxn11Ufl9RwT20zA9MJJGaV+k3F0bxxZGIOu5evBsoGGb2sEcB+PMr0VdoiR6&#10;4ROmrdhLs0xkow7T8TjSR0YvWTrNL3ihQa2iLdJOe1VUUl+5pGPK+HtsKwf1pKOyDmzUVf4rHeD4&#10;tSPKknoEi+J7bjj/YZuRIbX7++3/rdu3L0TU+uSJuqti/9H4eEo0FXEKqTu/PSo5WCocJGR7Q8JA&#10;HXZ0VZIxBy1JVXAgD4k5AVqutuuL4CW0zcxyvQlYtEykYkGLBoJFuez4ELxonVFriaJbLRuhQoG7&#10;1TmwappDvVCiQohS9HqhioJ45Qni+7QM/IQcpXG2Dv7i3+IkU+pqkyWxlL/H6w4fIKaTpV38PVcp&#10;wayINJ7TH0jhoN9/A4IJveH9vBsyH6qLCysicXJmBA5pVxMh5sjkSCSvqIOyFwh4P9+I4G/8ziVO&#10;9oJ2tEAawsm/5+DAd7A+Dp1sWtaeFsMEBF13Ubm8SYChhRM4Q+FbSIVDgULpTPlivDBXS8jC1DZG&#10;a1FBXhcJIAo0CiCqOQpuK1jVy9e1rKJH+pYEk5tFkRLlVOiFFGZK/ra75Dd8ePxzPLr5caxaexMW&#10;rF1K5brQZObV9mVt2dRZRMqCO0RLJdpGLLc/BbaU14iNCwgdUmQLqdSp3NbLcqWVbYpAhhBD5Xat&#10;UMnzewZotNTAe1m3IzfNMxb9YAEMgWboZirGbfy7W/kePzc+dj6mr12CxatvxrM7XkRMRjzOO88j&#10;L1DI+lSYnRbaShvwanuxJbitNtBWc6ttDLxQ4Kstg9q14rfD6Vci9WIqiExsydmGV/a/iVvibscc&#10;KpNxMdMIMFaisrFaQqLiGrl+OoZS8Q4ltMjLYDwvUmbyOAngaLmPSliMkYmL+fnl1nPVk203crOV&#10;R2Rs/AwsSrwZTx98ATFZCUgNXCKGUsGw04N2qmaHvC+8YnleqISuBl+yAk72r5YGnIIy1kwBmDpn&#10;xu/Kp1JJhSvvHPy8Dzqy+FoewbWUdVeWXKk+RQpJuVG1+xQ/peUEtgP/luBFWVS1Ty3Tn8FxsRXv&#10;H30Lt8bdgRm/LMKEuHmYuGMRRmxjPwk4tc1ecEJlbZZJdHr5egLBhsmW54WQp/e19DKeY0FKelyC&#10;tt9TgfP7atMxiVMxLnoa5sevwDMHXkZC4UakeS+bIFRlw2UHmkz02gElBSsItfyOimNin1L5GhBV&#10;kcKWMmb32glhpYEKpPkuY8PlbXhm24tYue4WzNfOnfVK+T+BdZhEALOu0XiOEucTXuYRXiwIt5Y9&#10;tXQq7yGhJbyEaPpb4HUtv4v5LMexINyADu+1W0hLo2M3XQN5Bb/rrDETIxZPYIqdhfH8m1NoLMwg&#10;WC2OvQ337ngYr5x6B7H563HCcwpXkIl8QrqdfWggTS4XHZ1uZ0U1mQl4AYKdhw0lj6uLY1rxUAIW&#10;BYKD80KxK4IWBWp7OJ6MrGCbGU+L7CMDx/xt/T4Bx09w8WEPf/N72B1PU17NowwbQONQJzNL1lKp&#10;S8YWNYK/tKm1YYOyVMGqiksElb7S+/u0wyivBeVgN+BgdzhWt0I+YeHkzZHYQ6jYOzoSv82KQMpj&#10;NWD7sS18B9sRImg8FrUxBqe/nN+nrLTkOw3k0jqU47VNqgy3PB6EBOjMJMpsr4zQNH5/aw84Xu6E&#10;9Jm1cKxvBE6Mi0D63XUMvAQPUiYfHYrSH7rj5AM0QFdGIPeNhgjs5Pcu0fDMbY7yrFpwFlC3EDjk&#10;XVLRRhXpC6OzpIdYwstH1iGTvJdxTh2n72m7tUcHPNLQdvEaXfyuSzuxqGdsWTSkz/VB5abuSP2y&#10;Q97Fzzs8kfN7Qrr/ntvnT9fr9dkTdeM2vdPMl7m1I/xU5q6yDqgoo0JWOudSDqriKhzA1QguhAon&#10;By07NRja+26gRQBi3GsWmV71qvC1qwnqWK73zhjS5ffMd0Pw4lcUt36DE8VMFg4Gkb8sgaBiX4xF&#10;oMHG5zYO6MoaMAdgCXRI7sFiApYmVSlfUwbIUv1NwQyLQ5OP9ByKkldSJW8pLYZSAkxhd+CyTint&#10;DezuC39Ud9g+bI+cp5rh1Kpq2D+1OvaNr4pj02og+abmyHqqC4q/7gn/3hvMZPTnNIeHk8/JtnDp&#10;eIESDmZOtkBxb7bPVLbZ/dRTn1Jh7WC5iCABJqitsF5a4B4KHxeFtIsCnPShVOiWkLHgRUVbqQ2w&#10;0DJ3+X1UblbSMSOozOuWV8YdKk5KLNrhVBJlyOC/Q/YD+DnlJ7xAKLgz+h4sJsTMWL0Ik2MXYvxG&#10;KmJa3MM2a1vwbAwiXCgRmXbbDNkg78g8DNQ9IWbwpkVUCIsoxAkxLGbXhgQ8Bb1VdKjcNcvUKHWB&#10;i8pG7VoJeXsIMdq9InjR35L3ZVT8LEyJXYTZa2mZxj2If+x9ExuztyHNfwVFrId2VrnliTDUR7NU&#10;Sl/wwqKWUouxGQg3FPxUhjQpqQukyAkwVJYlgWKcqDyDHy6uwWNbnsSS6FUY/zNBI0a7YViocEcq&#10;MyyLYl/kWbDOcZLnhXXitY9ab8HLCALccEFL0lLWV7tsqNTCy00COMVBrFuAm9bfg4/Pf42jrtOs&#10;Q4lZBgo6bdQ3Tl6+vEc+Khf2o4/9rCUdKXD1L01uKyuuwJTwQks66C2jUivi/MhDwFbA8VzMulo7&#10;iRT8bf7xXla5sMfK4KuYKXmtaLkT8tRWSkp3pOIovrn4LR7Z+hfMX7MME35iXxEyFN+j3URDOQaM&#10;14310A4ba0nECj4duUHgIkBgO7FdFDMyLlHgwnaIszwOyiU0ecMCTIydienR8/HHrY/gi4s/4Bjb&#10;oQCF7EkHu4fkwv94uSaI2Ry4aOCFY5d1V2CqdhSZRIR8XX1N9Y1K9nuBvwyXfBnYV7YfHxz5HLdy&#10;TM/+ZSmmxM/FiKSJGL6ZZct0U58wvAi25XGxvIgE7w2EM/bbtbGrvrZ2CFnFgnFBjBLYGQgn6IcB&#10;Zuzm+eZU6lEEe+WHGcm2UjqA8YQk7ayaGLPAeFumxi7mXFuCZVF34fG9f8NXWT9js32XObk7Ezns&#10;DZ3lVM6+FqhxHut4DB12pWHupFHC9rFy3WhMWP1rjJrQErN2pAXkbeEckefFLKVyXFlnWWl8sfBH&#10;grKUaAQgmM7Xf4XT9yMqPc+jvHIlKkqHwFHcFh4aYToGRTLWn98AvoJmBJRWBJXGlLXUBXYpeMJL&#10;MQEjj5+50oQysz2Bohucn7RHxgO1cXZuBH6bEEGZGYmLt9U3Z8vZfmlNuOlilvCDBQSXioZwOWvC&#10;7aCsVrAvDWMZpDpjLlhYj+BUA+4C6oRi/q2KujRS61KWNuL32wLbu8L9agdkzK6LE30IL6MicOmu&#10;eqj8ujMNSspjwkvxz91w7PFa2HNPJLI/bQoc6crvdoQ9tTFKzlEHXCa4EJj8Jfxd1tfoE8W/yKi+&#10;qotC8CJ9RZluGed8r4y6TIaxi3rRXQN2Al0p9aNLRnZFO3jTu8H+ay/kreuFC5+0P5T22e8J6f7b&#10;bt++UKfVF0/Ve+vTJ+tWHv62CypPDSaB9yJFtiQ8cMCQNKHkdewwDweclx2mc4/kdQnvfxeRh8Hl&#10;Grxo4AlarM8JdAy9XrfjSIMjDC5e/qayM5oocIFLCGK0XBUkjAQ5wP0kXg00n4PXwYlkTu+slMux&#10;JgcjJ12B4mPqc/BrsNN64Oty9XlJx+a8Iif/vqsKv28Bk8mGaILSGhGAmlsgk02IuUCIOdgP7tie&#10;KHivNVIeaISjS2rg4NSq2D+xBvbNqo4LjzZF5beEnv2clCkdEMxpSmDRMehsE4KR1oX9BZz0hd0I&#10;SjPhdTxCpfo54WUbBY7Wmi9ToOTyeRmviYLITQVMgKGM4vtSxFTO8qzIiua9EVxUZYoHkJCXde4x&#10;a+NaMgmw8KeovE1cjJYIfLLClai+kAojCxfsJxF3MRav734Hf4p+GEt/uR3TKfAn6fwaWqwjlJiN&#10;VuNACutBhI6hWxdi6OZFBJr5GMhy46aFGKjnBJghfDzU7EL5d/BieR9klY421rsCJa1MvuE8GiNp&#10;qQ5nUeIzwYt2sSgXjZLXTSRQLYi+BfdueBSfnPwaB23HKeILiR9WO0hoy9q0toVqH5cFcLLcBS9s&#10;MLmnqBh5b5bYtLQkge5Cvr8QB8qO4b3DH+Gu2Psw5fs5GLvaillQPpwhMZMNuGjJQ/UYy2syJ2dL&#10;yRl4ofUuD9QGC2CkCLUDSTExYXiRghungwzXzcPUqBX46+E3sKlkD9KDWbAFy3iNDl4jFZCCjo1i&#10;Yd/x3gRjm8LahIoV18BeN4qKykfLjB6Cm0koFl46E8xa3jlrR5q1nKbdO3puAI+Dys7fKKGSUzbd&#10;hNzNeP7gq1gZfwemrJ2PSXFzDcAN26yzi5RBmAqbYDI2wco4PEFwYvpZiptws5l1VTuZ5RR5X0KZ&#10;iQkvykg7iW0zOX4BJv8yh3/jD/jH4XexNW8Psv15HJE6UJCIIrjUSqm8Zeoy1VbMKYeDAlMJd+Yz&#10;BkKluAkuHANCnwzk46DzCD6/8CUe2qZt8LdiWvRSs2yl7esjtk9lXXR8g+BFnhKVeaa/rDKf1zzP&#10;1MmAGe/NNmjeX/MgWhCjZSSzVBSCIMHLED7XXJFnUmUI22A4oU1Zq8cnzMOMhKWYHrUUM1cvw4K1&#10;q3BnwkP425638POlePzmOoWLuMIZWYjiQBkqCbQun8PAiTlVnvAScKmfOcx1TAhBXNubrYB9Yjrv&#10;w8H+VpI6eWKK2W5FbD9l4dU40BKh5AfbjnPDOmutgD+os9f2UjZ8C7v7r6h0rYTdPpYKuCN0ar5f&#10;S++VLDrAsLgxAkVtqNx1nhGBo7IJfDbK1Qrt/ORncppRTnYmTPSB9+3uKLi5JZJH1sb5G2ri2Mgq&#10;OLO8Bopfb4XAen5GpzxnsZS1orgjuNiqw+mOhNNJQ4+6w0s5D8pt5DZk0blHBJZcwkShjNVG8BNc&#10;tDyP9DaAjhR4rRUuz6mNk30jrIDdOxrB8Xk3BHcTXg4PQeHazjj2XHXsfjoCGT/TQD1HOX2pM0qP&#10;1kXuLsr+s6yfMv4SynReXkBwpHOZpLNskZZ+ELxIvyktiErI+DY5Xnhvtkw7q8HtoT50NYKzqCEc&#10;qR0QODoAlbF9cOHT9lnH3uj47L4X2rcJqdrfb/8dty+frjv10yfqbf/1/R7+s1Ed4UvpwcHUih3W&#10;kAO3BgdPBJz2KnC7asChzpX7UGDCjlRnXj1xU/BCgr3+CIBr4CKlToo18KJ1RstNZyAiDC8mWJev&#10;V9TiABG8VOXnCTClVUnffE/LQhU1CCLV4XJUM9fi5HV4S/h5kXlRU5J9U1oNDWkxKCKeoGMX4Wv7&#10;Gq+fxc8BpwRFJsaG4OXivcsVCTehzKOkeIQ2X147BDJI66d7I7CzF1w/dUH2y01xnoR/bG4N/DqR&#10;lsXCCKQ8XBtlXzZB8NdOQGoXBPNbk+ZpPZQpQp71Icw48xrDUXoDr3Mhf/8x+N2fUJAkUUQfplDR&#10;OUgFhBYKFw+tS637GHiRItZ6tgSTFXwXhheP4IXv614udCPw+VjJ2bws5oA6LUspHsZro4VVQsVV&#10;jNJgHpIdF7Ezdw8+O/ENntjyHFZG/QEz1qwwXoKxMRTm66mkNi+g8ppr8psM2qQlpPkGVJQmfzAV&#10;tzwviocwu1CoFP552UjWKyFGAt9YqCFgUYyMAR0pej4P3etE68GbdHjjNHOvXTtj18/DdALVkuib&#10;8diWp7E6LRrJ3jSUEsMcFPTeQCXbxQpGlWKnmGZbSKiz7mGAkVI0NCd+0c4Vve+h8rMj3Z+JuMsb&#10;8Pyuv5ujA6atXYxJCbTE42hZx8/ARAV5EqrGJBBaWCbS6tayieBlhNkyvIDXbS2lqR7meATBjtmF&#10;o7gXHXK5wJzlMylqGe7a/Bg+Pfc9jtlOGpAM0voVlEj5aBnHT8WkGA4VswU2lCH1+uJn35vlROo0&#10;bRdWHcOxT/onj4v1exozVFaEII+HwGusbyXHc1LtO5DHvy8v0KfJ3+LuHY9hRvQyjI+ejUnsGx1Q&#10;OHD9OPbFRANiOgtqXNwijI1baM43GpvI/mMfC9CGaqs0IUbxMNZOLC3L8DcID4rzmMDPT4tfivlR&#10;OjH6afyQHIXTlRdQybqrLh4P4YXjXeDCS2WfWkDuJX2b8SyYM3DDOptDGl0EGhdKOB90nvLZYDrW&#10;5SXiL7ufxaK4WzE1fhUhZBlGEpYVszVEXhf2h7b/a/eUdh2ZrdDyFLJoW7u2dZtxGRqPxjsosA4B&#10;thnLHI+Kf1FbaBlUQe4CoeF8bzB/0xxAqSMQCKwKDB7H350YPw+zYpdg7tqVWB51J/604RG8ffRj&#10;bMzbhZOuFFwmeOUES802aBtB1u6xUQE6DZAYeGGdTYZhQrj62s82MfDC/tbykYr12PJKKSbKH/a6&#10;cHzLB6kxpR1bxoMbtLPkUM6cZXvvYfmB7PwsHM6bCC1j4bD3pAxsRvkrb7ZiW1gqKU8px7yFzeCh&#10;HvCVaJmH8CLZpmWl/EYIXmhOO6w97O+2R9FNrZE9uBmyujRH9g2tkTevLSqe7QBfFA077dK80oqg&#10;oM0gNOYo252UuU4CgovFo0MStWRTXAeBAgKMlocouwNFvAada1fRmKDRlDKZxmUa4WVnS9hfa4jU&#10;2dVwgvBybmgV5N7K6/y4L8FmCPy/DUT2Ly1x/PWqOPxWBHI3ErLSuhFeuqDw1zpIj4+A4yB/N68Z&#10;DV3qCwKMdrReDy8m7iUML9JzWjriNVobVvSc8p1GtZu6xEG9GHQ3giunAWxHWiO4sz8KvukVPPSP&#10;Tgf2/K3T+JCK/f3233V7/4GImp8/Wf/OpL+3PXzs666o3NsJ/pQW8HMgubUEQvCwETQc9qpwsiO1&#10;JhkoYacRKhTPYsCF91ZAk14LeV7Y2WHvjEmtLM8L3w97aAy88H2ladZhkFoq0hJQoKJ2CISs3wmW&#10;ETp0boTZ0qZDr6obEHHzd918zavvkOiDxaTpIk6qwkYEmrpwl9WmRVELbk5KFb+tnvltLSv5ef3+&#10;UgETJ5Cb8ORiIRR5K+rCVdoYPlodyObkO0eQO9ALzoRuKPmwC3Keao9jy6piz4wI/DYnAmceqILy&#10;rztQLvRGMLUHgrkEGLlfFcleWguOogaoKO2AstIhsJXPp7XxEAX02xTi0ZTc+1kyKKgqWVy0NKmQ&#10;vSGJTmUUJLQYlzAFnVkK4DM5FsKFsk3yn4pLMS8UalRx2kLpNzEhFG4EGK/XTrCx09q185fKcCV4&#10;BfvLDhEKovDi3n/gjoT7sHDdTYSYeeaAx2kEGFmj8oSMoOAeQWGtwMaR8p7wPSlwpXw3RwbI2yJo&#10;MRarZZmrKG+MdmxIEZhtqHzfeGgSLAtXW2qlMIbyuwOpBAfR0h+6jRbt5hnmd6cQJqb+PAdLf1mB&#10;V/a9ip0FO3HFcwUVFPoOFq/c32wPK2CXilpFgp31N/8JAAUwghev2oPwQiWupGxS4IfKj+Kr89/j&#10;z9sex8L42zAzYSUmxSpuYx7G62RuQtvYxOmYwDpMYn0EL7p+eZqGE8iGaQksBGNj2QZaThlDpa6t&#10;1crGOyxJ6fIXYUrMMixZdyee3vYyNmdtRb7/Mq+9iP0kJSML2YIXKWytdAle5CkSiARZCZPAjr2u&#10;17RdVssr1G98j8pMgML3FeMiNDEZmPk9KTc2hKm3tphryUh5b8oCpQS3S0jK24znD72GJUl3YsKa&#10;+YSTOZi4ZYGJ1xm4fjwGrZ/APmB9WN9xsTrbaAnGJSwycDJSngfVUaDJeyswW7Ej7Fu2x1iOEZ3G&#10;PD5+IWbELsXtG+7HWyc+wu6yA8gNFvJ6Ob7dLMZ7xAqzn1SfMLyYOA1BjJQyiwnM1iGSnBdaLi3m&#10;fEjj72wtO4g3Tn+ImxLvwsTVC0wM0qiNiwnYFnQPNsHEoVid+Om8fmv5R1v3VQcVA6OEHRVzsrqK&#10;HqtvWQTlV5c/zTi3nut+3OZ5mEDIHcG/o+WzsdvmYvLWhZiQRGBdNwez1izCzbF34endf8PXF77H&#10;zpK9SGbfF3D+mTPiOReVBdqjfuVc1dj06UBFAxsCEhVBK0FERSAig4ZtFuSYNvcsCl6WkaPYJm2F&#10;1ngwMkFDQJ+Xt45/FYq182zkIPsGcDxHmbcMrrLRcJT1plHVDi4aqZKTPm0fltylEenXzp8CysJ8&#10;ykJCTKCA8FDY2pxPFExpicqtjVDwTj1cuqUWLg2ri8wOjVHcoQMqRvaE987+CLzdB9jYEzhPeMlp&#10;QV1AiCivT/mtGEX+DXuo2FSqUwfQeKTRZzzhDiXDq06wqcvHlOtFTeDlbwQJL8GdLVD+am1cmB2B&#10;I30icGFoNRTf1g7BDwYCG4bDvbMf0n5qiFMfRSLlxxqoPEgjPKOzgZe8bXVx9ucIFO6sB29GU3hy&#10;aHhSZwR1XZLX0lfSVdRFJniXesl4Wah7jFFuU5yMwI7ynVDlIfCVlxDCCvjdzKZw7W+N8pguOPVu&#10;r+DB17tt2/9Ch0EhFfv77b/z9uUjEU2+fqbh3Tvf7XK4KKEvfIc6IHilBTuvAXzatubiYHbUIKVr&#10;f3wtoFSnULND5SUJwYvfBOOKVhXXwkEpzwnJNRzjEi5mmYnFxLxogAhw+H1w8lg7m+oSZjggQpCj&#10;7yurrxlEBBzBk4+/4+P3vSyKZfFXEk7k+iwVuNQn1BBcSMjuyjrw6PcqSfTlpPhi1oeT0legZSUF&#10;apG4OVHg4t8nvARtmsQc3JX8bGlrBHI6IJDWFTjbB/5d/eD6pQeyX2yM47dEYt/0CBxYGIHkxxqg&#10;4IsOZmscLnYnwLQyMOUtqU0QqotKwlBlWVuW/rDZplOZ3EXZ/QqFy1pKomMs2rZYTp1jo+ChYJf2&#10;pSKS10Un4ZgcDhR2Us8S9sp9YRVDLgZUjAuZ2sDEB4SFvx5TEJrcGfxdqTltx8wIZOK47RiiUtbi&#10;7QPv4vEtT+LmqFsw76dFmEmImRo7FxPlAqdylmfBCHAKd5OplIJfSsvEhbAIUiyXO61VfZ73JnfG&#10;VeGv5SQVKx4mnKVU21flbtep04MUIMwyiCAzbINiK2ZiYtR0zPlpNu5dfx8+P/k5DpccQh4tSB1N&#10;6WW7WMpfXoeg2ZWiorgJgZzfQ2BxyZNF4U4LXts2/D4nnBTmCt9Ndl9GUtYWvHzgbdxMeJsRtQKT&#10;1i6k0tVuFGvpazzrpSDV8fFWYrHRV5WblYXVBG6a+qpO/A4V2dANCvTVEgIBKFE7u1ZizuqVuDvh&#10;EXx79gckO08RoLLYS2XsSevcpqC5ZnGW6T3WjdDJZ5Z3RkpNye08BBv2vwIvQ0XxIIIBN3/HwVYR&#10;xAhezE38Kz7QTh5a7hUBQhuV/gnXWXyV8gPu3foo5iSswoRY7ZgibGyZb5ZbdFbTsPXKHiwgnUvF&#10;vzC0q0pLLcr1ovrPNsWAy2br8XDCi/pTy0fKBzQhagHmRa3CU3v+huisJJz3p7PGlfB4qGRtTs41&#10;XiD7iMPWcLrAU8uflidJCt3FLnOwAk7Wg6DnZ9/x9ZxAGU54L+OzlDV4YOfTmBt/M0atm48hifMx&#10;bPMiDN+6gOOIgMVr0lLfJELLpLhpmJAwlXXgeJW3iJBpecgIYaxDODh5BKFVh0haB0lqWzXhVIV9&#10;bEoC4YdFUKcdVMrZonEyQrvVEmeavDJTCXvzY1fhtoR78Nzuv2PtlXgcZZ8rGV+JToNm/7hZXIQy&#10;l5t9K/gQdHOuylOmdADqQ3PKs3aN6TFlgY/vB9nfJphXMTBikhC8mDmuVpNHS+DDMWSAh7+BYAnL&#10;OZYt/PynCDiepJJeBm/xMDgLO8FZ3AKukibwUBl7SurBU1oHOpjXLI1QHpvl+OIGhBbCR14H4Aph&#10;JLkPHFvbI+vdOki+owrOj66C9O71kdW6BUo7dYF9THe4b++H8hc6ofzHFvAcao5gppZoLG+4v0i6&#10;Q4U6Q0ap0RmWXnARZuzUM5XeGqjwVDGPXQQYpaPw5hFC0joisLM1Kt6ohwtzCS83UPYOqYbSmymj&#10;3xoExAyBfVMvXPiuFs58FYn8LaxTSjsEsnntl7uiZFtDnPkmAlnra8J+sQGclxrQQKecN/Ci67FC&#10;HAy4hHWTDG7qMb0fUCI+GcQ06j1lbBN3S7ZfbXiusI2SO8C+szPSf+6OX1/vm737jR4v73r3hkYh&#10;9fr77b/79v1T9Zuu/0f7e8581/1YWWJHBC+w44sacdBXpyIgCBBenOpkDb6SOmYQatucWQJSJ6vj&#10;1emmaGAKaORp+Wdo+XfwAsGLlpMIHYoA9/Dv6GhxK/ZFy02hQUQ69mvgGyDi35N7zyGIsY4iF6iY&#10;I9oNuNTia4qUJymXcQJpS59KkdZz63NS1GMdahPCZHHoelV0Miq/66oNe2V9OEuawiuLI0+xLV0R&#10;/K0DPGtboOjvDXH25mrYPy0Ce+dF4PjDtVDwfQf4Dyj4l5OpqJmBF3+Fkjux0IJw21vBVtkbNtd4&#10;ODx/oIB6g3CxkeLmIoVOAYvSuWsJIKS4AlpikKKzsmMaRReCFysDKcHFCD9tSaCwUjArFXVAB0Ky&#10;yASjHIPPQ8UgDwS/L5uvjCo8N5iJc/aT2FOwE9+d/QZPb30Kd6y9Awt/XkrLcSGmxszDlLj5xhth&#10;QEQKSkpLykEKYKNSnmtXxgwj0K/mQDGKTturCTDXgUt4y7F2aej3RhBgBC8DqeyVzVap+Adppw+L&#10;Yk4mESKmr5uJ5TEr8cTmp7AuNZrQkYxifyHlt41tI8tVsT+gUqAcIbQIXownw0MLXrEDWnagotDu&#10;JBVBgGI/CqgEj9nP4asLq3F34hOYQ0U7I2Yppq5fbGI2dL0TNlCBx0+l4pNnhfXn9YZjHAy4yCMl&#10;EGP9xmhb8Hpre/VwwR0VveBlaoLy16zEqnV346Vdr2FHzlbkBdLgMt4XApi2uZJA1S+KW1Jsioe9&#10;TdTiP2sMSJFLobFGVGDqTCouWd8cCEZpGb+LokGUqVkwxHFBbtU2ZI+bv0klVxKKE9lnP4JXDr+N&#10;xbG3YFbSckzdvBxjFasiONvCOhEgTZJC9t3YhAVXi8nxwz79T+FFhf2ovCmKfZn6y1LcEv9nfMhx&#10;9ZvjGHKIzJV+O8e/g3OdF6blUQ1Z1kNj2UPFrHgfKWB5GI3iJrQYePFqqVB7pOxI8WQhMedXPLf/&#10;LazYcA+mJSwjUCwwJ4AP09lF2xYTYghZm+ZASeMmx8/C5NhpmEh4GZvI8WrikpQSgONMgclKCRCu&#10;D+tmpQAQhF9LD2DGMutlvIWCF9ZzXNwMjI9TMjpre/SoKALuL/OwKPFO3L/rSbx77lMkFWzFKc9F&#10;ZLHdS4MVhEjOQcKkKU4+dgqwOT9lqxBKlMDQy7FqvImsv1NtwLZQnwpylXlYwKfAfr50FV7MTix+&#10;KvxZ/irngX6nnB/K4vzfy8HwAwKuZ+GrWEVwGUWA6MrSlAq5LgGFhpox+EIQY7YsazlfcrcmjT3K&#10;yMKWBhxcx3uidEsPZLzfHMfuisCpyRFI6VcHOZ1boahjVxR26IzCG1rh0qRGOHlTFZz9ewSKt9VB&#10;MNtamtHupIACc7WzqDjkUacMV3yJoMFNeKnw1ECJrzoKPREm14vbyc9TfvsKlOaCMnhvRzjfb4rU&#10;pVVwbDDhZWgV5C9rBe/fBwBrh6A8oRvBpRou/EAQOtkawbzO8Oa3o0zugoptjXHuiwhkRldDyYla&#10;cKTpeqw0GwZOqGPC8HK958XsRFIaDi0tldeAj23lLmlFXdOCuoH6JJPgsr890lZ3wO63W2bteLPL&#10;27880bhvSK3+fvvfdYt5oWWL3R90e7Mgple590BnBFK0NtgSAaWGNjEnHNCEC18xFTMVv/HCmOUh&#10;C0YMTNisTrc8Lpb35Fq5BjP6nL5jYmLM6Z3VzJKOr6wmHIQbO9938Pec9khD5e4KlkoOHu3P5wQw&#10;eVz42YC8LrrnRJSlYJaQSjlhihvyc434uIkFYVo3LSCIaElIEzKfdVNGyJwGrKO2B/J3dJZSeT3+&#10;nXqoLK/Da2jASdWcE5qDtaAF/Gkk7iNt4VvXFkWvNsXpO2pi28wI7FwUiTNPNkTRDy0QPKLJ0orA&#10;Y+WA0eQI2Ent9kawc8Db7F1ht4+ncvkjra0PCB9bKWzOUvAUUFApA6+Tz2lN+7VkJICppFJS0GYo&#10;3kHbquU6liUmH7G8LAIYWeceJwU/hRc/I7gJ7zawiovyzzpSwGZc2IXIDWThZPkxxKXG4JXdr+JP&#10;cX/G0tWrMPPnBZi6dgGmUAmPNZlWBRjaiaR4Au1MsQ6Zs07mpXBPELgsxiha6qOUxI3QY8UaEEZo&#10;0Y/cNJGKcRKVwRQW7VSZYU4gHkplP5QKZzAVyRD+DcVSjKCimUwAmBG/AHPWLcQt0bfhjYNvYUvh&#10;FlwOpKDEBChKULN+LMbbQmUupS8PhodCXUnPtEWY/zNFMQI+wou2FFcGHcgOFGJX4QH+7ke4ec09&#10;mLt2BWasX2IppHhryWEU4WVcCLhUT5O0T48NuMzCWL52Nahzo5XTRlvCh/M3xscuoOJcimnRKzB3&#10;9XLcE3cfvjn5Oc7ajrA3c3n1VC7qE16XYjxcumayieKXVA/VRjE9VHV8LJV0DVjDfW4Cugkt2k1l&#10;vBX8p89pI4+UpJs/aGedC9heZ90X8POlKDy66wnMi1qKidGzWa95GCMY0xKhAqY3UXFvnEslzfcS&#10;BACLTb+OTrACXI1ipyIX8Ixln4/nuJBHysAc+28iFf3UmEVYFXsXXtjzBjZk70KaL4/jTJ4hKmE3&#10;r0+7aYzXxVoOEbQ5g6w/KdvssGKdnJ5yzgsl6ONYVlwI54Ayzx4oPYnXDn+GVXH3m8zRWp4aTqgY&#10;zOtSHNaIzbzWTbym0HWOT5hLCJ4RgheNVS2FaqfbdAzhGFbOIY039Z08iFrylPdQy18WgFsAowMn&#10;dZioiXshuIyNn4NJHJuT1rGP17DOP8/HLUl/xAuHX8V3qWvxm+0Y0ggOecES2AQhWgbSnOVQ9DgJ&#10;Jy62hU/A4uM41ZKm+l5156hmMTmNCCxWgjmOaI4Pc96TPFbaTqgkMJzLZos0x5CXbaf5wF8w4yVI&#10;cAkinbLiAIH3F0LSi/DZVlAWjqR87IYgjbegvCpaJqqgrNSSTillY1ljGn714bUp1oRGXWEDyka+&#10;ntoBvn2dUfJ9O1z+WzOcurM2Dk+MwPmh1ZE1qC2y+nRETrdOyOjQEsnd6+EIgeLXORE4+0wk7BsV&#10;aNvKQEKwSPEs/NtU/opRlJGqeBd50AUKOo260k1o8RF6nHzsrA2vi98rb0r5Tbmd1QXBo11R8XUr&#10;pNxcE8eHReL0iEhkLm4Ex/M94F89EPZtvXE5rh7yttSFM5X1KmhHOU95n9wJZRub4MynEUj9uSry&#10;9lSHK60+3xdMaRWBOkwGMq/D8uRLV1krCybuk+2lvDAeO2HOTmCp1AaNZqjM6AjvhRuREdUOCS80&#10;qfzliUZfrn2iUf+QOv399r/zpvMXkr/v+Vjaz30L82JbwX1Yg6YdB34T2PPk8eCAYwloj34FYUF7&#10;5K+Dl3AgbJha/yO8hEpFdf4OAUZxLCTwIH9DwbnmdU4qt0PJimqwiL6rEyBIviYi3so94Ff0eT5L&#10;AQGEVoRxbeYQGDJ5vQoQu8L7S8qwy8fpfMwJhFRCRWp7MxmR3B7B5DYs/EwyJ2i6JhkHpbb/5TY3&#10;CY38JYS28rb8myR7wouvROdv6PvdzKGNgcQbUfF2T5y4qy62z43AnhUROPF4BMrWNUbgkP4moYdg&#10;5CmqTaijMHA2gKuC7VjRmlB0A1yOuaznE/C6v6Vi3UlBdYFKNp+liEKpGK6AMsyWUSGV0cKylpQo&#10;x66CiQCGX7QUtExtWm3ywkgxyONiHcImeKFiExDx3rikWRz8PUXBVJgw0gKccZxH4pVNeP/4p3hs&#10;+7NYEa0TqpdiSvRSo8QU7zKUFu0wWuc6TkBeBsXEaIlozPqFVGZLMIaW8Nj4pSyLqCysLcQj5arf&#10;THjZPJkKjvBCkLG8MPy+lAkVX9h9b3YdschbM4nKcmrsfMwivCxZtwIPb3gUX577Gofsh6jI8qnQ&#10;nMZaV5Hy1w4rE0NixDfrzqaxYE/CnwpTXii+o382tkMhBfw5XzqiLifh4S3PYt4vKzEjYZE5ZXp0&#10;7HTWRantVaTUFC9xDVxUwonbBC9ajjBHLAhetLRG5TkqZi7GxS7GZHl0flmMxb+swss7/44tWRuQ&#10;500zC3g+H0GVyskc2qjrN/DCa+eVmqUj9qfZXcLn5nX1qfrd9C/7mope8Q5u9qSHit7N8WGy0rIB&#10;1P8uKrxKjocc9u/Ogn14cfcruCX+D5gTtxSjYmdgaCLBi9ChupmdQ6yTvGgKmtZZVmOkvOWZCXke&#10;BCzKGDuRMDOJzydSyY8nAJmlQ9Z9euJCzF63FI9sexrfp6zFKVsya2mDQ5DFC9I16dq1iyjscfKw&#10;6MweB+tp7aJjbQjtypCssWoP6PDRYpxzp2N1ahLu2/AsprOvJkUTqjlGhvGah3IM6vBIbcWXN8yK&#10;RbJ2EU3ktZmga7PMI9DmGOO4FbQoaaIeKz5G/Wg8gwRu0waJBJaEBRwHHMcCNkKetVw0DxMEpgSX&#10;GWuWYuGam3D3pofwxqkPkFCwCce9Z3GJLZ6rvV1B9ov6kX1iPKTX1d0kJRS0aAwbR4qFq8IPM1IJ&#10;MYrV0lISSZQfkMeKhWNFsSwK1PXy3louUioFBe5qObWY307jANjHpl4Lh/MlVJTeBHvJWHhLetDA&#10;o3GlDQ6lWoaXd6UeDTbKvVLK0bKmNBybwk3DT1l2kUMZdrEDgr91QfE3LZHylzo4tjwSB6ZF4NCI&#10;CFwe3xiOWQOQP6QHMnu0Q2a3Vkjt2xCnRlXDqeVVUfROMwR2UOZS9vq0iaJAO4fkkW4ON/+mp6y+&#10;iXXxUk9oycZNnWGnoWqj3Lc761D2UyY7eQ1llMEFlLs5lLsXesP2Yxsk314dR4dFmJI8pw4K/sLP&#10;/DIAODgQvlNdELjYBr5s1qmY38/jNZwjfCU0xZkP+PkvI5GzPRLui4SXfBqWxYSXEoJKaBnLS51k&#10;4jdtfJ1y20ujWkn0FKTrt1GOV9Zn+xHA8jvAkzoAudtvwI5Xm2H1E41PrX6qwfKQKv399r/7BkRE&#10;nv26+8oL3/Y8lR/dB65fu8On48Rz2sCdUx/OolrmlFGfrQ5hRUtH8n6IWq3YFGvJyPKoGJgxXpZ/&#10;hhZ5b1RMhkPRd1ldU5SgyAwYR00EHXzPVdMAjMvOAW4jtZdyIGoQ5ylFfxdAsSgpLBf5/AwLqRwH&#10;WfZ2An7tCOzma7v4uZ18bScH/g6W7SzbusK/lQN8a2cEt/Jz21m/3fzdPW2BfRzohzlhj/G1M3wv&#10;md+/wvss/mY2fydL5yb1BU4NRXDvaGDtCBS83B2nbm+CA3Or4belEUh5rgoq15D6T/L3LjeHN1/Q&#10;pSBkknsFLQICjLuiPS2OYbxfDo/tOSqc76mMdlHgnCFkXKZQy6ZA1xKJtZNAnhidOuyl8KM+NkpM&#10;yowftuCFSkpbZy1lzdcUC0OBaO1CoaKnlWaWKQQwsmhpqUvwKXcG1R6VeRlSvJnYW3kUP1+OwXP7&#10;XsOq6D9h2o/LMXHtUoyJU1ZeKjPtsqHyHkZBL9AYSaURzn8yOlFHDxBgkvh55T/h57S1Vp4a5QZR&#10;dlYlABO8mDiRJMXNKOjTSrFvxSIo2JdKIp6Wc4yys87FrKiFuCnmDry4/1Wsy0pEaiDDBN8aq5P1&#10;9vhkrUopCAAIMlIE1PFm95GUprSm4IVtY3k5dAymCxlBKvXiA3j96Ce4c8OfqdSXYTqvewIV2GjB&#10;ywYLXkyuDyn3EMDI6xKGF6sOgjDWk0pQ8R/DqPyGxVKJxmkXF5XsT/Mw/YdFeGjDX/Ddue9xpvQI&#10;Snw5cPsV00T1RuVkksjxMhWjousOb4dVHIiBtBC8WEuG7GPzvpvKStEgdrh9yrBrwYs2q+izigMq&#10;ZV8ney9jbVoC7kt8DPPXUfHHKJbD2ikzzChv1sd4FrT8J3jRchgBjYCiXC/6rEmFz9cmGHiZi8mE&#10;vIlxhEx+RinxtYwyfe1cLCJYvHbgbews2ou8QL7xCBjvn5Q3r0kK3NrKH1oqYhG82Fl0vTpoU74k&#10;R6CSgOqAEtpd8mUjKXsbXtj1FqH6HkzmeJwQR2DeoDisMFBau4TCSz9jda9rZl+awj5Una7GsBBE&#10;rn1HAefytim+yQIYHbA4ntBibQHn9+NnYjK/N2vDEkwn/M1bdxPuXP8QXjz4Or5O/QXbS/firCfV&#10;ZG7RlvQKXrvxoLFOVsAt+5JjNexNUb1N4RS20h9oU7vGrdX/5tRsD/veLH0KYKycLip+gp2Wllz8&#10;PZPThS3mEwwji79wnuN9O7//JVyeF1BhvxllJaNhK+0KD40wc7aPNiyYGEItwVM5a3NDUR24igkT&#10;hBh3cUu4smioJXenLO0L+zedkHJ/DRyZEYFjYwgMoyJwfBQBYE57eJcOQ8Fowku/tsju3QoX+9TD&#10;WcLL5Tsp5z6lLN1DGXy5DaGFyr6EcFTeHM6y5qgoaQhbeX3oCJggjVXpECV+cxESPIqz5HX45G0p&#10;5fcLKKvzKH9zeT1p/eBcx+u5qzaODI/A4WGRODmlOi7/qSm8P/aj7O4HP41Ufy4hqVQpMJoiUNDG&#10;ZFS3J7VF2vsRyPgsEvkbq8B7joCW34jwohxi8t5XJahEEKq0kYOGunKasXgdNKZlUFPHQec8Ef6c&#10;2Y2oD/rAc2IYDn/RFb882Shv9VONX/7psUYdQ6r099v/F7ez33fpQHh59uK3PZIrt/SD92gfBNKo&#10;zPN1XHkdOO2KC6lBhczOLA3tKjLwwkmhnT9yt5kSXiIKg4vclAIXLTexmEApnQukQab7+qReAosm&#10;VZlIVwNG245JurktAUWNX+QAPk6A+K03wYNgldgZ7ugOcP7UDo6vO8L1aUfY32sH+1tt4HqzHVyv&#10;t4P7NZWOcKi82gG2f3RAJYvtVX729Q5wvNkB7nf42Xdbw/0x6/hFO/i+I1z8RKBZx4mTyElI2MHu&#10;HgSW3vD/SnjZPZzQMxGgkAt+MRUVTwzH5eWdcGxWTRxeGYG81+sjuIvQc6EjgjmciIQzF4lek8Br&#10;o5CghRMo68YJNp71vYWT5HkKqe+onXZQQJ2iYrpEgZZHwSRrymkpMiPQLK9LgEpOisCYs7TSDLjI&#10;8yJ4oXA0StvYcYIX5ZHQb1jLRz4Plb5LCtNSKgrw09lIRRS6Vyh+j7tPITZrPZX6R7h30+NYEHcH&#10;FcYyKozFmGBc6bJep1D5Tafyo+VL5TGYimFIkvKg6Lyf0I4k7cAxFq6UuxKcKTZEO1mUQ8Vy5Uv5&#10;j9b7ihcxMSMEgo2hpQkCzLhYKsy1czA3ahnu2fow3jz+EQ5WHEVRsIiCmha9x2G23pogZbaBV14M&#10;KkvV3FIE8lyojaQ8qTSpON1uAgxfzQuU4ljlOazNSsIzv72MBetWYIaSi8XL8tYpwFamVXkktKxy&#10;1UPB+pvYhxC8mLptkjWvrMT8rBQi22A8YW5CAous9NWLcVfS/Xj90DvYlrEJGa5U9qqgVF4xFgKM&#10;+lXn/FiWuSx2KXgLuMgu18GLlGEYXlhfWviCF7PkwHoKXpTvR36ZHHcRfis5jPcOf4ZbY+7FzKjF&#10;hI65GM62H6Jr5vVK+Y9lm2vHmBWTxNdC9bTqbxUFwWrnzgQdchhDIF03haA3B5NY30lxs6nQl+Ke&#10;pAfxffIvOOs8TwVewYsWZFMZ83rcvH7LWyYgI9bwsZvFwboLXtwCG16zgEfb4isJ7AVEAR118emp&#10;b3B71P2Ys3YVpsUvMQA1ltcZ7g8rSNwClzHyBvGazMGMCYqhYt+Zz/C6BS4CkqvLQsoULe+h1Z/a&#10;YTae3xmnbfJsjwn8nVGxBO6YqezH6ZgeMx8L41bh3i2P4A2OxZic9TjkOo5Uzte8YDFnq+UBUz+o&#10;v8z0ZB8SS83ck0eNtTdFz+RtUcYip+lJvcv2YjFjgPPTULjmOeenwCXINvHJe0pZoCMVtMyok+gD&#10;yGZTn+Yf28HvfQm363HYHctRWTEOFaXdUUlwkEdFMS7mKBUFwhIcfDQevToxmgajQ16QCoJDUUv4&#10;UnVWUG94vuuBgifb4MzsqjgxLAKnB7GMjkTq/Kaw3TsIuHciiif1QXrPlrjcoylO96iOM6OrIO/P&#10;jeD9jjrjaA9CRzsTc6gDft2U87aKhiinDLTp71IeBqlLpCuCxdQPeXURzGoB78WWcJxoAd9p7W6i&#10;3KcBaQ5nzBiAwJYByHmsNY6Or4qDIyLx2+gInFhaDZUf8f1DfYzX3VfaAHZbTThd9QhjzRG80AW2&#10;xDZIfTsSV96PREkiddUpGpjUK/4ixeTUha+kGksE20i5XghTrmpwsNid1dmOkWwf6rZSAk5hPfhy&#10;2sJ3tgeuxHbHhte7BNf9tdUOgsu4kAr9/fb/5e3iDz06p6/p82bamr5FxZsGwHOcyjuTyljroqRS&#10;5WVR5lorhwsBxmTD1SnLWlKqAxBOgsa7Ik+LoEWlFovel5dFQVI6foC/V9kQToGMyStTD568mvDl&#10;chDnkW6vNAeSSc7yhuzsBn9SD1R80Qbl77ZB0YvNkfVIPaTdWwMpt1dHysrqSF9SG+nzayFjbm1k&#10;za2LrFl1kDWzLrJn1efjRrgyuwkyZjVFxuymuDynCdLnNMLleY2RuZDvL6qHrOX1kX1TA2TdWg/Z&#10;d9RH/j2NUPjnBih9vDlKn22F0pfaovKtrnB+0B++T0cRXGYCb89G8PEpsN00jL/d3lgolx4irPzM&#10;yXuklzke3k9Lw1lWxWw793FSCdyCpW1pkfQl7Y/naysRcPwVQddXFFZbKKiOU7FdpjArN+Ai5StB&#10;KAWnjJsBCjc/BZres06fVmBn+LmWG7T7SI/1mtSY7lmk9KggA07+GOUhpSfZR8LSCycBp4QIkx3M&#10;oBV5FrvL9uG7tDX4y+4XsTL2T1ROt5iD5SbR+h5L0Bi9ZTpGbbfyagwiqAw0sQRK/0+FbnZ1WN4U&#10;bX9Wng0rpoBKghaxdvIoP8oYLc0QakZusA5FVIK0UUaRKgncfCoUPibATFk3H0sTb8ejO/6KNSkx&#10;uFiZTHuzlAqvHF6n8uQI0pTbhII9rMRDRQCjxpMS0TlQfhmyFPxlQRsuebNx0H4SH5/+ErfE3IFZ&#10;qxfQsl5gtkiPXT+NCo/W+nXwYgBGyy2y5BXrouUvtoXiKIby+VAqPy1faHfO+MSFmJi0GJPiF2LS&#10;mrlYEXcnHt/1HNamrsVZxylefTF7iNBB8FBSQV4odZS1tCCL3cTy8Pql8Hm51+CFT9T/io6Rve7T&#10;EgItcdVTQcs+jhGd1lzG3052XkbspXg8v+sfWMH6zYxZjMnsvxHxvGazbCcPhIBF3gfWWY9NDA/7&#10;VnBmHmsLu+pKAJBnhnUbEU+AjdGuLMJL4mwq9bm4c9O9hMv3sC1vBy55MmD3Ocx4DZ9d5FS4BvtB&#10;Cdl0rdpJY+I1WFcTbE0lbW0RZqv4y1HqK0K69xISMjfhmZ0vYMkvN2NG1BJMSVxgvD2jCBgm5oht&#10;bq5f0GiWseYRahQUztc3sX4sJkOuvC0CHELLqASWRI0xaxv4KEKZPC4T2K8Tdc/xOZl1nyCvUvwM&#10;TI6ZgdnRc7Ay6WY8vvcpfJb8FbYUbsMZzxkoi3U+/5XJn8c5pgB5VsPML+VvEnwEBC6ce6q38g4Z&#10;eONj1pa96A89trBGxoQ5sFPQwvbji+x4GSRKnaDlUn7WvCXvqmSDTq0/wwGymZ/7GkH304SCJbBX&#10;jqLC7Q1bSQvYtZuopIEJzPWWN6PMbQx7aW2+rlwlkXD6aFh5qND5GrJoKO6nnP2yHTIfaIyU+bVx&#10;ZmwkzgwnuBBgLi2uj4pnByD41lTgmekom9GX8NIcaT2b4WTfajgzIRL5jzWCZx2hgwoeeUp2R9lO&#10;w9RZVh0V1AV2Z204CAXOSsWYKMSAuiSPOuNiQ3h+a4KidXWR810tlEcRPHa3BU5TB0j/XOkP7BmG&#10;kr/3xvn5jbB/VATtyAgcnBGJ0r/zMzt7A6kt4aF8LXdXQ6mrhjntOZDcERXRLXDuxQhcfjUSFVG1&#10;EDzWGsghFJXSOC1vwVKfxjgNbnlfeF02RwTKnJEoI8hU2rRZpTa8+fXgz2lNoOqN/M0dsf2NJoh9&#10;uevpmL93eXDXC31+P3zx/5Tbue/6zzz/fZ99qT/3QcWunqTX7gCpXBlk/fKqKFZF4GI8LwrkZcdq&#10;kJY24mAl4Ws5iK9b0KIib4sFLirytiizo9tWl0VR7w1NnhbktaLCbw+cZ9nPCZDYHd4vO8P5ZkcU&#10;P9sSV+5piOQlNXB6WhUc5mQ6PDgCRwZE4NSAKjjVh5OnV3Vc7Emg6Umg6V6VpRqSaRGk9KyF5J51&#10;cbFXPZzvXQ9ne9bByZ61cbpXbZztVwvn+vI3e9PC6BWBYz0jcJTlVL8qOHdDFaQOrYHUMXWQMrk2&#10;cpY2R/5tHVD4x14oofXhuHcEPKuGwjVvKPImdsOxkTVxjhBV+CrbahPhJaUnAtqWyEnrFLwYLxTb&#10;o6whSb85PMUdKVAGw1OxgNbQo4DzY0r5BAqjI1Rgmby3gjslwExyKmoxgYhPCktr3bS8rcPYlD9E&#10;oGIVC1ysLdTawaRlJAEQNca14qNGMcsQBB2KT3kDKqlUiymMs4LZOGo7hehL643l/ujmZ3HT2lsx&#10;b+0iWr/zMJlgMk4As5XQsVU7OKYQXiZj6MapVOYq8qhQcQhAqMjHJSh1+lwTVyK3vDwv8sBoGWkE&#10;P6/EYsr1ouRfw417P2RBU0GOjZ5rktfdHH83Xt73JrZk7iBkZdLmJMB4KqjwFRjJdtCyGP+pNmF4&#10;kefFKHYqDG055ZuEAG1WdtCyLzTLUNEZ8fjL1iexhJb9rKjFmML6KcGZ8T5QoRsFv1EKko8JLyrK&#10;ShuGFy13yfNiDjWkgh9pLPx5rPd8jFHa+l+mY9rapVge80e8c+QD7C39DdmBbNiD5eYEaS3lGUAV&#10;XLEE5bFg92j3lAEX3lNX8Z4f473pS9ZTmk33pv+o1AQ9Xt5rc7HqdqjsKN7m37sz9j7Mi16JyQSz&#10;cWx/eSWGsW4CLS2dmOUiA5cCFsKkDqtk3QQu1tKf7sO7chawf+TZmGsCeyfGzMLMNfPx2I6nEJud&#10;iAueCyjy57PtqYg5xrwejiwqYnlfzDVS4corqMdWQDnf4zj0uqnKtbRCre9kz+Z6crA7by/e2f8h&#10;r/8uzPmZ/RIjcOG1EkaUQG60gFJgRdBQwrwRApcN8gDOgbLhmn5RoLnuBZ4bBTYLef2LWNdl7OMl&#10;7CcrKFcAM46/LW/SFI7Paazb5Jg5mBE9D8vil+OBHX/Ga0f/geisKBx1HcJlXyqKg/lEFmVvqSAq&#10;aouzBx6CdMDN/lHGbDvnqksDjn3EurKCBkwsT6Fgk8BiYE4Ywzlt5qz605rrlteFv2PmvNPMUYGr&#10;lkeVgI4WHt8/ybmcyPI+gekx+O2LCC0DWToTYlpTEVO20pD0Uh77CC7eihZwlDdGeWlN2EppUCln&#10;lq8q/AQK5DUGjrWE84e2yHq0Ac5Mr4ITQygLWU5PisDFRZEoeo5Kf+04YM0M4JVJKJvZBWndGhJe&#10;GuPkYMpffqfwxWZwb6K+SO+BYFEr6gbKfFt1GqtV4aLRq8MN9XcdBBePTbt86hJMaMjua4r8b+rh&#10;3LOUvQ9EIOuv9WH7oil82wgXFwkZV/oChyhrPx+AzHta4/jU6viV8LJ/YgTyH24GrOuO4Cnl2mqG&#10;Cmcd2Fzy9lCnXOiM8p+a49SjEUh7OhKV3xOU9vP3snsgUNKF10dAKlfel5qAvC8VEfx+BErdVVDm&#10;lgeH4OdohkA+ASptAPyHhiPlh16Ie6nZmfh/tHok5u8dWofU5u+3/xNuKV/f2Pzst/0eOP1N/5OF&#10;6/vAe6w3/GkcIEUciGVaNlIJBeyWcTBQGQfK2MGlzc3e/GBZIyim5XpgMSW0bOQrbwDlYXGSal02&#10;RXUrNTTB5RIH1anO8GxpD9d37VH5Umvk/rEx0hfUwvnpVXF+KuFgNK2BG2rjVK+aONmjJmFEk6cZ&#10;0nu1RHqXpsjo1BiZnZuwNGJpiCtdGiKze2Nc6doYl7o0Rhrvk3l/sWsjnO/aEBf4vh6ndG9iSmqP&#10;pkjrTmuC5Qof5/RthdyBbZA5pCnSh9dD2piGSBnfDMlj+f64VigY2RYFgzriyoD2ON6/Pg6Nqo7z&#10;99TiJOkCnOnDCdwGXjuFiEnOVMNMZMX3+GiJ6Ih2CRR32Y20juaxDR8hHL5PAZhAQXWKGiuLpYSl&#10;gs8FJRRgxtNCZU3UMIey8d5DESqIsZKgaZlIJSQMpeyk9CgLZayBCkU7GLSlWmvqSpCnoF7t7nAH&#10;tPVWobw25PkLccmXiYNlx/H9mdV4btuL+CMBYln8SsyikB+bMIlKTDuJplBREFzWT+bj0JZUKpRh&#10;VOKydMclLMH4hMUm2FNxE9YJvBa8aJuxtrFq+2o434uWoYbRilYODpPsLnY2JkUvwoKYW3Dfhsfx&#10;2akfcKTyBNVzPhwEAC+tfA/hxdoyKis2DC4U/HosgJECEbxQoSqLqYNtJe/HFULa7pI9eO/kB7h7&#10;o5YmllFJ8pqpnC1oUWIzAYyWHuR9uBbgaRT8ppnGY2Ridni9VrEUvRTpcCpExcCMX7cQ01avxFM7&#10;/oa4zPVIdafRWi+B3V9mglN1fVCSQlnaBlhYBCwGWliX0GtX4UUWeghcguw/SyHKi+FFRbAM6f50&#10;JGUk4aFNT2DOj6wT229kNKElTru9VKdrQa6Cl3Gsl5Wzxjq/6F/hxQRUK7PyJiWFk/JfhPFxczFx&#10;zSysiF2FNw+/gf0V+wlNWRyB5eYaVReTKNBLZSuPkuBEoKUxHFLQxtPkk/dPXhg3e9CG8mAJkm0X&#10;8dPZNXg46UksXsPxFr0EEwmDwxMUX8Rr01ZtXZPgUd6v9QIy5WrhNaoP2F+DOLYGC4o5vgZrPG5m&#10;nTcs5OeWEHyWsw7L2aeL+ZgAo6W+JMId6zR+7XRMXTMbM9YsxLKEW/GXvU/gy9TPsKlwPc55T3HU&#10;ZaIyWATtCNSBiGbpjtcur5/J2aJMudrW7NA8Yz9pCciAiPqWY9IXAhQDcvI2KR7GiksLGxx63yw5&#10;qe8N3ISME7aTMjEjkMffOcPf3kxZ8RH8jgdpGM2jkTQIzoq2cNmbEmQokwkKikOUvPZVNoLP1owy&#10;t6E5BdmvGEMvDSkf5XFRfSr5FrBF10PWU9WQvoJydXRNHB8QSYMsApdW1YX9b+0RiOoJ7B4N/4ax&#10;CL4+FKWz2uJcu0hc7EZDcHg1nFtQDWXvtoV3b2/CAQ23wuZmJ6dkHpy1oGNZXOWRhKpQolF58LWM&#10;ntIK5YmUuy/WwIEVEdg3mwCzrCquPE7I+rEhgqcJGFd6I3h8EOFpIMr/2hEX5tbFb6MicGhsBDJu&#10;rQfXR60R2NcaPuoRhzIHu1sSZAhbJzqi9ItmOP5HAti9kSj5lPJ3dzsEM3rCW9Qd7uJ28BY3QrCQ&#10;7VFseYPs7kiUelkXTx24vDQyba3gzukDz7HBqIwfhQNvDymP/XvLt6JeaN0hpDJ/v/2fdDv7bZ9W&#10;57/t91Tamt5Xijb1JeSTUnMakeLlRakXWi6ysupCYFKigLAmhJb6nCjaClcPflK1oMUcgMXPmx1F&#10;5dU4garB7ajFSSb3odIua5moLYInSezre6LivXbIvJcgMbcRzoyog9M3EF7618P5GwkcAxrhXL+6&#10;5IJauNCvHlL6N0JyH8JIz4ZI7tWI93VZavNxTaT2rm1KWt+6SO1bCxd7V8cFvn6+Rw1cIPjocxcI&#10;Pyl9m/FzzQgvzZHavRVSu7Ui5LQk8LRGVncFpHXApZ6tCDnW30i/sSlS+xF8OGkzuzdAZhdea7dm&#10;ONO/MQ4OrI2Ty+ui/MOuwNEBCBZ0gNfZwKyjepyRhJgqRqgo342nLIIAw7YqaQtffn/482cjUHQv&#10;J/sbFEwxlHYHWZJZsqm1SqkUbEbAmVwnhBgVWWxeWX4UcLo38EIlIFez4iMszUelTQHqJbR4XPyu&#10;m59n8bspMD28pwLUsQL6XbmvpUZ0GnIZFUlhoABnys5iS8ZmfHD4Izy166+4LeEPmLV6ISatnWWS&#10;2o1NnIKR8YQZKj3Fu5jtqFT2w5T0SwqCFq6JZZHnhcpSAZUCAVnPJmiXikgKUscGGA8GixTQ2E3a&#10;9TEf42IXYHr0CixZdwee2fkSYq4kINmfSgDJ55WWQ2fm6JqvwYupsrkJYrRUZFzxvFfSOu1ocVPJ&#10;F/pzcNF9Hkm5G/DXvX/HwjW3YOraxZgcr2u2lLsBEnkneG+OQGAZs5GKXhY/lbu8LkNYBm2YCR1w&#10;aRKfCbo28/PK2rtxKcYqZkhxIRsfwydnvsbB8qPIJzhVSAkG5T1yUsGRLKW0qPjDsTu69qvwwvqI&#10;bVQ3UzUBAq19oxwN+AgAdAZQLo67j+Hb5B9wc+wfMPHHeZjIPtDunCHx7Cfeqy7hdPjhZSPtAhtJ&#10;+BS8mK3hrJOOPhitJT3WzWQYJryM2LCIfcr+jJlrDvl8ZPsTiL0Ui1TPRUKhchNRGWtnDCFR8Vny&#10;rHi0hMRKWFllrbOptCNMDgZTN1WF/xzsyyvuDGzP3o1X97+D2+PvxbR1c8y25/G8nuFaomP7G0+Q&#10;7nVtvMbhJu+MwFGnoBMYNZ4Iw+b8LJaBBBztbBu5UbEu7Nv1SzCKECNPjGK1RgpeOM4mr5uH2Wvm&#10;Y2XczbhvyyN4/dgHiL6ShCOOk7jkv4ySYIG5RnnMfBxHFpCxEB5N0Dj70ATbClrUnTQUzA5BeZ7Y&#10;Bsb7KXeavDACzxDMmey6AhkWs/yntmExsBrQZ7X0pPwtRSyX+P1D7PMkwP0uweVuypBJNH76UxlT&#10;1ijtvTEU6wKUs1AuLHskQYHGkp0gUVnNeM1Nqgtt/S1qQYORhuP6dij5Wy2kL6mC02MJLX2r4djA&#10;akhZUgcl/2gJJPUATvYHzg5AYGtveF/phtK5bXChU1UjS0+MrYKLtxA2vuqM4GF+LrsfQYIgkyvD&#10;thaC0gf8uwqMVYZ1b4UyttezltBPtkfpd82Rfn8tHJ8cgWNDI8xW6LTlkSh/l5852gHI6Y2ANlHs&#10;7YvKz7vh3K01cWB8BE6O4N+fUgV5j9SHP4Yy90w/frYXYaQzfOmEnt1dYH+7FU6sjMCZOyJQ/H51&#10;BHfw9y5RpxX2gquoLTw0nj0lVtZ3tZfPVRXlindxNIC3sg2Cee2B04Ph2DoOZz4ZjcTnB6cmvTjo&#10;tpCq/P32f+Lt0i+9h2fE9tqQEdc/6DtC6r7UigrWWhoKFlEBm0RyKgSZkroElwZGGftstThhRPsW&#10;rFgZd1W0RVpJiUjf5syk6lTs/G4p4SW1HXy7O6Hisw5I+3M9nJlVG8cGV8exPrU5XxrjbN/GONaT&#10;k6RvDZwdVAspIwkl4+ogdRxhZXQtnB1DIJlYB+cn1WCpysLJxEGdPLUqkqdURQrvU3Q/ma9PqIIL&#10;4/j62BpIHlcDqePrIH1cA6SPaoz04YSTwY2QemNDpN9AoOnblHDUBOcJRyc78bd71UXagAaEl3pI&#10;7UV46dUQGd0bI6VnE5zs1wD7h9TCiRV1YPuM1sfRG9lenUjutAycVeHWcQQ6QZsCREVnNvnL6plA&#10;OW9eF3hzBhNiZsNbei+8jtfh9q6moN9LCUYrK5BBAVZEBUDFS2Xnkpua4KITprV3SNsntWhilo0I&#10;HuZsEyMgqSFkqfPe76Fy91g7XLRTx68IT2PhUbhSqEpRWsss+l1tV1WKMEIMBXaGPxv7Sg/jh5Q1&#10;eP7XV3BH3L1YFHMTZsUvwpTYWbRaadUnWQf3Dd+kpSMtpczBkAQCQNxsk0NkdLwFLVbadSuORPBi&#10;7TbSDiUpHyWDU1HaeW3ZXWgyvk6KX4HZ627CHQkP4r0TX+DXsgO4ot1H8mCYhSCXifcwsS7SDyzS&#10;70Y5UmmYIEjjtpenSZaszSyT5RIMD9qP4MMzn2NVzF2YHb3SnAg8ktc6StufCSBD5S2icjTeF123&#10;4mCoPBXTYwUuE1xYBvH50PVzDXyN4OsKJp2wcTHGrV+K8XHLcUvSfXh658vYkLUVmcEMFAfzaKCX&#10;wue1Ez6o8KXMeLEeanVTDyGM+k7KjPWgLmSxHqtiAgQrDwjrxn51BytxxXsJWwu24o2Db2JhzCpM&#10;iJ6HCduWYMT2+RYgSunzGs2ykeqjJSO+plgX65DJaewXLSnxPfblaHnT5LlgWwxWUPbGRazXQoxf&#10;Nx+Lom/Cm0ffxuGKAyhgO3rVrj62r8tuPHsGXtj2Jk0JL9rNMat8LlYciDwufJ3K3unmCObrJf5C&#10;HC06is+PfYc/JT2KJTG3YFKMdgBNMcuUI7S0qJ1SvG6zFZ/jTNcs79gwgpjafTDHlvG08LWhGl9b&#10;OJb4HQGPOWcrfp41HhMXYMIm1mMrx9f6BRzDC7AgdjnuTLqbIPscvk79AbvK9+GCN42IXERQLiOc&#10;WflVfOwrv5d9xTqZrficQ/J+mcD6ELAJmLVcpjxE6j+NQ/NZ83nCCseq5R3lb3HsasHPrYBczj8T&#10;kMvfsH5fn1VgruJbUlgoD/zRCDrfIYzcC0/5FLhLesBd2BqeQp0GTRmsxHCltShrdeyKdY6bg/ce&#10;yetSwksRZW5+fQSzWiF4th08Ca1R8VpTZN1WDRcmRODwgAjs7x+Bc9Nqo/hZ/u5aQsNxeVMIBpn9&#10;EdjeDY6/tUPx7JZI71kLaX1qEiBqIOvPjeH+hZBzahAB4gYEsrvAn9USgbwGAK8rqGsqVU4VbUuW&#10;/KMRXNoeHsJJ/odNCT+1cHJUJE73j8SFGwgl0yNQ9HJNBPcTHrK6WTs/z/WBJ7E3Mp5ogKMzI3BU&#10;gcTDInD5plqwf9gR2HEjguf49y9T9p7qCVdUFxQ+3QwnF0cg7Q9VUPZxfWAXIecyDcvifpS1HQlW&#10;TVmUZZ2GtOS0vRrKK2uggnrJo+3WqR3h3TcUaT+PwfoXbyxKfH7IhxtfGNYnpCZ/v/2feDv6+eA6&#10;l2J73XY59saDrgMDSLUcmJfbwJ1dF96CmoQX5X/RoVWkViX00fZnExdDyndY3gU/B2pQRMsS1BZq&#10;3ptzhQgwPkdtBBwEF52fcYwD+Ot6uPBQPRyaQ/ofX4+QUh/H+9fBYU6O/b1q4ODAqjg+qjqSZ9ZB&#10;1s1NUfynVih9mOXRVih+uhUqX2yHir+3QTkthbJXm6GUE7L41SZ83hSV/2gG+yvNYHu5KSpebMLP&#10;N0LhYw1RwL9X9HADFN3fBAV/bIq8W5sid0UTZCyqh5SZDXFqXG0cHlIFB/pF4FBfWgV9SPCcXGf6&#10;RCK5bxVc7i8PTy2c0jXeUA37x9TEuT82hON7TvSTgxAgvLjK68GpZHucGIIXuU99tI4ELiagrViH&#10;SrYy+QN8hX3gKp4IR9ktcDqfo4D/nopqO4XWCZYMCsMSs1QiV7VOFdYp024FAfLeBHgSYa7CCxWC&#10;iVKlQBTAmFgDKkUpRlnwMgQlWGXhGSVvCpWmBCZ/25w5w6JtrOX8zWwq+9OuVGzM3ol3D3+MRzY/&#10;jVsS7sK8dUtMZl5tKx1BgBlBpaLMrTq4TluIjTKkkjTKn0r+2hZkbT+m1UxFKpe/rGC5/5W7I5yq&#10;3WTuTVDG16X8GyuoMO/CYzv+htUZCTjjvYA8/qsMULEIXwy8WOAixWHFWrCOeq5gSmpSeQUsFz2V&#10;BZV9GQpx0XMBazNicf+Gx7A47lZMi1E+FC0bLaA1TwDTMhfvzUF9VIJWPAzrpIBQLcEQbIaxDN1k&#10;Wf/G+2K8A1KS8wgISre/BAvj7sBNUX/Cl2d+wDm/rj0blcESwooFL1L8igURvKgv1V/hLd+K29EZ&#10;SOH6yZIPEFoCdvaviwDD7yuH8nnnGXx78Xs8uOkRTI9ZYJK2Dd/M69vO+63KFCzgsjxK8hCFg3bl&#10;BTNLRJsVrGxtn9bykXaKCS5Vt0H6POFl0sal/O0l+EPS/fgx+Sekui9S9ZYREKmMXWxbUwhWHGCC&#10;F+VXs7YFs27yFrIu1vlLfjgI4nbCWyUx9IovAxuubMIzW1/Cwl9uwfS17Pu4KRieMJ7tO5FwOMV4&#10;UDSuRsrztUHZngnK8gwJVBSku439wbGn5Tv1m15XgPLQeMVYzcIEAowO4hzP+k1mn05ImI4pcbMI&#10;Lqvw0K4n8M7Jj7AuIw5H7aeQE8jldel8MC8BjECp+cXBZOYL29+4wlTYIVYgvRXf42VRfeUFNHUO&#10;z03+huVtCUOLiuUt9fLvCF7Ux9qdZbbOs40E29TwLGl8vJdt/D3B8AW4bTfDWT4GrrLO1k6isrpA&#10;CQFBSeCKG9KYVCHElFAZl+kgW4JLRU3+VB2ChYzF1gSSHghu6IWy19ojYxXl3YTquDA4EscJBGen&#10;VUHBo80QWCuPS08Ec7oiUEJFnt8Vnm3tUfQkYWdSQ1zpWwdp/aoidUYNlP21LfxxfYGzwwk5LJf7&#10;k7cIPlf4vZw2BKaGCBTJU6/NHIqJ5HWUd4XvUBfkv9EKyUvq4/wgGqU9ayOjb11cGEt4eZrXvJ3w&#10;kkFwKe0A5HZF8GgP2L5ohYt3VsXREYSXgRFInV4LRY+2QeCLG+DfQXg5OgKB3QNR/lEnXL6XxjDh&#10;Jeu+mnB924bw0ov1HwB/Xi8aju3Ydo1ZahD2lGG4CmGvOlx2ZR/W8lIP+I/3wqW1fRH3UjdH/N+6&#10;/hLztx5DQyry99v/ybf9X/Zpcvybrs9c+LlTbumW7gic6YqK86TcLFJ0BSdHmfbpRxiIsWJhOAjk&#10;VaCi1kAI534xyeyotI2nhgrcW6nDuDhoikn/Ke0R2NoJF56JxL55Edg1MgInhtfiHKiN8xPq4jQt&#10;gLPzGyCFYJHxpxbIf6oNKt7sCOdnneD9sTN8aztz0nQGNpKot3CybCNN7+xg1jb9u9sisIMTdScH&#10;7Y6WwFZOyA3N4Y9vDm80LZW1HPBrO8L9fUfYP22P8vcIQG+2R/E/2iDnmdZIf6g5Lt7TGBdubYiU&#10;pY2QuqABLs9tgEwC1JXJ1XFpfCTSx1fFmfHVcHASLYHFNZD+fFO44mmpnL8BOqla5xy5CXQ65dpT&#10;qYMsBXoNTHyQiREya64stE6UF8FV3An20qGw2RbD436W7PE1NfBmCrCjLJcoHItDgo72GgWnDG83&#10;ixSFjsNXSKq2Voa9LzTR+T0KWIpJ5QPhK1eLWY4IKRkJ5bAlqSBDZaqVFSkAUF6JCiqeYgrZy748&#10;HCw5jp/Px+DVve/ioU2P45akuzCbCno8rdqRVBqy3MdspaKgMhm9VSdJC1YILbTm9Z4VDEsFSuU6&#10;MkmwspDKfiEfy42/gIDAxwnWtlZZyUqcNj5mMaatWYHbdWLv8c/wa/lBtkYGSgJFvCob66NliWvw&#10;YqxXPla9tBXZ5BmhxewjJBjlQWhwEnzyAlnYXbQHf9v7Km5KugfTo5dhTOx8KjvCC5XcEJ00fRVe&#10;qMAJJNY1C7gsL4aKBQUWvIzUKdO65+dUH9VjWtwqzPh+FV4+8A5+te+nOtLZP8XsExv7mBY9FbkU&#10;nLZIW8qOACBlSdWm/DwmnwsrozrxJVre7HQHn3gFN3YUBnOwr3wv3jz+Nm6LvxNjo9neCTMxkEA5&#10;hACiIx4MVLGEY3PCS0fKzWMgZbN28VjwIsBUUPIIecYEA/zMWNZlWuJSLIi5Gc/tfgk7cnei0Jdr&#10;FLDlBbKKHmt3nPpCwCVlLqw2O45URx+BQB5E1r2crZDjz8aRysP45PSXuDPhQUxdzbEUQxhJnIah&#10;iRP4t8fjxiQBzAwMk5eO8KLlOy1vaTyN5Gs6HmAUAU1xSKrjENZdnqYhBKChcZMMsEyRRy9R+Vtm&#10;YHLcNELYDKzYuApPH3wB315ZjV0VB3DGk0KkLWV7y3tECCY/uF0Efg/rI1hhfVhhvsd7FbM0ZHla&#10;zEnhfMnBfrOwxMMxxn5T/+r3DLhY76ho8742T2ux1vK6WOPWJKkTuPjKOB8z2JZaKlrLPn8WXscy&#10;gstwGjiSLToRX4Gv1QkvBJai5giEs4kXKwEd35enVzEulNfm9OYMvneM4JLYH5VvdkfGLc1NLOH5&#10;/tVwYUAEUiZHIv/PDShfWwD7CQx5nWhsKsFmffjyW8CztQ1Kn2yBzAkNySd1kdK/CtJnV4Pt753g&#10;i+sDHByMwKEb4d7ZHfbNHWDb1gaOfc3hOUewyq5NOUcdQbAKluvsI8rv/V1Q9FpbZC5uifQbGyOj&#10;a0PkdG+Ii0MjUfgADdwkwktqR14/r7u8NQKXKd83dkLJq42RRnl7cSSNyWERuDinFsoepez8tBuC&#10;UQPh/aEfsv/aEidWROD40gjkPlEXgdXK89UDnsM94DjbHq60pvDm1Ie/oIYxwl0lEWzXGvCWt0CQ&#10;oITzA+Da3Q/HPu8TjHmxy87ov3VeHFKNv9/+/3A79m2PyWd+7LT34uo+cB4ksaZywGW35MRozg6v&#10;TXiJRNDBztdWankVCCtK9qNArXA2XbkwtQPJW64Tn6nIlb6/RFvgSN4HusH+XUek/Lku9s+IwJ5R&#10;ETg5qSqSF9RE3gNNUUnLwPNZDzi/7wPvuv7wJ/UnjJDqD/Sk9dAdON0NOEcyv8CSzIGuLdapCgDm&#10;JDbZdjkJLzdl4WS5RNpPawxc5POzzYAz/Pypzgge625+L7CnF4GnHwK7+sG/pT98Sf3giekH7y8E&#10;kW9uhO+j/nC90ROuF9qi4vGGKH6gFrLvqYZLf6qOlEdq49ILDVD8AyfYftL9ZVJ7sbbv1WV71KQA&#10;YBsJ4LRtXLSv9WlaS4ESTlCT/ZJgx4mjNVhHaTu20wi47SspsJ40gXkIxFCg/UrldY5KINcEDHoo&#10;6Nw01dw0bxWTKnhRQO9VeKGwNG5qSlprm6rgxRKwKkb2Uhgbpa/vy6InyRjFqe/xR2UBSpnKy2ML&#10;elBGiMkPltPKv4zt2Xvw7akf8RIV/13r78ciKuhpSiQWSzjR7hYqTLnwhyTRCqaiGRlSNtbSxDzC&#10;CyGACnHM+sUYkSBgsRS97pWXY4yJSaByTeRvRdFiXjvXBO8+tPUZ/JC8Bqc8p1GAXNrtZbw+p1Hs&#10;2lZsWcDyIlkAo23EyvPiVrAy62Ligag8lWq9kvBz0X0R36euxp+2PoGZq1dgUqwyuRKotAuHClMx&#10;LtZSF63+MGARboyHyECA6kNgMbteVKy4EpUR2qHD1ycmLMNUwtejv76IqJwEnPaf47XnU4XZqBgd&#10;IajyG8WucGN5XLTN1sSIsHiozLSjyEAmOy/g5Gfk1mC/2oOlSPGcR2JeAp7d/zwWx6zC6HVTMSJO&#10;u6IILlTi2uotmJHnSDBigYvan9e/XrBleV90IrjxvBBWRpglGr7O7yuORzvGpkfNwx83/hlfnfsO&#10;Z+3nzfKi2VGjs4vM2hav20NI0TjiU40v6n2OIXkt1B/qCzehu5Kqu4wtkIuz7jOIzlyHp/e9gCWJ&#10;d2JirAKDCUvGg0eA2TSJADaVRUdLELTUH6GxFN7ObnLYxE/FsETCCl8bJgDj66rLpC3zMS5uFsau&#10;nYYpBNM58YuwcsNNeODXh/D2+feQVL4Fxzmv0nktebwmO9vbzAe2sddOEHEQ/FUvQT7rZO75vrxL&#10;eq5dYpZX05pbQhPt/XNy/rk5l9zsUwFo2Nui5JHKjmvOI+Is9PJeAdcmxknxND4F6uewn8+x8X5j&#10;iYLf/g/CykrKE4JLaQc4SxtTjmp5SLs+tfxO46eoBXyF7WgMqVAOlTSFkmQqfQWK6gHZlIXnKC83&#10;90b5G11w5c6WODuxjgnOPdM3ApcnRKDwnvrwfCxjry3lpXJ8NYHNUR8Vdsqw7MZwrW+JogebInNc&#10;IyT3rYOzA6oifWFt2F8jNMTcQNgYgLJvOuDy3+vhwtPVcfbZqjj7ZiTyEqojmEoZXFifYKUz5ih/&#10;adz5dQQBjcWsRc1x6YYmyOjSBNndCFSEorw/UFbSuMRplkLCWEUTE5SLI13h+qUdSv5Kg3ZFTZyc&#10;GIEjNB7PLKyOC3fXQtZTLZDBcvT2Gti1MAKHb6+CktepH2KpQ+J6I391G2RH10PxLhrRyXWB3Pom&#10;LidQUR/OwjrwZBECL/aEbVd/ZK3rG9z3Ye99sS92WbnlzZZ1Q2rx99v/H25nP+pT7/g33Z85/fPA&#10;y/k7RsJ5nOCQ3p0DmWCg8zEq63JiKRthFSroaiaexRx/rrMibJGcPFXhraRS5udcHCA2Km8nByLy&#10;CB8X+sG1oRtyXm6G48uq4sCUCJxfVAclD7aH4zWS/M+d4N3YDthLC+AYgeB0b0IHidi4IxXIJVdm&#10;WwQKW8KvwV2k0oTPCQY6fIuPdd5RsKQeQYETndRv1nyLaIXkN7CWrPI5GXL5O1mCqc6EDv7+JU7w&#10;NJbUHrxGWhOnBgCHBiC4uy88m0juMe3g+LkJKr6ti5KvWL5rjNI1zVGZ1BreAwSitK4IFrQlrDWC&#10;RzusKpWdmJBik7Bhe5VqR1ZDljq0nAh88lxVaD1YS0pK2NcIrjJaPBWjWRYRfh6konqFGuArCrX1&#10;VGZHWLKpDKT0qPBCVqG15KMMrhV8jxa9FB8lrFGEFK4mf0hIyCrXhqJkTMIrCmApfCsZmixJKh6B&#10;EH/PZLG1fgl2frDc60EFrUjiAq648nG05DTiU5Pw5oH38MiWp3Fr/L2Yp6RioZ07Stkua14xFibv&#10;Bh+rjFYMBQHFAgFl8lVKduuQx1E6GFJbpqmoZGWbQsU0KnoGpkQtwPKYO/Hqvrewq3gXcoKZvJZi&#10;61A7rxc+bTs2SlOK0rKIFdMq75TO/THKnx/wu+zwunWWVBlyg9nYXrwXTxHC5q6+HdOil2F8HMEk&#10;YQbGUWHqEEYTHyKY4vWNJNgo0ZmUv0mQRkVrlsZMEjQWQYHgRfXeqELFn7QEU9etwJ2bH8H7577E&#10;fudh5FBVKvrG43WYopPArWR1Ai8LOuU5U4yEibfgY7PUJw2pjSfse0U9laAQR+yH8FX6t7hv58OY&#10;Hb2EAMnrJZiM3TgP43gt2g5sAqXVB/IimeueD+tIBwEY25qgon5SUrfR/J6gzMAMYWAC35sUNR2z&#10;fpmLJ3Y9g/U5m5DtzyU0KkiVbS14IakYz50BZi2cECQ11tj+OiSUT8xnPIIXfwXVdyGuIAW/2X/F&#10;W8dfx81Jf8C0WB01QXDdNAdjCL9WIkCC2BYtXykgV8t0CuCdY7bWyztmlr9Y5B2bsGUexm+ehzFq&#10;dwLbmDhe+7qZmELwnbNuMW7ecBce3fMUXjn0Kr5P+wnbS/fgYiCdfVGIkqC2PhMyBBEEMb/TB4/L&#10;a84i0inPVroC1YlzjV0gz6Wem91TLFrCVdZcc2YTP2uWyDTWNPfYLsbjF0oeafCGHclf42sEV8I3&#10;NGf92gadwrb6jXM+GgHHpzRgnqFcuAnOomHwlHSgbGgERxkNR22gIJiY3FqlVLrF9eAuakSAaQof&#10;ZZsOEzRZzIsp67IJJMmUS7v/L/b+Ak6qa1v3hqtxaVwbaNzdQyCB4Bog7m47tuO6s+M7O8km7q4E&#10;CO4aIEAIDk3TQgPdTbtXl3s97/PMVQUkZ5/73d/3fve799xDkZGqrlq11lyr1hzjP8Ycc8xe8Hzc&#10;Hbm3EhAILkdH1jJF6LIILiV3NYD/3faIbqAezOxIPdoSzso6qKyqAYedOiyvBYIrCC/3NkPeRS2Q&#10;1q8J9g+sg4wraPTn9QcWjkD0y94oebwpjl1lw6FZNuy+1IY9t9tQ8GU96lE6vflNECmhfi6lA5nf&#10;FqFf26LqteY4fXkiMgcmIqtLM5zq1hpHB9ZC3o2Ei28IHfsIRvltEKpohmAp9fWJzojs6YLA4mTY&#10;326G04/XRNZ9CUi5zYa9txJW7uaxH0jAnnttOPhwXeS/0RHBH9i2hf1R9G4HHH6iPo7+PQEFX9eE&#10;bzcd2pw2dBzbEmDas11JCB3nuR8eipJVw5D+7aCSza93//t5cPkv+kib37XHke+7v5q+sF9O8caB&#10;8B3sBd8p3uSCBhlgZy2CSQ0z/S3oqUkjTUPspnhsBJsEvlcbPg+hhQTvdKn6IcGnsB+BpB/s37dD&#10;2oO1sYc3+oFpJPS/tEN03gBgMWUnISWdYJHNY+UQNFS8rogdoIiAUsqbTuO8hAA/9xvQnHzN7PE2&#10;RMgjoGpIXUCipqiqpCJBUY8128eUpnbxc2cDdvxE7kP7aQZUtTDwYwFQcwRLWiDA4/kLOyKc38NM&#10;scNJQlQGwSadHTyVAJXG5zR+ltaNtM6OlsP2FrMDsKOpwJHXnmCqBwtedEwDL3a2SeuLCGqUfa+h&#10;tFgyb8ihadRaYbslfNU9uI/RVFZzCH93EgyfQTjwARXdKqpOTacuN8bCeInGI6TBOBde4saOoof1&#10;2gITFcdSki/Vq1GucXgxQq1ME2QAQJ4zd0+FDHr4PAV+7qY4eVAnla9ZYiBwkiCxEz+cWIQ3dr+N&#10;+9c8jKtX3ILZq6/GlBVzoSGAS9bQqCsqQSOqiEUcXi4wEYzY8JASdJXnoqGZVTKyKgJn1ZEZtWGK&#10;iR5cvGQmZi68Gg+texILji/EcU+GMd4BGgNBiYke8VrIeJg8BMKY7KaCAsrb5SmZ7UJ+F+8XVS51&#10;oSJK4+8/inlHP8f1Kx/E9KXX0EvXMMl0TNigNXIm8zWN+koCyR/gxQIXAwWrBDk0ugZgLKgZpfdl&#10;RNcSJFbOwbSV1+PqZXfi2R3/wLqKLcg24FVteeWEExlAK/FTIkJRYwk0/EzbsNWylhYoEF6CNKhK&#10;qlbi8cbSjfjHvtdxPQFg6pIrMHYFDXgMpsYSpsbS0CvvQ4ByoUCMwKIy+LreF/Hax+FFkGbghe3X&#10;+Y4lgF2syrOrpmDKosm4YaUSdedhj2ufSWX18ToHvGwZAToetZMxtlY55t3Fz4OCG7MyMkWliwLK&#10;13KiOlKA9OAhLM1bgEc3PYwZC+ea2j4jlk4l+MWGhJSca+oHEWIIUsMJVVrM05pdRJjk8yj+BmYq&#10;+LLJppDdBF5zVc2dwNfTCcIzl87FlYuvJljfiqd3PIfP0r/A2uINSPGlIY8AWa5oS5Qwa34Dtp83&#10;SthHsNDwl2bj0Umwhnt0Thq+4z1lsIN9RWCiYSFFxtj/rNwkXg+et+4zbmIgxzgQ+g0JL1Hdq9yD&#10;tRc/33NwmypuWMTvZCAqcAkuQtD3T/b7hwgql8FdNgI+zSiqop5z1KG+pWGnQxhVqX0T6ab+dUg0&#10;hF8PWqA2VEknSUPTxdSZWT0R3dMPru874fRDLXB0Qj2kDKplFlo8eXEtlN6YCM88gsHqHnQQqePK&#10;uhonyl5ZE1VVNPKaWJHN/SxNguP+Nsi/qA1S+7XA3iGJyLi+FfxvDwG+GoLoG92Rf3UdpI2x4cjI&#10;Gtg9qgYOXEkwep/f3yddTmiRo0nbIX0e3NYC9jcSUXB1fWQNa4jjvVriRO92SBlcB6eurQfvJ50Q&#10;/pX6VqU0VG+M8IYKOph5bGcqoWY7ncTlreH9tgVK3m2IrNdrIPN1G7Lfq4XizxvBtZDfW0/nc90Q&#10;VH/eAwfua4CNs23YcY0NmS/YUL2Kej+rO0Ll3eArSkZQ+TUZA+DYMgjHfxgeTvtu0Mod7/UfFzOF&#10;5x//FR9pSwb3SFvQ67VjC3rnV23oj+iJfiRxkjNpP0zyD7mszHavi4ZXM448dSl1zHCJarp4+J7H&#10;Q2POjhesbA2UkNT3DkTZe+1w4JoE7J7Im2lGYzgf44321Xhg6yWI8CaKFCUhWK71N+rQuyC9aypg&#10;ZX0CQH12XkIRjb+bRt+tIkgU/W114lrQUu/me/QazJpMggdCRIhtCnLbM0sYqPget48SJqQMBBh+&#10;AoSPYBZwUFlU05OpYkerbAs/O12oRIWLCDqCqELe/MWqg8NzqmLn1yKSbJuXHd5VnWAy/b3cvyIw&#10;YYcKRinaUo/toLek48Yhz0vAcdemslIitJKfNXuLx7Inw1fZE+7KC9ie2bymf0Uk+D4V3QZqxAw+&#10;V9AgSxkqGVChaSeVIoWvTZEz6k9jA6lIzcwIKl8pYY2z65mq10CNCVkbj5/KVx4k/9Hfp3ArKl4f&#10;P/NatgcewovD54Mr4KP37CUquVAcKUOm9yQ2523HF4e/w5MbX8Btq+/DrAVXYey3UzFlyeU0JioO&#10;RjDZQINDD9oMt9CwXrSO0ELjfjENzSU0qOMUCZAR3aChDOVsTDqzsvUYAszkRXNw69J78I8d87Ap&#10;fyPyQvnwyLiYWUXWOQhgTISFEuR1MPkI/NxUqQ0S2jxO+NzV8IdU3caFrEgeFhWuweM7XsbcpTfj&#10;koWzMZGgNWXDdBrCyTTwKlJHg2oiFUokFqho+vcMS3heFrwIaCw5M/xCiBmxbAZmrLsRM36+Hvdu&#10;eBSLC5fjeCgTFbxu8sJlzEJB/i6CLZ6GoEu/m8YnBAPGY6d3bn5DAVpQkTblIjlxGvlYcHIRHt70&#10;GGYvvRqXLBaAsL0rCU/LCSor2J5VsRlT63UO0w24jFt5OeUygplgS/Ci9vK72nblXHNOyhGZuGIG&#10;plEuX34pHtp8H3468SOBVdPVHfCwsX4PjThZS9c6xPsryPPR1H2t6K1oGJmA9zdPJ3YDaUhJ2S75&#10;4VPYVLIS8/YTulbejPGL2d4V0zCcEGKKy20gAK5XPpFmFGkl6dkmcXgYgUXPWlVaMKNE75HLp2HM&#10;kmkYt2Q6YXkKr8FE3nPTMHf55bhp5U14dvuz+Cz1E6zLX4dD1YfMPeNkKxQt8QZ4t/vZHzTNmaIC&#10;cyGfB8GAlmCoJqwQMHmuWk9IwG8l4wrudbvxt+DvYEWclHclAOKzidSwT2loidfFTK0O6fcjsEi4&#10;J36bwu/xN0S0hKKIy3ZS6Y+Ep5fphN1FfTmduqQ/daAMt3QLHR+HtX5PyEX9oNXv3YnUI6qAbkPA&#10;k4CQtx6dsUZ07lpSV9F4nyaM7B+EwIJeKHiqNVLm1MShYTak9k9A+oU1kXtlTbhfoS5fQ2fxKMGg&#10;PJlA1JI6UEVEqbOqeEwVEs1qj8hPHeC6pz2KxyQRXlrh92FNkHFLEnwfDge+o7zYA6WT6+MU932i&#10;fz36pzWROqMeKucRQnb1Qii3I/fVlmqL56PhmW1N4XqjHkpurIfsixsha3BrHB/UHr+PVESnPqpe&#10;a4Pgqk5AJgGmjN+tpMNcRQeXEilpTYeyBcIZzRE6yP3sSET5hoYoXtsQ1Vtbwb2rvUkIxv5+8G/v&#10;jcJ3WuD3G2th80U2s9Bk9uM1rfXoUvpw38MQKhgMT6qKsw5AxrcDQse+6rc244uBlx74bFjtmBk8&#10;//iv+kj7qc+QrPl9luUt6R8IHBoIVzp/eHsLBCq0PoaiLLURYscKO5sQYGj8DbSoFLXquxA0BDV2&#10;QQUpvLQHIvv6oHheCxN12T3ShoxxpP8HhgKfTgM2TGJHGozQ6XbsuE0Q9TaiNGbnJYAY0b4IK3bC&#10;gYEVDVux4xJewopmaD0KwUulRGslEVqqGvA9PitpVlO5HZrfT3jQTCglFxug0RRvfu4mXLC9UQ+9&#10;GzdBgscMmYhJUwM4Zh0n7idq19oXfFY9G0JHqJLQRm9Faxp53RKCC0EuQE9Jhem0IrcJ9fL7Ol7U&#10;lcD98/ieGjSoKpRUg+dAkFHys0BNkaXKVvBWdIKncgj3MxdB7+OIBL6gUvyFyi+dSq+QyrCCKrWa&#10;qrCaKlFrIylJkIZOypVK1KyyrFC+4IUiLLHqTPwRXiQyQFLUmjKtGSJKXjRj9xJ+rlQL5QD4CQF+&#10;KmVVGXVRVCo9N5iPw9UpWH5qFd7a+x7+uvZR3LD4Vsz56WpMXXClyWcYQ8OptWhGq56KIjEy9nw2&#10;i+KtJAjQkKoejCIEF9AID1tDgFGy5lrBy3RMXz4Hl8+/DvcvexQ/pCxAujfLHJ+2hBaShlSeMw2G&#10;MfQ6H6EdrYhPhcSU6xKgYXW54fMSYGhQ1P48lGGn7xDeSvsM1624C1MWXo7JbM8EgsslqgisJQ1o&#10;/A2gKFqhiIaBFy3sJ3jR6sOKZsSEQHCRho1oeBVFGLp0GqZuuJ77vQo3LbsLX2R+g71Ve1ASKuQ1&#10;drPZ/L2UUEwwNNEuPsfhRR57OOSiEGDo5WtoT7bPx99Da1OlR07h46Nf4tZVd2PykrkYvYKAomJ6&#10;BK4xy2fi4uXWitEGpngdzZo+f4AX6zMLXnTttb1mefGZMDGZ4DVrySzcuOo6vLL3JfxS/gsKoNk4&#10;NOa8vkEfzTDhJahhLJ6Hpu9rOEuRIc30Ulv5Ng1ymFCgIZUAKvkvxXMEXx39DA+ufQBzl1yNyTye&#10;lh5Q1E2ztTQkZA29Ea7Wq1DebILspRhKoBnCdg5bR7DZQBjW0NjquZjC85m2eC6m/3wpZiycgWuW&#10;XIkHNt2Lv//6HBZkL8AR3wHkR/N45CoD3UGBIS920BMyEvby/vfxbvErZ4f3fZB3VcAOd7CC17qK&#10;Z0WYMWBmJb4rIqnIiwUuVv+K9zGTZyZHgPvnZSBsct/83XhI9sWYcDt6O5R8vj7K97bx3vweAe9L&#10;8DtvpU6bBI99ENwVGgKiflF+XJVqphBc7NSLzg7Uu4QOOjoaqlctKa+vJvw+Oj926ik6VJHTnalH&#10;BwBrBqHiHx1w9Oq62D3WhgMjEpByQU1kzaqNkscbI/oToeUQASG3A3VOczp3DakrqbcqGiJQnogQ&#10;HbVoajsEvmkH5+1tUTSqNY71bY79w5si66628H05ElhwAfCPPqic1hiF/eqioF8TpPVJRNa0Jqj+&#10;Z1dEtvam08v2lLQjLCQheroVottawjWvAaruaYziOW1wanQSMoa1wc4BNhyZVgeVLyYjtLIvommU&#10;YsFLy9j503HU+niyDSW0J8VWVB75hDVVateaeKd5PgK3U/3g3N0Jee83xe+318DWCTbsn2ND0Yv1&#10;4V5GGDrUi07yEKDwYgQOXoATC3qFU77utvHgF10u/fkFW52Y+Tv/+K/8wAvjap2c3+feEwt6ppVv&#10;6I+yHSaKbxUAAP/0SURBVM0RKCT1KuvdTeNsrwO/asGo4q67GQK++maRK4+HxpwQo4hD2E4jTZJH&#10;RUdED3dF0duNcWimDYeG1kDGkCYomdUd/kdHIfLRKETX9yNxs1PxZlcY1F/MjsubFeW8WSsIM3at&#10;ck2QIGhIrKqShAFFUbR4ZBXhwwAAoULwwo5o4MdENjQzSvk5ghZ+R0NdBBhr5pSiHwQglYymBCos&#10;0QqkUQELYSPqs/GYNSixKeP8zE9gEiwFKwgsPE8No/m9qmdTz4pG8bta70nDVibUy+MbcHIJWmLC&#10;fatNqtFgJePx+zyXAK+Zz55EpTKE+7ucRuAJerSfUBmupNLbRQWYQdHMjyrCh1ZfptdrwvZUxDKA&#10;xpBTqDAFL3EFaw0lSaRMLYjRwoHyja3lB2gwDQgpLC6RR2kwgQ8qZP7to1utlaqVL2BBTDVyvbn4&#10;vXQ3fs78Ge/ufx/3Lf0rrph/E2YuutZENcYunoUxy6bTQFozeUYup7e9RAXvNExzKcYTEMatvgIX&#10;r7kcKvuuSI1mjwhepq2YY8rGX//THXhj5/vYUvg78gMV0EKTWrnYDF8QYAQqAVpWa7oqfWYV5VNC&#10;JJ8DPp5LkOfFf5qsWhypQFo0Gz+dXo7bVj6ASxdfY45z0ZJxuGTtRB53UiyaYRl3JRFbFXenGIAx&#10;Rfhi4GIgTMM0sVwY1SIZunIaJqy/BhMXX4GrltyMl3e+hhWZS5DjOwFTLVjLHITYRkLLmemyfG0G&#10;JwiPGm4IB7iNzw1TnI78osTS3GAJdjgP4NX9b+HqVTdj3HJFKqbg4g0zzJpFqmqs9ozTEJciL5qp&#10;w/cvIlyNpbEXpJh2KtJBKDDDXDwXswQAt5m8Zo4plT/jx0tx79r78UP2fBwNpBH1yggAbI/uIUVd&#10;2CQlkCsHxs/7LkDrbM2a4jnwfML8LOj3w+t3wRFxIC+ajy0Vv+Cfv7+BG36+zcDieLb94pVsI0W1&#10;dsaYv1XzR3B1qZn6PJTtH7xuKgZShm5QPoxgh7/T4ku5j8swe8FVuHHxzXhg9X147beX8OPJr7G1&#10;fDNSCUrF4Xw4ojFw4V3Npp/JH9KzKe8f0D2tyB37DvuBZkR5I054o1qT3IIXnR/vMv4j+Jvfh32J&#10;954g0/xWJDXTz9g3zsxyM5EXbsfroOJzVqhKibmq37KH/XgVwUn5LU8TXK6D1z4a/uru8Fa3NhFk&#10;1UjRenJaqT6gXDo7waWqA/VOa4SpGzTc7PEkwOXjs5w8Z2sa+/aIKkdwQz8E3+mFgltb4cC4Wtg1&#10;zIZ9F9qQOr02ch5sCOcXScBubneaQFEh59OqiBuorEX9V5/6jPsvoKN6jA7UZ21QdGUTnB7YGMd6&#10;JGLv4DpIv6sxvD8OIyCNRuTdgSiY1gDZPWqioCfhpUsjZI5NRPXfOyCqGaEZyYjmtyco8Jh0TCO/&#10;tob9nURUPdyCUNQVBVPbI2N4E+whvKRMqsf2tYZzvqZgj6DD2536vBX1eSNLjyvfUhFtXhMtNhkl&#10;xMHRjLqfDnUpbVOJhqh4nXLbw5naFhWL22LPYzbsut6GrL/WgP0z2qitnYCTdJhLRiCcNhJVWy7A&#10;gc875235uPnD5yMu/5c9NrzSLjnrx65Pps9vl569sjXcx3lTVxMuHDSuJbV5kzdCsLQZDTLp2J9I&#10;ZVWb3oAK0ynSwRutysrp0NS3SEZHFH/SyMzDTxtWH5k9myF7UBIqZ/WB94F+cLyeDMfCVvDsaAPf&#10;Ye4zg2Styol5HWmnSe9aPt1O4rYnmsiHIhqmkqOOQXAJV2qZAgIPb3YtAS/R34poBCq1TQI/EyQI&#10;XKy6NFYkhuDjJMQQXCJVBBVtw2dwO70WWEiCymepJKhwX/7yOgiUEVBK+brMmnYnePFpirSPUOfS&#10;FDzBCsHKRFwEWhaoGFhRxCg2vTwsoOF7qo9jauSofcqFqWK77W2pvIZAayKFXA8j5HmT3u33VIi/&#10;ED6OUZkSYKhoBS9KPJQXL9agyjTKlu9QqEQlf4AXfX52G43LW0rYKltulLEJicuNpvI1CliKWx4m&#10;FTQ9UI330w4Yj1aRHUekEscdGdhZuguf7/8Kf9v0d9xNMLji5+sxbeEcjF9MA7tC5ekJJwSAkStV&#10;wl55F3NwybqraVivMksMmBk+6wgxNLIXLJtshnNmLr8CcxZchwfXPYsPDvyIg84TKApUwUEDb4aL&#10;YvDi10weA3AyIJZxiRJggn62W8aVZ6dhsYpgNU6jBJvLduKpLS/g5lV3Y/bKK3DRonGYvF5rGk3F&#10;KIKKVWRPOSGCAy0ZEFsokJBwFl5mmQiSwMEUg1O0YN10jN1whYk8zV12I+5f/Vd8vu8TZHpS4USl&#10;MYxm8b0QrzwvrXJ09FDekixrNOpluz0IeJxm2IvN5vd8OOY6hUW5a/Dkjudx2crrMGYFjfq6SRhD&#10;eBGkxOHlknPhZR3bxr+V76Lqx6MV6eB7plaKprQTtC5aqYUKZ2IKf4tLl1yJOd9dhb9teRnbqnea&#10;Vcir4aAhV/KpH2y4uR1MMTreR7oHvLwfrGEV3iomFyYAn4boQtUoDhXjkO8ovjv1Ix7Y+ATmLLqB&#10;UHc5LiEsKfIiEBRAKefmYoEi22ryWgivisINXjeZ4DIVIzdrWGkOLlzK8/tpLi798TrcueIBvPDL&#10;q/ji4OfYcHotjnoOIz+SyytcwfYSrwnaKucv/Nbwm25l/cGuYt3WfGH6g3oCr7uJPPKM/AIZfZ+/&#10;g4rqafjIcgIElj7eWxYYG3hRbgvfNwUfw/zNtJxA2E44tfMzrVlWxWMV8OKk87fcxuu3CGEv+7Hz&#10;IULDFezjF1BXdaFuamV0pXSNWQxXeoH6w+8iLFS3hb9SiabSv3TGqLecdH4qPTTKbuq7aurG/C6I&#10;7u6B8JfdUXpnK0JEXRwcUBO7B1uzc9Jvq0vnsTn8W6lPT3UkpBAGFHH21qB+oi4y9U+oL+2KlFPv&#10;pnWF473WODW5Fk71or7uXh8H6XRm3tcYoZUXAHsmAt+NQu7sRBzvloDiPs2R0a0xjl/UANXPsq0r&#10;kwkh7RDIaYlAXmszSSK0KwkV7zRE1eO0Fw/0ROWl7ZAzqiEOD0lA6iV1sP+KOih5vztwdAxQ3MOA&#10;SbiUdqRcjnBd6lktfEtRtNrL9voJXh6tmq1FfxsjWMa2FbdEKK8d3Ps6In9hI5x8rwYqv+a5qoRG&#10;en+24wKEjg9F+ZbuOPJ1cnDbh62W7f6k+ciYyTv/+L/psWFeu+QNr7R5ed/nLUvcB7vDfyoZ4bLW&#10;8JcSSpRIS28gUtUUHkKEz21FH/zK8TCdqi68VRqSaYkwybtiCYHlwQbImpKIE/2aILNHY2QPVh2B&#10;ljh1Bd+/tyZyX66HciVfLeAxVrRH+Bd2yr2k+BSSeAZfnyDAZLMTF1LKW/AGb0XIUBvYYSp445ap&#10;pkxzk7ymlZ4D5fReKgQ39bhNXW7L9tC7CVbVoEKwoCTE1xGJSkdTtGy6RKuPCjYU4TE5K2Z4p66J&#10;uIQruC8zTEUFww5lIi+e2gjw/ENm6ngcjgQpcdFMIz4TTozw76i2oYCiIn9murm9Fr2LulQwVFwV&#10;HeApH86OO5Me2m3wm0Tez6gUN1LpplAbF1CJap0ZKmlBSVyMvyhwcVPheihSvoIYAUv8H19Ti1uR&#10;Gj1LojQ+/IzP2p9xWQkqskxmPJ8KX6K8kjgsGYPAfTmouE8HCnHEmYp1+Wvx8aFP8NyvL+Cedffj&#10;yqXXYcqSubhkmSIZs2ls6UGvn0sPezZGrrgUIxYTWggpWgV41Mo5GK6pv6snYywN8PiVszBu0Sxc&#10;tvQOPL7tn1hXvhcnAkWoJIQEjRdM75hGRBImvCjIL8NihQloXBQR4Lko7K/2eglc5TTJh1yp+OTo&#10;N3ho85O4bMW1GLtgIqZumImx66ZZQzEGXmZawnaoCq2m7RqgobG/mOBiFhEklAkARhMKLqBo/aYx&#10;G5RHchlmrrwaNy2/A2/9/i8c8ijxtRjOaLXx6OMzo0xwhQ3Tb2TaTIMZDRFwCGcmYsTfpSrqxN7y&#10;I/jg0Oe4e92DBLrLCS807GvH40LVbFk300yPVpsUCTIVjk3xOUVfeL1jw1/xZF1T7ZjnaBKjue24&#10;1TPMYpxzfr4WNy38C977/UsccB9DGVHARF1AY22up+4V/f7Ki4qY8jPWatLWvaDPFHnwRtxm/aKc&#10;0GlsKN+Kl3a/iWuW3I4pP1+DCSu12jOhaj2vtSCKoGWmm6+ZbUHrqulsGwFrrdXO0ZqJxM/HrpyL&#10;6StuwE08/ye3vsxr8RnW5m/GQcdhZAdOsaVl/FXtbCmBNQaxSiTWvWl+/9g9H1IsRve67gfevFrl&#10;mXgbE/0ToAesIVT+M/DCZ5NbpnwrRcYIKorAxKMv8SFXM82d0BIhtCBcwguSTUlBJLgJEe83hIVX&#10;EHTcSZ1zKeVCSjfqEuow5bgoqmBquRBeYtFZH3Wpx2Gtyi9HzCzVQrDxCl6oU6o1nFLamaDQE6El&#10;XWD/Wxvq17o4NqAG0gfWNsXdDl9uQ94LTeBb2RHRY5SSlvBR/wQJLkGvdRwt66LZjyECjIZ5cKw7&#10;HO8QXibUQk7PujhBOToyAdmPEBDWEV4OTkJ0yYUouLElTg6ojULq8xMDmuL0lCZwEl6CSwkLae0R&#10;LGyNQGlrREu7ILg7CaXv1Efl400Reag7Atd3QvH4RBweasMhtvPQzNooeKUzojuGA6d7mkkVKNaM&#10;JZ53hWZYqbwEHVZCnUp0+NV2Hx1Zb2M60ASYSlWEbwHf6RZ0tNsifLwjwlrE8SBtRhZtSMFw2q+R&#10;KNzSBwe+boXtH7c6sP2jVjfjBVuNmLk7//i/7bHptZYzNr3W5lDqD8mo2tEN0Tx2lHJ2uKpm9AR4&#10;M5fVgas4AQHlj3gbmkRevy8RXtKxw1GTUKOx1BZw/t4Cxe81wfGbayHzwppI6WNDas/aSNdSAMNs&#10;ODbRhowraiHjxho4cXsd5Py1EQqfa4GKt5Lg/aYzIj+Txtexo+4knavuSybldC+gqDdvTEqexj4V&#10;pqRorLWEUFNKcCqhYlDVxzINQRFulJRWFRtOMiChBF5ryneIECEJUsKKmHjPFW6jonxULmHVvIlV&#10;kFTNG786E7dXcrBARwrGCGHFEoFKbSPxY0bMewIcC3IM7Eg5ab92Ra4aElqaxWo99Ie7agzcWpjN&#10;fT+N2jwqyEU01Lto7NKoKPMJF5qRRK/PrL4cX7xRHrNmJGlmkpUsagqImYgJ//FZ4/WWyIDKAHGX&#10;EmOMBDTWH5aip5dN79sXCMEXpCmQ4ZXQEKtirML0VTQhOYFs/F6+B0uzluGjg5/gyU3P4sald2Lq&#10;j1caz3nMIhrRZTRUBJOR9LpVrG7suqswYdN1Bl5GrCQ8KAqySaXrp+GCZVMwYemVuG71g/go82f8&#10;Vp2Kkmg5VPMlGFTCaOzcFK4nzFg5CUq+4LM8bj50HhrSUASmOuLEqcBprC3ejL/veA1zFl6NSxZO&#10;wUQaz4vp9ZuaIgIA/q2puUp+HcP2jKbBVV7GaAKNhmDGERSUByNYEBQMXzsdQ9ZPMfVVNBNp/NI5&#10;Zt/PbX0OWyo2Ig+5NK9VNPz08UNRqN5bSLzFNpppxzwP0DBGDXD64A26CQgBlKACW4p24vlt/8BV&#10;S27ApCVsx6opBl4uUEl9XaOVfCb0mTWlCC2j1k7i+yoWyOtrhox43XkuZhkAQtqFG3ROWsNJuTzW&#10;EN2VBIzHNr6MBRmrkebNYVudNNtWvRIlEavCrxYCVRVaJXYLXjS5iLeAub6CMOVRCSC0dvlRdya+&#10;5+9139onMW3BNZi64mqTUDxy9SSMXDcBozZM5jWbYK6bWfOKv/sYc00JYEt5Hlqwc9lcTPz5MsxZ&#10;diPu/eUp/OvIx1h4aiW2le5Cpj+byFLBVlbDw3vcx3YqF8darFSgxXuC94N+dVMSICb62xILYMy9&#10;bQDSErPaN28cLcsheFGBuXjdlhABRr+TqZTM66EhVh1T8KN9m9WgIyrzf4rP+0h2a8ikHyPofhwe&#10;+1XwVV1MaBlEx6cLDW4rOk2qmNuQfZ5OVjV1kYm+UsdQj/jdta0JEK76RsdI98BFXaEcw0rqWRWq&#10;O9UbofU9UflqK2RfVRup1KUpfROQQR2bemkCTj3WEE7qbuzvQZZqhzCdTrNwrhwugosmD2gCg5n9&#10;6KhH0KBjmNIRjrdbI3tibeQSXE71qo00AkbeY/zuxguBo5MQWTEap29vjvQhNmT1pt7uWwcnxzdA&#10;9ZNJiCymLqazGS5tB7+mJmtl/b2El/frofiRBnA/kIzoA31hvzYZqWNqYv9wtnlyHZx+qC0CywcC&#10;J/sBlWyzSmLIITUlJ6yhowjbKv2p1aqDvA4RN4HL0Yi2KKbjSwkuxXSyiwkuRS0QLuA+crsicmIo&#10;vEcuxIllg7Htw1aHKA8c+CypZczMnX/83/hY86+mnTa91vr9rS+1qDj5Awk6tR+CpR1oaFvAX05o&#10;KaFxrqhPmKGx5bPLyZvTnwhHsAYcHhvcHi0Y1hD+7BbwrGmFolfqo/imBsieWgeZI2ojY1AdU6jo&#10;8CB6Cex4h0bYsF9yoQ0HL2HHuLIuSu9tCu8z7eB+vQN8H3eC67sOcC3vCM+WLvD/3gPhQ33o4HRH&#10;+Ag9i7SOiGQkIXpCU/TYuTVTKq8lIsWtCS9tSfR8dpDqTbEiTaumUqAXEmI7A2xv0Gs9+9zyfKwV&#10;saVA3C4tMKkOXxOmgq7dSvjVrCGFMjWFPGiGpWLgEoMXU23YKKW6FBWSEsTwmvFzkwPDZysPhuDi&#10;rgW4Nb2b19MpBdOQHbQp990GLkdH2Kv7wW6/BA7XrbzGLxAkvqWXvoEGei8ljUo1m+BSTCHEGIMj&#10;Re6WuTZKVQZIIW4pWY3mC16syIsMjyXyUiVxzzQuVMv0SDVkpCEPyygIcAQwGt0IEmY0hVTKXuvD&#10;lIXKkeU+RYjZi58JMa/unIf71z6BG1behTkrbsTk1VcRFObg4nWUtda0aQMuy61hAzPj6JcpGLV5&#10;Ko30ZFy4cgZmrroFT/42D0tzNyM3XERYsmqnKEJhohQBwooao0bRsPAPGhAZJLZVESTBGRvtCLsM&#10;EOz3peJtwtVVi2+mgZyJscto/FdON0NaikqcWSLA5Inw/fVa4oDtVMKrogcEGMGLQEfwMmzddDPU&#10;MVxRDX524eKpmDJ/Dh5c81fMP/kj0vwZKEU5XAQTwYuiLmoq7Z6BF0WKBC+8KfnbaIaXDw4ay5xo&#10;AZblrON+nsCshUqGZlvWKhdkAkYQ8C7caA0HjVzB16sUBbKmHZvVmQ28zDYwpSiHKtMaeNlMwNpI&#10;CCPgjF0zxUx1v37FvXht7yfYXLwXJwMFvLqqHavp0MqtcltGW0MnBCpTGp+/v1WYjteV946GjpQD&#10;44Ibeb4CbM/fjTd3fYSbFz+IaYuvwSSz2rMK0E3gtRqHYRsvwfBNEzFio9bI4vUmFE5YOxcTllyK&#10;sT/OwLQlc3Hdqptw96YH8Lc9L+Gr7B+wrXqHuY55wdMoJbA72TbNJNNQjhnuNPe84JV37J8ihpbo&#10;fj4LM9b9zktOEYQb2DW8LoghqPEKaE6equRaBecUzbPyWsysMd7zGmrSZ2b2Hwr53Qxusx3h4E/w&#10;e9+kDnkQHscceKpHwFvdBQF7a+oP1WZpYCLC0CxJ49RQqCvMqv400gF3XXg9ym2hKLJNeAnZFZ1t&#10;QB3cHMjpYgplVrzfFlk31UIKdebRvjakDaqJzCk1UfBgc7i/6ILoNlUCJ7wU0KAr6bUiEZooIL0V&#10;9lAnualrlAOoyQXl3O8xwst7bZAziU4kweVEjwSkXmDD6YcbI7JhFD+fhOjqUSi6vw0yRtVAGo+Z&#10;2bsmTo6tj6qHOyC8gM5kWm/CRCfqyPYEkY4I7mmFsvfr4vQj9VD9WCdEnh8G9yODkDGxEfYRgI5c&#10;VIOObWNUfkYH+UhfOqVdESijjSGQBAkvfg2lVynfsjavXwJ8vBY+6tagQMzkWDZEqILbamZoUTtC&#10;Tyt+twF8xU3o3HZHNHUEStYMwM7PumVt+6D1w7993LB1zMSdf/zf/Nj49zYXrHy67fwtL7f35qkK&#10;7bH+NMRNeFOxQ5XSG2BnC/Emc5U2poFvRBDgzUZjr7FZAzDeevQwCA3HCSDrm8D7RXNUvJCIsrsb&#10;oejSRjg1pi6ODUrA0cHsJEMIMryZD1EODGZnvDABmRNI/1MaIXNOA2Re0wipN9XHkXvqIfWpejj+&#10;z3rI/6wJqn5oAt+K1gisJ7Rsbwf8zk5zmPSe1gk4QU8grztQ3JVCoCknxKjyYyWpXuO8Tt7wmj3l&#10;akJgaMS216XUIrQkorqa3gT/rmJncRA0FLLVUu8CGIFLUIm2VDh+JfuaJRT+CC/x5RKknCCAMfCi&#10;aI+1jUnkJfhYNWmUkFyPz6pLI2+IcMTnAGHGTe/CQfCyV3SDo3oU/L5rCBBP0T6/Q4M3nxp3I+Ug&#10;FTcBJlpmDI5C2laxLKeJRMTD3MoNUf5H3PAoomKiMIKZcxT7WQ9Vor8NwhiJ+dv8JyXPv8IEnLhw&#10;e5o4qnM/yiJVyPLn4jdCzE9ZS/Hyrjdw74bHcdXy2zB9yVWYTI9/4vrZmLD5Moxdf5lZ3XnYyikY&#10;vorgsmEKDdtEDKGRHrV+JiauuhI3rLkPH6R/g5TwcZMw7A254VG+AQ2JVpU2xkrJvPK+1Vaep6Ya&#10;W+9bYObye1EVduIkiggVS3HP+kcwe9W1GEtvf/RKAcockzRq6rewPcopMcMtNPrD11nLBIymqDbK&#10;WOW7EHRGEVw0ZDR0Hduu4RpNEScMTV48G3esvgdv738Hu517kI9iswSDCbgIXlSchs9K7jQ5FPy9&#10;QEBQMrVqu5SjEqn+4/g28yfctvxOTP1pNsavYJt4LE0rH76BoLR5Ni7aqBo6bPtK/q28HcKf8lo0&#10;VKR6LtZyB/x7A9u/nu0lMFy0UbkmMzB2ySxMX3wlbl5yLz7ncY5401HMe8hthkl0D1nQEs+F0vUk&#10;A/BXZlP1zPvHAgGdiubCeZFamYkfDi3CE+ueIxzeiklLL8U4XstRvD4jNo7H8C1jMWwz4WXjFAxb&#10;PxVaWmLMyksxZfnVmLnwWly76DbC2mN4Y89b+OHEfGwp+wXpgXQURk6jygz8aVaQl3cYr6Uijbxu&#10;KiNg3ee8uoZGLIlDTFzM+6IUwS3bbV7Ht9XHRgQ6SkYmpHCfghbld1kgY/2t9cdCEdUQquJZl/D4&#10;uaYPmgKTJtryFLyOm+l4TIK7uj/hJcmUUjBOk3SAEWsGo4qAwpFoJihEyjVERKHzIsfJRXDx+Cy9&#10;E6msScPeGNEc6rEDPeH/sZtJxj2s1ZcJEBn9auPYBdSZV9ZE1ZuElXXUeymEiezO/F4bC05U8bui&#10;CUwRTUdDQgthSVEYRaAJAEjvDNcH7XBycgOc7F4Pp3rURcbIGsj5a1NEN18AZMwA1o+D++9dUTBN&#10;Redq43j/2sgf1xj2u9sj+k1/HnMgUEZwcknXUi/vbkZ4qY2cR2uj5MkkBN8aDfdro5B5WQvs1dpF&#10;YwhcMxui7LlkRLcMMHW2IkUd4S1tSnBrSB1cC07qXG9lDYTpNFt5iASZCgJNVX0EynktKwk4RbQ/&#10;ObyWzqYI+RojRD0fyekJ196hOPR999Cezzqv3vJFl4Ex03b+8d/hsfLZdreu+Xvb47vnJaNscw+E&#10;swkI9mYI8mYKVpDii0m9Jc1MUq0SaJUb4qdRd/OGc5lCS+w0Fe0QyebNvI836Nr2iHyZjOCrneB5&#10;tCPK72iNghuaIv+qROTMrYusWbWQMd2GDHoQR9gx94ywYftIa02kLRdRJtiweaYNv15tw/67E5Dx&#10;pA05L9TA6X/UQuFb9VDyUSKqvmkG1/zWcCxtDdeadvBuTkL0946I7O+A6KEOwFG2gx0VJ7pZU+7y&#10;OyNaxHaVtKECaclO0YYdpDU9nub0nhoQaJSQW4MwYSkSryMBfjOriu9VWh1KeS1/hBdFX+KKSkpL&#10;QpiJbROHl/CZhcwskYchERypIJWHisVJD8Npb0Fl2B0u14Xwe66ignyADvtLdHk/pRVZTZ19kN7g&#10;KSrUEip0O8VBcRuFboZUqHoVdxG8WAvLEWIoxsekQrZyBf4jvGhLkzfzJzFFucw2RAUahkCQ+yIR&#10;KRLj42s3j6tC7CU0whn+k1hfsgWfp3+Pv+38B25b/RfMpUc+ZSnhZfml9MyvwLhVl2HUCoLC8qkY&#10;sXIShqwZi6EbNDyiAnAzMWv59Xhu7+vY4thNH7fEeN4eGRIT/pFxkuFR2F8Glm3keYU1jBS2wEbl&#10;610BD+whF+i7Y1XBJjy180Vcu/5WjF8808yMGr16DkYRTGTsTc0UybqZBl5U/VXwoqm9qio8lgbZ&#10;DButn2EiGsM3T8fIjTNx8ea5JjdGyyjctPouPLvtBawuXI9T0Xxj3JU3JCOp9vLy8QWNpbmmFmRq&#10;BXHVpcmLFGNb2U7M2/sublh6C6b+zOukhGGCx/ANk43hN/CyaQ6BSgmvM6CCb1o4c7SiRWssgFHu&#10;ixbINJC1ZpKJzJgp4aoPs2AGLl18Hf66/kmsLF1HqMvhr1VphuUELPFpwfEp6Wckzge6A/i5Esf5&#10;DRRHqvFr0T68teMD3LbkL7h0yTUYv2q6yWG6cO0kjFxPcFk3mpA6FiOWTcRIXvOxvE6Tll6N2QSd&#10;O1c+ipd/fRPfpBNaSrbiaPAo8pCNCv7ijkgZXKEK3ruqyWLlmwgkrGFSttUAicAk3rj/BF4kZjtt&#10;H/vOOdta56jzZX/h+Vv5M7yXBEtKlOddTWVHKeJ1OcHfMIVwrEUVl7A/vk0n6DH4HNfDY58MV/Ug&#10;6oqO1BlykOpYzkpMNxh9QP0IzaZ00NgSXsJlNL5VcmDqwefWRIha8PqpZ2jAoyX8LKc1Ikc6k5F6&#10;ofKVJBy7ohYOX1gLmYMaI31IXaRPsiH/rw3hn099tq8H9RsduDzlnmgIhuBS1YQQ1ILwQsOufBq2&#10;wUwkoJ4xVXqpE52El+OT6yGrBx3EHnVwbHgNnCK8hDcOI7xMAraMQ+SNPqi8ujmOD6mNrP50Ii9q&#10;grKb28H3SV/q+IGI0FmM2OlMllKX/tYUxW/XQtZD3M9jLeH5YDQhZxryHuiAvZMJXmMScPiiBOTe&#10;Tcd3Idt8pA/CBZ0Q1sSFUGO4orXhCdQy5SVgZzulHyvrIVDWwNifiBlup3Nob8LjUV/zOoWpK1GW&#10;DD/h7fT64djz7cDifV/3fOHAz12bxMza+cd/h8eyp9v1XPdyuze2vtWl8Nj3HVG9jZ0nmx3CQYBx&#10;NLKmqxXwximpQ0ipT8InDZfUhY9k7K9KhK+6sRkCCWqV0eLmCB/n9gc7Att7ASt6I/RDV/g/Ywd/&#10;PwnOf5HSn2+EwicaIO+hhjh+a20cusKG32bZsGtmAnbOqIldkpk1sWdOAg5eVQOHrrPhwA0EmWv5&#10;zNf7+frATTYcvqUGjtxdAxkP1UH2Mw1hf7sdXB92gOfzjgj/0BNYOhhYPQTYxE756yBgP6n/KNuU&#10;To/llKYVKlpD0FHkyNkEUU89qNCc120jmMWWoVfiLzuUxqxN2Dc2bn0uwAhYrAiMIIZ//xle+HmI&#10;HTAOLdqfCSO7CDBUWhrG0jE9Gu92NoOzKhmuisFwlo+nN3IVwu5HCDAfUgmvoewjSmTSmORQh5dT&#10;6WoogoBB5az8FjPbhV6lCnfJu/aEFb2wVrw1hkCG6Bx4Ma9jilxGTF54UDN5KKoQq0hOfFvtOxyg&#10;mvdx/2atGE2rJcQQfipp1PKjxUgLn8Tmih344ti3eOqXvxmjfOmiqzGdRm7SEgLMsrm4ZIVVx2T4&#10;qknGSF+wRbVfpmAiP7t78yP4Ims+DnuO0QevMDNDTKVahZJkh2ifTDSJ7RJ0yTiZ+hw0aP6QEkr9&#10;Zjgmn4ZwS+kuvHH4fdyx6V5MXkQjv0RJrLOtaEUMTEzyLuFlJAFlOAFFpesFN6ZWCoHADMcQakZs&#10;nIXhmwgwGpbZONdEkSau0vo6d+H+dY/jh6yFSOe5VxG4vIoOGXjh/+j8m/wiXVsaZBlKD9uoqsYZ&#10;/hz8nL0MT29+Dtctv4Ggp6nNBCcC0nACyOA1kwlLhAIeexTbI1hREu8FGwQoSnzmZwa+9DmhUJGh&#10;NeMxctUlJr9n4hpCw+K5uGH1HXhp16v4pXobQUHwUsZ7xBp6NEMyigoJAHkNJTLuJk9K0GXuEQ2f&#10;BAhmTqT7T2HRyVV4YuNzmL3gakxcMgeXEKTGblQO0yRer0tw0apx/J2nYOqKyzBn+U24YtltuH7p&#10;fXh4w0v46PAP2Fi8E4ecx5AdPMXroFozlQThSngDWnHdweMroqgoopV3YoZDKUp8PnfI6N+Ldd2N&#10;8LqbN2LgwpOyvm/ud50j72m+LzDXEhpBQm8wVM73VbOF0BI5wt9vO2UFwsHPEfK/QIdCtVum03m7&#10;gNIfvqpOdEJaIqxK3wKQMzrB0gumlhT7NRz16fg1RLC8IQ2x4KWOKUbn99WEz0uAqaRjk9+K8ECd&#10;tK07fO93Qe4tTXHoolo4MiSRENESR0fQ6bs6AfZ3CCbb6WSeoLOmUvtaGFZFP6vq0tlS1KWlmewQ&#10;FsyY2UbUX9I5FYSXjGRUf9SWjmNtpPUiDPWqg6Mja+KUEna3DAQyL0L011HAx33guKMNsi4g3PSu&#10;iRMjG6LwuiS4PuiH6J6hiBb24P547JJWCPzaBEXzaiLj4do4+Sx18LcXA+xDFfN64fD1NZEy0YaD&#10;w2w4cUUDeN/n+f3SB4HjHREsbQOfPxHOMB3hkJKME6zrpXzLyqbwlSYiUMW/eX2CdCyjPkJLVSO4&#10;TzdGNDcZgUPJOLW8E377pH3J3i87v7P/6y4DLIt2/vHf6rH+5Tb91rzQft7vH3YqyF3QGaFD7ekh&#10;aOpdcwTyVYGWYFJC417FG6i0CYKFvMGKmpH4m5sCdAHlvnjqmGnFfgeJubIVgkWEiBP0EOhJYC89&#10;hN282Xe2QWhjW/iWtYXnx3awf94O5e+3RfG7HVD4VnsU/rM98p9vjYJnWiHvsSbIfrAeTtxLyLkn&#10;EZm3JSLjliZIuao+fp+WgB3sFDspquy7b5oNqVfWReb19ZF7Oz2B+1qj/KGOKH+8C+zPd4PjX1QI&#10;X7DDL+4NrO0DbKX8ztdHCDEnCVplbJtWXTXTolWYzgYf4cPkwBBKrDHrOlQKqtVgTXuMQ4oUlaDm&#10;jNKKvW/BC6HGzFLSNGsLXEzyHt8TvCg5zcrHoXhUbbg+PbqmhBden/Ke8JaPIEDNRND5AD+fR2Oz&#10;kIr9FwQje2m8T1IRl1Epe+gZhhEMqKCWFR1RfoJmk3giTko1vGHnGXjRsIuSFg2USJkb+LEAxlLs&#10;1pRkK/fFMl7WDCfrbzN0o2GaWCKwZqR4CBhOQlKZitxFinHIfRRr8tfjk7Qv8fyuf+C+LU/hiqW3&#10;Y/LCqzFh8RW4hN74mFVzMGYjYWLzNIxeORnjaby12vHfdr2GtcWbkBs9bYZXNMuFJ6DJOjSyxhax&#10;TWwrPWUzBTnWdm9AU2BVbt9Hn9mOg/4MfJX9Ex7e8RRmLeUxuX+zFMAqPV96Bl60Bs8IGn9FXkbE&#10;4EUJsKaqLgFBnw1T0i4hYohAZ8NsDFMUZOUszFp5I65fdjfePfwJ9vtSUMrj+tg2A1i8TmH+HmbJ&#10;ABliXkP9Lg4a5gJU4ZA/Ex+nfoG7Vt2Ly1dcg4lLp2PcSmt69PC1UzFo9XgeV0NsSsadbhJyR2l6&#10;8fqJGKkoxxp+FgMYPWs46YJ1EzFi5SUYu3IaJhMSJy+Yi79seBCfHPsU+917UIJcVEdLeP+oYB7B&#10;UNODw4RADcvxx4wDjIy9Sfbm9dR942R7T0dysbXyV8xLeR+3rLsD4xdOx6jF43n8SzCabbqYsDVx&#10;1XRM/nkqpv80C9csvhn3rnoMf9v+Ot49+CUWnlyLPY5j/F21nGU17JEq/laqeku49lfzern4w+pH&#10;VpTFAus4aOvvs2K1Mf4402bTbotXLOHNeU7ExSw+eeY1T5kwrNykgITvhXj/mryycCa/t4eyjh98&#10;i6j/n9QLf0XAfTl8juEIOHqyT7ZH0K5KsSq0lsj+Tt1wZrgoLtQJ0gXKeePnmlWkmitK4DXTpekE&#10;KcLroU7wa9HFU9RB+7si+FMHFD3YFMfG18WhQfVwtH8zpA9qjYzxDZD/10SElnVC9Gh3+Atawl/Z&#10;iGDUgPpIUV8CkQy/vRVBiYBDANAEgWgVj08IiJYLXtrD/nErpFJ/pvapi2P96uHI6NrIfoygs60f&#10;cGIE/SPCyfc94fxrW5yaWB9p/Wvi+Ii6OH1VS1S/Refvt6F0Zqk/y9sDhW0R2dGS8FIHh+6lY/lw&#10;ExR8Tadx50y4fhqAk081QcbltXB4uA1HL0lAxWNJiHzTA6Hf+N2T7Xj9msBDneskuLjdqqzOtla3&#10;4Lm04fVqgZC7Lv0TLVlDfUyI8SsPJr8tosd6o2JdF+z+qIVr98fNf9j9QZOhMVN2/vHf8bHy9Tb9&#10;dryXPG//Zx0KS9a3h/9YG/izCSf0CKJlLWh0E+Gqrk+DatWBiRaxgxBsoprxw/eDvPE8fhs8gTpw&#10;kpLdnhZ8jzea8lAKuY/iJiR2QtDpNrxxCTTpPawx24N9gQPDCTgX8KYfBmzkzb9qAPBzL4R/6ITA&#10;V73g/7QfPG/3g/u1/qh6tg8K/9oFWXckIeOaFjg2pzFSZjbEoUm1cWxyHWRMrY+MSXWQxs6fPqk+&#10;Mi9NRM61TVFwVzNUPE4oeLk9PG/RY/qyBwILOyOwqQMBi50ln14LlUtAUOHW1HBr6p5JdqNiUP6P&#10;wpqQR0VI0eyAOKiYmUoUC1iksGIRmpgHZq3KTZEHpAiOxqApZi0kNwGJEtQQHBWR394IfirFYEV7&#10;eh7d6N0NJsxMgqPyJricz8Ab/IjGZyHVNr3CSCoVMj1Feqwhv4/gFbAWeaQh0twQf4SmnBKkYpbn&#10;r1yRMzONzlH8hggksglG88uQxeBG31EEJMr9UEIRhfEJM/zM1FnhdjLWPho7Jw1hJT3nChqn05Ei&#10;HPGnY3XBZnxw9Gs8uuUl3LL6YVy58m7MXHYjJi+/BuNXXgktODiJIDN1+eWYvvBK/GX9o/g680ek&#10;hdO5Fxo1HctPI0aG4SFlf4xRM7OsIhIrydhEXkIqsqdZPE6kEX6Wl2/G07tfxpyl1+GSJbNx8eq5&#10;GLdmrhkWuohihldU1E3RCxVLI5wIXEwyrD7ns4aSRuqzLXMIE7MwbANBRonHK6Zj4pLLMWfhjXh1&#10;7zxsq/4NhZopxfYq8dnAC4FSkSO1V4nUvHKoinqQTczZ6dqPNw6+hRuW3oxpGl5bMYPQoYiP1ZaR&#10;hJULzDCRlTSsxOJRyiFZN5mvp7Kt001b49O+L1w7GRdvIMAQXsavmmEq9U79fi6e2PoUlp9egqxQ&#10;Gn+XfLahkvePwMVnIhuCF8GvNZxiGXdj9HmxBS5+/p6VKESK7yDm5/2IR3Y+istWXobxyydhzMpx&#10;GL1mgoHPCctmYsbiy3DVz9fg7mX34om1z+G93z7Cipz12EeYPR7NJ7iU8cwdqIg64dK9SZDTsKaG&#10;/wSpGv40wl83zPtS95U1U0j3o+5ZPcdAJSZn2s3X/Ni6fSl6Hb+vdS4kSXPzaJhR5yuoNMshSExk&#10;UpHMbB5zN7+ygtt9iKD/bzSct1InTKYjM5DGs62JMIerGxkB+6pVmZs6orqugQUNcZjhZDk4MZ0g&#10;HaLq3MrhkBOkaKyiukENH1c1MEuV4FgSdV8y9VxLZF1WC0eH1CA4NMKx/s1xfFRbFFzfAd53uyOy&#10;vRui1J8hOpYhwYmcKhXXVOVzh0pZUFfH4AU8Hqqot1TsU/ByPBmVn7TEkekJOKrZoAMa4dAowosq&#10;9G5X/gz17rHBCC7uiqqn2I6ZhKcBNmQMTcDp2Y1Q+lwSwpsJOXmEFzq3yG9nHNKSNxtg9802rL85&#10;Aaeor3FgEts5AvYvOqPgoSZInWzDngttOHZVLRQ92wy+BTzf32kTchvCx2ugxGUX9a7boZlZylNs&#10;jZCT5+elvaEj6ffW5GfUkXZCVm43lG3uhqPf9Iz8/mGrzXs+bDEnZsLOP/47P1a+3Kbfkn+0e2fr&#10;h20rsle3RzSjJym7GzyElWp2Ere7PjzspP6K+giX0uMopPBZU5Q1NOL31zIVee2kZKevntner7WI&#10;SMxasVpT4NTpo5Ut2GHZWYuTgSKN2/ZnxxmMaBYlZRAi+wfx5h4C7BoIbCXYrB8BLBkFzL8Y+GYi&#10;8NkkhD+8BJF/Uf45FpEXx8J1/wA4b++F6uu6oPKKDqic0xGVl3ZE0bQ2OD2xKbInNELOpAbIm9YQ&#10;py8jzNzcErn3Nkbui/VQ8gPPa3cjhE5StNaTS0sK8Lzc7PTGq6rNzkpoMVV/KVQUMENFNaicrJlI&#10;ZnbRuRBzBl64DTue2YdEio0dNsz9qOCfcmI0Q8BavkAF+XhNNT3QToCp1vokSfDae/C6j4TbNRVe&#10;320ElKcJLB9QGS+lct7N51NUthVUyoQUTXul8VQEJUyDoMq6CsPHk1xlBOLKXvreAIvsVYiGgGIp&#10;/Nh78SEPGjDVufBF7MZr17RS7U9GJyjjTIMQ5DG9dGU9NNqeoDWjpjxahUzPKeyxH8aKgi34/MQC&#10;vLDnX7h7zSO48udbMWvRDWZI6dKl12Dm4isxff6VuGnJXfjX3rfxa9WvKKInrMTNaIjtDaiNAhcZ&#10;NRo7mmGdmxk2ogHSdGkv2+CmkaogwuTSTP5S/Tv+ufcdU4tk0qIrTDl9s9jhKq1dRIAhKFxEw38R&#10;IUWLTlp/K99F5er19xwjyjm5aONsE4nRmj0jCBWa/TN+yRzMWHgNnt75ElaXbEJOqNBEfgL8DQQv&#10;vMy0mVakSzO6PETIsqgLx9k6Lez4HMHq8kVXY9LP3NdKwsuKmQQYFaO7zIDUaMqotZqBNMPkuRjZ&#10;MM0k9Qq61FarBgzhZdUUjNM06VUTMYEQNHPZ1bh8wfU8/zfwm2M7r+VJIl0p/KYAoqYBK0lV06MD&#10;5vpa0+r5eyscESR0+VXd2E0U9BAGT+N31068l/Eurl99AyYunISpvG5T1s/AJELX1MWzcemCK3Hr&#10;kjvx4i8v4tuU77ApbysOlx/BKW8Oiok/pVE7yiJO2AlvWmFIUTL9ioqt8AopDmh+2/iUZiWIm2CJ&#10;7ktzL1o3K++EM6J3rO9ZohvaRARNZFAQo/tcEUWeo8mbUV0bTVl385sqM2AtgkrvipLGPf3K+30B&#10;jz8PweAD8HnmwuMYBW91d/icLQkHipqozwpQlIehyEZD6j9rSCNU2dgMD0XYt1UM04IX1ZOiQyQH&#10;j2Cj6GuoWsPJGk5qQl3SmocnCOwjlHzXAdWPNkHW2Fo42a8+svo3QOqgBjgxtRXsf+uF6MqB1I/U&#10;ycWduA/qJzo/UeqTEEFIeYgBZyJ1LY0/dYcWqzXwYpwuPldoAcNkVH3aivCiadf1kNavMQ6NrI+c&#10;Rwli27nfHB7jZH+EN/RAyYst6BTWxP7+NqQProFsOoN5f+H+V9DpzKXDae9K29AR4V+TUPJGIvbc&#10;aMMvN9dA3jfcz7HxwOELENncF46PWiPn/jrYozxGLd57hw2nX7fBuZzglk5RgVAvbYo3kbaC19DV&#10;xORR+giGXp6TT9Fp6mGvokr5HVB1sCf2fdsl/NsXXTcf/LjjFbvf6lA/Zr7OP/67Pxa/0v6SJa8k&#10;bd/yQYeofTtv0tODUF3WEpXKCPfUpiipVbkgKqPPzlihpF3CiUegws8JKU53TThFy/4EGjIbfAEb&#10;Qj56Gpq2zA4XqNYaRQpx0otR6FULfRWT4gu7sGPQA8ghuJwYRn0yFNh/AbBtJDsNO8PCixH9fiJC&#10;n1M+nQDf++PgffMi+F8di9CzYxB8cDg8N/WG+5pucF7eFfZZnVE4ri1ODmmE470b4mSfRJzq1QCZ&#10;vesjc0gDk0x28Ep6BE/ZUL6IQHagJaDVUgkNUQcVkbwkdqCIvQYVQUIMXgggghcTRaE4BTAxeDkX&#10;YM4MJRFuuJ2J2hBa4p4QNJVSXpc8NSWkVVuzEqzEXipJzRYw6yjx+lLx+exNqECT4XeP4HWcg4j/&#10;ARqZN2nUFyAapLdIgImEy2gsCRh+mkkfPUs/wYJwYdXGoBI/B14k1NZGyQsK4qL3aBFiyl+AI0+Y&#10;UESjFwzT8IUJL2ELXjSjw/JkQ/xMuTI8XpD71qrJ/K6KgmndoSpU42Q0D/v8R7CseC0+OPwpnt3y&#10;PO5e8RCu+fkezP7xBlz649W4dP7VuOrHG/HkuqcxP+0HZLqOozpazeOx/TJkMmhqP48diM0MUb6G&#10;2qzT8QcIToEAqsNOFBFhDniP4Qvu5x7C0oxF1xE2rsCFqj9DeNH6O1r4UKKE4YsMOCj6ISEQULQg&#10;otYQulDVYldPNxWER6yeimGrJmD4svGYuHQWpsy/DH/d8iS+z1qENOcJuBSlMrlCMaNLGNBrxYo0&#10;6VZDJkfDmVhcsBSP73galxFeJi6ZhgnLp5ulAS5ePhejlvOYhKO4mGEhM0TE9lIUMVIV3dFs68U8&#10;H0VsRi2dhIu1ftOKiRi3ZAamLbgC1xIQP0j5AEd8+4kPeTx+Ja+cVbFYMMVfDH4a9vj9IHgxSxcQ&#10;XgJeggvhxcvfvDCSi7UFa/Hcrhcwc8FcXPT9OEz4eSomLp6By5Zdhbs23osntjyNebvmYfnxxThc&#10;sR/F4WJeC9WT8cPD+8DDe8XJH9FNsRLKNccnNiDJtpyp5qufM/YseDF/6zXhRb/8ueByrug9/d+C&#10;b0sMvAhcTN6MongVlDJupcU0NfU5n5ud5ueHue0GHu879p3X4PfdA69rCjzOfpRkuAkEWh4kZJYT&#10;UZ+PDyULVJRn0gQhVY5VxIOvDTAQUBShNXlvdIA0GynI/ix40ezFkHGCmlLf0Ek81QvBTb1R/WoS&#10;cubWw6kBdVHctxlO9KmLI4NtyL2pDfxfD0bk98F08vogWt6O+6tjSjIoyqshbjePpcht2KHhIsGL&#10;HKA4vDQgvDQHMujUfdISh6cSXvoQXvo2xaHh9ZH7GNuxtRsip7oiKv27ZwAq32qPfbNqYO8AGzIH&#10;1cKpkTVx+ga2fxHhJJfOpb0XIkq8JbyUvdEIB2+uia03JSD3U4LYkVGIZlJ3H+mH8Ho6kR80Q8Yj&#10;BKG7bTj8aAJy3k5A+fIEeNMVfSLMqbKum9eS8OWjvnNX1oOzvA481Jd+XmdfVSICFUnwHO2NAwva&#10;RnZ/2XXTvi+6Xp71Xve6MbN1/nH+YbN9/1ibhj+/3O6FJa+0Kzz4JW+YgyTx8r5wV5OGCS0BH29g&#10;knJE6/3o5qpk53Cz0yjnhYDjZ0cVMUus8vo1TB6J8joiLoEAOzKNtZ83q9/UZGmGUFlzhAsJDqc7&#10;sXOyc6T1Q2RXPwQ39IZ/QU+4PumE8n+0Q+mz7VH8UHucur0VMm9ojrSrmiL9imbIvLQFjk+mXNQM&#10;x4c1walhLVBwQWcUjeyC/EFUCL1J/91boahrEkqT26GwQysUdG2FjB71cHAUO/JNVBBvE7y2tALy&#10;2IbKZATLG1PJ8BwJG1I0pgomO5KAIqoEPMKHSYjje0Geo6YkmiEjKhFFV+Lyh8iLidjoWcrNqgNh&#10;gQyVi13wovU9BC+S2mZKtanTQADSbCcDia4kXtce9FQuJhDeSEB5hvIJjeQqGp49iATSEfXTk/QT&#10;OPw+KmMZJUuRW0qdyp6iZ0EKbYglcYXPp7jILChHRrM9VBhPQ0eKulg1ZRSViRloGj0T9tfwQ2x/&#10;el/DJVoi0kmEqSDC5EWKkO7Lwh7nYawt/AWfH/oBL/0yDw+ufBq3LXkANyy8HVd/fR3uXXgvPtr/&#10;EVLtKaikwfGpcFgsYVfRIA2BmRWCjTdtnZOOG+I2mgkleNFU5MxgNhbnrMFTW1/CFUtuxeTFV0FV&#10;aS/W0BFFYGItcMjXK+aaMvz623y+WusGXYYJq6/EhJVXmNL3qro7VsNKqwgSK6eamVRTF83B/Wsf&#10;xcdHvsLe0v1wqDIyL4CGPzScZRrF66rroaEjJSIf9Kfg6xM/4P6Nf8VlP1+JacsuxcTlM4xMXjaH&#10;zyr7r5WvYytgnyOmqi7bpynSej1+zZW4ZBXby7aMkyybQbCYjek/Xol7Vz2MH9Pn42Qgg79BMQKE&#10;CbNYJ/9pgjCvqqmqayIXgkDdIwE1VAnZXgKHC/ZoOVJch/H14S/x0LqHcMX8KzBrwRxcvvhaXLvs&#10;Njy65Rl8lvktNpRtwV5Cy3HHcZQGS+CA3UTNVMpfNYQsIazwMLxNhL5GiBYUwi9F95QqDwu0jRB6&#10;4uBtwbbuT4kg3JI/P85934Iy3ZBe7tvOtvAaIJfP6bxlDnG7X8nf69hvvkPE9wa9/kcIBVfBbx8L&#10;bxWdIGdbeFyN4HMrMlDT0mF0wKw12Njn1f9NTRc6GpXUgSq4ptok7Peqqm2Gl40joz5cn6BBA83P&#10;guU2BMq5n0rpvY4IHeyJ6q874fQ9TZBBSMjvlojSvo1xon9NHJtUA0XPJSG0doClF08TXEqa0bDX&#10;ZbtqURdbhd20sK1ZsFbRIHsi9Ql1q526ShEiJRRXUL+md4D9w1Y4NtmGdDpwGQSklJH1kPd4Yyvy&#10;cqoHQloIMX0Q7F91wZHLayBlqA1ZA2rheN8E5M2pj8hX3C6TEFXRB1SihJ72qPxXC+y/oQZ2XmdD&#10;0WdtgWP9qcs107MTQkfawb81GdWL2qPqh7Z8bgPH2obw7W2MSE4iopW1rbwgN51hZ2047DYDLu7y&#10;RrQ5gr1GPE4yAge7I31hO6x/p9Xeze+0vGbdeXA5//h3j8Uvtxuy7NWkBWve7OBPXdQRLnYaX0EH&#10;BMvYOR284QgemgYYoahjGC/ERCDYyTWVuoxG3iSn8TPCjFarVtTFJLAqmuCuh6BPYcLGvHnpERS1&#10;YMdpA6SQ5Hd0hWtpBxS83RQnnm6IE/c1wMk7G+DE9ZS5DZA2uS4OX1wTe4fbsI8d68CQBBwZUgdp&#10;gxoivW8jZPbk97o3w6lubZHbox1yurWhtDXPxd06o7JjV5R06IzC5GSc6tIcqQNrIWW2DcefTUDV&#10;kqaIHu8CFHc21YbD9F40lGPWVNJ4rMauHcpfkdelXBgpsQR6ZPGoi6IsCVQcNWPgIuF7VCx6bSIw&#10;Bl5iECMxxazkIVGk4KotILLghV4Jr5lRlNyPqmUGHI3hqda06q5UrhdSuc7ldXwAIf+bBJgfqYjX&#10;Uw7SKuTxuYIw46Zhp39LIyJaiVJoqqi46ZUSamgz+Czh38YwnCuWITA5LgQFQYM1vdQyePJ2rdf0&#10;5JUAGuB2Ib7PfcoWyhCpSqlWlXHREDoidpruSprRcpqQQhx2p2NdwTZ8k7YAr+x4Ew+teQy3/XgH&#10;bvvmDry28VXsytuBknAJvDq+7BGNlwqMqR1al8eCFxk1Hk+cEIjC7w/xOC4T7cmO5mFz+a94/eB7&#10;NLR3moJq41dpDR7JXBp+Gv/VVxhAUa0Z5cNcwvfGriO4rCGwUCbzsymrrsAkgoOWNJiwdhYuXqu1&#10;hWaZ9yYumo3blt+Lf+74F7bnbYU9XMqrItgzMQW2jRdD7eZ1USSqnF7/rqrdePvAx7hj9d2YufAy&#10;TFk+F1NWE4RWzsE0ray8ksDE444jmJwrl7Ad4ykCG9M+nofOR1PRJ/P9iSv43dVXYcriyzFnwQ14&#10;bvsrWJmzGjn+LOJjeWzIj0DBf4q6ePnbCij0O5lhLkMVvCf4ngrE8RdDUbAQO0t24l9b3sSd392O&#10;63+8AXevvQ9/3/sq3kr9BPNPLcNu1wH+ngX8Zavg1owrgq5qteg4cXg5M9Ve9wZFZXCsUjhW/SAL&#10;XiyAid9v8dL9ym3izcwbQNdS9wHFumn5bQ2HKqoo4Ue6Fyi85ObZRGy4vzBhKsR7Lox0Pu/m+2vZ&#10;X74ntLxLIPkbHarb4SufCW/5SPgresFT3pqAoIkIdQktdQkJ1GFuVeiWk2LlssmhMdHUWERVw8Ea&#10;xrHEGjJWBEbbaVg9qlpPGobWkiXl/G55SwRPtIdrc2cUv9EWJ+WMDWiAnI5NkE94yR5VB7k3N4Lj&#10;046I/t6Djh0dq2J+p7wZDXtDeD10rvxsn4f7l0gfmTbwONQnYSUHE7CiTurrMsLLsU6o/qAV0ifX&#10;QGavejjepwmOjqiH/Mc0bEQQOdUN4XxBzBB4Fvej3m2K4+PqIat/bWT1sKFwel0E3mmPyF5uV6Th&#10;o17Ahi6oeqU1Dl9TG3uutaH0SzqAJwk2mglFHYoC6vVT3LeGuw5RUvg6nZ+d5Pv5TREuUy6g5fgF&#10;eL3cvLYepRkod6eqHSJ5XRE62heVG3thx0etPRvfafXF+rdbJsVM1fnH+ccfHz9fZau59vWkyWve&#10;6LBk3bzO3swlXeE9SJI+0cEk76K6aczQaq0edhgTlWBHrSTllxFaSviZahrQ6EcFOwQc1U8Jm9k6&#10;NOKqNOtXqLWZKfOMzJbsnG0QWt4OFW81Q9YDtXFojg2Hxttw9OLaSB1TF5kXNkTm8ESkD6yH1N61&#10;caxPXaT1qUMPQp2LHb1fC+T0acn+1Aa5gpXOfO7SGtmdm+Nk12Y42a0VCrt3QkWX7ijr0AellLzk&#10;jsjqTQ9nekPkPpUIH88TmQMRLVQVyQ70LqzCdxGec8SulV6VbEdlpEXPpJR4TvFqugrfWsNE8YiL&#10;REAneLE+Ozt8dK5I+SkSY+XWGMhRWNqIvq/9EGa4naZaB6iQ/K5EQktTeJzt4Hb0g9t1CZXstVSy&#10;jyNCiIF/PvX8dmpuK6E3Eq2ikndRcSt6QsigcTWziGhYBSmWhyqjIYCxvFXrMwteJNasGRoaAxCW&#10;YRC+CFwEE8GIBwEV9wrJmHCf5p8+498EnmCABi3ohi/kNsZNM4nKIhU4GcrDQVcKVuSswkc06M+v&#10;fQ6PzH8AL674O1YdWYWTjmx4wiry9kd4oenluRBeRDW0aVpNmKeEoD8AF49hj1rTt39z7sMXJ37A&#10;DUvuwdT5V2HiUhr8xZfhEk3zXUogMUJYWHoVxi6bg7EEiYuWz8HFfD1u8WxM4naT+DxhySxcotyU&#10;ZdMxZuk0KDdlEoFh3I8zcc1PN+HZ9c9ha+4GglMJz1s5Qh74ea11HbVSti+ogS4/SqMl2Jz/C17b&#10;OQ83L78TMxddaY4xkcebvHQu5XJMXqJ2EoyWE6yWEbTi7VxM4KJcwu30/gSdy8/8Ls9nypIrDLTM&#10;WH4Npv10Ja5ZdLuZBbW99FcU+HPhi1YSGngPmJlPvHpsl4ZwPKRMwYWG5s7kvfD31m+kNYVyfbnY&#10;mLUeb6z+Jx6e/xCeXPkk3tr3AVaXbsYefyoyfDk4HSpBlYYV+U8JwCHlXfE4AmYNUZn3lH/FeyM+&#10;C0vgrIRZHU/VbC1w4T0jaOZ+rPWG3PzcyX25eE95eQMo8Ym/dywKYwCGd4O5AfgdA+QUA9P8FayV&#10;sfVKJQXK+J0TvF80k2gVwv6PEHQ9Q2//LoIFHYDyMfCV9Ia/tAMC5c3hM8n7imzQmfDSCfPUpyNh&#10;OS/WMiBWXzXRFUVZYg7L2X599r2okmmrqAdc7OuaOl3FzyoIGEWtED2aDMfPHXDioWY4Oq4pMvvQ&#10;6erennopEScn1EXV39vGVnNuT3BpjqjqxVAXeen4uT0WwGjKtd9DPUQdZK2tZukUAy7SKyqMV0qQ&#10;SBW8tEb6lBrIoN4UvKSOrI+8Rxshuo1O2+lOiJbwOacfIhuHouL5nsid3RInB9VDXs9aKJtUG66X&#10;msG7qQ3CKg6aP5Tw0gflzxJeLq2N/VfZUPYlndHsLgQPpQU04DPtQEVrRAoIIgVJiBQTWghgKKLO&#10;L26CcKmuD/Undahq0vh4jX0utsfO8z3dF9H9Q1G+djCylw/H3i+Gpm54q+Vd216w1YqZqvOP84//&#10;+HjhBVuNNW+2m7T2zeSlW9/q5C9d2RMBrXCqInbqCO7mCDjrwqfogAy1OmYFO2ZZXUsqGyCqnA5n&#10;ohnu8FWTrLUwoiopKkNf1W+LeVNnEg5+TUL1V41Q/ExDpF+RgEOjbUgdXgcZgxohrW8THO5WF0e6&#10;EWK6E2J6El561DKS0jvByNFetXC4ew1uUxcpPRrgaM9GONa9IY5TAWT2rYcMSe+GON2jFUo7tUdl&#10;+95wdhpAgOmGvF5tkT+jLSqe64LI8mHs4Bey8w5GNJedU0WgMignktjRWtBjsoZ1VDFXi61ZHpig&#10;xBouMnVgCCgWzJ2FFzNt8szn9LrUWc8I90FlFuZzHAItaBEcURkSmExUhtcyrMRoe10TAfIrB0kL&#10;vPE6uuzJcFUPJMhM5nW+kR7iY4TDd6nXl1BR76TCzqBBkFHV8gIuKnYaVRoCwQVVvQUgxtulAaAh&#10;sDxfwY0MgxWRkbesERA9x+2HyYcxHrJAgvslwJiqpeeIjKW+GAnwbx+9cT99/oDPGDNvxItqGr1S&#10;/jvuz8QB5x6sz1mJ7w98hU+2vY9l+5bhcEEqKrzVxmuXrYoPG9Gf574DfI9vynaZ4Q5FkjTzyUuI&#10;cKKEBivVl4GVRetxz+KHMPurazHrh2sx/fsrMfWHKzGNMDPtx2swff61NPjXY9LCqymEiQVXYspP&#10;hIH5l2HGj5dh5g9zuc3l/M5sfmcuJi4gMPx8Bab9fDXGfzELl315NZ5c+jg2ZK5EZeA0m2KHJ+Qg&#10;ALiNIffx3D1BrSbkI7yUYWP2Zry64Q3cOP8OzPnuOkz/6SpM57Fn/nQNZvx0HY95PWaxTbMWXoeZ&#10;C64178+cfzVm/HCVkekStt38zXOZ9eNVmMXnmd9egSt+uhFX/nAz7vr5r/g+cyFSPamoipTy0lRD&#10;q3ELJAUKFrwQZ/mD+vhaCbL6TQUXipY42P7ySDlOeXKw+vBKfLzuQ3y96yusObEWu8r2IMObrZrC&#10;hBYvnPwtfX6CSYDg4ycw+AiVyvXRbCbNTuN9YZax0Kw3M7Wf7QjyM0UEzfAav8eDm2Rsc8dZ0Rfd&#10;O9Z0bhVjVIViAowR3lNst4kcmvtQoheKzmg9LKVGu/iRgL2Sz4X87ARPbh/BnuDieZ9OyBPwV15B&#10;nTQWQXtfvm4HfwUNbpVVlj7kpqPiVUSDfZ2QEHQ3IMzUN88hRY7Z90w/jQ0XWxLru+rnctRMXgv7&#10;K0ULu0Z81JGe2uzHNc2qyshrg+Bv7VH8QUscvKIO9lPfnezdCTk92iOlZ00cn10Lvo+of/b1oiHX&#10;WkLUp3JinIQWdyKcbJdDOsBbg84Mjb+b+sQ4VtJBAiseQ0PRmgSgZVQIL/YP2yB1agIdwDo43o/6&#10;dRT14iP8fFtnK+ewrBOC2YSl34Yh+OlQlF3XDrlD6qGoRx2UjK6Bykfro2pFC/hVK6t4MEJru+Pk&#10;XxPxGx3NQ7NtqPycYHKqK68j9T5BTcur+NkOfwXbTIhyG1vAa1nOz0t4LQkvWjxX1yxIfRjkNQtU&#10;EdKKe7C9Q+FaPQipX/bHb+/2PLbz7W6Pr3u9eYeYiTr/OP/4zx9amXPDm52mbXq508bf3+0aLl7c&#10;HYG03kBJT7iLG8OhfJBAQxpP3njyQkT7lTTaKrrEDqvaJgHdwJp6TGOrSrWm5kC1xmTZmXKVZZ8M&#10;3w/JyPhrDRydaYOpCTCgDlIJHOn9myBtaCOkj2SnHtsUOROa4PS0Jsib2Ri5lybixJy6yJpbB1mX&#10;0Yu4rAEy5yYiY3YjHJ/bFKeuaoFTVyTy89o4PisBx8fXRC69jMI+DQkwSShLTkZxx3YoHdIRVVf3&#10;gufVwYgsuRjYRdkzBJ6tneBZ1gauH1vCvbwpIimErbwm7NzNeA6N2MmokGLRkFB5LYQrdG6W0gjT&#10;07KG0uLRkzjk/BFewNd6/9zPjJhZCtzGwAsVkK4XPa4QlZeVxEsFSCVlVmF1NqAyaAJPdVt47X3g&#10;qxqNQPV0KrJbqaifo3xGkFlFpX6ASj2HgFFC0FAIXQmMymGJVzIVhCiSQe9WRoDGw1ABiUFDSrRv&#10;Bl4kghfj5fJzZSxETRREQxKK7HBf/K7AxRggGaeAvkiDxGclEYf0LC+fRlRDP1rLqCpaQoTJx+nw&#10;CaRU7cfvBTuxJ2cPssqyUO1z0qha8KLjar+KHpnjx+HFgIuaLG87QIPshT1sR14wH/urD+G9XR/j&#10;72tewXObX8Ezm1/EM7+8fEae3vwqnqI8uf1lykt4ahvllxf53vN4ZssL/Px5PL2F3+HrZ/j+41tf&#10;wOO/8nvb/oHH1/0dz699CZ/v/Ax7T++g0ScoEJx8YaeBF0UdgrwGim5oGnVFqBwHSg7i273z8drm&#10;N/Ds+hfxJPf7xOaXuO9X8betb/A4r+G5X17B37e8guf5nkSvn9v8Mv626SU8u+VlPLXxRTy78SXz&#10;3t83vcL9sJ1r2ZaNL+MV7vejPV9ge/FvyPHnoiqgJFU3Db4FfBqa8fO6aQVpFRrUgoxxeBFEaPVm&#10;N4GhKlyNnOrT+O3EbmxL34rUiqPIDxegNFJBIHLBzfvEJN/yJzBQq9uFt41J2tY9YyJmhIiIg78Z&#10;4Ym/R5T71NR+A1JBwYs1XKXj8ieO/YyEGLYtxHaa+0f3UogARPCJal8hJyJaNkL3g46pY/O1dQLc&#10;r5bNILREo0V8Vj2kQ7z3NrFP/ECImEe99DBClVcjUDEawYre7MOtEbDToFYrd03lC9inzVA39Rfh&#10;xedJNOJ3N4oJ/1YejIc6jcAgCXkoisIaqUHAYL+mbkBsNpLyBKMBOj7cn7+iJgKKTme0RWBdB+S9&#10;1BT7J9fEfjpep7onIadXC6QPpb66jf39JzpRR/sQdJIQKacTozZq9o2betelJU5qw8Xja0qxKoSb&#10;nBwe2zhDJvJS38yAihZqOnZHVHzcCoenUcf2ro2M/g2RekFd5D6ciMh2LTPQlXqmM8I5HRHdPwCB&#10;b/uj4vZWOH1BHeR1TkB2fxuyb66JfFU4T+uJcMkguNd1xZG/1ML2MTYcoZ6t/jiJDh+vaUVLgl0j&#10;Ay9e6n2foy6dLbbVUwNOXh8NDYU0JF9BuOP1UJ5QiLYhosh9UWdEsoaienNfpH/VDTvf6Zq2+51e&#10;T+x5r/t5cDn/+J9/bHthXK1N/0h+aNOrHXPSPu0F+45+CGT2hqcwifCSCA89EQ9vvKCSxXiDmpwW&#10;J8HFXtMkkfnYwTWFWkXsAoQZTY2TEdbq0FqfyLs6CSWvtsJvM6ylAo4Mqo2jQ+vi0MgaODSuBo7N&#10;rYeCu1vD/mQy7M8loerl1qh+vQ3c7yTB80lbuD9vR0mG89NkVH/SCa7Pu8PzVR8Ev6N83x2+r9rD&#10;83EbOF9pCcd9zVFxaUMUj0jE6X4NkdM/EZWTOyN47zDgrYuAH8cDqyYgvGggsl9rhNS72Z5rbEi9&#10;3wbPEsLDUSqAovZmLDdU2YgeAj2xKq0CS5ApEcBQqpSwJ4nlrhiAiYvg5iyoaKXZeDErAywUvY5q&#10;qEnRHA1NKeysaI9mEpgVarlPgqJJ4uX+tNBbiAAT0BL7VS3hregEX2Vfyigq6Tm85ndTqb1Ei/Ij&#10;tfwWGoJ9NAyZNGYCmSIajCqCAT1VGTaSiamJQaCwxJqpES9MF1YNGWOkohY0nIEceruEFomJ6PB9&#10;DTNpSEfrEoXphccThvU9876BHz4jyHaowFw1jWEVkaqCHn8xSgL5KPYX0vBW0MCyDXKsdUj+z0SF&#10;NITA71sGi//R6kU0FCG44T89+yM+VNNYloXLccyegYMVR3Cg+jAOOA5ib/WBmBzCfvthAs4R7OHr&#10;uOx16Pkg9uk1t9vjOMz3DmOf8wh2O47gN2cK9rlSub+jOFqZhhOOkyjxlRDjPDwfzStim3ldzNR1&#10;tjPIdvsIDu6QC6WBUpzwZCPNwe/beRyH9n+QbUgx+9tbdZTHZZv4mT4/yLYdqLLauE/C9u6rOsRn&#10;foevD+jvSraz/CC3PYTDjhSkezKRQ3ArC5Wh2q/qtVoVWUMr/C111QkJ/PUMKGi40CR1mwiG/tbn&#10;YbbViyqfA+Ve/ibcR2XQbiJaqt4sfNSeFAkz1Zf1e+u35b1harNoX+Z4ui9ii4hG7GxDNYVwQbCx&#10;flD+yY0FT5IA9+Hn3z62KcB2CGCsKIxAULPdCN6EH11XM/zEEzGLdrKt2i/CZdxnLl+nsS2/815d&#10;i5D/e8LGq3A77qchvR7+qinsuyOoi7oZcFEen8kvo/GPetk/VdVV+orG1u8kwDityQV+d1PCTDPq&#10;MsGMoKY2pQb/pvPmJbx4rfw3zUoKy2lR8r3WGapuzO8SWnx1uB8l4zdGpJT6L4X66aduOP1gc6Rc&#10;VBupXevjZOemyBvQBEV00Kqfa43oup7A8R50mmLwQr0adSnPpS48bJ+Hx/Jp0VmfFpzlsWMRIMFL&#10;iLpWSbuhCgKBhmrSO6HsM8LLLBtSBtRA+sAGSLmgBnIeom77lccopmNa1g2R3GSE9nWF/asklD/c&#10;FPmT6+FUtwRk9qQupIOZM68FvCpjkTsa3pV9cPDO2timaPnMOnB/RABKHYxQWSde05ZWdJ5tDir6&#10;QjBU9XIn2xfwEVzcjamneC6V9Qh6dAy1rEEu23m8D5y7hmDfZx2x+a32aVvf7vDklrc6tI+ZpPOP&#10;84//+ceuNzr32v5a8heHPxxUXby8Hyp2doWvoBNvvtZwsoP6KBrOiDoaURIB1UmRUWXn0gwl08G9&#10;9U34MEDSDpQlIprXBtG9ySj9qgmOP9AQv15kw77BCcgYlYjs6U2Qe2sTFD7WAmVvJMH7WVeE6IGE&#10;lndBeH0nRLbRM/hNlXs7Agc6mcqU0b3sNPvY+fb3Bw4NprfCzpXSG9GDpPhdyYis43e+6gLPMwSh&#10;65sgZ2JNHB9dE9mTm6Dkxo6ofLQ7ql/uCfs/eqPw7x1w5Oba2DOWQDXYhkP0VOzv1IdnR1Mgn8cs&#10;SaLH0JRwoHHdhghQqYRL6eVIucjTqlZiM9/jNTDF6QgbBmRiMBMfUjKiYSUDLBQzvCSJfxaDGvM5&#10;39dsLQELPwvxfTMtWx4LoVEzv7wVdeCi5+IpawlfWQ+2azh8FROpsK9FwPsUQsH3qfgXIhDZTKPw&#10;Ow38cUoJFTw9Wq0fJBYx0KEhIxpgQkUo6KWh4N+EEGOc/gAhMXiJgY52YBInCRTaX8w6GoCh9aEI&#10;NmSwNDwloVHS8I8RHoeiVFItXaisGC8NnoaHBCwycua4fG1yIszO9b6spAIulqHTpzLOelsFyPwB&#10;P9xBJZ9KXLDzn9b30f+1CKDEyf/HP9M/DWWpHL6dHrw+sVNUD1Zb2rmfSko5xW5aSlyhIfXyGrlD&#10;WlXaGoozbSR0WbV2grzmyu3Q8EyQ31IxPX6TxtzBvVrtqeZrB4/ghoPGXsdUG87+U5vionZZz/qO&#10;vmU96591hlX8v953KgqkYRvBgqBRvw2vXBxe1FJdVzMNXeBhfldBia4hrymfg3zW0JKH94KP+wmZ&#10;30/YI4kn1fIeMPeD7gEeg9+J51KZRRWjyluJ5a6Y+4XfFWjy8ObWoChxWFEqD/fh5r6VqK15ZZre&#10;rWGvMOE2zGcdzwJrHs+cVyWfVaslg+/v5fXfzP0sQiD0MXy+52ng74XDMQd2x0U0nEOgui3B6mRK&#10;C2NUrdlBhAL1M+WOyPir39JRsIQAwD4drG5CZ4Agohw+RZQFN27VV6FxdsXAxfRLRT/4fadmJbaA&#10;v7opjXYdONiHvXwvVN0KoP7E7/3g/qA7Tl7XFBnD6iGnG52qLo1wekQjlF/fHP53kxH9tRtwuiNP&#10;kRCkiHY5+3+VYICiyI+PbfVTH/hrEtCoZwVNbI90jOpIKfISoZOpYW9kdYHj+w5Iv6YuUofVRtrA&#10;2jhyAWHkQYLEtl7UbX0QzadePdUOwT0El+8ao/xVOny3tED2oPo40sWGw5ck4PiTTeBeOoj69hIE&#10;fxyMw7fUx5aRghc6sh9TBx8bCX9JD3gr28BHp0tl/uXMBdkut91aCiXka0KboBlFSs5tBFS3ZRvb&#10;I3iUDu2OLighFG17t1P21nfaP3UeXM4//l89fn292+jtb3T/NuXbPs6Srf1RvbsrwrndeVM2g6eC&#10;HZYdStOKQYCBkyLjTeI2BZkUdfDJmAtsWiCiaXt5SQjv6oCC9+vh8G31sHWcDQfG18Tpa1vD8bfu&#10;CHzOjrSiH7CTsr+v8VKi6QSHE0lANjt/rhQA91Og5Qv4XMS/NS7MjmdWWs3htrntCEk8jvJ0suhZ&#10;HBiM6PJeCLzXGaWPN0X2LfWQMSsBRycTnCbY8PuUGjgwtTYOTqGMqYFjA+viZL8GyOJnlS/VgXOt&#10;Fk+jQqlsS+WlKZRURPSoQlR84XIbUFnTAEqAnpHGxwUwJkdFMxEUPdFMAwMucXjh87nwIomDCyVe&#10;AC8+9GQ8qnhomopSn5kIjI4vJasEOXsjKjle48oOVFpdePzeVHQjCZGzKLex3U9Q4b1Fy6Wk3m1U&#10;+ul8XUKRZ26Bi8L0KkynlXVV2yUQdPJvDQ8pqqLhGoXyreEHyxTSZhioEKnEiEWgwifxhcI18eqp&#10;Z8HFAhDzbDxrHdMSkysTAxp9ZnZEQ2csHR+WcdSO+V7s+ArAyACrPSF+U8/aXLkyGrJR/RULYMzC&#10;Ceb/ipIIlST6p4Ta+D9flO/wO16Kh9dC5dpkUF0xw6qsCokZcKPl1YKMqldi4ZPARddSSahWIqph&#10;LIrapRlY5hhhjzmGaYU5HoXXVaBg2hR/70/i/TfvxUVnZURJ0RGeqZKkA14Eg2oTgSR2xcz1OUc0&#10;jBcIBMzwHN84K7zMYgQxp0nkZtute0Cie4JgxCMKYqy/z/6mlghmeE0ksfvLDE2qLboeZr88DK9T&#10;kNciwF/IRyzTVfHwO8RnvqdVpp3mM0X5LOyy2mJFcrIpWvV5NU/uG+7sLUS8T7IP3kxomApH9QhU&#10;ObvC7kmC09saLg91lrx+TyN46WiFFA0xkVH2McIH2KdMvgphwYhJqNdQuMom1DDD32axVva7IMUs&#10;+6GZPtyHtYgr4YFQ45f+q9JyKQ0JMIl03gg+hJlIoRaP7c7m9oLjlW7ImdEKuYNaoahnEk53a45T&#10;IxJRemcrBH7ogegROm4FreGvaMB91UGkrIaZZm1qxQiYBDBeRX4oinK7+DehyqoMrpwX6iyT89Kc&#10;OrAz3AuTkX1nI6RdVBfpQ2oh9YJayPlrY4Q396HeHIzQSTqBWW0R2NsapUtbwPVVe/hf6EpnryEO&#10;d7chZRj15ZWNUfoKncQFUxF9/yKcvL41dtLJS7mUgPYZ9W7aAPhKkuHTQooVdFrL6dgqCdetInTU&#10;Ua7G/H2aI+BraoaPok7q8NL2Zip3aGtfVNBJTf+xX2DHe8lLtn/Q4fyaRecf/+8fv77SbfTBJd2/&#10;O7iwhzN/U08EjvRF9DRvugpCSVVDdigaY3ZSJYiFecMGy+kR2OXBqLYLO5ZqIVQ352cWvAR3tEH2&#10;OwnYe0cCts20IfOWJnC90hvRH4cDW4YAhwZa0+7y6RUUd0a0TElr9CAqmwDliYQgek0VAoMGFjRR&#10;MUQJMhFFdfJaUXicwjYEnA6EGsJL5jBrGYKVIxH9ehBCr/dC5f3tkX9lc6SOq4uDo2rh0KA6ODSg&#10;Dg73rYXjPRLN6qspY2woerYmKlYSRk624Xm0pBdXF24vFV6AkEKloXLgYYq8C5Pj46G35mL7qggv&#10;JgdI4FLb8vDOAEoMYv5TeJFIqcaFStJ1FmAseJFI6eo6NOS1b4worwOqCHl2AoyjEz3DHvDZ+8NT&#10;ORreqllUpHci4noRcH9FW7COtuAAbUEWjUkhDU8JjYI8XLuRoOpjRJToS5NNg6h8Diu3haabhulc&#10;A2iggkZFxouuvmWsaBTjs5eMQY8bMopMfdzImXL1IRpZislxMO9bhhJhGTtZOZldQYBlfi0zbD1M&#10;wqc2MS04Cy/mb7bLz7bKBJ4LK0QT808AIdE2RvjPTPM1/yyQ0WrdKrRmAIaiZ4niRWwpX+ka8Lxk&#10;vGmc4+cro6z2mkgEIUeQoEiMkoo1rBWISdBAmzU7xwj3qlJ8/04EP/+Z8P8x4T75d1CRHw37CRAo&#10;uibW1TsLMuZvHjOeOKvLy9M1YoYLBS+EmojJmdGQmJsSS/rmfWH+5vWzoCYOL3G4seDFisLo/HlN&#10;BLL8PU3yNV9rQVDr/lIdmmq2XcX0tKBo/PfwmPcDBBVFA5VjFYGDUsrjHGdDd7CNixANvcP++CyN&#10;+B3UN5fCa7+Qnn5vOKs7wOluBoe3Idy+hvDw2auKrvT8JUEaVa1RZE0tpqGVs1HBPlvG15qEYOCl&#10;NkW6LN5v2R/Vl+m0SVT+QMuIqKBlhLpOw72Rcn6vSrqxGcJllGI6WPnJwHHqsx39EVnQH95ne6N4&#10;cjIK+iWjpFcn5PdsjRMjGqLk/rYIr+iDcGYXeItb0EGkPlW7KmshVCEokqNEmJK+qU6AZnNqKnfA&#10;beXChT1se3xVa9WQKqEuPNEZviU8xkPNcGJCfRwbVAOpI2oi9/4miKyhk5g5FIHULvDvaQr7pkQU&#10;L2mO4M9dEf2wD8puboX04Qk4PIhO3uiaSLuuHbzPj0HwmQuRc2kb7BtmQ9pVNVD1DfVtNh1EexuC&#10;nJYwaISAJjo4m1LfEFocDXjdZAcIj/YmBDotLEm9frIjQnt57C19ULhsINJ+7Lt/35fdb9fEkZj5&#10;Of84//j//gGbLWH/j13H7FvU9TuKo/SXPnR4uhMwaCjL2DFdBAqSvryNUIWe2XHcvFlptJ2lNvio&#10;DIJVTRHRyqf5reDdzU70iQ17/mrDzlttOP1iC4QXDGbHHo5oKqEltzM7fTsqlbbskC2olJQsRyjw&#10;UEk42XGVVKewrcarqXii3LfJpclne07z+SQ7bAY707FOwIGe1pID20cByy4Evh6ByL+GIfT4IHhv&#10;7ouSSzogf2hrFPRNRiEVSUG/9igd1AlFw5KQPasBql+nx7alPYLZXdjp2tKT4zl5ayLgp7dFhaFk&#10;uaBEoVvVhPASWlSVk8ovWK6xZ7Y5Hp4+Ayh8regKAeRMvsuZzwQuljdnJDbsZPJcYgBjRWUk/Fv7&#10;puLVUg1mnJ2AFa5sxd+AQiUSqGxBaUPA7Mn3xnDby6nYHuTv8w9EA1/ROK2gIdhCw7CHBvcYJZem&#10;uIhGtJzGo4pmSEZFQxAO82wN89CY0bgIFUyQhUbPAImMF7+hZQlkPGXArfcVl6Axj4OM5IyxOxt9&#10;0ev4+1bURfLv4OXswwIEy/DKMJvcl7jBpJEUEMiYK5FXInAQQPxBTNQjJtpW//isWVF6z0txs32q&#10;G+vi+1Y0hqCga8A2G8gKEbaCPhp6AkisDWq3lfTMdhAkQtxO52aui66FQI37NvlFvF4SE30y148Q&#10;oqGamAQEeLH3/iz6jp+gJYjRmlAmiqUCfwFeS11CQYkRC6ZiV46i6yagjEGWLi3FghcLMjSzzIIR&#10;C1asuJNAk89Gzv3dBDUxuKEI73Suuh6mpozZn0BPn2s7Fz938JcWGFu5LRH+HmZdKF4Xs7CCgekK&#10;fkfT/lUh9wS338v3VnPbj9kPn6ZuuIVGXHB+Ifz2ngg62F9VHdcpvaGJA3IsasHrqQWftw6f60OJ&#10;uEG3luJg/6iiYyXQUFmESjoeyhkRJJg+q+R5iougwn1pdqW15hkBwcCNXhNgqthvKxPoYGn2JZ2J&#10;MjpVqm5LZyqY0hr+XR3gXt0dzm96wzOvH3z390fluG4o6tERRV26ILdra2QMq4PKx+gUbhtEB6wH&#10;IawlfCpwpygFnUI5baCjAlPkkzqVQBUkwCjnJmzydagj2EbNmDL1uDTjqLQ5osc7wLu8I8qfaoOc&#10;qY1wtJ8Nx4YlIO/uJggtIbwcHQHH751RsrIOChfWQtlS6uN1BK1FA+B9oRPyLqcjN4q6mgDz2wX1&#10;UXR5b1Rd2w/HL2qEw6NtOHG3DfZFhLX89vDxmgcIhUEnIUVLJ9ip99nmkGabVlBPVtIR1BTqCurm&#10;/G4IHe4Fx+YeKOS1Sf1+4IGsn/r/ZfcXHZrHTM/5x/nH/28e+xd2HXNgQdfvUuZ3q3Zs7ILQ/iRE&#10;NURT0Rhw0PN3UCHYG1AIL/RwIGNOBWDKadOQSlBGGEltiuJlNZD5LxuOvGhD2bcEjt8G0QPoh2B+&#10;J4RKW8LtbEBvqT5cvlpw+Gwms95VbSOxExy8hCRvYyoqSgmVjqDlVGdE0gk9B5IR2sF2rWW7FndG&#10;8Nuu8HzCzjavOyqf746Sh7ug6JbOKJjdBeXje6NsQHfYe/WCv/cwhAddgPDIEQiNGQr/tAFw39kL&#10;0U8EVUNNaBVVVCiuZkb5eWNJaF7ChM9jQ0A1F3i+qkAsxXEGXggXZyIt58o58PJngDkDLzFwseBF&#10;Qs/KRUXFY1oQw+2lTDUspcKB8m5MefBmlKYG7MwQHhWxKoFGK9vRK+zLtl2MUPXlhL87qfCeRSgw&#10;jwbjOxqPtTSk+2iAMmgk8mkkSvhcRbPkIADIcMmwyiARRmjkJIIXS8LcTgbdQ4PvosiDpnHlvzhU&#10;WGBxjuH+N2KMOw2iieQYw2oZVz3iRvbPj/j7Oo4MpMAhDg3xablad0ii2iJxUYl8iYZrLDkXYgQw&#10;FhDon8qvmSEoitYx0t86XwNahA7eBIj6achl9Plu/Ph6NvlCptk6f0VYLENuRVsEPErwJRBQDPyw&#10;zZJgkO2NSSDA453zd1zi2wb0N88pDoLBIGFHy0QoB0lH1jU5cx31On5tFQWx4ErDbxo+MjPCTGRE&#10;YCLI0G8vidcMErSwzWr7Ob+bRNvHAdeCWQvWBDBmeE3gxu3Dup+Ux2IiKR7zXnx16QjPI0pwtICl&#10;gK+1cGIq97Ebgchq+IJf8vxeox74C/vfbPgILb6qPghUJxn9YyW3y9FRlCKBOohGkxJgn1MlcFVw&#10;dVc3gIc6y+fQ8hsCHUIM/9Y6RopqhOmMxPuZ6Wv6W/2P/VARBFM+gYbYVMlWwUlBjBFFXKkfyqj/&#10;VCsqPQlVy5si6/V62P9gDey7oy5O39kGzut6wjGmO8GlA4o6d8JpwsuxIbVR8UQH4NdhiBb04rHo&#10;wHlb8HiNEC6lXi2m3itJpL5tgqi9Efs4dYKiQibqYi0X4OezWRWfACPAEUBFspLgW5MMx0vtkTe7&#10;MVJ625A6pAZO39EcoQV07A5fBNeOXsj6ug5OfG6DYy316Z4BbMdgRH7ogYqnGuP4FTbsJajsYhuz&#10;RrfDiYtbIWVEAjJm2VD0QgLcG3nupU35e9SGm7rRyWtRXV4HfgKM0gmkB/0a8hJ8VRNcCqlbU3vB&#10;t70/8hf3xvElXfZnLOr0l+pFo86Dy/nH/5rH1jdbjTk4v8u32Ut7Op07uxFECAy5hA8VsTPwUjem&#10;ANjJ3QmIemRc+X6lIjLs0DKuuY3h3VsfFcvqI/+HmnBvYWfJ7ItIfnd4S1uYcV43ocUVqAmn3wan&#10;l+BCJeSr4n4rm3FfbejpdAZKuhNaegMpAxHdQdhY1h0VXyeh9K2WqHiuJSofaoOSu9rh1NWtcHJ2&#10;M2TPaon0sY1waFB9pHRvgoLe3cgj/eHtPhzRXhcCA+m5DRoE14h+cEyicrmlF4KvDmIHJ7jsHg5k&#10;9eUxk6kUWtKzSCS81ISLis1DeDFlxHWuWs49Bi8K85q6C2Yc+hxwEaDwfOJDRufCi2YjmXwWQtoZ&#10;cJGC4j7MzAhuYylTC2L+CDBUIC4qVCoLjXlHNQvMTkhSPYVKepGafaB1WCo6w1feB77KC+F1zKTC&#10;uxlB79OIBt4jhSyiAdlKC3eAhi2Dpu40jUs5jYumoCrHQQbyLLzE/HcK36MBssDFYQm9aC0EaD7n&#10;huaZRvQMwPwP5Fzjeu7j38GLHgZezL4tw2tybQgPkMQAIm7AzXamzRZUKQ4UFw3cnCuKasQB5tx/&#10;AhfhmgUvNLyECxJGLGLB9gT5XU0Nj8GTBQw8Xpj75cVQIq8kbswtIbQRHOLA82c5F4b+LNa58Vx1&#10;zQhfOq4qH8cvn45tSWw7nr1E1zrE/f4RXmJDPKZNghRFQFx8LaCwEnWtoT1+HvuteBHMtbCiNBKT&#10;FXQGYqx/up4WtJkqunBaYqZVu7gLSkQJumX8vID7PMmGH+C5bKUsILB8BJ/vRbic98Jlv5oAMgGe&#10;qmE0il2pd5LYTxJNv1FJgnjROEVEQlXsK3ZFKfmZsy77bkM6QYnw0kHS1GPlwHhUQ0V/u+pAq8ur&#10;sq4gwICA+qASfFVxu4qOmoawNZRd2orC1+XNKBrSbsy+RT1HHReubg8UdYPv1w7Ie7sR9t9ZAxum&#10;2fDrpTbk3NwKzuu7wj2pG0r6tEVxzw7I6dkSR4fUQvkjycCmkdQ1/alrNIW5A8KFLeA90QDOzDpw&#10;ZtVCoLA++zIhRiCgHEOjF9hWgoufTp4ZSlKSv+CF+jKS3Ra+jR0QeKsbCi5rgkN9bEgZZEP2ba3g&#10;//YC4PcJcG8ajENv1sLheTZUrmmN0OGehJq+iG7vCt8PLVDwt5pIu6kGDsyshYxpzZA+sxFS59hw&#10;+hE6l9/XQ2AfdU1ZferEBOpETYuujWraAi91kep76dp7DETSgS3viWhaL5Sv7YScn3pj/0fd96f9&#10;1PUvmauSWsbMzPnH+cf/kkfCjw8njvn1naTv05b0cbl3D0E0nTe5Elq1gqm3CamfXg2NppdKRNUT&#10;4apHKKkNf3ltM36LUhrYHHbyI43h2UNP6Whrfr8DQsVtEaBXEbTTO/IRagIEFz87g7smvPR0QuVt&#10;2KEJLQUEllPs3Gn0DLYPRGTpYLje742Cp5OQfltDHJlTG0fH10Ha6IbIHN0Ux0Y0QtrwRGRf1AxZ&#10;w5vgWO9EHO/SHAVdO6K4UzeUduyFyq49UdmzG4p6tUNOn+bIHdkCJ6c0Q+51bVD6RDI8H/VEZG0f&#10;4Ag7dR7b4GhLRUGFQoUhsArQ0wlT8SlZTpn+oUrCSyUVyDnwcjbSYkVd/gAvcagx8KJ8Fm5DxWng&#10;xSF4sSQksIl7g5ohYQBGou/FvyPFRXFRWXOfZvVqgp+1HosKcvEaVzXnNVWNGHo/1SOozKcj7LkF&#10;8P2NRvh9gswPQHA1DcouGpSjNCKZlNM0VKU0NPSW6X1bZdx9xljKkBmwoWFTwq8l+tyynibnwshZ&#10;A3qu/BFY9DkNPfco4V9mH9Z3redzH2f3x21pdDWzx0QODLzQSJvRJ0VDBC6WEdc+jcT2aeBK7xsA&#10;kljDJmEZd0pQ0QO2RmISlvmZ1R6RCv8mwKh2iQEJzd4hvBiAkCgiYvJKtH8eJybclPvScflZ7F+s&#10;If9W/gwsfxTrc/4YvCLcE88/qHoq+tNcI6ut8Wss2JDo9dlzVnti0REDIvpNtA8JwepcMYBCCOG1&#10;OSvaF0HO3AtK5I0NDcWiNZpvFeK+tX9BjT5nR+JzBb9TxNf5fM7i34f4egdPYw2ioa8R8r+BsPcR&#10;BN23wFt9KZwVF8JRTmelojt89mTe3214rzel1GUfoVPAPmNqrWjItpL9hzpHNZhkQCPsC1rZWTCi&#10;hN2QEuy1OKC7Md/TumaN6RwRPuzNEa5oiXBZK1NUE/ltqbMIJKc6AsfZ/9MJFml61t98/6SkHYWO&#10;VXZ7ikriD4RvYSdkPlIbO2fbsGNODZx4oDW8L/eH74leKLusDbKGNEBWn0Rk9mmItJH1UHF/F2Dh&#10;KDpLQ7n/PohkdoTrcDOU76uPkv0Ei6N05LKpJ8qVkKuKtIID9m/Ci6IvEl0DE7nVsBbhRZMXgts7&#10;IfRxD+Rf3xwH+9tMDsupW9rA98loYMN4uH8egr1P18HOv9tQuooOYloXRE90RzSjAyJ7W8G1tBFK&#10;Pm6EU680Rs5zrZD3fEsUv9EM7p9aIrSrGcIn6CyV1jOrXHsJLy5PTTg0rdvb0JrEQIcu6GhEHd4B&#10;wUzq2429kPZlL+z7sPv+w1/0umfvd+1axOzL+cf5x//SR8Lbd7aZ8NG9rTYd+bJruGJDXwRSeyBa&#10;TCXCG9RHIxnyNGBHokdAw6rIgWbfKHk3QKAJa2y4qC4ihQSYXHbCvOaIFjQ3a3eEFTVQQadADXjD&#10;BAM/iZ1g4CcYRcqoLPL7UVkMQGhfL7jXdEXO281x8vEmSL+hAVJn1MGRi2thz0AbDvauhaOq0tun&#10;CQ70a4hD/etiPz2bw0Pq4GifOjjeoxFyujZDTrKkBbK7tcCJbk1womcjHO/XAJlD6uHQkBo4NKoW&#10;MqfXQ/4dTWF/sx3CazQTgAqmuB29MpXrV7VbTQekMjQzE5SDw45aQe8tBi9Wkp8FLOfK/xheLCCJ&#10;DyFZQ0a8nlQMyrGJw4uRP8xA4nbyPqXE+JmmcapuhbVsPsFStS0IV0Fu52d7/fQSvVWt+Zt1IzSO&#10;pMzk+7fSm32C+/kXop5vEfWvJAD8QkOyl4YrnXY0h8anmEaIRifkoNBjDqnehsL+NFj0osOEFzMc&#10;YiCCEEKAoP3m+1a0I25EzzV+Zw2rbLUFLhpq4NZ8Py4yxHFj/CeDzPdpwbk996VvaUPZc31EMUmo&#10;NPJG+D7/RNDQwx+3iUc4BAx/gB0dS++bL0ti3+H7PINzPtc+9T0rsmL90+fcnkIrfo5wOwMe2p5/&#10;8+v/uZyzbUz+4+dsg7mWhBDBhC6K2a+eYydpRI1XRIivYw+dpzWTjL8ZRUBjvhdvuPkRCScRfo8A&#10;I2AVmGlGkyI3QUWbFMEJEVxUUVcRlaiD+6zm+Tu5RwKt2beuhgAnNjTE+ymiatCR/Xy9jffNEoQC&#10;nyPk+yedggfhc1zJe3YqgftCSj/4qtrz/mzFe1VlC2gcCSOaaaM6K8Z4E15U+CysPBQl4ir3Q1FI&#10;9i8l1yvJ3ogAp7K+Gf4xkQzCSpQOVKSAjlh+D0CLFZ5if8/ga+XiHegL/NYX4V96Iry5B4KbuiC4&#10;sSNCmzsivJUQ9UsSwhvbIryJrzfToVs9BJ63uyDl+gRsnUiddHMjuN4dAHw/BqG3+yP/zpY4Nr6m&#10;AYkjfWvg+OhGqLyHx/voAmDNCGBnf3i3JaFoXT3kbqyJ/F9tKDtsgzeXbSe8RHn+EuXEKBdQCx0q&#10;EgvqGyUaR7R4bmVj6lY6hbs6wvtxZ5y+vin2DWBbFHm5oR18bxOUFl8Mz5cDcOjhhvjtaRuq1rag&#10;M8lzLu5u9BzyeF2ONoP/tzZwbGoP+7rO8K3vznPmNoe6IHK8FY/RBKDjGapSRd1acFDv2L01qb9V&#10;WI+6363hNYJQbneU/9IN6Z92xp4PO+8/+EmPe3Z/0ff8UNH5x///HvPuTmz5wb1t3v74/raOdf9o&#10;iyKtfnp6IEJ5zVBdUpNKuTmgipTsUFrkLOxtQA+nNumbxpQAEzfuoUqNERN2qhJpuBsDLsKLxmv9&#10;9CZ8MrpUTFXsnIq65FOBHFenHgDvz11Q+EZrHLixBn6jYth9AWUIOyW9ikP9EpBxQWMcH9eayqEZ&#10;Dk6shyNTa+PIjAQCjsKedZA9NRG5k+rh9Pj6KJrQCLmTuf0lDXFiHD2hMXWROrIm9nFfe/rWwsHB&#10;NY2SOX1nQ7g/I8D82hnhk8n0zAgwrhYm3CxvTlWEVWNB9SHUbjP+bJQpYY3KUqIKu2ZBMkKKARZC&#10;R/wziSlmRwVkYCcm1jCSJYq8mM9j4BOlkgBBxhLru3GwCXl5nZVI7KoFn7M+26miW1pvSlVF2UZ6&#10;nxLlKPkqE+Evb0GApEIuHwp/6ST+RtfSaNzHY7wM+D4gxHxPm7eGxutXGqd9NDYpNGoqv17I37uK&#10;zyoWRoBRITEaMJWDD1ECQY9Z8E9VeJXIa0GHgEPePg2ZvHsjMogaZpABlVjgErefxobSnsqOnt2H&#10;QRwj3CK2Tz3rc2s7E1WgjTa2VzZbNjkm2oa29AxIGJjQkgNxgKGBt4RAYIy2nq0dGVCg6BwMpFHM&#10;cBUlvt2f4cychI73ZxFDSHjIc8U6B0us9/jiDxLbjt89K9b5q/mSM98zH557PmoTz9dsEgO0c0Tf&#10;1XWLHzsORtZF1NCPhhD5O/M3t85bsOrh57wHVNo/bOfndm6nGi1adbuS4qLwPuFrRPIoadx2l7mv&#10;IuEfEQ5+gKD/WQQ8dxCo58JbMQ6BihEIlPWk165V35vxbzoKdIRMVJF9IMB7XsM7ETuNtiItmvFI&#10;IAkor4Wg7uP9ruJzqoirsv5gnzDrEZXVAzTsU9AayE5C9DgN9VE6JvuoZ3YSIrb2QnBNH3iX0Dlb&#10;0Af+77rD9XlX2N/rgLJ5LVDyr8Yof6sxKt5OpDRC0Zv1UPh6A1TMawX/e73g/2df5N3fEvsut2Hf&#10;tQkmYhFaOgj45QIEFvdE4T+aIeWGBOy+2IZfh9rw2yg6VVe2RtVTPQk9dM6+TUbpTw2RvciGk2tt&#10;KNxlgyOT+rRIUV1FeAkwEhOdjYEL9Y1qRplhM80CLadu5fkFD3aG46tkZN1QH78TXg4MqInCa9oh&#10;+tJI4POLEJg3FOn3NMeRp2rBtbU9fxpCSUVrBKoEfgQ7XqdQXlsET3dCIJfQopmgBXLi2iBapPwe&#10;OqEEQKUHeKvrwKWlC4J1UE2ny039EuDvFj3ZCY5dHZD2Qyfse7/j/oPvJ9+z94PzEZfzj/8Nj3fv&#10;aX3Zu/e03frRA0nRza+3Q9n6bohmdoc3n6TvaAk/PQIPDarfozFk0rfGj500wDTQKq+vZFKrGBQB&#10;Rt4DxcrZILzIk2KH9FfQ8JbUQ6SQCiarF6J7BsG/qBuyX26Ao7fXwK5JNuwaRXAZacPvlJQLE5A5&#10;oQ5OX9Ecxfe0Q+WznVDxSgdUvNEWVf9qC8fbyXC/05UeRzcE53VB4I0u8L/WFf6Xu8DzbDKqH2qH&#10;0ttb4uSc+jg8pgb2DK6FvQMoWr5gjg1FLzaFf20nRDLolRSxg1e2J3hp/SN2XlMbQl6QZjPUodSk&#10;x6FEPylLKRRBTBxKYpEWAQiBDgQawYuZ/szrFI/EGG/xHHiRnK0Dw+9KWVEpW8L3BUt8LXBR6XId&#10;X2P4flddgmQDM3vB76C3SqWnsf8IFbvEjEsTIsP0ngJlbeEr7U6FMwSByov5u80lhN1KeQgB7ws0&#10;MO/SGH9Lw7OMBmorDf5BCiEmSIgJ0UCFaKAIKxHViRG00KBpGMkkc8pzlx01FtEyjHGQsIZVBB3/&#10;s3IWXIzob5IJP4p9LrHgIj40okUBzx7PkrNGPy7ch7Hc2tHZD+JA8j+SP8PLuXJmP2d3eUYEB5bo&#10;gpwV61ws+cPn8S/Gt4v/yRM6C2+6nud8L76RibrEvsuH/h8XQcuZZ7MPvh/bl65lfB/WtdNWPDf+&#10;LVEysiIyvLm5TRnfK6IUxkQ5LKf5voaGTlEIvuGdvGdWUb5B2D+PgPE077G74HFcCo99FLyV/a2i&#10;i6UdESomXCjHhPenpjRrarKS3gUi4VjBtqhHQ7T8jP0vSMfJ41ExtIYmEux3qCJ1bX6vNg0toaWI&#10;/TWbRvc49UpKMqCClhvaIfRzkqnOXflOa+S/1BypDylfpQGO3NMAh++ohQO3JmAvgWPP9Xq2Yf8t&#10;BIFbbdjL599vJIDcZL0+dG1NHLmsLn6nw7TvGhtyn2kG7w80+ruH8XhDgT094FjUBhnP1sLuq23Y&#10;NtmG7eOpx6bTAbu6Bg7dbsPhZwgtn9hQvKoGynbVQvUxOhoFKkfBfspzElSYqItyec7oCeoFilmG&#10;RJEnTRwooiOZ0QPu+R1x/NZ62E9QSh1SB8WX0/l6eCCir41E4MVhSL2uCTKerofwbz0RyaWOq2hG&#10;8KtJSYCfxwvYleuXxN8omde6I3VPW5hSFZp5pdmO5Y0seOHfLv4OvmBj2Pl3gDoSZb1RzWuc8m1L&#10;/P5xs/0HP0y+58Bn53Nczj/+Nz3+9Vibhu/f2+aad+9ute3TB5Miu94iHGwZgFDGELgKkuGqouIg&#10;vKgegYYuVP8kSgOqBQ7jhduMoVa4060cDSmeOjSkqg9Tix2BHY9AECxrgsjpJLO0emB1D5S80QqH&#10;2bm1tMBvF1FRTKiB9Dm1kHUjO+R9LVD9TDu43ugA35fJCCztgMBawtQvhIxf2yO6ozMiv3ajdEFU&#10;63rwdXRbT2AjPYmVlAX9EPqkL1wv8jh3dcbpyzsjbWJr7B9TB3sIShkPNoBzIb93dADbpHU+OiJS&#10;qgUcqVSL2fHl9RHIXAQJt6IeBAczU0ieEMUCFmts2tRmIGAECSEm8qKIDBXQueByrpioSiyyYobj&#10;FGERsMTFw224TxN1iYmKWAU0rZzX1k+lbqIuqg5Mpa7FM1VEShEyswikPFdBJb26kNZU0jRre3sq&#10;o55wVw2CW/VinNPg996AgP8hhAIvAf5PgcBCyhaCy34aJeXG0FDRYOk5GilGMFxKgCmlF15JA6cS&#10;714ElQNhPHUZcxrGuF2VTT3H+P5RZIUtQ/kH+QO8yPRyPwZi9DeBQlEdxKM7hAuCRNzIW8fSMSl/&#10;MNSWmDfjxv/Pwv2fbTSB4BxQObtvAcSfgeLssf/8WTwqYu3XapsRcYN5re3OOWcjAgjtRwARhwlr&#10;n4rmnP2e9V02NCb/8WG+E3u29nNWrNwctp+fsckGBLXQplWjx2eWe1BNlqCZap/D7TL5vQweSkJY&#10;ifD+iOziqW3kKS5ExP8xIr5XEPE+zHv5Jjo10+jUXEBj15NOSxKCVS0RNtP/GyNSRgNc2pLePe/X&#10;Kqv2iuUQKLeD9zoNtpLZg7x/TVTR2Zj3elPqD6u+VFgRFq1snEtJIwTto8OxoxWCa1rC+V1zON5r&#10;hYqXmqLoyYbI+2tDZN1eD0euqo3thIpNE6xE29+vIphcR1i5JQGH7kpA6n01kfFIHWQ8WhcZjzVA&#10;+qMNcYywc+yexjhweV1TgHPHNBsyH24A++fUPdusIW/k9SE4dYL/91aoWtgcuf9qjrRH6yGT+zv+&#10;YG0cvZ/w8ih1zbyaKF5cD85difBnNTUFOUNlyslpwGtlAYxZ84zwogVjQ8b5oR7QdeGzrlGogkBT&#10;wu9mdYN/cWdk3VUb++nkHRmUgOzxzVB1XVeEHhsKH+XILJ73k43pIA4EcjrxujUx+kMTEjzUYW4D&#10;hE3gMqvbU7cr+Vl625Sw0JIpyqdrZGaBeh108uyt6Ah1phoYAsehgUhfkIzdHzc7sOeTFvfs/qLx&#10;+aGi84//vY8XZiU1eOfulte8d2/rbUuf6RBN+bATytf2o77qj0hhW4TKCSKVBBd59g4qoWoaeU01&#10;lFdgPAZ2OHdMZJSpgAQvpjS3VnqtYGcqbY1wRgf4N3RE2butkU4vaPcsG3aOpXcytS6OX9MQJY+3&#10;gPsdHu/H7oiu7k0ooZezvwOQmoRIJr0rVejNouJSaFhykl5DNpVYLhXYyZYEriSEUrsieohe0bYx&#10;wKLxwLsTEf7bZJTf2hcZM5tgNz2j/fSsir9sR108GOGCPmYtj0hFOyqIJggXsc0lOt+aZhq1g6JO&#10;HyKsmcRdwYG8PwKdmRlA2DBLKPC1UTgUAylSQHEPivs4V0wZ8hi8xAHmrAhieP1iUZc4vGgWVFBD&#10;dkqacypHgMqPABN2WBLRTAoqfc3KMJWRHdbsBWuZg0RuSyVU0Qb+yg4GZAKq3OuYQeV1Pfd7Pz3f&#10;5xEOvE8omU9jto6GbTflAA3dIZq6ND6fIKxkIxTNQzhaSmNXTkNXQXhR8TG3GW4wdVIoUa2zFLOv&#10;/zH6QcNO0yj5I7BYcvZBw2s+D/C1npU8KrGGpf74PRlpfsM8W3J2mEdyrjH/s5w9dlzi3z0XSP4M&#10;KAYA/q3w/yYBmm00OSVqp96zLoMRs50gghAmIDsjSoRVwrSVSCugiX3BfN8SHV/7s9pq9nbOc/z1&#10;WeE+zrlWOra20LvmPHisEGE0FLEjEK6An6AaiJ6GF9m82pls1WFuv5cbb+fu1vCLixANfE5g+RcC&#10;3ifo2NxGyJiDoOMSQscgQgoNKe+zsHJZKhVRaGg8exORpd5AtfQH71UNrQr0VTtEi6MW0xEq4r1a&#10;0gDBkkQ+N6fOaENngn2+MJn9vCPCaR0JLHRctnRC4Cc6WR83Qvm/muLkM42QemdtpFxfF4cvq4mD&#10;cxOw7zL2c8re2QSWOXxNYEm524YTT9ZE7gu1UTSvLio+awDPD83oHPE4a3iM9dQd63shumQgwh8N&#10;RfnfuuDojfWQcW99lH/YBt4NnRBN74FQgYZj2K6q1tQ9zRE5pOqyPeBZ2hWe+cnwLeoM50/tYV+a&#10;hMAOOkapbRA62Yy6pZmZ5SSQ03RwwYvERF7oBMbhRSs0nzvbyhS1K+W1y+6G8IYeyHmsEQ4Sqg4P&#10;tOH4CA2bt4Hjxt5w3tQXRyc0xImHCTqqi5XLa1beCGEP9ytdQscz4GgGn70Z/FUN6MjUoQ6oiQA/&#10;0/pKLkKMy60ZW02pOzQbtL0pEooTvVC9sy9Sv++MPZ+13r/nsxb3bP6g0fmhovOP/zMeL9yd1OD9&#10;e1pf9+kD7baverptNOX9jvD9MhhI6YNIdmtEipryZiYgyAvSEAsNojqWmb5IY21WZSW8mJVanfxb&#10;ndFOQ2tCkVrVmZ1/T1sUf94MR/6SgF0El+0T6QFd2gDFD3aF642eCP3UE9jSHThCaDmp8VhCTCEh&#10;pYjAotkCBCkUUGkU6D0+lzYzSXohKgLNZHKWseOVapuBiB4eicjqUQh/Soj55wTg6RGw39UeR+ck&#10;mNBw4eftED02guc1FP7izgiVEpBUhruIoFVCZaJQLc/DTZjQKrTKf1EujGpAWNEmK/IiaBG8KAKj&#10;4bR4dOXcYaF/J+cCS8StqFVc+N1zIjEho3gkmokQu66OOlRySi6W4iNEOiV1zWeqyeN30HPVTAx6&#10;VyFNcxTcKEStUuMq4kVP2ERjqvpQRlBZTYbXcyXc3rvh9j0Fb+BNwsmXBJnFNNj0sKMEGRyh2TtO&#10;QxZL9EUFDV81P3NSlOgbr6ZLMNHQwxkbGrPYZ4ypRIY5bqAtw6r3LQOrba3t4/ByVjTzSQmise/G&#10;DHLcKFuif/r7rJw1/P9G4m04R6zoDo/BDf4z+fMxJGYGjoEzwVW8zYQg/eOxzojZ/s/gQogw752V&#10;M+DFS/bH71vnGj/jc69DXMyX4hJ/3+w3NrWbz3yDonNVQm4pAaaQ7/L3jWbyDNLgje7n869s12qC&#10;6vcIBt6C3/scof1eQu91NHxTeZ9pEdH+vMe6Uhe0pWFWpIU6gvdaPAcu4qCzo+ig1k1jX1JNE+kL&#10;U6Ctik5BJT9XVIUSLW1JiGFfV92nbBrPrGRE93eCf3NnuH7uiKoP26P8xdYovD8R2TckIOPy2jgw&#10;pRZ2qH7JRTbsnmDDHsLKwVtrIP3B2jjxVB2cfrk+St9vivIvm6F6cSt417ZE4NdWCO2ngU5piyjh&#10;IppGI32sC6CV93f1RmBBRxS92QgZz1BXvEtnYSMdnFRCSx7bQkdMkQn1q2gp9WAO25vWHeH9BJ+9&#10;Pek88fXhTghpn6cpZTyvCvU7OkcSu/okr42ipvFho1jOizUkL4BJ4HaK8tIh0YwjTe3O6Ybozn6o&#10;erszsq5KRMpIGzKG1EH2yBYontQRFdO74tiF9ZHzIPXYrwPYVsIer610ikoxqLp5pIQgJR1ayN+o&#10;RAX96KgRXlx0lsrpJFX6CHQ+XhNXV25DXZzWBa6tXZH2RSfs/7DT/r2ftv3LgXmJ54eKzj/+z3q8&#10;cF+rxC8faXft0ic7bFv5t47RtE97wL2GBJ/SlzDRhSBBT6KsNQGGnlUVlZIKpwlgFH3RFGANr3jZ&#10;2Tx8Vplrkr6KMylUHD2RBMeGVsh8uR62Xm7DZoLLvqsaIO/xLgh/cQGiq4YC+3icrG70vNrTuLaj&#10;YmwNNzu7j15cuLwp4aIpfCq3XdQCPoKLt7wevNW14fPVgdvfEG56DaFqKpIizSoYiMCiPnC8TjB6&#10;qgeCj/ZE+PEeKLqnGVL/UgOVX7NzHhyDYMpQ2A90huNQW4TS2yJyvAUiuTwWQUiRDA+VrJJlNYwU&#10;IbwooVfQJjhRxEnDRVZOCuHCQEtMMStnhc/nyn+EF+5DCbpmyE2iYTcpGkKQ3ud+DdyY7XQ8Cd+r&#10;5rVVewgoqgMhcFF9GA3ZKUKkqEyQ0BJ00MOjt6tkXkXJwN9LY+gSTT31VjSi99UaLnt3uJ2DUV19&#10;EWU63I7reD4PIOL5OyLeD4HAfILJOtrA7TRse2nzjtIYHqfly6PxK6J9rKA4KUrypNH9U9TiPz5k&#10;SGmYJWcM7bnb6bUMc2wbI/qODK0AQ9+TcY8ZZSPnGnFtb4GIkVg7/qPoGGe3i0OLxBR3I4SdERn8&#10;c4VtOFdMteKYWEnLepYIVGKYcQY84vAiscDF2g8/4fbaR0hTm/Ue22iGePg9TUw6Vyw0+eM5/EG4&#10;n7PJvUqy1lpGWmBR0FnNnWhtoXLuJZeiUv36XXfx3DcTVlYiEFmIQPgz+AP/hN/3OAH3JricM+Cq&#10;GgW3vT/c1Z0Jym0RqG7Je6wZ9YKGKZtT6LkrusD7K6waJXbCiRJGlcRvKsny3vdqRh37GO8/lCpp&#10;tAei+eyT2TS4xwgt+9shtLU1AutawflVK5S90gKFD7fAyasb49iE2kglqKSNs+HYuJpInVgLKVMT&#10;kHJ5Ao7f3QCn/9YE5e82h2t+e/hWdURoS0dEfu+E6EHuP1PH0DAI+3oZDXgZ9Vh5Y/ZpDWfJKeoA&#10;f0pLVK6ug9xvCS4/2ODeTP2T2g5hrbXG9qpf+dj3/HQWtBQBCnl+2XSwcqjLTnVF6HQSAaEFgqV0&#10;EggtQUWslXBMhy/CfhnRtaDA2ZBi5Qda/Zd9mnrAzEqUg6Q+TnAxw/S8rlpYNnqgL/zz+yL//pY4&#10;crENqUNrIWtIC2SPaIOCC5NwYmQD5N/HbbcIXqiz6WiGpJcIQaaWTWF7XueOhCq2l3o0otX1fTXg&#10;CiagPFAHZf7GcHjase10HI/0hHtTV2R92xX7Puh4YP+Hne85MK/neXA5//g/8/HZ3UkNljzd7pol&#10;T3TYtu75zpFTXw2G95ch9E4GIJrbiZ29PRUTOycVlIZRzPLtNPKq6+J3kOI1xELFpGhBQMXe6HWh&#10;pBU9myRULGuJlKdqY/NMG3bMroG8J7vA/8UIYPMY4PAQQkNPBEo7wElvze6qj0pPPZRzf06VAhcI&#10;aVZNJZWAphhqBWi7og21eZx68LkTzdTLcEEyvYV+wKZBcL3bGSfuaIjMKxqi8k56cM8MgOvJzih8&#10;SoWdBgHrx8D+c09kfNwE6Z/yWMtbwL+LSi2tDSIFTeGpqAmvW9EVGxWIoi4qJy5Pkd5RFd8z+S0C&#10;E8FLbIVagQw9Gb9CseeIgZmYhAUwGlKqTjBi5cMQLHiu0DNBBdyXJF4ILz4EZX2PyojXXiXOzZos&#10;fG3+pmiqtxlLVz0GDSsp8lVJBakKoipNLmVbxe0JYP5Kgh+Vl59w6K1uB7e9M5xVveGuGIZQxQQq&#10;5jk8zxu4r4eoAF9C0PsegsEvaMwX0GQup2hJgl2UIzSwJ2j0CvlcwfdVeVUG2jKtxvDS0mp6s4yx&#10;Vf1Vs3usZyvPg9saoT09J+/Deo/f53fPbq/39NnZ78XzVCRnDbYlFtj8J3KOsT8XXszf50h8OCcu&#10;5372588t4LHaZyoSc29xsY5LwOJ3jAi0zrSHzRWomO9oMnL8Xxiabh6bSHWOaA/8VKAVW5pAYhZP&#10;PHPuBBatCA0HAUWgUkJRHpOG/47yWHt4rC2UlZT5hKZPCStvIuB/kffw4+xX98DrupZwOxWu6mFw&#10;VHeD064V6ZsQZLQyM/sf+6Zfs1EqEy1w0XRbwkuY/TSi6cvsswb4ee9akUbe317elwSGaEk3RPMG&#10;ABmj6HAMB7b3R2RJV/g+aY3Klxqh+Il6yLm1Jk7NqYmcCfVNTZU0lUEYloicSc2RfU0TlD3aBq5/&#10;toP30w4Els7wru6M4LZkhPcRgtIUvWlFPqMOymO/LmxFaGnGtmrmXl2el4Z92W+8GuIiyJTRMTre&#10;GGW7aqLoFxuce+sinEUwyyeIlDchYDRmH65jJjF4+V0zfbuC51lMPVeqonftqZ+0Qn89RD0NuK3q&#10;pqioHq+Pg6CgCtp06Ezkmv0U1F9GjyrqQjFOH+HFFLekTjVOiuCGYBgtSEIktSeCK/qg5JmWSJ1q&#10;w8FhWoS2CY4PbInsfk2RMaAGCu5mO9fTEdSacIQtUz9GzqWAslxpAJ0QKSGI8ToIrLRMiidcB/Zg&#10;I5R5W8LuTILnZHc4NndH3nddkfpx5wMHP+p6vuT/+cf/+Y9Fj9jq//xkp2uXPdt52/q/k7y/7IfK&#10;DX0RTu9tKkZGKtuyU2lIQkllVE7G66LCohHUtDx5JD4qKp86oTppAZXH0Xao+rkFDj9WC5svq4G9&#10;N9RA9Tvc3waBywX0hrh/ej5uVxNU+eqh0lsblVQSdlcdOLz1+H5d+Ko15Zod3Azf0CBrdlCFkuDo&#10;NRVTSZ1kh91HyFrVD+73uyPn/hbYNcGGvaNqour6bsDjI+F7YhCC/xgGfHoRwh+NRM6TrbH9Ohs2&#10;XWvDqVcIQMs7sT09CC/t4SwhkHm1poqSlal8qaQVjQkSXrTGh6l6q0Q7tlMzk7zeOibB1+OtQU+V&#10;34sNJwloTIQlFpmJngGW/0wULhac1LAgRs9KBo4lBCMGTibZ0YCM1Q6zBpM8NSpL1apBVUxkPAh7&#10;mk1llUNX/g4hp7IW/BUCT429N+K1lZfchsanHeFQ4/pUlOVDKKP52VQE7FcSIm+lsrsfwdATCET/&#10;QdP5CULRRQiGN1qGMJpOQ3ma75fx/QqK3eRUhKNOkxhq1YwJIBSgUQ7QQAdoflXFNkhzTXsbolU2&#10;s5W4B5lmKwIi4CH8kEtUPdaa0WRBC//jZ3w+Y7y5E37TxDhikHAm/8WAjYZLKAQLI/G/jfwRfKwo&#10;jiV/3O4sfBjQISz8QWKbqW1nhE0SvKhQnIZqzoqOpY3j0KJ4i5BECznGl2rUkg1h+LgjHzf1c38B&#10;wQv3p8EmJdoirJXFFf1ycHcEFQILf2xeBxWPK+SzomQn+ayKywfZjp383goEgl/x+r1DKP07r/1D&#10;vG9vYV+bC699MrwVYwjwQ+Gt7E24TWafpmF3qoJtbUK9NQsvyGfd/xq6VX0QDRVpQT8NixjjzD4L&#10;lVPQQq9lvFd5v6n0PiqoEzQskU5w+Y2Oy6oh8H3BfvtaL9gfTUbpLc2QNS0Bh0facGyQDbl9a3Bz&#10;1XVqjaxurVE4uj3ct/SC76XeiM7vA2zriWhKT+BEfyCHeiW/A3UCj1FG/aApwHJ4yhohUkqoKmM/&#10;r6xL8OL972O/VTFNgpiX/SNU1pyA0xL+7EZwnqyHQCGhoYowYJLj6RRQH6nyrZVPZjlvmt4dpVMT&#10;Vn6fxMAIQY1ililQVMUp56s+9aamR2tGoxXBVR9W3RrpUhN1oZ4w+zXCvqmoNo8J6dGylgjndEHo&#10;tz6oeq8dMm5KwL7R1G8D6yFrUAuc7NMQR/rZkH9vY2Btb4RViK+MDp1mTVLveKg3fXL6HM35myj3&#10;RrOKavH35vnTQax2NkZVVVu48gfCe2gg8n7uiyMfd9l/lOCSfn469PnHf5XHqheSGqz8W4frVj3X&#10;cdv65zti/0ftULKpqwGEaFFHdtQW7MT0KsrkQTVnh6RHQ09KIeIgO6fWwBDEhOn9o4Bwcaw9PCuT&#10;kPJMbWy83IbfbqyJ8nf6IbpxHHCIAJM1EKGSLvBUt0W1pykcTnp21c3htreCV6FpjaeX8xjlbaiE&#10;lP+ShGhWEj2rjsD+LsAeKq5NAxH+sS8cL7dH9i0NcXhqDey/0IZDQxNwanIzVN/SE75HhiD0wii4&#10;nxuCwvu6Ie3qptg+MQGbp9hw/KEGcH9DeNlLBVjQGz4pC61eS68p5Ew0wBYoo9EvIyBQCZtVaQUB&#10;9OB8HgIWPTiJx0t447OWuFc0Jq6MDLgQRM5GW/6dxMElBi9x+TfwEgeY+HetCAwh5owowZht1ZIM&#10;hBmzSjbbG6TCsnJn6JFJOdJ7NOPuJi9Gw4EUVSfl7xmqpCdZ0ZmeKq9H1WB47KPhcUyiwpsFl+sm&#10;nu/DBLzX4PN+hKD/JxrA1YSUX2hYdyMMJfzSuzcJv1k0zjKgJTTwZTSwVWQHlZV3UzzG6J+NoAgC&#10;fOb9MI1yHEpMhVszLBUHhbPAYtVoUWSGh4jBQryYnhUd4fZGLOg4Ayhn3v//JNb34hIf7jGl8+O1&#10;bTQ0wzadGwWSxKNIkjhInX1PkKWIDNvM9urveCRHzwZj2E6J1nAK8BoFJfw7qErIhMJI2M7jlFOK&#10;uROCisRUutV05jTKQf79G58386KspCzgb/U5/J43aLSfhsd5F9yOq9jfpsBdNRou/c4V3eEt70hJ&#10;gk8z1qqV40EDrBmHBlhodPmsv5XHotwrs6irjLhJ7KdTQ2MPiSIyJbynCpsimqfcjTZAKuFid1eE&#10;lneD+/NOKPl7K2TeXB9HptVC6oS6yBhfB6mjEnCE4HK8X02U9GyI4o7Nkd2xHU70TEbhJR3hv5/O&#10;ykcD2e8JQKk9LBiq6EdQ6Uk9QR3hILgIojQLj1ARX2wxUq68k0SCF/WXDLsWemQf95c3RVgF7grb&#10;mHL+vgICfYXOWzDG/kGI0NBXWOesSCzhQv3MyoETsMRey6FQhFRi+qf6Mr/DvmdEQzgxcFGfNhEp&#10;bSuAoY7QfowIgniMMK+vGWLS0FZpV0RT+8O3qCtOPlobv1NvbR/M6zS4PjmwLg4MsyHvEcLL5j4I&#10;n2xPWGxGHVbXRJCVnOtVxJVAGdLvpYRd/m0nXDrY5wOV7RA43QmOg32Qs7IXDn3VZv+xT7rek3l+&#10;OvT5x3+1x8bHBjZc8VyHa1c9m7xt/eu9I/s/7YiqTX3hP9SLANOdHSwJjnwaai04JgWlFUhJ9pr+&#10;J88/VKVCTHyfigDHkxDanoyMf9TD1uts2Hq1DVnPK8w7Avh1LAFmJMGIiqhIs3+6IaxwsgranR6E&#10;aM4QIJtAkWWtpxE9TM/q917AFj4v74PgV91g/1d7FD3bCgX3NUfO5YlIu6g2jgy3IWV0TRy8wIaD&#10;Gh+eUQe5N7ZC3u30Wq5phoNT6uH3MbWwjR3+l1E2pN9M8PiIIPSrjjeYgEIgsivhjspWicBUaiik&#10;N6dpi1q0zUQ0pLRrE9To2RBUfComRwnEwMDAgaCCyi0OJZbC+yO0xKMyVn0YC1zicgZgzNTJGMRI&#10;jHIUtFjDTxG+pyGpuNdniZUj4+e+/dy3KQYmr1lRIa+GtxQVohJWmFpDUJSwKQMuD1Ohbnqf/D39&#10;lU2o3NrQkHWiR94T7vIBcJWPgbNsGjyV1xFs7iZkPspzfx5Bz+vwB96lgfwE4eA3NMo/0eAvp2He&#10;RCO6g6/38TmVkkXJoZEu4HuVfNbQhp1GtppwU42Q326EDeL7ghyJcja0jo5mOQl+LAAy1WRp6BXd&#10;IBacI3pX8Ym4+Clebu8lbOiZ0BEHEQLBH4SfxSW+TVys6MjZbSIUzYQyomEas46Qll/Qcc7CjYEP&#10;koqGguL5LZboc81S8lIsaDMAx/dMjZ2Qm8+WhHk9olFVtS3l8VR7JYdygqJreoRyiNdwN2U7ZS2v&#10;z3x+/wP4fa8Sqp+C1/UAXI7b+XtdS2eBEGq/GG77MIJLb3rnXeBXvll1Mxo4y3BrtXktZKgcjKjJ&#10;w+A9o/W2dG8pD4v3dlCRiyoCsbkP9T51ghm6pGNDo4hiOj6n2GeVjL+9C4ILkthnm6LokQY4fXtd&#10;ZM2ujYOq9dTfhn0DbTTCCUgZVRd5E9ugaHQb5HdthLx2zXAquQOO92qP4xc2Q+GtbeD+sDMiW2nQ&#10;szoSSujI2AlEZR3gr9DyGXQ6NA2b/c1Mx64gwLPfagZOSI4I728tDxKigxJ10vEqYh/PofOSTR2Q&#10;x32VtGfb6TQ5CPJmuMeCFgGMinBCERGet+mv6kOmj6sf/RFe4o6EGdrV5+bvP/bls6CjPm/pCeXC&#10;qCRFiPtVlDRM/RqtoD7KpgO5tQcK3mqEQ7fWwKZxBJgRvG68fvsIM7kv0AnZ3hHBU60QJrCF/fy+&#10;j20ixETlcLINdjpWWsMuYm8ENwEtUK1z7ofqX9oh8/vm2P9Zy/17P23xl73fnZ9VdP7xX/Sx6K0O&#10;9Vc93+2an5/ssnXZM119v73ZGXk/90AkrT+ihclUCM3hK6tHgNE0XdV0YSet1HAFOxAVRJQdP6hs&#10;+3wqgpQuqPixNVIer4kdN1NB3VcTp15oBfvnPeH7mVCyhbCyh7Kf3tPv9Ka2DyWgXEgv4iJgw0hE&#10;VvRDeGFPBL7tDv+nPRF6uzeir/RF5f30xubWwd6xNuy/IAFHh9dHxpDGSBlaD0cm1EL61fWQfmMt&#10;HLsxAcdvt54PX2nDkVmUyTYcnWLVmCm8rwl873VGeHUfBHZ3g+8ovbuU1oiktDWrb0c0bfsoFfGp&#10;JDq2PKcinl8pFWS5PJnaVi0cKqYQlZyAxqo+LKUjBReXP8KL5WnRAMTkf1QjRlU3z81/UbhZzxpa&#10;UsRGicBK9o0oGVi5NXw2OTgUn1ezomzwElh8Pkv8ARsCAbaZnwWUo2RmNdVA0JdAT42faYo2t48n&#10;EUbkUWvBOo2j0yAFy2iEyvrBXzIM3rIx9NLHE27+H/b+AszS6lr3R1e5u7t7tXdjjYdAgARIAiEh&#10;CQkJARISYpDgjQQCwZ3GneDuLu1a1eXu7quWy3vfd66qhuyz9z7nnnvu/5z/2fX1M55VveSTKWP8&#10;xpxjjnk8y+B7BJ/Tef0zef1z4Hf9GX7PlQSSGwHfPZTHaJifp+F9m4b2M8oOGv8GGuNOvtcTMMj+&#10;8cDojGcSXt8UZRIes+HfLM0+ocav/0+b/3sICk6+ugg4LjignbCdPiccBALzz69pF03ABKZgAlMx&#10;AQnsdySgUFyJxL8gem/x/cW/v/osAEWBzw3E8DyLMS8e3odHewERkAKwtAA7/K7LFxhF0UaRmhZy&#10;m32D+FzgM2KMZwyI2diQr9ozyGyq6RtlmYxRBll2vSxDgV8D/7+H//+C//+Qr2+wzF5hmT0Lj/th&#10;yr1wu67HvP2PmJ07AzMz38Ls7OGYm1pn9hWyTlTBPllG7zuXkC0jncq2m8A2FcN2xDalqU5Nl6q9&#10;aqpW0z0mfkWjAAIDTWsIitmu2A5tFG17oQBRr0ZqpjPhGsyFp70YXjo8nvcqYX+qCI7bczHxh0T0&#10;nRaBzmOCsY/ORT1hZd+aEDSvj0bzN5LQeFyqyc/kPedg2E+swWBZKiZK8tBXWoyWmkzsWReGuu8H&#10;ofvGYFg/jIOrM4VwrZxGqWYbErf2/iJ4q0+Z3ClavTNFEFB8CiHAa9XIiwLbady12mkwHd59LIPN&#10;LIsvCuDbRWPO+8ZwAZ89zSz79gg62NcMuFAMyFAWR0oC5fRvHAwjAYBRfqdFQFG/VV+WAxIQOicG&#10;aCgalVkQrzak5LmlO1zUq67xZDpSJeTUUsy/kYG+GxOw69xQbD+N5fejULT8NgojG1mH26m36Gj5&#10;WZduu/J0sR9r2msulo6GsuZSP83RCZvOgH+YurmzDHMflaHt4RyCS9qOHQSXpTwuS8f/6w8TxHth&#10;/vefuiD3had+lzv+2Y0lGHu7Ek4FxGnZsnIysHObpX2mA7MjSsnN0GujMnRpT6MJLWEugW9TEcYe&#10;SUPzX8Ox42wLtv7Ugt3nhKHxDzHouToFY7ekY/a+fFjvKobtZnaov1Vg4vISDF2YjZ5fx6PzZzFo&#10;/1EcWr8bh7YTk9D97Qx0fCMF9esizVYAOyqpCCvD0VgbjaaDItHy/QhMaoTn7nzM3Z+F2XtTMXpT&#10;FIavDcPI5ZEYvjAKk39NhvXyTMxfnUV4ycXkQ6nofjAMbRst6L7PgqnH4vleEqYfTcHcS6lwKDFW&#10;A5+5R4okyYCaAuukyE2OFSp67wSVwxjhZZyKigDzdXhZhJGvRlv4uzkqWcrXFdy/J4HvBxTfogIM&#10;CBWkIEbGZmHuXOcz8/MKqqQCM6MtAhlCjIOA4nTS8FDM3wQViaBGgDO/IG4CjZkeILxA0wZmaonK&#10;forPPpXCes3iM1LhU5wThRSC5UQljUcNXFOrKYfCNftN3sfJNBY/gdd2Dr3AC+F1baDcQqP7AI3u&#10;MzTCr9MYf0zZStGmforN0I7EGlXooQHvofHvp4Ef4N9KoDZkjL2WbMvwC2TMRpIanSC8aCdpt/bs&#10;8RJS/A4jbo1iGGD4muwHk0U4+SogVrlQ/jNZjGMxIyg+goumsQwk2faL/idwCYzTLITfLkCOGZnR&#10;jswGWLT8vJfSxzP3G/H7FkdUCCrKZutXuWwjoGhE5X1e/HV4Pc/Doymg+dtgm7+G0Hk5HNa/YH7m&#10;fFhnfkEJTAfNzKw2wbbzM7mwESqcmhKcpYGbTWTdxtJAarmupg41MiCIXmhXAmblGZmgsR5nnx5n&#10;n55MYhtnn1b/pkE0MS/KQaRcRDaNthJulJ+luxT+hlpMv1WI8QezMfy3dHT9NhYdPwhH21Eh6DiI&#10;sLLGgrqV1AOrLSZ3SfcZKZj4YxVmLl4D5yWHAX89Cq7vrsBYdRYmS/PQW5aL1lXs73RUGn9hwSD7&#10;p3MLnYgBPUc82z9lNo5AT3ia5/OYthsYgVT71TS24vD8Nj6zTQsAqLf6EuDclYiJF7VxYSzG70vF&#10;7LO5JhEmWilKy6BYHuo1/wK87B9p+Rq8mGsYAFmAlq+Bifru4mjoV332K/k6vBj9OaMp34Au1UiP&#10;puYcfM9BXYNp3s8Q4aqpAN4PCjH9WI7JnTVJmXskH673qZNbCC5jqbw/bSeieBf2fWXPVXbjGeos&#10;gqp3ks7YSBnQWALre/lofaQYu+8p2VF/T/Z5n2xcWg69dPxfdDz5u5yDnvpd3j1P/bl0fNud5Zh+&#10;p4KdPp82Jo+dIJXAQo9EXsIUO55ZDRRL46VMsPSClB9mIIM2qQjOTwsx9kAWGv8SZuBFq48+OMmC&#10;z04LxrYfh2DvWVRqZ0Wh/SdaKRSFvSeGYefRFmxeT1lrwZZVUnaEn1XR2LEihtAShd0rCStrQtGw&#10;Jhh164LQcVQERn+SgMnLkuF7igro80pgZxWwOR/eT+hhvZcF92tZsD+XDffz7MDPLQOeXA7/Y9Ww&#10;bszF4D9iMHx9LPr/Eo6e88PQeR69xN9FofPKGPQ/FIOpj1Lg7czhc1IBUBkIXgQLfioK/0w4Ffyi&#10;UMGpPDTkvDAcvH8EZUE0QrI/YZ3e+xq8fAU4oRQp4q8ARopwEWQC8KLvhBpw0UhJIKiQytXIwvw5&#10;xc178FDpLhqdQPZeSYjJW2MnsMzPSyzm/cVpJfNcWnZt8lNoOmEhRob1K09bw/SOccpYHD3cFLOy&#10;wTlWwPdK4JisgWOCBmnqMNhnjqNCPRWO2Z/T6J5PqPoLfK6/we++HR4PYcb/OI30Pymv0oC/w9cP&#10;aaxpsJUsDduJCzsoyjuzj9JEg08DbzICD1M0OqE9dzTdNMvfaz8eTa+MUyYomp6apswY8ZiRm8Do&#10;jddM8wQS4SnOxQvHfvn61I/E69N3bXzVNM4MZcqMFPm9EwSlccLPODFFYDW+ACeLIylTvD+Klij7&#10;RyiKA+L9+5r5+W6ecw//T/HuoGzm+T5mubAMPM/A73kcPu/98HluJfj9DW7HZay7C2Gzno25mTMw&#10;O3UKZqdPxOzkMZgePwTTY6sxM872PF0GuzWHZZ3Ksmc9KdHkfDwNfCwNMUFDMRUmY7aCSWkoBS+m&#10;DWq0TSOHfG8ygm2Z9T0ZRwAQuCTyewk0pAQFtgHlE8E439PKwjYaz+0l8L9XDfdztRj9ewG6f52M&#10;9tPiUHdkEHYSVuroaDSyHzccakGz9iv7SRAazg/C0PV0DJ5YDTxzLHDP8fD+9SBMnViMocpU9OUn&#10;oqkkHvvWRqL5FAuGrgmH401et0k5YpLZpmnYbVHUQYSWmWi23QgD70pnILAwKQVmtVyZIKIAWi1T&#10;VvxLczKmX4tF8xUWk/W76Rfh6LiIEHMPy+sD9nHF1o3yexNyTFQu7Av7lzdrRRDLie/pGoK+RQn0&#10;ywUxffnf9NmFPi75b0ZeFuDFAAzP7eFzKGWDpnG9prwzzMomtFL/7iwFPiuE/+MC+DWd3kiwGSCc&#10;jlH/8vfq3ybXE3WwbzKN50wHJvLh76+Ar2k53J/Wou1BgsvdJTvr7ys7t+XmpRiXpeP/wuP53xes&#10;fOpPhXe9dEVJx9Zby5xDL+fSISwPTKWMKDiOnVnZeMcj6SVEYX4iggYygX/TA1D6/Z48+BrK4Pyk&#10;AGOPJKPn6nhsPzsUn/4oCB98z4JPvmvBF98LwraTgrHrBAt2H2PBjiMt2E4lt3M94eZA/v/gIOxa&#10;H4k9h8Rg5wFh2EavbS/f20fA2fMtKp8fhmHswnS47qRn8kI+fEoc1SUPip28l522q4AKif9vrIV3&#10;7wr4d64j1BwKvHc48DJfqTw9t7JjX1sF6/l56DopCk3HRmDPcWHY/H2C018saH08BrN7+cyTVBRz&#10;aVRiNOp2KiC7FJsC8/h/KprFAD0Zgv1xK/8OvGi43UVZXEb9b8ElAB+BEZVF0TnMBnWUxVwwgRwx&#10;AhldQ4qRsERwgqbyjFCx03vTCIoUvJcwooyn/inep1Yhqf4U70LFrO0gpPy1fNMvUR4awo+PHq2b&#10;Bk/g4+Fzy8P18jPzDLx396SUL9vCbAKvlUJPPA3OyUxCTB5fK2CbrMX8+BrMjx0O6/gxsE58G/ap&#10;H9Gz/Dnsc7+C2/5beJx/gstxCVz2awzU+N33wed+jK9P0ag/RwP/MuUtygeUTwg8nxJUNH2ylf/f&#10;xe8o7oOAI/EpFqSRom0P2gkQnXxf01O9lP4FGeB72r9He/mMGKFl+5oQiv5FhigLgbFmv58uXlsB&#10;sh28nnKmSDR6pOs2UHgPGj0heEn8BsQ2Uz6hvMvP3qA8z9/y2bzPwu8iwDkfAFy3wm27lobrT4S9&#10;38Axdzbssz+Cffpk2CePpRxNYFmP2Zm1mJmu4d/lmJsqxPxUDqws+7nJJFhn4swqIW3saTIz05B5&#10;WL+B4Fq2TdazMcYK3Bagqs2YlWsaaQu0j0AiNYErAUbAI3CdoIwQHvqSge5M+GjkfXvYvz4oge/x&#10;Ekxfk4vu8zPQfFoy6o+Kp2MRhX214WisjkLHAfHoPjYWPT+JxNhfYzB5TzLmX8qA92P20S/XAO8c&#10;Dc896zH0s0y0HhSD7upEdJcm8LdxaDwyCkPnx8L+GKFlG/tgp1LuJxLOtPMx+wgNv7YX0F5IWmWj&#10;TNgmTkVgQ2gzU0aEF49Ghwd57+zHk48nm72IvpSuOYKAdVIQmi4IxcQTiXDvpGM2mGgcEY9WGBII&#10;dA0T9L7gFCzCy+LIymLf/rqon++fHjZ9U2AiZ0aQSMdkQRaBZhEgFbejGDqPXdPT/Htcqy7Zt+bS&#10;WQcExW46jwKsVsKMdpIeKoZnJInfk0PCazr1/Kw/rcwcpxOpqach6sZ97IsfL0PfszXYe0/pDi2H&#10;bljaHXrp+L/5eOYPJTVP/yH/nGcvLn5hz705M9oLCTuKaRuoTAbklWuqKAAvNi1ttkWYJXmuCXrr&#10;4znwa8izpQLuTcVwvFWE8Udy0HtLCpo2RGDvX4Kw9wJCy9kEkjMsqD+VQqjRhoqKUdl9Er02SvP3&#10;wtF+aiS6fhyB9jND0XdeJHr+FIOey+MxfQ+V6Cu8xuf58Oxip27P4zVz4RvKpnNO74SdG4PVtDlU&#10;kk0H0ktcD//7B8P21ErY7lwO+9U1sP22DLafUwEfn4ee1fFoXh6NncvD8NHBFrxJgPny6lAMvp9J&#10;28XraJUVn9HnoAKTsTcjHjLmFI1qEDrMKMiC4jKbOMq7lRcmWVRwBm4CQ80BBbYAC1KMfJWi1NJU&#10;ZfY1u+vO8xw2vS4oRl7PDJMbEdDwXuQValnmJI0TPWjlqdGrXyAzQWVuRshiaKzokfJvv6aFCF7K&#10;oaMtHhS4q43d7IQlJ8HMQbHZlLwvBPN8b57P4+D1FPhrls7y3hx8LzC6Q2UruLHSWNLb1+aX7pkM&#10;fp5No5tHiCmGbaLSBP/Oj62FfewA2MbXsd0cTMg5gp99k985ib89g+c4i7B0ARX47wk1fybcXAqP&#10;4yoq5r8Tam6h3Am/5174PA9QHibkPAF4CDqeZ/n/F/jZK4SCN/n6Hl8/oijdvXbWJvD4Pzci+PF7&#10;N/F9goVvJ/+/bb8E3vu6bKEQPvR7D8+l82mDSw9hyvcBr0Mg8RKuvK/w98/y9XGem/flu98Ez/o8&#10;d1JuIaT83TyH2345vPaL4LH9mXX7e8LKeSzXn9Eg/8AE1c5NHkpH4ACC3kq+1mB+spRlUwCHynEm&#10;E7bZNNYRnQTtAk/AcFkJKTTWKn834cSltiNQ0UaeM4GgejfbgII2XXxfuUhckklC6VRgesXD7ykv&#10;iYuGXkGe8vw1BeG1BQw2JgQu9OIbaTw3lxJaKuF5ohT2f+Rj8vxMdHw3HnVHR2HHAaHYVRuChtoo&#10;7KkKR9vByRg+LR9zfymB/d5COF7JhXMbz9El56LaJGLzvbgCc1eUoukboWisiUBvTRraK2PRfDD7&#10;+VlJmL0zm8XMftxAZ6iXBnkqjmUYyTKQwVa+KUK4AJvtUM8vHeSzsy0qnmc2zoiS6Pm0T9IO7TRd&#10;gLrTgvHlKgu2rQzGlkPoJP3QgsG7qcu2SK8ResZ5HjOtJtgISGAHeo2+CPr5mXE2AiKIMSCz2M/V&#10;5xfk686JpnoXdYPRD/rNzOJIjK7BZ5pi32K/0yiKk4DjYr/0WPkMM3QIpzWiksr7S2W/pp6bYtko&#10;yzHvx8P+Ok9HxjbGPjxIWJsg8AxmwbOnEHMflKLrySrU3Vu+Y+/9pedtu6tyKTh36fivcTx9Qd6h&#10;O+/Of2zbvQVzYy/nw/FFJrwduTS+RTRGsVSe8TToSgZloYKlVy4DOU3vaozewhA9hI5yKh/lZqkB&#10;vqDS+rAU869mYPyxOAzdGYv+G2IxdE0cRq/i66WR6PtrJLov5uslcZjcQIV9Qy5cd+TAvjETnqcL&#10;gLeo/D6tAHby3C28j/40dlR6GQNUPiP0SoYLqWz5WTev2bacSmsFvB8QvF5eA/f9tRi5JBvtZ8Sh&#10;7dgodB4chf4D4jBQm4KBCkptKhqpfL840IK3TrTgi4tDMfQ6z8ln0B4sCnLUPkLajNJOBaTEdoHY&#10;khAafCobGnUpJiku5WZZhJevDyMHRmb+DbxIIRp4CXh5ghedaxFezO7TvJaZctL5qbxN/IGU+AI0&#10;GQ9R8DitwD1CCN+zUwE6JvgeIdPk4lEKd6U8pzcaGJmhAZvi8xB07FSgMgp2Kk+7WVqqpIASfkZD&#10;Mc97tVNsfCY9u5X3byXISOZ5v+b7tmh+L4ZGll4vla423XPP0Duk4vWYgMgMSjacE4qdyYdzrASO&#10;sUoq3Vp+Zy2NLIFm6nBC8BGYnzkK1ulvwjp1IuanvstnOp1GlYbeqmmos+Gy/YbG6vc0Vn+E33Yh&#10;X6+C33Et4PgH/Pbb+Ep4cNxNWLgLfue9BIi7Kfxb4rwHcD0AOB8yQa8+11fi/xd5EHA/SEi6n3/f&#10;Y37nc/K8zjvMNXz2m3j+6ykbaHQu4j1dQMA7D07HT1kmP2RZfJ/ldRLh/gSCyLEEuG8QSo7A3MSh&#10;gZEUBdVOL6fhqYZ1hqAyTVCZ0b5U2YS7NJaJglOTWK80rnOxNGasK9a3ArRN0CzrwwCv6p6iv80I&#10;gXIVzQaMuIEY/u1iuw20CcVUsO1M83PCi5ufO2eiCZtRvF/Vc6jZ50tTER6Bbz/71T72gY/y4Xu6&#10;CNZbizD65wy0fzcCDYcGo35tKPYSXHYfyL8PCkbTUeFoOYF96uc5cFy/AnhuHfAlX5U/ql85SegI&#10;DJTCt7UM8/cVoO9nSWg5JAxdy5PQVhmPvVUWdJwUBesNeeRC6o697Ou9RXRGlNWXbYwgoN3XBW1m&#10;pJL3qzavZxPAmNFCjSKpvVsVs0Vj30M9sakC1jsKse/kcGxbZsGuZWHYus6CnacGYfheOiY7M+Dv&#10;jyMcRLCfCOzlCGi5cyhfNVrCaxFeVM7/Gbwsxr4syr98VyOpGiEyemKx/1Mf6BoaDSVgqn6VOyqQ&#10;P4q6gH3RxBixf3lscdQBWt1FMNM0NvuyZz6KZRLOtsS6HaWzoh29B/Mx35CNkXcz0PRYAXY+kL+j&#10;fmPZuS0blzLnLh3/xY4Xryhev/P+/Me33Z9v7XoxB/N7lsHdX4OZAXoD9lRj5EwGR3ZKeXDeWQWL&#10;KQdDFvxjlD4qv24qrTZ6UY35cO+lYt6WCtun6XC8lw3X23lwvZED16tU2q/mwfE6lfgb2kCNCu9D&#10;KrCPC+j8ZsK/LRf+Jp6rg2A0kA7vhDyPeHZk3gfvxd+dz2tUAbsJK58RlN6sgf3BEoxdnYnhC9Kp&#10;KBPRdVIsug4luCyPQWd5LHpKkzBYmomh0nT0V6eidWUc9hxFT/LMMHTfyvsT+LSsJhAVw6uNJycT&#10;6bnG0MjQyNvp7Thp1ClakmwARcBioGVhaFiK7WsSUFiaVuL/zXepGBfgxUAIlZeXXpoJ7KWyM/Ai&#10;Q2WMVUD8VGYKRHRSaWnERApPXreLRseMoPAaVp57ngp3norRSWWunBe+6URCi3b/1VSPgpAVlKut&#10;BaIJExGwT2opbDi/T4+c8OGd5+e2JBrqRHrnNHL04O1U6E6e12VgRx5fCI0d/++gYaXYeG92tgdN&#10;TfhlBOjpa1TIvyDyYjUKpIBPkw10UplQ06iQCafT9BanMghT6byXLDimCctTiqWpgGO8kiC2MiBT&#10;a2ngD+J9rOd9Hc42cBTPewLlO/z993me0/lMZ9CI/YTl+nMauZ+z3H5KUSbhn1DOpKH4GV/PotEj&#10;CM39yoh77pyvya/4/GctCH9v/Sm/8xOW+Y8Iljr3qTSa32WZfJuvx/P1KN73esLXQSx/trvpCsJI&#10;Ke+1iM9CWCO0uaayWH4Ecj6jfSaT9cM+oE30WNYaSXGyjD0EP5OfQ2Cp8lMANaFC0KzVbmZ0j+1C&#10;bUQjbmbkzIwIaIpP7YKGjkbPTPdRTNuysg5k2AW7fE/iVhyHYit4Ta3GcfK6Dk09KRcI24l/LIF9&#10;lsZ/VwbA/mm/Kw2jf0pEx+mx2L0+CHUrg9G5MhYthIBdKwkBx1jQwj4zdEkSbHeXwPuMMmCvpPOg&#10;zV8JLdp4UakItFS5rQD+90swcmkKGr8RhuYV0WitjUP9sgi0HBOF0T+yPTxLXbGLfV/bCUwoW2wy&#10;YVdJ5jT9yr5FSNHGj07+3z5hYbkHsWxCAU2dsNz8bMOYS2Ubp67QdPLH1FfX52PfN8OxqyoEddWR&#10;JoB496nBmHqI39mdB19fAF4WRyUFLwFZgBeVPfuWcSAWgWShj+8X/n9x1GVRvgIY/S6gBwy8qH+z&#10;XlRHSirplVM0zedhn3c4FWxPUaC9Vg06KUqMyd84lP1bI2jssw4+p8OqWDT21TGCZj/rqr4Qg5/m&#10;Ys9zWfjy4dydux7MPHfnUh6XpeO/6BG06Z6SQzbdW/T4lnsLZ7peo2LeWwtvRxk7Kil/kl62PAAq&#10;TRl151TAq/NYtTMylYgi35VQakT5U6hQhinKmKuN2XoKgE6CTWs+/M0LcSrasLGT4KLRE3pd6OP3&#10;CCta3eAfpvLTKodRKlV6p6CRwwCVY2OpUZSetyvgepL3d2spZi/Jx+BP6NEdRS+rxoKt9OpaBC3V&#10;SeivykRfeS56ywoxXFWKoep89K/KxsA3czB0ZhGmNlTB8/iawBLu7QcD9VTGLYXwt2fD15sCn1Kj&#10;26nwlRlYIyUUKSpMU3HRaxW8BBTW4nSPlJb+r/nvgMLbDy/Gg5RiDIi+tzi8bIBnwVszf9Pr9tuj&#10;aVA1p69t7VnuVHra2M1Po6fsnhpJcdH4CUq0QZzfLJekRzahBIDp8CmnzTjLTbvmjhMKx1PgHkmC&#10;cyjBiGuYXu5oMtzDKfCMKPAvg7/TxnP09jQMb9LCR5uVKb4xKnpNT/G6kMdPZazYCq3OMkvpJ78y&#10;Ar5JPt8En2WCzzsuz573bWIMaEh5v34jfHaWidsAkjxdGfPAdJRvnN74ZD7/zmcbI+BOFfJZS/js&#10;JXCPFZrNN52j/Huykoq9mqBTy+8s599r4RhbRc90BZzjkpWU1Ubskyv3i3NyNUFqUVbxOsuNuCdr&#10;aBxq+HkVz1lBAOH5p8v4f8LJZAm/W8T7IJRP5/BeCSkEd/dsKu+fZUhY9MhDJjxqGsdM5ahuaCBd&#10;UwRQLe2V1y2wE7juN3qBKQsTy8RyEAwGgkb5Hss3sNeVYq5i+J4CVANTRyYbri2w/N1DoxfYWysA&#10;wxopXNxoVMueHTSUKmf1Uy2f1uiYbywbSlCpaVjv5izMP5OGmb+novusSOz7RhD2rgvFjooQ7CkL&#10;QXttFHoOjkHLCfz7d2HouyMac6+zX29ln20ug7+XdTGUzXpR+yMMaZ+hLn6+PQ/OR/LR89N41K0I&#10;R3tVCvtlIhrWR2LwPILd/QSWz9mfO/LYbnII+jnw8reOMYEa2w77B6hrNMrhYV+zsU3Zx/nMU/xM&#10;ZWnaHdvfLPWD8sK0Up+8XYPpy3JRvz4U9RVRaKlJwPZVhLAfhWD+SX6nsRC+QYL6ZCCOzeyKbWLE&#10;FuFFdROAjsU+amQRVNQ3WcaBlAa8v4XXfyuLABPQCfz/Yn/R9N5ECPszwUX1oxFdAYs78Oriq9ul&#10;z1SHmsbSs2ppNx03grB7MAWu1lQ6hsWY+LQW258owWd3l+/84sHiczc/t5Tyf+n4L35sfyT/kC0b&#10;ix7bdn/h7Ph79Ki20gtWngR6mO4J5V4IBAq62OmdE8HGi3CYDsv3BTT8XOmqjUjBTGtYV4aUQDCa&#10;Be8IwWQsl4qKCmu6gN/LpaJPY0dNphKn0jPfzYV/gMqsh0q2O9cABbZXwP1GGeYfKsLYhiwMnZOO&#10;we+no//oJPSsikV3eRR6K5LQW5XK13R0FCSiJTcRPeU5GFlRAetRhJTTDwN+SVD58xHA9d8A7qY8&#10;fhT8z6yH/6V18L1GkHq7FL53eU+fp8PfwHsf5r1RQZrNEc08uVYOUIFRoQYUlYRGxCirRSAJKEKN&#10;vhhwkXwNXpQDJgA1AaUY2MSR36dCk8L2a1pgRp55XMAwapO8cUEFZZKwoV3BaYS8WqlAQPEJ9IZZ&#10;TkrIpaC/TtaX6qyVxoHib2L5CcqaAgocTTQ82thO/5cIKJv5uxbWiVaYdLKOFEOgXXa7WScEOb+m&#10;FkborZsRHcXX0HBo1coEjS7FxBHQCEgEK/5xxeGwLbBNaCpARiKwzQFfCWIm1mBh+kNtRxvdeWlc&#10;TUbgGYIWxck24WSbMKI4G0KVMqUamYrne4QxCT93sTycLBd9L/C+XlMIHoILfj5BxU8JlBsN+BQB&#10;T8Ly1OoNz6S2xlBwZALPr5G3RBoZXoMGWefT1I5vVqvR4vlKCCAseuYSWJ9arUWw0NQNy8SUi0ag&#10;FCO2EBCqZ1UAvMmSLDDR6IEBFgnLhAZKOVdMcDhFQbQBkVMQZ8SktdcoCtuRmVLScngaP3nssGvZ&#10;L9+j0XWyP7rYPp1sW8pXpP6p2Artk+UflzOhei6Bf1cJHG/nYfS+FLT9IQKN3yewHGzBjlUW1K2J&#10;Qt3aWOw9KAJtx0Rg/JfJmL46A9ZnMmHdmgV3G/sFDalnIhkuK8vKRtCdJ0CzXXjYVtCQC9+bhZi7&#10;Ohc9xyejvjIOLeyTLWuT0HVqEmZuZNt7twrYx3Y3kGnO45lmPUxrJ2ueywTHq58Q/nn/yrWkcnVP&#10;RBBu2V40RTrBstJ+SwLeEbZ9OTavVGPywmw0EZBaKmPRvozXPjQSzb+MgO15PTfhhdAeCHJnf/wa&#10;vJg6E3yoH+u6LOeA/CuY/I/Iok6QLhBQmpE0tQHFIPHZtJu8RlEd86wrZwBizN5rzlATj+ax8zvs&#10;F8YxmSIQqp9rqryrEp69FRh7vxrbH6jCh7dWbf/izopzH79+KeX/0rF0mGPzffnrN20senz3A2Vz&#10;A88tx8hHxfC21MDfVww/AQQz9PCptF3s8LYpdkB5IPMRNBTBcGjvkyl60zRgLnrhghwF+GpXVi8N&#10;sfZPMvklZqn0qPgUO2Gf0zJsKn9tFz9KRaTVRO0lJoun/4sy2F8roJLNQM+GJHSek4DW78Si5eAE&#10;tNUkoaMsGT2FyegtSMZUdT5mVhbCenAp5o8ox9zRfD22Ao5v18L2g2WYP3sFrL+rxexFtZi6dDmm&#10;NizH7DUrMHFFJaauKMXEZdmUVEzwOpO3xmL+Wd7zFhrxXiqO8RwqvUSKjC+fd4qgMr2gsPYrPMGL&#10;YCVgsALKTH8H4CUAMAQWGpXF5ZRfH34O/E0AIBS4xwkvBBaTHn2MilfB0UPlVL4VBDvFCFTC305p&#10;rIBXq8S2UbSM/CO+vsdye5vfIex5X6Vn/GIh3M8UYHojn+2+ZMw9lA7nU/S6nyM8Uql7XyKsUVyv&#10;58DzTh58H9OofFkE/xbW+65i+OrKjJdtoGiAEDRC4FE7GKJhHYiCb4jKdiQAMKp3t7ZcoGExScQU&#10;c6HEYIQY7RtjAIbGWqu3fFoVY8BFowr8LtuU2aBT8RgUM2XG75gdxzVlwnMoMFUBq4pJ0qu2sJAo&#10;fujrokzJEhfFI++V19XvlaDPL0O+X2gIeU6T+GySXj/vXcAlEHERNhQA6+RvnPy/RoiULl/TMJrC&#10;2R9/Mhd4FiV7kyjBmdnsU/XJthGYQlR9q03ISApaWBYSAy4Cnq/gJSBaCSQo0mjO4mcaieH15kOg&#10;vD3K5yNP3eegceQzuwktLo1y8b5NIkI+m/720Nj7BZ7thNKdbMvvygnIQdcl0dhzRhC2HWnB7gNC&#10;TZzIlhVaDRiOuuMj0PzjMAz8JQrz9xP2CCOoY1tQzJmmamyEOk0fOtjPnSzHefbpsSReg211azkc&#10;DxVg6BcpaF4bg5YqOhLLUtD+zQQMXpAO29PlhCe2UzonGNJIiPoVAZl6RUHz5tln2CdYhmbPoUm1&#10;m3iAjpFvjO2Hr5iMD+gSft+lEdt9bKvPl2Ds94SkwyLRVBmN5uXxaDomEt1/jIb9dV6ro4AOlCBJ&#10;oy4EOpbN4vJxs0cR3zP1RfkKXhb78VfynwONnJav/q9RNOO0aKRW19V0F9u8RCsbtV+Si9+xz4Sb&#10;RRGKR1LSPYGxS8vWpzLhNwkCa+DadRD631iBTfdW480bKnc8d3HBeU//aSnGZelYOvYfsFiCdjxY&#10;vH7PxtrH92xcMTf66jLMfFQBd305PArkHaPhmqW3JKNBcPHY2Dnt6oRUqjLWUupSDuy8Lioh2zg7&#10;5pg8HSpqrZ6gwtactqLnrfy9AkgFL55BKqMuKse9NMofVcP3XDU895Rj9OJ0KtII1J0Uhr2Hh6Fh&#10;TTQ6qjLQW5yHzoJcdJfkYKS6CJMHlmD2G6Wwfr8K82fWwH5+LVy/Wwbv75fB8YdyjJ+fg4ELUtB5&#10;QRIaz01E3U/oXZ4eg93fjkTdtyJR/80QtBwbipbjg9F0ugU9fw4yie382wlS3TTmk1lUQjIo8qQ1&#10;AqPA3ICSCkz/CED0vhShykGKblEBLgq/r8RX/7IpIxUey8krgydlqmSAyrUxRg93lEqX0IiuKvga&#10;q4Edy+HdVAX3B9qVthSuZwknj/L1vmK4byuE/R95mPtbDmY2ZGHmikxMXZyKsT8lYfjcZHrXQdh3&#10;igVdPw3H0LmxmPxDEqYuSsb4pfEYuSwWwxviMXYDIfDOTMzcn4u5RwsIcMVwvVwG9zsVcH1UBs8m&#10;gtEeGp4mSjPbgpZ1dtEoatPOUd6v8odoZGZWylkxHtqlPBCzEygHlo/JlyPIW1DufF/LugOxHSEB&#10;8OD3nVZBjHbypQgWBAj8/lcrvlTuFJbhYn4d4+ny/26VJ78X+C6vw/ZmsqpaeW2Kf+FezDSOoJOi&#10;zKtKYKa4BMXwuHgNJ8WhkQzWtYfX187AghVjjHQOa7iZSvPP0agSFszIiSCDgLKYbBBWTTHwuuaa&#10;get+JYKZxfcpLIP9ousQ0CRm5IbvmR3LTZAnn5/Q4nLwvui5KxuuWY2mqbzJWPi1geF4LKGbRl9T&#10;Ol1su5vS4X25APZbcjH06zjUnWjB1oMJK8vDUFcdhaZ1sag/IgIN341Gz/kJmLo5Bc6XCAZb2Abr&#10;WdedGiVh27TFmQDTOasCui2wa5RgKgUejf61sO++W46xa9PQ8Z0oNC+LRMfyOLQdyPb1s3TY7yhn&#10;O6qEr5MQPMz2ou05CCGKacMMr6XcJbx/9Q+wPo0eGWfZjsYT3KPhHSIAjFKH0BkS8MDKZ9K0Z2MR&#10;5p/IQvevItFwaAj2lIZin659cjQmr6Wu+jAP/k6CuVbymPrheXVujRISWk2fVX0YeFFfDvTbr/ru&#10;14DE9Ouv/i8JBOnr76++a94zuiIgZk8pAjNmWCfTEk3Psp8IyllvgmTFnTkIsxp59Fuz+Dkdi+4S&#10;TO9cifqnqvDODaV4/rL8Hc9fVnjucxuWlkMvHUvHv3cE7blvxfq6B5c9vOeB2o6+52ptU2+WB7z8&#10;viIqF3UsDeXK4FK5zNNrltGQYtWyznkaIv6tPBRuKl6NyhgvWAaJ7yv7q91hwRzBx0rF75hIJrhQ&#10;wewohIce1OzN+Rj+Qw56z0hH63EEDKUdXxuFutpINFcnorU8Ey2FmWgqzURbbQ7615dg4LgitH47&#10;C3WnJmPPT2PQ+psYjFyaCtsNNOy3lsB2cx6mb8rF7G2lmPx7FYYurETvL4rRdhzPc2AC6laGon5Z&#10;MPZoTxYq9X2nBmPkb1TW75UBbTTgo+kEL3lP8qgD8SqB4F0ZISktGiwJjY2MciAZXcA4GkPG94wy&#10;W4AfP8tEhlefy9h6TLwIFbTiVTQV1EcvtpVKfhvh5dNqTD+ejanbMzD6t2T0/zUOHb+LQfvZMegm&#10;hPX+IBoDJ8eg7yR6mt8OQ+cJoeg4NhhtxwSj/Wj+/7BYNK4ORePKEBqSMHQdGoaeYyPRcwK91JPC&#10;UX9yEHZ+14JdP+TznxmB+rPjKDGo/3UEGn8Xjba/sMw3JKDr1mQMPZaJ2ZdoBN8rhO9Llg1h08Qw&#10;DRLyRrPMNMDi7r0KMLWzvhUrpU0AQYNnVmmZMqShsPI9lk1gbxkZ/IDBCIxoEBSsNDTzkfAqYJzn&#10;UrI9N8vLxHnwHGb6TSNgLE8TUyIAIlAEgCcwTC9A0ZJzE4OwsLrL/H+ev2GdGHjS9dg2VX8BoAjA&#10;i5mC0egiX/WdQJZUAQzrW//X7/bXOT8zQsjh/1XfOqcBjgUJtBO1ha/ExE5RBHQGehckMOXEtkPx&#10;C3YJVqbd6DOeR/l7tFJMS9x9NvbBOU3dEK6VPVf7din2TNOzXYSP7fmYfTgBo5ewrfw4GvuOtGDP&#10;uhDsXRuNRsJFfXU0Oo9OwtAv0jF+VTbmn86H/1O2v308Rw/PNZQE72AcnEOx7MuRZpTAOhVkArrd&#10;1kQChqZ6a8FOhPnHi9B/XiL2HR6EvbUWtKwNQ9s3wzF+GSH3tVr4d7KdDPLvSRrwyRgCFiFkmG1+&#10;iNcbKWAbyiC4s58pXkrxVkMEG01hthOQ25IJIQm8lpLNJdPpSec9URfVl2FiYxbaf8r2rH3Qyi1o&#10;WBuO4Z8TwDYq6Rufp4fXJHyB+slk1GU5ehTrQrBQ3JHqAmxXJu5soW6+Epa9aaf8m33fyAKkmBE2&#10;Iwt1qO9KzHv8joTnMO1V+oNwL3DxU9TffSwDxbB5ZumwzKfDPZ4Aj0aIxktg76vA+OYCbGWZvnhl&#10;3viLV+V//vyVhec+fvHScuilY+n4T4+6R5Yt2/dIzdl7NhY91vhIbvf4GyVw7CqiIsinYqRSZIfz&#10;UPk4B9UhqdSnI+ilUskp2NQYHok86mA4ZuWlWWCj12hzWzDvDMYsDY11MhHuAZ5vbwXsz+dj5PJk&#10;tP0kCvXHRGDvAfQKl1PJVgehYXkUGggvDfQS66ti6FkloumgFPSemIeh0wrQcEo0dpwejK3nhGLX&#10;X4LRcV0Ypu9Lhu3RPDieoMJ8fjnw9HJ4H1oF3Hso8PdvAn8+Gt4fHILZo6oxtCYDXdWxaK4KwXZl&#10;//2mBV0XRsFBbxWNZVSmGQbEtMeKljibxFGaLjLwQuVHQ6npg8B0goxwwEMzQXtUXBoJMN+jkZWX&#10;HMgtIS9a8QpUpDQKSo+OFirZPfRiP86B64UMKt8suG7Mx8C58Wg7LRKNx1mw+zALthGwtq+zmB17&#10;G5cR7mpCUF9Dg1Fj4SuV9/JgNLPsWmrD0VYViZaKcLRX0xtdEYFWGq76A2jADuE5jiasnWDBlu9Y&#10;8KUyJPP1k29bzA7dypr8Of+v996X/MCCzecGo+mSOPTenIDxjSmYezoTjncK4NlGmGkj2A7w3ifS&#10;WV6aClKCMS0N5fPZpfgXjLCgQ4qf5bMIfvtjYShmZEvva8REAap2LfGm8G8Fo3oW4osCI138vsCP&#10;v9HITCCPiQAmit8JQJTZMVlwwntQHh9tbqecIcpIG2ijC7IAG7on1aFZHUYxcMlXcw4ZPmOMvhJt&#10;J2G2lNB3eE+LYoD1v4GXf5XF7y7GUulvtQtzLrUvill2zzIzIxJ8Vk13efhc6mdeOw2gTXEx8TSM&#10;NOqjhIJBGnvFizUSfj/MhPvBJIz+luDKOm1mmzHtZAX71lqC6oHh2EuD3//zVMzfUgq/Yr/qqwgt&#10;rMtBGvsJlpMJHGa/Ho82y3WdoyxfxZ7wPcwIttm/OlfD/VEVeq9MRsvJ0dh7IIF4DZ2AI4PQ8fNI&#10;zD7CPr6Lfa+z3OxB5BtMAHo1akLg3ZoJ+2dZsH7Bv/fxfH287jCNub7Xlg/vphw43kjFzCsJsL5H&#10;QNsRD293Ko2/8j4RoHctx/DNOWg9JQZtB0RiX1U4WtdHY/r37Ev/LGV/Ihj1E4IIdxol04iZKWNT&#10;3qoH1Q3bouBFZa2//yMxcEMwWfi/Aej9dai60fkCsKNXoy+mA/FIzinVt3JoBcQsepiKhmsyHPNj&#10;8dQDdFqmcuHuUGzRcoxtqUX9C0V448acxuc35N/wwqUFxz+3YSk4d+lYOv6Hj933ZVbveSDj6j33&#10;ZXT0/JOKZBeNeV8VXGN59BTy4RiQkqM3MRHD/yexoxJIzFCpFDA7MD0VbfzmsNPoe4JhcwVjngbE&#10;NZcMzwgVS0MF3K9XoG9DEupOJqwcFoKmA6LQtDwSzbWhaF0TZjZ823dgMPYdSuN5TCR6f5CCid8W&#10;wHplKazXFcN5VyHsDxfC+kIp7O9WwPUBFfHHWoq9DHhnDfD6gfA/vgrT15Zj+DfFGDu9FJPfLMfk&#10;mlKMVuRisCwZfZVUfoSA3RpO/y7h5bJIOF7h/TWV0AtU4C7hTM9h0+ojAYng5SsjaoakzbA0/5aS&#10;ozKUeOnpB7x1Ap4Ah98xmVE1QiADOkuDM0IPtInK/P0MeJ9KxcRV4eg/JwQdJweh/7g49B2WhM4D&#10;ktG+ghBTE0OIizBKur06DB2EkrZlcWgk3DXWhrHcQtGyip+tpNBIdawKRe9BMRg/Lg2T38vAyI+T&#10;0UNA7D6L7/8uGKOX8rMr4zF4OZ//jyFoPD8Izb8Jo0Sh7dw4NP08BttOD8XHAhsCzSaWzc4fW1B3&#10;Fg3huRY0/TkYvbfGYfZlKt8thUAHPXEaC+94JL1jGn+NyCkokcbXM6EgTJXdQpkYI07jQZgzMkHF&#10;T4/YwIwAkL8zAaqOENi1t5OCU9meBAumzPfDS2AES7CkZGxKwW4CVY2hUJxBJGALjJwEYEbTPTRi&#10;C7Cp1O37oZN1aqag/gNZhJZ/VxSnwWf+OqD898S0H8GJaUuBsjFwtggvmmqc5N8a6aQoVsNky3Uo&#10;B5MCiLXaiX9PJsGvVX7t2fBvpXPxYjbm/haJ0Z8Foe8ICwZWRaCbbae1Igp7lhFe2c5bvheGoT/R&#10;AXmQEPAJ+0pjDTBUwf6cw7IlKAjonIQXlxLnsb1qtc54YGrKR/EOse93EvB31WDq8Xzs+XEIdh0c&#10;TCgKM0HAe9R+r+H5PyFE9K1gOy+Hq59A3kqw2FpE+M1A93WE6yuC0H59CKaeJxDtToe/JY3PQfja&#10;Won5R3PRfXEE6tjW2i6xYOIRQvGmJOogAlYfnZLNazBwRQbqD2fbr4xAcynb9hFxmLuEZfAywao+&#10;hzDE+yQoBJaWSy/xlaARgJcF4fvq04tg8u8K63/xbwGKfq86/5d6V5ktjNApFknLvRUfqB27ldZA&#10;OXgUqyVw0Y79foKnZyYTswMZsHbmw7q3HKPvr0TDMyvw0cayxpevzL7o2ctK8hbU8dKxdCwd/98c&#10;9femF+++P3PDnvuyO4ZeqcL8jhrM1efC00PjTm9B27LbR2k0JqJgH2MnHWenHSesTCqYkN43O7ZL&#10;HrQjFDM0FDYrO+0kvcMOKrXPqzF6czbqTo/AZm0LX0uDuFq7SlMRHRiKjuPC0XEKgeWXsRj+QyLG&#10;rkjD7K25cDxRDPcrxbC/ng/PR1Rkm6vh3bkK3rp1oOsHfLEWeHMN/P9cBcftZZi7ohhDP8/g+RLR&#10;siYe7WWJ6MpPRE9hEvVkBNprItB1BK/7vVC0/yke4w/QE/yUENRWAu+YlscGkmiZVQE2Gd8AvAQU&#10;l0YMFJsggJEy5Gf6nKKVIGYagobSRaXpmdESyGgqSgVmElpG6GnVpcL6NoHsrjj0/ykMvaeHoe0I&#10;GoHaYDSXx6KtLBUd5cloK01Ac1kU6suCUVdN47OKCv0AC7qPCkff8ZHoOykMA6eFY/DHURg9KwZj&#10;Z/M5fp2C+Qtz4bqmCO6bCjF/B73c+9Ixe38SPeJYOJ9NheelbLiV4+eZTMw8loHphzMwxe9M3JGC&#10;0ZvS0H9tOtovTkPL71PQci69658kYt/3aVC+E2qyJtf/OBhdF0bC9lAOPJ/Qy26kwRhSjhnBAQ2F&#10;FLlGJ6bkjdJoLIximLT2MiQ0yJgUvARgREPvZsTKyrIziQLZnigGXviZvGYz6qLf8W8DLyxn5ckw&#10;Cc1YF1qq7NGmfTQWJpZl4T4CsgAt/K5icrTM2GOmDWSgNKomeFAdB0T/X5T9hox1v2jE9BoA2a9G&#10;W/Ybxf2y8Lt/RwJbTtBwCnppIAPX1atGXvg5AUZTjQI7L8VF0NPokov9yEF4cU0p+DUjEAi7nSD/&#10;XBqmrk5C95lhaD0iBC2VbE9F0WirSED72hQ0HhGOpu+HoO+SaNif5m82lcDfWgTfKPvRHOvPmgaf&#10;LYZlzzbrILTYo2DTCBqh27+Q1VkOi6+XUEA48H9Ywj6cjt0E3N0rg9GwLgx7jwpC6zlRGHs4G/Pb&#10;C+DvKwfGSuEbZJ/fWwbncyXovjABu74fjB0nE3R+YkH/9dQdryXAv4nPso3Ox2u1mL+2CG3fi8am&#10;9fwOwbn/siBYX42Dt5n32r4S+HQN+i/KQN0BoewrUWgpi0T70ZGYu5Yw/W4hfE2aQtP+TRpxYV2a&#10;cg3UU2DUJVA3gXr+9+ElULeB+jdthKATgJ2vRt4kOq+ZluKr2r1GAxWUa7Lq8n1NtwlkFHNjgsYV&#10;fDyuJd9FmGrIxvDmErS/vQzv31nufvuu8j0fPVRx4TMX5WUvqOGlY+lYOv5njvqH04vrHyy9Yu/9&#10;xe31j+X65z8tgauOim+EntJcovF25Wn4lGhqgp16UisetMpDUwix7MCxhJYIWOn5umYTgVEqyXoC&#10;yBtFaPh9OLZ/JwTbDwvDrkNDsftwGu5vBaPzp9EYvzQN9jvy4X2qGP5X6SF+QCW4hVJHaaG08f12&#10;rVKqgb95NRXjAQSXA+B/cSWcd1Zg7q/56P5+FDq/GY5OLQFdEYW22hh01cajf3UK+g5OIiTxvWNj&#10;0P+zLIxdTkVyXwUcby6DZ3stPM3FVOqZxkPSCoFAUjAaTRk7KrTASIIMGBWhgRcpRHplxgApoHJh&#10;5In/d1KpKdEflCBOgXma79+XT48zCb3XR2DPTwkC3yKUHExoWxmN9qpYdFamoqUoAZ3lSehZkYru&#10;tUnoOJifHRmGjhND0fejCEz/ORG2q9Nh/UcSHBvT4X2G3remvN5heSkRoLIWbyKIaWRkJ4FzN+tt&#10;Twb8e/mqgMx6vr+XxmAPv7+7Ev4dNBxbqyi18H5eC/t7KwiJB8Dz4mHwP/EN+G48CpPnVaHj+FR6&#10;2ZHYutaCXcdZMPT7eHrKWfApZqJL00cxJp5HsKCYJ7PKiGW3mGTNbL/A96XkzWcyMAYGAwbCJPGz&#10;s/zsBAxCo4yAFL+m3QwsEnjMCIzOwfpwsqzNOfkdt0YotAKHEO2T4TceMsFEwdHGEC3AC3+nJcia&#10;jloEzkUj9e/Jv2fc/n8WXvProhGXACwFDKREhjEwpcRy4DPbCW3zcxGwa6WWltT25sG/swCu5/Mw&#10;enUimk6LwHbtF7aC0EJQbyqJxb7lEej4Rhx6f5GM8WvS4Xguh7BDaWE7HGI/nkzj9VPYj1lvbKda&#10;cWVjGdsILfOsQwUvCwSN4dUITA/he0ce7M9mofeiWDQcF4y9y+h8HGRB749iYb2RUPQu+2VLDcx2&#10;HoNV/LsMrveKMHx9OnaeHIwv+N3NB4Vg65EWtJ5rwczGaOBttsm3K2G9PR+9ZyWi8ZAIfFljwY5v&#10;WDB4UTisLyXAq8DxNvb3D1ei748p2L2G/aYqGo1VIdh3jAXThCl8WQKfcs8oL4ygWRCyWL9sI1/J&#10;Yn1/DU6/JuZz02YC3wvAS2AKUa+qm8Wpw0B8FPXAvEb2Ikzsl9sZbpJ8zglc2KbNb8f4+UAc3D1Z&#10;sNfnwbp5GdpfX4vXby0Zff2W0lffvafszFdvrFgCl6Vj6fhfcbQ8UV609+GCP+99oOjL+keLfBOf&#10;5geWYQ4kwzNKBWHmdQkuZslpHJUcPbPZVCrEVHrRNKwzSi+v5asJMHuq7M6B7eVsbP+tBZ+dEoi9&#10;2PvDELT9LgY9VyVi8oEceN+hkvqShpWKGQ00sm1U0koJrlgZiXKc9BQDrTS8myvher0c1o1FmLwi&#10;E4NnxmL0W4noXxODodpY9JdHo7kkBPXlVLD0Dnu/FY/h0zMwdUEprFeugPeOw4Gnvgm8fCTw/noa&#10;fI3iUOm258GnLfsVEElvSZvdyXOTMnNJIS0orUCm1MD0kBmalsHRaAAVppMKTwGsLhNfEU9vkEpV&#10;K3Y+LMbEDalo+3EkGg4ORssKQlZFDJmM3nFxMJpLQ9BYakHbynD0HZ2M0VNzMPPLfMz+sQDz15Ri&#10;/s5ieOjFet8qgvvjHAJXDtwNWfDy3N6efDiH+f+xbHgmsuGil+dRps4JrfYIjPpgMAO+PgJHXy69&#10;Y5ZzP73jnjL4umlw+ujZ9hAGW1ku21ku734LePKb8F97GGbOqsbwMQXoXZNpkgPuovFo/k4whi6N&#10;gfMleuNNAltdK4ZtgmBLha3pG8GL28Sw0AudDzGiPZYcgloBjQyBMQoBeFGA7f406gRHef9a2hxY&#10;es1XwaKMgaaY5hWTRBDh75UjRNNQXsKLxEy5aOplUlM0qi+BZGDk5St4CXjf/zm8yFP/j+Rfjd7/&#10;sCxAy+LWEoI3AyoU7fGjvX7cC9lzlQtEK7LsdBS0tYNZVktwwa4ywmUppq/ORdcPYtF0SAL21SSi&#10;pTIF/cuz0L4mHvWHEyp+FmO2AfC/QkDdWQhfK9vCAM+haSAlU1PsmjZmVbK9yRg4+L59io6HRrN4&#10;X3JQTPD6GNtwJ+v4y0pM3p6Bpp8Go+5QwjfhpeUbQRi7gH3/6WXAthXwtdeyXS03wd32j7MwdA/v&#10;71ch2EVg2bkyDDtqw7CXANx1RjBst/N+nmNff7QE/X+Kx/ajLKhbG0Y4icLOb1owclkC3GzrvqZl&#10;8Dfy3G9Vouc30di9ivBTG42G5UGopx6Zvof6ZSfhpV9B5OyPCwASAFRBSqDOAtM9C/XLsv9v6mZB&#10;TI6mxTawACyL8GKmIPn3YpJB6QGTx4gCWzS8jkD8lxYuGMAZ5297CX9d2fA1V2H2yxrsebQSb9xY&#10;1PnmPwpvfvuW0oOwwRK8oHaXjqVj6fhfcex9YnlM3cP5p+5+uOi9xpdKvdYvaQB3UFHsowIcUJxB&#10;Io1HLDup4EUJ6NJo6DP4/0Roo8c5ZWDVkkglP6tLh/PdNDT9LRhbfxWM7T/XvDY9vae04oHQsKcW&#10;fo18dNDQD9A7HMyEmxDhHUmCXysqBnjtDhrpPflwfVCI2UdyMXxFMtrPikbLtyPReqA2hEvCcEka&#10;pkqyMV2eiYFlCeg9LAZ9p0Rj5txMOC6vAO5ZD/9jxxJcvkOFezx8jx0G92Nr4XiyGrYXc+H9IodK&#10;hs84xOspWHkykc8UUFjKZKoAXi0Bl4E2S3xNPhBCGpWZjKSMo6Y87DZ+XzEgUzHwD6TBty0TnieL&#10;0HRGKPasI7iUxqOtMAkdhSloLI5EU20w2g4KRvc3KKeGYOT8FNj+VgzvPZXw/5PG4COCxfa1QBNB&#10;o4PwNsD7HE+hQYuDYzIK8zREWtE1S6M/Q0U6w9fpGS1hjqERiuZ3KaNUoqM0NMoroxwuo7l8Lxdm&#10;FckEYbGf521dBXxxMI3KYfDfug6eP67E9CklGFmdHdh+oTYHjcsisOsA1t/PaDgeJCTtJFQOEc4m&#10;k2ggokzZCOhkeBW4PU+Zswdh1iEJpoTBag81IGOWV7M8TZp8/q1RAAWpmlwrWk66kPxOI11md2TV&#10;hQEXgqSWEtPQmKklTUFNUMZprEwOGn6fv8UMn5v3s7h/VCAuR9dZ+K0MEevt35N/hZV/K/+t0ftK&#10;ZDD/A/k38KKlu8q6qylGu5UyT7FFmg01NQKlkSglONPOytCy43rCyBs0gn8rQM9pqWg5MAENxWlo&#10;L85Dd00h2lZloukbCeg6JwGT/8gOgMuWKtZrtllJ5FWywWmWBY27m/ej/bWUjwRKzjedxusks90q&#10;/w0/J/xppQyG2H/3sY28WY2evyRjB8Fi76og7FsVjPbvhWD6OvbPdwgtrcvg6C6Ht5vXbCjB7Mu8&#10;j8sIutqw9UACT1UYWiqi0FwdjIkfUl/cXgL/I8WYuT4VTT8Ox9aDgrBnZQR2rovC7hPDMX4NAf09&#10;gkvTOvh318LzSgm6fhluVgq2LYtB01r2ox+xjT1KoNtXTj2RwvqkQ6GRE426sY4FMIE6+are/i28&#10;LMLO4v+NLLRHtQ+NtLg1SkinRe3anIftUI6Lcv4E8hixbVpjCeBsu1b+zXpUPiFPfwzQnQ333nxM&#10;flSOPY/k49Xrs7vevLHomjduzClbULVLx9KxdPyvPvB8dfieJ0pO2fNkwbvNL+R45j/MgeOjDPg1&#10;/TBYTOOQS+OeDm0U6JtWUFocOzUNKj02JbBT0jJffxT8bYlwbU/FyAsxGHk0EZNPZGBOO9RuKYar&#10;hUZ6gJ7huJbg8vea16ci9UxQRjRMTsNI5YlPszD/dAqGboxHx3kRaDw+DPXrwtBcG4/W0mT05GWj&#10;JyMHI8UFsB5cBtcPKuD7YwU8VxKK/l4K3LoMvttWwXvTgXBfvQ5zFy1D/zm5aD0zEfvOisLeC4Iw&#10;8WQsnNsIYZ150O7WGCe8UCFqo0UbFaGdBtOhvUlsmttWoGoMlRsVFp9XRkG7RbsJLvqe4ghUHuhJ&#10;gfvTdNjupOE/Ptjs2NtbTBAozsVAeQ7aVyai/dgo9P88CtZr0mAlEDhfzIL3gwL4NvO+tSqkkzKg&#10;NO0Z8IymEgqVpZTXp4J18L7mZyyEF4ICDZ7VHk2JgW0+sFmfUwBAz9o/znsZT6BhJ2SMC2JodCbT&#10;zbJnvwxUu7xrXvPpEtiuLcXoL7Mx8q10dK+OR09JMkZKc9FHKNxdGYpt9J73/diC8fto9HbQeAgu&#10;WXeKfRG0KG+JKTPC3pyBliBMO0Mw4wqlhGFGe2gRYNwyCMZbphhIjAoYA0GHYlgUz6IpJn7m1zQe&#10;DYcCeRUf4yLAKFZGwbz+cX4+SmAZjaIQpscomkJQ++PvBFSaznMQLJ2sH9WRW7BEY2SmCLX8WXlX&#10;KIsjaSbWRmBEAxZY9v0fy/6ls8b48b3/TBYARhIwpLwHPr99TgATqDerLZx1Sbhz8nO2Ne8wy6Uh&#10;Bf538kwOl/4f0+CvS0UD231TXg462eZ7VxWi+YhEdJydgNn7CuB9i21mSyl89Xnw9bCexhXczPJj&#10;GzWrufj8Bl5UrlrFROfDM0eA0X5YfH7lX/GaTR3ZBzcXw/1gOdp+Goe6AwgtK8MwcGQUZs6nA/MI&#10;63+bpoqq4Rsuh09L/7/MhvXxGMxel4hh9q/ugxLQXc4+WpyEpgqCyU/Yp+9ajfnbCzFyMZ2MXyZg&#10;37Ex5PNQbFoTjD3fj8X0bTzn50cCLYcDO1fC/0I5es6JwS7CS8fyKHQcFo7eX8XC9Tz7SAvhZSyR&#10;5cu+yjowqQ7214VeBakSQcjXPw9IAGS/GnExm6ayDExeK5UD2zUEkCwrE+tkwCUAL6Z9mjasUegI&#10;tlmtykyCu59tsIsO195K9L2ag8/vTMbL1yR3vXVD2tXvXp9buqBil46lY+n4/9exc6clrP7p3FPq&#10;/5n9Tt0zudP1j2R6bJ/TQ29cSaNFb32CRk/LExVkqLlyGhgXjalrkt6xhu6VVGuExrI7Ha49qfDt&#10;IBTslpdfQ6VKgzySS+PK92fjaZSi4KAH4xUQTebD30dIaiDgvJkF67305P5A4/9Den5HB2H3Mnpy&#10;5VSMZZnoKsxDT34+Ogvy0L+yCOMnlGH2nBJYLyPI/D3f5IDx3FgO14YK2H5bholTqfCPiMeetSHY&#10;tNKCzw604POTLOi6IQjWDxJ4b4Xw9GbAPaZkbFRkNHY2Gku7MzCSoCkQBz1l10ysWU1g9lLR3j5S&#10;dsZAyrgqWDAe6EqB7b0kTN2Yhq6T49CxKhG95ekYqszC4JoM9J+Yij4agZm7MgJxK/sIhR2aJmM5&#10;jfD5x2l8xgg0o7GYGw6GbSQUDm1uN2YxKxwUIKvgVafZF4fK3JYIr41e6DwhZY4wqGWbvD+TNItg&#10;iKlEaMUKFEA4SiPSlwlPHY3bp6mYf4TG5uI4NJzMclllwa4SC+qKgtBVyverstFREW+Mx95j6P3+&#10;IQhzT7Ge6jTykgKlc1dGXAeNMZR/hUpeoKCU6PMqN3cwJRRWZ3gAXkzWWBoDlp+BFDMFF0GjrkRw&#10;MgYBT1dTKmZkyxoIljSjBqwDp0Zf+D70bBohUDK0IT6jVuKM0eBqU0Kz8kS7MYeaXbQFU8o/pBEN&#10;E1dDY2eG/nVdk4BOf/OaAhYTLCxwkYH7CjgMdPA8kv3v8dxfwct/R75+HoKPyROkdkMY9rD+nJT5&#10;+XAzWqW9tkAwRhcN85e5mN+YReCOQ9P6WOxju28tyUV7aT66anLQcWgKBs5KwvTtGfC9W2Rimswe&#10;Y70aZROcBBJOmmBowqSZcluQwM7V6ey/qTTGbC8COgEMy9Xfng7324UYvSITDceHm+mirtWhmPou&#10;jfNVOcBrvEYzrzVOiBgtgrsuE+P/DMXs/ezHd5Rg5tdFaFWbL83C+PJStNYmYujHBJ4HDsfkTYUY&#10;/EsCHYl8DPwsC9uPCMem9SFo/HkabI+uJRR9g33xaGD7auDZKvSex/a3WvASip5vRmHiwiz436jh&#10;c+ra2tyVMMHnMfDJslYw9mK5L8Y5Gfk3Iy//Ai6qD/5e5zFB4ZoeVztQW12AFyUqVDyWQ4sVFAvH&#10;stWSaPtQFDyD7FcjJXTKqHt2lKDvzVJ8cWcGXr42qfPFa5Ouee36+CVwWTqWjv+njra3SyPqn8k/&#10;ce9D6TdufyDrzeanqqemPlgO+94qeLqKzdJN94jyQqgjUzFIsStAUp2fxsCh5bTKKDuYAW9XJnya&#10;Q9fGcdpUUFk3FehL73iGimWOhsROI+sZyqG3SWX4fj5GbolD66+CUHccDefBQWhYHY2W2mR0VKej&#10;b1kOemvyqNCy0bQqDbsPTsDO4yOw68chaPl9NIavyYL9phL4rquE/68r4DijEuOH56FvOb3Xsijs&#10;KQvF7lXh2HlCENoutWD6NRrBFir/wWwTC6AYBOUg0UoYu4sGkIZTuUhchAXtTaRU/34p+Ql6fVRy&#10;JnBXxtVBI27lM/fQm/04E3O3ZZvg5PoVYWik99m6MgZj38vC7GWFcGn33S00AoQW93Ay3OM0NlYC&#10;BUHEMx9PJaoU+soEy/NTUQYMPL1xQoJSkPuVvGyGAEEo8WjvHkKXth8w0y40ylDsyASfazzZxMJ4&#10;lECsu8AE8Po+ycLcs4kYuSECbWezfL9FYCHMNa5Z2Cl4WRRaKyMp4WhaGYTG4y0YuCAOk/cRkLTi&#10;qIuQpX1rlLTObDRJI8L6087dvhmClIK8+QwuZwwcrijMOyJpmAmDSn1PDzeQul9lF4AVTdNJNDwv&#10;IyQjYuJAFKg7ZYGDxkKJ7LRUWiNKGElgu4oD+llWbQnwttF49GTC3892Ncz7mtK0nnbuJvgJQA28&#10;CAxoxNnmzCopniuw/D0wLWDgheUdAJLAFE8AUv7VEO4HERo/vf8/BC+Shd8JXnQtibmHOaWNj4ad&#10;z6/EdBqJwgiBbJdWiuWi/6Ik1B9DgKhNQntZCTrLCtBUmYz29QkYODMBzrvp6b/H+qgnHHQTfAdy&#10;CHIsD7ZT9UVt5Kjn9hMitbRfbVXTR7qO9p3ysr40cqopEP8cy1YAWJ8O+zOZaDsnCjvXB2GXVr+x&#10;fUz/nOV+J8//Ia8l2NaGloNZGPksAt1P8vMHkuG/uxpzv6lA5wEZ6CjNxuTqGvQfUoCZXxB27lrP&#10;PlGBwSuT4byhEhMXlZp+u/moEHT+Jpt9Yh2h5TD2xUPZN1bB+0QFes5NMPDSsiwYA8dHY34Dr/vu&#10;8kAwP8tJ8CLwCMDLwrTR/rL+V9n/PsvEpEPY/5nql+Wz0PYMDPG8AXAh1E0HRNOVbi1tJ9woMZ32&#10;JfMPs0/11MBTvwIjdER2P5GNd27Jmnvlb2nNrxpwSVsCl6Vj6fjfcex5NCFxx4P56/c+UvHA3kcq&#10;J4feqoVjK5VHezk9eIKJ5tXH5JVo+JadXEsv6eHO0muemgzGnNJkK034bAY8EzTs2nhtnIZC28NT&#10;cVidVHr2MNink+EbKoB/dykcLxSg969x2HsiDes6GtYVFtTT86pfrrwwYWg7NAp930pG/w8y0PfL&#10;HPT9IQ9dl2ei42oa5JsyMXtrMVzXV8D5l3JM/LAYY4cWYbSqCENFueguSkdTSQx2VxFgvhGM3svp&#10;8b5Kha2NDkcy6VXRW9UUkYOeuzIGa8qI4rZpWkTDxIHpCW1S6NNuuVp9RWXmtGnIn0aYACID4t9K&#10;CHusFPt+EIK9h4agTkHEp9DYXlsFvLAM/r2VfN48aANC23wkJczEhNh5HrO/jdLDy1umsTU7EZtp&#10;qmga5jgqzsCKJu2R5BnhOYdj4BkVLBK4pmiwFBAqiKEh8gylw9dfBH8TjcemZfC+VAb7jZnoPz8K&#10;7aeEo/nQMDQtCyGoRKCjhuCyQkkDLWhdG4quo8PQfVo4hi/lNZ4shf9LeruthC4CqAKTNUXlm0ki&#10;OKXC18fP+ysIqNUEi3L4R2lcpgvZJlim1jgoa6tAwklD4dFoHb1YgZ/AQUuSF5clm9gDloOJJdLo&#10;l/Jo6PvWGJYD62kig+2Ohq4lDXO7U9D3TgSG36Hx35oKbyOftTuD9UKw0fQeDY/qRfWoDQ8lOq+Z&#10;IjEGajEuQtDwr+CyH2AMfMg4/htjR9DZHzvB9/bLIqz8W1n8nM+ma5nlt4QyLQlXXIqTfUUwB/YR&#10;X0cK/B9lY/aubDSeHoddK7QpIdtudQXaa7JQtzoYHaeGwXoLgfGDFKCZ0NCfwOdW4DkNKoFEO07b&#10;eY15jSrY2TdZlppy87EOTIJAPrPZJdv0T7bnOS3J1mgpr/1JOiZvTsS+7xJclPhwjRLhhWH2Ypb9&#10;C+wne4vg7c+gIU/EVDvB5UMLBl/mMzxHsLhvBabOKUXXwRloLVWCyDw4TlkFx69r4Ph7FdwPElru&#10;yoGTrzMEmO0/iMLHxxCcz0uA9Qm20V0KIj8Yvi9XYv6BQnT9Mh571rA9Lg/CyCmE8xvpZHy0zCS5&#10;842wnrWQQEAseFF9fK0u/rXOvvb+v4CLRL8LnEN1C41+zbMvy4kxwMLymuZnmk4ivPi1/cAEAXOM&#10;zk57KeZ3VGLwrWps2Vjk/+C27B2v/S3p9leuS/3lm39PKF5Qo0vH0rF0/O86dj1UsXbvAxUbdz9Q&#10;NjH06gpYv6ykQaRR7KIhG6LxotK0j9GI0MA6nVGwesIwRkU5ReNhtWl6QzEbNHYTVNDjVBBaHULF&#10;MS94UaIyKw3TID263cVwPJ+ProuisfPbFuw+nLLegl1HUJEeG4y6U4PReV4MJq7IwvxthXA+Wgn3&#10;P5fD/+Y6+F9ZDTy5it7hMtj+UobRM/LQfHASWqrS0VWUhe6ybPQs02hNLHYfHIa93+U93pIA+/s0&#10;AFrBM5JismVqisHB+57n/dllcGlQJcYrNnkwFuCFRsc1RtDQKg17KFyEMO0PpREcBVr63ihFzyVx&#10;2HmKBZuPpoL/fTrwzApg23KCSylcc9k06DFwaFRBy4zp6bmpgDWSZXallpGh0Q8sNRa4xMCn0Q3t&#10;Qj1J73WSAKHRFq0A43f8tkg4qXS1gsVBT9ExRO+7Mx1+3gs+qoT3kXJMX5yF8VNT0Xt4HLqXJ5A1&#10;MtFTnIyekjh0VkShVYbqsBB0nBSKnl9GY/YmbfBIo7JZAdZ81aqlce2HkwDHcAJcvWnwtefDv6fG&#10;7NGELSvg3lRltpxQHh0M8Ptjmp6INXkxnCwr48FOEVAEEDQWiwbeQAzBV8bdzed3ERptLA/tpaQd&#10;jrXnDUZy2eaKMfF5JhqeisKmf7Bt3MiyfSICjs9T2SZzeE1+T7tMz8SxLFiXhBczfcS6NFBkDYx+&#10;GCghwJjl21+DjP3wwnowozG833+dZvjq+/85vATg6OuQs2gslaHVZNad4DkI8x5tfkoYxgDbYmMu&#10;PK/mYuK6HDSelIQ9tQlorc1Hc20u9q3j3ycpAWEEPG+wz7TQGRig0zDOdkIQ8rMf+cwGi1r9p/YQ&#10;S2iJNbFJypcTABiWuwEYAjqvb6fz4RYUDuYAe3LgeCoF/X+IZJ/TiqEgNB0ajoGfJcN+F6HlI8Jr&#10;J52M8TQ4J2Iw2R6EoU0WjLwbBcdrhfDeX0N4KUDT2ljUFUehZ00WXD9eDuvvSzB5bRrsT+bD9lIB&#10;fG/VwP54JeouiMIXP7Rgx7kWDG8kkG+u5vOvhueTGszcyb76ozAz8tK83IKBkwhI/yA8fUL479A+&#10;SnIkAiNpiyNnKt/FugiUdaC+VH/731c5UAKf629+R22MbQHsb1DsmnEaWK6zApgwOMfYXjRdSTD0&#10;jxHY6bi5O4ow/kUBOl4rws4nqvHyTQWbHr4q+6wHN+QmbzzHEragOpeOpWPp+N997H6kfN3uh8rv&#10;37uxfGDzxgzH1KfaViCPioTQYaaEcqgEU2n0ow20TDmDKCGYsWk0Ix5uDZETXnyjVCJjil8IgtUR&#10;hAm7YkoIBaP0muuzMf1KMho3WLBVmV7PtKD9vDgMX56LqVvo5TxWSsVeAd971fBpZ2wlm/u0Fvhw&#10;Lb1CKr1bqjD721x0HBdjtiHYvToae5bTe62IxO5VkWg4Ohatp8Wh/4IMTFAR2l4htOwibPTzOQhg&#10;CtrzOamw6KkqMNasWCFcKIbCqwA+QkQg3iWKzxK6MAdOBWiG5DWtoRiMLKC9gJBSgtFHkrD9dxZ8&#10;+CMLev+RCHzOe+2uNkucXfPJPC/LREPSC6M5MHlOqIjl6fF9M5plhq0jYXZG1rQWxUmAss9EmukG&#10;rVJRqn6vg5/TyJuYF23e10Oo3ELIeSmJXm4cBs+ORPe3wjG4NhUDVSkYLMrAaEk2+ktS0F5O7355&#10;KDqODkPfT+IwcWU2rPcTPt4lDG5dDX/DSvjbqwgkhBFNGymJYSuN0HZC2oeFcD+vHa4zMfSPJPRc&#10;F4Ox+xPheJMQsYvloCX3o/x7VhlHWUZ8PjPdRuOp0beAISEkLIzAyLCrbZhVNypXfs/J51egMUaK&#10;4GqiR/5CHN68xIIXf2nBe7+wYO9FFsw8Q8O/ozQwfTKcS8hLNqNlCtpdhBdNoQheNPKgKaNAjpAA&#10;yOwHEt5PAFwW4IViphIWPPOvA8x/DC+L5wycf/F7X1+ubc6tIHet0pvgdxR83J0N384i2J7MRu+f&#10;UrD36BjUV8ehoSIZO2vjUHdUJPp+z7b3DMt0D8tjKIL9js9B6DbTb4QVj43QxlfFkrnmElnWfE9G&#10;XtddABc/+6dEGbPdJjaKdd1HOP28DPY7ctDzUwL+gQRDQkPrcRGwbVAuJgKsdiPX3kozKWYk0DkY&#10;hvkWtsVdmfB/XA3/wysxcW4+Wg+Kwb6yUAweSnA9rxZzF+ei95pQzLyQDP82nmN3DdwflaN3I+Hs&#10;Cjoo7O/dj4TB9Tnb1r4aeD+vwtRtqWj4QQj2rLKgaVkQek8moN7E9vRpDXxdfB1NMPAiwFAZm2kj&#10;1R3rV+1oMWmdJACrX9XZ12HU7IXFvqR+ttgONDImeNEqIvOcI/GsH/br8XJedyXsTYS0ncvQ+e4K&#10;vHZbMe67InfTnZdm/PyGvxYnLKjLpWPpWDr+Tzrq7i9Z/cnd2Rd9fm/2453PV7bNfMiOTG/J30xv&#10;qLeERpMQYM+EwxWPMSqSKRqLeTsNrj0Bbpu8b4KMAnsVy2ALwowrGDOeEMwRENyj9Gra0zD/RTL6&#10;nghHyy2hGLqTHuTjWfC9UWEy9qKBHr5JXEdYovdldkLesQL+N3gft5dj9JwMdFLhN60JQ/2qUOxY&#10;E4Id68Ox85uhqD89HB2/SzRJtOxPVMJLxePbTU+yOwe+kSz4p+i1UnHBDLHTyE3LiFLZ0wsLLAem&#10;cVAemKlIflfTOFL8QXDSyGnERJ6vlid7B6nYe3jPzfmwfpyJ9gfCsP06C3qeiYa3kV7raC5/R+9t&#10;lh6vvHoqYIwRXkZ4bmOINPoihRrwBgNGNqCgffy+e4pgNRlE4xQCuz3EAKCVBkkw450gIA3Ri1Ym&#10;3C/owT+VjsmrY9B6qgWNBwWja2UiBqsy0VeUhq6sBDJIPHpr4tFxMI3iiayzX6XD9vdS+J5fBXx8&#10;ELBzPcv8QKBZy7ZZzjvK4f48D3Nv87wvpWPiwVSM3ZiIiUuS0PfrGDT/IBQNpwah47xwDF3DsniO&#10;ELGThpbloeDhxcDHxaBcrSBy06gbY06DY7IYG2MfzOcjbFACS1g18pRKw1EMR0MRWp8Mw6t/sOBZ&#10;Xuu1E4KwmXA4dBON+fu18DWyTbAtYpIgYE0w5WTilhbiXlyauqFBWyxXs8rIlPPXQONfAEbtIPCb&#10;r08vLBrC/eCyKF8Dl38fXvgd3pM2bjQrp5S3RtCqAOSuPPi2lmHugVy0n5uI3QdFYG95GBorNX0S&#10;jY5T4zFzO8vzc7b9vhSWVTTLje1Gq6zUlmhwtczaORcBLZvXnmTKjq2pDhlstWstU/cTDMF2Axpn&#10;zKWxbggu7cvhea0CE5floOk4wv7qIOxeQaj4LtvenSzTz5fD31PEaxJE55RAj/U4xM/6CCSt7Puf&#10;r4Dj3hr0n5mGpgPZ5moiMHR4CpznV2L2mnx03xyMyTdZRy3sy91l8DYVYObzbPS9GIWOp4Mw9jb7&#10;lZIsas+xL8thvTsdTT8Mw64VQWisDUbfyQTRW/ncBBu/AHWMbX0qEHAdgBcBh+pOdcPyVT3ps4VR&#10;la/Xi5k2XKhLs8u3nAfWgZIeKmeQmdpk/3NodHU8gdcpgaevBvPNqzC5bTUGP1mLhldW4vG/F+Ku&#10;y7M23X159s83LoHL0rF0/J99vHdTRswnt+SWfnpb3l87X6htGny1GvMfrIJ3ZzU8NNiewVQCTDLs&#10;1ghYCSsaunYpRmJO3mA47FT8DmeoMboOD706t2ITqIQm4+AfpIFrT4VrbxpsWzPh2U5ltjMHSlXu&#10;a8mCt1vLfANDtxhT4CAV3UclmLwrF13nJaPxiBDUVQWhuSqUBpkQQyXcelYURq/h/TxGcHiL8LNp&#10;mdmzxadcET0FBA7t+koPVaMpMjJmWoGGU5BllBgNrQzDokHi/wM7TNPozBNY9s+5Cx6i4VEgobKa&#10;9tNwt9PQb01F/1vhGNvE8/fIUFCchBf+XquHvGM8/0gEvOM8l9Ls08i4eQ8S3Qtk2Gl0fLovGV8a&#10;QbMMmJDldEZi3hoJO71nr1bdtNFz3ZJHaMjD7C2pGPpNLNqOD8e+VSFoKKeRKCcYVqRhuDoTA9Vp&#10;6F4Rg65vxGD0F5lwXV0L773rgBcPI7hQthFedhzA19VwfVwBx1tlmHoiC103RGH3hRZsO8+CnT+3&#10;YC/BoePkcLQfG43GAyLRsDYCDYcFo+F7FkxuSMD8K6yvvTS4w6zbCe2jI48/mNBH4XNoiwUZH8GE&#10;nt9r4I2fmZESfqbdlTVtJCM7lg9naz5G34hD/c2R+PCnoXjryCB8cqwFrX+Igf1xGsXN9OzbaIzH&#10;aVBnlMtE7cvC9sZyU8I71tcivJigXXnc0/S8Wa+BWBgav4VRF7PqyACHDH8IFPCq+jE7YBsIWvyO&#10;XiUBKAkI60zQY4TPYWQBcDQqoM81jcbrmWkPgWcX73nLMljvL0XbWfHYqU06q0LQsToGncfEYfz3&#10;uXBqGq9xBZ+vkL+lYdUeWtPsO1OBgG4T00NRzI+gz0tgFCSZVTW8Z5PCXqM0iuNiPWjK16ecPztW&#10;wXF/BdrOiMGeAyxoWhmCxgODMHQW2/YzhJfG5XCO5hGIdM0Y1iXPM8LzqN11lsP50TIM3liCfafE&#10;o25FBNqrIjB4aCKs5xXCelOhSZlg/5xg3ZvP/kuw1M7R/QVwtWRibjudlF0KnGc7aSuEj3U4vzEP&#10;rT8Kp2/CMlgRjO7vx8F5RxGhnPCj3eqVgl/TpeqLeibWnwFgU4d8VgE/69Vv8gapLFTmgbIxYvpw&#10;BMtDq99izeo5jeRo5NM/RceE/dEzFQ/PRC5c/Svgbj0EE18egG2PVfnfuavS/fDV+XN3Xpr12T2X&#10;Z5750I0pcQvqcelYOpaO/9OPz24uyfvopsKLvrijqGnHnaUYebkGrq01sNdlwdFBY0rA8E6nUNmn&#10;0vAqp0QS7FQ2szRYc44wzGhqhobJTeXq0XSMVsdotYMS1Q3xd4qlGaLBGszg/zPhH02Ge4QeuDaP&#10;E+iMUgHuycXUY8louCAMW48Nws6VFuypoed/YBSGT07FyPmpmLg1CY7XeY6d9Nbaq+ixVhNa8s28&#10;NaZ5XmsioYCKn2AlQAANnAEGKUMqQOOhawjZSg/NeK4CiQC4wK7VPzQC/K5J/qWlygqq1UorZbod&#10;TTMgY+uIhb0rFu7BBIIKDbGmUGRo6DErxbkyy5oRCSpeAy403B4aXLM81xhRXlejFHxPilcZPhXX&#10;4J/n+ScJdt0Eub0lwDulcG7MxeSfEtD5/YDxaawkyJUnoKsiCS3FBIz8CPSuSMH48fmY+GkWpi4m&#10;7GxcCbx8KPDBUQSXw+H/YC3s7y/D/FvVmHymAN23xKHl0jDU/Y5lfJYF239MOPlpDLrPTEXPqUno&#10;ODIRjStj0FCUgOaCZLTUJKLh8FC0nxmGgdtYPp+xrPuVy0f5gIKgjK4m1ofPpaWpStympctmVcdC&#10;7hWTvZgSiPshwGhkbDgD3h4ak625mHuxEJ0XZ2DnSdH48htB2HyaBb1XJ8P6slbfEFBH6KHPZLFe&#10;CM+EPgWHO/mqqajAyEkAYBZHuZTjQ2Wr982UDu9NEphmkOFfgBfdE8UAjQyiuX/BLV95Xr23+D0D&#10;C/w78L2AmBEb873AFJmbonLwKmC2i5CwdQVmCRHd5yZj96FB2E2I0LYRwzTejr+VwPvhKhp4QuVo&#10;BY2strdgf5lie5tgn2Nb8i5kww4YdYpGZfiqkS5Bl7lfrTbSqisae2g6rp1A9O46zFxRjX3fjEBd&#10;rQXda0Mw8O1wTF0axc9KCR3VsM/kwa5rEfR9ynA8wjJSWoSOIsy8WY7mizKw/eho1NdEYGBlIsaO&#10;Tsb4OSmYvTUTjjfz6TAQOobTeI/KE8XfzWWx/aezjxPceih97O+aOtteBvujZej6WZRJkLhzTTDa&#10;T4uB4w628895Lx3Z8Gi0UnVl6igALQF4WYBSSmDKlf3UPKtAUXWt/hOoL5MZWrF4hByNXgVG4dg2&#10;BGZjbDdDyXD2lGJy90oMfbYWzS+t8Tx1XcH2uy7Lep7gcssdl2Z/58YlcFk6lo7/9x0CmM9uLrzw&#10;01uKPvv0luLuxqfLfXNf1sC5iwammfDRnwHXaCYVhIReML02+7ySqkXBytd5Zaw1ydToRU3E0duJ&#10;omcemGc2Gx3SqAdS9tO71L5BJj9FLI0gv9+rzQJzMXxzAraeEYyPDqdRpbFuPzYOEz/LhPuyQvgf&#10;03A3vUpNMY3SqE1pV11NESm/hfKjECIcvI49bMGo0eOmoYGARVMKi0qQ0CVlr++YOAyCl6AlAC7B&#10;cJol41SAWhUzSy9O9z9JxajMr/y/AM2rHCRUuO4BKtexGN4Ln2Vaq2gIMVKqPH8gKyyNGs9vREZz&#10;kspUOXX0tzGoUrRxVN5U/Eoc2FoJ/xeVcDxTjPGrs9D3iwT0fDMabWvCzJTQQEWKGWkZXpmN7pUp&#10;aFkdi57jMzD5uxI4b6uB/zl68e8fRHBZC997K+F+fRkmHi9C152Z2HdNHLZcEISPz7Rg0+kWbP1R&#10;EPb8LAKtv0rHxAU1wB/Xw3fWGkwdU4rh1UUYK6vEWGENhsqL0LwmFnsIlG2X0zi/T8DqyWLdxhMS&#10;FMCtOCiCimBQxoTP5CdkmOXXfFXWUk3vCF6Uel2xGQpY9g4TCIfomTcQQj9eDdvdqzD620o0nZyI&#10;T48luJ4bjNEHaAB31JrRBM+URl4IejTaytdjVt0I/iQL0GGmDigaBTJLuQUwfD8Ar5TpAOAYr30B&#10;WL4Snk91x1dTVwZuBS0UwqYJkOUzmBUuBl4Chnbx+xp1cvAzu+BlmhDRx7a6ayWsj1Si94JU7D0m&#10;FDsIEc2HhWPkx2yrtxBQP1oDtBzIciCcTRAGCOAeBZEOxxPuI/k3759txgDYNJ9DIwmaAuVr4NnY&#10;ZjXtqYzRGnkhfHj3EISeOQDT5y9DvYJtKy3oITjNnkfYfIBQsbWIzkIZrHOZsM0QwNm2XWN8JgpG&#10;+XlbEWGyFI0ElS1rwtGyLAET67MxfUoGus4KwcjtdDY2sa0OFPN3CXBMaMqVfcoEFBNCBA/jdF60&#10;7QSdCv/uQrieIcCdE4MdB1mw7UAL2n8UBced+YH9vNry4R/h9/V8LEM9awAMJaor9jEz8sTrsLzN&#10;flvK86Pl+apTQY/KQ9dVIL7KiPek4GkzmjTCZxrMhq0hCzObK9D25kr/nhdWzmx7rObNWy/JPPXu&#10;i9NK791QnL6gBpeOpWPp+H/j8cH12Smf3VR2+Oe3Ff36i3sKP9r+YLHX/kU1vEpO10zpL4JnKIOK&#10;IcVAh88aZzaec2hFhIZ1taWAMvYSShz0gDWtpIyosEvJU+kq5oDKxT1Fb1xDuVRavkEquaZcOF5I&#10;R+dF0fjweAvePpjGlcq+95xUOG+kd/YUldwmKuVOKjx5qFbF3VABUoE7aDiUxMxBoxYwkAEPWGnG&#10;A0pfyo1KTCMBWqlBha/VMTKCghd58mbFBr05t7YRmNJ0gmCGsKOhaN6vjJpGGTTt4RDo0IianXuH&#10;FWQZS4UdByeNiIyXstRqObaMp0TKViM7ZjpjTBAURUAKN8G6mEig4UqHv51AtrsSvjcrMXdXIXrO&#10;T0b9CeGoP1BD9rHoKo3HYGkaugsS0FocjZ6DUjF+cjFmf1UL7zWHwvvAofC/ejDw3hp4XqnC9CN5&#10;GLw1FR1Xx6HuT+H4/GwLPvkF5SwLdv82Bp0Xp2P8+gpYb1wD5/WHwXfpkcDZ6+E8oRZTB2RhqioP&#10;80VVsOXVYiQvB83VYdh1mAWtF7Js32YddBewLLUXVhyNlhK0CfwCAGDy1whkZ/mZNZHPn8Ay1ios&#10;lTnLhMZG5YUp5QuiEWxfC2w5HHj2GPivOxLTv6nBzu+GYvMPLWi7JhxOJW3roMEd5/VY7mbUgbCk&#10;jfXMBpyaUtBUAl8Fjca4aW+hhWspCZmyRWOK9aUAbdaTfhMYzRAECHQDoGOgls+b6Hm1AAD/9ElE&#10;QVRi6s7ALZ93YZTMJxG8SIyBVbsQDIWbIHBdz05xmPIgdI2Uwd9YA8fzZRjZkIrdJwfjE22OeVgQ&#10;+n8SB9ctbNfvHwDsJWx2rYC/vwSuvmw4ulLh6E6CvZ/taZj3twgvBnb1N9s226O5f7ZtJVjz6Pm1&#10;VHsgFfiyiiC7AmOnVaNleRrqioPQcSSh6io+/zuEqtZc1k8+JmcSMUMIVz4hn4KElZRyOBqoy4X1&#10;sRK0nJ6C3bVRaK8kMB+YgaFvx6Dnt6GYeJhtViODY4Xsx/GYn2SbJ8gpFYFNeXhUTiwXk+F6mH21&#10;vgjuFyvR9Zs4bD6E8HJIEFrPiIb99jzCG/t1M1+H1R4W4IV9aDGeSPpCMKr2pREt0895nXnqFPV7&#10;P+tL5eHXFK2miehcCMbcilcjHPsHqLM6eI261fDsWI+u11f6djy7qn7vi6vu/ucNJcdt2FAdvqD6&#10;lo6lY+n4v+H4ZENB5Kb78k/95K68D3c+VuQbfisX81/kwbEtH66OXPiHs+EZpNc1SkChcbfR6Dum&#10;qdA1XSODPy+woOGhgjEjDFT4Wk4qr9FLJekeoVKmZ+nvVz6KLGBnLiYfjEXDuUF4+2gL3jo6CPW/&#10;TIT17nL4311JZbka6CyGdyydilHBuDRChA2zo/HXhdcJBPkJWHhd3ptZvSF4WRh5kZcqhaiVKmap&#10;raaOFuDFeODmvcD78qjdNBTyLDWfbmSaCp4Gwyy1FoDM0FDbCXH83rxgTbk4JDKiMurGgPL6E5oe&#10;S4R3NBlOeqVurXgYKIKvoQD4hAr+yTzMXZuD7jPjsftQC/asCMO+qii0liagrSQBPRUp6KiOQ/sh&#10;BJkfZMN10Qrg1m8ADx0P79NHwfr0akxtLMbI39PQ8fsI1P0kBDt/YMEWQsAnZ1jw5fnBaLya0LOx&#10;Cq4X6O2/egyB4UTg9mPhv/Aw2E6uxsS6HExUpBFYUjGdk4/Z3GIMl6SjdW0Ymk6woPcqGswPeb89&#10;NIATKawHTa/RaBLYtCzcqzbAZ9Woi3+WXv1cEg27lvsS2OwagYlmGav8aERHi+DtLIFvNw3LhwfC&#10;+ehB8N9KiLruUIxdWII9Z0eYeJzBh1i+O2kE1VYmCSG8HtTGWJemXmSsFIzJz9x8T23PRdGGiA6C&#10;lEtbFRBatPmkRgQW9wiS1652EhgFkyFUgKzgh68L8KI9mDTlJ/ETYgQui+1Lox7KfKtl925ey8nf&#10;65ra38ht5/NN5sHTznr9MB/WjWlo+12E2dR027EWNJ4WgsErsjD9WCns71Zh9vMiTG7NwPj2ZEzu&#10;isdsQyLmu/kchGOtXjLwYgAmYNwXR5pUFsoS7SaQ+cdZrgMEgXcqMPHnfPQekYfWqnTsKQ9B5ykh&#10;cN3Pe9qVQVDI5nNmYmo6AdMmNozlMqtpFj7XAEFmSxbsd5Wi64RUNJTEoLcmC821EWg+NggTV7L9&#10;vkV4bSRQDmazDJJZ7gQ23pvdEQKrlrKznEybnyK8aI+xxmL436pC71/isZ3Pvp19e99pwZi8kXDx&#10;HuG1MQ9+ZVdWoDP7pYlTU19m/9M+TWZ0jTCqkUwb25iT15l3aPsK9jV9ZqaQ+N0Jjaom0vlIgmNI&#10;U7xl8DTXYObzlRh57RB0/vNw3wf/WPnxU5dW/Pzx6ytTFlTd0rF0LB3/tx2PEmA+vDv/1LduKfzg&#10;zVsL53c/kY/2F7NhVWbezkpKDpx98VQaMhBUfBqR0J43Ch6kAdDSYDfBwShfeVXKhaFRDBoONxWN&#10;f5xKc4gKtSfHwMvcI/FoooF9j0byw9PC0H99Ptxv1dJzWwb0VcAzkm6mKnz09gw4UNmZoWV69Mop&#10;YlaAUNkFvFMCi5Q7RV7Z/mkjjahIZGz5W3l2xvMmvCxOEXgoWjmj1TFmNIbn0tSXPFz/FAFESa0m&#10;E2gQaQip+M1qEC1xNlNEKoNIeG0CJIELjammKrSSQisdRmg8hvLg66PS1kqNnVVwv14I1x3pGPpN&#10;NPpPjkPPEYloWRWL5up4NFcloq06Be3L09FzcBbGvlME128JLdesBe44FL47DsfsLQeg77py7PpT&#10;DHb/Nhh1v6R3fzoN5E9D0P+HeIz/LR3Dd2Zg8uliON/SyqODgc8OB146FP47DsL871dg8rul6F2V&#10;hP6KBIyWZWCklPdTnIHukiS0rYrGPhqdnt9FYepRPvvuQuNR+6Y0ysZy5nMa6DPwImEZaHpwIeur&#10;mxDjUJD3bBzrL5bQynP0pANNfJatxZh+pRBtd6Vg7yWJaPoz7/PqaszfvAzDf8tD44YQtN5qwcx7&#10;9KibY+EeYNsh/AoeNNphdlceJ6SMKH9HGA2pypwgQXA0oyCsZ5eWqGs6gUYeCuQ00BEw/otTPjK2&#10;+p3O+ZXwfQLM/ukjAw26dgBeAlsgsK55bu0qrazB2l5BiR2djmiCfBq8Q5lw78mC//1czDyUju4N&#10;iWg8NwzbCJObzmU9XRmEhjtDUPdwEOqetaDpFQLiJyGYqotl39Iu8LGBwNNFeDEAI4BS+9Yr75HP&#10;5dEo4ADLtTGXIFuI9h/GoGkl209tAurWBKHnFyyn59OAtkwCHEFwLov9NJMOB0F6gu1YI1Oqyz7W&#10;z2e5cF5fisGjCK0F0eisTEaD4PV7QZi5nVDwOeFFI6DDhG/+Xr81deGgHiBYmA1QWbYeLdueZt/W&#10;qOLnVRi5mfdyZmBX+q2E6p6rWU5vEW6acgy8KBhXmXA1qqZ0ARqt03k98wQqgq+ZiqUOMTFW7F9O&#10;5UIy5U4HYzqSEEuwmsyESysA+0rhbl2OwQ8r8eV9hXj3xmX455Xlnzx3Zfnpz/0xN2pBxS0dS8fS&#10;8X/rsfm53Ki3bss95fVb8p56/ZaCvo/uK8DQp2sw8FEJvE2Ein56YFNZNFY0ZFYqPioYo7gmaNDG&#10;6OFKlLTLwA0hwaYMthpeD6JRIXBMxtGYp8JPBT//dBIaL7DgnVMs+OKcCIw9TK985zL4Ostp8KiQ&#10;5DWboX9CwHhSIO6EXr7xgmlQTCyCFDshRsGxCtQ1xmYRXoy3LaPFe6HIEASG/yn6jeBHilfgoqkC&#10;eZBmNIa/oVHSqE1geXWMARllpXUQXMzUFc8RCBKl8eS1lGguYNiojAlZHo0KKCuxYnX6SqC9ofDF&#10;MnifLcf0NakY/WkEOtdb0F0TjcGaDHSWpdK2ExzoOfcfUICxb1Ri8pTlsJ29Bv5L18N39VpYN1Ri&#10;8MJ8tP02EzvOjsanNAxfnm1B3R+C0XpJNAZuiIP98Vz43ykFtlTS69bKrDXAptXwvVwD283FmPhF&#10;LgaPTjP7HvWWJqKnIA7txVFoqwhH87JgNBxkQdv3Q9B7USRmH0iHS8G6Xdk0EgKTALTIU1YeHZOX&#10;g+WguBKzWoblZKaHNHU0l8Q2wecfViAr/96RhIlX4tF1bzQargnC1r9a8MF5Frz3cwt2XBCJwX/k&#10;Yv7hcow8moHBx+Mw9RbLvIHgqiBvTRc5WKaOQFyLCQqm4VOb04aiZn8ue5DJbqwkhUo6CIcMoyBA&#10;IywUAQjbo8kCrDZrjGDAEDpkHCmmHQsOVK8SM6oUgB6zmontSaM/npnAVJaSxyneRdmVtXGlx8Y+&#10;MZsGX3+eGanwbyqB581STD+Qid5rI1F3dTAabw5C471B2PuoBS2vEDI+CsPotkg4OpLgGyNkTKew&#10;HRO6rGrngWvr3hXMauBF7VOjgOpHfSzXrRmYvj0T+74Vhr01EWhYEYX2b4Vi7K8sv/cy4O9Kh3+Q&#10;QiPvn82GazwN80My/JpWZdvuToTvg0I4ryzD6Pp0dOZFobM6Dk1HRqLzvEhYn+DvdvN5+ggdSoY3&#10;w2uajNyscwW8a6Uh24RrwgIn27ymFrUKCXsrYHshC31XRaP+3BDsOMeCjuuCMP9GKiE+G57heOoI&#10;/t7szh0GK50fm0az+H/vvEbxCGisY9eoBY4hPvM4IdTsgB8Nq2LrtLprphje/mK425Zhemstul+t&#10;xo4Ha/Dchoqpf26o/PD5DWU/fOLPy2MWVNvSsXQsHf8VjjduKVzxxs0Fl75+a8Gmzx6qHNn5ZJlz&#10;7JOVsO0th6ezhJ6OVhpQgShoTgnYtAvuaAyNSoLxDDUn7qEhcTmVzySUyikINhp9k/ODUOJroQf4&#10;djIVmgWbf0Pv7C8hGP5nHjz1VfD308sbTyYgafRD8QvK4xAACL+mj8zwPxU6jegiuJjVIRSj3GlU&#10;NXWlwE0ZgIDnHPBiA7kkFoBH31v8PcUEaPKci7Lf2NHIyeA55QnSIApanAZegs0UmmOMz6oVDvL4&#10;Naw/R8+chsE9mUzvmM+yrwJ4rwqe+4sxfSFB5eQwtK0NQndVFIbLMjFWUowBSmd5HgZW8TtH1cB9&#10;2sHAr48C/ng45v+0Er2/zsaun4TiC3qwX/6InuyvQtFwcRy6b0rC1OMFsL9UDueHpfDvVPbkcqCD&#10;0lRNcKmG47lCTF6fiv6zotFzRCR6qmPRnRuLwaIU9BbGo7EiCPWrg9B8QjB6fh2BiX8kwPlCJnxf&#10;5tAwpMIzkkSjQcPCsjJLoFmfNk2x0FPW8/pozP0yqKofAp6W4npn4uBVcrDOBLi3x2DqtVB03GnB&#10;7qss2HsFDfc/wlD3jwh8cbkFH19kwc6rQjBwfxrmXmMb+LgYzs00cK1pbFeEJnrc2rHZ4WJ5s16c&#10;GoWYU9xRLFxjGvUh2JitIGjoKC4HQZSvfoKzpn60RN3NuhVw2fmqYGJBkEsQw7pUQLGJIWHb0rSY&#10;DKdEwaBmRYuekdc0wb1qwxQ/QVlTF26+2nhP8zben53nIMB4pzPNaJvidhQr4vu8CJ4P8jD3Thbm&#10;3k/BzKfJmNocD2t9MhztKXD30uAPUybTWH5JvDbLUaOauj9ew8tr6HoaMTRtX9OYSjfQyjr6MB+z&#10;1+Vj33Hh2LE8CPsOCkPvmbGw3ZUOfMk+2pcL3wChpScd9s4k2HoIAENx8LC/aoNWgSleL4LtkiIM&#10;H5aM9sIodK2MQdf3YjBydSocb+XB20ogVqJCrTBStm0rAY735rOyLwvW2Qe08ah1nO1jlvUyRWDv&#10;KoZvSyHsL+Zi9L5UdN4cjqFHw2D7hDqjneeiM6Ls0k62HW1S6uC5HCxr95zajoKACW8CU57XO8y6&#10;HGBZDMcQVgnG2pdIu8h3VMG5cyUmP1qLhqcq8Mkd5e43rq/Y9c8rK2/65+VVJ7y+YU30gjpbOpaO&#10;peO/0vHJbQWJr9xScMJrNxb9+dP7ip7Y/URVd9/b9I4/pHHZU0sFRQU9RIWmDQQnaEioDBWwKQXu&#10;ICQ4bTT4NDx2WzjmaCQUIwKbpn/o9fVQSe1IxMTzEei4IwSNdxJe3kqBp5kKf4jKjZ6lds+VgZEn&#10;bFYZmCBcjajIC10Al0WZ53fMkP8CyBiA0QjLgtLXiAHf/7osjtwsipkm0G8FMYQtE/9gDF/AYC16&#10;5QokNAGpjnCzZNg9SUU+ETCiMnaYo4KepIc5mAnPrix6oBmYuCYN/T+JR+eR4WiusaC9IAr9xakY&#10;LSzAREEVJsqWY2rlcswduhyu41bD+b1VmDq9Av0/yEHjqTHYrFiWsyzY88dgdBFERjYWY/6Varje&#10;JxhtXgbsWUljRumk9PD/LZU0XuWwPZ6Pvsvj0XZ6KBqP4HWXB2OwnOBSkoDu4ji0loajcZ0FPadp&#10;2wYauEdz4P+oEKhXnEsB/FqKO6PtIWg8WCZ2CevVRo/bTJco3mOekClv2Up41QgU60pA4xuIgX1v&#10;JKY+CMXAM7zGY6EYeiIek88nY+6tNEy+zTJ5JQlNj0Rjx60W7LudbeBZeuSfFsBXR+PXmQv3UCIB&#10;MYIwEoY5lrd9nsZO8TXKtzOeDv+w4ix4f/LUafCVjdfGe1QsUmBFlEZZCJj8v51tUmJWJhFGNDro&#10;UQI4tke/4kBM3hUaRgGEgYg41mcs639hmkQga9oZ2x+BReIxo3bBsLLdWAlFVgKT4nw82g18NAP+&#10;XhrZzkL42wixrfnwd2XCT5Dw9WvlFfvOKEUJ22jMlW7ATAnRIVCAu0miOMX2zDanNmimP1kWGuHC&#10;IOtldz58L5Rg+pJc1B8biu1rCIZHhGDoD+xHz7MOd7H++kroDLCt1CVjdHMopupZloMEQjkQWt7d&#10;WgTfs0UY/0MqOg6PQQPbQ8uB4ej/ZTzs9+fAt431MJBLiGB58/vaVNSj5yNgaIWeSVw4E8H7DIF1&#10;UuXOe7fy3sZzCCmsxz3FJvOu7f0MuL9Mh7sugWXAz6coVj4vAdEj50erFPlq0vgrt4tGbtUf1c8n&#10;KEMsiwHqmP4Mk2sGTTWYfa8WHU8uw6a7yqc+vK209aPbyl9/7+aKnz+9oTyV6isooMWWjqVj6fiv&#10;fAS9uqG0+v3riq/c8WBF65a7C9HwWBmmPqyEW8s0O0tNUKDyP7gUMKnAVW2QqHlqe4wxcA4aNA21&#10;a47bJKQappJqodHZTi/0nRgMvh2J8S+j4GqP52eKrVDuFipCnkdTOWb4XHE0mqf/GrwYCNGrRkpo&#10;tBbhRRIAmwC8KMhv8fv7f7cILjzX/r/5/iK8SNwEGBknE8y5AC8yZCbGxRlJwKGBpBIP7JsUF1im&#10;qXwXrfR6t2TD9kwK+i6ORPPJQWhaFYL2kkgMFiZhrCAHwzk56E/PwWBuGSYql2H2wBWwHV4L57FV&#10;mDohB/uODsbW4yyo+5kFDX8OQtcNsZh8Mg++9wko21fTMBBQWln2XWUm6yl6NeJSDdTV0tMvx9wD&#10;BRj8Szoavx+N+gODsa/agtbiYPSXRWKgJg7tq6LQcmgken4YhflraOhequI98xzNWhZLiBzRCBgh&#10;bCqFxiSO5RPNZw838SUOxZgQYjTa4LDTILIcFLSsclLMiJL++fvjMbsjGkPvEl5eD4P1syz49+j+&#10;eH7tkL2PRr2xgt5zOYbeTEHTE3zGp0Iw+U4CPLsz+Uw09DTwroloaLm63UFInqfhVwxHL8tB+zJ1&#10;5PC5NQrI+5xNIKjQm6cBtfNevfOEEe27pZEME1AcGxDtwCzRKNGU6i7aAIFPMRuzGvGTpLJeaaj5&#10;vf3wwmfz2ShsF2YahyKQUfvQXlpWtpt5woxebWorhD7t0yTIwrBgNhn+Qb43Gg+/4GEsEt7RcIIv&#10;70EjV1Z+Rgj0WsNN4OqimABWvhcY5aCBVzvr4fm+KIT9vnz0/CoZ24+0YKuS4n0rGCOXp8D7egmw&#10;l22ik3DbUoTpz+Mw8GEQ5upYDiMsPyV21GjKvlLYHstD17lRaDgsFHU1Iag7LAhDf+L9vcT6Z1tQ&#10;Ujo3AcszSphjGWvFoSBLsKHRUeVIUhlpU9F59guHh5/PswwFl/2sGzk5rRopyWZdsTzYRwQrig+D&#10;VbDC52c5YJRwNh5mYuY02iTRc2u01TdI3dBGGKwvh39LNWbeqkXjQ1X44qai9g9vK7n1/dtLz/j4&#10;jpI1C/pq6Vg6lo6l46vjxcsKC167tPyvr19e+tnLl5SM77irBiMvLoPjs1VUcjSoA6VwDKfTC0uC&#10;z5EABw2aRieUo0FeZGD+Xl45FfEYIaafiriDHl5TPKzNMbC2EwoGQ6lYAyMtmpZw2wMQYaaJ6I0Z&#10;IWxo/l+wsR9EFkTTP4vwYiBEr7OaSvoaoOh3M1SMgpZ/K1SY5nyL8EJjpKWgxijLgCn+QQp1nspX&#10;cMZ79ApcaOR9/VTMzVTQX1LeyMHcnYno+m0wmk4MQuuaaPSXZmA8OxfTWUWYKqTBLihCV1E+OiuL&#10;0bGyEB0HZqPz0BQMfDMRvadEovfscAxdFoWZe9Mw/wLh8CMakh0V8NZXwNVRYLxQ3xgNhHaGHqR0&#10;ZsOzI5/fzcf49VloPiMae4+Mwd41CWisTEJnVRI6CC7tVcFoXx+Oju/FY+g3uZi5sQa+lw8kEFHa&#10;lhMaCBi9VfB2E4w6aCS7KNowcZQGXSNimhazhhBeQgkuhFRnKP8OMjEpPrvKnfVD4PD2JcO2Nx3W&#10;TYS4zTRedTxfM8/dRnhpLaBoRILGta0K/pZKTG9Nx8C7ERj6MAQ2Gln0JprATi+NvaYKXJNZ8A0R&#10;VpTFdVsxnJ8UwvUFDayW8XbRSI7SKM+k0JBqk06CwhQBaIye+mBSQAZ4PiVUGyHQKAh7iiBjRg4I&#10;ycpLROBxElgc02y7FNcMPX1rDIVwZlV7FLgERveUxVexVMrSqxVsWoavLREkAph5thmVjdsuCI8x&#10;oylmKkQjUoJdApamWyRmFZTalADFtC32EU15CdwJiAJlgbyZ0pogZCkZpKDtPToQG3JRf1I0Nh1C&#10;eFlvQdPpIZi5LRv+D1im9cvg21uBmY9SMPhqKEbfY7nuS2CZskxYNt5h1sGeGtgfZfv7VSTqCEB7&#10;1wWh7njCyzUELI3A9WiJPMuT9ekcVXyLpsX4PBMsL4qJSdOImz0a2n18huUz547AvCOMfV9lGwuP&#10;dkgfTWFdsH+oXpR4kP3IOcU+phVHE4SYEb6OsSwIL65xrTqis6AAfaViGOf9DpTDS/CdebMU489V&#10;oPH+Cnz8j+L2z/9RvOHd60tKF1TU0rF0LB1Lx79/vHpjRdxLfy0++qVLym558eKi3i03lnhmXj0Y&#10;zk8PgHvvarg6K2ls8qh4EugBawidCkpBlFJUGv7VKhwqP+doJJyD9CSHaEAmEs2qFNcEFbcZLg4x&#10;sQQuxczQKJo0+xQTu7KYy+XrwLEAJB4Jjcl+eOH//0UWgYfn0e8CK2X4twwIX/X/RYCRgZIoVmL/&#10;KiQCmIbzTUyCphPoEdpl/ORZ99EQaEThvUJ4Hs7H7FVp6PpxBOqPpDGoDUdXhWJbSjGWXYKJTEpx&#10;odmjqI1AsW9lPPYcHIVdR4Wh9ftR6DsnCoOX0gA8RA/19Uz4vqCh0jSOph66cmmA8+EZ10aaSRQa&#10;9kEalE4amx3ZsP4zFX2XxqDp5DDUr41EY1UqWisL0VpdhJbaDDSsjED7cZHoPCseI9cUYP7BlXC/&#10;th7YdDjQdBDhYjl8dZUEmUo4Py6C/e1E2D+kwdE2D9rEc4TANM36muP9sYwdWlbsZP0SXLQyRAZa&#10;uVV8g8nw8vt+jQ59WQt8ytdPSuH5MA+uj+nJf5YL71ZCx27CTAvBt3sZ3J1FmGlIwFhdMGw99OT7&#10;g+EeJuQO8/rKNaTn310M15t5GL8vDT03xGHgjnhMP5mK+Y9ZBy0so2GCzUQBf0cw6qHxbcyBZyeB&#10;ZkcKfHtoBLVvlHZTHyDMTNCoEiS0I7iLgGAloMzMhmF2NhLWuRjY5gJLvbVruEkBwPa8CML+BfBQ&#10;kkPlGVpchu/RFBUBzu4kwPDVSviep0G3C3qU+2g+MJUVyNuitiQhrGg0z5yDbY5t3gA74UVAo6X+&#10;yiTrHle8GMFFyeBa+HwvV2L0dznYcVg4Nq2zYOfRFnSfFwfnQ2yHn6+Cb9cKTL6bjfbHgtHztAUz&#10;n7LNNqexPAl1k2xXAyyfnSvg2liMtl+Eoe4oC+oOtWDfDywYI3hjO2FzhPVlTSRsEPA0IsJ71TSR&#10;AZdx9l9ti6E+QLhysByt8yw/GwGGz21zEOoIMcr/5Jgk4MywjSqx3TyhX/2J5ebRSjICC9j3NS3s&#10;IchoVZvi5zTqhn7WVSvb4c5azHyyGi2PlmLLLcWuz24qa//0xtIrP/h7fvGCalo6lo6lY+n47x8v&#10;XlJe+eIlpRc//5eS99ofWj68/b5Kz9h762DbsQK+9lK4e5QxlB7VnOIlaACUOVTD8PQc5/rCqYj5&#10;+TjBRZ7VbJzx3PwOeqNU/gpS1NSTy0HFTVE68EDqcMIFAcOsJqLh2C8EjsBITAA8AsL/U/xfE8GL&#10;+ZvwIlARUBmoEjDxnIsrOxSka3JPGGgJgI+MlDFWkwHlKgOuvBYGXLTR3E4q+tf53LcXYua3mRg6&#10;KQldByegdVkC2ssz0V1agL7iAvQW5dOZJWCURqN3GWHlAAsavmFB46kW9Pw2GjM3ZcL9Is/3qWAo&#10;mzBBb7WbBmcgDb6RVGN0fRr2n9CUDr/TT2PcSMP+JQ34k2noJvTs+34wWg6NJqwkobemCN2V5Wio&#10;zcX2FTFoODEGIxfnwvFgNfyvH8DrHEFwORjYcSDhZznBogS25zIwtzEdA3+LQsclwei9LhKzz2TA&#10;v6WIhp8ykc5ySoCN5a7pFI0KaJrPPxhDT50GpzWFsJML36cl8L1WC9tDZbDdVYipmzIwdG0cev8W&#10;jaGbE2B9lHDzDsFGK6Laa+DpLYRjOBWOsRjMT4ZgnnViVi8NZ8PfxGf+oAjOp3IwcnUS6n4chM0n&#10;WUwsUMMFQRjYSAP7aTmvvQzo5DmbtQ9WOZyv52D60SSMbYyH7XkC0/vFvDcad01lDGexzjUKoJUu&#10;wTS8FkwTMmYIGLOEFvu8pqA06qLgVIqelW1EbcZsAKj2w3ZhRHAjEJljm9WII0FFxnvOAAxhhiIw&#10;Mct8teTaxG9R+LfgZXF5ttrb4qifyUXE6yn9gHuc8DASTcdAMT5sF00l8D5dif6fZWHnunDsWBeC&#10;+uMiMPFXfvb0cuDjNZh7pxwtD0di390WDD7Pa2xnW+1SvqY0uEYJl/25Jpvx7N15aPhpMHYRfuqP&#10;saD93CDMEAjRVMp+kQ3HvNIDsB/yfhV3o+dUdluTQXtCK+v4niknTRMTYuxhJiOy4M1GuFXZarpR&#10;K4vM8mf2ZY1UCWDMaj2ex0UIstGh8U1qhIbPoGSGHZVw767F9Gc1aH6uGHueKBz87O95Wz76e/4/&#10;P7ml9A9f3LoELkvH0rF0/E8cr15UEffiJcXrv7yj4rJt91a81/zUOuvYG6sw9nYuPd08OJtp8IZp&#10;KAdSYB9Vork0KqpkWPupxPjqndTQvVYW0PMSpDgVFEpFLU+YMKNhZ2VO1XSNcrmYVULTBBUDLYp9&#10;WZRFgAnAiwEQyQK0KE+GSfSl3++HF3nOgVeNvCieRoZJOUwEL6ARM3E05vcL19TSad4vlHtmMskk&#10;0EMfIWJHAbwv5MJ+Yxamf5GKkW+kYHB5MgYrszFQlof+kmL0lhahqzLH5HGpqwxFAz3lwZPCMf6L&#10;SIxeFI3JW1Mw92wuPB+VwV8v45oD37CmNwh3ynOzkGsGClAdyiEoVFC5VwF7aahNfEsq2v8YhR2n&#10;WLD90CA0rY1DY1USGksy0VxWgKYDc9F+UjYG/5QL52P6zYHAlvXAVspHa+B4owLTz+Zj+LZk9Pwl&#10;Gu2/Csee7wdh94lB2EtQ6L06DrZXafCbCWmsU8xmwG1Wg9FLJohCIxmdBKkGwsGnyj2Si8mb0zH0&#10;l3T0npuK3p8lovW0SDScHIZGnreVxrL7AsLa7XnwvU3QaNAqs2Ia1VTYeU6btnwgzPr5zH4CnP3D&#10;JNjvy8H4pcno/2k8mr4Rhy3rgvHFoYSXn8Zg6O/58L60is+kDSkJYvTS7Y8XYoyw1PbbMOz7VRD2&#10;nR+GDv5/nCDm2UFA7C8hBCYTDqJhY/1qhMTmCqfRjYJ1ju+ZZfEEiIWREbPSh+1k/w7Gghj+LpBB&#10;WtOHAaOupdyBEZgg2J0Sggv/1r5XJpkbPw8En6s96f+EH7azr8OL2p4ZASTsKBBcda8NTb1aej7G&#10;8mcbcT5age7Ts7BrdQQlFE3HR8N6OQHumTXwvr4CvY+kYedNFrRuDMH0W2w3dVnw92bBNZgM+1Ac&#10;XNofbGclRm/LwK4zgrD9mxY0nRyC7r+EYv5l1aemjJJgoyOhlXaKG9IIkHa/1siRme5ieXgN1Cgu&#10;SPFQinXjsxPcrAQXAYyCvM0+V+xfXgnLUnFCyp7rnmcZOBLgpFNj7de0HvtTTwX8jbVw7liHgbdW&#10;+RqfXTGz54nS7Z/cmHv5B3/PP+aja/NK3r6jNGJBDS0dS8fSsXT8zx3P/7U44b1ri49ueXT14y2P&#10;renZcUeydfLNEti/qIR9exm96gr4BovhHqVBnqS3PZ5DDzsJTgUtavUElbefykyrObQM1mOjV+eg&#10;R2yLopKjx0kFLuAwoyn8G1L+FKWAN9MUVKICF60oCuz+SxHM8NUsjebvJGYkRu+ZzwPQYsBFrzJE&#10;Uqwa0qenqKkuv53ntencBJhJvipjq9L7j6aYXXXRTUW7rRCOf6Zj9MoY9P4wFF0Hh6KvPA7DBRkY&#10;LSxEb14e2nPT0VySjMYVUdi3PgQt3w5D25n08K9OhGtjOjwv00h8LmipNLEm/rEcAkEilT3BTatM&#10;CHMKNFWODWj0pZdw07wa3k9Wwf3sMsz+owjtZ0dj23FB2KS9ZFYEo2F5HFpXJqFpVRpaD83H2E+r&#10;4bnqEPgeOQR4m8b949UEmOVwvlKBqYfy0Pn3WOz7Y5jJ0LuD3ve29ZSDgrBjTRC2HkGP/JchGH0w&#10;Db7tNPg9+fDxHr3jmoKgdKfDV5cGfEav/sVsTNydjIkLk9BwqgW7j7Jg36GRqF8dRief51wWhF2E&#10;jl2HB2MzPf2GsyMwvZHn0qgOz+ufTKcRjDfwOj8VjtnmcMx8EIOpp+IxtyELQz9LRudRiWhfmYKd&#10;ZWHYuiYYzacmYewKGrwnCGLvHAn/GwfC+kA5ui6IxV7C3Dbew5eHWfAxn2PT93nNS0Mx82omy5CG&#10;fpwQo7xFMyxvayy8thi2OV5/Pontj38rEJkgIsDQ7s4mgdwk295kAHgD8EJjzPahRIxKGeAb19Qo&#10;/68RBofFiDL2mizObLdmTx5lDjYAw/Ox3Zn2yTZudkbn7yRe/a02qdVQCtKdSIGf9Y9BwuH2Ikzf&#10;WYCO76Vj94pI7KwJQee30+C+ivX68MGwPVSJXVeG4bOrLOh/joCp7T5aswlsmbw/9r0xPuNgJvx1&#10;pei/PRHbf2TBFtZ784/CMHwdwe0dwo4CpqcJFlaWgdIAKEhX07sCFcUAUTQKY+LAZtlnJXxP016K&#10;gXK6g+H08P9ulg+f360RGJWXRm7Ytz0EF+tEOCWObZz1P14LT3MVZj8rR/dLJdj7WOnknoer3t/3&#10;ZNUNex8vP/3tSzLTFlTO0rF0LB1Lx/+aA7AENT+0au2ejWXn7rgz9d76B5L3tj2SPzP+8jI4P1kB&#10;11Ya5vYV8AzWwjZQAA8hxjGVDAcVuAy0WQ4qhU9F7VCCNys9w1mlYY80w8wmeRw9U5+CGbUcl58p&#10;0NJsnW/ARcpfgKK/NfJCAyCv1UwhEVb4W/1eBmR/zo4FkYHQd+QVawm0Ai7tVLYKvlRgqmea5xyN&#10;hH9InmEy0JcDtBE2NpfD/mQBei+JQeP3aUQPDkJHZRh6C+IxWpyN/qIsdJamobGaYHBAOJpPDELP&#10;OWGY/lsK5h+iYVC20c25hJZC+LsqgOESGqhAAkAPlboyyzoJTson45uW8aKnPFTA71fA+8EaeB4/&#10;AIMXFaH+29HYfVAgxqVhZTTqqwlJVeHoPDQBg6fmYOo3lfDcfBDw2DFmiwDvq2thfaYYY3enouOq&#10;COw9PwQ7zrBg17cUsBmKxlpNOSWgZWUc6ujVbyUQbSfUdN8QDceHBLaWYgIUgauLr028562l8L9e&#10;gKnbE9D9x3DUnR6Mxm8RfA7h71YQXmoj0FQZiX3VvNaycOxaE4JtBwTjcwLS5u9a0HlVFGZeT4G3&#10;JYPGMp2GOwn2yWgMt1jQ97EFY8/QmN6fCc+lJRj7QTa616ahoywVDeUx2HNAJNq+m4KZK2potI+A&#10;74kDMX5zITrOj8VuwtzOA3kPy2iYl4fic4LYFwSmfecHY/KpLHh3EhRV7v18jv5s+AaS4RmOI2TH&#10;E3x5PcKMtgEwMKtRELZPj9qrhO0msNkj3+Pfarea2vGORRNuNToXxXbJ7xGAA0vu1X7Z9gguWqFj&#10;RvC0yobnXFwWDF3HAItGeng9TXPy/H6tRtIopeBFO7X35MH1ZSGGbshA60kJqCcU19VEYOg7BfBd&#10;fgi8Nx6EsStzsPl3fO7rgzD1IUGtk5A2oA0RCZtTWlqewFe2pdZy9G6Mw86fE/JOINidFYLJOxPh&#10;/pzX0UqhyaQARBvo0uqiKMJMKGy2QH4bLUFXGWmLBu+cYsHocPA9pUpwOPjs7gi+hsA+z/7N7ziU&#10;eE57TQnGrQTE0VTM9uTC0UmQbjgEYx+uxI77i/D2DcXdb99YdMfrNxZ/Q/lanj/NErKgapaOpWPp&#10;WDr+1x+CmO23JhTXPZB8auNDeTc3P1i4s/XBWsfQP2tg/WQNHA3raCDWwD1WCtd4JpU+DbUC+AQv&#10;C7EAbi1bnU/h/wMAY/aukSdK5e6fD8yvK6GYgi19JjGclD3BhbAhcAmMxMijVTxBIKZA39HIjlaN&#10;KIZBc+0BoXGgsjXJ7fh/wYtN8/VaMcJzKimdfzIG3pFEGjcq/l4aAq2U2VqF+acL0XtxBvacHI6d&#10;a0PQVBVJoxqLzmJCQ20mOmoT0XFICrq+k4yuM2Mxcnk8bA/z9++XArvKCED0NntpNGk4/WN5NE48&#10;v1K3m+0V5JVT+U/RWx3hPWhahkYLBlyqMftgLXoJLntOiMfmSoJTZRwGlqejqSSKRj0M/YcmYeKH&#10;2bBfUgXcezDwz0Pge/pgTN1Thv4b09FxZQxa/hqDnb8iTJxC43VENA1gLNryUtGXnY2h4hz0Vqdh&#10;65pIfEHI2PFDgsQN4XC9Sw++iQa/nc+wdxm8H1fB9kQZRq7JRMuZkdh1LIHkABrCVTScBJfdq0PQ&#10;cWg8ho9JxdCJyeg9KQ7t3w1H2+kRaPxJOPb8woK6yyzofYbQWp9GaCOgWbPMaqGRhnCMvBsB22ME&#10;xlvz4P1TKca/nYWu5YSu4hS0VMWjUef+WSG8160C7ia4/K0IjecR4k4NQ8PhIahfFU4YIzyu5LMe&#10;QEg70YKui+PgfJHP8MUqeDfXwP5pPqY/ToR1C8GlOYn1TEgY573MxLPdEEjYNhWkqxEWA7xsJyYG&#10;xqwGUptiO1J2ZQKXT1tgGHjh3zT6+p4AxsvvGZBm+zYjL9qbiJBupqEW4MWMELL9mqkifldbWZi2&#10;K3jRiN+YYp4Id115sH+Wh+6r49H07Rg0rCJsLo/GzImskwvWY/6PNeg4Nwa7f0+YfojwsYfvK1fL&#10;SKqJMzPgbyO8WAkvncUYeCoBdb8PwxaCZMO5bP8PpwNbCC59CuxNWpgWCuP9BO7NZSecODQdZCHI&#10;CF6Ui0nf0YgT++UUnQ5CjJVOweyUxbyamJlZrVKKhXMsgfeRRkjMhaenDK6m1Rh+rxr1j9dg0z2r&#10;8dbfi7sof3vnxsKKBbWydCwdS8fS8f/csfvh0rRtd5WesfOushd23Fk63fVsDb3AlfDuPQCuRnrr&#10;vTkAlZg2zlvcg0gp2f2zCvJNhovGw0WFF/Ds+BkVpRKR+eaiqUSpgCWafyeAGLAxU0KL8KLppAgK&#10;jYQ8RypWDVdLye5XtLqmDIqESjkw8hIW2C1X8/VUzh6ThyKZcJFOo0ZlrhU0mwrg/Wcxhi5NQdMp&#10;9P7X0ViWJ6K9JIXwkoiuZcnoOyQDbUfz7x+mYeyveZi7m97yK/nwbSKAtBTBp3TrIzQSiv2ZooGY&#10;pberkSRCmmIeYGOZ6NlkCAbiCEw06ruK4H+zjJ5xDjouSMeuE2KwY3UUWipo6KvzMVpJYCqJRd+a&#10;JMyfWgjPHyvgu3UF/E+uxfwzVei7NQM7/hSMbb+2oPn3MZjeUI7JiyowdmYFho4rwsTycszmV2Mq&#10;qxwjhbnoqEzE9oOjsfvkSDT/ORLjj9Kgf1ZOaKnhvVQD71Zg9v589F2YisZTWAZHE0gODsO+A8NY&#10;JmHYy7/bTojG+C9SYf1zBpzXZsF9aw689xfC/UAJrPfkY+jWJLTdHo6eF8Jh3Z1K459FY54D31Qu&#10;5juy4PqC5fV4ETyXZ2D69Ax0HxSP9rIkdJdloGtlGoZPyofnwtXADavhuqEWfX9KR9vPYjH+4xwM&#10;Hp2B9ppENBfFYW9ZOHYfEIy2n0Rj8oY8eJ5ZDry8Du7Hl6HvH/zOdUEYeZzG9QuWc2sWgTKVhpbA&#10;oJwmhAuzx85UkFniq9E47Zzu1nYFdr6nUQW1K422EF58Y9EEE7ZRAqgJSBX8GMCmTLPNEQagVWtG&#10;WN8mWJzwLIDhuQ0ssT2b/6ttaynxwiojX18G4aUAtk+zCaBR2HdiOPatCUNLdQSmj2Kdn7Eakz8q&#10;RPsZoei/NgFzb/C9OgLnYDLcI8r6rJGiILY1TUNmw9OZjcGXEtByFdvSL0LQ+IcwOJ5kO9/G9tlD&#10;GVMCyoURTvYP3ZcyGbtcQWalWWCFFZ+LfQkCOPXlGZYj+5xjOhB07dT0rjWe9cp2PEMAG2I76CiC&#10;t4UA/m4Btj2Y5t96b7Hjw1urO966ofzzd/9Ru+H9G4vLFtTI0rF0LB1Lx/+WI+jTf1QevPWeqge2&#10;PbRqqv+ltZh8qRzDz9Ng7ygwhgI98VSShIRJTZVYqNyVTIyGzJoInz0ODhoMebgewYn2uSG8KJur&#10;SS1OsNG+NFKifmU+pbEI7EJMaCHcmFTvMxrulpcroRdLxWqG441o1EXGg4qZBsg9z/PxPAo4nKMn&#10;rPgbzKXAq9gOZUvdVwDHS1kYvjIerd8LQdMBQWiqjEAXwaWvLBWt1VFoOigS3ScnY+j8XMzeUA7/&#10;8yuAz2ns6zXSkm+Ut0nURWPiVxyBcowoIR/BTOn3HU5e10FjYdOmlJomIOTRe/a8WYiZf6SZYNrd&#10;xwZh20p6yjVR6K1Mw0h5DkZqsjF7eAlcp/Jav1kB16VVGL+mAO3XJqHxqjDUXUHA2BCPzisJVJcX&#10;wf7XGljPLsfY8XkYWpuNicIizKRVYDy1CD356ehal4KuH6RilN+debISjk9o8PesAzYTFF6rMCuj&#10;us6Px57jIrCNsLJnVSj2HkBgOToeHafEYujsZMxuSCesZLIMCH/v8Vm2EUb2VBF+KgKjV+8VYOD5&#10;GHS/EoyZHQlw9REUx7MJAAXwdROUNi+Db2MJxs6NQef6MFPW3YS0vqocjB2aD+cvl8F/yVrMXJqP&#10;gT+mYvpiPtcfyuH5WTU/z0JfdSq6ipOwr4y/PTIcY3/Mged+1sczR8Bx2yqMX5CP+h+EYftpFuz7&#10;nQVjD8bC+SXru1UrydguBS9sf+5pGmqCtVkpYwsOTCs6JDLiWk2j7yjmhZA8FnjV5pxmPygzYhMY&#10;tTCQLrgmwHwFLxTz+QK8aESQkGBWHLGNmliaURp+Tfn0Eyw6CzD/STbaLotA/beCUbciCM1lIRhn&#10;HdpOrETfcQS8MyywPch2s6USfgXODxH0lU3YOAeSaN4D3+/OwtwnhMCHUrHnwmDsvsiC6acDy+7R&#10;zd+PybmIM6NK2qpDZWFjv9BqKgGcmdLVc6nfEV70XN6JQH8y2y5Ma1WScvUksX+z/wwR/NsKMfFJ&#10;JlqeTcNnd6XbX78+dseX92Y+9P4t1Wd9cHP1oV/8fVnSgu5YOpaOpWPp+N97/PPionXPX1Z43/OX&#10;l/RsuakADfflYfL1Gjg+LoZ7cwr8jYlAv0Y4qOgm+DqVaqaUBCg+ZwwBhd4iPTlthid40ZSRpo9c&#10;UpAEDjMdtKBIzQgKAUbZfpWPxIy0aCRmksZigl7iOA3ERGB1UmAlEr1enlfGRt+VZ63VIYIXbSqp&#10;lOje4XT46S36NhVj9I4E7PuhBXsPsaC52oL2csJKtYJII7DvMAvafhSG0UvT4XyMxve9WmAnDXWr&#10;Vrek04NOpddNL3oyhkY6MH1gVqeYew4ljNE4EGBcArQpQs4ggWdPObyEhenbctH3i3jUKYB2WRBa&#10;qsLRuywRvRUpGKjIwNjBxfCethq+X62C+89VmLo4B3v/GIpPaZS3/8WCbsLG/MNr4N94EHDdWkyd&#10;WYjBY1MxtCoTg6UZmMjOx1xWCabKSzF2RAFmfl4Ox4289xcJLJ8fBP+ugwkf6+F+cRmGrktH8xlR&#10;2HZUCLasjsL2FbHYfmAUdh0TjfafpGPo8hQ4HiyE/00C6qYMoCEJ2ufI1a8l9JkENxqy4VLY9mSi&#10;/90wdL9nwfiuSFg74+Dup+FUtuB6lt2btZi/Lh/dpxG+agkYpREEklyMrimF87vL4SWkzV1Qgr4/&#10;JWLoojR4rlsGXLYanh9VoH9lPHpK4k0ZdR4Qg5EfZcJ9A8Hl4UOA+4/CyC8L0HFkAuoPDMc2TXWd&#10;wPP/mQDzAttJUzJ8E5oyIWBqWmSGbYGGXzEe2gFZS58XRSMQZusA1qG2GzDTQQIOjbwoGNyAsT4X&#10;NAiYaejZbs2UkZk2CsCLmfokOJs9jeYJM9bACh03z+cdI9CPJgMa/SO82D7OQdcVUdhHeKmvDUZr&#10;aSj6atkW1ieh7VuhGP492/yrbDv7igm/CWZJs85rRibV5gki4PNhIA3uhhTYP85C76ORaLvPgqm3&#10;Y+BtYDvtU3slyE0RnJQegPdh7kegRidCqwLNBo3zgTasPDAmgJ59Scn47KP8zgjveYRtv7cUjuZa&#10;TGxfjo43CvHhHVGuF68Km3zxqvDnXtwQfsqTG6JyN2ywBC+oi6Vj6Vg6lo7/c44nLymtfvay4ouf&#10;vaxk5zN/LZ5+/7oS6957813TrxbD/iG97b30yrVvyWguDUAGlWYy5unB2qkIPQQI12QUbCOhcIyF&#10;wSEAUW4JKlNlJdW0ktsYfwrBxc73JFrqqveM4qahELR4xmkUpuTVBgyGWX2k4fRJnoeK10NDpOkA&#10;xbwoQ7BPKduHaHAbSuB4twQD1yRj2zct2L2KHm85DUdtLLoPptE4NgL9v4mG7c5M+F+h0TDQQgMy&#10;QA+XUIZJjQYFpg/MlBAVvtkLiUZA0woCGBkEJfPCBI1UbwnBpRLWfxZi+Mp0QkEcGg4jHKyKw3BV&#10;KkZKUzBcnobBqgxMHVQO9ykHwvmTVRj5MSHnHBrui6PRem0Y2u+JwegL5fC8SqP9BOHjuuWwnsPn&#10;+GYaug9IRvfyVHSWJ2GgMhVTB+TDcWoFHH+tgHdjLXzvrAI2E3a2HQh8shquZ6swclUG9v00GDuO&#10;tmDTGgs214Zi54HRaP5+MgEiF7Z7l8P5BiFiC0FBAb09NILKTzKptPKxJpbJO6P9ddIw1RCLrk8t&#10;6NlkwWRrDOZ7Wc69LLMOgssXK2C/vwSj5yWhncC2p5LQVhKFoZUE3mPXwfvD1Zg+swgj52Ri5u80&#10;kA8Qsm5ZB8fvyjD9nWz0LItCe0EQoTISwyekw30Rz3n/YfA/cBisF69A77fS0Ls8AR3VCdhbGY4d&#10;BM/G31gw8WwU7zsN2mTUpKZn3WjayMALIUTwotEWQYviPvTq5f99amcLoyoSE9/C/weAZRFeNL2p&#10;73wlZhWTaRf8jOfWCJzgxSSsmw4OwMsk4UGbMQ4R7LpKTH/pvzIWLSdEoHl5FLqrWI7V0WhYG4KB&#10;M6LhvpXA+CnLpCMHvtFYeHTP6gu8vkDMZyA+nu2SYDNAaUuBa1cq5rYkwNnM5+7mtYYJb2N0FNjv&#10;zPYFM9qIkWA/xXMRzrSLtIvAr+XT6o8SN7/rn2Zdz2bAMyr41vYhqzG3bSX6X6/E9o0lePvazIEX&#10;rw577cVrIq57cUPo4QvqYelYOpaOpeP/3OOlDcXpz11SdMY/Lyv92xtXFt/02pXFLzY+Vjk29FIF&#10;Zj8sg3NrNTyN9LrpqWGyGI6hJMwMKLYlBU4aPPsYgWSUyn0iEk4pS8KL8Qbl3coTnCeAWOkJ0htU&#10;sK2DIOJYWIbtpuLWCI6NXq6Df7tocLTjsHag9k4SWsY1xC3vksaKBkmb/LlchApbDDyEF099Edxv&#10;laHv8lR8eSSN6Zpw1NdEovXAeAx8LwuTf6DhvocA9q4CcotoAAhkw6mELt0PDRXPKfFTnPZAfI3Z&#10;G2lhTyCP4gomo018gja1w7ZSuF4owuAVSWg+LRJ1h0Vhb3UiusrSMFGShfECwkJZIvqWp2Do8HxY&#10;f1CBqZ8Vo+9Xyej8SyxG7krH9PP5cH1ACPnscOC1I+C+cQWGfpKBdkJQ66pYNNfEY1+NjF40jXky&#10;5s4jPN5SCbxaZXak9tUtN1lY8clKOB7SXknxaDg1BDuPDMLOQy3YcbgFu44MRufpcRi9NBfzj/B3&#10;nxwKNPJ6nQQeAph3kCCmJb6ThJgZymwCXGORrNsozLVHYrQuCMOU2Z54OEe1ISOhb88qOF+oxshf&#10;0tHzrQi0LA+iRKFrTRrG1pdi7vgaTJ9eitFzczF3JWHmYcLSY7zeresw/fM8tK0JRs+KcMJJNLoP&#10;j4L1FzTk1xNuNh4O723rYf1NLTrXJ6K/Jg0D1eloKI/ArgMt6P5dNOZf4r02BoJbzb49bC8GXAi/&#10;TtaRyUPE+tRUpWteK4kIA2xLJrmhIETAYiTwfwhWBchzgpeF96ZD/ht4MXEuiqWx8bw8tzbCdPHa&#10;bk0/TSvBI9vFqKZzCuD+JAcDV7H+TowwS/Dbl8WjaVkM6g4Nx+BvEuF7ku1wew5hJ4PAEWO2KrCy&#10;jdkEMIRy09a06skswY9j3ShQORnurnh4+/gegUebJGrTUbOtAYFFI0S6z8DO7vE8Rwymh4IwM8z7&#10;FtxMx8M9SMgaJKz3FsLdVAbbzuUYem8Z6p+qxKe35s8SXJrfuS7zhueviF7z3C3xyQtqYelYOpaO&#10;peP//OP55y0hT/w5I+b5DdWxGy8oWtfwePntDU+UN9U/UTnc/1yFa+LlClg/LIVzZxF83TRmI6WY&#10;7U+DbZjeOpW4srsqqNc9TUCZpPGYooIfJwgIErScc5Ker1Z6UNnKy9R+RzIydhoGqz0YM5Q5kwE1&#10;1EwLuWf1WxqpsTh6pPRCeQ43DU3Aq5YR4f9Hk+FrzYP3g2IMXpuEzcdbsOWQYGxbG4SG46Mx9cdi&#10;uO5bCf87NPQNNKQ9xfAOJ9NIx8AuYOI9aOm17kVLZm08v22anjuN2jzfs8sb5nUh77qNXvPWYjif&#10;KcX4lVloPS0Kuw8Ix57aRLSUpqO7KB0DhTS8xRHoplFvOjAIjceGElriMH1FpgmEdb7y/2HvP8Dr&#10;Oq5rcRwECaL3Xi96B5uqW2zHjuMkdl7inthObMexbNmSbfVGQoUUSYkqVKO6KFFiFXvvvXcSIAAC&#10;RO/AvSi31/Vfe869AEgx5b3fe+//4pz9fes7fc6cmTln1t5nz54yuA8wP8fZoR/5PPDpnRhZWIKe&#10;n6eh7c/j0TwrGpcLQnC5ZCoavkQC9KM0DFbz+VaKnwkJyJVS+Jq53kAcKYHzgxy0/z4CF/46COfu&#10;JHGbHozzX+L63wah7TcxcD5fAO+aGfAcuJNk58vAZS7PVkEm0nOL9UUsUPWZcLeksXNL1shML+uz&#10;IwLOdmru7Sz7Pplvh8SlZjp8O25B17xM1P7dFFyZEYTa4mC0zIpB9xfT0PuNDJLFNHTflQ7Ts7lw&#10;Ly0n2bpNOSY7nqpCx7cSUFsWhIbSSWi+PQKD302B76EK4PlZ8Dw3C+YHKzHy03Jc+1wi2iqS0FGV&#10;jLpKEqS/CGUZpLOOSRwb0+CTXzXDYWxnk0heSGBIImSYrxqiP6pZ6NwkHCrAnEBIMMmJBFTUgiqO&#10;Y8wxXBGZAHkhSHJkVJxyVvf7ubhIbtWUFEJkxCKnjpO8GOOUgzvEafdoKroXhuPSdybh1KxgHC+f&#10;gqPTQnDuLyLR83gGHBvEP4ukkQRMwvFL1NtRu9YOFXmRvIilSKx+Evl2RCan5PMOsA1KWABx0jWR&#10;qJGwaQ7LfB+MYgniNSNiQSTBscVQCSAJHQzldWy37SRNdSlwnzPAfrgQDcvScPbNXBzhe7HrhWln&#10;tz2Tumj70xk/O/B0pu6Mq4suuvzXl/2vFJee+qDiRxfeLb6v9b2CtZcXZ3XVvJrtM24vh/3MTFgv&#10;lGPoQjYsEip/MB3WgVhqv/FwWKIVsZDp+CXOhoyKEGdJVy87lD5qun6/Fp98rElCbCQro8Swg3BN&#10;JZHRZkZWw7GFtPSLs2gitUyZfHAqVAhzMd+LFWeAH+aWDPhO5GFgSQLO/8skHP4mCcw3J6HxV/Gw&#10;vToN2HI7cG4m2CMyD5lwDkkI/XBYLSRKYslhHsRsL8PCZQZeK/MtDo8SbdRBDVtNldDNTv1SDlxb&#10;C9D1VAqu/TiO5CIGdeVJaC3NQVt+EhGHtsIwdN5KLftbIej4+RT0PhQJ4+sJcHyaCc9B8XUggaqZ&#10;RRJ0K3ybp8E8PxdNP4lA3RdDcG1mNDpmJign1rrbotD2CxKeRUXwbC0CavOVn42zMwveDnbipwrg&#10;kt9WD8fhAgnbiVlBuDxrEhruIHH6zhR0/D4WttdzgY0kECdv5T1JlM7dAd/hGcDWEthW5WLw42yY&#10;Pk6BY2s67CfT4W0Ux01CfDj6IklaxHk5Gb4+ptNC8revEtbXS9HwL3Go+XIIaqtIRKpC0PuFVBj/&#10;KhO9P2QZ/CoaA/PT4F5NorWHz7l5BoYXF6DxZwmouSMEDeUyAmwSOr/Ce/y6FJg9De6nSjH8SAGM&#10;vyqA5cfl6PhyOpqqYlBfFYH6L4Sj/18z4H6X554iYeti/oYjAfGZIrEUkiwWEBkGLBYLNVqNxEJ+&#10;BQlUjCGBtDchK/5taXsBKJ8W+TV0E/KihmCL5YXkQiYDFfIiQ6wVeSGxUSPsZISQ+Kl08JkuJGHo&#10;/Ug03B2EU98IwkESyqNfJpH953iYFufCd6gQuMY6NMk0BxKqn/APbw5MeaHmUmL7Ez8xNVqIREYc&#10;4tXvSyEtI1NJrkl6+PxDAlMQRplnC9u0BBIc6SH5l9nhhXC3JMNbkwbHYQO6Ps1G3VID9r2cjw3z&#10;cnp2vVi1b9dL0/9127y0ZN2vRRdddPmTE/DDdmlxzi21r2Q/duHF7IOX3qocufB6sa/2/Vyf+8Ln&#10;4GqpgKe7AI6udDgHE+G1JcLjiKX2G6E+tGqYplGW/PAOsKPgx1aRlyH5UAfDKqZzkpcRLkftoSQv&#10;ofyYi5UlmpomOwSZ9VZgJJGhRqlGlpB4qCirQzHw9VKTrc2EeTM19kWhOPnrIJy9Kxg9L7JDFt+Q&#10;8+y8WyuZhwISlySSlgjekyTJHqygZmFm5+Ckputi+t5RdoQ2arjMj4xKgURRbU+BZ38y+l8jafnn&#10;UBKXUDSWR6DNkIyevGz0Faeid0YiOklo2v4+Av0PsBN5lcRqQyrvn8MOi8RFQqz3sPOqKYVvWwlG&#10;F2ei/2dxaPrqZNSXT0ZdXjiulkWRgMRi4Me5sD7Hczeyw64h8RmQcPnx8PUwH1dS4V6Xhb7qOFz9&#10;H6E4O2MSzlYGoZakqfXrMRh9mOThPRKencQZkp+GMl5TBcfBEjjXFGHkxSw03ROD4z+ajOM/DkLL&#10;s+xItzFvtczjNRLBbpapMYJlH8N6TSFZ4v5LlXB9UozO36ah5uuxaLolFh3TY9D3+TQMfT0Lg9/n&#10;898bg/YFoTCuToL3KMnLaRLH9eVofyRORQM+VzaFpCQRjbNiYfofBvh+XwrnwwUwP5YLxyPF8Nxb&#10;ieHvFqDtS6m4UDUFJ6YFofl7cXAuJAHbxnqsK2FdZAIyUk2IAzt6NZ+RBFcT4kLI8HshISpSs58g&#10;/2egkReZm8tPYNTvpevJi5MEQwiMxxbsJy88h+0GoyRTRkImM62PhnNXJLpeDMZFtsMTLN+z/zoZ&#10;TdWJsG8oge9iPjwdrJ/RKG2uIUcI26JGlBXhGpqkSIv8dnWpodrMj2Uq22MoHHxHzDzHbJ6MUV5r&#10;sk/GMK+1KWJDsmlm2xgxwNqRDkdLFlwNeejen4LOnQWoX16KvfOzPZufybq2aW72vs0LDU9uWpT/&#10;tS3zc/QRRLroosuftpx5Kz2idknRX9e+lf/K7jk5O3c/mXmwYVn5pZ7zRdZr+zM8zrpyWK6mwK1m&#10;OE5iZ5DAj6/8uycZUCZ2IQNiop/MDkM6hhCSDxnNQwJhngIL91vEH0aICwmGh+QFJpkQjmmJNWAw&#10;Vv0u0EYABatfS05lVuexTt7zfDJGtyeg9sUgNL4wCaa1yfCdL1bRWn39eUwvDVZ2NCPsKOQX1Yh9&#10;EoatQRiRX1HmMDjYAXjE34AkxmsNVeTFMcgOTTTYuiQMfxKlhu1e+Itg1E8LwzVDBNoz49BTkI7+&#10;z2Vg5Lu5sPw+D7ZFRXCvKYF3vwHuc8nwdMVDJrbzGJPYweXAdyIf1jcz0febKLTKMOOSIFzJDUZD&#10;WSSufpHE5a58eF+cpREXCZpHAuExsyxGSeBacuDZmQTzwmS0/CQUl++YjPMkBZdvCUPbtxNhussA&#10;+1vs5HfPAC6Uwns1D6O12TAdzkLvR3Foro5CzY+DceIrQdhzexD2iW/Mr4LQ82EirGdIAlsJma+J&#10;dYbhWN5bLDK5cB8qhPXlHLR+NxlXb01FS2ESeouTMXRHFkzfTkXnzyLQOpeEcQ3L8XQmiVAFyUsV&#10;vEuL0f7rGFy8nWVWEoOW6Wlo+kIiur+XicG709D/R9bZnFzgqenA76ah42tJuDwzDKeYN3E87n2A&#10;+VnJZzleCU9rHtzDJFMj4msyifU0SZEUGT2kkRdtSPA4AfmfIy9CdtSvJXUtSesw05V7+X9BCXER&#10;S6EiL7JPyItVRgrxnjJCTX7rdJCo10bCuiuMZRqG9rci0bc0GcMbs+E8KRGQc+EcSCZZiYbDEYFR&#10;EnC7TLshMY9kPiVxTBcHdZkVup/vzADJmBqyL4Q+lAR/KkyOyRhysP2S+DhsbK8Wtk9po50ZQCPb&#10;3vkyjB4qRdvmXJxZmoPDb5c59zyfX79rbubKTU9n/XLjUzlf0EmLLrro8t9OtjySE7/76YyZe6rz&#10;bt/zdNr3Lu1Keu3CjuQtbfum1Q6fnQVbTTEcdTnwNmcBXen8sJKAyOSFMvU+yYMMq3bJiB6zTCjH&#10;jzS1Zwm5L06QNnYaLpk3SX4JjUoMDLEAiE8BP84yjFk6E2qj4uSrApKJSZ0du0wUiC6SlQaSgl2h&#10;6N82BbbT7IRb2Pn1sgMeTub5MSRH1FqtwUSQgsxYLNqsmqVYRm2YhMBQkxVyxGMOdigS+8VXm4Le&#10;t6NxjJr0yc8H43J5GOoKpqK1IgYDX8nB8C/z4Hq2FFg1DThyC3CF5KOlED6x2Aywo+qLhrktBp56&#10;A1wb8zHyWDpavhGCZhKXhqJJqK0MRu1Xp6DlrjjY32M6+2fxniReLdnwDiayzBLYMWazEy+BaXEc&#10;en8WjfqvMh/TpqDmlnA0/HUciQBJz+t3wLvxc8DR24DLlRg9m4mWfdFo+DgCtdVBqP1lKM5+PQin&#10;bgnG0VtCcPLrwbh4VxBa3grH6CkpQ5bXSDzLOVIjjjLK7Fw+LKuz0P37GDR8IQpNJSnoMKSityAB&#10;xjsz0PXDSHQ/EoF+kjvL2RRAfHJqpqnfXSOzM9H8rVA0VYajjWTnamUSLohT8g/j0HlfIozP5sD5&#10;ciUw/1Z47ipD3e1Tcbw8CCe+ynL5OfP0Sh68e3i8vowENotEQuY6ElIhloog1hWJh7QhEhcPCYCa&#10;k0jIB48rv5YAQeG6mo4isH0D1K+jm5EXIjAFhpCXAIFxcVvaCGxCXniuUe4tPim8liQGbWyzDSyL&#10;ukxCfHUKSC74LIOZcMhvS5kd2yqTnMovVhJ8mZZgUPzCBGyHA2yH4qhO2AfCYe4Pg8XE9mtNwAjb&#10;sZlt3jEsI8V4D5IWX738GkqBc2chelaUomZJGQ4vLrLte6Wwfs+rxcv3Li75xc55qZVn3rolxP8a&#10;66KLLrr89xUEBU26vCM++8LO1Mq23VW/6jlYdbhrS8mIcXcZHMfK4Bbn3np2gPxw+0hkfEaSCGMU&#10;wQ+9xEwREmPUhkrL8FPld2Im8aBGKzPhisVG+4Xh/8CLQ6aY1dmhuElCZHSJGsnEdGASDTQT9sYE&#10;OBpIdNqj2ZEIsZGAZlFMMxRmXiezFNtsk/yxQHhPGfFEEiTh2eUeMnmfaNsysslJrdo3kMDOJxP9&#10;y6Jx8pdBOP7nQTh3K4nAHUHo+HYYbPfmwL2kBNhKsnGxCM5r+fD0yy+ObMiMwxCLizEDXhIB1/Ei&#10;dC9Kw7Xvx6J+egh6ysLRe2cUGr8WjMZfTkX/G4lwHDWQtBTC1Uey0kcy0Z8KmbfJc4Ja+wd5aP9V&#10;GJq+MhV1t5K4zJiM2j8PR8fvsmB/+1bm4WvAnq/De+hzsO0vQPvGKBx5l2Tl5RC0zUuC8Z4CNP9l&#10;jJqQ8eStk3Hhryeh/bEwWDemwVmXDDcJoJudokuGhffw3nUFMG9NRceTkbjy13xmkrbG/CR0FiSj&#10;ozgcfV+OR+9vImF+Mxn2IyQXMjllWwUJXCVG3khH8w+jcWUm75EfjfbseNSVR+P4lybh0j9HwrSI&#10;beJj5vmjOwAZJv7jLFz93FScnBaEs383CX1z0uFZRSJ3shy+1kJ2/Cmsd/HrYP2QOKihxSSe2m8i&#10;jdTKjORijRknLkJYhLjwHLXUoI77oYiOkBeSoRvJi4r14ycvirQo8kISI2SG56r4L/JrR6YKEFJO&#10;MiWOxBKbCCTCGBZ/rSS2gxQS41RY2Y6H+qWNM213JNwOkhTx4SFxgTjYkgRpEy1GwGmKgn2I7ZZk&#10;0mZkmx5iHY0YuD+X7YvvVDfLurEQ1pO5MB8qROvqbFx8s9B69PlpLccXlZ86sLho2cHFeb/cs6S8&#10;3P+66qKLLrrocqPsXpAf27G+8Lun3857o/4Dw6Xa9w2u1pXpMO0tgLfuVjjr2RF1F/KjLrPixsAl&#10;s/z2i9bKzkbiu4ijoj1YOdJaCLuY5uXXwCgJxDA7ByEy1HIloq90HjJ8VYauyjwuQmCU4+RQMrVW&#10;6TBiCF4jw1lN8nuJhGh0srKy2Hi+wyJOv9IJSSeoOUbKbNjeAXZWRu5jhyUjoRyyX0aTtKfDvCMO&#10;jfPZgf9rEBp/SOLy8yAMPx4F34fsRI7y2a4WU1vOwSgJmt2axg42UZuzRn55dZN4nM/H4CdZqP11&#10;FC58KRKXS0PRXhKKri+Fo+vnETC+ngj3SQPcnZlw8zncpgR4ZXh2M7X3iyRGnxbA9HASrn4jCFdv&#10;DSFCce1LUej5RTqcb8wEdn8dOPR1eDZ9Dt0f5qL+rUicWxKEw0sm4drSLLjevQ2e+29By1djUDst&#10;GLV/FoKGn4bA8iZJyklxCM6ipp8CO0mgSwhXWy5wjJr861Go/UcStttkpFAkWotS0FwUhaYZwTB+&#10;NxHWRczfznISnSJ4ugqAK0VqSPfAI4mouX0ymkhyhooz0JoRjfoZETj/t7zvfXGwLeM1O78ErLwD&#10;w4/mofmvwnH5jkk4cUsQLv1jMCyvM61904CaIng7stmhx6vQ9lInWvwgkgQSUa8MbfeTWjcJiLKw&#10;CLEIWFQU+QiQGNa1/LbkuQFo5EVIkDiSa+RFhknLyDgZwSRDsj0kuF6/xUWITGAUk5ppWhHsKWzD&#10;mjXIyWPilyXhAFz2UOYzVP3edJIQ2kzhsIxw2xoGj4vrJrZBtn9tdnSmMcB8ipP7cASfMwpW5QCf&#10;xjznkLzlwNfDdtY+A64rVRg5kofRg8Wo/yQNF5dmD596I7P2zJK8padfKrnr8KLSvzj6WplBd8TV&#10;RRdddPlPiEwAuWFhScaGp4v+adMzxRt3LSiwnHqrEk2bPo+2XTNgPCd+MQZ4ujPh6UyEt1s6d+lA&#10;wvmBDuWHfSos1qna7LjUYu3ilKk6oMnUqvmBVw610hGx8yC50GJ6sJMQ3wF2Nu4hbci2BO/ymkJ4&#10;jQQhIxlhx6RBIz0yeZ9o4zKcW81hIwRKOqBBHuM1olGLZi2+CD6Jt9GfCu/FDAxti0bvkskYfI5k&#10;6PVIuD5Nhu9ENnydGdS4SVxsSei3hcJkm4pRauLmbuapi5p3Uzkce0rRuzANF/4mAhdnxZK8RKH5&#10;FpKWHyXBuTgLjiNZMHckYYiat0WmJTBGkwxkwFdbAt+eStgX56PtxxGo+9Ik1M0kkbhzCrp+mArn&#10;CzKq5yvA/j+Da+ss9CzOwOknQ3Hq2cm4/G4oWjdnwL79VuCdL8D+6yrU3xmBhlnc/61o9MxJgHNH&#10;NiDWMQnAN0wiZEqBW4KuXSKRWp2D9kcicfEvg3BqWhDqSF4aiiNxdWYour8XC8cjuXCtKQbOVAId&#10;JUBnIcujCPZXDej7WTK6ZyahKz8JA3npaCyIQP2fT0XHAwkYXJIN5+7pwJEvwbvydrT9LgVnvhCk&#10;iMvJL05C42+j4fyYHfVZkpcWEqvuFGVBc7KeZKJQmVdLLGYSmM4pIfG5rixyqr0IWZlIXjRoBEUI&#10;h1hcWMdc16CNflMQ4qKcfdkWxOomw6/Z7gKkR7U7IUg8Vyw8EPLDdeV8LuC2h3mTmEYqICPbkcQO&#10;Uj5dJNL2YbYZSyzbbSQhxIb5Vn47vJ+0wQFxZp/CthRKoiOWl2Q4+3LglikZ6srgPV0B6+Fb0Lym&#10;ynf2zYyBc+/kdF14N/PU+XeyXj69JOsf9i/OzPK/irrooosuuvzPimh8O+aVfHXj3MKPPnyitO7j&#10;2eVdqxfk4fD7OajdkIf+Y0Vwi6VCJkLsJwHojSdxSIBtMNrvDyAReanpUssODBdVo0zU0FT5bSC/&#10;jYK0YdPsuLSOIIKdSxQ7kXBFWmS2XRVPRjocMfNbtKWP1/ikc+Nx0ZbF8iNTFEBCtQ+yUxKzPzs0&#10;0bidKhgYycsQO8+uVHjqk2E7EgP3/jj4jsQDlxOVX4ttJAFD5mgM2MLQ7wiGkcTKzA7J3humOVJe&#10;roJ9dQna/xiPkyQdZysiUTcrBh1/mwhHNTvnXWXwdeTBNBSDQXZ2IzYSL2MaOy2SijM8tr4CA09k&#10;4Pw3gnDpDpIXdvJXvxEJ0yMV8K38Gq//Oiwrp6F5fjxO/XEyDjzE816NRM+OTNjPzwQOfhl48/Mw&#10;/XMhLt0egprbgtH8o1CMLkkBzuUxj+lwDVDLH0iES35VtRjgO2DA4PMJyupy+otBODMjCJcrp6J2&#10;Jq/9Nq99ksRqGQnGkXLgKslLN9evFcO6KQvX7g5H419EoHtaItrz4tCcG4nG20Jx9SdTMfRWNtz7&#10;mO8Lt4EJw778Flz8aQQO8plOfyEYF78dga7HU4EtzHcjCU5/NuuE5SxRYklIZcJBCSSoTQcgvwDF&#10;ksY2IERA2oUfaqg0l2OEww/td9L4tvJ18UPWx389aQRXTTCq0uK5CmwzQmTkd9GEaxVRFmvNSDTT&#10;jWObjGDblAi6k5Qvl42E2maKhdUYg6GeYFj62e6sJNkk7jJPkqOfpGdQSHcUl1Fw9ibA05YFd00R&#10;XEenwfhpKfrZhi6/XYCTL5UfOfdGYfX5tzLvOvtW9t+efTc7Q7ey6KKLLrr8b5L180uqlleXf++D&#10;J3MfXPa04eCyuYW+Xa9VYs9rWbjwaQosteWw1+XCVpMET2Mi0JUCDz/a9l5qqP0SkCuMHZZ0JCQW&#10;ElF0NAxudhJOdjoumUVXYrGwg1DDnMXBd0SOi+aqaeBjxMUqZIekxSodj78D4zkYIy8agZGOS/kt&#10;SPoyIaOM/GBnAnaeEsvD3cNOqZXkReal6WQn1c8OiucMMw9DtlAM2ieTfATBLMOszeKnkwS05sF3&#10;rAIjrxvQ8tNYnLs1FJenx6D1Gykw3l8IfDINuFQMx3AqTK4wDLhkCOwUuAfSWSYkFocr4fuwDN33&#10;JOL8V4Nx/tZgNH0xGoP/UgzXyyQla/4Cpo9moLY6Fqd+MwlnHgzB1SWJGN6XD19DhYqo69l7C2zP&#10;l6HnR9mo/bNw1DCdlt9NhW09yUtrJss5gUQtluWeCG+XgfkphG91Hrp+H4WLXxPiQlIxYyouz5qC&#10;pm+RoD3Ec1dkw3e8hMSFaC9m3RXxugKMLs3G+b+fhPMzQtBbkYLmvEhcrQhB+/ej0L8gCc69fOaG&#10;cviabwEufB7mpZU496NwHLotCBe+HoorP4xGzzOZymkZ3RWsa4niTHLKOpL5r1wkFcrSRvIiMXps&#10;rFP5xTiRvKjhzYpw+Icgy7qfrKi6FwuMglhYBIFtIS7adRr8bYjXBaCRF7ZH8deSNkSCLBYYNTP1&#10;cCR8wyRaIylwS8BGkmorj8vcS9JGJQ6LczhahfAX53BxYnf2ToW5hcc7o+DtTYa9KRH2ehLX2lx4&#10;L02DaVclLr1h8O2vzsTx50p9B57MObjq3pSfLLsnIcb/mumiiy666PJ/Qt59MDF66dPZP/jgqfxV&#10;HzyVe3jNs1lH1i6IO312VdpA/fosn+XIdHhP3ALH8XJ4LrETrGfn1ZrEjjQaPrFemELZURAyLFUm&#10;fGQnIpYZbfJHGUoqk0LKbyMtNof8QlAas/gqiOOvRSMuCqrz8mvMJEaQWCESf0ZIkVkm+WPaPN9F&#10;MiIjnhzskDxDMlRbCEwC8xEPnzkWPlsMvNYwdq4S3E6mO2DnZIuAlR2baN2wkBgY04GmfHj3l2Jw&#10;YSrq/j4EF28Pw8U7wtH9j2lwvsYOet8t8LTkYZQd26gnFGZ3CKxOPs9ABjv5fGBPKSwvZqP1Z9E4&#10;/XlxFg5D57cK4LmPxOXlv4L1pVmofTgaJ38fhMuPR6D3vUzYD5JMNJAkiA9KOwnA3lIMPJWIxr+P&#10;wqWvB6PhB6EwLqJmf4L5GyRJssWzY+bz9bHcr7H89xVhZFEamn8YgQuzgnCpNEJZiuq/Go6+e0l0&#10;PsyE7yRJjjjo9hjg68qGpzkL7uMGDL+ejZPfnIRjJcFoLo1BXfFkXPsan+vJTLg28pqGYvh6iuDr&#10;JLGqvRW2ZWW4/BOSlzuDcPYbIaj7URR6F2QDB2eQvBSwXGNgI6lwGklI1dQTJDKWMNhYrzJ6zGKR&#10;KMl+8sK6CECbdFF+9WgWFCEc42RF1v1gemrItZ/syHQCYmEJEN9xax33kYio83i+IismPwkWq4sM&#10;2SbRVVaioXQSpUSey7apfm/yWhJcaaOOgSmEkPIEONqiVOh/NTloWw4cJCyDh9IxuCsH3ZsL0LCy&#10;0rP7mbS65fcmHV1xb9KRFb9LXbPy3tQfvfuLkmj/q6WLLrroosv/SVl8T2Ho0qcLKj6oNty5dkHm&#10;nR8+NesvDy5JnXd5teF03aclww3rpjsG9kx3WY5Mg+1AvnJe9Tbk8KOeCvRqxAGjJA4yOkNispjY&#10;wQ+xcyChkckgJTS8+qVEjVhC+svvI/dIGPdz28xOipq6kJeJ2rj4KfhE05ZfReyYxGHYbpsEh42d&#10;kYNp2KKUtuwmYcEgOxjJAzVqt53as43ERjokGU4to0WMUfANMl8qhDtJ11AKvAMkA00FcO0rwMBz&#10;saj9URBOfikI578ZisEHSU7W3qaC6Hm6DCpCqs1O4uMgIZN5mwZILEhePNuK0VWdiEt/F4ITtwXj&#10;wq1x6PrbKrjv+XM4Hvwc2u5OxrlfkbhUB2Pw41z4jpC41JMwtSbC1cl8d+bCdSgXPU9NQc13gnHm&#10;r4LQ8hs+13IShCu8h5Ek0ZLEcpBRTdx3thj2T/LQdk80Ln+Z9yubQr4Rh+YvpKDzpymwvMxnOkQS&#10;0prN50tnPlPh7ScRa+CxXWnofj4Jh/5iEvaUB+HijEm48mdB6L47Gu6PJW1ex2f1kCR5SGBwuQL2&#10;FYVovDsWR2RCya8Foe4fImF6IY/kZZoiX15zHIkiian4uojFYpgEwRqjLBlWEg2Z0sFJ8jJGWP0I&#10;kBb57fgZcL/yNRkjNwFLC2ERwjuOgBVHs7oIkRFLIM8b+22k+anIyDkhL67+OLgHk9mm4lTMILBO&#10;hUDL3EMwxbGuSXy70uDrYBtvJMFsqoTnSiXsZ2egfkOx7+InBc62jUWj55ZWtNWvrNry8d3JP1v5&#10;u+QvrLwn5U4Sl8rF9wSF+l8pXXTRRRdd/v8hn8yPjT/xfvr/uLSyasGlVZUfXfgwb0vrmsKWC+/m&#10;m699XGAdOVDqtZ2TafvZ2bVmwdebpSwFMLGjHSChMcaw0yDJYAfklOikynQvc9/Eq85DZoL2jZBI&#10;jIYTU7WOR0YmSefFTk/9HmLnI5q1R0Yf2dhBkcDI/DUOiT8jDptMQ7Ro3wjvKemOyoR6U1WUU5lQ&#10;T+bVkVg0Pgmn3xEJX3cE8xnFDppEqz8dvmaSl6MGDLwejnqSjBMkDxd/HIrRF9lB75kB1E1n558N&#10;53AEXPILjGmKNQlGdvYt5bBvKUHdfVE4zI795O1RqLsjC93fKIfxH29F2z/m4cKPJuPKH4Mw8E4M&#10;PAdJCOrySVgy4eshAeqNJvHLg++4AT3zJqHmH4Nw5u+C0PZADFwbSQwbNZ8jGcaLgTQtEvDRclje&#10;zEMN0z02jXktC8e1ikT0fDsLo08Uwr2+ALjKa00ydDdWjYpCfwo8dSkY2Z6MxrmR2POtIOz+HO/1&#10;jSA0/iwE5tdI/I7weVrT4GG9OVlWrh4Smfpi+DaXovepTJz7YTgO8PzzP5iKvmdZbjvKeT6fZyiZ&#10;JIDlyjp0CSlVs0rHsbyiYCcRkck8XX7icR15mUBWhNSOkRnxVyEJURCrCutds6yQxE4gLOJbI6Oa&#10;lCWHbUTSD5wnPi9iwRnzeRmazCXvNRSm/FY8Mm0FiYz4aMESxjxwSZIHiVbcVELMgKfmdgwduQXW&#10;U19G3fpyHP2gtP/YByWHTi0r+uT0R8WLaj4puev4y9lfXF0dNNX/uuiiiy666PL/ktR/ckvS5RUV&#10;2RfeKJx57p3ce2veznv5ynt5S85/UrS3YWOevf9oLoxncjB0PgvuZmqr3ezUZESMBMCTzkJis4jl&#10;RUbpsFPziK/JMGEmRsRaIk63JBkjYoUJ5XkkMiQxXrv8dhJCww5L/GKkI1PWmSlq0j8nyYtE3pVO&#10;2mElOaHGL7+TrLZgWGRqAfG54bnSoXpleHYPiYugj9d0RcHdw3t3FsJ7IQ8Dy2JQ80AQDv0oCJd+&#10;Fwr7+3yGY9PYkZXDM0hyRlKkLALqvtLZsXOXUUrs3BsfTsDBrwXjxB0xuEzyUv+FLFz5i3TUfDcB&#10;Tb+Pgen1eHj2kNRdZDotMpUCMcROXmLUdOXBe8yAvpenoO43JE+8f/Pj7Fy3FZOE8FhnGvNLsiMB&#10;BWty4dtZBuN8kom/DcbRGUG4MD0MTZ+Pg+lf8+F+p0oFykMXiQgJnYudsprluS8ZvqYM2A9k4eqi&#10;SOz9SRD2/H0wLv5rEPoWMh875HcRrxlIURMZOvpZjkJe5NfWgTLY3i9B4wPJOPCdSThIcnX5vqkY&#10;Ws48nTcoC5KnX5xYI+CUuu4XYhBPshoJB0mJg+RBiKgiL2Il8UMjKUJihKiyjoSQCEmVX0GsZ691&#10;HLItlhXl5E2yIrOhS4wfmV/LZxFHcLHgibVGLHRMm2RFHL7llyOMbDPiOyVD7dnGvENRzF+Myq97&#10;kG1tgNd3kyA2FsN14RZYDt8G+/HPo3VTFXa/mIHjS+/AxpdmtC59OPmlDx5P/cr6+SW551YVJvtf&#10;DV100UUXXf4ryLEX7gxv+cAQd+yd8oTLm0v+8tKmktUXN5WYL64pcZ9bluHt3lGIkeMFsFzMg68+&#10;lx08SUxXCjuQVHYsyezgkmDrTYa1PwEOkhjXCDsO7vdJ4DWSAp9y6pVfAeyERCuXX0sSkEw6OMLF&#10;jkngHpXfNxHKl8UqPhY2EhkHOzSZNoAdoMwyrMiOxBqRWB9DhIyIYaflGYiEqy8Kjt4YePvZSbcW&#10;wLQ7DbWLp+LA/UE492QwRuQXjxCBtlKSlQymFc08aunIRIM+CRJ3xQDXljx0PJWC4/+D135+Kg7d&#10;GolDEsztr0PQcHckLO/kAAcLND8hmUGYHb13iJ3naAJJEdNopbZ/ivf/JA4Ns4NxmISi/ql4uHdM&#10;By6XwduWB3dXDnydTOcyCcrafHQ+lIxTfzkFhz8XhFNfDkHTD6MwspD32E3y0sCldMbGSJajOJ6S&#10;WPTG8t68f00ROlcn4tTcSTjx+CRcfWky7DtIiq4w7Y4U5ieeZR7H61gu3SSiTSQ0F4pIvErQ9Xoq&#10;Ttw7GXtIfI7cG4SmVyIwtIv1WcvrJN6NMYFlK1MtxLGMtFnGpdwDcX+kLqROPIRYU8SqItYV5bDN&#10;bZk5XGIJ+ZT/UxDAfeC6TDMgcVvEUdsjviwW1p05Gnamb5Ooy9ZYphFOIhMMF8mKW/yk1K/JYPh6&#10;mUYvtwdJWkjiXCRlEogRxjQ425PhIJF0XEmG+2IJjLtneptW3OKu/eB2T93yz7nWzcsdev6u5N63&#10;H0ipffHu9Lkv/TqjxP8K6KKLLrro8l9ZJG7M+c0FX7m0oeSlYx/krj32fuaeE++l1V9akTrQv6UC&#10;xm1lsB+sgvtsFewX2Kk2FcHXUgAnO0ZrVxJGu6NhHYxjx0MiQ3JgHxGnX3HuJQEZDIJjgB2WcTJs&#10;3bLOTo1as0emCBigxiwB7oamKr8ZzTGYBMfMzpLat0RRVU6b4usgvyZkJJSEiOd1ap6bAfFviGIn&#10;Fs102PH2yuiRDBh3JqDuzUmofy0I/SvCYT9EctWYrua7cQ9FaHFM2EE6RkikjInwtqTDdcgA0ztZ&#10;uPSbMOz7ZhD2fDUIB/82CA33hsP8NsnJPpKjKyQBJGxe3s8rI1rEydUcC4f8cukhwasrUL902l+P&#10;xNGHgnDh2akwbs6B81IevO0Gko8cuHpTSUxyYV+fg5ZHEnDkb4Kx/fNBOPxXk9HyYDScK4tJNCpJ&#10;FHPYgccqJ2UriZvPHEXCSMLWE8+yT4PjXDIGd8eid3M0hg+RaFzNZCefCteA5C2CZEHKOBxukkw3&#10;CZqvlfm7UgLLXgM6lsbjysKpqCfp6VkdC/Nxlk8Tz5NfciaxuMQBfD75FegiUXSxzOTXnkuIpvgf&#10;ySgt5aA9mQSFIDFRBGaETYnkQ8VxkdFrRrGakCgOSmRmGYItFhPxk2LbkPZhISGzRcNN8qp+QQnh&#10;EQsd7wG2ISHBXj6zo5fl0k0i1pMEdJJAt2TCdTUXlpp8WE5XoX9/Afr2FaJ92zTz2bdnHj33zsx1&#10;p9+9be3KORmfPP/r9Lkv/Dr93kV3p/zD4nuyC/xNXhdddNFFlz8VOba0KPPkh6XFR9/Pu+380owf&#10;HJif+2zde6UXjy3KHzn6vMF86d18l3FHFSz7iuE6kQ9fPTt0dsoyV4+3UwvP7hiIg7VPHGHjSQwi&#10;YR8g+RAnSumohkLUJIzOwVAVc8MzIFaUUKVlq9FL6jeBEJUp7DSpxZvYacuxAR4zTiXp0JaK9PST&#10;eBA+6QzlmAzdls69i/dtTMXQwUj0bw3G0PZJsB2bAmeDxPRgZ8zz7exUHcMybYH8xqLGL7/F6rJh&#10;32VA28uxOPHbIOz/aRDOPRCEgbfZme8j4bicBG8HCZpcLyOk7FGw28NhcciUCLHs8NPVryP7+TQM&#10;bovH5beCcPHtSWjdTPJTQ3LTlwXfQBrsg5EsM5KsvVnofD4Rx38ejC3fDsLRn09Cx2ux8B0qAZoL&#10;STpYlpZINUzZag/SZveW0V4mEokekpNeduQdTLctheup8A2nwDkqeWFZOFi+NhKN4RDYSD5sg7FM&#10;j8/QTwLTWgDX+SyYDySRyMTDciQG1sskB10yvQNJIOvJw/t6SSJl5m8nSaaTZM0l0ZqZvor1I/cg&#10;eREio/xX5FeSONuKz4pxEkklSUgf666P9dNH4tLL/PawDfTFc11IJsu0j2RkIJL1G8G8k8iOinWH&#10;dcryFeuKr5uETI0OImGU4eHtJMxNeXBeMMB6oggd2wtwcWWu9fLHeVcvLMupufBx9oW2rVXvnXrr&#10;1r9aUZ1R/P4TSUXzf5OSXx2k4rJM0lq4Lrrooosuf/Kyf0Fh1p652T/bPz9nwaGFOS/tW5Czse6T&#10;aUNn3izwXv3I4DXvLYJtfw5sB0heTufCy47FV1+gorV6uzKo8cfD1hvKznMq7KPUut3spFyixZPA&#10;kJjI7wMJOiYjSIS8iEVEG6UilpdgRWbkV5NriNcbQ2Dl+W6JQUMyZO6fxH0S+XeqmorAQq1fQsV7&#10;hngPdnyuxjg4LkbCcZ6dfm0wvK3U/NlZuoe1eXtU1GA7SYwQEXH67GbnTgJj3pWKxjcno+HlSej6&#10;MAyufSQ2l9nhtsgvqjA4mDeHjFZyhcDuDoHFORkWayj3y6+MFLg7kmC+GIPOfUFo2RmE1kNBMNWH&#10;wisjqIZI7OR3SA87ZpKc0bXpuLIgDAdJks7PC0b/+jjgSjF8XTkkbxKyPkyLgmzjs9onwS2jsySy&#10;7HAYSVs0ZE4fL8+TaMceaxSsJBTDJDuj9skwW6dg1Mz8jU6FeSgMZiEIZpIdkiwhBd5GEok6kq6r&#10;fK4OEjISSZnaweUMgcsRrH4BiU+Kd5TExyi/oGQuJnHelWfVLGQSo0fKUkYUaWSTBEYNtRYSw2sl&#10;IKGykEn05BiAefX0kyT1SWwebsuIMhPr08hyZh4dAxFwdsfD3UYydi2LZVEI37lKuM7ejtEj0zC8&#10;vxLXVudgz6JY78FX84d3Lkj5aPMzkT8+82HOt2qWG74pxFusiP7mq4suuuiiy39X2V/95Sn7q5Oj&#10;jiwsid75XM4XdjxreG73c7lbdyzIOVj7QW5z/dJk+7WP0ty9n2ahZ10qBnZkw3G2FM4mdsLd1PRt&#10;efAOJcEqk+DJ7wE7Ne1RkggZPSQOs/JrwBROkkKNW/1qClEjllzi0Ckdo3SQJCh2LmUiSZtFIPFH&#10;wuFwhMHi8BMIdtget+b4KcOp1bDvTvnNQNLQLZYKGVnE40J+JD2SAoeMdhrlUn5tmGJ5Tiq89SkY&#10;OhQB22ESg3PU/OuYThs7Wna66ncXO283SZLDEQSHM4jEQmbMDoKNpMtnJoFhJ+/ujoajJQzDdZPR&#10;VxOE4RY+xyA7cJME25PfKJEkQwlwn03BwJZYXFs2Ge2f8plOpvNeLLe+TJIBkoVRf/RY8f8hgfHY&#10;p/AeISRooSRCEnyN92K+3Xwu+e0m5GPEEowhPtsQn02C8NmtUyExcWwq3ywXEh1fbyTJJa+Xculj&#10;fchvIXMoyc4kmPk8NpcEJiQJGRErmPgIxbEOSTQUeSF5YvnL+XaSGytJqFh4xPLlVgEIxZI2FV7W&#10;p7Ko8JklSBzMLE+r9ktRguEJ2YKF6YpvzmAcPAOsq8F8ErdyWEngRk4Tx6ajeX2F9+w7010HXqxw&#10;1X40075lbnzH2jmxx9bNjnlxw+yEO2TSUn9T1UUXXXTRRZfPinQUO5/PT9k1P6/qwLMZn9s1N+PX&#10;9e9nvH3y9cKNp14vajj9ZhEuf1KGhg3TcG3XNFhq7oSjcQZsV/PhbM6CV6Yp6JXRMDnsQNPZSZMc&#10;yLQF/ey82LnLLL8ykgRCZEhclGOvEAWzjDjS4sLYLVP8xIUEwxmGIcdkmEgizG6e76amLyOa+qfw&#10;Puyk++PVSCAhDp4BkpZBdrBDWoh7FTFY0lcWHp7Pjt1nJIFRPiVcklygIw7oIumQ3xjsvKUjVzMg&#10;Mw27meSFnb0E27MNTVKdt8/Mjl7O4XNARsP0R8LeRVJBsuDkukQKdvZx/4DcJxbe5gQ4LyXCcjoe&#10;zjOJ8DXk8X65zEcGy4FlQjJnZ15lAk2nxM8h6QKJnTbNgix5H5IDj5HPpkZskaTwuawkLRaSF4ln&#10;43YRXBdLFuQ5ea23dxIxmc8lFhwZfUVSYYmCmemP8txRiaosViySHi/JhvipuAeEmMgoMonAPJV5&#10;m0oSEqLu6RQyIkPpxZdFfmsZmaYMn5cy80NIkwyBxzDJoCkZno4kuJrTABnifqUAo+fyMXJmGtrY&#10;bk58nGs/srTQ1rh1unHfiyXHdi2YtnrXc1UrNz9d8Ob6J+Pu2TA79qvb50ak68RFF1100UWX/yXZ&#10;sSgje++C7IoTbxT/4cAr5Xu2vVxyYcuLhgubns+ur9syfeDgu2me+vXZGNhLTXp/CWwnKmCvq4Cn&#10;sQjeRpKYa5kkCSQ0PelAXzI7VBKGwShq7DJslp2y/J6Qztcmo10mKUuMi+TFMhqBoZEwmOxTYbQH&#10;sdMVv5AgdqzB8JGkoJ8ESH5RkJA4jVHsUNkBD0k0XxIWKztdLh1iLTCJU/AUgp2x+NH0iRNwHMkV&#10;O+I+zb/GSaLgkqB47OjFuuCW31X+3yRCZMSXR9KWYdgyU7GMYnLJhJViURqMUQHVXD3sxCUmTBfT&#10;JqnySoySPiFHfOZWkrhmosMAb3cmvIMpJAOxcPMZrcyjhcRDSIKHZEHIh69/kgKUQyyfVfxEWBYy&#10;s7L4ozhI8IRYybQOHgfJmYwEkii1g0EsW16nrpXRO+LQGwkbScyo+PLYY0gIIzEilh6Wj8/MZ5bn&#10;GJzM52c68qtPyIv82mOZSf14bfIbTiw/0dwXz3MT/VYUEpMBqU8+V3cKvF0kLTK8vDELqC2E/XgB&#10;7AfKMbqjHH0binH27SzsedmALc8ZatbNTft47xsFS/a/nTV317OVf73tuYqCnc9My1v7UII+IaIu&#10;uuiiiy7/+2T3W/mxe1+v+Py2xYXf2PRi9jc2vpj9g00vZlVvfylu1/43cgdPvFblOfXqdFx6+zbU&#10;rZqJ/p1VcB0rg+NgPhxHC+A+Y4CnJgvepjx423LYqWfA05vGTj6ZWn+kcsoVC4nXRLIgRGQ0FTZz&#10;BkbZacqvJIn+6pJhtexUZVZsGQrtGQ6DU0YzmcNhG5kKu/IhCeX5JCOWUDjYoUv0X7BDBjtiIRzy&#10;W8elyIf8/uC1IzI6ideK1YZLyGgnsXqwMwc7dYgD8ZDms+G1RsFrjyRpCIGF5MauHI0j4RNLizio&#10;ksCA5EU5rprECkECY5Jh3tHKEoPuVHh6kkkAEtTvFNcw02K6ThIjmTxTHJt9QiL6tRFcQp4gFhX1&#10;20vIEkEC4xan2lGu85mVlUScnkk8JG6KGmouViJZisWmPxT2fnGGZhlbYuAUAmMjAbOK9Ut8dVie&#10;kr6QNqZhZ5l5mR/55ecbieR6BJ+fz03S4usnEe3N5TOWkpwWwnc1F77LhfCeqYDtiIF1nIPePdlo&#10;3lDuqf9olufs4krPoWcLPKdfL3Otm5s/sH5u2r4Nz6b9+tNn0gyfVKcnnX/JEOdvXrrooosuuujy&#10;f0dWrcoK3/KC4as7n5s2b+fCqh1rnqiqe/e+aW0f3F/ctvGZ4rZLS6u6WpcbRq8ty3b0bcpy9m3P&#10;cHbuKXJaTrPzqykB6otUjBl3fQa8LRlw9qTA2RUPezcJgCmHHbJBxZsRPxPxAfEOaKRCgpl5/b4Y&#10;I/2T4HBFwu6MgNkRBtNIMJxOkgJ28DaxnEjQNAmwNjSVZCaciIRVRtiIMymJkXs0ipBtsS7I75Gp&#10;8LIjBzt1T78QCQmnL79t2OGbI5RVSGLUOOW3lBAO+QXGvIlfiZekS0beiM+Lb5jpynBmEhQ1eSAh&#10;8VU84hxLQuMkMXDIaB+JeMt0JTCgGirO+8oQZDUrswxLltD7Yv0hQXEOTmJexBGapIMEDipUfhTJ&#10;kww5lnwwf3xGq2kqbDL0WUZ8DfI8M4mTPRFeGfbN57ANyT21X0QuI5+jTyw+LGNjItwyM3m/jBhK&#10;hq8tBb5r8usnC2hkfdRmwXmxBOaTVTDtLcHwnhL0bar0Xl2a39vwnqGt6ePclppPCk8fWlSydcuc&#10;/E1bq4s2bX48d9P6OXmr1z+Z99SGZzK+TvKrh+XXRRdddNHl//+y6oU7w3ctrLz1gwervv/BA1U/&#10;++iBEoVlDxbe3bwsZ1HTh1kf1r1n+KhlY/5HV1cVrLu6uvxqw6oy7+iuWbDvIw5Mh+PwdNgPlVF7&#10;L4avhlp9cwW8HVVwdxRQ088GOmLZmZK8dE4B2Nn62DFLwDwLiYKZBMTEDt3pZOeshjaHwm4lsbCK&#10;BUZ+yQRjlKRnqHcyRoS4OJLgsCfBMiLOrjyXnbgMVZbfTS6x8IwGaUO4/b+MlMPqKAkBSZDVHAKz&#10;RRx5g3kf2SZZspAcWSera2WiQbGOiHXGyuN2sRoRMuzYMyrkJ4z7pmqTIfK42RYKi12sOhK5mOeI&#10;dWksym2Qio0i65K2YygIMn2DR37rDMkvn1CSFxITkiHxO/HITMskJ3ZzJCwkRVYT82fkc41oc0s5&#10;SNYcw7FwEjYJ/jcQD+9wGizdLI/uHGCgCp7OSngacmE7nQX3sUJ4WCfeg2UY2Z6D0V35aF2Rj0tL&#10;8nHyVS4/nOU7/mr+vmOv5D/U9IHhZw3vZf7TrrkFf7n1oayqLU8byrY8oWHzE/lFb/0qKMTfXHTR&#10;RRdddNHl/23ZNq8weduCwqyrywqz9i8uzDq+oKjs2CsFvzu+uHD3uSW3mI48X+o9Mr/Ed+7lKt+V&#10;V8t97R+W+EZ3VMF2eCZGjlXALPFmLuXDW5cGV00cPFfj4G0huiToWia8xgJ2vJkwt2uzEMOcCocx&#10;HM4R8deIhM8WBZ9MRzASA+tgFCxDcSQPKRgdjYN1JJwkJ4JEJkyNdHI5Qrg9iURGgrJNhkxEqQVt&#10;04ZP27kUwjLqIBlyiOOrOM4GwyIjeOwy3FlzhHUQQlysdiEnPC6xXKw8hwTHSjIiMziPEkMkVibb&#10;VAzbw+Hg+W4Zykxy4hoWfxbNkdnN9N0kYx4el+HfMsxcJip0D5Ik9fMZR2SeKD67OYnrCTxGWBJJ&#10;lOLhGYiCpy8a9i6SFxle3pkEjwxTbsuA+2o2vDKtQVMhrLV5sNSUwnSuHEPnZmJwRwUa3jX4rrxS&#10;5Kt5gXWzsMC398lU38U3ijzHFhm6tz2Rdn57dc6pk6/lrT7+auF3z1SnR/irWxdddNFFF13+NGXx&#10;NwtDP7o3+y+W35v9/PLf52xd+UfDno2PFO7ZNbt4/+EFZbWXls60H1qc5z7yYhK6lxsw9GkmRtbn&#10;wrWjCI7t2RjZmgzboUw4ThpUyHhP4wzgmqAc7kaZxycbPgmb303C05MGdxc77J4MeEhy3L1ZcA1k&#10;w9qXBoeMVBohCRomoRmKgdfCDn9UC3QnTrkCGWnjMoep30rWkVBYhkMwSvJgtkTAPBoJq1ksHSRB&#10;MrSYxELmU7IPh8M2GgGbOVKNnLLzXJsaziyOxKFcl9gsIRgaCsUISdWoNZGESYuz4hqMZL4imQcZ&#10;uhwLj4nEyxgNyIzcYmUZiAH6SN665ddOKvdlA0aWg8wwLSO9+vLgkxmn23NYHrnAVUEBUFMMjwxx&#10;P1IC1/4ylmU5HNtKYVxvwODmIjSsyPMdeC3VfXl1oeX8O0V1x58pOXBkTsme3Y8U7Nn4UPqetQ+k&#10;7VlzX9qmVQ+kPb7l8axv7nqq8Mu75pdUbVv8Tf03kC666KKLLv99ZPXdyVGrHsqqWn6fYeYaYtsj&#10;ebftfbLsp1uezXhn23zDlq1zU8+dWFzceXx2rHn3vSn2Y49k2C8+m2tvfrPQ3vVJnmN4WxFsR6ah&#10;++A0XNuSD9OBKowcqCCK4Tw7Dd7LM+GpLYfvcjk77wpAlvUESQ7aic4i+AS9JcAg0VcINQ1ADwmQ&#10;zPPUnUKyQOIzSAI0kAxnXzLsvTLvUxo8RpIFYxZ8BEyZJBDpTCON24IMbd+QHBPIsWR4B0lAxPFV&#10;SFN/EklUOpwkH+6RfPgIDOXxflz2F5BsCQnhfplBubMYaOP+ZgPQRFLSQDQyr43McyOfr6EC7isk&#10;IxcqYDtTCfvZmRg+Uo6B3UWwHJmBzu2laFpV7Lj2SaW9dkmlveaVafaTT+bbjz6Wbd/3SJa95uWi&#10;kf0Lss9uWZS6bvPCtFc2L0r58c5nM+848EThzN0PG2ZuuC+D9ZMxc+39qZUfVBvC/NWniy666KKL&#10;LroEZMszaYad81Irt8xO/ZsNv4757cbfxL248e64d3bcm/jOzntT3zn0QMY7V9/IX9X9aWHN5Y0V&#10;wzvfzDN/+myM+fQHpeaGT2aYr35UYT7/psFc+36ebXhnBay7pmFoQzEcWyrg2lUF594SuA6XwH6S&#10;+86UwnOhEu7zflwog+d8CZw1BhICkoQmIQ0FRD681woJEovWIhVszttMXOO6gMeVpeNaHveRdMis&#10;3c2yX+aK4rHGbPiuZfhBYkMS4mtheh2l8HZWwdsyHR4SEXdtEZyXSuG6WAHvxSp4zpXBe5LrJ5jP&#10;I8Ww7zXAtisPjn0lsOwphnFTMXrWFaBrfTGufJTrOfN2nvnEklzzwZczzFsXJZgvryo3Na0vO9Ow&#10;ovjjuncr37n0Svk7Bx7Kfmcvy3DfQ5nv7H4g+51d92e9sPfBnO9vfymjZNfC7Ax/Neiiiy666KKL&#10;Lv+rsum+qKSN96ak7iFkKdj7eHLB5pcy/2nFM9HPrnk2ZuHahQkL1zwbvXDD/ISFZ940LLzwVt5z&#10;ZxflLL32XlHNyWezzYcfTfOcm53nvTQv31u7yOC98mqWt/adTO+Vd7j+Vr634Z0S77X3y7yN75V4&#10;a97M9vZtLsPgpiIY1+XCvK0MA5tKMLC5FMatJTBuI2nYVg7j5nIMbizH8KYKDG0qxdDmIi41QmHc&#10;UgLTVp6/pRSmzSXcz7Q25cC4MZfLPAwxHdN2XreDxGrHdAxsmYnODQUY3lOB+k8MuPBOrrf5k0pv&#10;y8oib/MHxd5rbxV4r71R6K17Idd7+bk878XnCryn5mV79z+W7d3+aKLn8HO5tp2PJe468lrOy4cX&#10;Zy7c+0LKwl0vJC3c8nz809ueT/je+kXx2RvnaWW45968Ccu81P33pSf5i1oXXXTRRRdddPk/KatX&#10;B03e+Xxq5Orq5KibYcU/JRfs+EPKj9f/Ou1lYsPmu1O37b0va9v+R7O2HX06a9uJ57K3nViUu+3Y&#10;orxtpxcVbDv9YuG2o4uyt5EIHK19v2Lg+EvFzsPPGlwH5hlcO6qzXDueznTtnZvpOvB0ruvQ3ELX&#10;waeLXAefKnAdeorr1XmuA3NyXLufynTtejrLtXtuNpHjOvVKruX0y3k9Z14ydJ590dB5blFO5zlZ&#10;vpRHlHSeebG48+ii/M7dC1I6dy1I7Dz3YXH7wZdTz+17IW3X3udStl1YUrTt7MuF286+wPw9m7ft&#10;6DN52/bNydm2/ZGMbZvvS922+rdx29bcE7tlxd3Rr639bcJfrL476Loy2Hl/aqQ+H5Auuuiiiy66&#10;/BcSVAcFr767PGrDPWnlm+9Nrdx5f1bl/kdTK4/OI57P8iO/8pQfsk78+d65eU/teTr3491P5yzf&#10;/ETm8k2PZS7fQGx6ImP5jurM5Ttn5y3f+VihH7nLdz6avXwHj8u5gq3EljnZn2x9Imvx9uqcew/O&#10;z/nlucU5v7w4hjxuF//yNHGM6/tfTP/lnoVJv9y7IOHnexcm/fX+55Jn7H9Z8phaeepl5m2ehqPV&#10;+ZX7q7MqN9+fqrD23vjKlfdGVq7+VXyOTlJ00UUXXXTR5b+xHJ6fE7/3mVyDYMvjaddh7zMCHnu8&#10;jJBlANefJ747W6qT0/xJ6qKLLrrooosuuuiiiy666KKLLrrooosuuuiiiy666KKLLrrooosuuuii&#10;iy666KKLLrrooosuuuiiiy666KKLLrrooosuuuiiiy666KKLLrrooosuuuiiiy666KKLLrrooosu&#10;uuiiiy666KKLLrrooosuuuiiiy666KKLLrrooosuuuiiiy666KKLLrrooosuuuiiiy666KKLLrro&#10;oosuuuiiiy666KKLLrrooosuuuiiiy666KKLLrrooosuuuiiiy666KKLLrrooosuuuiiiy666KKL&#10;Lrrooosuuuiiiy666KKLLrrooosuuuiiiy666KKLLrrooosuuuiiy5+2bLsnIWbLQ2llW+7P+rNt&#10;92d/e9v9Od/bcn/2DwLYfn8uUaCw66GCH+x91I8nCn5woLrgB4fnlf3gwPMaDr84/QeHX5ulcGwJ&#10;l+8RS2f94MDS6T/Yu7RyDAf8OMz910P2Vf7gWADLpiucWT7rB+fXaLi08TY/7vRD2z6/btYPzghW&#10;XY+Ty6f/4KSkMyHdkzeCxwM4v4z3mQjm/zyf48zbTGsJz3mNaS1mOvLMT+eyHLJ/sOvRDJZN6nXY&#10;+1D2D/ay7Hb9gWX4hwwN9ycp7Phj8ne3/DH5m5v+kDRr/X3x2atXB032V4cuuuiiiy666KKLLrro&#10;oosuuujyv1tWfz9ocnX1l6fsVwjyI7B9E+z/LCSNtX+ISF/zWPitax6J+Nanc6J/umZO1L+unRNz&#10;1+pHo+5a+3jMXeuJTY/H37V9TuJdu6vT7t76QNZDWx7IXLT9oZyVOx40HNzxYPbFzX/Madh8X06j&#10;YMt9hsZt9+crbH+gsHHng0WNux8ubDz4VEnjvieLG/c+wXUuD8wvazywsKLx0IvTGg+9MqPx8Osz&#10;Go+8eUvjofdnNB74oEphH7H3g0oF2T74Pve9V9l4iOvjqGw88kFF4+H3mdb7ZVyvbDy+rKrx1PJZ&#10;jefX3Np4Yd3tjefX36FwYcPnxiDbZz69rfHUqlmNJ1dMbzzNpayfWjFDXX9kaWXj0WVM6+OqxuNc&#10;P850TyytajxJnPpwGte5/SHXl01rPP3x9MZTfsj66WWzGk9/cGvjqbeZ9pLpjcdfqWo8+nJF45GF&#10;JY0Hn85r3P14ZuOuh9Ibdz2YRsgyvXE3se9BQ+M+ltvO37MM781U2PqHFJZlauPOhzPqjj6bc/Lo&#10;vJx1e2anv7h/TtaDm+ek/WbT42l3rX4o8a41Dyf94tNHkn645tHEr616KK6K7SEM1UHB/uaiiy66&#10;6KKLLrrooosuuuiiiy66/EeyeHFh6Mbq8sJNs3O+tnFO/j8vf7Twj6sfL3xk5WMFj2ooenT1E0WP&#10;bnyy6NHNc0sf3fp85aO7Xy1/9OA7Go4trVQ48VH5oyeWGR47vizzyW3PpSzetThz3YHXDSf3v2po&#10;WvdUYufqx6K6Vj8a2fXpY9Fd6x6P7do8O75r25PJXXufTu46ODex7/KrySOdywocnR9O9119rQQX&#10;52fiElGzwIDahQbULypA/fP5RB4aXixA4+ICNL9eiPa3StDxXhnal09Dx/pb0bvlTnRvvR2dRNf2&#10;O9Cx43a075yF1l2z0LJ7pkLz7mm4RjTtrMS1nVVo2TUNrbunK7Rzf9uuKj8q0bVvOvqP3ArTiTth&#10;PHknBk/cTtyG/uO3ov/kbRg4xe3Td4xBtvtO3Iqe47PQd3QWeo/ORO+Rmeghug5OZ3pV6NlD7K5E&#10;t6S/s5yoQNeOCvTsqEQP89PNZdd2YkeVWnYTPdur0LdtBp9vOno2V6F34zT0rq/C4PoZGPh0GrqW&#10;leLaWwbULU5D3UupaFqciebXctDxmgFdiw1of8GAlucNaJifhpp58Wh6JQ29Hxaj7b1yXFyU7Tr8&#10;ZNrw7tlZfdufyOha/2hq1+qHk7rWP5bQtvPppLrtc5MOEx8Ts1c/GPfjnc8kf+PEG9lfuvBJ/hdr&#10;1uV/sX5T/hfPf5rzhfpNWbfVbzKU1qzKSjjzVn7skYWJ0f8WNjxYEv3uLxL/Tbx2d3LUqj9mhSMo&#10;aJK/qeqiiy666KKLLrrooosuuuiiy/+7cml+bPza6vyULdWGtO1zc9KPvZCVyeWsrc/k/nD73Lz5&#10;25/J3cZl3Ybq3N6PH8wbXP5IgXHlo4XGVY8XGj99osi47qki46Z5pcbtiyqMe1+vMO5fUmE89F6F&#10;8SBxfFml8fTKSuPZFcXGYx8aTIc/yBi9uLrE1bJzFjr33IamDUW4/EkqLi9LRv3yTDSuzEHTqmy0&#10;rslG19os9K5Px+CmVFi2p8O2JwOW3elEBtez4NhjIHLg3JsL575cuPblwbU/B66DOfAezQOOFwAn&#10;C+A7WwjvxWL4LpfAV1NElMJbVwLPlSK46grgri+Cp6EI3qvFcDdy39VCOOsL4GrI4/587i+At4lp&#10;cCnbnqv5vCaX63nwNfEezYVEPsF7tuTCR3hbuWzjdns+fH6o9Tbub+d1Ach2azavMcDXnAM0cdmY&#10;Q2TD28DnaOAxLj11WXDWpMNxOQP2i+kKtgsaHBez4LlsgJvwXMyB+7wgG64zmXCeyoTrRDqcx9Pg&#10;PpoO97FMeI5kwH0kHd4DmQDL0beb99vNa3eyLHdmwbY9A6Nb0jC8KR3GDdnoW5uH/nVF6Ftfgu61&#10;RWhekYP6TzLQsrEEPbtu8bZvv8XZtnVW9/kPi+qad5WfbdxWcqJuY/6JmnWGE5fXGrjMPXppnWHv&#10;xTU56y9+mv1+07q8V/rXFS9q+6Rw0dV38xedWJC66NAzCUTSokNzkxYdmZugcPCp5EWbHspetO6B&#10;zEWf3JO0aMXvkxYtvzfl+RX3Jj/z8b1Jf1x+T/L3Pvlj6u2r703PWXt/asqqPwaF+5u0Lrrooosu&#10;uuiiiy666KKLLrr8p0X+6t+IoE3VQREfPx5m+OiR0MIPH5laHMDbfsj6uuro4t3PRhfvWBRVemhe&#10;5LSDi6I/f+HtnG81rpr+g9oV035av3LWLxtXVd5Xv6ri2ZZ1Ja81Ls9998KSxPcPPZ/58aEFWRt3&#10;zTOcPPJ8ZvuxFzK8J1/OwulXs3H2TQMuvFOAS+8Xou7jAjStLkTr+lK0bypF1/Zy9O2dhv6DVeg/&#10;zPVDJeg7XATj8RKMnimH/cI0OC9Ph7O+Cu6mCniuVQDN5UBbJdBRBXTKsgxoL4GnvRiu1jy4mjOJ&#10;NHhaU+BrSwG6UoGedKAvE+jN0Na70uDrTIW3MxluwtWZBHdXMny9PL8/jefxmu5kpi/XJxHa0teZ&#10;OAZvlyD+M/B1J/Aeibwfr+9jOpJmD9d7mI7s74nX0BtHxBIxPC8avr4oLqPg9S81RBCRzBMRWPZy&#10;X284t8Ph69fOF/j6mUZ/LNdjFHx9TLsnDt7uWHg6YxS8XbHMXxx8PQnwMi++PuZpgPkbZD659Pby&#10;mXhM5bOXefbnXT1rewLcrUnwtLDcWtOIDPhasuBrNygDEdqLtLpoKwVaiRbWUwvrq3Uaj03X6qpN&#10;6k72VcHbPB3uxmlw1E2DlXU8fK4Sg6z3/kMF6D2Qj8FD+TDuL/AO7y62DW0rMPdvyjf3rCsyd64p&#10;Mrd9XGy+trTQfPWdQvP5xTnm4/OTzEfmJpjPv2wwtyydbm7+8Hbz4fkl5vX3Z5iX/y5hdOPDaaad&#10;s9Pbtz+ecWbVH5K37qzO+GjvAsPLGxfkzt7wZNZvt8zP/9nGp3N+MobqzJ9seSLtJxsfTfnJxodT&#10;frL+oZR/3Pho2nc2P5z6Fe4v2/1wfqy8U5TPvGe66KKLLrrooosuuuiiiy66/InJ4nuCQlc9klW4&#10;anbal1fNSf+HVbOzf7368ax71s7JumfjMzn3bHs6+4/bn8l8bPe87OdXz4l57/1HJq96/5HgdR/P&#10;CVu38smwdfsWRKzbtzBSWxL7F0avO/Ji/Przb2Zvq/uw4FD7hpnn65bPaKhZNr35ysfT22o/ntbT&#10;vql0uHdHhWVw9x32ni2Vjs71BY6eTfnOvs25vs71KejZnALjrkwMHcjB8OE8jBzJx/BRAyxns2G/&#10;kAXXZQOcV3LhEi+QpgIq4YVUxovha+V6Sz6Rx3VR5rm/s4DKfzaRqgwgPjGAdIkBg8v+RPiMifCO&#10;cN3CY9YUeMxJcI0kwDkUC/dwFI9FwjMaRWhLN5cucxRcFg1OrjvN3CfrFv8xuWYoguB1XHq5FPhM&#10;0fAauT4YqeDhum+Q+0wxCj7eU+ANwBTPZTx8wwlcJjCtwLFonsdreR8ImC+1VPcK431CNQyFAsNT&#10;NQwJQgDjFB4LBkyTNRhlH8+biMEwYIDp9IbC2xOm4OnW1n294fD1Rah8wxjDNON4/wTeP573kTzz&#10;+Y0RcMuzD0crSDm6hiLhGImCwxxNcN0cxnKLIKLhGk0kklnmiXAMxsLex+MKLJv+JJZZKp8ljWmn&#10;wz2YBldfCpy9afD0ZjA/OaxLA+s2l3XNZRuXLTnwNWXCW8/jNZnwXcqA5zzXz/Hcc2wPZ9hWTpXC&#10;ebgI9oMlMO8thmlnAUZ2FcGytwzD28th2jALA2tmoW/lLHQsm4ar75Wi6aMqdG78gqtj65fsV9ZN&#10;M5/4qGxw5ysFndsW5bdsmpvdvOGp7Ob11VnNG+ZkNm96NK15/SMpzeseTmne8Gh6047q9Jrdz2Tv&#10;2/Bw0tL1D6bP3fpw2v07Hs26Z8sDWfdseiDrtxvuy/jFxvszv7PxgfQvrH0sJ/3Mr4JC9KFNuuii&#10;iy666KKLLrrooosu/4WkujooePeC/NiDr+TkHXwh6/Y9L2R+deXsjG+vfCzrl6ufyHx+x4KsrbsW&#10;Ztaseyqjc/WcrN4NT+f2bptb0LvlqZy+rU9lDW6fmz66e2GSY9OzEa4DbyR4rm0s8bSvL/Zcei/V&#10;c+rVGM+Ft5M9DZ8YPG2fFns6N5Z7urdUevp2TvcO7Z2Bof0zMHxoOsxHZ8B6shL2syVwXiyGt7YU&#10;vvpSoJFoLlFDaHytVJzb8zQluisL6CZ6CfE46U8lUjQvC1HGjWlU/InhdCr+xGgafMMp8JmSlEEF&#10;XGKIGE4meM0Ql7JvIB7egRgq8VFwmMJhGwqF1TQV5sHJGO4PxkjfFJj7Q2Dltt00CfZhLkcmw0KY&#10;idGRYFgsIbDZQmC3hxJTYeW6xTJFHbMSjtFgOM2T4eT5ThPXjZPgGpwEt3EyPKYQ5o8YDIXHGMp9&#10;GjzGcAXnQBgcA6EE1wcj4TbFwGWKYjoR3A4jQuFS14QwrSnwjYTCOxoG91AIz5vix2RuE7y3Z0iD&#10;m8/iMgYpuAmfiWC+fMyX1w/fYDAxmfuncJvLgRCWlxhjwjUYI8YxFE2IwSeSaTHvJuaJcLE8XcPM&#10;J/MkBha7mWVkCYPVwjK2TMaIOUhh1BIEizWI5cdzHZFw2ZiGbSo89mB4rXwunu8bjYR3mMeGwphv&#10;KZtQ2Honw0rYe6fC2cfn7otgfUYzrzHw9Yu3Duu2JwrurmiC6x0sP8LbEQt0JBBsAx1sN20ZbHNs&#10;V9dkqFWuNozrWgm8DWyPV6YBl6YDF2dyeSt8l26H99Id8BDWc7di+PRM9B+fge6D09G+Zxqatlbg&#10;6royNK4qR+PyYjR+VICGd7NwZUkKrr2fg97VVehZPdNX+1aubc+TScYdjyX3b30ovXfTAxm9Gx/I&#10;7N43O6N13+z0i3tnp2/f90TaK1sfyfrdrkczv3N4QfZfHH2j+M+PvqLh5Etlf3Zybsmt+xcUZh1Z&#10;WBLtf7110UUXXXTRRRdddNFFF110+T8hR95NjD62tCjz1ItF+cefK552dH75n596cdq3jz9f8Z3j&#10;z5cqnH1p2nfOvFz1/aOvZf3iyOvZjx97Pee9Y6/m7Dz6as7JI6/kXDr6mqHp2LsVA+eXT/PWr5mB&#10;S0vzUbvUgKZl+bj2UR46VhajY1UhutblY2BLDob3ZMF2OB2248mwn8+E87JBeaDYLubAejEbVq5b&#10;a3Jgr8uD55rfE6WdCm1XAXxdeXC3ZwPdeRp686kk51JxzoarPxNeUzbcxnQq78lUshPgGIyCbYCK&#10;+2AInMap3C+GiFCuU8GnYi8QJd89HA63ORIeKxVwSwQ8VPhdIyHcHwLPCM/jMbeVirh4V4wwDb9x&#10;wG2eCpeF59lD4HWGwucKg89J2CPgsxEOQRg8hNM2FVbLZFjMYnTh0krYpsBq1yBGF/NoMEaHg2Ad&#10;CWK6QfCJ8YDwjgTDOzwJvuFg+IYIk2AyMDTFjxBCPFNCFXxG3pN59JhkGa48Z3wj0fCNcsln1faL&#10;Bwuv5TP6+Ky+UV43KoYKP8zcR3hHBZN5DvPA/Ek+PCOTmKcgeM1B8BDu0UksF+aZcPMcz+gUBfcI&#10;l0xfDDpuMabwngI34WUeVF6kDkxTYDcGK1hNk2BhGVjEOMX72qwhsDtYZyxDhzOCiIbDFQ6Hewps&#10;Tp5v14xYFtaZ1RwKm1wzGgQ782hnGi7xHJJ78VnHPXXkubWyk3L0suw8fqOT5MFhnMy8h/P5WO+y&#10;FDB9L9uCj8BwJMGyHIqBe4DtYiAezl6iJ4ltMR0u8aaR9tiXBVdHBhzNGfBI/JzOYng7i+DuKIS7&#10;rRie9lL4OquAjhnELKDlFqD+NuDyLHjOlMF9LB/eIznwHsyGdz/buLw7O7IxyvdoaH0eBvhe9XxU&#10;gLZ3c9CwJA3N7xvQubLE27O6ZOTiWzktx1/NqTnyevE54uyR10rOHn2j9MyR18uOX/5o1tbzL5e/&#10;cWJu/oMnFxT984l5hd87Pi//O8cXFH3n8DzDd44+nfetzdWJX1nzUGTFluqINP/nQhdddNFFF110&#10;0UUXXXTRRZcJMkk8VGS63ImQfWfeuiXi9Pt5VWc+Mvzd6Y9yHz79Uc7rZ5YVrax9t2hH/bvFxy+8&#10;Vnzp0PySusPzy+qPPldef/rFyvpzrxc0EM217xf2dG6qsndtnoaWtcVoWl2MlvUl6NpRjoF9FRg+&#10;Mg3m41WwnKqA/WwZnJdL4KmlgnmVCuQ1CeCaTQU0HT7C254MT0eSit8hcTx8hLsnkUiCp5fr/VRi&#10;B3mOKYXKeRoV/hQqxilwDiXBNSxIIKjsGqmID8rwlGgq0DHAaAyV4ygq9uFwG8OUJ4iPijeGwpVR&#10;QoGKto9KtjJeDIdoGBHDhX9dGTOokBsnKYiXids4ZRy81jvM41TefSPjwKgsgxU0A8VkBfdw8HWQ&#10;fV6e7x0J4bOJcYJpineJHy6mrYwWozwu8J8TSEtdz3sFoG1Phs/M57EwD1x6R4O4X4Osw8J8qf3a&#10;9dq9JF0xrMi9boCZ510HzchyPfiM/uNifNHAbZVGiHqGcUy9Dp5hDV7xtjGHKXhGQxXUcf/6xH0K&#10;5hC4mH4gTRfzLwik6R1iekNMzw/NAMX8qPris7LuA8d8w5o3jGovXHrEAOc3yGn3Y/nyfoEy8ZkJ&#10;MYaxHOWZpdx8ZrYbC9uWhWmNRqh03MMyVCqaiGF7iYXHGKPgNcazzSXAOxgHz0AcvAMJ8Awmcr8M&#10;h9KAQfHI0jyzfH1s972pcHelwN3B7c4M+MTwqIZD5QGNfKfqcuC5nAPf+UL4zpTAeaIY5kNFMO4u&#10;QteWYrRuKEXj6jI0rKjAtTW3oGvTl9Cx7gu4tmKa+fxLZd0nny2+dmxuYcOxeYX1x+YV1HO97sSC&#10;wosnny85smlO3Np1j8cs3jA75pF1c2J+s+GJ6F9smBPz43VPRH9rw2OJty57KDPr+98PmizTrge+&#10;LwL/N0gXXXTRRRdddNFFF1100eW/riy+pzBUpqfdVH1LxKbq9IjV1eVR66unx330aGnlx4+X/dma&#10;J0q/s/OZvH/ZPTf/3n3zCu7f/2zRAwefK3rg0AvFD596rXDumbcL3j+91HDg5EeG9rMf51pq1xQ7&#10;2zZUetpWVaDl4zK0LCtF18oq9K+fgcFNXG4shml7Hkb35sF2JB+uU4Vwny2G90IZvDXl8DVWwnut&#10;Ar5mCVwqAUwlyGkRkQ90SOwMGfKTCfSlU6Ek/EN8PKYkuIyJGkyJVFgTiDi4hmKJaDiHIuE0hcNO&#10;5dlOhdk5HPBUCVcKrpcKrsAtHhxUuCUmiZfninIt6z7lCULlWAwlNzGeeMS4MsxjN4Uc0xAYaiPn&#10;B6AdEyOL5g0iwCiXfojhRYbmTMR4OhpknwwhCsAlw3p47zEjDNMX5R4WKvdW8UJhvpSBRVP+lSFF&#10;GQAEQdyexPOYDyvXxWPGD9ke28dzvKMCuV68WsRwEAKvhWn4MdG44ma6/xE0A8y4EcbDfLmZfsAA&#10;cyPchHNEDChTeS7ry8L649LNbfE0crEMPHJsVIwyYngRAwvLRepFvHNugGeE5wvkumFu+6G8llj/&#10;TtaVk/XjYJ4Edp5r88POezgt4dqQJt7HzrzZWN4OlouDZe6yaXBaQ+Cw8HqWj8sPGQrmkmcVryde&#10;45JreL2k7xwJ5fPJM/HZpN2yTYrXj1uMPiPi6RMO94h4VoWrIVXukQg+YygcRuab54qnlXeU5wXO&#10;ZTv3mKLYliU2ThwwmMB3yR+IWAIxt2fCdy0bnsYcooDvZDm8DVXwXpkB96UZcJ2bBecp4sQs2A7P&#10;wNDuUvRvLsbAp2UYWFGO7mXF6FhahM4Py9CzYjr61t6BjpW3O06/kTa66cnYvrVPRHetm53QvuXp&#10;2MZ9L6ad3P5k8rrVj2YtXvNY1ux1T2Q9uP6JjPvXP55+z5pHMv55fbXhrzc8YZi5n9+k1a+VRwW+&#10;U6teuDNcvl3+z5guuuiiiy666KKLLrroosv/G7KNisruR0oTN1RnZ3wyu/SWrdVlf7dpTulvP3m0&#10;eM6KR4ufXfFI+cIVj5a9tOLRknfWPF61fuf88kOHFuVcPrwop3Xn0zm92+fkDuyeWzBwcGHhwOEX&#10;CwdPvl44dHFpobVxXaG3Z2chTPvzMXwgCyMHUuA8lg7PySzgbC5wnrhkAGq4XZsJ1KUAV5OAxgR4&#10;r8XB15oAX1sivISzMxGO7iS4xGulNxne3hR4+1Lg66dCOMhtwidLiZ0yxGOmZDhNibAPJ8EynADz&#10;UByXsVSEo7kvistw2ExUYKlIO4ao4A5PolJKJZ/wCIYmwTsRPA4uBSruiH8dw8Ea5BwxdlABdw9T&#10;ARZvC/GQoIJ8vVfGRPBcP5SRglBDfgiPWjJNWffnSQwfE6E8TZgvzTijQRlxTFyKEUY8aQb5TGOQ&#10;bZ6vjvN8XqsZc8Swo91fpSH3Fa8SMaAoI4nf6GHh/cwafBZeK8dlm3mRba8cVwYXAfPBNDWIMUee&#10;Scuz5iEj5/BeY9DKQEGdry3FsDJWTpKG37Ai+71mMZzcDGFwSnwbswwJ0uA0T1H7XOLNMsGjRTx/&#10;XGLoEoOK38gC7gPvJ9CMXlq+PITkwUU4zQS3HbyHnds2Po+FZWFhOSjIOveroV+B4V8TIPtt1imw&#10;20LgENinwm4VgwzT4vVOK/NlY/5svB/hFlg1uHiti+e4eE8F1oOLdSZt182lR9oHj7uZByfX5Vx1&#10;HdNwWifBzm077yOw8riV1wTKyGUJZT3LEKgIwBzFOo7m83MpXl7D8fAa4+Duj4enn++limcksY34&#10;HvcQXXlQsz9J0GiZRryR7/ZV7r9aDNQTNWJILYbvXCm8Z8rhOlmJ0QMl6N9RgJa1WbiyPBUNq7LR&#10;saUC3VtvwdWPK1xHXygY3fl0pnHDnMzBTx/L6N/4TH7PnlfKmrYvzD21ZV7Rpq3zS9/d/GzJi1vm&#10;VyzYsqB83rGXyueceaXi7tOvVP7N8ZeKyi7cnxrp/8zpoosuuuiiiy666KKLLrr835Wdj+fk7Zyd&#10;e8eOx7N/uGtO3v07qg3PbZ+d+97Kx4o2bn2y4uTeRcUtW+cVDy5/pHxk9ePTR9fPqTLvXFBuO7+s&#10;3Nu6ZYavc9tMKkuluLayAJ2fFsG4tRLWfbPgODwT9mOVcJ6pgPtiGTw1RfBdoSJWnwvv1Qy4mxPU&#10;tL3oTAK6ZdrhWCpvcYCR60Nx8A3JcJ4oKsSRcI4Qo7KMgmM4Gk7CJTPQDMVQUY7zIwEe8WRREO+W&#10;JDgHk2EbSFQYHUzwIx7mwVhYjTGwm6KJSDiMEgxV4oJQoRZjxFAwVGyTITGsXA9QqQ1AxR6ZAJ8Y&#10;HgTKUCJGgcDwFTECBAwF1+NGw4vENLkeTFsU6JvgOgOGMrzcAJMYh4LhGWQ6gzyPCAxpUtsD3FbG&#10;Iz6P3/CiGV94Dfd5mMbEPEz0TvGIwUTdZ/JnoA2H8nuJDGteQQH4BIFjfkw8Po7xITwC8cYYG5rj&#10;h/LQUIiYgMjr4BoNh0O8SiziRRKijC4Bw4sMJZpYF1JnAfj4HGA7AJ9RECjTQL2oWDNmvzcK4TBP&#10;GodVEAS7JUhbEk7CYZ0MO48rWHiO/1qnRYxBGlxiGBoleE4AbkLz7pEl60LKf4Lxa6xNSD0R0gbB&#10;/IHny/pn6o7XSlyfwL0dTNvGOhfYh/ksbIdOtlmBS7yDLCxvgTlCLZ0BLx22bfuweIdJ/CIZ8iRD&#10;qGQmqzgiHj413Elm4+J7znfSw6Wb76KrLxEeiU3TnQ1nWzYcTTmwN+TDrQJXT4fv2gy46qpgPlcM&#10;47F8DO4pxsD2UnRvKkLz2kLUrczH5Y8LcOHDUpx4t9y375VCz7aF+dZt80tHt8yrGN30dOXIsRcr&#10;B0+/Wtl0anH5noNP579+5Km8+449k/vPh542/OjwU4a/P/hMzp8fmpdTfrQ6NcX/KdRFF1100UUX&#10;XXTRRRdddPmfl9Xf//7kHYsKso+8WvC5w68Ufefo4rxfHHut6K5DL2fdvfNJwx93PJ739LbHDe/s&#10;eMKwY/tsw8Uds3M7tz+RM7yjusR27vXbXK2rPo/Otbeh8ZNKNK6Yga71X8Dwnq/CfPgLGDlSgSEq&#10;RSOnC+G4TIWpoRK4WsZlAXwNOfBdzYC3hcpVezJc4qXSGUtEwdNHpYzKmHMkGfahRNhNsVyPpjKn&#10;TdtrobJnt4RTWY2E3RYNmyMKVifhjoDNFQWHLQouazTchMcSQ0UyhsplLBFPpVObbtk7nAzPUJIy&#10;wAhUrBZClg5TAuzGODgEg7zvQBScg9oMPC6ZgWeQyuYgFeDByXCJgWJIFG0qr0rpptIqQ3LEG0S8&#10;LsaMI7I+0WNDPDTE2PJvG17+LY+X8TQ1jCnV/wYChpfPXDfBWOA2abMDBYwvEyFGGIkxowLACvxG&#10;h4nXj6Wpnk+W4iEjBha/8WQ4dALEUBLuN5hEXAffsCBc4UbDyo3n3gzatNfj0IaAjePG4wI1xMYs&#10;BoQJXi43GFzGhw5NBOtC6l4MUBOgvEkI8TCRoU8us2bEuBEeC8vpBiijyXX7WM4C5kcb2jXersR7&#10;ScXTGTNmiSeTZkiZCDBNn6oPXsu6Eu+liUY0Wdeu1TB2D8mLlc+i8sol01JDuXiPQAwdeUYx/GhD&#10;nTSjkhiNxBPHwmus4rHDewhUgGKWo53twTYSCocYvGQ6c5m6nO+q0xbJd1w8jKSdhzCvMoSP7zDf&#10;Q08f393eFKA/EzDmAoP5QG8uPG0ZsDcmw3E1Da5r2fC18dvSWgR3YxGslwr47clH/6E89OwqQO+2&#10;Mhi3zcTgxlvRs/oWdH4yE0OrbkPfhzN99a+VDB19Oq/z0FN5zQeezGs6Mje35sQLJQePzsv9+NAz&#10;+c+efLX4vpOvFf/mxGvldx1/ueTnx14u/fuTr5Z+bu/zuYYzv7olRGLK+D+puuiiiy666KKLLrro&#10;ost/R/mg2hAmsQ2WVRfGrK82xK17tjRx4wsFhZ/OL/qzHS8U/uPx14qeOvFawacnXis8e2hxeeuB&#10;l4u7D7yU3b3vhbTe/S+nGGtWFVmbN8xw92yajuYVBaj/MAstK3Nh2lEG5+FKuE+UwXeuDJ4LJfDV&#10;lgFNlUBbFdBeDnQUwNOVBXenBOVMgreH6I2FszcCtp4Q2GXKYUss4EqB254IiykaZmM0bKOJGDYl&#10;wjgQjYHeqTANTsEIlf/RoWCMGIOIYIzKlMlUyC1U4syjU2EZnUIFbwqvnUrlTuJjhKrYFhKDxUNF&#10;X5TsQBwWDTK1sSjjmkLuFpjCiHAFF9edfihvCgUtDoZLLXlMKe0BxT10bKnig3Bdlu4xI4so8eMG&#10;Ft+ozEoTChXQlfmd6E3xGSVfGVyoYPsNL9rQIsKvJP+74HkeLsdjngRrHhKyPwAxGpioWJuoRPsN&#10;MMqjR7xfWO4SZ2Zi4N4Axr1YxBBwI3jvsePEEJ9NxbxheUqZKoiBZdzIIgYXcAkeG4NRlqHMy1QN&#10;phBuyyxIspTgxNq2FqxWFHbxhpm4FGPPDfsIjwTzVUOHJrMuuI/1dFNImY9OgL8uBCpAsSwnIDDc&#10;Sw1FGzNkjBvCNPCerAcJMqzA+rjOYBLwSmHdKEOJGL6U8UvzrpH9AUOY1APG6oTlzPtpMXdkyesJ&#10;Md54lAFHgxoqJufJcuxaeV4pB0Laocoj82HxQ6Ul+7Ry8Vl4DuGxhsClYs74PWP4PDJEyuxf2rhf&#10;hidp8WyC+c6EaJ4yfHfcoxFwifFFlnyvvGKUk/riMXAfRqP4jH6M8DsxFMs2EAPvYAzrPM4P2S9T&#10;gUezbUjQYPGKSwIG04hsoDeP36NC4GoBvJeL4DpTBMfxIn67SuDeWwnX9ukwb5iJ3hWVaP2oFB0r&#10;KtC38RZ0b7oN11ZNt59/s9B4+tWi3uOLi7uPvlTQdfKVopaat8rPHX85d8uhFwyv7V+U/sjBRRk/&#10;2/N8xrcPLEz/0o4XMqfvr05P2s/vrv8TrIsuuuiiiy666KKLLrr8KYoYW9Y9kld84JXivzr6bvHd&#10;217Ie3rDgvxFGxYUvrJuYcG72xblrT3ySv7Bk68XXD7+WkH36SU5risfFKLlk1J0fVqBgU3TMLC1&#10;EgM7yzFyqBLOs1Xw1hTBcyUXnjoDvPW5QGMOcE1ABUdirLRHw9sdBW+/KEeJVIjSqOCKRwkVKwnS&#10;ScgUuJBpkgm3NRI2axRcjmR4XNmwjmbC2JOK4f5sHiuGz5EPty0T9tF4ZWQZHZwEu8RGGaWybY6k&#10;UkZla0QUMkKUNDP3W6jYS+wJK2GeSsV3ChVggkqr20TlUxRtBaZzAyb+9Q8MoXFzXRvaITE6psBu&#10;DoGdadstYcx7OGy2CM3zhs/hsIzDaaEiOQEyBMNDqJlmzFQwzWFUejWMG15uMLZMhFKoA8YA5o8K&#10;7c0gXgif2c+8qwCzVISVp8UNxyU9zUggxpIJijjXoeK7yLbfc2UMfkVdGVXEwKLhujg2TFNDwBAj&#10;5/IaMXqwPj0mWWqQKZ41Q4ikyXYiS9aTBlln+mpdlsyT5Iv4jEFiYh4mguU3vh04N4DrjQ/XQQwM&#10;yttEw3gdsE0R0jYkBowgMNuQBuZVDBuBNnWdUYX35PGAd8rE4T8qJk7gHF6nTTPtf0aFQJ79x5QB&#10;b6qCZtDjvZUxZDJchFvFfwmGwzYJDvskfxwYthEr696i5TNgCBSjoLRDWQ8sJfCwTFOu2ivbr8A7&#10;ynec756H752b6y7CaWa75ztpG42EleeoKbWtU9T02yoosHiysN1IPCNtpicxsPG9lanFTTLrVww8&#10;g7FqKmyZQUxmVxK4jTI8MJ7tIpbtIhrOwXBY+0NgG5iqAl175BtAyGxhHr8XmnOA7+vgVL7vYsSJ&#10;5L2Y14FouLp5j854oCsJ6EiFpyUV3msZ8F4V7zt+bxor4avnd662HL4aLs9XwX1yJmwHb8Pw1jvQ&#10;9+ntaP94Jpo+qEDdu6W49Hap5+wbRSOHFqX1Hnw+/dq+59Iv7V2YdvjE6wWfnn67ZP6xJYU/Xjc3&#10;9fZt1ZlZEtDX/2nWRRdddNFFF1100UUXXf6riPxNXfd4dsH62Xlf2vBU/t9vfjLvxxuqc/9JsH5O&#10;zr9snGO4f8PsvFcOLSneeeLDkqtHPyg2bnq+YHTPy/mW468ZbJffz3M3rShC65oidGzIQ/eWPPTt&#10;yIFxjwHmI/lwnC2C51IhvFfy1J9itBrg60mDry8ZGCAkJoMxGj4jlTFjGJUeKsQmUawFojxPWFIB&#10;VaCSL7PLOKg0mo2TMDQ4CSNGKlFU1hyWONhG4mGhguUYpvJlTqJClwDHSCzsKmYLlTwqdxKTQ8Xu&#10;EAVuxD90hYq78oJgWjI18zio3DJPAq+R9yeuV9Y1jwEFUXJHRSGWoRnyZ3+SyrOmmIqCLcNPQmEf&#10;DYPNTOVvNAI2CxXNAGxRyvgSgBhf7DcYXtyBWWHkz/6IeLuIAUODVlb/PgIGj7HyvAluNKpMRGD2&#10;mwCuOy4GG2V44bOrsmD5CNT2hHurehWwLAW8bsygcAMmGhQUxAAhBgOpD5a/PJMYlcRLRAxbGmS2&#10;nyAq8oLxISwSFFYNbfF7kowbisbzLFBDnG64vzpOaIYMf91/BmLg0DBe5tqzKu+W64wqAUxmG50E&#10;iYMiBg6Pjc/CpfIuYZlqQ4RuqB8xtozlRVtXeSUCw4zU0v9sY/lj24WRy0Fp5/68jrCNjxKWqcr7&#10;RO4tgXbtdkEwbI5JsNqDYBY4gmB1Bqn9DuZTjCGqTRLyTmkGigg/NO8jecfEM0UMjgqjIYR4k4XC&#10;xmMCmd1LAk87+B6K95e0bVlqnmDhKt6LzBIls1WNtx+WnTK88V4midMUz3WZrj0Rjr4EOHsT4OlL&#10;hE++M4NJ/N4I+L2RKa/7ouHu4TvUz+/OYCTbkvb9Ue++ScqFZST3YPnJ8DppJ04/VFBh1qUaxmQW&#10;jxox+MTyHom8Xr5raUBfhjbjWUe2Fvi3qRC+K4VwnsuD+Xguhg8ZMLQvD8ZdRTDuKEfv5lI0r8pH&#10;7dIc1CwtQP0n03Bl2a04/15l9/n3q85ceK9i45HXC9/cPC/1yY3zcu7ZPD/rF+vm5f3khd8nf3/R&#10;75P/8vm7E+54/t7Uypd+n1iy+IHkgsX3JGStXh00mZ/4SdqXXhdddNFFF1100UUXXXT5vypvvXVL&#10;yOq7k6PWPpE7/dPHc3+45em8hbsXFGzdOT//4obqvOb1cwytG+bktW58Mrdt27y87mNvlQ21brnN&#10;07dnFjq2lqBzSxH6dpdi8HAphk+WwX6xCr66acDVSuCaDBEqBloKtdlG2g1UPjLha0+Fr5NKCRUh&#10;mTbWp4wtVFiM4YQYN8TYQWVHPAqohILKjvZHnsqvX6nUhk3IOpVHKojileJRf8FFQaPCNipT2EZw&#10;PRJOKn52KlN2KlOyroJy8phHeYqIdwgVNqUMU4mj8isGAQwTshRFlNAMBdox5T3hV6C1mCOyX1uO&#10;GRcIZWxgngMBcZU3As+Te4iSrWa18RtfJN8OQuLM2LgtsDNv4gUj+xx8PgkqKtMTi7eAIBDPRfNs&#10;EWiGjIkI5PNmuO68CYr8jbjOmPIfgecrDxlR8uVaUUz5/IKAMUMzbMiSZe73DApgzOCh6lYQqOeJ&#10;S608BVr5+q+RsiUCsULEuDIWI4TbNubHbp6M8WCy2lAVmYbZJddJfrgMQOWPx+QZxpcBsPz8ZRgo&#10;z4AnkRgLxRtKps5WMMpQK0Jty5L5kiFYLAN1H7aFAOQ+2sxAPHaT8r2xbgLQ2pr/HWG5jMXgMfuN&#10;L3x+FSNIDFvMhwz3ghg2B5iuf/pxjwQXVgYEtisxotimqhmP7PYpsNiDYbZPwqhDIEYXlqd9MjEV&#10;dhvfN1s43NYoeCzR8FpjmH9iJEoLfmviuzgk4Hl8d7QAulPg4L2kPathQsMSZJrrRrb7QaY5wH0D&#10;EvuI7+pgOMuP4PVyvpdtXowuavgSy11NY66MoKwPNUxMYvpoBhD3YAxsfZEK9r5oOPu4rz8eXkEf&#10;89jLPBPe3khuR8I3wGU/v0P9mvFVGX5ZXhJjSZtWnPDHyvHZWI42vj8sI68yVDFPYgySfLFdad8J&#10;rVx9fC6IUac/lt+9OKA3iUgFutOBrkwu8/htLOW3shxoLOM3tBLuS1Wwn6mE+VgVenaWounTAtR+&#10;XOKrXVblqP+43HL+rTLj7gV5XVvnZbRunZfZvOe5jLq1C3LPvPyH5H3P/y5x6/O/TVj/3G8Tlj93&#10;d/zLz96d8LtF9yZ+7aXfx+ZW/3NQ2OrqIH7YdEOMLrrooosuuuiiiy66/G+V1dXJUZ88khO/qjor&#10;Yf9b6UnHXy8qO/1u6TfOvV/8y1PvF849+mrJsvMfFh49v7S8u2HN57xtGz6PhuWVuPxhMeo/qUDz&#10;umno3jENxiMVsJwrge1SHhyXDHDV5MJZTzRnw9WaAXd7OrydKfB2J8In6EugsuHHIBUOiaMwFA2Y&#10;JMaC/AmX2Ati2PAbDaggKkPLmFJ9A2Q/FaDA8cBffDHABOJmyFAeUaIFWnwJKpJMXw1zEOVTjCKi&#10;6FL51rwy5Hy/oipQ6Qr8aSoFeRza9VR0qcSDyrDkWeXDf20AyrtAIMNYROENGDqYD22IiQZlgGF+&#10;ZJiJWwwC/iEUYhQYj+fC/PM8zSggS1H4JS1/mv+fIfkbx0SlPmBsEIOAAp83gJuddyPkPDEkBGKB&#10;qDK/weCiGV1EWRXI+s2heXZI/UvZioFL8i4GEF7H59CMWiwrMbCw/DRMgZ2wcF8gKKud5SxQs/oo&#10;I4xmCFP5nPhMPFe1Kdazm9dfB8tkuLiUa2SmIakTJ59Npoh2CvhMCsrQQnDdNcTy4HMoY4H/mdVz&#10;sC4F2rPwOZnmjXXy70OMT4F2S4hxSoH7mUetnKTNcH2I6+K1ZeS2STO6uGQ5JMN2tHIQg6DTKkaV&#10;KbARZmswRokRG5f2yTDbxcMlguUXyaUWzNYl3mPmGAV3YMiQmccIhxgPxZDIdO0sN4nbIvdwW/hu&#10;ylA+9Y6KETRcea24B8LhHoyAxxjJZTTLi0tzOO8TCndgmJEyoLF8+ZwuPrNTtTXtnYcaxhTGumE6&#10;zJeK+cLvjYq5JPGXxKuF6Xv7eM/+cPjE24VLCHhviQHkk6FqLFv1zonRxTIhkLEECLaxfFkWApeV&#10;9c6ylmnhpe2pdqPeVbYTeQ9Y51rgZKY5xGdVMaLEKMVn5LPJ0CU1K5MxHl7ljZMO9GYC7ZnwNqbz&#10;O5sB1/lsOM7kw3myFJYjVTDurkL3pnI0ryhEy6pS9Gy6A+2bPo/TS6d5Ny3K87w7O9Xz4dxM1/IX&#10;Cs3LFxVeefuJ9O1vzc56e+kzmXNXLUi7b/mCtH/e+kraX+17I/2WPe+kpK564c5wf3ehiy666KKL&#10;LrrooosuutxM3rovPWnxPZlZH96bnvPx/bmGJXcZcpfcm1+05Hc5X9jyjOEfat7MffjiG6nP176V&#10;9tqlNzPeubwkffWFNzMOtW4qa2jeWjnQvmOmtWlzua9lazl691Vi+Nh0WM/MhOvi7fDWfwG+a1+A&#10;t+12uNrLYWvLhq0zA96eLCoHBvi60+HtjaeyEEuFJYaIVH94A/AOSiDTCCp8MrOM/I3m9rD8mdaU&#10;wTFlU0AF5z/ERGWT2wFDzWfOmwBNkeZ5ZirsZlne/DzBuNIqEOMC9/O6saCinznn3wGVrc9CFO7A&#10;M2gIzFik1nnd+FKe0W/YoVJ3Iyamoa656f00TDS0fHbf9emotFSZ3Rw3M7DcDOp8GR4zAcoQw/QD&#10;iulEaF4fzJ8Y4sQwxaUg4E3iE08k5Y0kwzrEG4lLwqc8f2QoizblswK3taXMdCNDuiaPg8qxeL24&#10;qcB7rbyXjbDyvuLNMLH+WN8eUbKpWLv9Sw8Vbo+N21y6CLed63ZZBsPpCIJTYp9Yg5WBQBkJZGkJ&#10;eCmJcYf38RtCBNcNT2OdqCFD/wbG6uYz9X99vsf3j99HM25qGBv6JMOgZLiceIwMSZvQylkgBiQZ&#10;wmcdDoJ1KEhN+2xluUnAaRuPy1AgNRxIPFH85ez2T6UtQ4LUECKWsUNisijPmBBYbcGwsAwtLDcb&#10;y8zBMnPZxIDiN3wNa0YJNTzJH6fFZ0pQRgmJ+WITjzBLGKwsU5uNYLo2+xRlFBqVdAkr1yX2jNM+&#10;mWC6vK9474gXj0c8U8zStiaUvXjXDXGfGKNkaBGhGTXFMMT2ahWwPlmvMj33RCgjjN+rSKbdVp5L&#10;4jnE8vAN8zvIZ1HfuxF+71Q79XsVcVti07jYll083yXrvFbao8/Cc838XkrwXyMxwG9qH7+v3clA&#10;ZxrA7y+a84DGIvjqy4CamcD52+E7dzucp2+H6egMtO0uQ83GPJxbm4uaLRW4vHkm9n1Q4ln7Qqp1&#10;88vpQ0ffz+05+l5G0+F3U08dfjt+45F3UxcdeSPql8SXjr4bZ9i2uDDU37Xooosuuuiiiy666KLL&#10;f2/Z8ceshHXVWbevn5Pz0/VPZD/zwR+z33n/j9kfv/Gb7OVv/TZ7+du/y/p009OGXXXv5p9v+iC/&#10;a2D99JHuT6ZbG97NsV15P9XRvs7gMx+rgKeWxL1xBsk80VQB79VCuOuziHT4rmWS7BcC/aVUAvLh&#10;HUyGoy+SoKI7EAkMUiEYlJgGXDdKcEtx0RcFRpTDgHJHZYe4PlaKX+GZoGiOK4vX40alX3Cdcj/B&#10;EKGUUVE8/ZiojCqF9Ab8WwaNMc8BP2687jrcJM8BKEVM4bPPMHbeTdIMGJMCUPmX5Q0Yu4bPoe53&#10;s2fxYyxPN9n37+FmeZ9Y/v8ZfPa6mxteAlCGCVGQCVkfM8ZQQZUYPJoSGwCVWxk6NhJBZVbzIhC4&#10;jBKAWcBtGarCa50ynIVtTxTesTTVfW5WRyxjKtQy/XEAYnwRw4sYWpTRRYwvYmyZADuP2WzBsMtQ&#10;HSr7AjsVauXJJAYGImB8Uc+pjCIB3Nzwcl19TKi/QB2qshWvG0LWA+mNGXTEyBl4H/1GN1XO8v4p&#10;w4O8i9q5cl3g3RXvDJeUl8RPGfZ7pPiHDzkG+GwDIbAPTIbTGAI33333yFQF56jEWZoMq3kSyyEY&#10;DscU2J1ajBiLYzLMzsmw2CercnJYJsPO53CYZBgW78O68g3GwDcQTyTC25eiguO6jIlwDsfDNZIE&#10;pzmJZZrItOOZZhys9himF06EcT1UGXlkmJTDphlOxgx/qnwmvDd+jL1Tss32qQysFjG2jUMCCI8Z&#10;XXhcxQniNQI38688mcSzRZWnGF+kLNm2CPE4Aut9DCwb8US6vr2x3rhvrN3LUCWmo4ZPqdm4ItQ3&#10;19MvMWni4e5NgacnA77OLHhbc+BqyobtahYs9TlEPqz1xTDXlmDoYjEGTpeg63ARmnbkoXZDLmrX&#10;5ePalhI0rC/AsffTcHhJzODhN2NqD74Zte34kqRXTr+e/fCJ17LvOv565k9OvZ797RNvFN55bElR&#10;pgxPgh4rRhdddNFFF1100UWXP2WRv5DrHolOXFudPmvD7My/WT878w8bZ2e+v3a24eTaOYbBtY9n&#10;25bdn+3c8ozBdWpJsat1zUxX+9oyT9uqLPRvyobjUBF8Z8rgu0jUlgLXSknY8+G6lgZXSyI87STy&#10;ncnwdScAvVHw9VCR6qay2B0Gp6CfSpVRYldQ+RwKopJGpZCKEgbFkCLKMBUGUSRFiRCPEio5oLKj&#10;FAwqG+LVoQ0r8Q/BGZY0BDJ85LNK5rhCQkV97K8ylRwqPGqoB++lKbCfVWAmQpRRGSqiFFMxAjDf&#10;GnidQkAZDSwFcnyCghtQzIgxhS2Qzwnnad47fuVV8jfx3n4EvGgCGEuPuNHgMgaW03VDSfxQ3jAT&#10;nvVmefr3EDj/P4OJ9wlg4nNNxNhxv6FFDeVim1H3lHtL2fiNLIIxpVWMAapOWYZ+BXRcQZW2JPu1&#10;Y6pNqaXE1qDir7wIwjTDy2A43FRS3X1RRDS8/VFAn8TxiKLiKrE8qMQOShBVQqafFs8soyjLfoWX&#10;EO8aMRC5mW+lWLN+ZNiIDG2RQL3i7SBKuIOwExY/rArBsFLxlxl4xmCR2aumQKZIVjMXEYE2PG6I&#10;0QwvNyv/ALQgr+MIlI3ymGCaktaYws9nUBBDp79ta2XsryPWlXpP+U6JsSEwJEnzimEaasrtMK2c&#10;pLwGxQODZciydfaFwtE3VcE1EAqZytsrQ2hkVi1Cpj53yDPzea38DlgImQ56lNtmQmYpso/yHInv&#10;IrFc1JCfaG14Ym8K0CNBabOBzhygIxdoM2jozIWvywBXZyYc3elwDmTCNZTJ+6bzedJ47yTmIw6+&#10;Iabl97Dz8Fm0mawItjP1nqp3R8B2ybr0sN6UgSWAwLAiQnm7iJHNIvtlmFTAS0faLpdDLNcAVDsO&#10;1I0GVbZMZxys5wCYDqSdj9WxVgdj3yHuA+tKDELy7XSb2CZlNje2W/WMahYntvHBaLj6YuDsSeD3&#10;OgXu3gy29xx4e1h2XfnwtuXDWmeA8VwmjKezYDyRjr6DyWjbFo/GdXG4ujoVVz7O8Jx9O2Pk2CvZ&#10;fUdeMXScXlLQdGVp6bmaj0q31q2e9eLlj2b806XlM2+9tvqWWH+3pIsuuuiiiy666KKLLn8asmV+&#10;Vfzq2aW3bHiy8Men3s6bf+bd3LW7F+Wf3PdC/rXT7xWPdm6509e/5XY0Ly9G80d56P20GJYdFfAc&#10;ngacnQbf+RI4SLatF1Jgb0iDuyML7p5MWNrjYLoaAnMLlYhuUTxJ4s2J8Fpj4ZEgtUPBsA0Ewaww&#10;CVYqAU4qlNpQCyr9VEDkL7rHJMqcKMNUIKhI+Ki0+OQ44ZVzqWiIG76KkzBC+JdiSBgzvsh6AKKk&#10;EGPGCbmecAdApVf74yzKJpUQKj+aB4Uo8wEF1q/QioFGZogZMwjwmCiVEleGCp9ADQ0IQP5SC6hA&#10;+fj8KpjvxLwF8sv9oELuUwYorqtt+dNN8PqA54DMnONknl18jgBUkE55Lj/+Vw0vUoZaGlJWmiJ9&#10;nYLOPAUQMHrcCDlPBQOW5YRrJyJw7riSfz1U+fpxs+PXpyfloxlXbjS6TDS+aH/+eS4VdG1djAO8&#10;XoYCUUGe6IEi95W6lfgebirWanYbKvJakFQq3r1RVOJjqcTHEbIUxHCfDOGIBvqpuA5EAIMCMcII&#10;qKwbQ+FS8U+YNtu4CpjLvCswj2q2JOZNhi2JZ4eF7VJgZR4tfE8sYlywarDy3RCooTfEWIwSgWwT&#10;yggjz3pdeX0WE+tP1Ytq2wHDi7RtzeiiYSrLWwyj0jalTY6XrY959MoQGn85evjeSuBYFaNE6kYM&#10;TyYxqFDBN0bCKwYXZbzSDFmyrbzeeExN4zzCshxmWUrsJjF2jPAbMhoGO/Ngk1mLRgnus41EElFw&#10;DDOdkVi+QwlQMwzJ7GZdRHsa0JIBNGXCW58FT60Bvkt5wOl84EQefCdz4DyRieEjyRg8lgjjuRTY&#10;GjJVnCl05QC9XPZKjJQU1m2i8sgTg5EYjjxSv3wm9a6zvOSb5ZG2K4YWm3jnBMHGsrCyHh18bwMG&#10;NvnmaJCylrZL8B2f+O0Qrz5lrBsVz6YQ1qeGQJwg9S2S67hPYtoEvLUwwjY6wnzJcCf5fvEdEIiR&#10;Rd7bse+PfCPkO0B4TdwWyDdKvjNsn062VacYsIxRcLJebD3hsHSFwdHL5+7nN70vnmXAMjGybAbS&#10;2Q+kwtPKMm4ywFtXCN/FUjiPl2F0VwkGN5ega00xWlaXom3jLDRvuNXT8OkMY93qmSeufVrxfvem&#10;vPtaNmZ+p3FNxud3z/9i/q6FMzN2v3pb4urq8qn+bksXXXTRRRdddNFFF13+35H9ryVH7V4Qn3P4&#10;xZT83c8mFW99Oq5q+7Pxnzv4fOrfnHk758eXluXcc3lp7vyaj3JWEqcufmjorfk4F42rDSTEuRjY&#10;WwzbmZnwXr0DnqZbYakrhfFiJoYuJ8PelAFvF5WVgQIqH3lUmKic9CbDRQLuHiARl5mEBqdynSTf&#10;SJJPsi/xCuSvrhg2bCT4dhJ+iW/gc0wBnFQw7FQkbDyPyoooJWqaXirkLlGaRYlWCpumlIwrf+OQ&#10;2AYSx0EbkiAKDO8d+DtMJfI6BZP3vs44MwETDRDqPL/hQnCjYnodlDFAU/w1A8w4VFBWUX6VkiQK&#10;qGbwEUw0kNx47wCUB5B4Fihow6nkD7jmSSMQpVozyGgYf86bYeIz/X/B/2x6E/Nw43U3HtMMTmJ4&#10;mlA/N1wz/rzSBqhwElIe0lak3WgQA4zWdgJBcjUDAdsEIUYWn984IEry2JAPQgU6Vcf8SjHTUAYD&#10;o39ohni59HJJ+GTZR2W3j0qvBFGV2ENqGAcxGEqllBhg3cl0wmK8keEzklfW40Ro3g1s89Lux55B&#10;gwT0dRFazBLxxJFhOgGI9wXTlCCr4oUhbU/aooK0TT7vxLLz40Yj3BjE8KeMf5oCPhEB7xYNgbZP&#10;iPGKEMOLgt9IqoybvJcKVMu0FajcOwa5JES5V/lm2apAvLKuDA4yxDCSeYjmMkpbl2ExMruQGHMH&#10;qfD3JwE94k2Xwm9SMrydqfC1pwOtWUCjAajPBa7kwnee66eIwwZ4d2fDszkT7jX8jn2SCc/bmXC8&#10;mo7hF5LQtygerc9F4toLEeh8NwEjG3PgOlIMXCwFGoqANqbXnqlmTxMPPk9vrOYNMhABhylcMwax&#10;rdjEKMbvmQyBsjmC1FTZVjG+sCzE8KKMpPJ9YhtX08bL9NsSB0aWE6B50mhlrXmqXP+uq/YubUd9&#10;92QmpzAikmUdxfYSzWUM20MMzyMk2K4KuCuBhtlmmLbychkLyKzlx21kvQi4X94l7Z1he5J3SKbD&#10;Z1v2sC07e0PgEI/Fnii4+hNYDomw98TDzHIZ7UuBzZTDus5n/RbwvFzYmw1wNeTBU1sI77kieE4V&#10;w3uiFI6DRTBtz0XXhjzztbXZrU3r0i+0bszY37ope23DuvJ3G9ZXzD/6evHdax/L+5s1TxhmrqvO&#10;K173THbBp8/kGnYvyNc9ZHTRRRdddNFFF110+b8nq1cHTd70VlDErvlxVbvmxX6Hy8d2z094c9ez&#10;sSv2LExcu2dB4taL7+QdaF9ZfK5lefHV9vXTO0YP3GI0HbzN1r+vFH37smE6kgnbuWz4SI59TQY4&#10;ZKhQWxoVxWwqP1RkhrhuTIW3PxmeQSoeJio5w6lwDybAMRAHe380EUllioRf/o7KX1JClEKfLRxe&#10;QgJROqgwqNgLXMofea+Nx+1yXKZr1o7ZqWA4RsQIQ6WC54gCoJQ1KgSiLIgScL3h5XoEFEPN/f8G&#10;3Ezp9GOi8j9RQVW4MZ0JGFM+FURZGce40UUU+M8aXgJQHjuyfkM+NOOOPLPmXSAIKGETEchLYMpp&#10;ybNcf+OMSAo33oP4zPP+B/hfue7fu9/EY2PePsxzAOqPfOAc9RwBJZR1TmVdoKbnJcYNA1L23M86&#10;UAYZwsnrVRwNUYDFsCKBWAm7nUqyKMcTIHFVZL+dx22WyUqptjM9pWAPh8JqEoTBOqRt2yXey4hM&#10;TxwGt8yUY2H7H5V2TcWY78FY0FNReo3j8E6Ab3ACqOReB79XRcCr6jPeVWJ0Ue/GRPjbaKDub4A2&#10;o5PmmTQG2aeOae3uRgSMmmo6b7Z58RxShizWoxq2NyrtXNo7318el1m/AnFLXLzGIe/yEOtB9ltC&#10;WE6EVfPWkdmgxMtGZgxTAWSVwUWCa8eq+Cze3iR4u9LgFa+Kxhx46/OAmgLgXCFwkhBDyd4iYFsR&#10;fOvz4V2ZD+fSHDjeyoL15XSMzEuF6dFEDPwxFn2/jULHL6ei6WeTUfOPQThPnP5pEM79OggNs6ei&#10;5/V4WNZnw3uY6V8kGvOB5ix429Pg6UyAq5vfut5oZXhxmcKV4cNmZltQw8DE+DLZH/g3WA2HsrDN&#10;KQNaoJ0OsQ2bAoaWEH5r/VDbrDseF6+iQLkH6hRsg2IMCbRzNbMV616m0nawzALGF4EYXsYRzXtG&#10;KLiHw5lniU2kGbtcbDdO0xTWDd+FQbZ5YyA+DtMWA42R3+MBnkNogc3FkBNNxLI/ELBuTIn8xrPf&#10;sKfBbkmGdSQZFvYRjqEMPif7kD4Z4sV6u5YOd106PLWZcNdkwXExE+YTqejfHY/OzQno2paFnh0V&#10;ro7tM2yN68tMtWsqm44sqTi+5ZmSbZueKli78cmCFcR7G54qWLDpyfy7Nj2V/7VtzxQWnHnrlhB/&#10;l6iLLrrooosuuuiiiy7/32V/ddCUbYsLY9Y9m1S85ZmErx96PuHnO+fFPrljXuzSXc/GH9o5L65j&#10;9/w4++nXM1zNywvdHasFBd6BTSWw7p8Gz7lZwJVbtOC3jaVUJqhUdBiAnkygP41KXjI8VHRcRplR&#10;JAxeM2EJJ9mPUFDTqY5EkOBT4TBHw22OobIUx2U8PBaS8BGuk+S7R2K5j0qAKKBieLFRIbVSEaVy&#10;YqcCIXBQidCmc9WOuSxUBqhUiAKmFDJlfJG/uqKsiLKnKdZKARRlhNePGV1kXZQSUdoUPquASgwG&#10;wb9leLnRIDAGKpqBYLM3IqCI3gyBeAya0eXm0M7h/am0KuVV8iLb6t6SZ3lO7VnVlNUsh38PkqfA&#10;0IKJ0DyBxnG9kUi2BUzjBtysPAJGkJsd+4/w712nHeN9VfmN3yeA8WFYVED9RgbVFoaorKs/91JO&#10;PCazuLDdKbBdecXox+e0sRxsvF7WXVSQ3TZpe1PZbqeqoRxiDFTTQVuo0FJ5dtrYFmWaYyrRDruA&#10;6/YQqCmRrUxPQYLeTh6DU7y3ZJgJj7kkDUmLkCFs4snl5DO4TaxnowbfIOuYwAAVbSq2GKDyPSCe&#10;MuIhExiuJMNvtEDTavYuvpcqGPCIGF/E8MJrrmvzWtsUQ4qKg8QyvWn7JALnBnCzNiWQ9q/igvih&#10;tQ0eY70EjHsSu8Yl3hLiiUFFXoZpqaFazJN46wjEqGrndeIBIkFy7Q4q+uIdIoYua5A2e5O0cxk2&#10;MywedDHw9SQAXWlAaw6/XQXwnC6Cc38xLNuKYVtXAsfyQjg/KITtzQJYXszD0FM56Ls/FR13JaDx&#10;HyPQ8J0w1P9VCBq+HoKmr4Th2hcj0PQ57r8jFFdun4zztwbh7J1BOP2VIJz/uyBc/c0U9M2Ng3lp&#10;Brw784BTRJ0B7muZcHamws782PpjYB+MhmMomt+ySNhGI2Dlt1KB7cmiEAIz25qZz2xhe3WIkUPA&#10;snGZQlj/fEYFqW+BeEaxLnlMecGw7KSdqzqQ8lZGLgHfWS5lhiwX01bGHFW+bMdi/BsJJ8YNMK6R&#10;aLY/8YThPubTaQ7nukzFLUO3QrkUA6Gsy+xREbwXv9dsXwGoIUyyHOJ3mvnThotpxnUn26rEQPLy&#10;Hm4ry8QWw3eC5aHAe1qj+X7F8DjrcUiCpsdAi/cVCW83j3VwvTWOfVE8UJ8Eb20qPBcz4TiXh+Gj&#10;+ejfV4zWLaW+xvXT3TUrbnMffn2Ga/PTBY4NswuG1s8paFhfnbdtQ3X+sxuqC7+3cV7xtB3V5Qnr&#10;qw1xy+4pjLnwfGokqoOC/V2nLrrooosuuuiiiy66XC/7qw1hGx/NS11eXZLx9kOFWe8/npG97MHc&#10;knfvy//a5kVZvzizIv2ZurXZH11anb6vZ1th3dUVhr4rn+RaG5fn+FpWpKN1ZTK616XAtCMLloPZ&#10;cJ7IhueCAb6GAviaxW2e6CoEegqAfioVpmwqaRlEMpU4EmgSbBm+oBk05C80FSQzFSOSf4lBITEl&#10;nFRYnTYSb2s4HJZwWCXeAgm9m+tua4T64y/BMN1UPt1UZrWl/N2mIibKLpVaj/9Pt0sUU/nbLcON&#10;qKjIcCOBDEty8J4q3gcVWS2mgQxDopKnjAlUQAKg0q1BFBVRPicqovLHWCDKpSiM48r+fx68Tl1/&#10;Pca8W9R60BgCQ1rGvAFEQeU5gT/V4oWhDEryfIQYYT57jV9BVoqu3If3lLT9GDNK+JVjid8gQwYC&#10;ZRF4fvlLPj785GbQnmHcADOOcaPTZxG4781w0/P9uNmxANRzKyOUrMu+8bIOeGWIN4aCv07FuDC2&#10;babSKoYXtkvYIrikgmeOZFnLkBC2VzEoyt96UQIlFsgwFb5hKn7cFsVQIMMzfKOx8IzyXRCFle1a&#10;DIjS3tU0xmzDYnBRw0isGsRLxkFoUz/L0CWtzap2K0tpwxLvhFCxPVT9Sjvm0sR2oTwgWBemqWOQ&#10;GB9qXd5FQg0rUl41VHapLAs0gxHB+lOgQq6CtRLjxr0J9cl3KADZlvY13ga5LfsC50q5BjCh3Y21&#10;P+Z9zLCnjC28rwwxHOQ7LoGFh5hnAfOtpuYe5TeD7c3O+4gHiJnlJhhhOY6KlxHXnSw7D78JyqNH&#10;AvD2si7aE+C5mgzP+SzY92XBuDINbS8noG52JGr/EIErv45G/b/E4epPE9D0gxQ0/W0KGr6WgCuf&#10;j0XNrCjUVEbgcnE4avIjUJcXjaa8eDTnJaK1MAnXiuLQVBaFusopuHhLEGq+EYSmfwpG9xORGHk3&#10;Ea4dmXCdyoSzIR3OzgzYB1MxOhSP4ZFojIzGYNQSC4s1mu2BsEXBao6AdSRcxaBxiBeUKQQOloV9&#10;IATO/lA/xGDB7+MA25UsB1mXg3xHeY5nkHUjQ42MbOvi9SLtm2Wt3okJw7kCw7s07yI5RzNwibeQ&#10;V4agsY24VPvgvcSgTchMWHa/R47Dxm0VrJltmfttbEMOnuO2ad9waWNqSmpJi9CMfBM8rBT4TVde&#10;M7wvtyUYtRjWnbyvij3EdCXwsxge5dutZmISsL1ILBmJzaSmc5eYPn18B3tkiuskoDMd6MiGryUX&#10;PjXFdRXcl2+F5dQd6NwxE3UrK3Hxgyqc/3AWTr4/07Pnxcr2HQsrjq2vLly964WStw6/mr346JuG&#10;hYffyH7k6BLDP5x8M/vWM28VJ/m7V1100UUXXXTRRRdd/juLDBn69JGi/HXVud9YNyf/9yufyHrh&#10;k8cy3v3goZwPP3jIsOyDB3PWfjo3e/+Z5ZlXLq7N6L+6OdvSt6/MZzpYjsF9RTAfKqCCUADPhRx4&#10;atLhu5oKtCWTyHLZkwyvPxaLoy+WiCP5jyfZTyR5JtEdTSSodIpiJ2Ra/shTiVdeBmLkoFIm5Fkz&#10;ukjgT//wC0KUUKWIcp+DSp4ofAGFU1unUvfvQOK63AgV58W/1IaFBM7X0tQUDQ1K8aaiPzZERZQV&#10;wbD2tzjgGaFhgiJ5I/zK5E1xw7kqeKwf1xsvNMOBj3kWqJld/MYDTUHleQIqR4FhMOPXMm2eDz5f&#10;wPASMKzcLE83Gl2uB9P7nzK8jJfnjZj4rDfixnL5jxDI382OBaCeW57Rv60ZW3i/QH2ybsfSYfvz&#10;se0JxMAwNhUvz/dS+RMPLa94TQxReZe4IH1s64HZbbqyqOBJ8FQu/fB25yj4egzw9uXC3ZfD9yQL&#10;tv402IwpsJgSYB1OgGUkFqPDEUSognkoFJZhKtujkVQ4o9hGY+Cx8n2y854CRxy8dm7bYpQhCOZw&#10;PlMY3y0JgCpDNyL4bFF8XgkoG6mWMs2yeDBow/OCYed7aaNya6MSbOE+gZn1Y2H5WNjGJBivBOGV&#10;GZHknQm8Sy7VJqV93azeNWhD4q6HzOqktZ/xeg6U+1j5K+VZ6iWU9UJFXOI79ctSYt3IMCE+i1GC&#10;0GqQGFCeoWgq85F8rjAVHNfC+5gF8i0Rgy7v7TJR6Zfhin2RcHdEw9OaCF9dGjwns2DemIb2V2Jw&#10;7vfBOPC9IOz68yDsuz0Ix24Lwdlbo3HllmQ0zsxEU0UWmooz0ZibSqShyZCOpux0NGdloEWQk4rm&#10;ggQ0l8WieWYMGu6Yikt/FoRLfxuEyz8PQvOcSeh9JwwjO+NhPZsEW1MKnD1sB0OpsFpTYbYmK1gs&#10;yfz2JRIJ/P7x+8q25uYzigFbjHkSp8YnHiEDLAtVDmwbRp7D9cDU5E7xHjESJpbfEL8LbOM+eX/l&#10;28F3QQ3h8n8DvTbWxQTDS8CApuqRdRWIh6UgZcnviUAMWg6ef+OQujHDIY855fuqjIRizGM/wPoX&#10;BLwKtXhJ0i60bYXAfQmJqRQYniRDoJxDTJPtRAzl8q1S3oV8JoH2HZP8SxuUuDNiEBXIO8v3dZh9&#10;0nAKyysFrq5U2FrS4WjJh6elCt7m24FrX4Kz9kswnb4THXur0LipGO1bqhydm2dY61dUWE69nT9y&#10;9I2criNvGE4eWZL90dE3cx8+/lbOd0+/mXvHybfzimtWJ0f5u15ddNFFF1100UUXXf7UZX/1l6d8&#10;dP+0yLVP5E5fW533vU9n5z29bk7+prWzC65umJM/suqJPPunT2U6d7yY5jy/ItfZurPQ03cgG32H&#10;kmA6kQzr+Uw4ag1wNhjgasmGWwJMDghhpZInSqeZSpAaSiF/x8PgIDG2DwbBMRAMR18IFcswePoi&#10;4OunojRARXWAitYgyTDP8RKy9Jm0v/Iy5a3dDzGwaNAMMWp4hplEm/sCf2BVPJP/ANofW205EeIR&#10;EJhyVWYGuRESjFcp3bx3wAAwZngJQCnsGsYNL5+FpnxKGqII/BtQaYxj3PgQUEBYzkoJESWI92Y5&#10;BKBmDgoYXaicQgKEisI9Ih5FAaWF5SXeHhPyEDCsBLYDQ6ICebhRCVaK8A3HAtsaJj63VmY3B6/z&#10;31PhpudomHjvG3Gz8/8z+IzhheU2ERL7QoyCyvOJ5etke5GgpQ62GfGQkgDODt7fzfqQWBZeExXd&#10;3nh4O5K1mW2uSeDVfC02yHkuJT7IWeJMCXC6mMty7qsCLkwDLs8ErswCGrjexH3XKoDWUqCtEL4O&#10;XtsuUxLnwteaA28L0ZxN5MAjaMmCT2bFkWCvAbTx/h1pvC6F63xP25K437/sEIOQzJqTyneR28Z4&#10;vnux8JiiCCrobDd2Po9VhojwfbYRVr53Fr5rZpaDlWVmF4MLlWiZqUu9Y9KGVF2w7fmNcQEElOWA&#10;8UWgTbXNduxfqngi/jajteHx+tUMnAGjiwQU5vdGGUsi+G1hfvuY9744eLoFifDy2Xy9/D71pSl4&#10;BghjOvOQBvdoOr8dqfy2JME5kgT7UCIcxkQ4JaZUN6/pYNldZVmznuxbDOh9LRFX/jgFx74fhP1f&#10;C8KBO4JwZGYwjlVOwcmyUJwvjkZNcTzqihJwtSwJV8sTUFcWi5qSSFwujUBNWRRqpoXh8u2TcOEL&#10;QTj/1SBc/HYQan4ahKb7g9E6dwpaX52C7hVhGNobB+u5FDiupsPVlglnVzowyLoezGa7yoC7l/kn&#10;PAqsu34e70+Bty8J3l7WrQQBFsh3eTBeA+vWw7p1G6NZr2KEkhgxMvzHP+SN3zaJQSQBoFWAYr/R&#10;WXlP2biUbyDbvfp2jhlJtW/JmHFX3hepPzHMqPQm89vJb7Sd74eKX6RB1gUuGyH341LuJ99f7Tst&#10;33KmYfanr9pD4LunQRtKxryxjciQP9cQr2cbUUYXtkH3WDsc/3aq4ZPSziz8dnIpxh5tiGkYvDZ+&#10;I+1RhAxljYRtcCpGOifD1DoFppZIjLYlwNWVDV9PMXzdFfC1VcBRVwTbuQKMHMtB3+50dG7NQMvG&#10;HFxZnodTbxvMR5cY2k+9nXPh9PuG3eeXFiy98EHhnFMf5v7w2Dt5t9e9mxj91q/0GDG66KKLLrro&#10;oosufzKy4cHE6FOvV2TvfL7oji3PFHxz7RMF//TpY/nVW57K/WTdE/kntj6V07n72QzXmVdyUPN2&#10;IZqWlaBtTSn6d5TBerwc7vNU+Oqo6FF5dDZnwNGWDDsVG/tAuAru6RDvE0cIHM4wIlS5kjvkjyeJ&#10;tAQWdYkXi4kYIOntnUrSGg5fJ5Wmdi47uN1FZauXxLqPBLuPRLtvKmQaXQkIqob/+A0iQtDVH1RR&#10;fEnMA1PXKpCAK48DpcjJMqAYaBgzMnBdjquYEWJAEVCRFKjpWKlceB0k84TbLqDyQaVDtr3cho3n&#10;Wplf3ltBEXpR1IM0CMn3QzM0aAqkUiJvUBzUrDeiUIqCoJSECUuFcYVzIiQtNUWugiiyfMbPGC4I&#10;paQyrzLTTWCWlhGuyxSwEhRVvDhUjBIqU4E8yHWBZ2E6muGFCu8NeQhAGS38yzHlxr9Pm0JWM2Tc&#10;FBPzeyNudv5/Ajfm7T8N/33H6s9vcFGQcmI5iyFQvLBUO6SiaGdbkWl71VAV9YdfFDq26xEJzJrA&#10;dk3Ft5kKfC0V5ZNU8velYXRLMobWJGL4w3iMvM3lkgQMvZ6IoTfSYH4zG7b382FfWgDHskK415TA&#10;u6EY3s1FcG3Ng2ubgcssODYzrU3pcBDOjXwfN2XAKbPmbMmGa0smwWNb0ogUuLfz/rvS4d2XCvfB&#10;JLiPJMN7PB2+U1TUz2UCl7KBOqKRaOG2zNDTlcL3UVPcPaY4PnMM3w0qo7YoIpLPz/ecCrWD76B6&#10;br6PY0O0pAwV2GbG2r60CSlDqR8NE4e/XWeEUe+EnBtYagi8Q5AhIqpNhyqjixoWNBDJ70Ys3H2J&#10;cPekwtvF5+3IhK89B+jIAzoLiEIFn6C7CN7eIn5viuEeKIRjKI/fsVzYuXQSHlM+fIM8v68EaCsH&#10;LpfDubsIA+9koPHxKJz9eTCOfzcIh/8mCEe/GYTjXwvCma8Go+YrU9Hw9Uhc+8tYtH07Hm1/n4C2&#10;H8Sj5R9i0fLTOHT9Mgl9v01G/x8S0PtALHoejUbvMzEwvZoEy7J0WNZmwLw9HeYDrLtT2fBeztWM&#10;dQ18hgZuX2G91abBV8M6ElzhM9ZlwHs1E55GtrGmdHha0uBlHaoy6OZ6t9RlPJ+Fddgfw+eNgQQi&#10;d/BbYB+JgF2GarLdqm+2XTOQSNuWqeM1SLuW4WrixSLfWq7ze6DFvpLvhlZXYhTByFR+E1kvspRv&#10;jJnfGDGc+I0vDr4vMiwuYHSR+4jhRQx2moehZoDx8huvzf7FtsLvs9wjMFOYAttBYCmeMSrANb81&#10;YmxRM1ix/SmvRfYb8r5qfYDWvsTjT/oLMTR5zOxnxLvLNBl2I59/OJTtPBI+RzTgjIHPGc28R8Bt&#10;lvKKgLU/HJaecNh6WI58P8SQh54stikxhLLNXGO7qiuG41whhg7no2dHLjo25KFjbQkalxd5zn+Y&#10;5zi3LK/n7NLcsxeW5a0+/UHu7D0vZf3dlqfTyla9kBXu76510UUXXXTRRRdddPmvJDLt5arqgsLD&#10;Swq+cuKtoruOLSl87cjrhdv3v5R3dt8LeVdPvpLffe41g+vKe7m+a8ty0L4qCwMbczC6Ow+2QwVw&#10;nimAtzYXPpJ5b1siCTwJO4mnwxgGp4nL4XAqKtrsKuahKRglEbaQ0NokoKjEo7BP1tzJSX7torCa&#10;ROEiQSfJ9QyStPeRGPeSaBPefpJs/3SmvgEqwRL006SR+RuHIkyEirEiywnQlDm5lygFN4NGwm+a&#10;HhH48z4RKkYMIX9wldFGjDV+A8O4oq4ZJzRoBouAMq8Rfy2v2lAfpkfCP+ZO77/3ZzCmdIphgAqE&#10;3zCiGWe4rZTYCfkQZVcpvAFjCffJdKwy3fBAFMtXhiFow00E4mov9xe3e1hECZF8ankdV4C5zroL&#10;BN1Unh+qjLVyljKVvGjePryveNuoZ/bDn99AWahjgX3yXP8GbiyLgOKt4bPnB+rhZsf+M9Cee3x7&#10;rF4Fqqw1qJgkooiOKZN+RdImhogQKn6RyqPA2xMHX3McXBdiYN8fjeHVkehaPBVN1ZNR+4dgKu+T&#10;cOIfgnCSCvw54sr3JqHxhyFo/odItP5zPDr/JQU9v8lA/31ZMD6Sg8HHMtH3WDKV9Xh0PxKL7ofj&#10;0fdQIvofTILxwTSYHsrE0ENZGH44A8OPZmL4Me57PA1Ds5Mx8mQqLM+mwbYoE45XsuF8MwfO93Lh&#10;XJYL94o8uNfmw7WZ6zsNcB/MhudkJryXMoBGKvZtVOa7kuERTwoTvwPDCaw7mS5YhiVRSeXz+obF&#10;m0qLzSTvkXigqVmcxtoI33Opd/GUIHyylG1p0xPKXLUPnqtN6813jNersve3H/ivU4ZBGW4kwWCN&#10;4vXCdj2YQCWYeZT8NubCU1ME1/lieM6IN1EJfKfEs6iC69OBszOB8zOAS5Xw1ZYBV8tYV1y287wu&#10;nt9bRBQA3bymhbhSDs/RAoysTUbnG1Nx9akgXH4gCLW/D0LdvcG4+vtJaP7jFHQ+FIaB2TEYeiae&#10;ZZ0G68sZsL8hZc0y/oRK+adl8G4qYzmXwL2P9zrEex4rB04xX+e5vMJ8XC2Fp7kUvhZCgpBf4f0v&#10;8vwjOXDtTIFtTQycn8TC/XEiXB+nwLkqE7b1xLYs2PdkwnOY9XaGqJH6ywbaxADFsumOA/pj+S5H&#10;sy7EeMZvuCMMdkcorM6pRAisDpmOmt9stmcVO4h1qLwLWQ8yA5FbAvMO8nthZF0PytAufjO4T2K7&#10;KCMyvyPaN1O8SXjM/62TNiEzxSlDuXxL+e4I1BTqFrYVLmWqfxWoXL6HN3wTxfNFPGDU0FN+myRQ&#10;sgamweMSC0xiF6n4RWwjGvieKq+Zcah3V9Lzw2sNhQRfFyOMpGU18dkJG9ufemY5j/2ZzI7ns4s3&#10;DJcSv0mCZ4uBaVQ8CCNYBlFqKK0EP3Z0psIjBr+2AvadJfCw/sQQM3w4B727M9HNd6xnd5GvZ2ep&#10;u32rofXSSsOhc8tyP9j1Qtac9fPS7trwbPqPNy7I+MHmBWnf2/h0xrc2Lki5c/381FyJv+bv2nXR&#10;RRdddNFFF110+b8tQNAkidEiMw5py/Ko9XMNM9Y/lfPds0vLnjj1XvEHx5cU7j72ZlHtiTcLTGff&#10;K8KlD/NQQ4Xr6qo89OwogvmoeLSQ8NdQ4aijstGQS8JO4qj+fqcCHfFUaKLhk+FBg2H+8fDhKj6A&#10;QIwvDhXcMBQOCWwrEOMLybIMD7JRaRLDi1OUeJJxIaw++RsqShrJvARKVH9IA39J/cRblj4h8GLw&#10;8BtABNcR5wkYNwZoyl5AURZcf0z+nooy6F8fg//v6XX7PouJxgbBmLGF+8fBqvEri5oyKYql30jk&#10;f76A4UUD073heQRjCqkf2v2YnngQ+Y0i2t9mv/FFjB6EKKhjMV6GWKbiGTDIOpSZWiTegzEQA4MK&#10;q1G8MwiZPlcU2DGIh4wotRILhDCyPky8j9SZKFOqLOSvN/PCZxXc+Nz/P/beA0yyo0gX7enuae9t&#10;dXnfbnq8vHcgvEeAAOFBeHYBYQSzCCEJZJAXMsghBPJ+5O1oJM1ofHvvXXVV23Jd7n9/5KnqHg3a&#10;vey7e/fe927l98V3qk6dOidPZmRk/JGREe/wokm1BWnl3GHvdiQd2RZae/zvNbzIu6otDGJU8Gve&#10;HuKBJcBR+D1IECpeYJHJEsSHCXS7KxDfRRD+ZDF8t+ZhaNsatH0rA7s/mYHXTyVtXYOdGzOxe1M2&#10;Dm0pRPvWUnRvLUfPMdXoO1GHwdMMGDyL9J5aDLynEkPvrcDg2WU8lmH47HKMvrcSY/xt/MwaTJzB&#10;4+k8nl6LyTP5+axqjJ1ZgbGzyjDGa8ffX4KJjxRi/BOkTxdg9LMFGP5CLga/nIvhb+Zi7Ie5mPhl&#10;PmZ+X4jFmwnu/14FPF0HvEEA32oA+oyUBySJSzPN7x4dMFOtthiqODYqhkgBonO5ircVIOZ4FbCt&#10;AWfyg5/9rownbE/V1pqBT2h1PIlRhSSfpS+EX4Rv+F+wnYXkHjG5XhkDyaPeUmCKbd1XhsW3izH5&#10;bBFG7i/BwJ+L0H8T3/OGIkzcUIaZm3RYuMWGwJ1uLP+1AbEH3Ig/5kDkaTuiL9sQf4O0x4LYIZOW&#10;drjTiLjIQwkO3uZEZLcZSy/VYvaJEkzfn4/pv+bAd28e5v9eAP8DxQg9wnZ7rBzLj5chtr0K8eer&#10;gVfZVm9Snu61AwddQDuplzRIeTvUSGoiNSijD0Z5brqZ8pbnxnns4+8H3YgRtAceqYaX/TJ28VoM&#10;/DgD3d/JQOc3M9Dx/Sy0/zQbHb/JRfflazF0cw6m7yvEwnNlCL5di3CHDvHBGiTGxOuljGOY/bTE&#10;fgpRfkfIr+FsBJY18oeTgZuDEnuFPM32j1DGqLgpPsqpGcotj1AOYhKQl6SML3M8Ui4oGaZktEar&#10;8m2VRPateK6QtAxUlK1yD84lqyRBdcWgw/PJ8Z+SwauGF9ZrUQwkYlghX/gp8w4LAqy8c4TXxGCu&#10;4jHxer6LpBZX25J4LzGuRP3JrVb8HObcEOJvwaQRJmWICfF/KVpW9cjmvdhmvjWYn8rA7GQG5ifX&#10;YmmyAMvSzj6OD0ln7dEjPlqDSF8l+aka8XaOqU4zYgdN8O2oxdgz+sTEs46liacbpw/e7Rh+7kpD&#10;3+O/q+t9/JK6rqd+b9j39B/qHn/qUv2lj16k++STl+kat1+TkZuc/tMlXdIlXdIlXdIlXdLlf2UR&#10;Y8v23zmrn7nMdfSzl9V/8tHf2r7zyG+sP334N+YLH/6t5bKHLzLd/cafzDva/t440f3Q+uDg483R&#10;oUdtGHnMCO+zVOB3OBA9UI9Et6zmOqjwWwCJ0TJJ8OQpRdxTTIW6kAp1PpVHCVZJkngK4uLPY2KB&#10;5wVc+aiseql8EmwK2IoIqewn4jmRQ5BK4EUlVQIehtUKoijJVH79BPCyv56kvEuSSnXK8CBu4PJZ&#10;M0aIsUaU+VVS55KkGUGSpIwpq7RqmFglZSzgUVP0UySKP+sq9VVAgOd4L6HIu1DKxX7F1V4MDzz+&#10;o/ElBSwPJ75D0vCibRPS3lMAgGQaknfT3i9pBCBgVd41yXspDxe2pZB4ocRJ2lYj+Z+2witGARWr&#10;ht8l3kh8voDXl7E/q9i/BNPTEviYNFZDIjgYJRAYIbge5udhfh7m+WGCaTEcjBLQykr5ZAn5I48g&#10;m4BoVlK85vJ5BCpSb3lO0viiPBF4VMYXUsrAon57V8OLGIc0A9GRlOKLw+l/l+EldS7FW1G2s8TD&#10;kK02ivwCAnMI1vIQnilCbLqSbVdLgMU2fZMkW4Ju1WH21xUY/mo+2t6fhX1H52J/cykONpShtaEa&#10;HY16dNUb0OUyocNtQnuDkefq0Nmo47EKXQ3lpFL01Jehj//pb6jAQEMVMXsNhup1GHHXYcytw5hT&#10;qBYjjhpSFYbtlRiyl2PQXoohVwkGG4rR11SIrqY8tDdn49CGTBzcmolDJ2ag7ewMdH0qAwPfzMbE&#10;z/Ixe0kJZm8swfy9BPFPETy+YkBstwWJdhsSfXYkBig7ZHVfGWP4nuQxiSEigVvDlAWhxRy2DWUE&#10;gbAWbJW8Inyq2lr6kbKAY0DFbOG404JTs83J30IJGV/kEwHVKn6MGF2CPC+xQ3htXHm7VCA+TRqo&#10;QHB3MaYez0PXTWuwb1sG3vxeBnaex+OnM7D7oxk49Mkc9J1bjrGv6eD7ngn+CygPf23EwqU6zF9V&#10;g8Ubq7B4ZzkCD5Uj8nw1om/WIr5ftvOYkei3AkNWjgsLogMGAulaRLsrEeuuIHG89HBM9ZF6q5Eg&#10;oZ/9P8DxJPF9hgwcU2K4Mqn2kq0pCcnuNu4mKHcjOlaPyEQTYpMtHKObEJ/cQv45Cugi7d6E6NMu&#10;zN6mw+CFxWj9Sjb2fITv854MvHV6Bt44MwMvnZWBFz6UgR1fzMDBn2Ri4Kp8TLLPZp/TYfGtOkS6&#10;dYgOV6gtR+LxEl3MVVvFJJW2eLj4lzMQEOJ3yfokXopB9lPER9kuni0zlOfTlCWyBTRJIguUJ51P&#10;jCSaLNNS64uM1owuqwYWnpcgyGJMmZP5Q/4nxmB+nmEfejSKe7RgyJpxWPpWPKl4jcpOpclNJS/J&#10;IymjizK8qPHIcZn0pFnxqKEsVJ5Xyd+UsZTXy39D5K3wXIYywkgwXplzZF5KUeo5QvL7ivxXMo88&#10;zWOIsjckBpglXh9ke4QLkQgV8hk58HvXYGma7TjDOkjq9tkcvk8R+4AydZTydKAE0a4iRDrKET2k&#10;x/IeOwJvNmDm2Qb032dH+51W9P61CV13N8cO3tYwdvA29/Nv3uD+w47r9Z9+4tLqDXtutpdu3+5M&#10;G2HSJV3SJV3SJV3SJV3+q8uTl7aUP/tbs+21q+1nvHBF4w9eumLdXS9csW73s5c1jDx8kWXm8Uv0&#10;vhf+qJ8/cLcpOPG0OzH/ahP8O+sR3OXG8l4nYq2SHjO52iogYIJgYaqEgLyQirGs+GVDAshGlwku&#10;IwQ1EtMkTEAkMU0kBgp/11z/JcYClVRJQeujMkqK+qhcz0rqWSrJkv6TpIw0VLZjswKSeA0VXYkN&#10;oIwiJBXkUO5HkpS8yqiQBL+rRhX5DwGXAmvyX22l/B2k7qetlgtpIJn3pPKvraSLwUKOq7QKCMTQ&#10;IqCB9VT0ztVYZdQQQ43cQxTzpKFI8/YQY4cYTuTdWFe+o4qXQkqlHU49TwFMZQRZvbcARzkqhV7a&#10;heBBpeCVVVsCBEXK8CJtz//zfVL/k21bUZ8AIxKfp1ZxeZ/UKnCAQCE8u1YB4LivEpghKJ5MAj8V&#10;5JXgr52A+RDB5AECwH3kiT1uJHbbsPyGAWECztDuSoT2lGL5UCni3WX8XykSI8WITxQh6ilERDyf&#10;FiTtKwHOPIFxyvgixhUxrKT64zCDy5G0si3psL5LfU4Z11Z4gX29asD6R1JbU0gpI8l/Ba3US3iV&#10;fS19rwFL9gNJgnJKmtwwQVfQX4CAZM3xVRCoiqeYge3M9n6d7f6IEdGbjFj8ZS0mzitD11n5OLSp&#10;AK1N5WhrqEFnvRHdbgItt4PkRF+DE70NNnQ3GNFTr0OPuxZ97mr0uyox6K7EkLsKw+4akg4jLjGy&#10;1GLYzqNdhzFbHUZtPFp1GDfXYsxcw6N81mPKYsakzYQxu4HXE8g7eE/eq6ehHN3ritG5OR+tJ2Th&#10;EIF860cz0HHuGnR+PQPd/7IGQ/+2FtNXl2D+bh2Wn7Ii8Xo9EvsagE7SgBt8MOJTekRmqrHsK0Ng&#10;thBLlAEB8q2kE45ICvcA201iKUkbKqOLJicgoFS2Gqa2s4lnVRLMK/5i30t2s2X5vwTtXpLtHZRd&#10;02JMqGNbG5HoMCD0SjUm7y5Ex8XZ2H3+Guz8ZAbeem8m9p6Ug7bjJYNQJfqPqcPwCXqMniIeQmzL&#10;s/neH8pF2ycz0fmFNej5bgaG/20NfLcUIPhoOWKv1SBxQK95/IyxTz08+gyUm7WIeyoRnSpHZLKM&#10;xwokPNUkHRKTHG8TPEqcmSEjYv1mxLpJnVbEu5yId4osbiR/tAA9GymTtyDetxXR/mMQ6Tsaib7j&#10;+dsJHJcnAq8eh/D9TfBcbUDbdwuw6xNr8OrJGdhxVAbe2JqJ14/KxktHr8GLp2Zg9zm5GPxpDRZu&#10;tCP6cCMSr21E4uA6FZtLgjxL0F2V3WlJUjqvUYaWpeWk4YWfQ+K9RZ4Wo4IyQnsos6ZySJTlJEzz&#10;6NEMsAkfaY7E/pMg38rYwv9qRBlFEg8S5VHCvo7xOpkjxJivDPreAt6niPcUY0Qx7699Tnj4eaaQ&#10;v2vGFzHSqPTgrI8yWAvvyD05JmUMyry1zGcdSZEkKd5JkjonRjvykRzVFiWObzUv8fORMkcF0qZc&#10;kxhlcpT5R2VDEmPLLH+jHI7ws0ofT5I062Hhd7afbFUKyzN5Ly3dOp/rZ1st5vFdpN20909MlwLj&#10;5JshyopejqO2FsT3tCC8owXBl1oQeH4jfNs3o/fvzbGDd1rGD9xhfOPQXaZ79/zZctmuWyzfeuVa&#10;9/tevN7R/MJNLsPL1zfpXvvzxmoxyiTVhnRJl3RJl3RJl3RJl3T5Z8oj2yxlz15k3vLCZcbPPH+Z&#10;+Vcv/cF2+7OXGJ9//vfOjhcvX7e0508b0HHXeiplTRh8xInx7WbMvWZG8G0Loq1U8sVNfpA0Kqus&#10;BAuSzlZAIYGRBFtNxWVQmYFkT384A8uRJPFzlMq4ZJpQbtxUHsWYgFmCZiqiiqh4pgwLatVTYgAI&#10;zfFagie1kk2lXPOW4X+p5K6SfJfV7dXz7wZ8RdlN0ZFGlyOvXyU+W4DdiuHlSNKMH4dTakVVSG2F&#10;IqW+yxYotQ1KSIwgYoBJkmZ80QwxKU8ZzZNGM6wc+QwVGDJ5vVDqXbR3lHYm+fmuivguBKyy5Up5&#10;mLAdlwlSxcU97GWfEawus53DvHeQ7R8ksAl4cyHpYqNTJYiNVCLeryfIswCtdmCPC9hJesWNxPP1&#10;iD9Zj+UH3Qjc48T87VbM3GLA5J+qMXFrKcbvKsbk3wvhe6IY/pdLEdlbgVhHJRJq24IEliTYVNlR&#10;8hQ4ljZYMZqovkwaQQ4ztPwDJftr9T+rn9/ZLsn+T16/6vmySivZh1au+Z+nVAwdFb9CAT7p71WK&#10;kpYJpkKBAgSWCrFAMOmXdOkCvsXw0kGQ/hrH3AMGxK7Xw3+BDpPnlqHnVPE2KUSXowp9NgP6LTYM&#10;mRswYlqHUVMzxixNGLe5MWqzYtRuwJi9DpO2Okw7jZh2s4/q9Zhw12HcpcOIvRaDFt7HVI4+QzkG&#10;jJUYNtXwHnWYspkxY7PAa7dhzubAos2JBasD8xY7ZkwWTBtMmNIbMGXUY9Kiw5ijEkP1pehpyUXH&#10;ljVoOzYDh07JQOv7M9B1TiaGv1kA74U1CF1nR/xeAvvHm4CXSXuagc56JIZt5Asjx7+OQLMS4WAJ&#10;woFCkrb9UCgmcTUEgC7kIjqbRx4SME5QL5m3lFcAxx2/Ky+6+RyC1ywECXbD8v8gQSvvF1soIWgl&#10;b0tGpkECVsq56G4z/I9WYezaQrT/OBd7PpONN8/Ixr5jCtC6vhQdzgp0SYpnixEDNhMGHHUYFKNT&#10;Swn2b8nBruMzsOc9fN9PZ6Dn+2swdUUh/PdWIfYC+3EPn9HFvhSPsGnSLGXoLGWoxEuZ4Tt48hAX&#10;I8JsOeCtpozlNWPkgd46RA/oEH69BkvPVanAyv7H+P0JM+LPcBw+vw54aSNpE9txI2KvkHZsBt44&#10;inxzNH/n8bEtiNzuxuxlBvR+pwz7P5mL10/MwGubMvD6xgy8yuMLWzOU4WXPZ3Ix8vM6+G/h+H5y&#10;Pe+zFWjn/UfYX5M6RNlmy5T7QcqxYEDbViQeL8HwGoQlkLhf5BPJJ14uPE5yPE1Q5onRJWlwUZ4q&#10;krVrIZ9jgH20lMsxIMHUKX8ClEOUWSHeW0htxROS/qM8WOb4VIZuyillqPey3UjiOSMkXpaxWc0w&#10;k9puJJ4yKYN4yuh5JCkvlCPo3/1NPPSSpBlb3kkiZ1QQ7aShRc6lPA/V7/yfyAbJ3JTaGisLD7IV&#10;SxlUFgsAyoI4jykSD6NlXh9aWqOl0E7GhVILHZxDonMFiKm08+S1SSf7q0HFHYq3NSB2sBnxA5sQ&#10;eHMTxp92of9ha2L4iYbg8GMu79Aj7t59dzh3vHS98+GXr3fetfO2xlvfur3hmrduX/fzXXc0ferF&#10;a5s33P/tpnT66nRJl3RJl3RJl3RJl3crb1xpzH/yIkvj0xebP/Dc74z/+syl5jufucT85jOXmCZf&#10;uMzsf+NaV7TzziaM3N+M6SeaMfdiE4JvNSO6vwEJiR/QQ4AtXg2DZir/PE6RZgxIyDYAX4naKqIZ&#10;R0RRFMWUSiMV1LA/C6EgP0vAUKUUZqjYFZJtYlkUVSqtChwnjS4aQBZlNKkQy+88KhCslFLN8KEF&#10;yRTjSsZ/TClvCZIWeFOjlPJ7OB0JkN+N3rlVhHVUBheN5LvyUEnWXxlTqERr6ZkJBFNGFirVQinD&#10;i1K05VqhpEu6BF9UgEWtxIsrPNtQPFBmxeskS5EYTGL8byrgZAoEpAwvst1GvEWODEIqxpeYrMzy&#10;/qK4B9lfIYIRyb4RZT3lvmECE3WOynt0voygSFLI1qi4DuGDBHqv1WJhey18D+kw+1eC/1tMCNxg&#10;xeJVNngvsmDoX2vR+uVi7Po0geqns/DGZ9fgrS8TxH2PgPsXGRi5qhCzf6lE6PlaxN/WE4DagCEL&#10;AVkdErLiT/CZWJBAq9JeWrsKpfhA9Qff6V2Jv60YWoS3VF8lzyX7OmV0UXyQ/F3ufST9zxpeVnll&#10;lbTta+yr5HHF4MLnqVX8JYlplE9wSTA7l49FgselqWIsT1UhPqID2kiv1CBxXzVi11Qj+OMKeD5b&#10;iL6T16KzoYDDtBajZismTfXwGjZgtm4j5nQbMKdvxqzBDR9/81qN8FjqSDpMixeLoxoj7gqM1ldg&#10;pFGjQXcZ+l2l6HWUcPjzs43n7NUYttVgzK7HpN0Aj82ijC8LYnyxuDBvIuldWNC5sVjjxgJpvs4J&#10;n8mKKbsOI45y9DsL0Olei47mTHRtzcLAafkY/0QZZs83IPBLK4KX2xG9nSD/cQkSS5I4USOUQTM2&#10;tpcOkUApQX4B/Gwr4d2weEMECKgDBJqSxtibo9LLR2YEYGuxhOIE/RLENSpeeGxr+U8wKZsiIQJ2&#10;/jcxXwyIt8twLSQeVfygBZGXDVi6uwLjvy1A+zeysef9a7Dn6Cy0teSjz12uPHzGzBaMG50YI42Y&#10;bBSRenTay7GnOQdvbMrArpMzcODTmej9US5mrqlC8AEjYq+IVxhlqASqlW15YrieqyGVkgisvawT&#10;6x9TW2Z4bpLjT/q+Q4flN2sx/3g5Jm/Lx9AfstDzqzXo+XkW+n+xFmO/LsLMRTWYu8SAxcvNCFzt&#10;RPCGeoRubcLyn9chelsL4jdvAK7fiMQfmhHZ1oCFH7gw/UUzhj9YhZ5TS9B6XAF2HbMWrx6XgVfe&#10;m4G9X16L0Ys55v9qR0wMYgfWI97XzDmA/cF6L/sqyKeF8FMW+dmm/pBko5Ng6GIM47uwT+I+9oN4&#10;tkxS7k2Klwvfa1ozjmhGF82QIOmXxZAm3kyBQDaWgllYCmWSNE8aZdSRWDHBNcrIE6QsCy1lIsQx&#10;rQLXUvaqTEVzIpPXsv85nsgjqYxFK/OKkHiLiKFEvAJT51ZIM44ro7b8P0nqHH9fMZTzs0arMiW1&#10;5fFIeldZdRiltlMqmcFnaTKIzyHPxhdku61GUbazeBdJ/Bi1LYr1D3NOlSxokg1N5ln5vMR7Lc1m&#10;Ynm+iDKTvDNvRmLKjOiQEct94jHlAAZagD72Z0cLlg+sw9KuJsy87ML4dmd86BHXcttfXaGdNzuC&#10;b9xWv7Tzz43ju2+vf/Xtu9zX7LzG/YUHfmLf+sgPLGX3b2vKWaFPfSorqXKkS7qkS7qkS7qkS7r8&#10;31UkMO72PxjWP/1b42dfvNx85RvXWV58/WrTwBvXWPwdd9gSA/eaMXq/EXNPOxF5lcr0rhYk9tUj&#10;ISlHu8VN2QAMUmkTd/hx0oQJiXET4hPi6ULA4CUg8JWq1eWoMgYI8BcAKQCHJEelIBIgUclVaZxJ&#10;ISqFYZJsJxGX69SWEhXwkoqkWgnk/zQlWMAplVoCZ0klLCTXShwUZVRIkjp3+JH3WjG0LL2TDv8t&#10;RSkF+N1oRSkmWE6B6RStgnvWNWl4UUYiKseS1UczuBB4EEyDoBoEGCp7hZBkslC/81r5TgCZCBEo&#10;CmgJCiDU2i/MewfnshEgoAiwnYWCVMqXxcWc9xB3c1nFD7MuEl9A2ihleNKC4vJckiRWi8QoCLHO&#10;AdZVAGyA9wmzbrFAPkFsPoF/IRX8EvZLOWKz7GOvDvHhGiwfqsb8C2WY+FshBq7LRefFWej8WTa6&#10;vr0W3V/KRdun87D/Q/l4+4w8vHFcDl7dmolXjsrES8dk4OXTMrDjQxnY/YUM9P6kANNXVapUt5FX&#10;yGcHneQ1AoFhIySdamK2ku1ZQipUbZcCUQJCNEDC9larxKRkH61Qsk+ONLyo8/8HGV5kO5cGCsnn&#10;pCjfUShBPogv5vNd2AezBQh68hEST6OJCgIl9sXBKiRe4ue/sW+urkDgX0vg+UweBk5ag66GtcpA&#10;MmY1YtriwpypBQuGjVjUryO5MG+wwCsGF2sVPI4KeOorMdNUjcn15RjdUoyxo0sxdmwZho4tRc9R&#10;BWjbmIPWlrVobc7Gfvca7LGvwV5LFg5Yc9BmL2SXVWHEbsKEw4ZpuxM+az3mTc181nr46zYiqNuM&#10;Jd1GzPP5PnMDpix21s2EEWsNBq0l6HcUoL8hHwNbCjF6RikmP1GOya9WwPdzHQLXWxB7xI3EG26g&#10;iyTZgGYt5F8C/YUCgsocLPkIyDkmwmy/iAB3yYrmyUFgMguhacohL9tSPAaU8ZNtvZStgKoEeU15&#10;CSxLWncxcErcqclStnENVErl3QZEttfCf3M5xn6Wj45zM7H3lAzsXbcGHa5cDFhKMW0zYM7qxoJl&#10;HeatLfDZm1U79Duqsb8pB7u28Poz1qD9C7kY/mUp5m41IPSkDdG3HAS7dsSHTIiNc2x5a8jbsmWn&#10;FMueQoSnCxCeKkJ0upxythqxYT0SPWyPPVYEnzVj5vYq9F+Uj/3fXKNizez8qJaG+s0PZmDfR/i8&#10;T+ai7zMlGPh8BQa+yGu/XI3Br9Zh5BtGTH3LhrnvNiD0vQ2IfGcTEt8+GomvbEb0HL7D++0YObkS&#10;bSflY9cZmdj3mSx0/Es+pq+vRugJK+Jvsz/6GpGYbEBsxkj+rERoroQyhP3B9vezHQPBPIRC+QgH&#10;CynDxQOSwF8MSFOUdeMcvxPsk0nKmmmOa/FIES8UkWMBiREjHi6UbysGlwwshjOwFMnUjvyeImWE&#10;kWPK6EAKi0FfiDJO0j7LMepfowz9K/F8FHHcy3f+nspUtGJEIS+ljOPvTpqhXSNer+gweSNyiXJI&#10;zWckFa8r+VnoH+WVRur3lf9pckttURK+FUOtEGWXpFmX90q9q0rDLVtAOScoozvbLsL3kwD0S2Ko&#10;l1g2HDMI6CnLDOSpGgRGKDcGKrA8UIvYoBmRQRuW+51Y7qtHuLsJyx3rENjXjLkd9Zh+3oXJZzh2&#10;n12P3ocbE3vvrJ9++66Gt56+zPX3B39i++NjF9p++8SFzl+9eKn7Ry9e6vzci5c5jn/hd+tqt23L&#10;yEyqIemSLumSLumSLumSLv//Kz3XOHNbb9Cbdt9sO2rPTZaP7b7R9MPdN1r+dODP5lfb77ROdNxl&#10;Tgzcb8L0s04Ed0na0y1U6FsQ7SUIGCQIGKlFfKIKMQmYKPEFpiXGQBlJAuSKK76kDuVxrphKo4Bi&#10;cXsm4BEDyYoSmlJKNUU05XotxhXJ3qKI4FOCC4oXh+z9l5W7lKu2XJsgrRg3eI8jPVlEORUjgijX&#10;ER5TaT8Pp3/PwCL0D8rvP0nvdq8UkNfeUcC8uJCvVUaXlIFFGV+WSAQWsSDbKkAwr7xbCEaWxCAj&#10;K8PJFU2eWw4SQPL8MoFkmIAwKLEtSH62e2BeVvwrEV4iUPNXKqU6sVjOe7BvCHJiss2C/4mpwJPa&#10;1pxU3BMhqat4G4niLmBFrSCrrQECZLIISsVbiXWTzC7sb0xKUFeCw/YaBF+vgeeBUgz8MRetP12D&#10;3edl4C2CPgnIuftYgsz1mTjQQMBeX472JgK4dRUE7uVo3ViG1q0laD2lAO0fzkPvVwox8asKzN9E&#10;cPs4QfXOFqCtGRgisJs0Iuat5vOrWH9t64VsYdNS/AoRSBNkyJYzxWcCNtj2WlYbrU9WjHH8rBme&#10;koaPZBscDm607UurxhaNtHb7n6UVHn4Hse4cJyqdNvsnZdxZ3S4nzxZDE/vPm4fIVA4i4wVISFBi&#10;giW0knawvx9m/99YgaULSjD92VwMnLwGXY1ZGLBVYMJkxKzBBX8dAZSuGYs19ZivcWBBZ8WS3oIF&#10;kx7zzmrMbyrH/CmlWHx/FRY/rsPiuQbMnWfA+Ber0fOZQrR9PAcHP7wWB9+fjdb35KD9zHx0nVmI&#10;7jNLSKXoPa0KAyfUYvDoOoxuqsNEiwFTDiO8ZjMxnp3PI8lza1xYrHVjUd+ARWMj5kxOeC1GTFpr&#10;McL69jtL0L+uEL3HFqD7rBwMnluAqZ+VY+568twjJkTeIOjvtANjVvKBXvGG2t4i3llLEpNDvBM4&#10;3lSA1XwVMyQyna1tnaOMkXgY4uUlRpZQMHMl2KtkjYqKx9hCISLeEkQp++I9OmCfCXjRhMTf67B0&#10;VRUmvl+Ing+vQdvRGTjkzkKHOQ8DpkpMGcyY4zsFDBsQMK3HvLUeM04LRhqqyc65eHtzBvacxf99&#10;eS0GLiqC955ahF/iffcakZAgyUPkc/ZrfKIAsel8RGbyEJrOQVA+T1HuSqwZeeceF3CwAYlXGxB5&#10;wIG5q+ow8sNitH06E3vO4DOOz1DP2r8pA61bstF5FOt7dCm6tpSgfSPHXUshDqzLR+t69t+WIgyd&#10;WAnP2Ub4P+pG9JMbEP/ERoQ/2ADf6XoMHp+PjpMy0PHhDAx8LxOTVxRg/kHKm506zhUSk4Zt49FT&#10;vlQgNFuEENs8RH4NLmUiIG0sMi4ghhTyLOcHFXdEYrfMrOV8Qr4nwUMe9/KzeKZwvKnYLYEshINr&#10;EApppHm2UEYlv6tz4dXPKVL/SRpeZAuS3OfwYLiSnj3lZamRbMURYz7lh4wzoeTctRqQWcYjZbgi&#10;fuY1YD218csxqoiyJTWmV8Yw/6vOyW8apWTO4bQ6d6zKKjEir9xv5b4pmfDupAJFC8m9+F5a5iW+&#10;M2WhZE1a8mYoki2jy4vkqaUivn8R5xjy+mIFIr4qhD0V8E+Wwj9erCg0KfGFOA4m69QiS3TAjEC7&#10;FQt7LPC+bsXMCw5MPuZKTDzYEu7/64bFHVfUzz/+K/vs61fUT+y40r3v9Sub79151eYf77p+09kH&#10;bmlw7/vzxuqkepIu6ZIu6ZIu6ZIu6fL/3fLQv9bWtN3h2th3j/t93Xe7vth9t/HHgw9Yrp58yvnY&#10;5JOOfeOPbxiafHLz3Mxzm+F7qREzL1J5ekUP/x4rIr31SIw0IDRsRWhcj/isnspeLZW5KhKBXZIS&#10;CvxKKktJ7UpgP1dIJbWQgLYQCT9Bjp9KtninUDHVVvC1lbfDPQrEYyVlWFHE3yV7jXjCpLJIqG0y&#10;atVRM9S8A7iuKJtUZkkp5fVwL5Z3o8MV3FVKAe7/LK0aL95B/G11xVM+a0A+tV//HYYXP8G0BAIl&#10;SFHvqn5jWy4WqzZVbcvPUdIy2z3irVSBRSOeWkSn6xDziEeIGUSsiFMpTowRCClPJCH2nwTgnCSY&#10;I4BUBhNZwZ9mPyVd+gWYygpzysATDeQSjBI0EZwootIu3jURtT1D/se+5/3UdohOI6JvWeCXTFY3&#10;1WLoF8Vo/WIW9n2AoO84gr71BJjuAuUFMUTwPeQ0od9lmQX56wAA//RJREFUQJe9Gl3OSrTXl6Jt&#10;YwFaT8xB50cIrs8vxNSllfDfY0Hi+UaC3Sagn+BynO82Q2DHd4/7yIOzfAdJS03ewyzrRBAnWwlS&#10;3kX/oeFF+izZf9pqtNZnRxpeUn32X214ST1vhQ77bZVnjiA+G+LZ45OtJnlYllSyE6WIjbNPZbtJ&#10;N/v5LYKiJ+sQubUG878oxei5Oeg4LYPgOhMd9hIMmvSYqnPAV9OI2epGeKtc8NTYMK0zY1pvgsdp&#10;gHdzLebOrMbSOTqEvm1H9BdNSPx+E3D9VkRu3gz/LS2Yv6UJszc3Ye7GZixc14KFP7Zg8Y8bSBux&#10;dOUGLF28Hgs/JWA/n/c+14jJD9dh4tQqjG2txERTJcbtFRg38aivIovWYspogMdigc9qw5zdCp/N&#10;iCmbGF/KMOAsRk9zHjqOykb3e9di8LwCjP+8GN7ryrH0QA3ir5LvOyS2FN/fq1NySnllSRpj8nKC&#10;wBILwuMcT5IVh0B/2bcGy2xT8RKISVyQpOElEFijDC/LMhb9bOf5Yo6zckTH2a6dJmCXBdhuQOTP&#10;1Zj/Ld/h6+Trs7PQtSUL3a489FtKMW7RwWO0Y6GuEYG69fAb1mHO4obHZcFIE3l+Qz72H70GB96/&#10;Bj3fycfUH2sQesyC+JsOoI337+d7jFDWsm8T0xz/wttzBMXeQkSmSxGZqERs1IB4rw3xA3YkXnch&#10;/oQLy392YOE3ekx+oxIDH8pH+wlZaN/IujUVoL+5FEPrqzG6oQ7D63QYqK9BN/ugg/U9ZCrEQWMe&#10;Dlpz0c536GspxshRVRg/QYepUw2YOKUGgycXofPUTHR9NAND387C3FVlCN1Xg+irdYi3s76SacrD&#10;zwTs4o0lsaHCHIsS8DXE9lReGIEMZfBYMWyI8UK81Xzkey/5foY8Lp9ntbGrAucGNRIjSsqQIttn&#10;xKNDMnytxHX5d+hwQ4sybCcpHtIM3RJTTLIPqQxt8kyOdxUvi/VS8V6SccQSPo47vpMcleGT89mq&#10;p8thckHmkCPGc4pWjTL/OcOLyKN3GF2EyLv/EYnhRf6nBVHXaCVOmPKYpPzg3OOfzca8JwMLbPsA&#10;ZctyoBiJUAUQ5FyxVEX+r+D7U8aQZL5XiyveUkQnS7A8wuOQbDM1IT5AOdFVj+C+dVh8Yz08z63H&#10;wN8a0Xl7M3rvOhqddx6H3TdsCL5xzeaet29seeXt29337LnD8du9f7Z9fu9d9q2H/mouT6ou6ZIu&#10;6ZIu6ZIu6ZIu/+eVPd/Ysva+H2XkP74to+DxbXUFN5O2X2Yw3neB4fRDd7i+33OP+86ev7h2dt7t&#10;6Ov+i2ly5AHT/NST1pj3OScWX69H4C0X/G+bEDyoR0S2Dk0RvMxTgZo1wk9Qv+CrwNJ8KQIE+yG/&#10;pK2kQi3B+whiVmg2X4FxoahkkhDvjCWCG38+QY+2HUa8XiSjQ4QKo9AylUkh5ZFC4KOly00RlWGh&#10;gBghqCgqg8thRAVXQKimyB6hhPKzpviKwqkZWP7HxpbDKQW4/7OUVLaPJP6WAs0p74lV48uq4UW2&#10;HoknjAASieUhqbGlLcVLJTEvRi3xKionsKEyPE1FVwwqo3Zg0An0uQAqvGgl7XEi8Sb7b4cFoZeN&#10;CL6kR5DAKLRTj+W3jIjsMyLWZkZC4kdITJ5hgslRgnbZquKpQNxbTsBBYLdQjGWC1hDr5GffqHSv&#10;fJewrI7K1jGfpP+W4Iw1/C8B14ANOOAGXmpC7K/1mPudGf1fKUQ7Aene9Rk45MhGn7WcQNqOWUsT&#10;fOZGguxGTFvqCVLt6DfVEgAW42BjFg4evwadH8/E0I8LCKxrsPyQA4kdfLcOvtuQWVttJW/GvZUE&#10;0SnjS9LzhbyoDC7S5tIvYqRj/RPi1UPSDDBi9GO/JPsjIdcTaKl+ZJ/9d3m8vINPjiCtDqQV3tH+&#10;o+ossUnm+L6+MkRnKhAl2I1Ns10mbEj0s+/3WBF+2oTF2wmaf12Kvi+vxcH3ZGDv5iwcaihBvwTP&#10;Nbvg0a+DR9eCiZp6jNTYMagzYtBiwOh6E8YJtj2fNmL++1Ys/64JuHUL8PBJwAunAm+crGW/OXgc&#10;cOhY7biPxz3HA7tPAN7icSfPvXQM8NRmRAi+AjfZsXiJGfM/1mHmvEpMfIjA/sR8DG7MR39DAXrt&#10;xeSPUgw5qjHlNMDnsMDrMKoAv0OWSvRbS9DjKEBHUw66j81F7/tzMfDFXIz9hDxyVSmW7zMAr5MH&#10;JbjwqOZ1kfBVEkAXIjJHOSTZbVRMF/GKyid4lO0X4oWmGX4T4ukQzNQ8J+RI2SNb9OAnCJ0vQ1z4&#10;fJj3PWRH4hU7lu+tw8IfyuH7URkmzinC0Kl5GNpQhBFXOfm5Fl6rFYumBvgNLfDXtSgDzIzJjnGH&#10;HgNN5ejanIuO07LRc04uRi8ow8KtBsRf4Fg+wLHcJ947fJ9JScdOoDtXwnqQx/0EvPPl5PtqxCTe&#10;0RDBbocNsbc4Lp5zI3avC5GrXVj8iRnec3UYPb0C/RsK0ecoZtWrMGE2YFoCH3MMzticHH8OTJnt&#10;FPk2jNuMKmjygKMC3fZCdNhz0e7OxqF1Weg4Ohc9p+Zj4IOkz7G+P8yF78oihB+oQvTVKsQPsZ6D&#10;EuC3hu2qGeZjEqhYMvCQd9UWRiHKENnSI14XcTECiCyXcSfeXbPsgzn2gWTukf+IwUCMJsEsREM8&#10;KtI8VLTsRdJ3PLL/hKQfU8dUuntlRCGljA2rGZA0kuxEK7FceJ36D+ujBePNgQRclng68Rkx1JE8&#10;/CwkwXnlN2V8EeORyIRV44sme7Txe/iY/s+SzEfvZiRekQVJ2fAfkci5VCBybfFCDPysu2xZDYqX&#10;Sy78bP+FmQwsSjpqXyYW57Lh5zEwtQYhD9tYghLLls6FXMp+zgFe9uMs68R2krEEH/lTZPEU+XJU&#10;h9CAGZE+2R7agsSh9eTPdQi91Ij57Q54H3dg7BEH2v9qi+272xrcfYdt5sA91jffvtNyy76/2L72&#10;/NXGo+74QWlZUr1Jl3RJl3RJl3RJl3T531tuvjlj7SPbSq2P/Kr0jEd+XfrVJ7bV/OKRbeUXP76t&#10;/JJHf1F7xfbfWG5tvd21veceV1vPPY6lycep9LzQhLkXbfC+qIdvRy3CbUYsD+gRJfBW8Vhmqcgv&#10;6hAL1GCJoHt+oQgL/iIsBfmZStc8lcslKpaREEFMuACRQC5CVJyDcwQpVHZlS1BYtgZRcZWgrBLg&#10;T4wuyvAisUj8PBfgb1SmhVaNLBqp1UhRyAl4NNI+q9TGvJ+k1hXFNqUgi/fIkcqnrPAJKeMLFdV/&#10;NKq8i3KbVJDfQXKfpHJ7OP175zV69+cpbwv+Li7fWtpQzXCUAgji6aJtOZJVeYmFw3YSbwaCxMR8&#10;IeKzYkyQrV1UbEdqCcr0KttJ4oAV0TcdiLxMetaJKBXa2ANOLN9lh/8mI2b/qMM0geHE74swfkUx&#10;xq8uxvRNFfDeXYnFx2sJmAgiCdBxyML78fOAjvevIS8QTM2UYXm2mP2ahwDr6ydgkmCMKkglv6v+&#10;XcjDMusXUZ431coQlJAgy7vcSDxWj8C1Foz9oATtH16DfZsycMCeiV5TGSZNNswZ12HBuJG0GUvm&#10;TViwbMCUwYkhcx06nUVo35yDzvdmou/r2Zi8uAj+O3SIPmtBYp8NcTEYEXQqA5S3hECokEfZriCZ&#10;SeQobUgANy+ARdqcfSMgjzymMjYRaKk+EWOLtD/5VVbcVUph6Uf2mUapvhYji8Z7qyTn5Lf/SVp5&#10;1r9Pq/ydrLPUc16MBwQ7EuvGpyMoNCM+7URsrB6xngaEdzvh326D73Y9RreVoeurudj//gzsOUYC&#10;v5ajv96MCUc9gfd6eAwtGNc3YlDvQI/BhF67Af2bDBg8U4+xz5vgu4D3uroZsfuPAl4+Bdh7Gvnl&#10;RGDwWIKszez3DcDYemBUiJ9HJaMNaZjf+9ch0dWE2H7WawfrR+AV/5sDy9eYsPizWni+VIbRDxah&#10;/4Q8dLXkodOVjx5nKcF/JYYdNRgSQ4C1Gn2WSvRY+B428pO7AO0bctF+Ug7aP5iFrvMyMfSTXCxc&#10;W4PYY+Tnt2xAJ2mYfD1F2eatIH8WYlkybwmIlrTC4rElngxJDzwJKi1GOfGgCAZIftlqJ6A8l/3E&#10;dp6r4r047sQgsqcBsaccWLihGlMXFGHivEKMfaAII8cWY7SR481ag2mTAT6jE/NsV2V0qW2GV+fG&#10;pNGs0nAPrOM7npiP4Y8WYPJbZZi9tBahv7PuO91AhwsYYv0lFbuX43G2jLxciBDHW2iewHe2EDHp&#10;9xnxMOF1ffVIvN2A6NNuhP7MsfWbOkx/vRqTH67CxAmVGGupxrijDh6Ou3mDG/PGBszqG+Ctc8Gj&#10;s2NSb8GUlWPVXoeR+mrlFdPZkou2DZk4tCUD+49dg9YzOBY/VYCx88sw9etyzN9YifDDrNtrHPcH&#10;KtjPZRyTpZoRVHlBFrNt85R8k9T3mscZeVkZP8n3SyLPxagsniP8TDAf963he4nRJUOL78XxFw1Q&#10;RgbZP2pu4DUBMaCI/Fyr9R3HQtzHc7PsSx8/z66SeL2lMr0pA42am2T7KvuWFCIF5/gckkrdzN9X&#10;jC5iUBHPP1lIUIaXfMQ8/D5DUkfK56ThRbL0JSQT0mHGlxjvrcYs3+MdY/mI7/8ZEsPLu80/am7h&#10;b4eTMiRJm7OtJQaaGPIlyLoYXMQLVQIVSxywpZk1WJzJUIaX8KLM0ZTpvEYyekmMLxVjjc9UcdRk&#10;EYRjQm1D5fko30XOx6UPxdjtKUB4nDw6xjlrWgziBpLwsSwOmJHopK5xSIfwnhr4d9bA+3wVJp+q&#10;xdSTVow+4kDnfc7ZfXdZdu27237L81fUfOOBn5eddP+2cvP23+mq79tWUnHfj4z5SfUnXdIlXdIl&#10;XdIlXdLlf315eVtG9n0/1zU9/KvKjzz664ptj/9b6aOP/bq8/bFfl3me/o1hfvdNjYvDD25ZnH5i&#10;fWDySXds/pV6BHfXI9JKxbzLiXCvBctDFoJrM5VDI8FzLZWraiwvVFHZLUdwsRSBpWIEgsXwB4uw&#10;FCjEYiCPilgeFbM8KmE5vC6LAICKKylM5UytookyLUYSMZio1czkCqNfIzG8KHfx5MqlSmlJZVoM&#10;LsoII4qiWgFNERVNktqbrkBuajVxlcSAsWqESYFTjTQvGCqpSaX1SEopwMrdm0rk4ZQgrXhCHP68&#10;JFBfAexH/i4KryijBHHKs4bgTSNeT1JtxLaQdhHl3+8hwPOKYst7iUJMkCerrBEPf59im00TTFCZ&#10;jYlhYbIc8cEqRFvZTzursfRUBeburcT0tZUYvbgYwxcWYfyCMnj+pRqe79RgjIB24DMF6P3kWnR9&#10;Mgud52Si/XMZ6PxKJnq+l4Wxi/OxeEsVIvcZEX/KBCgjDKmTYG/QQBClQ0JW1ecI+hZl378E181S&#10;8TJSJOlcI6x3VFLtLpVR+a5CYoxgsIPK9qs2RP5uwszvCfK/tRbdH8pG17E56Gsuw5ikJzY54SMo&#10;9emaMKffgAXjBurpDZgwWzDkqkLvxgJ0n56N3nMzMPazHMxfV0GgV4fYG0Yk2lm/ETG86IAZgjxP&#10;EesqRheCI4KhiFdWaLWVb2XcEtAgACRJKzwm7U5S8RoI1CR2wzuNIf8Nhhe2qUYCSEkE/ilSGaaE&#10;V1V9hb8EbAoo1IBgYrIYiXECXWnzMQf7rQnoagEObkZix0bEH1+P8C0N8FxoQN95xTjw3kzs3ZKN&#10;tsYS9Dn0GLU44DU1k9ZhimB81OggPrJg0ME+2GDB8KkmTJxjge9HLixewXvddywSL50B7CN1nwYM&#10;HY/4yBYkJjaQ1rE+9SQXMO1kv5B8/DxLmmHdJkiSJUWCJL9RDzzhROw2KwIXm+H9tg7jH69A3wmF&#10;6FpXgE5nITptxeh1VqLfXYvBhjoM1xtIevTX16KnvgqdzaU4tDkXe07IwN4PZKDtS2swvq0UwbvI&#10;Hy+Q//YS7EkmLPF8mdEh5i3FMnlEAutGxXPBS0Cd2i7CdgV5WTxeltneASHyifC4StMrWynF22XE&#10;zPEh8YaaEXnACc8llRj+Vh6GPp6P0TNKtO1TrOuk2YAJvQnTtTbydiOWDC1Y0q/DnJl9YbdhtKkG&#10;g0eVYvCsAkydV4aFXxrYTzbEt7Ot3ub9u1nvCT7Ly36VrZ2L5ZTRBWo7yALBckg8C32ytZP8L9f1&#10;8z9vNyD0uJ3yoAZ9PyxA28ez0XFiDno2FmGouQrjsnVMBVNu4LhzawaXWjPG6wwYMtVgwF6B7oYi&#10;dG3JQ9cpeeh5H8fqp3Ix/MUCTJxfDs9PqrFwqRmBm6wI/t2CyHN87m6Ow45a8l0F61HC8ShbuEjK&#10;MET+lPheYkymjEAgSf6Uh594T8i2Rl4j10qKZ594mXAuoGwU+SjeK+L9l8rkJmNAPAPV9iQxms1y&#10;bhEDtfyXFJvhbz7OMSmSeyUpZXARSs1dQTEgsK/FsKB5gvD5JAn8LtnbJCWzegdJYa2MSOQZ5dVJ&#10;GSPG3STvrAQ+V+/FelE+aPNSyhAiBuDkXLYypldpVd78x/QPRpwkpe4tc86RMcwkXk2E8kXVie8m&#10;xhfpkyjfSYLqBvkuAbZ7gG0Z5NwusXjEACNZoyKcs6LJ2Ddqjg7IPK6RbB3z+zhOJD6Ml+3Ito+I&#10;B2TK81AWC+bEA5FjZ74CiVnxpKxSHlFkPMqOOkTaaxHeo8PyWyYs77Bh6RUHPC+6MPKkc27gEfvB&#10;nbc5n374V+X3PHhh6U0P/6rssgd/XfaDh7eVffChbeXrJENSUiVKl3RJl3RJl3RJl3T5ryvYlpH5&#10;yC/1pkd/XnvaQ7+o/T7plod+XvvqwxdWDD6+rSSy8/cVOHhNJbpurcXEwxYEdzQiur8Jia4GRPsk&#10;G4EBwUEdAiNV8I+XEXyUIuwrp+JVjuBCOUJUjuTz8kIFgUcpldJCBCT7B5XO5WChAtbi3SCu+krR&#10;pcIpqW1TRg/xLFCBcSWbUBLUCsCVVTeJzSLu3ALSDze8KBLDC69LuUG/w4BCZVIpmiTMZZLE8CGA&#10;d9UA8w7DiwBTUcyTgPbdDC+pe64YWeTz4d9Xzsk9tGccTkcaXg4n9TvfO5Uh43CSDEGK1G9a3BpZ&#10;aZWghgFZ4RUjVUCASFKxJzhcnqAiO5FPKkB0ogiRgSKEDpYg8HIpfPcVYPjqTPRckIH2z6/B2+/L&#10;wJunEoCeSAB6Yja6TihC59Z8tG/MV1lnOrbkou3oLByUwJ/HZ6D1zAx0n5OFye8Vw/9vtYheR7D6&#10;FwvwGOlVguN9BMfdPA4TAKqYDbXKayDqK0aIYDVEJX2ZPBDhO0vqXck2Ii7rsfkixCXo8oBOpYBe&#10;3l6HudvLMX5RHga/moleiWVxXA6G15Viwq6Dx2IltnRi3thEcNpMkEpAaDJhxEkQ3pKLnpPWoPfj&#10;azDy3RzMXFKKhbtqEX7BiNgB1mmIJIFFp0WZLycVE4gS8BFcR31sxzny2xx5I+nRIABOthQo40sS&#10;EAmfJQjutECZKVrlvf+OrUYa3yYNQcKjh5GqI89r3gEEn5LZRQAgeQQSTLePQKe9FPGD1Zrn0s4G&#10;4IUW4MlNwN82q61Bid9vhP97box/Qo/OE4pxqCkfnfZiDBqrMa43KxA+q6/HDPth2mDDpMmCSasV&#10;U80EQSc4MP8hN0JfX4fQhRsQufZo4J6TgMdP5nNOQOzVLQjvbEb47XpE9jsRkyw8fVbERk2IeUxI&#10;zJk4lshTcyQvaZL8NCQGEdZzVwPiT7gRuc0F/2/tmP+2GRMfqcXICRUYWF+OAXclRlx6TNSbMN1k&#10;g6fRiSmXE5NOF0adVvS7dGhvKMbbzWvw5jEZ2PehNRj+biHm/1iL5QfJz6/weftJg+STSR2i5JHl&#10;GY4hD8dU0nNB+CQmWygIsjXgLPy8Rhle/AqUE6RKxh2CRkwQMA7wfofqgVdasPwXNyZ+UYqec7PR&#10;+75c9J9UgqGNVaybDuMGE8Z1FszonJgzNGLB2IwFQxN8VjfG7Ab0NZSh9+h8DH4gF9PfoDy+xIzY&#10;X1zAi2yXQ6QBB+KTbL9Z8vdSDeL+MsqMfJUaO0BejcyJYYOA1luLxJiZY9WF5Z0O+P5uwMAlRTj4&#10;tUy89d4MlTFpX8NadLnKMWirw6jBjPFaC8ZrzBjT8bPJiHGHAcONNRjcWIae4/PR/b489H0uj2Ou&#10;EJ5tFVi8qhaRO22IP8j6PdsMvN6sZbXr5Ll+1m9MtpcQYLM9E17KMfE0Ea8ctp1sYRGQLh6PMR4l&#10;M1RceVyIgUIzaGgefWJ4EaMJr/Hx/XgPZTjlGFZGMeF9kfvKOyZF2jiQLa4SS0Y7ijGE90h6uMjY&#10;V54uHGcy/mUeShn6hUKUyULLIpPV1ta12lzFa4VELqt3IIkxRhYclnm/MGWGxAUSuaLGJkkZlMRA&#10;JMYN1jU1H6VkzYrxReTKEeM8RYfPUULyfWWOSn4/nFL/O9zw8s55RyOZY7VMghrFFjmHs+0ji4Wc&#10;8znHy1wvRhi2r0q/zvYOcz6SNOoRSfsdFEOMdk6CuitKGl+kHSRLnoqV5GNbsx+jpJj0pZf9wP5U&#10;W7bEWDzHOYLyOTJVCAnKL2MqMaInH5mw3GlA4JAB/v0SpNeB2bea4N15VHTkuaNDO252Bh/+ddnc&#10;gxeWDT58YelrT1xUdfeTF+u2PfO7us89e4nhmCe3VeuAjDVJdSld0iVd0iVd0iVd0uU/X+7/VEbW&#10;9p8ajA/9vOasB35Re8EDP6t54MGf1XQ8/Ivapecuqortv5YA5Y4KTPytAvPbaxB8zYjoHjMSHRYV&#10;qyU8UIfgcA1CVHCWRUlfpKLsp44SIIgIVFFhlJS8lVR8K6j0EjDLKuosgRwBdozKrKzsLVOBilCh&#10;EuUpQUVX7Wsn8E4FLxWXatmXr7b3vEMhzEJcgG5y+5CWlWINSRTBFPG7GCuUMihKqhg3UoCY91ox&#10;hhAcr2SQoFJL5VAoZXRZNbyIki6GmdXMESv14ecUrRpZxDMmRfJ99fyRQHvVyEIgLEfllk6FWrUB&#10;QTPPiWu3WmE8TPnVFGAqqIqo6PPektY5ZZASo0UsRAAhhhdJESzxJwgQ4SGYEZpmX4wWI9xdjODu&#10;Qiw9XYyZO/Iw8JsMdH09AwfOzMBbGzPwRmMGdrvX4IArF90NFehzV6HPWUWAWoOhJtk+UI6ueoLu&#10;xhx0bcpG53Fr0HdWJoY+sRaT3yzC7IVVCFxdh2UJZPu0kyCeQOuQrL6LmzgB5xiBIAFszFNG5bmE&#10;fFDEfpdgpQKKpI0EdBFQeVj30WotzsabZkSfokL952rM/lsRxr+cg4H3ZKF/Uy4GnSWYsOgwY7Bg&#10;rs6upTLW2+GzELQ6yglOJfNK0kj0+TUY+Uk+PNdVwP+4AVEJbNpLGhVQTZ6WVVSJL+Bl3SR1+Vwx&#10;+1mAnaxaU+kX45DwV5JShkLFZ4q3JFhtNt+FQEqMh4fxinbN/2rDi1DK+JKiJGCTz2xblVJaYmaI&#10;sUBS7w4WAq3FSLxZguXny+F/qAozN5dhjMB7+OdFGPpuCUa/UoHRT9dg5GwC6xNq0Le+Er3uUow4&#10;KzFjM2LB7MCiwaXaftHoxJzRjhm9GR6jib+bMdVIYL5Fh4lTazH54RpMf74WM9/QYer7NRj7aQUG&#10;flGAnt+sRc/vs9B7bSaG787E1BPZ8L2eh8X2EoSGKVem2DcztewbMZIZkBg3A8OynaaRPNaCxGMt&#10;iN7UhNCF9Zg7z4LJ99ZidGslhuurMG4zYNpqxbTFgWmji+SERy/bdZwYNZvRa6smv+fg7Q0cB6dl&#10;YOiLBfBdVAX/3bWIPcvnCJ/0mIBx8d6inBPvLcq2+FwJiW0n3hYCBgniVcYj8onII/F2CXB8CgCV&#10;YNaQOEajvGe3EbG3HYg93YClP5kx+P08HPxwBvaftAZt4inSUIIBczVGdUZM6m2YMbmVF5dX3wBP&#10;HettsmDAWoUOVx46j8nG8MfyMfv9KsT+6AAeYHu83sR2qQdGHASmHG/zlNX+KsQDJaxXgarPMnla&#10;ApgnPBVITNQp0BpvdSL4kh2eu+vQs60A+87LxBtniOFFMogVosddiyFJ6W22q21+E0YzJkxmjFkN&#10;GHJWo6exGO0bc9B2Sha6P7UWw98vhPeSCoRvZ9s9TjnwKmlPA9DG+knA9TEXn29lm9ZRXolHQwHr&#10;KoZOyjuOF5F10oZBP49ClHuydUuMHnGCeIQoN5YkWxtJjC+ypVLA+SzHgaQ8lvlFDGIy35DnE/Ps&#10;H36P+QjqxfAvhtVZiePEdlhgPy5wzC9y3lpiPSSIsmSBk6OffStGYeWVp3lqRALZCHE+CkqdSAFl&#10;aJP+zub3LPXZz3fw810ClPUBfg5yHAqFxBgncpzvobbFktS2RSH+T227kbEsYzU5P2ljm0cZy4oo&#10;U1bmyHeSmqsOlz2k1cUA7ffDSf4j9xPvlpVsgJxXJYZOilQgY76nMjizHppXD/l6UYLqco5fKOT/&#10;i/m/Ir6XeDbyHCkcyCcVIBQsQihQfBgVqd/E8CIGKxWUOlUPkatihPFmICTenKTQNOvEY4wU5efo&#10;lBD/48kF5ko55mR7s57/qUNgQkd9pQ6hfjNC3S6EW9dj6Y0NmHyiAX33ONBxqwu7rnPGn/+9KfT0&#10;ZfqpZy7V791+qf7eZy7V/euzlxpOf+LiCoPoTEn1KV3SJV3SJV3SJV3S5T8uT/6stPyxbSXOpy4t&#10;Pf2hC6q/+NDPqn/79G/Njzx7sa1j5+WO8P4bXei4w4Kxhy0IUCGO73Ui3klA0FeN2BDBwbhkt6km&#10;QKuiElxJJZjkL6fSXkrFkcrVQhEVJIJ5Ao8YQYjEyFApoD1C5YhPSxBJ+czfCPDiaguHrFhReRTX&#10;bypYWnBSAYdJ5Y/KniJ+Trk4p7ZOSJpi8HplRKHiqXmTHAk+/0eUUmCTlFJsxQBDEKydT12r1UnF&#10;bOBRM6bwuULi2TBHxZ+KvkorS4Ue81QAFejWDDWagpv0NEgCbmXwSW1H8fGcl0BdjgQJEhRSGWJ4&#10;f/HwCQckKGcyA1CQyntIoyWSX2JHBHiNKO5qa4OskgoAKWIblfDZ4p7NNhevFx+PM+wbWRkcq0a8&#10;rxLBgxVYeLkSc/dXY/qyEgx9fS26zszAwc0Enk1r0NlQgIGGaow3EjS7HZh0OjHhcGDKScBlt2DC&#10;auaRYLpej76mEuKoTLRuykDXSZno/1A2Jr5cBO+Py7B4aQ2WbzMh9rANiVecSOwnGJQtFsP1iE06&#10;WC8BXXryhxg7BMgSDKmVbgIibxFiEotm2AB0WxHdbcLSYzXwXVOJwR/m4tDHCVSPz+CzszDoKCOo&#10;NsBLMOjTOwj4rZiUwK52XusqRldTNlqP47Xvz0D/l3Mw9atyLN1mRPw5J7CXYFXiychWkmnZciQx&#10;Bci3s8LXsj2EgFn6mJRQoJo8vES+EQMg+1hIeFnxiOLRJH+S1xRPsj9Thpn/Dlr1uCGR18QTZ/X5&#10;5G/1G3lFDHNT5JNe8stu8sgzBEf3FmLuygIM/2gtDn06A2+ckoE3j8rA7vVsv6ZC9LrKMGyrYtvq&#10;4CPYXrKZELRYEST49tea4K80IVBpJlmxVGXDnM6C6ToDxgw1GDazL9hPfY356GnJQtemLLQdk4m9&#10;x63BW6dmYOf7MrDjUxl465vs11+RB6/PxujDeZjZUQh/ewmiwrszteyXKkimm/iMDvEJC2L9DYgf&#10;2kj+2oLY3zcgfEUD5r9twcyH9Bg/SodBdxX6zTUYrTNiqsaJ2Zp1pBZ46hrJJw2YsrgwYrWgx1GB&#10;ffWZiqf6Pp+DyV+VYvFWysKnTEi8ZSEPkqaMlGE15FPKNwF7KmaSbIkR/iCwpzxJyJjkGF2W9MTk&#10;BTGOxhYLtespTzFAfhYPmpc4Du5vgv9yC3q/mou97+HYOyYbXS2lysg5ZjHBY2J9TXwfUyMWSOLJ&#10;5TM4MGHWo99eijYxKp6cjZEvFGNBPM7I03jayv4k9VKej1rYTqzzvGSUkQxmBLoLeQiLd8JcGcca&#10;5fwU6zPE61s5Ft5sRORRF3zX1aH3X4tw4DPZ2MW+2SNxcNyVGLZbMSVprFknj8GJSaONdTEr75tB&#10;V6WSG60bs3DoNMqCczMxfEE+Zm4oR+hRAxI7OcY66hEf4HNG+HmS5zyVrJ9kDxPwLPJUDJfauIlx&#10;LCljM9tRsg6p7EN+zWAhWxXFs0TF+uL3FWJba4HEs7EsxP4QUh5JXvaBpKznvJSYKoNk0YlMCRWr&#10;Y3SafeqRAMTso+la9jX5bVKI56bY5xKEnBRL0ZSO92CbJykmxOtkzozxPlFvGSKznCvJIwFfPpa8&#10;OVj0ruWRRBnnn6Nc51ymiPJCGZQo7yMh7b1l7lPzoxhdxKArbaNIxrjMQTIfafOMGFZE/mhzVmpO&#10;Tc112ny2Ih/4LLn236OUoeZdf5N7+3nfJd6XMlALdp/0SFriXCMGGPK68oBZkuD51BOSFCH/hXku&#10;lCI/5Y0/n5SraFnFbpN7yWJCprady8c+ly20M5rRZZXYRh62lWctglPZCEzx6JEFnnKONfZdQM/5&#10;kPw1Rxk/SZ1mwIxYlxXxg5T1exsR3dmE+WfcGLjXgn036/Hm9Wa8/EdzcPsldW1PXlb34GNX1P3m&#10;8ctrv/zY76s++MgV1cc/ebnOsn1bRUlStUqXdEmXdEmXdEmXdNHKaz93Vj//B8txr15f9M3Xbiz9&#10;02s3Fr/06g2FnTtv0E/tu90Y6X3QivGnHVh6owmxQ00EFAQA/TYCXNlyQYXFR8XFV42ItxxBKsV+&#10;Kq2BpQKEQ1SewsVYDlNhCuQiQCVwyUeFUdyAZ3KptFK5nc6nEkoQJzQh8URIyvDCo0ozLAq2eJuI&#10;ck2iIgcClZRxReKYiMKZMrpoyqdGSvmjQqh5mfB/7wJolYKZXDVM0aqLtiikKWV0ld7p6SK0+t9/&#10;ML4kn6l5yojLOsH4CuWxDuIlI14MUh95noByuZ734jtr3j1iZCGpdhCwRiCv7rdaFy39dSYVUk0h&#10;F9AhxhfJkqJlStFAiNovL94uqXdZpDI8n0NAxfcRhZUU9hKIsF/iBBoYLSfIImjtrkHkbT0i241Y&#10;uLYC49/JRc97M9C6lbQ+E73rCjHSVKu2Z0zYbRg3k2cIsiZNDoItOybqCMDqbJi28DenEQOuKnTX&#10;F6J9XSYObc7AoRN5n7Mz0Pm5DAx+nyD2d6WYvbUWgUeoAL/kQmJvExKd9UgMkvcEhEkmI/E2mRPP&#10;qVK2EUHLTDL7i3ij9BOsCTB81Y7QX1infyPo/OIa7CUoPLhhDQYbyzAt8V7MrJORwJR1HSMgHLHp&#10;CfYr0e0qxCHW7cCxrNMHszD0rWLMXFaLZQlC+gqV8YOsgwTaHdcRdFWRT7WgnhI3QoKnaqAwuU1B&#10;YhuoYKlse/KjUIpfpb9TRrf/IwwvMs74bFlB1gydMh7kOr7PLMfiJMdkF99vJwHsEwQvd+Zj9pJc&#10;jJyfjbYPZmD30aSWLBxsLERfQyUm3EZ4HBbMWW3wW+wImC0IGIxY1NVhoaoOi5V18FeZ4K+2YrHG&#10;jrlaO7zCK0YTJi1G8pIeI+SVPnchuupzlOHgQGMm9m5ag/0nZmH/+zPZr9no/Vkexq8vwcLjVVje&#10;rUOiT4xiZr4PeWGpjsCwkmC6gsCLn8fIF70twNsbgadItzQh+DMbZs81YPL0WgxuqMSAo4rizUC+&#10;dbI+TfDpWzBjWocZazOm7I0Yt9vR56jBgfps7Oc7936aPHtBCeZvqEToIfLJK6xDh4F8aljZKheV&#10;4MvCHxKceIFtuCjGT469EAF/iHwh8adkWwwBpsoitFBDAK9HrNuA2FsWxJ6yI3qHA7MX6dF9Xi72&#10;n8lxc3QuX6Uco/UG1ssBn6URs6QFSxMWWdd5SwN8VifGyNc9zhIcaspCx+lrMfGtCoQuZ/v8lXz8&#10;PGX5PvJ1vwNR8S7zmdhe1ZRhrLPI8QUC3flChGe1QNYx8eIRb549HAfPuxC824KJi6vQ8fW1ePv9&#10;muFtb0MOOmyVGKYcmJLtZLp6eGpd/ExZIOPMquPjytDmXouDm9fg0Fkck1/Lg/fScoTvZbu9wj5q&#10;a6DsIU3yOR6L8l6KzRSzDgTsnEO0tM9J/hUZKnJcPByT8bvU9h6CfQnIHeLYEhKDRYC8LRQkf2se&#10;JZSblK2y3cVPmSwkxo9lMYRMlyMyUYHlsUpEhnkcqkB4kLw0yDlPtpINau2GHpLEl2pne7bxeIhH&#10;Ae0H+B6SbU22iaWojd/beOzgsYPXEOCjhyRZ3kbYriLbptkGkrZ+RodlD3nKU8q5tQgBvnuIc6Kk&#10;yha5rWK8KCO6yJnknJQ0lq4Sz6fmIb6zmheTpM1Zyf8dQf9vPOyOlFty78M9/pTXHym1pUoCpcvW&#10;MEUcEyu0mI/QkgTaFcpBYFE7CkmmO82IxjYgSewYbR5jn89RdklcHZnHZjSSz9rWI14jnrRe3s+z&#10;FosT2ViapF7iJW/Pl5DPyVtz5by2CgkxpMlW12H2Cfs30elE9JCb+s8GhPdswcyrG9D/eAMO3uvE&#10;m7c4lp+/Wj/56BW1fY9dXrv/0ctrnubx6seuqj7v8auqNt9/gb00qWqlS7qkS7qkS7qky/8NZdu2&#10;jOxrvpeRK7TtvIy87dc4c6//doHukV/ZTmr9i/vbHX9z3972V/Oerr81zPXc50D3fdUYfqIcc6/X&#10;UuGg0ttLZXLAQoVTj+ioDnFJISsKyjyB71IZQWQpJP3vEpW8+dkMzJEWRMEl2A+HqHyF1yIeElDB&#10;I0kCdcZlT/YMFSgqQRFPLj8T7HvF2FJIhZrgQz4rEKt5faQMLymjS8rwkjK+rBg9qFwq0HgYKa8X&#10;KmWaQUMUwlVSrtCk1XNURJUSSVLKY/JcUkH9R8NLiuScXMvnSD3EEETFXhEVYHnnfzC8iCFFGVPE&#10;AJNUcFUdxeDCes3xnkkFWvOe4H8k3oZkICJpK4ey8qcpo1rMAI3E+yUczEI4oBliwv4ksW4qsCPb&#10;JcK6SRwC5arv05RUWTFU/UBlH2NlVD4rCQp0Gqh4zY3wnUb4LijD8Mey0CWxXTYTeLbkYaRRC6Q5&#10;ZjYpQ8akzoVJAVtVLkxX1mO2eh0WDOux5NyApYZ1mG10Y6y+Dr31xWhfl41DBNNtJ2cqQ0fvF3Iw&#10;+q+l8F6mQ+hWKr6PNiHxCmk3gVgrAUsvAcuYBQkPQamkkZ0jKBPPAvIlRqksDwqgIejZRTD5iAW+&#10;a6vR94McHPow63vcGvRvKMaouw4TVosyDo0bnZiwaF464w4rBp116HYXoW3dWnSclIvBc0ow9ZMa&#10;BG60IP4Y7y2r8YcIkgb4vMlq8mkF+6eE/FIAbbsCSfqOwEXFX2DfKFDIdj+cFJ8eBlbkc4x9IbQC&#10;lo4AM/9VlOL3FMASACs8KPx6uHFIviv+lC1/U+TBHo7JtwqQ2M53/Usp/JeWYupbxeh+Xy72bcrG&#10;/vpCdDqqMOKyYMbdiEVHC4KWdQiZGxA2Eagb7AgYLPDrzSQeDTYsGh1YMLoxa6iHz1gPr4Vkc8Nj&#10;dWDCZlFAfcBUgV5zCXqtxehrKET/5gL0n1yAoU8UYeIHpZi7qhqRRymrdrPfJcW5x856G/kOEsC7&#10;BMvzRQizn2LkmcSIAHuC31dIf3dh+VITZs+vxcSHqzBwbCX6mni06YmDrZg2N2LG3IwZ6zpM25ow&#10;yXoJnww59WhnPVqPWYuhTxXC+5NyBK6vRuwBAuYXyRcHOWZGKCuny5Q3lnhRyJbJlKeLAqLkCUlR&#10;HA4JrYXEs5DV/uiieOnUITFmQqyDcvc1G5YftCF8gw2+n9ai59M5OHhSBlo35qCnsVRlYJLtRNMS&#10;L0fFzOHYk7g5Bqsaj33WSrQ6c7FnXQYOnZWFqR9UIXo92+Bhvv9rPLZSvo86EJsycxzVqedH/UWU&#10;6fkIUO4szRUgOFtOOa1DbJDt10ref82KxGNOBG8yY/LnVWj/bA72nJqBt1sy0eYqxpDNhBnxuqnj&#10;uK9twYKuWfXvlMmGUVsd+pxlaG/MYfutQfsH12Dke3lYuLYKscc4ft9inbpJEpvHa2RbcB6alSDF&#10;BOUqFgsBtsgpn3hyZHH8icGQY0x4mSBcYrnIVp+oP4+yMU+B9QDb2k/5t0SeXuJR8wIUL0HKz4Bs&#10;DSqm3OQ7+qs5Lth/cwZg2khe4fMHjIh2k1oNWH67DpGd7JeXbYg9a0X0cfbPI3ZEHrAhdK8FgTtN&#10;8N9qQoDt4r/BgqXrhMxYvNaExRuMWPqTQf0evMOM4D1mhO43K75NPMP25D3xBkm86iR1eKekaCdR&#10;piUmWZcZtr2XfOXTvOzEg0qCe0uwZjEsqHgmss1xQbawyZHn2CapeUkzuMhR5ighmbNSxhHhSbk+&#10;R5HMNynS5iBNPmnzFNuc/xFK8P/yPTW3qgx6K3OnZmw5kiTblJB4HKVItsCmSDyUQv7kljHOzWrL&#10;GI/iDaYy2/F5EdZJPJVSHqjS/xJbS+L0LCvSPkeoO6jFBVJUPCQlYLF4cPEYmiNv8FyIvwWos/i9&#10;WQjMiDdMHsIe8gPnwJh4nckC0xRli4fzz1gTor0N8FN+zFPWeF60YeQJM9rv02PnbbXYfk0tHruy&#10;1vPY5TU7H7ui9obHLhcDTN3mR39fX5xUx9IlXdIlXdIlXdLl/29l2ykZ2dd8Ld94/VeKTr76S8Xn&#10;Xff10h9f/bWSbXf/sPI3239jvuSFPzhu6L7D+djQX50HBv5avzD6cBNmnmvC4s4GRA4S3HZT8Rsw&#10;ID5Ug9hIBQEEFZA5ggGCXNlOJCAmMk/lZD6flKsU3HioAFgmaF8WxZcAjkqupH8MC7DnUSljojRR&#10;gYqp7RdiiMnjkcrQIhXIxTwqZNoxJjEFqPSp+CuiEK54pvA+KyTf5Z5U9hTxXEoBVIYLAbI8L59l&#10;5Y9HUfiUMYSKp4oBI6uj/BxNnhNlUSnvVFohRIVOKa8pmhMFl6SUOb6DUvw0Y0wqq4TmYi3AVe7L&#10;Z/C8pNWMsa1URo0kSaDHhMRX4ftqyq72TAWG5bkpUu/P54mhhZ+1ldxcAiOt3SVOSzTZnqpNeQ9Z&#10;WYzKqq96R7a5uKX7xS1dI7UHX9J0BvlcHjVPInlHPkeMX1MlVDKp4I+w3wk+0EOe2N0CPOBG8FIj&#10;PF8rRv/7MtF1QgZ6t+ZiqKUM426CVwFcZid8st3B0AJ/3SYEajcjVLsVId1Wgu6NxDSS0aae2NiB&#10;qXorRpp06G0qQ0dzHg4RvB84fg3azs5C77kFmPxBNeYvJmi5xUKQYkf0WTcSb7EunS4kBgl6xgyI&#10;TtZheUrc98mfslIpRhlZQT5kBV4isL7biOmLijH4lWz0np2DgWOKMNJcTUBfhzGDBRN1EsujATO2&#10;RnhsDRi32dBjqUC7qxCdWwsw8KFyTJxfg/nLTFgWL4EXSeIlIOm1J6rII+XKQ0D1B3lMBegUXhE+&#10;IgiMB9kf0v7K2CVGDf5OEm8SLYsVaYWXNUp9Xzn/79C7GlX+Bwab1H81g6PUk/wm9VU8zP+Sb2X8&#10;SqwGqa/i6aThJdFbiPjuUkSfK0f0bzXw/6EW499iW51diLfW52CXrRAHzNXoszkx7ViPWdsWzBs3&#10;Y17fRH5wYsnkhN/igp+/z9scmLVKTBIbJo1W9oUVE0YH8XY9/0tyipHDhVFeM2gyknQYsrDfnOXk&#10;mRKMHFuE8Q8Ww/P1Esz/rhrhv5kRf4Vyq9WBGMFqyFuF4FwxQhxrYX8B36mM8ovAVUCUpGfeRXD/&#10;uB1hguLZf63ByDll6Dm5GB3rS4n7qzBkNZKfXZi0NmLc7Mao2U7WciiPlyGHHl2Npeg8vgCj55Rj&#10;/gLy343kh4fJdy+TBw+IV4RsOyF484lBTuKFEMTOysp7phYclPIxxDaWbYAhjj2VtnmuEBHxkpkm&#10;Lw+aED9gQ5z8FrnXiuAfjPB+twp9H16LNjFYNK/VtnOZdRivs2BSMgbVOTFpsmPcwvYUo5VLj96G&#10;crS2rMWeYzPQ/sksTF9YjcgdfPen6zmmCfJ7OF4mzIgR2EfZPlF/JeVCMSLBAtarAP4FtqHE45pi&#10;nQYsiO+1IPacDYm/uRC80obpH+jQ87ECHDp+LVqb8tHvqGKb2TBvWge/fhMWa9djoaYZvjq2pcmE&#10;IVsleusL0LYxEx2nrkHvZzMx8fMCLN1WhfjzJmA/+2aA40sMq3OVrFMJlufYh5RN4t0n40bFtyJp&#10;6aD5XYKpUi5HRO5JANagGJ8JpCnblkLZWAxlYiGYgXnKvUUeA+INSNknAdzjfonTwnE8x/4TT6lR&#10;E/mc1Mo2eduE2A4TIqxX5HETgvfqsXRLLRaurMbMbyow+fNSjP6AsuVb+ej5Ui46PpeF9k9kou1D&#10;mWilfDz0Ho0OnpWBg+/NQNsHM9H9ibUqkPDgVwsw9t0i+H5agcWLahG8XI/IjXzOHZRrIuset2H5&#10;OSuir5MH9rC9221AP/lbjMuTeuWZIdudZJtSbLaE80sRqVDNMwmZXziHijeQFquMc6PMjzL3rhDb&#10;iiRtqs0XnD8W2SYyV/G/KYOFeGvK3HfkgkMqwK+Q/JbK5qYyur3LtSlDj5rLRfaoxRP2Ifskzj5J&#10;UZSktotxbAhJjDIZK1psNs5dnNPF+KYMcBxLKa9QqafSGzg3SgYlFcxXFikol2Nqa9Naji8tK5JQ&#10;iPO2zKWJANspmKu24IoxJ0R+CniysDTNa6fIS7L1WdKVU++JjmleT5HBWkT72A89LsRaXVjaxTH3&#10;vBl9T1jR/qALu+9pSjxzg827/VrjzievrrvxmeuMX376T5bjnry+SffkpS3l912ZTlGdLumSLumS&#10;Luny//mybVtG5mXfqDNf982Ks67+asnPrv5KyUPXfK20lTT5l3+pmt11TeP86P1Hz88+vMU/80Bz&#10;1PdIPeZersfCLhcCB50IdVLRG6TCO15NQFtKxVa2UBRRqSF4kMChi1TuqIgLhWdyEZIUxJLS0SuA&#10;gkqWGDioeCmAR3Chbbfhdyo9IAiV1J5iDAiFsjTlmKA0TJKVx6CAD7+s/IoHR9KlmOdEKVxR1t4B&#10;OpOAkc9MyMqniqWi0YrRQkgZPTTFMcK6iMdHKAl6RMETI4QKwMh6rSiKYgChIi9xZiSmwAoJgCII&#10;kOwWssL4jiw2yWeomB68h7a6JyTKrCixVAaPIO0+QnwOlVzl3SMruKSoKJaiyIpSy3up1UC2q0pJ&#10;OqcpjmHeXxRKBfJZZ3nfFa8LIWUcYh3VdeINI54x2arNw6EcLIfzEOUxEeb/Q3nsoyL2WZkWu2Si&#10;SuODsTrE+wjU9q0DnmxG5AY7Fn5ShdHP5aD3fWvQc0I2ejfkoc9dSrBahTGTHl4C7EVTM4HXBgRq&#10;NiJQsQFL5S2YL2/Egq6JoKwJPosb0zaCWbuJALEOfQ4CeGch9ruz8XZjBvZszkDHGTno/xQByndK&#10;4dlWjcXrjYg+xLq81qC58qeC8ErMlTExuvA4yu/DpB4ClbdciD9mg/+mWsz+kkDp86UYPq0YQ+sJ&#10;WO0E8QY9RmsJWgkKvaZG+FivaasTw7Y69NSXo3NTCfrfW4HRL1XD88s6+P9kRYyACG+ROmVFnODH&#10;R0V8oRR+Kv3i9aUFxpRgmGx3Be7EWMZ2J2AQEn5RPCPjRQwa0m+K797J3/8MHWlU+Wco9d8jDS+y&#10;eq0ZJbXfhIT3FIAjmIMEMB4qQ3xfOUIvlGPpb5XwXFmOoR+U4hCB9+6TCvH2xjLsb9Shq97BPm3G&#10;hHUDpgzrMV3XBI++Hj6Dm23MtjY74LHYMWW2Y9RowZDBjAGC8gEryUFyGTFYbyDJZzP6nXWkKvTX&#10;V2CwpQxDW4swdGoBhj+ej6nvlWDh8hos30+w/LoDkCxHYwaVQS1EuaXS0fspuwIET4sGvgev6RND&#10;olvz2rjOhJmf1GLos+XoOr0EnZtL0dPI57gMmJA4RQ4nxm18H6uVZMGIzYQ+ew3aGorQdkwOBj9R&#10;jJkfVyF0XR0SD5HvXiIf7q9T2/QSSoaKF5948FF+UE7K1oeIj2CS4zvE8a22XYjRxZeP0FQJliVG&#10;iGyZ6+N77HEi+pQDwZtNWCD/ec7ju5+di/5jcjG0oQxjDTqOIQtmDC546pxsazsmLFaMO8wYbzBi&#10;bIOe11agm23VSdA/eH4hZq/ScwyxDXaQ2ljfERPiMwTy87Xk4wq2VTF5tkBRhPIgSN4O+6qVcQaU&#10;A4ldNo4BO5ZvcWJhG8fO13QY/EAZuo4tQs86jiunHh6OoXmO/8W69fDXNGNex36XGC/WOgw62L4t&#10;eeg8LhN9H83G6LfzMXNJCZbuobx5WQ8c5Bge4tiaJtDl/LNMmbtM2SggWctQpMlpkbWa3OV5Mcos&#10;aumIA8FsLITWYJG0EM7E/DK/C3HOWRLPIso5iSsSmy1WcWMS4zXAgI58w7bYy3H9mg2Jpy2I3WdC&#10;4GYxslTB8+tSTP+0RGVkG/9KIcY/V4SxTxZh9COFGHxPAXpOy0X7cWtwaGsGDm4ktazBwWaJKZWJ&#10;dtni1bwWnS056Fi3Fl0t/LwhB51bctBzXB4GTivA6PuLMPHxEng+X46Zb1bB+yPKm19Uw3tJDeav&#10;p9y5y4TYI2L0rQferke8nbKvlzREGmO9JwyaIYZyOyGp7r18N/Kd8hrlPLDiFbTE9kuSbNVJZVQ6&#10;kmTca1n/+B+RDUeQBITWAsqvntPm/ncjyhmlB2jGYM3bhp+XSJyDwfk3RYlgBvtY5mONYqQo5+qV&#10;hRbeS4xuam48zPCyMtezTmI8UqmrZVGCpBYqWD8ZZ/K+wkOJYC7lgcyJMg75LB/vz/uC16r4Z6TE&#10;EserLAaJQW+G105Tnk9SD5osoXwpRWykRmX3ig3ZEOlzIdrbglj3UQgePBqe1zej67EmvHmnAy/c&#10;aPU+c71539PXmp546op1tz15xfrLnrxy/fefumL9B5++akPzy3dY8pLqW7qkS7qkS7qkS7r8n1wk&#10;naEYW675WoXxmq+Ubrr2K0Ufve7rJb+85utlD139lZLOG75ZHr73Xyvw1K/LsfPKCgz81YTgS80E&#10;0Rup4K4H2qnIycrNCIHCOIHDlAT7K6NCU4QwFdplUVqoIMmqk3hOqBUx8XCRAIQSTFQFi5QjlRUf&#10;lRafZgBRGYdk28S8RirtsxwJ7MTwEg5S4ZGtMGplUly+sxCU88owIN4ZGonXiKZ0yZHfk0BRA4tU&#10;/KhsiVKpbUkSw4VGqdSfyv2a9ZV6i+IlbswBKnLK7ZykXM6p7Ekd1HMFCMmKtI9K2kwOYtO5iMpW&#10;KCGJSTNDRc5LZUzen0BKuS+rlUHWSQB0krQMDtqKm7g3R1OGFlmNXDG2yNaDZJ1ZR9mGAAHiBOSi&#10;UKYMLwogS9tLP4jRaCGDQGSVJHWpPFMZisTYQmAnJKlSY6QI7ylxASSWQZjXhalYq73zQYKUEM8T&#10;qETYDzF+jgfFC6eM9agCZsgLEjB5Uo/IkB2J9iaCymYk7nEj/AcTfP9SieHP56PnrGy0b81GV1Me&#10;euwlGLZUYcpiwqyJ4KuuHgtVbgQqGxGsWoe4cTNili0IW9ZjXrZE1BIg6kwYk4wnBLVjdgJuZzW6&#10;CM4OOfPR1pyPzqNy0XVqBvo+loXRbxTAt60SgT/pEHmAYON5AlTJIiNb4roImvokXoIV8QGCpx6C&#10;xD1uxJ93IPI3C4JXmzH7Qx3BUhn6jy7BgIB4Sw2G6vQY1ZnVFg3x1Jmxugmujeh1V6F7fTl6TqlA&#10;/ycqMfodAqHL9BoIeo7P22dBok8AD9tnroYAtRxLBNCLBC1LHDdB2TpCBT9CEpCzTMVeSKWrlX6W&#10;GEYcN7LdTONpASX/OTrSqCKxYv5HJPEgtK16ctQA1AqIYj1UinUete0H5NGFYvJnKUC5gMEyLO8r&#10;xuLz+fD+LQ8jV61FzwXZOHheFnZ9MBu7TsnH3q0lOLS+Gr0NJgzbHRi3NMAjhjYCca+R7Wt0Y1rv&#10;UBl4ZDvMhNmGcasdY04rhtx69Naz/xtL0d1SjK4NxejeyM9bi8kH5IVj8tBx0lq0nZmJjo9moPcr&#10;mRj/ZR7mbipB6IkKJHbVEpAaADFesM5RFbSTbc9+ic0LICW/jFPmda5T2Xwi97swyz4d+Tb7+mNl&#10;6DiVz9lahL51FRhu0GPSzTo6xThowTB5YthmwJCjDj3OSpUie58EuP14AcZ/VIb5P1Yh+oARiZcM&#10;iO/XkQfFcEmQpmJWsR1TRFkSnyEPyPiU2Dls3/g8Ze5MBcdaNaLicTHoAjoaEX2tHv57bZi5RIex&#10;b5BvP1iAvhPyMLS5GBPrazDTYIHP5lTp0T06B/E3xxDHnqSXHm6q5nWVGDy1FIMfKcTwl/Lh2VaG&#10;wB28vwSK3sPx0sv28FDuL9QSjNaQT0uVoSpIPg1SrobmJMBuOevJ+WGC13c7EX/NhgDnkZlLOHa+&#10;VcqxUYL+s8rQd2w5Btnvoy7DYYaXJizVNXCs2+C1mjDhqsZAY74yHA2+Lw+TXy3B7K8rlGE0/HAd&#10;ojs4ng6x/wZZp2m2n6+EcpB9yDGipYcWQ2aKPzlmlCcgZRzPh5XRZS0WQ9mYD2u0sJwDfyQfgeVC&#10;yrli8gL7Q7wXxFOtj7xySI/EW3WIPa8HZMvPPVZEbjQgcLEOsz+oxNjnCtH3/mx0nphB3stAx6YM&#10;tLfwc1Mmepqy0NeUg6F1hRiQYNJ8r+4GysB69lFDEd+zBEON5Wob5qgEH3fXksdJdiH2j60WA/Yq&#10;DDgkqDf7VjJBNeeifUM22o7KQqtkrXpfFno/l0/+LMXML2qwdDnn7z/bEHpAslyRR8gfeJvHNvZn&#10;n4PzOPtokvM5ZZK0nwSsj3tkS1KBmntW5iSSGCSE1AKHxMYhpWLkSMD2lHfe4YaXlKxIyQsxrBz+&#10;W+rzkQaXdxDvK9ue1LzOuViML++gpKFFGWZIKgi5kMgvyibZXqa8WJUsJS9w7lXzrzyfc9vKtqmk&#10;gUnm/SD1EdlOFCKJ8VsWclLx4qQ+2hbPNeqeR9LKO3KeT0iMJtF5fJKFke0r42KW7e0VDy07+cqN&#10;xGgjYgOyJWkdAoda4NnZgOHn3Rh8Zl2k4+HGwPM3NMw+c23j4FNXrH9t+1Xrb3/yjy0/eeR36z76&#10;wG8aj3nwd+sa7t/WpBOdjupdOlV1uqRLuqRLuqTL/wlFDC43f6Oo6orPFx9/24+rvn7nz3V/vOVH&#10;tY9d8/XSXbf8S83QLf9aFfr7r6ux4xoreu9pwNz29Qi/sg6xPQ2It1kR69UhOliB2EgJlQUSFTRI&#10;FgdZKVOKbp4KiBsgmBMKUvGIUCFPqEw4ZVRAqLwS2MTnCCokfoGASP5HxYoQo8uCpiyJYiMrWMtU&#10;qCTGiGSdiAap1AlRyRNjh5AYd1IGHpUqMqV8kVaz/ojCvWrc0AwvmsElLhmQCGSEpC4xH5XMWY3E&#10;ULRMRVMZHKhkBgg4lwJrsMB6LZL8YngJifeNZI4gefl9hvWaokI/WYDoZJE6RqaLEPVQgfUWEiTl&#10;awaYuaRBRe2rF2IdxN15QdtLrryEhETpJUmAP0lRqjKbJFfBNYNLkpSHDZVHMbywHaPy3qwvCCYQ&#10;5pHtJq7ZopymFFTZmqK2RUk7zLJtCOpiHiqiBHgSpFgZi9hHYYJ82XYRXCL5C+AP56qVYH+IbS+Z&#10;VdgGUTESsI8T85K6WVI4S1DSGkTEk0S2G73ZBDzSiMTNbvh/a8bkt8vR/aG1OERQ0rY+C50uAipb&#10;OcG2DjMWCxbNbgQJtsMEYBFdMyI1TQhW12Op2o0FnQsLejfmDPWYlRV7lfmEQN1sVQC331GDPgmu&#10;2lSM3nWZ6DqKwOeUDHR9cg36z1+D0V9lw3NNLgL3FCPyZAWBNMGTbAFqdyAhq8G9jYi3NiG+k8cn&#10;m5C4vRmBbbz/52rQf0opBjZVYMBdgwFTHYaNfBezQ8UX8VhdGLWZ1PM76svRuqUYB07PQ9un8zDw&#10;g2LM/LEWwQfNiO3gsziWMGpnW1nIm3osLRZhgQBxkRQIkO9C5J+geA+QX8TziCQGN/GASJBHJaaR&#10;GC4VWDnCqPJP0WGA5kgDzOHf/4GWNNJiNZB3yLcS8HXF+4aALL5EXiXvgrwAL2XDRCkSfUVY3pML&#10;/0trsfBoDjy3rsXo73Mw8NO16PkmgednitD1/jJ0H1+O3g0ElQSaw2Y9Jg0O+AzNmDM2Y5b84Kur&#10;h7fOpTxgvGb2u3iTOCTwMoH5ujIMbi3FyAmlGDuDvPSBCkx/ohqez9Zg6guVGP9KGUa+VYyRH+Zh&#10;fFseZq4rxNJ9RQi+UIzYftaznzQtMXeKFMBcnsvmeCYAk5Tk4rUxSF44sB6xF9Zh6XYnxn5ei87P&#10;leDgWQXYd9RatK7LQVd9MYZcNZhwibHAgnGnGaMuo4rtMujSodtdgYPr8rH/hGy0fzIPw/9SjDmJ&#10;USJbjV4zI3Gw7jDDC2WmlyTpuCk/MC3eQ+x/fpf06JiVmB21UMF0R02IDzqR6GkGDm5E9MX1WLjd&#10;hbELdeg7t4T8n4OODTnobyoimK/CtMPE9rNjRmfHdK0NEwYzJuxmjNTrMNBchgHxDDqzGGOfK8b0&#10;D8oQ+KMe0QcIzndwfByStpCU1wSQi7K9qBwhfyFC5IMQZY+KoyFpf+cl7T/H1ogViUME/c+b4b25&#10;Br0/zsWBT2Zg/5mZOHhsDtpaCtDlKkOvuQqjBiO84t1U68Kczsq+1mPKIkaZEvQ0ZaPvxByMfqIA&#10;cz+swvIfDMA9rNOzpN0WoJP1Eg+2qWq2WxllGvuVgFe8GOIB8XzJ1mJ9kEdjfsqrAGVbMAdBMbpQ&#10;vi8EhDgGOf4WAwWU9cUILJZQ/pVTlkvMqhqgVQe8oUPs6ToE763Cwk1lmL+kEnM/Y5ueX4rxzxZj&#10;/P2lGD2+BMMbyAsNJRhxku9speRnfjeWaGQin1oreL4Cww4eSUPOcgyTP4bdlfxPFc+RjxwG9hXb&#10;zWbDrIUyz9qAWWsz5U0DZswuTEsgYqsZ43Y9hnivXif7uqEAbRvy0HocefK0bHR9KBf95xZi8FuF&#10;GP5xIaZ+W47Z62qwdI8Oy9vJN29Q7h20I9pFWTRgRnTUgOi4ZE+qVp4wkikrxv6U+CYyHy5z3CvD&#10;i3h+yFZIzi1R2SIs8zTnFhULTM0vmmxRhg+2vaL/kXx5F1qRUcl5Xdv6dATJnCZzGz+n4tFomf9S&#10;xDqIjiGGFlLK6LJibBHZRRJvqJShW8WE4TkhtR2XclMtAs1pzxFPGxXPinqHtgVKk63i/Sfzr2xB&#10;Vttw5Rmc2yOcx+PzxbyOetBSOT+LHiTbGKkTzXIekhg8MxIbhjw2LNvWHAi31iO4dwPm39iI0Wc3&#10;Y/9fN+OlGzbGnrpi/dKjl6wffvg3G/Y+/G8bXnj04pa/P3Rx8xUPX9r4lYcubjj2mW1NFVT30gaY&#10;dEmXdEmXdEmX/01lzfbfOasf+K35+Pt+Z/7OI1fY7nr4Cuve+/9gXnzyj7boKzc3xvfdswkdD29B&#10;71PrMfJCEyZ3urB40I1lKgAxKgLRMSpjE+VUyAgKpmU1luDPKyCAii2Bu/K2oFISpvIdFsVlXoLe&#10;iSt3arVMvDlEyckiiTIlSpimEKUoteKlYkbwmlS6TyGJHSEuxJqyIwqXXCeUtUJabBQqSPyvGGOE&#10;YkrhWwWI72Z4kfeAV96H7+UpRIzvF+G58Jykrizi80tIRVTU8xEM52IpSgAZy8JCdA3ml0lUQBdY&#10;n0XeN0BlP0RldXm+EpE5AgQCpGVfBZYJQpdnCAa8VL7UswRU8egpJpWRqIAJzZCm+V2MWhIzZYK/&#10;T5QgMZ48SuagyXIkBNBOUHEbF3BbzPMFrHcOwjNZar95mG0hAXRjyj2a7x5g21NZlHYUBVmUw/gs&#10;20cFxqViK+0goF76VEiAyyzbYU6U7kJIms7wkqTmlO1GvD8VbhWUlwqnbGfStkflUSnlOy2w/r4q&#10;1lO2ThgRazcg/qYJscfN8N9Sg9EL89D5hTU4cBYB2JYMHGrIQY+DYMVWjWmLEfNWO/wWB4JGJ/x6&#10;B2ZrCchqDPDyOG+0YcnqxoKtAXO2Rkyb3Bg32DGqt2DULCDEiAkC3XEXwYyDoN6ZhdZGPmcz6eQM&#10;tH80Cz1fXovxC0oxd0Utlv9iR3x7IxJvbCCo3EoAdwwSbcchvuc4JF45FvGHjsLiVfUY/lYVOj6Q&#10;g04Cmp6Nueh1F2DQXo4xgp4pu11liJEYFWNWgzIcdBHAHtiYjX1i9Dk3F55fVSH8ZwsS2wl0djkI&#10;9N3s43oq31a2bzX85LMlKuhLBIGhEIENKcp+07ySCLglVfoM25cU8xH8cLypMcL+1FZ52YfKK2UV&#10;RKzSO40tR9KRYOdwUsApRexjRcnvq9fJ5+Q4k9VdAgz4yKce4VXy5xCpoxTRvcUI7SCgfaEcgceq&#10;sHR3DRau12HuNzr4vlsHzzk6TJxWi9HNtRhrNKhsV9MEnB6J7WOWLV3NpHXwGpswbXRjwmIncDVg&#10;qEmP4WPqMHoq7/FhgtTz6rH0ow1Y/rejsXzJVoSvJt20HqHbXQjdY0LwQfbFM2WIvFmMSCvH+EA+&#10;IpMk8fIS2UEZtOyVrQKUBROVSEimkg43EjsasPwA+e5KK0a+WYnODxXg4PGSBjsTvXYxHhZjxF5F&#10;XtBjxm4g1WHaJp4KNWpLXCuB+L6tudh3xhp0fWEtx0ExZm+rQuRJIwE9n8FxgkFJL8yxN8PxzPGo&#10;goarwOEck+IFQ3mhUuiLnJjRUQboERsyIy7BgdvWA7u2IPHkevivsWP8O5Xo+UAe2jZnosOVjX5b&#10;STJNt3iWWeDlmJkyyrixsu4G9Lqq0d1Ugp6j89BPXh/9ejHmLjYgeIdso7FzjLCeHRzTEseJoFHi&#10;nESCxQTbBOQiv9X2FDEMsr8FREq2HfEi221H+GEzvFdUo/f8POz7cIYKqrtvazbaGgvRI1sNjVIn&#10;F5Zs9QjY3ZQBVsxY9Zh01GDQXYSuliy0HZ+BgXMK4Pt5HQI3WhF9hGPpNbvmuSYeS2M6zk+1iFCO&#10;Ls8UUe5q847E4YjzqMUfkVhZbEe1BTZXef4tUw6G5zjmxOi9WMprxGiUAsG8bxtl2Gu1CD9ahcXb&#10;yjFzWTHGLshF/9cy0ffxHPS9Nw9dJ2Wh66gcdK/PRx/rO2Qrx4S1hnxrxKzZgjkD+VJnhU/Hdq+z&#10;wCNtbzJjSgKLW/QY5bUSx2bYUY4RZ6XydJl0GzDlMmDaboWHMnHKYMW0GKRqnZirrcdCdRMWa9Zj&#10;oZbg3LABM+YmPlPGhBED9TXoX1eJgc3VGDimAp0n5uLQmSL/WOcv52LsJ8XsD47BOw1YftyiAv/G&#10;37Yi1mZFpJeyWozmXtKCkW0l28kqOafIFrI85WEaCXI+EQqIvKEMoOwRL8tlzitabBUxPqRkk5DM&#10;+5pxYlVuaJ4u/zEdfr0QZY3oD8rIchjJos3cqj6R+r+2bXj12UKSpl/bFqkd1Tn+/3DSPG+Sz0s+&#10;+3BjjhiWxBNXvHze+V+RvZoHYJQyUgv8K16zmiewbCWVAPdqUWdeAj+TRKZT74hPiy5QQZlZQ15O&#10;Gi0HXIj21GO5nWP67aPgeekoDD22FR33Ho1dfzoq8ezv18cf+11T9MHfNs0/dFHj2w9e3Hj7Axc3&#10;fksMMM9f0lCZ1P/SJV3SJV3SJV3S5b+jPHS5vebFG6qP336t7tsP/N5y12NXufY9c33T4s47WnDo&#10;/s3o374Vg89vxfirW+HdfTT8rccg2nc0MLoJsZF6RMeNkNSYofECRD3ibSFAIE+R2qIiIF8y20ga&#10;Rp+sCMnKkABxKroSo0QZXQgiqdyksrKkMrOsAD/+R7kCK8OLBhYVeFTKkRAVGjG2KINLikRh0gBf&#10;asUqRan/SRBccYMW0lbjZeVKFDFeI8pZcuuGeHjExStlukgpP/HpEsS8JWrVNCEAY16CEJZQWSpE&#10;KJAPfygHC5EsRfPLEoBRvGEk5gzBW6CUgKSKz6LSvkjlaY6ASlKbTpJEmZWgs4M830sA08Vr2mtV&#10;NpPEIX5uFTd2npfsJik6wGsPyDke5bc2Htt57OSxi8duHnt47NdpQY3ZV7JCG/USPMwRIBHUY7Gc&#10;im8JqVCtVsrWqTCVypDEjPBSWZasH1QAY3PiZSNbGAg+5oohW8cikiaV56IEJFF/GduS3wlkIiRl&#10;WJunIqlIVgt5HwIYtdI8Kx4PfP4U6zYs78l6vmZC5IFaeK4oRP93CaQ+loGDJ61B64Yc4toiAkMC&#10;MIIQD4HKvNkJP4FYwOyi7k/AYiBwI0j02eyYdbkw19iEueYWeBvXE5w0YlSCl1qNGLLUKgPOiL0S&#10;Y+5yjDaUqow2B12Z2F2fgb1i6JGV4I8RMH0pjwCkDL4rCS7vqUf86S3Aq8ci8foJwI5TgBdPAx49&#10;BeE/bcHkT43o/TxB6fsJAk/MQ/s6gixXIQEr62w3wWN3YtbmhtfuUt4D4vnQKfE8CLT7PpCP6e9U&#10;wH+5AdG/mRF7iTwhKWRHCRx9ZrZdNQIEg4tz5Csq70vk7yB5XVaPlUFLthklPbNiEhdJtrSJu7yA&#10;Gz/HgsrURXDAfn03w0uUYyyV+ehwescYTIKLw+kdRhch8ZASOuyclolErk+ORQE6yhsraTAg/2CK&#10;gGKUYHygAolu8mMbwexejodXHWxfF+K3OrH8OzsWv0tA+rE6jJ1cjbHNOkw0mjHtcGLa6saMpQFe&#10;c5OiaVMDxskfQzYL+lx69KwnaD3JgIkPmDH/hUYs/Xgzli8/Ebj9LOCBs4Fn3gO8wv588yg+t5nj&#10;SLaU6TleKhGZKOYYyCegzEWA7RZiGwpvRzkWEpKla5RjspPjdpcTiadcWL7VgflfmTD2uQr0n1bA&#10;Z+eg35FL4FzMIV7FoV4Hr8VI0rPOOta9hr9VostWgv0Nedh3zFoc/EA2Rs4vhu/yKvjvYz1esQP7&#10;yQ89bJfRasoijkEZi2LIXMiHZDRT31nPGEFadFrqJoatKiTEO2HQpLbI4UATx9h6RP/egNmLCb6/&#10;VIIO8rrEDWm35WDAWkqgr8es2YpZkxUzHFeTHFPDZvI269npLENHUz66jl2Lvo/kYuIH5fBfa0f8&#10;wQbgZd5/L/m2l+N4ohJxXwnBeBF5tICyRIxW+ZQ5YhhkX1P+xEdqkeinrGtzIPaqE+G/2uG9WI++&#10;rxRi//vXYM+JGdi/MRcd9aWsl155jkkq66CjCWFXM5Y4jrw2IyYcVezjfLStz0TbSRkY/kIJFi4y&#10;Y/nP7I/t9exT1kvG0gDbblyHyHQ1gawYuQuThpc8yuJcNReFfZR9PKfijE3nIDiVTcpCcJJya6oI&#10;0SnKTILe+Ggd6842lUxMuyyIP2fE4l3lmLw0F8P/kon+L2VQflB2nSbGI77Hhgw2/Rq0N65Fr5sy&#10;wVGGMTG6sP4ir+btbiySh+f4jnNm8V6xwWMSo5cJ44Y6jJiqKLM0r5c+Vwl6XcUYaOA9mmsw1Uw+&#10;WmfCTDP7y22B12HBrNXKtnJiwdyAJWMzFg0tmDOsg4o1ZXHz2TbKQj3laQ167bIFs5x1y8dBtuHB&#10;o1nv0zPQ8bE16Pt6DkZ/VkR5XIH522sRetyI6A6+7wGrSomMCbbtDMH/rInyQgdJDx6cE+9Hyn1J&#10;Y56MeaLNxdqcK4YX2dYqW45knk4ZXlLXCK3KmFUDyT/SqsHjH+ifMLykSMk3/paq35EkniqHG4X+&#10;sY6r9I+GF8pn1uUfjS+8N2WJClRPekeMNOoKyluX/5GYa5qnLOdhzxryLuX1NNtUvNtkgWWcsnJM&#10;j8QIeXHYhdgA5VrHMfDvOQ7eV4/H2FPHoff+o9B2zzHo+NtJ2H/v6Xjl5q3zz1/jevu5a91/fula&#10;1zdfvtJw7MtX1FUl1cF0SZd0SZd0SZd0+V9Rtv+5qPrZa4tOePa6yu+8eEPlnc9dX733meuq5ndS&#10;wep53IaZV6nc7t2EYMdmRAePoZJ1PBKjmxHsowLcXYfZ3goqo7UE0DVUNKhIz1MxVbFJkqBujspF&#10;kmR7i8rKIoYY2UKzSOCgqIhEkKA8XaiQUEFKkXIZFlLAj4pM0uhyuOFFAcjkUV2T/I+maK0qRKv/&#10;e6eCJ4qVcoNObVNSbtEEon5eT+VObfGRLRw+ApvkanLCU0YqTx5LFYkhJkLwGPQUYIngYmF+LeaX&#10;SAECZSqfSwEqo8ogUUJFroyAtJKAs47AiEBl3EUlthHoWEdgtB7YTdpB8PdCA4GDG9FH7Qjfb0FA&#10;Ml/8pVbR4t11PBpIZvj/atHo71YEeF3wYQvCj5gQfcqCxHN2JF52IbFDAAjB0X5SG6mb3wfcwAiV&#10;5zGCEtkqIfv3fdXsr3IqxcXKkye6VMy2IC0VUUEUz5YCLM/LlrFC9ic/+wS8EFxJhpD5Uv6vDJE5&#10;CVyZryjiK1AGm6iALvJGhKBcBSOUGAoCGnkfLehuOTBcARysQuzFCizcXYTx3+Sg52tZaH8fAdUx&#10;eehcV0zQUYkhgtVxoxkeIwGLyU1w4SbIkCw2RkxZDJhy8rdmO+aOWofAyUcjfMaJCJ1xPBZP3oLp&#10;zW4M1uvQaSlCpzEPg/ZSjLqrMNJQjUF3JXoILLucRWh356GtJReHCII73pOLvs+VYOKHdVj4HYH1&#10;TRsRu/c44OFTgcfeCzx4FhK3n4Kl36/H1E/tGPwy7/+BEgIYAloCrU5bIQZs1Zi0W9VWgAVrE3wE&#10;WdNWO0ZsdQRQ5Rg+rhS+T9cg+BMDotebEGf/YReV6T4epw2I+arY3iVsZ/IR+TxI/g6RxPCi+FjG&#10;m4wtRWxfXiPxj1a8v5KGFy3+SnLcyH9WSO5B3lexfTSjy+GGFwUqDjOm/NO0spotJGNWq6t4EURV&#10;sOpc3ptAgsA8MSfbY2RMVXFMELwPkC8PSbwJ8ukDTkSusWGR7TN5Dnng9BL0by3GUGONCvg6aSNI&#10;ZXt6LC4CSxfGzS6MEFwOOI3obqxF5xaC8zN0GP2EGbPnN8F/8VGI/Plk4HH238ukvWdw/B0P9G4g&#10;H/KZ40bEpioJdMjLkm54IR+hpXyEJThsqBQIiOu/eGywnhL/ZxfH2ZMORG61wb/NhPmvGTDzvipM&#10;bS3HFPvXY6mAV1+FeaMBC0aLokWzCYs2A7x21stWjjZrLnY5M/Amge+ej2Rg8Af58N1QidCTRiR2&#10;sy067Zp3xWQlYjNFlKP57FvKJ1JiUTw1CHbFI0e8nWZ4TrzmREaNVSExSFnTwXvsciPxbCOWb3di&#10;5hc69H2qAO3HZKHVnYUeK8ectZY42krgb18xvEyYzQTpBnTZqjguStDakoO24yWLTjZGf1yKpZtt&#10;iD9JmSLp0A8aKctq2S5liPsoQxYo88QjcKGE/CSBWcVzT8CiGILJ3202JCSo6/YGhG5hnS4woPec&#10;Uhw4dS32b85Bq8Q4cVZjhG01ZXSo1NEL5nq2mws+s4V9XYtRO8esKweHNmag7T1ZGPtWBQJX2BH/&#10;exP7ljJ1H2WdbBEc0WScxNCQbD0R8dZTbUjZLgFTF3MR8mYjyLYLTuUiMJmHwDj7fYIyboxzFeuc&#10;GGZfS8yTVt5PAmw/wz7/O/v8Wj08PyM/npeNvg+tQc/JpK2Z6JKtjA15Ko18v7sMw27yq1NPWWDE&#10;jN0CL3nWRz6dIU0ajRgz1GLEWI1RczXlXCUGrOUYcFDu1Rehr4VtsSUfvZSF/cfnY+jUEoyfXoGJ&#10;MyoxdmoVZUgZ+jYXoruB8srGa6yFGOQ9Jix18LBPxSPGY+f4II1LjCR+FwOMBHiecNg5DRnVNqa+&#10;RvEeykXrlkwcPDEDB8/OQNcXsjH84wJ4r6yE/x49Ik+zLSVzlQTjHXQgMUkemDEj6tOML6FFtlmQ&#10;Mj/EduUcmIqdIwYIlZFQDBIyV1MeaMZgTTZo8oGyQs4fNn//0waXFPE57zC6CFHm/GcNL+JJK1mS&#10;xFswVb/DZeJ/RCvvc8Q9VRBnknyOCsl2LFJUDC6hTI3CGYiE1mhZAim7U4YbeS6oS0G8GX28h2ct&#10;olOcRyfJn1M11EFsWKLcXOx0Ity5GfGOExE9cBICb56A2ZeOwcQzR6H7gY1489ZGvHite/bpK2re&#10;fuHqmj8/fVXNt568ovr47b8rqk6qh+mSLumSLumSLunyP1OQkbHm2ctrC5+4ssLw/E2lp75wffV3&#10;X7qx8q4Xrq/c9+INVQu776pB96M1GH2+GvNvU7nqInAftGJ50IzQsAkRgvPELJXrRSq1c3UIekoQ&#10;8Mi2GYKRpQLE/FRiAxLLQ1yyqUyQVJplMYqIOzevwWIJiSB7keBqgbRIACPnRPlV160aX1YML0JJ&#10;ZUe5BK8QryeQV1stRImiYiLpLRXxP+9YfeJ/JRhvSmFKKVryvCiVGy0WiUaaAUYUIiqL4gWjgGEh&#10;37mQwIGARzxdJEYAQU18uowArRyxyXJECIjC0+UIeQiWvBUIzlUgNF9BRbOKIFOy1OiQmCaNVyM+&#10;SOW/qxaxg1RWCdqWX6xH+PEmLN/XguU71yF8E8HhVW4CfTtmLjRh8sdUyH9QieHvlmPo2xUYOL8C&#10;fedXov/8GvR/mwDqO7Xo/R4//4gK+0943c+qMPHranh+p4PvChPmrqdCdpsb4b8SdD3YiPhTzUi8&#10;SFDyWjMBRCMSe2QbAsFjL4H+kB6xcR2iBEixOS1OQ2Kpgv1KsLIkK9gS04XghH0aXhBQSuV6njxA&#10;IBP1CZWQJN0t22e2lDxDpXBWVud5zaIYXkShZRtT2YzJ9ia/ZHnIBSRmxSAB2tsl8D9ejJnrCzD0&#10;41z0nJOHjtML0bG5lCC6Cv02HYZNRpUqeMYkKabFxd6AUUMVwTZBS70eE5sIHk9jO370eCTOPRP4&#10;EsH1eWchcs7xmPtAE8ZONmJgaxV615Whn/ccJjifaCK4azRjzFFHTEgAQtDT45JgrCXoOUYCfRJE&#10;n2PE/PkuBH+9AbHLjwOuPx24ife/6QzErjoR/ou2YPJ7DvSfU4O20wrRtrkAnfUETo5KAkQjPEYn&#10;wWMjAXgT5owNmDYQcJkMmGqqxfyZBgS/xHH2GxNidxBsP0+QLUB2iMdpgtlZ9sNCKduR7U0wkNpi&#10;pwEXbXucpL4Vo4ZKPy3jaMXwklL4OWZ4rTYmxdgpdLgRhn2SHC+psSK0akjhODvcsJKkd1yjSL7z&#10;vwJalNGHY5NjKsGxpdUlRfxvMiNILCAAmGOLsiEhsT/GCO66beRPJxKP2rB8owULv6jD5LnlGDyT&#10;QPaoIgw2lmPUocOEzYBJm0llNJq2EEiKUctqxoBLTxBZg46jK9H13hoMn2PC7PcbEbhsC6J3nwA8&#10;cxbwJvuv9RQk+o9GfLQJiSnKOA8BOvk/MUP55KW8khgLHMeJ2RokvOyPSVnxtwCHeK3ENXnIjugN&#10;Vvh/yft/pQ7eD9Rh5hgC3oZazFkN8BvNCLKvw+z/oNHF73YsGjkurTpMq/gdBThUn4VdmzKw+6wM&#10;HDgvA0O/zoHvLsqTV/TKQIEh0kQdotOSDYhjj+2sZVORLWdacOsQ21xtgxIjtHgVyXauCdZ9gPwj&#10;3hk7OMYfc8B/HdvqR5QfH8rnuMpCpyOPt68iMLdi3kG5I94XJgfHl2Z4GSDvdrmqcbChEPvXZ+LA&#10;SRnoOCcTo78sRfAu9s+LTcBeNySFNIYlrky5MrxE54oRJi3PSyDdCrYdZb4Yq4Z4XSffZ68LiZcb&#10;Eb2/AcHLXfB8m+PyA+VoP7oAbc1FKubNkJ19a2Rd9PWYJc2ZXPCxf6fZrrJFa9Bdis7mbBw4OgNt&#10;H87EyI9YpxttiD8qxqBGvrdDeafEJIsaZXPUW6TFpmIbhmbZbpRl2taOHCyLcViMxt5C5RUT5fUx&#10;AtrEBPt8hDKyV7yhJIAy5ecTjYjc7kLgUjPmfliLqc+UYvTMAowcnY/hJh4dRRi1VWDMpMOkxYQZ&#10;uw2zDsor8ueUnu1aZ2JTGDHO8T9mq+PtqzHgLkdfYwn61peo9PQDlCEj7yvG6MdKMf65Mkx+lfTt&#10;UhVXx/tjztM/02H+Ah28P6zG+DeLMfCFXPR9fC0G3p+DvjP5+aR8DB5XyjpVY2RzLYZbdBhp1mOU&#10;cm6i3oFpVz08jkZ4HU2sn4ttSvln4XxiLkWHNVcZ5A5syMChEzLQ/sEM9H5tLcZ/VQDfjZzfHuQY&#10;ecmKxD72YW89MMr2mbQgOlPLdiwjfxZSxlPmJ4OASwa9iPCm2mqsGV5SCyGrRtmkgSEpd/5Lic+G&#10;eM5SrgklkqTpFVIPPjspL1Okti+L/BTDzeH6CEmMOanju5H8R201WjG68BnK8MKjMqZQ3yCJ8Vzi&#10;1AmFRBdRJDoI5XGI8jFI2c65Urx5lfdi8t6iI4mnongRL3uzEJZ4U2ruFRnFsT7lRmK4CdFuzoOt&#10;zQjta0Fwz0YsvbUV0y9tRtdD9dh5swFPXV49v/2Kqv1PX1l9/zNXVl9E+uKTl+tOfvkP1bo30ump&#10;0yVd0iVd0iVd/vny+m31xc9fVmd+7sqKY1+4vOozL11ZecHzV1bc9NINFdtfvqmqbcdtVUttDxD4&#10;veLG4u56RNvdiEu6UYI9SYepUm9SiQ6MFGJ+WFYBC6lsEIgECQJDZQjM5WBxNhNLVGgCBG6SAUIy&#10;QWiB9ahsCcgjsFarilTEEgslVHb4f9niMletHVVA3WKAwBwEjynQl9pytLL1SCkcVEBEUUuufokX&#10;ixhdEnPJFawjFSu5lgpVXFbx5R5JSiljoMKn4sRQ2UmRihMjihGBoezBVnFnJAAj66cFsi0gqCki&#10;SfC7SsQJJhIeCTaoQ1yAEZV02X4Vl3ScIwQ6AwRnPVRKWwlQ3rYi8nItAo+VwvuXAozfmI/RP1Bh&#10;vrAEvT+gwv2Ncgx8qRIDnyV9gsDowxXoPbsUPWcVo+u0InSdUozOk0rQflIZWk8uQ9spFWg/tYog&#10;vxKHzqjAoTNLcZCg9NBZeWg9OxftH8hB20dy0PGpfPR8vhADX6cS/t0KTF1QC99vjJi/3IzF6y0I&#10;3UGg8jDrKFlJXmd995G6CC6HRYEj+BewOadldAkTnPjZzgLyIgTyCvyxL2Q7UtjD89O5CE8TdIkn&#10;kJfAz1eqeTMssM1UKk5eSxAekuC7VC7FJV2lSJ7jb+MEPW2FCL5cgvm7y+H5bTlGvkYwQjDWdVS5&#10;MrxIINIxixlTJht8ZqcCh5OWOgybKzFEEDu4jiDjWPE4qEfg3K3Ad88Afvo+4MIPkN6LxM9OQ/iH&#10;WzH71UaMfcSIwdOr0XtMGfo3lGOoqQqj9bUYd9cRR+gx6KxFr6sKPfVl6F4nXhYVGDmlBmMfMsJz&#10;rgtL39jAex2DxC9OAbadjviFJ2L+Oy0Y/4wFPaezbzYVErwUosNWRmBLAGa2EdO74JUUyPoGzNQ6&#10;MU0Q5nEaMH+0EYsf0SPwvTqCUB3C93MM7mQfdJIkDfBMHflajJUcK2zHWEC2vAhgyCZfcixwLMZI&#10;4kmixdMRYE4eJj+ro/A6r9V+kxVotnnys/qeNL7I/d4BWP4JWjG4cCyB4OJwTxcFYtSYYj0EzCRJ&#10;jUceE7LNj/0vBrj4ksiXMvKajiCOvNdLcL7Hibh4k/zJgsVf6jB9Lnn4jEIMbi7EcH0pQWsNxs21&#10;mgHLJJ4RFhUMdsRowIBkCiLPdGwtU/0x/EkdZs53YvF3GxC841gknjodeOM9wIFTEes6FtGBTYgT&#10;rCivlyGOgUExsJD6WI8efu8gmD9I4C3eY8/ymocakPizG+FLrZhnv01+mvxzRiVGtlRhjHw0adHD&#10;R/5cEoOLQYwu9fAbJPAzedfI6y18F2c+hjYSIJ9SiL6PEWx/g8D9wjz4/lSM4PZqxPZz7Elqc7aH&#10;eAOFZwoQ8GWp8Rf2y/jRtibId6EA21+2L4AySwUwnqrgO9RwTNch/pwJ8b9b4P+DHp7zKzD0vkL0&#10;buKz3aWYdBjgtdnhs9RzuAuP2jDFdhwzSypuI7obatHKMbBvc7baQtP1hRyM/xsB+F8J8F5jm0h2&#10;MmmzSdbXK4aqYvalxLIqRUi86GarKA9qWR/26zCv6yRY383/PNuMxF1NCF3kwuyXTexbjrcNZeit&#10;Z3+52Kd2O7zGBvjqSDJmOOYlYOwo+33IXY7e5gK0H5Wt4pOIZ8b4rzkv3WVG7Hn2zz5SjxWJ0TrE&#10;Jvl8n2TWE0+9HOXdEpjJYltmI8R5J7zIscNxFVnMV945ks5dxciZEiMg27+Pfd4qfd+C2BONCNzs&#10;xOyvjBg7j/U8uwhDx5MfW4ooO8rYr1VshlrMGM2YZ78vGOqxyHeYN9erODVeSXluN2PYWYOBegkY&#10;Tfl/jKSPzsPQh0swfm4lPN+rhu/CagQuMyJynQXxOzgv3+9A/FErok+YEN1uRvwZi0pRHX+Kn5/g&#10;Oz9sROwv/H6rFaE/mrD0Gz3m/pVj5uuUieeUo//9Jeg+qUjJpTZ3ATosJegxVmLQVKe8CKcMFrKZ&#10;ieNJj1FLNbuT84+rCB2Na3FocwbnmAx0f068X/LgvbICoXtNbGc3sJ/t0tPCfmWfemxIzOoR5bwe&#10;WSqmjOKcKVtPqQuInEkFp43MyRwv87nIHJE9mtFFSALev5ucWSHO6f9A73bdP0WaTnC4rpFa/FGU&#10;/D1lUEnRii5x+Ll/oMPrmLqOz1TGcjHCiHzWYs2lEgGE+btsQVqViZrHkBYTRjPaxKinRCWhgJoD&#10;yLsk2d4rcYgCM2sRnM7nHFyB5alahIbrsNRnQHiAvDPMfhrZqraKz+3biIEXnGh90IT9t5uw8/q6&#10;0GvX1U2/fn1d+1s36Le/fFXtFU9dWf3FnVfrjnrmSqME402XdEmXdEmXdEmXI0vb/U05L19radhx&#10;je1Dr19r/clrV1tufvmK6qdevap636G768YGt69fHNi+Idq/3YGxV2zwH2pEpKceEYKcxDAVTHGz&#10;HylHeLgA4VGJxUDQPFdIZZSg2LcWoVlZWU3tR+YkH8iGnwpDgApBkIqEpFVenNdoiYpJgEeJF6Li&#10;usiK/Gy+io2iAiwqki0GhaR8PkcML1TElOFFQKVmaFmJ4ZJUaDSFiUBPGVt4VC7EEhA3+ZmkVuxF&#10;UeH171CqVpQlTVlLGXqEVrZayEoVf5dMSBEqSWJcEEOSytYgq6MENZFFtgmVy8RsNYEGQbEAihFR&#10;0AnSOpwEc1RId1MRfYX0dD0S9zkRupXg+ooqeH9ZjKFvr0X3F7LQ+YlstL43EwdOyMTBLZlo25iN&#10;jpZclUa5uyEf3S4q5M5i9LvKMOAqV9QnK6MEJv0NlehvrkLfOoKV5nJ0NZegs4lApCEHbQ3ZaG/M&#10;RGtTBg62ZKiVywOiPB+TgfZTstFzdh76PlqAkXMJFL5TjblfmbB4pYV1dCLxAAHRC41IvM33aHcQ&#10;ABMoyTaHqRrEvKVUmsWAkoNEMAcIiWFKDC9sKw+VyCkCQQkGOFOkMq8kvEWQFOESg0KlG2U7Ct+E&#10;VigHQbanBCpenioiHxIc7arBMkHE0jUWeH5gwujH69B/Qi1BFsGAsw4T4t0gASklHoLVgilbLbFc&#10;OQFkCfpbijFwNAHte2QV2o6F72xE5MITgMvfC1z/AeBP70P8htMRueJ4hH69AbPfsWPok5XoPDUf&#10;rVuy2PZslxYC9SbZwlDKrixBh53gw16ILkcxetzF6FvPZx1Vg7GTTPCe3YDwZ44CvnYS8I2TEPzc&#10;Jng/6CQQq0X3+jI2H/9rLUW/vQbjdsky4mDd3QRlWvrjaUl9bNFhYl01Jk4uxdRnSzHz8wos3kyw&#10;yDGKfeQjMd5Nsf19OvI5QS0BTUI8zBbXKqOLSj0+m0sS0MjxtZCMm0S+TcUwEg8uUdLF6+hIo4tG&#10;mmHmnzW8pMZM6rtmeBGjC8eWrMwmx6tamSVpLvvaeFRj+DDSxiXHubzHHHnGV0MAr9e2Wr0tW1ks&#10;WL6ZY+fCGkx/TgwvBRjcXIAhVzEBYhVFFttOXwdPnVkZDDx1klLarDxhhhtqeW0V/1ONSfLR/Ncd&#10;CP6yBeGrj0LiL+yzx04Dnj8ZeO0EJN5gP761mbQR2EEgKVtVXliHxDPNBNtNBL7NwO1NiF3nQuRS&#10;G6K/tCL4HRNmP0teO7sKY8dXYnhDNQacVRg06jBSZ8Qk6+Ij+JZtcXPGeniNLtbNiBEjQa0lFx2u&#10;DPQdm4Oxj5cRbNdi9ne1WLi5EsuPVSGxi/0tcVAmTEhM1yDCsRfy5sA/S3nLtg9RRomxJUh55Wf7&#10;BdgHQiGOx5iMzwXK1alyjt9qxN8WfjLynTnGL9XD+41KjJ1dhEGC8FF3BabtBvKleJG52X4OTOnE&#10;K8OMUQLyfv7WVV+DQ83F2LspS8UA6flSHqYv1iFyP9vojc2Id65DfITywsM+E2P0XInyeAlR1gd8&#10;JTxWUvbzfWYoIyfI090NwK5G4IkGRG9yYvGnZsycU4eREyoxQFk25KrCqHgymezw6OoxUysGoUZ4&#10;LE6MWvXos5eiq6EAHZvy0HVGDrrPWYvBH+Zh5o/ijWFEXAzIHVbKZLafp5b1oayWFOZqEYCyXIwt&#10;nMsCs5zD+FkZf8VAIDHHOB+JV6O0eXy8DokB1rmNcvx1zpVPuLB0swXTv6jB0OeL0X3KWnS1ZLPP&#10;CzBmrsAU+92jN7G+dnh1TsySvHV28oCNr06+tOgpq6opu0vRu7kI3SdT3nw4D8NfKsT4D0vg/U01&#10;Fq7WI3CHHqEHDYg/w/nkdRewX9qMx35+H2IbS4YmoWE9VEywftazm/NQG+u6l3P5Dguiz5ix/IAF&#10;S7fq4busGuM/LsPgV4vQ+zHOK2fko+cYft7Ac01VmHRKdiSXikM153Bj3lmPWbsd0yrdOecXzkPt&#10;fM+2UygjP5mN4e8WwXtJDfx38znPsy/3kA+62Z/jbiRmTJwPyhGaL1RekeJRpIhzuxhdwrMpw4tm&#10;6F31utO8Xv7B8HKEvHhXOvz6fyA+I2m4kOxDKb1C6RZJnSBlSDmcVjxoheQ7KfW81DXq879D8huE&#10;Dr+PkpsiJ9dSHooBXEiTySlSHoxLnFvZZrKNULx6lWwWQ6sYasQrJpSJUDgLwQj5dzkPyyTZ2hXg&#10;veenqXvNUKbLVl5/Fe/Dse+tQWi8GvN9lZjrrIWf+l5skPP8wEbED7bAv6Me08/aMPaUG0OPbUD7&#10;nbbpl6+o2fPi5bq/v3Sl7tev/KHmYy9eVtt8X9oLJl3SJV3SJV3SJSNj+/ecuc9cUdew8wbLR1+7&#10;1nrJjmtsz7x2tW1o57XWpR3X1kTa79FhhgrS8tvHINZ6AmIdxyLSRVDa24DIoAWRkWrExiuQkCwj&#10;kh1HZcUpRHSaCouXCosYRDj5i8eCrLKKO2xQpUymEhCmMsWjcpUNUjEQpUBSKQd4nmBL9nQvU+mI&#10;UOmIKSOJZDeRQLxUDAjKVbYcSXlMJVhL6chnJZUybV+00D+CNm0rkdxPPF7E8JL8r/q/XC9GGypW&#10;yRV39VmI9VEGGNZHeclQEUz4eL3QLH9TrtDiJqxt55BtMWE+X4xLfjmyTstU4BOLbCe1MkqFd9ys&#10;VlclCGZiJ+kZO6L3WRD4Ux0WLq3G9E+KMfTVbPR/IhN9781G72nZ6DspDwPHFqJ/UxEGmooxSFA/&#10;6iyjEiyZT0jWalKtFpDTakgG5NTDI1sUCNbl93EbAZStAqOOcozaebSXEZiUErSUYEximDiKMewS&#10;74BCDBKoDDbyec0F6FtfgJ7N+eg6Oh/tJ+Wi7X25aP90IQbOL4dnmwk+2drxgBmh562Iv0UQ00qF&#10;fpAgZoqgeJZgTtJD+yUwJflBVjHZdjEfeWWW4MWXiyj7VAwuCZIYBMTwogJYsk8D/E8gIJRLKuB3&#10;yYZRQmBZgfhwLXCQz3qmHonbWhD8RTNmPu/EyClG9DYR1NpqiDdqCbRrCGaMmLUY4XHUQrIUjTaW&#10;oH9dPjo3EiActxZtZ/M9P0+w/uMGhP94IvCX9wEPfwR4/EPAQ+8B7jwe8T9uQOBCJ3zfrMMowW8v&#10;AUn3CQQZW/LR2kJq1LYL9bhLCa4ICCWtq8SacVdjuKkO01vsWDxlHcJnb0b4A1uweFYzpo+3YXRT&#10;HYbW12KgsQZ9TgHjOhUrY8xmVav4HpuD/epgP1oxbqnl/QjENuWi+z1Z6P9GHqYuJXD5O/lpJ0FN&#10;rwuJMTMSEohYtmsscmz6Ja1xHselFj8nKrF0JLiqtDnPJVTQ0Hc3vPyj0UVIM7wIrcZROPx4BBgi&#10;HW60FK+yw0FHyvAiq75qzCYNL5pXDInnU2BEVp2VsZOyQTwSEr4KYJJguc+AxNtGRJ80IHQLx9Gv&#10;OB4+X4KRM/MxuDVPBUYWo9u0meOCYHeOAHdB78K83g2fGGDMJow7azHSUonR48sx8Z5KeD5Zi/mv&#10;clz+iwuRbc2I/b4Fy9c0I3xjEyK3NiJ6az0iN3LsXmtF9Co7lv9gh/9iC3wXcvz9iw7eb3Isf74U&#10;Yx8pwPAZuRg+Ph+jW4sxvr4cY41VGGM/j3C8jqjAqBIglf1sIvi2ujlu65XhbYw8O2AvR5d7LXks&#10;A92nZmPivAos/crM53OsPUb+32EgiCYN6iiPa9V2RgkIG5rNRZDyLURwKkGwg+wHIZWin+f8co4k&#10;W4+i4kU4VUb+4Zjao6dMIg/9xYblS42Y+1YNxt9P0L2xCMOUGZPkTY9s26tzsuntJPKpXnjTigGH&#10;iWOgBvvcBdi1bg32nsw6fz4Pnot0CN/bjPhrmxDpXIeoGF6mKQdlu8NcGSKzxfD7CrHoK0VwrpJ9&#10;TP6d4/tNuBBttyHyqhXBvxmx8HvKsm9Rfn2gFINHlWCgnjKM/TZhMWHKICmt6yliG+GzNKotMSNO&#10;PbpcxcpA3X1SPkY+VYap71XA+7tq+O/UY3k73/NttmG3GCf47jOUK2JMWRDPRQ3UxsTYK1smOWcE&#10;OX9IeyrvO44Zle5cZJwYbMbYB2L43OtG5Ck75m/TYeLXZRj4EmXL+/LRuzUXQ5QP49ZKtpcOszry&#10;YF0DFmopt6rcmKwxY6xW4lLpMEa53U+Z3Fmfi46NWeg5MweDnyuA92fVCF9nRvxvdiQe57OetyG+&#10;g/XfY9PiqIjn1yjfyWPi+K5DZKGW47lG0fJSFb9XcuxUYtlTQdKRV4xIiFGml/LjEP+/U4z/jcD9&#10;jYjf5MLir9jXX6/CyEcp704qQPeGfAyTb6fMDkzqKZv0DswZ3Jg31mPO6FKBfodNVeiyFaB1XRYO&#10;nLQGXZ8k3/+gAp7LdVj4mwmRF/icvS4VAycxYaQsly23lO2ynWs+l23NtmVbi9ElJNtj/lsML5pn&#10;rDK88J7i+RdRXiZJvWBFRpGUPnC4geQI4u//GcOLnFdGF/mf/J96RYoSEqeFPCe6jtoemiLqRbJV&#10;NMbfNZnKz3KNbKlWspztR/0jJHpXOAMB6l1Ly9lYCq8l5aj5NEgeDikSD2SRA9RdRA8Sg6IsfsiC&#10;yDR5W7avijfrGGmIfCIefW3k8TfdWHjOialHHei+x4bXr9UHXry8ZvTly2teeeXK2htfuqL6O8//&#10;oebM5y+tsd+/rSknqX6mS7qkS7qkS7r831Hu+5Ex/68/r2t45VrLx9/4k/HS166xPrfrT6aRjjvt&#10;sbEHrPA8YcXSywQZrc2I9K3Dcm8TlrpsmO8hmBkRZc5CoGNCdKYG4clShCeKVRwBSUea8Mp2Gtli&#10;I+k2Ce4I2sQDJMIJXbaLxCJUBjjxR0LadzG8pEgUHOVCS+VDAuqJoiV7vJWyRWVCSDPAkOZIBOyg&#10;kna410qCpCkfoqCllLRVZe1wxUqMLocbXuQ5ssKl0kaLwkVFROqttsfwvwI0tQwr/J+PyrjKuJGL&#10;+Ixkh+HvVBBlH7oyvFDRiUgMmCDfRwxPbAsVPHaGIFEMVYOVwEHS6zWIPVmL0N21mP1DFTw/KcfM&#10;1yow/bFSeE4vwuRWgoR1eRhQGXoIII3l1H3qCBqNmNbpCXp0mDTUYMJYSUW9gp+rCDx4n7oaeHne&#10;Z66F10bwZ+eRirLXVQufm89y1mCW5+ZsdZiz6DFrIkg0GjBjNPJ/enj1dZjWV2OS952iAj1lrsKM&#10;tQ5eBxVwl4GAUYfedeVo3UrF+swidH2qHL3fqMDIBZWYvqwGC7fpEXuCivwbBipnNcAw33W6hG2V&#10;RwWbbSoZq0hitJJYOwkJzErlOj7LNp6TGDnkIfKRBLOUmDCSKjMksWKWCggSiwgYJRZEOeIe3ltW&#10;qDuowL/agvj9GxG4vAWe7zgw+ME69B1Tgb5GgjNrGcb5HrN8h0W+w4JLDx+B4WRTOYaai9DZko0D&#10;WzKxhwDh0McKMHC+DnO/JzC85zgCkFOA104lsD0BiRc3871aEJHYN39qQOhyF3wXmDFKUNp9TjEO&#10;vDcH+07OwUGCq9bmPPS4SzDoqsQw233cbcSk24rpBgdm1zVhfuN6zG5swfT6eow2WtHvrCNe0gxF&#10;/w97/wEnWVVtj+M9uXPO1dXVOU1kSAIKgjmDgFlMGJ5PHyZEkCAgSUkqKgqikpSM5JzjAJOnZzrn&#10;VKmru3Jc/7XOreppBt57vvfNv3/f+ay51bdu3XDCPnvts8/eyqSkoMDD9STkMr7wmada9ftaTDRX&#10;8ZgCaRahpz0Xew/nfU7Mw/iPyxG4jiTmsbVsW20WiRplHUxXs79ay/Q0i28CrTqpTBMKqCojV5xE&#10;J2b66kqWNfumIR2rrFgqVODVD43rusiOFPs0FmImGahfyQNNfWoxrP4lLO5/wuLf7z+XBEjGTdOf&#10;LWONiEWGXCQEkiTzDLM5fP5i9kMrAGuqh23hVTuS99Uicm0l5s9me/xiAcben4uRw/MwtrYEkyy/&#10;GbYDl6PexCWZrSGqW0mAm8kt7BizVWOkuQIja0sxcggJ/btK+fsyjB9fhelPs4983g7nF+vg/DLr&#10;5Eus1y9WYuLz7IOfZV/8VC0mT6jFONve6AeqMHZsNcaOqMLQplL0dhSgtzkP/U2FJj7KuKMGE1oC&#10;19iEqcZGfrZjxNR3NUYbbRhqrCXYBjqqML6pHBPvKMH4cQUY+XgOxk/Nw+z5lQjf0IDEg2z7r3Sw&#10;D5AskxClZHRRzBT2NwX5TrFuTep7zZazLqOswzDLOMxyjLAcM8v/FCw2NZvHfkr5NFwO7KoBnq4m&#10;+a5F7KpKzP5bISY+sQZ9h6wy3gxjjQqsWw83y8xVacd0Ld+lgUS8pRVjrc1sz3XobirF1rbV2H74&#10;KvR/uhCuM22I/3EdcP8m4GW2090k9/2E4qHMNFOGOhD12BBx13J8Yft1sh2P8vvuNkRfqsf83eyX&#10;V1Iufb8Iw5+iTDwmH0Nr2bebajFj57PYW+CsbcKkzcHydGCyiWhxmADZOzqzsf2wFdj7kWyMfL0A&#10;zp+Vwn8dy/DeCiSeq0ByJ2WUjLgz7CfsI3Evx685a/lrMpgNBCm7/VZfibDtyfAig1VYSzYUj4pj&#10;n0kXPUSZt9OO1DP1CNxcBefFlDHfooz82Bp0H7Ua+zZmm6Vak5TN3moHAlWtCFV3IVDXQVnMNljv&#10;wCi/G2gsQm/nGuzdvBz9712Jsc9mw3laIbwXlCJ0HcvnPo7DLzayrzcgubfOZHxKyctQKbdN2uZa&#10;pAJVHINKEYkUknRTbhKBcB4CoTz4g9wH8vns1hKvFPsRplUGtUBPi7Uc6IXNlH8HI3XzOgQvb4T3&#10;e2zPnyrCANvh0MEcc9rZD+qb4K3qwHz5BgQrN5mMSN76DpMKf5Djxp7mXOzZvAY97+NY9sUizJxZ&#10;gblr+Px38h7Psd3uYbsdb+LYYDNeLyG22QjLXsaXMMs5KG8tjhMRow9Q/qS9PMx4bfQDyhLWxWID&#10;SsboYWEZsf+7/wiLPVsykzAZA/BiA8mCEWWxoUXgOGaWLb/Ntf9z6Dn5e8Fcy5KBGT3FTBSxPPQ5&#10;pXGS+oYyQBpITko2E8YolYbp26HV1Efkbcw2G7Q8joP8HCBCYf4dXs3j/CyE0pNfhPQfLZ3OlHmS&#10;42+KY7HJiiavZk16TFQg1kc9cFcdwlubEHq5E86H27Dnxnq89Ova5FOXV/meubJ63/NXVT/wyq/s&#10;F7xyjf0Tz11e29b7q5Y1aXV0aVvalralbWlb2v6/ucng8pcfl6y96cyKk56+2nHpq9dXP/bq9RUj&#10;r/+5Mtl3RxUmH6qE75kqRLZQadtLAjfSSiW+mYooFSRXI5X4eg78VOx81STHZSYoakxZatxURkmo&#10;UzIqGEV/0dKFDJmT4SUgQ0sGMrYsW/jbGDoWGV6iVEIM2TOK1X7itl8BsbxVLLzV8GIC6VLxeDuk&#10;BH6fuc4CCTSzPPufQ1AKSyHzHApICgWhdHPPd4aTZIVIuqgIUgGKU/Ey5/MdTIA8vn/Kx/NYVqmZ&#10;UqRGqdgq/e3rFYg/WozQzVSkr8jD5BnZGPzySvR8dDn6jl6FgYPWYKwrjySmCFN1RXBWl8JdUUHu&#10;XIO5UhsC5Q6EqhoQqHVgzlaL2bpqeOoq4LaVw11DVFdguo6Ekcr7aDOJXmuBhfZ8jLYVYoyYaKby&#10;31CMSUcpSUA59ySWJH7T9TYq/4p/UcN7VxnMyBhjq4fXTiW7oRUzJIrDzbXkQ6XYoTgOh+Rh6zFr&#10;sPP41ej50hqM/ygPvitLEL6lnO9ZjtRrlWxTJHNDVO4nSPonSQRnWGcu1ZuURpaV6pvKtbwYTDrp&#10;WZJEL0kNFfDQLJVDE6A3h8hDUGlnlRXJVYbEOIlCL9vrq2sRv38jQteuh+enbRg7xY6+40pJdPLR&#10;35qPEZaFs6kS3ka28+ZKeEiup1tJihRTpX0Vtm9Yjq2HLcf295McncKyOdsO/x+7kLj/YODFdwBv&#10;HEYyQsL4GvHCQcATJCX3Hoz4X9bC/6tWTJxtQ++/lGDXp3Kx/T0rse3QZdi9gUSvXWmiczDQXIzR&#10;FhL0ZjtmmhpJTJowYZeHQCPGGhwYMamrawxGGmoN+R4lGR91cE9iOdpCUi7viGalt67EYAPfrYWE&#10;bjOv/RG2oe+QkF1pR+LvJGLP1SOxnX1VS2/Gq02sD2MUdeUhNsW+qfSizly2Y/ZZLTeS4YX9JtP2&#10;tZfR0RhfNHOquhHRSSv3BjJ8EPsNLwci3a/SfVfIHFv4judZv99/7oHZRA4kKOqnJu2qaTPZ7Hck&#10;jiLLo1VIdpNsvmRD4h/ViF5bAf/ZpZj+Yh5G3keye0gu67oY4yS1Iumz9S3w13XCL9JbvhaBsrXw&#10;lbfBXdmI6VqWu70ag42l6Gcf7F9LbC7B4GHlGDy8FL2HFmL3pmy8sW4l3uhkm+laiV1dOejuKjBL&#10;+LScb6irCuOddjjbHZhprYe7rQG+jlbMt7eapRluRyumbS2YsDVhvK4BYyTcIw02DLEf7msswfbm&#10;HGxrW4WdG1ai9505GPtEPma+XALPD8vh/wWJ680k3YqXsaXJCjw7yv0MCb+n0ix7UVDYJOs2481k&#10;lsz4s43hIMq+FWafkleBlnQok0w8TDkW1BI/xXmhnBqoMV4veKgG8eur4DunBBNfyEHvUcvJlZez&#10;XPIx0VgBl7yH6uvhpExwtjRjqrnFBCoeqK9GTz3baGsh+g8vwMjHiuH8RgUC5zUg/rs2pO4g6X68&#10;E3iJBP+NLhJwfu7tQFJprBXjai+/37neytr2JPvY3+oweXkxBk9jOX9qBXa8Owu7NrFseP1x9pEp&#10;luFMHe/P8pyoZ5k2NrC/ODCkTFUd5ey6KyijsrDvpJUY+14+Zq8sRfT2KiSerEDqDcqnHr7zJGWU&#10;AqF7ldJaXhckr2r/AWWDUnY9lmHaY0wG4YgMMQGW86yWGVGuj9QhuacWsReqEb67Eu6rKXO/R3ly&#10;8nLsOpry4CDKg47VGGosYFVVYa6mEcHqVoRq2uG3t8HX1Ez5YEN/Uwl2t67h+y3H3vetxOTXijH/&#10;szokrm1F8u+s80dZNq+2W0tUhxSThvU0xfpyyluHz+HhO3lLSciVPS6PdZ2DAOVngO/j5/gX4Dv5&#10;We/BwBqOv+z/QRJp8x4cp2TMVua6AdbLbsq51yn3njoEuH0Dkle3Y/YHtRj/FMeW40oweXAlXGzb&#10;3jq26+q1mK9Zjzl7Fzxs28rKNtRURdlXhO5NrLOj16D3k9kY+XYBnBeUIfQnO5IPsZ5fI/qoZ0zw&#10;b1cl9YpiPnceyznPtFV5vES8HBckH9JZufRZS48yy48WG15knDWGCxkwDP5zw8tiY0sGiXneU+O4&#10;DC2LwWtmPFf232Mx/vuGF13TgJ/3y03Jxf8YBxpeBGN4SRvS5ekWpjxfMLAsGFqWpyFdbP8kmGAy&#10;JGmyLJQ24Oj6uq4xNGYj5M5GeIayV+3F2QCMcQzuaUHwdeoIzzRh5iGOwXd1ov+mLuz8XWvi9Wta&#10;B7de0/bIzt/XX7Tzt47jt1xV2/7Qr7KWDDBL29K2tC1tS9v/29t5WVnLb789a8UtPylquv28infe&#10;elbNCX/7adXXbvlp1U9u/EnVtU9eZX9q2w2OkYlH16fmX2xH6HUHojurkVRazzEq7SOliI0VITRO&#10;YuumMuqvBsJU7MIkNvPFiHiU+pdEjcqnCJtJ+WxmYTgo83PG6PIfGV6MN4kBB/Ugz0kP7PI40V5G&#10;FyFD8jJKyGJCttjgIuxXVAgpaWkF5EDsN7y8GVJ+jMIlgwlh1ndTAbLS5fI7XteQQnnauPibmTXG&#10;8CIDTMq9mgTQUgaNpw6VRQUvhbuACnExMMxy7GUZbq83SwKid5dj9po8OM/OxuQ3VmP4+OUkV8vQ&#10;s36VMRIM11OptdfAabPDW1XPKmhAuKYFEVsrorWtCNY0UclVfAoFYC2nkkuC2VaGKRKMqc5STHSW&#10;YEieHBtWYc/GFVTgl2EHsX2jFb9lx1qSlo4sdLeuQG97NgY7izHaVUHUYKzDjkmSxInmBkw2NGKm&#10;vhEuZdchSZ2vW4dA/XrM2teRNLZh2O5Ar6MWe5ursburGLsOzcbuY9eg/4RcTHyrCM5zS+H/bQXi&#10;d/Hdn62DybrTz8+jJDgzLBeWT0rxX1TnLP9MvasMQ7NZZqYzxLIPsn2FfDK+KENSjkGE5Cju1cw+&#10;CcdYE1K7O5B6fgOid25E4NddcJ/ehLHPVGLwuEIMbc7HSGc+36sILpbVnKMcvvoyuBpKMeooJEHM&#10;xa7mbGxfuwZvvGMVdn88FwPfLcP0FTaEbicpUDan7SSGPe1IKWhmj4giSeEbG5F8YR1ij3Zh7rYm&#10;uH5fh/ELKzHwLwUkeKtImrKw5zCSvfWs2/aVJFS5GCUZnaqzsW4bWKaK4dEOT30HPI1Ecwefrw0z&#10;StnKsp+sFyGvN4aYoaYaDBLyghhqqMago4LktwR9mwox+D6S4K8Uw39uDaJ/sCH1cD2SW1jWvWxv&#10;YzYSaZIxBTD1FCLhzEXKpSV7hDwcNIOpmX3VAfuolhlJ2U6E2IdJyBW0UQq36Z+CjDBpZIwv/4zR&#10;xfQfc3w/2Vjok+nzM7D6uWauCRKHDIyBTn2SBMcYZuWt4yZZnKbsGma72i0vKxK4e2sR/T2J7U/Z&#10;J76Qj6H356D/sFyTAWaoucJ4m8w0OOAR2a3uhL9yHYJVG+CvWgdflQKztmKabXu0ToawCpZ9OQZb&#10;yjDczs/KlNVeip6WIuxrLkRfaykG2yox2kZC2lrHpmjHWEOd8WaZshO1dZiusRnDpVIBz5JcKyjt&#10;DD+PN9Sjv6EG+3j9va3l2N1ejB1d+di6YSW2HJqFLUdlYeeHstD7udUY/14BPJdUYO4P1QjeZUP8&#10;WRLuXQ6kBknIJ0lY3UohXkr5XGQC6kZcaxB1Uz4bOa0lZrksuzzKqNx0+vZsA8nxqLwSjVxmO1BQ&#10;81nKKy1T67Uh+XItIndWwvvLAox/m+T5Q8uwe3MW2/MKtkP2Kfalab7DTDPfs4Uyo1neO2y3fPeR&#10;OnntWN5DY0cUY+KDxXB+jrJPAaEvbkT8d+3AjexHf2f/upd4SGDfepjH7ifuIfG/eTNSv9+A+Z83&#10;Y+I7FRj4VAG6KWN2bF7J8sphn6g0JH/aZFVqx4yjBZPsP6OUX4Osj962GuzqLMLWw1Zg6wf43F9c&#10;jomf5sH/pwokHq1FagvbTreMJuwflEmKNROTnGF7UzwcEdcYkfBpnJMhyzIKJObyCQV5Z1kpCLAC&#10;Wvc0IvVaPa9bh9BfKuD8WT4GvrICe1lmew9bid4NORjqKMREYzlm2LZmKx2Yr6Asr2qGr45ytqUe&#10;w23l2NWWjdfXZZklWt2fW4XJs8vgv47XfoDl8zyxgxhg2U3ymJv93Ut5Ko8VxT+TMdWVQ0JM+TjN&#10;cXqGRFlwEYq5xr6lYOdzlK8+TxYCPo5X6uchGeUoW135CE9VIjLWiMQw66J3E7CVeIL3vLkVocvq&#10;4P431vmJxZg+pgwzm+RF6YCvsc0EAnbVN8PJNj7V6sBIS61J6b9vfSG635GLng9Srn4hD2PfL4RP&#10;xsO/twDPtLHftrL8G02g5ZQyQ1FOmTI2RkKNB+z3msRQRjsF35dewf5vGV4oM6hjmAC0GdmSNmCY&#10;5YlC5vi/gwONLhlI1hx4bPHvrKXLb8Xic/55pA0v2pu/98tDS35qfyAsufrvGV7kqZvxYIxSxxJk&#10;fNmPRQYXLUciZHDJwMrYSJ2GskFLwC0jjrxn8hANFyIeKUHcX2oyVs6N5sI/yP4wwfFmXAbBLiS3&#10;tSP4TAvc9zdg9FY7un9vS2z/TcXQtmsqHt96TdVVW39f9bU3rqk+etvvixqePi9rZVqFXdqWtqVt&#10;aVvalrb/+zelf/7Td6srbj6z4qhbz6n81s1nl//u5rOqHr/1p9U7/35u1fAd59fOPPMrx/zOG5uT&#10;0492IvY6lSkzy9jAQbKSA6Zc9hUYNxcIyK06n4OqPAtyzLrroHeFiRUQMi7qaWVUgzwHYgV3g4K7&#10;kaQp5axZnkBlyBhdFN9EM+kLEMGTsWUVr6/ghPxMxKlIaL1yhuBljC5vMbwYUiZjifZpZYvPZK1x&#10;towlGSUpY0RZrDhlYJSaA69jfqv4EdbslplJE/gMJr2kl+d4+EwuPqOTJIXERktiFJQuMqdYClRm&#10;qNzGqPwqToCWP6C/DikZHJ4nUbqvEeG/1sJ5CcngN5eh95NZ6D9uOYbMun+Scnmg1FVD2SLkNu8h&#10;kXApY0gdlZf6JkPYpprtZilEbxPJPX/Ts5GE8ogiDL+3DGMfq8LEiTZMfaoOk5+vwfgXyzH6JRLG&#10;L5di6CtlGPxKCQZPKcbQZ4sweFIBBj5ehKGP8PsPksQfV46eo0qx76AKXrcGfc02DDhIIu0yvlCp&#10;ru/CXP16zNs3wse9x9GFaR4frW/EEElmX2M1utuKsWdDHroPz0Hv+3PR95kcjH23CDMkjPN87+gj&#10;DiS3kCzuo3I2VmNmiTXDGZ0jGVRbMO2CSmLa8ynkozKYbm9mdp5lHJ8nQVAmEbk9+wpIOth2Zxwg&#10;+yUhWQc8vRGJv61F4Jcsv+/VsSxKMX5sPkY2rcFEZy5cJMsBEu9AvY1kpxYztTUYranEYF0l+kiu&#10;ezaVY9/7StD3hSKM/bQEs3+sRvQBOxJawtJXh+SIjBlNBJXLMS3vUB8idrQj9XwrEqxjLQWYvbAM&#10;k/+Wg+HPrsDA+5eh/x0ECfVQaz7G60nKWMe+2lbM15D416yDv249n4sEs2EdCUwnXLUtBEkMCdmk&#10;YibU15Po1mOwwY4+hw29Qls1n7cMe48uQM8n2X7+tRAzF5fCf1sVos+w7SnOzjCfd6YGSXcZ2yUJ&#10;jbcACS9Jo5cEWySSZWoUahKUjLdLxvhi9vzbGCLZPxRz6U2GlwP6p5YJvRXpvmkIxZuxvy++GYbA&#10;8DdWYEmRJ6t/KsW7UqKa9Nde9j+lHud7pZQZR8RNS85eaWY/q0f42lp4zi7FyCl56PtQLvYemYt9&#10;m1hOnSXoZz1rNn5Cnhq2RszWtsFvWwt/7VrM29TOFR+kzaSbniapn2ipM8vFFEdE+8GmCvQ1lLIu&#10;ZJSRF1Itz6nHdIs8mZTyuwFTdQ72YzumatkfbdXs1xVmudtEUyWvU4nhjjL0rS3BrnX5eGPTamw5&#10;dCVeOWo5tlAevP6RZdj26WXo/tpyDP5oDaYuLoL3unKE7rIh9nQ9UlvZh2RUm6BscVdSBikT0Boj&#10;pwOe1Qi4VyPoYb0aw0qOZaBifcfdBexvRcZYFSNJj6WN6FHK1AjrQwbwmF99S6mcq5EcZbvZaUP0&#10;iVoEbqiA5/xCTH4tF4MfWIHeQ5ehr2MluwKPNZWbJVyTjSwHygLjyWVr5uM1Y5TlMEKZNdxVgwH2&#10;rcF3KL13EaY+Ww7vN20IfN8B/4/rETjHgcAFFvznc39uE0JntSH8g04EvtUJ9xeaMfmxOoy9q5LX&#10;KUZveyHrodwYe3ytnfA2tGOGclLBdccbGjDUYsO+tnIOcaXYsTEPO47NRveJ2Rj8lwLK33JEb2f5&#10;vcR+vId9ur8MyXGSRnltykjFsSGm/kAZZAKmsx0r+1diljJHGdd8xUhq2Z6XMt6lsVNGTva1rU1I&#10;Pu1A7M46zF1ZionTstF/wgr0vGs5ejdkY6SrCJMdlfC22il76jBbQRlQqfbXBE8920xrDYbYJnZv&#10;WoVtR2Rh5wms/x/kw/t7xaGhrNmyDsnuDqSGWhDjPaPOcvZLPkeQctDEENMyzdUcozQpkA1Mcxya&#10;Zj/X3iljq7xaco2xLcTxfN5N+apJEz/PD/H3HPc1sRKYKUZgqgahiUbElHlIQXpfbQYeajKp6/0X&#10;sty/lo/RD7I8D83BSKeWe1Vh3MH6b6wzfcEY79tY92029CtT2IYC7DoiG7s/tBr7vpCDiTMrEPhD&#10;I5IPdwBvUH5Kfk82IOmqNuWanC+kfsFxYX61tVw3bQhOaIygzFmsJ1jLiSlLJFOEtNxYLE8yn98O&#10;GTn0ZuialhHDBK+V4YeA9gvGEAsZHeLNusR/FXzeNxleMthvgNl/Xz4fIYOLYMliSx5bz81ySUPZ&#10;6QSz5JuwJsHShhj9bfQztnXpZkHtre9D1IGM4ZHnmRTfQRloszlOaPIj14L0Q0KfJW/kBSMvKxNz&#10;SzFhRmup/1BW7XYg9IIN3vtqMP33euy7oT6x/fc17jeuqdzz2jUVD2y9puKK135TeeqrV5Uf/cb1&#10;ZbWaOEyrtUvb0ra0LW1L29L2f9227MYf5lX+6YySd/7xR8XfveHHJTf99Sdl2246q8p/z4U1iSeu&#10;tuHV6x3ou6sDzic2IPTaZiT3HEzyS5LaJyWuyQoIKAVSa70VAJUKjoiujC3zriz4qaCFpHzyeCqa&#10;iyQHYilAUQ72xgDDzzLAyBBjBvJF0ExJmAqFkJl9sTKlUEkkec5As1uamTUxPmZ5PSmQwqKZ9Dd7&#10;qVDJodLxZiXFUpoyBpcDYTxqCBlnFkjjgqIlIqjj+w0vVtYVKTk8Pitljr+hohrz8j09Wgojd/M8&#10;KicFVA6phMwT8iqQ27mJPULF/rUWJB5vRvSmRgR+SRL242L0f3kN9mgW9MgV6N+koJ8lmCGBc9Xb&#10;4SLJdtcriCpJhENeD5pBr8ZwUxkGldmCJGLf4dnoefca9H2YxP7kAkx9nSTmR1T2f9aA4GWtiP1q&#10;LeJ/WIfEDeuR+OsGJG7m/taNSNwmo8QGxP6yFqHftcN/RSt8FzWToDZj/Psk9F+rQM9Jleh9rw09&#10;R1aTqPIzCdNQq5a7UKEm8Z8kqVFMipmWZpKeJircDow3Okg+6zBI4tDXUYE9XQXYuSkHO48k2flo&#10;Pnq/VoyRc6rg/IMdc/9wIPIyFfieZiRGHYg7a1hmxYj6Coz7vox1Jrirn+2F9RBlu4uIGLLcRRDN&#10;khjWhZYkiWCknIVU8qpZ3gqOSeX9tS6jzIf/1ITZ82tIFAsx+qE1GDxkOYY6skgOc+GzVyJQVw9/&#10;XRN8Ncom0kwC3myW/4x11mHoHZXo/2ghhr5ZgMmLCjH3lwpEH69GfBdJ7jDvNU6yNmlHUks7XDJs&#10;EJNyz2d9b+P+6Qak7q5D8I9lmL24GDP/Voixz+VgkKRjkORjmGR7ormCZLwGbnsjvLZWzNYozkgL&#10;vFXas15q2jBH+PidxyyhcBhCO0YM2uoxUFOH/iY79nZWYvuh+XjtvSuw/TMr0Xt6DqavLUbo4RoS&#10;Gj6P0uOO1yI2U06iXUzSQvgKqayTiM+x7ZJ0KbBqSMo3y9zEKEobXzKGF/WZ/cvuLOOL1XcsYvIW&#10;I4ugPkS8NT2qddwg3d/efN5+o8uB8RJkeIkJMn6SICY9JZa3wRTLf5jEcG+LIYixBxyYv64aE+cW&#10;Yd/XsrH9E6uw5ehV2LGZfWdtKXrb2JcURLe+BuO1dkwrkxDLfba6Hb7qDnhNsN0WEzx2hn1QqXwV&#10;Y2eSmGjRMrBajKhPmn2dWVpjMlBpCZmjyaQBn1SaarudbarW9O3J5nKSUZLxrhKMbChE70G52H0I&#10;CfaRy7Hl3VnY8qEsbDt5Jfadmo/B0wswenE+Zq4pwfyNVQjeU43ok7VIvWanTKFcUVaaKbZDxe5h&#10;fSZJUK0Maqsog0iQ2I+iczmsp1z2kzyWVb4xtiRdPNdFom6W08gAx+/kcca+ZYxpJHZx/i7Bvpjw&#10;lCExVYlkvw3J12yIPch+en01ghdWwv2tIgx9jLKLzz68MQfjawsow4ow1lpOWcAyNXKrDRN17ewq&#10;nRir78BwQzP6GmzobazC3rYi7N2Qi57DctB/VC4GjiGBf5/6B/fE0AfzMPx+9tvjSjF+NAn94Szn&#10;TSzvTpajZFF9FfuBgoVTnrR2INS13mTVmWZ9GQ+xFjsG19agZwMJ/6El6H435ebJFRj/jg2un7Hf&#10;/5EE/1HKim1sL/3sw6NlSE4XWJMOLEMj89lOM+mBTdlwLEyQWJplo27FMyvjmMm2N8G6UPru3exr&#10;L1HWs+0F/1QN98+KMPpVeQitQO9hq9HfkYOR1mLKzCrMNtsxa69n/27GPNuZlnDOyFOqswoDG4vQ&#10;/64C9H8sF6P/UgTPL2oQur0RSQXN3tsJpWBOzjQgyvE6NFuAEPuvYndE5D0qkuxfbY2lCp6tZbAz&#10;OdaEirwv+eyQsVJGOL5rxCPjJfsRPyt+R9J4sOYgzHODzgpEnKx3k32P/UveZC+yLdxfi9AfyjF9&#10;Bsefz2Rh93FZ2HPwCuxrz0FPM2V9s7LolWOwrQbDbUrRznFES6fa87Fjw2q8cdQybP1YFnq+lYfp&#10;X9QieGcrEi93IdXTzvGggWOnPHgqKXM4JrBdh/g+er9YmO9FvUPjg4zxMoaZpS+EWXYog0t6LF8s&#10;M4T/nuFF38mI8l9F+roL8uyfh1nKZPbpZ9CzydhCZPQVCxkdxmqfi989Ay2VMudovwhx6mMZxHhd&#10;CxxTD0Bc2ZH81MsClBHUcWJzlCFpRJWifmo1/JPLEXStpqzhODKfg4hvFead1PVc1P00KeUqYrur&#10;Zt+qRqyf7fiNWiS2tiLM8X/y/hr03kR94y+2+OCtLa7em+p39t/cdMfLvyo746Xflb73lV/Z6m4/&#10;eckAs7QtbUvb0ra0/V+03fzTasefTy97zw1nFJ/2px+X3Hj96SXb/nxGqf+hX9Rh6/VN6Lm9AcMP&#10;1sPzUivie9eTnKwFxtoQpyIVHqlCfJKK1UwdFcpaKl/VVNhKITf0kGsFgt7lCHiWEfI6oOKpdKNh&#10;Kp4RrQmnwqZZKJIyE4QtzME6pNkTa9bceCxoz+/faniRokQlal6KHhU+pYMlTBYJKYAkhBb0Wa7d&#10;vKeW7ZAcvBkyvOxXdN6kdKQNLUqneCBSgp/Ki5SQRXhL1oJF2K/o8Lo+Pv8sFcFZBQBU4FcqIkES&#10;2VApf1/BsiQhGqOiKhIohfLhtQj/pQW+80nevlqBvR9ZhZ1Hr8DOQ1Zj3zqSeyqpyhDirW/AXEMr&#10;0QyXlpk02k1sj6GOCgyKqB2cjW4SHbmtj5ySA/cPSzF/QTXCV9YheR1J59+plP+DeIR1/Azr+uVN&#10;gLyaFJdkp7ybiL0Hcb8R2M7vtxBKgfvEeqTuX4/QHZ2Y/QtJ/q9IOM9twvi/1mHgMxXo/WAxet9Z&#10;iJ5NBdjXSbLUQqLUUkT9n8/dXotJEtHpxjqC79fsMAaavoZy7G0qws72Auw4uAB73leCgS+RsJ5l&#10;h/OaBgTva0NqC59zX6dJKRt3sg1K2ZZBQEvVTN2pTqRQsrxZ5jEvy5xtUiQoNss6UbYHz0qkFKtE&#10;3kWKcUDFHXupwL/UhuBdJNNXkXx/rwBDJ61Cz1EkCJ1Z6Hcsx1RtEXw2G4L2RgRszZirbsZsVQvc&#10;CszpqGU3ITk/ikTipJUYPG0FnFcWIEzym3rDBgywbieakJqyU7FUvyF8VCwVR2WSREykeK9mv5Vp&#10;pAHxBxoRuYEEkQRq5gwS06+WYPhjJK5HKc10PslJKYl8GcbtFeRwVZiuroWzyg5PlcM8k2V8aYfH&#10;1gZ3HcHPM9WtmKpqJaltxCBJ/a61eXjtsOV4neS9+9QVmLyMz3sXn/WldtY32+FgHeITlXzGUj6v&#10;Yj+QWLPPGWJOom6809SXjdGFRDPIPhFkWS8yvCwg7XWy2PCyQDYMRCL2G1neDvsNLxZxsAwv+2HF&#10;aHjzEgHL+GkZXuIe3ntWmc1IJpW1Samz5Ym0z4HE6/UIPVwN1w3F6L9wNV7/VhZeODkLT3+A+yOW&#10;YctBK7F17WrsXLsG3e156GkqRJ+jGIP2MgzbyzFcX04eXYaBRhJItuG+lmL0tSmQMUllB/tBp4Ke&#10;lpqU7EPrKzG0oZr9k4R5PdFVjr72UhLNQnQ35pGLZ2N360rs6ViJ7nXsuwctQw+fYeC9qzD88WwM&#10;fzYPw6cWYPi0QoyeWYipS8ox9zsbAn+jfFZq32ccSL7iQGob36+b7WqQsoX1iJkKM6ucMkaXfMoy&#10;qw6NfJXhMk2atFxDclUp2mWgTM7wfGcR/5bnk2QsSTf7m+pQfU2Z2SK+FcZ7JuZl+1DA9HGWr9IO&#10;v1IHPMQyvrkJkStsmPi3fAycvJLvsgJ9R5B4H7QCPeuy0d9eZFK4jze3YMKxFhN16zBe24Wxmg62&#10;71ZMKq6NXbGLKjDcUIxhltUo5cTo2nyMdOVisCsHw5Qzw20FJuX7WEMl+0adCZgrA5mrugVTlQ3s&#10;7g7M2JvgbmmDp5XXbXBgwEaSr2w6LeXYs76EMrYAu44pxK6P8R7frsbsReyL17cj/g/2i1cpg3oa&#10;kBynDJ0qNLHKVBbKYGSWrrCtqy2a9q4lLR4tHc2jrGH5OUuQmK5AcoqkUkv5lMVoVyvwXBtid1OO&#10;/5b9+CeUO59fjf73rUL/oSyXtlwMNRRyaCiFs74G3jo75uua4a9vhZvyfkKGa8r6voOLMfqhcrhP&#10;rUPowmYk/9xhZRh6nft+PvNkE2WfnfVE+T+fi7ngKsyFl8FvsgYuN7E7whybw+wzIS/HXg9JMOWk&#10;iLAQk0GGY7wJXu7RXp5P/OxexX4lkp/N9y9im+BYNl/FflZhTcoMsR3sKEPq+TKE7mJbvXIV9n0v&#10;Czs+RbBvbXtHFrYetNwsk9u5Lgd71nLM6ipDf2cZ+04RdnWsxhtr2f8OycLr78vC3i/lYOL8Svhv&#10;4vs8w/fb3WUZTylX4WF785UY+aSsdjIMGz2DkG5hPCEpM6xsQ5RPfFcZYKy0yvK6zcgleahQV+D3&#10;b5ZRb8Zi3WE//nM59j8blr5xoBHFehcLkrmZ45nzhcXnW9ivs1iw5PabkYmTY5ZIczw1oM4naKxd&#10;mGByW0vVFrLgGa8vLROmjGAbUsr6sFsZqPh8MvwRygBm5IiCNwc4PvtZpy6OQ2PViPSVIbqH49E2&#10;tvEXGzD/BPWex9Zi5r4NkdE7O7t77m67o//+th+/em3nex65fK09re4ubUvb0ra0LW1L2//+7brv&#10;F5becl7pYbecW/GVm8+suOqms0sf/tOPS/b+9cyS+fsuqcYrf6xD720OuB5rRWzrJiR71yM+0Iwo&#10;CWF0gqRLM3Z+Eq9AAZWYAgQ5ePpdBQjMFHBwLaIiVkwlQOdQaecAmvRTMTf71cbbQIHu3rQcgcqe&#10;yeJDxMOC/uY5WhtMErff8MK/qTxYhheS6znLyJJUID0ZXdIzcW8ClUNDsLwyvqwhZIChMiWDCwf5&#10;lGKpkJCJuGVmfxQQbwEk7yKSMqjIg0LIGFdEIhcbiqyAuPyOv1mcxSAzo2SB99MMFJ9D3jkmPgKV&#10;w5gpTyqlPhLvabnXNlpBAx/tQuKWLvgubsDMqdUYfl8hdhy0ysQS2dVaQNJXbmbMp+X1YCfJphLu&#10;4ecJew2JSRUG2yrM8oi9x+Si7xMkOqfkYeS0fHgvrUT0Lw1I3cN7KEDhU21WZpOtxB4q572EAhYO&#10;tiBFZTYxRuV2ohGpGRKEaWKCUCrXfv5WQSx3reVv1yH1yjokn2Z7uXctgje0YvYSO6a/X4WRz5Nw&#10;vnc1dh+2DLvXU2nuWI6BlmyMNheT8CiQr+LR1MPFZ5+uc5Bk2TDMY32OSuzVOxxahd4P1PD5azFy&#10;Ri281/KZHl5H8rMRye52RMZk/KNiNkcl30+lLsA6lqFMyi8VacVXiLG+TfpgKowm4CHrA14q2iJM&#10;CsjorkZqWpl82pHc3YH4Mx0I3NQI98+rMfn1IpOSe8/mLPS2LmP5FsBTW0HiY0OorhHBqibMlTXA&#10;XWbDVG0lhltJuGUY+3AW9n0lC2PnkNz8tRTx52qQ2k3yOcyym2rkfevYBqoQnS1jv1BAU82csw2Y&#10;lJssfxIlMnzghQ1I3d+J+M3tCFxFsvijWox9vgQDH8gzBpjhzYUY7sjHcGM+SWYxuUc5y7MWPlsb&#10;5m2dxvAiLwyfrcMshwlUr8N8VRdmq9tIamvR25SPnRuXY9e7+byfWYbRn67G/J9JlB5lPb/GtrjX&#10;huRQBeLj8hBJx1Bw5ZHAsX8Z8i1lecUiowvbOvt1nH34QMPLYmU+445vCAzr5J/FguFF/TH99+Lv&#10;rSwhlsfLYi8aZTQy9U+iIOOrgnknXZRVU3zXMbYfpZPeYUP4qQp47ijC6DUkgOeuwNbvLscrX8rC&#10;Sydn4dVPkPh9LAu7Pr4CPR/PQf+H8zD4/gIMvCcPA8fK+yIHvcew7o9Zhe6jl2P3u4njVmAPsevY&#10;Fdh57HLsOGYFthGvv2s5thxFMnnUcrxxtNImE8cswzb+ZudxxPuzsOcjWlK4HIOfXYnhU1Zg/Fsr&#10;4To9H7MXlmDuCrbBa6tIPqsRursGiSccwMvss2+wf+xWsEp5UTmQGqpBclSGvRK+L2W0m7KScltp&#10;jBXvwloqJg8xyjt5AphZ8jWW4VpEiXUtj47EZCHiU6x7Z74hUMlZeRtqySd/l47rEGKdhE1bULsg&#10;uXJxPBhmu9nDdv0y2/WjlDu31sN3ZTmmfpyPsa/moO94lQ/LlPJh59qV6KZs65fRuF5LjdoxUd2F&#10;maq1mLOtR8C2Dn62Y19dM3mYA25HHbxNNriblH2N9dZcCZejAm57Fby2OszWNmKuhv2GbT5Yu5G/&#10;34TZmrVw1babZUVTjfK6a0A/z99dW4SdjkLs7Czms5Rg93tK0HdiFYa+UQXPJfWI3SgjBuXOy+3G&#10;GzExUovwTAlC3nyEOM6EWWYRlqeWvmaIvGnnLNOUl+OPYqjIGOUsR4L9PDlZa9K2Y4hydBev/VwH&#10;Ync1YvaaKkz+KBeDn1uJ3veuxMAhuRQF+RhsKMSovRQz9XxXvZutCV55s9nrMWhkZTH2HlKIkY9X&#10;wffdZsQvp+z4u4zjncA2yrWBFsQp4xJzdoSD5fCHc+GLrYQvmoV5jr9Bjr9CgJAhJsD+HCTC/uV8&#10;N8XN4linWGzyLOW4pSC28VnqAQomTPkqwm08Cf25QIh1HqE8C/J9eU5iIo/jSj5S21leTxVi5ubV&#10;6P/FMuz7IXEq6/+k1dj+wZVs+xzf3rUGe47MQ++hJejZXIQ9G3Kwbf1yvLouC69QBr9OObX3c6sw&#10;cXYJ5m9wIPYYx6s3KFN72d7lKSpvLnkVmTaeTdnENsrxQHrHwhJUjfX/meGF9fj/suHFxK150ztl&#10;DC+ZczNY/NxvNbpYbZh7TVgsgiYwMoh7F4PywMNztLSa7SXlWU1QnhDySDbL7jhmpObzOF4XsIxV&#10;T/KUW42Qk23OTb1PXjohypgw9cpgHusrFwryLE9LBXFOTBdTJy1HbG89kjs7kHxjHUIvUVd6rhPD&#10;D7SHum9v6+65s/32Z37d+eP7zm96zz0XNttxXtbytBq8tC1tS9vStrQtbf9rt1suKSq55azSw248&#10;q/Ibt51Tcv0d5xVvuednxd5//Lwo/vRVBdhxUwXGH2nA3MutiO+gYrmX6CfZHifpmlGmCxJHKlrK&#10;GKN4DjKIhKSUBZdb63jnZUywBla5HKfmqbAriwP3Ce5Nak0q6VLsNauaCBLh1VTWFYRQyh0HcF4r&#10;EdFxnmc8YKgsUWHYb3ChAiWSR8XPwLg3i/xZhhYImsXOwF24CPqb3yt+ikEOkc3fkFxQKU4SiVmR&#10;dN5fyocUMiqfmVl8kYpIOoBcmIppiHtBgeUiJpCckCadPN94wIgcSgEzChqVFwWx0zInzRIrwKtn&#10;FYLOlWZdfHK2iM9SYUh3aocDycdY9jd3IHpZG7zftWPy+GqMHlWJvq5S9DSXY5BkY7TVTg5fa2JE&#10;jPPvKQf3DdUY4vf9yo7yjiIMfzAfM6cUY+5H1QhcVofIjU2IP0olfAsVfa33729Bcpj3G2U9T8j4&#10;oBnKCtY3SZqHJE0GAW8JletiKlilfO4KvhdJ+Gw5v+d5zhrjvZEcb+B1RPZIIra3GXKSeLQF/htt&#10;cF1ehtEf5KL388ux98NUmkk2ezauwKDi0jSVYNpRBWd9LckSCZm9Gd7aFszUNGGszo6hlir0ryvF&#10;wBGlGPpAKcY+Xw73T+sQ10zuo51IvthkubGPaKaTSnegGkkq/UnFmjAGNtYlCUFChjZjdFvNchYJ&#10;kts/9woU6yRJMO9BUjjahsRAF6KvdSL8cBtm/1CPyTMqMfzpAvSIUG9cib7WbEw4SjFXRzJGYhiv&#10;4nuW1mKmtAiTtnyM872GN69BL0l2z4lZGD0tB76rypBSkODnSQ52tZqsX3FXIxVUvou3ms/IciXi&#10;nirEXDWWF88kSZliwfST7O3eBGzZCDy+AYm/d2LuqnpMn1mO0a+TpH5yDfYesxzdB2exSrPQ07QS&#10;I835mG6ugKuR5dpQD1d9I4unBb7aNsyTdPq1BMlWj3F7GdtTNnauW44971yNvZ9YhaF/WwHn5dkI&#10;31qB1FM2YCvbxr4qJEb5Di7KAcX5YP+KGXmQXpJiMrRkUxasIUjmKRPUt611/+w/7A8G6f4UF9jf&#10;LUPl2xAJ9pf95IZ1twBr2aBgYhHI+ywD/W3khCU3MojLi8OAvwlIfvBZFaNEqbFleHEpzks5SVsl&#10;UgOVSOyrRmx7FUKvVGD26XI4HyrG1N0FcN5SCM+fi+D7MwnfXyoQ+qsNkb/aEf1TPcJ/rEfoWhLa&#10;3zoQvoaff+NA8Go7/FfZMHs52/cveZ3LyjBzCYnzpeWYFi6pxOSlxGUVmPxlBaavIK6qwsxvquH6&#10;XQ2cf5DnDUn0jbWYu9WGudtrMHcP+/GDtYg+yfahQMCvUV5styG1pwbgc6OvCqlhtqXxMrYfYprk&#10;V95UJPxxJ/uwS3FaRHQKWX4kxHL/J6GRq7+8l4zRRTLQ9B0ZJtlnlIHNxb7iJFlyWcdEqJI6R+dT&#10;XsYlL+VlxrozBi6R8Bn2vUnK1FHK2+FiPlsl2zH7wJYaRB8vReDOIsxem4eJn6/CvtOysONzWdjy&#10;wSy8fAT3B63GjvXF6G6vwmAr+2BzC2VEO9wyutQS6nPVWmrTyL/t8NWwjOqqMU/4HTXw1VfDa6+F&#10;x26Hl23f19iK2aZOOJs3YapxPcYamjFCmTncWomBthLsayvA7s58dB9ahL3vKUHvyRUY/GY1pn7q&#10;gO+3LQjc1YLYszKQsC8OUL5puaC7AjGWYySYi1CQpDG4iuMB2z3HLgV+T7LNGXmvgOocZxSQWst2&#10;Ek72nWmSR/Yly9DawLrjtV9qReieOtZ/MQZ/tAp7P2stxek+eBX6OvIx0lKOiUa2C0eD6cuzLAuv&#10;rQ2TlEMDDRXY21mAfUfmYeiEIrj+tQbBXzYieTvH8WcpK3cTlG1JdxP7gB2xSBUisUIEE6sxH89C&#10;ILoSAY69/vAKzEeWEVnwR4lYFub0mWObvGGiQY5dxqimZWbyXuA7edmejNdLNmKUrXEZZrQUmDoB&#10;KA803qVcJOCTPDaajXjvGkRey0Hw6QLM31+I2b+VwnddNTxXUFadX4upH1Vh5Bsl6PlMLnYfz3bw&#10;wZXY8u5lePGdWXjmXVl4nmPIrq+uxOTPSxDg+JJ4lHLSGIibkBiiTJ6sZftjX/ZzTA3xWflOMgRr&#10;WbNizMnwomWPC16t2huDgzVmL3jdLcggPvt/GfzdYnn2vwEHGlQ0AZSBZZB56zkC+L3wdtf8j5Cc&#10;5W/T0Oc3GWU8aehvloUx+nCfMXobw7cmQuQdw/PkBWnqQPKa7SZC/ShMvS7sy0d0rgQhIuAvILR8&#10;jG0tQNk1b+knsakyxEbYnnspd3dyzH6pC2MPd2HfbW2h7Te2dT99Zctd/7ig6ZwHf9544oMXNK6/&#10;77y28pvOayk8b8kQs7QtbUvb0ra0/c/e7v5JQdkd55QefucFJd+497zC6x++pHzLo1fW+V4modz5&#10;12rsva0Uow9XwvOCDeFdDUhw8EoO2khkSUTH5JZOZV7pJWdJZuc44HFgNEuBSJwi8koxXiskM4rt&#10;4s/mgEwlXUYXKvSCyS5AxV6GEilklgFmNRWfVRxcScw0QyhXYEJB2TJLjCxQgdVxDtqCic9BaKlO&#10;nARaGTcyWTcs7xYLqYwRJgO5tmq/YHDJIXngbzwkYgYkGiQZCV5bSkJmdn6x0cUYXoiFKP4LUGT/&#10;/c+sAHQZ8vemrC0+EhiSf8V40Uyx3LXlfhsmmZGbesJNJXGG5T1Yi9grrIu7bAj8uh6zZ9Rh+gtV&#10;GHtPOcYOpkLaZcNoi2KmOEgc7Cb44HBbDffVGOd+vLMaIxsrMHwUz/9wOWZOKUfgjBokryaBv7UT&#10;eILEYet6kqAuKvxU9meo9LtY3woyK7dwKjiYL6TCLM8Rlpk8SEjQjPt4gG1Abr9BZasi5vh5joTV&#10;S/KgJVJOkqopB0lWE9DD+8kA80wrEnc2Yv6aGkyfVYThr2WbtNe7DsvCno4V2Nu4BgP2AkzY2Abr&#10;HCRSrZirSWeGqW3AqAxJ7WUY3FSM/iPyMfSRQji/TdJ7pQPJ25oQe8yG+KtVSGg5w7SNbbQaCT0f&#10;FTMp/FDZU8ETSVTsH8zJ+4ntwAS6XA2lzE26Rb75/i4HCTife6wTye4uRJ/rhP+WFrgvsmPs62Xo&#10;+0g+eo/MQf+6fIw2l8LTQCXf0YWEjedV2eGuLMN0fTEm2wswuDEb+47i+30kC4OnroHnghISdJbT&#10;gw1IvdrMftaM+FQD4m7WDcs96ZW3WNrQJQPXLJ/Hy/L0sDzliTMuDxjWFxVLvNiO+P1NCN9Yj7mr&#10;ScTOKcPoN1k2J61B73uXo4fEtfegFRhYuxpDbbkYaMrHoKMII/UkbvVVrCLFt2A7cRSjp3E1trdn&#10;4fWNWdhKUrPt4yQ1X+czn7cM7mtzEbyHhP3FSiT3sG2MqowID+ucz5jyFbNtFxFsH4RZv08Zoewm&#10;yuyiQMYxKtGWwZX91vQJ9TEp4ewHMp6kYWIPqL8snGP1ncx+/7kyWv4HUJwJZZAxXgf/PswzsT/K&#10;HT4pjzjJBxlrZ9gPJ9kHJviOE6wvpdodYf8YrGObrkNqjx3J3YrJwTrRMqxdrA8Zqrdy/xr3r7KP&#10;ySNCMTWea0XqWZ7zFPuDvFEeJ57g755kXT7NumTfwLP8nQi9znue+xe4f5nHtvAar3O/nXuR5m7u&#10;9/L7ffy+j9cYtANDbPOqEz2rnlkZ0JTtyyXDs2Sf2nkGWnbJtq7ykccdy0rLNU1sF8l0IhOkXMYC&#10;s8xCMkugjF0wWBojAqG/2Z/kvSe5bhlulPlIhnDJYS0ryEbCxbYwxftOsY2M8dmG+ax9bEt7uH+t&#10;DKknyxC5pxjeP+Vi6rJsjJyxGn2nrkLvZ3PQ85E87Ht3PnoOLUTv2mL0NhP2Er52GSbrKjGjVPVs&#10;y0625ZlG7puq4GzhvqUK0y0k8K02ijjKSspIGamH2uzob3OY4N/d7SXoXpuLfQetRO/h7DNHL8fA&#10;h1Zj5DOURf9Szj5Vw75Vj8iN7KsPtiH1CutCwZeHCQUlVvac2QKOV1aMlCDHqgAJfCjIMUzjAKFx&#10;wLRdllGK5aE2ljLxcgoQIxQYPOlkWcjA2qeU9s2Y/0ctJn5biP7TV2DXZ9gfj83CzoP5fF25GO5k&#10;/22vhaulEe6GZsza20wcofHGOpMxq/+gYgy+uxBjJ5fC/Z0aBC5zIP63FiSV+UeB8Ef5Hq4mtgM7&#10;67qS43gRYibDDNtEmPUU5JgUzOb7yIi0EoEQ3ym9/EjvpXhOCkyuMd2MqYr54iKcVrtLuThGOEmI&#10;nXmIO1n/MjZl2p/GXcWKcap/EcoCpXagmEPb1eY7kXq8E/G72xH+awvHCwdmLqrC6E8o979bgO5T&#10;c7HzlNV4/QvLsJXyqe+s1fD8njJVSzifZ//cwX45YEdiTHFlqji+lpsxKxWmPhBhn9dyZo7NEeoR&#10;kfQYbyZXZHQhFAQ/490ho8J+/HcMLzJI6pr/dWPG/wjezqjyz+DtrvXPQJ5AGew3klswBhjjXWoZ&#10;tQSzRMnLY27+3iMDjM7lnmVveefICEZ5IrlEORIxRheOh3621QD1GMqXeY4nQY0pYbbBaCHP53nO&#10;NQgMZyM4UIr4UBPbwUbEug/F3KubMfroemy/qT365FVNo/dd2Pza/Rc13Xf/zxuvve/nzT995LIN&#10;n37iss2bH7hkfUlaXV7alralbWlb2pa2/95298UFZU9d03D4879p+MbT1zRc/9RvGra88JtG77br&#10;m9B3WwMmH7Rj9rkGRLdR4ZMyP0QyMKZAmgr8KRJLhZ5KYWqGCoy8H2Y5yCngopRzZQaQp4q8XUL6&#10;vJqgIp8xvChDApWzTKwVo4RT6bc8VWQwERGzoICMhgiRALw1VgQHa94nweMZY4YBSbS1dIS/I3RN&#10;4/b+FlBJzBAO/p0gcTCzuGkkPbyG4n54qXDJG4VKgFES/DK8UEGQF455DsuTxUphbRmEzIx+GhnD&#10;kd4hQaVABNB6Juu5jMu+lE+tj3fzHBI9uerHXJolzONnKq0ybo1XIdFdg/CT1Zi/oRKu8yow9uUi&#10;DH2wAKOHktB3kFA020mcHVaQ1Po66uvV6G2tQF9bKQY6ytC/vhh9JCrD7y/C1BfK4PlRJUJXOZD6&#10;O8nb41oStJ4Enp8nGqkM2/lcJJfzJG1+KtBUqrVMJ2VmADULpRkrvrfWapNsKZWsid1ApVsz5Ukq&#10;RoJZs01SYZafUPmOz1QgqYxMgyQUu9iuXmxF4h+NCFxfB9f5FRj4ag52vpekYvMy7OxYiZ7mAoyZ&#10;5QH1mLe1IVBnZYdRXJJJex1GlVK2vRhDG/MxcnQepj5TiLmzKhG51ob4PTVIvcB7SYGfZPv12tgG&#10;2WZl+CPJhHFp1jux7gN8P7ZNyCNLhHGW72XWoIsksI17qcR7SY5nSFSGO5Hc2oXoAx0IXNsM71n1&#10;GP9SBUY/UobBw/ks7WWYaahHuHEdYvYN8Ne0wlNTj2mSwYmmcn5PsrhpNbqPWY6+k9Zg6nslCP2y&#10;Fom/NSL1tIgQ+9w47+Um+fBp6QfbjGYA+VxR9pMY+03KxzrxyRAmI5eMHnxPBbLWUjSV6xYSKZL4&#10;2N0s2z/WwXtRBaZ+WITBL69BzyeXo1uBK49gGR9E8rY+C93rV6B3fQ76N+Rxvwa71y/DNn732uFZ&#10;2PKeLGz9RBa2n5KF3d/LQv9FWZj8w0p478lD6IVSJEWUZYh1pg0vysiiZYXKQkHAR5IjGcFnNsv8&#10;1C7mMjJA2N8PM1B/FKyld5ZceDvoO9OfFhlYMv1LdWxdW3vrWkkZXmS0yWCxUWcRFht+dE3FgzLG&#10;Wz6/AsrKGAYTgFeBUMuMh0NSBkZXrYUZGRrV7uqtJSOKEzPMOh1qMLF8Un0kg712Y7BBD/d7WXfC&#10;Pp63j8cEfacsXfvYjnssJPvYDvu5H6hBYrAKqRHVO+81wXtrGYW80qZLKJv5fCTwJgWwh2VAgGWh&#10;9m3NKstoIlgzzFYKWclSlqe8W0xsF4L9XhDhsYKWswwpb0UiDbHyZWDFxQLlgWV4UbmzrBTY2keC&#10;5JNHHJ9rjgSc7cBaiiJjDMtyjoTcKwMnSbo8zKbZfrR0rY9lu6scyZdLEXusFJE7y+H/Uwl8V5bA&#10;eU4hJr+Tj6HPZaP/owoIvhr7jshG38Fs3+tWoq9zJXo7V6Gvi9+vyzMG0d51hfyuGHvXl6B7Qxn2&#10;bCrDLmLHQWWUN4V47ZA8vHbEKmw/diX2fHQZ9n06C0NfZVs/LQuec1fDf2U+QtfzWe5iuT/BenmF&#10;9baL6OfncdU95aVZTsvyorxXUOlgMMtAS3PCZvxie+J3ghVwWO1XMsbyzDTxkWYLCAUqZl9SVq0B&#10;yq43mhB6xAbXDaUYOScXvV9die4PL8feI/m+G/IptkuMN6OyP00ro5a9Cc4GpeCuxUhnGQb4foPH&#10;FmH8JBlequC/1IborQ7En6LM2UF5oTF+ip8p9+OuCo4/rDOPtUR3Ie6G5CYJbjLAeguyPXBcl3Eu&#10;M+Ehz1C42MZmOJ5N8zcyokyxHidY9xN8nwlec6oICbbN+Azfc4bv7eT1ODak1FY51pllQO5StgX+&#10;RmPFJN9/lDKtr9UYGVOvtSP5QhsSj7Uicm8Dgn/juHCDDe5rKzB9TSGmf58P902FCDxQhsRLlUjt&#10;Zv8YodyfonydqaI8LzNlK48uZVpCkM9NKLZcSrHmCKt+NGZzzDeGl/0GAhkOoL0MJ8aQYHl2/dfw&#10;v9foIhxoUPln8XbX+qeQNrL8e9DyJJMxMl2uxrA1u38ZqJEpLGPjbcPzzfeUT2Zijv0lyjEkQrkS&#10;8ZUhOleKIPXPoPocEeTvlDlJE3Uy1pjJoVnKFI3/Mw2IjzYh2MNx+/VGuJ5swtDdTdj650Y8fnlj&#10;4qGL1/kfv+TgiUcv2fzSY5dsvvbRSw/+2kMXH3LoLT9ZMsAsbUvb0ra0LW3/xe22KwpLn7rWdvgz&#10;1zV845nrG65/+vqGLc/8sdG7/fomDN/RCvejnQi81Ino9nbEu5uR6G9CariFxIFEcLoVqWn+PUOi&#10;7uQA5qKimfZ2MeTQKOgroTSBWh4U0QwSoWwYMQ5+USrtMsykZHwgMTLKufYiNhmlf1YDrAUzIKc/&#10;m0ComiXUciMDDsJUahXHQcflEqwZKs2gWAFSlxEZQkUYcibCZcFkPuJ95VljBnMZa3hvs56bSqRZ&#10;9uNdZs3AUBkwSgK/s7IDCJn78pgUtxDfScYlKm2ZNNa6/n6IDJK4mbXKVFhFLhUDQ7POVGytGXUq&#10;s+YYlVDFpPGQrCp1oodkdkbKI0nYjjqE76uE84oijPxLLvZ9dBV63pGNsbWlcDbVmLgGLlsTZuwt&#10;JvvHQLMNva3l2NdejH1rC7B3Uy563pWD4U8WwvmdSvh+wev9jfX71AZg+0Yq3+uQnGpB2FmDEEll&#10;hMQppuwDrEMEqTCG+d4kETI8RVkuYQVHdvGziwo4CV7UmYfwNBWgaQXM0+w5iRrLXhmkZKCJeFYi&#10;pHM1CzrN9jOc9gx4oQWJf7QgcK0DM2dVYvDzRehTbIzDizCwoRSjbVWYaXDAW9+KeftazNevh7eu&#10;C5PKxOOoxmhLOUbXlmD0HQUY/3gBZv6lELMXVyBwYyViT9SSWPA+I2y7JBXGSDFXSMjoJUWObZR1&#10;awItyoDH9iEioaVsVqppvoeIobx45lkPPpJn9oPkvhbEX2hF+LYWzF7uwOQPqjD6BT77MeUke+UY&#10;b6jHXMM6BOoOwlz1eviqO+G2tZpMNloSMGCyr6xB7zHZGDo5DzOnlWD+ilqE77SCnqKfZHpSRIRE&#10;hsRYSqpcrqNq22zjyoJlMnPJkCkPpHm1FxI1thUZSEWkUnvZZ99oJblqQezeZoT+6oD7ikqMnV2I&#10;/m+TsH1pJXaRXO48IQvdx69A7wlrMHBSLvo/lYO+z/D7U0hev7kCAz9YhfHz8jD9ywK4/lQA7x0F&#10;8D9CIvwyScweEqRhEiUS5pSXpFpLC0SovWzrMqqqrYvw82/LAGAZAtTezRKLt0AeJosgYwnbjlm+&#10;QiQ8fHcFwNXyMAXsFNk35UPCT5i9MSZQcSdSppwEfWbfFWRE1VI/Y0zlXkgvJbCMCmsMLCOO+qzA&#10;d1J/4LtF2UcjfP4w6ybMfcRNEkDEXYV8NpaHgtOKODrLjHHaGEMUHHmSbV4BbEXSx/i3li9xnxwX&#10;KtMgqec5yUnKVmG6HIkpxf1gWU+VmvgFCe71OTbDv50CiaSyCimwrYy1JL9Jee0ZUD4JiqUgYkyC&#10;LC+vTHpalZk8jMzyLBkBZHDhe0eNRxLfVwgoQxXlO2Wb8dQwstkqs5QvDX42hMmUO+WFDNkybrOs&#10;EmwXKS/HCRklvGnjG8stTnmXmONnBfHVXka4NMnHLH8jEs73TA6Vsy2zDLex/71Ug/jjtYjeTRn1&#10;l2r4f1OFuUur4T27Gu7vV8Hzr+XwfK0Q7lPyMfM5yoLPkYx/tpSowuRnqjD2afbTz1BmfK4Ww1+w&#10;YehLdRj+ih0DX6tG37fK0H9aEUZ/WoKpi4owc2UOvH/Mhv8WlsV9lNFPFQGvsk/ulEcGn2mIzyaD&#10;grOI7VKGJGV9kgF+GSKUlQZRykjtjefjCspOlXd63CE0HhkDvAxVkv2zLAcDqy0ZOSkj9fZGJJ62&#10;I/A3vucvyjH23WIMnFyA/mML0beZcrKzzCy9HHfUYaquAc7aZszUNmCivgYjLaWUo/noPWI1+j66&#10;EiNfycH02QWY/WMZQg+yPF+TvGlku5Rsc7B9VSM2yfY1LSMJ60Lpol3sr5JF6pOSOxzjMvFOZKg0&#10;bUpGNzfHdCfb2Qzb3iTHs0nW4xTbpoI2z7Cdc59wlSHBulU2rISHsnWW8BVStikmTL5JWz7Pvj3v&#10;WQW/+hnbTszN33FcSkxS9xiVsYvPqkDjO1g2W+uRerWW8rgCkec5br1ShNgOyqI+th8tq2M/jLEs&#10;I2yHIZax4oGYzFymPcsARl1B/T5teMkYX0wgZOkVRl4IltFAXhiZNPT/PVCfoMz5P4lM//1n8XbX&#10;+A/xtu/9ZizoVUSmTI2xhfczMJ+tc4zcNrJKE3jsaxzDoz6lui82GbgifradIOWxDC88P8jfh6k3&#10;ytM4GeGYwzFSBs3gVB78Y4UITlQgqpg/g13UQTYivGUTJh/egJ5b1mP7HzbilV8dgicuPcj95GWb&#10;Xn760g1/eOqXnV975pdrD3390qaitDq9tC1tS9vStrQtbW/dLju9rODJX1Y7Hr605gNP/M7xvSd+&#10;6/jLE79veO2ZPzl8r93ahL6HWjDzTBP8r5FI7usgiSJZm6CSN1mH2FQNohNUzLhPKhWj04a4s5qK&#10;PEnDnLwhqBjKZdfPQc1PpZOKSsbgomwBQnReKQFXU+FcPFvKAZYDquWKKiVEg6s1wJs4AGmYAJmB&#10;/TCGlgzMOSJOHFiNF4YFKYEmRafIaUYxJKRcibDKlTjK8yL8jaA0mSa2BK9pzXDJpZW/5XNZaZ75&#10;mQRFexlhjKJgrstjZi8FVOD7EYotY9z1vYsgAwSRotKa9KRBJfbtkHBlU9mlEq4lAW4p3iQco0RP&#10;LZXLOoTuqsb0zwvR+3llMFqGfSTv4+3lcDvq4VVARQVKtXfB09iOqbZGDLdXo7+rBHu7ctGt2CLv&#10;zcHoF4vg/WkNgtc1I/4oFY9tm4GBg6gsr6ci3IigtwyBuXwqLlRwzMwmldEwFdEI3ze8zMTgUNkb&#10;AxeVYxNMU4SKynTMSSWISndUpE9Ld0IkUlpLL4MUCV6UpFjZL0TUMVlrKfzbW4Hn1gJ3r0Pk123w&#10;/NCOmc/aMPE+kqTDyjHSVYHhpkpM1tfD5WgjujBlb8OozY6h+loMNWuZFc85tAzDHyzC0Cl5GD+z&#10;GJ5rKxB+kO32jWYr9sJMA5+TpFZE0HhYWUYXBYcM8H2CVO4UJFKzZSEqbCETi4TtOkiyHcxn+y5g&#10;OyaplveLvBh2NSP2aDP8N9gxdUElhr5Rhu73FmFHZyG67ZUYrW2Bp/YgzNkPg6/uUMzaD4Knfj1m&#10;6tswwudW1pvu9dnoPmol+k9eY9KBz1/H/vYkiYUyzcjlfoblx7IEyYiWvEU9fGYP2yKhINA6Fjce&#10;IpqdJgF38/2UEcnJ55tq4jVagH3tLONOs8Ql9nAT5m+zYea6Coz+muTtklwMnp+D4Z8VYPzCMsxc&#10;WgHP1XXw/q4Oc3+uh//vDYjc14jkYy1IPcdrvdGA1G4b640kmO0yOUPiyXtrmYH6uOXZJVh9znit&#10;idjLGEIyleLzm4xRyuTCPmFgDAIyluz3wtD5Jk6I3jMDN/ujh7LCBGa0gMzeGGD2Q0aWTFyGA7E/&#10;pgHPkYxR3+ffgvq18YIycoNlLtlFoimvrijLOezLQcSXyzairCgF7CNs74ECyo8i/p6YY3n4Soly&#10;1ouWnJCge8pZL/KK4WdXBvxbMXGchDwM+F3co2VlPFcxkvh74501X0aZQ4JPkmEwx3qW55BAcm7K&#10;3isjBsufZWnJGpF5gc8vkmyOyYDFPsnjGeN2BjHKO2N8FPj+lsFccnERjCxfZYzKUdZnjOVrYmH4&#10;WGbcG/mtz+w/pv5kGDOegyxLN+uXss2KB2PtU4KHcmGWpMh4vVgGO+OFKPmozyThCS31m2E/kOFq&#10;lH3CLOtqYN9rZL9mu3yhCamnOGY93I7UvW1I3c6+fhP7/A3VSPyRRP/37E+/tSH6q1oEr6pF4Ari&#10;SrbrXzUgcE2T8VgLXNeKwJ+aMHeTA/O31yP8gAORJ+yIPsffbqlAfDv7/N5ipAaKgTHKrSkSemNs&#10;YX8j8TNxcEgKVX7WpIMMLVmIKrZXhGXEvTw0jXcm+4TGE3mwGW8qtXe+rzE6yjvJjAHsR9zHp/P4&#10;3mUw2cx21SP1gg2Re2rh/10tZn7C/ntKMfo/UIh9mwvQ21GCgeZyDNtrMFHrgLO6Ba7qJszY6jHR&#10;WIXBDhneV2LP0VnoPWEZhr69GlMX52H+5nIknqSs2MG+PUgZqbhRE7zXVBXiE0Uc/3OpC7D9TLMe&#10;Z/j8Lo6t8gJlfWscSC6CxnHLC4p9UHVv2hvbK/uBWa7qpczw1LB+q9g2JIfV1tlHlGVonmPHPEk0&#10;CfU826uP7WuOY+48x+pgQGmftdxJBnCWufqXk/1nitedIMbZPkZYPyPsE6Osl3H2iUmOXW6erzg7&#10;bFt+9l0f26SPciTI9hnmM0ZYB9aSQr7TrPoC26wmGWR84d6M72bcly6g9i09hfLmfxiW/HmLseJ/&#10;I/5Zo8o/e96BsGSsBWtZ1T+L/dcwOiLL3DLmsr+wriyvRckM1vFcEWVQIeVRkZHJmiSJSs8IcR/O&#10;RiS00nid+SmXArxOmH1Ny5SUsS0lDzzqsfFxO1LDlBsDG5DqORypHUfD/8wRmLj3IHTfsBavXrMO&#10;z16+1vvML9a+8uwvO//w1BVtX3vhyvZDHvhJ/ZIHzNK2tC1tS9vStn/7wxklRTecXr75oUtrv/TI&#10;5bW/evgK2xMPXlbb9+zvbf5dt9sw/LAd7peaEdndhmhfAxKj9UhM20icK0jsSogCREn+I9MknFP5&#10;iBHRmTyEnSTVVJgTykwUpKITLqRSSWLKAU/eLkZpp6JuXJBFxEhw43LzN7PIVGpEaqR8LBpghYWZ&#10;5zQWG1wWwME/s9ZaMFlIeK2MgcUYWag8ZbAQtZ8w2Tl4blgDMBVjK/gvFeTQMgMT/FYBIElC4ryP&#10;teaYigMVahOHJY2Md84CpAgYSMlMEwkZFtKR+g9E0s1zM9CMvZmNJvi3UbidJE8yvDgLSLpJtMaK&#10;Eeulcr+zHLHnquG/RR4L+dh1wnK8fkgWdndkY6S1EjON9XAqJWplC7zV7fDYW+FqasBEC5XuliJ0&#10;t67EjnVZ2HPsSox8sQCz59sQvrkZiWdJyPdsAIa7qFg3I+YhQdHMoNZHy5U8QGIfJIEOsixMVqn0&#10;EiuVkbyCSKA1s27SyhpoKQbbh2Zx54kA3zkk4w3fi+1CBhtDOhS4VkFLR0gq9pFIvd4OPN6F5I2d&#10;CF/cAt+3HZj6RCWGjyhE39p89DYXYdBRhYmGBkw7WjFub8KgrQ59tir011eSWFRh4OAK7D0mHzs/&#10;vhL7vpuNqasrELy3HknF1xjoAqabqbzV8PlEWlnGMgqY9rrMuCfL+BJiu1I7DgVWIBxaxbZhBcUM&#10;sv0E2KZChoSTTMxUmJno1Csss3ub4P5NNYZPL8OeE4vxxuGFeKOlFHvrGzAmQ0vjIZhpOBhT9Zsw&#10;aV/HfSdGHQ70NpRgV+sabN2YhZ3vy8LwN3Pg4TPHHrCZoLXoZfmMkuzJ84VtIeUuNs8uQ5cJ/iuj&#10;l/oX21zcS6LBPqvgtgkviYmC8WqW2FVjueuPaIkLSZW8YLa1IPJKE+afqcfsw9WYfYDt6n4bgg/V&#10;I/J4E2LPtyP2Shvi29qQ2N2C5L4moK8R6LfzOiS+WtbirOR92DbnSTpNwFwrjpGC5JqleOk+JGIu&#10;zzEZTDJQQGMRHZFOaxkQiY72mT5mjDWWAXVhz/ONQdWQJbZDwlp+ZRmfLM8B9U9+lnGB15TcORDy&#10;5ojPyTtPMakOgNq83mc+L40CtgX2hbkSBOfKiHK2gao0auDPwFeD+TkbUYd5X71BYLYBfq/DgseB&#10;APdBTwNCPG7gazQI+5rZ3ywEZhvN7wI+O/fsh7M15j6B2WoLJKwBbwVCJAxhdzUiXu5Zz2FPGVFC&#10;YiEvtVI+dxnfw0LUX86/KdPnqyj/KhGeY5/gOUGS3cBsMVFoEJzN431z+Y55RC5CLA+VRQZRlQ8J&#10;bNTHchF4jsrMxG0xs9CUfSxfY2CWd01a1iVcKxEnWU+61edJyJ2sYxL4pAnEy/NEzuVRJO8iGRFV&#10;r262EQO2Axfli5MyVV5yinniVJDvWqTYppNaWqdZay3jGnBQjsgYyr+3VQGvVbBvliH1Esn98yRZ&#10;T5OwP8l+8UQJUY74U1WUfbVIvsA2/TL7xqsOpLaShO3idXrZ3pU5bLyR96lDcpr3VLYhN3/v5u8V&#10;f0Wxlny8xzz7KNuIyb7CMjDGlYwhj/uMYS8zMSBY5Jvjirw/NRkhWemlPJKxhWUSZjmFWU7hGcrN&#10;6RK+I99nL5/jNTuij0lu2+G5pAJj3y5C/wn52HtkLro3FGBfazGGGqoxQbnjsrXBa+c40NhMsWfD&#10;SHspetdlo3vzMuw7dhn6P7USo5SR7kvZbm6qQ+oxyshXKSN3ct/L9x6yITFCGTIhbxWO9ZTxWvpn&#10;lmBKDvopKzV+pj17rKyDfNcQ6y/I92Q5QEt5AiqbMpJovgPHlpSTZc7ytJD2gCFi8kpxse2yjMMk&#10;xqEAdY1ANiH5K3mcBstNMjjCNhPVcjW2RUv+8W+WnYLSh9iOgpQBQf0+nItAaDVm+bxeyqI5IihD&#10;o2SWDIjyxHRRB3BJTqleLB3F0lM0xstIZskf42Vo6u5/FDJIvFn/+T+JxcaV/wre7loZHKjPvd37&#10;mmuwPqwU/+lj1M+Mh5GMXDK6CJTxFmSQl3yXLJfMyDMyKa6JP/YjE4+K7c60Teoo0usSMeqhEY7x&#10;YcuAHOZ1wpRFmvxJUO6ZbIezNsDF8W1Cy4jXsf1vohzYjNDLGzDzcBd6b23Hlms78eyV7Z5nr2p9&#10;+bmr26599uqWr917VtMhD1yyZIBZ2pa2pW1p+//LTenwrj+9rOCmH5Z23fjDquP+8qOyb954Rvm1&#10;91xQ9NJDV9TNPHdNPfpvb4Dn0XqEnqtD/HUqcsr4MkClkwompu1Ucqup/GgNNJUtsw6f5F8u4u4i&#10;KsqFVI6omFNp9nPgClApCQeolAdzuV9D0rqcJCSLCruUGirbVHreZHghIVqs1Cx21V2slJolQwYk&#10;Z0SMpFgwx4zBZb9hRVhsdHlbw4txG15tDEHGE0eEWoocB+VM9iFLcSSZU6yW9H008w0qxibgKhVq&#10;szQlM5ssYwyVv4zBxcSHERE2SyVEitOQW/YC9L2IBp9pAXzGBfD5ZYRx8loySigw4Uwx4iOFCHWT&#10;AL5BpZRkwX9zNcbPKcDuE5Zj26HLsa+rAOOdtZhuasB0bSNmKprhqWzFrLwtHA2YaqzGcGMRuhtW&#10;YkdHFrqPWYnhLxVj7iIHYreRhL/QCnR3AoPNSEzWmjXwUX8h4iEqswqMrADJLBcDlRHLypBrKkua&#10;CYwb45GIlmZs0+/POk9KQef3YS/LmXu5/2rNteUtIyWW5yqmwzjJSz/JkuIMPN8B3NOJ2K9b4P9R&#10;PaY+VYKho3Owb/0q7GvOJrcqxbjDDmdTK6bqWzBis6PfVoN+RzUGWqvQs74U2w5bg5eOzcK2Ly3D&#10;8MVF8N1Rh5gCkvatZRtvJfEnYVObJmEE24WWiik+j1LdBqj4ZYyHCiIZi7DtRjVzxvbO79S+A2wb&#10;Cg5rloFpSc9OPveTrZj/iw2j55ej+2ul2PGhUmw9pAw722zoa27HcNsmjLRsYj2sx6ijC+MN7Rht&#10;bkBfWxl2dazGGxuysP3dWej98nKMXZgLz60k+s+yHraXIN6r2Vwqh+MkLiKALn7WvZWNS55GxohA&#10;wiZFlATExM4QGTGERDO+JIokiQl5WThr2KbY5yfZ58dakBhoRrKXz7+PUHBWobcFGGpDcqQZsQkH&#10;otMsv5kaohJxLXshSVImnLiMs7xfiH0uyLIzmcdUt9wvKM7yEJPRJW14MYY6kpu4Zi7ZF6wMZyLt&#10;JNZmL7CPycuEskLeMibAawaUG8aDjudEWQcRAxIuUwb5C4hSGddMaIzvHvOR0KURnSsnKkjayhGZ&#10;5Z6I+qr4dzXJnlCDgK8W81TE57y1mPXWwedtwNxsC9HJ4+sw79vA/Sb4fJu5P4THD7H2nsMw73kH&#10;/J4jEPC8881wCUch6LYQ4rGQ50gSxCNJEN8Fv+8YEsJjeM13EkcSh8M7dxh887y2/xAEAocgGDyU&#10;cvZQttNDWOYH8zk3I+jdhMDsBn5OY24dAv61BsEAPwfW8/fCBszNr+d11/N5CfdazLvWYs7ZxX0n&#10;/K4OyvQWPmsTn7/BGIiCHjv7bR1hQ8RLzFabcouyLVkoZ5mSNLMMEyzbpLeUsAyDKYM8gu3RrWWI&#10;lCPy2HLJqMy6zcDJY5R5xkNQBjPJbbUZwmREYZsBxxqTNcmdz78pL3iflJf34z0Tc2zXhGavzZJX&#10;9QsX2/s0xy8CUyT9MlqOE/JUkRFT6auHuB/gfqCMcq+S/Yv9Qku/xvl5insFAmfdJ3xK6V7Dd680&#10;76r3jinANZGSJ9NcFaGli+WEZArHS7VlyRXKO2u82j9mKUirjpu4FZQxmckJaxmqvH3UZ7NJDlcb&#10;40KI44nKFk4Sw1H22Z4WpLa0IPlQEwJ/rLXifH2tBP0fKsC+w/Oxd20B+lrKMNLA8aCuEW5HG9xN&#10;LRR7dRhpL0N/ez66O1agexPHjeOWo/+kVZj4biHmL61B9IYGJP/B/q/Azq81URbUIzlQheQYy1kx&#10;WbySJQXs4/mUjTJo8PlMtiOO+xwT/BxHAwJlQDBAGSodwM93mpfHC9uFk2VHWR8ZqkSkvxLhngqE&#10;+9gP+9mmWA/RYfbRsUrWHfujpxwheTHwXhHqFvJaMKnIjXxeRlmw2ugdURP8l+dwrIqEs/mZxzle&#10;BTnGz3Ecn+dnf2Q1fCTdXo5fs7zGPJ9PJDwp2c7rxDkOR9183rThxYztaQPw2xte9L1gGVAyRoT/&#10;Kv4zw8X/bCws3/kvYrGh5UC83X0y+M8MLwvXyBheCHPcGF7SZb1gcEmDOpJleJG8sHRLGYA1Fpis&#10;daxfeS+HeB2N1Up3bnS7GMccttWYJlJ47TDlSoR1LqOb8cb0a8KMbZxjpCYfTSaxYY6DfV1I7upC&#10;ZMt6eJ46CIN3HYSt163HM1c1u56+sumVp69svvb2s9pOveuslnfc8oO28ttvP3nF7SdnrUir5Evb&#10;0ra0LW1L2/8Xt6fPc2T/9TRH540/qDv+ph/Vn3PTj6pu/vPppc/e+pPSvXedX+B96TpbavzhFvie&#10;b0DoNZLOnfIwqKbSSQVzRPEEqqn8VnMQIrGicpmcL+MASMVVM3j+PLNUJOXPpgK6CmE3CTQVFCFA&#10;JSXgp2ITWEVli6ACGdTMKH+jdH5xsyzDIoZa1pEimVIWDKPMvMlYst/gouC5+zMASXGzzoFRdCwi&#10;ZsBB2Cy1kFLuSYMKkxXjwSJ9chHWGmFrjTYHX0Ku8WbWnNfUsggraKSWwfA9TZwM7mUQMIYUPS8/&#10;sxyMW6uX7+XONS7gxsAyK0PKKhICPofIpAwNfD/NoplAg4SUBONOrhl97aXMaSaNCjcI442TVtDj&#10;syT0vE7MLMPI5jvJ44UK61ARonuoFLxGpeCpWgRurMHETwux58QV2PaO5di7Lg+jnVVwtjXA1SDX&#10;8kZM2xrgbGzCVLsDI5016O8sw95O/kYxXt6Xj4kvVyB4UTNSf+8CXlpHhX49iUc7leN6litJhI+E&#10;xU+wTJLGxVsKLQmvsj9QuVYWJ83mmnrLeP2orEgcQIUZfrYfkt8Qy3Ge5eN1Z5H0yaOEdcDfpqgA&#10;Icj3m1UMjGqTslrpq/EKn+O+DUj8nsTxrFa4vlCLoWOL0LMpD3vb8jHQWIZxefY0tfP92jHZ0Gw8&#10;R0YcNgw2VqGnvRhbN67E80dl4bXPZKHv3Bx4b2W7fpFKVO9akqp2JJ11BEmSiJyJMUHljcp9mERB&#10;M6FadiTl3kqPSgWP72+Wj3lYt1rmIyV8jnUvoqWMT32KyULCencdpn9VhcEzqrDzi8V46QPZeOGI&#10;fLy8oRSvs362d9RhZ3stdndUYs+6UnRvLkD3YdnYdeRyvH4Mn/djWdj59Sz0X7ASo9evxtR9fPYX&#10;ixDYWYbwvirEFfNFM/uTtSwzGT4KTbwRzfSa2Bgsb5PGlVAKZwXglTFGnxXAVEFOkyKGc4Vs0ySo&#10;yjblIeF08x1cdkKxm0i2SDoVADlKohR2FiLsyud7W+vjFRTXxN8w98tjv+G1VT4hKsEkM4nQCiQ1&#10;y0hiqbTBCbZnGRQVW8R4gbHvxEjIw4rjwOfwz/P92FZCwSKWv4XgfCGC/C7I74JzxTyvlO2mgudW&#10;8NxqKtM2nldP8kd55m8kmnmsDYFgG+uvg+d08HddJK7reJ91CM2uNwaKkHczgp5DEPAcBr/3SOKd&#10;xNGYn3035maPhc/7bvg8x2CW8LoJ19HwuN4Nr/NYzLrfS3wIPvdHMe89nr87GQHfp3iPzxFfZJs5&#10;BUHfV3jfr5Ewfp2K/6nEN0kY+ZkIEMHgN0hM0+Bnf+hUfuZ5gW+wvX3TIDT/NXON4NxXeH1ec174&#10;It/xc3y3z/Lcz/LdP2cQCn6O1yF4zB/4NPefIk4kPsnyOMHC/Cd5nRPgn/0kn/sEzHk+yXc4wWDO&#10;/QnuP27eac79YfbTD2De817iWPhZBn5jNDqScv5Ilt87WJaHI+I9FCH3wcTmNA4igSE8GwiWt6eT&#10;aEVktoXnN3G8YB2564gagnXnrkLIU8m6IPGW546XBNsrL51iyk2SesrfRMaLhm0MHhn8i5Awaa5J&#10;/OVppiVWmXbOcxWDSkGAZZjLxGnSzLfiUiXkbWdiVLHtUcanNKaxP6QU3FnX8cp7TB56vBb7kzIJ&#10;xWVA8lHWytDCZ4wR2kdnK9PQZxmdLMOTWRJmMnixX5n+YckVjQ8pr8YQyQoZ8CXrNVFgyU55cKYE&#10;/q1lbcbgGKCcCVqZkMKhlYS88WScLGY/rUZKWbT21SP1cgMi99bC97sKzJxdjOEv5WHgAznoPyQP&#10;fe2FGKKcHK2rxqTNDqdS8Nvb4KlvxlhDFfobirG3RUscC7Hv8CIMf6gMrlNqEfqhA+HzKRt/T9J5&#10;dxvwdDvwGve7mynjKHfGKCdmeG+vnc9v41hQg2CkAvOhEsyx386x/vyKn+LKM56x8SnW1USpSV+u&#10;DEXJXZRZr5Qh8kwpIo+WIvZQGaIPliH5COXQU3VIPW1H6jne59VGYBfvNUDZNMR3HiqjzCtHcpr1&#10;4ipBknUUY1sIe3LYdlZTNkgHWYY5jismxTUxxzFKKa9D/ByJUZ6HqbekCbmyLiaCJPUB1okmZThe&#10;ywMvSZ0m4ZWRZT8WG1qsJceakLH0FQMZDkz9vT3ezpDxHyEzEfX2SBvt+Az/LvT928B42Oj6b/OM&#10;Oi79IxNAWPdY2POa+5daC/p7P9421bQxKvJ7XXvRcfOOGSNL+n2td7auZdLMSw/i2BsjjGcsn8HE&#10;3JOOYfQ79gXpkhzXlJBAMfHibAdRbzaCMlZyXI4GLINcKJRNWbgK8/MrMMdrz/PaQf8KxKl7JDle&#10;JVn3ikkYYd8Msh0Fqe9F5bHM8U0xqWQojI9TFxpnmx9sRnx3G/wvt2Dq0XoM3GHDtuvq8NyvHZ6n&#10;rmh4/Y4zOu6468zWK+46q+2Me85q//KdP2l9720/6Wp56Fcta9Jq+tK2tC1tS9vS9v/6dtv363L+&#10;9uPSzpt+bDvptrOqL7vxh3WP//WHdaO3nF4Xv/tntcnHLi/H638uw8gDVHhfJbHaS4XKkDcqOmMV&#10;SE2UGTfi2FQRIk4pMyT5ivZPBdIyusggwcGJA55io2SCqUYIeTIo8KifA3RA7psc5CIhy/slFiTJ&#10;CyhjABVRpe2VwkviKnIuLw+j1HBANSkbNejyGhl3bBF6eR/Iw0BLPIznjJRoPoOwkO1IZM7DgZik&#10;3sDEjeCArxmrhdkp/m2UDg7cUq70W95fLqYxLcvQ4KrsCe5Ko9TCyXKZqkBilCRgkGRziAr5CDHO&#10;8pC79ZQ1k6pAlgr6aDxS3Hy3dKwCLa8xa/3l8jzLZ+czCBGVHZ9Dg7wJvktlIEEoIHAGVlBglgGV&#10;jIXsECSnyvCR4vPE91Hp3F6NxLN1mL+xEsNn5mDXCcuw9fAs7O5ag77WYow3V2NGy3DsDSa44kRj&#10;Pcba6zDcWYPBtRUm5apiAfS9pxDjny/D3E/tiP6pGanHqVzvWMe20Y7UZANizkooSKgV5NIyTCio&#10;pllyJKXVKGoZI5YMRnwH1S3P1YyvjFTyuoiwHAIeKj7uLJLZLPjYfjQLpRkpKT0IkEz4qFxPU9ke&#10;bKGCvx548SDgns1I/nYjIj/pgvvzDRg5thy9m4qwt7WQpKGc5MGBmeZ2Y3yZamjBmAwvjbUYaVEs&#10;m1LsOHgVXj0uCzu+shwjlxRi7o4aJJTuVR4vk22svzokZhRfg8RA9cY60/KT8PwqKuYkOqwDGdAi&#10;JEqGAPJdlFY67mIZODU7qllSzZCxDWhmvJ/Pv7UJsScbMHdLPaZ/YUPPD8vw2hey8eJHVuPZd67E&#10;MwetxHMbVuPlTdl4/bA12HHMGuz54Gr0HL8afZ9eg32nrMDeb2eh56fLMHT1SozeugqTj2TD/UoR&#10;5ndqZrgOsUESk9EGtkUbYnLNd7PPKgaGDC7GOMjPaUOM1cbXmM/KkrWQJUjGQiquyBhDCb1fispm&#10;Sl5umvXzsO2zTUfcK0mWSVrS/V0yQH1QSq9JF0vod8l5yQsSWPZ3y9skDzFeMyYi6yplectLRnFn&#10;qvjMlbwuSd6sHQEfy2u+EXP+Rsyn4Z9vwtxsE3xekkUSeI+3Dd7ZLszOroPPtwG+uYOoSB9KmXME&#10;idQ7EQwdjWDwOOK9CAU/QML6YSrcH+X+Y1S+j6c8OpH7k/n3p42hIuT/IkKBL1sGkeC3+LtvIxj+&#10;Dq/zb8RpxPepnP+A7eB0hHynIzh3OsK+nyA8dyZxDgn9+ewLP2c/uJTvexlSwcuRCl0JhK9CMnIl&#10;4kQyehUSRDJ6NRIxfo5dgWT8SiQS/Jy8GvHElYjx70j8CkQTVyARvxqp2K+Q4vkGMV2Dv4ny2jHh&#10;l8QvgIRwWRq/QCpxefr6VyHOc+M8Jx7nc8UvRjJ2EY/zOSMXIh4WLrIQ/Dn78YWUsxcQ57N8ziMR&#10;PZfvdDb75ZnEGfz+dL7fD4jvsT5P4zt/l3X6r/z8Tcrir7G9fYn9/ovs918gPsfPnyFOZp85ge2E&#10;5T77YX5+P/EehL3Hkhy/yxhuLBxOgnQIAt6D+fkgyocNCLjXkvS087xWyoxmhGcbKUMdbIcyAjuI&#10;esTdNu5reD+lV6/innJ6juPXfAmfs8gY+qN+LXcVslnnaxAJk0gFOTaRbIXYt8OUv8ZbirLM8pri&#10;MbZpyWfBxADjuBI3nljsF2znCqhsGTU5jpl2zvbOzzJAWsGW05A84JgimEDpMs6bpYAyOMrwSJlO&#10;uW7GMd3HTCpQbmrcIyk14yvHKBmQIpSNoTBlUZjPTSidczJUxD4rT7MqswQIO1kuz9gRvsuG+d9W&#10;w/mTMox9sQiD781D78F5FOWFGGgswajSw9c74La3wFMv75dWTDY2YMhhQ19jJfa2lKJvYzmG31WJ&#10;8Y9UYPRTxZj6dhnmL6xD9PpWpO5ai9TD65B6YQPwBmXznkMoRw8FRg/jWHEoYpMHIT69EfHJdUiM&#10;8bxhyti+Tpj05tspc1+izvFUHeL3V8J/SxG81+Zg+nLKtgtWYPKcFZg4m/vzVsF5ST48lxfD96sK&#10;BK+rRfQ2O5IPNSD1ZBOSzzci8VoTUjvkhaPljvx7iM83XIXgWDH80/nwu3LgJykPBjPlxjqNsJyj&#10;lNcRkusgy1cTO6bMVy0YXcwkiIwqMhBTh7CMLRbJP9DwYowAaX3FgmW0WDA4vA0WGxj+I1h6ytvj&#10;zZNUlvHlv4OMsUQeZQfGq9n/ToJlMMnA8thK62rpa2SQeU+Vw1vA7zO/sZYMvc17L9zDgpbnxQTp&#10;GayvhWcyxherbixPJBnMOKbJ64VjmpaXRdhnw/PWEskQdVdNBAp+9nc/+7uf5Rfg74OsVxPfh3Ue&#10;JqxlaZQTZtJMxhfqiLymWS7tZF9XcO+xaqS0VHeoDSm279TudQg+txGT96zD7uvbUy9c3ha575yO&#10;ubvPbJ+5+6zWvfec2frQ3We1XXT3ma2ffPAnjW1/Ps+RnVbbl7albWlb2pa2/9e2P3/JkX332aWd&#10;d55TeuJdZ5dedvOPqp+49eyi0TvOK8KLV1Ri3w31mLibxOXJRoS2UEHbXWcF51OAVgWic5ZSISxL&#10;E61iY93X59SsyJdmzeWlIvdnS0ncv/RHissyRDgwatZIy0bkIRAMULEhKVc8kGiAg6FSTQaofJKI&#10;KeiulhEo3odigWhZillqICNDerDVIL3Y8GIZXTg4yi2UirPcseMcOBWzQQOiBlqtg08oRoBrJUCk&#10;MsYXLWFID9LWLJU1WFvZVeSxQoJIMpgiEcQky2VMLqXNVOZagZ5WJHfWw/9iKZyP58L12BrMP5OD&#10;yEsFSGxnefVUsxxrYFK3ThNKGWuMNuUk8PxegU1FXHmfEO9rlqXMq4yySPJIYENU/rTOWJ4BVKzj&#10;Ie7NMh4ZXkRsNeNDZVGGJb6jAksa1/npciq0VXw+Eu+XHQjcUoWRs3Ow5+Tl2HbUMuxavxq9VLRH&#10;W5WquM6kk55UbBFHHfobyrDXUYjuhnzsbszFrs5s9ByRi9FPlmD2e3WIXNWI1B0tVmDb3VSYlcFq&#10;WkGUy3nvEpJr1qEIPYm6ia1BEp6QS7abdeXlM8vIpSVXIvKsZ5GUGMs6wroOU6EJs+xDVOwUN0Vl&#10;EWC9hwzJyOV1eQ+vnW2S9+/hvbdupJK+GalbD0L0l+sQ+H4H3J9yYOzdlRjYVIbe1lIMNNTwvRox&#10;09RuMNHYaIwug43lGGwrRe/6POx510rs+eRyDP0gD57fViD2oIPX7gAGraVGCTeVer5fyk0y404b&#10;VUiy1LZMWmw3FS+2LyvjFAmXt5B1zfY8w/dzEiRV1jKKtOFF3jp7SAZUNw/Z4fpzFfovy8cbP1qO&#10;l76Rhec+nYWnPp6FZz6ahZdPzMK2zy9H9zfXoP/7ORg5Kx+TFxZj5opiOK8tgufmQszeV8R2VwT/&#10;1hIE91UgzDaXmCAJmWZbdRIkoSa9+JzllWY8tQQZStlvTYrltIFT/cEKWkuw3xnw+EIK4Fkqxm62&#10;O/Yf8xsv2528l3gdK40yIYWfymuSpFBGVFMeXskQlqG30iLEHhuiHhJBlx0RVwPRhKirAzHnWiRm&#10;DiIORpT7kFNeEofCP3sE5uaOJt4N3/x7MDv3PuL9xAfgJXH3eD4Kj/d44iTMktTP+j4N39xneP4X&#10;MOf/EvzBUxEIfov4V5Kt0xAK/RDh8BmIRH+KaPRsxGLnIRa/iPtLEU38AjEZOxK/RjzxW8ST1yKW&#10;+hPxF8RTtxC38vPfEMdtBsnkHUDibiB+bxr/4N/3Ew+CjYl4iHiUxx/j/gnun+R3TxHcJ7nPICU8&#10;iVTyCQv6jLcCqWeIZ4mnzW9SSR4nkgn9Tp/Tvz8A0Hc8P6lzUzr2GD8/zGNEks+ZeoDn8LmT91mf&#10;BfMefJ/kPYvAd03cRei9b+f73Mb3+jsQuRWI3oJU5CaDZPjPQPg64g9A6Fruf4tU6Df8fDVxOf++&#10;DMnQz4mfUa6dQ7n2E8T9p1N+f4/4V8QC3+LY8Q2E50413kF+7ymY97BOXSdh3n088TEEXB9B0P0B&#10;RNwfpAx5L+XN0Yi638m2dQTb9eHsp4dQRm6ijFyLyGwrwiZeTh1lTbXxoAl7y0z8mgDhn7Ogz0Jw&#10;nv2JiPhLOE4V8pnyTeyaiDHGsN+QiBvDIsnXQurxNPS31T/2I0lYfUvnZHPslLyQwUXg31p+6Wbf&#10;kSzhuKe4Q6ZfydNSHjrsVzLAmLgUfIYIj0eDeYiEcxGOkDRGVhEcB/lZx2MK3KzYTRq7FGepW+NB&#10;PWL/sGP+t7Vw/qQcw6cUoueDeeg+PAfdnXnoay7FaFMtJhsaTLD1Occ6+Ozr4LZ3Ytreion6Jow3&#10;N2Gik+PFRhuGD6/E+Adq4P5iI/zf60DkvPWs1vUI/m4jQjduRvz2I5C6/13A4+/mmPEe4IXjgJeO&#10;BV4knuOxp44GHj4SuOdQ4O+bgT+uB65oQ+gcPt93izH6xTXoO34Zut+fhd3HZmHnu7k/Lgs9H1qO&#10;geNXY+TTeZj8ailmf1yL4CVNiP2qDZE/tiJ+Szu7Ygvij7Yg8Txl+OtNSO2h3B10IDVRi6SLckhL&#10;z4JFHFspy7XMmXqDlU2R5ct61diqDIOKq5PBgowz8lH6woH4HzO8mO9lcHg76Dteb7Fx5M1I6zCS&#10;vwvQsbc714IxcnB/YNYlywii96c+9KbrWe+SOc/8jjrd4nfI6GlvB3MO97p+BhnvG01+KZvcwjIh&#10;Hdc90vfKXD9jeMkEN894g0kfTAVU3rrH/nczOh2vl+D4Zd5H9cd6NkvbqXtGOEbJ+GLSSx+AkJbx&#10;eWSoYR/U5IQmXTjua5IlwrJW7CItWVKyBPB6xit3njqQi31vqhhxeV4pvtloPTDAtr3zYMRe2gjv&#10;/WsxdGMbdv22FS/9ogUPn9eauvenbUMPntP66L1ntFx835nNx992env77Sd3rU6r8Uvb0ra0LW1L&#10;2//t20O/ylrztx/nd/79rKIT7/xp8aW3n138+O0/LRm7//zy5MtXlWP3dWUYuaMavicbEVegUmUy&#10;GWziIFGHlNKYimy6ykjaqLxpLf5sAQcfDjwmMCoVSxJOLaeQu61ROjgwax26GRw5CCYVZ4UDorL/&#10;CCYTUJBk3CwNWmHiYsgAE5d7d5DKpzxdjHu3CLlm1tPKqwZNKhwyvmRmRyzDy7IFw0soRLKu2Uot&#10;9zCeFlSKOXCa7B0cME2aVK37d1KBcqUV3PSzy0BgjARUpoyhh8dNhghlodDsxSjLQuk595Lwb29H&#10;6qV28qQOJB5uQ/DOBkz9sRi9v1yBfZdmYeDKLEz8YTk8t+Uj+HgF4ltIertJglmuqbEGxCfqkJgm&#10;8XRV8d4clH0lULC3IMvOz/IJ8H2CoWUIhrmPcC+Esozrs94zZpZnEAGrvDXrKWOFMTAZd3iSe5Js&#10;TMntmor21nrM31ll4oDs/eJy7Dh2GXZtXoV9XfkYbC/DWHMNpprq4WxrwlRbA4abqtBTX4y99VTI&#10;G4vR116CwcOKMf7hcnhPJWE5txEpKra4n0qElhwp1stwExJjtST6VST5Fay3UvMsJmOKiLubdaZ4&#10;HYZIUDkxART5rESC5D86n50mMqyjMNtWJIfvKGIhAwwhgiGvKh/rwdMMjHewLnj/Vw8CHjoIsRs2&#10;IHBhB2b/pQUzn7Rj7OgKDG8iqWirIomwY7qpBa6mDjib2zDZ4sBoazWG2krQ35WHnoNXoe9DqzB8&#10;6mq4LiyC/0Y+/1NU0HexL4zx3VzNSHltxlAGTyGRS8Ikoxz7gZfPzX4QdbEdqV05c9i28tnGqHxN&#10;sx0TCnqcdOYRBUjNsG6U6nWMJGjAzrKrR2JLPQKPsQ5uL8LAddno/U029l2eg55Lc9H/y3yM/6oU&#10;zj9WYf4WGwJ32RF8kG3oiTbgeeLVJiRftyO+owbRvRWIDJYjMl6G6LSC5FaR6KWzgGh5BOsiRiXR&#10;uGWzTOMyirJ85aqtvmUptlRSuQfPMwrvLJV9L5VfgUqxWZrHPmItBWI9pWfsrQxV+YRm9otY/yVs&#10;h5Usp2qilr+nPPHUsw82sd2TGDm7EHJuQGj6IARnDkdo5iiEnceyLD9A2fIJXu8k9sFPs+9+HhHf&#10;59k+voKw/xsIBr+DQPh78Id/yP0Z7BtnkWSey75xAULhixGKXo5w9GqEY78yCMV+zf1vEU38AfHk&#10;9cRfiJuQSP6d+9uRSN2FZOoe7v+BZPJ+pFKPIInHuX/CGChSeI54kdjCv1/nfjuxi9jNv7v5WwuJ&#10;1C7+bgexk98J/N5gD9FtIbV3P9ADoJfoJ4aBFIFB7of4/aABGwjPGzDHUzwvlernfXqRSuo3+l6/&#10;OQCp0TTG/h0Mm2sBfXxWXgv7uNfz6Vn1DtsXoHcF34kCj9C7v7oANrw0tuxHikgKPJ7geYlXCP4d&#10;f43Qnsdjr3D/IvEc8ZQxRqViDyIVv49/y5hzJ/e38+9b+Ns/813/xP31SMb/iHj0d5R9v0I0fBXi&#10;4cuJSziWXMix5GccW85muz6LsuRHbM/fYXv+FmK+U4kvk0Cz/cyejMjs8QjPfpBE6jgTLyfgPgwB&#10;z2YEXBvhd2+Az70e89718Cv+jXcDgrPrEPJ28Ted/E2L8aqJzNl5vVrKoiqijP2ohG1US5pkoCeB&#10;c5KkTa9GeIZyeWZVGpTZTo5fLslBkXUZXzTuyPjC8UhGGsLqVxw7NZamx1OlObdSca9iX+W1jLFl&#10;NULy0PHLU5T3DecjGrGWScxxTPUFl2Oe46uW8wYpVyPz8rSRlybljuJL9TqQeoUy5L4GBP5oh+v8&#10;Gox+owQ9n8jFrqPWoHujlh5R5jeUY9Rey2GkwWQ7cle3wlPdxn0bnDVtmKlrxqTDgbEmeUjWYnhz&#10;LYaOrMXIe2wY/Qj//jT//nI1xr5Zh/HvOjDxw0ZMnkH8pBFTZzVg5swGeM9oxtzpLfCd1gD3N21w&#10;faka7hNr4P5IDZzvr8LMMRWYOqIcY5v4PJ0cr9py0deWg36ib20e+jfkY+DgAgwfVYyRDxRh5MRi&#10;DH6mAD2nZKPnX1Zj349XoeeiVRj9fTam/54P3+MliGwtR7yvDPExkuKZQsRckuMyPlseS5oQ0N4E&#10;cDZ1o6UqrCd54MoIZiYNeNxnGdEysV3+WcPLm/9OGxQWYbFBQl4fb8IB5y7G/oyJB0CGBv7Wgq6f&#10;wf5jJmMkzxWsmEL6jQwV+pttUwZ0eftQpzJLnXUez7F+Z2F/diHuqZeZpUNshxmk2C4N/PytoN+r&#10;rGRgScMaVyxkJsAyZbn/PeXZwnJUWRod0DK8SN9MGaTvb54lA/5tfmtBY6CZsOL7xIzuIaMb9T3q&#10;JXHqJIpJpEDpceplJhDvrJYVyktNyw41qcS/tdxceqr0Fj5fhGOkWU5PaJzVktqU8SotYDlSj9Ry&#10;RAWJHpcuKG9d6pAvdSL8SBfct7ej7w8teOUXLbj/rObEXWe0Dd99Rtsj95zR8fN/nNH2idtOb2i/&#10;/bwlA8zStrQtbUvb/7WblhTdcl5Zx63nlZ50+3lFl952bsnjt59dPHbvecUJGVwGb6qH/4EOxF5c&#10;h9iOtUj0dwGjxDgJ9XQjkjMkc84aQ96slKVUVDyWkhlTzAWSTWWYSGjWm5CiqFSuGiANYdPASiUQ&#10;MsJoNoSfNRORCgocVAkZDuIcsLUsKJNeWWvWM7AyjfA8M1vI6y0oBbqPlAwNbvL+oJJLRMIyuqxC&#10;mAqCXMJjci3VcgmzHp8DposD4QwVCEKGl4RmFz08RzP2VKpkJIh6OAjzWEIeCjNFwEQpMFSBVLfN&#10;LA0xgVwfXIfELVTIf0tF9EI7lckK9H4jB9s/twzbPp2FHV/Iwu5vZGHgjOWYvILK3i2ViD1GZXcL&#10;B9tdrUj1NRkXVM26aUmFlleEPFag4YC8XNLGFn8kywQgnCcCMsIQCvAbU9lRYdCsjUnBS2UwRmVR&#10;yoDc2jFP0qtUnK4qPr8dqd0k6w9VYPKqAgz92xoMnJSNvmOptFJhHVhbitG2Kkw012Ky2Y7xFirR&#10;TdUYVqrl5mqMN9sw1cF33FSDyXdWwfmJGnhPtSH0s2Yk/7QeuH+TZfzYsxboYfkoY8+YDfGpakRc&#10;ZSTSVDjk6aEZXJU5y1dLq2S0MF5SIg6BbISo3AWpZGnpjlJRp0gklE5as40RzwqE+Puou5CKC8nD&#10;FMtxiPfbvhGppzcidgeJ0q874Tzdgakv2DD2oSoMHlGKofVlGGuvxnQrlfpmEofmZhNMeKyF79dZ&#10;xu8LMbB5DQbfvRLDn1qF6R/lwPfrIoRuZ1t/vpZ1Xg9MNrF92Pi8POalssXnUNaUuJskiO0yyrYT&#10;1UyY3k9LBcyyAXkdcW/em2C7k+ElMVOA1DTb1CTb1EQl+1sVFbAKJHurEN9VjcCrFZh7vhTzz5Zh&#10;/ulKhJ6zIfaSA4nXGpHa3gx0t7GM28mZiV5ioI2/ZzsaqTNuzckpLc0pM0YPLf1LyPBFxTDGslUq&#10;9CgVUEHLveSBJu8zpUaXAdQsY+B5imsRI8mIyZuHMArnLK+joNlUHuN8NxMwU7LAo2wi5YiynUVc&#10;1Qi7ari38ZiD5dHKculi22b9eA4mjmI9HmM8EiLej3B/Auv0Uwi6P8/9l9n+v05y/K8ktj9gmz6T&#10;suI8yomfU0ZchkToCiQjv0E89gfE4zcgnrwZ8dTfkUjdYQwnqeR9SKYeQir1OPdPIYFnIYNJ0hhN&#10;XiBeBvBK2mDwGs95g7/fxvN38vMi40hqH5DqJQaA5BD3gowVE/zdNOEmZgkvj3l5vo97H387a5Dk&#10;cSGR8iwgnnRzz2P8/u2QhM9A19E+leJxIp7Udd58rTcj8711foK/tzDH6/iJAN8tRAQXkEiGCO39&#10;xPyi31jXiqdcfCZhhr937kdqmscmeM4Y92M8Nr4fqUk+cxrJKR5jOel88/c0kvEppBK8XpyfE/wc&#10;G0cqPkaMAIlBlnM/z+/l7/dwv4vYQWwjXuOxF1nWqr8XeN7zvB7rM/UMIe8gee88yms/CMTv4/Xu&#10;BqJ3IxX9O5LhvyIVvp7t5lokQ7/l/mrKmV8ioSVTWh7lPx3hudMQ8v0LZc7XEfB+BaHZLyA0dzLl&#10;zycpi07g98cTH0Nk9kMIz74PYe/RbKOHs70ehIB7Hfft3DcRdhIt9l1XJQLOCqKMn4sRpqwKu0na&#10;KA9i8o6TAVpeLhrTCJF3Lcc0S45E9En+kux/VjpykWUSQxFM9lsTANRA38kALWMK+6efMoXETrHG&#10;5PkS5Lg4z7F3jr9VbAp9NhnVeDyqJYKKL+Wl/FS2sl7KNsqV+GONiNzaCN/VdRj7YTH2fSYH3R/I&#10;xt4jctCzMR89LfnosxdhqLYME7ZqOO12eGyNRBN89a3w1rfA5VAcGIdJ0d/fUIn+5gr0tZWjZ20Z&#10;ug8qwd5DyrD3sBLsPqwI2w/Nw9aD1xhsPzgHew7mPZTWekMh9nXlYV9rLgZaizDaUoEJyunpVhtm&#10;NCnQYMd0vQ3TjjpMN9RxrKrBVGsNxjoqMbq2AkMbeI8NBdhxUDZe2bwczx2ehaeOy8KTx2fhua9m&#10;4bUzs7DnqiyM356D2WdYP9tLER8sNZMqcRdlXHpppVkSKQ8k/m2WfVG+m7hsrC/LS0kGF+kL2q/i&#10;ccvo8mZYepCw2MBiIYtYdsAxCzLIGKPMgkHk7bHfAJFBWhcyetR+yLNDxgXLa4d606LvLF0qfZ4x&#10;cFjfm8QCRhezjpu4eHwPYcHTR99rv8goYsXKo77HvQw9xqjCMcVchzqg2q+WycWlr8hLTND9dV1d&#10;Jw15ERmdj/fVcRl+MtnqrPafeVe9t8qCZWLKU+Ax43ljHc/AlBv3KltjcCGMNzavp+fRuJcZ+7RU&#10;PhGQJ668rqVPET72M/bjlDxZZy0Pb2j5IGEmCf25LGPqL65l8E1mYc7JsVV1FMkFqMfEgvKkWYVZ&#10;z3LMOJfB68mhbCinftkIjFHn3rsB2LIZwUc2YvzWtdj1+y68dMVGPHT++vg9Z3UN3/2TzkceOLvj&#10;oofOaT3h8fM62p7+0tISpKVtaVvalrb/azYZXP56QWnnTecVnXTLz0ovu/m8kiduOa9s9B8/L0s+&#10;f3UJdlxP8n1nMXzP1CK5nURZqWInHBwESNDNcoQaDi4k7IRSy6a418y1SZ9HxU3BAM1sEJWPTJYd&#10;k7FHColROhYjPShzcFtItaiBfREyisDbQgOulqVo8Od9zHIIKT2agZISJMMK72MymAT2w/J0sc4x&#10;6UmpWCWc+UhMcxCdoUI1ze+cVLI8iluhWQkSYymwCr7IQTYp0uws5KBYTgW1ErGtFYg8U43YfXZE&#10;b2pG5NftmD+nBc5v1mPwBCqY7y1G9ztzsfvQbOw6ZDWVSy3nycLuD2Wh75RVGD8jn4Se5Po2DrSP&#10;kTwrW85ueRbx70mWt5tEXDMrfGdlYtAyI78QtAwuodhyhCLLEQ5rORXfV8FbqSCYrC7G2MJnT8+s&#10;WLFS5N0g4wufX0ub+m2IPF0B75+L4bmwDDPfLsP4CcUYOqoAwxtKMNpegbHWaow11WCEivNIUxXG&#10;mm2YkKdIYxMV30aMt9gw1FWGgUMKMfieAox/rhzuM+oRvKYDyXuoODxNvNIJ7OS79bYCo01ITtqR&#10;UBBcl56DioqTBMNFEuImcXAp+8YqkhsFV16FOZ8VTHeeykmYSq4UGvhZZ1SCYzNrEJ+isqMMIwMk&#10;DkpTvJX3eno9UvduRPT69XCf04CBL5Rh33sL0HNYPvrX8d3aFMOmHM6mWripuM847JhosLI19bdn&#10;o3/Dagy+YyVGP7IKM1/Phe+iIoT/WobwAyWIv1SK5F62/8lqKuWlJC6sHyrZUW8W2+Fyfl5OskNC&#10;w7anDCMmJa76hVkOpfYkw5IMR4QUt1m1Kypu6axTULrXKdbRVDF5fTGSw8VIDBQh3l+CRD/v3U/F&#10;bEDLA9gXx2VsYj066/h7BbJtQJxKW3zGgaiC2hrPFvVPtiOlYQ2wPYR4f6XjDmcjHlrDNqO+YS1T&#10;UH+xUv0WpJdQlHNfwXKvJBGtIRGtg99Tz7poxLy7FX4vSeZsFwK+dfDPrkVwdj3/3mTF3Zg93ARS&#10;DZiYHMfy3Pfx+EdIaj9J5fOziM2dwnudynL6LqKh0/k85yIRucjEIklEfs1n+x2J8R8RF1EmYU5E&#10;buF3t5Ggi0T/g2Ray3REsLWM5lnEEy8ilnyVxP51knJ5YuxME/a9JOJ9JOeDSCZHiCGDlLw/MEaQ&#10;8AvJSZ47jSRkJJjhMecCkik3fzNLzINaeXof5G/CRISIvglJHkvwu4S+S8V5D22ptyDFXTK5CAle&#10;Np6ykIjzvpG3wLpuBqG3gs+VSAdWYYEAAP/0SURBVAR4DX5+E8K8Pp8tEbMQTyxCkuAT8f77wecj&#10;rO/5LBnwGonF4DsmU7y2wYHPq7LgvRaQ4G/iBvGE3iXEfTANP+LJOX4nzCIe9/KYm5hhnaYNNqkJ&#10;YpwFNcJyZj0mWKeC6tPUqTx7ZBQb4N/9PK+HBbqP6OZntoXEVqTiW/ger3L/EvEs29CTQPwR4n7+&#10;fScS0VvZ5m5km/wTYqHrEQv/BsnYL604N9GfIxk5n23zbMQCZ7B/fJ995jvsL6eyj3yO7ftEtveP&#10;sH+8D3Oed7OPHMXP72DbZ19gnwj6NvO8dZRtHdxzvJhjP52ro5xgX53nuDrHsWC+wiDiL+fxEl5f&#10;MWfyETexzjTrLu8/kdO0cZ2wlvLJgKNluJQxMl7PWstxYx6ODZSdQe9yPsMKKGuYAn/Lm1SGVQWe&#10;T0Yon0JFHLspj5WpTEG391KWvt6GxBOtmP1zNcYvKMLgd3LR97kc9H54NfYctRzdm1ehuysbPW3Z&#10;GGouxHgjxxDKUXdjPTxNzXA3t2KmuQWTDY0Yq7dj3F6HCe2bHBhracRom4OyuA6DbTXoa63k8FDJ&#10;fQVVDxn3aymj7SaGzDR/76xvWoBLMWbsrXDXtsBVzXGosglTVfUYr6nDqI1yvKECQ7zOYEeZidO1&#10;a20Btm7IxUsHrcBz78jCsx/IwvOfycLL38nCzgtXYuhP+Zh9pBLRN2qR6KtBShnf3NJx5JFAnSAN&#10;E9jYyzFI3klmSfIKC17qIbPUS2QQkG4jw0v6b8sIIZ1HsPQeYb9xJAMZXt7q9ZJB5rgxrBxgcMlg&#10;v+FF19+PN+lVmphZhAUjyNwKmEQBi2CMGsTi62hvPEJ0jn6TPseA72pitKXfO7OELqMPCvLoEixj&#10;zWpjmNBkmJbmLIaWcykeoHQ7C5axJ+azsJAYgdjfD3gP/m10S/7WfDZGSwvKKql6sJ5PdSYdMv2+&#10;6XexxkFd84CyS/9+ITOlwD5mJUbQ5zzWu6V7JebZ99QfuU/JU5e/N88YtPquxtsg7zXPOlOg3rn5&#10;ZfBFVmI+lo1gOJ99v5h9txqJcRtivQ1I7ulC7LUNCD1zCJz3H4y+v2zE61d24MmftSQeOrd1+JFz&#10;Wx994ryWi584v/WEhy9oaF8Kwru0LW1L29L2f3D71Xez1vz17NLOG88pOvGmc4svu+lnxY//9dzi&#10;0b+fX5Z65uoq9N7cCN8jnYiTHKd2N5LcVSIynIPIFAcOkmApGprdUWpieYEo8GvSnQtlyUmRyJus&#10;M/KmkIWfSqFcTzOKilFWOEBlPssIo9khay37YmiwtgZua+bEGvQWY7ECYNbjpgdNGV9MnBYOgEkq&#10;nWbw01IkM/CRWHLQ02BnFI00EVaAwqRSj8ro4ixEcqYQqRktA+F7ufh7rasXSSY5VhYXAw6sCb53&#10;cqoAsR4S8S0l8DyUi4kb12D0ylwMnpGP3q8WYs/H8rHrXfnYsT4Xe9oKqEiWUpGUMinFsgzd7QXY&#10;u5nK63vWYODkNZj4Tj68F5Uj+IdaxO60A89Q4d1GxbdXxJqk28WBXMR+XsuvLOOLsvmYZUdmqRER&#10;XIaQlGiWjRnwWQZmmYeU8DS5j7qzEWJ9huVloUCuJOXK8hB5sQKB26jkX1OHyLlUmL9chdFjCzG4&#10;sYDPXIjhpnKMNVIRbuDxxmpMUBmebmoyqUWd9iYq0/U8h+/WWYR9m3PR/17+5vNlGPthNVyX2zD/&#10;l3rE7mvkezUDr8k7o4XciMrEWB3Lks8wXWqW36RUtnxGLc9R+tMg60pB7HxsE3NEgO1IcRRSfsWJ&#10;sc5PTeQBg2x/vRVW5opXHUg93ozo7W3wX0vF/PwGjJxaiT0fzMXOQ9dgd2cOehrzMWjPx2hdAabq&#10;SjFtq8REbTmGa4vQV78GPa3L0HfQMgwfsxLTn8rD/OnFSF7La99Xh9RzfN4dlbwn7+ckQfKJFFHJ&#10;oiIl92YpznESmWhIQSzZ7kLsL8oiQhilS4aOMMmQsvYQil1kDGPyhFE6Z2exBQUj1pKkGb7jFJW6&#10;GbbHGb7rNM9TO5WRRsYadz7LjKSMn+PeEkS9JA9e1ulsNWJzlXyWct63hPfn9bT8gH3BpL+kAh/i&#10;5zCfXWvYIyzPiLeIKEXQXY6QpwYm1oWvid+1kiiuhUkvbFIdHwmf913wzb6HiuMHEPB/hG3yBAQC&#10;n4E/8EXuv8z2+DWEgsrC869sp6fx7x/y7zMRDv0MkfCliEWuRjL6exLZ60iQbyRh/huAu4kHicdJ&#10;nJ8mUX6Ony2PFGu5yus89gZSiW0kyDtIlHeSSJNMJ0msk30k+STgZrnMCM9Pe6Mkpwgn4SF8xByP&#10;z+9H+u/U2wFzC3t5ihhDR0KGgwSJfvIA8HH4n76LJ2NpRAkZF2RwiKfPy+zfjERChpb9iMetY/zq&#10;AOiYcODv9xs0FgwrbzGwJBeMKsm4DCraW38LfMkFZI5ZkAGG90lfJxGPLmDhHua9LCRS8UVlcCAS&#10;iCWiRDy9PxBhxNOwDDohC/LSYR1k6mahHnkM/E5IpYKEPlv7VErnE6w/Cgz+xsvv1BZmCLYLGXCg&#10;pVdamtXD/R4e3853fZ1tUsuhXiReINQWHyMeJh5im3sAydi9SEVvR1LGwMgNSITZlkNXsk9fxL59&#10;LqL+M9mvTmff+S4i8//Cz98gvsx+9BmE5k4gPsrj76e8Ppb7oxDxHcY+u5k4iLKvi+cpu1Ydz2M/&#10;nK/k53JEAuzfwUJjhFHsiThJnSYRlDp6AcYjIxMbhuOoi2MmkXCTUCreFMc+GW4kixIhfh/k2Bmw&#10;vCWtGGgc7+aLOf5VU9ZwLBprY7G0IPpcIwJ32uD7fTXcF1Rg6rQiDH8hB/0c63rfnY+9h67C3rUr&#10;sa95NXrrOAZUF2LEVo1RRx3GGxoxYW/AeJ0DU/ZGuBpa4G5pgau1Cc6WBky1yJuylreqwXhbLSba&#10;bZhsrYOz1QFXSyPcjRprmuGua4anrgOztk7M2dchYF+PYP0GBB0bEWjciNmGtXAqOHqDHSPNVRhS&#10;uuvOEnSvzcP2Tauw9Yhl2HbcCuw4YQW6T12DvjNzOG4XwXVzBeYfriKxrWEzoHwfLWUTkQcjx1z3&#10;crNMRNkBMzGuFDTXxIDLIB0LziwD4zhlluCk9ZqMAUL4ZwwvGkMy3kxv/d7CgnFlkcFlAYt0pAOR&#10;MU4cCPOdjA5pY8tig0sGOmfBAGHAa1LfyCBz3DKm8HNa3zP636zapAwUi0EdS/paegJCy3KUKjwe&#10;ZLkTiRB1HmW3I5RFzGQSM8+rZ9WExkqj62Sw8C78Tp5GBjLwcG+eY97S52D2lj6qOjHxAQnVb1z6&#10;J69lPDwDvJZ5LwsLS6bSdWd58ege/Jv1bhmTqF9Kt6X+a3ngWGVrlmEZ/dMaewPeLMwTftZXgNcM&#10;h9knE9TPkrkWYtTTgivZ73k+yyhC3TQxUYWEsh3ulCf6Jsw9uAmuv23A8HVd2PmbVjx5SWPqiYua&#10;hp64oOWRJy9uueiJC9qOlwHm9T9krUrTgKVtaVvalral7X/1ZmK4XKCguRUn3npe6aW3/KzksZvP&#10;LR69+8KyxLO/KcPWG8vRf381Zre0IzawAanp9UhM1yM6VYToNAeEmSzEZpdB2YeiHn5OI6HgmVqr&#10;qrgcUko4UJuBMEhST4Q0k8ZBxmQPIjKDsZmV0+AkTxMqham0Umhmj/i3FBgDKjhW8LT0ACeFh4Oi&#10;GeT4t1FueMwYXDjomcxCsySVZo0tCem8BQXi1cAto4tm9U3mH61H1kAsI9IMB0kS2tQ0yS0hkqvg&#10;qFJcNWOYMDP/JKb8HDOxYFguU4UIDxXAvzUfMw+vwuCfV2D3xcuw5dtZePmkZXj1uFV49eAcbFtb&#10;iO7mCgzU12GsRjNyHfBUr6US2Ynp9iaMdtmwb20Btm1cjp3vXoGek9dg/LRCzF1Rg8TfHMATDcDr&#10;dqS6qQAPkehPKYaIsvbwvahgq2yjVNCCPgWXzeIzqh74nrPZrBc+r4fPq6UfHg7a6fg7xqDh1Oyn&#10;FCkqIErxPVmK8I4yzD9ajuDf6xH6XTNmzqjB8InF6D8yD/vWZ2OgsxATreVUlusw29SM2fpWeGxU&#10;nG3NcBIz9Y2YqrdjorEWw12l6DusAD3HFWLvCYXo+WoRxn5ahbnfOBC/tQV4iHheXil8v931QF8t&#10;kiNa21yJ1FQp4OJ7zpZReS1GiGWuAHYRpREn6YC/gu/P8nAR8gbi79BDbLeRm/NaTxL3NiJ6PZ/z&#10;gkpMf6cUo58uxuD7SzBwZDkGNlWhr60CPY4KDNmrMFFXQxJgg7vJhpnGSow3lWC4VUuscjDIdx/5&#10;RAEmvlkI32WVSN7G532S2Mo6kbfJBJ/Fy71fzyUCtALROWu5TiSwjGD/CchLyZpZjgRIbEhwIn6S&#10;HD+VefaHiJ/1FKCi6begjEeqW2v2TAqrFFQpdFS0jXLH9ipFVucolgAVPy1LkLdNmIpfiMfD8wVE&#10;Ce9VjGikAJGwgmsWIhJSauVCBGYLMe+2EPCWIeyrIVjvs43wu5sw52wl1hEHY851JM87Dn7vhxHw&#10;nQSlIp6b+wrm5r8Jn/878AV/gPnwWQhEf4Zg7CKEEpchnPgllcerEcdvEUtdh3jqr9zfimjiLuI+&#10;xOKPUsl8hmT6JZLiLSTFO0jUe4ghEusRYpzHp0jgp5FIzPCzx4Bsh+RYezeJvpPX0DkTJOfygJgm&#10;tPTFxesQSQ+/n0UiPsdziThJOIm85Y0i7xQRestTZf8+/Rk8BzwH+hx60946J/62kHElwetbkLFl&#10;EVL8jufI8CDjQjQe4T5jhJABwoL+ziDzdyKV5DVS1n4BvCdLWLCuzXvy2RJ8dmG/94kF651i6X0a&#10;vMZbcYD1hdCxVEqeOZaxxxiW4nzeGJ+fe0HHYvwuxueM8bxYCmwDfBKDOKJ8xgjLxUKYbSRkECGi&#10;8aBBjJ/3I2wgo5UxXJn343ul31lIEdAzpz+rHOIGUYLPxc8xlkmM7x9nfVoI8rjPwFpGpWVYHpav&#10;lme5+H4zLK9pYpJIL58ikolRtp9h3o6IDSEVHUQy2k/0Ihnby/0O7l/n9/KgeYbnPsY29wg//4Pl&#10;8zckYn9heV2HWPR37JNXsC9exL54DiLBHxOnccz8FkL+L5GEfRr+ueOJD5GUHYf52aMwO/sO+Hyb&#10;Medjn/S1E83siw0IzCmLVzX7fCWivjLK/2LK/kIkvSXsIsUcW7X0kvKf41vCBPHm2Ogq4rhbROLI&#10;7ykfEsF8KHh9iERTMcQC3Af8Gr8pMwJFiPhKEXFVIDpO+dzfgNT2FiSfa0PsfsqIv9jhvLIMU+cW&#10;Y+zf8tB7ymrs/cQq7Dl2FXYeshK71vHvrlz0c+wY6qRcbSnFcH05RiR362s5ZlTD6aii/K3CtL0c&#10;E/YSTNaVcF/K7/k3ZfSUoxrTjhqi1iwlmrLX8XMLZhwdBs6mTjhbuuBqI9p5rL0NE+2NHFvrMLqp&#10;FkOHlqP3HUXY884c7Hw/n+1T2ej7eh5Gf1QA5y9K+Q5VCN/Pd3uxDqmddWYswpjGlhIk5QHrXA0F&#10;CVcGtswkj2KRZbAQXNwrHSWtlxAZzwzLGJIxkOw3lGiJi8nCw3FbgWQX9oT19yLjivSnNIwRRPvM&#10;MelUi/cLxpn9ni/Wkhpdk/v0/c0EF48rxozSLJslpTI2pA0X0tNS8tQgrEyUlmFEaZGTmmijPmES&#10;Kfi0bJWfCcxr8o2Yy7dAfSPFtgaXJhI4rivrn9J3T3J819iptMr6zOMa802sQBfP8/A42zB8aqfU&#10;XQLU6wJrLH2S45xldFltnjemJUF+LQ3iO3HcTQl8J7OcnfVgGUky70Pdjvqg0QuN56+WxeZZupKX&#10;16NOFKMua+IE6jq8ZgaZFNeCvtOSJSWFsDIyWoYpY2jzcHxW/BneM1NPQkwTZnymEMs6xPpR7ELL&#10;uMPv9V78rOW+Sk8eCPGcdPYxLY2PsD/G5jiuz1B3G2N/lcdrN9vq9lbEXmxF8PF2eO5ah5E/r8PO&#10;X3fh2Yvb4o+d3zL8xAWtDz/+85aLHjEGmPb23befvBQDZmlb2pa2pe1/1faH87Jy/3Zpdeddl9pO&#10;uuviysv+dm7Z43ecXzX2wC9siZf+2IB9dzgw80QjwlvbSSLXIzG6FsHRJsyOVMI7VoCgS7PwHKiC&#10;a6x4KxwwtIwi6s4ikbcGcQ1u1gAuwpmeQRfZ5PnhoNyXObgI6QE9MyMhxUTr2TOxWeIeDp5UXpLc&#10;S5lR+mbhzYYXC2bpkjxVlNHBzc8ynrjW8BqKKp+NiAZSDagc+OVFkCCZjaWNLgraq2w/SQ52xmVU&#10;Xjz8rYwvKS0vIqClRor1wsFYwUbjJLUmRopZz0slwleOBJWI6EgxAtuovD2ajcG/LseOC7Pw6jez&#10;8NLxxNH8vJnK53oS+K5qTLTKRbod3pq18NWsh8+xDp7WTky3tRj36p0tuXh97XK8cUQWdn1sBQa+&#10;mYeZC0oxf30VovfZkHyeg+yuepi03WNUWKbKkVJQXw/Jup5NiojK0ZRpNo/nmu+sQG9SMqQQWcqG&#10;lrvEpSCyHqBgxUEqTe4yxAeqEHvdgdRTnUjetQFzV7dg8jtUXD9ein1HZaNnUzb623Mx1lhMhbkS&#10;bpsNrup6zFTZMcP9VK0d03VSim0Ya63C4Ppy9Bxcim2H5+LVY1di+4nZ6P2XQkyeXQrPL8sQvK4C&#10;yTtsSD3G93peBqYmvmMjFNjRLLEaVYBcPs84FWJhgudN8Dwd75fHDLGtCalX5EXTiNSDTYj93YH5&#10;39vgvqgaY6eVou8z+eh+fx52H56PvRtLMbCuFqOdDoywPoYbGzBOTDU4MNWkmACVGGoqQF9bNgY2&#10;rsHgUTkY+1ghpr5eCtfZ5Qj8kcr5A7z/S7zX7jr2lwq2GymJVBDN0iG18SwoNkrYGFay2BeUeYoI&#10;ZSEYVHwea4lYgDAp06lwKbhl0E+lSh4zmuGTFwzbqmmj7DfWWnspf1L25IIupVDKn+qQ92S/k2u0&#10;0rCHqWSGqKAF5/JIyoqIEpK3Mu6rSM5s1gz6bCsC7jbMO0ngZroQcB6EoPsdCM8eg7Dvvdx/EMHZ&#10;j2Le/Un4PZ/j+V/j777D9zod0eDPEFPA0uiVJJHXkCxfR/yVxFjxVO4k7iMBfpx4moT9OZLil7iX&#10;l8pWQkt+9hJa/iESK08UeR24eMxL4uu2yG+Cn80yEz8ScT8Jb5AIkRBb3gyWZ4O8GOSJkoEvfdxC&#10;Mmn9Jh4LEEFeh8Q9Jq8PEvbMkpkk/xaRz+zfAhleMkYKy/Airwvrbxkw/mswhpk0Fnt/WEaTtHGF&#10;SPLsxXizsSUDnb/Y4GJ51cRlYEgjiYwh6a3Y/15v86y87mKjSwYZg4yWRWUMMBmYv4k4T91vBuHV&#10;+KwxXo9vyrtpr39RRPkMEUL7KJ81xvqKJUNvRtrw8mboPReV3SIvG5WLysu6p4Uo7x1l2URYNjL2&#10;mGuYGDYBns+2kfQjs7TJgpaRzRE+vo93ERSLh4gLXmKW7UnLoDxsS2qzbrbnGbZrtumUPK0U8FjB&#10;kbuJ3YSWum1j8b3C/bPcP8bzH4SyXKWU6Sl+M/fXI8k+lYj+kriYOA+J8A8QC/0rIsGvczz9IuXE&#10;ycTHEJh/P3EcZce72FfVd+Uhsx5hbyfCnlZEXM2IOhsQnbYjMlWLyHQV9xUIk+QqqLZJ7e/hnrIh&#10;SsIc9lFe+JQiV8HbV1BOraC8WkkSyD3HXqXvj5iJCRLkcRtfT4HFKZtfoVx+sg7Je+oQ/YsNPhlh&#10;zi7CyHfy0f/5XPQcn419H6Tcf28eet6Zi+6D1mBPx2p0t+agryUfQ815FOc5RB7G+Pdocz6Gm3ic&#10;cni4WXFcijHeUsrxsxyTbRWYbK/EJMeW8aZqjDRyjGmsQF9jCfY1FGBvUx72cBzdQ/m9p2sNug/h&#10;vY/OQS/v339SLoZPycfY9zl2XVSB+d/aELnZjuSDfAeNPduJPr6TsjpNa2kvx1hjWMijbNeyEeoF&#10;1CGs4LGUzdJ5pK9QF0rJACOjOI/puEFaNisIecbQciAyxpa3g76zzuHvjRHFIu9mGQz3xnuXZFye&#10;vIthYgDJiyb9HCk+l4KfpwRdl2OTMR4EeFxgPUOTUSHpR2tI/KlD+axJGxkkEt5CvhvLwafECSVW&#10;5ka2o5Tij41RFxllWxjhGD7CMlNmRgO1D34nA9Y+/t3N/S6W6w6O39vsZtJCk0nYwr9fT5f9Tn7e&#10;w2PdxF6e28O/+7jXtbTcSxkYnWUcKmTAoS7jkXGxiOWRz7LIZRuWfmbplnpvE0smrS8ayONFHi7G&#10;kKT6zDMwXsDUh6yleRx/eW7G8GIZpbhPj7vG+MIyS6WR4HgeD1mIyXjCe5ulZTLAESkti+I+Rj01&#10;6qUurGvPsc4Uny7EdsWxHkE+A8d+LbNS0oYI21JEOgP1hUiI+nZYHmgyii1jH9U4z3pW4H4tQx5l&#10;uSj4vlKh7+pA8tX1CD6xFtP3tWPgbx3Y8acuPHV5V+Lhi9pGHr247ZFHLuu8+KFftJ5w72Xt7U+f&#10;d8xSDJilbWlb2pa2/1mbcvs/cGl15/1XVpz0j8vLf/GPS6sf/8cvKkYfuqoyufUWO8YfbUFwy1qk&#10;utdScLdx4GxAarIBsRk7Qs4azHssl+Z4pATJsGbhOaiYdcUagCyLvwbwBQXCBEbj4MNBysz083ut&#10;Fzcg0YwGrb9jaQu/oOUy1rpc7S3DTZzXsAY7awZBysbCbIVmLrwc2GR0cVmIz3AQm6YyJEOJYoMo&#10;oC8H0AhJZ8wYXCyji6LRyxCk2CgiwhrYYsqkJPIqhcktyAAjg4uFlDubSgaVTZeCtmrQ03OTXAcK&#10;+f5lHGCpfExVkkPWIP56NQKPVMJ5fSlGflaAnq9nY+dHV2HbkSuxe1Mu+rpKMNZWS3LfgJm6Njhr&#10;O+CydWLG1o7phlbMtLdiYl0D+tdVYteGfGzdvALbjl2BXScuR8+3V2PiokLMXV+NxIMcYF9r4kBL&#10;BXGIiolJP61sUlSIfIVUGlhX8sghzAwO30N7a5kRy4fluODmLNdZKgvWmmMpWRzIZ6joDHeSJ2xC&#10;6oWDELq9E57LGjH+nSr0nEiF9pgV2LM+C70tKzBqz+Pzl8Jjq8FsbR3m7I2YczRhtr4B3gYH3M2N&#10;VJIbMNJVh71ry7F1YwFePywbrx/NcvnQcuz51HIMfTMbM2cWw3cpCcG1dnKPZsTvbUPi0XYq813k&#10;7euAlxQXhnhZ2ZHYXl/gsWeIR/j5H11I3d6FxI0diF3bBv9lTXD+pA7D36jk85Zhz3Gl2HlIGXav&#10;rcK+1joMNDdhtFEu6G0Yd7Rh0tGCiUYea7ZjoKkU3c1rsK05C2+szcKeo7LQf8JKOL9TguAlNsT/&#10;QuXwYfaVLR1UEFtYTiQbkyz3GSpOLpYxFSzTR9jeE+EsxLmPcx+LsP0TkUX7kAmCvBzBEIlNaJXJ&#10;NGIQ1ufl5hxzvpQv01Z1PV5bbZYKoMk25FtNsN6oOMZ9BTxeyn5Uzu8qqYTWkoTZEfQ44Hc3Yn6m&#10;AwHnRrbjw6kAHst28kHi41TyTkDAdTJJ1ecRmj2Vv/su++CP2M5/ynv+DPHAZVQqr0Yyci0Q+ytx&#10;O4nifYSWWyhV8YvEa4Sy2ohg9vGzsu5YMVIso4qTn9PLe7TMQ4YTkmpelNeJEQkSUNJlLWFJRNIg&#10;+SeRTi3+Ls7PPMY/eB8ZBvhbEmrLSyVtQEh/p/3+JS8Z4wBPNwYDQnaEzGf+tx8yIMizIw1d0yBj&#10;pMggc/y/BstLg8/2ttC//cYWPprB4mNvhv7t/33G+LIYybc8dwZv/3wL+HcMLxb0VG+/ZZ438+zW&#10;U2aeUe+uMjgQ1nO+/XcWrHfJ/L3/nZPperbqbX/Z6Okt7DcAZQxV1m8z77q4PKz9fsMU2yfvC34W&#10;FjykeD9znYV2lQGPywhkfi8jXXppExRUWUub5KklA+MUn1XL34b4twIGyxC5i58VLFgGyhcIpQt/&#10;lMfu5559LnkT+8l1hGLM/ILj8gUkZGdRPvyQY+t3OL59nWPulxCe/wzCcychNMe+Pfd+Y0gNeo9C&#10;yHMY+/lB8M+sxfxEK/yTLfBPNSDorKdMsCHirSLZLuPvLG+4cLiAyOGYucaKA0N5E52VJ4AmKkgW&#10;5cEgg/NkOXWHCqCfJHw3CfIbHJOer0fioTpE/l4L7+/KMXlxMQZ/lI3+b2djz+eXY+tHKF/fnYWt&#10;R2Zh1zuysO/w5eg9dAV6Dl6JfRz3eg5ahZ5NxMZV6Nu4ZgH9G3kNom9jDvo35KBv/WoM6JzNK/n7&#10;5dj7jmXofmcWuo/ldd9H+f3xLPR9YRnGT8uB87xi+K+uQvTPdUjd3wy82E7C30qyz/F0nwh+NVKj&#10;5UiS3MddMjAUUZZrKSsRoC6gJaKKgSKjBmG8QagPWOA4KkMH9Zn9uot0JXlhWMh4nWT0JQMZVtJ4&#10;W8MLYZ1nGV6M0YXQchqTucov7w9l2slJQzoPxyIto1F8O6MrUYdKe+UkTNyx/Ub7lDIHEQmON4IM&#10;/eY60p1mqUsoQyX1wISHZeOiXsC2gklimLpHH8utm2PgDpbhVo2J3L/YgtQzjUg80YTEI02IP8ix&#10;/B/EnZoMaUTslkZEb2pA9K92RP5Sj+gNDsRvaEbyry1I3NJizonfwd/f3YikliM/zHp6kvd4jnhV&#10;nrG87x7ev4ftbLCG7a6KzyOv1yrqcOXUf5T1kc9txkOOx/JmlmeoabMEP2c8kd4M6pDcyxtGe+Ol&#10;5GOZGJ2UZZeuR42/VuIH1ofKS2M8IcOIoKQNWlasZBBqD2aicI73lWcq720laMjms2rpu5Y55fN5&#10;8tIGHwspeQhRx4Suw7FfkB4R497CMv4tvY3XpH6LWfZBJRKYYJkoDXV/PVLUDZO7mxFm+/Y81YaR&#10;ezux/c9r8djlncmHL2sffuzSzkcf+UX7xQ/9vPWExy/uaFvKgrS0LW1L29L2P7A99N2sNQ+cnd/5&#10;yCXVJz5+SeWlD/6y/PFHL6sYffrX9cldf+vA6CMk+881Ibi1GYl9HNDkOTDNAW26FilnJcIzZQh7&#10;yjiAUwkJkFT6Seg4IJmBiIO2URJI/MxMiV+DUmYgt/ZakyzXS6WB3g8ZXtLgwGUZYCzDi9wuTSYV&#10;/kYDyv+Pve8ArKO6tpVly+q9S7eoVxdsMB0CpALpvZJGOi8JIYQWAiEQSCEQAkmAACGh9x56bwbj&#10;bktW7/X23tdf+5w70pUsCOS//1+Jjrw8c6eemTlz9tp79tlbQ+YJNRxIQwiHjLsVj46IjduI669g&#10;KhPxSfFSoSCboeCiAqzGCMvYYJ9G1JdN5XW1GivrY10MiAFGpa2mcFXDpOwUdjx2XGLX2IjZTERm&#10;MxCcXUFiyrqS7Ejk+XggH/BT4HnLKEzLER+pQZyEQLwuIg81IHh9AzyX1GH2VBMmvliFoePL0HNw&#10;AXo6SjDYUo3RBivGrY2YFMXf0oiJugZMNjVhoqUeQ80m9LZUYFdrPnaSXG4/fDV2f4ik82u5mDqr&#10;DP4/WBG+lwTlORKTbXx+kiFolM9PiJGLBMldymekSaMyQDl0jJQwiWLYK4YtIYXy/FbwGkgMeI+F&#10;0IW5TcQhLsEkNFNsEwPt1AXWIPJCB8J3kaz/vhkTPynHwBezsO+9K9B/cDrG12VhpqUA9rpSOE2V&#10;cJtN8Jip6Fsa4KtrgquhBdONzRhrasRQqxV97SZ0d1Zg97oC7NyQg92HZqPruEz0nEh8YjWPnYOR&#10;bxRg9IeFGDmrGFPnl8N2cQ1cvzMjcCXv65X18F1uhfu3ZrgvMsF+bg1mf1KN6e9XYPwbpRg/qQyj&#10;n6zGwPsr0HNUBfYdVI3uDhP2NdZjoK4F4/VrMN2wHlMNnRhj/YZZ10FzNXqsZdhTX8B7nondG1Zi&#10;D8l79wdXYOTrmbCdXYTA5Xy+t/GePJEkmBKXZoDkcKwKsakCxGZy2V7YLkh29VfGJPmWe60Mkmy/&#10;JGPiDi3GPnkPZKhRkO9BgOvFvV9BvMS4TOL2BGUbEi21HX+L8SXEY4RlyJuLSpGjGEFbOUJUmiKz&#10;dfrrtq0VYfsaTteTNG/i9HAup9I1czS3fR/bwof4Dn2GCsTXSOxOAYKnsy2fg7hfAoReQpJ3mYq1&#10;kojcQAXvFiRidxL3U+l7lAqnxLZ4hUrgVk4ls0wPp/2cjlCplAC0NiqbLiqfEmzWx3ViXOE0FtBI&#10;EFRsDWOJBpXduDGvDSqGkYUH5O8kOG8snzO8cF9jfzHUaK8Hrk8aUGRHY35/cHWyyPz+0NvpShiY&#10;V+XVNSz4vRBzxoslkGp4mTefGEYEmZ83HugazP/eH3rf+V/J46hzaCNHqgliMeZNEkvgLQwvYuR4&#10;87L4vhmQ4y6+b/J7Hqnnn78GjdR1qXdAoI8v59X/C8T8pkxw/BHjszQ8YQRzdZLrUAabpJFtPySP&#10;a7QFNZH/pOipbi+ErDbmFaQNybGTx1fXJx5IPuVVo4Y2qexWs4QMjZNsWBIweJTb6VTecXRzKgYZ&#10;yeAkMY34/sWfZvN/BPHI3YhFbuZrcyPnr0Us/AdEQ79DNHwxYhLwN3QO509DOPxdKoRfR8j/JfYl&#10;n4TfeQI8tmPhmTocnulN8M6sh3e2HX57M9fVI+A2w+82we+p0vFkkkOXYpQpCW8hZV4RFUbOOylj&#10;bEWI20Q5pwycrWD1K9kdUAnurUB0F7GlCqEXquB/tBKeu6vguakGzj9Xw/abCsz8vAwzZ5XA/uNS&#10;zJ7C+W+UYfzLhRj+XB4GP5WL/o9lo+/DlAsnrEb3+1dh73vSsec9adj3/nQMfjALYx/LxfRn82A7&#10;KRf2k/Pg+F4+7KfmwnEmf/8sB45L8uG8PA++vxQjfGcF4o9QNj5Xw/67Fond4pHBeQlGPl4GCWIe&#10;E+8JXhf8GnF/AWWjQLwiqCjL0BYq6Fo5F0Wd3EMp6NK/Jz9iSF/Pvlo8HhU4H2O/LZ4Sc9l0CPXB&#10;SjjTEljK8GJ4vMh5lKwmQuREYngJUUkPenOJvDlE3KyziutDeWRnvW3Cbch1BA7yHR5X6ifGBMXP&#10;KHtkyEtQYoyI14jEr5MhybN8rlPViI7WIjZoRXRfHSI7iFfqEH7SiuADlMu3mRC4sRbeq6tVYoDp&#10;X5Vg7LxCDJ3B5/jDPPSfko/+7+Rj4JucnpyLvq9moefLGej90ir0fDEDfV8kt/lyNvq/ns1tcjB4&#10;Si5GTivEBOW//ecVcP2mCr6rasmpzIjebkbiwToknrAAL/P5bSUko+Agl4/Xsg1SHtvLdN3VNUic&#10;I/I4GZorRhAxrijIs+S9TH7sM7I9Gb9TY9voD1Sag8bIl9SHqgC5qJ/3TbxQgpTLRFBBfmvuKmmx&#10;wWemhp/ZCfHaNrxgWB/DY1sldXBm8VmLISabUz47F3/zfJLlU3i2xF6S5yRcVbiATBVfVsa+HO6n&#10;EyQkJE7fNHn8GDFsBvobkNjTgtCrrZh9pBHDd7RixzUdePJX7bGHftE8eP8F1kcfuqDpoocubPzI&#10;7T9tbd1y9YHLMWCWy3JZLsvl7ZZnzkvLuucnee0PnJ33iYfOzL3kwbPzn3jswuLRF35XHttzowWj&#10;D7Vh9rmN8LyxAcHuNkQHqUCOU5GcoQI/SzIiXw3spRRcxcp9M+EiAXHlEVkUHCIgKEwotA3jy9zY&#10;VwoE5XLJeQ39dcCAjIHV80JKKNBEsBEy1lViwRjeLzIUyciqMO8pIyDR4HJlqBFQ2IirpqTojVCw&#10;SnrHqD2bdZMAbXmsWy6VSCqnEqQskKUMLpINx8vzuSm0JA2zygAUXqEFpSjCYvxRQpekipCvESIM&#10;RXDLsB0ZwhPiubWCnEGlOIv1klgjBSRRJG4ztcpjCHsbgM2tVNDXIHH7WsT/vAae8xsx8c0q7Ptg&#10;HnYfnoWuA/LRu6YMwx3VGG6uwrByl5ZMQbUYa7RgvMGKkQYTBrm8p7EE3Z2F6DokH3vfnYX+T+Zh&#10;8pRy2C+phueGGgTvtSL2jAzN4bMcThrQHBS6bhImksgQryNAguEj0fLymQX4zMKKBPLZ8XohX2Wc&#10;mgBEHbx2p4zbLuezNinjS2K4iTo2py+3I/4Qyfn1FkxLNouTV2LgI2kYPIY4cCWGWjMxaM3CUE2e&#10;Ckxrs5hgt9bB3tCE2aZmTDY0Yqy+AaP1Fgw11mKgqUplq9jXVszrK8CetVnYuT4Du3isXYesxI4j&#10;V2DHsWnY+4GV2Peh1Rj6dAGmvlyGqa+UYeyLRRj8ZA72nZjJe5KO3UetxO7D0rFrE4m5fCldm4+e&#10;9hIMtFZhpNGKUWs9xszNmDK3Y7ZuLWYbOzDV3MR7X4O+Rt7bhkzsaFmJret4zsPTsff4Feg/aTXG&#10;T8+G4zdFCP2N9/MhviMv8V2RTEy9vN/jhI332i7vTDINtiOH4Lsi74uKyUIi5ZAYQZoEK+8p9cWL&#10;75KT4L2XNJwx3n89lE3aHbcRF28Pya+PU5JqiWkT8BSScJWy7ZWrWA4+h5nKUj18sx0IzG4gDkFg&#10;5kgEZ49D2HY82+xHiU/xWJ8nTuL7djKJ9n/weD8miTsXCF1MjfRyaqTXUJG7kbiVytxdiMXuRzxK&#10;pS72FBU9CWb7KpW/zcQbVAh3UQncx6lkipEUwUYsFbsyuMQSHk4lHbF4ClCRpuKeiFPZXITU5XEx&#10;nCxSqpViK/ruHOS3QDRbMbjMG13mDThJjwU59tuEVstFKebuxFsX2UBgVErvuxj7K+77Y6n95vFP&#10;K7JEMeq2EHMKf1L533+bxed+J5D954thqDKgt5FrfTOkGl8MyPLF53kzvNm+PL/6fyGMJjRfR24v&#10;mGtbaqXC/DZzixZB/pP9ed43hdQnZac5g2Cc74l43URYY4nDE0hOxUMmOVwsaZyJge+TpByP2/iu&#10;zBDjxDCPJwbP3ZzfytPooL+IP8N3Vg9bSsTuIyR1+u085o085p953j8Qv+X7fQGi4TOpHP6A/co3&#10;qWifREX7Mwi4Pwq/BMZ2HguPQzIvbYDX3sFpi4r1FLBZEKJMCDslc1s5+xYJJC5DlMoQosIX5G8/&#10;l4eo+EWo/Ean2C+OS2DaKirFlCW9VI4lK9J2yqnNbUg824LEo81IPEDZcnc9Yjc3Inx9I/x/tMJ1&#10;eS0cv65Rw0RnqHhP/awCk2eXYfzMIoydUYjpc4rgvID9IGVg+LIqRP5Yjph4gv69AtE7OH8/8WgF&#10;4k9XIvEi8XoF+23WRYLTD1K2jZVStpHj2PLZL4uSS3hzqShnq+Efcfmw4me/7cvXHgXiPSJKserX&#10;qcSLvKTiPuc5oZRfgvxGB5cVDqQNLnMQI0eSM6VCLVsMwxtGDC6EGsot88r4kvR4IQcRw0vQl4kA&#10;5USQciLgE+QpiOFFEgto/kKepECO4yTnkfhvin8leRTljiAiceycedynkPemFIkpPrsRKu895Bhb&#10;LQg+b4L3kRo4b6+E7ZpyzP6ujFygFBM/KcDo9/Iw+NUc9HxuNXZ9JB3b3q89mrYcRRyehq2HpWEb&#10;ZfSOQyljD+X8wVy2idscRGzkPKdbuOx1rnv9iDRs576737sSPR/JwuBnczH29QJM/kcxZs8sg/vC&#10;Snh+VwHfX9j2buMzf6gWsWdNSIinVbcVCTUsiXWfJi+bLUbMRj5o1wYYyeqljRx8luR5YtyADNXi&#10;s9OGqBWc8vnJvXaJh5LI6dVsB9zWw+0E/K2GE/n47AO8hwHeU/lIkmJ4UV4pfO7yjOdi9ZA3z4E8&#10;Om7ncgefqwLP5WTb4XNJuNjG5Lx8PglyVknZrb2c5MOfGMd4Ph5PoD5akpuKoSzK5xaxlyAyLcay&#10;GsQneT9G+c4Nko928X3b0ozQcy1wPtyK0ds7sP3qNXj04pbovT+3Dt93vuXR+y6ou+iBC6wfffi8&#10;+pZH/mM5C9JyWS7LZbm8abn90rTs+87K63jwp3mffPDM3F8/eHbOkw+eUzD69K8q4vtussD2eBNC&#10;WzoQ29uBSE87ogNNCI9ZEZ8RJd1CAUCyNFOE6Ew+YiqDD0mHTZRG7R6p4qnI2FgqiWqMsBheiDmX&#10;2qRhRRtSqEhSSOjhQckxtiQnRmR5FUxXiIuCKJny5YHkgAJNDCrKhVaMMGJgIYlRKZP9K9TQC0mR&#10;bKRJFqj4MT4hH6upmK6GnwJIIG7RfgpSv+zLY/hYNw/rKSn6BJ7ASniC6fCGuU2Ix5DjKU+C1epr&#10;jyCsAuhS8eU9CLN+apgSz+XjcT1yDMInQVIDOYgGCni9JCqOKsQnapHoo5K+s5WkrxPxRzoR/nsb&#10;iUIDJk8vx+AX89FzQg66jshG94HZ6G3PRn9zHvobCzHUUIrx+mpM11kwK2kyzQ2YMFswVleDodYy&#10;9K0vQN9heRh4Xx76PpeF4R/kwfbLcgRv4HN8rAWS6lOlZx6tU95LsFfwWRWRHOfwmuS+8H5QUIvL&#10;eNCejtBsOgkyn9UkMUHhPclnMJONqE2+ZJKc2khepkiaR0hqutlOXrci/GQtvLeVwnZZDqbOzsTo&#10;yRno+8gKdL8rDbvWpWFHcxr2NmSir6EIo00kzc1mzEgmioZGzNY1YsZSj+naOkzUWjBptmKC1zra&#10;YMJIYxWGmysw1FyC4ZYS9LcVoa+zCP1rCV73wEben4OLMHBIIfoP5n3YVICe9byPHVnoaiWaeT+b&#10;c9HbwG3rijFUR6LO+zZttWLW2gB7XQtczW1wtbZgqsXMe16E3S0Z2Nm5AnsOSsceEr19H0vH0Ncz&#10;MXFGLpy/K4bv7+UIP1yDxEskMDt5T/vF4FKHxIyJbZdE31uKiI/3V4iujM8mJF2kGO0UmZfMRCRD&#10;kp0oIYEtp3hvp8RDi21/hu+VjeRPYgjNcrtZ2U7aEBUDHjvuqkVUUst6Gvm82vjc1vL5URnybGJb&#10;Ppw4RmcQclFhcn4OAefXSKi/QyWICpXnJwj7z2W7vBCx0K+QCF9K/AHx0F+IvyMevoO64YNUzh6j&#10;ckaFLf4SlbtXEIm9jkj0DUSjOznfTSVNMgP1U33spxI4RIzxtxhbJMCti5CMMjpTTDzhIwI8XpAI&#10;c5k2qIgyKSmD56EVULGhGHaUOV06CUNXnYdWWOcNCYKkAYXn0FPDEPN2QeWYVyQnnD926nkM5Xsx&#10;UrefN6Ysxn4X9RZYuO+bn9soS/02irFuHvPH27/IMgNL1+3NsdTxjMLzcRuB4YFj/J6HLDOWz88v&#10;rJOBhedW90l5j6Ri4TAkqcH83vr61T3g/dAQwwmxwPBirNNY+Fxk//mpHFU3XjGyGG0q1QiYagiU&#10;7XRRVUhibnjS0qfnOt4RvjOSojvOd0pSbau05UY2JhnKJ4aY2BCr0U/0cl7SZSdTZSd28DhbOP8K&#10;py9w+iSn9yMWvRXR8F/ZN/wZsfAVnP6WfcIvEQ2eS2X+DPY3pyDg+jL7lk/D6/gIXLb3wTV7NNwz&#10;h8JtOwBeeyd8zjZu08RtGxFw1/O3ldta4LURdgtCthpEZ9mPzcoXeGKSskRiwoxYkBhgXyrGa/HU&#10;lLgUe/h7J+e3UXZRhsVfJV5oRfSZFkSfakX8iXbEH29D/LE2xB5rQvSJeiSeatRZ8V4ws3+uQuK1&#10;SsS3UeHcxT60uxSxvmLEB4p4ewoRH6U8myhAdDqXPEdnyZNsTjJUR8VIIY8Q7wUVo0O8GCjXI1TG&#10;xQgu3i3aiM7+2jEft0MF+BdFWbwbyXO0x4T2SpkzrMgHjiTe0vBCuayGsySNLQL1cUsUdAGVdDi1&#10;8UXOJ14YYjiRj1DyUUmMLxIXLOAXZKqp8oJh/UO8zhB5jRqWxOuStMX64xWXyVAcMbQ4Cyl3eL8k&#10;kK0Eqh8XTwlyil3kiC/XIfKICe6/VWDmsmKMnpePgR/moPer5C6fykHPB3PR875c9B2Tj95DCrBv&#10;Qx72dGZhd1sm5etq7GnKUpBYPt0t3L6N23fmYF8Hf7dnKOxtXY2u9kzsaV+N3ZxXXqfcf097Fvat&#10;pUzfmI/+wwoweGwBho/Px+jHWY/P5WPsmzkY+2Eupn9WBPulpfBeX4Hw/SZEnyZf2cy2JsPeBggJ&#10;kDzJ9jEjXlkSbFqG55DjilHNJ0N6VieHW/F5+DW0twqfM++dDmAvfDiL90mGb0l7ED68SnFd8USR&#10;j3cB8lQxwIQI8fBWxrc5GAad5DMW/izGlyQ0r5Z1YuyRNiQfKeVjI58z91OZB7mfAtuMCtxPyLB8&#10;idFnZDCLSVbDaT7P6TJOxQBai/i4lV1EHeIynG4nedzmegSfbsT0vc3o+VsrXruqBY/8sj52//nW&#10;oQfPtzz24AWmix/6ueVTj5xXu+6x0ypzk2rGclkuy2W5LBfJUvT4T0raH/tJ+SefOL3oVw+dnffk&#10;Q2fljTx9VmFi6+9K0fs3E2aeaINvx1oSkHZyNRIcFSwumemACnacSp8YW2ISWFbimyzIJiSCR9wd&#10;ZZgEO3cRROz4hQToiPjS6WvhI+vFIi+GFxWrhUJJ4ogYBhdFXsQbQGAXIUaBR6ivMgIxvlDASXAx&#10;+ZoghEhIgja86CBjgWD6XIR3A74QEVgFNwWnkwLOgJf7yH7BIMlJkMSEwjUQXA0f4Q1lwB3OUFMv&#10;9/X5VkKyOIjBJUDlWRDykLhQ2AYc3I+ky8drUkYXClB1DtbHy3OHIqx3hEp2tAAIk7y4yxGbprAf&#10;JqHsbgG2diDxLO/9g8RfWxH+VR0c/1GJwY9lY99RK9F7QAYG27LQ35iD4bpCTFmr4DI3wGeisl27&#10;Bp6qNtgr6zFZW4ORBvHiyEP3mgzsOiQNe49Pw+CXMzF7dgkCf6aifh9J7YuaMCV6a5AYraDCTwEs&#10;Y9V5jyUafsCTyWtZjZCdxHMmE/EJksuxbCSI2AQh2Rtm8xVgKyHEDZttZpzkRVyzu3htr1GYPy5D&#10;b2rgu6ICU2cUqq9dXSeyXkeuxI6Nq7CzczX2kmSNtFTA1lQHV0MTXFaipkFdj72iEbMVDZipJAHg&#10;MjEyiYHEVlfHqYX3wYJxYtRq5n2pxlB9NQYaKnmfKjDQUomh9mqMtNViqKUGg401GKiv5f0xJ1Nb&#10;V2OmoQa2ejNmzYQE/zWbMNtgwmRTJfcvwJ7WVdi+Lg3dR60ikcvH1LcK4Ti3GIHLKxD5G6/zIRPw&#10;oiYqoihI7KPYrBkRZyUkS5Dfn8u2lMX2lwEP25jXL4Y+MRSKxxbbLu+1jDOPOQuQsPNdm9XEP8p7&#10;LohLPKIptpnJIpWhKjFVSbJkIjmsJ3lqQsTRQdK8gYTrMPjdx8DnkTTNH4LX+xl4fN9gm/8hgqGz&#10;EA7+AuHAb4mrEPZfi1jwJipVt1O5uo+K2sOIJZ6givg0FTvtvaKGK0gsFiO4Lai0QTIBTXDbKUIy&#10;ucwSEo9FUu66OS8BRpNDiGJiXBElM6m4Gh4HqQaN5HI9rEK+2nsJ8YTRhhmlmIpxJs5t1JAi0Ty5&#10;SxJzymdSQZ3HvAK9EHrdXJ3+GeY0XZ6P/ymFek6B14ryPJY6lyC53xJYcDFvAwv3l9+Lz6khZfFv&#10;o6Qu3x+6zm9dlq7bm+OtDshzchvD6CKGD2X8UGsWwlg3t82CehtY6r7qdjdndJGYKsr4og0w2ntq&#10;/sgL9yXmGllKu1iM5DlSYRx3YWEdk+1n3vgj3isyREoPkjKuVx9H3pMQp/IuSOwY/T5pQwxrp8Cz&#10;iNElrofQRSWluIDvjIp9lOC+EiMp5uUhPUnwfY26uEzSpDt4TCfnOY3yXY5NEoME3/voVsQjL/M1&#10;fI6nf5zTR7jsPuJOyrCb+ft6xENXIha6lH3KJezTfsp+51R43CcTn9eZljzHE8dy/kh4nAcTB8Lt&#10;WAeXrQ0ue4MyvgRtVPzsEgi1hP2axMEqRniqjGAfK0rhTDXi3CZuq1bz0RkqhTMNlDfNwATl5Vgn&#10;lea1lKXrNQbX6NhjQ638Tdk62kiYtWwal9gsxYjadIyzmHh8ULGWYRiSwSbG/jhMTiKKq8r6R2VW&#10;PD+N4c9G/AxjKLR8+BEeYsRxESVbB2glL5JhKzJNQsd3IRcyPkQtMrAk1JSKN8+XulxgGF6UwUZx&#10;Km10MZAQo4skMJCpWq8NL2FyrxD3UcODWFeViYp8aR6ZKlB7wCuchvLeb0C8KAm3cC7yPyefjV0C&#10;1lYiJoFyB2qR2FmPCHmE5/4q2K4vxeSvCjFwWhb2fSUDuz+yAtuPTcOOQ1Zi5/pM7GrLQXdrEWVq&#10;FUbqLRihzB6hzB6z1GpYqynHqzFJGT5eX4WxxkoVcH9Mtm+twrCA8nxYflOWjzZTrjdqeT9oIU+y&#10;VFP+V2GosQr9TWXobStCz9pC7N2YxTqkY9vRadj+gTTs+kw6er6dgeGf5WDysjy4/16G0CPVSLxK&#10;PrSbXKy/HglysuhYNSKTBZTl4hGUB3hzAd6TWIC8lc8+yjYQJxKU5yAHVRzWafBWclb5ICkfTJLG&#10;F2kbwnclkL7ENJThwNKGUp+1MszwOansRckPk8ZwJiM7ljK08flKO9KGFz7/lDapsh8mzyHt1hjK&#10;pgL9Ci8XrxzxsBVunYx3KB9SQ3z3wvJsp8lpJAaMeJ9J0OKtvB8vtiD87AFwP3owBm/bgNeubMFD&#10;P7ckHjjXMvrAz8wvPfgz0w0P/6zxtIfPanvvQ+e0W887Ly09qXosl+WyXJbLv1+544yGwsfPrn7/&#10;E+dUnv/YmRWPPnZG+ehTZ5XF37ikFAPXVcH+sBXBrc0I9zciOGFWcVvEFVGn9xPDB5U/22pEZykI&#10;pinQZ9iJz7LTVwYXwi1GFxE+nFKQq1ggFE4JCoE5eLk9hcnc+FcKofnArfNQhhcq+rBTYIngmqUA&#10;o+CDjcq9nfWxc5ocjiHB0HSwXfFA0bEuxICivV6o3Aao5AbS4Q6ugDOcBlcSzmAa3DKEiAIzGCTp&#10;CGciGMlGJJyPmL+Q9ZDhU4JSCqIiCqTiOURsQj7E26CM115JkMg5KbQ5L8FzY9w37CmgUM1XQ4z8&#10;JDC+YAbPQUU7QkSpfIdW8/yZJKCrEZyhIKdwxwiPJ9mH9lD4v06S+ByJ5L3tiFxpgfPsEkx+PQvD&#10;H85A/7tWoX9TOvo7MzDSkKvSarosdXDXNMJV2QRneQMcFXVwVJpgr67BjLkcw025GDxgNYaPysbU&#10;x4vg/G4pvOdXIPpnCtW7SUafqwN28Lw9PP8ElzlqeW/LSbhITt1CuEiI7RKUjXWcktSOJMYU1FE+&#10;nxgFeJzPQVxexaVaplCxX2Rb3h9xH+8mQXu9FpEnxAOmGrYrKjB8VjF6v1GAfZ8swN7356L7qDwM&#10;bizEaHsxOXIhiVgxJmpLMVVdidlqE2w1dZitrYfN1IgZQjxhJmutmKwmqqwYr7BgvNKCiRoLpkyS&#10;dagBY3X1GG+ox1hTHYbrTQpD9bUKY83crtWEaZK56eYKTDaWkOwVkMgRbazL2lz0HZSNvYevwo73&#10;pGHnR9LQ/ZVVmDqzGK7fVSHwdwtiD5D4P0tS/3oTVLYkIWuSEcReDZ+rFC5PPhwkrna2M0coHY5o&#10;GuyxNDV1hVewXWawDQrpzSFREpdvMXqJQlCC6DQhgRvFDX9SngufzwTPMd6KxDiViokDeX+PRGL6&#10;3VRWTmRb/STJ2Zf5vL7D9ncqcQYJ9c8RDF+BUPQviCT+TjXuTuJ+RBOPIiLeK3iVv7cRe4leqnhD&#10;nI4SE5yfIWxUTWcJG+edSbi5vxhHfFQOdapknUJZK7SxWAjRaASRSEilDY5RATTsFvOQZTpwaSwu&#10;mWYks46k65UhEzINKKghFTyjHlYhHjFaOVXqMRVhUT7fqswrpjyn1GEOoqALqKTz+AuR9D5Q1xNU&#10;UEFTRfFV18l1st/bBmu75PJ5sIZvAblj82W+7v8Mb3VeWZe6bcq94SkNvLMi9TTq/E7A86v/3ynk&#10;TxtKFmKpbQXGebgN29H+RjONpetoQPZLbSsRtUxgZLVavBziUZO8z/uX+WXGNtKu57fX59TxbOTY&#10;0v6kPco8IeeMS4Be8XSJ870TiNFFUnJzLx5C2SoJ9R7yUKnQ1ZSNBDHEYxJgWTxlxOjp5zIPEmEH&#10;4qFpKppDlI29SAS6+Brs5L7buO8WHuhVbvsc6/Ik8SjPdz/PfQuC0Wso7y6lXL0AgfBPKIe/C4//&#10;K5yKMfij8HhOoJL/AfZ770HQdQRC7gOJDoQkboytCt7ZUnhmiwhJXV8AvysXAQE5iTGUMuItI5eo&#10;QMJDGeNiH0m5JcOgJW6F8uKcquC8yK0i8gfKdXIHydgXpRItXqoBKsght8Q8yUbIzykRVsOOcxAJ&#10;cllwNRVZ+ZC0mgqxfDCiAuxbMTckKKGUbirBit9QEVZIerTI8A8qy5LeWWN+GJAyiiSV59RhQ2J0&#10;0YYXDcMDIioewlTIU2F4Cs8p5ZItyc5jqxgh5FkqLgjrQX4WI1S8O/lI5dMewGL0F+O/j/zIG1pB&#10;pHFePlpR8Sd3ivDaY7wHUX+eMrqoVM2TEqBWPJAakdhWj/izlHf3WOG7hjL6IspsidHyhWzsOyET&#10;e9+Vg72b8tB9QAn2tZdylwoM1NdgrN6CmfpmOOo7YLd2wm7phMO8VsGlIL+bYTPXk7uYMG6uxKil&#10;AqNWoq4K4xYTJuutmGiivG8ykyuYMdZADlDXiElTEx99M7kB5y2U/VbK+zr5AFOInhbWp3UV9qxZ&#10;ha6DM9BzXCYGPpaDwa/kYfxHRbBdUgHfDSYE77ci+izl+RvtlOktSEgqdBlCNcH2pLIR5vG5kg8L&#10;75XnyvsvHxxlCNJcEGXxeCKHTczydzKpg/5QKbxWpvwtw/Hl+fAY4okiMViChDwXwzAWYNuTOIPy&#10;nIJiiJFtCUnuAIGbz9vNqbS3JHSMOG3gUUP0pW2wXgKpm/Ial6HKrEeMdYrZssjtxXO5gPNFBHkv&#10;keC7l5jitY7nak+wfr5j/c2I7G6D84VWjNzehH1XN2Pb5U149uKmxCPnNboe+lnn7gfPbvvbI2e3&#10;f+2xs9rWJNWP5bJclsty+fcpd5xXnnf3qeXr7zqj5Cv3nFl67cNnVmx75ucm944rmjBwLZXTW2vh&#10;e8wCbKNCN0RhOlmLEIWLf5qkQ4wtvmwSCxniQyGfhP6SQ6h5dvYU9hJoVqLfG+n0ogIhDkloIkGS&#10;oVwdk4SB+6ceVyBfitQ5kp4uEgcDNkKGMynorwgS6T1GISZp/EQQGYJLUvBKGr2gfDWgshug8PKR&#10;KHlIkgTeIKchLiepCPmzESGpiHgpVEjgYk6SuJkyCppy3otKChkKmh4T4nurEdtTg1hXLeL7TEj0&#10;kNjtq0VCIuX38d6pFMZUwMd5D6c4P2OhkK3hPamg0CshUcyH35MNL8mbl4JUPB6coQwFj7j+SjpH&#10;Vx6FXRHiJIqSAjlOYY+uNir0a5B4vA3hW63wXFEJO5X+8a9KEME09ByThr4DV2KkIw8TDaWYqq3G&#10;dLUZsxVW2Cvq4aysh7u6Ee6aBswKYWkuwlBbLvo2ZqLvmNXo/0QGxk7Jgv2XBQjeWI7EY7ymzSQX&#10;4mIqwXeneR32Ggr5Kj4Hws57Ih5QMqzIQQIiZIwkWNIsarKhiZ8mE7wmWefMJxEu5n3hvZSUm+Iq&#10;vo1k5rlOhO9ph+8vzXBe3EDiU00CVIyRjxRg9JhsDBy4Cv1r0jHUuRqjrPN4axHrX4aJZkkLWo3J&#10;lhpMNdVgorES43VcZuHUXIXR2kqehkStTse/GWuxYrRZsg9VoqeuHD0NZeQO5RhoIdrKMNRehOF2&#10;ksVW3hOSst41K3lPM9B7RCZ636OJ2cjXCjFzeiWcF1bBfwXbwV+tiN9Xh/gzvJbX+Nx3EF28Z8Nm&#10;EpUaRGwSYLIYPm8e3CRjDrY/GwmteD05xOgXWQFHJB3O8Cq4AlncJhc+KhJ+7hNgGxSjTchmRmim&#10;AeGpVqITkemNiM4cidjscWwn7+N9/hCfwaf4DE7iM/gWyf4PAP/ZSIQuoqJ0GeKRPxLXUbm6VXmy&#10;xBNPUVF7jlrWy5x/ncrVTkTje6lz9XF+lKrhFNU7GxUmJyJxD6ceqnheqnheBBI+BGOcV/ArhKOS&#10;YlcMLFTUYmJciXJ+HmJwiURiCqIM6i/yWvkTRONcTkS4r6T6leOFY5IK2AB/R/U0KsMmxECTxJzh&#10;JQnRT985tGK7WOlWhp2EoeSmQhtdkpoqwYv5/wZW+F8qst/Sx5q//qUg6zXeWVnqfG8HPKf6/51C&#10;/lJbQire/Jiydv86vF3Is9/f+KINLRr7rRMjT/LeLlXefJ3UVI6hDZraCBgg/FzjI8QrTJaFuL+c&#10;R7xgBPJ+xfmu8F1jlRU4r98/eRf1NCbvZpjvK6cJMbzINgl5t/gOxFlnHosb8nLZ/sM+xHxOxAN2&#10;JILTQHiclzrC9cOsZj/Rxe2TQX0lDTxe5HHEe+5+Hu0W9jPXsE6XEb9ENHYeItGz2Df8CLHw9xAN&#10;fg2RwOcR9n8MEd/7EfIchZDrIPhsHUQTYYHfUcM+VQfu9buL4HVLn5mNgEdiWuUizKnEHJHYbZHZ&#10;HEQJ8VKIzmQjJlkMZ8g1ZtIRUQH2ZR3lvi0Podl8BKlwBuyFCFKehdwFCBMRSRDgk48weSpDYyKQ&#10;x/6V3MNPZZoyXIEcA2JwIa+QwPNidBGuI969YnCRWBtKKU8xtqRCewHPG14Mo8tShhfD2KJj2VGZ&#10;Vh42SfAcEmNEjCvKGCCGlyRULBBCjDLKOMPtZV8ZKh30S4Y8+UAlnsHp5E0rIanAA+QkIR/vp2Rn&#10;8lJ2u8so86sB8hKJ3yJZiRIvNMF/rwmOaysw/YtiDP8gB92fX4ndx6dj5xEZ2H1ANrrXFKK/owLD&#10;bSaMttSTozSobIw2a2vS4LKe2IBZ0wGYrd0Am0lwAJetxaylTRlnJuvr9NBpyvh+axkG6kox3FCO&#10;kaYKjLSWk8+UY7hVPGKqeXwzKYsVMyb5QEPOI16xdfWYrreQltWSK1RgtIn7NxVR9uejt5N1Jhfa&#10;fUQ6drHeuz+fjp7vr8bIL/Iwe3U5QnfXIfpUE+JvkBfvoazvsyIxLMPDi5WHr7S1mHBkNYxI+I6G&#10;Ss/NqUq2QKhMmtL+ksYXyVQEG9uGwM5nRr4kHkkSi0V9ODQMYuSvPvGOJeQDogyVlzYgPDo1ls9c&#10;W3JrXm0gKkY2TlVgZfIzBfLlkINgHSTbWFQMME6+H1J/F98b8usI+bYMQ4KbHNzLqXxU4zsUH2d7&#10;GK1EbNCE8J4GBF5sh/fRdbDfvxHDN2/ElsvX48Gz28J3nN7a/9DZ7Xc+em7HKXef2bLpb6etWx5+&#10;tFyWy3L531/E4HL/WUXr7ji99At3/qT08nvOLHnusfMrJrf+phrDf7HCcU8zIs9TsZfgn11mChUq&#10;1MMyjEHG74rbrQheGQ8snTYFthLuGjoLyzzE9TFKRJwrVDA2gbLMi6El9WuOmwJCuUbKsCIKIpeG&#10;UtoXQUVpd+mAtfMQd1c9r2O9aIu+GF3kXHOuwBRaUfGqoeAxLP8ifDQknWIulxexDmW81kpAhvqM&#10;1fEeELt4L14jnrci9pgFsQepAN9tgk+GydxWjeCdZkTvrUNCPB0kTooMC3qxE3iFeK0D2NrKe9oM&#10;dDcq40l0hNsnlfEwSWPQU4KQv4hcNh/xEOsRzCFxI6HzkNw5uUyGmUg6xpkaYILCfrAR2NuM+JZG&#10;RJ4wIfD3StguycPgaSQJX05D14nEEWnY05mOroYcDJhLMVpTi5nqOnhq2xE2rUfMvB5BSwfcdQ2Y&#10;NldhsL4Q3W0Z2LMpDfuOX4HBr2Vg+tw8eP9cisi9NUjIkJldvL4BnnusAQkJwDtrocIv4/BLEbbl&#10;U2iTdJD4qpSZJGoi6NXzt5MkOtKU4U0CycVIVCVDVNStg/DG7by34ho+uo736ADes3WIP9aJwG2N&#10;cF5VA8cFpbCdmoeJkzMw8vkVGPt4OkZOSMfgu1di8JjVGDqK13h4LgYPycPAplz0b8hC39rV6OvM&#10;RI+4MTdnY29LDrpaCtHVVoS97SXY1VqMrY05eKMpA9taed3rstB9UCYGDs3G4FHZGHhXJo+/GgMf&#10;4PE/monhL+Ri9FsFGP1RIabOL4XrD7WI3c578Q/W+1nel1fEeER0SZvhVFJljpOUSnYAe5Uy4EU9&#10;xVQI8pUni8ezGh62Ry/fJ48/G+5ALtz+Arh9JXCzDbpdVXA5a+B21MHraqVysZ7k6FCEHcfxPTqR&#10;9+4TvNdfIun6NqL+U9lmzqQy8DNOL2YbugyJyJ+QiF5P5ek2Kk/3U+l5gsqaEeh2G5WiHi6XdM2D&#10;VI5GEI+Nc1sbFTIHFSyJuSJfuCUmBJUwKmQGQrEIQlweiof0vBhXkgYTGcagvqBTLxPPCJkaiEVE&#10;qYsmpxpR6qTcXe0zD66jYifeMWLAMYw2etn8/FxsiyQMRfU/E/PHl/MlFc+kMcZQtufBC/5PhnGu&#10;+XOmrFN/vM/vEG+vLKzH28dSRc661Lb/DAuvT644FanrFkL+Fm9t4K2Oyf8X3e9UpNbtzda92TJj&#10;fjGMdrZUSW2DxrwGj688XMTIIhAvMxmKtxg6QLWG9rox2vBS0IZS/c6JV9qc8ZTni7D9y3seSXrO&#10;qHeW724izPqEWZ8If4RZp0iAfY6Pr4OHfYmTl2jnRhJHRqe9jkuGpcReTrcRr/AaniX+wXXsnxJ3&#10;ss+4hX3FDTz2HxAJ/xqhwM+pWJ5Nhf9UyshvI+D8MvvATyPo/BDxboRcRyDsPpCK5FrK8BYEvfUI&#10;eGq5LWWyp4zrirgN5ZKL3EXiZSlPXYLKpB76IUrvKkBiZc1QbkmsrBmJpVWkhzXNlhHlVJB1auiw&#10;jTLaVkgFtIDHo8JJ+SXHVJDhSMq7k/KNMi91qE9UZJ98hCKEFy1WkOeUZJkqLkSkGFwMvJXhReJ4&#10;pBpehC8pHiUfwxzzRhcNPeRIK+YEuZKKr8fjSDbICBHivHygkmFGQV6beOtG3SWsYyXi4kE0TTkn&#10;MT92NiBK+Re+twGea2sxdWEJhv4jDz2fyUTXBzKw87CV2ElZvKuJcthaggFLDcbryTnqm2Gra4dN&#10;jCmmNkxXt2CyuhkjtQ0YMTVguLYOgzVmDJlMatjRaGMtxtq475oqjK+vwOjGUgxtLMbghnz0b6Ts&#10;P4jYlEPkYoDzA7J8XQEGKe+Hm8owKh9iyHOma2p4PjNhgt1igb3WAofJAhuXTZtrMFFXiaH6InQ1&#10;ZmJnxwpsIx/a/h5yqc+swNAPsuH8ZRX815D/3UcuKHJ/G7ldD3nAsIXNXIa9kac5ihG15/N5k8sp&#10;fiofoTKV0UKyEIlnS8xOjjzLZ5Xq9cLfAmmTsj7i5HNgWwjy+RhxCnVSh3R4CX+A61Q8ITG8SLuR&#10;50qwzclUGfDIMcQzS3ln+ZMgP5Og+yqbFXmIit1H7hx0kgezjhEuV0P1ydfDwuOFl3M74dQhHjsi&#10;7ZDtD2xzIN+DkzrCDNvGKHlzbwPiOzoRfmUdnA8fgMEb12HLpWvw2Lmdift+0jh154/Mz932o8bf&#10;3X1azWfv/4m584FvVuck1ZPlslyWy3L531MeOK86584fF62758yyz4nB5e4zSp696yclE09cWIHd&#10;fyrH5G2VCD5FIbq1EYmeOp1GbqqMQoAEY5JK8gQ790kq0DMr2Tmnw0dhEPCsZCctke3ZEROiVKvO&#10;nx092MmroUMkAPJFRRlclKGDwkaGFhkCIml4UcOR5EsQYQwtUoYW+c3jzEGWuXTGIJWGkQJB4rkY&#10;w4q0gCDErZLnMSBeLzIuVowuEugsIV8exGKfNOJINhkhWpisAMbMFKIUqL1UqLeLAaUN8UcaELyl&#10;Fq4ryzFzQSHGzshF9zfTse1LaXjj82nY9dUVamzw2Kn5mDm3DM5LzfBd1Yjo9W1I3NwJ3EU8RDyh&#10;j6cC2O4hqKAnBkwqjbSMMU+Iy+pUIUFBNl1AiGcIpzbWjSQQkmpTMh/JsB9J8zdA5X6PBXiZROCB&#10;Sjiuy8f4xRnoPYVE4ZM6qv+2tWnY3ZSFXmsxxmpMcJDcBKrWIFK1HpGadQiaOuExNWGmzowRGf/c&#10;mYu+w7PRc/xq9H1+FclGBiYuyoHjhlIEHjIj9iLbxy4K1/561rkOMZKNIOvqJYHwkFjKF5pokPc6&#10;TNLHqRpbTEGtDGCKLGrji8Te8fNZBDx5JHfiAVRFoW4hEWEbHOW96eV92k1Ss7kJiSesSNxTg9jN&#10;JDXXVSDC5xC4pASe84rhPKMYs98vxLikmfxiJno+vhJ7TuS1v5vP5mjiiCSOSsfWozI5zcJrR2Th&#10;1cNX4+VDV+KVw9Lw6lFcT3K198PpGPpsFia+ngf7D4sROK8G8Uv5jP7E6/0rcUcj4g+QZD5ej9jL&#10;bCPi1dLN57BPPKFKkRgmRsv5fPh7ks9zipipJlhvPj+JVRDmswzOFsFPcu+dKoZvugLu2Sq47CY4&#10;7XWcNsFt71CxDjyOTXA7j4LX8z74vR9FwP9FKiPfQSz0Yyo651O5+S1i8WuoHN1I5eVWKlD3Ull6&#10;hMue4vQ5KjKbqdjsILqJfm4zQkxSybFRKZIAm5Km2UdlSYYP6IC2PCj31V/IqedxylUpoBoIqmmI&#10;cDuZphpdlOFFtiGMYSlidBHI+IZElMel4jYPriNENxXIftoLJsWgkly3ELKh7E+lj/Pqt1SWtXun&#10;SFWWNfShlqqLqs+/eJ43w/7nf3Ms2E/9sa7vEG9dZIuF9eNTJ8SwZHhvyPxiLKzbwrLUMd8OFl6f&#10;XHEqUtcthPwt3trA/H77r+X/S9xzA6l12389j5uC1LLUMqO81brUYmynwfOpYUUypG/e6CLz87/1&#10;kD/xgonFBUEFHRNJQ2LCyNQwykTFi4wQbzIDMtQvnNAIclsxuIbFAMrboYwvAh5KgU1Dv8+8lwKu&#10;jPMYcZ5fp4aXOE9O1kvSXk+yxehU1wl08QrFK2Yr6/Mat3uRdX2a536E8w+ynvdy3e088N/Y1K5m&#10;v3c5ELoICJxB5e+7lPnsE53sG+3Hq1T3Adux7FsPg3d6PfvWVgRmrQjaaxGRDxeOUsr7Iu1x6chm&#10;N0gFeIbySIZIJxGXIdNTXD5JbjBdiBhlcXSiEOGJAiIf4Ukq0zP53FcPb44bGY0UhE+QV8yl+iXX&#10;WQJxJ8+RNLQYmDO4GKDMXIyFRpc3M7zIhyXNlZSXsJOch3VRqYh5bgWeT6A9anjulONKCmOBHFMy&#10;HkW8uVS4S3hMGTJdi7jNgvhEI2L9zQhvbUboyUZ4/m7B7K8r1UeJXsrg7uMphw/Pw74NBejpLEZ/&#10;SyUGLCaM1lgxVdMIm6kVdgtR14rZumZMWOowYjFjoK4SvU3F2NfG/TpysW9NFro3kIcckqk+hoy8&#10;Lx+jJxZg4uMFmPp0Iaa+QL71JeLLhZj+cjGnxEmlmP5CKSY/Tb7zwWKMvKcIQ4cXYvigYgyvKcFI&#10;cxnGG8oxxXNN11ZjtsoEV1UdnNWUvbX1cEuMOIuFdarCYEMRulqysGt9OvaQI+z74CqMnJSHyVML&#10;MfurEvj/St4mH15eIV/ZJcYXciPDI9gh6agLEXXkQIbwqOHy5DuGZ3iczyFqX0lw3i4eL9wm6Q2j&#10;DS+rEBGvFyc5N9uDnzx23vCyEv6QDIeX4V/646LE+VlseJF2pLIYiTeT8miSJBIZ5FvkXeoDqo7d&#10;o8A2IwaYoMTuYz1lP+HNOguStDHdLmJBTgM8X5DH51RCBYhXVUTeJQnwL8P4RsgNezuR2L4RkecO&#10;heeBQzHx903YcVkH/nF2He76UfXYXadVP3n3adUX3nVq1Qm3n2oqSaoqy2W5LJfl8j+73H6pKfvu&#10;i4rX3H5+2efu/FnpZXeeU/rsXWdXTD58YXViyx9NGLrVDMdjJgpQCooBKpAz7DDdZsT9lVSOS6iX&#10;FZAkkKAooSCBwDjvoSDx5lDgr1bCPirWdh8VbUIZOsSrIWmE0eDyFCjjDAW9GF00kiQg6SkzZ3gR&#10;A0rSm2beq4ZCSr4oEcqQo8jGYnAdz6OMMMoDRiAuk9rQAqd87cohAeK8nVMJAjtRRGFBgSHDhSSI&#10;GglF/Dni/haEqHC7LqvG5FnFGDo5B32fXI2u96ZjG5X51w9Kw2sHUmk/hIr+kWnoek8G+j+Ui5HP&#10;l2Dia6Wwfa8GrlPNcJ1pgfd8K/y/Iq6wwHdNDcK38D4/QBLzuAmJZ3nvX+H8DkKG9IhRY5BK/ZBV&#10;jSNOjHIbMYaNmxAfq0V0uAaxIdZ1SIwvdVT8KfhZZzzXqDxxHFeSeJxbgIGTs9H9oUzsOyoXPetJ&#10;PkiAJOCso7oR7opmuCqbSTia4DRLpiArRi2V6CfZ6G4VsrECO8Rr5kNp6Ps6CceZOSr1o/dGE0KP&#10;1iP2GuvY04j4iAkB3j/P7Gq4HSQFbA+SNSoS4nMgwiEZ5qUDG0vQOPVsSOjkC4xkefK7s+Hhc3GT&#10;DHudJfA5KkhWqkH2A0zy+kZ4nT38vbsKeIPk7+VyxJ8uR+ghEp87iuG+qQTOG3ivryb+UIqZ35Vg&#10;8pIijF2Yh5Hz8jD60wKMnFOE4bNLMHxWOYbOrMLwmTUYOduEsXPNGP9ZNSYuqMDMJRVwX16tAgyH&#10;bqhB5FaSzPtYh8eswDPEqyRU26yI77EiwnYSHeE7o75wicdOsTLeSdpNIVnqnZF4NjIeeraEkOxO&#10;5cpwFp+VAJA8x6SVIHmdXIPg9CHw294Nv5PKg/vDCHo+TaJ0Eu/XybxvpyAY/gkCoZ8hFL4Ewcjv&#10;EYn+hYrJrYglHqAS8wyVl5c5laFCO6jcdFE5G+SyMU4nqbTMUnlxcp6KmsQlUUFtCdGUiESUihen&#10;oiglqFQJ9FdwGaYgEC8PiaeSHNYAia8ikKE+glAK5As5t1X7yn4CUVQJHhfJ44uhRCtnGtQlFcTY&#10;IXqoRlLRTK5T67mPMc8KcCrH5Uw8uZMs1Cvm598GFirR+lALkazLIqSWt1r3Tsri46QitcivfwVv&#10;VfR55u+Hvj8yNQwuMjUgvzUWbv+fBamLUac3x/5Fli11PI2ljvF2kFqWWv928H9b9HHkPocJMb5o&#10;xOdiKgWS76j8Fq+Y5DtrDD1SRhcxuPD58d0UqIxh8t5ynUCG8BmQYYNigAnFAwgm/JwGEVHvvDbM&#10;ikE1GkkkkZyXZQpxHo99AveZq4PUT3npuAkxwtiJGdZTPGIkOLcYhiXN/ACvr4/z+zi/h9NtfKU3&#10;sym+wAM/xeb3EBLBW8k5riHnuIwy5SJEXeci6vwxFdlTELadjKDtMwjZT0TQ8S4EnQchaG9BwG5F&#10;2F7J5YUqlktYhlfY0jiVD0dacVWZYmSY9Cy5zCx5iCQNkHhr0znQGeXIf6ZzEedvlblReISCeNAI&#10;hCdRwSbvkGHXkrUoIV4ucxAeQ16UNLgopBhc9Eco7pM0tqTCMLxoo4t48Wqji3zEEN6jDS/yIYr1&#10;Zh1UTBHKI/HsUTH3koYf5e0i50seM85jSfpqycqT8JNjiXewOmY2z1NCeU256yEHsVHmT7aSc7Qj&#10;sbUdwcfIH663YuoXlRg9pZjcKBd7jl6Frg1Z6G8vUoFsBxuqVbDc0Zp6TFQ1YKamEXZLI2wN/N1U&#10;g6GmUtKXAnR1FGD3ATnYeVgmdh2Tge7jV6P/k1kYOikL498uwPSpxbCdWQnn+SZ4LiGP+l09Qlc2&#10;IPqnRkSubkD4Gpk2I/LHZoT+0ITwZS3wX9IIz3kNcJ5mwew3qjH12UqMH1+K0aNKMHZQCUYkblxd&#10;McbNpRivLcNkjQzLrmUdrZg2WzBZJ/HfStHXnI+utVnYvWkluo5ahT3Hp6PrpHRMnJ1PvkDOdk+T&#10;jukmac77yNvGuGyKPEayfEq8O/GsIl8Fua+Keyge4fJBks9Cwc7nxm0kXqJhfImLIcMhw33Isz0Z&#10;5AMrlXeLHgImw+K14SXM3+pjllfaEZ+jtGPjoyb5uCSskPg9OhtVBiSIsgExxBhQv+UcrF+Q7S/E&#10;+imwnSjw+DrwrxH8VxtiImyPYb4zIb5DEb5PcYm1KEPQZHj9SCe520GIv8H376n1sN3dit5r6vDK&#10;r82JR35aZ7/rtNrNd51W/Zu7Tq894Z4za0qTastyWS7LZbn8zyy3X1RVfue5Zcff+fPyC++/qPKJ&#10;284vnXzwV9WJzVT6991eA/tTZoS3UpmkUhsfLyG5KCIJIAJF1McKqTjnszPOZqebRWKShRAV6wgF&#10;gjEGNELhrgPLUWiw0zYMLEIkYoZgV8KdAmER5siE29hODC56qJFOGy1kJQUUAAqKtMh5tCeLBLQT&#10;AaCgCAgVfjHYiMuvUn4FORQGYmjJJfJ4jHweI58Kch4FWwGV4mLEx0qR6K2mYm1C7FkLgvfXwnV9&#10;JaYvKcfIj4sw8NVc7PtwBvYcmY696yl8W1ejr4VKfSeF+Foq8x0lGFxThKF13PaAfPQemIN9B2eh&#10;55AsdB+8GnsPXYW9R6Vjz3ErsOeEFdj36ZUY/24enOeWI/ArKvlXmBC9lor4rXUI3kcy8WgbEs9Q&#10;aL1MbJEvBx1IiPdHVysS3S2IdTcj1ktBTwKEAW7Tv57rDqDg3wC8tB7xB0mK/toM96/qMPtjM6a+&#10;WouREysweGgZhjvKMNZYhWmrGXZrPWyWOswQkjJ5UghSXZVKpdzdkIu9Haz7wSRB78tE/+fyMH5K&#10;GWbPrYbriioE76BwfZ7CVcY5iyFoWgIIk6T5ChHz8x4LAnkESWuEJCLGZxLJ4vIcSBrOMNuRjL9X&#10;aaqdWQhyGnLnIewpJJEuIkmReDFlJIylgATwFePFNDHK+aFyoLeC11zF+yIZFMRoVc/n10zwvohH&#10;0Wu8V6/w98tNSLzUjPgL7Yg/L+hE/Lm1Conn1yDxQgfiL3Jb2W5zow5gvM0K7JLYM0RvLe8xr3WE&#10;5HOSmK1C1FHJepezrqUkIwV8T3IhqcjFC0y+LIV5fRF7ASLiqj5dRZghmYbi03x2U2sQmdyI0MTh&#10;CE6+B6GpjyI882UqA6eSMP8UCd+FSIQupXLxJyoaN1DhuJlKzp1UXB5ANPE48SyVopep/LxGlXcH&#10;FZt9VEwGuX6c281ynYvLdJwHFQdCKVpUjMVbg7qnAhWjeJS/xWMkkpwqUBlTxhgqaQIqXQnJQBTz&#10;KsiX61jCl4RXnUcjoDCv5KXC+KouSqBW8rRhJ6m8EYZiypooxFhJUe7mFLwUJFK3T3qgCLibqKYp&#10;WKhwv3389y7G9b4V3rqk3qNUpJb55XOGMz6LeWPaYsg6MQgsdT//Vci5+f+ia3sr6CLTpY4nMLb5&#10;zy76Xi2N1HMvxr9SZD+51xryfi8FeS5qXt69ueX6vZt/pvtDxXMRqPdTB7oWj5cIJNC1Nq5GeSyJ&#10;36SD92pEBXwfxRMuzP3C3E+lsFb7GEZabZjV4HIEk5D+SoY36tTyyjuGSCiDsYPrZvjeS9rrUU4H&#10;gWgPsQsIv048DwSfRCL4IKc3c3o1EoErEA1chIj/DAR934Hf+zmVzc3nORYe10a4na2cWolK+Ciz&#10;fO4CbpPLfpzyx5eLqHxY8khGOcor+WAjHgvKgCFDQiTOXBLJrDQ6VbRMNXRMuiRXcYpHACG8iFxH&#10;g0oreZDxkSoVauiPQlKJNrgSIbFiokmjy/6GF/FOoZw1Yomw7qp+c8Yg1ivJn4RzyQcwdTyBeEyI&#10;N4Of66iEC+K+TMR8BVwvni5myt8Gyl7K1b41wNZ1iD3WDudfLBg+uxj7TspGzwfz0HNELrrW5qC3&#10;KR/D1lKMWSToLXmFqQlTtS2YrmnCrKkeM1YZPlSCfQ2Z2N6Shs1riEPS8Nq707Dl4yuw8yurMHBq&#10;DqZ+UQzvVTWI3tyAxL1twKMbgWcOBl44jNzoEMp4Yssm4A0u37qWU9ZtM/ES519cBzzN6aPkT/e1&#10;I3xjA3yXm+E4pwoz3y3D5OdLMHJ8PsYPz8cYOdtwW77K+DhmqcCEDDuSeprrMVVXh/Fmk4ob09OZ&#10;j91rVmPbhhXY8q407P30KkydVgbP78wI3UL5/mQz60OIt7R4JI+XIz6Zj+gMuY5d2gGfozK08X4r&#10;pJNHkLO6MsipxdDC5yYfOSU7KKHiFfL5SbyVCLmxfFiUGIUhie1CyDSSjPEifNjg10ZbUm1MeDL3&#10;E0T4zMP8LYgIV04F12lwP7W/fLwkyLvFs13SURsfN4XzK4MO6yRDkcToIsYXGVauPjy5yK3dZdyX&#10;fNpBXjXBZ9dP7rW1BYGnG+C4vwGDNzXjjT80eF74pfmNB86o+csdPzKdfNtpVZseOtNSnFRhlsty&#10;WS7L5X9GufqS4sI7flt94AO/Kzv53t+WXn/nz8u2331hpfuZK2qw75YG2B9rQVSUS0npO1hMZVZb&#10;5CPsQMMOdrDsPMVbRDrVoIz7dFMpdmcrhEShVB4k8mWFwkKghL0YXjTmDS4LSYNAxoUKtNDRQijV&#10;6KIMLyQH+2OFhmyvBJcIFBIGsbgHVmh3S4OAsE4S8yUmxhZxB56VMdtihZeUvJKJp4DrBUUUaMVU&#10;fIvg7y9EYFsxPE8Ww3YLhfBlGeg+cwV2fzUdW0+kkD06DTs2pqGrdRWGGgswaS3HrKUWtloLZmpN&#10;mKytxnhtOUmGGDXKMNxcjKHWYgy0FKKvtUCht5PEZH0uug9ajd4jszB0fB7GP0Wh/3lOv5yDiW/k&#10;YPqUAgryAtjOLYXzkkp4r6xF4K91CN/WgPgDTcDjrcBzFGIvtyGxpRPYsR7YsxHxvQeSh25CYgdJ&#10;yRaSkRcOBf5xCBK3HITolRsQuGAdnN9pweTHLRg9qgqDB5RipL0c0y0mzDaRYEiAO2sdpsx1JB3c&#10;xlSLEUslBkhEetvz0XNQPvYdk4feDxVg4HOFGPtBLuy/Ikm9maTsKRPi26sR7ycky46NcFTxeVUg&#10;IRmgXOKqnIVwYDWfUzYCkqnHqY15Mv457s5l28hRJDdIgmFAgr4pQsKpkEmBBOxVY/QdMvyqSBlj&#10;xOATnaxAZIoEbdqM2EQd4gTGSRTV1Kq+QKl4PaNCHtn2R0iMBKO8p2OEbCvbjSe9bKZqkZjmNcyU&#10;8zw8h4zttxewznkIOfMRdhUi6OFvfxHCwUJeVy4CgRx4Sd697mL4nFXw2+sQmm5j/Tay/R3BYx3H&#10;Yx1PfJT4AuK2b/O9O4336Dzeg9/yvbga8P8NCEg6VknN+jQVDZ26ORHfTtVtD1WufUQ/FZVh/h4n&#10;JG2zjRBjS0DHZ4hS+YnyENTLQsmpZDIRGF+jZYgA9aKFDgwRKnQCtYF8vg4lkUw3K4iL14x8sRZF&#10;SQwt7wRieJGv8BKUloohERfFkdDBcfW8gSj/1HKlLM4r9wb0ssVK93L550XulTx8wyCQin/tPmql&#10;ne1m7jhyfAOpy98J5LnKseef8dvF0scT/L9qJ0ud6+3gzcv8tbx1ES+xpSC7CvQQuaXXvRXmt+f+&#10;c++lGGW0wTPV6KIML/EIIkQ4EU4OTxJDj5yb2/I4BqI8ttEfCaSv0rFjNCJcEA6GEAkHEY1In+bn&#10;sb3sC5KG35gLEj8mEZP01tPEODHEg3Rz+gYr/Bwv4Aleg2Rpu4nn+CNCsV/BHzkb/vD34Qt9Fd7Q&#10;J+ALfgBe/7vg8R9MrIXH18L+uwEejwl+TxUC7hL28ZJRjnJKGTMy1HBnPSR6tQaXqewx6mPRvLEl&#10;FYYSbEAZPKj4pmLeO5i/je3IjxbjbRle3NrwotICi3evJCKQj1CiEFOuGtehvFp4bjUMm8eK+nlu&#10;KvISm03FaPOKd7N8/KBctFFWjpF77CP32LqWt7cdwb81YOaiCvSdnIfuE7PQc1Q+etcVoL+5hKK2&#10;CtPmWjjqqGTXtcJmboXd3AEnp/KhZ8paieHGfPSvzcK+w8S7JRMDXyjC8Pe57wVFcFxZhtAtVYg9&#10;VAs8Sz6xmXXYShm9tw3xnjWI9q1FpL8T0eG1iI92Ij7eQQ7QStnPOo6xjsPkRkNr9Uepno7kkOVm&#10;1rsJ8TvIpa5tQOgSM7w/rILzM1WYfV8ZJg4rxvg6CdBbiZHaGozXsJ61zZhl/WeamjHeYsVwew36&#10;O8qwpzMH2zetxI53r8S+z+Zg5NRS2H5DrnYrj/1E8sOPxHoTr+RxyfaYq7ynJMbP3PPkfY/LR0sf&#10;n5nEVJGh83bxdCFm+KxmCZvmsTpOzGo+fz5jbq+5VMYcxAgi0PF95Llqo4uEAEhtUwJlVBEOnoK5&#10;2EFG3QTCswnVFo316rjy4VNzMhnmH2G7l8xY2qDIbZLeL+L9bGd7s7vz4XHJML8kB9tDbG5C7NlO&#10;+P5xACbuWY8d1zXaN19pfmXzldarX73C8vUHTqvfdPOZa5cNMMtluSyX/97lvl+V5t92YdnGmy4u&#10;/8qdv6n84y0Xl71076VV009dVYWdt9ag594yjDxRAeeWWgoudn6iYM7IF3wJ3JpP5VJ7hsTUmFR2&#10;+GK8cLFzJdQ0qfzGvVkUzBTq/izOU0hQiOtgtrqzN77kaCIx32mnYs448xYwxiEvhjK88BiKgMjw&#10;FclWFCRIHISAqHq6eC28DmVwEUiclFlJZZynDC9xD6+XCrykQwxPUYnuLYRncx6m78vG0J9XYvf5&#10;adj8jTS8dGIanj8sDS+uTcMbLenoaywgBzHD19gMr7kRjgorpkurMVVWjZmqGhWszdnUAGdHI+wK&#10;9bC112Gm1Yyp1hpMtldhrKMSY2vLMLy+GL1r89G9LkcFdt2+bhV2HLQK245YhZ3vycCuD2Wg63OZ&#10;6P1GNvr/IwujZxdg4oJi2H5bAfefrdTRSTTuOgB4+GDgCeLpQ4FnqOA/8y7ifcBTJwD/OBG4+wNI&#10;3PBehH91JHynHQj7SWswcXwDBg+pwGBnEQZ5TQPWIoxIhqN6K6Ys9ZiurcdUlQkTNZUYNRVjqC4f&#10;fW056D2wAD1H5qPng+kYPjkNs+fkwvuHMkTvMiHxDNuUZMESTxwxakzWIzpdhchMMUJsV0HHavhJ&#10;LLwkFj5bBufZbtiuhCSqDAAyzpnkJGZbiQgRtq9AwJ4GP4V4kAJdvrjIeGMxCMp+EXs2wrZchCWT&#10;wEyBSnsoxpGoI18b18SzSRl1hECyPbj4/Pm8E85iokRN1XYSAM8uBIdwsO0Q4tEVdpHgOIQsyVen&#10;bIUItwnzvHKOqEuC5VYj4rEi5KlD0NXI+rbBP3sAArOHIjh7DEK2D5KEfJbk5GRu9wMSorMQ81+E&#10;ePByJALXEjcDwXuQCD2OWOhlxMNbqJnspAJBJSI+wOkoFYwpTm1IxF1cJl+F/VS3JJMOkRDjgyi9&#10;WhnSXiFaYYpx3jC0GMaWVOhhOrH9IYYONfRIPGV4fCpT87EhZOiAeLdoTxcxqBjDHeZhGFcML5eF&#10;MNbNQxthlsScoUUroYYiZ/xeLu+88M7xj/dQzS/EfGEDWhILtzKew5s9j7daZxTj3KnY/0z/rsW4&#10;G4uhi9xX451YCHln5udlmvoeLQWjzC+TeQ2+uAughgqmnE8bXgxEESHE68Ww5c7ZdHmomD6ENsJI&#10;XChlbIkhHI4gEhKI4SWiEAqFuTyEcERnMouw74mw3xFDTFR530ncGBf7JfaNCTuPPkb0866JgVoM&#10;1dv4+xXW8WlEovfzXLdwei1xGUJRSWd9BnzB78Hr/xo8vs/B5f4IXK73wO06GB5nOzx2C7yOSgQo&#10;L8LyscYjoBzxklv45vnPAoMJuYkMKUn9mDTHa2QdFV31EUp40CKoD1PG1ID8VjyK55gz1ojyK0o2&#10;ZaHIQzfllDIOZVPO6UDCKvgvZaD28BWuQ7lFThf2yBDfTB3rwy8ZHvVQ4EiQSnOAdfSzvrwmFQfP&#10;UQZMy8eKVhWzQzxKxBvXe0MDbJeYMXRKCbo/noeuo/PQu1GG5JRh0FylPt7YzORBpkZ4rK1wmVtg&#10;r21Uw3cmGmswuqYMvZtysefYdOz92Ar0fzMTMz8rg/dqE0IPWBB7jlxC4g3usSLeX6ti4MXGq1U8&#10;ucgkOcVEOVGG2FQ54jOErZIymctclbwn5LQeLnOXqg9rMTvlvfKUrVRZJ1VctlfbEPlHE4J/bUJA&#10;hiJ904TJj5dg4hjyIXKyXnMe+qoKMVhRgZEaE8as9RhvaMRYUz1hwVBbNbrXF2DnQaux46iV6P5k&#10;FsZ+UAznpSbEbif/eZr3a3srEn1WxMZkyFExuYp49cqQIZ0KOhQkv5Ch2Co1Oad8lmqojgw1ms7k&#10;fSfPns2CZOuUoWtqiD3bUFS2E69aMbb5MxSMYUTK+CZtwqVjw8gwpjmPq5T2qYw+fj5vPnvBfu2N&#10;fEsMiiomkV2mK8m9Mwi2CWXAE91AjC7C/ZPGowB1APHGYdv0kae5eS436+Bm3QPkYRKYGZK0Yop6&#10;x0A9ErtaEN28Br6nOjF9byt2s0299ifL7OarGl95/aqWq1++qv7rm//ccNCWqxsKkyrOclkuy2W5&#10;/Pcofz+vpOC2X5VtvOWSki/fcnHJH2++uOKlv19YbnvwD1WJLbfVYugJC1xbGhHuYkfX14D4EBXi&#10;MQuiE1WITlF5nC5jR1+BhERjt1F4zRQhPC0pFbOoyGoDTJxCXWeqoUDwa6isNezotfBPMbywU5//&#10;ipPs6Bch1cDyZljK6CLQY6J5HhlrKoFb2eGr8a4izAhleHGSgMiXHjG2zORReAlIRuwSAI+ExJPH&#10;enCduxCx2RJEhksR2lmmPF6mb85H/6UZ2PGjFXj902l49d0rsPmQFdixfjX6O4ox02GBp7UJnrpm&#10;uM2NcNbUw1lbB7vJSrJRB0d9IxyNTbA1NGGmvh5TFgvGa2sxUl1FIV6BUXMlBXkVRusrKH9K0Fdf&#10;hL6GQvQ0FGBvQx72NOdgT0c29m7Iwp5DM9F1zGrsfd9KdH0wHV0fTUMX67TvSytJVnIw/qNyzPy0&#10;GraLq+D8vRm+a1oR/Nt6hG87DIl7jgEeeC9w7/uBWz8AXMP53x4HnHs0gt8+EI6Pt2Hi8FqMr6km&#10;kajCYGMtRuvqMMFrstU2kzQJ6jlfg4naUgxZCtDfKEHvctBzyEoMHJ+O0c9nYuo/cuG8sBi+a9me&#10;7q8HXiLx2EHi0ddOHtxIYmRi+2C78hWroURBRxb8FMZ+Cu0gCYIEXpa0ljEb28Ysn+3sSpIPEgz7&#10;ChIHPl9XGgU3yaFheBGy6+HzVc9QnmUBSUIh2wRJsRjT3DlsA2y3JJfydUiPfZcvRWzPMmadpDnq&#10;kexcXM+2G2ZbC7P9hkhOgiQKMkwoyDYfSA5/CrvFSFfMc5Wx7fEdcVVzyvfH0YSwfQ1C9gMRtB2O&#10;kO1YBCXAo+OTPMaXeezvsI2ehmjwZ4iHf4149CrEYzdS4biTioAEjnyGeIVayFZiL5WIfv4eoSIh&#10;2YWmqUzYuY+ToHIR8fEYAWoqES6PzSlACknlTCtWUf5KNWoYhg5Zbhg0uJ14IYiHwpvA8DLZz9NE&#10;Hcc4tnE84/dCLGV0ESy17TyMY6ZgThHUSmbq7+XyzgvvHP/+meGF7UAp+KIqizuUUpmTyzRS24VW&#10;9OefSyqMZ/ZmZXEdUvHvXebv9f6QIvd34bs6/87q931+mF/y3Up5Zvtj4TObG2okxlhlueVzTEKC&#10;Wqd6uyw0vOgsSJGEDDtaaHiRlsSj8Qo0ZEjhnOGGx4xGooiKAYbzgmhEsizp1PIqfTwhsaUkxpQM&#10;T4qpeDHaABNNuHidMkTJwWUSO2aWZ5PYMcO8VX3EHuIN4kUuf4xnv5v7/411/ROC0d8gEPk5fMEz&#10;4PV/F27PF+ByfQhuxzFw2w+G17GOaIHfUUcZUUO5oFNYhzzkSt48yhLKFfIOlTWR8gZUisF5UFZp&#10;7xgxZGgDDCjHVEBbg+sYv4UXpWCeL6V4wyhuJZ4HMk8o7iWeNkkobxfKPvIfDcNbgvKO8kw8loPc&#10;Jsg6+Vk/n49KMhVvFX8twGOTS8XEC4PHFeU6MSPB4q2U5c0qfknsaXKem8wY+2UZ+r+fj+7PZmPP&#10;u7PRtSkP/Z2S0rmSXMeC2ZoG8qIWuGtb4SJsNU2YrLFgwkoe1FqB/g2F6D2WPOJT2Rj+j3xM/aIE&#10;/musSDzM87xO7tBFDJNHTFBBn60ll6tE1FnKayslVyhG1EbMFpMzlGjjkKMcCTtltK0QETs5hj2b&#10;HCMTPpfwDCr+8tHEVoT4VBUwznOIN8yeTuD59cDNByB+aSf8pzfAdVItpt9bipEDCrTXslV4TxVh&#10;wrAMwyafG29qwHirlVywHHvX5GHnxgzsOW41Br6Yh+mzKuD/Yx0i9zQALzYisYvXNFgNkGPLsHYZ&#10;wuYnb/aSp0pKaF84A4HQKs1d2W5kuFF8djXvOzm2QBlexABGni08iTxIfdhUw32E0xABQjIVBQgx&#10;yJDLzHmvExGJVyTxV5zcl1xKebOIsYXcGckAuUb6cxUWQNZzO8nMJQGAJRW5BIsWo4tkAkuwLYEc&#10;S4x8Ul81BIptU4Yrhf08d5DLwpkIhzSC/gydRMElw8rJ0+xizDMpb+M4dZLw1hZEXluL0AsHYeqB&#10;9dh1fSteuqLR8fIfGl/dfFX91a9dWf+1zX9oOOiZy6xFSZVnuSyX5bJc/uvKzRdVt932y6Iv3Hlx&#10;4R9u+mXZS7ddVGR76HfFeOG6Euy4uwQjT5fBva0a4T4qvyO1iI7XIDJZg/BEJYLy1UAEwkwVUYuE&#10;zUzBJYE/k8aX2TyEbdlULtmhOw3jSlLgJ10Z57+6zBteUonCm2GOdLwFljK6yLAj7b4rY1HZ0bOz&#10;F6ElCFDoBEl+IuKpI0NYJKaLjYo5IQYX5bUgZMSdyzrL8JdcbitfhijQZyop6C3AzjpEn6uD6+4a&#10;TFxZisGfFKPnKwXY9eFs7DomG90H5VNml1HwVmOm0YxpixlTtWZMVpsxXm3CFMmFfOlxWFuIVsya&#10;mjBd08j1RFU9pqrrMWNqhE2Cy1llXsYS12DaXI1JswS+rVZuuiONlRhsKUdfeyl61hSha30eutZl&#10;Yff6dOxcr4c97Tw0Dd3HZqDnA5nY95FV6PlMBoa+mo+x75Zh4jTW7xxex4WtCPx6LWKXHgj85mDg&#10;wsOAnx2BxI8PR/jkTQh8dCP8x67HzIHtGGtvwVh9M8lRG+z1a+BrWAd/fSc81ibYzRZMmUiqLOUY&#10;qS/DcFsBRjbmqDTOw8dnY+zzuZj+fgG8F1cjdmMj8Egb8NoasPLAWDPJhBVhF9uhm+2KQlsIYIDP&#10;MOBeoTIeReQLDNuQctlWUf/l6wqJKgmEBB6U9qVdWsUDSz9fMbLEBRKvh9Mon6XEjAk5VpMYsy2w&#10;nahzkKQE2E7mISkY9fC0EEmHpGmU5X62HUnzHPDkEyTV7mqilnU1k1w0sP7NPH4HQvZ1CMweRBwN&#10;/8wJxKcQsH2Ny7/Hc/4EQd8vEA78lgrEHxGLXI9o7DYqDRKf5Qmqry9R+XiDqsNuqg59CCTGEEzM&#10;UClxEE5u6yF8VDB0FpI4FQ5JwRwNRzkVhYcKiwowK6DqIrEWuF00FiD8al/9NVggASwlu0kq/BqJ&#10;IBUQndlEQ7nAzEErYjz+nBI2D1mm18nvFIUvRcnTWGx00UOOFnvF7I83N7wYWC66GPcj9dn8s8I9&#10;+Mdt1byo8fqX7Gocbx7SDlKNdktjsVFmMeQ4Sy03oGuwGG99Lan1/N9Zlr5XqZg3mhDJZzFnZFnw&#10;e4l3S3nLpeyfAsPgMgf2QWJsScWC9USq4UXHaFpoeInyORnLlcGFtVBPWT1DuRbdj+jYMdxWvGGM&#10;47FtcykR4V+YEMOLxJxhn5fwIhKXfpN9XpT9JvfXRiMZ6iR9KPucuGRtkyxudkKyug3z/kk2pW2s&#10;yyuqb47gPoTityIY+wuC4csRCP6CSvLplAvfhc99ErzOj8HteA9c9sOJjSrznN9ZTxkj6aurKMfK&#10;qAwXkhvlU4lN8bQUL5Q5UImWj1gy3EcZYgwI51lkfFHLDMhwbHIf+eDEdYIFBhjKODXUW4wwwsko&#10;/zREYV9N+SjeyuRxYnQhAt4sIhNe8U6gPAz40xEKiveFKPNZ3E57dsaUp0gdsK8JiVcbEb7PgtnL&#10;y9D7gwzs/NQK7HxPOvYcnIG+NfkYba7AdJ0ZTksTfJZOBMyUk5Z15A+d5DstmLRaMd5uwcimagy9&#10;pwyjny+D7Uxy0mtagfvJE55Zx8fB6SC5w2QzMGOBZKIKUVn3k7P5qbjLcPewPQ+R2QJEp4uIEiSm&#10;y4EpYjIZA85ewmsu4jPJ5fVlwuVdDbcvEx6R7e5ihJ3kKLPkeTLsuEuMLxuBezci8ecORM5thPcr&#10;tXB8oAKzh5GPrSMPbDVhpI4wWch/JOZLM6Ybm0lrLBhorUB3Rz66D81Fzwd5D75VDNsvquC7nnV/&#10;tB6JN3jvBkzas9xZqAwvHm8GnIGVcAZXwhMW4ws5icryKN4jfFYqxksWryVTY0aC7fK5qhgx5EIu&#10;4dD87eO2/tWIBzIR53OTYWLSFiRItDKyiLHFrqcy/EeMLmooEduOYXjRwZTJtdkGEmwLCXJo4WHC&#10;saPk2roN8TxOwpGljXF8Dip1ugK5mBpuRC7OdipBeAPkcmLIE2+ekBiWAtrA5+H5vQ6ul7g1vBfg&#10;c8CMFYnRej7zFqB7IyKvrIft4RYM3laP7dfU45Ur6hwv/6H11ZevbLn61auavv7Ib+o3PfTH5SFI&#10;y2W5LJf/gnLjmTWlN51Rd/Q9FxeefvPFJfff/suSgX9cWhx64/oSDNxTBduzVsR3szMbbkFiqAaB&#10;wWJ4hwsQnCllp1rFDrOK0wqExQWSAkys0HF7qfp6oIdiyJCNHEQcGRR06ZyuYGeux4waBhZD4Mco&#10;7EUxnndlXGhkebuGlsVYyvBifNmJCkQZ9+hgpmJ0kZR4IZKaMElDlMIh5pQhJFTQBVTWRWGPODM1&#10;qSAUAeGykJNK+ywF9hQF5GAjsKcdsZdb4X+gAa6rrZg4vxI9387Fzo+twtajV2D7RpKOtiz0tBVj&#10;qKUSE21WzLQ2YaaxCdPWBsySeMxamjFrasFMLYV0NddV8Xd1C2w1rXDUtCjXWze3cYk7rsUKl8UC&#10;u7UWUw3VGK0vx1B9GQYay9DfXI6epjJ0NRVjb2Mhkc95Cvq2QvSuLcbARm63qRyDm4rQd1Cuct/t&#10;PSwX3Udko/voLPS+NxdDJxZg9lNVCH6pEdGTOpD4MonGlw5B/FObEDp+A7xHU9gd1I7JDpKJhmaM&#10;C7Gob4Otrh02awuvpRGTZpImswmTJFaTDSQgjbUYIdHqa81D15oM7D1oBbrfvRJjJ+XDeRbPdbkV&#10;uJME6nkSqV2c8r7GJkxsb6UI2XIRspP4sW0F2KaCQiR9JJ3+lSoNOSjIdZBCEgAKahkXHbGTEIoH&#10;FvcV6FSeFN6OIqKYbUNQyHYjbtV87iRoQjLDJDkq4LKMgyfRkKFpgjARChHBNJUZIEAC4/dJgMVy&#10;Eu0aEr16+FwdxFr4nBtIsA9mXY+Ez34cvPYT4Xd8DkHnt9j+TieZ+iWJ9pWs/3UkPzcjEr6b5P9h&#10;KhJPUa14kQrCayT226ku7KEC0otQYgTBxBT8VAL8MR/8VIxCVHaoJqgvxeKin5qWWSBKiDa6UGER&#10;xScWQSwaJnQKWDG8RKJ+QrvgKzd8CU4JSTErqWbn081q+KmMhAgqYymYN6SIIs/zpZx/Ll30AmiF&#10;X0MUJlF2tLL3ZsaX/1vDy3LRRe6EKK6pyqxAlr8j8L/9YdxvUcQNw8tSz0ow/6yUEU95x4ghb96o&#10;J8eR2r5TpD73t8L/zrL0PdHQ9zj13u8P/XzkvVvqWS2Gcex544t+n9U7nWJwkSDd8+8829xbGF7e&#10;CvPPTp/X6HvkfOo40t9wqvtE9o3sSbmGf/K/IEwYAXoDaqqC/sqxeUQBa6uMNuo87M/EWK3baIBw&#10;ca1kVBrl2XuJ3cQ2QlLwP8u6PMKmy7488ldEQ3+gDPkF5cKP4HF+DR7HZ+F2fJjy4TguOxQBz0Zy&#10;j06iAUFXLWVFOXlFKZV88isZzuySoan6Y0+cUEO2RXlewJO0wWUuxkYSKj2wAmWkKM9idJF1MlXG&#10;FwOak80fT46fNOx4xEs0aVAhQlSaA4TfmwkfZaTIv3CQ3CiYg6if8pnrguRN4hGdGLQAuxsQf64e&#10;/ltqMHlRIbq+uhLb35+GXYetxL4DsjFILjReX60yIzrJe3zmTvjN6+CxrIXd0o4Jaz2GmmoxuKEK&#10;g8dVYPTzVZg9wwz/H8lJ7mtD4nly1e2tWgGfJnd1VCNMLurnfQv4WJ9ALiKsV9wjCrt4TFQAo1Tc&#10;+6oR21eN+N5KYK9kpZQPaBVITFWQs5aRExbDF8iHL5QHL4/h8+bx2RQhMF2KwFgZogN1SOxcC7yw&#10;Hom7OxC7ognhM6zwf7EW3hNMsB1Shek1JozVSypsE8ar6snnWjBNXjdmtmDIWo2+xlL0bChEz3F5&#10;GPx8ASZPL4PzimoE7zUjJpkQ+2uhshm68pRRy00+4gishJ28wxlOhye8Ev7gKjX0S7ULCYY8Z3gh&#10;F5oRLxjya5t4rpAPiUFEnql4nIvneTAraXjhcraDOcMLEWN7WWDMI1Q7Y1sRaI8qgW4vRgpynTVU&#10;PGh0eIGoSyfUEAiXFqMLvLlENveR9eTh5GkS20VlQqJeIEOnxJgkGZL8bLtervOxThK7T/iZepY+&#10;Pi/yLRlCFu3l/dpJnvhGM0IvtcH5aAdG72jHrj+34eXfd9ge+W3Tqw//uuHqR35Trwwwyx4wy2W5&#10;LJf/L+Xmiy3F151Ze8jNZ9Z989HfV/3loUuLX3/sinLXK9dXYuA+C1xPNyL8SisS2ynAuhooyChY&#10;xkyITbGDc1WygyyhwpgPv41Cl4hIbBcnBZpYstmBJtjZqq8m6suJfEWRTj49BfI7+XVFQZZpg4ux&#10;bm69TNkhL/yyY2BpY0sqFhhd5LdaTsEgHbcSDOzYeR4xvCiQXIQpJFQ2AuUKSQWdUC6Ral2G6vQF&#10;Mh8UyDFkPe9J3EbBLXFvBhuQINFIvNaM+JNtiN7VCt81DZi5oBoD3y7C7o9mYsuRK/HqmjRsbc9E&#10;d0cxhimcpzqbMN3aiqlG8RqRIUYU0mZJndgKt6WDJGQNCckaeM3t8HGZy9IEu9UCe4MJziYK+eYq&#10;zHSUYLKzACMdeehvzcW+5mx0N2VzyvnGPPQ1F2GwuRQDTURrBQbaKtHfUknhX4H+Rs43lqO3gURA&#10;hjA1FmGotRCjncWYXlcK54ZK+DdZETm0BdFD2xE4sB2O9azjWium2s2YaLKoGC8ynnlEiJLViuF6&#10;zjc0YLSpUWGMGG9qwkRjE8Yb6zHcVI2eJt6T5gzsWUcSdlQG+j+SjfGT8+E4vwL+a02I3G8FXq4j&#10;eSOBG6oBpC3aJdhaAckRSSDbnDzHKJ9hQrlmk3CwLYLCXrJDxMTV1S5kRGL1SEBdCmw1JaaLSUwI&#10;9buABIXPcZbPnKQxLl/sZGw0j6uyYBHiWSMIq2xYK0l25OsfiZm7jCTaTLSSIKwlqT4UbpJqj/t4&#10;EuuPEp/jdl9jO/seQv6zSMQvRiz8RzL7m4j7SeafILF/kdPNJO6vk+hvJ3YTknFogER+mLx/DNHE&#10;FJWBWSoMLqoOPoLKAxUFUQUUqCCkQuK0iCJhGDYERjpYbSwRBZfrqPjouCxUtGLaoDIXB2YxEuLp&#10;IutFGRblTSvGGqIEaUVWlBXRUxaDVVkCC+uoQAVHQxth5pW//aHrImpSsj4L6vXvoGQvXRZfeyok&#10;84y0DaWcxqiKEqmKr6ifS2Fuf2VYE+hnqIx7xjz/08q0KMEaEbapSELSCS+EThe80MCmjXqCoJrO&#10;G+JSn3tS6ZdlS0LakTYAqHbPtsDaqalAlsnv1GX69/+WNqKvbWno92XhO5O8n0uC9zP1nisY+yWR&#10;vIca8i7LPTZgvN//HKp9vdVfsv0tviY571zfkTTmqGOqds6+iNtwKf+074vygWE7Eaj09tL2OBUj&#10;jE53L5D1YoyR4xp1lOuVtijefy6um+WyadZhihgnRtiE+lil3by9W4mXkYg8gUToHiq3N1BuXIGg&#10;9xLyh59SHpyCgO/L8Hs+SxnyEQRc74XfeQR89o3wOzoRcDRyauYyKuLOcvKNYu5TgLAMTVLx6Cib&#10;qIhLkFvlxZJicBEoxTkJZXwx1imvBzG0iLLNKeWZCqgq82J84TH1MG8q2MKblOFFYrzkIKyQS7mb&#10;q4Z/+N1ZvAbK4UA2wgHJ7JTLZVxu5zaTpYgNWpDY2YDo03Xw3FCL8Z8WYe9nV2H70Suwa8Nq9HYW&#10;Kj4yZJZhRrWYrqnDbE0TZmpaMGlqxojFSl5Si66OUnQfVob+T1Rg5sf1CP6xg6KzE4mXZWiRDP8h&#10;55qsRWS2FGF7Ae9dDuuXy2sqIC+QDyvCz6qB3ioktlYj9HQFnPcWYvb2fNjuyIfn/mIEH69E/FXy&#10;jL31PF49EtNWJBxU7D3kG54SRFzFiDpKyPWSw+tHTEj0SKKCdpW4IH4jr/OXZgROqYHzYxWYPKoM&#10;4+srMdag49ZMVzfAVtkCW1ULpmrqMWo2YYicq39dCXqPKkD/x/Ix+J18TP+yDM6/VyL0Io8vWRFn&#10;eX5eR8CfATefj5Nw+dPhDa2EP7wKwSC5KHmK8nghJ0rYspGY4XRahh1l8Dd5rww3UkOOOC/Pk1wp&#10;lvR6UcF1yWf0x1DjuadAfhPgekkxPdc22H7mjHTkwnEeOyHeLTKEyCncWIwk/K0ML6yfDIWSj2LC&#10;z0RfEI5mcHLh/uT7EpZAeVixbcWFhyeNjSouH/fVH01lezHksM05CHK2xAyfL3UVDDTy+a1FbMtG&#10;BJ7fBPsjB2LojgOw5Zo1+MdvG22P/Kb+pUd+3Xj5A7+2fOLxX5lrkqrRclkuy2W5/OeWa88zlVx3&#10;buUhfz299ps3n1l33aOX1r727JUm1yvX1mD3rRUYfqgWrhfrEdvRoiK/o4fTXiq7w+zIpmuouJaz&#10;w9NusCrFr58doU+ME+INwo6Vwll3xtIxS4c8D8MqriKWq+0E0sEanbZhfNEd+P5GFnGrTYUs08aV&#10;t8LShhd9TBEQOqhcMn4HIUHLxMNBRfb3ZlIwUTBILBBOZVmYgk3HCOF+MjaWUz0vgksMNBTudhHu&#10;FJQy7KiXAmCnTjMcfMQK519rMfXrSoz+pAw9Xy3AjhMzsfWoTGw7MAfdG8owsLYWg61mDDdaMFZf&#10;h+m6RtjrWuC2tsFv7kTQtBbB2jXwUnC7q7nOZMVMXQ1mWmpgW2eGfVMtbEeUw3ZMGabfRYF/VBGG&#10;D6cgPywX/ZtyMHhgLgY3EOsLMLi2CANrStDXWYJeEpp9HeXobS9HX1sVBlqrMNhUhZEGEob6SkzU&#10;V2CqnsesK8G0tQQz9TwHicQMMd1UjcnmapXdaLpBxmCbMSlxXhoaMaEi+QtaMN7cwmWtmOS1TFvF&#10;E6YDtro2HqcZ080Wrq/keQvRs4b34qDV2HtcBno/k4nhH2Zj6pIC+P5WhvhjJCFvWHlfiVHe3yne&#10;ZzsJkKuIbYf33ysBCw0XVu2WrSEGGBIRRz7gJByF3E+yGokhJg8JMbRMi+AWT5gcrsvldpwXgyJJ&#10;phLw4tlEBCnohcwFlPtyGbyuaqIRbudaeByHE++Gz/khkujPwuP9Bny+7yPoPxOR4C8QCV2GWORa&#10;4lbEog+QrItHyysk6js47eZUDCxDJP6ScUi+ok4QU9xOUqFKcFw7Cb2DkBSpkirVx+3F+0O+5WpV&#10;QpSLKBUQA3rJvDI0DyqdVCI0eGoFKjMCbjsH7jsH7scd57DweBpG4RZviv1L6tq5yqRgUT0WQa5N&#10;9tUKWWpd3vyM/y7FUFKXghp+QaXYMLqkGl/E8PJmmFdA+XSIOe8lNinDqykaSz22jrERomIbYHsN&#10;xpNICAJUYeeNMNEFCPAYMmxOD217MyTeDMpgoz0utCdVUikn5LdhJJA2ljr/v6fNyLW8GZZ63+bf&#10;KQ3tFbMQqetT9xUYxzQwX5ZqfwbeWZHtF5/XQEq9jL6MmD/XfN+gYfSLUbYVtgdliJY25edpxMtH&#10;jMwyFSOLtBfZRx8rLt59qn3KECU795PA5QLpn2eJaUKGJI0Sg4QEO9/J6m3mbXwaicgjiItnY1h7&#10;w4QDv6HifD6Cnh8j4P42As4vwO/4CEF54jgMXkcn5UoDfK5ayptSypd8bpdFGZRBrKI8WkX5pL0E&#10;dNaYlZSBglXJ+DAEt9HDcMl/qMDqYSDkM9xfBWalEi3Qyrfmc8oDmfxJKciUh1F7DiK2PDVcJ+gQ&#10;UBZS8RUDTMhLBdinh/P4nJnwUPEPjBcj1mdG/I06hB+1wntNDcZPL0TXRzOw7eA07Gxfhe4m8hNr&#10;EQbN5Rg1VSsDxRi5zbDJjD5zDbrJP7o6y7HroELsfE8huk8qxeT5FgRuagWea9d8VTILTpt568sR&#10;Y/0k0H3Els15SYpQDh6U4rWBorYZeKYJsbvq4PlTFcYv4LlPX4meH6dj8GeZGP91ARzXViJwlwWx&#10;J7i9ZO+ULDr93H+4ConxSvKOKh6T3GOaGDUh3l+P+HZy52ctCN1aBe9vSjHzg3wMfyobvcdlolfi&#10;13QUY5Q8aaaePNDcBJepmfytSWWBHG8wYbizAj0Hk/98IA/7vpiD4TOLMH11OYJP8pr2WpGYquGz&#10;KobflUmukQ4fObNfhsgHyVslxoukhhZuKkYVBzmPZDOSdNI2wm54m8gzFwOacFuu9wmvXQ2V5Ugg&#10;fNZoP/LRkwDbBthGBEaWLeHWBm/XHF5zdOHUkvVKDC+CubhBhNH+JB15KrRHMtubGhLOZeTZcT+5&#10;G/m0GnIncfjcedyfekcyLoxwOsXbxTPGwTYvxhi+CxKrL+4oJZcjTxxtRrxvLe/dgQhvOQgzj3Vg&#10;z00WPHVZNe7/pcV930Xm7Q9eUnfVw7+u/8QjlzTx4aatSKpKy2W5LJfl8n9XLj3VVHL9uaZNfzmn&#10;4hs3nFVz7a1n1b3+5KUtrq6b12D0niZMP1IH57ONCGxuR3RXGxK99RRQVGqHLUgMVyMxRkE2VcQO&#10;rYBKbR6i4lIqQy/E4CAWakJcF5X7IgX6nLfKXMecvsD4sj/mt9P7acOIwEi7OG9wkbgdydgd0kkn&#10;DSxvhqUML0aQOjmPTmmnDS3KsJIUQDIvaa71en2dcr3a/ZHzrKsMlQqz/hJfJKTmuR2FYkwy4kyX&#10;AOMVwEgNEv0WxHfXIf5aI2JPUeDf3YbQta1wXtiA0VOq0fOZUuw+rhB7DinC7rUl2NVUip66CgxL&#10;TBRzA+zmFnhq2+Gv6kCoohORyk4EK9rgLLNisrySpyjFWEsFHIc3IPjBtYh8+SDEv3co8KMjgdMO&#10;R+LHhyL+wwMR/E4HHCdZMfXJagydUIp9xxZg56HZeH3DKry6biVeW78Kr69bhTfWZmJHRx72kij0&#10;t0sslnKMtZZjsr0C08RkWwnGW4VEFGGosRD9liIMmEoxUluBcXMtpi1iDGrEdH0TxuuaMMr5USth&#10;asRkVQtmpe68Dk8F61PMZfm1GC+qxHhlJSZ43eNtlRjeUIb+w4vQ8/5c9Hw2Ez2nrMLwzzMx8+cC&#10;OO8tgfu5coS3VVOw8v6OkQzZxA23iM8kH1EvBbVHvpJoxCiQdcpCEc4U6jJuXrm4iqFMPFooxGXM&#10;MCHZiJSBRuDR7rASfDfqlbgyRSTAJfDay+CxV8FtN8PtaIbXfQB8vqMQ8J+AoO8zCPi+jpDvPxAO&#10;noVw+CJEI7+jknc1ErFbSLwfIGkn6carVA3E2LKPasIA1ZkxRDDJeRvn7Uk4CTcVXS8VT52CWUDG&#10;RBLvUdDLJP6AKJjyNVpML1QwFVINLgJRGLibAeomBrghoZUUBW6/EIYiY2yrseB4hBSZpIKqikLq&#10;sv0O9E+xfzEUoP0h6zSWy1vdJz4XPlcxpBheLobBxXhmbwbuqh6LYXhRYDMRw0tMpvwtMIZ66Cw1&#10;EQTZRn1UYv0IIkCl1oD8hZOQ2BvhRHAOkoUmShjxfYxsWMoYk4R6B5IAtzUgXi9x5amwPwzDCzdU&#10;MN4T/ft/S+PR17Y0lipLbfdW+Of3SdqKxv7tz8BbFlk9B/lv/vypz48tjkgxEKX2Z0nsd94ltplr&#10;wKrfS0Kt07Nzp5Nlqm0FCckU5+NUZ0iKJxw8BPty5Qlj4+acYorbjBM6UG9CAvXGtxEvsbqPIxF5&#10;AAjfhnhQhpteTqX451Q+T0PMfzIV4k8g4D0Ofs9GeNzNcLtr4HaVwOXMhcueTVAZt2fB55Rg7tnk&#10;IjmUWTlKzilZR7moIAqsMxtIxtpQH8wIyb4XIicKkedIjA3hOMbQb8XLqOBKJhrYZUh1HiIzBYjY&#10;ihFxFCGSHAolsjdCfhjm+cTwIoFp/axbeKIE8V7qtVvqEX+4DqE/WWE7rQJ9H8zC7g1p2Nu8En2N&#10;+RhpLMdUUy1mm6ywN1ox0WBGX101uhslBkoFeg+rQd8HajD4hRqMnWaG64pmxB5cB7y+Vn8kHLeq&#10;OHsxW6EKLBuforwfzURkKBfR3lJEtlcj9oJFec/6/mKG/aIqjHy/AHs+m443TkjDax9Iw5YPp2Hn&#10;59PQ993VGP9pPmyXlyJwcw3Cj9Qg9jL5xnZyjZ4axAfF4GIm9xCQ3w3x3Hs4/4oJ4fvK4b6yAONn&#10;ZaL3pBXYe8IK7DlyJXavX42e1nyMNpaSI1WpmHf2avKkqgaMm8wYaqpEz1pynncVoPvjuRj4fhGm&#10;Lq+A/wErYtvIyUe1503EXaiGu4uRRLh4VAXGJS/1JY1nwnMUpxHDE69foGIsigfJamW00EYXrvdl&#10;Ki/vVMiwHhVc1zXP6yUjkSBuX4GYBNpNxolRHipJKIMMMRdfzynDvWVe9iXv5lTH3+O8I20OCad4&#10;Y2njnsQfEkNOiNcR9LJufklgwPYmQ6zUBzDyNfFI53lkSFKE3DvmJ6eTGDVEyJEB/zSvYbYAYWkL&#10;U3VsFx1A3zqEt66F49kODN+3Drtu2oCnr1oT/MfvGvb+4/L6257609pTH7+q7V3/+F1bdVJtWi7L&#10;Zbksl3+tXP+LGvONZ1d85C9nVv/2ujOrnr/xJ3Wz9/9cUq41YvjuNriebkfotTbE90rauhbEhxtA&#10;7ReJSRPikxRU05Jqj4LTUcyOMZ+dHhVRdtY6378osmKUYGcvQlsMExTSIrgFIriNOC4ivJcyjBgG&#10;ln8NK6h7stNOxZLnWAxtdFGgIr7Y+JIKEWQaIgwMA4s2vsi1BhW08SXspUASISRfFSjs4uLmOVmA&#10;2HgJYsNViO2rRWI77+9LbUj8Yw3it6+D9/etmD7LirGTazD0sQrsO7IIe9fpGCxDdRUqmJzd0ghP&#10;bSsCFW0IlnUgUNKBYGkH/JXt8Fjb4G5rg+egdgSPo3D58AaEv7gese8dCJx5BPDzo4BfH4nEZUch&#10;fsWRiFx+GEK/OwiBiw+A94IOOM5pwMyPazHx/XKMfasSg18uQdcn87Hzg9nY/r5MbH1XBrYctgqv&#10;H7ACWztXYUdHBva0ZWFPYyZ2161Gd302+utZV2shRi0kThIYr6EZjvo2zJrbMV1DVK/BdGUnZio6&#10;YGe9ncWsd3Eb/CVreC1rESwnatbAb22Bq96CKRKwoaZCdDVn8Zwr8fqh6YoUbf9SGvrPWIWp3+fC&#10;fRvJ3pM1wDYK1kGSkkneW/nSZRcDIcmli2RTPLFIMkSIB/icfF4dBDckKRTZVg2DmpAGiT0UpeBX&#10;JILkQAw14t0ScuYjZC9F0F6NgN0C32wjvLMdcNsOgtfxLng9J8Dn/zT8/m8gGPwRQqHzEQ7/GtHI&#10;lYhG/04O/wCV0ceplL5I0v4GSXYX0U/iPUrmPkmCPkVFd4YEXUi6GFtcnBJxcV8Xw8riOCryVVa+&#10;zhq/k8MxROFM7B9jQYGqrDEsgBtzPRUG+V8pH3pK7YAzKYrGP4OhpPwXllQFyoDhiWH8Xi76Ps17&#10;qCxE6jojzobxe77oNjUPubf68fMIScx7VqkhGXO/2fLY5iQwapjNJhhLIMhja0RVXKIQ262Ou6Hj&#10;b4T5O8S2HYyFiDBC4jEjhhIuTx1upAyNKe8BDMT4LgjiYqQUpTjF02XB/trwYmC5/L8pxrv4VvjX&#10;y+K2KW3aeKZLn0tgtHGB/GZjWAhpD3Ngf8v3QgUiX3QcOY/RtnQK/ZBCTIL0xp2IxOxsu7Ps02fY&#10;uqdZu2m24wnuN8E2OsZ9RjjtI/YQO4DoFsSjz7MrfxSJ8F1szjcgFroc0SDliv8HCPq+BJ/nQ/C4&#10;j4PHeTDcjk64HI1wOkz8XQWPqxReZzGCEoDeU0z+JQaRQso6CR4v3gJUvmUYBxVsNSSFsk55JKiP&#10;ZhpK4RY5KPxIQZRqUYzlw0QuZWwBorM8rgSgJS+MuQqpyOdRAc5BlMqvyo4j/EkMADJUd7KI3LIa&#10;2GpF4lErotdY4Dy9AkMfzkLXgSuxt3k1ehvyMEq5P9lswkxrPWbbmlTg2d7mCnS1lXK7UvS+uxK9&#10;n+B+367B5C8s8NxIvvr0GmBHJzDQRHFqAWy1VOYrkSBnTQjv6itBdGcZoq9UI/RQNXw3VMH96yrM&#10;/oh854vF6D++AHsPycKONSuxrWMldh2Ugb1HZnF5LkY+U4jJbxbDcWY5PBdXIvjHakRuMSP+CPnx&#10;i0nPmT6JKUMMcL6nUfGR+HNmBO6uxNQV+eg7k3zppBXYccIKbDt0BXauX4Wudh6/JR9jjaWYsZow&#10;a6rHpFlSTVsx2FaBnk2F6D2hAP3fKMLkL8k77mxB4tUOnqMNmK5XcRSjMpSInFXFsyNkXjxN5MNR&#10;XJIGSGwdWzYis9oAowwx8rz5PLWHNp8NeXzYn8U2lQ0JlCzTkEdi92Tx2UnAWz47mRIqqYRDjpur&#10;553JY5LrynmlDSnDisKKecOKLFcQwwuXLwW2rTnDC6E/aJJfK31iNXl1toJRN2Ug4jqVVMGdhqif&#10;+kWQ7TWQ5OXk9BGVQCGX90qGkuvhR9H+RoT3roHvjQ2YeuFA9D9yELbeug7P/rnT+8SVHTuevbr9&#10;phf+0vmDl/689ujNN2yqSqpQy2W5LJfl8s8L0tJW3Pyj6rLrzqk+8uqzKn5w7dkVt157duWe686u&#10;CvzjNw3Y/Xcqwf9Yj8ArByCxax2FBwXXCDv18SYkRHjNUKG1UVCKAHOWURhLmt1kil2xlPspgJNj&#10;QqUTNyAKbdjPZYQyzCjjjCG8lzKc/N9ADCj/muFlzuiSAqmnARkzHVFDhzSESMh1iZePgp/XyWsT&#10;KOEg7rm+dG7LY6tx0TwOSUfCToFEoZewy3CWEmCiEhgyq+j+2Mr7LUFjH1iD0HVt8F7cBNv3TRj+&#10;NAnGe/LRe0g+RtaJl0mNGoZjr6+H29wKX3UnAlXrETZvRNC6Hs66dozX1amgc2MHWDB5VD2mPlgH&#10;25ea4fv+ekR/fjASlx8OXP8u4NZjgTs5vYe4V3AEcNcm4Pb1SNzcgfh1nYhc2QLXxSZM/bQcw6cW&#10;ou+budj3pWzs/Xgm9pyQhT3vXo3uo7PRc1gW9h2Yid4DMtG/NhdD7YVsQkWYaCnHVHMtpupZFxKK&#10;KcnIVN2C2eo2OKrb4a3pUEaWSC3B36HKFvjLG+GtrofPWgcvr8PRWorx1jzsa1mNra3peGXDCrx4&#10;VBo2fzQNu7+dhoELMjBxTT7c95Uj/JIZiW6SnZFaxKbKEZ8tRsKWz3suJIEkkMRAshL5vCvgYfvw&#10;eNOgUl9KBgYxwCSNMCoVtLitkpwEXDkIOAvgdZTCZ6+Gn8Q2aN+AkOMwhJ3HcrsTud1n2Q6+gUjo&#10;RyTK55NoX4pY/BoS6ZtJqu+hAvAI8QLVTkk9upvzvZyKy/kMib1kxXASkrbUxf3cJOmSztSbhHw5&#10;nfdkmTe4JMm/QOYV2ZflyXgriw0vcwaXhdBfhBcqKVrBeBMkt10a/3VlfyVofyyXty7GfUpVRA1l&#10;VLcNtjE1XQhuxXYq0IYWI06GmE6UUYNTMb9wb9XaImwqYc4EBWxSClRwQzwPWzckFpFsq400cRUc&#10;OsR2LghzO4lhtFSckPl3ge06xneASq+CeLwo4wsV4Tc1vKgz83r0NS6X/zfFaGOL8Z9TFvdH830a&#10;5xZg4TkX7cc2oPs7mQrYnpKYO57RhhTkPCnHlj9pkzHtSaUDlXsQiTnZ7mfZ/mfYvsXIrpGIa0Di&#10;wsRkKoYYyofYANHNLnoHX5pXOf8s11GWxG5jtf6MaOgShIPnIChGGP/XKMc+SXl2Irze44hDKN/W&#10;U86RT7gb4fNY9bAkRxl8jgL4qZAHXOLRoPmLpK2WuC2GJ7Eoz8prWabkWIa3r/AZ4Vxx7isJB6KO&#10;PCrzBUQhFf0iLitAxJOjDS6KJ4k8JRyEBLOfKEK8X2KqmBF/1ILwNRY4flKGoY9loWvTSuxpXome&#10;enKIhlKMNVRjopHcoaWRv2vR3VCC3S0F2L2+EHuPKcSejwonKcHYBVVw3ViP2DMdwM52YJCcarqO&#10;nNUEuMX4Qg47WUNuUMnbWIHAI2VwXFuIiV/kYejbWej9WAa6js5A9wGr0dVCPtOQi77mQvS3F6FP&#10;hmAfyPnD89F3TA4GT8zB8GdzMPaNfEz9pAju31Yh9HcrEv9opognj3ud597Oc++sB3Y08nc94s/W&#10;wX93LWb/XI6hc/PQ+60c7P5IBnYdswp7N63CPvKmgc48TLYJX6rGWH0NRpqqlYfxvgNz0fO+bAx8&#10;rQDTv6hG4NYWxF/gdXa3KC8b8T6P2vgs+Kzk+alU4+Sb4mGSIOeBI4cUQxteorYsRByyrfGRNF19&#10;IFTPiM8qRC4f9Et8nhwEvXkqNo/yllIxVfIU75dEAxLUN+4uUFMZ8pMQzyluk1DDfgwDnni8pLMu&#10;894sYlgRo8qc17kjCWV0kfVinJk3vMzFevSIV7luo4pri/eLR7JoZUPSSvu5Xjxzgp4VbHPpiAXJ&#10;vyXLJK9NOF0iyPsQlOC9rCfbanyyBIkxtouxVt7DTUgMHIHg7qMw/dKh6Hl4I7bcfiCeu+4A73PX&#10;rtn53PXrb3n5hrU/fP66Ne/afENH1XnnpaUnVavlslyWy3LZv4CdxPU/rW2+5oyqk647u+aav5xd&#10;veUv51R777y4Bs9dY0Lf/U1wvtCKwGuNiOywIrbPgsSQBRi3IEpBFZkqVWmgYxSqCYnnwk424s5R&#10;AbLEDTUs1miveHnoTDIC3ZFTafVSeU0qsmK8MLwJBPsbTuaNHksZR94WDGNLKpbabhH0kKaFMMY0&#10;K+OL1F+IyRy0AUYbW2Qqbp4Csbxr63uY164NLxQgchyeR1wxJZiYCmRGAaXii8yIAaaCRKFWjRuO&#10;v1aHyGPEbVTu/1AP51k1GD+5BIMfzUPf0cTGAvS0kwQ0lWPEbCaXaMJsbSf5xQbYTGsxVtOM3qpa&#10;7Kopws66Auxsyceug0lS3luMoc/WYPoHTXBf1Inw1RuQuP1g4KFDgacPA14iXj4IiVfWIfZqJ6Kv&#10;tCPxIgX7kw2IPmxB6F4zgndY4P+7Gf5rLfBcZoLzohrMnlmJ6f8ow9Q3SzH6xXwMfCwT3ceuxL5D&#10;M7BvE+fXkci0kVA15KDLlItekx63PWKWwHI1mKmthb2mFq7qajhrKuCsrYCjtgp2axUcjZWwtZZg&#10;uj0PI2uy0LMuA7sPysT2o1Zj6wnp2P2lVRg4LRMjl+Rg8oZiOB+sRvBlC+JieJE4RJNVOt4LSaZ8&#10;9RGyEXKmw09B7mPb8PjS4PanwRdIR0AyAARIQgMkHjImnWRDsh94XWVwkbS57A1wOzrgkWxEjmMQ&#10;dHyE78AX2ba/jZjvx9TrLqROdwV5+Y0kxXeTRP+DeJ4keTNB0hyX8fyDVO4muXyWJN3B3z4S6iAJ&#10;dEhBB7ENEgH1ldT4em8ErjV+6+C3VApSv8gqiMJgKAtiUBHlURQJKgrKyCKK5TxUwFJOdQhe7qOQ&#10;onwkYSgaBpbaZh7zRRSRVPxXlf8OdfjvUFLvw5vBMGAY3i4LvV60srm4PcgybWwxoI0uUUIFelZG&#10;l0WGFz6KMJuLeL0sAJfNpQpObmcgxnWpkOa+GNI8NeQAshN/KIghhu8AMa8sE6zjnNFFvTNyVm6/&#10;qC0vl/+8slS7E/znFnl+GnNtlb9SoYvMJbdRrVMMK9LHSv+rwdbH5dJnylRDWrJ4cBkxjuaG4/Fw&#10;BuSSNOT4yfcCfu7p4dTD7cWLUeDk9o4knOy+PTyll03RTTjZHGeICc6LN4wYYro4v5V4gd38o4iH&#10;76XsuZXz1yIevRThyIUIhc6gTPs2ZdsX4fN/FC7Pu+FwHQ6Hcz3sjibYXZS37iK4qSz7lHeDeKVk&#10;quEmEmA1LkYWcjLhbJLlUUF4EKGML+R/2guUvMeZpTIKhm25iEhaZienLv7mMbTHAXkieU/QRvk6&#10;yeVjxVR0KZ931CPxRD3C11lhO7Mc/Z9cjb2HpaOrYxX6mvMx0lShDC9TDVbMNkngfTP6myvR01aK&#10;fQcUofuofOw9PgvdJ+Vg+CzK/2trEXucnGUrlem+JsTHyV0ktbCd55ohv5LYK3vIaZ+vhPfOIkz9&#10;NhtDP1qFns+mYc9xadh5QBp2Na/AXksGei15GLaWkqeUYdRajvEmyTRZgeG2YgysKcQAedjAkeQl&#10;H8zHzFdL4TmzGuFLea4bGoB76oGn6oBXiDfECNOs6hR/uRnBx5pg+1stJn5bicEfF6HvK7no/jCv&#10;+9gV6DokHX0bMtHXkYPullzsay/AvnVcf2gmek8kz/kGz3VRFQK3NCP+vBheeJ1jFuVBFJuVD3pi&#10;bBGsIu9ZSXDeLsYXWZeNmPJS4TMm/xQOHiXPVd4k3jRloAhJYgC/zkYVUAaYHASEC4nxhYj68vjs&#10;c7mvNrwkxPiiIL/Jr5JDuA2vd831hfsmjShiTCHvEujYjpwn5owwKVCGl+R6FRBaHSf5EZNQHvVs&#10;X0G2w6B4vEh9ycd95No+XpOX+7id5Hgu6iTkePEQ70dYewNJMOHIDNvtRIGKk4PZNraPjUiMHgT/&#10;vo2wb1uL6efXYfSRdei6Yw1eua7N/+r1HTte/suaW7Zc1/LDzX9uPvqVy+srl2PALJflslwWlxW3&#10;n22qveU8y3F/P6f2zGvOqnjglp9WDzz6m8bIK9e2Ys/tDRingh/YSsHQR8HQb0KsvxyxEYnMTsyW&#10;IjpbjNBsLoKzqxBmJy7p38Ls5GSojTKqSGctoAIrCEoHzqkYXWSMqQLnjSE3yvAilvDkF5V5pBpe&#10;xBiyhOfKv4qkceUtkdw2Nc6MkU5RPFZiPm14SR1ypMa+su5+j2SwyULAI5Z3Ehg3BYAiG/q6I7wf&#10;Mu40TAFgIGSXtHzpiIsRRgShuOvOFJIolFI3r0J0Rw0SL1FoP9KM2I1U+C+pwtgPC9D7yUzsfU8G&#10;dh+agT0H5FE4l6PXasGQuQXjpnWYsm7AbPOBsHdsxHRnJ4Zb69DdXI43WnPw6tqVePXQdGx5/0rs&#10;+mImBk8vxvRvaxC8mc//MQrx1zYAu9YDvWuBoQ7Eh9gmJA12rwXokmBunO4modjGZa9x3fMtSDza&#10;jPAdDQj+tQ6hq+vhvrQWU+cVYfiUXAyfXIChL+aj/xPZ6Ds+G73HZmHfkSQUm3LQe2AeBjYUYmhd&#10;AQbbczDYtBp91pUYrM/EeFsRbOurMbuhBuPryjG4lvuuW4F9B5IcHUZidNwK7PrISuz7ahYmzy6G&#10;9w/VCN1pQfRpCXpH0rWH9Ru0kpBUsh0XqzhEKgW4uMjKWGB5dnyeAbbNQIDPKUihHSRxDORTeBdR&#10;eJfC764kJBtRE7zONfA4xIX7WP7+IJ/zp9nOv8Hn+mMK8wuQCF9Gknw9cSfxOEnxy1TuxNDSQ9I+&#10;xHltaOFDpqLnhUrTHA0RUUSp5wm0Tqi/jqZmEFJGFyq7SpNUCoGhMAqRF2UlldwbCoxWMkSZ4FEJ&#10;bVBZaHgJKug0zFqxMLZ7M6QqHUut11iorM7XSeO/svxXn/+/Q1n8PJaCYXRR7TMF2viSVGAXQRRQ&#10;Nc82MO/pIplg2M6V4WXe+CLbCmJirFHHlHOypcaSwXglBoxMZdkiyKsgUHFjCOO3gKffDzzhPJIH&#10;kSEi2uCS9MRJwbLh5f9PMdraUuWt1r3zIsdJGlXE+JFcMgd1ruT6uf5N+kfpE4OETA3Di4ZkNNLx&#10;srThRY4qMJpZqqFQ2rFq20nDjM6EpPePse+NSgYkTuPwqWkCAp5XPLQoI8Q7S3lqqSFyEsfLzWky&#10;WG+MMkV5xQxxKkOT9nL6OqfPcN+HEAvfhmjwGgQDv4Hf/1N4fT+Az/dVeLwfh8dzHNyeDXB6m+D0&#10;1cLtLYPXW0D+kk/5ppXsMDnN3MckP+UleZAMy1XcjpBsN8LvlIcvle2IUw89kWEnImt1sFbt5aw4&#10;k8QgofIfms5DeLwciSHK673tSDzXhsDfGjB1bhm6P70aO45agZ0HrMa+jkLyl0qMNpBTNNTD1tSC&#10;6UZy1lYThjuqMHhAKfoOLcDed61G98cyMPi9XNh/W4Ho3eQzL7WTq3TwHG2IjjcjOlmHxEStSgoR&#10;31uLyCvVCD5YAfufCzBxXjaGvrUSPR9bgT1Hp2HvgSvQ1ZmO3rZMjLQUYqK+FGOWco3aCgzXlGuY&#10;yzFgLcZwZxHGjyzGxIkFmPpCPjzfJ3/4RQUif6lG7C6e83HykRdbgS2dwBudiG7uQOT5NfDd3wbn&#10;9Y2w/cqMsR+XoO8rvI6Pp2PXe9Kw8/A0bD1oBbYfTK53RAa63p+B/s9lYuJHRXBdRp5+L/naq+vI&#10;zXjMiQbN1225kDg9c3FUJIaKMr5IPBVy7GS8Ogl2qzi44trkn155npqzBzmvnrM8b2WAIbcVsC2E&#10;fDmqXUTYPiSLlRhbjNh3KsOnDOVhO1C6AXm+MRxfPGqMrFiKCycxx6/JjXWWJNZ3CejMSWkA9QLw&#10;eBDvFbY5bRzkOdlGxWAY9bMOhDK+cFvxZna70+AhAjxfNMB9JD22eKOTe0cc5PRsj3CW8Lgm3i8r&#10;ElP1CI02IDDQiPCuZoRebYXv6RbYH+nA8J0HYOd1Hb5tf657bfNV1j+8doX140/9psqa1LWWy3JZ&#10;Lv/u5bzz3rXqlp9aN9x2tum7t5xtvumWc8y77jrX5Hvu12bsurYRfbc3YurxBnhfrUesiwr1qHgH&#10;VAAzpeyoddBciYuhFFYnhahYsF3srATy1YOdsjassFMNrkAkoBFNThX8hHR4yU7X8HSRTl8CeiXY&#10;UUua6VQDzH+14SUh1nVO40mBoA0wrDs7azXkiJ29DK0SN9qwVyCumHkkH/mcp+Lu5m93DkFBJcJH&#10;wOufD7irDS8qU5NzBbFS3Vs1zlq+GNh5z2cKVfBiSLrA7RTazzUjfJcJ3j9VYOqcfAx+Iwtdn8rA&#10;nvdlYTeJR/cB4o7aiMGGNgxb12C8bj2mGtdTHndipK6Zy63oaanE3s5C7D4gF7sPW41d701Hz2cy&#10;MPy9LExfUAz3nyoRvNOEyJOSaaAeCcm8RAEEEhZMsH1MWDXGKZzGuHy0WY8vli8uOzl9g0TnlQ7E&#10;n2lF9B8UWiQ/4Zua4Lu6Dq5La2G/oBozZ1Vg+tRyTJ1Sjslv8Vq+xukXSzD6qXz0n7gKXcemYdfh&#10;KxTheH1DOl7fuApbNq3EtqPSsfcD6Rj+dCYmv5EP2+nlcF9UA+8faxC+hffoH6zzSyZEt9UgsbeK&#10;9SLG2I6ni9iWky6wJAwxFQQ6j22SpJII+QWFfHZlCHqqEHCZ1RAin72T002cHk28Hz7HJ+B3fhkh&#10;1yls+2cg7j8fseBvEY9eQ6J7C8nw/SS7T1Kh28zpHv4eQiKujS0qqCIJc5zkWTxZhHirlM7U62SY&#10;RZjsXBCNiqJLMq6GQZB4k5zPQ2uRc8pDUjERGN4JqctkO1YsiYXa52LDi4b2ehGlInXb+WPsD12X&#10;1POkYr4srNfSMMri32+/7F+Ht66fgX/Pknrvl4S0KbZHAwsNL0nDX9J4YkB5ucTDqv0aBpcY21aU&#10;iFCZjMpX/phPQWIUaWVWFEwiQsUyRMg0TMUzwvaojI/yPsg5dRvX4JPjf+LNEo+yrvrV4HwK2Ixl&#10;aqxTzUCaM9+zBK9DpUdfwuiivL/kfZtr/4J/77by37cYz0Xw9vsM2XIBVJtP9hdsqfOQflf6RbbH&#10;pHFaG1wMLG14MQwuMhRO+vhUY+Jc2+U5pV/W59H+X3I+fcwkeG4ZWqoDRXsIPeRUG2h04GhZJ3Fj&#10;4jE327iTsLPJTvLklD+hbiSCb3D6HF+xhxAL3MrpteRql/I1+ymV6O8gEPgMfP4T4PUfCbd3PZXU&#10;JrhcVnic5BpOycpXRqW1CB7yG18gG94AFXHxCg2u5OuajrCffEZNxatFhpZILBEq4eSLOh2wKMei&#10;dIsSvhJB52oEqOgGZgsRnqlBfIK8QTLMvLYWobtbMfvrWvR+Mx87T8jAzsOz0H1gAXrbStBjLsaQ&#10;qRpTdfVEHaaaTMr7ZKS1DEPritBzYDb2HbMag5/KwuyPyxH6I/nJA53AS+vJTdYB+3iOYZ5rXHgL&#10;uc1APbC3DrHNJgQfqYL3pjI4fl+MyZ/mY/jbmRj4bAb2nbgCu9+Vht2bxAizCj1tmeiVLEv1ReRU&#10;VZiyWjBjqce0yYopiwlTLVUYW1+EgYNyMHxMNoY/thrj382G7WeF8P++GqG/8XwPkDM9s4Y86QDg&#10;1YOQeGETEo8fjPi9GxH6awecl5oxc34Fhv4jH7u+uAqvfSQNmz+Yhtc/nIYdn09D93fTMHRBJmau&#10;5TU+1ozE9g5gkNdFjhaXRALKoyXp7UKOrYPWrlQGGB0IN0Otj4nBQYaPGXxcuK16TnyWYnzxrUCA&#10;Uz/h4zqBn9w3oLxLVpPXagOLEYRZvIgldo8aSqaMLWwj5PAClXiCMAx1EntF6weGAYY6g9INtH5g&#10;fICdhywzDC68DnJpMbzAx+v0ZRFsb95sRGVYmydbQYyFEa4LiweMV3ukRwMSDkF4u9SVfNzJczuF&#10;92fyGAUE+aJHPKPLEZ2tQGi8EjFJJtIt97kF3qfrMXK7Ca9fZU48+WuT89nf1rz+wuU1V7xyee0n&#10;Xv+9ufEZ6ltJ1Wu5LJfl8u9Y7jivY/XN51oOvP1c049vPcf88K1nm8bvObcqtvn3tRi9uR7ex9oQ&#10;oZIc29mMWJeJHUwlO+8ydtClSDhlSAaVVAmexQ5VxvCqMaPsvAwXPxlWJOkFpUNVXz8C7FDZmcqY&#10;yhgFsSAuv/3sVMWy7eHUpT08xOiiDC4KIqD1vHjAzIHn0AYRsYK/Q3hSDC4G1LH+CZLbLnRtTIL1&#10;F6GgMhq55UtOLuLsrGPeQl4fEShGws975y+jECjhtZJYyNcflSFALOy8JgoL8ZqRzEdhQr4ESYq8&#10;hFffXxmGpQSXEmY5FACFwDSfyUgNiQMFwOu1iD9dg/AdtXBcUYbhc3LQ9fUMbP9wBnYcnYedG0vQ&#10;3V6LngYLei0NygNm1NqGcWs7Jho432TBAMlKb3MJutpzsWfdKuwRl973pqPvMxkY+V4WJs7LxcxV&#10;+QjcV4HES1btOTJETJCwTDcBs01I2MR1tw7haQvCU1ZEp+VrC9dNklSMEMOEBJbr0V+cVNyal7jf&#10;kw2IPVSHyN31CN1igf+vJrivqYX9inJM/qoAQz9bhd7T09D1vRXY8ZUVeO0zxOdWYcdXc7DvlAKM&#10;nlkI2y9JBK+sQvSmOuAhnvNZ1m0L5/fWAv1ViI/ImF3et8k8JGb4nOwkCDKWme1MRcH3FiPkKUXA&#10;XY6Aq5JEsAoBhxV+ezv8tgPgnT0Uvtn38vcnEXJ+nc/jB9z+HLbzS/ic/8B2fT3iodtIbu8jg36U&#10;eJbk/FWS6B1EDzFGQjxDuDhPBZOKpVboSKSpQCovAiHkXGuQcx2zIsrfYSJIOk4yLeSahJ9bESTl&#10;ohRQOTBI+0KIYqrXG8YGrQKItmlAKyia4KcqFxr6PIKF2xvqSeqfsWzxcuNPr9Nl/7q+fRhl8e+l&#10;i1Hfeczdi7fAv2tJvc9LQhk2FhpfBNJ+Y+KRFRevloWIypd8MbrEU9M++xGh8hgRLy+JWRRzIR5x&#10;IBG2ASEiOMvXZIr93wTgHicmOD/FvpLLgw42SS8fpXztpwIc53skXmDRMOsW5GtBxViGDUnbF+NM&#10;VOprYKFRRow0Gvq6JPbLYoNLKpTSrd6HVMOLvjep7+By+X9b5trjEph/LqmQ5W/9XIwtUrfUfWfy&#10;GGoq/QOfPdv0fvGykkiNcyTGwVQDYYz10ynZOc/2FpM2qdoez5hsg9xIz3M/7iS14D8x4Mh+lAcS&#10;Dybm4bvjpJwgEg62SidbpYvvlY+QrF7yvhF8F2Ji1I+K0ZIIewm+P2FthEGoi9M3iBeJx7juDiRC&#10;1yASuhihwE/g838LXu9n4POcCI/r3XA5jiQ2weVcC5e7CQ6PCQ5vORzkOk4qr27/KniTirko6EGf&#10;cCPyQyrkcGRT4edUQT6iUcn2yvDzFQiSC0mGJT+5TdhRQ/ncQpG5hjxhDWJPdcB1nRWjPy1B39fy&#10;sO9DOeg+Ogd712dhd12mypI42WCGjfxmtq4W09ZqTFgrMNFcjtGOEgxtKMTgMfkY/2wp3GfUIXoV&#10;+cfd64CnNwKbN/Ac64EBLpO4hSOciiFmgOeX2HrbGhB/sQGhBy3w3FCJqV8XYt+PVmLrl9Kw+cNp&#10;eOM9adhyeBpe35iG7Z0r0dVSgJGGKkxZ6uAwNcNpaoHD2oQZ1m2ssQKDXN+zLlN55+47Ph2DX8zG&#10;+A8LYf9lFfx/aUL4zvVIPLIJeOpw4Ll3Ac8cBTx+OBIPHIjYHWvgu64ek78tx76fZmPHaenY/qM0&#10;7DqH3OiSNAxck4ap+7IReK0WsT79YSzhqCWHlUQX2eSnwtHlY54M0xFOTF6rhu2sJPg8JOitxH3h&#10;dpprk59ynf7gyXkZbubLQIgcP0A+HOBzU+CxguTJ8jExIlw4CWMImizX8VV0ewhQN5Cp9ooXA8y8&#10;p5Qy2BFhFX9F+LAeNhRh/ZTXzByEb2t9QPhylMcLU5+Q46iwBeTOMY9ccw6vQXvhKEjsSa9ksqQe&#10;I9454o1DRNhG5Txh6iEhJ+sgxhcZzsRjiQFGPjBHk15bEbtkISX/Hie3HCTH3dOEwIvi+dKCvlta&#10;8OqV5vALl9f0vnh57QObrzCd+8rlVSe8+htL/Zar0zKSathyWS7L5d+lPHOeNeums2sOuPnsmu/e&#10;dq75zjt/Wj7w2C+rgzv/ZMHEbSb4H69G/FUzdUWipxqJwRJERvOoSOdQGLIDYyeW8EraXOn0VrIz&#10;SleIqqj20jmyo01CvmIosPMUa7ZEEE/40xUkrklMWbPFeCGGC3Zw0sHPdf5idEmm6BW3VAptDcPw&#10;oi3d7xiGsSUVS223BFQEdTG0iEeKGIoWgEKDgiAinbO4WUpQMQq7mLcoiVL+LifKeG387cwntAFL&#10;BRqT+0nMDVNSRiveT/laREFnCC0JEBZW24i7Ljv/2WKo+C/DRFcV8KoVkX+Y4L25EjO/K8Xo6cXo&#10;P6kE+yQV9BGV6F1fg95mM2VFA0brxPjSijFrC8brGzBWb8JQHbepK8beuhzsaSE5WL8K3UdloO8j&#10;GTzOSgydvhKOKwsRu68WeFECw9WBO2gPl6kWJGbqEZs1I2irgd9ejaCzhkK3hqSqGiF7FXWpakS4&#10;Lm5j+5qxqDhBKnhwD7GH2MnfkgbxjUYkXqtH4mUe73ke7/FK+B4sg/+uCjhvrMDUHysweVU1pv9E&#10;0ne9Ff7brYg9yP2eItl4mYRpO9HVgBiPHZ2sYp1KEJXo+nb54iaeVNqDSgR3iL8Djnx47SRltgq4&#10;Z0zwzZBozYrB5SAuOwae2ePhtX2GpPA7bNPnIOa/lOT0Oupfd5IgP0w8RcL8Ekny6yTI20mUuzlN&#10;ZiKSYIgJF3mzTymHSkElgVcQjp0K8msxd+hAoVENEvsQFcwQ9w/Di4gE04WfFFy+fgqpl30XKn0G&#10;6dfY36CilUYDomIIZP/kPgu2Sz2WIHkO2YP/LQb/LYm59XN1fHswFJaF17cQb114gxZh4fW8GZY+&#10;1z/D//Sy1DWlgg9CNdalDC9LebzIn8pBlGDbFyQ9XsTwopREFSjayXdDjCkzVATFwDJCgtuPyGwP&#10;IlN7EJnYidDkLoSnukh6+7h+jEqinfVwEz7CS/hTQAWT75p636ICUTwjGhHWiJgztMgLxOctMIJP&#10;v7XhRbDY8GK0q6XvmeB/Slmq7gbebllq3/+/SH2PF2Op7aXOhNQ9BVKMbRYU+c3OTBnsxDjC474Z&#10;5t4JaVv8nQo5xpLgqjkkm5fRB0pwajHEhxMiE7wI8v0J8v0RhBJuygjKCTFssh2ruDJi+JF3M8I6&#10;RLl/RMD+XYwwEismKu/RJN+9Qb5Te4jNxBNcfxfi4WsRCV+KUPBnCAdOpbL8bfg8X4LP/Ql4Pe+H&#10;y304bJ51mPU2YMZXjRlyHRuVXQe5oIt8SYZx+Mmdwk7yQxVLJBM6rkg6JJCq4lPyAS5AhTeQTYU7&#10;HyFfKblOFeWyBdEp8oBeydDThtB9DXBfVQvbuZUY/VoR9n1gNfZsSsfetpXob8rBRHMZZuorYTPX&#10;wGE2wW4xwdVgga3NjIn2SgxvKMbIu8sw/aUauM9uROyPnUjcsQ54dAPwSnIYdd8B5FKcjnWQV7Ui&#10;MSGevfWI95KL7OD0pUaEHq6H42/VGLusCCPnF6L/B/noOikb209ciW1HrMTuddnobSrBmMkEt6kD&#10;/tp1CJjWw29dB1d9O2brGzHSVIl9nbnYe2Am9r0rE90fXI3uL2Sh/5QCDJ9bgZnf18P79zWIPLAJ&#10;8cckxt4RwAtHAc8dAjzZieiDjfDcYYbjJvK8m/Mxc/tqTN+fDudz5DLbyC8HqoFJGR7DqXBP3ldJ&#10;A60C5IohzEsu6+P9Nzy3F3DvpPHFpT96wp38ACrcm5AYPsLpxVNbQgeo8AE8hvLWJmTokPKQIW9V&#10;w+/VOVfx2a5CMAk9LG2R4cWAMrrweJwPke9KynL54ChD0eaMJ/KxjPqAeFKJl4rSM9iGgkHWiccX&#10;zqziEXnJxT15rLt4NpOTu+YhHDwiAYUdKcGElacP668+qGoY90h4vmSy1IYY3hM39aKZfISHShDe&#10;V4PYDrbVzWynTzTBcY8VQzdZsf2a+sirv6/tfeUKywM7b1hz7o7r2o9/6co66x13pK1MqmTLZbks&#10;l/+t5Y7z0lbf99Oa1nvOq/34PedWXfLoL6uefPXKyrGtf6lKjNxXA89zJkS3mpHoYkfdX0nhU474&#10;SD5iY1mITVBBnaGiSoGZkA5ZOh35giFWZTE4ONlBSUeVNKCoDoq/dVpo6eDTky6AFLbJeYF87Zhz&#10;Z2SnL1ABt9RUOnmeIwlDUZ6HWOA1lLcJoX57tWFGBXdbAgsMNjz/fkYYQhlWeE1iaNHujOLKqLeX&#10;YU66AzawQkEC4kbErdKVTeSyTnmsdyGX5xOFPCaFoQQelg5fLO5uscBLoDF29nLNrJvh0mmMcdUC&#10;SOLjpFOYyNejZJYdnt9PBJWgkEw8hYjPFJEolJM41JJAUAC83KiEs/+6BsxeYMLoKeUY/GwJet9X&#10;jO5DC9G7rgT9rZUYbDRjvIGkydqoIF9pRi21GDCXo9dcgu56bttegL6Nedh7RDq6P5SGse+uhvfi&#10;IsRvrEbsQTNikiZxe7v2YhltR2KmGaFZC3z2Gnjt5fDYSuBzFsFvz4WfQi7kYZ0pDOU+6K8HvBcU&#10;YPHpIiSmS4GpKmCapGHKStQD47wecQEe5HkkSv/ODsTe6EDkdWLLGkS3rUGcyxJ7SZR6uc1QnTbo&#10;TFcjPluBiK2IgjVbfckQaKNgJgV2DutSgIBL6lcFj70BztlOuGYOhmf6XfDbTmB9Pw+v69vwe35M&#10;0nkhIoE/Ix66k6T0CZJVCYq7i5BYLSStiWEy5HFiivN2Enc3ybWkdxb3b1HaqMSRfEfFA4BkOEIS&#10;rVzOybMFKs4nl4s3gHgGROIBqEwXyWmUy2IyJInrtQKoh/8okIy/mXFCivHVVkOWawVEGH2C7H7e&#10;pV1+L1Qm55SIFMXAOO7bLUZdBKwl/7RSnqqECFIVFoFWhAlR9NX1GceS6+A2Ur/9sKhu8lMtkn3k&#10;Gg2lWU+N+zd/b/7v8D+9vNW1yDJpw5KFRWViEeVO5nn/dMtJgrsaU/m6H+Hz08ORDKNGgPt4EI7Z&#10;EIpN8TiSsWWCj4TvkI/v0/Q2BPuehXv7g3C9dhvcm2+Ge8ud8Ox6GJGhVwBXH5VDiYvk4ll8bEk8&#10;nhp24acyKQGp+d5FJAApf4f57kRCCIejCIX53oXZ4g2bCZ85N+SE7xNhvKfauCJIHXKnMR/3aLHh&#10;Zf5+pd7DVPxPKkvVX65gHvI3/9RT7wE3XQDetHcM45xy9PnjpIC3X3UBair7cKHsKwuV58m8F4p+&#10;x/muq3ZqIFlz2YWHEbyTsuC+7IeUfk3OvR9S+u4U6PomL0zqyndtMVTsI+4vbV4bL5MGTAXjt3hG&#10;pho5KU8oQ2Ix8X7hO6jAtq7A9hznuxKnzJLA7hjhdB/vzXbu+xrvzwvc5h+IR+/iLb2RMvAPVKIv&#10;gN/7A3i8J8Hp/yjsgWMxEzgQU4FWTARqMRkoxZS/ADZvNlxU3P3ObMr5LMRt5HOzGcAMedgMFVy7&#10;KLGrIdlk4lHygijldGQ1wsFchFzFiExLrBcTEjsp019oBu5rRfDPjZg+uxxdn8vEG8ekYdvGNOxq&#10;z0BPSzZG6ooxVV2B2ZpKuMxV8FvN8NWZYDNXYtxaSnpSirEjuP7TVgRObUPsknXAtRuAOw8Anl4P&#10;vHEQsPdgoJfzwxKYlnxjUrx6ee4x8puBTq7nPq+tRfjpNgTva4PnL+RPv6zG6KmlGPp8EUbeV4Lx&#10;gyq5Sw3sFnKK6hZ4qjrhrl4De1UbZvl72tSA8bpaDDWUqSDBuztWY+uGNGw9Oh3bZFj1lwsw+pMa&#10;uH/XgvBf1yFx7ybg8SOA5w8DXuX8a6zflhbEt5N/7apAdG8ZIvtKEO4vQXSsFLHZIoQdwm3y4fOS&#10;d/kJn3iZpJFPilcIOS75ZYJTxcmF+ypurA0ucfHcVgFxdZwWbYyhHqA+sophgpxX8Xv5iEruLZ7Z&#10;PuoFvmxye/k4m4d4gBwxUEKwPv5SRL3F5H3kefLRUPFd6ghSF041VigDioQqUFkjxbOGbUMNX1JD&#10;hIzYQmwbkq2IfNtP3h2kvqAMMJJJVPaRfflbG2WEk4vBRj6Iiof5YpAHcn8JkaASW5BXC/dXXkDU&#10;YRREJ0jqN6LXhIkgEVBcUu4Nr1EyupJzJvqsiG23IPJyPfxPNcL1yBpM3HMgtl+/IbL9ug27t9+w&#10;7q+v/qnxpKcuK22941PLxpflslz+15YnLmkofPmPlve8fFXdz1680vLI83+wDG+5pi7We5sV049a&#10;ENjMDmOfeC1QWZ1gBzJFYTfFTnOKne80haRNB+BS0dDZCcKbqaC8XtiBKgt30uiyGGKoUDFZvDro&#10;lQ58xQ6eiIuxhEpwqtFFQxtS5owpymCiYYxNNX7LujnjjWwrLofJfeeWE9qiL4JF9ksaX97E8KKG&#10;Eol3y5zhRcDtiTg75eic0SVpeHGwAyaiEgl9ziqvjS8xFbjVsLJTGCmIR4x4rIhRSX9FiFPg6HvF&#10;Dj4pkLQBJp3ChMLIT4FC6K8F4t6ZToFD8JxhSf83S4E2U0ySUKu+0KCHRGFLKxJPkKjc1ADP7y2w&#10;nVOFiW8Vo+8j2eg+MhPdB+Sit7MYI63VsDU1wNHQDFt9Eyat9Rg1WzBkEgNMFQbrqzHUXoGetXnY&#10;c3A6ut6fhoEvrcLkj3Mx85tCuG6sQOxRnu/VDqDr/7D3FQB2HefVYtxd4WqZSSxLlrm2kzjUMDM1&#10;abDhNAxuoEGDmCwzM8jMzCBmLfM+Zj7/OTPv7nu7XqdJk/ZvEl376L69fAe+Od+538xomvElfJbF&#10;JFqNiHkqEfOWkkTNhca3UYOZDOtLBMuO8tzLd/MI+s3y5mWjHShgOZvNfJ5PsCy6SSyGipHon49k&#10;VwnSHRXIdFQh01nFexHdKreVwICmNC8BPDwvMJdllNcIFjHfJPJMY4M5lc8xnc/D5/DzeXxlbEBr&#10;Efa1IKSZiNxnIuR+K0KeD3H/v5JYfJuk4edIJ9aQA19EXE+Sfw8J6tMkxXuJVqKHGCQNl9AiJ9BH&#10;ouonOQ4Mj1khscR2syABpqOqUHEJLw4SdP4SJNla81+eb50745wasUXnWjFGeJXoIpCsv5bw8lqw&#10;C3/zro7wYj2akXAcCN54BHSJVyP/2mMvjqMm6PojkHU4RkPii+NXOWfbu4w63+C17q93yQotTD8J&#10;L8PpqHsMCy+8goF9lz8Xf+vLH3sXbTMOIJ3akd2JRgovKkmCIyom6Bjrq7udbUtpLzHSw/I8gGSy&#10;h45dB084BoQPsCo9TwfiXnieuwLd916Itlv/A223/QRdd/8GQ09sQWTvrazvz7JuHwZi3fRVeY2U&#10;i9fh9RIepBUJo65IcR9vHOT+fOElTTDH+VD6+q+BdHkSn4v1zggvXJsyMVpoGUt4kXA3drnLT8N8&#10;/C0tYz2/3iAH/Zf//g6YprnKmoV+j8SY1x+FnECrupl3C8EpZAJvOXxt1eX8uu1Add/Uc4v88jp8&#10;6qj7/7Fl9LEjkbvPiGcw0HO9FkYfm4fh67H+8dh8YcURV14LEu/j6bARXyTiO23J8ADtvB4rDa/N&#10;+gIv4eK9eokuop3pe4jp/AqLPNu+2P3IRK5HMroFsehvEY19H6HEl+FLfhSu+D8TZ2AwthID4Ra4&#10;QrXwBarZxlYi7ilBysX2XFG6g2yXBwv4uxAZLxHm39FCJOIzWE/ZVkdnsA2ehYRrPptYtu36oLJz&#10;IfD4cqRuWQz/ulp0fWc+Dn10Jg68aSp5yWTsWTwRB+tnoL16HnqrS8hlyuFvqEKwthK+qnIMVS5A&#10;T+180pN56Pqn+eh6ZzEG/qUU/u/WIPR7TQDQjORt5C8Pa4yVFbwff+9bhMxhfdDhvY8uI6/ivv2r&#10;ue9k4HlCESg7TkHmylWIr12B6E+WIPLFRYi8fwmCZy+Cf1kL3LWNGFxQj6HiRriKmzBY3ILB0kb0&#10;lFeRvpShtWYeDtTNxCuNk/DCkvF47sRxeOn1E7DnfVNx5Auz0f2jErgvqDXjvCRvXorUfYvtbJIv&#10;1/BZyNcPzwPa5iHTTd4j7u6aQ8450/CdCDlxKDgFoZAGwh1vuvCYsRY19qKJPBdnJvcURxafNh86&#10;Jbo4g+MSZsajKbwu99MXSLl43hD58RA5sWsyoSimmUQRwbz18Hk8xeRy5G2+EvLAcuZjKeJD5G+K&#10;PNbU4l4JIvl+Atfk50lywjifQaKJRBcrvOg97MxJsRC5GxEPkscFpnIfeTGh6BZFijtjyDhQ16Gc&#10;X2H9DAeK8DG/tZ3HmnenT2M+7PoI8lIzHg7/RnAa2yamA+8T53OGPePJF8lbyS0RYZr7SxBn2ic6&#10;FyDTRj56oBrxF6sReqweg3c3o+2mZXjx4pbQAxcu2Pfo2rJLH95U/ulHz1+wTD0Qsm7a8eX4cnz5&#10;e1juu6Jk5uMb65Y/tbX6k89tqt7yxIaal57cWOXbfVkNeu9oQuCxFiR3sUE51gDTV5HObdo1i5iB&#10;JA1q0k1jqHBQiRDGQEpgsUKGhA0zkC63CzKaZntWOTZRIGabDJtEhUk0WjRm+aCRk+jgHOOcK9j7&#10;WPEjJ4JMoBHMQoOC8TxHUDECTvY+rxJreB9jPGVQea4RUHgPZ6wWB/niix0Txh6bD6nhDmwXI4HP&#10;rC8BNNJqUKSkS3xRVEuKTr4wPKWe34oupnEzht55XokuAu8d5L3VGBJG2CLUqJgpqiO8fpS/FZqr&#10;MEzeN8oGUbMBJDVQrEcNnyJGaPwV+bGvHulnapC6pxqp62sQXleK7m9Pw6EPjMOBN4w3UzofO6EA&#10;3c3F6KstM19hequriDr0VTYQjeirIkmorUN7QzkOL5qL/SunYe/pk3Hk7dPQ/rmp6P9hISIbq4Ab&#10;W0haliDzMsnBoUVIdpLIDNSxLFUyXUi6/LP5DkyD8FRk+C56R5UpNcBOOlqRTmWFaWO+jCgMlA0s&#10;G/7IkMAG2KUuQ0Usm9kIIhI30/dWfX4Jm64SBnkvCS+BuUgF5zMNi9lIS2ypRsy3EFHvSoTcpxFv&#10;RND7Xq4/wwb1G4j4/gOJ0IUkgttJNK8nMb2LLPth4nmy830EiWhmkM6ih86ej0Q2SBIbovPpRKM4&#10;yEWn2K/8cla1lvNvKb8dgFGQw+c4fSNhz7ewwou2WzKe8zzkmIzlAFhoGf23Xfg3z9X59hp5DsMw&#10;Rl6bD6DT/ugy+h7O9f8UOPcdIbwYcG8WuqKFTcf883PIX/TsvAbTyqbd6HSW56YrHl9G5PXwovS0&#10;+TB64NnRAoy6N6irnAVTm5fRgNEq53LuyFQJfWEf4o4eZGKsT9EjJLZ7adefBbrvQXjPZeh76Nc4&#10;dsM3sO+yT2PvpR/D4Ws+j+67fgj/M+uQPHgj0PsIbd1LdB4O8hod9B17iX46hgO8nou/vawavI/5&#10;0p8wETeJJGsZH0MRL3xUPgMfbhjZcs73dOqhrXdWBHXqsy0vTt3LL2+8RnbJT8N8/C0tYz2/ha2j&#10;ufdWOuRB+0aAx+Sl8+jr2RqcB+dQ87fywrGNEk5y18p/BF4m73qOXc2dZ8Wb0eBJ2cURrccSr19r&#10;yT/m1ci7D59hJPLtjoPRx4y27YJzPefdWD5HYSwhRqKLEV5SEl7sx4Cc+KLyzWvynU0+8beNuOEz&#10;SZjJhLjWtNU+wtZXxFlXYztZx55kG3m3GdcskdiGaOr3CKd+gGDii/DHPwJv5J3whc5B0H8629UT&#10;2XYvRWywEcn+aqT7ypEeKOEl5yPumoso2/FIoADh4AyE6eBqYPtEoIhO+jzyUR6rj4JHyC92LUP6&#10;0WWI3tACz4XV6Pt+Cbr/ZS6Ovn0m9p02GXuXT8WBhbPQ1jIf3U0LMFhXCk9NGQJVFQhUV5rfffXF&#10;aF9YhEPkMfoAdYzntn6C53x9Lnp/yuPPq0FwawPi17YgdcdipO5dhPRDi4FHlwOPreR6NfDQKcD9&#10;pwJ3nw7ceiZwFbH1dGR+cwoy3zsJ8c+sQOBti+A6pREDLbXorazBQFkDXKUtJurFVdqMvrI69JZX&#10;oYfPpjFhWhuKcah5lhljb9eyyXjl5Al45Q0Tses9E7Hv01Nw9BsFaPtZAXrWzYD3evL0R+YDrxAH&#10;ZyPTrkjhYtrDBYCPf4tjileGyKnIFQ1njJFHxsi5+DstHmnGZZxKjiXOqskbhJERIeqWDQ3I6yaP&#10;JgcD/QIMcdvAdNpfoqeI9no20MX7txcj01aKzNEyZI6UI3mkDIljFUi2VZMLEj2VSDHfU4MLkHKr&#10;u30Br2+jaTLkzhk3Oa9rIuKeiYiQ3yuSJcLtYe6X+KKPdhJcHEh4kegi2AgXO1uSM2nFawkuQn70&#10;vImoD+iDnwWYdhnvNL4331Pr7LAHaaWHSVfy0hCPDRWSvxYgokhuVwES7jlIu5kf6t6lqcnbyhB6&#10;uRgDzKfe+2vRc89ivHxlQ/rhtWXdD55f8uDDF5T+/v7zSz/44B+qF9+xtWxG1m07vhxfji9/i8sd&#10;d5TNuH9L3bJHtjV99IltDRc8tK3xkSe2NvTsvbwl03fbUoQeWobUc8uR2rmIRrIBaRrE5NA8OrLq&#10;+iEjnBU9guNMKGI6PI6Gho5xgKCjbAQXB/5xXKurDc8hkibyg9vd3Ma1tpm+ozJyNI4OzFRvQSdi&#10;RvfLF16soGGeISuKgH8b6Lf5ezzXbFSyokxOObfnq7vQaMFGaytu6Fhd32JM4cVB9jyNmu78Hn1P&#10;KxIRxqjLkCtUU+IKDbS6AhFOlIsVXHJj1eREF4ktDiZasSirvqfY+CTUrUi/w0y/KBuD+FQ6G2o8&#10;rQCmPtQ22obXDxSyoZhrIkXQz0agrRzYVwE8RwJzTwkC2wrR9+PJ6PzcJLS9ZzyOvW4ijq2YQbIy&#10;m43/XDPOS3dVFfoqGkgWmokW9JdrOupqdNVXorNlAVoXzULHauKNM9H5wakY+spchH5VhfjFLE87&#10;FiLz1EI7m9GxRjbONWyISu3XEL/EpyksG+NZRsaRdI1DbIhr/TZiFrerDKixFClQlywRsMAsQ8Si&#10;QRI0IcQGLzQT0dA0/j2ZhI2NNfMrzPTTV5CIfwahKJsyNsjVXCuypQ4h32KuV3Pf63j8OxD2f4zE&#10;8IsIBb6HcODXvNZGxELXkJzcSf75KD00iS2KbtF4Ld3EEJ24AEFSm4oTimBRJMtIWEKbDzlxOeRP&#10;p5sDHTvz1TFHyMc6fyxibsn5WA6AhZbRf9tFv7Pei7lGltwPY+R18s/l0QZjHWOdl7Gul+ctDV/h&#10;1ZADMHz88G/u4e0FPYVF9vgxYRcdZ4/KOWT5aWyh9NSz6eh/7CU/H0enqfJBwospv9ly7kDlVLNy&#10;KaorX3gx39N5Ke5hCqt8hwmNzTJIG9aFTOQoEGQd87Gu9d2P1JFrEHj+PPTc/S0cu+ZjOHTxO3Bw&#10;21tx+NJ3o+Omz2Do/u8h8NwFiB64EonOu5ByPcN2ah9v0M4b9dIh7AO9PP7WlLqaWlf3o6PKMqnh&#10;XATjZyq7s8gWM/CR+R4qK7acvLqOWuTqn5M2I5f8NMzH39Iy1vM7ddLUy+F3d+xQFqa7zGiYhM27&#10;jlNzc5AkauFcSdtHCgzG9km4Ns8wxvWYxIK9jkSbMZAVVoYX/nTG+snv0vPq9xwJZ/9/CT3zX4JR&#10;17PPpjccW3xxoHI6WnwxXVaHwX1JtmGmCyDf3Qw6rTXvke2OZMdG0lgwmmEsxjoWZr3yEv2sZ23k&#10;Ivu4+XkkEw/zerchkbmUuACx5M8Qjn0Twci/IBT8AIKet8E/cBaCvasR7V+C5GAzku5aVtEKOtfF&#10;CPqKECB3CZA/Bcm1okGJBvp4UkAneC7SEhWM+NKI9Cs89+FmxG5sRHhLI/y/qEPvFxbgyDtn4uDZ&#10;M3D4lAK0rSoy4kpnbRF6y2fBW16CcHUlglUVGKqaj+7a2bzUdOxfMgX7Vk7GrjOmYOc5U7H7ndNx&#10;4EMFOPovc9DzjRIM/agC7p9XI/C7BsTWLERqwxKkNi5HZuNKpDecgPSalUj9gfjPExD78TIEv74Q&#10;/s82YfB9tWg/sxhHl81Da9MC3q8Sg3VN8NQsga9qKfyVy+GtXGy6HQ2RW7mqmzBUW4++2hp0N1Tg&#10;WMM87GuajpcXjcfzq8bh2bPG4eV3jsOuT43Dvu+NQ/dG8r27yKeen4fMfq476fAPke8xLdPeIpo9&#10;8mtyUssl7ToVIceKKeKFa/L5GHmnFSrELcnJCGcmIsNjxdsNshyevkHGRe45UAD0zrb31FgyhyqB&#10;vdVIv0Se9XQFQo+Wwv9QKTz3F8P/CNP9GfLCXbVIHVJ3cXUdr0ZmsIxUqpi2exYxw0TVSNjRzEoa&#10;byVOxHxTzUxXQkwRy8Hp0GxEQjILM0ORnptcOfHfFl4cSHjiNr6/ulwNDwKtj6kecms3r0WOnQlM&#10;Z/tSwPJJ7jk0Ef7ecQgOTeI9yfWDhWzLZrHMzkF6gOgqQeJIJaK7WE6fXoSuuxqx7+pqPLa2LPPA&#10;H2q7Hvh9w0MP/q7uD4+e3/jBB//QuPj68yunZ92448vx5fjyt7BoxOx715UtfGhT3Qcf2FJ73qNb&#10;6x95aGtjz7OXNKHzjmXwP7gS8cdXIfP8iTSUK+mQL6URrCP/VTggHVs2fBr/IikxIWgFl3xIeEn4&#10;Rwovpp+nusnQYDnCi52aLg9eGm0ZuRGiCw19iAY/RGMWtgN16VrmesOChhVExsQI4SN3rjk/OMHA&#10;ChoWjuhi9mmdd27uGBlke+yroX0O+E55++z5TAMafjMCfNaIjw01iNw/QnQR9Bx8r6zYY7tUTTZG&#10;P22m+LMCjAQeRQplwtzPdFM+SbCIui3iPCbJ+5gxZnyz2FjMRoINQKp7LlJHSWBemYfEA3MQvZpE&#10;57wC9P/7ZHR8agKOvGUS9p88GQeWT8XRRbPQXreA7WMVBioaMFhBImFQh8HqagzWk0TUl6O3YT7a&#10;WqbjyMpJaH39NHR/pAgD35yP4AWVSF5XDzzYDDzXAOxnY9tWwbI2H5mBIiQHpiLWNx6xfj7vAMvU&#10;IH8bsByY6J3JbHgV6aKQ1NnEfJa1BUh4FyAWnItopAjRaCFikRn8PRURpkWI+WrB34EZCPrnIOSv&#10;4roJId8yBPwnEWfz77dy//t53GcQCX0DsfDPEIuej3h8O8nnTXTK7iOxfZrE9hWy8f2Enfo5nXJx&#10;v9+QUM3cohkpNANRnAQ4Tscilo7aAXDp5GnQQ8GOyUJH7Y/CiYhxomNImkchdyz/zjoEIx0AByMd&#10;kdfCyEV/j+VMjH1uPni0ga7gILfkrjfs1ToY4VpZBzc5CjYyyMJxQOz17L2d6+cj9+z62y5mDw83&#10;4FVy4guvTeREl6wzY57Pvon+dTD6Pf8Y/tYXm8bZvOObOzBpm1ZEy8j8GSEOmq50ghVeYrxWlIgw&#10;YXgEUzvO1GYdymiKWw2k20E7dpC27kWg/0Ekj12LyCtrMfTI99Bx8ydw7Mp34PD2s3Bk62k4uu1s&#10;HLvkn9F27YfRs+OrcD/+KwR2X4RY5520kc/RJh6w14v20iEchGZHSie9fG51n9Dd5XhnWI/4Ns5r&#10;jSyO9mM/t+tIWxLpmKru8d2GhRe9J/fkO8V/j4tT1/Lh1GHnve27O4kpOPU6mz55dWwY2Xqm/LA1&#10;Ur+VM7oCayczQLDbc+JC/nWNXTDX0T3toiuMFF5yNiofI9+J5+s9JLZIbMiKLv+18JJ7//8Sznv/&#10;ucim02tirHOI0Xng1FO1IeZjgRFbHLAtGwZLvGZAyootKXWTNR8ZNF11iNCg1dnol5gHmZjqWA/r&#10;TBuP2cfrP8N8u593voF1fzviqQsRS5yLSPRbbHM/j6D7owi63oWw642Ius5A1LMSEd8ihP01CARK&#10;EQzMQjA4A6EQ+QHbdMPnxDHJBxJDdGrV/b27hFyihvy1EdDHnbsXIXX5Inj/swod/zYbrR+ZiY5/&#10;nob2s6eiddVktDZNQnvVFPKWWQjUlsBfU2qEl57q2WivL8KhhgLsXzgTe5bNxM6V07Br9XTsOWU6&#10;9p0+EwdfNxNH31SI1n+ehY53zkHP++Zj4IMlGPxQuYHrgxaD7y9F33uL0f2O+eh88zwcO3s2Dp9c&#10;hCMriEVzjPDSSc7UV1vPezdjqHIx3KVL4CtZCn/pYnjLF8FTuRDu6ma46xox1Fhnxoc51jwH+xdP&#10;w+5VE7DrzPHY+47J2PuJyTj43Qno2zwT8buKgRdKgUPqfl1ixIykq5i8ibyP/Ml++BxPDml5qyay&#10;iGWhMUo0GK79cKoPXVmhQhyeEJcXdxfnTAemkU/qA6Imc2AedM1D5lgZeR3z4ZUGpJ9oQOTuGniv&#10;K0P/RfPQsaYIR38/HceI9gtmcNscBG4qRfzBGmQMHyQ31JTdnVXI9CxAsn8WfRCJL1PMmD8SN/QR&#10;UdCguk5ES4I+g5Bk+UiFyaVN5DR/kw9bKDKcHFk8PIvRUfb2Y2Y+lxfE3cXlLa83QxIQiqrPZP2Z&#10;NH/nhCh7nspm3MN0FO/mMQkfn9c/3XRnT/j4Pv65gL+c7Vo1wgeq4HqmAq7HauB/tAUDO5qx77J6&#10;PHJBQ+bBP9R33f+H+gce+EPjrx76XdPb7vzNsjlZl+74cnw5vvxfXjRK9t1rKpY/uK70i/evKb3h&#10;wY3VRx7fXp88cBsN/aMLEXluEWLPNyO5sxmZQ2ywNAvNEI2fu8x+UfAU0bjMtKq2EQ8UUTLORL1Y&#10;UcARKmx0x/AYKmafDBYNkoxT1mCbrkCeSYR+01CZa0o4kEFUn0w62Gxco9GJdKAnIBYab8czkQBD&#10;JMz9JJDkYMeSIWgkdWw+NACts9Z0csNT02lb9noW3E7Yhib7HlL3jSBiRRGrhMvAytgKjhCi9+Ca&#10;7zsCfBf7VUGNVBZGfHGulbumY+iNsc9G4zjRNRKUzGxJXv5tDD7vq3F1aNAzbITSagS5zUBRNzqe&#10;0PFJ07VLacP0VQhpmHkZKUIyPItpWsSGgI0xG81U1xykD843DbaiX3zbZ6D75xNw5PPjsO/d47Dr&#10;9eOwd/UE7G+ZiqN1c9FeWY6usmr0ltdisKLBkANvdQs8FU0Y4La2svk4VFuIgyQvB0+bgWPvnIme&#10;L82F++ckUpvKEb22Amk2uHiBjex+NkJtC5DpZnnrY3kbKkDGNTMHM+MQG3jNniW4Cwh1KZpDFFv4&#10;C/l+JAKRaUhHpyMZmc5yZPv/hvmeIf98BPxVCPgWwu9fTcL3eoRD7yCZ+zjX/4ZI5LuIRX+BRHwt&#10;yeUlJNw3klDezfWjJKnPk1Lv5voonasO/u4lmRwiWfUgkQggngiRSMa4TiNG7q2v+VESdM06FE1F&#10;iDDBYzKaVUJT5dqvikY0MYMa5givIfd0YDPGgchC/e3NtiTPyR1vBi/NIie8yE1xwH9HOBOvjbEX&#10;ex3rbL/6nBzIu/new+A5gnVo7H+jnQN6vrx0Fvo9/HfOKVD6yMG1/zF9+Z9xeLUvu9+kYzJGHyn7&#10;9VyOhUlDpQfXWedNz5PM5k1caz6zurnYLi/2qBTPlUMnJzonwNh0N8+sF+XC07ld65GOWz5syo3E&#10;3+6ip+db5ecf/7bQ3zbNTZ4QjuBiuiRkoXFSJFQkWHY1I1eUlwjz9BAvrbgT5awZ/DPpMtEuCB1k&#10;G/Ec0HcfkkeuRvCF8zD4wHfQddMn0Hb5P6Nt+1no3HoyujatQufGE9G26TS0bjkHHVd9AH13fAXu&#10;J36J8L5Lkeq5h7aS15GIE2lDJtKFdKwfyYSb5SfAOyvSJldOHIeb3jZfjUgSCeZndpPKjEqIFV8E&#10;/ZsrkxKYbBo5peTvZxm77o8C/zORQfkwqas4EzrxTCMD1jHBCl8WKSMwO+A2lhfH7pmxdrK20tg6&#10;p44zU8wxZj+vkeC52RmrrFDCfDXPwfwTmC0jwG2j38F0sRFUtrNwRApjD7JwhAwH+fuG4VxrLJhz&#10;Xgujr5XdPtZ1jH0W9Pwj6+kfg9LHaT+SrJOJfJjud3nCi4nkFCI8TwjxGiHmW4CpE2QiEqpPbA/T&#10;cU3/7mOeeLh/kGgl9hLP8h0eYjrewfOvYTnYxnp4IRKRX5H3/ZCONNth76cRcr8Pfvdb4POeDp9/&#10;GQLBJgRDVQiFSxAJzSJvU0QDnW2/PsKoKzX5ADmMGYC/sxQ4Ug3sbAQebUL0ploMbSrF4C/mYvDr&#10;s9D7yZlofcckHDx9Ag4uH4/WRVPRvbAIfU3c11CE7sZZ6GySKDLbCBzHFs9D6/K5aFs+z6B12Rwc&#10;XTIbRxfOwuHmIhxqIr9pKsDB5pk4RJi1OM/iGdi/ZCoOLpuGg0tn4NCiGTi4qIDnzUbbwmK0K9ql&#10;QaJLDQYq6zBQVo+hkgYMLWiCp2QhPOUL4a4kl6quRW9NBbrqeE7jPDOhwcHlM3HglOk4+Cbyqg/M&#10;QvfnF6Dne6Xov7AcgRuqkXyUvGp3FdJt5Uh0lyIxWEaOVEIeSL7km2kEDAknmklKH0YNhyefN5Hr&#10;XCuK3fB7cm8EyUnFWzWArhkAeRr9gxnkZQVIu2abYQjQxzTvqAQO1pPPMd0fbkH8pgYEt1aj71cL&#10;0PptPvPnpmLXRybg5feNw8vvJZ/86Dgc+eIk9P+4CIG1JUhdy2e+j+c+08Jn5/pQLTLt3N47G8nB&#10;GUjw3rGhqQTXrkmIKQKGzx4n79bYKopkEfSBWDNSaswVTfUsUcVMrKGBfrPIaExJfaDUuJLi51m+&#10;7nww1QC6Jmpefs5YED8npxaMP2N8GrsWBxeXB7k2FJlNjp7QWIuEJryI+2Yg5JqKYD/XPeTgnXzH&#10;NnLgw/VIvsQ0e7geg3c0ovPmxTh41Uo8vWlZ8MHf17/86IXN6x5b2/zuB35dPi/r2h1fji/Hl/+L&#10;yy3ry+fdsb78tLvXV3/tngvKbthxYemRuy5YEHvu4mIcvb0EgWc1W1EdG6oaZNponHvmmxA/OblJ&#10;N51YGou0GeisAHBNt305NZiuHHw3HXxBhsYID1ZEyEVt8BhjzGiEaAyNccqKFNZQ5YxWSsIAjabE&#10;DgkvEkki0QmIxsabaeDikQlIhK0AkwgSPH5EuGBgMhuM7CBa4QmIabCwiEU0iwivFdHaQXicGck9&#10;otDKII+loXVCETWauZlVyKcxWWwIoaJSNHOTVG2p/g7SbqUF00Dp4JUQk2fAHRgxRGIKj88KMI7I&#10;MhLOORJceHxWeMkXYOyo6kpHCS9O2KPW2XQ1jYKOU9cr+zwSthyxKRqajHBoKt97OsKRGUQB06OQ&#10;jS6Ji4uNaFc5sL8KySdLEb1tPoIbZ2HoRzPQ+dlJOPL2Sdi/ejL2N5FEVJCcVFSiq6KRxGERXJXL&#10;4alYBd+CE+EpXone0oVor6rFscYyHFoyD3tPnond50zG7vdPwIEvTkTrT6dhcMts+G8tRvhxkoJd&#10;FUgfqwB6SpHun8dyN9fMyJQemklSRYLAxirlZuPvZvqbtYiAwjxtw2ZIgWca80EijcZ3mYO4pxhR&#10;dwXCLjZoQ8vgd50Bv+efEfR9HJHgl5kW30ci+lsSzM10rK4gcbyZBPJe4kniZZLpPVwf4bqT6z4S&#10;xiFCZNJPAqlBQMN03mxYtsaIyPpopMd07A1dVtRLjIgaJOjk0eUkUbVdEgyGiXDW6XM8BG6zkBgh&#10;jCTNgnUsHPBYXvGvuuhyDrLPNdJBsZtHiC6EhAx9mbZTY/PZ5LyMemY5TnKWzACOdKbykeY2kXwb&#10;LRRFhEQ/LPGKa6WncXvplEWiQYSCXpZrH1JRTR0c4wMx5TUjR9ZRcgZ3lZsUTTHXkgT/iPA55fzH&#10;6H0pAsM60/xXTiHzajiKwYg7Ap9VjriSQ+/Oaw5P/T0K2ic4Sefgb3dhYumNsnkoONuGHU46vzbq&#10;Q2mvdJPYEub2iIGcadvdjrWAeR9luod4uoSXKAtNQuck/czHHpL9Q7RlL9ruRUevQeilC9B/37dM&#10;RMuxi9+Mts1noHvzSRjcfALcG5fCtXEFBjesQuf6k9G++Q3ouPKD6L39q3A/8WuE9lyGWPudbMOe&#10;oz1kfQ4dZab38l42Ui1B59F0udD9+Q4SPU0XGJVLOu/0DAmWIZabJMuPInVYsgxUv20dZ/03ZS0n&#10;gKqM/K0v+XX9teCMfaJp63NgVSSMLSQS3JZgHYszbSSfxsy/tInQDDuaeSrA44IsG1wTiWTQwEZW&#10;0M4meByRjtHZj7NMJZj62TzhCTSP/B1n+sdYb2MRmhCtWd4SKlPKE9VL+1wykyq+DrgrB5bktKnD&#10;EhEtlMOyDNZey6r/1+Ab5yEnzLwavOlrwjlGdU0Y65ixFpW7sY4dify6LPCts7C2ywGTLQv91nkO&#10;7HPpw4AZFFuQ/WVbyAaReUPQXpooOAR5LRev1sVzDvPYXcQz/Pshru/i49zCc66iIdiMdPgPiAd/&#10;ioj/qwgGPkm8mzb+9QgGT0LAtwgBfyVCobnkb7PJE4lgIXnbTES90xFzy0EvQmaAPKaTPEYTQ9CZ&#10;TT9WjzSd2czFTQj8ugJdX5uFQx+chr3kI/tPnYLDq6bj6NIZaG2Zho7G6WhvKER7XRE66+ehq2k+&#10;OlrmoLN5Drpb5qG3pZSoQG9jBbrreK3aCnRy3V5fgVZ1Baovw+GGUhxqnIf9GpdloTAXh5rncft8&#10;HGso4bHl6KqpQl9VDYaq6uGrbEKwohmBshb4y5rhEqeqqkMvr91RvwBHm2bh4MLp2Ld0EvaeOBH7&#10;z5qMo+8qRO/nSuD5fj3iv1+G9EUrkbp1FTKPnwDsWmTHZ+ytIneS6FJOTruAPHkuMqGCrChBzuif&#10;BpixS7Qmfxc3JWfUVMnD3dsNfyXX1EC68gX6mb49ijCah0z7At6n0vBFvMi0fqwRiZvrENxUhf5z&#10;56P9S0XY957J5qPdzpOJFeOwi9h94njsOnUcDpwzAa0fmIz+L81A8OfFSG7mdW5uBB7ksz9fD+zj&#10;37xHemAe+Z7GSpmGODmfIp/Fy9NBdZ8nBxS/pU8Q95LHe8YhQR5uBCVyeH3QNR9SyaedqPdcNLnD&#10;t3OwnHm8gfmImYfcceTU5NuC48NA4914mKbe7MdURfBrDBj3dPPxEHx+kJdqUodUaCbL7BREyVkT&#10;2qfJL+h74XAV0i83I/bkEvjvW4GBm0/E0StWp5/ftML9wPlNT93/u+pfP3xew1ue+kP9gqyLd3w5&#10;vhxf/i8tO9bUN+3YUP3xuzbWbtqxvvrZO9ZVep64tAaHbqtBz8PV8DxfgeQRGrZ+wq1xNmbRcZ1p&#10;Biw1ho1GLumajtTAjGy4nyIPaKQ9Ag0ejYrp5pIVXIwhp0EfAW4fIbY44N8Sa+yYMROMQVREi6az&#10;kwiiUdYjEQkvkxBzEJlopk525vVPaAyTYE58UT9U9euMaoafyGTEooqa4e/oRHOtcPaaWo+GZgOK&#10;Biby2rwPEQ8q8sZCA9daA8+1DDnfV4Zd45AIdho9rbNKeNY4Owr6aOOdO0bii4N80SUPo4QXOA0h&#10;YRrIvO5QFnwGHct7wFHjpcS7mc7qi2qmTp6OiE9dbqYjyAYgFClEmI1xNFzIc9kAuPUFowSZo/PY&#10;CMxB8r75CF0+F+7fFqLnGzPQ+aGZaD9nNo6snoejS8pJVurQ3thIErIQg9VL4KlYBlfpYvRXt6Cr&#10;vgFtTVXYv3AeXlwyDc+eOA5PnTUOz72HjfAXxuHwzyejZ9tMeO6YjegzJUjvYznsWkDiNBdQ6OrQ&#10;DKRZFu10hRLorOilQdfAd4GXjRbLLFwskwLLsJm9yFVFR6sF6cEVSLlOYT69jsTsHYj6PopY4N8Q&#10;D/8UieiF9Ku2k5zfRIfqXhLvR0gEnyYxfIWg44cOksoeEvFBwsffdvpn60jKqZSTLpKeBfmsAUmq&#10;Ja32O28OdABEVEmm8wlvPnKEWOucc/PHlj/lmP/eomvmkXUpLHngIw7f274vXRNutM4onSyzttC3&#10;bvPufDeJKhnj0BKjBBd6SUaISSclZoUQTwUJP510PyKpAGJpOmd00NLMBxZ+JMIDCLnaEB5qI1ns&#10;pUOtQR49JPz6CiuRRs6dpK6MGbZVTn6AyRzgrYQg/aIQ/47yXeQiyW2yjjQdNjqHRoBJ0ylPRpBI&#10;2S/p1rG27zsi//OgfUq90Rhr+Z/Lv/+ZxXne3HvZsi7HVu9tBTc5rRK+8kQYrk3EFvfLIZeAoTmA&#10;1NUoQucskaFjnXQjE2ln5tAxG3oUaLsR6d2bEH7sZ+i76dNov+RtaNtwBjrXrTZCS3DbCYhsW4bQ&#10;5uXwbV7JbSeiZ8Np6Nz6JnRd+SH03vYVuB79BYK7tiPediftwVO0nbuRibbRmR+gU+/ls4VZ/3Pj&#10;Wih/VQ41o5HKaCbB0kNHf9iB5zObcp4HZ9wa/db+XNrk8Le22HzWeixoH3M7a7eUZvllX+KFI8io&#10;a5kVPqwYa2UMEyPEtf5T5IuEzggRMsKLurCYriupMPOAYB4gxrUQ5/YE62NMdoIPw6xKx3iPKK8c&#10;iXEX8zMaQiLOa6lbjOwJn0EzZznHO5DJleBiRBk9H5/dSCz8HRd4XowH6VmdMm3KNY8SXiW4OKKd&#10;YG5ibfp/D3kPajDWMQ7+55bh+j4mmMd81/xBph3BWgJrQvWaf9mU1ccGde3TjGV9PLedvw/R3rM+&#10;Zl7inZ4hHmaS3YF0/Cok45uYh78mf/su+dnnyFc+AI/7jfC4ToLfsxhBbxPC3lpEvOUIeeYgSB4Q&#10;IB8Necj79OHQM9d0sUl3VSJ1tBqZXXTmn1yI9F0tiFzRBN8Fjej/QRWO/ss8HHjPDBx402TsP3MC&#10;Dp2iSJgJOLp0KtqXFKFzYQG6mqejp7EQvfVz0FdXjP66cqIa/fX16GtoIpq5rwU9deRBtfXoqqlD&#10;R201Wo0YU452cqCOxmp0q6sQOdGAZjOqbDQRLcHqZoRqmhGoqoW3gtctK0Zb+VwcrCrE/qaZ2Ldi&#10;OvaczGd7/SQcftdEHPv4JPR+tQC+nxcjsrkWyRuWAvetRvrJE4E9J9io9TZNcV2PDLl9aqjUDFIc&#10;888xIlU8OMMMPptUNEhgGhvB6YY7a/YfiRgSLNQVyX5MJPdyiWsVklPNs5EtXTXItNYCB+qBlxuQ&#10;fKIOiXuZD9dXwq/IonPnovOLBTj4rknYfcYEvLJ0HHY3TcCBhuk42jgHXQsXoKdlFtfT0bZkEo6d&#10;NA4dbxyP/o9Nheeb5KO/mYvExaXI3E48uQDYSz7aRj7YP4d8kByV+ZxRdx0+K0JEhO8QlviiD6b6&#10;KGujXqzwQr7I7cNDBwxz7zzk8evREN82nPtVEPe2H4uHuxh5+Sz0iwQz05PGphE/9THtDAp4nHwI&#10;nsNrm3EkFZEubj7IZ+0jf9VAxMeYvvubEHthMTwPLEXnTctx8PKV2HXx6sDT2/7p5bvWn3zp/ZtO&#10;+vLdm04+9Y6tJ87PunvHl+PL8eX/93LvxoaqHRvqPn7XxupLd2ysO/DIpYtDR+49FUNPrUbwhaWI&#10;7G5B8nAD0h2VSPbOR2JAavIUxN0aR4OGyzMlG46YHfyVxk7T0FloG9eKAgnRAIamwRmbRf0q7XTS&#10;VqSQ8TPdiej8jwWJFibShYbSGM4ADScRDY1HWJEqEloi6nKUE12iNFpx7k+Z6e7okKt7kowtG1yF&#10;Hcb4HPGwIl/4DjTIcULz+GvK5Zjm8ud5jsASCfK6gRzMdu5PhNRfdIrpLypoph3dy86qw/fisY4x&#10;dwb8NeKLjKmJVhklkuSJLkZRN9v/iODiINsAjEB23/D9uU1hoiNgGpl84UVqvM3HpLeQZGUmiUwB&#10;QkGuwwWIhLlN4gu3J1yFyAzMBnrY2LWy0dtdgcyjJC+3lCPChtX/kxIMfr4YHe+ei8Nnz8HBk+Zj&#10;31KSl8YFOEai0VWj0NhakoxqdCwsx7HFJdi3bBZeWjkJz546Dk+9cRyeef84vPylcTj4i4no2j4N&#10;rh2zEHuuGJmDJUCnBv61wou+FCiKxXT1Yt7aRnWSKZuKyoKviGnJRs07i+VJI+JXIDnUiET/MiT6&#10;TkNy4E1Iut7L8z+FdPjfSM6/T1L3azpdm+n8X0OSt4PM8nFL/DK7iQMkf8dICLuJARJJN4m5n6CL&#10;qLB3A5JshbWLzJPzOhihS/Ds1wb/zTosfwyWUOcgkvtai0jwX3/RNfOeYcQLZsH/teid5HLSNSHR&#10;tk7VWMKLgZwXCRhEJk900W+lq8YRSCRCiMf9iCW8iKU8dIC8RnyJZ/wk9D4e76Hz3Ifo0GH42l6B&#10;t/V5hHt2Mv9J5MOafniAj0aCn/Hx/rwWSb86LUXoZSnixRFerPiSMV1eYnwXuU/GmdYT02mw4oGe&#10;N0qnLZv33Kv0Vl46zuZoaJ+SZjRea/mfyb//mUVvNvr99LfeWpEN8ayTPZx+xuFSOupvlgdFjbDC&#10;KOIlkkoy7eOIKhpGsxlpbBcNqKtol567kdp/McJP/wbuu7+O3qs/jM6L3oyujaejb/1qeDaspOOx&#10;DPFNixDduAihDcvgW7ccrg2rMbT5TPRc9BZ0XPEB9Nz+Nbge/x3Ce69CqvMB2sGXeQ/W8UQfH9zL&#10;PNUU7xJf8oQXI76oXEp0iZoyaQbNlsDAt3EEFwf/0MIL64MTXWYh28i16gzT0NRzYy/524jV1jqY&#10;LoOqaWYbIfFFXc1SYaY1kaQjr/RXvVO+xOnQx3jNeDb6JWVtcCbB+hhjXkUTrMB08BUNE4/YPEvz&#10;fD0Pn1PRF4rCYEYZZDSFVZLns8zylQz0NpIIeIVXwYmAcYQXYwe4ZyTsdl7cXE01478PiS35GOsY&#10;B/9zi83r14Kp9YTEFkUuhfiX7G3YQsJ3RgI2baixA5LAFQXHuk77nMnQTqfZ1mpaaiiylG1w+nm2&#10;BQ9zfQfz6wokYmvI/35GfvINBAOfRcD/PnKXNyLgOwMB94kIuBbB76qB1z0PXm8RAgFxGzrwdHaj&#10;Q3MQGyhGQlG0HVXA0SZg3xLg+ROAB1cjef1K2owmDPxHBTq/MQdHPzUdB98zEQfOGYdDZ0zA4ZOm&#10;4NCKCTi4iFylidvqxuNo7RS01Raio3Y+OqpL0VFTgXZC687aSnQRPYSiYTrqy9FmZiUqIXhsQxk6&#10;xZHMuC5VGKitJvi7rgQ9dfPQVTcLbU0zcXjxNOxZPhE7TxqPnW8Yh93v4b3/dRI6vzcVnt+TK11M&#10;jnR7jelKhVf4PprKunMF0NuCTH89+RP3DZK3DWqa7rnk9OR25FER8qhwgLyX/DFKfmgivE33/mnk&#10;kTPIG8XtyesVpaHuRIMFvM4sYID30+ymbQ1gYpiImswzi5B6oBmB6yoxsGke2s+dgYNfGY/dHxqH&#10;neR4e04bjz0rmJYLp6G1aQ66GkvQ21CFwcZa9DNt+uoWoKNxNo4smoEDJ0zCvn+agH1vZzp/aiLa&#10;fjAFfWsL4LlhNsKPz0dsL7mdeOHQPMP1DOfTQLZGeKHfESYf53uZyBbyajP1s+Hrlqvn8+8R/FoY&#10;za/HgPNBMx+Wf4vbW+FFszzZGY8ItyPC6CM101FCkSJ0HL9B16CfIIijG6GG6Y0+vlsHebCEwgMt&#10;SO1ahcizp8H70JkYvOccHLv5TXjyotd57ll/yvP3bzlly471p3763g2nNmLcuPFZ1+/4cnw5vvxv&#10;L7hh3MRb1lY13Lam8iO3b6jd/MilLTtfuekEf9u9qzD02GoEX1qF6P6lSBxdhHRXE410JRKDsxEb&#10;mm5G4Y4MjUPMM55Gejw0G46ZEUcKeGAqNGK4+tbGQlOykEDBfeEpSGkKOq0JZ0YiG50gg8RtUs7p&#10;/KeGuG2Ifw8SWrukDGsf1x4JPYpsIBR1ElIXo3FIRMZbhPib0KjrJmyQRk9jlyQ8XCsKQl2BAnLS&#10;p/Pe6vsrIWkKEuqKYq5txwkxQhIxLCrpt84JTjViixmoy7ybDDihUd9lMIMy0jTeBo7xzYkuo4WX&#10;Vxnv7HZn9qVXNQBjYdQ1DLL71IjY8EmmS9CmjSO8mOgXcwyNOvNAA/FKfc94NShtIWJch30FCJGk&#10;REIkKOEC5i0bZ6aDpp9Ou9iwkbSgr9j23T1QDTxXi/S9NUhcVY3oBVVw/5Bk4l+KcODd0/HKWVPw&#10;8omTsWvpNOxVH+RFc3F4yWwcXl6IwycX4NDZM7HvLdOw7wNTcPBzk3H0O9PR9dtCuC6bh9BdJYg/&#10;XYb03nJkWsuQ6V7AcjnXfGHJaHwhPmeKzxln3kZFHPyTEWYjFyFBiLEBTgRmI+4vRtzXxHK7GlHX&#10;2Yi43kl8EnHP15k+P0Eq9Bv6UGvJhy8ih72WnPhuMsrHSfTo4KUPkti3k5h3EX0kfS6SQUW4qCuR&#10;vtSTUNM5sF1jcjBjB5C0C+SgwxixOIze7BtNWkeDtP9VgovcAIfkcx+P+99bdC/nOXhvCS350O7s&#10;4ggvcnCMM8U0k2MlyFFxYBwWk24j09KkpyIM5CDp3FSEPpS6Hvh5rSCvHKSv5OXfXpLxISDWzXJ8&#10;EL7Wp9D98g60P3U9el+4Bd4DDyDR9wLr1346Yq10sLqYhAO8n5f3p1OQjiGaTCCcoItA5yuQJBIZ&#10;G/XCtFUUhnWmFSIvKJ/l4GWFomHhxYorowUXB/nChBUlsmLF/2r+/c8s+e80+p1Veh03Ue6YI74I&#10;Ei00doRElxidYJPOPMaM30NHLG2mkO5k3u2i3XkIycPXIPTceXDf+x30Xf9JdFz0NnRs+Cf0rluN&#10;obUnILBxBZKbliCzgQSVzlOCiG9YhOimFQhsPhH9m05F25bXofWy96H7tq/B9dh5iO5h3e98lMR4&#10;DzKhVjrsvXxYD8tUwDj6io6wdTD3FupKofdQ2Wbp5FbrnAuO8CLYQV+z+cwzR0L//m0t1iZpPRa0&#10;j2/KNFF9UDQTaCsz6lqWVFegINIa6yO7ziTolLM+pzU+iKIieJwzaLgZnyp7HUVFaODxBOtagvU0&#10;Hk8inhBYTvg7FqMjH7cRaMw8mgveU12Porx2yE8HjPeKaZDXiNlnouuUd7pHgmVRAg2vY+AIL+qq&#10;ZGx4tkwTo/NWcIQX0x6YZxX0Ox/O9r+G8PKn4H9+sXn92mDKEEzfYfElyL/8TA0J5bLhGkxe+apo&#10;QaWNU3skiil6lGXBtLduvtIAb0ibre696V3Mm0eRit+GZPQyxCLriN8gEv4+opEvcf0pBPwfIN4C&#10;n+9UeP1L4Q00whuuJEoQCMxHyDcXYVcRIn3kO72zECOfSfZUIdPeCBxeDOxcjvQT5MP3LETkmnp4&#10;N5Ri4Odz0P31mej4zAy0f2gaDr9jIvZJSDhrHPadMg6HVk9E26oZ6DyhED3L56BryRx0LJyLjuY5&#10;6GyZi66W2QadLbPQ3lyI1paZONI8A4cJjf1yZFEhji6ejaOLZuPY0jloXcH1ykIcO7kQHWfynDcX&#10;oeP9M9H+ST7DVwrR/v0CdP66EP2bi+C+djbC981H8rkFwH7NSkn0kTe5y8mTyshBS4licltyJwkU&#10;ngLr8CtSmxw2EZ5ATq0PmZMMFBmeCJPDB2eSMxeSH8/itcj7XORfg+R+vaW2y9bRGmBPPTlgC/Dw&#10;YsRua0bwsjoMnEcO+KMC7P3yBLz8kXF44a3j8MqZ47B79XgcWDYVx/iOPYvKMNhSg6HGBvRX16On&#10;opqXrER7eTlaq0twpHEeOeNMvHzCZDx3+ng8+7ZxeOlfxmPvjyfh6KZp6NsxC4EXSpBok5C0gL7E&#10;bL7bTD6r/SAnX8N+kLNDEDhRL85wB+Lj/13hxRFHHF6fD+sH6BrZiH8NSWCiXgR96BTvpm9jPjBn&#10;I29C5OTMA01IYmaF1X34DOZ4F88fJEfv5ftJZNJA0SyjcZZR/zMrMfTISei4+1TsvO503LPh5MSO&#10;9atb79988h13rz/l+3euPfn1t685pQQ4LsAcX44v/2sLzh034Y419dWPbW9888vXLPzhzusX3rbr&#10;xkVH9t22NNF9/3JW2iUIP7scyX0rEG9bSH5bj2hPBVJDrKsBNkbqduIaZxDWTDiKOslChjkamohg&#10;cDyCNBwhdc9Rlx3CdAciFJESD8uwT4RmJMp1AaLhoUFKeaYh6aaRHJpmMcBtRHpwGjJDUten0fBM&#10;pwFSeJ4MKo0pjVI8aKEBvwy4LUmjZ0UOGy0zPN4KjVdGxkvXUpcot/pV2m4omSEaNCI9OMNAv+Eq&#10;4P5Ce4xHYg0bIPPMvJaEI4UTGtBAhmhkBc3iJIPJbVKtDbKGOF94cUSWsfBnCS9jwImYUSNiIl54&#10;LUeUcpCboSkbCinxS0KTiVwqRJwNcsw3k/lbwHwrRCw8g+cRmprPiFVMDx4D91yk+kuR6tLXIja8&#10;u4gnG5G5sxGRyyox+Lt5aPvODOz55Hi89C42vK8fh+dOGY/nT5qAnaeNx+6zx2HvP0/AoY9MxrEv&#10;TkfPD2fDzcY6dEkVYrfUIvNIE/AicaAWaGVD000CIdHFPZvlYB6feS7TdQ7i/lmI+AoQ9M2An8/t&#10;8xfBH5jH8ljGcqhB95qJs1hGP4hw6F8RCX0PsdBvyb+3kGxfjXT8VpLse0nm6HRlniN2kugdJOHu&#10;ID8eJMHTYIB+OgF08uk46EutnAobLp8VCkSmSeJHRr5YmC+cAgnl2CBJNseQjBuHhasRTkwOOjZL&#10;/fPAe2ibOVfH/G8s9lnsOv85x3pum0YaD8XAkHAi63Q7sASdx2aPz4cZ5JHvZ6IK6HjZ7h8hK7wo&#10;0iVFBzkxCETpnAcOItbzNPp33oLDD23B7lt+g/13/AHtD2+Bd/eNiLXfj1TfU0i5XzKDqmY0o01y&#10;iM8pEYeOG9NSqWrHGrGI8d52/A76ZYIiGAgzRowcN4Nsvmsbr5T7Cj4S2mfdODnj9lizLS/N/lYX&#10;WyqyTqpxSC1MqeVOdSOycESKbCQU00yiVyShAaf1FdyWkWSaTnPaxXrIfI3uQ3roMSSP3YTwy+vh&#10;uv8H6LnhU+i4+G1o33AmetathmvdCQisX4b4hqVIb2xBZl0DUmvqkFhTi+S6esQ3NiKwrgmDa5vR&#10;duESHFh/Go5c9l503f5teJ+4EMm9NwBdj9HBoGPnPwZEepnZbiMY2KgM5qvGpiDUTUZQJE+ul4qt&#10;naaG8h1rpcZmAAD/9ElEQVStU55LA0Fp5MD+rV9/W4stp1qPBe3jmzFPjX1inacnwZf1M+NpS+Os&#10;q0xTzXAjpGJu/u3lvgDT2UJjtyQ1dgvLREb9M831WFLonEugU1mJJllCUkxjImXsgsSNKJ8uzPLC&#10;MhPtpfPSgcjgYfi79iLYe4i3o+Me89Pc6hjV16zdZT6q+1gmTmefQJx5bSKcuI33Nu9MOLqyGasm&#10;m68mb3l/B2awX2NBxoL2O8LI/xT0pP87S77NGhsq4bJ5tPFGeAnwL59BQnab5cKM+8SjeDjTj2nL&#10;/E4mma6mnilfaZGZF3bgXkXEsByl+5l3R5ltLxOPs5zczWNuJC7h8WuQSPwnYtEfsK3/Mtv9j8AX&#10;eBt8wTMRCK+CP7QQgWAtwoESRPyzETecZzoi5DVxTxE56Dxg0M4qg05yjyN1wL4GpJ+rR+rBOkRu&#10;qETgolL41pRg6Jcl5C3F6PrGHHR+vgDdnyxA/4eLMPjuWRh822wMvnk2+t9QhJ6zC9BL9L2OOGsm&#10;es+cgR6i64ypaDtjEo6dORHHzp6M1jdMR+ubCtDx9tnoeu889HywGN0fm4/ezxbD9bUKeH9YgcBv&#10;yxHaWI3YVQ2I3VaH2EO1SLxYh9TBGmQ6Kpk0JeRy5EbkQfEQeVxkmpnxSYiG9eGQfC9Ex5+8HeSD&#10;cvINV+U6aT5mkrNrAgtCUzGnmUZpzzyTLqmBBXT+S5FpZ/ocrkZqZxWST/EZ7q5H5NoG+DfVovfc&#10;Uhz96mzs+/AUvPjWcXj+dePw4mnE8nHYvXAiDjbNQGvdXHTXlcHVWAtvg6bLbsRgWS16FlSgfcF8&#10;HC2ZhcOVRTjQWIA9S6bhlZXj8dzp5I9vH4ed/zoeB8+dgI7t0zB0z2yEX1mAdKemmeazeSW8FJLX&#10;6rn5nhJeyIfF2yW6mNmuCHFj86FUfHws4YX7xuLnY8H50DoSvJ4RXhS5TtB/0BiQVnBhuufd0/B0&#10;Hp+LTid/57l2rEedq3PI0930izSQcH8hEj3zkGgrQ+II27WDLcZ3C724GgOPnYpDO07H45eeitvW&#10;nBS+Y/3qnXetP+mKOzec/MU716468YYbPjgx6xYeX44vx5f/ieXcc8dN2HtDffXu6xe+af/1zd/f&#10;f/Oim/bcuOjAzhsWxrruOwGeJ05C4JlViL10AgnnMlbiJsS7a5AcqKRTUor4EB3awamI0FjEaAAk&#10;tMSC6nKjrj0yzBPYsNlxUIIRIjpuBMJZRGjMozxGAowjvBjxQqqzxBd1W/JMRVpjxgxNswLIwAw2&#10;fjOBgelcE0Z8sSF6mis/FaTBMkYqB8fgZfh8iuiwRs8qzhIXjPAywGsM8FqDhAQWDQw8WMht+evs&#10;doX3mRHa+UyKtPGp25M12sao8hmE/Kmz1XjpWYwIxGcxoYOjYAzua4gvw8KL/nYagf8CjgEX8gf+&#10;MvfisziCS5zPF2c+JCWAmUgdK4ClfExPn97RRvqoy1jCV8DnL+D7zDRIhqbxWE3XzLKgqZuH+Jv5&#10;khiYj2RvGRu+qmzf3gbgBRKUh6oRvaUMQ9tmo/1XU3DwOxPwyufG4ZkP2a5EL31kHPZ+dhyOfGMi&#10;On42HQMXFiFwRQkSO2qReVhfT3idvU02/LeTxKe3iuWiBElXEZLqFsUGNu2fT65ewnJZhrC/DH5/&#10;Odw+wl8HT3AhPCRZvuhpCMbfglD8s8QPEU38FvHkdhK1W0nYHibnfo4kbifJ9F4SukOkf62kkz1k&#10;lEOEl/tF/tWdgMRRkIOdR7JtH3YSdJFHfaUlubRjveRgHAEDjSQix4COiIHEmNGQAy5C6yCfxIpQ&#10;WyI7kszL4XAI/f+dZdj5khBh0krpxDRM2zB/g6wIY0UXIV+0sF00HAdX0DbNfKOv3naMFXU9kDDm&#10;QirayXp5kHX2ecRb70b/s9tw+M5fYueV38Kuq76F/Tf9EG33/Rp9T9Np33kp/IdvQqLvESDwCrPj&#10;CPNas1G5Eef1dO0k8zPBtRCj8xilE2bHdGBOMSvUbUbPJAHOecfR5cP520kHwTpHFvnbc3n8t7vo&#10;6Z1SOhryn9XtTrDCC/OUe1R643x/Ta9uupawXGhgajlYGdXDZDurzV7a/qeQ6rgNkV2b4X3kx+i/&#10;+bPovPQdaN/8T+hedyIG162Af91yRDYsRmK9olzqEF9TSVQgsbYCqfVVSG2qQYzOgW9jPQY2tKBj&#10;04lo3f5GdF7/CQze9V0EnvgDYnuuQ6rtMZqAnUCQ9iA6wGdQVyd1UWG5S/LJ5XjzPdQzxZQFQrVX&#10;72Pfy5bjsaDUyC8DNsX+dpacPdLvscB/su9m7BPzk8aa6edDJum1QlbMZdYGGnfJiDHM76TGZ2L+&#10;E7K76vKTYSKn6YBL3JQDHmceODBdwOJBc77EUw2MnAkeQcr1IqLdj8N39H4M7NuB7p23YuDAAwj1&#10;vExnU2KaRCBFvkgY17UVtcb7KVpG2xUVw+vb+mvrpiO6jIDJTaVFfj0ebZ/z4dhpB//dJf8aDvhA&#10;f6Xlz7FDufJgkb/oTyu+6N3DfMoA4act8LH+BAmJKdxnzuVb0Dwmh8HUIhybYQUuHavomCDXLkJd&#10;kY7wJhoL5nmuH2G+3c5ycy1Ssa3knH8gR/0xAoF/g8//CXh874TX+3r4PSci5FlIbltNTrOAnGIe&#10;ec8s8lBNHlHEpl+gE++ZY7rjpAaKke4hz9EA/3trkHmJHOeJWsTvrUf4xnoEL6NN2VAO3x8WIPgr&#10;4qfE94sR+PY8+L4+B56vzoLna7PhI7z87ftKEfxfLuS6EO6vzsTQ16Zh8Jsz4P4u9/9oPoL/UY7Q&#10;f1Yjcl4touvrkdjWiPQVC5G+sQW4twWZR7l+bhGwezE5En/3NJOn1vPZaesCxYiFZ5FzzyQ3n4ZI&#10;dAqisSlck7fHyf/IyTMEyMslvBiQG2bIDdVFX9MuJzS2i49Ovoc80FVM3lyOjLoTtVYBB2uQfqUW&#10;qadqEburCv4ryuGhfR06txzdXy3BsY/Nw4G3FuLAGYXYv2om9i6egQMLi9DaMt8MBtxRWYzO0gXo&#10;K6/AYKUGEK6Gq7qKqMZATQV668vQ2VSM1oWzcXRlEQ6dXoC950zB3vdOxqEvzEDXz+eSVy6A/9YF&#10;SDyt56lDprPSRLyY2Sy9hTQ35O0ak0YTa/jVxSgL8neNo2K4s8SRUcKLg7+68CI/RJNcKMrFy3TW&#10;h9jsx1gTlU6YD8k8J254+RQDcXOdqxmQNMhxyjMFscEphnurXGKoDJlevntHLZKHmhF+ZRkGn1yF&#10;7ofOwLG734DHLz0tccfa1a13r199/R1rT/rXO9aduDDrHh5fji/Hl7/2gkfGTdpzXdOKndcu+vK+&#10;65uv3nVNyz4i2nPPYvgeW4LIsyuQ3LkK6YMnAu0nAH2LkeqrQbSvGJH+OQj3zUSgbyKCAxMQck9E&#10;TH09NR5KZBqddxry0OSs+CJMHI5yCUfHW8GFRj2URZhGPWqcfgkAdvahJJGSQMLrmoGuJIyYbiy2&#10;/6gZOFXRJ0Z4UeSLIlUkvCg6Q6JBVmzhdaxyT2PK6xnRxQg6hAarMuN98LpOVyJeIz001Qo8iqbR&#10;aOIadFUDhOm3ImD0DB7ChAZaY6lZidIac8YxmjLYuj+RMaChVaggn8MIGllRw4Y0KpRQ4D5j9GWI&#10;s8Y/2wA4RnyE8DIazvGjYBsLrZkW/G2EF4kuvK4igRzRJWYwnr8nIs7nNFNz89kE0/VLUT18Vzt+&#10;D9PLdLVi+geY/jT8ZsBjD88bmkDjPwmx/qmIsZwk+mch2T/ffGlBbwXQpu5HFUg+X4zwIyQStxVi&#10;4IppOLZ2PPb/ehz2/2ocjv1hPLo3TYb7qkKE7piL2EMlSD1TBuzSbAM8/yjRwWv1lJquRcnBWYi7&#10;ChBl/kW9LIP6UuUvRSxYh0hgIYK+pSRWK+D2nYQh/1lwBd8OT+SjCMQ+j0jyu4ikfkfn+WK6PTeT&#10;AD5MSvgy1+o3rvFa+kkGB7nWzAp0CkgObYgzibecrAQdKTJBwXYfovtEgp0b5yMnuqQ1QKAG2iW5&#10;NDD91YOEI8BIfMkXYPSd3BFdstEvPPPVcMg1SaxD8EXiHRiRQ8f9/1lGP619EuuQKJonFwGkEP8Q&#10;ibQQtsTbfPG0woscVqaqcczjfB9Fmaibj+nqQ/ZtBrQk+Y7TYTLh6YaEq9sC8y/cxrK/G+h/DIlD&#10;12PwifNw7NZvY9+ln8ae7R/D7os/jn1XfAaHbvgyeu7/EdzPnofIwcuQ6buL5z3N7CF5jxwiYW/P&#10;ijBDvIe6Ifm4DvL+EUR5T4kvw89E2JxjLvCZJRw4ApMVmfSM9ne+A2bzWmflto3luPytLaPLQD7k&#10;qOprthMtYiOLFE2UZF7b/FR5UOSRRE8aFTro7cyXfcyfZ9lG3YvEwcsReua3GLrr39B95fvQsflM&#10;tK9die4LFsO9ZhHC6xcjvr4JsTU1iFxQhvCFJYhdWIrE2nKkN5CgbqxEamM1ohtrEdjcjKEty9G5&#10;+WS0XvQmtF/+IfTdSgft8d8huucaZLoeov1/iVX3IKtrFzJxF9LJkCnHRhjkC0l8M8OC8N2Um8Nd&#10;0LIiy2g4dTe/PtvU4b/Z/B+N/2tL7tn0eyzwn+y7qVyrjhoRWvVU4oumEk567ToLdTuS2GEEENUh&#10;iR0sKxJd5IUrylCD4Wpq/gSPTZnIGA/NZjbKLXzICKiZoScR77oLwX2XY/C5deh45Hc4dN8vsf+e&#10;X6P9yYvgO3wf23nmZ6iPdd2LdJzPJZEnJaGPSPE5NHCvGbcrW49N3rF+61EIIyAS+cKL/UNpkstj&#10;a5vz63duH1OJ//0li87Ox1++5PL11fjvLvZ8pYXSQOXAprPaANO1zOQ301fparMacSZylG2uuhzG&#10;UglCXRC5pn2I8/i4xvlifiVTmuXKw3M1wH03121cH+T1dzIvniEeZB7eimTicsSj6xEJ/ydCge+T&#10;K3wJQc9HEPK8BRHPaYi5lyPubkLCVYX40ALyjDlIkAvGyX0SPnIcOr4xP7mvr4DHzDYiDOjswkT6&#10;0unf24z0Cw1IPFGNxEOVSN5LG3NnJdK3VSN5SyUSN1UYJG+sQEq4gbbo+jKkrytB5oZSpG9egNSt&#10;xUjezvUd3L6jHKm7eO37agB9hHq8AXia6xeyUcX7ec/DdeTt3N7Nv/tryGOryQV5bx+fPzCPnIi8&#10;yj8DIT5/hM8eJceLifeZD2/ksOKu5JQ5kUAfK8nx/DNpayU4zUNGM0f2LkC6vRpobQIOEi8Rjzci&#10;fXsd4ldUwXdBCfq+PxsdnytE6/uK0PrGOWg7oxhtq0rQtrAMHQ0a26YCPZoWu64B7tpGuCrr4Kqo&#10;xWBZBfpKF5AyzuO+eRhqKkZ/yzx0LZ2HjhOL0X7GXHS8vRjdnyhF39fKMPTzagQ3NyJx40JkHlqM&#10;zIsLgcNEVyPbcKb14Hzmj7rLk7dqWIGg7Wpkhh0g33YiXvQB1Qx4azg43z8rtgyLLvn8Op9/vwZG&#10;Ci4jkbsW75eNXMmY++vDqPUjNBSAJgQxXFxR5cyDlL+I+WG70pvoHXJydVeS+GJmUeX7iaOnvAVs&#10;KrMCTDfT4GgjwruWwP3MCeh9+EQcvHUVHr1oZeCudStffmjDio2PbFr+kYc2LWvZe+7iKVlX8fhy&#10;fDm+/LWWw1cuq9x1zeKP7ryq5bJXrm45dPCmlsjgvUsQfmgZG4hlNFrLkN63EPEjNeSU5TRYbAB8&#10;JUi65yHQOw3+nkmIutjYsMJHvBMQ9mhKZTrloek03NNpxKchQsc9TIMdCeUEGBMFQ8NuImHo8Ido&#10;VMKEpma2wss4Y/jNnPmKuqBRMpEkElPU3UjTVA85mI6MhBC3081IIogEFRlShebZ6yAy2cCEFRrD&#10;SuMmoUAGyjcTmq1H3WNMpITGbKHBSmaFmJRfhq3QrFOK8tD4L7yHCUkM8FomSoUGlH+D6WCNsRVK&#10;HOHFGlk+iyJ5QnyHkMaDmWZgx5WZkgWfUcq3UbC1zhdgZPA1uK7FaONuMGzE8yEjLtFFa6YFt9nB&#10;ebltlPAi8cuJPFJeKZxUY/FYhT37RYD5kPAwn01eSHjic7rZYJhpwrnW3x6JZHwflo+Ui8/PbUbU&#10;8qof8BzmmRrsOUi2z0Lq8Gwk9xQh+lwh/I/MgOveqRi6ZypCj8xG4un5SL+i/sglJDAkM+3zSCTm&#10;kNTMppNVSEIxk42/lP0pzLsJiHpZrpi3IeZhmI1N2FdNLCWZOhnBwNkIBN4Cb+C98IU+iWD0awjF&#10;z0UkeT4J20WkwDeSIN9H8qeZiTQNdAeJ2hAJtL68ZYUAhAmScAkqZIJp+sZJ+sjJBGljkjSapFDk&#10;UBw752TJCSMUtTEsvlgBxkBE087PYomn+b4vEs4rZJEjz4IElBxBH42R+/U7H/99gvyXLlm/I4e8&#10;91FqSXwBibOJIFKXLUJh4za6gQ63SUPNciFnnKnJ9+MeRPheGtxW0ICrmk1ERDxOIu6IXhlFvMT6&#10;edAxltMXScTuQ2LfJXA98it03vRltF72QRzd9g4c3Pp2HLzoHTh8+XvRduOn0HvP1+F95j8Q2bsB&#10;8dZrkOq7m3X8SSCoCBg6cgmWkWQvnYNBEnwvEnQc48zjGN8lzHwL0WEI8WXDfK4o31XPpuc3IpIE&#10;Ib2Xonqy72ie1cZ3GOQEt3zHTGn2t7vQzTJ57+S+LQHcpvJJb9VO88t6oy4ETMMkYfKceakoIxMh&#10;pq4EyUHTBSwTOkRi+QLtwf1IHbkewefXYOj+76H/pk+j94p3oGfLP6F/wyq4NixDaONixDa1IL6O&#10;TtDaasTWlCG6lo7I2lIk1rB9498ZIr2GDsq6asQ3NZHIL8PQphPRvel0dGx9E7qv/BAG7/wWfE//&#10;AfEDVwI999Lm0YkL72c2ddGR05TxtBnm672GZE4w39UdTdFZfJ+0yqV9txGiC/N2dOSTYOvH31ae&#10;W2da0O+xwH/MeynnHSHS2kczfovqfkpCjKC/JXKwbijt6GwnZG+N3SXiTCcz9TCvweMSZrwdD1JG&#10;cOlivhymo8j6OvQ4Ml07ENp/CQaf+wM67v93HL7li9hz/WfxynWfxUvXfgmH7/0FvLuuAwZeYvvb&#10;Sc7gplkK8r72uUxERlqDpRP6rYg61WHmk53ums/FVxNktbPW2IAHZ8H3FpS/PMrU6yxy5cGcYfD/&#10;e8nl5Wvjz11Gnq93lf1XZJEV3g2SLA/KUyOq6TglH49kuklYjyVp63mapviPpeOsX3Guo4gwr6Js&#10;Q+KauSoZNuUhmfQRHl7LxXzqZ/50MpWP8r57ief4RJqR8G7e4yYefynisQvJgX5GfvZVcryPI+59&#10;O4vCGQi6aEOGGhFwlZmZkML+6YiS00VC5L/ks1HxXPLKuJeOMfdnPMXkOrQnA1VI91XT8a0COmrI&#10;Y9Q1Wqi30zYLbfytv8m31UUHhyqAg2VclyJzpIRYgMxR8iCtj5RyzX1HK5BpreS55Uh3lSDVtQCJ&#10;3mIkBoqRHFiA9KDuX4w0nyOlrkXkXnHfLPI58q2ApiSegZjEI/Fd8VryO3W7SdDpT+ojIvmihAkz&#10;fXRQ/Dc7hsvAfNo98jIN5Hq4HBlFHr+0BOnH6S/cXovQxWVw/W4O+r9fgLbPTMTBt4/H/jPG48AJ&#10;U3FkURHamhagU5ErVXXoq2jCQHkzXOUt8FYsQqByEYJVLXCX16KvtARdJbPQUT4DHVVT0d00DT0r&#10;pqP9VP5+SyH6PzIX7q8pgqgS0S01SNxUj/RDfJbnm4G9DcgcY1r2VDLtNUiwRJdZBN/XleXw5n3H&#10;E+TA5MgG5JFm5ktybwj8/WpOnYexeHgWJlpG0G8h6w+o65YTDa/ZS+0Mpo7wwt9c265EfBaHn7OM&#10;6eN23IxXSG7sm2eQ9s02fon9cExfwjeV91QZlE9G34p+WVIDCfvmkr+wTKj8tS4l/1mFwPOr0Pfg&#10;chy4cQme3Low+fDGpa0Pb1x+18Mblp/7yIblb31wzSklWXfx+HJ8Ob78pcveDYsL9lxSffrei2p/&#10;tnd7zaP7Lq4ZOnxlHfz3L0T6xaXAvoVIHa1Hkg1FeqCUDjYdYN8cGgI6ukYp1mBbdMhpOGI0KBEf&#10;HXaFwIVoGNRVKETDRsRDM0wf0HiQfxsoRFGhfTbaQ0687ZpD0Pio76KiLIah6BcaHqP8qhEwTj2d&#10;eDraKTr7STr6Rqgwo487URncznM1s1GEz6ZxYzRdnI5L8pzEkM6XSFNAg6fZbNgADUxFpG8KYjTK&#10;SU2ZpwFj+ezhELfzfSK8vong0TvTWMf5rDE+q5m62hhFGlTez0S5GIFE4oYM92QaPGGKUaMzNIgp&#10;P9OBhtCmi5RphTxOt/vYaFsofQney45FI6FlpNhiBZSR24YNfBZmu/M8MuojYBuUBN9BIYyaijsa&#10;4TrKNIvQWEe5T4Opmf0Wpp8pDbqZLlANhAQXF68t0cURXrx8X763wjX1/GrczIxOEpz4TppVKOWf&#10;wvszDzRqu6Zx7p+BdHcBku0zkThWSMxCun0+MmzY0cVGvnceG/tZPFbj6ei87DsYgWoK33Ua853l&#10;zTuDBGkWQu4Soo6NzgnE6xD2vRvhwKeZV19nPv4U8egFSMUuQTpxCwkeHafU42R1mploH3GU6ODf&#10;fVx7SMpIuIedYzkIWSGFzrWcwpiIHwlgTF/iyKeN8GL+ozNgjh/pTDuwX22to6Uzcs6WHBLeegQ5&#10;/dPxf3UZ9jv49oKe1IpBfGelA0GPiSABJ+k2U/EqtN84XBZKSw1wayIgeBWJGZri2YAXjzIpo0mt&#10;09DsN6brUZLpnQzSiaIj5qcT1v8Uie7NSLyyHt6HfoiBWz9LZ/o9aL/4LWi96I1ov+RN6LjszWi7&#10;4p9x7Kp3of3Gj6H7zn/DwCM/g//ljYgfvp4EmmXG+yxvutd2QUp00CHsZXlwM9ftLEhyBCKpBMJ0&#10;CsN0HuR4y71SbisVJDTlZm3hM+a9p+OEWNC7FIwrRzh/Z2GFufzyY8uQSd8s/tzlLy1Tf+wc7bIY&#10;eQ9zjoq+81lbyDqqZgwHppOpg2l16VH3k17mKZ0nz06S64fojNyA4Ivr0HfPv6Pj+k+h84p3o/fi&#10;N2DootPg27Ya4S0rEN28CPGNTYitq0X8wmrELqxAfE05kusqkSLSayqQupCO0gWlSK+tQHpDLRKb&#10;Wnjucni3noTB7Wei99I3o+uaD6N7h2Y7+gVCe7Yh0bmDbdOzyEQPMj+7WQ5czCkfESHsnFjhJJ3C&#10;hL7E03aw7g/nlco91/blVS74Ox9mu01PpZEdN0r5bbeNtbw6TbXW8dl7jAm76BRz6bEwYuH1ed5I&#10;5A4dvUewZ7xadLICqWwq63dGU7hLvFQ9ipq0iysV+VCyrwkmSZxFPx7j3xo8l+kXV7mgs83GhgZg&#10;gPW8jW0F62b/czTl9yF56AbEdm1D4JnfoO/ef0f7TZ/FwUveh4MX/TP2bXsD9rHO77vq/Wi/6zsI&#10;7bqc7Q2dcX8nb6IZ0BR5wXyLh+m4q5uTE7FohXLJguoGp8i2GJ9P05ubbmWErbF5789jRuYNoTzm&#10;evQ+7jH4/7286rleA39sGet4B6wANg0Iawclosk2so5k24XhOqJjtGZqmhLG882YSqb80D4wT8wH&#10;kow+amQ/cOhjh4FtP0w0pcb7UjckaPa6Hl6L7b2mpgZtCZ7k/e4iruQt1vGWv2RT9G3Ew59G2P92&#10;hHxnIehbiVCgAcFgKTniLETC5JCRmUhynQ6Sz/jJLb3kKoIZJ7AI6aE50BgoSZe6u5TQuV/A4jof&#10;ydBc2g3ymxjXkTnkWEXkMuTantk8thBpt7o06YMV+RH5koEZx1Br8iVynrhvBqK+mYiI/xBR/h3R&#10;Nu3389wg7x8oJN8rMAKKOGfKRE0I/NtPvsX9miRCAowzkYQ5nvsy5nkk4pSTh9UCnfXA4UZgdwNi&#10;T1YjfHcFPNeUom/dHLT/pACHvjgV+z4wAQfeMhEHNLvTqkk4ungqOhtnY6CuAu7qRvjKF8FXugS+&#10;kkXwLmiBt6QF/vIW+KqauL8ePVVlOFY1C4fqpmH/oonYv2ocWl83Cb3vmQ7/5+ci+gPa6PNqkLms&#10;Aek7G5F5qgnpXXXAkUqgvQToZpoOFZEnymeZyryhXyDfhL6B+LsDKzQp2sVCnNV2NbLc2pldVP6F&#10;/RBqYfknOa8v13XfCDHm2JwwMxwpIx8mK8LAROFzP69trq9tPNZej6BvYQbPpU/hRMgnyHPjmrzC&#10;V2Amt4j6ihBj3khESzB/E/RZEiHtn2gElyjvqQk+Unxn+Vqm+3//dCS6WK7aypFpa0Hm0HJEX1kO&#10;zyNL0X3LUuy+7AQ8uvEE98PrVzzz6IYVv354w8pzXtx64qys23h8Ob4cX/6SZe/Wsuo926s/uW97&#10;zeV7Lq493HrT8qjvgSVIvqDQvAZkOiuQ6V+AxBAr9hANu7rf+KbTQEjgcAzCeKSyYYmmm4qcdyNG&#10;sIIbA5eN6mBDlDKGXo3FVDYqdJTlfEt0oQOfcPM6WQHGKNDmfBoaDcprBvGSsCFVmvt1HGGPJ9Qd&#10;hgYswWdIRXhNMzCYNawxHh/x8tm8utd0NnZsZPoLkKKDn+6iE981hw0IG8PWWUgeYeN0bDYdKjr7&#10;bhp0z3wk2PBp2mSFYoZ9fBa/ZixioxTmu4T5XqY71QTTTUrii4QLZyBfzdOviBUrughTiWlswBRh&#10;k9/o8bnU0DFNnD6bpt+mRBfCRpmMLbzkjwEzLLZIpOJzSCXPhYoyr0xDIFFEhj3baBCKhknS8DvC&#10;i/LRRB1JeBHMOzmii+1rqkGA1QcVzDsjtkh4ccQXD6+p9DbPbfNAwpyZwpvXML/53HGuFf2jacPB&#10;MmFmTFLkkkZlHyTRYLmz00HP5rWZT8wLeAv5zCQxOp5lC8wLiOiE2ZCE57OMlPEeVSRHJES+pcQp&#10;CPjeiKD/wwgHv8I8+ikJ1DqkEleQ1O0gAXuEJPp5kiuJLZoFoZ3o5u9+QtNUukm6/ESEf8sBtqTP&#10;Ej19uY4jQZgICzkE5JCCdTB4rNxsc14OdpsVXGz4tCWPo6FlrO1/Cv6vLo7z4UBPOvzcTAtDro3w&#10;4hBvR5TIiS6WXGvsFjPfEX8ZWYywDo/5+mm+gMpBs8KLvphq4FMjvHgP0ql6DOkj1yP+8oXwP/g9&#10;DNzySXRe9ha0bj0DRzaehKObVuPoxhNxmDi48WQc2no2jl32LnTe9C8Yuv8HCDx9HhK7tgOtt/Ba&#10;6mryLB9iN72tI8zPbpaBITphXj5D2HyBTRjRIMVnlhhnHU2lBl+U7yVHIye6mDEksr+HxRYjsMjp&#10;0HpkeXLEF2HYkf8rlIX8a/wl1xm9jL7uaNhCwbRxBDhTLlgO1HUgGSR8/K3Zi+gsxY7RBtC5dj3D&#10;9moHkvsuhuexX6Dz5s8zv96LjovOQd/W0zC4ZRXcm5bCt64ZvgtqELxQs6pVIn5hBZJrFdlioTFe&#10;EmvKETu/BPHzihE/fwGPU1ekSngvrMPgmkXoXX8COjedjGNbX28G3O2+9QtwP/5zhPdejGTP3bTv&#10;z1vxJdHJRx9kLvuZy2EjJkTVDS2pr/A54cXma86RNO+ev314n82DV6XXGMurjpFT74Th5d/rVbDL&#10;8Hm6vINXLbnzRtZqYeytFo7tZP3O1gUHcp4lqmoK4Rgd5TCd6DCiRsYMsR4oss1022OZUJ1KJDRz&#10;UYi/faxfdKLjfSwPdKDdB9i2P4304XsQeeUq1te1GHzgZ+i/4xvoufGzaL/igziy7a04suFs1vPT&#10;cIT1/cj2U3Hkijehc8eXEHhpE9DzBNuZoyxjtBlJP/OSzrrEW4k7isLJEHw2xdwlWPdki1hajQ1y&#10;hBdHfGEJ5vvlMDpv8qFtw20Cryf8/17yn/eP4b+95JV5R2RxhJccZBOtrczZO25nmTGCnfkwEjaC&#10;iwZSF+xYMVkBZpT4Yj9+RLlP4pkEGkWoDbKUdXF9iLb6BeJB/r6F2y5FPL0O8cR/IBH9KvnopxEJ&#10;vhuh4FkIBVaQXzSQI5aTK9JmuOchqQkF3LPIXchX9KHINd1A3eNTLnVFooPsKbQOdICOsD5IRS0S&#10;ETrX5H0x8kVB3UqSAXFocU9uD+qDH3kUeZk4laLGI+GJxCSDMLmvECQvDhAh8qSInPHQjGEerlk7&#10;bdcU/jaTJRQg7c4KPeRYab8Emjmme0raxfcZUBdxTZBQhnRrBXCwHtjZDDy1CPG7G+C5shwd58/C&#10;wR9Nw0v/Og4vvH8cXnzjeLx02gTsXTkZh5ZPRevC6ehqKsRA/Xy4ayrhq6iDr7QRgfKF8JY0wl1S&#10;B09FLYaqa9BbW4aO+nk40jILh1bMwKEzZ6DtXYXo+lQRPN8oRuQ/ypCi3cYVNcCOJuAJCUCKHKpB&#10;pqcMGFxAkC9qfEZ9pAtMYpUlh876KSZyhOlofAymqfyUuIQZ8nBnzBR1+zddq7JRJw4cMUVwIsdz&#10;wks2aiWLfKHGdhvKfpgVL2e+ZbLCiyCebq+bFV7E9ZnHdp8+SusjrJ6ReWmENglqBSwbheT5RXz+&#10;QkS5L8pzjQ/Ca6ejfJ4Y7811in6U+HZa3ZBcRQB9O/TV0f9pob+3GIlXliH42Ar07FiJXVetSjy+&#10;ZXnnYxtW3PHkhuZv3fLzwtO2fn/OcfHl+HJ8+e8smips/y0L57Xf2nL6sdsXf7X19oVXH7t5yd62&#10;21vCvscXIr2XlbCtlpWylOSFTq9/Jiv2FMToZMe8Vq2V82+MBA0CwjQUBCKs4ISmOUtJnWUFN4KB&#10;hBHCRDgo4kORKYqEkNPvUbSEjZyQ8JLwWtVZjY5Em1iY941IeGFDEpW4wcYlOMGEdcYkqui3Gh+N&#10;D0NEouMQi9OoxicgHptsRBEjZnimI8nGLzNI513ji7DxwDEa7j2liDwzF/6HiuC7pxCh+9hYPsz3&#10;frYK2KNQT67bKpHpqjDjkmjwsISXDVBgHg0iEWVDFS2iQZvB51QXqvF8FoHPZMQLmxbGYMug6p29&#10;eu8ppjHIeNQ9aiYbO33BoEH1sgEwootVp4fHVTFQmlrDr5mG8oUXR0U38/oTRnQR8oQXa/Btw2C6&#10;Gg2LLtnGhde24+roufOhbcwj7k9l893cS8ILAYkvEnLcvJaLz+Vmnnqz6c53ifP6UTZwUZYVdSUz&#10;4DWiXCtCSI1BhmQhw/wGiYWJ+JE45SVJYcMicqDGJuW1X2D0lSdORAj7RWcWwv75iAQqee0GXnsx&#10;icZKBMNnknj8M9cfQijyBURjPyZpuhDx5JUkXfeSZGW7EoGOm8ZvyQyS0LlJeN387SGp07grCnWP&#10;kGyT0CXk+JEMkxuSE3NfPkSmnS+bgqi1qLa+czrOcQ5muxFccsLLaPxFJPb/8KK3Gg2FjhviTsfQ&#10;wCHeSTpi6moipztLlnPkmflC50yRBJrZRl051BXFCDFZ50zjakh4UbcEXQuaoSQywHJ/yDhV6SM3&#10;IP7yGngf+j4Gb/sEeq58I7ouPhntW1aic/NyOtdL0LVxMTo3LkX31tXouuhMdF78ZvRc9SEM0rEP&#10;3PNdxJ78DVK7L0am7WYSvftJwp4m0dnD92ilI9hD59JtHAErvvEZ9H56Fj6TnSnFCilpfa1nOTOQ&#10;8GIEB+7jW6lEmTQx57CEKRKIxwhmuls6JA6ctLNpydTlrUzh5E+Txln8KUv+8X/qOX/KMvq6+bBl&#10;XxXMik1WgGJep4Omq0BCXQVScoS76dUeZvvzCm3OE3QIdiB+4FIEn/kteu/8Go5e8QEc2XwOWjec&#10;hJ4NyzG4bhHcaxrgvaAagQuqED6/ArHzy5G8kFhbYUWX9ZVIEqkN1UgTmY20/RsqkFqniJgKBC6s&#10;5jXqMLC2Gb3rlrJcnISu7W9A37UfgPuef4Pv6V8iuu8ipLtupz18ks+2l88pIbeP7+RhFmha3LAZ&#10;eyKmqJeE8ox5pXJhMknvzd/m3bXOg5OJ+neMdHOWsfYJrDBMx9HXy1msXEGxGHneWHmv/SyPo+AI&#10;KPn3HgFey9q4rP3LCqz555voEcQQZt4HWaYD3O/nsUGeE2ZdibKuxFinYikX0YtknGkcOcL2Yx+d&#10;25dN3c4c2oHYi5ch9MSFcN39I/Td/GV0XPFhtG1/Bzq2vQldW85m3T6dWI3ezSvRc9EKdF/KOn7N&#10;Oei/6/MIvbiGzcJDdH72s5z1MMnYLqR9LIPqYpQbi8s47rQ/skEmIodbWHNH4M8VXka0Azxf+Ltf&#10;RomN1o6xXDh2zUFWkHZgxlcz9kEIsX5pPBc/wbxKe7PQb19WkNFAvRJnaHNV2ngvO2B30sRURTNh&#10;ws+yN8Cy1oZQei8ieIE5/Thr7z0sd9fRdG8mJ/gt4tEfIBYit/C/HxHPOYgOnYLYwHLE+1uIWiT6&#10;ywl19yFPHCogP5pmxg1MCurqQs6XMDyJXJncSh+/TNd4dXUxHxfVVWQquY0TbT2RHIc8OMujQuRP&#10;hvPGCK71O0SEyUHD3BZKjkcoweNjPE+CDHmkGcOFSJBjiqOpW4qiveGZRZtVTC5XzG3ktj7+9pAL&#10;D1XSOScP7qxFprUBmf2NSD2rWZsakLy5AZHttfD+oRTdP5iDg5+bgV3vm4LnX29npHxp2VTsXTgD&#10;h5qKcKxhFroa5qCvYT5cDWXw1FXDW8Nzq2oxVFGB/vIy9NeUYKC5BD2L56J16UzsXzkJe/5pAva/&#10;awra/7UIgz9eYATz9GWNwC3EA+Toz/L59lQDRzV2yQJkhubyfYosv3YrMp58lHw3I47L9EsQElus&#10;eMV0CDH9zYdh5kdAXHMmoY+i/K0I6oCi5BVNrY/N4vKWdxv8icKL4f9ZODOcGl7O/HM+Xjvii+ly&#10;ZMQXcXzxbUH3lWCiCHJxaz4vuXCCeWcjn/ThVs9sn9d86BS/Jn/Xx9ME/RENlJyO8RmiNuIn5eN7&#10;uYqQ6aU/01mKJP2cxOEmJPYsQ/jFVeh9ZAV237Ak8+LVi1wvXtb89IPnL9h0+y/nfvrKc8tWrT13&#10;blHWnTy+HF+OL//VIsHl8O0LT23bseTLnXctv7TjzqUvdexY6nc/uhqhF1YgsbcZqWM0sn00YJ7Z&#10;piJLDbaqsAQRCSM0BFJkZSBouAy43wmZs+qsdfQVFWEiWAgbtkdjNCLagoaRaw2YmxKk5tL5TtIY&#10;JiS6ZBEJT2bDoSmnaSx5Lz2PFGupuhI41PDEJbhwbbrJyOBI7aURgqYzHppF7svGT/Pat9Jw72ej&#10;+HwtfHeWkGwV4uDvJ2L/z8ej9ZdTMHjebPi2FMN/dTFCt9EgPVJrBwo71AK0c93LxmegBomBUkR4&#10;zVD/DIRdbCBDNIAxGr/ETD7HVD4HjXtYRl6Chp5HkSISP5hOeneJL+rqNGS/hGgU8iTTw0a72EgX&#10;q8Tr9yjhxQgoFpD4kQcNAjbcMAw3ENpnGwYjkuRB18gMNwpWeHHgRLko0kjdtuz9mbdC9l5mrBkJ&#10;OeZ6zF/lp/KRaW+7lE1DlGsRBhEFEYYI4UQGCbYhYtqoUeJ75ndLAqEuZIqKUflIeKYj6ipAeKgI&#10;Qdd8BFzlCHrqEfAtQTBwMsvJ2cRbEYx8BMHolxCKfx/R1G8RS19CknUHqRYd7gwdY7Tydz/XXhKx&#10;AB30EJ06DcSncVzUb9/5MqYvaYQcJBJhEWOeOIIoa7ucRbkNZtwOwn5Ns6Qww2uBBH1YeCHRcwQX&#10;IwpkSbadFtP+bQj5P8jiOCBOOjhQpIqmhVZUkdNda1h4MV8wbV4pjc3MRSYKhi4b01DjvKj/f4LQ&#10;wMfpOPMkFmJZGmDdO0zCIeHlRsReWgPXg99F7y0fQ8/Vb0DXpSej+6IT0Ld9OVyXLIVv+xIEtnN9&#10;0TJ4L1qFwW2nYGD76zB02dvhveoDCNz6BQQf/BFiz/8B6YMX0+m+iYTvIWQir9BR0CwavB9Jf4bP&#10;Z4QURd6wGKQTadqsKP+Uw2C7sNnyZ/92xntwyootFyprgi6Q74CwTMlJkbPiiFdZ4YWn81jBprHj&#10;4Ap2x2uXMydfHPzli8p1/r0t7DZ7D1v2BYkPqnN0ZzVOQzzI9PJyPYRMoo8ebSv93t3MyyeQ6Lod&#10;wf2XwvfsbzB43zfQcf3HcPTiN6Nt06noXr8CrvWLENjQhND6OkTWViG6ptwIKel1JO1EZmMVUhsq&#10;EOdaSG6uQXpLLVGD1GbNcFSJ+IZKRDdUIbyxHsGNjfBubMHgxqUY2Hoq3Fe8BZ4bPgzf3V9G6Mn/&#10;QHzPFqQlxA09xvaRzxg9yjzvZRbIIQwjxveJxiNGfNGMO05XQ63zZ7fKy7y8tHp1PjhpNxZ4BmHT&#10;2LmuytVI0SUf+XmSyxdh5KJtzjFjIXeekF+v87fLrmoGImdWIM1OYwZN5TpChIkQIdHFTtmuyCE6&#10;06ketrVHkIjupuPyHJK99yPVdgeSB65D/OWtCD/2W7jv+B4GrvtX9F35IXRf/A50bX4dujeeir5N&#10;p2Bo08lwbzoRrg0r4dt2AjwXr2CdPhlD170Vvvu+gsTOjeRBjzD/DsBEVmVcTBU67ykNqJ5n07P1&#10;VI68BCMN9i2hxRFcHCT1rtxn82Nk2qhuOlC9HZFWJqX/MRabHrb8GFFOUHuZTWPbpgqyjznY9sCJ&#10;dMlFu5hx2QycyBd1DQsSYd5DZY5tTJJXZBm0Y/NYRDMJhGivQ+kgy54LAZa1QKoNgfRBRDIv8pgH&#10;aatvRSJxOR3ateRKP0PC/1Uk3J9AYug9SA6+ifzwNMQGliE6UI/oIO3H0HyiAHGNK+KW45yN+ia3&#10;sxM9iFeTB3nF6/i3JpHQRyc62RIExKPi6mZCfhThsfqQZSZBEI/Kcl59zDJjJNLZTsXJ2ePkngk6&#10;2nGeF3bEBstJTcSxeCQ5OdQtKlhErjWX6xJye9o8VwWS3ZW0Y+S/R8h79UH2xcVIP9iCyHW18Kwt&#10;Rc8PZqH1c9Nw8P2Tse9Nk3Do7AIcPXUOjq6aj9bFC9DWUIqO6jJ0V1Wgt6YKA7XVGGqoIaoxUFeJ&#10;vuoK9NSUorNmLtrqCtC+aAY6TpyB9n+ahva3TUPnx/j7y9PR85MiuNeVInRtFRL31CHzZCPwciPb&#10;21rW+QpkesjT++Yi4Zpp0lQc2/LaLP+VuEH/QUKESR++v4kYyqZHQkIUOabGpjTDI5CvWtHFChkO&#10;J7fiSfaaWdixFl9beDHcnbzWfLykPyCYbkPiuuLT+jBLWB/KQiKRhBdHrLHiTVZ4oY9gy8ZUs7bg&#10;PvFuQr0A4nyOCPM3xHIS5nuGee/hiCjeK8x9EQ/LgIv+Ff2XWE8h83oe07Ea6GpB4mgLArua4Xq6&#10;mSZwGY7efgJeurRl6IHzFzx152/mrb/ix2Ufv/SHNcdnPTq+HF/+q+Xg7c11B3a0fGD/rc1r993a&#10;9PThe5Z5+584Fd6nViH00gpE9i1E7EgNkj3lSLuLacCK2JhMR4zGJ2b6FWoUbRmgaTQCVgV2Bn+1&#10;A8BKpbXGzjjnio7JgyMUWNCYqHFxjIWMpSAjZ5x1rmUAw1aAMdEvajCyTrn5OmCgcDqpurxHjIjy&#10;bxoaMzCWiSopJPkthgYAS7eWILm3AnilCeknFiJ4Sz161pVgz3en4smPj8Oj7xyHJ942Di+/exz2&#10;fWIyDn91Kjp/XIC+P9C5v6waiTubkX50EfC8puZrQeZgA5LHqhFrW4BY7zxo/JtkoBjpyDw+02xE&#10;AzMQYvrI+CkcVA2kntWKFnx/N431IA3uINNviOmqsWpoNE0XKqaJHf+Gv2W4CfNbyEtHK6TQ+Dtw&#10;BBgjiOTBbNexhMcRSZT+gr2WEcqUnnq+YTFEjUPuGQx4nAmVdMBzM968/OQ7Kx9TJAomD7Nj+5gB&#10;lmn0FRarcXck6NhIGgkuuXvaGZ/Y+CgKhlAUDDT2jbqpeTUo2nzEhsoQGapGeKgFIdcJCGnAO9+b&#10;EQ68j+n8CRKPLyIW/zGiyfNI4rfQ2bmWJO5eUjsNoHeI6CIGCR/ZXoAELEiCQsRDZjYMOb9y8i3J&#10;y4Uy20Fusw7RKJixXHSsQY4c0gPnfUTQ84QXkUjjXI50SAzRdsj4P8jivO/otJCTYsL0+Vvii531&#10;Jye8OFNw6+uzvnQ62xXsr0F3E7xeilmTpBOXjPP8GNM+EmT5pNPuPoR0z+NIHr4B4ZcuNIOw9tz8&#10;MbRf+Xq0Xbwa7duWo/eixRi6qAW+i5oR4jqwpQneTU1wb1yMwfXL0b1mJZ36U9G//c0YuPajGLzj&#10;S/A/+kOEXjkfkdYrkB56gPfT4LtH+RADYKUwIgkf0gQ0JBIaHFTdJCIsb1aAcUQXR/Cz5UROiKD0&#10;selly5wiZUaWQYOs8yboNy9ioe3c74AbhmH//t9YdC/WIb2Xg+Fn0kPaZfiR+XgSnJKKDokHuVYX&#10;I3Un6Wbash57n0O6+05ED1wGz3N/QP/930T3zR9F++VvQ+dFZ6N/Cx1r5ldwYzMiG+oQW+dMGW3H&#10;cpHoAk0fva4MsfUliKwvR2hDBcIbqxAizJp/h9aVI0xIeIltrEVE4su6evjWtdBxX4qhLasxeMnr&#10;0Xf1u9F382fgefAHiL68Hpm2W2jbH6cN3s1yoAF3vbQSETpumuqYTrpEB+atGYOI5d045lm74MDk&#10;4Vjg/2Mt2jwmhq/p5LfyPl9wGVkm/rQl//iRyOWrym6uXgvOs4zezv9NndXYLZE4Xel4CpFE0qSV&#10;mRKatjmT0PTSGix3P9P1WaQH70Oi43rE9m5D6Pnz4Xv4Z3Dd+Q30X/tpdF/0bnRuPAdd689A7/qT&#10;iVUY3Hgi3JtWwb3hBLjWL8PAmqUsI8vh3noCvJedCe8N70Xg/u8guXM7ecNjbHsOmPtl0hJe1E6E&#10;kGJ5dOyRIwbYCAq1AbI9El+sAGNSleth8Gghlx/5Oy1GpImO5TX+kRabLjnxxXz4MOntiO9O2guj&#10;BBi1AUZ8YbuexXBXozyYqctTEsJpg4xwzWub+9n6qDIXS8QRSUYRT4URTftZbz1EL695hNjFY5+k&#10;Lb+b9ugapKObyFt+TX72fXK4LyHh/jBi7rcQpyPqOYGObhOivgrTFSnqnY2YdybMQLbkTWZ8Qw1i&#10;a0Cn20NOaMawI9fmcWlycfHxlMZpUTSG4d/kWeSDGfIqiTaWl5GLSQQQJ9dHq/BUC/JnZ7pkDRwb&#10;I29LiWdpsomwumqTXwULyLXm8NxSUqM6UqRGZA7VI/NKA/lyI+I76hG7qg7eC0rN7ETHPjUV+982&#10;HntOH4fdy8dhT8tEtDXPQl9TGdzNNfDWN8BT3QBXeZNFVQsGa5vRU1uPttoKHK6ZjwO1c7G/rhAH&#10;F0/D4RMn48jpE3DkzePR9tFJGPxOESIXlCN5ZR3it2oWqFqkntPMUHw2DT6sWZrUTWawBrwB24Ji&#10;PvssIyJlxBnJIR1RQ+M76uOhxClnLEb7cdEKIgYSYJiWDkZwXoH75de8WnhxOLYjvNg8cOCILqNh&#10;Z2tlHvC6ziyrQm6QXZ2vdU7EcXoK5GA5vMqNZlM1k3rw/ipPMZ4rvy3CtIiwDEQj0xGNzUQsOt3+&#10;zfIQ9dK3cpGnD7GMDc5CZqiE7VUV0F+NdGcNYgdrEHqxHgMP1OHQdbV4bE1J7J7fzm294qdlt1/2&#10;0/J/v+zHpWdd/uvyeVkX8/hyfDm+OAtu+ODEA7e2LNt3e/OX993acs2+W5oP8nek9YFmeF5Yitj+&#10;5Ui3LSGBbUGyl8Syfz5CfTMRGmRFdU9nAzENGrQrGZhJQ1FAQ0GMHquFFdiMt+Kh8ffQIEloIfIF&#10;F0VVaMwT42BLNNFvIyTQqBnhhddSv1P1PzXIhvn51MBM4v11vIVzTad7jbrVpOnAm8gIPqsT5WK6&#10;S3XTMB+jgd7TiPRTTUjd04LIlc1w/aEWbd8qxq4PTsfTZ4/HYyeOw2PLxuG5EyZi12nTsfdN03H4&#10;vYU49onZ6PxqMfp/Ugbf+XWIXNqM9C2LgQeX0o9fBuxeAjNVXXsT07AGyf4ypFwaNK0YCf8sGr8Z&#10;NPZSmscjEqHRp/FXP1Mp2Yr+MV1z3DSibr6bEYz0fvxbRpYGXxge6ItG1hFNQOMqQ59R5EkehgUR&#10;YmQDwYaBaZffxchCBp73HFbX+QwmnwTmj2AaHxuFo9829NGBPd9eg9cTEaCxT4eYnxoDJ6T+y+pf&#10;rK5jNlpJDZum0Tb5r3fj+xhBSV97eB2Tz3oOUz6mkMhoxqk5bCRKERuoR2RgKcKDpyDqeiPC7veS&#10;zHwaUf/Xee0fIxn9LVLJ9XS4ryR2IJ16mCTuWRLavUQboQgED7cFyPDkDJOEaeDEBB0749zJ+RWx&#10;k2NoncQc4dNafxNZUuhErpjZSIaPJyE04oC+rFmBwMKKMI6gIyd0BMnOwpDxv5tF7yJnTGsiuxoG&#10;HQ1LtPVF2CLJww24X1+KJbyYtFa6Mm9s2jLP0iTUw6KL0pV5xLTlkSYnzGxSSeYLPblUhOdEmOf+&#10;/mHhRVNJh168EIMPfA9dt3wcHVe+EW3bT0LrpqXo3NCEATrrng3VdNwrEdlUTYdbTncj/BtaMLRu&#10;EYY2LIdry6kYuvRNGLjqvRi65VNwP/BNBJ/7T177MmR67mJxe5r1fB/v3Q2ycZY1zYhCxzvF58x+&#10;6Tfge9mBYy1M+cgTJvLLhZNeY8HZzxMs9Ntslgtnr2kd7bGcbeF/cuG7OO/lICtm5t6BT0GkBD6O&#10;xvGIx8OIxQOsn16kJWLFWY8VSeJ6GPEjV8H34nnoffA7aLvxYzh62VtwdNs/oXvrSRjaugLejc0I&#10;r69FnPmYWFeJxJoyg6S6GF3A9fkliF1YjPCaYgQuLIFvbRm866tMvnvWExsq4V1XAT8RkvCyiY7A&#10;pibENjebshDawPKwcTHLwUre81R0XfpWDN7yaQQe+SGSuzYDbbcCA0/QuTnMFxvk+6m8yn5khRam&#10;ggON/6Pyb7KLSy5NsonyGhg+RueMgnJUqW4O1TqLEf/xvvZInTFyca4z9uKcxytmy6kR/7K/Xw0d&#10;Z22cEdQ0BT/rZy7Kz16Oh9ooNdP1jvXFTCXtAiKdzPeDrL/PAz33sV2/Fok9mxF5/jfwP/RduHd8&#10;CYPXfQKDl70HA1vfgIH1p2Jw7QkYuGAJhtYuYl4ugX/LcgRYLnyapWrdYvStWcZ6vhKDW0+G+4o3&#10;wXvLJxB65GdsLq4Bep/i/ZhvyV4+m5uPJpGetiZbX63Ywrwk8oUXO4udFdOc9B7OruzffyxvlRbD&#10;0LFK6n+gJT9tbHlR+chC7bLKkSy8ypSx9LIltn2w7bNsqMQxteW2bXDaBwfmIwjtsOmymdaYPRYS&#10;ZNIS+dhmJGJJxIlkjL/jvGaCEFeAl9fo57qV6z289jO8z33cdyPPvQSp+PlIRH+EWOiLiIY+hHDg&#10;bQgFzkQ4tBLBYAuCfs2yWAwNjBr1aryOyeQ45MAeciZPdtyVYWhA3bmkLHPZjswmisjzZhI6bgq5&#10;3GTyQXI6hxcaiONxn5/gtdXlRjOBJt1TbZd2zTZJrg2fBv/l9TS75CD5qiLdOyqR3lcPvLIIeLIF&#10;mTsaEN1OG/ir+Rj8ZhE6Pz4VrW+bgiNnTETrqunoWMptC+ejt64UgxVV8JY1IFhOm1u+CJHypQgR&#10;gYolGKhoQVdNA47UV+JAczH2LJ6NPScUYs8pM7DvnMk4/H5e95NT0fbVyej9+QwELpqPzJ3Vdnrs&#10;V2qQOVSFTHsF0r1lyAyR13vJsz0lfJcFxDzy7Tl8J75LsJC2lutQIf2CAnLNGSZSKEauKzFCk2KM&#10;FlSG12PC4cLit+Lt8mVyGPlxcyTnFpwxMM14iabbPvn/8PUkrDiQYMa1c674e1ZIyx1D6KOtEep4&#10;XSKZ9bMcX0t+lnizGUiX+R+jn6aZq6LhQsRiRQTX0Rksl1Ppm0xGgmUoyfKhiUrMsAcaXkJTofeT&#10;b3fMR+JwNaIvN2LwvlrsuawYj1wwD/f9foH30h+Xv3DpjysuvuTHFV+8+Kclp2z6QfWcrMt5fDm+&#10;/GMvbbfWzG6/fvEbjt606Cf7b2u6d99tzV3t9yxO+p9eiviLSxDb34TwsSqE2ssR7iYBdRWz0tL4&#10;BubQAZa6TsMcoCELzuR6Op1lDS7LCq0BvyTGsGHQNNIKm9TMQhqrJeVm5SckvBhDYAyHNVpOdIqM&#10;kBk/hE64DfWTcy2w4SHSvmk0rDQEWZgIEGNQrKo/AryujJgMjR0bRAOxagYcNSJVtovQTjYiTy1C&#10;8o6FCG1rRP9Py3H0s3Ox751F2HNmIfaeOBv7VszH3oXzsLepGAcXLcCRlcRJ83Ho9Dk4fM5sHH5X&#10;Edo+MRfdXyuF62fV8K+pR/SKhUjuWILM48vZOKwE9i9CqrWGTl0FMFjOZynmc2tmpKmm322I7+70&#10;yU3w/TWuisIKNSuPBBgNTGv6pLLxdGBmHXJ+e2mcFbHiwBhaGlmmqwPTRSgLRdmYUFQiyQZAKrvp&#10;MsSGZjh8ken62sgeY6JYFJGkUMwpBImCukARZrAu5qFB9guDugmZGa+CPEfRS0aA0Zr5a8I4pzCP&#10;lbf6skNoViS+uxGfCI33E3fz2YkoCUPEy8ZCX4o8ddy2AhHX2YgMvQsR92e4/VtsXH7Jd9yAZPRq&#10;kvTbSYwfJHl/gURtPwlWK2Gn+k2RwCcTYRJ+gaSMpMt0U9GakFNvxlyQ12cpYJb4kXzRUU5lhRZD&#10;qkmQ5Rg6sBEJPNd8PcsKBOns7BcSd4zwIiFG4wI4BFBCjr2mQ7SHyfjfzaJ3sc6Zhf4msismAN+X&#10;PwknLZ3wfPu30pUEO5u2hjBLvGI6GtGFZNmSaitmyQmiG2R+mSgC082I6RwlwY74c8JL92NIHLoR&#10;oRfXYuihH6D71k+h56o3oWv7SejctBS96xvhouPtX1+O6PpSJDbSYd9Yjhid79D6Gvg31MNHp95L&#10;B863/Qy4L3kDhq54G/qv+xAGd3wFvsd/jtBLWxDefyPi7Q8jNbSbZLCDThwdSGiMCOa/HIesc+F0&#10;uZD4ovI4LPKZsqEuKLac6HgmiZFM8uE4dHLVJAKaGWPyHBN7PYth0UMYFj4c2PJnYfPlr7Mo7/Wk&#10;En50bz2H8yx6BuVzrk6ZiCU+T5L1KMk6pDEaNP4SUj3M/gMkoM8g2XMrgns3YOjJH6Njx+dw6Mq3&#10;48DWM3Bo/Sp0bFwO16ZFJp8izC+JLhqrJbm2jCg1ES8pRbtIhFlXhui6EgS5Dmyohm9TPdybGwxc&#10;mxrg4d/+DbUIbaxFNCu6xDc1I7mxDgmWh+j6OgQ2LuRxK0zXo0E+h+e2zyHy2E+R3LUVqWO301l4&#10;gQ7BMRbfQb6Hyq51zAUzUCxhpz9nOdB2psqIpFem50M7HeQt+Zuz7qmBKSPcONbpY+Z19neuXOl5&#10;sv+Z4wVbZhyxxcHwOENZvGo/M9ggmV0b8HrKeIW8sA6wweDfHtpz2u4IHVyN3yLBpe8hZA7fgMTL&#10;GxF94pfw3/dtuJnWQzd8hOn+DgxufwM8W/6J+bEawbVLEFrbSDQgzHIQ3tyEyNZFCG9bDP+WhRha&#10;vxi9a5ejd+NJGNjGOnzN2+G743MIP/5LpPZfx3s9BWia8mQX84vtR8ZrIiMVgWWi1LLiixFdVK+y&#10;dckK8gLfazit+OoEt9i0HN6ujVnwf63z92mT8I+6jEgLJdGroO1KZwtrL508kP20sHlDOHZH+cW2&#10;X9OUZ9Jqo/0GJCcscyFyiTA5WoRch/kcZh5HeI0YrxknR4iTM2i68pSL9aqHFuwwrflOtkpPcX2v&#10;GQcmmtqEaOIXiMS+Sd73OeL98EfeAF/oJHgDC+Hzsx3xF5NPa0rgAnLfAnLfAvJmCSsaW3EWOTfX&#10;REpTAPvmELPIm3iMfwaPmcbfk6wjTgc8Y6KZc1AERJyIkVfFhyYjNjQViSFy+KFC2iJy5EFy5L4F&#10;QHc50F6DzJF6JPfVIfVyE/D4IiTuaELwonK4/nMu+r9ZgK6PTkLbm8ej/fQJ6Fg5Bd2LCtDfXAxX&#10;YzU8tfUIVpNblyxFpHgFYsUnIFmyCsnSVQiXrIC7bCF6yupxtLoC+3nOvlWzsfefCnHwrUU49iHi&#10;C4Xo/fF8eM9jW3sp7fIdfJ7Hqsnba4CjlXxGK7YkvfPpe8xGyDsTQe80BJgGPv9U+Mkj/fQTtE2z&#10;OoUDRYgF5hLzyA3nIK5IaU8hUp4Z5JhKN65N+jmQz0FOqo+d+RjmyOSmRO7DrwOmc1ZwcQSYYeGE&#10;gCK49aE1Qt4dJcLi4Pajq65nPoIaji+hTB9FiTwRx4misR9NLZyPq+rqL9HFDudA3s9tZigDgb8T&#10;3KZZjYLk0gHvJAT8UxAg9w6Skwfpd4X4DOqOFM9eJ02uLd9DfDzN9IwNTqZPOAOx9mLEDtTC/3QN&#10;um4vwZEby3H4pkV4hPbzkh+Vey/9ccXTl/2k/MJLf1j2nhv+vbiUbud4630eX44v/4BL5r7lM7tu&#10;XvyGjluW/KLt5iWPdd9z4oDnodMQfGoZoi/WI7WvEun2UqT7i1nhFrAis4LR6Ec8M82gpYpuQcgK&#10;LvBPY4WncTIiiIySRA461hJEWKmdLjImZNJPA6V1NnTSGo6smiuBRH0tQxMQdfobcnuURi7Gyp7Q&#10;OCdm0Fnek0bShFq6p9OITEGU50ZpeBJsYNSVyNyL2xQyGec6LlGAz27C5fpotNsbgH1sRJ5pQebe&#10;RYhfu4gEbCEGv1+Jox8twp43TMHuVVNxYMkstC0uQ/+iegw0NaC/phKdFSXoqF6Attp5ONowB0da&#10;ZuPw8lk4clIRDp1dhNZ3zEXrR+ai8yvFRsTxrq9F4polwL1LgadbgFd474N1gL4e9M9Dws2GVVEf&#10;fOcYjbAG4VXIo2AG4eXaRH6YsEFFDvH9jBDBhtVFozxkkRmiYVQXJc0axDSTgJJg+sWUBry2xpWJ&#10;RCchzHuEeA8HEcIcQzihjjnV3RrqYbDBGPG3GhejtiuaxWmMJpi8tKPE2wbFDOLlXN+IO1N4zHSe&#10;xzzRdIQBkgXBTE1I8qCvLSaPCfdU856aGjzhIlGg8Y8wz8O+6Qh757A8VjF/F/NdT2Nj+nbE/Z9G&#10;LPgt4tckR5vZqN2IZPx+EmTNTrSfUGSLHBw5ayRIWec8pSiDhL5mca0oiAQdWkIDr1qIvJHMkf/n&#10;kzvjJJmvsg6hFomzZJDcmtBv64RYR1LkTmIAiZ0ZgNGBtjkigaDr6J4OsRyJf4Ql9742HRyHxXwt&#10;ZhIMCy/ZtDXCi8C0tV8y9ZUzK2JlnXjmKh13rkm4FU3CTOcpYdDI0A51s7ztQ6b7UcQPXA3fs79F&#10;373fQPeNH0bPFa9D30Wr0a+v4Zta4KWzHdhYSYdNES8Ef6vrSXBDJbdXIbipBoHNjfBvXgHX5hPR&#10;t+UUdG17HToufQe6rvsEeu/4OoYe/BUCL16E+JE7kOl7hrbwIJ+jh8/kZsFRuDvfS+/M55ToonFe&#10;NHOPur/RuGXBsiMxhvs1y5Mdz0Vp8uqyY9LPOIIS/nKwMyXpXMFxhlV4eR4dXkf4y4eu99dbeC/j&#10;/uvezBO+g9bDz2L22/qX4iZWS+afFV5MVzIjuvQioy5GgedpV+9B9NB2eJ79OXru/zJab3wfjlx6&#10;Ntq2rUbPlhUY2LIY3i3NzKc6hNdVIbq2AnENkquol/VVBiluT6+vtuJJFrabUTXzthoBgX/7md+K&#10;eAmsZZ6vq0ZkfZ0RW6JraJcuLEdsbQ1C6xp4zCK4N66E66KzMHTlu+G97fMmeiK2cytN0p2A6wWS&#10;8SPM9j7aHzrwGmSXearpxkNMhwDLaSCRQIS2SF3szKIscKAKYX/8SXBskq05wxKXuYxgsnf4cLvR&#10;liN7niARyEbijFE+sqKJOdeIJnkY7mejv5XfubKraBGVURM1YsCybcRpdRv0suwP8ZQuOrpHyEF2&#10;Md2eQFozVh28CrGX1iP06Lnw3fk1DF3/CfRd/i70bn8DejefjAHTjWgl/JtWMB+XILahGYl1dUgy&#10;n4UE8zq2sYH52wTfuoUm4qV/3TJ0bTgRPdtfh96rP4j+278G7xPnIX5Qg2U/x/xieYurvrI9SXpY&#10;ZNmexFkemW+yLbIxdnYmW19MneErq5hbqE5m00xp76Rd9lhzfHbJ3zZ639/XogQajZHvOlZa8P9X&#10;Ldo29rEW+entLGY72wcjmiHbfrAcGmFfxifJWhLjvqgEFyu6pKPaRg7A+umI40l9tMkEeAUPW/U+&#10;oo2/9yGSeRrRzD2IZ65BLL0J0eRvEYl/H4HIZ+EPvg9+/xsR9K0mt2lGzEObpG7qnjlEoRFfNLVz&#10;MjjTcMZkcBr/nkHONZPIcqjANMvJyQHNRznyxVwUtPghObeiIVzkZPqQRd6YHJpCSlSA9MBspHvn&#10;gyTXdtk5uAh4kdz18WXAA8Qty5G6eCk8v6hB2xfIe983HUffOB1tp0xD27Lp6Gyaid762RisLYW7&#10;ugaeygZ4y1ifShYiWLwckeKVCJeuRKBsGTxlzegrq0FreQkO1s7GvsUF2H3KFOx5y2Ts/8gUtH55&#10;BnrOnYO+jXPhu7YM8fsakHmOnH1/I/l7LdBbzra6hL7HHHJJpk2EHDoylRya/JB8VwMGB4kA/Qs/&#10;3zfAdw3pQx19hjjTMkl/JqkpsH1zzTXSnllEEa9ZyDRiegpedWHXWDpTCfuRVx8YHdHF+DPmwzHT&#10;MBtJomOc/TZqXNxd0dr5ogvzQCAf1uQjdhBd+UDMM15fk0jIn5JfpY/MOWTFGOM7EfKd8uGIMT4r&#10;wIyAubf4vPXF4rxGlOswzwtyW4jPGyRvDwX5m9s0DEJEPhV/m6EMxPXNtVWWxMnp/w2orFQic6wB&#10;yb0LEXhmCTp2LMQzW+tx688rMpd9u3jw8m/Nf5Drf7/yu/NXnXvuuElZF/T4cnz5x1p2XrF85tEb&#10;F51z5PolPz96/eJHjly3aLDjpiUZ34PLkHxxETL7qpFpnY9Mj6ZbI3ysXMF5rIBFrKjTWRmnIeab&#10;zIprRRWJAUZdl6HPIqf62kpuDVQOTv/DYUVXBooVX1EXcRogI7zQQRfsGDKKeFHEitO3lQ2OwiJp&#10;SDU9WoBGLEiHXwYjKrGB55mIGRrhWGQK/54BTf2cGWCD0tlgjffTTUjfXo/Qthr0nVuKo59XlMt0&#10;7D5jInYvn4D9LdPR0bIAg8118DY2w1NVD2+5prmrhLuyEgOV5eitLEFnVTHa64vR1lyMY4vn4eCy&#10;Iuw9kdc5awp2v30yDnxsKtq/Ohu9P50D97p5CF9dhtRdVcBTVcjsKkHqEA1/91wSOTZ6LvtlQ2Pl&#10;xGmE1QUnHmKjGJxO48kGltAo5ZqJKe1iegwxPQanM5+4ZuOZcfFYhY76pvEaTDemaTysNNDsT2yQ&#10;ohbhyCSEwjSwNPqO8KK+rsNRKYQjviRptEeILcNQYyLhxQl3tOKL0x9VopeJsJF4RNjoGiu8aJBk&#10;0x0tK7akFR5rpigs5O9ZTINZJAxsANUImukW+e6EBqCLuooQYl4GfSUI++oR85/A+7wO6cj7SYC+&#10;RAL0U6Tj6+hMK8LlbmSST5O77SMU3dJH0ElTX27TBcUSK8EOYKqvVXIC6IbQQchHKkGQKIt7kasZ&#10;jCRvOYfEIp/kZfcPCy+CI7SMFlyyLhCP5x3yrpHDP84yMl1z4hZ/MxnGFl6Yf/pSmRfpIkh4Eczs&#10;Rik6r1mxzBDqRIQOlId2roNlbSeSHfeZ6X89T/4CPXd+GV3XfQC9l70O/dtPQv8WCS+0Bxtr6XRL&#10;YCE2V3JNB3wj7YPWm+320OZaBOngeTcsNmNF9G88CR2bz0DbtnPQetm70X7tZ9C749/hfuw8+F+6&#10;AtGj9yDd9zztIh26UD9o3Ej0QwaarjadDLJM+7n20snz8rnl7KmrhWbY4jsbB8GB3k3vyDKr8ssy&#10;bYWX7H51bdPUtymtmVZ5wouZ4UYJTKjsO+XdKeujnZW/bLF5zBsRqlzMRzrhmp3JPoutCzb/mZNx&#10;DTzMPIzHrRDFNEjFJLocpe14ien3IGKHroLnmd+g776vovPmD+PYlW9C28WnovuilRjctgKerUsR&#10;2NJCJ7vRDKobpgMeXd+Qw7paxNdWI6lomA3V3GZFNQfhjeUIb6lAZAu3bypnHhPrKwxCGyoRoRMf&#10;lzMvQWdtFSLr6rmPDshGlp3NJ6J/21nov/LdcN/+Jfgf+xXiuy9HhmUOrhdpA48gGe7je3oQSwYQ&#10;4TuGmF8hpkuY6RJlHinCzuSRnNJsNtj8ELjtv4CTngJT1QguqkHcw226Vg46JWd7svnAWpTiWbnx&#10;SnICzDBUvyQcGvupcsTrZLM4wzzkS/AdWDclkJpugWFeV3bZGQg1wN8+wkO4eNIgn4X2O9HG9nAv&#10;HcYnEO24DYG925nXv8XAvf+O/ls/j/5rPsq6+k70bH0dujaegu51K9C3djEG1i00Ayn7Ny5EmPU3&#10;vpHOAutvfE05EmtKmU8ViEk429DI/JSwugRDG09Az6aT0XvxW9B77SfRe/t34X5yPcvXHWybXgbC&#10;GqOJzyShNMW6aoRQvk/W+U4wn0xXyLx0NYKTEV0EbnfqlNI/r245cJb8baP3/X0s2cI2Jka+65+T&#10;FmMdOxacRW01S69KN7MnznIYZ57YdkdlmY0O+QVtaYzbo6yHMdor2iNTnk330DDPCxFhtj4WUVgB&#10;Jol+XvUYr76beIpvdR8vdzNP3U5b9lvEot9FOPRZOsPvRsR7FmKeZYi76pBwlXE9jygi/5uJRGAm&#10;+aEd79DOsiPhpWCYSxmoaz55siIUrPiSdcq9ipYgtzMR5ORd7mzX+4FioKccOFZrBsvNPLsYmQeX&#10;I3nTCsS2L0Xw/Ba4flSHvi+W49h752DP2VOxZ/U0HF5ehPZF89DVVIzO2vnorS5Ff1UlBitrMVRe&#10;D1d5s4lq8ZcvIXdeDHd1C/qq69BRU4ojjbNwYNEMHDh5Jg69eSaOfqQAXd+YjcHfFCN8cSXSd5Cr&#10;P9Vkp6Y+tBBo49/d1eS8pXwn8mYTeU8/gD6AojriAUV1jzcRJPGo+P9E8+E1Rt8gznc2Y+YwPWy6&#10;kHsyndSlKk3fxoyV45W4pfRTOjrQuDkaxJhcXHya/oUd64XXCvBeEjPElbnPiDLyf7IY3WVfsBOP&#10;MB/Iha3wMslybkWB83wzBiK5sY3wd7qWWZ9HXcOGxRf5TfnQ9Zm/I3oSZP8eFl+MIMN7ydfiWojz&#10;OM0sqg/d8rsE63dM5jvadx4eU5L3zej+GmPIPYNlhvy8l75LF/OjtRbpQ0sQ33kSeu9dgee31mVu&#10;+el87yXfnP/MZd8q/tXl351/9tYvjJucdUOPL8eXf5wFGDeh/eaFq9puWvzt1hsX3dN+89K+wfuW&#10;pEPqarOThu1IPf3TYqQ7acQHimjcaJD9c1hRZ9HwFNCA0fkNqlvRFFMZFd0iw+IIKU4ki63k1gAo&#10;AiLX/Ue/7bFWeGElzkJCTZLnJGjIJL7kKj8NEA2f7beaJ7rQMMW5DvN6fhpbH42fn+eFQlMQDnN7&#10;dBrX0/n3DBOymVTfz846I7okn2RjdksNgmtL0fudWdj7oYl46exxeGH5OOxqHo/DjVPR0zgPrno6&#10;UjUN8JbWwTW3Av5ikuryGkSrGxGorIO3qgauqmoM1dZhoK4WvXU1aKspw5G6eTjQVIC9S6Zgz6qJ&#10;2HvaBOx+4zgc+sh49HxtGny/mIfY5lIkritF6k4+1+Ns8F4qA/YRrUR3CaBoI/d8GlXCv4BrNoz+&#10;eUzTeUyr2UxnNhSeAr4X08MMgsV00trN/KGxjvuYPswniVBRpqOgGaAM9LcEGRlZQlPImZmCsjDR&#10;Ko7wwvwwoYoKOxyGVc41y5DTyJhoJ3UTkqjCtRqnGPNFI8U7ETyCRoxPmDKhhkplyBKANN8l47Vf&#10;HczXB7f6F3M9xHcdnIsk0yM2QGdnsB4R9yKEvSciGjibjca7kIx8mkTo2yREvyUxv5gE6HbytSfI&#10;onaRSrUSVnBR2LCJbqHTKYKkr+VaO+KLcdRJtIwznvUUjONJUqXolyTXGpCV/gSJmEiaSJuIsth0&#10;jihaB2U0GXSIJfeRguWEFgdWILDH2HPt9V+Nf5wlPz3leP/pwktaoeJ56aruNRJdlMtR5lmc11H3&#10;MPslM8py4yUR6iSh2Ilk+10I79oGz2M/Q/+OL6D3+vdh6Io3wHXxyRjasgKuTSSh62vhpqPt3Ui7&#10;sLlqGL4tFgEitFljv9TRmWvibzp9PFeOd+/mU9C59Wx0bX87uq/6KAZu+zrcD/4S/mc2Ib73eiRb&#10;70d64BXWczp24R4SexcyElniXqRidEYjLoNM1E3y70Yy7kbKTGVrxRdFD5gv7iq3dHqt8KIuSXQY&#10;jPASZZpp/AJ121BkzdjCi3Wa5QzyT4OcYzh6+XPLZ/7x5hzVoTyYqB0+i/k7u5hj9T4J1Ufmb8LP&#10;5x8AIm20jbtJyB9DqvVGhF9ZA/fD30HvrR9B+5Xn4NhFJ6Ft81I60YuY/ovhNd2MFiKwroVtAB3x&#10;dYuJJQivX4wQHfTwmiaE12qWI9p6zVi0sZR5KJQgRIQ3lSBC+x3bWo6oBJjNZQhvLENsE533jZVE&#10;lel6luSxsXVlvEY19zfAr3KzcSl6N65C97az0Xf1B+C5+xsIP/07JPddDrDcKZIiEzrG8iibxXw2&#10;IoRm69HAu4QcO0WBKB9Zph1bI3dRv2VfVGfGglOPRsKcyfVoKL2zaW6g4yS6MO1Zz5KZBJ9J0WOq&#10;S7lZX+IsN0KC5UazEHHF8pgH7lN0oR1nQ++iKX7t1L7qrpMmUrLVyIotmV7ac9bLGNPEsxvJ3qcR&#10;OrIDnl3bMfTUb9B7/7fQddun0XXte9F16ZvRs/VM9CvCZcMJGFizBAMXNnNdj8F1tfBsqIef+RDe&#10;wLxdx3xdswCxC9gWCxfOR3ydugvaLmOBzUtYz1ehb8uZ6L30nbQBn0PPjh/C9fQWRI7eQ87CtkXl&#10;TuVP0S5Z4UUCaIp1aizhRXXIZM9rCC8j0/+/xt/XovcZWV5fG7nlL0mLsdJSv5UbyWx7IWnSqSuy&#10;iaYQK0oyIdtJ0KaSeFgoclUzJsHHM/1sfQJEiGD9BTkH15r9ih4r0cGbHSR28txHWcZvpG3fSi7z&#10;GyRC30Iy+ClypLeTG52BhEsCTD1ig7QlQ/MQJ/dL+GcSluslvQUmctpAnDArIFjIiSc3o3Nuoi/I&#10;5cTD475pPL+QHF/d78k3e6sN/8fLTcg8shDxG5qNMO09l7z2y2U49qHZ2HfONOxdTU67dAr2LZyG&#10;w82z0Na0AB115eisrUCnIsJrqtFVU4MecuK+2kYM1jVjsL4Jgw316K3nMTz+6KLZ2L9iOvafPhX7&#10;3zQFRz86Ez3fmgP3b2lfL61E/E468Y+Tq+9s4DPV0rEnBgh3JXmwZlbScAcSSMQ5JTiM47vRvTHR&#10;JAR5JhRJEiHC9EPIZ81AtXzv4Y+Egrq0K3pDXYokdCiyRREuRsyaQQ6rCSDIo8mJxaMjvJem7baz&#10;HuUgEWZYNDGRMTb6P2X8mpy/Y2elkl9kI18UQS7RRfw7J3LQt+LzxD28t8d+ZDWQ32OejxxbYpoR&#10;dvLFnVdjWHjJg0kD8XZxcIfj64MoEed7mA+jfB4NF6CZQ41fwPcy4/7wmZKuKYgPkdsP0ncY4LGD&#10;3DdURIpN/6SzGqkjLfA+04LW26rw8iXFycfXz++48cfz77jsm/O/dem35p56xXdKZmbd0ePL8eXv&#10;f3nk0lmzH98y95Sj1zd+uf2Wxdd239l4uPuu6pjvqTqk9tLAHaXh7a0k1yEB6ZuOaB8NwZAiE2Yi&#10;E6EDHClk5ZxhBmWK04grpM5MfWwMOg0bK7UZyMmoqrmQutw00o4II+NvDYMz+Jcdu0QGQcflK8hy&#10;zOXYa8wPG34nqCFJKOqG29XNSFMRh3iPUEiz40zhehqC4RlEIZ39OYi7i5HurgD21SHxaBXc18xB&#10;/3mF6P72TBz48CTsPGcC9p4yFYdXFKJr6Ty4FpfD31yNYG0DghXN8C1ognt2NdyzyuGZV46hBWXo&#10;Ly5Br9YVNRisbmC70Iz+moUYqFvIRqcB3Q016GoqR8eiBWjnNdtPLETbGdPRfs4UHHvbRHR8dAr6&#10;/m0mPD+bRZK/AMnLSNRvYcPyMBuY59no7OX6SI3pkmTCKgdK2UCWMp0XMH00O1IRMdOEm2q2J42x&#10;Y4y/hKoQGw/tIzR4rWYPSgr8nTZgQ6PR6kNMUx6v6Zgdhd4JoUwyT81XBOZnjPnqQN257OxKNl/S&#10;fqdB4PV9FsoXde+y0xPaMXucMWWGx5ZhAymRzQg4aqDcEtQIQyT43O5CJN2zaeiLadwrkRhspLE/&#10;ATHPWXyut/GdPsTrfhGJ2HfJfX5F4rKZ5PdGEqGHSIhe5u8j5Ega+FBkXiKLwr9tFxNNL6wvUol0&#10;aBhybuQIaHwVI8QoXJwEOqWvWITGd7Fdiiw5yy0ibmLTOcfGigP6eyxSqL+1T06TBJh8wWUkqXQW&#10;5zqvvtbf++KkiU3bEcILU21YeCHNNWmYFV4UzWFmsDDOnfJTXY30FVPzGpk5pBBj/ohcW+ElDBoJ&#10;2is6UoMvIn1sB2Ivb4b/kZ9g8PbPYfCa92DwkrMxtO1EDG1aBjcdaM9GjeNSC/+WGjry1fBuJrbW&#10;Evx7azX8W6sQ2qKZbqoRW19Lp50O36aFdPyWwrVhOa9zEh3E09G99Q3ouuRd6Lr6k+i99RvwPPBz&#10;BJ/bjMiBWxBvf5R1/hUSyqMkk13IhPut4BJTxIvfRL+kkgGW36Atx3znBN/VTIGaVFSPnFymHouN&#10;So4RCU06OWlFmPe3oovtrsTyaDxkljemkVPmLayTaMuhkzd20TZn/5+y5JfpkdezUD5b8Ugikp7B&#10;3teIoHHmayzAdKBzHu1i+uwDhp5GpuMOxPZsge+xnzLf/gXdV74VbVtXo3XDInSvb8Cg8mxTIwJ0&#10;KIJrCQksFy5CZM1ShNcsQ0hYu4T7mriuR5jOuoSX2AY6POsXILSumJjP/XPhWzcHfsK3bi78F/I3&#10;EbxgPkIX8rg1dCDWzEPwQmEBfGvK4VtbA/f6OgxtWIj+jcvRufFkdGxj3l/9QQze8XUEHv8Vkrsu&#10;Mt2O0oPPM78PM1/4bqkB5oOLeelBPOklfLRhIeajIrrk1FvxQ+PAKHcFk9dZ2EVpnHMgR4PGkmub&#10;vqPhnG9FF91PUWOaHUyQkEnwfMFO6Zw20KxjBszOBG+h7mEW9jo8mv8GuV+RPYPEAMtyP7N+kPa7&#10;jyfy3TVQcugA24GXkOh9HPEjdyH8ytUYePQ8dN757+i8+dPovOZd6Lj0bPRuPwV9rJuDzGvPpsXM&#10;44UmyijAeuffRGxhW761EeGt9YiwrkY3lCPK/ImcX4Q4kWD+Jc14TRLaas1sV67Nq9Gz7XUYuPL9&#10;GLz1K+i/7+fwvHApom0PkrPsBSJ0nlNDfGYv1yyPSbYhiVcLL7YrluoHk1JNxXHhZYxF7zPSBvzX&#10;4Fl/5XRI83pm/Cjzn20zbNlXxumeWstG0mZKvCacgfLTZpYk1k94WCdZVzM+1guJLxJOySdMOyTo&#10;eB9tLet2knY9cZBV8BniXtr0a2mWNyAdO5cc7SvkZx8lRyLf8Z6BqHsJwu4aRLwLEPXNIhefwfVU&#10;/j2F2y0i5FHqThPzzKDzTu5HPpUyETFakyuS58XdkxGh4xwbIF/rLkLm2FzyzRKknihBfEcZQpeU&#10;wPOb+Rj6zjz0fqoIHW+fgdazJuPYyik40jwTh2oLSU3noL22BJ11VehqqEV3cz06mmrQ3lyJtpZy&#10;tLaUorW5BG1NJfw9H23L5+LwCQU4dMoMHHr9NBx61zS0fbYQfd+bSxtZheQ1Dcjc24jMs/RFyH3T&#10;x6qQ7iInHhTnLWE68PnCc9n+zeJa3FYf+Ky4YGfkpL8x3K2KEJ81+x3hw/oo+ZEgzodiRXIYaCxK&#10;419IOCGn5jUS5MSxwERE6bvEyFc1C6lm3XSQIJISMsS7FWVkQH5tPihawctCz6C1I/7IxxHP5vX5&#10;t6arNr4Vz5WgljB8WuNkqmvUNMTcUwkNtKxri3PrGe2183sbCLn7jYTu63RFcsaesUJcFoaPZzl5&#10;FmbiDuOrTSVm8hxFqUvMm4SEh+nhYnq4+AzeQnKnEiTbyxHaU4PgSy200804cFN9ZtfVdYPPb2l8&#10;4oHf1qy55WfzP3rJt2YvOy7AHF/+rpdLz62Zfc25pavvXT/3X9pvbt7ctWPR0733LBryP7mURG8x&#10;4vtrED5EwthahGifnN1Z5BEKu1P3nKl0jmkEiCgNSZiVLUYk5XSzctv+hhJNxhnkiy4OnGnWcsIL&#10;jd5wZZ5sIfElGylj9ptjaTyM4SR0H41d4qEhcE+AxjlR2KAxWEEaRDnxRrml0dQ0xaECRIMFiGgg&#10;LY3ETeOtQcLwEt91xwL0bZiKtp9OwJEvTMSe907AS2ePx84VU7CPjcrhmhloLy9C94L5GFhQBU9p&#10;M8KVy5BuOBGZxlWINy2Bt4Ekvq4GvfXV6GusRW9jPbobJbY0oqe+GX0NC9HX1GK3N7BhaixHZ0sx&#10;G6VCNkbTcWTJZBw5cSKOnTUJne+ciZ6PF2HwKyTxPyVhv5BE//JqpG6vR/rBRuDZemB3NXC0xozc&#10;nuotRXJoPuK+IiTDhUhEaZijNMLRqWywafRjNIqRqWy0C5h+6rqjMEqNfl/AtC6AM+q97bJl89Fp&#10;eIyBVpoHJeJIfZ/IdFZa52DDDiW4KFST9xhGdlpDIuEvYJlh+Qmw8ZKaH2YDE2YDZTBuGCnTt1X5&#10;zXuqwVDYKK8b98/i+xUj7lUf50Y2PCuQcJ/FvHwH930SmcjXyH1+TIJ7HnExCcz1JK/3khc9R0Kk&#10;r0i9/NtjhBQ53yK/dkwIug104uJyTo34YgUYB/Z4C417YWEjCOSQGoef1xDZE3IEUNtGOzT5JJmH&#10;vGrRxrGPP744y8j0zQkv1pkRQdZvR7wa7mbzmsJLXgyMnCGebzygdITlyUMH/hjJwwskfbch9vJG&#10;BB7+AVy3fQauq98J1/az6IitwtDGZfBsbIF3YwN8dOT9m+qM8OLbXAPPlhq4NlXCvakC3s0VCHAd&#10;Wc/6vF6OXgOim2hLNrUYp9B0ZVi3FH3rTkDnutPQuukcHNv+HnRd82n03fZNDD38O3ifvwjRAzcj&#10;1fkIMkM7SXr4fEE6pFE5pxrwUdFadPD4VjHRe75nOJM0iKTSiPDVonxFwUYiqA7QVSaUNhobxnTp&#10;0YCgmrGLDqMjvNhIF6bamMKL8sYp/3b5c8pv/rGvhdy98rapnqgexjQmj4+ggx44DI2Pku68H9F9&#10;V8H39O/Rf+c30HXtR9F58RvRtnE12jcsxQDT3reFjve2FkS3LkRs0yJENixm/ixDdP1KrlcjwmPD&#10;G1citGEZ19y3icdt1oC59cOIbqnNgg7Q5lqihr/rENvagPgWHduYPacREd4vwm3BrczzbUvh33YC&#10;PNtWYWDLyejefDrat74Bbdvfia7rPovBO7+LwBO/Q3zPVUh1PISM60WwYWbGtbNs9tGhH0AyPsR8&#10;cjNP/CbfVZKdck0fntvywG3KCQd2UTpae2PzbiyMXHSuZAHdR6KLYMa/yNh4AMkvMf6O8JqKMYvw&#10;BAmbZk3EmG8SOTU4sLXB6iqluqnoQz/XitbqZ9ulyK4OvvNRlvMDwNDLQPfjSB27B6G918P3/HZ4&#10;HrkQA3f9BB3XfxHHLnsfWrefg46tq9Gj6JQtrFObmxHUILmbmhA1+dDMvGGeX9SAyPZGRC9mvmjN&#10;/IusL0X0wrmIXsC25vxZVnhZR8dB9XVdFQLr2MZvWIV+3mPgyg9g8JZ/g+uh/4Tv5Sv4mA+z7dtH&#10;n5vPqxmVUl6WywB/0+5ogHau1W3VEV7UDWtYeBkWXQTmR7acy57ll/U/BX9fiy1pfz7+uungpC1r&#10;iYGpR8NprftZ4cWI1qak0xZJSEHQIAWW6YzPQFEvNvIlyDNY5vnLjl/EcsLyn0r5kE4Osfx3c32Y&#10;ZWgn14/THt9BXE47dyGbpp+SQ32NfOhjiHrfiojnZATdTQh4KhD0zkWAjnmATniI/ClMviWIq0fo&#10;KCtCXcMDxMjl4+RoCUV+K1rEt4A2s4L1izhShfSL5YjetwDeq+ai7/wCtH1vKg5+ZgL2vWMc9p01&#10;DodOHI9jyyfiaNMUtNXNQlv1PNLpEsNte5vr0LOwHh2LqnB0UQn2L56F3UumY/fSydi9bDz2nTAR&#10;B0+ejMMSW/55Klo/NAPdX5oF189KaGOrEbu6Fql7GoBnmoC9RGsd0FvB9q7UdK8KuQoRcM+EX+9J&#10;hz8YmIYI+ae4vyM8wEyxPYWYarvAaKBcCU4mkiUrUjhcl+eNFiQsB7YRKsMiTJYPKzrIGaDWRH7T&#10;l3G6Fzn+jInkD/Aew8KLhSJpnPEvHeQLJPpQaoYE4HtpUhJN4SzEeJ5EtYQmKeFvAx6XNGIQ78M8&#10;dmaNVRo442iatOBzOOKLfKxh8F2svyZxyoou+TD+Gt/FRgXlxCkLbdN1xNEJ8nUnGl4fYzVQs/EH&#10;vPOQoH8Sb69HqnUpovtXwP/8CRh65AQcuXklXtq2pPupC+ofefBXxRfc9pOaj+w4t3LpHeeWzci6&#10;qseX48vfx3L5uWXV1/2i/CP3rpm39sA1FU933L54aPD+xQg+2YzU7oVIHyUxbC2Fr70IgT5rnDPh&#10;2cQcVm4aai+NgQYzJYLuiQi4JtAwyHjRiPhoPBSpwkon0UVKqiO25CMnvFhY4cVW7uH+iTIGrPzD&#10;+/OEFyPsSMnm/Ydnt/HQgacxUL9N069T5yqUUCFx2XFDFGaZVNTE0Bxk+kuAYxXAi5UI3zkfvZsm&#10;4ejP2Kh8cRxeed84PH/2OLy4agJ2tUzBodppaKuchZ7yBegprkT//Hq4S5YgWLkcoepl8NUsRG9V&#10;LTprqtBRV4G2xjIca7I42lCGI7VlaKutRmd9HRumevQIjfVGoBmsr0BfLRus2nnoqJ+F9sYCtC8u&#10;QueqQvScOQcD7yzG0CeL4f1GKYI/r0B8TR1Sl9cjc0c98HADMhJh9uhrQAUS3fORGJxtQ0tp9FIa&#10;cC2g8NOZtqFlA5QcmoXUYBGS/QVIC4MzgX42RoM03EM0oENMMxcbF6av0nNYdAnToBNGyNLfQea5&#10;iajh3zL4bFT0FSVlxmQpYoMy2yClLlAGvK/yIMDjzHnWUGtabwktJvSTa00fnmR+J5jHmjYx6i1A&#10;xDsHYR8dVi9Js3cVYp7XMZ/fxUboM2ygvo1U6FckrBtIUkhM0juIx0mCnif52U90kvy4CH0RlrMt&#10;QiuynzRO5zDomMYzdFUNHPElRGgAxxAxUnjJKCJADunwl/d850Vruj7ZbTk4BNmSuddacsflcHxx&#10;lhzBVprmCy9mTInsbyul2AiOkcKLopxYDnQcjxBMdIDW3CYHkt4eLx/iamhYeMkcux2Jl9Yj+OD3&#10;4brpUxi84m1wbTsTrk0rMbRhCTwbF8K3sXFYeFHki9cIMDb6xadxXzZVILSpEhqUNbZeoINuIl9q&#10;EVpXhyDhW1MP14VN6FuzBF1rTkT7+jPoSL4FXZe9Hz3X/SuG7vweQk/8Hqldl9F+3cm6+zTt4R7a&#10;yiP0aLtZ9NR9LsB3itDJJb2nUxvi+wWYVkE6ekKIxdOA5VYRCXKSVe4lOhrxReHyhI3ussKLorty&#10;g0o73ZUEp/y/uoz+OeXXHjeynjj5I9FA3VMUrSNHPeeQak1vVXUxzvzSYMiRXqbHfiR7n0L44G3w&#10;PLcVvff9HK3XfwlHLv0Qjm17K1q3nIXuLadhcNsp8F60GgEiuG01QltOYh6dQkf9VAQ2nsF8PIuO&#10;+9kGvs1n8u/Tzb4gj/NvWQXfltXwblnJ/Svh3nwCy8IKOuaKsFiGgfVLMbRuOQYNSDTXc//65cQy&#10;M634AP/uXb8K3RtPRs/m0834I90XvRmtW9+GQ1vfi8OXfwpHrv83dN75Yww8vgH+Pbcg0Um75n6F&#10;eX2YmaeuNn18bxcde3Vrkeimr+0syUo7pRnTNd+n1zblRD70by7dHfs1GnYZea7yhuew5jiDMwuJ&#10;tBVdNO5MlHkVYR4Z8YUw4gvP0sDAUdZDlTk7XkYEyYQXqQTtdHKAGc1yrMiW/8feewBYVV5rw0Ov&#10;M0zvvQ9dUMHee4nGGI3xmmiK0SQmppmmmFhiF5hCxwaIBUHsDVFsgNKnMr3P6b2f8/zPevfZMwdE&#10;k5vv3vvf7//dw8MuZ5d3v2W961l7vet1N0FNAy6zE/W+DzRvQWjvk6z/j8P0+iIMbbodvetuQvcT&#10;16BzxYXoqjlJxW8ZWloGy9ICOBbnwiNxdWoKEKwtUFOE+yQ2T3WOGhJoqsllu5WgyIVws516a/PY&#10;jeRqs1gtTkPw8QxtOnEZgrQkH/YlpcrwMrT6LBjWXQXT1l/C+uFDcO3fgGDPdpZLg2Z4odzQ4i2J&#10;DOFby7TCUY8XLbiuZiT+Z4YXqft6W/hX8f+tRd7n6Lr4n8F/zaLn7bA8iikXNrwoWHiq75Barhlf&#10;tAD5Lp4v3rMOQjO6KKh9+U3krrQbMcqJcU6GOmsGGIRlaN0A1+yDwmwH4c9Yl95BxPciwp6V1MUe&#10;YBX7PXzOG+GwXgyLaQFRBZs1D3ZbBpz2VLhdSfB5phEJ8LqpB7onw+ciJEwA9TSvOQkeUxIC4j3d&#10;XYxwQxG8n+XBvDUNPSvi0XT3OOyhTrzrqjjsPCsOu0+Iw4FZo9FSOQHdVfHoL0uCoSQDhqJMDBVk&#10;UpfNQl9hNrp5rLUsBQ3Tp2L/7DHYPY/XLozDnjPj0HTpaLReMx4dP5mMrt9MxcDfkilbcxB6qQTY&#10;XglIwNwDpUArddveIvZx2cyKNOrvSeQe1AdtU+C0TYTDMiFqYBrPY+P4Ppp3SshCLmKmPkt9N6KC&#10;4lLv5LvKcCu/LZ56o+jEkwnxJNE+Jmr6qMYvZOZN8YzRjCHCR8SAMWKAgDKwCL8gn6H+GlEfCoWr&#10;aDzl6w0vGmJDJAjCVh6T31RQZKbXOZXreN5fgwRLFu8kNXSJ+rMM3x+B7Mt7HAkxwChDVNToIkYj&#10;3eiifyBXEL4lRhjq+8PBeOU9mS9qkpPoex8N7X01SAxHuHhvrrUZnSTvJF5OMkImylFDPoJD5fD3&#10;VcHfPhPu/bNg/nAWOjfPwN6V0yM7Hi3qe+fvqe9tXpR//9Y78y7buqg8NUpZv1m+Wf6vXUY9dX98&#10;yvpFWaduWJTz6xfuy3jxjceTDzc8m+01vl0I/85C4BAFXBsFb28BPANpsA1NgZ0CzCtT+3opBCi4&#10;/RQMDsMo2Abj4DJLwCUKC4/MZkSIYKHQEy8UNd0vG7RuGdUCro5gpMFqjVdc2lTjJYanQtPd3mIE&#10;mtaoKRBEWIjhxUSI8UUJD95LhrxELdGylv2QWL4phGEm4acgDlkoxMxapPZIWwawPxe+bVkwbZyG&#10;/sWT0HHHWDT8cDT2XhyHg6eMRev8qeibkwzLzBw4KotgL66ANXcGDGlV6EssQV9SIQbSimHIq2AH&#10;RFSQNE0vRPeMXHRNz0J7eTraS9LRwY6pqzAXvYWF7EuK0VdcisHCUlgKyuDIL4eDa1teCYxZuRjM&#10;ysJATgYGitLRX5mKnnnT0HX6VHRfOhn91yXAeFsqTH/PhJXKo/MpKpevUKH8KA/efRnwtaQh0JfC&#10;jkpiwPD9bOxQrVnML8LMbUMaIv1JWqDkvgRCgmFRQA4wjwZZfgYKzKjhRaKWK1dDN/eV4YVCPwYy&#10;PEkL/KUZXYLs0FRkeGsiJOp+yMp0WFMVpNPUovDLsKEJxBhl2NGglZdfLOWEzzIKbtNEuIwJsBvT&#10;YDcVwGaZBZftNLhtl1JpuAFBx+0Iue5B0F1HReRZKqyvUf/5kPrPfm63UXkVEkpSoqZxJHlUyq4Q&#10;OPnKL19bZTpWMbpE4xFQHdIQ/ROvAd3rJUraNe+JqAcAiWiEBFTWGtHXEKNBc1/ReSpoOrHRFTbq&#10;U/Iffx3ByDJyng5RIr983v8/lxHFWvJUGVCiUF+SVXloPizUUgmN7knZhcXocgzDiwwvUkMdeJ2c&#10;o66Rr9U+kkCJqTK0E+HWLQh8XqsZXl64AUNPXgrD8lNIoufCUD0dlmoJvlmihjE4xfNFhjIoFMKx&#10;rAAy842njiSwLh9hIXhsu4Gl2UQOgiR2AjWDztJ8uJcUwra4DOalM5T3S0/1AvTUnYH+VZfA8NQ1&#10;sG2+BZ737oJv52L469ch3MG6P/gxlUyZgrodYaY7Iso7359vrUyOdr6VRBKwsQrZmX0OAeuWk3Xf&#10;RcVfiLK4vmvGl2g+RQ0v2tC6AInxkYaXIEni1xle/jOLVs+PbCfKeEDoLWpkynCWviKnTId454iX&#10;jp9v6DMrg0TIcACezu2w7n8eAx9Wo33rnWhc9zM0rf0+2tZ8G52rL0HP2osw+MRFMHJtXnshrGuI&#10;VecrmFdcAPNKMaxdjiHBim9x+wqYV30LllWXc30pjGsugmkNz1kruAgGhQth4D2H5L5PXALTE/Lb&#10;ZTzvUgXL6gtgX3su7E+cB+sTF/LZPJ/XG5/+Foae/jZ6n7oK7Wu/i8aV1+LQmptw8Klb0fTCn9D1&#10;1mIYdm2As/FN+Hs+Yf9Vz35Uhtz0IeIxaCQ/SJKv6i4zh/kkxSF5Jy0gViqJaYWHh6H9r7UlATNT&#10;QWSZeBMp8CqBHBVIq9GvUYYe1h15trQxfeaegBjzeI7Aw7PF8EJJChfPdZNg+kS+sp1pMS5YdmEx&#10;uMjMRO1sfo3UBfYibPyY/fQ7CB3ejMC+tXDveASON/4K84u3YODp76Nv9RXoXX4BBpefCeOyhbDU&#10;zIZ9STncj+fD+xjb1uNZCC9mn8d2Bra3cLW0t0x4lmbBXJPLtluohgda2U5lNiuXzGIkM1jJtOFE&#10;eEk2QjwWXFoE35Ji2JdWwMT2blzD562/CtZXfwnnRw/DcyhqeLHVM+3dfA8jwdamjIGsm95oW2L+&#10;SN6I4f8rDS+qgKL1X/I6uv2v4v90OdY9dfzPL1rdPDYko2Iz7ljn6Pg/W47IAxFKOnRhpMA0sO5r&#10;7UD6G4K6g4IyNzoJ6iKUwsoDRm1L3RcPKLYZ3kMNBVVg26NcBY+zAjEBrEcRtvHwIJ/RhYj/EOvW&#10;Z/zpDdazp7n/MHzu2+GwfR926yVw2k+ByzEfTtcMuN0lcHuyqcencDteGV/8bvE8FsML981J8BqT&#10;2NWlI9iVDV99NtyfZsD4ciK66iah8c+jsefGOHxxBXFGHPbPH42mGePQVTkZpopk2MvS4Snh/Quy&#10;4crNhi0nE4acdPTlp6CtJAH1VeOwb34c9p0ZhwPf4rU3jEPvbUkwLcqEQwya4sm9uRiR90qBLyqA&#10;5nKE2wr4muwTxZN7KI1qXAoCFuEfTDt1TYFXPECUF4jEXJmkhteHiYiaVVWMGNT1RdfkNT57PHxO&#10;Xu+apuBzcV+MUB5e7xkPv2cs90choLyuySNcwjXILaIQzhKKfiBU8WE8XHviEPLyfCLAbTVLp3hv&#10;81pB7IdJbfi9YELU40WML+IdHvUQl3iG4o2joMXjUR8v7VP5PmJ4EY5FHZ1pllAAEYm/6Bqr0qk8&#10;xJluBTEcKSPMCJSRRoxJUa8ebUgT+ZJADCzygVsfZTAM4W9R40zUGCMcTgXiJR/TP54HZVSBi/nA&#10;teQN+HwVKFiuVx/gxfgiM2wlwkcu4DAJr8yCZ7AM4b65iDTPg2NHFdrWZWP34yl48+9prs13FRx8&#10;+e78p7bclf+TNxblz9vy+5T4KIf9Zvlm+b9nWb8oK3XjvekLNyzK/tm6RTlrX/xHxufvLk6y738q&#10;FQNv5MK3pzgaNyQLkQGSZDNJsiOFAiVZWcndFGouCjevg4KKcJomsPGMgtMoFl0KOQoDkIAPN2Yx&#10;mohxRBlLtAaqDCtRxHq+/Es4hqV12Cor4zjlmWKVVd4tIiApDHidn88SEh8w87nKK4YCyDSeSvlE&#10;BAco6GTWoA4qZS1FwIEyRD4uRejVUnhW5cNwTxrab5mCg5ePwt6TRqFh1hi0VkxGT2kKDKX57Gwq&#10;4SyaAXvuDDjzZsJVNBve6cchNP8ERE5aiPAZCxE4+wR4zpwDy6lVGDihCN1z89ExPQcdFTloLc1C&#10;U0EqGjOT0J6egoGsHFhyi2DPIWHLIFlLK4Ijo5jbBTDl5qKvMBUdJVPRUjUBLXMnoPGUsWi+bCKa&#10;vz8ZHezE+u/LJDHIge2FPDilTHfkAntZpg0SE4boLkWkV1CESE8u15lcp1OpTUZogAJ+iMJxiGXI&#10;vJFZkECBKTF3xGMo6B6jhgVJoC8JKqbG0XomsKORQMd6tHN2XuwQfKwPfnYmyoWVnYduhNG8X2RW&#10;InYgMoW3mc+Rqa9ZLuK5FDKPgl9hjBqz6jVPgZdC2mMqgNs0Aw7LyXBaL4Xb8QN4XL9BwPsPhP11&#10;xLPE6ySCH1HB2Uf9p4W6Sj+5gA0RmWJXXLtJGn1UZrwkiQKPrKnT+KgrKZd3KsA+EjgJDClTRcZC&#10;+4or47XFc4JKUJRkjMS+iBJ4QpGQYSVQFCYxusgXsBilUCls3ORK/tONNQL9HO0rvkaCdKjr5Jro&#10;dfq5I1A//H9k0d/v699Jzyfta/sIhNzIWi+vI8tMEIiWmfZFWaBKgPcK8JyQlLlQxTCJkwQzdTYj&#10;MvQpgodfgv/zpXC9/QdYXriBpPoSGJcvhLl2DkxLq2BdUkZFspgogrNaWztqZOYabisUwFNdCF/0&#10;63u4hgpndS6Rg0gNiWFNDlDHdlubh4h8na/m9UtKYHm8DObFVTApj4kFfOZZMD9xGSwbvw/T5p/B&#10;9MYdsH/0ECINGyjD30Ckn2TVeIByWQigFsvIx3eSuTQkpKOLNVsMMU6+v4PKvZtKvidIksx2IsMg&#10;1BTqiiASJMgaosYY+V0MMEKuo2sVnHe4/mv18T9D0mJJzdHQy0eDuvNwi9GOiYeTeOOQwARtbPtG&#10;hNy9lB+NsHZ+gsFDr6H7s2fQ/l4N2l9/EN2v34PBNxZh6PU/wvja70mcfwf7K7+BbevtsG25HfbN&#10;v4Zz82/h2Px7OLfcwW3BHzW8dAdchPul33Gf1/B8gfXl3ypYhvEb7svvv4FD3ZOESLDpNjhe+jnv&#10;eyscL98K65afw0KYt97GdPCaN1iv3vgzBl/7C3pe/is6X74LHa/ch963F2PgoycxtG8zbM3vwtO7&#10;E0FTA/vVTir/lHU+M99bZrVya/U9mlOyyP8ihUS66KWj5aQs+nmCEdmlGYqZuzH5r/0yItn0OyiD&#10;sDyT9UICMkcob8UIJoZuMeCJ2U+L/CIG7TC8EfF0EaM265GYYSIOnmdh2yShDHbw5s2st/tZfz9C&#10;oOs1eBvWw7Vbhvfdo/LI9NwPYHzqShhWnYuh2lNgqD4exuo5sNbOhHNZFdwylEsCGS9Jg0+GCT2W&#10;iMjjicDiFIXgklT4CXd1Ouy1WbAulxhM7G9XVBDs05dXwiXDkmpL2E6LECRCbMOBau4/XgLHYxUw&#10;LD0OgyvPgGndlUzTz+H65AH4Gzcg2LeN+ogMNerlu0QNYQHmi5/56ZOAq2KwF1C+KHkk7UYzWorx&#10;JRbKsMgmJNAXfV/KQ6v5qvbHQH7595ej296x8N+yyG1j8TXLyGnyPzMpFjHXD6f3qFNiz/nPLnLZ&#10;cP7H5MlwPy0ykGWq9TWaEVIZYSLsSwTKyKJ7vzhZ78UwLqZIMXizjfB6f4j6CJuiTIokoEhWTSsc&#10;ZOmKUYd1R804F5QA4uybQhLzaSfb3Svwe9fC5XqQ+B23b4LP/R3q7hfAYz8JHtsMuGwFRBpcjiTq&#10;89Tr7fHwOhOo2yWRvFMXtmcABvY/PcIHyhH5vBz+N0phX5uHwXvT0HnrFLReNRYtZ45Cx/Gj0Vk1&#10;Dl1F49CfPxmGnAQYsxJhyErCUHYi+vKmoackEZ0zpqF94TS0XcTt65PQ++tUDN2bCYcMJ3q2GKG3&#10;ZKakGdS/Z6kZiiIyXXVvPiLGnGEPF/GUDjriqdfHUx+diohrsvK4DlL3DIqXinimcF8L+jqeax53&#10;UV9VAW9lFtTxxCQFn1swAV4Bz/dQr/W4ZAbPOB6PiTXIYxJYVjOiaIaFENeyLVAGFg91Y4GaiEKb&#10;0UgLQisGkViPcNGlxeiiGVtg5TuYCZPMzjkNMDPvjUkIG6gfD01DeJDbRsoqA3mYQbxFKMMs/M3G&#10;88UIQx1bxV9URhU+l1xLoPJDAuAK+F5BvoMYZZTBiHxI8S9ypmEOpSD8SUYm8Jjy6hFPFVkf5S0j&#10;HjQ8R8IKqDgvfFeB7qGuQ31I5zNEnw+SdwVMotMzPTZtaJtLPqby3X3WLPKxUoR7SuHbnwvbuxno&#10;35SBxtXZeP+hAmy+M2/o5bty3910Z97dz/0l/+znbs9NjtLZb5Zvlv/9y3N/z6549u6c/3h2Udby&#10;dXdl73r+nlzb+1Q29m/IQu8b2XDuLkSwicpFRwZ8XVPh7SOxNpOEUyBHvCkUQtNgJ0kWuNnowzwW&#10;9oj1cjLcJM4+ExukEGcrG7c1Tg0vGjauiAuebiWWtTR8/bd/EWJhjTW4DEP/Xdb6MwiJFyIWWBGe&#10;Hj7Lw+u9FgpLGTZDKMOLUQwMFGKDqexksoC2fKChGJEviB0U/m/MhH99OeyP56Pvtylo+d4kNJw3&#10;FodOHIOmWZPQWj4VncVJ6ClIR292JvoyctCfmQNDYS4cM8sRWHgccPZC4OJTEb70ZPguOxGOi+fB&#10;fOEsGM6vwsA5peg5owDtC7JweE4a2spT0F2eif4SuUceLHmFcOSVwJ1XDl8RlcnicpiK89FblI62&#10;okQ0l8SjoXIiDs0dj30LxmH/eVNQ/90ENN2cjI470tF3fzpsy/LgZ8cWfoUd2bZSYGclwnvZmTbI&#10;FHzi2cR37mYn25dOYS+CXjoDCnSBjIm1aWNCQ+y0pANT03BT4GpT51HYU7hLJHeZbs7tHM26wTXh&#10;4W9eXudTcVkmsXymsgwFrE9WmRFLOpspxCSCzxGYJ7ATEm+kKRTU7GQtaQhYcqi7VlHQL0TAfh47&#10;0Gvhd/+SCsXfqYzUUbknyQy/SuVmO7c/p2LTRMWmi0qNBGIkYSYREwVIiKJ8PfIKqM26qdi4qYC5&#10;SRjkC6xudJFhRjJNpO4ur0Ej8oLIMIEX5UqDNvxiRHkeIZ4jFEUML5rxRdP8dGVNtDhu8U+IjoaR&#10;c440uqj7isYnmp9A/aed+2WoE/4vX/T3+/p30fJS8l6+zI+U1dcZXpThIGooUOAzBKq0WIZ++fIo&#10;BjdRkkkIEewHnI2IDO5AoGkjvJ89Csebv4Vp4/XKW8G8YgEsdbNhWTodNgnMuqRYTRPsqh6Bk6RN&#10;3/aowKwy5KGQZC4PQeXtQiWkmkpvTSZAMghuh6qz1VS2nsWUKYsLNINONclh7VwSxJP43DMwtOo8&#10;9Ky+FF1PX4PBzbfC99E/EDmwFpHDmxHpIQk07aGMpGJOIhgJGyEzxATYNnxU+D18Pw/ruBpmFNIg&#10;nivDgaaZV182vGh5F2RbEmjnaziy/sfU83+y6OeN4Mh6fySxFC8B8VqTcovu8095K5HkU1ixvGQa&#10;bTO5SR/7qMNwDe2Dvecj2Nvfgb3lVbiaX4ZXDGgtL5Djb4S/eR1J81PwNzwNX72sNyBQ/yxCh55H&#10;pP5FhA9tQkS2FZ4jNhL8veFZBBo1+Fkv/E3Pq3sKgodfROjwCyyH5xBu2Qg0rUekcR37mGcAPiPS&#10;8CTC9U8gWL9WIcD9ENMRbt2IUBvTxeu9zZvgadwCd9NWpvdNeDs/gLd/F+XjIYo3lqm7h8xsCGG/&#10;maRMYqKIR57UW9btaN5I/smWLmGkdIZLhL8p8PcvQ5NFWnlwKwpdqgW5rd9HGV7kS78MTQuwDGQK&#10;dolpEvSwXhBsh/o8MPK/GtLH9qgNq7CxXkksiwGWWTvf6RD7iF3w977LJvcizDuXY+Dte9Dz0m3o&#10;Xnc9+tZegYEV58C07GT2b8eTvM1mm6hS3mUuCXwr07iz3biWpsC9OAGexyYh8PgUhBdPQYT7oSWJ&#10;CCxNgr+av9elw7EiG7ZVbFtryojpsK+aCduKGbAvYzurK4W7RowvxWyrXC8tgefxUtgerYRhyXwM&#10;rTgL5nVXwfbqL+H+9CHKhmcR7teHGvUxD8Ro62a+UA4FmPs+YdBSRylXosYXZQgeNrxoGHaeIPR8&#10;1/J5ZF/klVbCWjhigbYnv/yfLV9uj0fiv2WR28bia5YjTovdicER6WU+fqma/5uL3J6tSkFyWsew&#10;rKIsHTG8aNCsJlLWLPOo16w2LbpmeJGhzPKBR9qIn/eQmFs+Fr4YX9Rs1GJ8CWhehcrILX2b+uAT&#10;lXfiJRZpY8o+573fYZt6Dv7AcgR898Dv+R28zh/DbbsKLstZcJjnwWYph9WaB6s9HXZXClzuJLg8&#10;CXA5p/A86v/UBf19GYh0FlJmlSO8czoCb1TB+3QJHA/nwvL7VAz9IAEDl09B9+kT0HHcOLRXjqc+&#10;PAmdRVPQVToFPZXx6J2biIFT0zB4YRaM1+bD8vMS2BeVwV1bgcCzFQi/VgnsqAAOVAGHiW6irwSR&#10;/lyEZFpoWypJfwJkimyZACLgmoigSz76aR/+hr05xFBgGaN0+4B8uKOuL/FF3NT7PeQGbnICr+iu&#10;brkHwWs0iB4rM/ZEg+GSK+jTQGsgX6C+q8czlOmiZVIIL9depeOOj4L3tE9VnjjipaLNHCXrqdRn&#10;qVOLXk2uERkSJJJzJAH9RG8K1VXyj670KNj3k4Ohndvihd8qvISQD8PdPNbPc4eSqStP0ww3fB7s&#10;E8mnxNtcYsKMGHn0Ify6sUggQ6JktiT5AH40j1KxXOwjBhmBHtJBM7pIPmuGFwVleJH78zzmndwz&#10;Nu/8hI980CNBds2j4bPweuYTWMcUxHhkFz7A9zFl890L1AQn3h3FGNxSiENrCvH6/QWBF+7M73jx&#10;zvznnr8r98aX/pJXEqW03yzfLP+7lw33pWds/Fv2Zc8uyqnZsCj7wIa70l1vPpCOfWtzMfheKXyH&#10;SMK7iD5WfJmmeEjzRJCp5gKE3zoZPnHtcyQoiLtewCnBW6exMVO4OCezQbHhi1VUxgeK9VRc0aQh&#10;R40isdCNJf8MuoFGG6Z0pEAYEQz8ncIk4uY5RMhDQSDufuL2R3i9o9ipUPBSMHgoCAIiRJlGCQAs&#10;w1zCMu5TLMl8b4mSLkF2IzJt3iF2CLtmAu/PRHhrFdyrSmH4exY6fjYN9VeNw4GzR2H/glE4OGcs&#10;mmZMRmt5AlqLEtCeNw3t2YnoLkzH0Mw82BZWwnvBPOC7pwI3ngPccj7wi/MQvOUMOH50Avqum46W&#10;K/LQcG466hfy3nPjUT9zKlqmJ6KrMhX9ZZkYLCYKszCYn4WBgmwMFBGlOegvz0VvRTY6StPQUp6C&#10;Q1WJ2MNrP583BXtPTcChC6eh7XupGPxFFhx355HoFSL4TCnCm8uAd8oQ+aQQ2JtPQkB0ULj3pDAf&#10;piFi0oKPKTdIEeoOMZ6w02IZeMRzKGrx9rFTUtNRE252agIXOzOBZnzRpv0OuuXrg1jnJYBvPCBG&#10;F7OA+0auZbo5I59rTGJnm4qgIRsBQxECxkp2oPNZVswvx9XUVW9GyPcX6jCLqdCvp4LzGhUOmRZ6&#10;L9dUdEPtVHwGqHzYqAhRGZFhIlHiLYq/kGltho0IiSaVGq51CBEQTwcJCqkRdx+VGyGZoiiJYkxF&#10;ShQrpVQRVIpiESYLEfAUTalTmrKuoonhRUP0R6UMKoVQ/ZM/Ud00jJyjKXIaoufrWrf8Y5r13/Vr&#10;RsAT/n+yaHmjKbzDRhcxoAmh4fZw3sv2sMIq5cs1y/Vow4s25GzE8BIJWUia+qko1CPUuw3uA0/D&#10;8eH9sGz9OUwbroFx7XmwSqyP2lkkgDLlcDk8JGjepZqBRQww7uoSonTY8OIVsD16l+YT8mU+C4HF&#10;6epLfHgplatqgsQxvCQFAcK/JJOkL4fIh0e8Z2S64+VzYV42H/11J6K77hR0rDgPPU9fBdNLP4Xz&#10;nT/D+8kj8O9bS/K/hW17G9vb58p4BHcbCWAX21EflfMh+IJm+EMyba/EnRgxSGlkWbwSRtqC8naJ&#10;nqOMM8rwIoSA+cdqp0PV1eGyORJHL8c6Z6TefxnhqNEl1vAiZFPMC9LelJFNyA7Ty86Bh0h+gzLk&#10;g2UY6KJYIEHxNBPMC88hwHWAsmkfZR3h2E95J/sHiXrmVxN/57kCp76WeCMNBH93NSBMhNxN7Hca&#10;+chm5i0RaGESuPbzGT55Ds91H1TPgovyykm49mtwy3qfOh7h8Yg6JrPi8Bm8H7wSs0eG3XRwLfFc&#10;ZEYfvktQhpFZmB82yi6ZGYXlJ1/N1R/Lhnkh0PNHJ+sCPZ/loMgvFuowwoQ+XbfEGOEFPFfDUadq&#10;95B7qQNsPQHmvRhe1LAatjcf4SeG6xRTo6CRx0DAjoDEpvEPkCR2sn8+CDfrqrl+EwZ2rkHv9sVo&#10;23onmtbdjOZV30Vr3cXorj0TQzUnwlY7B+46ksGaUhUbybk0C+6aLPjriOUZCCxnu6klaatmH19N&#10;ArSEesqSKQgsnYZgLYllXQo8K9LgXJ0L+5oi2NeWwbamCpZVM2BdMR2WZeV8hgwZZDuuZXutLeOz&#10;KuBeWgXb4lkwVp8A0+pzYdt4DVxv3g7frscRbn2ROtRHlBWNfHcpIzvfnURbDCxkz2qa4ajhRVtr&#10;hheJD6b6Eea3BmZ7NI+HRf4R0MpRSlYv55Gy1toJz1Lt699Z9PrxVfjaRX7+d6D+4wsfAfXD8CKP&#10;Fuh58uV8iQEzT0esUUvHsd7rX0FY1V+py7HyZ0Q+qbyXtWo/sWD5R/skTb/wEHrwfm6zvxGZK21D&#10;2q9ugAkSIaZXhs5qxnDNC1Hr73hP3ovCihgkWplLlGORj/j7m5TPG9muVsLnfog62R1w2G+EzXoF&#10;zLYzMGSdC4OzFCZPDszeNFg8CcQk2KizOazU4cyTqYOxP+rNJfknPzg4C9gxG3iZOvETFXA9UADj&#10;b9LR+f3J1DVHYe8pcfhiLjEnDnvmx+HQqWPRfmkCDDfmwPabEvjun4nIyuOAF6gPv8P1Tt5r33Q1&#10;pIgKMyJ9uQgPZMI/mAyPcSoJ+yTqkOKVImEOxsHroa4pEO8Uwi8fAknsZSbNkHhMy+w5hBhg5Jif&#10;+qqP/ECmdJbZTT1ieKFu6pdYhCpQ7giCVvkgK4YbMeDIPchlLNRbLRMB6sICMXIoI5AtkUjmM9II&#10;9tmWLD4/ByEj02/IYzGQQwwUaV7lXdxu57GWLEQaMxCpz0TkYAZwgPt7yTe+YN5+nkeuQe71GfXx&#10;T7j+MBeh9yjD3kqD/w3KsLdTEHqf/OTTdF7Da5szNQNNXzowlAIoT5h46uxTCXI3+dCpjDHj2ZeJ&#10;4WSEJynItoIc10H+xGPD/GuYY2lxYHQDjD6bkcStUddFDTsyBbZ8HJcJVDSjyxj1QdbF313cdttZ&#10;foTMNivxaSRfI0ZyxiGWnYHXDjKfe/k+neQlDdPh3TkT9vfnou3F2eG3Hyw0b7k795O37895kLh4&#10;w6K87Ci1/Wb5Zvnfuzy/KC3zmUU531l/V86arQ/mNX+2stjbuakc1m1V1PlKEeoh8Tay8VPIwkoi&#10;bJ2AiJkNQgmi8ZD54sX4EpRgVGJ0scuY0MnKyut1TGQjIzGX6dL0hikuZiTo+ixGugFG93wZbtxR&#10;DBtYotZWfWq3o6ELA204UfRehMzJHxFXP+9o6nyj4fdR4PriqPeNgjsQB5c/Dm5vHIU1hTDPDVAA&#10;i/eGclN0StTwCST4FKqWZL57DgUZhV9viXJ5xH4J8DUdkfemI7S5Cs6VxTDck4GO2xLQdN0EHGCH&#10;c+DU0WiYPxbNx01Ex+xEdE1PQkd5IlorEtE2MwVdJ+bAeAE7qmvnIXzLGcAfzgfuugChu8+B+64z&#10;YP7TiRj89Wz031SCtm9n4sC5U7D/1AmoXzgJjbxn04yJ7Jsmo7V4KtoLEtFXmAFDSR5MxYUwFBVi&#10;qKgEg0Wl6CsqQ2dhKVoLitBeWoyuWcXoObEAA+flY+jbWRj6YToMv06F5a50OB7PguuZTHhfzkB4&#10;O995DzuBpjR2FEnsNBKYB2KJnsq8ljGlFOjqSwHzimXsi35N8KovChSsFMxOHhe43RMUvOy8feJ6&#10;yXIJeceSRIwn2ZgAGXOrOjILOzITOwk+ByaJQ5OJoCEfgaFy+AbnwDd0MvzGc+E3X8n69lME3H+m&#10;jvowldcnqIRsVYoFNQEqGiRREZkW2kDyZ6ayIbMHeKkIacqN7rEiXix+KimizFAFokITin51lW/D&#10;YnAhooqMRi51kqldryk4VLB0pW1YqePjo+Dlw9vDOiPvf4RCpn7Qj3FbFET1x2NRxJ6j3YT/R5U+&#10;JiQKOXbse2vQrvuvXvR0HAv/by3a86VsWH6ECphMSHBPUY5HDF9andDiT2jle7ThJcB7yXTLQfGI&#10;Ub+zPklgQwnyaTuIQPc7cOxZDfN7i2B86acwPHMVjKvOhn358XDWzYKrlkSwukx9GQ+oeBCFKiaE&#10;l/vK8MK1wCtDFkjofLX8vTaP2znwV2cgWJMG1Aooi2qpVC1NVsaX0JJ0hKqp4FXn8rx89RXevaIK&#10;1mXTYa6dDUPdfPSQCHbXnoLuleei/+nvYOC5H8H8xh1wf/QQgntWsn2/QGXtPcDwKdshib67CWFv&#10;J4KBfiryMh0xSXDQRYx4tgiRl7aje2xp+cg8VfktbUG+wEYNL6yCCqpu6tDqht5udIyU21dhpF5/&#10;FbRy00iP/ClTGQm+N+gfAd+D/8svhLj4i0u/g+8nHiIs17CZ7JZrv4EwAjIFtUwd7rcqRPxitCGp&#10;CYoXjUC2xb1fjtsQCtgQIIIBO0kOoQxY0eCZESvXYhgRmJlm3pd1KaLklJnpscLH37whA9M6BE9w&#10;kHXPwHorMPJ6E9NqISQWhMyEIvcjkZdZUPgMX9jO93XBS+LmJYnzRLx8Uy2gbbTkuKcRcpVLw2XC&#10;zJcyEpFBGaYQ5I4gpIOtQY7rskY2j0BUDsrN5By5ucwH7fdD4pjAGyB4Hw8hn+3F24P3l5hAMjQt&#10;4GeZBNwkhVb220M8pw8hdyuLYSdMB55Dx/alaHztXjS99CfUr78FB1ddg4Zll+Jw7ZnoqVkIQ/Vc&#10;WKurIEP3JECua2kWbIszuJ8JV10WPMtJXFZmIrAyA6EVaQgtS1HGlkB1IttaEjzVSTw3EWauB6tT&#10;McDrBmrzMbCsBEPLK2BaUQHrSvbZhHtlObwr2C+trOR9+cxaieM0C+ZlJ8P8xIWwv3g93O/8QQXc&#10;RsdmEopPEHGJ8U28Lh3MI914T7nDtqWGiPynDC+abNLLTvJczomWahSUYwq8D8GrYvDViyq/r1hG&#10;2uKX8bWL/D7cTx0F/jsCR/zGdLPu6oht63Ky9mxuRU+XvFH5w591uRMLuUwNzWGdG/HKY4uIGgGV&#10;7GLFHsnzfxVynfQtYiQRaHIoNr3D4HOOAI+xofFtmAalV+g6CuuGGF6i0MpSl2+ypnQTw6qA9Uhw&#10;hOGH+xJIPUKZQSHPdQfX9cyAXXzcNoT9m6kbr4bP8w+4XbfD4fkPWD2XwOo/FWbfdBg9WTC542Hx&#10;ToDdNxYu32jqcSTPTur+JPahgUxEOosQkZmFdlEffrcKvudLYKnNQtfdU3HwF6Ow+z/isPPqOHx+&#10;bRwO3jQGrb+egv5FqWyX+fCsZX+4qQrYPhv4fCYi9dzuqGBSi9le8hCwpsJNfVOC5NosY2Glnm92&#10;jYLZQ1B3txJ26vLOAHV6ps3F424XdVByDPFuCZrIOUzkARLHUaY2pl4P6qsRz1j2ceQl1EMD1Efl&#10;w2uA5wRI/IXXaCC3MU9FwExuIzDEUxdNQMgwDeEh6sMG9sMG8TQRQ0cuMEh+0F9EjsC095QCXXyP&#10;jhnA4ZnkDHy/hrnAgXnAF1Hj0kc8Tq6Ft8sQfr0Uga3F8G8uhPcF5stz+fBtoJ7wTDHzqACO5Tkw&#10;P56O3vsT0HHXBLT/eTS67hyL3gcmYrA2HtYNKfC+nYPQ7kJEmvl8lkm4LweRwWzmY7oKDwFrMvNB&#10;vMol1qYWFFh5sgjXEiNJlDeFyYF0yDAkbYhQLB8jotxLCxI8AjG6SOybYQ7Gc1X8FzmXxwPKUDaO&#10;5TQODjHAEF4Z6mUjfxji8wxME9cw8lpyTc3jnXktdaGL+lJ9GWwfl6N9UyE+q83Buw9lmt95IPuz&#10;9x7KeuTte3Mu+fC+zLQovf1m+Wb537msuyezYN2i7B++8nDehp1rS9o635ru8+yejUjjLAoOEoAh&#10;Cr2hqfAZJyAo0zJTOGkBasXwMo5CiULKTAElxhf7FAScU+B3Tia5plAWwUxCLW57aoYbkm/NOjpm&#10;2FCiG1iOxrEauGq4YrRRkKFLYoShcGCadOus3vCHIVZXdhIq/gjho5D1ern2jofXPwZOfxxcYniJ&#10;Br7Spy6WoUh+Ed5u/ubk+e5JvA87GXcKBVgmwr15CLeJq2UJOT6FKzsMbJ+B0MuVsK3MQ/eiaWj5&#10;6Tgc+jY7mnPj0HDqKDQePwYtsyfg8KxJymBSTzTMmoLmE5LRfnYOjN+ZDtfNJyD4pzMQue8c4LHz&#10;EKk+H6g5F6FHToH9rzPQ84sctNw4DY3fHY9DEtj3bGIh7z9vFGX7BHRWTUNPaSp6iiRyfD6Gispg&#10;KpkBaxmV0eK5MOXPhjF3JobyK9k/FKNTZlSamYjGEybgwGmj0HDRaDRfNwrtvxmLvvsnwbI8CfaN&#10;yXC/lYzQLgrvenYw7RmaBdpA2CjMHex8ZPyvjK+1TlT1xMuOzs0Oz2UZDSfrijK+iLeLayz8FLgh&#10;BZabezRJHuuUCGkxnMnUfRK53ZqAsIUKsTmb9auEHfxs4nRyn0vhM3+f9e1mlvUfeP0j1E/XUnHf&#10;RAXrfSope6hYtFF5GeS29sU3TBISEtJDhXZYMRGypSsqVGyEjsi3JDHAyLAE/auVUmCUEvTVOJJs&#10;aqREh6bcadCOidKnbfNkpQEOK2JHYVhxikJUbF6kFE1ZvqTwxiiquuFFO/9oaNf/u8vRz9URu/yz&#10;3//rl69+T/35UjaiTEvwVTGiCPHUFeQjlNyoYW3Yk0mu5b2kBESdFc+PgAwHoDKLEAm5XwwvBxDq&#10;eRvufatgfe9OGF+8EcanroBlzVmwL58PZ+0MEsAyuBdrBpfgkiKFwNLoEIXq0hHjS9TzReCW2Yyq&#10;8+CVYUXV6SSHKUQy/EtJFJfINLapCMlUtkuzVLBPH+HiNRK8115TTuW3CqZamSFnLgZrjkfP0gXo&#10;qjkDXSsvRe+66zG45VdwbPs7fDtrEGx4DqHON6lAylf5vXyvVmbjAPPErAwHgSDbT9ToIu1CBUfV&#10;jVDD7UHIi94WePlRkGqg4cj6oJePXlZfh+H2EG0n0UZ1BIkR8qS3IfmTYYIu7luYNlPQp2AjyXfw&#10;PDVhK3/3qXL18135ThKMNyDwk5xEIUMCeFzziOI5JGnaV+YvQ32Z5r1jZ0QbnsUn4oEnLLNJeflM&#10;gQypiRIn5qHIIol6IuYgv1rLH89T8PBdBNp1I9DuJfeU4WHa9OAjUMFq+Y5e5oFmapT1iOElQpkR&#10;K79YkCOQ/ajH3tHQy1WDdv0R99ER4Ml+lomPT5fAFG7ue3hcGV74bN4/FGDb8jNNzHM1DMnvQNgn&#10;7WsAIVcb/MZdsDS8gL7PlqPrg8Xofu8faN96Bw5vvBntrMtdbG99a8/H4KpTYVgxH4ZlM2CuK1cw&#10;1lbAUFOGweoi9C7OQ8/j2Rhakg0z25W9JlcNP3JTifcsI1bkwrUqFw7247aVBbCuKoZ5RRmMyyo0&#10;1LJPrStWM5PJrGQO8aiRWcqkvS2twOCS6SRCCzC09gLYXrwBrvf+CP/eOhKhVxCRmZc8bcwTA3Nd&#10;jHBuZo8YX6Re6d4uI4YXbRiKZPRIebAJDEPkkmoXPIU7aluRf01SabKNJa1D89vjicM4coltZ1+F&#10;f7Yc65phROvFSB+ovdMw5PY6ho/JDl+Q7UcfnqOMvNzX2jnvxXN4aw3Ry+T2QTH8cq0/Sm6lILfj&#10;b5IGvb4eYaxQfyJreD3vr2O4bsu7qGdq7zEC6VN0wwkRlUNfBaZqGEf8pspKIPeJ9kts/UeA9w9R&#10;Jshk7Npa9BgN2qyLujyK1gF1H63firD+Udiz7dUzk2QWpLcQ8W9AOLCU8m8RvMFbqBt/Gzbv6bB6&#10;ZsHqyiOS4XRPpa48icR5InX8yfBLaAHRAQ3ZQF8+0FkK1Jcj8lkpAm8XwP5COrpXTEDjw3E4cF8c&#10;mh8di95VCbA8lwrH1nR4t+Ug8nkpIrwGrby2lzAUUvfLgd+SBrctgXrjeNioI1pco2CkTm4ghqiX&#10;D1Jvl7WRMHtHwUq93s7znK5x1NlJ4skL1FTJ5CkSk1CLGTgRUEYH8dqfoBA0c01+EzFMYt8Xr4wp&#10;YRnKZMwi+F7y4dlQwN+K+I6FzLZ8BNvyEW6l/t/CtDZy+xB/3yOGp3KEP6a++kERPO8Ww/NmEdyv&#10;lsC7tQLBzTMQeH4mPE9Vwb2yEi7KJMfiUlgfKoTp3lwM3p2N3r+koesPKWi7PQmHf5GIw7ckovUn&#10;XN+UhJbvJ6D+6knYe9kY7D4/DrvOicNOrr+4UoxZ49Hyu3j0PZ4J54tlCO+YBRyaC3TMBnoqgcFS&#10;hI1Mq4nvwnxVH9HFs4R5o/GoqPElCn2YkMSwCUh4Bua5DEM6Fi8TvV0+jH+Je8l9eF6E54jhRc6T&#10;e0pIArebfMA7DnbPWDh4zMmycpMreI3kaWJ86Sc3HCAfGCIkrIEjgeWUCGd3ImxNKfAcLEbg83kw&#10;vX089qycgbfvzzO/dX/up2/dn7/47X/kX/3eg4UVzy+aPj5Kc79Zvln+dyyvL0pO2PyP/PmvL87/&#10;0f5ny9fUv1Sxr2VrgaPvwyI4D7GR9lAQ2koQ8WYB3lSuSYTFShw1vERIrkPGcQiYJijDS9AiQ4ok&#10;Cvok+FwUzMrwMuEowwtJddT48nWGlyMad0wDlxgxusElFuIFIw18BLFCgI2YzwtwrYa+iGsb4WG6&#10;PO5xcIshho0/4JEhLxMQ5nEx5MhUxRJ41+uM4/lxcDpGwcH0Omy8Vub6N7GzMWZSoOVQGFPoSofT&#10;KMHGKuB/txT2DXkYeiwN3RSGLTeMw8FL47DvVArIeaPQeNwYNB83Ac1zJ6Fx1iQ0zJ7MYwloPCkJ&#10;bRdkY+D6Cjh/PR/Be04DlpwPrCCeOg94+myEVi+Ea0klhu7JRMfvpqD1lrFo+cEYHL56HFouHI+m&#10;UyagfvYEHCznvYuS0FGch8GyCtgqZsFRNgeOwlmw502HLb8SpsJS9BdmQ2LCHCoej73lo7B/zmjs&#10;P4npvCgOTdeOQtvN49H52/Hou28yHGtSEdjMjvLdfEQ+yQUOsKNt5bv3MA+GWE9khiRjItdTETBO&#10;hMcwBi4T84xl5GB+imuhhwLXz7wOMe9FCEsZ6WWlyk2GeYnbpj0FAVsuvJZy+CzHM8/Pg8/6Pfhs&#10;v0DAfjfr02Iq42upuL9Mfex9KmO7qUk1URnppWpppsIi3i3yFdtFRcZFZUNcd6mcRBVRWcd+IdIV&#10;U6XMHIURUnk0dOUoqlyJkvUVUDMZkOipmY6O/v0oZUtLS6wSOILYZViZjYInDEM7FnPgCPDc/88s&#10;8i7HekeB9p56/lBHVgq4n4c11V2UZKGemmI7PL4+WleObXghpeG5gRDrVMjOGwox7KJM3I9g95tw&#10;71kJ+7t/hUkZXi6HefUZsK84Ds66SmVY8S4pRGBxIYKL8xFYQoiHC+GuKVVxXhxci9HEUVsCe7UE&#10;3xWQ3C0lOVyaCdfSdLiXpip4l6TCtzQDPhJI7xK2lcdz4eZ9JYaMo7qMZHA6HMvmwL5MpjI+HpZl&#10;C2GsOxX9dWeie9mF6Fh9JTqf/iH6Nv0aA2/cDfMnK+Cq34RQ3zZErF8g4m5mne3nW9vYRkgSpf0M&#10;fxFmTuiGhiDbkhgj1G/M0xgyI3k+si3kYoRgxNZDyWP9y7N23pF1ewS8D8tA2ojeXoSQKQhJ1bej&#10;bVO1aUIMGXaWtSkUhJHt0BQIwMLz7UyzzNjk5nMlboKahprbfCESEfHSkG2tnUpd4dsqeHl/N7e0&#10;QMQaZN8TAzfPY41S0M7ls3ieg6mxU/bI2sm6JBi5h1zDtDB/joYKrMn8DjDNGvzw8138QRmWwzXf&#10;jbV2GPJciU0l0zULxPgjU6nzbWKgyRWp3cNlJI2EazaGL2GkHJjFckidqhHQEUQNXwq8L/NS5afM&#10;duVnmTBfw14NET/Pl+PqOhYhybAMUQsEvPB7rQh5xdNoABFPN/WPRoQsuxAe+hD+7nfhad3C+roB&#10;tl3LYHr/ARje/DMMr/wKg2x7/c9eg95nLkfPkxeg54lz0cd17xPnoWftWehedRp6Vp6MgVULYVq5&#10;AJYV89g+ZsNWNx3WunJul8JSWwhjbQFM1fkwVhfBwDYp008bl5YTpTDJlO5sl7alebCzbUpQbCvb&#10;qnlxGQYXV7GNLVCzYVle+gFc7/8F/n3LEe56ncRvN3WpNkV8wxK/I0woI66XeSWGFt3rZcTwImT+&#10;yDLQ8v4IqDLTykbaoMp7KV3pp1jvRtoLjx/RL3x5GSnjY+Prlq879+jfjoXY5YjjkmZp07rhhe1B&#10;oBs2lDyKyg7dSCJtWRnYeXk0e3gu13Ir/cBwno1c5ycC0bai30efnl6v4ypN+vW81wi0tGjQ0vhv&#10;Ybi8BKJr6H3UMaBau6zFj23E8KIbY6W/UsYgtnHV30kaxZsqZGXG9BNiCNxPfIBIcAtCwbXwBR6C&#10;x/97OD03wOm6lPrbKdR9Z1OXK4HLlqUC8LodydSPE0mkk6m/pbDPIKEXQ0UfyX1rHsIHcxD8PBPu&#10;HcmwvDMFhrcnwrhtEuyfJcCzj9c1JCHYQT26P4PkmvqkjdfaM6mvp1HHmwaffQr19Inqg52DeqPD&#10;Mw5W6o1mEneTwng4vFP421S4HDJ9tMRRSUDAmkA5IV7ZEpSWMKZQP2XaBvicfuqpfVpMlEhXGiJt&#10;5DaHmYYm6q4N/P0Qfz9QCJDYYz/5z74yYG8VMQPYM1vzUtkxE5FtM6gHzwTekI+tFQhtIl/aUInI&#10;k9T/V0rMtnxYH8uF6cEcZVSx/q0Q5j/no+/nmWi7PhEt35mKw1fE4/DlCWi+eCrqL5qMg+dRBz9z&#10;HL44Yyz2nDYWX5w6HntOnoh9CybjwInxOHTCNNTPI2ZPw6EZ8dhXNRmfzxiPz+eNw74zJ6Ph6iR0&#10;/Tob1kfL4N3ANL53HNM8l7xkFvlJFSL9pYgM8d1MfH8L88UyRRlf1MdrxbHItYR/EbGGFxXfhjxI&#10;uJUKExHlY9p18hGdnC66rfM7jXsJD4s1vGhcTAwvXpaneLw4pVzF8MLjbiu5mHk0vAZyr0E+e4hp&#10;IIeQNErMFzG+hMxJCAykI9xdxDo2C74989Dz2nTsWVWMDx8tDr91f27ntgfyXtv+QN5f3n0w56z3&#10;F02fGqW83yzfLP/vLR9tqYjf9VTVcQ0bZ9xw6LnptfvXz/z40ItVxu43qyLGHaWw7y+Gp70EfkMp&#10;hV8+G0kaSXICwhRuETcbAIWgmgLazEZkHIugSTO6hCVwlApwNQE+CkQv1zq0GW20gFV6hPFhwh1t&#10;xMPTQh8L0mjF2BONE6NhbHRf88JRAZxEYPD8EcOLCAIxqFC4UIDLVHIyxZxPhkAxrWKx97mnMM1T&#10;+TvfzxrP9+K7sKHLHP8BPkcNn6GgcDG9VkscMUqNSQx7KLS8icyTFITYCQWNmQgOsLPpKqGgqwA+&#10;pRB+rRK+1UWw/C0DXT+diIbLR6P+jFFoWDgKjfPHoGnOODRRcDZWjEdDxQQcrBqPQ8dNRstZyej7&#10;bgFst85A+K8nIfToKfA/cRrCW86noL+AOAORrfPh31gB55oCDD2Ugu4/xaP5x7zHFWOw+4w4fHpc&#10;HHZVjEVTSRo6iynwi4owkFuggvwOEcbsXNgKqVgW56K/JBOdJcloLZ2GwxUJTNMUNM6bwHSOQf2Z&#10;Y9QY3UNXjULLj8ah/bcT0XPPZPQviYdlXTJcr6fD/0kmwvvZaR6WDo2d3CDzxTQNIdMU+GWqcZaP&#10;h4JbIsN73RSqYkVneUk8HRlDG5axtA4ZXzsOPptMAchO2Z7DcqqE13Eiy+ki+JzXw+/+PXXSRxH2&#10;ydSIrxDvUxf7nMpCIxWgLiosQ1QsZApGoRwatVZDIEimNZduUU6oECmioSk1ckzOAbcFX/WFSRQa&#10;WeuK3rEUJJ3wjUCezfuLQn0EosrjsBI5cg+BrihrkD+N+At0RfRI8FEETxiGdjzmwBGQk/VzjoSu&#10;VP4z/Fct/+f3OurFWUoaYt9Tgyjcom+L4YWlICXNHJZ4F1p5f53hRaAp5iSFJEUy7Cai4oMYeLNO&#10;ysS9CHW+Afee5bC/82eYX/gBjE9eCuvqM2BbPhOO2jK4qkvgIWHzLy1AkAgQ/iUlcC8t0Ywu1ZS/&#10;NeWwk/g56ti2SQTttZXQjDFFcJIMumtz4a4javPgrcuHV9bVPE7S51pcBMfiYjiWlMOxdAavnQ3n&#10;suPgWH4iHCtOhm3laTAtOw19dWejveYCtCy7Ak2rrkPzMzfj8At/QMfbj6L3sydhaXwFju6P4DQd&#10;YJvtgtdvIrl3k9hTsRcCosgH6wozUzOWBBRU2+DvseREyMcwEZH2wBzXIPVe2tJInfrX6p60B95z&#10;+D4x7U0MLywzMXJKu9KfF+KzAvwTbw830+MKBRVkWxk55G6qbOX5knYxlBLi5SIeLwHeLyj31N5D&#10;POLkjsqzhFcLPHyWDFwSSSHP0s6RJ8euNe8VGfQjfzL8R65T4H29fLZX1U01GDK6Vm+owBQpIuln&#10;HQ4w/4NcK5uG2tfqtZBMkWaCILePaA28Vg1NiYG8r5SDMsfImvknBmV9+CQruYJ2XrRMmSaBSD+V&#10;BkmL5Fv0L1Y+8obMN54km+I1E/VsCTNPxbMlyLXkqQwBlPTIvYT0ilEpEHCxSEkOfdLG+vhSlPGe&#10;Nva5hxFxNFEhPwAYdiHS8yHC7e8g1LgJwf3PwLOzFo4PH4Llvb/B8MafMPjK7zCw+ZfoffGn6Hzu&#10;RrSt+x5an7gK7asuQeeq89G/8iwM1C3EUPU8GJbOgqG6iqiAke3RVsu2xDYoQwWdy+YQbFO1M+Fi&#10;O3UuLYRraR7cNbncL4Crju20tgIm/t6/8lQMrr8c9ld+As+OuxE8tJqk7y3KiX18hw7mhYHtyMH3&#10;JILyYcDNDNKNLgJKKN3jRQwvIriYNxq0AmV2jWD4d+a3Iv+qdJivmpQ7or2omsR7qht9/XJk2+P9&#10;v2I5+jwdRy9yJJp8BUnl0VAGD65jz1N1j/VkGNH6JXVHX+vQPVfE2MA9Qtq27Mt5rHsqjwRMI6Gq&#10;pxj8iAArtI9rFUxf6iGhG16CPFE3KivjhRgT1X00qPyXe3Lzy3mhpVdB2poqC2ndIzhSPn4djryO&#10;qeUbSjlrEImmvOIomTR4+ET5iMTcYNqCLH4Z+SceeUHWOfEKliHZiDQz7bsp199jXrwIv385PO6/&#10;we24jTrcjfBYvg2nkf3Z0AxYjYWwWbLhsKXCZZ/Gc6hLS5BbG7mCOQVhiQfZnQZ0ZQDt1AvbZag6&#10;deWuBAS6yRP6J5BUT9C8m3mtTLIgup/HMgEembHSQr3bRs7A40HXFDYF3tdPndJH4i0Td7gIZzJ8&#10;9hT4rakk5HyWmc8xZYEKrmbM6c9GpDePaSBJ7ywD2iqVbh45UA7sL0fkC653lgKfcP0hdfZ3ec4b&#10;xCtliGwqhv9Ztumn8mBbnQNzbQ5Mi3Mw8EAm+u5OQ8+fU9F3Rxr6fpuqpr3u+3kS+m8mfpKE3h9N&#10;Q+cP4tH2/QQcvmYqWq9KQOe3k9F1WSraz0lC84KpaJwzCc3Us5srJqO+nHo/OcBB4hB5QH3lZDRW&#10;UZ+fkYTDM1LRWiGTa1BHL81BT0kB+oupy5cUUWfPRQv1+8byRDTMnYaG06eh9TtJ6PlFOoz3ZsH9&#10;RCHCb/I9d/LdmviOXXy3wWLmEXV1CZ1gSaA8Eu4mfEozksQaXmKD4WqGF82Aok0dLXxsjOJgMsGG&#10;8DCNi0URw/EiVvFk13ibcL+geCOJ1ws5oYr96BqjPF7kA614yHssY+Dj+So+D69Xk56Ip5IE2rVn&#10;IsJyDg6kw92eDvuhbNh2l8KybSYGNs3GoZry8AcPFBneeyB/+44HC+7e8XDBmZ8tKk2I0t9vlm+W&#10;//ll51OVKQeeLj3v0LMz7znw7PRt+9dNN7ZsZoXdVgn7nkoERDAZ2UjtxRSEWXCZE2AzjIfdwEYi&#10;031ZZbozsZBOYCOYxEanIcT9II8H2AAlcJIyVrBxyaw2Mm2ZRAdXU6jx+EgAJoHmrSLQPGCiHi86&#10;5Heep6ynMi0ZhUFEGrNs8znKgMNnhsSgw8arpnXjdQEKBwnwKm6GIUmzpNE8CX7jZHgNU+A1JhBJ&#10;8FvYQdjS+VwKaVsmwpZUNuoUIpnCIon5MI3H49UQmhA7FY9tItx8V697IvXyeOr67Aw88RQQU+Ab&#10;IvoTEerhvToLgQYKuZ3MzzcqEdlYpRQ0wx9T0PfDqWj/1li0nBOHQyfEYf/0OBwsIQrGor6Ignh6&#10;EtpOyEDH2Tnou6IA5hvKYPxlKQVpObxr5rFTOAN4/3Rgx8nAB/MRfm8WfK9QOXymEEOPZqLrj4lo&#10;/vFE7P32KHxxzijUnzwNh49PQddxqeipTER3/hT05MajNycBffnsKIrT0V+ahYGyXBWUd6A4B73F&#10;GegqT0d7RTJa2QE0zpiAg3NHY9+COOw5Iw57L2N6b4hD6+/GoPeRSbA8kwD/m8y7zygUm5iP0uHK&#10;uFcZLiT1QgStDNci/KouUKiKUUuGqkkAY3siyzWR9SeReSxfUgookGfC7TkVbu9lJH4/gD/wWyoN&#10;j1JJkJmK3qGSsJtKgigKvVSEjFRorIR8lXfzHCHRotBrUF/qScR0hUwgCpD+u0Yy5DdCkQ5ZiyKk&#10;r7Vz1L5S7jTla1jZ0xUpUZxIphSo8EQgE/IKxPAj8I2A52vKsHa9Rnx0BY2KXHRNjS66jkJXvo/W&#10;YAWiS0ch94q+Kf/XlFjencflNw3qHrHQ7yM7sc+MwZHK5JfxP7/EvkDs87VtLV18LSZfIIqnZngR&#10;lVV8IbShHcNUl2Wnpooeri+aYq5dK6RAFHJS7KCQJivlABVW32HW9S8Q7ngF3i9q4ZSppJ+7Hua1&#10;F8K28iTYa6dDpot2LymAb0keQpQFYZkimoTNX5sPt8y2UlcEa10xzHUlRJkK3mldVqFgqSGZq6Ec&#10;qOZvNcWwVFPprS0mySsmCSwl2P5rKiFxLWRKafOSSliWUjmungNL7Tze60SYV50Gy9pzYXziIvQ/&#10;+S30PH0tOtbdhPbnb0PXy39F11sPouvjteja+xIGm9+Fuecz2I31bIvd8HhN8JEEewNeyMxffmai&#10;EG6NZ7AmCylh3dC/EGsBJjWio7Uz1m0xMArYRpRxRNqcqvfSDvQ/llW05GKhV3kFHlFtQ7WdKKTd&#10;8d6KuMhawcfykvLUjssQKfFsC5DMBoIsP67Vl2BVC6TsNcg1cm6E76qGGinji5dsRTwSos/ieWKs&#10;87FNKyiiw3sS6p7RNOjn6mnQocwwcp4OnqtIIvNJhkQJ5Lu11EwhjprPThSSz8wTvakrycMyCCow&#10;N6UsWD4aQZS6K/lPRMtCC4w7AjGeDRvHlHxjeSjZFr1Obct9ZB3b/rkvf/qzeY4Yeo6Gnk5VdtKG&#10;FMHle8i78llqilxCX8u7S/wlbbgW8yZE0ihBdgM2Ei8zi2EAIU8/0YeIzNrk7CI6AEcb++pmkq8D&#10;JF5fkHR9gnDXNvgPvwV/01a49m2A5bMV6N/2MLpeuwsdW36LrudvQdeGH6Lnqe+id+1l6F95HgaX&#10;nQ7DspNgWnY826F4is2FfeUcuFbPg4fwrpwLz7IZ8NRWwClTwi+V2cQKYBcPGLZx09Ji9FeXo2P5&#10;QnStuwTGV2+C8+O7EGhcDQy8SZ1iDwVQJzNCPF7sfEcXy5/klzJFZrWJKE8E1jkx9IkBUbytogSf&#10;Ra0wUgYjUGUTxUiZa+WpGThja40qkRjIb7KW49GHHIHYc/Vj0WV4N/acWDB96n8NcuTIVOgGF6lL&#10;UqMoN6J/2p5W39XdeAMN+i9ypbwb17HgseH2Jm0amg+YfADRgtjyHMlP+ScYvu8IVHbLc1Q+Rq/h&#10;tSyMKJh6/q7fS91PjC7aheraIxFNm0K0rSkwjVLXidiyOhoj53NfydMoou+pZI2kc/h80Vdi98XI&#10;QsnDtuclPKxXbtY1T9RAE6KeEqYOBZmAINLOKrGP7e19trMXEXatIB6ijv8XuC0/gc14MazGk2E3&#10;zYXTWgaXVTxgpsFrnwqvZRJ81LV9pkkIGKcgZKKeLJ4n1KUj/F284mV4T8AqfEIbCuSnrq70Qdt4&#10;Hp/IYzJzZQKCQ4JpRBLCQzKxRxZCQ+w7+wuoZxci1FWIcFsBws35iNTnAgfzgL1c784GPs0CPuL+&#10;BwWIvF+IyHulyggR3FoO3ybq0hvL4FlfCv+T5QisKUdoeZn6IOJ9OBfOu7Ng/WMaBn6VgI6bJ6Ll&#10;Burm3x2FA9+iTn1BHHafSZxMXXjhKOw7cTT2zqceP28U9s7i/qwx2E8cnD0Oh+ZMQAPROGsi9fpJ&#10;aJ+egJ7pqRisyoSxMgeGkmwMFmSgPz8FvYVJ6ClOUeguTkVvCY8XZ/OcfBiLCmHKK4Iph/pBVims&#10;WZWwZbO/zynj8QJen4m2ogQ0VU3EoYVjcfDisYoD9P0tCbYnsuB9PQfYxbyQiTK6xTudeSmTV4jH&#10;C/NbM5oID4vyLjGyCLgdC/kILhxNN7yIMQVRw0vIPl4hKMGJ1axJ0REOYpQRKC5GiPHFLiMQxsJL&#10;HuAWowvXDnI4p3s89yfA4xoPD+8jQ8XE+KJmxJUhUUZyicHJ5FlTWCfIGYypCHQnwnEwHq5dOfB9&#10;TN3nlUo0rCjAxw9lmD59JGP7xw9n3PvJQ+nnvnN/dkqUBn+zfLP8zy6H1pXN3f9k+e0Hnyx/7cAT&#10;Zf2tL1SEjO9Rqf+sBI76Iri6CuAZzITXnAyvYxoCbgo9Vzx8jsnwi8C0U5DaJZ4LBadFM8LANVkN&#10;0QmwMfns4skwVhlBxEUtxLUWnEmznso4wBFPF80CqkO8ViTIkzR6afwRNsbh6eDkfirwbZyCxGDR&#10;Aj9RYDjZ4AmZPk4avAjwgIUNm+kTK6kEaVXDX4bEpTEV4e4MgkJZpkmWwME9BWpsamQgTyE8mEMh&#10;n4WIIR2RwRSEBhMRNDAv2IF4Kaikc/F4psDtp3AgfN5xSoCoKdGM4+E3UCjIczpzEGnkvcWq/vFM&#10;4M1K+J+ionZfDgZ/OQ3t3xuLhvPicOjEODRSSB+upJCfnoWOqlwc5rphZgoa5yeh9YxUtF2RhO6b&#10;U2FelA//ilnAC8cBb88HPjmeAvUEdjRcf3QcIm/MRvD5mfDK7AuPFmPoznz03pKLru+lo/Oyaeg8&#10;YyI6TxiL7jlj0TWDYGfQWRGPjrIkdJakoa+Igr6wAMbCUgzkVzBbytHN/U52AK2lKThYMRW7po/B&#10;roVj8PmFo3GAHVLzH8aj7/EpcDyXAt+7zFt2fuFOdnwGMWYx31k/JEixEqIqavl4RChUwzaJBTMV&#10;QZPEcWGHasllh10Ml3k6HNYT4HCcC6fnari8P4Uv+CcqDI9SoXqa6tdbxOdUDg5TWenjcSN8IQvX&#10;doJkOOyigiEeCyRQJE0BkieBbCsCGFV+dKNJ7Nd6fV/fPjZEGdOguTbLMSo4pEWasidfkAhRZBSc&#10;GvTjJBMKcr76G1Gej1DO+LsGjbxpiB4bPk8UupHreeNhyD7flgoVs+poyLlHLUfcR10Vk5Yv4cjn&#10;jlz3v2/R0zZcZky7kNco/WVuaoYX3bNJ/0UzuihzGM+PehIwXwN8f82Fm2QwbEQ42At4W6jEfAay&#10;OQS/qIHnnd/B+fy1sD5xPhwrF8C1vAqeOgmiKx4uOQgslWmg0+FbKsOG0uGsyYK9LpdEr4CEj+Rt&#10;eTnMKypUXAnTinIMLa9E/7IK9NZxXSvDGCowtKwKhuUzYaQ8MK2YB+OqEzC0aiEGV2oYWHUqhtae&#10;CeOT58G8/nLYNn0Pjldugvvt2+Dc9gc4d/wdrp2Pw7N3DQINLyDY+gY8PR/DPbAHXtMh+GyH4Xf1&#10;Iug3sZ472Z40w4UWr4S5xLwYgRzToBtfxIigyHO0PQlJ0MiKDtnX6rfyDGMp6IRG1S8SGCkvvS5z&#10;Rx3njdR1Xwbvo+7BeymCpUEdV79xXwiGGt6hB7mVtukgtLWawlViQQW5HxC4eCnBNTsZPl+MqHIu&#10;zyMkOowfNt7ZynphUwiGbbzH0eC9o9CfHZsGMRYrKP8bkR0Sr0HzxfnyWqujmvzQ1uo431Ht6/JF&#10;QZM5mtHXo/JgOD8Ujsq/I/aj5cQyVR4rw+UWBZ8mUPIg2q6Ec+pthSUJ5YHDtUD2Vbvj/WRachmq&#10;pQf71aEZXvyqfQWYfn2Yp8hyZURTw2+0slBQwYwdTK5VGWXAugq/BOMdZJvsBys04Owk6WsDzPXU&#10;Afawr9+BSNdbCLduQqj+afj3LIP/k4fgef8u2F/9NUwv3IiBdd9B75pL0LPiXHTUnoLO2oXoqj0R&#10;/TXHw1g3D5baObDWzIB1KckPYa6uhLGmCsba6RiorkJXzUy0LF+Iw89cjD62OctHd8LTsJKE8XVE&#10;bJ8jRHmhglaHrKwDrE8RvpfkEt9fkekokY/1qOBJzOsvQ5drRx6PlksM9PISua6Vxtch9vyvgr7E&#10;HpO6wev5HsN1aPg3pkv9fxS+Ir0CHtXAc1SqeQGzYeQ4jwrUnlzDPBQM133VVm08JgYFOy+UoaES&#10;l0ti6OjDuUResJ5JvvMe3FEPkXII8zd9lrthw/ER0MprpJzkOklLND3/BCM6xZH4V8+Lhao3hGqE&#10;MdDrj3gpyvBEL9/FFfDASfkmcKsA3Fp7C4qRk7IvJDLf28UsqmdWfYyw53W2qee4XkU9+x/w2G6B&#10;y/JduKwXwWNZCJepAk5TFtymJPiob0tQ2pCEHrBp3iwya2XIPQFBj2Ait3ncNVn9FhQ90DaZnEI+&#10;4E4lQU/WhqwPZCLclY3wYeqSDcR+6ud7ChDZWYzwR6WIbCujDlwBvEb9ejOPbeTv66lzP5WN4KoM&#10;+GpT4XksCc4Hk2G5bxqGFsWj9454tP56MppvmYiGH09E042T0HrDJLRfPxkd101E23fHoe3K0Wi9&#10;dAxaLxqDRonNeEYc6k8lTqKevmA8GuZP1kIDzEhASxX184oktJVNQ1tpIlqLktFRlEakoIv6dHdZ&#10;CnrLCa57iuUjZzIMJRmwlObAVpoHa3EezIU5GMrLoL6div5C0cHTeB73C7NgKMiGKS8PtpwiOLJK&#10;4UgthS2pDPakSjhTp8OTWQV3bhksuTnoyZ2G5qKx2DsjDp/LDFJXMu23jUbP45Ngei4Bng+SENqf&#10;ArQxfwcTEDGzXMzyAV3CR0iQXfIvxdGiH7+Fh0W52MiHcOFtozSDi4Lm5RIm9wuJwUVCS8SMbhgJ&#10;LSFBjcciIrNC8TqZbloCGXvJBZ3OUbC7CIn1Qi7lkdibPjG+EOQK2sdZ8keBkdcN8X6myZTnEqMm&#10;QVsPTiOfI2drLoDtg2y0b0zD59XpoY8eyxz8+LGMtz9+LO2PHz+cckKUBn+zfLP89y+LFsWN/mh1&#10;RfahDdPPbto44w+NG6Zvrl9X3Nb5UpHf/n4ZQnsrEWmpUIF0/QO5cA0kwz40GXbTBHidU9VQHLd1&#10;HBymODUGLyjeHhSi0rA07xYSaicblMTs8IhHwygElOFk1DCk0So3NjZaHZrLWgzE44UNUZ0fNdiI&#10;0UU8ZoLu0fB74uB3jxhegm4x8GhxWSJqymoKbZsEd52meauYKGAGUoHeNBKiLArvLAR3p8O7IxW+&#10;99MR/iAXkY8Lgd2lWlCs/VwfkmFCRaoBR1rzADGedLED6EtHcCgVQTNhT2M6psHLzsPHjsTLNGhD&#10;ZMbCS0Ekln6fWOkH0pmnuUBrMVDPDmIP8V45QhvL4Fqai6G/JqPrJ1PQ8e2p6DovBd0npaN7bhba&#10;KjPQVJyKg4UJOFg8CU2z2FmcRFw0CR3fm4L+21JhvD8H9rVF8L86ne8wF9h7AtN/Ip+xgO9DfHoK&#10;gttOgvflE+BZOxv2h0th/EsmBn6RgP4fTEDfVePQeX4cmk4Zhfq5cThYPgYNJVPQSsHfU5CHwcIK&#10;GAvmwpg3l9sz0F9Sga7yQjRVpOKLqkn4nB3QFxePxcEfjUfrXVMwuCIZ3q3Mz0+Ydw2FmuFlMBVh&#10;81TVsYonlFeErU0s3hTyPAblkpqGkKGQwrSKeXYcPEOnkvRdCI/1WngctzKP/wK/7xEqqatIWl6k&#10;ErKN6tceKlOtVFg1o4s3aIGH5MZHBdxPJcIfjgaqpKIea3gJcVspJlRkBLrBRYeuwMRuHxuaoqsN&#10;sTiW4UWUPhnWFDW0KLInX5N0TxxNydO+IlPHG4bcl8fVPeR6MdoIKbQrCNHTIFEgoooSlVstEDDT&#10;Qwwr4aJ0KeUxCiqucu9hRY530IibXCtGBuaBWsuXeDFHRI0P6hwdUSVX3UMUS7mvKM6x0J6lQ0/P&#10;cLpifvufWo5OixgG1FSc6g1HDC86Ro5oucASo2IagYfX+ljeihiyXP1U4oMRA3lGNwleA+XNR5QZ&#10;zyOw61G43rgNtg1XwbLqLNiWzYOtVoYKFcBVnQdfdS4C1TkI1GTBW5MJb20WXMtz4FhRAOvyIpiX&#10;lyjDi3FlBYZWVGBgVRV6Vs5A54qZaFs5h5iP9lUnoGvNQvQ8dTr61l2A/o2XY/D5qzC06ToMvXwj&#10;DK//BENv3Qrzu7fDuv1PcHz0N3h3PwzfgWqEG59AqPVZttGtlGvvkYx+pnkJ2Fv4HnwXEtYIiWvE&#10;R+WbhDZIgiuxkAJsT+Kh4BXSTPLsZb2SqdaVSYN5c6QhRqAZYnRXfamfI2XBNY9p5CzGEMD7q6EV&#10;QR/BbfE2UdCHXGhr5RUgRhUFkieBkCg1VENIFckVSUVEZhiSbZk2OixrC5/NMiNkjcgQ2y0R4fuG&#10;iRARiIIEXuWDV0NY4owESepDcj2PqaDD/USvgnjeRcI9PEcDpF4EuB3g74E+IroO9vF3iasg4D15&#10;H4WQTP8sz+Cz+Ixg0EhwHRii/NKg9nk8rN7DwnTra/H2i4IyUSH6njogXoEhbdYkmWZa4jtExGgh&#10;kFhFYRvToxNTMW4wL2WWnSDzVeW/lI0QuygoTwSKeEahyyFKCLYeDSI5KNG0tsTyVgGGCRfllh7P&#10;RofEsdENMOIBoxvuBJosZ6tkGxSIR4/ynIke95FM+plWmXUrxPRHIixzgSLbdpalhXXbyDreC7ja&#10;WN8Psd7vZj8VNcQc3oLAgXVwf74Czk8Ww/rB/bC+uwjGV27H0Es/Q/9zP0DfhmswsO5bGHjqfAys&#10;OR39Kxegb8UJ6Fl2PLqXsU3WnYjOugVoXXYy6leei8b130H36z+Hdec/4G9dh4hxG/WV/axP7Szj&#10;IZJhypCw9A3MY76vQCPK3IwBs0+BzYzv9VXQZasuo0cwfAMF2WfZHQXdaKHAsjnWfUaewQdGF/03&#10;LbFSJ6JtWEH29d/kBaIXRRdlSOVLRXhemO1dgWUteaA8sQQiK/g4MbrwjqwXTCGvE4gs59V8I91j&#10;RvpON8+X2b0kzhvbqwyhCbE9BjpZHVqpG7YgaGiAr/8QPAP11Dma4DV3wmfvR8BtYlVnX+t3UZyw&#10;dnq59slwNxfbIftxqVusY7ohRnmqKH1B0imQ1xE5F5tn/xx6+4nto4/127Eh5+jPl7zUcIThReQv&#10;0yrD9zxBN1xBV9Tw4hg2vEi/JkNJpQ35Ay74/JT9/kG+fyvC/n0sgI+Yh+9QLm5k/X2U+vmfqOf/&#10;FD7rlXAbT4bTUA6XgX2aMQUByzTq4VNJ5knuHRM1Yi4fRKkDKjJOfT3soG5ojYffnECdeRpC1K1l&#10;9krIDDzilXE4B6EDWQh8moHg2+w3X8qFZ0MuvGsL4KkmHipE8L4ShBaVIPjHfHh+nQ3XzzPg+Gka&#10;zD9MxtD3EzFwbTx6vzuVOvZkNF0yAQfOHYvPT5MPh6Ow84RR2HX8aOyZPxb75o3BgeNGo34O9eFZ&#10;o9A8dwyaZ49Gs2zPGI3DVeOol09BZ0USuksz0V2Yjd78QhgKSmEuKIM5vxQWwpBThKGcQgzl5sOQ&#10;nwsjzzMWZxBMU1k6BktS0JOfQFoRj45sIicRnXlJ6MhPQnvBNIWu4mT0lqSp4f+GomxY8/PhyiuG&#10;L7cS3vQquJKIxFnwJM/h/gx4csphF6+XAgkVMAEHZ8Vh/1lxaPheHNrvGIPBusmwvDQVnh3xCBxK&#10;QKgznt0e+ZJlPDGBYl83vIwFhH8JT4tFjOFFRijISAV9WJFueAkJWK4yhEjitwhCMiLBKSMWRlPW&#10;aueK4UUQto5WxheJoaniZ5LPOX1j4PKPVx+03V5tCJKX9/RL8GPyTx/5p9cQB59xlEp70DwOASPv&#10;w+MhwzjWm3ighzytkXVkZyns785E53NVvt21ua07Hk3b+NGS9B+//XhBlfDhKDX+Zvlm+e9Znn8+&#10;bszOlZXlh9ZPv7Fhw8wnmp+bvr954xx378tVsLxbCP/uApDlAx0FCPfkIdCfwcqdTGGaRJ0rkZ1Q&#10;AjEFfs9EFeNEAiIFfOPVzEAeNhivDmcc/IQyihDSSMWAIjPVqNlquK83ZD3Q0jENL9KwxYjj0IYl&#10;ybAUacQ+l8yzPyo65TOf42aDc41TlvOIU4IuJbExyzChdCpTFN5DFN49Yi2n8N6XDfcHabBtTkTv&#10;inFofXAUOu8ZjcEHJsGyOAnOFZnwP1OI0AvFCG0pRvDVQoTfKUTkw0JgJ7GfedSYB7SKm57mHSNj&#10;RzGYiYgYV4bYYRhSlNubrEOGNIQGM9jfs/PoK1BTuqG9nNdXAvXTgd3TEXpbXB2LYF+SC8OfMtD7&#10;wzS0XZyExoXTUD8jHg3lCWgpS0SLxFwpl2mnp6KJHYSyvF88Ck03jEHbHyah7/FkGNdnwfNOKUK7&#10;ZgEH5/MZJzC9JyFUvwCBz49H6MN5iLw9F+Gt0xFcX0yilwnrPeyQbhuNluvicPBCCuqT2OHMm4Tm&#10;mRTe5dnoLi9GT2EZetipdBcXo6s0D21VmWiak4gDCyjcLxyHxhvGoucvFOrLk9S005FPJZ+kLjGv&#10;WI8iQwkUjGKxFuNc1EjmlE5Y4udQ8JuSmV+sd0MzERg4Bf7ByxEw/ZB15zeIeO4l0amjHrqRmsxb&#10;VJ5keug9RDPRTeXKSAVfjBHRMcwkwj6lPIirv0czuhDKxZbKifoaJAqdKIZU1rRx3ZpSoxtaYhUd&#10;ffvY0BRPTcHSFV3RKAWixFLxVAosCaJG25VirXngUFELUAkKUFGM8kmNU5Kk+ElY/CQWJBBBkqEA&#10;yVGQREnIfQACI5VNM+9opaLkIGSaWAmgR9JBAiIQL4MAlVgJThkSJVaGSvh9vC+fr7x+JF+0tIj7&#10;dUCMVISXyr+X5FSgR60YHh8e8fG52tdnPUDfsQ0v/IXPjiVKuuFL8zbS8lnPXy2/BLz4v23Ry2dE&#10;gRVDlYzf93GtCB7LTINmbpFtH9Mqs894+LvMBCPBV518Ny+PxxpeQiwbBLpI5uoB4wfs9NfD8eG9&#10;MLz0Y/StvQR9tSdjqGaOCsxprc5XAfc8tfkI1OXDX1cI37JCuJcXUAYVw76qDNZVlTCvqIJxxQwM&#10;rpyFvtXz0b12ITqfOAXtT52FtmcuQOuGS3B445XoeOFa9Lx8Iwbf/CXM2/8Mx6f3w7dnKQL1axDo&#10;2IhQ7xZEBl8HDO8Apg8oFz+l8kOiad9LmdwAuFuVoSXiGSAhNbMiigeBEG43125FLrTgucyboFa/&#10;PAphuLnvVvnB2q3AWzG3WZUVxNNBSNIwWEGUIUblOcuA5a7+xNiioJFOgXouCY54N+hfmyUwdpjp&#10;CrF+RpQ3ioMPIqH2k2D5LSTVZoRJqiMelodMP8x3irj7SHJJuNzdGjxSTiTcHsoQhUaiSVu7mB9O&#10;lqGDZFwgpNxKWA6xTzmo1rAeYD/FbQfh5LaD8sjJ/HTs0mDfSUgef8LzP9Zg5rYCj6v8/0yDTc7l&#10;NbZYSNlo64gMR1HPiYFDnknSbtuHsEXWGmBjGh1Mu7wDEZHr7Ae5lvPlWv7m5ntKoGQFkk93B9+7&#10;UyHCfIl4e5mXgwTzTkECRpuYxzbmJ+sFySc7fZ7nZV57+RtLWWYnkkC5EqOFCInMkfavSB7B8hXw&#10;F9YJzaASa3hxs1652S4lro0y4MUY7bxS3wJavZNhU0K+Jf6G389jlJ0qPgUhcY+1eBxMplzHuqgZ&#10;AXkdn6latpKPMhRMjIBME+ubeC6JEQ5Bedc+Xsy8cB5mXjKvzMxXwy4E+z5EsPtthFu3INiwHu69&#10;y+D47CFYPvwLDG//HP2v3Iju569G+4ZvoemJC1G/8jwcWn4u6pdfgP3LL8We1VfjwMYfofPtv8C6&#10;bwXb42ssl8+ZYD5HDG9hK6WTZnThm6m6r/VT0j/xZ76fgM2F769Bl7XHXuQHkafHAm9yFI4wtMRA&#10;+zAwIqs1SBkcCf3Dgy7vNYMJ30Pv1BTECCMvQEgfyTLS+g4xxDANcjzAdu73kOBT5hARbkfYX4UJ&#10;GeqnGWQoN3h/mZnLI8aDKLy8Xg17lL6PfUwo4OYjTezveok21ku2bfdetpNPEBzcDlf7m7AefAlD&#10;u59Fz8fr0PXJBvTteRnG5u1wDBygOGFbkFm0ApQrKr7QCMK8tzL8spz0/FNDf1Qtpz5ASAnI/3qf&#10;85/FkWWm49jnjkCex+fqdWP4Uu4I9PMkvaxn8tFGGyIpOoSTclv6fM3wIn2fBBZWXossNxkSHQ7b&#10;WE4y/IjyM8L8jFB+hSS+3mqEPA+yy/g1vPar4bGcAa91DnzmEpLqHMqfNOp7CdTnhNyLp4M2tbMY&#10;YSIO8W6ZwnMJUwJFTTKCRhn+kgsMUL9uy0N4Xxac2+Ix9PwEtCwZh/13jsant8bhk+vjsOtbcdh7&#10;IfXX86eg4+xE9Jyegt6TU9BzYjI65yehfX4K2k+gTr0gHa0LM9ByYgYaT0hH/fx0HJybQWTiwEyu&#10;iYYZGWiq4jkVPLcyHR0VaeguTcZgGVGegsHSVAwWp2OoMAeGvEIMZpViMK0MhnRyqMzZsGURGTOI&#10;KpjSSmHIKCDyYMzJgakwC6aSDJjKUmGoTMJARSJ163h0lk3lcxLRNT0VnUxD15xMtM9IQ0tlMg6L&#10;Bw2f21maht6idBgLcmDNLYBdPF7SquBKmQVn0lxSnrmwct+Ww7Tk56OnhO88azLazhiP7msmwPD7&#10;BDhr0hDcnIPgh+KJTl7STk7XNxUhs3gjTWC7EIOLZnTRRhyIoWTUMFcT6DEzVbgH8V6Jnq8bX3TD&#10;S1A82nmOz6kF45URDiHdg0ZivJAHwCJrwqp9fJc4j27yRgc5o8ws6/DHwekdTZDrkWP61Af+ibyv&#10;xPrR0iLTVIsRz2uKg8dIPmiW42LYiddGKHRmI9DAvPp0OvpeK8fBp4sD+58sbdm7Mv/Z3SuKb379&#10;4dLpK346f1yUIn+zfLP81y/PLEpO2PRA1nmf1hU9vHtlxRefr6hytDxXgUESdc/uEsrRIhJlopfC&#10;boDC0pDFRpnOip2CsEyd7BGjywTqXOOU0cXjkfn74xS84oHii0OQDUU8UXwO7tvYCNiQdIPLMNhg&#10;FI42thwBafiae5qynpKoB9yCcXw+G6EnGphVebqQwDunslEn8r6pvDaLChMJv0z51l/IdypB6EAh&#10;PNtzYH+JwmtVErrvn4im20Zh7/fjUH9NHDquG4uu/5iI7hunoPsnU9H7ywQM/SEZprtSYP1HOpxL&#10;0uFdxfxYnwNs4X3f4H3f43pHCbCzGNjH/Xrm3WExNvCYRNmWfOznOQMC/s7tcE8+Ql0kWzIetZPp&#10;ailH6GAlfB+Vw/lyMaxrCjFwbxY6b0tByzXxqD97AupPGI/6GRPQUDYJreUJaK2Ix+GZk3Bo9hjs&#10;P16Ls7L/ijg03zwOnX+eDEtNBrzPFyHybhWway5wcB7QQDTPBxqPBw5JdPNZwKcVwLZihF7Ohf+Z&#10;TNgXJ2Por9PQe+s0dF2XjPZL2VmdnYnmheloZAd1aGYqDs5KxoHZ07B//hTUnzUVLVeys/tpPPrv&#10;TIB9ZQr8r2YhIuNHW6LvzzoEUxJClknsgMUKLgayqVT2pxHJLDcKR2sGO9siBAxzETaejZDpuwia&#10;fsnz/8ZzqqkMr6fy8yY7eHbyEZKeCIkCqCCDxAo2KhDyFd5NBZsEmMqBjhEDgQZRGkXpUJpsVPHT&#10;oSmQI8qlOm9Ea/kajCwjhhftWn1bV2JFQRPIWGv5QqvroNQhqbgQXl7vpuLmJhnwUNH0utierNRZ&#10;TQj6DTxviErlAN+LCA/yHQ1UlqwkLA64Ii6ufVRGfXAqRTSgIG78MruJ+jpMkhSKIkBFNkglVww7&#10;ISG3MnSESr8YXvwktcOGFypjfubvsOGFkDlaovQpmrd8H1Gc1ftrEEPW0UYX3fAy7HXE346V17H3&#10;+a9bYsojBpJuUS75FkrRPBZEPZWv7x6e5+J76dAUfi/ziQq+GP7CJKfi3eBupOz8GL7G52De/gD6&#10;XrwVHWuvRMeyc9BTtxCGutkw1lXBXEtFqVYC5srsKdO5L9POzkB/3Rz0LZ+HPhkitOY0GJ86G4Zn&#10;LsHg89fAsOVGWN74OWzbfg/bjjth+/ReWHc9RA63GM79y+FreAaBwy9R4WB76d3BJkICbyPxdopR&#10;ge1GproOkFQHSSiCQjathHg3iEcAiYQqD6156EUi2wosJlZbjfSS8HqDYXhJfr1kvYoYM09UsFfW&#10;dp+CRMkRMq3loWbWkrXkto955lHtNsi6q7zAxJCieyZEvRPEA4NaHNPMNAbMJKra8BHNC2cAYQ/l&#10;gKub/QrfTYaQiKeOrYnKXQOVuoMID+1BeGAnFcyPEej9EIGe7fB3b4O/610EOl9HuGMrwu0vI9S2&#10;GSHmW7DlRcrkFxBoeo55+Sx8h4iDG+DbvwGevevh+uIZ4mniKdi/eAK2z9fA9sUqOD5fDvvuOjg/&#10;r4Hzi2q4Pl/Cc5awXyW47WH5eD5/nMceP2Lt2bMYXsKzl+fsXQr3Hg1yrcC9pxqefbVw71tOzrgc&#10;rj3LeP86OAjb58tgJWxfLOd6Bdcr4di7Go59a+Ha/yRcB56G++AzcB9YB8+h9XDXb4C3cSP8h19E&#10;oHUzOf/L8Le9jkDHm8yLdxHseg/h7g8R6v0Egf6dCMlQHBPlrZkEy9JMZbadkBm7WMcdrEPOIYLl&#10;IXCxbNziRSLBb1lmfgHL0C9lx3VQhmg5WL2ckACyPh7zcVu8EmU4qI+/+0IiezzKS0Xi7mhgXWGd&#10;VN6ErG8yjEOC8qrAvGIwV8eEbEd4TgQSa4gr1jI+NrpW+5TvYoSWr/wiEz08RuosZnC2f6mZUhdl&#10;mI+dYF1THj98L2kr/h7NOOVqJjnZg4jpE9arbQj1v8Y8ex7e1tVwNVTDuu9BmHf+DYMf/Bk9b/8e&#10;ba/cjqYXfoH9G27FFxtvx4GXF6FjezVMB1+Al3UxYmcd9YlHlAzf43PFoEh5qvoKZXiRNeWUMr7E&#10;gP3VP5eNzIgvQeSs1gcJ9H7pWNC8RTSIwVWT1cz7GGML/x2FmN+C7OdYdjL9ug4xvIhBJixlyXO0&#10;fkI7f8RYQxkkxhefEyEvZapPYvkwb5RR1cXfxBDMslJ9lHwgEIh3qxaYWOL/RERWyFAzr8gGygPn&#10;PgTNH8LT9wqch9fBuqcWgzseRs8796Hjjb+jZevdaHr5Hhx+8zF07ViLwYNbYe/+GF5LPcJe8VQz&#10;8F3MkMDOMqW5QDxexBgsni7KaMRyEsOL9Ce6p5d44UgspVid4ljQyuZo/LPy/RcXuY0gqudoz5Sy&#10;Z9my9mu+ZZS/YP7BzqN2rmVb+nn20+pP+kl5J6kXlOrSRqh7RSJ9BPM3vJNl8gbLaB31lUdJkH8H&#10;r+N64mJ4bKfCZ5tDokxd15ZNUZ7E7maSGmYuHi+CoHUsZNIFv2UCi40cw5yAgIl8w5gGDFJ/FA/1&#10;g+KdPhWGTePQUT0B+/88Gjt/GofProrD7nPicPCkcWibF4+e2VrMlKHybAyWZGNAJosoLkBPSSH6&#10;qorRXVWEzsoidFQWo72ylLp0CQ6XFaOtvATtpcXoLCnmucUYIIaKi2EoKlTGDnNeDiyFuTAX5XNd&#10;xHUJTIXlMOZWYYjoy67EQB7774Iqqvnl6M4rQEdOOlpzp6EpZxIa88ejpXQcWmeMR+vc8Wg7fhLa&#10;F0xB72kpMF1QCOfl0+G+Yg68V86H+1vz4bxkLsznVqH35EJ0zM5EW0U6aUUGemUoUn4+jDnFsORU&#10;wJo9E7acObDkzWI6q2AoL0X/jHz0LMhA9/nJ6Ls+CeY7mHe1eYhspk7+WRm5ALmI8kJPQ1i8i6wT&#10;IcP9hyGGF5ZLLB8Tw4g+86x4rShvF2VkGY+wipupG15kBlj5YD6KIl8LByEf4SXWphrlIMYS8sKI&#10;hfe1RhG9r3BF+ZDuIZd0EXZuCxzkem73aHJMcj9yQL+MeOB95d5hcsCIjIJQ4QtktIFwwXjyh2lw&#10;9yTCxbrjb69i334iggdPhvvjU9C79UTPvidKD7/zaP6G5+7J+cnGRVNmfjPV9DfLf8uydVHW5M2P&#10;ZM3f9FDGz7c8nPXiB7XZHQ3ryvxD706nUjkTkTaS8B42zAGS5aEcQuKaZFD3SGHDkmCnCWocZkCs&#10;jm4xvIxWhhdpJG4vGwvhJQLcV54u0tCkgcU0WB3S0BSkUUcjXH8JbMQRxzhNELi0caBqSJMy/Ixl&#10;IxwNn8R6YYMLO6bwOUlUttOpFIlAoWDp4fu0Ew2VwK7pCL5ZDMdTWTA8lIyu2yeh6brROHhBHPae&#10;FIf9J8Th0DwK77mjcGjuGOw/bhQOnMhjp8q4znFov3wyeq+Nx9BNibD9Kh2ev2TD9fdceB7Ih+/x&#10;YvhWFMKzPgeeTbnwv16A4PvsZD6lgNtTwg6DaCjWDBGthVTy8xFqL0BYIqv38pyu6UznHKBpLrDv&#10;BOATCoiX58K1pgKGu3PQ9dNENF2mBcmqnzUBrdMT2WGkseOgUK9IRnNlAupnTsLB+ePQdAZ/v2wC&#10;+n80Dba/pCNQy3x4ifffzvvvFuPL8cBhPqd1Btc83sK8aS5nGkuZR0zjtiKEthQg8GQRnI8XYOjO&#10;bLT+PAkHrpuCzy+dhM/OHY8dZ4zG9tNH4ePzR+PQ99nR/TYDpoey4HwiC8HXcxHZmcd3IbrySXjY&#10;YVpYLjaxqMsQo0kss3j4nCkUxtnwyvTQ1mJ4zZXwmk6A33QRwpYbeP5vWaYPsbxXU4HaRMXnfSpk&#10;e6nktBFUhFXQNypYEQchSgOVIEXxRjwWNAVIQMWH+1SDhhUgpQRRidSUEVFKREPRln+X8OvXHa1U&#10;xUJ/mKbAitLJXSqoEZklRb4ce0hQ3FQa3VT43QaC7+rpp9LfQ4JJBd0npJn7gQGEgmKEMcEftirj&#10;iJcKkbjquwjlkUGIocCnwJwh2QiRHA9DCA0hyq4ykFCBVF82RdmWPFIKtyhZQk08VNREQdOGS2nK&#10;WqzhRYfk9wj0vFb3j0I3wKgyOCpfdPy7ZXDsJfa+0bJgXdAh6daMKzLUSFOWvwQWlDbsQffo0BBr&#10;eAmIx4t8NWf5iCdF2LAbrsbN6Nv2GJo2/hL7V34XB2ouRn31OWitOx2dK05H78oz0L/qbAysPp+4&#10;AL1rLkbf01eib8O16HvuBxjY9FMYX7kN9jf/AOe7d1NpeAzu3csQPPQMwq0vItL1GiL971BWf0CC&#10;/AnxOUnyAba5JsrPNhIOMQKxHvksrDNCgIW0CAEi8Qow38WKItkseaLag9RjrrhWuwLZVnVVyJEY&#10;08SDiuTVR5IcYG1Thju2P5JGiRuiDaeTNqlDGx6n4iqA9VoQYZoirNthcftnnQ6R3AQ7mSam2Sue&#10;N4c1uPgeDpJ+8Tix7OelXwBGvuMQFf1Bvu/AR4j08d17tiHS/TYinVT+O15FuG0LQi0vItC0Ef76&#10;p+E7sAa+fcvh/aIGrp1L4Pj0Edg/fgDOD/8O1wd3wf3+XXBt+wscb/+Ref072F6/HbbXbof1lV/B&#10;suU2mF76BYybfg7Di7di6IVb0L/xp+hedyM6nvoPtD5xLQ6v+jaaV34LzSsuw+GVl6Bt1cXoWHWJ&#10;Qif3O7nfufJitK84H20rz0PrinO/hMPLz8PhZeehedm5aKo7R0G2W1ZcwN8uRNOyi9BQd6EGbjet&#10;uBQtq76F1rVXoePpa9G9/nr0P/dDDL5wE4Ze/BEGN/0IQ5tuhnHzz2GUd3j51zC9+htY3/g9bG/9&#10;EdZ3/gzrtrtg334PHB/eD+eOh+Bi/fJ8uhSuXcvg+mI1vPufRrBxI8LNmxBp3cp8fV3NFhTp3A50&#10;fwj0sQwGP2NRfsYy2c1i3cPy2RutgwLNS0h5joiRQYx/LpareFd52ynbpcyl/OULutSHoSiMPEZi&#10;FzArwitEWjyb9GFkkaAYj8Uo7eZvMaQ+KtsCrNvKG0YMMoRWZ3VQ/rBik94r+SiebF5F4kk2o3F5&#10;xHsyIkOSxAAjfY0YVENMlwwHC7bzec1MRj3lMvsk107qKDv4ju+zfr7DV3kdvq4tcLe8AMu+p5lF&#10;K9H63jI0vFWH5vefQNfOF2Bq2gbPwH6EHF3MA7aFoG50EXmrGV50o4e0zSMgjfQ/Dbnu2AYX/Tna&#10;s8VcetRvMTI81rNRkwtR8PayFsOXGMTULFXKIEa5Qhkja90jRvI+wPP8Ap6jvJl4jhjDVJ/BZ2pB&#10;hV3MG+a9n+XvMxHMJ6/Isqj3lRiOWUcQZN0Rj6GgNssVPKxbIi+MrI992xHufAXB5vVw7auD+ZP7&#10;MPj279D54k1oePI6HFx1LQ6tvQGN636GtpfuQPvr97NaL4e5nuXX9xECtgaEfbynKnvWxZCN9ceu&#10;IMPXJGC35JPkKRPNtLN+Ka9A3VAhx4hoHg73P0eBuXcM/Ff1f9pypH4idUDqGfNZQfQnvg9ldUTJ&#10;axnCLLJb6+fFS0zr07U6ITqXBN4NydDMCPuYsBhfvmD+vEc8R72iFgHf34hfkST/B0ny5dT5Ticp&#10;Po7kuBReew7VnCTqf1O5P4nHp5AvyAxIk5XxxWceyyImhqj7D8VTT06izpqC4AES6e3UbTckoP+R&#10;CTj8O+rs18Vh3zlxaJg/Ci0V49BVGI/BnBSYsjJhzc6DPYd6f24Z7PkVGMjMx0BOPgZzCzGYX4yB&#10;gmL055egL5fbxGBeEYw8bi0ogSO/FM48XptTCFt2LixZOQqmnCyY8rNhKM7HUFkhekry0FGWi8MV&#10;WWiano6mOalonp+KlpOom582Fc1nTkTjWWNx8OxR2E++0XjFOLRdl4Cu65MxcFM2HLdUIfSrE4Hb&#10;Tgd+cQ7ws3OBnxDXnw73FcfDcFYlOucXUlXPRkthJtpys9CVk4veXD6f6TcUl2KwuJjULQ9t5Rlo&#10;nZeCttOS0Xl5Mvp+mgrT3Rlwrc5H4NUihD8lH2iKfhCVmZ5MMjJAZpCSj9vkW85xlM9ieCHvOsrw&#10;okP427DhhdeExINJeb2MeMqouJ3K8KJxQYFudJHZaoUTHhFiQowxwhdllIR8TPeIh8touMnzNIyD&#10;xz2emEDeJ5OZaKMdxPgS5LkS1kJmqA06pyDkSuB9EuE3JsLZnQBHayq7m2L4W2cj2HQ8nJ8dh8Mv&#10;luHj2rzw9sfzu7YvLnjzlQez7n3s1vHf+usP48oWLYobG6XM3yzfLP/+snVF1uRNizNmbno449qX&#10;Hkp7bOuj2e9vr80ZOLS+MGL4cCZ89XPYOVUg2JurTflmSOWaDVKCyAqGZK70eDYWwiFTuWleJ2J4&#10;0YwvUcML18rrhQ1Ca2hspNJ4rWO4lnGAGrTGqVlGNYy4qGkYpxCRoKv2CWyYE7kWK6bMhjOOxF3G&#10;+42Bl/Cx4XuF0FvjSdjTEDJmU5cn6e8oBxrnAF/MRmT7dAS3VMC9ogCmRWnovXkaDl8+Ho2njkXT&#10;vPFomTEFrRUJaC9NRlthMloLktFSkITmwkQ0lMajsYLCc2Y82uZRWJ4kboxJ6Ds3Cb0XJaP3cm5f&#10;lYre7/H4TVPRd+s0DP4uBf13pWDwgTQYq9NhXZUO74Zs5VUCGbK0nQLwY64lKNgXpQgfqAQOzQYO&#10;HgfsPwHYs1AZXyJvzkPgqSp4HiqF7fYCDF2Thf6zs9EzLwed5TnoLsxHd14+uvLz0JmXhfb8VL5D&#10;CtpnJqD75AT0XpEEw63pcPyjAJ4nShHYOgPhT2Yi3FBOxZn508t1Twk5T6FmBOooBppLtNg2OysR&#10;ea8M/i3FsK3Lw0BNGlr/loD6OyZhzy9HY/cto9S6ddEUmGpS4X8xm+dnMe2ZQAvrUA87SdYdn2EK&#10;MY66E+uLZTw723i4bGlwWvPhMJfDaZoJl2k+3OZT4LFcAr/thxTkdyDsfgQR71NUerZSyd5OJWwf&#10;O/R28kT5yqIFHxSCpwW00xRG0mMqCbrCQ+VPrWV/xACgQwLLyYw0oiwea/nPEX9NURpRpHQF58vQ&#10;F/0LnwSvk6CdIZ8ZQXcfAo4OKnstCNka2UlpQwYijgbWfyEtzewUhbD0MG8GlCIaolIqs+l4eR8P&#10;FT5Rn9TcSXyUk+8naxfzQabKVYotFUL1bELItPK6IYIkKkESlRAR5raA2hbBG5DQRIRUK2JNJS0K&#10;cdHRlDcxVxxphJEZWtQsCvLMGKPL0Ti24vmv5vvXLyP5rpcLESUdSlGObn+V4UVXnLW6RDBpApUl&#10;UfhZl2Rolz8k3huijJKsCRnw9ZCr7Yez5S30fLgC9Zv+ij1P/hh7V1HZX30NmtZei7anr0fPsyTI&#10;z/8Mps23wfbqHbC/dRccH5AAf1oN/94nEDz4LNvrJrbLrUDbW0DnB4j0kuQKubWyftibECaRDcvQ&#10;CKkXEneE9SLiI2EJMD0BEgMSUW34B9uCGsLGn7x8c/H85za5ECEEVSem4qZPcsTr/BIng/cJsI7K&#10;cLeQEI4giWnQwvtppDhMAhRR3jNRIiSxSYQECaGWmCZCrn0kq94WRGQYj5sk3LOfFZPv4PoCcJC4&#10;2j5FxEIib3xPDYeK9L5GmfQyOe5L8LeI58k6Eqcn4BSPjp11cHy2BPaPH4N1x0Mwb7+fl90L03t/&#10;h1FicLx3F/nvn2F86/cwvH47DK/8AoatYoC4CYaXboDhxeuY59dicON3YXj2ShjXXwYzYVp3KUxP&#10;XwTLkxfCvPZ8WNacB8vqc2FedQ5MK8+GkTCsOAuDy8/EQN3pxCkYqD6ZslGmHT4RhtoTYKw5Huba&#10;42Cungvz0jkwLZkJ8+KZMD0+AyauzUtm8fiRsMhaZpuqmQuLzJpTN+8I2Ormw7psPkx1Esj1RAV5&#10;loHPGqw5EYO1RM0ClY7B2pMxuOxUGJafBiPTalx5LoyrL4BpzUUwP3ExLE9dCsszl8O64UpYnr0K&#10;JuaB6blrMfQs82MD82Xj9RjaeAOGSEwNW25mvt0K06u3wfja7Rh6/bcwvPFHEte/Yui9uzG4/V4M&#10;7ngAgx8/gsHPHoNx1xJYvlgG54G18Bx8knrFUwg0r0Po8HOItL/IPmcz+wXK877XqPTLcLf3WYd3&#10;sPxZn917WD/2s94eZH2hrAtS1gVlCE4b0YGwTBstnlrBQVXXIsGoUUaIuXgdBClv2AYl+KnmVReA&#10;3++Hj/JMDDDKCCPyjW1ABTxle5bWL9/zZRYXT9gBT8hCGUl5GjZDDesMk1hyW82QJzFxpF5LfBD0&#10;88pegoRThluIwTDEdOpGQ2cT6zPltukgggN74enYCXvLDlgaP4S15RM4O/bAN9DItsv38Vp4rQzn&#10;4zuofkwMHmyvlEk6tKDQshYjjO4Jo+2L/NLBBAzLNQ26PBX5Khj5LfY6Jb+VwUWT5Uf+RrkR029+&#10;yfDC2woo5ikHjgXpY7R+Vpef4oXkI7y8zsN9J393sK9xUxDJUCGJ5aP6d4ktJN54ATG0DPAiyS/W&#10;A3cH0c4LWT+kX7TtQ0SGTJo/QXiAxL/jVfiaNsK5ZwWr1yMwv0t58NpvMPjST9C78Tr0PH0FOldf&#10;hNblF6Bl+WVoWfldtD79Y3RuvgMD71Om7NsAb/e71EG/UDILQZaxxFyKmNkPSAwegYN9t4tr9rgs&#10;I5WvzJsR47TWz2p5Jtt6/sX0RTHgA44BZtK/tch1R9/nqH5QGV60std8E8X4wj5dQfvIos28KHqW&#10;1EvWEXkHqY+q75eheWKUFCO6tAuJZ9XK9V6es521bQvzYC3rxePwe++Ez/NzeJ3Xwe24EE7bQjis&#10;M6kDFnM/mzphKjzWZPjtCdR/plL/I4EmefdZySlMoxAwkQ8YplJuJJOnUMc/kI7Qe5nUqdNgeiwe&#10;nbePQ9PVo9Bw2mg0zByD1uLJ6M5NwkB2Bkw5+bDllcCeVwFrXrmKu2IqKIEhrxhD+cUYzC9CX24B&#10;erPy0J+dj0HCJIYWwingviMjB9bUTFhS02BITcZQRhKGclMwUJqGvukZ6DkuEx0nZaD9zFS0XJCE&#10;w5clovN7Kej7cToMv2Ya7kiD5a5MGP+egaH7MmB8KBf2paXw1s1BiPI7svgM4MFzgUUXIPx74tZz&#10;EbxuIXyXsx85pwp9C0rQNacYHRVFaCsqQHtuHnqo9/dS7+8tyEJXYRo6CpPQUjIV+2eMwYEzxqL9&#10;6ikY/FUqnA/nwrehiPlVgvDeYgRbyPF6M5mfqexvExCWGYzIxYISm9M5CsOTnohRRDxRZDjQ0R/D&#10;hbsRahZaZXhh+di1oLn6h/WwDCsSL5cYw4sYY1TMTnJC+SAvH+ZVCIoYyHXiJeMXficjKsgzxdji&#10;cU9k/ZkIl3MSXK7J8HrHwxf9yB/iWmJ++pgml2k0nEaZflq4YwLlQipCA+QnnVnwt/L9m6oQ3D8b&#10;VvLenq1VOPhMOXYsKwm+/mhRx/P3ZL/+6C3j/r7oprjL/y4GmKvjvvGA+Wb595YXH0svfunhzG9v&#10;fiTroS2PZL639ZHs/h0rS8L1L5Sh970KKkkk4p0k2YMFmpHFMBlh8xSETFOoR0+F3zQVAR4LmmVu&#10;d4lIPl4FsQ0RAbcM92ED8YgBhkJSrJCuUfCJpVMaXjTitWZ8YaOMMa7ETiGtGqyCNGCtUeueLvI8&#10;sajqEMusn9dr0AIthShAQiYKkqFsLYaKDJU6VAV8Mht4dTZ8T1bB8WAxTLdnoee6qWg/fxyaTxyF&#10;5unj0FkxDf3lWRgsy8NAUT4G8gsoiCmMKXTFotxHAddXkIuBEv5emoe+0lx0lmShrTgNh0so7MqS&#10;0FyRiMaqSaifNRqN89gBnMQO4MwxaLx4DFquGou268ej5+ZJGLp9Cix/nQbbPcQDiXA+lgLvskwE&#10;nspHYAMF44sVCL88A5HX5wBvzgNePx7YfALwzAJg6UJE/roQgZ/Mh+2yGTAurISpqgKmokoYs7lO&#10;r4IpmceSKzCYXoI+CuWuGeloP4OdwLUJ6L09EaaHMuB8Ng/eDyh8DzGP2sqpN/K5fYUUTsw3Yz6V&#10;4QIqxUSvGGIKSfj426ECeL7Ih/3DApjfyqUCww5nfSIG1k+D/aVkeN9OAXalM89TgS5uG5Io1OMJ&#10;1hsKQJ9pLHyWCfDa4tnRpsFhZ2donw6b9UTYLGewE74Mbuv18NluY72RoUU1VLKiQ4sCn1Bb28dO&#10;np16uJ+dP0mfDIkRBZvankDFERCFQBQIUUqpWCj33ijUPkn+sIuzIPoFToL1jRD0EUXnWMe0RVNi&#10;jsTRCg7//xLkOJ8lSq9SLKnMiNJGJS4cMpEId8LrqIfTtBPOwQ9g7XoT5rZXYT78Cqxtb1BZfwee&#10;bnFt/4TldJAdYgcJC5VRFwmIV1ywxYAj95Q4Bpo3hiiy4vXiYP4InCQjLsIjXxjDzC0mOUCI84Mi&#10;4DJcXeldPCjwMr0+5p+PafbzB8XUuZYTCRXMNKq4yUAdbby4GF1YLlTqxD1dedPw5iESIx1BMVII&#10;hGjwHKUIHvX3X7LIbfieGqScJf8F8jzWGUkj0ys+UhJXQlRPFVuCkKlwNQMVzxXiQOhfayXGiRhi&#10;5A6asUYGzojhRb5Yy1d5kgUhho5WePs/g+HgFnTuWIHWtx9E+5t/Q/fbf8fgtn/AvONR2D+r0TwL&#10;9q1HqGEzq/mbbJPb2f4+ZTtkvTdJjAkZ4iFfcVnmbpa5VwwrJvIvEsOQeNmQAFARFtf7oHgCsG1o&#10;wzGo+Av5YdmGWY5hL9+XbCfoIVi2QZaxn8fl67QyvLEi6MYwaTdq+JjMrMN30jzL7Ordwnw3IcCQ&#10;2Zv8TJOPafMxjT6SIA/rpovplhgnEtvE9CH4slSa30S4+2WS700ItwsRfxbhtqepCK4lQV8O9/5q&#10;cu/FcH3+IBw7/w77x3fD8sGfYdz2Bwy+eTv6Xv05+l++GX0v/Ri9L/wQ3c9eh65116DjqavQvvYK&#10;tK65FK1rL0LbmguJ89Gx+jy0rzxLeRV1Lj8VXctO0gKd1s5Hd8189NQej966+RiqmwfjsrkwLp8L&#10;8/LjYOG2jduOZbPhrJsN17I5au2mkuyu5bqGx6pncj0d3ppKokqtg3VEbSVCdRUI1ZYhWEMlb2kR&#10;gksIrkNEpLoEISJYXcz9EgSqeXyJrIsRoCLu5zGfHFfrYgUvr9fhkePVZfDVVCh4asrhri6Ha2k5&#10;nEtlKuNKOJZWwcn0uSSttZJ2vg/XCrJNyDtal8+DacV8vvvxMCyfjwGue2vmoafmeIWuugXoYr51&#10;LjsVHVy3Lz8NbSvPQOuqs3B49bloWX0+mpjfjU9cgqanLkfTuivRupHl8cL16N50I3o3/wiDr/wM&#10;pjd+Cdu7v4V9+x1wfvhXuD5eBNdn98K5+0G49jwC74El8DfUwdeyGp7O9XB3Pwtv7/Pw9W9GcOg1&#10;8rq3WY8+oBLNuuT6nH0DSbbET/KREAdY95Rxj23BL55mJIJB1lUJAqwME2y7IufZDpRhUdov19J2&#10;NUks0srHtu9h23fBw/rtYf32h2VGPILtK8D7yvCSsExdrdoa18oLxsI1Af5GQh4OkZRTjossF4Ok&#10;tE9lVHGzzbh4vtNK/YfptBMOHpdjEitH5Kk0UIl9Io2Vd6RwZVsTKa4RXY34asZuibExbCBRfZ5m&#10;HBEwAwi5Ryy+zuAScy3bujLoyL7+7Cg0oq6D0plQySQoNlWy2b0cAZGX2nAwyXutn5Y4WsNBuLXu&#10;BS4mz8V9J+/tYl/gkb5def44eBPmEctWGV28XcxLMbQcYn3YS7myE5GBbQh3vYJA6/PwNjwJz946&#10;OD59GNZtd8L46q8x8PxN6H36u+hZfRm6l5+H7trTWcdPxkDdSRhccTL6KR96V1+ErieuRvdzN2Pw&#10;7bth+3wFfG1bWbyfafJMvJvCvXzVIdYbljFszBEJou5k3+mGCtpPKM9QlXfSt0u/x3JT+gbzkFB9&#10;ITMqFpoRS4PWWR0L/+5yrHvJc0agjC/DBhi97KVe6dtaH69/aNGhApazz6GiTrCMpL+TgN5hyaNO&#10;5k8Dr95JvItA5CW2pTVsU4/A5/8T3J4fw+n8NnXAc+F0LIDLQd3cmgebORUuazz88mHXQ47hHQM/&#10;+YOX5N8nw1gkhICNOqbMbtSdjcj+IoS3Uz6+kAvL4jT0/z4RXf8Rj7YLpqJ1QTwOz5BZhZLQXZKJ&#10;vmLq78XU3wnZ7ikWY0W20uO7S7LRIyjOQXdBNnV/cgHxbMkugDOnGJ7sEniyiuFOz4MrKxv2nEzY&#10;i7JgrcqGeV4OzGfkwHZFIRw3FcH2yyIY/sBj91BXFpm9phSh58sQerkMeIt6/TtzEHp3LoLbjkdk&#10;26nAu+cAr1wIrCOWnIPQXWfC98tTYL9uLgznlWFwQQG6ZmWjvTwD7aXZ6FJDpoowUFiI/qIc9BSm&#10;orUoHs2l48g/yGdOIC4dhe6fTYLt3jT41uSRS1CP31WMSBP1+748ytR0crpEBCziXUQ+Z5cpn8m5&#10;nORcLnIxrsPCycjZJOBtJNboQsR+QBdohhdeE4VmeCHnixpVjoQYZAS8Vq3JD4ehnyMGG+GPY1RI&#10;goBdvOQnU7STh1oTNA7hnEqeOVF9fPfIkCMf64oE4nWOhtUUB6shTk38ElQz7EZDT6ggzeQ1fSyT&#10;jgq4G6bDvHMmut+qRPNL07Fn/Uy8/nhp8Pm7U9se+Onol+77Udztf/th3AmPfiduUpRKf7N8s/xr&#10;y6sPpWVu/kfGZVseTK/e8kDGvpcfznDuWJnHikaS/ulxCLTMZ0WcCxgpGKysmCTLYRLkiIzZs0uj&#10;lIBXExXC4nniHM/ObxyVazYcCsaQZzQF5GjNNcwlQZQ0o4vMaiQWazGqSENVDdbCRinzrgu4L3P1&#10;q/GB0shlmmg2IpkuOhaQxszGJ8OMxNtFoII28VqZDSeoxhZOITGR2YoySPolrkgxwuKx8WElsInK&#10;MRVi018K0XtjNtouSUbzyRPQMns8Wisnob14GrryM5X1uCe7EAM54n5IgVdQCUNRFSylVbCWVsJa&#10;Ug5zUSnM+SUw5BajP6sQPRm56KKA7s6m0M4nijIoyJPRLtPIlSfgcNVkPmcyDp/A9Sl85pkT0Hz2&#10;WDSdNxoN58eh4YI4HL58LLqumYyBGxNh+FkKjGId/5MEuqWQf5ydyjIq8atmAStZTtUnAfedDPzu&#10;JIRvmofgFfMQOHke3DOoROfNYJ9EYpB2InypJ8GdcjyLcyYGigrRNiMJjadOQMPlo9H+kwnovyce&#10;5ieT4X4jG+FPxEDFshfvoL4S1oNC5mUu6wF/M2chaM5AwJgJnyEDvsFs+AdJCvrKEewsQ7i5BJFD&#10;FGT1+UBjDtCcjnBHEsL98VSWZdiXQKtDMouRTLntsqfBZs+D1TEdFufJsLguhs35Pbjdv4TfczdJ&#10;4VIqrE9T0dpChWcb8QXRSE2OCnZYZv4wUakjwSSR95MoBqjgCeSLmigQSnmMKopU96IQBUOIM7cV&#10;GT0SsePllUIZXfT9kWNHKi3HhrbIJQo8NLzN/5TiSoVZG7ojfikSYUCUFyGyHVQ4DsJt+gimrtfQ&#10;c2g92j5bhYb3q9H47hI0vbsUHR/UYWjnE3Ac2kquux2hrp0st/2AoYll1sn2IuPZh9g+jdTlSRhk&#10;2loqhxJg2EuF1i9KIhUpMYyIh4fy6mAaqR8y75k+NxOquciwnfMHCYIgnyWpJSvjiwTP9FHBlGCH&#10;ASphJDjalLTcVl/NNCIgCqhyS6ZyKUYAUUw1yLh8HVFlNUoejs7Df29hetU9ZB1dKaOLBq0sueY5&#10;pGCSA4p4qa/ePKbegueIo4/ki/piGa0jEq9AMyBp6VZg2uUO6i6Sv1RI5SuoxClRCqm/n/W/Bd6B&#10;nXC2vQvH4VfgaSNRkKEwPW9oQ4QGP2T5Uck376GcJKF0tBLdLIN+lsEQIl6SOp+NxFKCyEqgSD6D&#10;6RCIMi9fhyU+xQj4NiGmjRAPAG1YEddMr/qqHmR5SbkFXQraFMkCO99RjIDcDmnTHMs+BS6vl2l5&#10;Wa98TJPMcuRqJ0iCJICrfR/TzXooBhbjewgPvKGC+Abb1yN0eC2C9csR3FeNwK5H4P/kfng/WgTn&#10;B3+C44PfwfLur2B4/Wb0bf4Bup6/Dh3PXoPujVeja+OVKkBpx7pL0fXMpeh++mL0PH0hup88Dz1r&#10;zyaRImFadRp6Vp6KHhIoZSSom4ee2rnoqzuOmIOB2tnELAzUzIBBYToM1VUYWloZgwqYqstgrpZA&#10;x6XDsFcXw760CM6lxXBx28tjvppSBGoo+2oFlMvcD9cUIVRdSOQjtIRK7ZIcIhuhxVkIxyDyeM4w&#10;wosFlK9qLb/r+7yO14eWCnIJ7nMdrubv1XkaavIV1POiCPL5weoipq0YPq79fBc/0yuQdLu47+C7&#10;CBGwLylUaxv3rQJ5V76Po64CdvY1AltduYK1jv1f3QyYamfCUMu8k9hDddPRz2N9y2aid/lsdC2f&#10;i45lc9FeNxety+ahffmJ6Fx5ErpYNp2rTkf3mjPQ+wTL66nz0f/Mxehffyn61l+Ong1XovvZ76D7&#10;+WvQu+n7GNjyA/S+9mP0vP1L9L3/GzaJP8Lw8V+pGP8d9r0PwlVfDW8LyVvnswiyboVYx2B8nzLv&#10;I9a9XSQHewnWRWszlf62aPshWZchdhJvRgIvK68SN+u2i3VbjJSEeC2QPAbUECN9aIVMD65FflHG&#10;5Wig16Cf7VsQINlW8UUEQrydbPviLWODO2hV8AZs8AfFQ0zambRBEbBRi4QOGR7lZ9sMHPVb1MAh&#10;xFx5alK6DBtaFKKkOAre/D+Fo68/Fkb6Tg2SHl2mjvSHsq2BYlJBYuyoITbRvjZCmakPYxVjhCZv&#10;5U/rf6Qf8lMuyRBZD/8kjliQBD4UGKSo6iUBa6d+2Ex98QBChl0ID34A9L6JUNsm+Buegm9PDdyf&#10;ykxTf8HQK7eh/4UfoWfdteheeyllw7mUA2egv3oh+pccj4HFx2Fw8RwYCONSgvJiaMUp6F19IXrX&#10;fx99W36NoQ8ehO3QOvj73qX+yTrlP8xy72T6B5l+GVZjZ25QNrKOSFwqFYieMlWB8l88PuXjgyqn&#10;sBheRPZKXoih5ViGF8lbTT/5n1mkb9SgPfsrwLLRDH7SK8psYDL8SIbCjSAi3kgSE4xtQLUr9RGJ&#10;7YflF8QAy7edOMjtT9knvcH1s2xjNWw7i+D1/ZyE+Qckz9+Cy3ESnNbpcJjz4LGmah4vbur15Bdh&#10;IdUk0z77OBLxyWzXCexWEyCTV6CNuup+6q4fliL4YgFctTmw3JmJgZ+moP1bU1F/6kTsmT0G+yrH&#10;41D5FDRXJChduG36NByeIYYZDW0zE9A1Kwm9s9LRW5VGXp6K/oI0DGZnwJKVB3cO5X9OGfy5ZfCS&#10;G3iKiuGpKob7hBI4z2L/cBWf/4uZwP3HU08/AZFnj0Pk1eOA7dTZd/LYfvKrQ0S9DPM/ATiwAPiC&#10;uvynpwPvnwu8fA6w+kwE7l0I562sn1eXofPMTByenYSW0kQ0FTCdBUnoLGL6CnPQX5iH/uI89JZn&#10;or0yES1zJqHppLFouWAMuq4bj/4/TIKtmno48wQfUL8/WIxIZy6Cg+nwmROZx1Ooi0+CzzGRPE2G&#10;5sgwofHqQzfI25S3im2UCnwcsspa9lkWX4J2njLSKIOLDs3wouJ3RjHs0aI8YXRo143sxxpo5KN9&#10;lB8K/7ROJuLJHaeRS0xjnYiHzK7rIR/Uhh6Ng0eGI7ni4OTz3Hy+cFCZshzOKeS0k/n+rFcDyaw7&#10;5LmmIq5nwtcxG6bdM9H6ajF21CVh453j8NDNozz33jSq8b4fjVpx34/ivr3oB3GZUTr9zfLN8q8t&#10;L96XVbnlwfSfEZteeyS9a0ddin/funS0v1YAx/5yKv6VVGBIoEmswUotU/qqsXribSJTMhNwT+Sa&#10;DdM9hroIG5SHUOuo4cU9SkEEpBhfgmKtjBpdlGeLldfJlGHiLmiaQB1em/ZLjCdBNmDVwNjwxMVN&#10;XNPCrlHs9HQLKO/B9Ei0bQngJNMOa9dpAbkkOFfYTIE8mAyZs11mY4p8UYrQ9hKEN4nyWQzzH3PR&#10;8f00NJ09DfWzJ6GhdAJaC6dQiKViqCQfQ0Ul6Msp4eVFyvjSW1CMvuIyDJSUw1BeDkt5JewVFXBU&#10;VMFZXgV7SSUsElArrwxDuUUYyivEUH4BBvLzeS1RmMvrKSDLstBXnoqeimR0VlDAU/i3VUxBa9VU&#10;tBDN0xNweFYKOudnoO9k4nQK1rNS0XluEjounYaea5MwcGMSTD/LgONXefD+qhiBW8sRuLEC/mup&#10;+F8+C6HT58M1cxbMBVSYM2fBl3UiQjmnECfDnTsPRqazrSQd9TMmYu+CUThw/mg0flkAaAAA//RJ&#10;REFU3TAezb8bi44HJsOwOhXuVwsR2cUOrJ71oIPbfdnKKh4wpcJrSYLLlkhhlgCnYxoFWwo8jgwE&#10;rNkszzwtFlBfLiGeRukI9U1DoH8ifIMy1ZsYyAgK9YB1EtyWRNgsWTCbSXasp8Ls+DZs7p/CE7gT&#10;vuBSKjfrqay8SpDAhT+nRifR8sV91cCO38wO3UpFVoY8iKJDxY3sWIwu1GvY4UcVwii5VoSZqoJC&#10;dF8fZ64HZdRBPSPGQDKiAMm2Dm0ZUVq+Gkcu2j1H7q0pNrpSI1+PxE1ZYgmQYId6qIS3IGDfBXvP&#10;2+ivfw7tnyxH/ZsPYt/mu7HnuT9h38Y/oGHTHWy/f0P/Ow/DtKMW9l1r4dz7LHz1mxFqfYvlx/wz&#10;7WKHd4DtVFz1SULUDAQyDMTCbflCJYYBEnkqi2qmGJLziEwHoqaiYWJ1kHsoUH+MBJh+cdMfDpAo&#10;iiV/5LsIjiYG2juKcSBqpCCErIi3Uiz0a7T808Fn/1uLXBdzH7XL/2IMLyx1BdIDKoMaEWDqNMdq&#10;XiJ2pmHDS1RpVu+siBLTKwYnQowYKu/4jqJ4+0jINFKmKaHaF0EbJABsyEEl1FyPoGk/ZSFhl2E2&#10;4h3SBOUtEmAZBVhGQRPLxBYlhpqhzMtnuf0+uEnQ3GroD3NMwLorswrJrEoeKvluFpT256SiSyJJ&#10;5TgYkaDTTIMEn1ZtyEAMcVtiJEkcDYmpMcB3lLonaegiOlne7Vq6JMaKxFexkNQa9iEysAuh7h3w&#10;tb0Db/NW+Bs3wXvoGXj2rIJz11LYP30E1g//Acv7i2B97zewvvVzWF/9KSybfwjz89fB+OzVGFp/&#10;JXEpBtaTiD91AXrWnI3uVaeiczkJ+7KT0LOCRGnVgmEMUJntXz4PA8tInOrmYKhuJsx1lHkk/9Zl&#10;s6LGgUruV3C/DLZl5XAsK4VzeRlB5biuBJ66UniXUYHm2lNXBE9tCdyEs5aKc22RgrtO23YLanis&#10;uhDupQVwL9HgWVoIL6GtC+Dj2l+dpxBQ04FTua3ORmBpFteZCC0ViPFERw7CS8SgIoaV2OPHRnBJ&#10;VvRe3I7CvyQT/sVZ8D2eBS/XAt+SHKYlF54l+UxXFNVFCm6m0cm0OqoLtDXPiYVzKclODc+v5TvV&#10;EcsKCJldqwABwleXD99yrgmvYIWAebOyCHbmp3VZCSxcG2pLNdSwX6ytYDlVYrC2CkM1MzDEMhpa&#10;PhuDy+ZicPlx6Ks9Dt2189BZNx9tRPuKBehcdRI615yOtifPRce6i9C94VJ0b/wWel74Dno3fw/9&#10;r8pMXbdg8J3bYXj/zzB+eDdMH90H0ycPwbSzmqLuabibXoC39WVW29dYjUmc+z9h9WY/IjNQ2Zqp&#10;x0idlvot9VzqOxHqY5vro+zth0wLHlReK2wvAbZdMZgoyz4FgsQrEa8wCgY/1xKTRIKWuwkX5biT&#10;ctxOeWpnm7MFbLAHbXAGnWpaXjHGquGXlDXKE1A3SOvGU0L3xlQz+kTJ75cJ+rHBBhwD2R8xshwL&#10;unz+OmjPFXKuyUy9L9Wk68i+Dn1IZpBySAz7urzXZyBT+8wD+QDgJ5H3K+MFCbzyFjJxbeC6n3JI&#10;yocyx30IEctuBAY/gL/7DcqaF2DbtwqWTx+D5cN7YH7njzC++guYNv1AyZSBJ8TQcg56ak9Dvwy3&#10;WzofphoZonccHLWz4KiZScwgpsNOWKpFZog8OUl5vPQ/9yPWL8qs3avgan0VPuMuEv/DTE8fy4fy&#10;O2xhNaD+IbJZpT06nb7IaNYTMXTLtryjGF74EixHKVcf61VAK+OY8tShlSFzUBSE/+ZlRP/4eijd&#10;SYxE6l3E25HlpLy7WE5RSH6ojzrKSC/9oJSzZmCTOHHifRmAGGD6iTbe5yCxgzXlZa7Xsp09BI/3&#10;z9Qnb4bLcSWc1jPhMs+Dz1xMHT+dBH2q0vvhHMt+kmReuIhnEkKuyfDbJ7AvncJmm45wO3XPhkLg&#10;syLg1QL4n8yD/ZEsdP8mEY03TMTui+LwyRlx2HlaHA6cNQ6HL4hH/5VpMF+TDev3ctXa8O0MDF6S&#10;ht7zqIuflIDuedPQPT0RfSWpMBRmwlpIOVnA/iS3As68ShX7xVxZDNO8fBjOzIbxqhw4bitF5LHj&#10;gI0nAW8tZHqIgycDracAHSeCSj7QdjzQzO16nrNTzluA8LPz4XxsOgy/LULv9dnovCgVXaenomN+&#10;MjqqEtFelIDWvHi05yehqzAd3YVZ6CrORndlDjpnZ6L5+AQcOmMiGr8zCR0/nwbjvRmwr8mA/3Vy&#10;oZ0lGh/qpTwfSoHDOIX69wQ4yJlcjgnwOMfDax/L/BT+JQYQ4WLaKIWgLW4YatTCsHHky9BmPhox&#10;vGixO480vOjQjDIavs7wos2aJMORYg0vU4gEpikRAXKRAOuI3zmFmMx3GQcv7+F1iAMA009uCrdw&#10;V0L4o4lccWgMMREB41RIHFA4yXkssxHpnAXvgVkwbK/E3g052PSPRN/iX4zuuOemUc/d+6O4H9//&#10;o7jSKJ3+Zvlm+fpFpoze8mBKxbZHU3/0/uOp6z6tTm7cW5fo69yUBcdH5Qg1kLR3FiE8lIGIOQ1h&#10;6zRW8EnwmsfAaxUr81gEXOMQ9kxgByTWZzYMDxuOwE24CDGOsJKHuK1cwwiZp101pqhVVJ+jHSbC&#10;PJ7PovBk4xfIPOzDnitsNLGGF3VfboekESqXN6ZFjCzK24WNyDpKGV6ClnHkk1OA3mQKtQxgd4Ga&#10;39+xIQOWxckw/pGC9AdT0XLRFAqpqWgsnYT2vKkYyE+GpSgH9mIK0PxS9GcXoC87D325+egpyEd3&#10;UT56SwoxWFYM8/QS2GdQ8M6qgHtWJdyzZ3B7Jlxz2JnPpfI/twrm2WUYmlWkIon3VsnUy6noLk1E&#10;V8lUdBWMR2fuWHTnT0RvfjwGipPQX5SKnvx09BVkY6AoD4NEf3EOeoszeU0S2iumonX2FLTOn4CW&#10;k9hhnEqcNgHtp01B9xm8/rQ0GBbmwDqb6S8pwlB2PszpJBiZsxHMORGh3AVwZc6BMaMUnRkZaMlP&#10;RH3JJByYPkYF6D1wwSgcvHoUWm+ZCOMDFNTrKaDfoqCWDqw+jx2FWIVZNxwp8Lvj4fFNIembTKVy&#10;KmzeeDicSfDY0hCwZEEFMjZkUclNQWgwgcqSGF7GwjfEeiTjc63sKC0p8JhZLuYqCv/TYLN/Bw73&#10;r+D2/QOByJPsnF9hh/wRcYBKTSvX4tor0yZrsVxIL6m0eeCjEuuLyGxFJKBUEtjN8zxRCEVx4f/q&#10;a5um1GiB4DSF8KsML7yFBtFZeYtYBUhTVDRoS6yC+1X48hJ7H03JYvpEqRHwfcJhB9NgoYJG4u3v&#10;YNuqR8i4E96ut2Hd/yx6ti9Fy9a7cOjZX2Hv2huxb833ceiJ69D09PfRvvFG9Lx0C3pf/hUG3/gD&#10;rB/cDffnj8J3aDmCbRtIPl5jOX5A4rGbCowYYlpIPmRoiJAP5nFQZmqw8tny5Uq8IoRkMM0C6unU&#10;o5RhKyjbXIsxIsTskGE4QWacIhDyPqocxJQha+1Pj60jyqg+lffRRhc9roB6aJQYaPk4Ug7/uUWu&#10;iy0PQgp42PCipVPAlCnI11f5rifOPuLk45P35ZpVhnlDZdRPMuJl3ng9/FHgZjlx7ec6SFJFxVu8&#10;UALc9/O4mipbkQ0/65VsO+D3mihTBxAULxbxHAlJzAiZ/tzIZ1GJlS/vJG8yfaeHeeZhXZFv7qR/&#10;JHXUHZgmgYOZbycRdLLuOlggKoAyC0sm/9QmAXXxOjv37Hwr+TprJWQ4hBhceli8HUwv21egGRFx&#10;o/eSlHr3UJbLFMifsZ58RGXkA7bpbQgNvY1wn8z4swWh5ud56jNwfrEa1k+qYdr+EAzv/A2Dr96B&#10;/pd+iR7Ww85nvofOJ69G95NXootEqPeJ89C3hkRoxckkOAtJyk/EEAnR4JI5JEYk49WzSNJnwSRG&#10;lDrKUcK+jFg+HY6VGuzLK2GvLYOthjK4ppgogrO6AK6aQnjEWCDrGu4vzYV7aQ7cNdlw12bztxz+&#10;lkVkwreU8q06E37uCwL83V+bOwzvsjx4ludHjQ5EXZGCun9diYJuiNGNF04xXCymwr04C+7qHKaB&#10;96nNg69OwG2mw1tNLCWWRMH0+ar5zCgCTHPs+lgI1OQxjXkIynTjhI/7Pu6rZymDCcH3lzxwc98t&#10;BhYxGDG9njoxNBXDzfS7akvhkvdQ+zx/mfaO/uWFCPCdA7yfn+n1LclgWtPg5zqwlMSmmrpBDddR&#10;hGoo86vTeW4G05HFNDCveZ1rSQ7zJod5JMYcMeown8RjqFqMWWLgKiHpFe8aKctyWGorYK6uIDmu&#10;JKpYD6bDKAaaFawbUQPN0KrjMbjmRPSvXkByfDL61p6J7ifORcdTF6HtycvQvJZ48gocXn8dul+6&#10;FYa3/gTLtrth3n4vnJ8+Cu/e5VSon0SgcaOavSnc9TrQ/x77qg+pi3wMNYW3mu5b6v5+toEGhJ3t&#10;BMm2y0Q9h63PLe2eDY8iiqJO2WH0uCTKMVDaJ1uYzAFjZauzsg1a2QKtbMu2sBuOsItww0WIccbJ&#10;PkwzkGpeHj6SVt1bQvoDMXqILFTGDz5UGUJEjlLw6nFS9CDXOmJJsw5NjsbK1BHoxhV9XzxqdCgD&#10;kaSD94h9hvSh2mxQQcorkesCzZCk/P14jQLfTgwrwzOUhShZBcoTQmKikIyHKItCfTzeyX5GG6IY&#10;cTH/rTsRNn5IPeJtRLq3ItSyAb6DK+Da+TBs2++C8dVfYeC5G9BD+dK9+nz0LjsNQ7UnwFwzB9bq&#10;ObBRnriqq1gfK9nOKtjuy1hPy1i3y9k+yigXiDqSZ9Y9K+uclfXMvOp0WJ+9Gq63fg/Pzmr4m7cg&#10;OPAJ9dFG9n/y0WeIaaWs1gP5h0WmileUeI6yFMPajIGCgBgrmBfahwRCGSOiBnrp+8S4xkr0P214&#10;OVL/+HJd0TGSLpa59NvSRysPHxleZWBNGeT7MT/C3GaeBKk3iPexMi7xOr2OKt2AdUSMcAEZ+irG&#10;qsgA79FM7OI93uH9n2dfuZJd6n3wUg/02r9P7nERguYFrAcV7IOoV1okPscU8olJbJNicJkEt3U8&#10;nJaxxHi4DZPh609AuCcVOEx9dW8OIh9Qhr2cAfOaJHQ+PAmH/jga+381CvW/HIP230zB4F/S4bin&#10;CIGHqhB+ZBbCD81E8N5KOP9YAtPPqH9/Lw0dFyai+QTyhelT0S4fTmVWpIICGLIrYMwux0BuIfpK&#10;yBFmZqJ9AXV1nt/1H0kw3pkLxwrWsc3TEfp4PqhoAx0nAd18p64FQCsh3i6fLkDg5Tnqw8DgX7LQ&#10;dkM8Gi6cgIaTx6NpjkycMZn6fzy6SpPRVZyCriJBGtrzU3A4JxnNBcloLE9E07xENJwVj6arp6Dj&#10;9iQYHqUcfrYQ/m15iBygDt9OXb4vR81I67EmwG6bALt9LFzkdX7XROoiMoRnvOJhMiORGE2UsUM3&#10;vpB7BaN8THGxGMQaScTwInFfhsF7fJXhRYP8FmuwGTHGKMh9eZ7mUUMuKcPMrJM0D3rrVGV8CZjj&#10;ySniKbOnUXYkwGefwHcU7hrHdyJ/JBfF/8PeewDGVV1bw3Jvsizb6r1L7jam955AAqSQkIS8hPSQ&#10;hHRSSUgnDdvqcjc2zRTTezHVBty7Zat3Te99Zv1rnzNXGsmCkHwv35/3PgaW7+jOreees89e6+6z&#10;jwQK8NpBbqnPKefjsWSiFtYlOGbTN85CtCsHoWb2o/tL6NtUoP3pSrzSlOt/5C8ph7f8ZurGtT+Z&#10;+sXffyGp9Pbbk8bH6fUHnw8+p35Wfz1p0tbfza3c/vc5N+1dk7Z5T31q85G1Wd6eB7LheCkX4f2l&#10;iLWVKcU4ODAdYYsoicmskMlsaJJdfDIbpk6eqzFBJS6KeLUgIoKLAd34hhuriCQSmjYkuFgNsEHa&#10;phDT2YimKugIFomI0HO9S2InmXJMJWGKiy8SZSPRNnBNZcPR6qWhrIbt3MbKvwfYKDtopA/PRei1&#10;dDgeTkVv/VS0/nIcjn0pCQc+Slw4EYckJK9iFo1ZGg1pJiyFBbAVlsGcW4GBLBrBHCK3BH35hSqc&#10;r7+YBleMbmkm+sozMFCZDdPCfNjOKIfn4kUIXnUaIh87E7EbzkHsc+cg8rmzEfrsOfB/+nS4rpkP&#10;yxXFGLwwC/1nzUXPaSk01DSQFdPQUTqD1zALHcU02IVz0V2UgZ6STHRx2U0D28Xray9N5baz0Do/&#10;Bc0Lp+LYoqk4ShxfNBMti2mQF2eif1EuLOW5apo7U04erBmFcGaUwZ+1AMHsRfBx6c6sYh9WisHc&#10;AvTmZaGniOepTFOizsmzpqHlimno/UIq7L/IIlHIRfR+dl4vsBPbk4lY82wS9xQaKBo6zxR4vZPh&#10;YP2wu2bC4UyF254GL416kMYrYqYBG6STPsB9+mkM+2fyb9Ypi+TemUuUImBdjoDjCvjdNyIYuJVO&#10;7Cp24Pex03+R2M3O+zg75C520nTM1DhqmZ9HBoGIQ6cHhMh/6q2ZvG1Sv9GhMSDOK50cIbzG1MYG&#10;lJNDoiriC3t+xcVHQNb9Q9+HG70rxv6MdHqGnR9jP/kuQ1fCATo4ASsJ/gDbVSdJAR2/gXdUBIt7&#10;72YMvvxXtG/7Ho5s+hwOrr4Wh5uuwLE1l6Jl45Vo33I1OjZfja67P4K+Bz+Jgcc+B/OzX4XjtR+S&#10;V9wOz/5VCJ24i87sNh6TTq2NpMO1h+zhEKJ0eiPBDoRCJBshmc5UomBEDJFyiyBIJ8xHR8orS167&#10;ARmnr2dKIj1guWm6oCEyigJvUWYCCofpoEdGRr5oCNmgczokviQShH/VEZX9Ep7L0APWUA4ma4sW&#10;Xkg/5Pr5l49/y8AvCfKRoUYh3rMRLq+GAshsUyK4+IkA6VbAzRtkWampTXkfId6PeoPNexWnk8eV&#10;48tSJd8Ns+aKOMNtI8oRV1KPEltkunM9WEnn5VFTVPM6DCHIoxCLI0yQ2rD+qzftvHKRWuQ/kV38&#10;dJSDMbadmI3PT/JOmHidA0Q3n/cxHmgfn/07bNOsA5aX2V6fRrhnG3wn74K3eR18RxtZLVbBs/dv&#10;sL31B5hf+xXML/8UA899H92P3UyC+1V0P3gTerbeiL77Po3+ez6Ofta93nWXoqfpPNpdEuWG0zHY&#10;KLlTFqthKrbahXBUz4ezmg7uKkEliXkF/y6Di8TILcNhSMp99XEooUOG+Ahx12KHp1aLC77afCKP&#10;xCofwboCJUoIxHYJRAgQBOuzEarLIjJJwNJJwNL5PUNBvgdEkFHI5vnySMgK4OFxNLSwI6KBAbk+&#10;LWDo6BgXr8XN7dwNBgqIfAUvjzHyeAL5Wx/Xq0SSfwYFein7G8dJRJ1cT1EcLLO40GHARTgbSohi&#10;BTevX65ZjiXXqqJaRDiqlegZKS8trEjUToxlGa1hOXJduJrlJ0uul+ibCPcJi0BUk4tgNY9TXQiJ&#10;CNK5aUp5PD3USeDl3x6BfK+r4LICrho+/2o+/5pKrqvi9cwjWDdIkJ2sFw4SZzu3tfM3mwgz9YtY&#10;p5agV4aUsY51qBw056J99fno2vAh9Gz6KPru/gT67vk0eu/7HPof/DL6t30TfY/fgsFnfgLr9ttZ&#10;7e+A55076WSTZB9qhP/oOgRObkG482FEep5le3gdMNM2Wo7SV5Ghm4NgR8eG6ELM5yKHdmuBle1Z&#10;kmkHCMlJoqNepD0G4GJLFHikRcYI+V3arGq3XE9IRhndl2lBWkVLcClkXtlGZRe1zVRRMbRF7ya8&#10;DGM0oSdoV0YLLcbf0VEwRBfB8LH0sXU0S4TXKfZNIGK6RDaw7xIbFpUIED0jVJC2R9mfqOT8kNwf&#10;VuiZhyS6SKLpRGjZSx9Ohle+jkjfs7Q998K5txH2t1bAvfMvcL76G9ievxXmJ27G4INfwKAkwd5y&#10;LUwbLod59bmw1i2HrWYhbQh9sVWsdytZ/4jQStbJFfRxidAK2ok72RZXFsEjtqZuHqw1VTDTFlnr&#10;F8O25iw42Xf6Hv8qgm/8AbEjmxHreQkx6176tCfYN/bo6+Z9KMjLkahEu9COK4stw6Qk6lBmY2IJ&#10;qnKSiA95hsbQGwPyPE8VXjTkWWnf4N/1SfQ9RuPU65Fnzmvls43wmYrwEo4N8m4HeI8CfuczVQmG&#10;RViRuiv1IixRyCwT9oHBoaWu2/LyIazyv7RwuZfl8yrXs++J3ss+9k6E/T8jYf4aCfXHETZfhLBp&#10;KVGOkCmfxc7n6eDzdNE+OdPhdc4hhGzPQMBGvkIOE+0lCW9PReRoKkJ75sD3JvFKBtzPZcL9RBZ8&#10;j3L/xwoQebwU0ScXIvbkYmIp8OTpwGPEPcsQWb0Yzt9VoOfmXBy/bjYOnz+LnGEWDlbMQXNJFjry&#10;JPdjKXoKi9FRlIPWcvrR/L35nOk4cuVkHP3cFHTcOhum6jy4H6xCZPty4J1zgIMXAAfOR2wHOcLT&#10;ZyB491LY/8zjfCcdrdfPQPMlk3HyzCloX5qMjnkz6fvPRGsh1xekoJV8oLM8Bx2VWTxfOprL5+Jo&#10;5SwcXToLLZfPRceN6Ri4NZv9aDHCD1cAr1Qhtr+I/l4263I2mx7tOMsrIENzPNOJKXRbJE+mTgEA&#10;laZhOu3dVPqF8mJbXphrPqdzrZCLCe/zyjIBhvDiTEKMfC8xB8zQ7EcjxJZEyG8ishjCi4YatnQK&#10;RHwRYWiK4owyM2o0Lr7EnOQZTj53FR0l6QwmEzp1hb5+XhsB3oMgShiCUojXIVwVDpaBabaK1g83&#10;Z8LxTjranp6Nt++agxdq053P1WTseviO1L+s+u6Ey279ctLMOMX+4PPBZ+TnRHXZlD3rsk7ftyH7&#10;O/vWZz+wb13mif0bssJtD5CkP0endReNz3GS6748Nrg0VuIZCFunqqiEiJqtiN+lcfpkxqIJauhQ&#10;iNDRKBIOxgYTz7+iw8TiUA2HFZ6NUAsvI6HEF9tkQosuomLqMLKxhReBDF+KKOFlIhsO92UDlAS9&#10;Kkmvjee38NjmSbwXNsj2ZODobATeSIH90al0yJJw5FdJ2PWVJLx+bRJevYDLxROwZ94MpRa3l6Sj&#10;tzgPgwVlsBYuhrvkLHjLzoGn5HTYCubDRCPbn5eNruw5aM1Mxons6WgpTEZL+Sz0LM+E5TI6kZ9c&#10;hOB/nYbw15Yj+u0zge+dB/z4MuDWy7m8FPjhhQjdcjbcX1kM8+fK0HUtjTWN5fELUnDigllou3A2&#10;2s7n8c+fjfbzU9B29ky0nUWje8ZMHF86A0cXT8ORJRqHZYjUwploXpiK1gVp6Jyfg955uRgoycZg&#10;YRb6czPQl5mFwXQ+57RC2NPpXGfQKcmqhDuHJCenDPbsEliyizCYm4++4gx0Vs5G66JktF84A92f&#10;nAnTLbPgvINGekMaYk+lATvnsExTSdhTEO6fjqBlOry2mXDbUuG0pMJlYgdoFuGFBt6SQ1KfBfQT&#10;fdlKaY/15SM8UIjQ4Dx2qBfTKH6Cz/TrJPq30YGpp/P3MF2C7fQK6ISxQ5ZQ43BUolycdODEuRHX&#10;VL0bHIIhugiGBBeuF+dPprMNiwMY0WHAQ1EW4kgSMToT8mZGxBeNYU5OX4PXoJ2Ud/9wo3fF2B/D&#10;mTIcH8NBFoeHa9V1qGmdSewjfg9i4uA7TfTzuoDBIyz7HQgffQzut+phevaXaL//Jhxd/xEcW3Mh&#10;Tqw9AyfXkICsPR1da5eic/VC9KxZiIGNyzC45RyYt14OyyOfhPXpr8D18o/h3/l7Eo5qBI5vQqTz&#10;IUT7n+Rze5FtdyfPux/wN0OF39NBEkdTEkjK26pAxKnyF/i49LN8BSrySIHPhSQhIG8+lYjBQ/CW&#10;JXGijFySKUNlFpHEqauN/CRG3hdNNOIOvyIBdAjfo0zf+yPlrZ+JKuNRUI4mjy9QFGS08EJo4UWI&#10;DrdTIT+sOxLhYkS7GFDCi0xlK281WbfU8fl8eQyhOEJ15O24AUlmLI66lI+eMYnOO+9d3hQHWCfk&#10;rakxRbUqP24b5rVo0iNvmkPKiQ1FPUR8KBGJTSQeBo4YSUJkgAcnYfAJaTxBe0sCaTrINrkL6HkF&#10;6HgGaHsUaHkAsRN3IXS4Dt49d8D++k9heekWDDz7FfQ/+Xn0P3oDuh/8ODruuQqd91yBjrsuRtu6&#10;C9G29jx0rjsPvevOwcD6s2FeezYsa5bD2riIZEhC+OVtMolzPcl1A+0P4RXyTYIUWlWO8KoKEvhK&#10;hEm25W20IMDfFVGvKVbE3Rcf1qOG9MSHzEhki4rsqC1QkO9+iQapK1AijHwXQcYvAkIcgTqJMMnh&#10;OSTqJUPBR/hrMxVEdAnEo2M8DXkk/YZIQqI2NNyIdlQJP8OCia+hQAkrvkb+HRdY3DyfwFMvIo6I&#10;L1rM0dvq6ByvIH4MJXqoJbcd+juO+G8iish9qmW9nFfOJ38X6nOxHER4UftzP4Fcs5zPEIjcIiDJ&#10;73GhxbhODd43Icf3cemLi1eGgBXkujDL1RhGJQLL0JAqro/w3OFa2neWT4jPThICh/ksQ+p58rnW&#10;VCj4CZ8QZK4T6GTA+rusF/hJiIOsOyHWh7DkqOGxpE5Izho///bWlcLNpbOO/Rjrlq2BJLphIWyN&#10;i1n3lmKgfin6apeiR1B3Onoaz0HX6vPQsVpyzVyKzo1Xqdwy/ULgH7oR5kdvguWJr5LcfxuOV34M&#10;387bEdz3d0QON7JdbEGshX1T+9NAJ/unvrfVMDtYZEps2kjJb+SlfQ6KkNCv7GU0ZqYFsRESbSZT&#10;+9NukrTKFP+BGNsr+zMRWWT2M0EoIm1fBBUS9TjEJkq0nIqYE/uo2rveVgsvwzAEESWKDK0fg9hL&#10;v0dLlAhDZDEEF0FYbFFc/hUY9tiIZhwi6CIeyL5KGJJIFhJzGYITJhEPkViH+2gKZRYz9iMyrbNf&#10;yuoYbdEBlt07LMNX6Rc8g0g7y/fkPSzvtfC9vUJNa97/yNfRfd8X0Hf/jRi491MY2HIt+tZfiR4+&#10;wz4+z4GG5TDzOYsI51SJpcV2FCJQzXa8KhPBlekIr8hE5M5MRFfQJ1lJ/2NVMbepYvsjqeb+ptrT&#10;0FNzOrobzkHfxstgefgz8L78E0T21fF5P8LnLC8lDiMmM8RJ8nAV6UJIniv2fzI0WF4GsTfTfQft&#10;tERICkSslxxbIfoeYqN1/iApH0KE9v+fhBfj2Br6WSZi9PVoP0mesZ/P3s06IMOrREwzEyLC8Lv0&#10;O/QDRGTSftaoeizC5BB0LiTxJULsn8JRmZmSvk10L6/uNV7gg4gGVyPg+iP89h8iYP0C/KZr4Tdf&#10;Aq+Jfrl5CTyWKvqetAMO2ktHFjEHPtd0FekQskkU/QzErLMAs+R6nKv90O5s1jOiORuxo7n0ZQuI&#10;EuBIJZcLuSQOEfsWI/bGQkSeXQj3XWUYuCMPJ25Oxf7rpmPXBdPwzrJp5A0zcawsAydKsuLg9/I0&#10;nJg3B8cXpeDg6VNw4OLJOPaJGej5bhY8f61C7K4zgG3nA49dDDx8CXDX+YhWnwH/rxbB9rUS9F2X&#10;heazp+HYgiloqeJ+8+aiv0pe8Gagp3QuOkvT0VaWjtaKNLTMm43mRak4eeYctF2Shp5PZMNyM/uB&#10;39JWNlUg+gjvaTuxtwKx5kJEOtgO+jIQtswmt5uJoJP+u0S5eCV6SNJJcGmfrkYggH69grwYj/Mr&#10;xeXIy5T4Qi5mCC5qpAMBefHO31R0yyjhRQkmTvldCx+J0NEwAv6uRBXZ3oAhtiTC+E2uiVzPIflH&#10;ec3OZB0BQ0QFSkjib/FprSVZsBJZZKgUz6siddTLfB5LeGX8PlSEjXkywt1T4T8xHb4jqQgcpP+w&#10;bxFMLy/z79mU3frUX9K33vPjlG/UfW/S0upbkqbEqfYHnw8++rP78ezp++4rvHjfAyW37duS9/zu&#10;Lfn9J56ojJpemQfv20sQPboU6FqkRJdw3wz4e8fD35+EoFmiRyZBZgsKeSYi5JuAgH+cmqorzMYm&#10;ELVQGqGan10qtsw2xKVCXHzRqqUWX0QFHQ3dqCVsjIiLLqcKL+OU0BNiAzEQ4TWpc6jGJ5Ezk6GG&#10;LZlpKAbZ2Hq57JzBjjwVsQOpCL+eAscTU9CzbgKafz8O+787Du98jrh6HPZdMglHzp6M5iWT0Tov&#10;GR2laejOz0NvZjEG00tgz6yAO58GuGQxXGUL4ayogrm0EN1FNIDFKWgunoGjFdNxfMkMnDhvFtqv&#10;oIG8jgbzM9mwfpUO9g8WIPqL5cBvzwXuuAj426XA3y9C9G/nI/SXsxD403L4f7cEgd8uhP/XlXD+&#10;pBD9t6Th5H9NwbEbJuDgdeOw90Pj8c7FSdh5bhLeOisJu84Yh93Lktg/yFR5U3CS191eMRMdJano&#10;4nX1lmZjoDQXgyV5MBcXwFZcAldJBVxFdG6LquAprIIrvwqO3Eo4ciphzSmDSWZrKshUkTXNi6bh&#10;0NnjcOyacWi/eTLMf5gBz6ZUhJ6ajfDO2aw3qezAZiM2yPK1snztNE6O2fDZUtkpzkbAkkYCn4XY&#10;QDYwkA/0liDaMw+R3mV8RufyeV+FsOsm1qsfIhr6Azv7NezIt9F5eYVOyh4uTxJ02NSYYBkbzM5a&#10;OYDiAvoJL7/FI1zo9Blv29QwF1nKWyY6guLcSHizzMAib6U06CASKqKC22nQ4VAOBikynSX+yWvS&#10;eO+PJvRjY/RHrxfHhkfmUr6PfFOpzic/yyXx8ui/IOalc+Z0I2ojkTbRce07iFjbSwgf3ALvjr/A&#10;/Oz30fXgDWjddAFamhaihc5nZ30Z+kmsBkkizXUZRDodzAz0kxj1N85H37qz0b/5Sgzefz0sj30N&#10;tud+DNv2X8H65h9g27US3qMbEel8DNH+F8ndd/BZ7kbMdpBt7jivR0LBZSrXLgTpUIcivSz7fpa1&#10;iUvtgInYpaJXlIAiTpvcH+8lDj7UOLheBBgiHCcYwTCfa4TfhWSwMAR0//gvy4y7jHQaNd77I9sM&#10;O5XDz1xDEw99Bi286FgbEVy8XKdqDMlGiPVD3vCq3Atx4WUY3iGoJMPyO4kPT0hnlbdJyDEFKj8x&#10;4edKXxzy3c+yCLOQgjyHPxyCNxiCJ8CaHuQ1hEiFuI1Mda4/XAoBirCMQ24+Dxth5oEH+HxIctzt&#10;dDhOkDAcpQNFgjhIotjzGmLtLyBy/HEE9j8A7zt3wfXGajhfqYH1hT/D9PRt6H3s++h++CusT59B&#10;1/3XouueK9G15UJ03XUWOjecho51C9HRNJ/1q5JEpQK99VXoJ+EZFNLbOA8O1i130zx4GkmCWAcl&#10;SkVyiqj8J7USRSGkuQjBahLzlcUkRIIShfCKEq7jUmb0qZEZfYS4FylI7hQh3CpRbDxhrAgyCoqI&#10;J0AJMhpKrCBEhFEQAUGEl5psEvosIlMhyLahvtfxO+Gvz+T1Z3MpQ5NkiJKINjL0Jp/XUsD9tdgQ&#10;4rFCtRJJY+w7PHwpIEKOHFvW18v64d+VwKOuRSMoSxnuJOfiOfVS/h5GSLbjfrLU5+SyXu8nosjI&#10;/SQCSLbPU+uGl/yd1ywI8JrkPv1yvwoZhNxv/L55HAXZJwFKvBoTOupIPWfCeHbyLLVoMhztIpDZ&#10;mCTqxVcriYq55HaCQLVsL89f6gLrxspSEuYSxEiYo9VFRAEiqwoQlmfA70F5HiTbfqlrShhjX0fY&#10;6kpp90owyHo0UF2Mfh6rh3Wra1UZuki8uxsWoXf1MvSuPR1968/CwKbzMHDXRRjcfBkG7/kwbeM1&#10;GHjwegw+eiPMT30Nlue/B9erMgPTn+HfVYfQQdrI5q1sU0/S33iBdvJ12si32OZIHr0H2R6PseHT&#10;VkZJ2GPdtAP9xCDtoJVLG02Dg6CdlKGJIqwEaSsDcfDviOSPEuIbJ68KbPPyn0RWqJlnTsGwnRMY&#10;JH5YkOE2qp8TEj0swBiiiiG6JAouIg4JZACmlqT1Nmp/2Yc2SJKpx1T+Kpl1SIapmhAJ9iHs70LM&#10;J4mNj9PPY79FOxTu3Y5g+xPwn9wKH/sZ975aON78I2wv/AK2p34Iy8Pfgvm+L2Ng8yfRvfYyPqcL&#10;0Nd0Lvoaz8Tg6tMx0LgEA3x2Aw0L+HznwcK65JBn30B70VSMcFM+Ig16GFysOp11h77IirmI/j0T&#10;0TvzWHfKEW1Yisjac+FbfQH7xXPRsep8nGi4DCfvvl7NlOZ66w41rAn9L0OmpYa/lffUy/vkc4OL&#10;9y/igwyV0iKDJDMX0UUEdBFeVGQnvytIv8Ly00OtZD8nn4WAfQX3Gy1yGM/s/fVt//pnuP8cWWeG&#10;680w1BTl0p+LsCa9okS9KMiQIf1dzaDH39WLr3h9UnVWIj5FNGSfriNhuJ5lpsU61hsZrhWTPGYy&#10;jKuD646w73yT/ehTCPvuIddgW3P9FgHn9+F3fhEu67VwWi6B3bwcLiW+FMLnyIJPol5cMrvNdPjd&#10;MxByzySpnkWukIIwl35HivJRQ/Y0hG2sCzKjjTmXPlUeokTMXIiYpYg+ayHQXYzYiSJgH+3P9lL4&#10;HyyG9c5cdP1oLppvTMGBD0/F3nOn4tBps3FkYRqOzE/DsXkZaK7KwvGKTBwpT+OuM7B/wTQcuyAF&#10;3Z/IhuPmcgRvW4ToH8kF7jgXMfKB8E9Oh/cbi2D7dDn6L89H99lZaF84F22lkjh3jhpS1F2Shr7y&#10;TPSWpaOnbA5aS8k5yqbi6PxJOHrGZLRcORM9n0+H7ccF8P+ddXvzAsSemo/Ym5WI7C9lPea9dOYg&#10;1p/G+00n76IP75yOgGsSAu6J5FfkXGrmWOFhEkUSh5U8yjZVvRgXjmaIL2o0AzmZFi6EAyYKKCK0&#10;CKczBBcD3D4ecaJED0INHRLEBZWYnd9lxAJ54TC0GBOT34cwIQ7ySwH5ZkxFwBiQkROS/1PnAFX3&#10;JfyUXFR4pco3yvPLkKmQe4IazRER8cXHeyCvBbmm4qT9UxDunKYmB4mcYF+5j/70y6XYvzk3+uyf&#10;0nq23pr6wgM/T/3zgz+f84l7fj636gMB5oPP0Gf3xoqq3XcXfW3PPcXb3r6rpPvAfSWRtieLYHqd&#10;Ts6RSvoEFXQaCtWc5qH+aQj2T0DELKqjNERRCFlRJbqFDSzCShlh5VR5XUQZZAVWCqdqBJMJCfsS&#10;6O/gUiJSjAaix/txWx5TqYoqrEsaKbdRjVo3bHVO/hbkNkE28oBK0DsBAe/EIYTFWHA7o2Grc4lx&#10;EIXWJMILz9+VDHTOBtrSgePpNEKzEXh9LjxP0EhtmoO+FSnovG0mOr41Ay2fm4Tmj0zA8fMnoHkZ&#10;jdm8GWgvTkVXfhoG8rIwmJePwYJShYHCYjWVdFdBFtoK5+JkySycrJyF4/Nn4PjSaThx7nS0XTYT&#10;XVenovfjs9H/mdkwf1mS4ZIM/HIeon9ZBtSdA6y7ANhyMXA/8cCFwIPnILr1dATvXQTvpio4VtPY&#10;kygPrshF7x8y0fGLOWj7QQravzlLjQFt/TS/X8PrvzIFHRfJdHlTcXLZNLTOm47WimScLJ2Bk8Vc&#10;FvP3kjnoLs1S08318dp7JcIluwCDOUUw58isTHROCwvQVybT1M3BoXmT8PbSJLx9aRIOfyEJ7b+c&#10;AlN9MlzbZiH46hxED9CIt2QAA5n6jYLKB5SKII2638pytqYjaCFZMNNBHqxApG8pwj3nIdp3FWC9&#10;gY7YzaxHv6FzWcOO/S46M48Tb7LTPszOu5NLM11LByECi8xsIM6fCC6GeCJviwTyBibAjlscA/1W&#10;Ri2FUCtSLc6lAe1kasT/HsPp0BB1QJyef+T4GNuMgTFWKQh5VpDvp4J+Dsk0v4suFCRxD9D58fGe&#10;vQ52XH0sazrzg3tUpELkyEZ4dv4Jg09/G933fxQd65ejvakSPU1lsK4ugmtNPklwJtz16SQjGbBX&#10;Z8NGsmKproS5ZhGdTjqyTReSeFyN3i0fR9e9nybp/gIGnroF9td+TQf0r3DvqYPv0AaETj6AaNfT&#10;fObb+Qx3sJPlNXgO67eXQYmM4XVJIlYZBx+WCBknb8DLshS5QW5IypVOHJ1/SEJeNSOSRPbw/gJ0&#10;8gN00Eg25G2uCl3nf9yKDhz3jBfZyPLT+IcOqvxG0qGFrtGQfUlK1H88FyF5aiSqRKJ1tERHusHr&#10;1sIe6xudR5kBCCEvQbIRlGgXOpAS5ULSFBMCpYgS9yFESBGhxRgqxD3h5vHV8CFuJ4lwgwKeIxgR&#10;kYXreIxAMAg/jxcI+BFiuSjSROeVFYFlzLL1W3igXtq+dj4PEhuZTnxwH2TK6Wj7iwgeewz+A/fB&#10;v2czAm+vhff1Grhf+hscz/4eg4/9gqTyh+i9+2Z0b/4y2jfciJOrP44T9R/CyYZL0NooUwWfiZ41&#10;p2Fg3WIMrJ2H/tXlJEC0E42FMBO2xiI4GovhWk3S00TndHUpgqvLiFKEGkmaG0i6JQKiTki4REeQ&#10;mFfnkiznIrxKDwGIrMwnKWL/s4KEOo7wSpKnVUUkSPxew9/iJD5IBGqHkSiwGPAlwKughRefiiKR&#10;KA4j+kULBUERLeolyiVTCRFajBgecqQhoocWPgRhSXIrQ2tqMglJlpvJa9S5T2Q5ErIunduP/E3+&#10;Dqul/C3781gkinop2xp/J0K207/ppV5vbBdmGzf218fX2+jzkGyo7ePnEtTIUCuBFo3Ccs/xMpD7&#10;HhJehgQYiQTS0UCjofLMGOIWn3eAZW4gqJ6ViGYisGjo7yKUFfF7sX621XopopwS5vhdTb0tdYF/&#10;R0Rw4TJcLYILIcKLgVodhWPkwRGBTUXzEHopEUiFcBIO1gu7oL4E9oYyohx22kzn6nlwrFlIu7kY&#10;JpL73vqFaK9fgNaGJWwLp6OVRL1785Xovvda9D70OZgeF8H6+3Bt/zncb/wWvr2raCdXI9S8BdG2&#10;h+h/PEXi/gLUzF62HfR33qa/tJd+02FEvS20fRIFItP+k5D7SEh9tDR+2j6xg8Ew27wQXhFMEogw&#10;bcCQSC+E2BBcIlwnQq9aT2Mjmq8sVZ9CG6d+18eiwR2CnhaYBFiEGDl+/D/5FqIdlJxparpn9qUy&#10;PDL+CyH9LK83rO1hVGyh2CSZMtsvs5yxH3CzP3CwfzDxvrtfRvDE43Dv3wL7zjqYt/8Rpmdpgx77&#10;Lvoe+hr67v08+jddT1tzDcxNV8HScBmfy9mwNUhUyiK4JM+TRLU0zIe9UWbWqoC1oZTLYm5XBE8D&#10;SWcTfY3VtCdNOYg0sj02phPSLuciuJI+yQouV7Ht1pVxu2UIbbgQrnWXoa/+UrTXXobmtdfixANf&#10;RM8LP4NzXyO7sifZ17KPC7SxrPQMRlFJoquEBp8SGURMkBcEKrqT5W1EL6pE7FyqKcqlf5EyFp8F&#10;Ir5IYlqBDDeS5ynPdxhG36RfxPAg/7aPqhxDGO3/DIPXaNQRFdXE5y3XHl/ql1v8rnpKWWqIj2UI&#10;L2qp9jeOEffZuJQeMQY396F/I0PQYqw/UfoTEZZ9+FX6Eo8hGtzE7nYFAp5fwev4Ntz2z8BhuRwO&#10;0+lwWirgtubBY0tTQ458rhQlvMgMPT7XJGIiPITXPQ1el4gyyfxtJgLOFBJw+q1uLt0zITMnhWzJ&#10;CFqTETalIiYzonblA0clz2ElIk9UwsP+z3R7Djq+mYpj18/A0UtTcPisWTi8bBaOLpqLY5UZaC7N&#10;xrHiLBwryiQvyEb7slx0nZuD/styYfloAewfY795XTlsH6mA6TJyifML0b08H90L89BTlUc/PV9N&#10;xjFYwn62vAiDFQXoL89V6RBa6NMfK5uIwwsn4Oi5E3H8o1PQ+dUUmG7LguTvwsPzgFcWALu5bCa3&#10;6+C1DxQiJsP+LbMRlhmAeI8yFXPANUWLL+R5QZZPWPE9crC4UCGIkVMNCRyKn43neuF9CcJJHHDE&#10;YScnTBBe1Mt3ledTxJrxLHMRPuT7OET5d4y/xWTUhAg3DtlXxBcB9yEiwgl5bj3piuZ9GuSlRFSQ&#10;GCnDbUYMVxrah9vzXCK2qGACLiMyQYxnCq9N7l9+572pa5rEa5mGqJn1pIs4OQfhY/QndlWg67F8&#10;vN2Qhsd+lRrZemtq90M/TX3uwZ/O/hO/X/vQL1ML49T7g8//y589m0qXv3VX+a07N5S+cPD+ysGe&#10;F+ZFHe9UwXuEnU93CRskOyqS5JCFpNk0g0R5MmTGId1YCBlK5BEkDamEaikNLw4tvrCiKmVUQtMM&#10;aDFEKZIKoxqENEqljsr3kTAaV4gNRaYAGwIbjCAs12Y0NGIoiZOKfOF1mKbT6ZlJzAb6MkhGaETb&#10;0xFrzgVkrv+ddOpepJP3cCFca/NUMtn+n8ylEZuJ1uuno/WqZLScNx0tp89A++JZaJOhSMVzlNDS&#10;XpSGLhExyvNhmlcE08Ii9M7LQXvVXJyoSsHRqmk4tnAKji2ejKPLJuDwGUk4fsFEnPzQFHR8IhkD&#10;X82A86el8P5xIZ2AMxDbdA5U5vPHzgOeOx+xl7h8g3iHePscxN6U+f0XI/r0PIQeKkNgk7zVLYT/&#10;L3Qof5kD6/fT0P/VZLTfOAEtHyOumIQTF03AsXN53rPG48RZU9CyfBpalvGeFqagpXIWDfgstEqS&#10;Lt5HL416XwWNviQAXpyFk0tTcOj0Sdh9fhL2fiwJx741AZ1/nAbzxhR4nklD5G2W5RGiJR3oJaxz&#10;+TznsC6kIehk5+dIZydIsm8l6beUwmNeAp/pIgQGr0PEchOf0w9I2H9PJ209O9pt7HhfZGe7i45c&#10;s3qrJGHK6i2gEF12+pKsT97B6bdv0tkboou8LREaS8I7GuzUJZpBOzPi3AxjpIPx7hh2Sv7Fj/hM&#10;Y2Gkv3MqRmxDp1lECHmzJlOe0rFV4eyeE3TodwLdTyNydBNcO+6A5alvoPeeq/WwjzXLYVm9AJ61&#10;5QisJqFRs5KQFJGkeGTWEhIYf7W8YS5TuTYkuWlvzXJ01J2FdiHd6y5H56aPovPe69H94H+h77Gb&#10;YX7+Vtjf+AN8e2oRObIJ0ZaHEOt8hm3sJdaB1/lceT2u3SQVkidGRBhxoOTtrjhULpaph0t5w+vh&#10;4+H3AJ03PwlHgM9ZCS90YoN+hNTUzHzOvG/9vIQ4sFjUI2HhjMLYwktigWoHdhg8VgLUYVjoGhFV&#10;5wQi/QjUe195Y8lr0uP06SQqUUne7hJhyekixIP1LiyERkiJrmsS7i/j/MW1VMILr0aDrinPoY4r&#10;oerqTagMifPw/lk2kthYvUHmMmzj8c0kAP30UbtZxq20c4cRG3gbkc6XED7xFIJHHkD44N0I7V2H&#10;4Ns1cG//A6xP3IqBB76FgXu+ioEtN2Fw0+dJbD7NuvFx9DRegx4SnN7GK9HXcClxEYnm+SQhZ2Og&#10;/nQMNCxVs8+Y6qtgqS8nimElqbbW5cFGou1oyIOrIZeEVobksD41kew2sn4RoaZ81rc8EniSccFQ&#10;JMTwEBURXzTylAgTlgiGlSK6ECqagQRboSBOqvX+iRiKYolDhsckQg3ZOQV57wvDAo2GiC8GJOGs&#10;CDHDMwtJfhMDImoYYse/AjmGsYwLJENI/E2Wo39/v7/JUnLdnIphwWmU6EJIgmIvn/fIshouWxG3&#10;DOFFD/s6FWoYSAL0kCT9rFX0SgKM33QEzfBzluFjAo96NsZ64zkNw8v7kMTKfrW9HjblY33zsd75&#10;qsUGso6wrkk+EHdNMbzVOlrGWVcKe30prISF5N7cWIp+Ev2exip0k/R3Ni5BB+1r+9qzaWsvRO+m&#10;y9C9+Sr03Hc9+mRGnSe/A9sLP4fr1T/B/84qhA40IXJ4HbnkFsREkOl+Fhh8gzZTZjKTqDTaSTft&#10;us+pRBixidEgbUd4eAiRYbtESxnumrhO7KPYmjCXIW7L/RIRC4VpP7ixiDIieAtU3yiii9ipkD6G&#10;Ith6CKNKmksEeDLJ2+XjPkogjhhDRMQ2S5QLLZnYJ7HtYZkm38Kut5e+wElEzPsQ7HoNnuNPwrH3&#10;Xlh3rsHgK39H79O/Qu8jP0D3/V9lmX0WfXddj4H1H4VpzZUs54thrzsPjtoz4GR/5K+rQrihDJHG&#10;coVgXTmfYRn7r1IV4WKvK4ajvgjORhkyJwKrrhuBmmwERQxtyEasiW21MYPr58C1Yg6cd6bDsTIf&#10;MqORm/2kdf3l6Ft7FbrXyxDKz6Lr8W/D8sYd8B+9B9G+V/hc5KUC70mG2UKiOmTIslsNGwqxL1A5&#10;fViGKr9ZRAsvavpsQg/14nMUPyYaUH2a9B/KzrPM1Gx+8rvabvhZJ8J47v+ez3D/KBjp/xh9pUD+&#10;Zh1hPzgWtJgiL7I0WGBD3/V9D2OE8KK2ke9xfw6s+4RMUa1m14t18FhHibdZ/s/S97mf3WsTAu4/&#10;wu/8PjzWz8Nl/RCbzpnw2hbAby9GyJFD8pxOnjILMt2015YErz0JPoVxXDeZnGI6Cfd0lUJBpqgW&#10;hCTyg5xCfg/apyIss+VYyR1kmuGeIqC5kv74AuCp+QhtqoDjL/novmUujl83EwfPn4Z9yybhwPxp&#10;OCTRKEWS9Ja+dBF5QVkpeUIxfex8Ihu9lelEmkJPeTp5RBo6isgp8tPQmZ+B7rws9BcUwlRcAksZ&#10;+90K2p7KfHSVyzCmFByex/MsH4cjl03EiRumo+cHs2BfQXt9HznNi2XAbl7n8QpynWIluMCaR78s&#10;S/nnYbcILnrWn4BLTx3tlTIib/ILtyLfEo6lJ0MhN2OZ6JmFEiG/kb9JWglur6NVjKWOSNG5XLSQ&#10;osQUdSxuI0IH+eRQigqJMiHUDFX8TbYzjiPHVByQ1yaCkCT8lTw0IYVJ6nkNH0siaLhP/LrlOo1z&#10;G1DHlCWvXaJ7BHJclf9FiTu8V5ZF1D15CCHXFP5ODukg17GyPPsXkD9WwfZKPtruz8Lemiy89KcM&#10;PPTz2a6tP5m9d+vPZq/a+pPUj9z73RmZcfr9wef/tc8zf0jLfufOoov2b6r88a4NZduO3FfZ2v9y&#10;VdC1txL+46UIdkpYXT4bCDsnlyihyQiYpiJgZiW3sTJLhWeFVCqoVNZRjUZgNEYVQqYa37BwkggR&#10;XQwF1YAcX0EqPTHWfhFjWzZACREzluq7hJ9xP0NZHYYolVNJTGR8YjLJaQpgTlVRGTFJ9CoJk9qy&#10;ED0hSnYJsL8K2DEPsefnIfxIFTzrSUTvLMTgL7LR/c3Z6PhsMpqvnoKjF0zE8dOn4NiSqWhZMhNd&#10;i9LRMy8LfRW56C/LR39RAfqK8tCZl4mW7NlozpqJ49nTcSx/Kk6UTEX7gunoPG0G2s+cgtYLJqP9&#10;yilo+/h0dH0pFf0/yoL9T0UIrOF13LcQeOw0YPuZvK7TaeyJXfx79zJgD/HOEuDNRcBL84GniYfL&#10;Eb2bzunaTDofqXCtnAP7H9Nh/mUqBn40EwPfS8Hgt2dh4Muz0PvZFHReNwMdH0rGyQun4Riv5fCy&#10;yTi8aAoOLpqM/YsmYd/Sidh95jjsv2Icjn5mIk5+dyp675gJ+4a58D3JstuRgehBiXaZC3TNYbnO&#10;hcx+FZKOzpMKn5vOjSsNVhp7i60IVusCOKznw22/Dn7HV2k8f4ao76/0/dbTCSRpj5KsR+mARlro&#10;JPaTszrVkBOZolN8RMljKn5jiA6ACuWVN27xjlsjHuZsgJ27Bjv1OHEfxthOzbvh3/UZ61yjIQKA&#10;XLMaZ8/7EcFJO3sSnk4SLlP9+uiUOHYg1kvifXQT3G/8AZbHbkbv5uvRs0be5J1BArGQJLKCTmsJ&#10;wiQ+4RqS3Jo8REg6oiQ0Ma4L0pl118yHvWYBrDKrTN1S9NcvQ3fNaeiqPRNdDeehezXJxYar0b/l&#10;UzBt/RJsj9JBffbnsL52h5oyOHBoPUIn70ak4xFE+59DVGYIkRmTgif58Lr4vHsQDQ3wGVtICGxc&#10;8j6CLv7GZxbSUzFLQmED8gw1QRCiwAogj0OgfER+SRBcDMR/VDBklCGM2JaHGoXhLYeFFyl7Ve6E&#10;RFhpiHMooeYiJGmIEBOL0GGM1z91zXI0OqziTEtdFqfcx+8CP5+r5HCRPEQStq3efoatdCxNCPr7&#10;EfJ3I+LrJAmTXAjNdEgO05btRsy0E7G+7Qi3P4nAsfvh27cW7p0r4X71j3A9cytcT3wb9m1fgXXr&#10;Z2C++zqYNlwJ0+qLYGk8D7bGc2CrOwMWEhrLqgWwVbNd1sZBEuJsWKjeKrsbFsDdOJ+2pAJuElAh&#10;om7WEzfri8xQI4JEoFFyjpCEN2SR/GZzW7E9GXHIMB0dNSLwkfgm5lkxEt8aYopAxJVhoSVOwhME&#10;FzW8ZwwMk26NRBFgGIkiwT/CqfsnknoDieReC0k6EkZDxJmsEUs19Kg2Dn4f+VuWEnIUWFZyPBE9&#10;VPRGnR6CpMDvib9pAUivN7Z7v7/JUg9VkmswrmckRosuWnh57zIbFl7GRuKzG372XMYjWLRtGv5N&#10;IEKxj/vKuVTOnQS4G4l6Q/yTdbncTgtEcr0+lrUBPbyK5VAdxypex6oCBFey71xVpEToUHUZy6qM&#10;9x+fvUpmeWrid8LdVAInYW0gGstgaqikjawi5qkhL/2rl6J39enoEdF7I8n85msxcN9nYHroy7A8&#10;/k04nv4BXC/+Ar7X/4jArjr2oVtI5h4F2p4D+nYApr107kny7e30yUSIERGD9kXli2I/F2Ffxg5R&#10;911is8RwxYdKSiRBhH1mKKj7ThmmFPDTzrIf5Dqu0IjwexxKrDGOyU5WR8No0cVImqsSgNOeieDi&#10;C/tow0RocCMUlumC46JzxKHsedhLu+XupC/Xgoh5PzxtL6N31z1ofn4ljj56O45tvRXH7v42jm38&#10;AprXXo/Wtdega82VGFx7KWxrL4RzzdlwNp5GezMfXj4L/yqJespFmPUzxucfqytAVNkJiXwrgZd2&#10;SSW3ri+Hr6GcNqkCoYYK9nH0h2i3onyGEmkneYfCbAMixnhWZcGxIgfWFUXK/tnWnEsb+SH0b7oG&#10;/fd8Fv2P3gzzK7fDd2AN0PEkfZtdtL+tLDsTy1mm3hfRRZIGe1guPpaLl/DTpgfhiwsvKqEu7X2i&#10;8DI8zEZEK08C+JxGCS8GRvso/56P0V9Kf2VAq3rDfaUB3Z+N9KfieA9RRotNw0j03YbFmZG/xdgv&#10;xpRf5+S1DBAtxB7W2e2sdw8r3zHk+zMCrh/Ab78RPtvV8FnPg9+2mPWvlI8qj7whjfxlOoLkMgF7&#10;koKKspAXtiTvEuUg32W2m6CDv5OUB8grlPDinIaQQ/ZNRkgiXwayEGvPI18oA96eBzwzH8EtpbD9&#10;JQd938pE6ydm4/AlU3H49Kk4WiVR5nPQnp+pZkPtyy7CQHYxTFlFMGcVwJZdAEduHpeZsOZmwlGQ&#10;A3tRLixcDuZnYSA/G/25OejPz0VPYSbaiuaguZQcpCoZJ5ZNx9HzJ6H5mkno/moKrL9Kh3d1LiJP&#10;FAM7iWNFQHcBMJhNW5LG5jkbIddMhDwz2D6HEfKQ57kmw+cQ0WU8MQ4+loNMvRxw67QOKpemyn+i&#10;BRLFAaXs4pwsptJKSO4UvVRcLs7RhmdBSlLQL+iHI10MGPzRgBJI4sKO4n1KIJHnNIX3MQ1ht551&#10;KeyZHMckXifPN8RJJYqG5ySGgwIIuQbeo0qJYRzbITM3ifBCPinr3Lwv92R1rjDvKeCYoupB1D2b&#10;tpicx5yNcBfL+mQRwoeJt6rgemoBWjYW4MU70gIP/nz2ya0/mb35vh+nfm7LT+bkxWn4B5//Vz64&#10;PWn8a3/KqXjjD/k3HVhftP7A+pJ9R+6ucve9UAnr2+ywjpcgKvk2zHR07Ok0WDPgMk2Aa3A8fCY2&#10;JEcKK9osdv4zEZEEVVaZ4plLNW86GwERVUOJNNSQJLVk5RWVUirxEIzKbDSi4cYklVtBKr+d+0n2&#10;bBlXp0LbaBgF/H0oUobHVqFrMuaPRjQm4WySoFcalPo7Dm4LGlawgcIznZjJv1PYACXjdSr3n4OI&#10;JR3hgUxE+3K0mt1eDpyoAg4vQOyd+Yi+sgDRp2hc7yEhrS+E6Xdz0fGtaWj+1HgcuDwJe89Owv4l&#10;SThUORmtJbNVWOBAfglsBVVw5s+nYZ0He04VUcl1ZXCUlMJdUQLXPBreqkz0V6Wgc95knFg4DkfO&#10;TMJhGc5zXRKOf2kiWn4wDb2/TYVNnNr75yH4xBLEXjod0TeWI7brdGDfmcChM8Adeb1cHlwOHFgC&#10;7F8A7OU9iOK9g47HSyQvT9LheDAT3s1pdFLnwrliDuy/nwPLL+ag/3sz0f6VaTj+2Uk48PFx2HdN&#10;EnZdTXw0CXs+lYTmb01Gz29TYKmfA88DGYi8RGO+N5fOonRCNOo9sxAdSOYzYT2RsEX3NHhcyXA4&#10;ZsHizIDZWQCTcz6/nwuH5zp4fF+HP/BrBEN0OiP3snN9nmR1PyFhvL3kqhb6gzI7RIjQfqJ6WScv&#10;6ugbSG4L7RRKR2+8ZYl31EpoGQ0tvBhDPt7LqXk3/Ls+cmzjGk4Fibp6i0bHLiqOnYeOHcHvXjp9&#10;Xjp/QUiYsogvnUDgCJ/BW/z6JPwHNsD10u/R/+C30b3hU+iuuxzm6rPgrF4M36pKkoxShFYWILIi&#10;FzECgpU5iHCdyqtQW0GCVEmHlp1KbSWcNazD3M9RPQ/OusUk6KfDUncWzHXnYbDxMnSv+QjaN30a&#10;Pfd/BQOP3gLzsz+D/bU/wrOnDv7jdyHc8Qhi/S/Q1rxJO7KLbfgQ22IzCQXJRZDkIiSzWsjMEOLE&#10;e/i8PLwvETZ8yvmSN2fcSBMMY6zRGIKLRtwxpON4Kt7tWcuz0M/DgGyvhRc6hIQKJ5dwaiW6iAAj&#10;DiIhf0uItYLhOEqdFIeTdVTqHStvmJBZP0Ks0CGVYJDb8pgi1tBg8r7MdCRZ/30kLZ6TiInQ4jmM&#10;qPVtBLpfgL/tUQRPbkWI5RnY3wDPO3+D/ZXbYH3m+zA/+lX0b70Rg3d/ggTiCgyu4XNpOAPmhqWw&#10;Ny2Eq2kBvE0yO4zMIFNIckniXS3EO4tkRM/mE2qQYTYkpkJQSU68hM+Y6pjEJyjDfOroaJDIRIho&#10;fSkiJKThJpLlJhFXMkhs6QDWzSVZ1fDUzSaBmktyxPW1mYr4qkgJkmM13XECEfeTaBtkPFFg8Rsw&#10;th0leIwWQwSnigI8pyLicn5NyDVk/fB2wwl0BfHktFwmigqJwoIRcTECNbwGAcn9UHTFKIx1zcOI&#10;n2OMpRomJd/fZfmuv73HMeWco8WWRCixhYQ18RoTy2wY+pjquITxvMaCPDc1HTYRZt0ajnrSEEFY&#10;5W2JbyOJe6Xc3LwWJ+ups5HLJg1HHPbGbAUHIetd3MZNeBpySMiNYVNZrMMyxGRY3InK0CWSe4mw&#10;iqwqQaS6DLGaCkRry1nPSxFkXVdJnUn2fdJ2amX4GpeNJfA1lvL4JXDWl9AmFsMpCX7rK+Fme3M1&#10;LeF10U6uORumNedjYM1F6Ft7OfrWXakIvumeT8P8wE2wPfYduJ//GTyv/A7et1fAv38NIse2Aq3P&#10;AF2vA/37AIuIrt20B4O0mRaaQbuKhIuR8MdI4nXabyNawE8IkaWtpP3RQ5DYecZhRMYIIuxjJaeW&#10;mp1NRBz+Z/Q/kt9Mlkp4Zh8qubYkyiUoootEeIQ9tGm00eyTwL/JhmimeV3eQfpxnQiZjyHYvxuu&#10;E8+j642NOPbkX3Dovp/g6JZv4ciGm3Bk9fVorr8KrXUXo7v+XJgaz4Bj9TISyIUsW0m+zOe+gv7Z&#10;nal8NvQxVpH4riT5WSV5WtL5d656dpL/RxJw+/i8pM8K1s5DuJZ+W+1CxBT4N5+piGoBEXMbihDk&#10;M/Pw2VpWlaN35UJ01Z6FnvUfRv+9n4Ht8ZvhfPnXalhtuPVh8v1X2a+yv5IIw7Ak05W+SfcFAiOR&#10;vEz/LUNFVfJzOioq4kX6cGLY5xABYjjqRQswshxbeBn2BYb7rf/ejxzPEF3GFl4EOtJluG+UT+Lf&#10;guHZtOS640KMAZaN7h9lOJLGUHSLgiHCiD8Xh9qX5cDT6SG/bl6VTFvdznUHuc0OXhrbSGgLIv47&#10;Wf1uRcjxJfKYj8FnvggB8wKE7OyvHGzzMvMmuUlYRAAh4iIiqHwmk7l+IvzW8fCYkuAxJ8FFuPm3&#10;j9sHZRZXjyTpncZtpvGYMxDqYz3syKLfXQC8I/51OYJbS+FdWYaBH2Si+TPTcOSKSWg+axq6lszB&#10;4Lxc2MtLYaf/b88shyutAt65lQikVyGcMR+xPNbVwvkIFbJ/zud2uQWw5OZhMC8PlqJ8DJbmokcS&#10;95Ym43DFRBxbOhHN509G+/XJ6PvOHLj/nI/IllLg+TL65eRzJ3Lok7N9WOfQrUihL5GMiI/34Z6g&#10;EJHhNJ4ZtCXJLAP+psSlSWy6ExG0cRvHeCVCSF7NsEfElyToXJ7j1Qy2EmESIpcLi8hCfz/q4HEU&#10;Zmhwnfymo1NEZNECiEpRIZC/CT1aIj7USEQa8kRBjIDwRSW4aLHFEFwMjBZeQh4d+aIne+Exffqa&#10;5dqN8yoBRgQgxRPJF2VWXeGYimtKQmGej8eQWXJVveD6oI1wyDmTeZ5UBKypcPWQJ7cnI9CZhlhX&#10;HnCsHLHX58P+aAkOrcmMvn5n2sBjt6U+++DP5v744dtSlzzwqaQJcUr+wef/hc++lYWpO/6U9+E3&#10;/pi38vU/5e17a0W++/BdBeh5hqR/dyF8rXQ0BotY4Ui6/KxEAWmkrGROCa9LZoWUfB2EdTZi5lmI&#10;mfQUwLKMmbg0z6RDQFhJuhXY6GicRDiRbNFGo5IhQrqxSsOQOeLjYAOTZEYhQgkvbPwqiW8chvhi&#10;CDA6d4sMR2KDEaHFljQMNiZDeJGlCicjIjQeIvDokDE2YFG3pcFK9m4anpiLHbpjNq95LnlPJsKD&#10;NFoDeYj1FdHpoTFroTE7XA7soiO2nU7Wtlw41mXA/KdUdN86He3fmIq2G6aj85rZ6Lk4E73Lc9A/&#10;rxB9BQXozyqCKasM5swyWDMrYM+ugjWrHNbsEqV4m7NzYM7LwEDhXPSWpaJnwSy0LU9GywUyXnQi&#10;Dl2VhOOfmYTOb86C6Rd0Lv9MEtBA52JzFYKPL+L1LEV051Jg31LEDi9B9PhCRFqqEOusRKyXxqC3&#10;RCUGQzs7iBO8p8M5iO3LRuztbOAN/v1iHqJP0Ol+gARkM53VNekwkyQNrJiF/r+loPevM9C/Mhnm&#10;tTPh3JoK/7NpiOxIBw5l0CmUzPBpfP5zEbOxXkg4Jo2XzH4VoKHyOWbB5cyEzVEEm3Mx7O6L4PJc&#10;D2/g2yScf2KHuoEd52Ps9l/hch//7qADN0jY6HCwgw1LpAs73XA8VJf9vxZbpCNmh0ynQKDfvEgn&#10;rQUYLbIkCi4Ghjty5UyOcmwM52Esh+Lf+Xm3cwpkPLgko1WzN4ljR4fXSyfXQ6dFTUNKp88DN393&#10;siRMiIVZhiTqoYE3SNAfgXdXI6zP/QZ9W7+J3nWfQD8dXEfNWSQRy0huFtGZnYfICpKMFSTRKwu5&#10;LKQjW0xiQkeWBF0giS4lD4PMICP5GcJ0VsMqaqaK6+fDVb0QtlVLMFB9JrrrLkJX4xXoXv0RdG/4&#10;JHru+QL6HvoGBp/8Piwv/RK21/8Ixzur4DmwDsHjW+m8PM069Brrz27AfZg26CTYm2khJsr7UbPx&#10;6IR9SoRRYgahHNm4QzcKqj7E60hiPRGMXCf/DZOMkfXAcDTjYAknvo1TTjOvQ56NznMgRxIxUJxs&#10;cZ4NB5pnoqMtbzkjrM8ROtdREhdJgBuVcPywhU6jEKkuwMt7l9kybHsQGdhB5247nafnEGnbpnLq&#10;2Hb+HaaXboPpuR/C9vwtMD/+FZi33QjT/Xyumz6EvjUXor/xLD7j5TDVL4apZh4GSTZMJCZWkktX&#10;Pe29hOGTQHtrsuCvzuTzTEO4nmiYzeUsRLgMNc7h32kINWQgRKIqSVtFBJGoE0laKklug6wPaoaa&#10;unLuR2JKki3TM+ucKFp48dbNIWbHl3NIVGV9Js+fKHacStQNsWVYVNHrDRFBkCgA/CMMiwK5WkDg&#10;NUp0jsII4UUfe1h00UMW3k14GZpZaBQSh9IIOR+a6vmU5di/yUxEw7+fCjVT0b+IsY4n8PG8Rnnr&#10;Mn9/kIinkWUyXN4+Yqx9DMh5hoSXuMiiUM36pgTBBNFF9qnlc6rNgScupowWXRJh/CYYEl5UgmCp&#10;o7mqTqtZl1gmMdbrKG2bStS7qhgRSegcR2iVwJh9Sc+ipKNguE4EmfpyFVkRJHy0lWo6bEJmZfJW&#10;C+bBXbsITrZHe8MSWBqWEsvYPpcSp2Gg8QwMrD4HgxsuhumuK9B/z1UwPfhpWB7/EtzPfw/eV34N&#10;72t/RXD3WkSPbQM6XgR6XwcG30HUsp/97RHE3LQb/k5IhGhM2UzalJid1kgi8Ty0RwRtl0TVSe6o&#10;sJBj/hqlnYvQ3tFM0e5J/zMM+VugbVjctirbK8RYhAIhzmLPuE5FzAS4sbwd4XdJJu5z0+eyIGjp&#10;gK/nINwtb8B2+Ble9r0Y2F6D3qd+g7YHvouWzV9E69qPobXhMnTUnYP+htNhbVwMd1Ml/E18Bo30&#10;URoyAdqTWH0qonX01aoF9NdWzuUzykBgBW3OStY3PjsZKiszZPlXkdSunI/gnQsQXrGQ2y1AcCWf&#10;0UrZRoba8hmuroKrsYp2cgHaVyzByZpz0bb+WvQ88CU4XvgZvHtqERLRZfBV+rX72T+1s5zNLGcZ&#10;Xsr7ZJ9g5LcxZnySGYsC7ANk1jud40X6HJYxIf6Jyo9yiiih/RLtx4zsixJh+AT//R85pogrWmwx&#10;olOMvzXkd4H+GPVkJOI+y6jrHV7HPjEuvIwUXDSMiBfdv0u5SN2UaCEWOy/HTx/QH/bTD5LpyAdZ&#10;tp0s12O8mr28tJdY9+5D1FdN4nwbAvab4bdeT5yDoH0hUQI/fVHJ5aKHqMT5CHmB8letU/lop6qX&#10;zV7zJHgsk+Al5wi4ppO4J8dBXkSyHyQ5D9no5w6kINpBP/g4/aY99LVfW4DIQwtpZ8vQ9/M0tHxx&#10;Ok5ePQ2dF85C77J0DFTkwFJYSA5QCldWJXzp8xFI47WlL4I/cxE8OQvhzJkHS06FiooZyCN/KMzD&#10;YEU+eiqz0LEgFS1LpuH46RPQeulU9H16Fiw/YB/2N/r3d88Hnl8A7KkCmguBHvr4JrYPW7IWQtzy&#10;0nkqbcUkFY0SlVEATvI1mWqZPC9qnY6IZSoxRc9ipGaW1duqkQUi2HjGI+idgICPZeclP+PxItxf&#10;hJ2oLZV+CzmibQ73ox8hM+HyHEGWb0Dtm6RgzEarhByPRKRo8UuuS0ee8NoU7yPkBT7LW3E1Xr9A&#10;BCIF1xT1m/A5zetEoNGijSTLleMHfDwnEZI8pJKPlOsM4UVxRTUiQrik5ALVoyLknCLMSU5RCQDQ&#10;UTwyGxLP75rBupNMbjMdAZZrmLw4YqPv1Eef6Th9pZ30S7aXw/PiQpifWOY9tjH3yFO/TV390C/S&#10;P/nYB8ON/t/5bN9YOPXVPxSc9vof87792p/yHn7jz3ntB1cXBXufYgd0YBFiXQsBcwXCVjo11lQS&#10;ZRofMSpS2UXdk8RLZnZyAhMbFREdZOenMAuxgZkkCGzUIsSYZ2hY4uILK7MhusgsRNL4fJ5RYIMT&#10;qEzaolYSMmuSCC4hG42iAo8jkTU2GgRpHGIwJH8MG6huOBLpYkS3jBzHJ5AQN2lIMie7JEuSYUmJ&#10;OWLCEiLnloY1QxmLqI33ZE2hAeK9WubwntKgEsb25gCdRUBrKXBYkmuVIPZCKULbiuDdmA87O3/r&#10;r3MxeEsO+m7MRvdVmWg7Ow0n58/GidLZUHPtF2WhtygP/QUFGCAG8/MJUbWzdUhhYSZ6S7ivMrIZ&#10;OLkoVU0Rffh0PbTp5FWT0Papyej+8gz0/3AWrH9Ih7uBZOKePESfLEH0lWLE3ilE5GA+YieIzlwS&#10;N153fy7vIY8ORL5e9hcAffzeQwPdxu8nuTzOeztEA76nCDEakOjrOQi8nAH/y3NpTGYj8Cbrwu5Z&#10;wJFUlgGXXSk8xgzWHz3dXFQMNY1UTMbLOmYh5KBD5KCj76Tj6ToHXs818Pu/hGDwJyScd7KXvocd&#10;5vNcvsOO+SjRSYdwgA6MjZ2pk0svZFpcecsmRFlNRSgdsuHs8Ls4MYnOwLBzIG/yxBlMhH67p8Jg&#10;Fake20EYC//uz3udQ65VRAI9KxMdPDq4Eu7t4z25uZR4Fx8CLBGJDCGRjw4i5m9nHaZT3vMiwi0P&#10;wL9HxJdfoGfLf6F39dWwrb4c3sbzSX7OIPleTCd1Hp1UmcqXRJqOa4ikwt9QTqJSRuiZQYScBYQE&#10;1eg30RES44iIMHQygrUiwCwksV8Ka8MZGKw9G73V56C7+gJ01l2CTnGq116Jrk1Xo/vej6H3wc9i&#10;8LGv0bn9MYKv/4Gkohr+oxsQbLkf0a4nERt8he17tx46FaazG+thSQzQKdP5YWRMvE7kJ2/QtAgi&#10;9UG/QQyoumJMs6pEkLjjOwwRR/Q2GhKFIiHgGrpeGIKL1BntDMqxQ2GfilJR4eIqSSCfDaucgHxG&#10;g//o5JU8noT5ByXni5sOu+RmsQKBAXqR8ua6lc4879G+j+1oB9vT84i1b2MnvgXufU1wvH0nbK/9&#10;HpYXf4LeR7+Gjns+hbaNV6Fz/aXoW38RBjacD9P6c2BZdwbs606DY81SOFcvImnRySftJBUOPkeH&#10;vIlvKOTzydMggRV4JYJBhJKGdJJRtvMGEUlmEbP5fS7JSSZBEtxQQEjiUw2ZaUbC/2UWGpmNRolz&#10;JK9GhIe/VoYU0XbUEw1prEPx6Je6dEKEGYmc0GLKEPknaR+OkBgm5wY0wR8m+WNt876gxBe5Bh3F&#10;8d4RL/+a8PJ+8W5CyHsJJP8uiPBiPJOxMUZZEv+nwouBRJFFEKCdSdxGvku0i57aOhuehmwlqCTC&#10;EFkSIYKLDDuS6zGeub82m8fPURE0w9E1MsRJUKAhUREiQJOk+6tlhiVd10dCr1e5YBTpL+W1alFG&#10;fveuKCcq4akuh5vrXBIFwzbpkVm+CCH9joYq2Lje1jgP9jXzYVu3GI71p8O64VxYNl6EwU0fwsDm&#10;T8D80JfheOaHcL96O1w7/gz3nlp4Dm2A/8RW2synABNtpnMXbaYM5yQZDZ2kIZKcGH20SYO0YjIb&#10;oJNkVYbFSFJ62j0lPhv9nPQ1GjR/CpGh4THcLkIyrvpR2lqS56jKR6Ltn9g6AQ0rz8t9Q7R9YR5T&#10;omgC7JfcZtpz2jvrCV7ObkRan0Xw0L1w7qiFWV4KbPs2uu79LDo3fgQday5Cd9NZ6G9aAovMitZU&#10;wrLKR4DPMtiUQXskovAchGhPJEF0sJo2ZWUmPCuy4V1FG0LbJGUfqq5EpGY+YjWLEK1eyGe5gM+8&#10;UtktV7VMn87jNlbAtWYRLGvPQGfTOWhuvAQnNl6PnkdugXvnX9h3bqXP+zptNMvU08JylRcbkpNM&#10;XuhI/yC+Q1yU51L5KVwXYiHG44wUpIx1Oes+hSWkoP9mmSV8DJ/j3fDf+5Hj6WvReD/CiwH9kUs6&#10;FWNfu9yv7kulv/YTiaKLn2D9UhD/zhCheLY4wqxjeuppD8tYfET6A6C/Q98R0UOsf3xWoUcQC6wl&#10;0f4bifZP2O1+FgHX5fA4z4DbSd7jph1xk+vQT/WSvPvps/od0xC0zSDXEDJN39+RgqCDJJtkWy2J&#10;sIp2oG/rn6KH30heEdmnby4i7YUq1wf2nwa8eR7w1LnA5uUI/WUBHN8qQM9H5+LkaTPoYk9HS85s&#10;9OXkwZFXBV/+IviyF8OTtRj2jEUYzJiH3owK9OaWoa+YqChGz7x8nKyci8OVU7B3YRIOnZeEk9dM&#10;hPmrs+G7jT5YUwWwjTzuJeIdXsOxMvoQ4udn0i+fq0URFYEivjm5k3syl5PUSIWIdTr9dvrwaprt&#10;6cqXh2UaOQ99ectk9fJchJCwvDT3iugyHgE/ESCP8pGXifDCY0csM8kPyQmFHxIRS6oSfMISRcPz&#10;qTycPu4fIAeTWXCJCP9WM9GKYCLpK2SkBDmj8DwNcgo7y9vOZyNBACJ+KKFFuKmIIdw2LgppSMSM&#10;huKcceElMGbEi845o/OACpeUF/qSg5T3LscVoUnSa5Bfqpf9PL+MtAjxb59VcgSxDFiWMS95kJvc&#10;aHAGvO2zEDzO53FwHkJvLYXtqaWxvoeXW7seOu2tN2uKVj79x1nXb7s9rWL36qRJcXr+wed/22f7&#10;7YVT96wsnHd4feX1hzcs/OvBTctfOnn3wt72rfNjlhfmw/VOBUkOG+hgGeAqYUPMouGZBrclCW4z&#10;KysrXVgalIMNSZKkOmmMbLPigoQ0Mi4l8kW+W9iozTRMbLDSkCPSWByES0K1dISLiC4Cr2cCPO7x&#10;aun1ToBfZiTysUJ7NdQYPYl8UcLLZA0rGx2hG6KABkQNO5JGIxjHv7WKGZNGlTBGMLExqr9pQAxV&#10;dAjSaLnUiaFEzDEQDz+TTNYSySH3OjhXje9Ebx5AY4vjpcCBUsTeKkXo+RKEH2WHv6UC7lUlsPw8&#10;D71fS0frJ1LQfOkMHD1rMg4tnojD86bgZPkstJbORnvpHJVMq7c0CwNleRgsK8RASSF6SgrQWZSL&#10;NsmCLmM6i1NwpHQ6DlbxGEsm4uj5U9By1TR0fjYZ/d+cBfNPZ8P953T4GzMQvi8LsSczgddygL0y&#10;DjUXaJMhVCK88JotBYhZ8mhwc/msCC6jVv5uzgb6ZTuik/fYTsN9cjZiLXMQa52FaBuNs0zH3TuN&#10;202mo0eDROMss0bpoWAsKxr3iDMZIUcm6xAdVccSdm4XweP6OHyeb/BZ34ZIqI5O2lZ2lNvZQx+g&#10;A9NGh0UEFwtCUbPqTEMxO+Hi314YU1dKxEdYZckX8YWdc1xAOfUjPT+dGxFlFOhAKMg6cX9O/dAn&#10;OAX/js+wCzYSIqy8F5T4opwQ/iVknk5fkEs/HV+VH4SlI0NfJL8IGyQdRDq5Tjrfpp18Xs8hfOxe&#10;OF75C/of+jb6N30K5rVXwd50IRx1Z8BZswTOVVWE5HURkYWEuoFkQoXPF5MsFNBJJRmV4QaSf0Jm&#10;PqlOQ3gV61p1FgmLkBQJ85YcICQRdfNhrV0MS91psEoOkfqzYKpfrpKz9jctQv/apRjYeAbMmy+C&#10;9Z4Pw7n1k7Bu+y8MPPENmF/4Eexv/B7uvbXwHb8bwc4nEB7cTlv0NsLewwgFTyIc7EI41E/H3sLy&#10;EBFGpvDUCNOZC5EUqFD4MMkFnTQ1rIfkQEK+h0HnWK2X0HkByzAcUpAhQIpoiEinhDotuKhQcB4z&#10;FPQqBCXpr+RQUGKNPBchKVyGua+QFJ5bZvaI+F2I+kg8PHwm7jY+F5IP+xGSkL10jl5je3uWbexB&#10;hI6sheedv8Px6q9JRn6A3ke/ju4HbkTnPR9H12ZJ9ngxekgQ+lcvxiAJiYkOl6WxDObGEtiaykhQ&#10;SuHi0st1Gnwe3MbXWA6fkJdGko2GAiUouCW6op5km9/VLDRKDBGRJJ2/p/G5Eyo/i+RsIdlV0RIy&#10;IxDrRRyS68VbK4KcrNdijCY9JKok8gEZRkTSG2jIRJAI8HjDiVr5Wy3PTYIt2yryr64lTvCVOBIn&#10;yXHIdSaSeoO8/0tIPDb/NkSdoXwhvA5VTg1x8LtcX6IQMVJsiMO4l/eJ94pC+cdCyH83RifAHWub&#10;U8vyfQkvYzxPLb4NCytjwThH4jFFJDPytEiyXMkp5K5PRDzHi9TbOIyhXQa0OKgxlOMlDiUeElI/&#10;gyyTYAPrMtuKlI/UV0+1hpfb+GqkTPhbLZ8X24eakYntQXLCyMxM4Vr6BUqs5LPmfbh4305eo6s2&#10;Bw7aTucq/r1SkM3vIoZKjhq2A9pdT0MZnA1VsDcuhrXxdJjWytTWl8O09WPoe/gG9D52E/qe+TYG&#10;Xv45HG/dAfeBOnhPbkGgcxsiA8+QSLF/9bzDvuAwCWkL0U1bRpIKPROPmspYhkrSvmkRWYvOKsKU&#10;tszob7iTFlbEFiqhxU/b62M/7uXf/M71qm8VIUL241eJUJBhwaLFqKEnkQC7YAfgo912tiBmkpnW&#10;Xkfo5JPw7t8Mx84VsEok35PfwcDDn8fA/R/DwObL0LfhLAyukRmlKtmPFMJKG2KvT4VDctfFI+hk&#10;ynNfDe2DEuokaqtERSFF2B9FqisRXVXJvqoSoVX0eWslSqkMLvZZNsLeVA7bmoUYXH8mOtdejONr&#10;P4wT93wBvc/8FJ59jQh3P0U/cw/g5zX7ZWY+SQov0RgiIoifwH/4Xe7feJkj2pPIFCOFF/7Of7mx&#10;ghZc9PbD+Md+hzrfGJ93W/+PP7Lf8HXpK5cr1gKIcRcaidsJhj8j72P0tYw8hy4RLexIIl0tuBiQ&#10;v7XwMlw+cnzZVb5wX/VyRUed6iG+Ej3j4Po+VjgRHOnzBPncAvciGqhB2PcTBP030f+8Dm73+XB5&#10;yH88bHOuWfxbhsNPgY8kOqCGxpDLuOjnumeSh2iICBOyixCTzG1k1p8JSoAI+4QzJNPdSgf6yKHa&#10;FgFHzgJ2Xgw8cyFw79kIrSAB/24puj6WgeNnJONoWTJOFkrS3DwM5JbClMN6nTkP1syFdL8XoD+r&#10;Cn255egrLkVPZTHa5+WieeFcHFg0DXtOG4cDl07Ayc9OQ/8PZ8Pz51yE19HGPFGO6BsVwP4KxI7L&#10;NNEFbP9Z9Ovn0hefBUkcLCMKZGRBiNwr5B2nRBR1H+Q3ARu5FvlVlPxKXqDG+D1mFeFDuJiMRiBP&#10;842H3z8O/iC5ISECigw3CkukiS0ZaiTEALli/xxE+lMRGUwlH5SyE+FliuJ2fiXYcF8uBXq4UvxF&#10;OPlm0Mrrs0xRXC9s4bNQIK/kdYUkubGKRBGOoSNjjMlY9OxF8dENkrtFhhHJS3Y3zxUXXZTwEs/1&#10;MpRnRnijDDVSXG+SQoxcRqXNUEOc5PgGF5ygeKYMTwqSa/q5v/DZmH8mEJjDa0uBp38WXJ30c1po&#10;dw6dhvAb58Dz3PnofejsyIkty5r3NFXcu29N1df2r6tauP32iybGqfoHn/8tnzfWVc48sK78wmPr&#10;Kn9xeG3Z04c2LO5ue/CciPmp5fC9ugShvYsQlmnFeotIwEm67ekI22ciYJ0Mv2kcfIOssJYJSmkU&#10;wxLxzEDEOw1hDxsFG5GMq5OIGEHYI+PsZNzdZJVlWifeZaVlg1WZqT3jacS4TtRhDxs5txX4+T3o&#10;5X6imvrZyH2EfxKXOuRMZjZSSiuXYRoHaXQRGr2oUh5FdNENDy4jqoWNycWGJ0mURGRRjYTrCGlc&#10;Q1NXi7hC6CUbrEAaIPeRhEtD059xnYYMZeI2YpwsvGdzMo1BKg0Tja1JIkeKge5SoLVcJ9oS47dj&#10;HsLPVcB/vxChIljuyEH/T2lsv56Ck5+ejOarJ+PERdNx7KypOLp0CprnT0NLRQo6yzPQW0GDXFYM&#10;U1kZBktKMVBUgr6CYnTnFqAlOwNH81NxuHAmjpTPwJGF03D09Mk4fsEkNH+YBvmT49H1lYkYuHUa&#10;bH+cQcI1B7H7soEnshF7LRfYXaiTB7fxetlRRE0lNK5FLN9CGjcaayvrgpnbDsiU0II03uNs1hEa&#10;VXMKl+yQaASVgbLqclGRRkoZFmVcVOnprBeSQZ7OjvsMPs8ric8h5P8ewoE/kTCvpcP2EP2Ul9mJ&#10;0vlCKzvOAYIODWTsrgyXke86WWkY4hxKPg3jDYlAvotDwI483skbnbN01OIsyrSZuuMeBf4n////&#10;9ZHzj/Wfkl7ojI2F+FUPfdQ98l6E5IfCdFHkjSSdXx3qLXlC7PSTZLabNtb7/YgNvoZoh0wjvB7u&#10;V38P+xPfgfneG9C/7gr0N9CxrV0CS90COrMk6nT2veL0NxbARcLpVGRByACJRgOJCUlDmCQ6Wp+O&#10;aF2amjY3JG+Oq0naSDI8dGwdtVV0aucTkqR1kZotwlVfxeNL3oNCFXnhUFN+VtCRng9z/RJ0N5yO&#10;k6vPR+uGD6P9vk+h45Gvo+fZn6LnlTvQu7MOffvvgun4Y3B0vQ6PaT889mb43V10AMy8dz2Vp57O&#10;U4Q6D/xRD3xhLwIRSQApEUJBQk+FKm8jw4SUrMyOpd5SsgwFetYQFl9IRBQWpSINfAJqeBCdPRF0&#10;QjLLkFcJMSrSRkFCxUUMJCTXQsjFDtkKeAcAd48SW2KW3XRKXkGo81kEWx5F4Oi98O5thOetv8Hy&#10;4s8w8PjN6Lr/s2jf/DF0brwabWsuU1M4d9adgZ76peivXYiB2kqWl0wpn88yJHmryySyiGyWL/8m&#10;kXTyNycJiJuET2Zm8ZAYekiaRUgwyLESOIgAn6sQYCW8KPElk885h9sSJKzuOvku+4gYIAJLXGSp&#10;LyG45N++OOk0hBcJ45d1w+Rd6o2BPJKiOLGWoURKeCGhFcSvS4i8zmPC7eNL+VtfxzAB10LBP4ux&#10;BQRF8nlMfe5hDJ2P+yQKARrGsRKhz6Pz1mjoqJix4RkC7y1hvUDKQk/HLNc3cjl6nSFU/J9A7lfV&#10;E0JH9xgYrjPvCu5zKvQx9fUKKSaGRBeNsY4l9yNL47wCJYTRHqk60GDcf2K9IkTI476GcKKFFf5d&#10;KzMg8VmIwMW/FRLKWf3OpXpm8e00ZF+NgBxLzsfjD5dZPPeNWspQKNlWzsvf1D6SDFiid0iQJFGy&#10;3C/bmLsmCx7Cu0oiNAS58KxkO1uVAzf/FsjMSu7qItrTUt5/BdtzFW10Ffrr5qODtrW9YRlaV5+L&#10;1o2Xo/Xua9HxwGfQte3L6H3m++h/+TZY3/orPAdXI3jyPkR7nwYsr9NX2ss+gcQ03EHDRpIaHkRU&#10;EptHnOw7dL4SHS0oLzmCtI/6PxVxSvsnw3616EKCLEtCJTwlYSbTJUSopm0lpHc2wLW0uUKWaaej&#10;FnJn2kSZNttDm2jfS5K4HbHuJxBtvRfhw00I7P47PK/9Co6nb4H5wf9C/13XoHftxbSBp6Ovfh76&#10;aXcG+azMfB4OQoRRb4PUU9qdhnL2T1WIENG6CoQlQfKKQgQIv0xN3lAKv+Ti4XOR2disjaWwrBXh&#10;5Wx0b7oCHfd+Gt1P/RDWt1fSRj+oohBjHhn62otY0Mxr97KsRJRnP8z+QfscGvKPLERiEWlBlgIl&#10;Hqj/tA/CDRW0qDCM//8++nqGwRvjHWjId8Ho6+ZX9Rm93+ilse8wuHf8P/lbfjfOlQgRpuQY8Y98&#10;jwtcah/l/4X4LHS/S/LA31mPI/R7wqxXIfa1we2IBh+m71lN3/N2+grfhc93A9yeS+DyLIDHwzbn&#10;TiVkiumJSoiQKBbJQxkhR5FckDFPCtsNfWCZAcg+C0HrVHglD4xVz4gUJCeIylD7LvrVx+cB7ywG&#10;nj8TsfvPQLhuKTy/qMLgf+Wj7fI0HF2SjOPlqegsyYWpsALmvHkYzJoHUwb79OxKWPi3Ka8CPQVF&#10;apvWynQ0L5qFI6dPxf7zxuHIR8eTQyTD/scsBDYWI/YYOcerlYgdKkesg9yjjzAX0dfI5fXPRcg7&#10;E35yLA85mMc7jkiC10d+55clr5/rgpK7hfctvE0EBxlNELNr8UFzNnkxriNcfMFx8Aa5b4D78hgS&#10;wSLRLGpIEflBZCCVbucsvTSlkC9JpNBU8r1J5HsT1DllX29AroHg/j7yNz/5WdA6SZVl0ESYCZZz&#10;0EZI2gKJmiHnE34Z4nVK9I3ieoq7GUOG4ryNHE54nLyAF5HFEF7CceFlKLmuQDgf+Z1ww5hEvShO&#10;KS/ayT0l0oXnUr+p7xIho1/gByTihfDLeu8Mmr455J2p8JmIvgwEu8mt2pYAh8+G95Wz0HHfIuxt&#10;rPATzfubKu7Z31jxlYP1FYsl92qcsn/w+d/w2VNXWvZOfcmX3moo2fpmbWnn7sbycMc9VXA/J4li&#10;FwDHaCDaaSj680i0MxC2zkLImqwqfWhAMEV/t8i4x4nws4L72UBF9fT5icAEuNkQXWzELi8btTRs&#10;N9dLQiM2JEnIpOdNZ8VkI1FCiWMaK3AyK7UktJ3F5UxW7uncTsQUGrv4GD2BDgGTxiThYxp65iKJ&#10;ThElUosuGlo4GVIxVYOKiym8DiMBr46MSYQWVlSUDGH8nZiUV6+T/UUI4nXK+D+bjIeUsYxzAVsG&#10;DV0OYgN5iPSyLLsK6DwUInKiCJGjJYjtL0NsZwWiL5Yj+nAJ/OvyYP9rBsy3palkWO030hBfPRlH&#10;zp2II4sn4GjlFJwonYn24jT0FOdgoKgI1mI6XWUkriVLYC9aCFNBGQYLi9FXWIDuoix0lKSpaa1P&#10;zp+BY0t4jHOScOzyJLR8PAk9N02G4wez4b59DjzV6QhtzgWe4HW9TMPwTikiR0oRbilFrKcMEVHs&#10;B4sQM0mdyCZJzEDUOpdGMBkBy3TWA1Gd5XnpkDsletFgRq3jELZMVMbSw2093Mdrp5PjYsfj+TCi&#10;/s/TMP2YHeHf2U9uZgf5JDvNN9jl7mfH28IutI/E10oCTKdMTagrw2UEMpWuEGo9pa5aFw9JFeFF&#10;u3aJHfrwx3Bk3gv/f33kzGPBEFdkORbkN+Mjb8t0zhBBWEdYqLeOLBMRXyRJK8sU4V7AL1OT7qbj&#10;/SrQuQ3BQ03wvvEb2J74Bvru/jh61l2C3sYzYGpcAueahfCu1uPqvU10/EkUZFYQ32o+zzVFXE8y&#10;2CCzsLAu1bNjF9SlIViTTaJD0iMREJKIt3Y+ycWCOOaRZFQoQu6vJjFZRaehmpC3kzV0lmtK4a4V&#10;UrEIXbWnoa3+LByvvxBHGq/CwbWfxoFNX8f+e36Ew9t+h5YXV6Nv72OwndwJR+9h+Kyd7FTNCIfc&#10;UPkGEBdeWHcCrDsB1psA602QdUaipYRMKEIRF1tkuJrKzyLCiYpQYTmGWd4sShatSugcCrH0WcYg&#10;8YAksZQw84jARSfPyfUytEuSAUt5G7laWO5ukhvbMbYnOoDdbyDU9gyJ0F2w7FiJvhd+h76nfoq+&#10;R29Bz/03oWvL9WhffxU61lyCzqZz0d14FvoaTie5WA5T7VLYGxbDKbMLNc2HS6JYRBhTRFSGyEiS&#10;WD3swkUC6KwR8SVPQd6gq7fo8oae5S3wcr1g+O2/kEFjlpcstU7ezL9XJMYwDCFG/z0yWsIACayQ&#10;2jgRHQuJwoUQ50TCPYJ4j4Ii2f805HrGWi/QhH4khgUDRbbHuH7BENkfBZVgl8ceLSS8H8hzkKWU&#10;o7H01cdFKgG/J/4mS2O9sd37/U2WnnoRXjRk3fuF3NupZSmQe38XKOFFynZ4+7GOPdZzl/VjHjN+&#10;HB1FZRxXl5GBse7PEIqG9xmNUfWX+ycKL8MQYSb+W+L2cUiOJElMrabCpu2TqBiVoFcl7C2GdxXb&#10;EuERyAw9cajoMsJRXQRLdSEGVrL/X1WG7tp56Kpfiq6mM9G15nx0rL4Ybes/jLaNH0f3vZ9H/6Pf&#10;hvm522B7/a9w7m6C79h9CHY+pYfOOPayDz9CctlKe9VD2zVAO2Zmv6HzwshMbRINI4nE1cx5tHth&#10;ZfskyoX9r0QeyEsBEaRVklQdgRASgZs2NsD/fNzXKyI4bbGfxw3ChlDMwuNauC/PJeJPiOcPHNKR&#10;OXZel+klxLqeQeTYQwju3kziUg37E7fD+sD3Mbj5JvSuvxa9ay9CT+PZ6G9aChNtorlRprevgLW2&#10;Eo6a+SyzRXyei9g3SXJd+jksX4nKDNYXIdRYDF9jEZxsA1bC1FCKgTWL0LvpXPTedw3t8jdgeeOP&#10;8BzdzMt7mb7oEcR8LJ8Qbbu81GA/IQKAciEMxD/y1ZAaBP/I30j8/d22+U/96OtN9L/kjg3RZDTk&#10;t8RtT/3I0RIxpu8jwktc8RJpSw1ZYmctvpDqvyM+nkpHvkQjLezHD3P5JqKhh7lcz0d3JznMreQp&#10;N8Lruoykfwm5DW2Fazb8DpmxhqR+COQjLp3TQ4bNR+xzyJPo79hS1PCigG0qZHppGV4T60wHjhcg&#10;9lYxws+wvW4pgv1O1q0f5aLnc+lovXQWmpen4FjVLLSWZaKvpAz2wkVw5rJvz1wAS045zPklMBeX&#10;oL8ojz59OprLk3F08WQcO28iTl49AR2fnwLzj1PoP5FvPFAEvCoveYm2CvrtxXRBuF5Nm00+556F&#10;oGca73USudo4Igme4DDcXOcREYQQYUILEsKl6NdLtAeXwuECLnI+TxJ8ccHE2F+++/0yjGccAp6J&#10;CJHbRcgfYybyukGWlYgu5AIh63T+Rg7pmcRrmchzjoOT53PxeAKvl9cmKSbIAdVLfpZrxCoRLtzP&#10;LoINn4l3CvzeyepFvYyO8JNj+nhNASIk0SvC94SnCcdTPC/+0p2cTiXtFdFFtouLLonCi4qOiW8/&#10;zCeF20g5iBClX+rLlNZw8xxcitgT5vYyy2/Awu+sBzGJepLhXKwfMJFjmYrJreeRCy6Db8/pMD2/&#10;HH3bzkbb5nOCh1YvaN7XVHbXgabKzx1cX14Sp+wffP43fF66s3zJ9pUl33+9tvipfetK+1vvLY8M&#10;bqOz/moRIgdZKVpIsjtZQfoz2VDSiNk6NGyAjYbfY+Y5rEQynXQKAiTbHlZINyu8208EJ8AZnghH&#10;aAJswXGwcZ3DOx5ONYRogsoPE5AoFetENiJWZAsrsZmNSnK/yNAkcyqPPYu8cCZiMq4wYeyhhoyn&#10;k7AvCSHTokuIDUCmdhNlVsYCaiNB4h8XWIyGZgwnkt9lPx2GJg1ShBY5pogF8Qaa0EhF9TTWycxI&#10;hvCiG6QIR3GDJOIRrxdqHnfei+QxsaciaKGhM/O7jG00szzNNMQybGcwD+ilkZQZko5UAjtLEHo2&#10;D8EH6JitzYf7bzkY/NlsdH01GS0fm4rmi2loT5+E5kXT0Vo1E52lc9FTlI3BwgJYCkrgyCepzVsE&#10;T+5iuLl05S6APbeShrsU/Xl56Mqfi9bimTTaPM7CCWg+cyLaL5qGtqunoOvGKej/7gzYfzsXjlXp&#10;cG5Mh//xXEReK0JsfzFiJ3idXRKimMNnl4mgfS47I4mCmgq/dQp89slcJ8OIhp+VjMeUKKCAaQa8&#10;prlwm0nabKXwOZezU7saQd8X2endys5yBTvLe7iUfC672GkeJzrZqQ4SDnbLdNykEyURViGmQoRj&#10;4sjJGzgDfiW4GKKLdLzSPQvEAXw/n0QnRzsO/zmf0ddz6rUOOy5y/+qtJJ3exBwmEs6sx0/TAaHj&#10;HIvGxReZvtlD59ZKx7ZjG8IHGuDa/nP0PfRFdG36CDpXn4++puVwrGG9WjsP3qYyRXBcJOKS/yK4&#10;ugDhtUUIyjj7BsndkUbCMAeB+jQig99J3BWZJzGsKSN5qCCqFHzV8xCoLldDkcKr8hGrziayCNYz&#10;yakggkxNFdzVC2FdtRj91Wegu/pCtNR8CCcaPo2ja7+OQxt/hCP3/R6tT6/B4NtPwnXsHfi6mhE2&#10;9yPisSMadCEWdtEJ04JIKOJUCPK7nnGC9YdEQMpMQwQXeTsrUUJ0pFmGGvI316tIIj30SM04FBaH&#10;jk63zGQh4kp0kH9LuXYAPhIHz3HaooO0Z3sQ6X8Dka4XEW59EsEjW9nxroXzzRo4Xv49TE98Hz1b&#10;v4zOTTege8PHSCA+hP7GizDYcDbMdaeRPLAMSB7sq4pVDgKJIArWlyLcWInQ6gqE11Qg1FQKP4mD&#10;vOEdIqPxN74yHMxFcifDiJRwwr/1c9FIJJOnEMMEsujjvgaGSetYgsVIwvt+EGAdGY1EYqwT0b4/&#10;jHX8/3MY93QqRpTXP4GxzzM2jGcl4piKhKkXke3/FnSd+e8TXgyMXZ4aY20/EmOJVv/sMf5ZjD7n&#10;yN8Tzz0aiduJPdTCis6NJMPwjBwwZWo4TLC+gt/LlQDtoe301JQTpZBINXdNoYKOzNHD0ty0mY5q&#10;YlURHNzeXlcJa918mGvnYaB6AbpXLUXHyuVorz0XHY2XoXP9tejY8ll0PvA19D11K0zbfw/Hrnq4&#10;D22Gt/kRhDrYJ/e/yb5hH8nFUSDQBoRo2yIm2jkryazM3iNTRIvozD6F9jAaYv8TpI0MRSHTVctU&#10;/2oYpvRJ7Lf9tLleuOCOOQgbYYUbZvZIZvhgIga53SBtcB/7ti4en+cMs4/yyYxNtKVWXkfvAZLK&#10;XcDRVxDd+xQibz0A/yurYX3il+h74Mvo2vIp2tGPomvdZeho4r3Wn4WuujPQW3May2EpLDXsy2oW&#10;sGyrEJLE33VF7KtEdCxiPS+Ek39bWef7+Ax6Vi9B98YL0ffwZ2B/5WfwHWpCpPNJXsfbtO2StHiA&#10;tl7EdYl2kX5D+mRetmgA0jXHu27jqyEzvNdndP9u4H/eR6552DfRQsv7F1zkI/edKLRoWWUkZH1i&#10;Oakh11GJxopDDZELsC566ANYiT5+72D9PcrvO7nt84iEtiLkrUHQ9TMEbP/FR3olcRrBukHS7LdL&#10;TpcpKupFgYQ/6JpGv1dyXZK32NLJC+jbOzNYT7l0ZNLHp5/fQi61h7b+uSw4Ns9F319nouV7U3Ds&#10;05Nw9NIpOLJsOk7Mn422iiz0V5TCVrYQnsLT4M1fBid9eEt+GQaL89BTmo6OCvrv86bg4JIkHDgv&#10;Ccc/loSur0+E9fYZCDSlAY/wXBK9fiiH7SMLkGmt7RlsnnMIcjg3txORQkWpJCEQGgkZKiRijNcv&#10;gopEvMhQorjQZKdfr3KcTFU8S/LY+L1aZBHxRqJdfHIcfo/4BORa8rJcUg1YppPnzSB/mI4QER6c&#10;plNESNoIlmM4wLIMTFQv7uUlvYt8TeDleWR2oqiTnMqVSswmJG/KTN7PFATdkgN0HNy8DoEIRgIf&#10;v4toJOKKCCQjuJ3wOuGD/O39CC8irowWXvQU1sIlua2ILuS/MfJbWS/bSYR/yDIR/kFiYJIaEiWJ&#10;hWHlM7Hy+QyQV3VXIHJyMfy7l9L/Ow0t9y2I7F9X2XdgQ+UTB5qqvr2vrnRBnLJ/8Pmf/nmpuqx0&#10;V1Pl55rvq1jffG/lka4Hq7yOJ9mxv1iI4N4cRFtpKDqzEO2ci1jvHHa6rOyDrDAkzrCwYcsQGmVc&#10;ZrPizoTfNUXlY3Gz8bmD4+AKjYOTcITGw8YGbA+Mh5ONSSJf3K5xJN3joaYhExHDKnlApvL404jp&#10;rIwzERuUPCnJiJp0QlaVH0QiSuJKq0CmEFPTiIlBIGTqM5UVm5VekuOKwKJUTmlgcRhDjVSullOE&#10;F2mMI0UX4zcDRsOT8xoRM0ajVMdX9zQeIUIlgZLID5nOjMsAr93PdWq+f5aXmmJNzZg0HVEJVXTM&#10;4X1nINqRhdCxTET35SH6WjGizxYjuJVO1eo8OP+cA9OP0tH7pdno/kQquq5IQcfZKWhfPBsd5XPQ&#10;WZyOfhpnS2EprPnlsOVVwJ5XBZsaI1qKwcwi9GcXoCc3G10F6WgvmYO2ylS0LUxFy2kzcfycqThy&#10;yUQc/eh4HPlMEppvHofu302BpSkZnkfmIvhaBmKHacQ7uWQ9iNAIBiWLuBhmGkoRvtQYUXkuKkpp&#10;Go1PMoKWVPjNOfBaKuCxLIXHfi687o/S8H8DweBtJLEr6aDcw47vRXaW++lsyRSAgyTDkkBXhhaR&#10;2MZ0FILMsMB/uD27XkWAxamTzlTIrwgxIrzo8b9Gp67HSp8K3dGPdGQSO24Dw05BIv7vO0BjXZsB&#10;fT1yXeKCSNK5AMvPj2BEppemo8tykpkTFFiOOkw8yG08LEMbYjI7kJfOrfsQ2+HriLVug2d3LUzP&#10;/wy9D38ZHRuvRqdMc7r6dFibFsJeXwYnCaOrJockIAuBBkmuKqHymSQOaSSFc0hGJFlqBgm/5ACR&#10;PAskHSTRIZILHd5NgrGyBEHBCq5fmYvICtYvmf5zZZqaiSK4Mgf+laz/d5bCtWIe7CuXwFJ9FswN&#10;l8O04VMw3/8tWB67DZbn7oT91Y3w7Hmc/vlbdMqPI2aS4Tt0hv0kBSEHHSyNaMhJMuAgKXAhqCJh&#10;9DSdQzlaBPF8BiopJMuMOxKsU3HINJ9BbheMyr7iyMmxZSYLlmOQ5eg/xo54P9v1LjobrwB9z7Jt&#10;P4Joy30IHloL3+5VcL76W1if+REGt30dfffeiL67PoHB9R+Gec2lsDVdCGfjuXDXLoevbjHLdT5k&#10;mtpAdR5Cq7IQXkUHr5o2eBXtMb+jJhOx2hxEJPKCz8Rdkw1nNRGPblHDikgodM4WkrzGEjppfAaN&#10;Ml0q7b7kqCARHCkIDAsfQZI7SSQa4jXIjFU6Sa6GejufsN8wwdRRIBp6ppjEYUA6t0ciCTWgBZbE&#10;8xvrFFElRgss74axj/+fh8Tyey+MjpaRITEewstnMHppDJMxZkwavXyv397tmLL89wgv746xyiER&#10;Y+0jGOs63gu+BtZjEm/Z973O8W4RV/80VFmzjtYWY3gInh6Gp6NYjIiWYtoBSfbKJe2mwpDowmdB&#10;myD5SySiJkg7G64l+D2i7AH9CLb5cL3MQEf7weN7qmm7V1XCXr0AtrrTYKo/B320N11rr0Dnxmv0&#10;UJqHv4aex7+P3md/Detrf4d71xr4jm5FoO0pNRQyZn6b/pVEoYgY0kl7R7vnMyHmsyLqlwTh7JvJ&#10;q8V0ylLyukifKy9OJLLQj7jwAjv/tRHWOOS7jett8Eat7LtMCBFhIiqRggEzIcMz2Wc5LfQPBxDr&#10;70Ss5zh91oMIH3sVrl33wPrK39H/7O0YePJW9l/fQsfdN6oon7Y1H0Zr/cVoZx/StWoZBlYtgr2m&#10;iv0Yy5t2TdqTW8Dn4m4ohaOpEgON89G3Zjn6N38Ilie+DN/bf6SPfD/9te1KTIeX5/fzutiXSNSj&#10;HmYUYx/BPwk1dMiIwhCwFKSnfj8exKn9/H/e5x9fm+GbGPjnhBfj+Ibooj0cguUqr+KM13GG+KK2&#10;YTlLkl2Z5dLI2SbPQk/XzX4+7OFv9AHCFvqNA/zext8Ps66+iWjwMUQ8TfRff0Ui/XX6sB9B1H4G&#10;QrZiBOyzVaJdJTiQsHsJD8m3vHQM2OgLi/hiZ58swoudsJBkdxNHsxF7Mwvuh1MwUDcZLT8dhwOf&#10;TcLeS5Kwf9l4HCqbhhNF9OEL89FP392cuwCOrCVwZrF+ZlfAnE+/vWQu/fXpOLFwAo6fPQ7Hr0xC&#10;y2fHo/dH02D7WwqCm3neZ3iuN3neA6mItacg3D+D/vcUyMxBYYdM2zxJRe0ExVd3J5F/jENIxBWB&#10;DCtSoC9PPieCi+Ir3Dck+SutM9juyc+MnJ1yTJUUl9yL+wmUCENItIkcX80UKyKFXfLDkM9ZkvX+&#10;Zl4bjxEiv5NJUWSK6gD5l5/X5iUv8/FvH8/tl2FIjmT18lqiRWQGJuGhMbOkcuCx4iMiQn7uH+T+&#10;4fH0dcfDG05SQ50k8iVILiizD0WV8BLnePK3vITncwx7yNu4HEt4URAuyfIaFl7IH/m3mvpahBnZ&#10;hvsLtBCjuaJOAsx7GJgEbx95KTluTAIKHLp+RG1zEerPQKQ7H5FWyfkyH843Fsbati1w7ts0f8/+&#10;NZW1B9ZUXr93Q0n56tXLP0i2+z/5s39zSUbLgxVXtd1fuaL1gYo9rfeXu3ofKYXv5RLEdhUgdiIL&#10;0R5WbsndMcBK0svG1jedlT0FsMrwGVF1U2mEpqmoFZ1AiJVbNV42WEmGy4aoZyKiMfJOg1/GR7Lx&#10;+VnZ/XY2UDsbvEMqtAwXmqSEFUheEJUpezoiZjbGwSlcTmLFnUhjxsZBRLmvEkDiookaXiRhaEL8&#10;2XgUWPlD0oiU8KLH8ymoBqQbhSG8GFExqpHIcXl90ihl6FGi4GLA2FZvHxdcpKG55VqkcfO+4vcW&#10;iZ9LTX9GyDnVUCjuF+T1hESJDfB7kGXiZzlKqJ1DsqbP0om4ZFahDhkTWobIHj6b18poVKsQe6AS&#10;kbWV8P6lBLaf5GLgK2no+FgqWi+fhdbzUtCyLAWdC9LQVZmF/kqZ178Q5sJiWGjMB7NKMJhJZJeg&#10;P7dYTWPdXZKD7tIctFam4dDiFOxeNhE7lyfhrYuTsOu6JBz6ahLafpWEwfqJ7DTYsbzJOnEsFegh&#10;bClaWKKhluzgPpaxn/cnAozKtyMGU0Iv7SRsjsU0oBeSA18Dr/ez8Hhvhj/0BwTCjewkt7KzfJkd&#10;5352oJ3sSC0IRJ2ETyXMlfwbKgGqvEWTbHyqz2ZnTmIcVW/TNCSUVIU4kxSrSAXD0fkHSOzwjU5+&#10;JBK3G41/x2es87y7gDQE5XpINIuf7oweUhOK+fTsFLEQ/LEwfBH+EgmrqSyD3F4EGElGHIuJs0yH&#10;VkLK3cfoVL6JYMsjcO1uwMALv0DHg19E+6ZrVLh6X8MyWBoXwVVfroiDegNPoh+okaS6MktNGklM&#10;OjyNmXRes+GSmUVUDo48FUofI7FDDZer2OGsKEBoZQGCK/K4zEF4JUlDdQZC1Zk8niRDlJD6Crhq&#10;F8JetxzmhvNgWnMlrHffAOej34b7pd8h8HYTwocfQLTlOcS6dwLmI2zzHSQFMqSHRCBIJz1iJ+Li&#10;S1iiX9wqCkYS28ZCItqJMyZiC+sS61mE9Uzy44i/rN9esnyjdO9Ytjwoy9mDSMzBMrYiFKHzH+mm&#10;DynTWzez/PbQjrzKMnwG4c6H4G/eAM++VXDv/ANcr/4Cjud/ANsTX8Pg1s9g4K6PonfdpSQ+52Og&#10;/kxY65ezXE9jGS5DqH4honWViNaWIVZbiChJVoTlHGEZR6vTEFtJO71iNnAnbfLKOSy/OQismgvf&#10;ynR4V9HJq9bDilwsaxf3FxhDg4RgCkKNIrrIdy6JEWQzUVypFtFFz94S5jPRIgzB7eSZqn34fBMx&#10;LLhIXpgsnkOGPQ0LLxqayCYS20SRZUyxhfcwFHEj1xff5lRoEv3fidFRQf9dSCz3fwqjyvz/BkZG&#10;b/wzGPve/xHGvO9/AMmh8q8IJHI+PdznXY6bcF2nRtkM1+khsB7+Y0jyaSMBtYgpBXBV58eHALLt&#10;yjDAVRpeJbJI3RfRm7+zfXvYzmU4oJqFqZY2mLYhSDsQVUinnc2IIxORVbSxtLuh6iLa6lK2JbGt&#10;89VQRUvjaehvOhPdq89F59pL0LH+arTf9Sl033cTuh+6GT1P3oq+F38L246VcO1fD+/xBxBqfxbR&#10;/tfpu+2lzTtK20e76x1AxGejf+NFJEh7GmS/LGMyI5LfSmyoCP7s2+GFj/2OO+qBOybwwkX76qJ9&#10;dRMe9mFe/ivRMYIg+7GwvGihHZZlOMQ+LuBS54LHRL+ti6TuBH3WtxFtewHBo9vg3bsFrh0NGHzu&#10;d+h8+PtovfcraLvr07y3j6B73cW837Mw2LAE1oYFaoimq6kYzoYSOBpL4VwzH451S2BZfzoGNlyI&#10;gXuvhe3Z7yC8v5r+zxO837d43uOArw8xXgcvJt5HkPzTPVFShPwTY98t6+mXyMsiLcCwT5GfEvyM&#10;xE/i+rF+/5/5kXs41a/RGHV/qnD0V+NjiCoC8XZEbAmybGVpiDHqN3baSnChyxbkoYcS5YtQw+cg&#10;s2AOJd0VX0kl3LewP6fvEz3B5/gOn+fjfK5r+Xx/R9xM//1a+rBn0rdlO3Wkwuuiv06/1+fTk38E&#10;6eOrSBi7CAkiStCPF74kQkFXBnCY2JEO/xPJMNVPQMfPJqiXm/svTMLBJePp5s9AZ0kmTKUlsJfM&#10;g6NwIVx5i+DInQdrQQkGSrPQWZmCk0sm4/jZ43Hiqono/HIyBn81G56mLIS25QLbyRn2cNmcDbTT&#10;L+iTlAfJ5CLyAlR41Hj64+QcRMg6Xq0TMSJk5W/WSbxuGT4kfrsINYSdkIlQzDMRNdHvJx9EP48r&#10;EG4o0SvkbRFnPGpF5fCcSH5HPkAO4HdzSd4TcskwIW5r53FklISZGCRMcxBh+URM8p2cUsQY8yye&#10;TzgQy848B7H+NES6uE1rBiLN9HuOZZF/8Ptx7ttCv6eTPESuhccO+5IRDk5HIDBZcSqVI4a8RIZD&#10;yct49cJe+KaDHE5xOpaB/KaEF34nxhJejHygmgcK/xMOKtuzHIXzJfA99UKf20lZi/AiIyCkjIJm&#10;lo+J5WAhl3aRS3tTuP8MltV0BGUSmt5MxNqLgGMVCO9bjMGXl4UO3D+/Ze+Wksf3bSn+5d57i68Q&#10;7h6n8R98/qd9jmyYV37i/qpvHd2S/8jhu8q72x6qCFlfLkdwD4l9czGJSxYbRQqiEnViEsFlKo0H&#10;KwwRlDwe9hSS6xS4rFPhNCdxKWSbFY8NFmykMXMyGygJeS8bZ086wAqFviw2VhqeAYmcmcHOcQor&#10;/wR20mwMnnhllbAs6wRVQf3mSQjwu9/ChmsTEYXbcDtJxCsQoUNEDBlWZMyE5JP8MoQKLYsrl0Oi&#10;SxxatTSEF2koBhIbGaEa2TAMkUeLNbIUFVeLO/Id6tr4XRTeBES5LkbI79JQdcPV+0kjF8Ei5JtI&#10;wz1Bq+YqIoZG28myc2bSSOUgOpBP40Ki2lICHKkAdpUDr1Ug8jSdpnt08kzLn7NogDPQeUsqWj4z&#10;Ay1XEucno/XMVHQsnoPueZnoL8/HQFEhBvNLYMqlIc8pQl9uIXry8tBbkIfW0gwcXJSMXcsm4u0z&#10;k/DOZUnYc30Sjt6chO7fTcJg/RQ4H5yB0Gs0jIdoOLr5LNmxyPTaEiaongHLyMvn6LVNgc+SDJ85&#10;HQFzMevNEgRsl9IIfxpB37cQDP0cgdBf2TFuZmf4ODvMV9lx7qcj1k4Hy6xcLj8dMz87xYBEFZAY&#10;B4MkxnTghBCzV1WIkSDHQgES6ADXC3lmRxrh34K48KK6a+W4iLNjdNfxrtpYF99ueNuRzo6xH09K&#10;/N8QYMY6vlzb8PWOCV6fRLrIkBkRXmTq6KBAxBeWpZ+On58OiCAQEScELH/uFTWSI3q0+CJRG57j&#10;bP87EGh9HM69TRh48TY6319G513XoGfNhTA1nUEndQl8DTJFdAmJvkSmZJCgpyNYlwVPfSachNRP&#10;V4OeQUQSWco001EZg7wiG5EV/HslSc5Kkn5JaigRHZLPgATEU19CB7iCDvFimNecBfP6S2HafA3M&#10;D/yXSvzrfvlX8L1TjcCRLQi3PYVoH51/mQHIRUfYTwc8TOc/aqUzJYmYnSwZmdnIwXJyEz46wJKP&#10;RcDnKvlZVH1iGetCUVBTnYblb0nkIgKNk39biUH6zv18JCK2tNGzE+dbwvB30la+gFDXg/CfWAfX&#10;gZWw7vgNTC/+AP1Pfhl9D3wGPfdcS6f/cnStuQC9koOgfrlKHGyrXQhbTRUcNeUkXmzbMu3snYXw&#10;s4yCK3JIpGTYFcuLZShJPPU0t7I+WyGwMguBVUK6ctQ2QRJPIYoiFOilARK3ETDyuIzMpSEYIpuG&#10;+BKPPhGI4GJgtPAyTLSHI158Q6JLAikdheFzjxZQRm3LvxPvYXi/sZB4Pe8fI86XgBGRHry20RCB&#10;6NTrfx9g+Y2OZjFgPIexIGUvzztE4v1/AzqfDa/rX8LoZzMaY4lo/0A8G6O8hjDW9mNCtk2AtIV3&#10;wfsTn+SYo+5FDSN6F/B3qTuS4FqLiqxbkmtpBKTs9fEDrHsCiVzz1cvx+bc6Z47KjeWnDfavTKNN&#10;mKMEmHB1GqJcp7BKEp1nQ02PzbYj+WR8NXL+YqgZkhppc5uqYGpcjL6G5ehtOAe9TZeoIY+dG65B&#10;1+ZPof+BL8H0+HdhY5/g2fk3+PeuJim6D9G2x+jvvUw7vIv+yzHaxHbaRokANBGS28pOeymJ3T3s&#10;VGlP2TtJJGuI1lleBHhjYXhIjt3sn1zsl9w0w/K3TCIsCPB7gNtIfhjxDUS0CUbtJNI22mQ5vkTD&#10;0C57Ouhfymx9B3k975C0vQTvwYdhfWstBl7+E7qf+hE6HvoS2u7+BNo2XInOtReib+05MK1bjsG1&#10;i9DftBD9jVyuPg2D67n+rktgvuejMD/6Rbhf/RWiRzfQn32efc1+9jW8x4CF/YYkS9cRkrz8BOFF&#10;vrB/icSFJ/FL2N+O9jMMX8P4/KPf/2d+5B60L3MqRt2f/Gkg/kksCxFYxoL4QWpSAR5SZt0K8ktA&#10;XjTRv5EXeZLTLUyoWY5UrZIXVfLiycsTSC62Ae7Yyme5m8/0WdbbzYgE/kxSfwuCnk/Szz0PXmcZ&#10;PI4MeJwp9NunKhEmQFIfEh7D70b+l7BjOsIS4dE/F2gl/9lPn+eVNLgfSMHg35LR/p2paP7ERDRf&#10;MBktS6ahc+Fs9C3MhmVBEcxVRbCU0U8vyUN3aRpa583E8aUTceTcJBy/dgJ6vjELtj+yT93EvviZ&#10;YkTeKkL0ELlCSxbdErZzk3CIWYh66Z/LNYkQIGKLTIhCfhUlz1LpHWSWWfNUXue0EZAhQAqWqeR+&#10;09UIhFj/TGIW+Rx9fy5jJplEhNvbRGwSoUbOQ1jJB/jd75iIgBJxRKAhb7CI0JJJfkg+2JdLFBLF&#10;5IlEJ7935ANtXH8iGziaAxzmd5lxdSfv66U8hJ9mH/Q4fZ0n6Oc8TbyUicjbsl0eou30j2TEgC2N&#10;XDQVMsW3zJQk0fjC0fRLfh3tIuKJSo6reB2flfDJUcKL4oHCGRO+G3xQv3yXbfXL9tDQy/Y4VyTP&#10;E4ErTA6rp5lm+UkCYJZL0CYJiachFuA6GVrlIQd0y0gOPi+zDA1jv7G3AP0vFOLQ/aXYs7nEuvfu&#10;4tff2lD6ux3ryy6SSXHiVP6Dz/+Uz7F1c3MObsz61KGN2U2HN2YfGnx2ocezYwmCB+cj2kpSL43A&#10;QsJvS2FjZKUdZKUYSELQPB5+VhqvbQaNTSqNzVy4nXPg4nZe63QERXAZTGPjYYM5SeNyMAvhd7IR&#10;fjMH0TfyEXurELE9BcARNqSWTHaGc1jJuI80VFZUn0sI+wS4WVFdlokKHknYy9/19GaEZxIiJPgR&#10;7xT221OUkVNTmLFRed1JChL6p4QXLkUEGS28SL4XSeQbjTeyodAyLqWBjWhkgiHhZVhkSRRdBCrc&#10;TI4jwssoxHw8JgFeU0y2GWq0YgzY4Hktanwilx5emwqtc0qOFBoqB5+BfbYyJDEzjfYgy66fxqmr&#10;iEacz+l4MaL7itQU1bFXKhF9pgqe+wthWpmOjh9NR/OXJuDQJ5Ow//Ik7DszCYcXT1SJeU+Wpagp&#10;qlvLZqOtXIYa8XtVKpoXJuPAsknYd9Z47LsoCQc/Ng7HvzIR3b+cDnt9GoIP5iDyIq9BDCGfMQb4&#10;HB3pvPdUBFwz2BnNgNuezDqSAp91Ln0ROoHmEmIp/KaLWX+u53bfIdf9Ax2TOpLh+9g5Pk9+u5Nu&#10;10F2hu3sFE3wkySLU+UhMfYSQTorQTo0MoOMjPJQ2kdIXmXQkSGiAT+idHoEOnIhLr4o4UU6dOMj&#10;3433IgmgUzRSwBju3I2PFjWMkxsYLcD8d34Sj5sAXsd7Qd4mqmmNE4SXEB2MEEtVT7cdUm9/RHQJ&#10;cBd5IyTOiQQPcU/1Fkjyn7CHpDPZxTp7GJHBNxBqfRTuPfWwvPgLmB7+Mga2fAymtZfBvvpseBtp&#10;P+rm0ZkvUc58UCJV6rIgsxu5GvPgXF0A92oS0gYhibmIrJKhRNmIruB3iXZZVUJyUEGiNJ+kdSGd&#10;/4VwNCyCuWEJnf7T0dF4PrrWX4XeLTdg8JFvw7H99/DvaULsxINAN51fyw7WQzrYnhOsC52IhvoQ&#10;jg4iFLWwFOy8c4dCkPVKph4Xp0vnAxKBjs9f1SW6bH4+80QEWOTqlZmPcNLBplMvCRQ9dMpcR2kf&#10;DqjIlpjjDdq+5xHt2YbgiU2w71mB/ld+gc4nb0bHti+i9b7r0XbXh9Gx/mKSl/MxsOYsDDYth7Vx&#10;KZxNS+BtWoRA03wEGyoQrC+Dv6GYpEqG8xSwLEmOVmnRJUjyFSTZ8pNoyYxSXpnKm9t768tZbuUk&#10;cJIXQlCschWESPzCJGMCPWsKCRuPYYgsxnCREdPpxondMMEbJr1DIgcJrRB+Q3RJFAGMbQ0MRwAY&#10;GFusSJwVRzD6OHIticcZmn54FAxSnIixtns/SLyeRCjhhWU75n0Q/6rwMrYopnFqeYwG71WV/8jl&#10;WOsSl/8nv/1rkP3HwliCS7xcpKwTyn+s/ZXoMFp0qZHfEo/1bgKOXNdIjBAjR2GsOnYKWE56+J2I&#10;lHrK6EAN26aBWplWP75ehJcEqHwv3G/omuU+eD8yG5K0/0TINlLnEu9Fzq/yadVkqWWQCNURtSQm&#10;hCQ5D9ZmKoRopwUBfvfXSqRiJstYhoTmqBxQLtoTZ/18Yikcdcthqz8b5vpz0d9wAXpXX4aejR9F&#10;z703oPvBL6H38Vsw8PzPYd/xF3gPrUOofRvJ2osqKiTmPoiI5zhJYAuivk7a1j52oXZ2aeyzRfBn&#10;Py39ki8ahYf9kSschZNw0fx62Dd52fX5uAywTw6wD6NnQEhSdMn9JtNe23kcG+00j+mz0ecyIebt&#10;o53ups/XCdhO0n+ive57A5H2J+A5shGWt+5A34s/RNejN6Ht3k+gZdNVaNlwEY6vPgOHa5fhcM1y&#10;HK0/Cy1rL0XvvR+H7cmvwvfaL+nbNtDPfZT+q8xkdJz+TA+JuR0RP/tYP/vXYBghXjtvg9fFf1S/&#10;TX+B/bJKaq8EGPoSvN9EXyPR35DP6N9G//4/8xMvjzEx6v7kz9EQNUsgf75L+WgfjiXPP0V8CbNO&#10;BVnugZiHED/ASj9Akjfr6dIl153UQfXyRb3UY3/PuhkNd9OXPER/6FUutyIYWIWA74f0YT8Lj+NC&#10;cpVFRCExhz7vdPq8erhMTCYAkXwl5CsyPbPfPh0RE/lOF33mZuFBhQi/xD7k3hxY/5aOvu/PQtun&#10;p+LEJRNx8qyJOLFsIprnT8YxycFYPBXHy6bg6IKJOHbmBDRfPh5tn52CgR/MhndFPiJbyxB5uQLR&#10;A+WIthUj1JuNAM8VtKaSVyWrWWZlCE7QN4F+uhYbJApDjS6wz+BSIlC4nTUFYZvkqElGkL8FbFN4&#10;3ZMR4P3IPYVk1IF1khJpJMoFAu6nEt3y/iSVgtqOCHJbNfuQbTLU9M5qshGJYpmLmLx87yGH6CAX&#10;FA7TXEpOWA4cLAP28fseft9Vgdjr9CWfoR17JAvBe7PhXZMF+9/moO9X09HxY5bTrRPQ9uvJ6L1z&#10;Jmx3kWs+Qw60u4wclseUGWSteSqXSlSiTeRld5zX6YlQyM24TqWs4PNRszKxbER8UZyQ26nhQ3GM&#10;4IRxPqhf4Gvol+mJkCAC8jqJKrLxb5VyQYtSUo4hnleio2RYloc81U1eKBPOxNwpfB4sny5y5mOF&#10;cO4oQPuTRXhnc5n3xdqC49sbi9bv3FB6w/aNhVlxOv/B5z/9AySNO7ElN+/IppxPH96U2Xjorqx9&#10;hzZle3ofL4Hn7fmItS4ETOWsrJL1OpUVKpnfZyBsYgXpHw8v4R6cDCcbm9M+G04Sbq+TRMBG53sw&#10;H9GufMSOkpC/XYDo8znwbk2Hfe1sDNakom8V0TgHprvT4H4qE+GdJOzHWcG62TBMPIeEWrmnQWXY&#10;dk9V8+VrFZmNX+VGIWgEhhqyakxs6KzMkisl4JoELxuMhw3Ex0oc8rGBiODhkQzTBBuMMYWYIbxI&#10;AiQlwEijEogoQkgjS8TQ7zyOamjxpRZd2ECVyklwG4E6jldDBBe5jqg//p2/yX5aeJExjzTOog4r&#10;gyUhemycThppUUel/AWOZB2WphJK0Xi70rguHTFrBglxOiK9GYh1ikpaSCNWgth+ErbXadQfzYR1&#10;Iw3Vyhno+vUUnPwODfeN43H0ugk4cvlEHDp/Ig6eOQkHlk/EgdPi4N8HLxiPw1eOx7FP0rB9czL6&#10;fzOLpDkHkcdoFF+rAvbPA07QOPJ5w8K64uR18Np8NOIeGnE1WxHrkM9Gx9I6nwb8TPitl7BT+jj8&#10;jm8g5P0tO7RGdo8PES+yc9zLDvAE0c1O0IIwO8IgabKK2YiGdRgpO04JG42wT4zSXxEfRkUnqCEh&#10;Irr4EeYyHF9GwjLcSL9VUr3v0Ee+q535TWB00KNxqpOj1o8QW+T30fjv/Iw+dtw5GSW0aMh6jSj/&#10;1rPxqHeIhB8h+NT3SEz+1gljZQhNmGWo/AwixN1VidABiUa8PJXkRLEooSHqOILwwBvwnXwIjrdX&#10;wfLsrRjcehMGN14L65qL4Ww8E97GpQg0zKcTL8RfyAsd/wZ2mI20BatJCNaQhDQVItSQT+c/D9Hq&#10;QkSqRXApR6B6PrzVS1QuE3vD2bA0nYcBmRZ0w4fQcdd1aL/vRvTRqbdv/w3cu5rga34EkZ74W1XX&#10;UV6jvFXtRSxkYn1gHYrY6Gg54IvY6bDb6bA74YGA65So5+HvMt2zF6FAkI4zyywQo93gE/ayDHx0&#10;munpR3wsES+dMC/LwmsmA5B8McfZOe6h4/E6on3PINzxALxH1sD6zl8x+Oov0Pfsd9H+4BdwcvPH&#10;6MRfgY4Nl6Br/QXoajoDPbWLMFCzAJaaSthrKuCUKWClvOqFhJFsyRCC6mGCF2Q5qjfSinQJGSTx&#10;JBly10kofKma1tveME8To7oFJElVLMNKokznh5A8LCRlAWJ42ISQsuFziIChnldcyFBEX/5W28lv&#10;cVKbsG7ot6FjDsMggDIEIxFDooX8zXs4BfHtDCQSSQNyrWrKaLXN8Hp97dxWpgrmcoj8Kow8xj+D&#10;0ddkwCu/8bhj3gehCf6/gsT7fv8Y6xr+rWAZjFVe7w+nXv8wxioTjdHPQF+Dhn4WIzFcJ0X8MJC4&#10;PgG8rrEw1vUPtY1R6wMi9Kg2ITCOLaKLRPAZwgvb+RASBRhJpmugmG1Q9onvK+03fv0ipBrQsx4V&#10;wltTEIfkJilkubDN1xcThpAn5aGfm44SI2okYk7ElyzaF0EGQjXptMtpCNfpZYgQAV2i5wLV3GcV&#10;z7WiGO47S+BcUQbbikpYqhfC1LAc5rXnYXDTFei/+xr0bb0B/Y9+CaZnvw/ra7fDvWcFgsfW0z98&#10;FNHBl+m3vE1fbD/gPkkfqZsc18T+W/JtyYxIJMehELzskNyhCFyBMDzsmLzs+33ysoD9m4508dGO&#10;u2nXRVAXYd3K3+zK7sckj1eIZDrsIPTQUiXwBKUv66UNb6EN5/nNryDc/Qh8JzbAtf9OWHb8GoMv&#10;/xD9z30Tnds+jyNbrsO+9Vdj/9prcGzzDeh6+Bswv3AbvO9Ua8G//1X6YYfo13WwzzHzXC6Egj4S&#10;cy8CAfa3vA9J7Kr6ZaPfliFG4sAIJG+YqAJxX2Nsn2Pkb+r3RJdgxB//XRj50eeN/6E+o7f/VxEv&#10;lyGM/j3hqwL/GQ0pX0OISYDKJSRLtYkIYHpYW1iGBdPHDKGffmUfQrEBrqPPELNxOzf343OR6FY+&#10;G4mEjYad9IUG+VsLfcq3+Jwfob9QSz/hp+Qc/0U/90PwWM6A3852S8IsuV/C9NVjPvrv/sn0/enj&#10;e3S0R8wieTLpp3cUISYvTPcUIfIS2/8DRWqWwcFfzkXHl2fgxMcm49BF47D79CTsXpKEvcuScOCs&#10;8Thy6Xi0XT8Ffd9IgeO3mQg0FgDbKrVPfrCCXKqUfC2ffksW6yD9cf90YjI8vgk6ySy5UMBLruEm&#10;zyDCvC6JuoiSa4RlGJJE5vB7kN/9AvIqr1swSaWMMEYVSB5Nyd+opof2kov5ptCnJ8jdQuRuMsxK&#10;TfNs4t8yY5EpBdGBubx3cj7hKS287qNFwD7i7WI1aUdY8oo+mQfPw9lw3Z8F58ZsDK6ai9bbJuPE&#10;d8ej9ZuT0HrTFBy7gXzlo+Ox90PjsPfqJBy+YTxavjUdA7/NgHttKYJPz0Nkz3yeg+glXzFLQmGe&#10;38VnISMS3MIFtfCihxlN5P3LlODDwktYvViXKJhx/E1DON+Q8CLrRHxRv5HX8TvI53S+UYla4blk&#10;qFac28lSfR8SYuRFPcuTz8Lnn6CTFxMBP/kky1OuF1JerbTL+wvg2VkFy8tLcfKBCte+LWW731lX&#10;VLtzbcknXm2qyo5T+w8+/6mf229PGv/kL6cWvlWXfv2RTdn1hzdl7T9+d4Gz9zE68K+VI3SoCrGu&#10;csQGshGxpuqQMIF1pppnPTyQjODgLATMhJ2dsiuXlVUaOht+L4l4M/ffU4nw82UI3ENDcmcGBn86&#10;A21fnsDGkYRdn0rCWzeNw74fj0f7qhmwbp0Nz4sp8O1OhvfoNPImNtTBZFbg2YipjNvJNGw8p3Mm&#10;giTzMlVxyMTr4TWA1yDDW2CXMX2prOSz2VBSeE2SQ0aG6uh8M2E2FiVySMOw68amRRcu2bjAyq+m&#10;/1IiDLcjIp6kISgBxTUswBhzuScm3zXUzyGFVIQX7huLiy4G1DrVePX2ar53OYZ1Eg0yG6uFDW4I&#10;NIZWjYhSimWsKL+7piv1OuzXiASmI+SfQaMnWb0luzcbqyOD5ZOuE3k1F/CZkLy9kgHvo2lwbErF&#10;4IpZ6Lt9JlpvmY7jX5yCQ5+YSAM2Dm9fmoQdF47DjouT8DYN2qHPj0PHDyfD9Gc+n03piD1DI7mT&#10;xv0Qn3Ur0V2JWF8hrzWH95FGwyKzNvGZ8Xn4bbnwWivgtiyD23o+PM6r4ffcCL//OwiFfstObDU7&#10;zYeJV4l97CBb2UH2Ezb2rj4uJWkpCTD7PwlE0CApJlSfKBCBQTpUdpR6umSdl0ND1knyNAn31SLK&#10;/44Pb1yJPlo40pB1w0KRSENaHhJE6GCIAKNDuYfCabk0In20QCNhuUqCoiMi5SaijLz9kTdzXha+&#10;jQs6yPYjCPRsh/vQPbC9+leYHvs+Bu7+PAbWfQSmpgthqTsD1trFcFbPI4pVskcvnXtPbSZcNRlw&#10;qmU23EIOSDB8tTIrh8xSxH1ql8NWdw76ay9Ad/0V6Fx3HTrv/SJ6H/0eBl78NaxvrYLv6BbaqKcQ&#10;M+9gOzrCNtZKZ7qH1ykzB9GpjjpZn0Qw8vO5y9SmdIAjHvijLgVvzAWPyhog00iLEya5Avx0pni/&#10;akgRd5UXkn6WqZ8OmM9HJ53HdJrY1rsBy0nE+ncj0vkSQicfhv/Qerh3r4Dt9V/RWf8OWh/6LJrv&#10;+gia116M5qZz0UpC0tOwGP0NCzBYPx+mOiEqpXCQdLkJbw3LgYQpmEimCE3YNIETIidESc1aQxLm&#10;rhMnjcRHpoytLyfmwc5j2xoWEgvg5N/O+kqiQuXecdeXcV89xawMIxDypclqnCzGMUx8hZjJOYeR&#10;+NsH+AD/iTBEvbEw1vYGhgWSU6GH4BjtQ2NE1FYcSuhJbC+0b0Nge1WIR7IE2HaHEBdchoUX2UYL&#10;pVpserfr1IKLESVjTCEtcPNvEWU9PKfYiuFZqPidx1V2hEtVLjViY0SAySGyEayJizB1WQjzu4JK&#10;4J2J4IoshcDfs+C7Mwdewr0iB66VBbTdJbA3VMHWtAimtcvVcJ2udZeic+PV6Lr7egw8/CXYnv0+&#10;vDv+RD9zDaIn7lMRJ9G+1xCRKfTtRxHzdNBPkuFIVtpyN8mun/295HRjf85+XIH9uiQyD7BP8pEk&#10;+yIirNvgp98gCIrwEh9KqqIYaPOjUUka7yFpJoEOcn1Qojj71TBU+E8A3gO0728ganoawe6t8LRs&#10;hOtwHUw7/4TWZ36CQw/fgkMPfAcnH/8Zel/8M2w7m+A7/CAiXfRdrIe4fzv7xwH2QTw2rzscZt8S&#10;9CiERyT5Z4/MvnXMiNr3457INqdA/tH9fyKMc4z12z+GHFMOPXx9wxg+9r8DY19P4mfU/fKaNIyf&#10;+I8hvMhq+crvUUmky+cgEzRI3YjAzKfRT1+nB8FoL9FHX2GQviXrD/2HKP1PebOnRRg6BCEP66SZ&#10;q2Ta6bfpKzzK1XUI+n+OoPur5BrXIih5XxwV5B/sw93p3GUmibyO5BdyH7NKugYZmiMvm3MQbc/X&#10;s4OKYLKjEtFn2XY352Pgz2louWUG9n9qPHZemYQ3xC+/Ign7Pp6E41+eiIGfpMJ9J9vq3YUIP1UC&#10;vEH+daAcaCtBzJSDoGsuAoGZcIWnwhmcpGaUdQQnwuUnZJpmbxxuEn6P5N8U6CFSPl6nzDQbdE9V&#10;OTl93unwcunyTIaL+wjcvklw+yfAI7lTAtw2KFwkmXyJXMw5h20iDWr2JhGYunOBjlxET3J5NB+Q&#10;GVHfJF4sQeRx2rf7c9SMqab6VPT9bSa6fjsNJ386Ecd/MAFHvzkJBz4zHrs+nIR3LkjC/nOScPCs&#10;ydh32jTsWjQZuxZPwt6l3Ob8STjx8WR0fSsD1jvK4L1nISKvLAMOE21VvI5chKzkJg4RmfRLduFx&#10;igsK/5JnIyMPWA4ivkR5rzECCiKkSFSMRLRo7ib7Dr+Ij0PxRP5GPqkiaHguyemiEgnbhcPx3EqA&#10;mUCMV9E3IW7v94xXYktARJeA5Eclh/QKP+UxTNy3IwWBIxnw7aHt3jkfXY+XxXZvLHLsXFe0550N&#10;xdVvrCm6bkdjeS6SksbFaf4Hn/+kz/a/Ts96+Y/JF73w55k/fLsu9YFjG2cfPbpxTqBnWwbcr2Uj&#10;LGPj2rIQ6Z6LYC8f9kAKK+schG1zWWHmIiqNyZKpoxsseawUbEQDbOzdC9igFiDy5nz4niiDa0sR&#10;nCtLYPl5ATq/kIJjV01gw0jCrrNpQM5Nwms0IG9+Ogl7v52Eo7cn4WRtErq3joPppcmw7yfBb5ds&#10;1Ty2s5ANgks7Gy9JvIx5E0FI8sTEujM05HsflzLFtYnXapFrnoaAVSJH2MDYkCRvjES1GDMfGSKL&#10;qJ4xtwgv+ncNWcdG5RnHBsgGoCDfE4cU8bjEUENMgLGNUkTlWGxAYKMS0SUsIoxE3nBfldNGCS4a&#10;SnQxs5Gbp2qYpvB+2HD5XRC1aAVZon58rsnKYHq8NJq+8fCoefc1/P7x7AhoCP2TIVPbSRIrDEpo&#10;YxpiJ4mD2YjszEX4hVwEH6XjtSkftuosGrtUHP/hVOz5+ji89V808p9Pwp6bk9Dyq/GwNc5A6JG5&#10;wKt89vv4HJr5TDr4bGTa64ECRAZzEDJnsuznqvoScKbBZ8+Gz1qmRBen6SI4LdfBY7+J1/Vjdlh3&#10;sCfcwE7tSS53sDM7wo6tk0uZjlKGtvihZyjin4REt6jUGyTFYQnbjWixZRjclkgUXgwhJlF0Efzv&#10;+IjDMbbwYnx4t8r30MKLFl+GhRdDdKEzoYSXIPeUwUWypd5PiVoSWcTy04XvJ+h4yLh5Txvr6x5E&#10;Op5F4MBGOLb/AaZHvoP+zTegt+lD6K05H30rTsfgysWwriT5X1UOV00RZNpiF8mCCAYStu6uqyQW&#10;8LfFsNWeBkvd2TA3SoLDq9C77nr0bLkJ/dt+CPPLd8C+azXcxx+iU/wSora9bFMtvJ5e3iivJ0Yn&#10;ms62qjtRHxHg3ywTceRG1QuBJNNTiHp5n3HQKZfEuuGAGyG/kx2fJGjkcV2DbKsitvB8A/vZjl5F&#10;5OTj8BzYDNuOVRh44VfofuIWdD58Ezruvx4d91yFto0XoXX1GWirX4yu+kXoV6JIhb5nkhMRToQo&#10;yRCgCMlRtKFIIVJPJ4qESCDESoiWztsgZEmiWwyI6KKFFyW+yIxSSmSpgrNOhgJUwVHHMuf5NPR2&#10;cm7ZVw+D0UM2Rg8nSiR56vyJRHLUbx/gA/ynwRBBxsJY24/GSGHjVBjbDR93WIQZ2ZZkOxFO3gVx&#10;sWRMjNh2pPBiQF+PIbzobVVelnoRXEaLLYJChWEbUqD+Hi4XQ3yVIYwkbvWyzKVNylMIc32ohv38&#10;qlwEVkoOqWz4V0kEDLcT4UauU+wU4agvgZX2zlQ/HwMNS9HXdCZ61lyAvnWXoG/T1ei7/zPof+Rr&#10;GHjyB7C89Bs436lH4Oi9iHU+Q9/nLfp6IoIco+1tA7w9iAXEL3ASQnzZDxFir2X2uFCMSxLpEG2/&#10;zu/iJEicwyTWIoJIHi7adRl6LMl3Q0GvQiToVr+pSM6wDHUS4aSZ/cp++n87SJReof/1LPwd22A5&#10;uBndbzWh88169L+1Ho59W+E9+jRC7W/QtzrE6xTxhv1QmOeK+NjHktyrxL9xQV+JLjKMOVFg0P7I&#10;aJ9E/jLwnp/EDdUxjP5/GO8tZLwXhj+J15l4vWOtN/Den7HOp/He1/oen6FyMP4Y3m+4rON+Iv0f&#10;GU6kBDnYtfgSG2D9EeghyVJ/VLJdyb2j3+6xbsiSfpDUwajkczvK31+lf/EAXY061qffIuq/BWHf&#10;JxF0XwyvcxncjmK4bGnw2Kbr3CZ2km6Zycc8izyGfKWXvngX21gH/ej2CvrVxP5KhLezz96ag77q&#10;2Tjx88nY840k7PxiEt76chIOfX88uv4wE64mtsUHS4AXibfpix/i8mQ+ORH9cNNsNaTJ454Mp08E&#10;l/FwhCbCFZkcF2KmwemdCAc5jZPE30G+4iIncZOTCLzkFzLCQME9DT5fMvyBFPiDs+ALziTfmEFw&#10;Keu9MxF0pZJnkBuaRWiJc4PjvJ7DvJ99lcBbXG4vA54qBbaVI3w3faCGPFj/koG+2+ag4wfJOPGN&#10;SThEzrHveuIacsOrufzwOBy4fDL2XTAV+0+bgsMLp+Jk1Sy0lqejrTQLLaU5aCnPxonKOTi+JAXN&#10;l8xE6w3p6PtRIWx1ZfA/XoXYW4uAY7wGmSloMJXNXTiRiGDy4lyEFy7J49SLeOFzIsoo4WUioTmh&#10;kRNG8Ts7eV2c68k6geaPw8KLSkEhoxgUJJJomhJgYg5yORFkZL3wPzkOeWJY4EpCiPvLCA2BpMiQ&#10;nKWqvgySe8n1Hy+Db08l/eEyHOOzf31tkfeNdUW7d2wo1OLLprzcONX/4POf8nnmD9OzX/zz9Kte&#10;vCP5b29Wp+w4dleGo+vhEpifzIVrexZih9hoSM7RPxNR8zRI5uqITBFsyyCZziCpzmRHxG1kdp3e&#10;AqCTxkKGs+wtReAldrb35cNSk42e29LRejMNxqdm4djlM3HkjCk4snQKji6Zhv1Lp2PH8sl45dxx&#10;eOnKJLwmETDfTcKxP09C372zSeDYgR+U8YkSSbEQ6FnAZRXPxYbbxoZ7go35SBFiB/IR3peD8P4s&#10;hA5kIHhwLnxHU8nFaAS6eN0SESPRIc6pKrmVJEwaMWMRvw/lZ6HxMb4nQud8EbDyc3tRrBOhk+sm&#10;ijFjgI3JEG9EyAlJBI1qnFzGG68IOFEJTxPFlYY5ZiNkSm27QBIxCaaxcfNePFMR9ExGgEbBS6Pg&#10;kXGBbKRuwsmG6vLzu8ydnyDEyKxSQedkPsOpNMjJiPWxEXfwOZ6ggTwoRrsUkZdpCB/j87snE/3r&#10;ZqOjbiZaaiahc8MkmLclI/gq68XedBrTOdxXkmml0OHQmcbDNhlDSkNvTUXANhsB51xeH50ydwl8&#10;jiVw20V0+RiXX+O6n7PvupOd1SZ2ik+xj9xBZ+UIOzU6LmES3bAQ+yAdpTBiwZiKOlBDoCX6ICyR&#10;CCLGyPAXdopx6BmLJJRXE+xEaEFGizP/2CH4n/QRp+IfCS/8i//IL3rLGP0HlokSXsT5kJl4BPpv&#10;Q5QR8SXCshJ/g8WmylwSFsfCXkJEMUm220uHWIbZvM22+QSC+9fB+crvYXvsOzDdfQP6Vn8Y3TXn&#10;o3/VcphWLoRtlcyUUU4nv5wdbjncjVVw1S+AvW4hrDULMVizDP3156B/zRUw3fVJWLZ+FdYnfwL7&#10;K3+GZ886BE4+jnD/G2y7h+nctPE6JORXnCPJ0eKio+RRQ4WCdKyDQRlXH2E1isbrjUaM9UcS40ZD&#10;ITrgfoTCdMJZ31QOGx4rFrHwt3769N0IS+4BcfwtJAD9O+kUvYTosccR2b8Zvp0rVBLJft5r1/2f&#10;R9uGa9C69lK0NZ2LjsYz0K1mAlkCy+qFcKyeB3dTOXwNJQjVFyBCciICS6yxGOBSoTEuupA0hQgh&#10;USqvg5pClo4bSZOL+7sbSKiEVMnfQ8KLQLaTt9xlJFMVXBrguiHSJRBSpMmXIboI5C29QbzGEl4+&#10;wAf4n4RhQeS9MVzvT8VosSURo7c18iElCjBDQkxDwRCGzq0EkneDRK0IhtcN5wgafW693hBeFESk&#10;Hdpeogk11LCjWl4DodbHobbjb8YxtcCay+/aFhhJewXqb/k9PgRSkqcLZJ+g2K/VxUQJgk1F8PJv&#10;mareUVcCB+29rXEeTA3z0FdL1C2mf3Ea2mjvW5ouRutd16H7oS+h76kfwsY+xL+vEeFj9yHa8TRt&#10;72u0wXsgObRURElggH2Plf2RzErnULZbRHMZOhKS4aIRDbHtIrJECJ3rTfsUURmSHNEvaTQB9xNu&#10;gvY/ZuZSom076VOwj4m28FySh+YQAtbd8PTtgLt7BzydO+Dv3oVQ3yH6yTJUSfpC7huUa5HrELEl&#10;MCS6CP5hpEvCR/4ajX/1M9bxR37kN8NvGPYdEj/vdp3/+ifxfP8M3v0zdH3i8MhwriEBh+Ucj+gd&#10;KnflCcnzEPHFSUhuF50bSM1KKNEu9CtELFMzTslbP/oMdC4IOhRh+kwyjC3SxW0Ocp/trE8Ps25t&#10;JO5EOPA9+D2fgcvxIdhsy2G1FMJhTaMvPJO8QTgJiTS/i+8cIaGODmYgNpADmArpVxcg1kF/4Gge&#10;Qm9lwvNcGkz3J6O9YTyOr0gixqF73TTYt2Ui/CJ9h53kRAckvyM5WVsuYl3pJOmSB1Ii36epF7DC&#10;AYQPeILj4A5O1NEvfi75m9M3CS7vFLgJiWjxeQjXdPh4jT5eq8+ZDL+LnMqTwtuewzqeTp+K5/Zn&#10;0UfKJo/JQ8ySj1gP+WALr0fxCXK1F8oR3laK6H0VCG4oUzOxWX+TBfOt2TB9Lwv938hA1+dno/36&#10;WThx9QzyxKk4fOEk7D9rHA6eMRGHlk3BocXE/Gk4XJWCY+VpaC/ORl8+OUpuKezZlXDkLIAtex7/&#10;rkB/QQEpYjqaT5uBI5fOwPEbU9H681T0rk6D5yn6XCJMnWQZ9Yg4NIMcazLLaPxQpIse/SAgL1Oc&#10;bZj/GRxPcTX7cF4YgSG8qBEQ3C+mRkeQ93E/SaisuKdrCo8xFXDPIIeTGYyEz01S55SUF7H4MWWS&#10;F5mSOsi/ZXKagHsiQjLcyJvKfVk/nOWIdJbCtScPAy9nof2xAuzaUBZ9fmVx//aG0ie315be8nxt&#10;8aI43f/g85/yefX3s4pfumP6F17+S/J9L/wpuf31FTND7SJ2PJeD8C5pOCKqpLIzmYiAiRXHkkzj&#10;wIZsyka4VzJj8+F3yXbEETb2d4oRfZ6d8n3ZsK6Yg76fzkLHl1jxr2EDunAi9p02AQcWTMLR+VPR&#10;vIiNYVky9p0xDW+eNxmvXjERr18/Gbu/8f+x9xbwdVzX9rDMksXMzGTGOJy0TZqmnJcyvGKSQsqU&#10;NKU0bZPYlixLhsThxGFmjsN2zCRmurrMvL61z9yRrmQl7Xt/7hf5tzxzB86ZOTPn7L3X7LP3Ypy8&#10;JgNjOyisn1yCwJuraeATB2W5AqF3lyD8TgPt8zoEX6mC9xke90gurPenYWJ3PMZ2z8f4A/Nhfmoh&#10;rK/FwnkoAf7eNN5HOjtVKl/yRL60EiNFm1enXP2EbeTLr4JeOdgxhN0UKDJmCsrNS45Rx0sHEkhn&#10;ikBc0pwsU3nJaN4vAmFSBbKuyBVFwMyB5IUXSHpryWcv7Ka2nBOFuZAgwTLvTxB2clBwsZO6FxKy&#10;5EDh4vW55kFSngkj6uPA4OG1eHkPbl6jpOyW2DgeDrxewiODKcuVDEMSIMtvSlCp28RTCAMcjCLz&#10;LEMHi+Hne+B/qxD+16l4vUnFal82vEc5wPaIu2AWQqNJCBo1lzmJRSOEjpd1+Zzx8LmSiBQiCx4X&#10;FUwnjU77aXDYPgmn/bvcdjW8nmYqRHdQUD1OwUdDGlReQn00eMepGIkLsHyZokIk6Sa9VI6IsE8M&#10;fwpOEXgB+dpgpwC1RpQlLSuNTJvRSJbZyJd/N28X+ZtSKv4V4kVDmHuDhEa0aF4vohTK1zhxv9XJ&#10;Fz8V2SDBo9meokQG/U6lWIYDbO+QTOWRL4RUOl0HqRi/jED3/XC81wLLC7+F6eFvYfSOz2Nox0cx&#10;uvU0jDcvg2EzBWRTFUxbqIRvrYaptQ4G8QTZsgRjW1dhdPuZGN51Icbv+QKsT/wArpf/CN++FgTa&#10;72VVz1MwvUelp4v1D/N5GnkPQri44aFypBD0wU3F2uULwuPlHUqMFklQJI4v0kQCHxtDguP62W48&#10;XhT2cJj3FJrg/VB5Dsp0JZm2tJcC9lUqRE9T0N3HTTtge/NvMD3Pe3viChju/zJGb6exsOM8DLee&#10;hhG5ft7HKO9xYjPvbVMlrJvL1RQimS6gpg81FyJAY0UQbC5ASAiYrcUItrLPcV2MIqfyCCpTsG0t&#10;h62lAhbxZGmtoPEi04loxGyVeC4RAkaMG56r0kFHjCuJ4yKkjTK0aEhpBqbEdJgyNj/I4BR86Nny&#10;If5fhbzbepDoSaLjn2C2cmZC9/jSMX2/RlJIjCSXImGiyZfZ65wC+27LFMkyCT24dNQ2nUyZCS2N&#10;OuvnuCLBrQMy1nApJK9A1k8FtzcXK0gK+ClCidfMciTui8SAcXK7fj1O+c39kq7aQUjqasvmAlhZ&#10;n3jXCLnsaSuHu60UrtYizbNRwGuwc+xytNEAa5PxvwKGFhpLLbUY3roUQ9vXon/Hmei5+QJ03/ZZ&#10;DDzwbRie/gWcb18P/4lbEep7hPrci4D5XepzxyhzZJwepF4wygHeRBlvo03s4LDuhT8k2fhEblHW&#10;RSAxPpQgFGNcpo0IRK5RbghJ45WpSiErXEETXJQtbkhAfwMl5JiCPzzKY8cQCIzQ2CTsg/Bbh6jT&#10;jVI/m0DYKxmUHLwOSW9NmcQyPVz3CvnDOrSPGSKrqYcQ2r+pNbk0dXkCkdmRI2V9Jt7vT/bp5/1X&#10;MbOO98f0s/Tt0VsFaur3jG3/KqbXNx1Sk74mf6q9JsFz5VnLlyJFulDjUdOEdD1HR4SA0ckYtU2y&#10;aUlWIwH1HMluJISceLzIdGz5euP3KEiyhjCfazAg5Mwo37NOLg/w2D1cfxr+wF3wBa6nDvIL2O3/&#10;CYv5E7Ca1sFlraVuX0jdIpv2QjJtC9olEv9FsgxZJGmGxNHMgCTOCBnSqZvTfulNR+h4KvwH0uB8&#10;IxHGF2JhfC4Ojj2pCLwnH8qpu7ezzN5CTY8fkdkAmdRbREenzWMVg19ilYgBPwde2gse2itu5wJ4&#10;3LQPPAlcJsPnTuP+NHjt6XyvJVRANsJm2oIm6vxGlmvIR3g0D8GRHASGaAf20R7opg4jdR8pQngv&#10;bcFXyoAnKxC+pxLh7VVw/426ym8KMfHDPAx9IxPdn0vC0XNjcXg9QRvw+GragyuS0L40CV3LUtC1&#10;lGhMQU99Gnrq0tFfnYn+ihwMluVhuLgIYwVlMOVUwZFRC09qA7zJS+FNWQ532jI4susxkVuC7rwk&#10;HK6ci3dXx2DvRXNw6LI56PzHfBh30yZ5jfdzkhhIYxvF875o/xnnckyhPSXki9hudu3jeNClJWOR&#10;TLgqUYp4o1i5FE8XcyQ+qEVIE9pmtLcE6oO+8nqhzUdbT1JJa5msxHaMI/g8hHRxEq442qQS/0Uj&#10;XlRZJtqRE7QPaXf7DbSreH0+y2J4bYnwO9NpZ7L9zWzvMbZ1fyWCxypUvJfhx+rx1o4S5xNbyg89&#10;u7li54stJV99cktp4733FsRFzP4P//5P/z1/XXLZy9ct/sYr/0jY/cJ18X3vNCX4R+7PgPdVdtxj&#10;7Dh9NAxGE+EZmwevpBczJ7PT5fBlzQc62AFpnMvcvNAeCurHcuG8NQOm65Mw+uvF6PvmfHRcPA8n&#10;zpyHI6sW4HDjQhyuj8XRxni0L0tA++pEHD0tDvvPX4z3PpeIw9/KQNfPC2H8Wx3821YhfNdpCD98&#10;JkKPn4HwY+uBh1YhsHsJXLfVwkyBPnJDHvr+nI7OqxJw8reLcPx3c3Hsmhgc/1sM+rbNgen+RXC8&#10;wkHkMDtWL69ZpiNNZPCl5j3YE9gpxM2LA5Gaa6dBXL8g223i/sWOYF3I7bqnCX8T8lvBugBBdjTx&#10;clHeLop4EWZT814R6MSL7ramMZpC9mgIWNkZCb+dkDl9Lsn3r8EtAyIHSIFHop+7ZJrQggiEZBFy&#10;aA6vN9LxhXGNEEkwy/1I/JcEgoMun1vAnMqBggO3NZODRwrri4VPCBkJTmyJh98sOfLTVLq1oJBq&#10;A7kIyBSzDg66HWy/Lg66fRzIR/I5kHOgNUpatjS2QaJi7AMsT8geLfvSArhk+pMzBV53FrweKmrO&#10;Oths62G3fQIu1/fg9/0FoeBOGvEPUEA9T+H8JoXdYQrIHgpCGvFUfELy5covX6p8WppoIV8UCeNW&#10;wk68LcJBmU5iokCcYDnyhYpGuJAvVJF04mUm/v1IF/n7rxAvU1ONtOlEonDI1z6NcFGki3ylo5Io&#10;KaT9If/kURIXRrb7A3w2bP9AUAgvExUcIcp6AQ8VYcdeCubn4Tl5N8xvXI+RJ3+Cvt1fRfeuT2Ng&#10;x8cw1Ho6hltWE8sx1LIUA1uXob91FXq3rcPAzrMxescnMPHAlzHx5BWwvXwVPHs3wn/sNoT6H0fQ&#10;sId96xAVbfkCSUUnqLkBB/iuiKLtDUhKyCCVY14r71WCA6sPU17eoYf3wGXQS0XQJzumFCh2YDaQ&#10;iQ3Ed89PRd4rc/TfYV96nvfyAPvCTniO/AP2t38N0/PfxciDn8fAbbyXm0/HaNsqjLcsgXFLPWw0&#10;HlwtNTR8KuHaXAb7jUVwEK4bacRE0j4HNubCf6PERdDc9MUwkilFAt8WIUlomND4sTUVw9pUCsuW&#10;MlgkZotKna0trZLWlVAGjPJeEWNIM97Ul2iZHkDDTyDZSnyEWrZo615JK8tj9Dguk5g0uKbwXzFa&#10;ozGznA/xIf5PYLZ381/BbGXp0MgNDZLme7oHjEa8iKeIi/3M2ZLL8vIiiCZhdMxev4KQHIroiN42&#10;nZyZTrxopMsk8SLkLpdC7gaaCBlrmgpnXUav6+OAeMwosGyVwl/Gp0kvHPmtTVGysz4FbhNC2Lal&#10;lCjm+KR51QnxIoGzHWwXgauN17q9FJ4d5XBtE/K4EJZWjnfbq2G5qQGGHUsx1LYcfa2r0X/TWRig&#10;TBh94KuYePrHML/2JzgPNFO+3AZf/6MIjb1C/WcvjZjjHNP16cmRKT7qY4vEJqMhH+DY7w9RlxBI&#10;FkTKt8mppj4VI8ZDuClLXCE77EEbYYWd+oQDGpyww8M1iQMm2QDFoyXgc1KmOBBwOxD00GinPJGs&#10;iSJDJeaMK+CA0++AmzJTSBgvt0v2QJGlCjT8/WHKpklQBCk5LRJdJPgHkxGz/cl24Zd0TeBfhdQX&#10;XfZMaNcg/0R3iIbsme3Y2a/5fwakBn3tlD/Ft7BemRYdIdhU1ijl0euIQNY14mVKNxQdaroupHlC&#10;6d6/Ph7DcvieiA4qyxCfqQq+CwsxymO6uTyKQHgv36vn4fXfBbenGQ7772GzXAan5RJ4rOdSD19J&#10;+6ECfmu2pn9TD5fsPyHHIsBN49xFvZz2iE9SDBsWIjDGbeJZPpSOcH8GQj1c9mRSL6cuzt/hPpl+&#10;QhtnTGI5EiZuEw90UzyCpsXU/8XLgoY+ERZPG0nhbKH+TvsgLLaBiXq/sQAhAw360SIthXNfOdBZ&#10;AZyo1KYJHa7WMgu9VYrAK9QfnsmC55EsuO/Nhv3WTOopaTD9LQUTv0vF+JXpMHwrE+NfzMLoxdkY&#10;PjcbQxty0L8yGz2NGThenY6j5ek4XpaJ9rIsdJfnoLc8FwNCsAjKszDA7UMlWRgpzsN4cTGMxeWw&#10;FlK/ym9EIHs5AilL4Y9bCm/cMngSV8GTvhKuvCUwl1Shvywdh+vm4p01MXj34hgcuJz24V9jMHTr&#10;AtieT0T4KNtqgHbRGNtGUmebFtCG0j7Eh9XUItpZrjmTU338MtUnMkNBI2C0j+ianScf2iPnTsN8&#10;ZZMpW5H2ZECSvtj5nB0S+4Z2qEuIF3kuGikmZYknTcDIOgzE+FwEx3ltktZbCDmbRoi5aM/ZR1Pg&#10;Hs5EaLiQ7wLH9sMcQ1/JQ+eDWXhte3r4iZaywSdaKl98fEvVP57YUn3JY81VNbdcUxwbMf8//Ps/&#10;8ffyP4pzXvlb7kde+Xvun174W+Krb2xKmei4MyvkeD4f4f3ihlUCDFNgT2Sw4yfzpZGAtezkQmAI&#10;s/luMfyvFMD5aDYmdqZg+K/x6P/ZAnR9bQ46PhmDE2fG4NhqLpcuRMeSRHQty0QHO9yxVek4uCIB&#10;B9YtxsGPJqD9q9kY/EUFrH9bTiVhLdB2JrDtbKDlbISbzkTgxvXw/qUB/j9UwXNVBQxX5uPEVxPx&#10;1ifm4LULYvAy8eJFXP5HDN78XgwOXzMXgzsS4XiSg8i7BRww8hVhIDFgMJbKzsUOJ6SEQhwNK774&#10;UdAICw5MplhikQKiYWYnYeeBVetYqrPInD/xdFEpv+awE0Vgi9EgcwYFwqRGoAVTYscm/OycXvtC&#10;BQleJRmcxCvFy07p5eDrFe8R52J2eokMLpmaFnKwXsBz2UktMQibYzhosm7jfO0ajbwXIzu1IYkd&#10;lvc8kaZi8QSJkJkd1ZbMjs+yVHkJHEQkwFQafBx8/TwmYM7ic8/kgMTBeFg8YZLZdmksU2L7JMLL&#10;8gU+ERSORATdSVQ6EuCyx8JhXQQr28hqSoLdmgWXk4qgqwFO+5mwWT8Jh+3bNID/TGF1CwXhMzSe&#10;3+DyEIWVZC4aoMAyULDZNGEm7rlKMaJ6EghQaSK4LoqNCuyq5ngLyWKmYBTCxUThaGVZTm6bRaBG&#10;8O/5N0W8TELd7wzihf/rpMtM4mVK4RDvDyFd2O5sO8kaJYqgl+fLkSroLvfLFyBqCIR4GPEZBIap&#10;23Rx0zH2k3cQGnwWruN3wvT2Jgw/czX6H7gCfXd8FX27Po2+mz6G/p3no3fneejZ9TH03PZJ9Nxx&#10;CYYe+AaMT18Jx5vXwnt0G0Jdu9l3n6IiwffEcYR6Uy/fgREqyRNUas3wBmyEk8qNC34q0j4flWh5&#10;X0La1Cg9FpDfxxaR6UZeIfC82jtERZhSlEsqTAEq64EB3mQ7++w+1vciwoP3w3OiFfZ9f4HxlSsx&#10;9uRXMfLAxRi+8ywM71qJ4W11GG+thEm8TmiAyBfhAI2L8FYqLUSYBol/UwF8GwsJGkA35iG4KQ+h&#10;jYJ8hDZrhk6ouQghGikyvchPI8WjvnrL12X5OlwMBw0Ze+Tr8CRaK7hdpg6VaYYN69UIl1z4Iilg&#10;A1sEWVHQt2lQqWIjhIyeTloFDJ1hSIoRN83w+xcx01j9EB/i/wRmvpe6B8y/QihGZ0eKhiJcImTH&#10;KRmRWO5M4sXZyiUxO/GiY/ZrOAWTxItOgGiYSbwo8kXI12YhX7X+PR1TKd9nYtp0pUj8KXdzmYIE&#10;7FVBe2dMV9SgTWN0tfLYNp7TxnPbitXUKjU9qa0IPlnfxnIJuW9rUxbMm2mwNaXC2pIN27Yi2LbT&#10;wNpeBdvORph2Lsfo9lXo27Ye7TvORsdtn8LAQ/+Jked+BsObf4XlUBs8XXcjMPQkdaA3oXnBSIwV&#10;A0JeG2WSi3Aj7KEEc7mpOrjh19M6+yUwr3xMoGwgfJRtko7aQznopIxzhFxqSQkDJ+WinUuNdgny&#10;OEpMyhmqKKCqooUR47qoGOJVK0HoxcvFLQF/KaM04sUDb8iniBepSz4QiDyOJlyiiRcNusyeIjJm&#10;IzOi/+T3f5d4ia5jOnhPIvtnBXUJ1vffwqx1aeDu94Wcqa/pf6LuKJVHlpPEi+bpokiXsOiG9gjE&#10;k0X0GM0LWveE1nRGbuM5Cvwt96hIMkJi84T4sIMBj9JRdZJN85ChDooRHtPDbSeol7wLX+B5eL0P&#10;UA/eAa/jOvhsP6UB/mUETB+Bb2IFPONl8IxlUKdOoE69EOJJH/bQ2PYtQtCzCB77XLhMMXAZ5sJt&#10;WASvhAegHg9zDm0J8UShbSOpmI2p1PGTqOMLqcJjJF20LZ72xWLN0Hdxn4d6vIvHO3iehbbReAHC&#10;I4XAEO29/kqguwboII7VAfsbEH6rHniFeLYBeLIReJjbdtcidEu5yhJouz4DpqtTYfhZMga/E4fO&#10;/5iLk7THTp41F+1rFqJzaTx6alLRW56JgZI8DBeVYKyoHIbiaoyU1mCovAaDJVUYKKzAcGE5RopK&#10;MVRQiNHCfIwV5ygYivNhLCqGtagCzsIquPPr4M9ZCmSsQDhlBYIJy+FLWAVXymrYs1bCXLgEI2Vl&#10;6KxKVdlY958bg4NfmoPjv5iD7k0xGL97HpwvJyjvIQwl004Sm08+VmuBblVaZyvtMvEMcs+bDHIr&#10;AW6FgFFkjCJgaH+p2Q2aHaggNmEEYdpoMNMmY3nysV4y7QastOOs8kymyJcA7bDJ2RM2yWo0Bz4r&#10;6+EzDxtpLxpob/IaYebxhJfw2FPglWQzNr4HVrFvM+E/mQrnO8nUVVPQ82Qm3runCE+1VuOx5uru&#10;x5urHnisqeaKB2+sX/pUU8WiCA3w4d//rr+bfpGe+Pg12Wte+Hve91/+R8GtL/+9YP872yrt3Q/V&#10;wflaLcIHq4H2UqgpROyUQWM2O3oKB4YkeEZodHdzyYdrfSwBQ7vmo/1vc3DoJzHY/9UYvPeJGBw6&#10;dw6Orp+PY3zhTyyPxYnGBBytT8KRhmQcWcOOcFYqTnw8C31fLoHhJ6zz2tUINJ+OUMvpCN+4DsFr&#10;lsH9o2pYvskO+h95GPhkJgY/norhC9mxP56C7o+l4PBZi/HWunl47bQY7Dl7Dl67cA7e/OJcHPxJ&#10;LHpuTIf5Xhowr9YCh4nOUoR7aegM0PAQIsGYxsEpmfclcWuEmEhRgIEdUGLYjLNDGhIBY3IE3CdL&#10;yZRkFnDdzP2WBL7wcTTSFlHQL+RAFnEzs3JdwM4GdmIVKHdiPsvmtgkhRdiJJNe9cbFCyCSdnp3P&#10;xLrFM8WaQqQhYEtnJ8zQYOd183eI20PcHxQvlol4NcVHYu8I1OAxzs45Fo/wWKKGUUnVlsLtvGdj&#10;BuvK5LmZLF/S2mmdPiwRx50s28H2sWbCZ06H3ywEiwQlZl0c5EMT+rVSCJjmwGmMUXCbZVrTIjWt&#10;yOtKgNuRCCevz8Y6LMYiWI1VcJiXwG09Ey7bpXDaroDH+UcqKTdTMD5DQfge0UkMUWCNUxBauO4k&#10;RHvRhaAIe4ISOijCkYJU0kCHKRiVpqMMf3ENpRDlukBzF6WaosqYDk1Y/zv+UQFhe7GVuJgOtY+Q&#10;f2wFaRkepf0T0kWbaiRtppEvQtpoX3ik7Xk8m8zDIqSl5SiVxluRMuoXIW0usV6MfHRDPLhH+/po&#10;PgCM7oGv61GY996M3qevxbG7f4j9O7+EfW2fxYGdn8fx27+Inoe+h5FnfwnDnr/A/l4TBYi4kz9M&#10;heAF9qN3+HipSPt6+ejGeD9CrLl4haK8UlHmO+EN8g6oZPl4of4AFWmZsy/viTxzUaYUNBJOuQlT&#10;mRbCji80tc1R3hjLth1ln3oD3oGn4Dh+N8z7tsDwyu8x9MT3MXD/FzBw18fRt+s0DOxYhpHt9TBu&#10;r4RlWzkcNCRcrTk0KLLh26qlXRWEmnIIjjvyBXkTjZlN+QhuLECI6+FNVHY2Fyrixd9UAN/mPPgk&#10;ICWNIfFCkfTH7lYahlRs1FdiceuPGDROGjSurTR8CDeNLS0ug5wnHixCpPAaVMpXQpZEkOsasrk9&#10;O7LUCRiNeJGv4oKZBplOvMxM1fuvYDaD9UN8iP8V0KfMzTZtbuZ7Kem+pyC/I9s/AFJu9FIjP4r4&#10;+1SPF917TIgX9wyPF90bZjbohM3M6xdInTK1R12rqlcjRMTrRGU7EkwSLzxGwLI0yNiglR+NyXqj&#10;rz0C3xbN+87TzDIJPcaUR02XLGOZAo5HrF9NadzKpSKNNe8YuWY3xxMFtoMQQCo2TMTLTh/jZCqW&#10;Y0suHC1ZRCYcrVkaSdXG7a2857ZS2LZVwNhWg5HWevS1rkTP9tPRu+sj6LnjU+h54MvofeJyDL/w&#10;K4ztuQ7G/Tthb38U3sHXqbMc5rjeRd1skDLEQLlkpgDjuO+1I+BxweP1wuvzU2YI8UKpRzki5Isi&#10;YChDfAE/DWcfPEE/XJR3TsoPF2WKQOShl6JVHCfFq1LIffGo0Yx9ylcpi2UoT5qQj8eyrgjkt5/G&#10;O835iCzWZHI0ASIQya1BO0Yg8vtUaP+i9RytzNnKen/oRIjoWUKkzI5osmUmuF+dG9HX1G99Gdk+&#10;y74Qt70f5F70f+re5J/oOQr6/eq/lQqkgTek6Ym8e5144TKs4tjJ9CGBm/ULaSLkilyP6AgC0X+E&#10;YNGh1T/ZlqwgQD3D56UW4uXz9Wnx4SSwczAkqacNrEOC/Pfx3BNs231cvsoTn+LLchf1jU00mH9J&#10;nf9rtK0+Ao9hBbzj7DfU0dW0f/GMcFK3dsXAQ0iqZ7eED7DOh1fSMVuTVOxED3V1nykNPuXVQl3f&#10;Qp1fUlM7YqnTL4KkqvbRPvFYYuESY93C4825CEwUU5WSBCi0j3rqgJP1wNFGYP8y4G3iteUIP7cU&#10;oUeXInD3Evh31sNxQwVsf6RN9rNsDHwvGb1fi0PHf8zFsYtjcOz8GJw4Yy6Or5+DEyvnoXPpIvQ0&#10;JGKgJgPD5XkYLS7CeF4pJrLLMZFRCVM67bss6lAFjRgrqsdoYQ2G8iowlFuCkdxiDOfmYSQ/D+NF&#10;eTCVFMJWWgpHSTmcRZVwFlTBlV0Hd0YDPGmN8KYtgS9tJTyZa+DIWYWJvCUYKq5GT1UuTqxIRvsF&#10;i9HzzQSM/C4F1u1p8DyejNCbGcDxbJodObTJtFkQQlQFJdsQ7ZmgYxECkgLbtQBeN+GZB4+eYSiS&#10;2tlHBNxzECRCrrmTISaCdi4V8UKbT80+kA/tGvEiH/WFeJH04T4bYafd5BBIeu6F/D0fko7b55zL&#10;Zy8EjHxY5/lGsR/n0zadC//4PNpnEpQ5ls8yjnZaPO1NcYpIA0b4/hzPhPnNFAw8nYb2hwrx7p0N&#10;uP8fDbZ7/1G7976/1f5t99+rz7n9+iXxETrgw7//HX/CdD1xde7KR6/K+tkjv814+sXr8odfv6Eg&#10;fGRXGYYer4Z7XyPCnQ0ID7JTjhXxpSnkA81V3g8BQxr8o8nw9SUisD8ZrqcXY2wXO9lfYnDouzHY&#10;++kYvHsOl2vmYO/SuXi3fi72NszDe8sX4NC6eJw8LxXdn8vG4LeKYPl1A3x/X4dg69kI7zwX2H42&#10;gjeugfPXtTB8PR99H09E54ZF6Fi1AB1LF6JnSRy6G+JwomEhDi1ZgL3L5uLNVTF447QYvPnRGLz9&#10;WV7Dd+aj+4/JmLiZisrTdQjvW83OtYT3U45wbxHCA8LsypzHHCJbi2cymMvOV0AI45vP3xK3hJ2R&#10;28OD+Rq4P8x9GrhdMiYNZ/IlJ0ZTVeDh8AgHu5EEbZ1thBFuVxCPkTQEB9MQEhfAQUkXF+nww1K3&#10;MJXECOse5jUI8ywRwCUVM4HREl5rCZeyzuch+4Z5vepcYoDl9UtgXAlwG0EP6+3mth6ZE8o6++U+&#10;pQ6eNyZzAmnwjfM+jNzPgVuleDOzHAuvyUiD0ZCOoGSCGk/lM+dgbmLHVt5AsQiaOTCYY+CzcBCy&#10;cfCReDJOyTm/mAIiiQIiHQ5rHmyWctjMS2E1ns4B/wLqOV/lQPIr+N3/UKRLOCBBdPdRhHVRiA1T&#10;SJko1iSYme7+KcaxJlB5oBJ62j8hCihMuf1UyPGibujeHrMdMx3/jn/avekKiVKnJqGpbtr/Wlv6&#10;2f7iPqsTKBGvl8h2UZICLE/3dlH0Frc5qZy4AqKQUomkIhMkKLEQkiCHvjGEPXymrn7A3s337Ah8&#10;A2/AdPRR9O7ZiWNP/g2HHr4Khx/5FU4++Vt0v/BHDL1+Iyb274D15H3wDDyN0MQeKiYHWUY7Nds+&#10;KixjLN+CUFCmNknmISF+ItfFpU+IF24TRVdi0KhUj1SmQKWKF8Mrd3MpsVvMxATLG+KJnVTIqZib&#10;3kJo6Dl4OnbDcqAF43uuxeDTP0ffA99G9x2fQ9dN51PRX0+FfwkGW6oxurWcRgCNgTYhQwQ58Lam&#10;06hIp7GRCW9zFrxNOSqrh8RLCNJYCTaVEeUIbi5DiAhzPdzM302l8EvK6CYxdmikEWKcuVvzlfHh&#10;4LpjKw0QGioOGjJOGjgCF8/RDSsxYnw07JT3Co0X/5Z0hUBLhiJf1LaW7Ah4XQriFaODhtAWmYIk&#10;5YjHixhdUxAjbLoROGWwnYqZx36ID/G/HpNkSASzHSOI9gRR3iBR29S6jlb2L0IvT8jPaEh/nPSY&#10;iS5PJxi4fYrckMC07NtCuhDR+2aDXkY0tO1EM+8jAuWJ0lSkQdYJIV5kmqJ4w+geKNHtIhCCaWZ7&#10;qLL5O5p4CWwpIUo5jpUoRHu/REORMlJ3pH7JviaErRo7OAbKdCdVNsdKCbjrleviPoeA+yQzm6uV&#10;ZXC73uZaG2sBiqWtbTzX3FrKcbcK49saMLJ9KQa2rUD31pVob1uPEzedh05FwnwD/U/+BGOv/AWW&#10;vW1wHd8Nb8+TCI3uof5ygON9B1SqaN8oZdUEfH4LDWY75QmNZiXvRP5RfigDXWQIl2KEU6aIHJSQ&#10;YNEeKRoohygPxTNUvGYEM2PKCQJRUNsiRIUulaOhkTAacaJJ8GiSZSam9KJoyP9T5cx23hSm60Wz&#10;l/fPESDkI85s+KB90ta86/eDyPP3hezXMXNf5NkFqc9QT5nyTOFSyBZqNApc1+PuREO7NrlugXaP&#10;LFUD1SlfgO8DXwDxmPL7pR4B9Qz5oCMZFTHC5QCvoZvnnmSdB/kw3+EL8wLfwXupjmyC3/ILeIxf&#10;htt4PtympQT7l3icWxKUR7uPxrzXTWPbNR8BF/VvGul+WxJ81jS4jGlwTqTCMZ4Gt4G6ujGV1SZD&#10;UlMHlNcGjXUa+mGZRkT7TXR/jNCuG6gDOpYgeKABgTcb4H+xEb4n6+B7qBaeu7m8tR6utmrYbqiE&#10;9Y8VsPyiHJbLS2H4cj6GP5WB7nNoy61bgBOr5+Ek0b6Cy8aFaK+Nw8mqWJwsj0dnWTJ6StPQV5yJ&#10;4eJCTBRXwFrEMgtq4cithTO7Ds6cRlgKGmAoroOhoIamTTnGCooxWlBA5GG8MB+GwgKaoIVECSyF&#10;ZTDnSVwXXk9mBU2XSpgzqmi28DrzamBk+WOlVeivLEF3Yz46z8hE12fTMPjDNBiuTYf71hwEns1G&#10;8F3aRyfYHmI7SWYgcyofWZLyQvHZZQZAZFaBhHeQ2Ddse4FXPF8UaPd4Y+D3zeHYEYOAfw4CnhgE&#10;lSeM5gWjvFasQprMZftPES+ax0ucIl98tsW0i2g3sT6JwalBq8sjNpWDdan4nlIey5Jgu7S7ZHYD&#10;ZHaDaT6CRj5n06KIh1MSt2XQzsyB+3guJt7OQ/8zZTi4ux6PbWqwP3R9w3uPblzyj4dvaDzvvmvq&#10;EiKUwId//zv+7rsmM+HhX+d8/LHfZW8iDjz+21THvuZ8DD5YA9sedsajS2m81yBsKAV7Ci2tPL5I&#10;WfCYEuEdZ4ce5wMeTgTaUxB8m53/qSQYbopFz+/n4vh3Y3DwMzF47/wY7D0jBm+vjcE7G2Kw//y5&#10;6PxcCsa/XwLrVXXw3rgKuOkc4K6PAfdcCNxyHg2RDXBe1Yjxbxeh68IEHFs9B8ca5+Jk/UJ0NcSj&#10;b0kSepclon1ZHI4sX4C9K2Lw7nrW9dG5OPoFdvrLFmPgD2kwbaeQf7Qa2MP72L8CLAQ4Xo3Q0RKE&#10;jxUhfIL3dLKY24oRPloGHOVAdCTiGXOwhufI/MUqlb4Nh/h7Jg7z+MPlBM89wjZiuTjOMiUPvYDl&#10;h0+WEjSuTlawPh4vOM4yj1YhdLgK4UPVyqsofIDrEeA9qZfl7+N17JMlf+uQfft53HvlCO0tQWgf&#10;r1+wn/XvZ93v5WrYmwO8K8jjej5RwONkP3GAx8p1H6lgm/B6jvH6TuQhdCKbyOK1akBXNtBL9KUj&#10;PMQBapwwJnDgiMTDscmAPo8DiLjVLUDQuQgSK8ZDgeCyJ8Nhz4LVwudsXgqL+WzYLZ+B2/lNBLy/&#10;QMB3I4K+W2gUP0Lh9DoF0zFCphZNEDZCC2SmeU9QAZKvECIAo4RktOun8l6IUhh4AiGfOTRE73s/&#10;/Dv+afdGdSqiuIjapkPUOk2B0Jai/OltOo14iWybSbzIk9GJFzcVDbf6eidfe5zw+azwe40UPqMI&#10;uoYQcA4g5KCSa+tGwHAYzr63MH70KQzuuwf9b9+M4XdvwsSBW2A5dhccXQ/DN/QcQjKdyLaf4454&#10;uPSD2oRSZCTWj3xR8vq98PgCysNFrkkUIJm/r7JV+JzKrTzot3Obg6+DjY1hIaQMCbrI8nydvInD&#10;FIJvwj/yFPx998J7Yidse2+A8ZXfYfjxK9C7+6vouOXT6Nz+EXS3bsDA1lUYaZX0zxUw0DgwtdIQ&#10;aM1XXi7e1lwaE1lEBo0LQSYNkBzNWFJGSikNo3IEmivhb6ogqtQysLlK27alPGLAiNEiUxdoyOlf&#10;gmmkubYKESPrMw3KqeM1o4xG3ZZs/mb9Qv4Q4n3jbckmeJ0tmtGnIMdPg2aAaeVOTZ+Yjui6Z54f&#10;jejjPsSH+L8H4nmhSIAZiCYb9GP1/qZDJ1sEdvZHWap9XErfcUngWWKy3BmkSTQCLF/HqVN/TsXU&#10;sYWKzBVIYO7pv3VSROuv4g2jx3+ZPg1oarsgOk6NQC/D11LCOjUCZTZMtpfcawTR7ajuNer35LjC&#10;8VAQPT3KuSWSSr+lXNsvx0mZqv1kXNPGLCG5JH6MBBc3bq3C+JZqDDXXoG9LI3q3rkC/ZJCjLtl/&#10;xyfRf++XMPzIdzHx/K9hefNv8By+CcGeBxEae56Gy1uAQ4sRJvG8wiEDjfEJ+INmgjIsQD1EeUQK&#10;We8hNF1ECH2ZciuyxyPelWJ8EzoBo7wh+FsF8qVM0qCRLJpRHkFA2xc9tSUaOhmiwHJZ1ZTBfwqE&#10;HtCmv8yEJuNnlDcDM+vWwD3UCyj1/8uItILCbPv/O9C8VaZDnse/Dg/bPQrKw8XD1qGOw/KFZNFi&#10;2UUTMHxOER0pGjIdTPQhvgII8MEI+AhVu2l6p2hJosOK3mHgOt+vMHUgUPdAF98p6jXBvXxxnkXY&#10;fRf1pBtpXP8cXueX4bafB6etkeC7bkmBy0K9mvq2ymRDozyoEoIkU/9Og8+cBZeBGKd8H8+l8U19&#10;X6YNmTIBA22z4YUIDNAw76Xe3kkd/jjtgoO0Gd6tROjlOgSeboDvgUZ471gCV1sDTH8rx/Dv8tD5&#10;vSSc+PJiHPzUPNpWc3DwzHk4um4hTq6MRd/yZAwty8DokgyM1WdguCYVA5WJ6C+PR3c5bbPyJLSX&#10;paCzLBU95ZnoK8/BQGkuBksLMFpaAkNZJYzFVZgoqIIhtxKGrAqMEmN5VbCU1MFR0QBnZR1s5dUw&#10;F5fBVFCCibxiBVNBGcyFFTDzXBOPNwv5klvK32WYKC7GcHEeeksyVArpjtXp6L0wB6PfKoDp6iI4&#10;hMy9Nx+BF9k+h2gbSUycEdo6ExnUA1Pgtyco8kNPle2xLYLXHhuBhH+QZyCe/YRjLqFNMxJvJEW0&#10;uAlPDEKuOSoQr57xSBEvkfAS4vmiwlKwbMloFLCJd4vUI5BkJBrRojxdZiAg05nE80Ug5IteplnH&#10;Ag1CwFgklk8agqN58Hazbd6pQfsTDXhhW63nic31nS/vqL3rxe0N//noxtr67d9duSBCC3z497/y&#10;r+XyzISHr04/78nfZ//xmd9nvPz2xnzD0R3lYcOj9fC/tQLhw8sQ6qyGtz8fjtF0OK1p8LqS4XUn&#10;wWWNg8cUy4cayxd2MWReHNrTEdrLQeBZHntHKiybUzD628XovmwuTnwjBoe+FIMjX49B5xWLMPq7&#10;TDhurIT3liUIPrgOeOIc4LFzgXvPga9tLczX1GD0e4UY/Fwmus5KQMfyReioj0NXTQJ669MxsCIT&#10;vWvS0b2eODcNPZ9MR/9XsjD0gxyMX50P00Z2rtsrEHyiFnhtCbB3GcLvNSDEF8/7Wglsz2bD+Gg6&#10;TA9nwPJQFiz358C0m+fdXQTL3WWw3lUJ650VsLMM5x1V8NzJa72jHO7by+C4jcrBbcVw3E7F5c4S&#10;oojH0fi6PR+2u/Jhv4dK2W4qYyzPfHceDNw2cXchUQLjXRxA7q6E5a5qlk/cUcvz6mC/rRaOW2sm&#10;4b6llm1TA98u1r2rAu5dZXDdUsZlCZdUkm6l8ndLPkFj7NZceFi39848+Fmf985s+O7KIfib27ys&#10;33cH999B5eUuKoe8Fifv035PMWy7i2G/txjW+/JhvCcDE7tTYLo/FeZHUmB9MgmOF1PhfSsVgUNp&#10;CLVzwB5KA4RJFxdG+2JCggrLIKLNZ5R5iX5u81gXw2FNhcNWCKu1AVbL2VxeApv9Mri9V9EwbqZB&#10;vJuC72kKpNeJIxREfRRQ4pIpc21lihCFoiDMdQXty4S2Li6ckcjyahsFKoXmJAFDSXgKpikTs+Pf&#10;8U+7N7n/WYgX/taViMkvO5PQiRdN4dGJF418CcHHcoV4cfNcFxUzD9vdy6UKEkhFJiDBdr02+N0T&#10;FEjjioAJu8cQdo3wPemlsnASnvGDcAy9BWv/K7APvgT32KvwGPbAZ3obAfsBCq/j1F2ooPgHEA5M&#10;UEGV2DGiDPmp8AbgChD+EAG4qd95qOn6JDCiBDf0Wwkz3zEL3wnJKjFOBUfm+bdT0T4AmN+gUkLF&#10;e/AheE7shHXvX2F57Zcwv3A5xp/4Ckbv+ySGbz0PA1Tgh1pWY7x1GYytjbC1sa9ur4RzeyncO2jA&#10;bWcfa2Wfa81EYKsGWfe0ZNNIEJKD/Y+GhpAu7ib24yYaFM3VBMeiJvb1Jq5vlt/s61t0Y0MMD93w&#10;Y78V6ESJIktohHCbj8aelK0ZMgLteJlK4G7JJbIn4dnKcYLnTg/oOd2g1KG+3EcZZDMxdW1R1zcr&#10;oo/7EB/i/x54ZUmDXicrFGGxRSMSdM8ujSSYwjQPjNbpmNrHvrNFI2AmPUhYtnh7zKxHMJ3QkP1a&#10;DJbZ4rBEkzRBHi8BchVkfUuRggqKu6XkFPJFxWRR8Z8iUxQjiCY9tOlDETTJuaUcXyTNfSnrn7pm&#10;HdPaidcRjan2k3EgGrJtOvGijXsVCq7mcgUv4Vdg3U2sTwIBN1Gnac5FkOOfCgwu5BbrkDFJPP9s&#10;vG8Ty5KMSAbJird9mYoFM7xzPYZ3nYPhOy7EyL2Xwvj0FbC98QfYD26Gq+NW+AYfQ4jyQNJCKzLe&#10;36fihgWDQsKYuRSy30Yj2aEIGDHYAzTivQE/ZU6QsodykPBQvHopWnUCRn0IEKipRpSzPFaHxKeL&#10;/i2YqbPoZEw0hFyZIlpm4oOIF9nLet4Hun5wKnjeNL1gOnT94FTIfl1nm44P2qfA8wWzl6thNsJl&#10;tuuLLlcRLLNAJ1j+q8QLn5IGPmv1nIlJPZJtp8WRcfHaxOvFRBgI6iGC0CBPELLvOJfv8tBnEPTd&#10;Ab/3RpXxyOX5EuzOc2Bz1sLuyIHTlkRI8gvq2LY4GvMJNLpFF8+kgZ0L3wRhyEfAWERDvJj6TSGr&#10;yUJgMAm+Dhr0BxfAtWc+nM/FwvVwCu2XDNhb8zBxXT5Gf1OA/svz0PX1XHRemoOOz2Sj/aJMnDgv&#10;DUdOS8KR1Qk4ujwZ7Q0Z6KzKQE9ZFvqKsjFQkIOhgjwM5udyyfXCbAwXS6ahHPSVZ6Of6KvIQX8V&#10;j63mby77q7ivMgcDFfkYKMtHf2kh+osL0FtQqDBYUgpTTR2cjUvhWbIM7toG2MuqYSooxUROEVEM&#10;U14prIVVsBXRhiqs5G+ZupSDkaJMlpmMk+WSuGUujp42D+2fXIyhKzJh+wfHsrurEHquDMG3C9ns&#10;+cBAtvYx2axNLfLTpvG62D7OhXDSlnHRlnHbZHrWYhUXx2+Lhd8i8TTnKyIlaJFkKDEasSIJVCSR&#10;inOOiuupQydJtMC7EnR3yl6SD9fKZnIs0KYVKQihI1ltNUJHIISO3806ZLqRwjzlSSOxX8T7JWiV&#10;+KBCxMyDyqQk05EEVtroYqsZsxEa4bh6ohETb6xAxyPL8ebNDcE3bmrsfevmpY+9ddPSX+3b0XjG&#10;mzeu+zDT0f/Kv2uuiZn71K8ylj/7+6yfvLUx9+n926pHe+9bHXK+uBrhvSuAI8sQPlEFb1cu7H1J&#10;sI/RkGZnd3ri4PYnwOdlx3fHAc5YPuBFwESCIl+C7ckIH8wAXs9B4MkceHZnwbozCWObF2LgH3Mw&#10;snkBJvjbcVcW/I+WIvyyBGtaBbyzgevr4byHgpIdpP0H7PCfXYxj58ShY3UcupckoKsmER3lCez4&#10;KehZnoWhs/MxdlEJJr5UDseP6uD981IqCMsQuGMZQo+tROiF5byOlQi/uQx4dxmCb9TD+WQxRm9P&#10;QcfGeTj2pxgc/nUMjvyMHfTKhTj6o3gc+1Eyjv0wBcd/kIr2yznIfD8TPd/LwuB30jHy7TQMfysF&#10;Q99KwtC3JXAUl99NwuD3EtH/vQQMXE5cloD+78ej7/tx6Lt8MbqvSELHFWnoYFkdl2WxvGx0fTcX&#10;3d8pQM+3i9D3rRL0EwPfLmW5xRj4z0IMfZODzzc5mH0zG0P/mcG60jD6bdb/nRQMfzeRiGe9sRj6&#10;fiwGL1uEIWLgcv4mBq5YjJ4r4tH7w0T0/oBtdlk8Oi9bzGWCupaeHySj6wdJ6PxhMjp/rKGdOPnj&#10;BN73Ahz98Vyc+NU8dP15IfqbYjF6WyJMj6XA+XoG/EezEOqTALupVFKSabxKLJhYDi7zCHZ+Dhgy&#10;IHnMHKzMfMbmbNgsHBgtG2CxfhZW+xVwuP9EI7mNysr9CARfoTKyj4LqGEXXdNJFVyEkaJnu3UK1&#10;JgItfouK4RJFvAgm3UqjlJdJRMiVD8K/4592b3L/0xWqSeJF2lgpF9OJF1FkJr8oRc7RlA3tK4+o&#10;KWx9RbxokAlKEXWJypqkmA5IgFs1f96OoMeKMEHJRUxwfZRjSD8Czh4E3J3c34GQtx0hfyeV0G6i&#10;l4rmAK9ljCVqXlChMJ+7UsxEjeTbwOtw8Fas/iBsfj8cvGY3FWNvyEXY4Jf51UK4sB7YT1LAvgeM&#10;vUqB+wTQdTfCx7bDt/c62J7/MUbv/wIGb/8YBndtoKK+BmNtFFJbamBuqYaNiryrhYYBDRcJdOtp&#10;o2EhhMt2jnHbsuHbJmRLOvwtaTRG0uHbmg2vTDmSWAoyDYBGkG5guJtpXDRVwtmswSXZjrawfGV4&#10;SLwEOW4qPoNmqLC+D8CkgUcjxD1JqmgQ93zBPyNbZmZG+SBEG6OnGlbRiD7uQ3yI/zOIfs+FNNHJ&#10;EIEQCCp7T4S4UGBfkJTKQpa4m/I17xiWo8gVQnm6sE/ZCKt4vEk/U8SLtk/3gJHjBfp1CBEhZIVe&#10;p0AnMYSAmSJhNALG28Txg9CIGFnmct9UDCY9M5FkKhLMJJF04kXgaZZpQCVQcaA4xghcsk2NNxp0&#10;0kU/VqC89FQZLI/3pWM2L57ovq/i2QjU2KN5qUyNCTOJFxn7KllflQau+4mAmo5ZisDmIoQ2SfDx&#10;XEJiZWUh3CRxs6iTEAFpF2kfVZ9kVCqBtaUE5mYaaxxzx1jWCMfyoZZG9LWtQv+uczF07+cx+Ni3&#10;MPz8zzDx1rWwH78VweFnANPrNGRpCLtpEPt7KQclNocYzEZlQEu2GkkLrWfM8wSJQIDyRqa3Tnm+&#10;eAiJ+SLQMulRalFOhXyUpdwQlqWXMlidQONdxYNhNQqyHtFbiGnkC//xTCX/ToXI3/8a8TIp2yMf&#10;rU5F5KOLkBD/ZZxKckwRIbKuQ98WIWV4xTOhEy66fjKtngDLFkRvm8T0+mfDdJJFg/z2B7mfuozy&#10;BI5uM/6vgc+KEC8kPia2o0DXJbmBx2rkC+9RshxJpsSQhcfyXaK+C8nWiV7iCN+p1/nePMH36Ha+&#10;UzfA4f8J7N5LYHVtgNVJHcSWC49ksJFpR+bFNLYTAVsKkabIlyD17YA5B0FjLpHH15XLkVR4OxfD&#10;tW8hdZx5MOyOwUhbDIaunYPeK6nnf5U6/8cX4MhZi3F4fRJOrM1Cx6o8tC/NQXtDNtprstFRlYPu&#10;8jz0lxWpALUTJVUwFVXBUlgDa4EQIpX8XQ5jaTkMpbSvSvIxWJ6N3vI0dJUnoauS9kZNAtpr43G8&#10;dhGON8Ti+NI4nFyWhO6VGRhYm4eRDTxvQwVGz6yD4ewlsJ23Eu7z18B75io4VzXAUl0JoxAyhUUw&#10;5RbBTFjyimHNL+GyEIbCLIyUpqC/cjE66ufh6OoYHDonBicunYu+ny7GxI3Ux+4rA16RLEwV1P2K&#10;oUI6TKSrmJoBiZNj16YTSfZYl30u3JLgRHn0C3mxmG2sIWRaiKCkdjbNJeYgbJbpQ4SkfLZyKV4o&#10;imA5FbDPp620QPtIHcl+6+c5Xu7zSgBdNZVIy4QbdMYg7NIQinjTKM8aBfF+maeyxnoVWcPrFDJI&#10;zT7QPGq0BC6SeTcBIUMmwsNlCHU3wvXeMhhfWoqRJ1bgxF3Lg2+1Vg6+s6Xk4be3lHz3rU05tRGK&#10;4MO//9l/z/+qLPmZ36ateeLXBZe/9If8e/Y357fva8n3nLijELZXqxCSqTadNUAPFZChTAQmkhBy&#10;JlFoJFCIxCn4A4SXL6RzITv7PHgN8+EfjYVvKBEhiTEiqYaPUlC+RyXhjUy4X0qB4/lEeF5J5m8O&#10;FO9mAQcLgOPsBCfrgGMrEXpzGcz3V6Dv+mwcviwO7108FwdOZydavhAdjfHoqmEnrkrGQGMWhtfn&#10;wfKJSvi+uRThn68G/r4OuGkD8PCZwEvEW2cA75wG7OW211cj/MJSuB/kwLA1C91XxWL/d2Lw1udj&#10;8ObHYvDOuXOw75z5eO9sbj8nHgfOScLhs5Nw7MxUtJ+Zju4zMtB/WhrrTCaSMHhagkL/aYvRd1oc&#10;+jbEof8MLs+MRe+ZC9FDdJ4xDx1nLOD5ceg4OxmdZ6ej86xMdJ2Rja7T89CzoQA964rQu64EfWtL&#10;0Lu2GP1rCtG/qgB9q3LRs4rXuSoFvWuSuS8JfevjWV8cBk5fhH6W33/mfPSePQ8953DwPHsuy57H&#10;uubi2FnzcfisOBw5O57LBBw6MxEHz+A9na7h0BkJOCjbeZ+HzyPOjeX9zse+s2PwNgeqt9ge+z4/&#10;B0e+NxcdV8dieFsqTA9mwbUnB75jHNT7ObiPRVJG2ykAVIo1DioudnZ5F2zx8JhT4OagbzdUwm5c&#10;B5vlU3A4L4fTcy3c/ptoLD9EpeRlCrYjNIy7uKTxTeM6CAokODXBR7EkioSI3IASeiKMxeAW4kXz&#10;s5CpMFMkAY8WRCkrpyAiED8I/45/2r3J/WvKla5ozSRe9LacatNTiRcd8k+eDdUS5e0iEPJFnhDP&#10;Vi64khJTgtpKJgdBmEqMSvXgdxI2aqQWKqESA8ZIpXOC5Rp4Jt8DeReC43w3BBOEie8I342gDSGe&#10;GyAkdbUEKZQ00d6gTHNi/bxeL5U4Pxys28zzxuDz9fP9PAEY3wFGXuSY9ijCx25DcO9m+PZcA/8L&#10;P4XniW/Bcs+nMLbzdIy1LMVESy3sWytpYJXD00ajQDILtZUg2ErjjPDRiHBvzaZxlcHjiJY0Ih1O&#10;/nZv0aYXyZQed3OOgosGgUw7UFlPlHFTBpdyp+dSZQORpQbN00WIDTF0xEtGM9ZmGj2nGjo08oiZ&#10;BqYC9yvQOFSBPyPlC6KP/5B4+RD/NmB/EVJFJyQn+0AEsk08XoQE0QmQwOaCafALedHE47iU/ifl&#10;ylQiIVVs7NM2GvkyzcjWRr2JsAs4PuhwsE8J9H7oFsJ2SzF8zcUsu5h1atCJF2+TEC06NMJFEUCs&#10;L9CieXhEQ4Jg6/DzWqI9Y/Qxw9OsxXyRuFESnyXI8cbXLHFaJJaUBh+3y2+NYDkVihhRfV7Gjkj7&#10;zoLJQMURaG0tpItgupfd5Dikl688XsTLpULBF/F2CTSVsY04/kpAcmkPIV02ZwPN2Qg3C+lC/XRz&#10;BvdncH+EgGG9uhegk3VIFjhbi6Tgp+HWUomJrXUY37YS47ecjbE7L8L4/Zdi4vFvw/ryb+GhXAgc&#10;3QV/1320iZ8FzG/RUDpMWdUJLbYYDeWggbLMTOPZRlk1/eOPxGhR2YlClI0R4sVHaMQL9RlfmDKJ&#10;stMbmESAvyWltRAvOvlCQagwUz/RQcn9PgjxGjSiYDbMRmTomCn7oxG9778LnQiRmGyC2Y6ZhFzP&#10;++CDrvtfg0bwREMnW6bXJV7A0wmXKWjtrf+pZ8JnHv2MtAcoxIvuneNVkLgv4bCealo+Ng6yxA7q&#10;TfvhDr9KPeoJOMO3whH6O+z+K+HwXAKn8xy47cvgs5XBb8mlzZWBoARPVVlskqmLJ8JvFtC+khgl&#10;EqeRCI4mw9uVANe7CbA/tRhjN89D759j0HFZDI59OgaHN8TgQMNcHK1KwMmKDPRUFKC/grZIaRH6&#10;igswUFiIkfxiGHJLMZFTAnNmGWxZFXDlVMOXXwtvUQ28pdVwVZTDXlUMU2UuRitpM9UsxgkhQOpj&#10;cKiBdSyPwf61XJ7B3+fF4PjHaSddkorRrxTC/C2ef/ly+H+0HsEfnYXgFech9N1zEPrqGQh8dj08&#10;5y+Da30dHEurYK0ugbEkD4bCbIzlp8NQkInxogwMVSSif0ksutfMQyfL7/qPGPRePgejf4yFbWc6&#10;/I8WAm/Q1jxSBvSWQsXvHMtCeEKSqiyCzzQPbssclS1Km+JDe1aRGQsQNC/kOCAxLbW4lmHTQjWV&#10;R6WZnpzeowHmuRpYFqwRRJMvEmiXNpNkKxLSZZJ4scfAR6iU1BHPmTCX4FKHIl8U6TIHPtdCeNyx&#10;cHHpcsbC6VjE9yOW1x+rpi1J6AchYcKSQWkinveaQrucY2ePhLxogH9vIyxP1+BQW27otesyxt74&#10;R9ZT79yQ/cN3r89uiImJmaMxBR/+/U/7u/eagrSnf5d/9pO/yv/D81cVvHCoqWS8+/YGDN9fjfEn&#10;K+F8r4oPhy/oUDkNlTxtjqAzhVKDRraPD9o9F04a2R7PQnjdfOh8mRzGGDjGY+Aa43ZDHAIGdvxx&#10;CsdRnj8s7lxcSkDXPg4Gkle+P1XDAH8PcH8fO0Mn632vBrYnyzCyvRBdv87AsS8l4PD5sTi0ar5i&#10;Sdvr4tFTn4rhFdkwnkmF52IaMV+ugueHtQhdtxy4ZQ3w+DqEXtuA8N4zgb1nAO+eDby0AXhkBbw7&#10;KtQUp46vxeHgBXOw7zQOBkvn40h9PE7UprP8LHTU56GzLg/dtXnor87DcFUBxjgYTZQXwFiWC0Np&#10;NkZLMzBalobRijSMVaVjpCoVg+z4feWL0V3Bzs9lT1U8eqsTuUxAV0USt6egpzxdc9ErzUVvcR76&#10;ioowUFSCweJSDBeXsVwdJRgrK8JYZaGqe7QyGyPlqWpwGa1MwHD1YgxWx2KwZhEGamLRVxuHXrZN&#10;b10CehrT0L0kF50NvA+F/El01OcQ2eisz0R3YyZ6lmagqzGF2+JxtGE+Dixje7BNjn5iHjq+tRj9&#10;v0+BeRcVpmeoIO4vQbhbAvFmc1BnJ7bHI+haxIGAgwg7f9i9GGEXBzF7FgUDFSVTAzzGDXBOfAIu&#10;y3fgdv0BHv9OKiOP0Dh+mQb7AQqaXq4PU1EZpaE8gQCsFHdiOFMhUYa7NjtY00PknwhDKgJRAAWj&#10;Em4hCrtpRIucyAK4LpBt6pgowTgb/h3/tHsTpYAKw79AvGjKligKGpmlGjMC/VyNeAmop6UTLyqz&#10;A5+KSqnJppTnxxoU1DWo58ByfF5QalArdSPkdSLscyAQkK+IdgRCGnxBh4IQLAEqKkFJJS5ftHiO&#10;z+PiqR54vZFU0UTQz5r9DlYqWYnGuOwH3Ccp9A4Chlc53jykCBfv2xthf/63sDzyXRjvvhTGWz6O&#10;iR1nwtS6BpaWBjjkqysV9ODWYgRbaaxso9HSRkWexkNgay6XuTQucmhQZVOhz4K1NQuWCGzcbm/N&#10;pZGVG/F20ab2TBEQYmhIHAWdXHl/Q2aSbCF0w0ygu/bPPH6SPBGDh9C+usvXdxofW4ogATalPi1+&#10;jGZwqa/gvI7oc/9VTK9/JtkSjZnHfogP8b8Hqv9wOZN4EfJE9otxLh4mwQjpEtyYP4kAIVnH/ELA&#10;RPqenCNTiKQMIVwEytulrRDWbVOw76CxT9i2F02RMsoTJtIPVfBsjiuELOW3FiCX1xUheXRiVU0l&#10;ZD1C9qq4TFs4pkTg25JNcJxpnto26YEiZRBSvq+pmPdRgkATxzXxHtnE9SjIvknoZExLmYJXyGCO&#10;FxIsd1obzhgPdEySvYQagyQLG9toZtpsIYm156SNQRrJw/qahRgS0oUGproWIafY/k18JkK8NOco&#10;COkiCDRnRoG/m6ifsB3AesOthQi18t5VAN8ySDpryfzm3FrN51HPMXs5TNvWwrjjDBh3fQTG2z8H&#10;0/3fhuWJn8L60h/g3r8VgY7dCA8/Sz1YYo0doExpp2zppYwZol4hU0Yob8RLN0w5Rsj0Z/GU0FJQ&#10;hyDTjtTUI4o9L0WpEDACyXgUoJAMcqlDJ11ov7OsmYjI0H8KTabPDspzyusPgk4SREN9AuP5sxMQ&#10;HwzdBycas5McMzF7eYJT7+tfw3TyZTr0a9Ku6/3IFoH800kuPpjIn7T9FPGi1afrV5O6U0SfUqDu&#10;qmVRko+NI7zjHnhxDC7sJV7jnkfhDN4Ml+9auN0/hMfxJXhsF1C3XgW/uRo+YzF8piwEVSDYREhw&#10;Vq81Tk2JCVpl2gxtKyttLh6D4RzgCPvCSwWw3JqMgWvm4eTXqeefH4PjK+bTHkhW04H6ivLQm5ND&#10;yNShQowUFMNYWglLGftLeT1cZfXwlNTBVVRFcLt4muRl0cRLRW9hPDpLF6KjaiE6GxfhxNp5OH7W&#10;HLRfOA+dn56Prkvno+ebC9F3eRxGfp4G4+85DlxXA/8NK1Q8T7SeC7R8FLjxAuCPH4P/p6fD9rVl&#10;mLi4EqNnl2B0TSFGl+RhrJa2UGUGzVPaXOUpGKpMoS1E+2rpAnSeEYPeT8Sg/xtzMP6bRbA2JcF7&#10;XybCLxcCB2hjnhTSpYjtodkxkjAkaGLbmRfBa1oAj3UuPPZ58Lrmq+xFfiftG7vEsYxTANtWxWSR&#10;DFNCyFiElNEwSbxIxlqBTsAIdAJGecJoGY4CjsiUIh0yrYj4IOJFPF+CrrnwuXmtYnt74+HwJBCJ&#10;GtwJcDkT4CP89jheZyzrXwDQLg8P87oHExHs57jZRRlwsAruV+swcE9N6N0b88devS796T1/z/jx&#10;a9emLIn5kHj5n//3+G/T8p/8Rd6lT/+q4NanflnU+cJVhd6jFGpDu6kovFIF7zEKu748+Poz4R1K&#10;QdiYRLkSj5BzIV/KObBaYhRc4urEh+8V1yzLHLiMc+Dhy+uX9FiWZNo/qfAb0/liZyAgkHzyLCtk&#10;iNdiwkgOclkfS4PK5CMs5LEqBPfUwPNgNTtNGUZ/lo/uL6TiyJkLcWDZXBypX4DjtbHoXJKIrhVJ&#10;aF+XwM7Njn7JYhh+Q6VlZz0Cj69C8LW1wLvrNbxGPLoS/h21sPyhAEPfSkf3Rck4edpidCxNRm9V&#10;JjtxEcZLymEoqoChkMvCMhjzS2DOLYEtuwT2rDKilOtc5nKZx335RTAVSJTtXIwXZWOsJBMj5ZkY&#10;rtAwVJmOwco0DJenY7QsE2OlckwuDMVFrEcCQJVjorAKhvwaDl7VXFYqGPNYt0JJBEWYyOV5uRlE&#10;OowFaTAVcVmUxvPTMMbf44UZGOU1jJcWYLy8BCOlFRgsqcAA6+gvreIAVaswXFal9o2VlfC4Ahiq&#10;cjFawUGsLA291Rw4ly9E19kLMfAfCRj9STpMG6nI3V+O4Bs1CJ+oZuelMWrMhM8Sr9zbvC4OUhJl&#10;3bOQ70I8B44MDvxUKM2NFAqnw2u8GF7zNziw/BpBTwsViwcRCL9CIbOf6II/NAJfyEDFxEhFxcxt&#10;Ngoi8aGgcKZwklgiIRFo6p8IPdkmhIuuKGgKwaS2MhM8X9sn5IEcqysm0YrKdPw7/mn3JvfNdpRo&#10;/5F1Noy2jUpAkO2uKyFTX7qmFAXwPK5MnstS1BPgWXCzjarbfl4AAP/0SURBVDXIVz4t2KBKw8l6&#10;1fOT+kNcBnieRPv3smwP6/J6EPZxnVqoEELyzPm/uhovy1PxYoJ8GwLcKnPgZZ68Ulo1l+0AywoG&#10;vAj5qPR6LdRsZUrRAIUUlWPLPmD8FYT6HkdQPFze3QT3y1fD8vjlmLjnixi/5SKMbTsdhpYVMDY1&#10;wNZUDSfHHPn6K1MNwjQawjR2gjQYhEARzxVnczYcNHQcNIAkmK6FBoVmbBXBokO+dtOgcNJAU8YF&#10;DS6VMpVQRIR8jeZSXOJV9iAFzajSIL+1YzSPFxpOYkDJkkaIRrzMJGwk3ks+3DQ2JCWrSonL41Q2&#10;EzmW0LOMyJdv9fU7spTzp2U14fr7g/ekQ46N4FSyJRqRsnk9Cvrv/22Qe5yJ2Y77EP+roaU81jD7&#10;c9EQfZx2bHQZp0LfJyTLNLCvyTsox2jEwJThL9v97JsqXkqzeLjkI7RRwD4vpMuNufAR/k3cJ4a/&#10;9Dsep7KMsd+72wrgbBNihcZMWz7MxATHBOM2/t7BcYCwbi9U+0wcR6y8FjvLcEhfZD+WKTy+Jg3a&#10;lB7eJ+FuErCOzRxzmnLh3JQNT1M2+75G5HqFbJFsZVujspGx33tV39dIXn28EWLJ30KZLYFxpc9v&#10;LiaKeH+FkwjcyHbg0rc5AtYvhKyP5/m2CkGsPQOdcIomXqJJFoGehluDfmw+93HJa9OWWvtPPT8t&#10;8K+eCltIHm/E+0ZlRSJ0ryXJ8ibZ1hShzXFY2kSIJ7+Ko6XBxzE6sIUGKddDHE9DvK5gK+9/q4zt&#10;ZWzLErgkztbmCjg20aDcVA/L5iUwbl6Osab1GGk5FyM7Lsb4nV+F+fGfUif+K1zvbYe//X6EB56m&#10;zvq6RsA4jwOeLiBIeROWDHsTlHESC8aGQFAjXyTwboAqBcXVJPRpSAKKNCXPlEzjbxGxahkF+V6k&#10;IDI3Ai2l8nS9RUdIfVzS5bRGAExBM/g/EEK0iA4QtZQPM4GQgPKZ5YgHsga5vyn4KL2jlzLdWLIN&#10;KqjjlWbHe5Alz5kENTk5L1KOQKWVJvTfU9DKiYakctYxGVNHzpX2n4R+vfp58pu1s9G1MrRy5Bi9&#10;LE331MkW+cftMyAaIw8T1Ug9r6lnwR+yX+0QHVTAEnhxKrOS0rXEu9vKOifYHsPUn3rhDB+HK/we&#10;8Qo8wQfh87Ui4L6GuvUPaFd9gXbUedTBV8BnqIJ/Ih8Bczr17QR4JfCudRG8tsVcxqnpSIqUMQrx&#10;UgCcKANeL4Xz3iyM/HUxOr81F8c+GoNjy2PQVROHEdpBY+W5GCnOVxgvL8R4RTFGyoowUFKI/oI8&#10;9OXnYLAwD8MltBfLeGxNLoaXZKF/eTq61iTi5PpFOHHWIhz/6AKc+Ow8dH1zIUZ/nALT1bmw/U36&#10;PMe7XZUI3lMPPLiUdtk64JENXD8HuPd84JZzEL5hA3y/WQXzd2rQ/6lctJ+ehBMr4tFRn4juWqIq&#10;AR3lsThZuhDHKlhPzUK0LyFOn4vez8zF6GULYflTPFw3pdMWzEX4Dd774WKgqwiQLLbDGQgb0tgu&#10;km47mW2UoGxWr00LnOt20J51SeYi2rLuRQgKXJKKWxCHsGMhJImITOuRjK4h8wKFsFm8YMQzRiCB&#10;becDAvNcbtfIF5mCJDFeAg5JMT2Xz1TivgjxQluatrVMMdJitsSwDo14CQvpIgRMZNpRUKYbid3l&#10;5vN2L4ZTCBdXMhzuVNgdKXA4kuByJMAtsWp4TwHxeBnnNQj5Mh6H0Cjt8p4s+I9QRrxTBdszDei7&#10;s8p+YEvR/tf+ltXy6nVpn3v1+uzSCF3w4d//rL9Hf5Zdes/P077x3M9L7nn+p8U9715d6RvbVQ/P&#10;cw0I7q+C7ySFe28yfIMpCI2l8KVJ4gsQr168kHO+YuZkLpqQMH4a3UG+oOL54Hcu5r54Nf1EELYl&#10;KSZWDQpG7jPHEbGKhQtb5eWcj7CRL64xXjGPGMkFethBJMvOa9UI3FcBG5WCkZ9m4PjnF2LfWTF4&#10;i4PEW/UxeK9xDg4sn4v31sVg7zkxOPIlcSlLg+v2SoSeWQ68uQp4l3i9Ef7HWM72AgxdlYoTX1+M&#10;Ex+JQ+cqbdpSX0UmxkuKYcmvhDO3Du7sOngy2QaEN7OCKIugHJ6MCniyquHJroYjtxLW3FIYcjkA&#10;5XDgyUtDfxFRlor+KkEKeio5SIjnS1k8+kuSOHilYqRE6svDeDEHtaJijBUWY7SwBKP5RRjJ5zZi&#10;gusTBQUw5hN5VOZycogsmHOzYOPA5yykQlaYD1deHq8jH9YsHpNGxS+jBPZcGo+FjbAShtx6jGTV&#10;YzhX8uIvxwRhkFRtvHajigpOhbA0D6MlGby2ZAw0pGDgzGSMfi4Vpisy4fg7FZ07yxF4sQGhw8uA&#10;fi4nSuGXtHW2RXBy0HC558PlWQCXjwOAOxl2O6/JwnY0nw6f9VPw277FAeZXCLluoIF9Jw3s5ymL&#10;3qNA6ibGKZSslEc2Ckk7IZkDJHCqO4IpF1CKS0L/4iDQxXb0Ng2TSoaiBXSFIipIrNqvC8f/O4kW&#10;Jcxn4H/kL/p+T4UoFEJ1uPkMNGjR/sUtlm026fmiEy/aeaKESJwXIVcE4lqtgUpVhCzRphlNh5Al&#10;AT/rk2wOPFbqF2VSyhBvGSfXHVx38roFLuotXmqv4p6t5sgHWS/LEaVQZZjguyPxYuAZooDqAIz7&#10;ER55Cb72B+A+eBNse/4By1O/hOXB78Bw16UYv/UTMOw6B8ada2HathSWllrYmstpWLCfU9n3UdEX&#10;Q0vFVBAXfkWECLGhxXSwcGneWgxjaylMrWUwtVXAvI2QJWHhNmtLGY2schpZ5XCyTCE9xGDTCBUp&#10;U9I8a+mcNeMpYlSJQSHGkxhRNEr0r8G6O772VVjLeKRIGZYn1yiQDEZaGbLO84XYoaEn0L/Ya5ia&#10;jhA9JWHyKzu3aYTJDCjDLmLcEfoXboFOzOgG8GzQ65htn4ZZ6pyG2c75IOiGfKQNp2G6MT+F/5H6&#10;PsQ/w3Qy5f0RfZx27FQZ0e/d5PvH5yWGue4xIvFN1Loy8ikrFfTjNUJACFAtForm1eLblIfgpkKE&#10;IghuLtYICSFhmoSUYB08ximkCM91S7rj7cWwtxXBxPIN7HejHB/G2gpgEtLlJuoVOwo5TuTByP5p&#10;ahKPF+oRrdQtthIS04Tjjlem2HDplimHTSVwsm7HJtbBulybxKuF/ZTX6+d1+1iWwNPKft7K37wf&#10;v3h0tHFMkPgyPM7RTBkshM1mliHTpDhOCPmi4sdwXUjlUHMxwoQsBYqUkfT1PH4y05PqA9KuLEfI&#10;EwWt7fS2nEa68Dqlfv18LZAwxzwu5dlEEzdTz0LA6xbwGhU4tgnES0/LusR206dt8Z7tbF+F1nwF&#10;Lb2+jEeRWDLN1I/Y3mrZlKdILI88PyG6lDdNJXxNlbzXOqKe17eEbbyM78MKtttKWDev4bM6E8at&#10;H4Nh5+dguPMbmHjwx7A883vY99wI74FbEex8BKGhFyhr3qLMOaw8K8O+SAD40DiNfAtlmhanTqA+&#10;KAQo9wIiF4MqGK8EgXdTXkpcmElQxE6SMhT60ZgiXjSSQCcCBNEyXiNeuEGWCpSxIr+VTqR9WNF0&#10;q9mWGsmixXQRXUnOk6V4qWieKgEuNTKFMnsmWLHSunieuh9ZquP93MYlfwvxIkTH1FI7L8BrlXP0&#10;snTCRPvN4xQiJA4hdWheRVzyGK0N+QjYhn7qCL4gdRHqIR5CLXkNEo/Hy6WfuocqX+pVdVPH4Hk6&#10;JC206BlTpJcQYrJNronb1fPQwEcyxasI5DehPwP5MfnxSp6BWmdbU7sJwBaBlW1g5n1M8PpGeF89&#10;fFKHqSO9ipDvPipBWwDb76l/f58G9OcRHj0LwdGlCBjKqfpQ7k+kwG1KgMcaDw+Nbo8zDi7aWS4T&#10;f0+kwkfbKtxTDhysRPClMrjvoO7/l0wYvp+K4U8mYGBDPAZXJGGwjnZKdRL6q5PRX5OMXqKrJpVI&#10;Q0d1Ctr5u6Oe25anontdKgbOycDQJ7Ix/uV8GL9L2+XHBbD+uhT2P3E828wxaUcpQnfVIvzwUoB2&#10;WfiVFYDE89y7GnhnDe20dcAL64GH1yB820q4/lELw4+KMPiFDHReGI8TZyzE0RXz0b40Fj2NCehv&#10;5LU1JKKjlttr5+D4sjloP20Bei+Ix9jXk2D5VQr7dxbC9+cj/DIhWZu6eN+DJbQv82lypKtYpMGJ&#10;WPgMsfCyzfyWJARsiQg6k5SniEzXcdho0ziEfFmIgHsRQjr5Yl9Eu1ZSNUva5rnEHLUMmWjLmhbR&#10;po0j4onIlCRFxognzFyELTEa8aJ7s0wG4J3HbXMnpx2pKUKyrpMwPEZivajsSOIRo081oi3ucS6C&#10;2ynZY5PgsKfwulO4ngy3I4ngs+d74Oe9gNcYnmAdhgW06Xl9w2kId+YgeJBj42u0HZ8uwdBDRY7e&#10;+4v3ndxduvmdv2d/4rlr0vMilMGHf/8jf7dcExO785cJtTt/Hvulm3+5eOurv6nY9/rmKks7Bb7x&#10;AQqkPeUIHaUA7s6mUElHeDyDL2kqO3s8Aka+eOJWxRdCRWKWF0VeDHlR+DvojEVQPB6UixOPFw8Z&#10;O19mm8YmSvYjt3kRfHwRA5K/XIL/8GUMGflCSZAio2RGSuYLwTo7c4EDVBBepMC9KxfjN2ai58oE&#10;HPrCPLz9kRi8eZqWNvrAWTE48vEYnPhiDPqunAfTJr50u6mIPF/DDr2EHXsZ8EodnPcWYOTviThx&#10;2Vzs+0QM9q/hOTXz0V2WgOHiLJjyi+HIroA3vQbetGp4U6kQpXNwyiqDK6sUzuxS7udgkktjqrAS&#10;1uIq2CtrYKuphbm+GmMN5RisL0BPTSY6ODC11yaiq0Fc34glCehYEo+TS+PRLjFq6hPRV5eC/rpU&#10;DNamY7A6HX0Vqegt5zZxnatIw2hVJsarM2BgeYaqLIxVZGC8NA0TRemwFGbDUcTOUkwltIBKSW4x&#10;bFlU7tJpDGayvQoq4Cquh61ICJZqDGWXYySvCobSBhhLOKgVaXnxxwrYriUsuzIT/RWJ6K1LxsDp&#10;rPuzGTBfngPXn9mOuyqA5+o4WLMde5dxsKphJ6ZS5UiGS7yc3Oz4Mt3My+frTYPTkQu7RWK6rObz&#10;vojP/pscKH5FpeQG4hZKtCcQ9lNRCZ4gJFidmZKJprUKlipuurKU+dKnEi8aKCwpppXojvyeOX9Z&#10;MEm8yDqPjagCGib3aUqKQP+L3jaFiAD9L/zNXs6/Vsjk8VynDFfLmaAknwE5UiDr0/+i639/UIFT&#10;SpfW7ipTlCJeNGjzkoWAiSgOChoBI0off7HdNaVQ+yqmQeKvREMPXieZINR+liPnShksSik6QrBI&#10;hiInNSF7IED4FdyETylLcp1CtsiUIr4/4uHi6gVMhxEafhO+7qfhPnIPXPvaYH/lWgqUn2Ps/m9j&#10;+LbPYvim8zGwbQOG2tZirHU5xtvqMbG1GuatFbC1lFF5r6BRIPFWBOz3VP7tVP5tzeLBwv7fyv7f&#10;xmMjBIuxtXISprYqbhNUwNpawWO1spxbWa4yJsR4FNJFjCWJQSCkS9YpkC+2U8SLGD6asakRLdHQ&#10;SBedyNHIFo100dZ5vhA9EbLjA4mXyXKmoBtdGlhWhGyJRrT3gI5oA3kKcu9T1z5Ffkw/ThnOp9RN&#10;SH1qXY6LPv9fxfR6Phgz6j4Fs50jmK3e2TCdRPgQ/32I0T6T7NPfd514kf3TjPqoZ6E8yZrFA6xY&#10;TcFR03DU1Buu00APbqlAUNK9by6n4S6GBPvzRo4L4inRXMVya+DmGOJsrYdlay2MLdUwtBLbqmHc&#10;UQPTTo4t26pg4lhg4Phi3kK9obUBrralcHFpZxnWzWWwNpXAzTHEy/PEKzewvRa+7VXwbeO27RxL&#10;eJ2WpkKYmijjed22tnI1BglkPHK0UOZu4bZmjj28TgvLtPA+zBuLYL6B592QByvh3MS+3Uy9amsx&#10;wltLCFlqCLGNghEImSNjgAqKq/qk1ray7tjCcjge6MGDhXDR109tX4GQxJo3j5aemuVGPS/BdBJG&#10;IOUJoRJBG38T4lkksMtULkK2acSLBvU+SHkSS0vIls1c38zrkmUTr6m5lPslgK+eTa6Oz78egS1L&#10;EGxeyme9HP6NS+G+finsNyyH9ca1MG8+ExMt52N82ycwtusSjN/9TZgf+zlsL/8F7r2tCLTfQ6Pu&#10;aequewDLe5RFx2m1Ux4FRynTJHiqg/LNRePeRfnlgtfvgsfnhtvng8vnp6ybysrnpuwT6FmRvDTa&#10;ZaquNuU6AqX9KMpCSU750CSY1A9EJouhL2yBsACUsZo7jVchSHkepK4lMl5bUt6H5YMXZT8RFrJI&#10;QZP7EhAW1A14NVzqkA8e2kcsNQ1JoPQDTV8TBFTsPV2P08qcfcl69PXI+doycowkTyCUXqjaUoNc&#10;s1y/tGuA1x1QMXZENxCIzkiwHO1Dkpyv1aF0G9k2qd+wLgX5EBRgWfKxiPqK0lHYyoTSa6ib+KmT&#10;+Pzy8UcIGDarNDEbXXQXaebp0Hbqz0OHrn/Kdapr533oULENeW9CwogHTBD9POcQm/pFvle7abS3&#10;UAe/GoGxb8M/8kl4h8+Af2wp/OPl8Br4vhuz4LNm0jBPQ8CVAJ89jr8TaG/RyDbRphorA7qp079X&#10;jsDTtB1uyoPxD5kY+k4Suj4Zi5PnLsLR1QtwZOV8YgGOruLvtbE4vH4hDgkBctYiHDs/Du2fSEDf&#10;pakq6YfhyjxYrmbf2lSJ0E11CN8V8WR5ajnwEm2w1xuAt2k/7F8JHF4DHFsPHCeOrAP2rQX2rAae&#10;WI3QbcvgvLESoz/NRvcl8Thx5nwcWhGDw/W08arn4GTVfHRULkRHxUKcrF6AQ3UxeG8Z950dg87P&#10;LOQ9pMB0TRZc23IRfqwYeIM4nA/05GjhMia43ZiufeSfoA1qmA+fkC8TtFEtKQjbUwAH28meioA1&#10;WREyHh7rk5g5KpAx29FMu1ZgWgw/7dWAcSFtYyFgaAMTIf6eJF8scQhbFhHzVRwYLbuQTDUS8iXi&#10;zWLTA/BKhqMFhGSHpZ0tU5jEm0ZsawU9K5IWcNcviBAvkn3J7YyD25EIly0FToVkuGl7e8UWdy7m&#10;ObwmCbRLeztgErKIvw20tYeyaWsXILivANYX8tCxO89/6Nac/pO7sx88fGvO9965Ia8qQh18+Pff&#10;/XvqhzGLbv7J4qU3/Szu8p2/iH3gievju17fVhkeeKAOjucp6N+gkrGfisfJAoT6sxAYSUVoLBVh&#10;QxJC44sRMvClkJeLDy5gnqPByofIBxqSF0YC+vAhy4MOODQEbXzJiYDMO1QucNocOgkkFCTUiygB&#10;iCQStJoXF8vBYTHCA+wEXVkIHaQh8Uo+bA/kYqQ5HSd+FYe9X5uDPRfH4HUJAPupGBz/egz6fjoP&#10;xn8shvvOTPieKkTw9Spgb52G16rg5vmGGxPR+aN5OPgZdubTY3CikR25IhYDpWkwFVOI59HYyqyA&#10;O40KVnoZnFlCtJTCml+qpvuMEyN5RRguLMJQSSmGK8ow3FiBkTW1GDurEeMfJS5qwPhnGmG8tBHm&#10;r3D5lWqMfbEc/f+Rj/bP8PovSsKR8xfjyJkc3E6fi6MbiHVzOB7F4NAqDiIreV0r56Bj9Xz0rFmE&#10;vtVx6F1ONMShrzIOgyUJGC3m9RbmwMbrcBXwWgsruaQSJqnVeK22AhqHJVToyisxUcZrLOP1VuRj&#10;pKaAyMNgZRaRjv6qJPTVxaN7SSyONszFsTUL0HtxIsYvz4Dj2kIEdpUj/HQ1B0wOnN1UTsaoCFqp&#10;kLkzFNHi9S2iAIqF3xfPzi8saw6c1ko4zKvgMl0Ar/UbGuni2kiZfRuVkcco+N8gjlFiDRBGgsZz&#10;yEm4Kako4EXIK58HDboQl3CtAVAYRmF24kUz/qfIFVFIoskXURJkezTpIOqK9jdz+6mIKldB6po6&#10;X/879bwp/LM/OUaICBHoVJfU1bMmbZv6F6mb9xI9B1tXhtiok+X86/XyGNU+eruLkqK1vQZdodGU&#10;rVPbQVP+9OegESte+EIeKo+zwQ0vy5IvVaJYio7CplR6YpCQufAeIWCo3Tj9Xi49VEbd8PG6AiHJ&#10;CmCm/jdCIdnBMeMQx4w3+Y4+Bd+h22F97XqYn/kdrI//CNYHqSTfdQkmdn0MY61rMdbSgDEq3Yat&#10;VbDQYLHQgLFvK4NjmxgwNF4IG42k6aiEtZXHb62kAVUJc2sNz6uFqY2GFY0sIVtku0COkWP1cx0S&#10;U6BFUrSKu74YGUJq5NEQEeJF93jhWLtlCrJNEScRcmOSDIkYlJPQt0eIFoGkjtbO4bk68TJ5XAF8&#10;xHQCRkP0MTpOJRxOxUzSRRBtUGmIGGE09HziZhwVOFiH5g2kfRWfLD9y/5NQ9dGA4vHRqW9PxZSB&#10;rX1Jn3k9/wxR1zArZh4//V4UIt5J0zHzvmeW8/8D8F1TZEjkWeuI9oKYaZRr7zvbXZEAs0Oei/7e&#10;avFQKL94rixlmp+rVYz5mWXqKFLvpF9IAjHQb6SRf4P0nXIEt9cifNMShHYug3/bMp67BI6mRtg2&#10;NcC2cQksNy6DZeNyWDatgFU8JVrWwrLtNBhaVmOsaZnCxJZlMLdwX+tqWJpXwrRpOYw07k2beX5z&#10;A89hWVtr4eSYZGOd5s3FMNyQh/HrczFxYz6PLYCpWQsIa+a4Y9mxBOabVhCrYN65BuZta2BsWcV6&#10;VsK4ZRXHoDUc09bBuW017K0rYN/Ka95SD0dzNSRzmqelAv6t5bxnuW/ev5AU4hnSrAUB18lbWbqb&#10;Zcl2ZRtKuzmb8hTxoqCTImzzKRJGvFO0/ilZk+S99zaLF6HEatGJGIFMZZp6HtPHkDwVC0aHoy0P&#10;tm0arG25Grjd2kq9MELE6Km8lecN78vVzPdIpkuxLSUdtkzjcvE6nOJ9yPvXM8hJ+n5/Uw2Cm+sR&#10;Emykvsjngk2NCG3ic9+8kvtXw8WldeMqGDevh3HreTDt+jSMu78OyxNXwr3nWoQOt1FfvY+GzHM0&#10;biiLXIcpxDoQDvRTto1Thpso58yUd3Z4KL9ElrkDXrj9Aco3PxyBABw0+p0UgG7lmSGeIvKZiKoT&#10;BaNMuaVEpeQVaPrPlD4k/8TzN6Ij8NygTMv1Uy4L4RJkKRL7zOdSsdSCfpkGZUYgYJlchgKS9U8D&#10;gibCyGsXTCDkN2jwjfOeDMQEy+MxRFiHOs+iIcT1SfC4MI8P8rx/hhCPmwTPC0nwYsr4KIRCQ9QR&#10;uJTfoVFijOtEQI6lPhnivYTlGgQm7uP2wDivn8dEQIubYB0BuQceF5AMizYuJU24jeVYCQfPpQ4k&#10;xE1Er9RJF6+PLe8LIUCVS/FaolqJsqbaWtqc4I6pOHqRZ8IyBPpzYqnquem6LJ8yt2o6Ft8AbrNx&#10;ne0f6mYb76VCxHfLcR8N+VYa91fzNr4D79hn4R0/l8sVcI9Vw2MogdOQDedEEhzGBXDR2Jf4JKBR&#10;DmsqYMxGeDAXoI0XfJt97bFsmLenof+aeJVIY98lMdhDu+qVc2Lw6nkxeOcTc3D00kXo+m4SBn6S&#10;AePvCmG/TmIwVSJ4E8fGu+oQfoj95imuv8y+8xbxXj1wmDbDCaKDfaubdmV3NUK9jUD/CtCw4fa1&#10;ioAJvbka3kc5nm4rx9hV2ej/biI6Pr0AHRvmo7txIbpqYtFbFYeuknh0FSegozgOx0rm40gN7bhV&#10;vLaPzUPvN2mz/Jr3fGMZfHfVIPRsDbCP6CjTwlfIPdsyEbSnwkdb1GdZAJ9pDvzm+Xz8ErcljZAg&#10;xVlEJl/bHOqUkoI7D4HBLPi60+FqT4b9eDwcJxfD2R4Hdxdt2/4khIfjERpZyGMX8XUljLEKAdMi&#10;SDBeiQMTsmpOBpPEiyUGsEWgftOmFhvawmMtPH8SLE/IlygCRideJAaMxILxOyQOzUL4HHHKy8kt&#10;qcYtiXzuibSzE+C10x63xxFio2vnK9BeV145EuKjl+1zJBe+dwpgfK4IfY9WOI/fVXj4xG1lN/Xd&#10;X/WVwxuLyiIUwod//52/7dfkLr7lZ/Fn3/zzuL/e/PPF7+74RZzt6RsW4/juDJheKUbwCI3szip2&#10;jmKERzJpaCfBP8IXbIwv50QcX+BFCAuzZ4jhuBzDF4xLM18EeXEkgjI7uBAvKs6HLPkyqIfuEEKG&#10;BrpjIbyRYEJ+eZHE5UpeQrMgQrxMzGc94vnCgWIknS9FHsJHaRy8UQzrQ3nob07GgV/Ow5vfisEb&#10;X4nBXi5P/jwGI9fHw357JvxPFrDzVwAHa3ge7+doJcL7eG8vUIm4O4OKzGL0/2Iher8Ri/5PJ6Lv&#10;vET0rknCYGO6Cl47VpQLQ74gD8YiKj0lRTCUlapgt0K2DJaWoI/bukvy0VNVjN5l5ehdW4m+82sx&#10;+JmlmPjWeth+diZsvz0Dtj9ugOlPazH+h2UY/UMd+q8uR/ev89D1iyz0/DwdPT9NQe9PE9H/s0T0&#10;/Ggxui+PQ+9lCej5T17j1+Mx8NVEDF2ShOGLUtB/dhJ6Vyehrz4ZA+UZGC8qgLmgDNY8Gor5VXCW&#10;1MBRJqnWCjFWnIexqlyMSxCqVcSGHIyfkwPDBTmY+Hg2DBdmYPiCFJabjMGLk9B18SIc++RcnPzi&#10;IvRcEYeRv6bCdksOAk+VIPxuOQ1avhNjFfCa8uGyparI2S7XXLg98+F2x8Lt4DZLDqwTZbBNLIfd&#10;cB6cxi/Ba/0Zn/uNCHlup2B7koLtdQomKiRB+RpEIU6BHw5IWr3ppItGvIiBr0EnXnT4IySM7jmh&#10;G/ti+OtCbYpwEBKCFr2C0BiaIJwJ/S+aSJgJvZyZ20XA6n8fVPZ/5U+X5TOJF+1/gUYmnUq6cF1d&#10;56l/s13bFLT2Ue09AxFH4CjIdo1omdYO/K09C/3Z8Fnx2fmi4OWzFfj4vzxJieTjY/0qAC+bWOku&#10;hN/Pmrii1S9f5OxsD74vVKbCgWFQ8lEBOYTQ6B6Ee59E+PjdCO5tgfPF32Piwe9j9I7/wPitF8Ny&#10;y0doqGyAmQaIZWsdrDQAbFtLIVMD7BLscRsNiu00iLeXw91WAWeEeBGPFQuNEw1cbxHipZrQCBi1&#10;jbCKpwxh53ECR4tAPFzEY0ZSTouxrXs4aIb7FFFCYUdoBIy2DChCZsprRcOUUTkT4hUjZIuOKXJg&#10;CrOdpxud/33iZTaDSYO+b7pxLb/ZDs0RTCMgdExvp5nEi1eVPxvxIuSW5qGkQfZrhIuO6df+z6Bd&#10;/7Rred/90Yi6l1NIF8GphJOG2cr6N4UY8ZF3b7rhPQWdeIk+TkG8roRkiSJcZiNeoj25VMwjVX7k&#10;3ZR3QabpbMmLkAyyzKMRzuNkmo7EZmJdZhruVo4H1rYqOLbVc5xYyjFjOfv6Stia18IqBvjf12L0&#10;L6sw+PsV6PxlPY7+qAoHf1CB/T+uwj6uv/uDcrxzWQnevbwUB35YgUM/qcaBH1Vg7w9Kse/KErT/&#10;vgajG1fC0sbytq1SQb3trXVwb2+Ed0cjx6QGOFprYW2phXlLPcY21WHohgb0/r0BJ/5Sh0N/qCUa&#10;ceSa5Tj8u+U49NtlCgd+3chlI45e1YgO7h/823JMbFoBe8sK+LYth3/HMvi31yO4owr+bSXw8b4n&#10;0cZ2bmV7sr+pMSVCvAhJo54X4WRbaVOOpqYenUq8lLBNS3k+33kFjdTSgvyyrCaWJR5JPEeDVqeW&#10;9SgXztZsSOByhdYcONoEXG/LhV1ImDaNdLFz/BZMES/FvA6ZzlU0VXek/8nY4BSo3xIsWLImVcDf&#10;VInQpkpAsJHYXIXwpmpCCJlaRcr42fbeTXwPNi/hs2d7blmHsR0fUYHZbY9/H64XfwnXW3+H+9BO&#10;BHseAAwv0Kh6CyHHAQQ97QgE+ikPxynPLJRoNnhCLsIHF3UHR9BP+CYxRbwI2aJJW326ji5HdR1I&#10;ETDcrn3soKSmzAwEKDt9NOi9PNNPHcpPncrvpnrgQMhn4zYzwkKuCDGiPn4JETGKoKsPAVun9jHD&#10;JgHpj/EejhJHCOptlLcwC2SdMB1lEdxvPoaw9ThgP0HIUjsvbOM+O8+dROS37Qj38Xwu9d9q6ZD9&#10;0eccJPZx+0y8h7DzPe47wGs9QEPyIMtjmTw3LPU7Tqj1ILf5ec0B80Eawvu55LEmgtcftvIa7e2s&#10;m/drpS5h6yF6aZP00LDtQ8g1TJXUwDazUL/TPkIF2b4q9gsVs2CQWpgoaKI2UX9hg3KduleA7R3Q&#10;vINFL1SI6EqitYkeJ1qWDtF7AlKMKkr0MB4nuizr0z5+8VmFB7iT7RHYA3ipR3vu4j1v5v1dBZ/l&#10;+/AaPwf3+Dlwjq6EY5Q6ylAerCNJsNNec1vm8plKDBEa3lYa8xMJwGgadaY0hI5lIPRuHpxPZ2Hs&#10;lnh03jAfh6+KwQHaUyd+twA91yzGwJ+SMHZ9BoytudSl2E/vLUXwkQqEn6WNtYf21b5a2lg1EbuR&#10;v4eqEBoqh3+wGL5h9vVRnjOSD/8Qz+uvRLCjDjixXHm/hF9ZCc99ElupFOO/zEb/l+PR/bF56Fg7&#10;B311i1XcybHyHBVzZrgkBz1FGegoTcXx6kQcX5uEzovTMfj9fJj/UgXfTUsRfmQ18Ooals3y2xt4&#10;PWUIj+YgOJHBZ5/OtkqFz0qbNuIIEJD0yuZUvsu0MU0lwHg5wrz2UHcZQsfLEdhfBu+bHFNeyIb5&#10;iRSMPrgIow/Nxfjjc2F+fiFcryfAfyARoXbaqr0pvHeWNc52HUtEwEC72byY7x9tYqukouZzIIIy&#10;1UhsXtq+atoR7WeZhqSRLosI2tqSqtocz/dyMcFnJk4NtgV85pFZJhHiRREwTtrSzgW0rRepoMpe&#10;i2STTYBbppexfi3QciwhWZMkfoyWijroEk+bhQgbeO2DGQh3ZCN0mOP83nJYX6tH/6O1jiM7y48d&#10;v7n85r2bS7/0xp9LivFhsN3/3t/1P8uO3/Gz+HNv+Xni327++eK9d/0my76ntRi9T9bAtq8ega4G&#10;hPmyhoZzORanc7BKQMAoL0Gc5j41MY8Pii/NBF8YgZ67PMrjxe+KU+mtvM5F8PFlkBdCLV0LJ6FS&#10;dDnma9OTItONhHQJyzy5Cb5gxljKAw4QE+k0+HOAgWIVFMr7ZgkMD2WhY8tiHPxDDPb9Jgb7r+Yg&#10;wQFj7I5EuJ7hy/NWAXCEnai9FKHOIoS7+bszj4NDNvAW7+tZGif3ietqLjtsFoavTEP3lxPVXML2&#10;DQk4uSwB7TUJ6KpMQW9FOvorczBcVYSRqgqMVFZiqLIc/eVF6KssQn9tCfobSzG4tgKj5zfAeMkK&#10;uK84A6E/fQxouhDYdRFwz8eBhz6O8JMfQ+ipsxF65nSEnjsNoRfWIPTici4bCCpBT1PAP1GH8KON&#10;CN1D3EJhv6Uavj9TObqyGvavcnC6MB9Da/IwUFvIgagM44XVMObVYiKvGhNF5Rgpy0dfSRp6KhLR&#10;s2Qx+s5ajLFPp8H2bSqVP6VCdRUHwj9SEfkLlf1rqaD8hcrltXkwXssB7rpkjN+YBsO2NJjvy4Dn&#10;xRyEDxRq8XZGC/lMcjhwpcDNTuxyzIGbHVcCO3ldqXDa8jnIV8E6RuXOcD6cxi/CZf4JPPbrEfDc&#10;jVCASkh4H4XICSoIFG6hEcJE4UUlQJ/SQkETFlCROBWaEFIGOCGBd+XrQDQZMEVNsCphGaL+NK+U&#10;KYIg+i+aeJBpSZoknUL0eZpHiA6Kzah9U8fr5f1rmO6Cqm2TP/0+pGRZcm8U5Nio65LrVhACRq5r&#10;qiy9vOi/6H3RCLEsRWgRk2SJIkhkXbaJ4jcFPxE9rUiHUgJlP88W6GWJp4sn7IGbioxbFE8pk3eo&#10;KyHqoxGbUQuopykf2jQ0UQ6HodJ4uqgQWvdzXHgV4Z7H4DssGYo28X29Cq7HfgDr7i9jYteFGGs9&#10;HeMtK2FoZr+kIm3cWALzjQWwbaSisVkzFpSRR2Vd4jR42mi869kuZHoQIVOLHAplVOi1L6UOWW6V&#10;3wSNC5mK5KQBob6wRqAFkGVfUxBigwItgmhiQyGyTSNAqKBEjj/luFkwZbS8D7ZqxswkccFtk2A9&#10;/wyTxrKCkCIzCRMaqoIoo1kw/bzpmCpbL+PUY2a/F96DWpf9+rm6USVGlKShjRAck+XK/Ucws7wP&#10;RPS1/HcR3V4z2+2DIMfOVt6/AeTZs6/o/SH6HY4m7rRYLXxmhByjH69ihkTeH/HAiIZWPs9r4jk6&#10;NuXBvZn9XTxsIu2qkYD5kAxBge1F8O8ogXdnCVySgWhbMaw7yuDYVQXHrQ0w72rE+I5GDLXUYWBT&#10;IwY3rsDQ9asx9LfTMHztmRj4/elo/8kavP21ajx5YTruXr8At6+ah9vWLMQd62Jx52mxuGP9Ity+&#10;nr9PW4Q7NsTi1tPm4eYNc3D7eQvw2BdT8e7PK9D7jzWYaDsdhtY1MLWtgrlVvGNWUUdZC8e2tbC3&#10;rYOlZT0Mm9aj59rVOPjbpXj9J3V4/nuVeOxrpXjw0hLc97kS3PvZItzz6ULc86kCPPC5Ajz+xWK8&#10;9J1yvPuTGpz8/RIM/30lLM1r4GQ9rrZlcLfVcMwr5Vgm05xK4NtWisC2EgX/NrZ5G8H+rMD206YM&#10;ccl21MeRyefHdo2O26I9c4nNw6UiW2Up0J6jIuCizp8ap3Ig2eJcrTm8ruzpaMmFY9ILhmO4eLpE&#10;PF707FKSNUpljuKY7uQ96USQxIoR8lfeQYnfpeLdcBlsJpqoJ27WACKwSQgi3uMm3utmIYzK+T5V&#10;EJWUHdRzNlHf2tSA8eaVGNt+Fgy3XYTxey6hYfafGH/6Z7C/eR38R3fQgNuNQP/jCIy+hKDpXYQd&#10;NPZ9/dR3xikjJYmAk5oM/1EuuoPeSQghI6SLQGk3lOeUrBHoXi4ip2WvyP+I/BbZGaTspBoQ9HGb&#10;BCqR1Eni8RLwEC7CTohnh5Uw83rGKFP7aRSehHt0Hxx9r8HZ8xw8PU/B3/M4Qj2P8D7uR6jjXgTb&#10;76GReReNZ8Fu6tf3Itx1P/EA0PWQQrhbxwPaedwvy3DPFELd900i+ne4h+X1sFy2m4a7qbvfgTAR&#10;6poF3B/qvgdBObZHzn9Q1Y3eRxDsfRghItz3CMK93MZ9ArkudMv2x2lXPEM8j0Dv8/B2Pw9X14tw&#10;dO2Bo/ctuIf2wzvRTkN1GCGPUXkJqSlaQqhQtxFdSXROpW9xW1jImaALwYCTx2lTpnRdUf8wKN4u&#10;Qtyo50ldR6BnfVR6HpeaLhhkPVKHeNvYuH2ceyUe4kEesIcHP0Wdmvfua0HA/Qde4xXwmC6Ba+w8&#10;2IdXwTpSBds4+5I5lXZWAkJu2m/U1eGMB2iYQ2yrUZlmon/Ypm7wZg6MTyZh7KFEmB5OhefpPASe&#10;L0aICL9cjtDrxDsVwIFK4BiXJ0vY9hxD+2hT0V4MjOcgYMhmm2XCPZYG50gKkQrfeDaCo7nAcCnb&#10;v5q2WQPw5lKEn2hE8NY6OK4rxcQPczB4SQq6z45F94pF6K1ehKGiZIwVZmO8OBcjJbnoK6XdV5mO&#10;442pOHZ6Kjo/l42hH5fBcn0d/HetQviptcDr6xE+tJbv6HLWVYtQH8cyub5BXt9QHu1a2oLD7OOS&#10;QrqfNmGP2Ia0FY/zfg7VAnsbgdca4Kc97LmHff2mMlg3F2Lir7y+q5PQ8et5OP5r2pu/j0HP9XMw&#10;dlMsrA8thvflZITfy2KbsNw+ljmUxXtOo/2cAr/EN7WJA4I4JmieKxJYV6YYhSR4rhAwMs3Iuojg&#10;c7LGIyyEkFUQz2OEeFmkSJewYwHCTtrJrrmTXi96qA9JHS1kknjwCKEUsGghPiTLVcBKu1zIHx7n&#10;43kewmslaL8rO3s8U8sq3FGE0OFyWF4pR+/9xTi8o9R3eEfZ8X1NlXfsvaH82/uvr6t7+Zqz5kfo&#10;hA///tW/nT+JSdv5k9gv7fhp7K67f5N18rnrs92dD7KTvrsSruONcPeUwS8BmEyZfBkkVXACH14c&#10;ghY+VCMf+IRGuigY5ygvFRWjRYgXebGcC+FzSZRlwrlAwReBIlwIr07AcFvQps1jC7AMyTXut86D&#10;h78lDozHxJdIok2Lm9i4RKIuRegEBegbuRh+JBEdt8zDsbYYnLx5Lgbuj4XtpWQE9qcjfCKDYxSv&#10;v48Y5PqokDeSMYnrfXy52ksRPlCF8GuVCDxKIb2THfsvaej7UTI6vpiAYx+NxeF1C3BoyQIcrlqE&#10;YyXx6CxKR39xAYYKSzBUXIrB8lKVAWmonNsqCzFSV4TxVSWYOKcc1s9Xw/XdBnh+1Qg/FZ3QDg4I&#10;u88AnjkT4T2naRmWDqzj4LVKMb/B9gb4TtbCd7wWQRmU3uOg8fpK4EXuf3gFsH0ZQtcsgf07lRj6&#10;RAF61uShu6oAfYUVGM6rw1jeEowW1mGkvAr9FXlor0zC8bqFOLpW5j3Ow8SPUhD4OzsUFcrwPbz3&#10;BzmAPsbB86k6hdATVRxoyuF/hgrIi8Xw7aFy8i4H3aMS5JgYyeHzZlua09RAIAOHYltVQGUJREUF&#10;2V4Nh3EV7GMf4XP7Cgean/P5Xg+/+w4EfC9SIB2kAOmhojBCAWOkoLHArwLpiiDz0FjXvCMkKbEi&#10;YKhUCLT16GlHFGhcah4xmleMqCQa9C8LGjkR/acrJjpREU1yCCJHETMJF6EDRADKtUyHbKfIJKZI&#10;F+28qXKlaA3R22bHbH+yVYd+XxJh//3+ZpYVXf7Mffrf5D7+k9bTaBft65qb9zeFAKFTX5pSqL7I&#10;UUnQAtxRFYzClKKoETA68RINIXPUMRFlRLnzCtRWIdYcvMAJNnM/H7lOuLzGfvw4+/nt8L2zGc4X&#10;robt4e/BfOclsNx8Iazbz4StdTWsLY2wNkn8hBLYKDxtNMDsG6msbxTXcxrsEUNXM8REKedv3Yhv&#10;5pLGgjLwJo0D9osog8PXnKtBpXLNhr9Zg6Q4DWzJ4zIa+VAZUwhFqkSMx2iDe8oFXwLnyjJS/yzQ&#10;vUj0azoVujHDvjlp0OjeM5GpR5PlRdc9HZPXpxMas2DKw2QK73s9Um8Epx4TjanjT4V+jNQz9TV7&#10;EpP1y7Fy/zL1So+ZMwOy/5TyBXodej0zMZMcma2M90P0ef9K2f9GkPctuh+wPbR3YSbxonmxqMDW&#10;kb6jkS9TfWAm8TLpkcFjtWC5PEeCyjbxnRRSTsX1kL5dwv4vfUgjDJ000B3bSmHZXgbj9nKM76jA&#10;2M01GL91CYx3roPpDhrWt5yF4W1noPuG03DkqtV454dL8eJXq/Hkp4rx8Hl5eOCMXNy/Jhu7l6fh&#10;rsY03FqbjF3VCVwm4u5l6di9OhN3rkjDTUsS0FI7H5vr5mDr6rm47aPxeOwr2XjjpzU4/OeVaL9+&#10;Pbo2noaeG9dTsV+D3utXo/u6lTj5R/FiqcebP6rGs98qw4NfKMatF+eh5ZwMbNyQihvXpaFpXRZa&#10;NuQqbDktG1s3ZGHHOZm444IcPHRJHl76dikO/bIOA39dDnPTWjjaVsPWUgdrczlMm4tg3lTA8TIf&#10;do5Xdo5rLvF04XPRSJdCjm1sS46jQmjpwYh17yP9Gc4G/Rm/H2aOUVpf1eBuyVbwcrvu/echxDtJ&#10;n+Zk4z6BhesCG98dIWBsrRzzJY03IR4xkspasrAJgSfjcZhlgEtBuCkHoc0cuzdlwb8pg/dIw7Mp&#10;De7mLNbF6+B7JR487q3lRCUcLZQrW2ph3NKAia0r1RTWoW2no2/Heei77dMYffDrsDz3Ezhe/zM8&#10;+5oQoKwK9z5KXfQlwLYPKhV1YFDJNonl4aOc0zxB+X9Y5KL2oUOk4HRZquk4ulepFviW+ofoM8IB&#10;yGqEZwl6+VuPMhvgcX7qT34HQb3LZ0HYZ6ZMnaCu1g/X+FFYuvdg5MAj6H/zNvS/thVDL9/Ay70W&#10;Ey//CaaXfg/zi7+B6bmfwvLMD4gr1NL67I9he5bbnvsZrM//gvglrM/96lSofb+A7QXuV8f8jOfI&#10;eT/lb23d+rzgJ5OwPHclj7sSDtYxE/bnNNgUeAzLcLJc1wu/oj7wKzh4rfaXroL9lavheO1quF/7&#10;PTyELN2vXg37y7+H7eU/0sC8FuZXr4Pp1esx/uqNGHmlGYN7bsPo3kdgOfEyXP374B0/SWN2kLqs&#10;TLlyIBDQ4slouqsWg0ZiE/qDNgVfgM8zIFO5nHw+mj4bTbyoTEnyWKiKKeKFOphAPvkp7ZUPMBjk&#10;M9Yh9YQlTTn1IPRyeZTHvMXtTyMQvovXtAUBz+8RcFwGr/lSuA0XwD1xGvXwenhtxdTDM6mnp1Jf&#10;F3suSXlTKPLFnES9nnbRuGQ7ykO4n/2iq5DvKvvlEfbpQ7kIHOH2YwU0yItZdSltsBLaA1yfoD1m&#10;yUfIlgWfeMCzTJtpIWyG+bCMzYVtbAHcNOiDJpZvzKPtVQh0lgP7K4AXyhG4l/2I47DpVzkY+HoK&#10;Oi6MU5mQTjbEqmxFvcWJ6C9IwkBRCvpKk9FVkYz2+kR0raed9skcDH+H5/6hFq7tK+B7cDVtOdpU&#10;+2lbnVyPcM8KhAbqeU+0cQZ5rQK59pP8fVg8dGqAN3gdL5fRJuM1PcL1uysQ3ClxvCrgurYME7/I&#10;w+h3sjH0pUz0fy4LPRdn4NgF8dh7/hy8/tEYvHZxDN75SgxO/HQe+q+PhWU32/ZFjiXvskwhcXqK&#10;ER7KR3CC7SNeNrZEPgeZ+SGeKfOhAuWKDWUTyNQfIWMWEHEa2TJJunDp4DbJoMRzQ7S5BEK8CCTQ&#10;rpyvpiGpmDBiq8fTdk8ikolEQisraItlnVIOz3PFKK8ZCffhN7EeCTY8zGfUy+tvr4HnrVoYnqjE&#10;6H1L0Hvb8sC+TZV9b11f+fjb11f+4tlrqzZcc03dwgil8OHfP/vb/t2Y5J0/i7v4qU2Zm19pydv3&#10;8tZcWzdfOvfeRoQ7l8LXXwbXUDZcI8lwjC2CS/KZ2/mwHYsQ5gMTVk6bDjSHiNEgU4T48MLCxslD&#10;FS8X10KVhkvSS3v4kqmpRRHiZRI8TjxhhKXzq/l28+Dji+NhHVoMGJYh5ItkQTKmIGjIUi5job48&#10;+E9SMdibholXE2F4KQETryXC9h4HlvZMDgzEiAwmKRwcEtX0qNDEYkgwpbAxGTBkawNHPztHO7Gv&#10;FL7nCuC4N5dCOwdjf8hC/2Xp6Pp8Mk6el4TjKxNwrDoJHaXs8CW5GC4qxEhREceRfAwX5GEoPxej&#10;BbkwlOXDWJ0HQ30WRpYno399HHo+ugADX4qH4ceZcF5LQ2ZnOVwPSXYgdvx3OTAca6AB2UhhzOV4&#10;Pe+Py8FlvK4VvK7lHBiWwf9QLRXFarh/VQPjV8vQe34+OlYUoKO6hH2kCkMl9RgubsRwaS0GKkrQ&#10;VZ2BI/WxOLpqPo5ygOj5zlxYrk1F6E4OPE9z4Hmd97xfWGfiZC3r4nVwGRYGW9LMdfI4dr5wXxEH&#10;L7b3cBqCY8kcQNh5TeICJ3MWxXVR5hfOR8CezkGlDG7Lcjgmzie+wt+/oGKxCWHPPfB7n4fftw/+&#10;QCd8wSEKGjMFjDOiWEQ8ICJGuAq8SkVCxW0Ro5v7p0iYqSlIGlxq+UHEi3hPKEJBkQqyZTrpoBEr&#10;3C5Lnqt9ndAIFR06yaIFaNMUHQ08nufqZEs0JutU9UdD266uJLLUMXXOB2PyT1YjiFrldUWgvppE&#10;e9HItQlBNBNyFv+XY/hPWkJrhYhPEdtGSBaBTAkSaL/9EeJFCJoI+aJARVERMREChr/9QqQQ+na/&#10;KJR8rn4qJRIMTyfdVCA8Qrb5VbA8K4IBmVNOZUPcj41vITz4DPwn7oF3bzNcL10N82OXw3DPpRjd&#10;+VGMbFkLw6ZGGhA1sEkAzM1UlJtpyNJIEOPAR4VdUqMGWioR3FqFYKsW58DfomcJotEu7vBNJfDR&#10;WBOjTZElW/J4DscdmQIkUARLJtfTeUyaQqA5HcGmdISI4OYMDVTig1TmQ00zyRfxaBEjUciNWYiD&#10;CLT9mjE5E/+ceBHMZtREoMgXIR0EmoE0HXJ+hAg45drEu2TKw2Rqeo+ghKChO/nVO6rMyLVMGVBR&#10;+05B9H1Mx1Q7TLWh/vx0wkjtV/codeXScMti3VMGXXQ7/PP6o9pBX59GjkSf937tHX3MjHInEXkX&#10;ZDl5zL8Z5LmoPqARKTr5Iu2iky5OvicqWxCPFQ8Jn/SXJq3P6Nm5xJNMTY+LQBEDEfLFT6jMPQqS&#10;CpnyaSv1HPZ7D/u9r7Wa26pYbyWcfI+tzYTEaNpRh7HtS9Df1oiulnqcbG7EieZVXK7FkX+sxTu/&#10;W47nvl+D3Z/Nxc4zk7C5cSE2Vs1Hc0UsdtWm48EVJXj+9Hq8evZKvLBhCZ47rYFo5DbizEY8dXod&#10;Hj29Cg+cVoI71+di14YMlpOCmz6SiLsvycJj3y3Hq79dhWM3cizb+TlM3HwJ+psvwv6rVuP575Wz&#10;3gy0nrUI1y2LwR9rYvDb0hj8pnQu/li9GNc3ZmHL6hKWV4OdZ9WieU0x/t6Ygb/UxePa+kXYtGoR&#10;bj4/EU98MQf7rqxE75+XwbhpFTzb1sCzYxm82xvh21YH/45qeLeVqilX+vuqng+fl5vjoa9Z2rdU&#10;tbFf2pyQmFF6n1bZ2FR8mOlTJTVPPq0/Tu8bU/1PI2LkWB1CbOdwrKUByLFTiB8/3wX9mUvAZC2e&#10;i0wxkhgvkVgvbdwmRItMQdpeqODYxuPFg4d1BrZQr2nKRngzdUqO0wIZtwMyljdr8LSksA1S4GlL&#10;h7uNOjHLdbFcF9vFrbwiK1h3FeusgXVrPUyExA4baluJwR2nY+SW8zF216cxcf83YH3yxzT2/4Tg&#10;/lbqW7tphD6rZBmclGn+PsreccpsiUsiQVY1eahkJHUSakNc14120W+moH4TGuki4Kr8jHi7BL3c&#10;5qV8D1Cq+ynRfW4EvA74PFb43NTDPCaE3Abqcf1wjx+CuftljO6/D92vtODY49fg2P1X4vhd30bH&#10;nV9F952Xouf2z6Dv1gvRd9O5GLjpbAzsPAuDNxE7z1EYuuk8/j6f+AiGKI+Hdn4MwzddgKGbNQze&#10;/DEM7eL2mwk5hsfKOUM3n6swTIzsOo9tx/Vd50xi5OazCVly3wyM7voIRlnuyC5Cyt/JurZfyGfA&#10;69z58ShcgN4dH0c393Vt/zhObLsQR9ouwqFtn8Khmy7BkVu/hhO816P3XIkjD1+Lnpd3wXT4Gbh6&#10;98E31kGjdYx6iJ2KEvVRRaaIfmLXdJSwLQIHfzuo63IZdPEY8czWvLJnI1508kVIF9G1NA2WzzRC&#10;vAQC2pQxWYr+KSmnaXARo0QXtbR3iKdZ5118rptpd/2Ouvdl8Jguhdv0MWINbbgKIpfrqYoI8dAe&#10;CtKuCpskAGwc/LSvvOOL4R5JhFd0/fFchCcKETYUITwiHiI5CA+zn4xkwsf9zqFE2AcXwz4aB4cp&#10;Fk7bIjho+3l8i+D1xcLrjeP7lYCAizaDfLiXQLYDLOdoAUJvccx4kuP7zTmY+EsG+i9PwMnPLsTh&#10;M+bg4JIY2lnz0Fm5GP1V6RiszKQ9k4qBqkT0N0ooiAT0nJeAgS+kw/CTIjiur0Po7rXAc2cB75wB&#10;HD2dTbKO9tRK2lC0owYqEe6lnddRQDurhDZPObCH256uQvi+Cvhuos6wmWPctRwffpML04+yMf7N&#10;DAxfyrovTkHn2YvRvioBXUtT0LskEz0cX0/UpWBf3QLsaYjByytjsOfcGBz44lx0/jwWExwvgg+x&#10;vpdpY4l9JbblYAlCBo5Zpmw+F44rDpniJJ4v4nlCGyqKeNGIE5n9IV4rsfxNm1UlpuHSERtFusyZ&#10;BIR8cUqwXZlGNg8Bi0wli1NEi0a4CISEIey03WRakUw3k/guDtrt7nksQzxpEvlO8DkZ8oBhXncv&#10;bdFDS+B4qR5D91bhaGsp3vh7afCFP1f0P3pV1UNPXFP+3ef+VFn74bSjf+Hvmmti5t5/TdaSl5pz&#10;f/Ty1uynXt9RMnrwjsrQ2PP1cL3Hl7iPhsgoFZ7RZFgNi2E1LYKTD9Kj5pPJg5oLRNyjJCKzCg6k&#10;IL/FVYr7hXxx8sVxLoBXcp8TMqXI5xD3Jr4Y3B7gCyQI8uUTSA50v4X7JdCRiceYacxbuJ3wmwWL&#10;4FcsXiJC5hQOCmkcBCgk+/gid3HZRQOoJwMByck+kcnryeB18li+wJIfXblhSRBfIQwktZcxmS8Y&#10;yxCWd5SdcqAE4ZPFCL1XhNArVCgeKqHALoHpz6UY/WEx+i7NR/t5mWhfnYGOxlR016RjuDwLhpIc&#10;5QI3nJ+NwbwcjEna5+IimErzYSjNwFDFYgwvjcPwmXEYvTgBhq+mwHBlEsb/FA/blhR4785G4Klc&#10;hN4QNz/W31WKsEQa76znILIEeGMZ8OxS+O+qgevvFPA/qIbhc+UYOKuUg0EJB6hSdJQShcXoKRYU&#10;oKs8G+31STixbhE6PrEQ3d+ch5GrY+G4icbfc1XAezXASdbRV0rhXwSIFxEHWb+BA/NYBnxCSk1I&#10;IKp8hExUUEwcbDlYeycWwjcxl4P0PD4PrT0lNZnXyoHcTKXJvIzP7qM89mvc9hsOui0U9A9SCXgN&#10;fv8hCqIueEPD8IeMBAVTUIz2MI33MFwUO8rZlka5BJAT41xSCyqlggJIKAAtdomXGoVMO3ErMaWd&#10;LdCIEUWO0KhXwi3yT1IXqqj0QS98ASozASoeylXUowlQCkWJKyPliFCTrwoKyhPHTjHoiNQhx4jg&#10;EzpCSJcIuaOTHBHI9BiJhj+ZYjEov6n3TIJXy/uWLD7K3VQJWo3skKX+jxfFAkWRoiZFKNKE56qU&#10;kKJcyU9ZRkEOUWD5WhGylHM1KiUyS5zr6jOYBraN8klWx6nJS7w2XhcxRaREyBRFmFAVVEu2pVIO&#10;hSChosgyJ7MHCHnG9lXTklivkDKTQQIJr2obIV5cXGrKispWINOJIIqNBLkz8rGMIOzqY18+zr76&#10;DkL9zyB48h549rXA8tLvMf7IZRi7+wsYve0iDFMBHGtbTeFXp+YKOzbSIN9E5Xwjlf6NOVynEbCZ&#10;wk95ohQitEUylWgIEN4mGuziASNBGHmeSjlKw0+O1YgSjXwJCgETIV0CChlcF3Ac4nIKWRqaWJ+C&#10;GA40JGi4+JtoDDZLBpVyBUlrKkEno0mDKUN1pmEevS8amuEyKyJkhzsCV2tuBDmQGAouwknDQqE1&#10;i0vZzv1i/CpDWCNQ3KxbMP1axDjjktfuJqKJF0n9Gg2tHM2wjr5uPT6HmlYi16sMbv6moaWBv6Mg&#10;BqAY4AqqHQUlk9BSxUYIK5anQQw+3eslOwL5LYgYgIqAmYHJfdHXLJD71hG9PRpyTvRxAiFUIhCC&#10;5f2gjpnZ1jr0smar8/8NCHESTbzoz1wLriueBfKuae2kE2qqv6iMQyU8twhBGuAq9THL0ZAPXxP7&#10;GJcydU+IGa0+vn/sU06J6cRybE1lRAUcW2q5vY7b6mFpWQJT63I1hgy2noau5g048o91ePsPK/D8&#10;L+rx8HfKcOtnsrDp9Hj8qXY+fpUfg19nxeCa7Dn4e/5CbCtNwf11BXhueRXeXLMU+9atwrtrVuCd&#10;1cTaFXh77XK8zu171hNnLcerH1mJZz/SiPvOKsP29Vm4YWU8Nm1Ixs2fLsGTP1iP16/+KN665gK8&#10;8suz8dRlq7D7CxXYdVEe2s5MQfPqBGxeloiW5anYtiILN63Kx+1ry3DnmjrsPm0p7jtzBe47dzV2&#10;n7cGt7Gu7etrsHlFIVrW5uHms7Lx4KcK8PI3y3HoZ40Yvm4tnLxX/7b18LaugIvt4ZKplBz/xNtF&#10;iBY1LWcrnwP7tsQnUs9FxaziNgmULWQX+7aX44VGsogHYI6CTrYoTyUhbTZPPXM1vZJly3RMr/RX&#10;wsex2yvj4yY+30001DYWILwpH2EuQ9wW2lSMgKT2VqS4pPvXCGAtvhPHHV6PBNKWd8jJccbdxnFH&#10;geNXK6+PkHhawS3Uhzg+h5uoM3K8Dm1J4/hObKVO2ZYO3/Z0uHdkUG/KhGtHJpzbCYkxw/HCRhlg&#10;b8qHg++eg2ONxIqRKacuQoKoW9qqMd5Wh6GWBvS3LEf/ttMwfOuFMNz3Jdie/BE8r/4ZgQNtCHbc&#10;R4P0RepZ+xB2nKRKMwx4LZR92rTrQFA+WFAeU6arabeUo/LhZ9IzmJApwCKLJfirZOQJK8ZF3F2o&#10;EEjQEDlZ3ChE+aCVHwxQRxI9iHVoupCDvy3U1caoK5+Ej3LW0fsUxg/cgp4X/4JjD1yOI7ddihM3&#10;X4zOneeht+109LetRT/flcGWpRiSmEMtNRhv4T3r2FpHNMCwdQmxFEZB61JMbF0GA9vD0LKMxy0h&#10;eC7ft3Geb5AsYFuqeUxVJDtgdQRa4PoJwsDjJnjOxBY5dzmMMoWYkKWpdRVMW9fAuGUNDE1rMLFp&#10;HQyb17L8NRhtWcNrXMflegxv2YCBLWegp+VMnGjagKNbzsKR1vNx7OZPo/Oer2Hg0R9g8NnfYfiN&#10;FpiOPQTv4NsITUj8lwkaqNQDvdSZJH6LTCcKio4YIV0ku5LSETUvbYH+EUl0Uo0o03RajXjR9D6B&#10;+EvLVCOWrNbV5z7Zz2cugXw14oXn8Lkq/Yp6aoB1BjDOIztY7l5ue4H67b3w+Vrg9lwFp+O7cFg+&#10;A7vxDNgN9bCPF8IxngbXuHzEphEvWXioyweo0/vGY+AZmwO3YT7cE3Hw0j7yWtMRtGbSUKcOw6XP&#10;nAqvOVHFDvHZWIZdi93po9Hu8SyA0zMXNk8MbO65sNPOc6kMtpkIm/JpyBfTiC9F6EXqCHflwLIx&#10;GWO/TEDvNxbh5EULcXTDQhxfsoj2zCIMViRipDoNo7W0nxoy0L8kBd0r4tF3RjwGP0nb6T/TYP1t&#10;EcelGgTvWgk8dQaw51xg31nAIQnUu5yoQ/gA9ao3C+B4LhP2xzLguj8LrlvZf5uyYf1jBow/ScP4&#10;t1MwdmkyRj6Zgv7zEtF9Wjy6ViWje0k6bbwMdJemo7coEyOF+TAVlMJSVAFDUQn6irNxojwR+2vn&#10;Yt/qGBy+YB7av7kQQ79PpN3IseWhMoRfreQ9087qKkd4uARBQz6CtKWCplQEJWwHbWvJcqQy+ipv&#10;Fx0SrmMWqClGtL3ZtirttKSUdmmQ9NJB7pMpRDpxE7Qu4nniLCGBeRcQWjgPmdIkNrtkU1JeNoSc&#10;J0F3g7Z46tppgJAvg5VAex2C+xthea4a3XeX4/WNZaHHrq4Yf+yqqmcev7riyqeuqaKR+iHx8k//&#10;7rskZt6rG3NXvNSW+8v37ih/cfDRlUbHK2vD9jfrYd5XBMtJmZdHI8KWDr8jmR0rEQGnBMpdoD1Y&#10;vhgSCFcemhaJWYds40OUpZ0Pnw/Rz+N9hN8p89AIebDyUglrJ8soSPos9WJIcF7JiW7mbxVkSF4g&#10;cZ1aGGHrxNtC3OMk7ot4rqQCYzKFKAMwSnCkRO6L5/kLETDzZbLMgY/XpwcgUq5cdi1VV9gSq8oR&#10;IidoSkd4IgsYKgB6y4EjtezM9Qg+2gD3zXUw/aUc/Zdno/2SRBw9byEOrp2DQ43zcawqDifLE9Bd&#10;xo5bkoXhohwYCgthzC+CITcPIznpGChIRm9FEnoaU9BzWhq6L+BA8oXFGPhePEZ/nYyJf6TAuovt&#10;/giVgheoVL5WhfCeBuAlDiAPL0P4lgY4rivH6BU56PtUBjpOS0f7kmx0VhWgq6IMPWUl6CjKx8mC&#10;LC45WHDA6F2bioGLUjH+rQyYr6LiQCMq8Egp8HY1cIKDgcTKkalk47xvtpt/IhEuYwKcXDqNSQgY&#10;09gmWWzHbLXun1iMgEl7HlqQJ3kWCRyAU+A25/K8Og7Y58Nv+joH6V9SODUhHNhNA/olKgIHKTA6&#10;4Q8Owxc0UKDYCI8yxsUD1k2BQxFG6N4TFFkUOCp4GaF5bGgEzJTXiUBz8dSW2jadfJnySNEIAL9f&#10;+8LjcU7A4xinsBhHwE2h5TVQyklwX4mkLxijQB1BKDCsLYNURmQedtDI+s2EBFgTd08KWLkWCWBH&#10;xUai2vsoOQVehZDKUiDw+P1w8ziBh/cg87anIB4hQk3ohJF+3RS9vJ9wgPX4uRRh7/MR1KAkzQ/L&#10;D7OekMAbBf6W7WE/15WgZpksR309Y1v5KbD9Kl2hnffmYPkO3rssZU6yRkhJ+kRJ1SxEiXa9AXh5&#10;7UK8BERp4HVPtb8GldJZyCnVLiwrJF/tWB7XvdzmpvLh4j25+XxdLMPF890hJ5d8JkETb8vENmQb&#10;+yPPwzPEMaUTGOe7M/A6fB1PwnX4Ltje3gLzS3/E6OM/RP/ur6Lvtk9i8ObzMLR9A0a3roKhtQE2&#10;KmriCh6gkRCkYhzaXKiU9+DGPBps+RHQUKCC76MB5onA3UzFmYq8W6YXUZEXF1iZhiApV+XrvO5W&#10;r0P/GquyEamlGBk0NpoF2lda7Vg5LmJ8yJd7GhoauUIDQwiXCDTvETG4I1N1ImRHtLH6wRAjfwpT&#10;hMP07QInjSOJk6BlDZEAlpKZJJfIUdudvBdZylQP7ZzZ6psJjZRR1y4GENtfDN1oTG4X441GlrSx&#10;tIN8QRfvIuVhpEgU+R1NqnwQxCCXTCkaiSVQ2VMi7aqtC6kldYmxGE1ayL0JuaITLDM8YRThorfB&#10;B+HUtpiE1Kkgz3gmIs98NohxG13ONPy/TboIookX9Z7yt3hvObmUOBxT3lPSHlp7yfMUY9uvEy88&#10;Lijl6J4RytgXw5/PjP1tqrwS2Akbz7U3V8DWXA0rDThr63KYt66gMbcKw00r0fH3ZTj4xwa89dt6&#10;vHhlFR77Tinu+0oJbv5ENpo3JOGv9fNxTXEMrs6egz+kz8NfMhZic/Zi3FyUhoeri/DqslrsW7UM&#10;x1atxslVq3Bi+TJiOU6uWIHjy5biUEM9DixtwHurl+HdDSvw8ulL8fC6CtyyMg9blqWjeW02brqg&#10;Bru/cjqeuOJCPHHZBbjnK+ux4+Ia3Hh6Nq5bkYi/1cdh85Jk7FqVgwfOqMBjZ9XgyTNq8PRp9Xhu&#10;7VK8uGE1XjpzHZ4jnjh9De5fsxy3r6jD7atqcdeGGtxzVjnu+0ghHrkoFy99sRiHflQHw1/Xcuw7&#10;Db7WdezDy4gauNivJO2yk+OnLGV8lGfgVsGry9mmHC8VhIjhuKneSa0/uNUzmBp/9AxqWj/X+7oQ&#10;LDrK+JuGkmAz+/Jmjt+byhHcRGNtYwnCm4iNHM9vLIGfvyXFt1/Gbx6nSGuBTCEjxKtJH2OcHF8k&#10;db+klHZyTHY2ccwjfEKE87eQL0KeK69FwteSzjLSWAYN1LY0GlEZsG3PgHN7FiSorxon+W7ZWJ69&#10;qZAoYpkSN0bGNX3cLuE4Wsz3qgQGXsfYlgoMsT0Hti5B/871GLrtQozc+0UYnvghLK/9FY79N8PT&#10;8SgCg68iSHkXNktw1zGKUytlOmWrykhE8UpdSb6qCLEi01o0zwor5bIF3oAZHp+ZeodV6TohynJJ&#10;iRyiHA8FqDdJGYEg1wn5iCO6FMtR+pGQNpTTVPioZ/RTGTtOPXovr+cpWA/uRP9zV6Hz/u+g755L&#10;MXC7eI2ciYHW1Rjm/YxtrcPE1hr2Iwkoz77Fe7bLlL22ssnA9FaVCVCCzlfC1lKpyE4FtolKfc5n&#10;Zud7ZOd4J6SVs1U8rSh/2zj+bWPfF8+rbXzntvHctmrYWKdlSwNMLUu5XK6heQVsW1bAwaW9aTns&#10;G5fCIVnGblwKw0aJ7bYU5uaVMG9ZjYktazHcvA59TevQ2Xw6TraejxO7PoXOe7+J4Wd/DcfejfC2&#10;347A8PO0EfZTF+mjTmJi+0gbBfgsqI9S4QtRN1OxXKjHqLTU4tmi2pLtrtqXx6oHJx+91Ce6yP9C&#10;oAkFoz1SqrqKF9MIF21dO4N6pXy0E3CHRr6IBwz1RepcvqBMazLzHRhiGe28hveI54i7qfdtprr4&#10;G3gd/wmX5SK4JtbCbaiGx0gdSIUKSKQeL3FEJJ6I2FdidMvH8DgEXIkR2496v0vSUWexnHS4uc1N&#10;nd9ji4WXxrxfkqR4YuHzLlSki9UVA6tzDhzywd2ezNdJm1UQ6mB/3Us5/Qyf6a3sE39KRvd35+Lo&#10;J2Jw4DRiWQw6lizCYEMKzPXsZ/X5sFRnY6g8BR1lsSpcQseGeIx9jnL5B7SN/rQUaFkD3Loe2L0B&#10;eORM4OmzgefOQPiZlfA8ynfk3jxYdmXA2JSMoT/HovfX89F35QJ0f3sBOv9jLtovmIOTZ3K5hr+X&#10;LUZPQxJ6a1LQV5nBevMxWlKC8cJSTOSVwZzLdzinGs7sWjhz+O7lVcFQUIzBsmx01MTjyJJ5OLxh&#10;Lg5JVt3L5mLoT0kw78iG6zGOc29wzDpWjHAf22Eoh+ZFBkLj8tE/lnbXfC2eqQTapS0dEDtVgXa2&#10;gLawDiFMlDeM8ooRcoa2LO1ZIVxkqX6rFNO0p8WWljirEg+GdrOyo/l8NbA+QqWxZjla+mrNNlf7&#10;JeW1mTa0URwSZEZIFdC9FJ5DjRh5vgxH7igIv3RDgeWxq8veefR3Ff949HdVFzx7TVlWhF748O/9&#10;/o5eE7Pw5W0FFxy7veiGwbuK9w3cUWw3PV6B0MElCPfXsdGp2Nhz4HXSGHclswPGw88Hopg0Ppyg&#10;kCry4HWSJfLg9N/yYBVs0pE19yeNoRPCQ16wyIvDF0tj+oR0iYD1qDRblgXEQr4cGhmjvzAqGjdf&#10;KhkkdFIG5lgeG08s5vF8aeQYdaxWjxZ0SCNdNOKFL5xjDqBDvaxztexKVsnFnshOkQlI8KVOCv0D&#10;bJvXquF9jMLhpiIYr8vG4E8T0fX1eWj/1Hx0nBuH9vWx6Foej776FAyXpasMSLaCUjjyq2DPr4Yp&#10;rxIj+aXoZ0fuKy1FV10+O3wG2s9ORefHk9H5hXj0/yAZo9dkqvnVrh2s85YGYNdKDjCrEb52GWw/&#10;LMXA5zLRcUYyTjSmoKs6BwPVpRiprVbLDg4Cx4qTcbQkDicbF6P73AQMfSkV1l9xsBJj7x4aMS/w&#10;fvZXqPmbwZFshA3iAhiLkGkhvOb5lPML4bbHwSNBmCziWURlZCIDPg4UPhWZm23NQRd8J+BIYrtx&#10;YLbnwmOpgNN4GlzGz7MNf46Q80ZKkLsp3J+lCNlLodBBATFIQTFOJUGmGNkV8SJeFFMeL1r8ECFe&#10;hHRRxIv2gYYCTCdfBJpAk4CreppiQTTxIoSIfPkRIiEskPSAXjNCrjH4Lf3wTHTCNXYCzrFD8E4c&#10;gM+4n/e7n+/LAYSdByhoDwM+wnuYisgRhDzHEfZ08Hc3QSHsHULQzbLcRgTcNsJFYeWDzxWEx817&#10;8oTg8XLd64fHL0Hy3PDw2jwUyto/LbCsIDrOSUCUIHUfHgpOQoiQgKR8dCLs0760hFmmEC/hCPHC&#10;UxDwhCkA2V7yISYCmdutCWsKapblJ7xUEiR9pT/I9g/aWL6NCpmNZch8bwfr4X0QPioUXipsLioH&#10;8nw0IkzzQFKB5ETx43UKVBYqUUhUGnAJfivki5BhQrzwqco98r7dfFYOPjMHy3HyfCfPFeLFHbby&#10;3s28HgPrHmU7D/Dd6mK/PgIMvY5Q+xPwHbgTzjdbYH7xD1RWr8TwA19D7+2fRPdN56J72xr0UgEc&#10;oDI2QgXOQAXYSgNACAs19WBTPgI0HIJUjqMREIOf8FDp1w0KLRuOzN2XZURxF6NCCBg5VoHGRZSb&#10;u4onIcaF/FZGBo1KGntqWlME+rECzWCm4RxlYEcbmBo0BV7c5/8Z8aLHtdB+60aP5jkSbfjo0M/T&#10;vAo0zxOpZzIVLJeSnUQv44OnMWn1qbLVvU0RA/JFfPo9RdqXRoibRpJCU6Va6mSJkGDauiyFFBPv&#10;FSFVBDPJlmjoxwiBoxMuFRFURVDJZ0FICl1ewxT47HWDMZpsUZhBuJyynziFlNHbRtqB74t6xkIa&#10;RNepI5qAmXofJvH/A+Jl0vMh0naKbOT9SZBXjajToLeJIumI4BbpwzxfTXuJkJ6SCWxrNnw0jt0y&#10;5YRlOliWvUWMOhqGW6pYfh0N6iU0ApfD0LQCg9evQPu1S7H/d/V46UelePQ/83DPf2Rg1ydS0HJW&#10;XGQ6zxxcVxOLTfWp2L6sALetrMDulbV4ZPUSPLNuOV5evxyvrm7EG8tqsbe+BvurK3GovBJHie66&#10;OvTW1aO3th4dVbU4Xl6Fo1U1ONrQgP0rluON1cvw+Moa3LakGJtrM/HXunRct7IIm89Zjh0Xn4mb&#10;P3UWtl+0FlvObcD1q4vUtKGmJZnYtTwXD6wtxnMbKrDn9Bq8vaEa766vwbsr6/DOika8uWIJXlu9&#10;FC+vXYnnVq/EoyuX4oGV9bhvTT3uWl2CW1dl4vZ1SXjogiy8/o1yDP5hFZxNG+BrO419dzn7KY0M&#10;jo3OzUIssB0358POsdTBsdTBPifjolpGCFWHGM18fvqYogUq18hMGUfEc0YjPSIeNCzb0xTdTyvY&#10;fyv5TKcQ5DZBqGkKwc1lCPBcQXR/lz6kiBca+RpYJp+7kOgqPb2Mw1ExacQzSk0dFcK8WWJzZfK4&#10;DL5raXxX0mBrSaWBT/1pazqXmfj/2HsLMMnKq1u4x2favdrd3aZ7nEETnECSLyTBQkISLEAIJCEE&#10;CRZgpt3GYHB3dwZmGINxb3et6u6SLl//2u+p6u4Bvvz3u/99/ufeL3eSxak+derIa3uvdfa734mG&#10;aJJ+PptMveLzWtmeVL9VYw2h2iavwzYt1zLxvEYRr5tYXuuToG8mkWtIRm9jBnrWF6Jr03J0P30e&#10;Bl//DUY/uhMTX9XAuu9p2E58AEf3TvqgR+hr9dBX1QP0L9w2GnPNGaKNFXo+SVpuoi8lL7FoP10j&#10;tNsjtKNCxCUKQ4QAj1/kpL/kdBLyIoakn5+VLyUvtUjxNT9KXroY6EdIxE0br8nr67+Crf1VGHbX&#10;YfjTv2P03Rsx9NIv0PfE2ehdtwwD9UUYqctTq/yZGlLY79gnG+OnYPesjmUVWyxg25AIRPViQ73o&#10;4FZsK/eJXZVk2N5EyyKcyosN75Qzi5Qnv5vgcWNVyRitSieyFAzVOdyfS+TAWJ0FU2UmJtdkwrYm&#10;B9a1ObxOHttzIe16Ke+zHOMNSzHatBKD607H4BMXYvDFyzD87s3Qb30QpgMb4Ox6jcTzC8BEH9BB&#10;f889RF9nXJWnlJcIJ9q0bQf309/0QPM9pWzFR9X8Ve04N+tL++cVXryQbwTy2Rv9wl/zKnIdb71x&#10;n/hyU6A/5nAQNlgdZvpqsjx5H3GcPtcO/u5dXnszfb+H6ZPejMnxn9E3Pw3W0WLY9ew/ozpypyBu&#10;ZboR+ZSX4JM3yfQXSf/gMPuT+wWQD/jBNOYHo2ERjOOLYDb6wipRLsYFKkfnpIWYnA+zZS6MptkY&#10;J2ezCIeShVDakoE9mXB8SLv/XDL7VAoG74hD+xVBOHb2PByumI1DObNxJG0hDw1ET0IIhhLIgRIj&#10;MJoWgaGsCPQVRqB9RSi6LoiA4Sr2sVvzyIfIi2qWAs0ryJFWali3FE7Wr/nhDAz8JRxt187FsZ/7&#10;4OhFPjhyrg8On+mDY6fMxoll89FStgjthQHo4ljbl6HDQEY8hlITMJycgpHkNIylZU7BkJyuolwM&#10;sakYj+F38ekYTmQ/To5BW2YYx3Ff7Cqahe3LfLD9bB98fTmv98d56HwkAKNP6WD6KBbOPYlAayLc&#10;3eRcfbLakXBMctWR2eSt2uyR6alG2kyCmcKLJooJp/Vwb8VZPWLLlOgi0LjsVECDJ5hhJjSuzesa&#10;PSDvlRksClPcexH7fhAwGg33AP3l3gxMtmVifB/57LY8DLxXhoOPp4999EDMl+/+LfzBd+4IPevl&#10;u3SRHonh//77vn8f1+lyD6xP/P3xjYmvndgU3937bLLT/HEW3IcKgL5cVk4qjHoanpEFmCTR1iIb&#10;WIEiuqiK18ST6Uo+GTOFFCWusEEJ3CJ4KGhijVeomap0AY9Xla+XHDIiwmhCjCbS8HeynQrH0uDm&#10;PU1B3cN0Q/RG6Di4f+a9SyP33hO8x8o+uX+lEAawU8g0JB3QHQu0JHAASYB7SxzwJo3JEzqMrw2G&#10;/q9B6L/aF+0Xzkbr6bPQtng2OrLnoT8tEMNJ0TCwg+rjsjASm4vBmHz0xRZycClEe3IOjqYm4VB6&#10;NA7kRmD/4iAcOMUfh88LxPGfBaPrah1GrqdRujUfrlvKYL0mH0MXxaN9ZRiOFgTiWFoI2lJkhaUU&#10;DNDJ68iOx4mcCA5i/jiQPw8Hls7C8QvmY+APwcqYOZ9lp38/Ga7tyXAf5WDYF89yjST4nKOsWz3L&#10;hYOujYOuzbiQg68fy8Of5RAM12g4nMMSEeMLO9uEWpPe4Mvjg2A3hMNioKM8ls/B+SwOyFfDabkX&#10;Lts6Gpu3aIi20YwcpgnpokEYpmEQAzHKvyUsk04DDZlMXbHSYE2q/0nYrItOBA2NQwux1MIsZY6r&#10;CC3iJIgAIMdo017U75Xj4BFdIG+DRHiZhMNmhGOSjohpiANUHxz6Vlj6DsDQtg19Bz5Ax65X0L59&#10;M1q2NqHliwZ07GhEz551GDywEaNHH8f4iSeJpzDR8hwsbS/D1vk2XD0fcjD6AvbBnXAO7Wf5nYBb&#10;3wm3oZ9taZQOyzh9ogk6L2N0lvRw2fm8NIzaUoBjfG7DFMTRcdjp7NhkO8Ety0US3jkmlFgkoogk&#10;vxOwYAlRVTTrK2+xnHYBy4OGmH+qr+hj8Xr87IFmuLXykbckKurFxbKXhG+ysgHLSak0Cjwvy1WW&#10;obSwnGXij8Sx8KqsN9aDiC7KsdDKV7snOYfRA55TZfEXJ0SbjmTjk5p5LiOdkAk6fmO83wneqJpq&#10;5Jb7GSMkmmiA7aaD/fgQB/xdQM9HsB98BsZtNRj7+B7o3/kjhl6+Gj1P/xhdm89Cx8ZlaF9H4tSc&#10;SycwA/3r0zC8nv1tXSLGmiSpokR0aMKBLFcqBH3KWa/2RLGQvGoRGvJ2XYQCmQ4jhE+201EbJ5O/&#10;f0WG/xXkWkIs5VpCXHgNwkjyKFBv+Hlts7wt5LHTS7IKmYmh0ylLq3oJjZxHhJPYqX3a30J6PORH&#10;CS8cqwg7n0WmAgix1ZIHy2ftvoSUmAkJmZc31/JZCL8SlOQ43ptXPJJ93iSaKlcOr6WmF/D+ZCle&#10;L6FWQpAqP42gaUjh31p+DQtJlRJdiEmSKTvhUEhVkLfd9qokFdUgU7JmQsi2F05eRyB5PTRhS+5X&#10;wGdQopo49yLykJDV0HngdQU2kkprbSbBfSKAkLxZeI8ql4jn/jUxSyBCluybhiKTKhpIg1pyl8d9&#10;n/CiBDslrHjFlpnwkDcFb/uaAf5+uv18G3Jv3mv9nwkRKdWKRmxfWmSKp0/w2SRiQN6AayvRSJ+R&#10;/sHjVHvUSLPk/LBLVBlJs61WIhWI+kj2B5lCJyJiMklhKkZlCkNNFnofyUTP/Zk49tcUfHNLIr74&#10;fRzeuSwCr/xHOF78aRSevjASm8+OxGNnRGDDqnA0VYSgNj8AVZn+aKSd3lyUgBcWZ+GN8ny8W16I&#10;D8qL8FlFAb4ozcHWkiw64Bk4WJyJtlKOSWXFGCgrxWBpEfqLSbTzctGakYmjGek4lJWNffl52FtR&#10;hu0ryvH+ilI8UZqFRzNj8PfUENyeEoY/Z8fhzoJU3FeSiQdLM/BwSSpqSlKwnnimLAmvlyfjkyWp&#10;2L4kGXvKE3GwLAFHShJxrDgNBwvSsScvDbsKMrGrrABbFxfjo7IivFWahxdLMvBEQTSacwLQkDcf&#10;T60MxEc/T8CJvxRAv6aCbXk5JhuKWYbZLG/2WY4tIkCKeCLCiZEYV6KCjDkyFkkdcQzjWDQhUXSS&#10;uLYpEdZ1HGeapA5iMMY6MlTTZ2J9yW/HJLk5++kE+7eRMBFm9hPvVqYzeac0yXRPSxX7VRW38pnt&#10;RMY2yf1jZr9U7YWYYJ+YkHGMW20M14QhLSqFx7LdyNQkEdydPLeTbUNWM9KmSLG/877lOc31MpVI&#10;lq2O5LMQ9dEEfy/Pq4QViZzjWMXxxFmbpbaSiNMu4xZti9gZERQnOS6YGyOJaEw08/mbojG6LgbD&#10;LJeB9anoW5+Lro0V6HzsTLQ9/VN0vfQ7DL73d4x+WQvTvufhOPEBXN07gOHj9El74DbRt7DLC45J&#10;uGljXTItWgkvkox3nHZ2jJ8F47S7AokhtnqiaDWx4NvQprvIakm01TyvyyUJ7MXXGKDRbycxoy0e&#10;3gZX11uYPLgRpq0PYOy9P2LghcvRs/E8dNctR09lMfrX5sJQmcH6Y72xrGWan5N1JFNyRTRxsm0o&#10;iMjF/SJMSRSSiiZlmU5NrVV9W6CN6ZI3yMpzWatp/ypZhlU6QtpTAsZYh2O0J+MSLVMvUTMirso0&#10;QraBStbVWo6PlfJSJYvtOZ/HsX1XF2KoqgwDtcswtP4HGHr6J9C/+luVYHdybwOcrS8BA5/RL5al&#10;q4/Cbe2mPzXAMjKwvKQ8Pfl26M9MCSv0adz8W8ut44FHbPk+yD/Z8qiToIkvUk+a4CJ+rIp8pp+k&#10;5XlhtQg8LyPt9I+tdPAsMmXMZYbNNUp006c6yLrfwn2v8HfrYLPcRXf0Glj0F8KqXw6bPoc+PO2o&#10;mvLiT55Fki0vsIVnyQIp5Fgy+wDGReQACzEpqSaG5sI8PA9WwwJyA/JBC/1/M/nAhCxb7IUfbKMB&#10;sPYFw9kWBRxKAbZmky8VwPk4y/+BNPRcn4CW/4jCoVMDcaQsAK35YejMjkZ3ehy6k2LRGaVDZ3go&#10;BuM5VmSzfSzNgOPsfNh/lgf71flw31gC961lcP6lFLa/FsH05wIYbsnC0LXJ6PtVHPp/EY2eH4Wi&#10;/YyFOC4cqGQOWgsXoqPQH1355FXZIehJD0dfagwGJBVEYgJ5WgpGElMxlJCC/tgk9ETHoycmGh3R&#10;4WjXBaMjJgRd8eHoT4nGQGosetNj0ZUVi+NZEdhHvrWzeAG+LJ+DLafMwraLfLD7ah8c/vNctK9Z&#10;hL7N/hh/n/xpTww5ZAzc3RFw9waRV/qSX4rAIaIHOazwUJMWEKDxWglSIH9WkSsinsxjXZzMXxVf&#10;PUl00firBv6WmObhwqFnQq7pwUz+LTAI+Du2C5kJAn00XCP0wwZT4OzMxdi2bBx/JhEfPxhlf+fv&#10;EW3v3RX2zLt3h132+h1ByR6J4f/+m/nvjeZo34+qIgver4q64pPaqI1Hnkw60PZ8hmn03Sw1hwsn&#10;8uDsTod1kAZjKBCWkYVwqKzIknBnHkmrpsKpBiAijHEO7GwoMo3IIVOJZN9UhctUHgE7MRvEv4Qc&#10;44E0CK/AokQYBW2fzEOb+buTG5wGlSHa6G180w1QW7d+utEJpqdIzYA0vHEZhCTbdwAJoGT7DgL6&#10;Q4DOUOB4BLAvGvgyCs63I2F/UgfTo8EYvm0uun/lg7bzfdByClE6Cy3ZC9CaFozWZB3aE5PQlUzH&#10;Lzkf/cnF6E0pQWdqAdrTstGWnobjaXE4nBaKg1kBOFTgj+PlwehcpcPQDxKgPzsN+tNT0b8sFu2F&#10;4TiWHqymE3UkxKE3NRU9mcloy41SgsyhxQtwaNU8HLtwPrp+vwj6f4bD/nwi8EkysIvbo/FQS6gZ&#10;omnIw2hcfFkWLB92NqV2GzXhxWHSEjqpbNiGEHZCCRvkPlnaWzJfj4Yo1dxuoGM0ngOLcTks5h/D&#10;Zr2FxmEtjcXzNB6f0mDtJVppDAZo2PU0KWPcP+6B5PSY5PeSRFUEFxoPEnElrHjDK+WzGB4aGGV8&#10;+LcSXGiUNMFGg1pykf+Tec5iHNU5JQTUNkEjMcJnHWSb6uTgcRimzp0YPfIR2re/gIMf1GPXC3di&#10;+9O3YNsT12LrE7/Gtievwq7nrsS+l3+F1nevQ9cHf0D/J7di+NO/Qv/53TBuewCWnZWY3LMO9v1P&#10;wX2Yxvr4O0DrR0DHFqB7G9BHh2lgJ9vOLg5cX7O897B97WPbOsgB9ihxHDC3cEsYW1kP4uR0cdvD&#10;LWHq5fd9UPO9bQSNv8p34hihdR4jtMgSET1cMtWKxncqrFjewngMOEuQRl7ewsj0H3GsJKrGxDI0&#10;0nib4JJIGhUVxO94DhVFRKsu0UYWOhUmOmYS9aIiX2j1pfzFEdCWrLbzPqYjX+TcEqUj4cuSNE6i&#10;lXgEJulRmPh5guec4E4j63JS5phLpIzkcnEN8znkOU+wfL6Ba/BzuDrfgP3gY5j44gEMvcXyf+kK&#10;9D7zI3RtPhMdG5aiY10xutfnoX9DNoY3ZUH/WBrGHkvG+GOJGN8Yh4n1sTA2SQQHiQAddEWo6RRr&#10;byWFCIvD5yEU4lQrh1uDiSRag+wXCOET4vdtwitb7z7iPyXM2vGa6DINb8TJTGgiikYwNSFFiz4R&#10;0WWm8KKdY/p77/Hy3WQjr0moY3hORVTovJoVudXuWcvJIG+IU0gS0hTkza16A11FYuERqDSRikSC&#10;v51e2loEHe1NpI3lpYku0XRwo9RWiTK8rleEEMKiEWoRYqR8PNMVJMqI1xPY1dtuLeJFoly8U45U&#10;MlX+1hsVIZDkxg7eg2ytcs26SJ5Px62Oz0WQ8Mh92VgWAk1E4TPLtT1Qb8FFbFHQom8mlTiTDjPv&#10;x1ItUTnynQgnUodS3wLtuaRMZSqFJrzwHlSuGJaDYOrZpay9wsv0c38Xsl++/x78NxdeBFORLoRX&#10;dJlaArhRhEi2HemPrG8TSbFZ6ro2nG0jjG0gHK7GcDgawljXofx9CAl9GImZjqQsEWONOdDXk2zV&#10;lqB7TTGO3p2Lr65LxFs/DcHjp81BdYkPHsrywYOZPvhnziw8mjUXVdkLUZ/lh+bMAGzIDMbjWeF4&#10;JicKrxYl4b2yDHy+NB/bVhRj54pS7FpejK+XF+DrJTn4pjwde8pScbA0DUdL0tFWkkXkoKWIKMzB&#10;8YIcHMrPwn5ib1EudpcXYdfKcmw5tQJvrCrBupIM3JMagVti/HBd1EJcF+2Pm+JD8NfkSNyXHo3q&#10;3AQ8wWNeK8/Gx0tzsbU8E1+XJmN/cTyOFETjBNFeEIOugiS056XiaG4qr5eO/SW52FNRhK+WlOCT&#10;xfl4e3EGni2Mwfq8ADTkz8Xjy3zx9iU67L85CwP/XAxz4wpY15VjsjmX5Z2kxhdp5zL9ztrAPse6&#10;UOKj9AP1XZwam2QFJBmDZFqItTmF5yEBZt2NcZ+B/cXA+pxoSoFxXRrM6zMw0ZhKkCwTRklS28R+&#10;J9NKmtn/13EMWsfzEBYZy2RMJETQmVzPfRt53Eb2mw1pMBET63muZpnSksrrpWCcY5uxgX25USIx&#10;+B374ASJuHEN29RaIeY8Z1Uy+zohgiv7mZljhEXQyH6lwPFDojbYjhzsixKFJ9Og7JUkg2uzYV+T&#10;A+eaXIJEdm0WkQFntRalI/mHJC/VRG0kJjg+jTdEYqwpCoZ10dCvi8FoczyG+Cy9DWnoqM9DS105&#10;WpvPQOfmS9D34jUYfe8OGLeuxeS+x0hi6VsMbKcPcYi+QTvNfg9cNpn+PEIbOkY/aIxe1Dh9oHES&#10;8QkNThMmJcpWolxpjyVaVV6cKNAv0HKMiNjiiRgWv4n2WOVYcxsJWWKa/oaNvoiFPsro1yRdH8B2&#10;+BmYdtRg5L070ff8b9G94RJ01/8APdXLMVhZCn1lDoxrOaaxfK2VHIOrZGqvlnvJyTbgkim37Ocy&#10;Jc0ryE+92GAZy7QwC+vPWk+bVCcRSzI+ylgtIhrbEm3QOH8vY4SJ9eJtFzL9y9KkjQ8yXXaC479M&#10;dxrnefW0bQM12eitLkRXbTm6Gk5Fz6YLMfD81fQt/oSxLx6Gad/jcLS/R0JMf23sGP3FbhUd7bKP&#10;wS3TsVVMNsuJvqXKbccy1UQXOjfiCjk1cJeC928WKMvyZNFF7ZyBmfLL9H5NeNF8K/pv9L3U9fiV&#10;JtDIizAtKtyq/GKpQ5k+PsTabSW+5ucP6Qs+C7utEjbTbTCPXQ6r4RzYDEtgGxXxJRFOWaF0RHiO&#10;5LxcwK286J7HMiAHksh2mVVAn98+RF4gUC9eyQHG/MgN5UWsH+wD/nCSH7m6I+A6QW50MA74KgV4&#10;Pxt4Nh+u6nyY/5aJoV8no+OCBBxfGYdjhZFoyYpCV0YS+tLTMZCeTV6Uie64FPREx2EgMR6jOazz&#10;ZVmwn10M988WA1cthvtXi2G/sghjP8tE7wWxOHFGCA4u98X+sgU4WDgfx/N90ZkbiJ7sYPRnhWEw&#10;NQqDCfEYjE/AYFwCBqIT0K9LRH9kIgZ0Sfw7WU0nGkgkUhLIp2LQnaojItGVSo6VGoLW1CC0pgfg&#10;eLo/jtAuHMzm9Qr8sKdkIXYuWYDtp87Hth/Ow/Yfz8eu38zGnj/74Nijs9GxcQH6Xl7E9hUE60Ha&#10;qfZwuHvIo/p94RxiuY6Si0qeFfXCn9sp4UX+Ppm/ahxWi3Y5SXT5T4SXmZxaC0qY5r9K7BGOPUN4&#10;mQnhxsIHtQAEPw4DsqBNBJwDkvMlC6ad+eh8MQV7qmMdn9yr63vn7+HvvXtn2G3v/zm04o27on09&#10;csP//Sf/XvtnWMAH1ZFL3q/S3fZRXdRbe19M6Wp9twz6r4pIcPLhbqERaedA10HHsYekWsQGkm6B&#10;e9SfxHs+oVWcV3hxiPBi0vK3qBwu0jg8jWRKeFGVOy2WKMFEGg3x7f0zK957zMnwNBLPOU9ucF5I&#10;w/U22mnI77SIGhFcvPCILWz8cn5Z0stt5L3Lqk0TCxWc4/PhmBDVUctrAhmkJJdMNxvhMQ4wOxPg&#10;eo9k5Fka2PpgDN3pi67fzcWJH8/CodPZCcvmYnf2XHyT5o+j7NCtaezcaenozyRpzCxCX1oeepOy&#10;0MsBpzs2Hl2yOlJSFPdHc+CIIfg5Owr9uToMZOvQk6VDR0YUOlNi0ZOczIGCg1lGDI5mB+FA8Xwc&#10;Xj0XLZcsQv91IRh/gI7Sk/Fwf8RB8Ot43q8O6A2HZK2enAiA2biI27mwsizsLBsbn12W/JZVqNRK&#10;VCwHUbSdfG63gYOyXiAJodgRh6M56NIZ0efBNr4cNvOFsFuvg9P+IMn/ZhqJ9zjoS7KvEzQS/dzK&#10;GwMSfcINI82GvFkR4UCMi2fqkFvLc+KgUdMEF01sEYMzlYiM34nR41FKeJnkL2R6kpmfLDSMdDX4&#10;X+4VAYfOhwgv7slRwExyP94NDB+Dq+8bWNs+x8jeN9C9ZSNa3rwXx164GfufuAZ7HvsF8WPsf/xC&#10;HHryHJx4+jx0PHs+up67EN3PXkTyfwkGnv0pRl74BUZeugojL/8WhtduwNibt2DsnT/D8O6dGKZT&#10;MvqhLLv4AMa/XMuBqh62vRvhOvQ0XMdehP3oS3AcewOulnfhbvsA6PiE+ALo3Mb62Qnw/jC0l0bw&#10;ANvmQRYVHS7zUcBKB8jWRovbSbvcRfTycz8hoswQ3A4RMPisLgPLdpzlLAlqBXSiCIm4ETjcowpO&#10;yVfjpGNBR00tjWg3w2q3wOyYhNFuwwSN/QS9h+mIF16Shl7VibzVEQHGU3cKyqVziLugfiOuikTM&#10;qHS5rDsTz2XmcRLdJA4eeH0lKMlzGfexb30JV+ebsB5+AsbdVRj7/E70v3kNy/9CtD1+Kto3LkHn&#10;+gJ0NKbTeRKnNRYDjbHKiR1fRyerOQ7jdL7GGnV0vNkfa+mE1ZAYS/gyCfxJ+ULowNnkzRtJs7ZM&#10;aQSdtpmQZLMkeXTiJAeKRqRPJotahIVg+o3dydDEHS1sWiPjmviiiSReeMUTLa8K75fP5YX8PUES&#10;KZDPci8qJ4s69mTRRSCija2ZhKWJDqw4pCRIKvyfTqs3skYcWSW6iNhSRfKylsdXklBUk1BUZZBY&#10;pKvoE2cNt7WSdDjFI37Ek+iy3FimtlpZqSSK5xGRQ4P8LUuuTiohwiNCyP1OPZ/co5SfiAYeQcID&#10;TWzxCi58BqkvOutTeXR4TpVHhyRmGiTfDeEkgiFEsAfyWcMkyfgkv59siOB9eJPoyj15hSG5FxFF&#10;xLnPwGR1Dqw1+dzma9uaHCJTkTMLy09NIVCCixea8CJCgJkE6zu5YdQ1tLe634EQDA9OElq+jX8D&#10;4UXKSYi8tjKNRCyI8BJPsG+Q+BrZxycaI0mkw/g5lCQrlOUbDDthqwtkOw7g34EkynRwZeWZ5hiS&#10;rgQV6WJoKMRowxKSruU4ck8Jtt6QhbcvTcKzP4jEhmXBaCgLQWNhGNYV6bC5JAEvlKfi5cWpeLU0&#10;Ga8XJeDtggS8V5iCT4tTsbUkFV8Vp2NnSRb2luXi0NICHF1ZjOOnFOPw8lwcWJKOPaWJ+KYwAXty&#10;E7A3h9ss/p1DJzUvHfuKsugP5GB3RS62L8nHlmX5+IS/fXt1CZ5fno+6omTcTWf/jzH+uEE3HzdF&#10;L8Sf4v1wd3IoKjNj8ERRBt5ZUoivVpZj/8rFOFzB6xem41h2HE7QJ+jIiiThiEEfr9eXk4GOnHQc&#10;z83gMfk4XFKKfRWLsWNpOT7h714tSsQzhaF4qiwAL64KwTsXRmLL1Yk49Jdc9D1SirG6MpiaCkhc&#10;U1V9aG2Z/ZH1MhVdxv5prWIdkWCbOMaaOK6a69lXGtI4dqazntK0fByNGRiuy1B5TgY4pgzx82C9&#10;JE5Nx3BDCob4m2G281HCwHoba+J43hAHQ6MGPcdBgaEpAePrUzC+MRVjgvVp0K9P5fifpp2nTpBK&#10;8Ny8hqEhi+0mm7Ygi4Q9AxNVaQrja9kuKpMV9Bz7DJW87tp4jFXyWapI5GWMZH+XMdxGOKuS4Fqb&#10;AveaVCId7keziTy4Hi4gSCwJ+du9lvuqcnk8ySKvIzbHxHF7vFrElyiVrNzczPFiHbfEBD+PcpwY&#10;ZLn18Piumlx0Ny6GrNAz9NQlGH75SujfvwX2XWvgPv4U0PMO/Zct9Al2ay9vbOID9NMWD9PXMcDu&#10;NNJ+0xOi/Z50yvRmeSHlyZdHG2yl/bW6xf5KtKkkvZeXMBbabhFbtOnBAq+fpnw1jwADC681Sj+k&#10;50s4Dr+Oia82YOT9BzDwwk3oefwy2uTz0FN7CoZrymhjOHbWsQxYx5JjTXKaTVbRrlXSH63SsVxF&#10;IJFoTo+AoqKTRHRhW6tO5Tad46kgg+Mrx1+ZHsi2MwXWsbWB5+XvnDyPU+xCfRjbZgjbXzDrO5R1&#10;r2P7imW7SEZ/Qza6GkvRteEU9D99IYZfuxr6D2+HadsaTO6nr9r+Dtz9X9G3PQxMSH4b+lFW+qdW&#10;+qc2ejJ2iTCiB6ReXrF8lEglggj9n38pvLgJ2cFj+H9+mAH+6CTIKyrBzO9s/B1rToQXiSCW64mA&#10;4zlK/DEb/So1BVz5zPISU15s9vHbozzuK+JtOB2P8REeJkf7I4n6FeQ558NuWAH7aAEco7Tpo6H0&#10;5f2VoKKlbhDIjAPZCudZBDfhIpzy4nVoEWySnLffD47uILg6woA28qEjieQZqcDH9BlIzO3NqTDf&#10;zz5+bQI6fhTJsTIYR0vCyVUicCKZPCYhDt1xSeQ8aeiMy0J3fC76E7MxmMSxIon1lhqHvtw49JbE&#10;Y2BFEoZOTcHgqanoXZmIziUxaF2sQ0tRGI7lBuFYZiBaUoLIi8LJp8ibEhIwTE41FpMNY1QhTLpp&#10;TEQWYEyXC0N0NoZjycUSksilotGVGoH2jGC0ZPvjeIEfjpf548QSfl7phxOrF6Hlh75ovdAf7T8J&#10;QNcVIei9Nhw9f4xE311R6CXXGqiJwehmtutX42D/mGPGdo4d+2Pp50ex30TCNUBeLekahskpR8mX&#10;PXldvALK/5vwIlEwU7M15JjvEV68HPr7MBXRMsa6JeebKbzItVQOVs8MEW/EjVuEt2HWf3+gWtWW&#10;lQbnvmxYPs+B6Z189D9bgK4nCrvbH89/c3d9+q3v3Bm2+IlHCvw8ssP//ffu2vDoj6qjfvxZXdT6&#10;96sij35cH2058mYSxvdmceChIelKhbMrFs6+SLiHw+EmuXaN+HIreVP8CXZAqTBPBmYRXyRx7kzh&#10;Ra1JzspS4sv/hPDibTzehqW2M+BtJN/GdCMVaA1Gg+cYz/nBc0xhKsqF5ySkQSvxSJL+qnXSNcHF&#10;ynNMsnFb2SGsxjlqeWu1qtJIGJz9UXC3JwAHZQoPjcAHdE6eldDaaOjv1WHgxnC0/TwQh3/gh8Mr&#10;AnCsNATHc0JxIi0MLclRaE9M5GCThP64ZIxEp0CvS8ZETArMHIjM8TRCCXQK4uIwFBeFoYQojHBA&#10;GUyNRU8aB6yUBPSkcNBKjceJ9HAcyPbF3pI5OHzWfHRfGYSxu+PgeIyD4DsZwC7iGO+zh/U6Qmd1&#10;PAAmPt+EeTaM7OxmQj2faQ4shMk8R83VNLK8LVIuepaPnmWr5v75wzUaBscwnbDhbJbFMtgnzoPd&#10;8ms47XfTSK+jsXiDA/82GoEDRCcH/xFC3hqI+afxUjSeBo1GhayfRkUL2dTewniFFw0SgTE1b5aG&#10;aabwQreB9F3iZOx0EWxKeBHZRf1PImick7DbzHBax3g5Aw3qkGZY9XRaBvbA3vElbEffwuTuDRj7&#10;7CH0vnk7Ol68Bm3P/AwnnjgPxzedjpaNK9GyYSnamsvpXJTTMaIT37QUg80raNAFq9DbuBr9Tadj&#10;YP1Z6JflEjedi44N56J904Xo2PwTdD11GXqevwYDr9yIwdf/iJF3/47R9/+BiY8fhvnzGli/bIJt&#10;20ZYd2yGbfczsO19DvZDryhxxtn6tlrFx9X9IZwDn3Lg3gLHyBdwjn4Fl34n++LXbMMSFnuAzhgd&#10;B/MR4jifV3LReCBijU2Sw3XA5eiE09lN9NAg99ExGGD5D3Gr598TsMt8YTpuko9FCSWqxpQLoAy9&#10;+BHy4kZzMLR68wpjEn5rYx1Osqa8gosE5wpEHKOrR4fPRCeR9SGJjCVh3cRBjjHb4eh7H9bjz8H0&#10;dT1GP78X/e/ehL7XrkTXs+ej/bHlaN9QhO4N2ejfQMd9XTLLPw6DjToMN0bQKY/EGAnvOCEOrrGW&#10;Ti5hoSGcJIQcKNFFTVPR8kJoCT1JxCVaoo5kjY6bwESYFcJJICK5Twj7t8m0CCkS6SH4PgHGI7gI&#10;1LECiRDR3g5PCyWaiHKymKIJL1YSDnmzLMTe+C3hxXucV3iRKBctCob31pgIu7wtniG8yDQNmbbh&#10;fcMoERbqTWJ1igrFluSUrppMuGvZn6uzlfCiElvSEVaiS43kWdHEKnkWG6+jnof3Min3KvcpzyD3&#10;V8syoyMs4ovaR6jcMR7I/ag31w2JPG5aiBAhwVt+Mr3AKn/zezW1R5WzCDtSF1Jf4YQ3AaYs9UrS&#10;TeJtafDj30SDv8JkIwk5ybilXhDM+wvl/dE5r5FtuLpXiQKSBKKyOoKVxEcTXvKIXLadLCKd9yNT&#10;gqTMpkWQ6alIsby21JOnfXjBctIwLdaI8DS9lf3Tz67wbdFF8G8gvHjLUmuvMk0kUYku4yzXcZky&#10;SMI60RiuiS5NrL/GENibguFsDCTh8me9+ClIG7ByPBDhxcj2ryfxHqwpwIkHCrDrtky89+t4PH1B&#10;KOqXLsKagvl4JHshanPCsakwES+U5uDNiiJ8uKQEn1YU4sslBdhB7FmajwPLinB0WSGOlefiSKlE&#10;rKRiT27yNPITsYfn2F+cgkOL03G0PIvIxtGyHBwuycYhYn9JDvYsFtElDzuW5WPrykJ8fkoxPjy1&#10;BG+uLsYzy3NRX5KE+7N0+FtSEP6cGIA7U0Nwf0Y4qnJi8FhBCl4rzcNnvL+vl5Th8LJyEoMinMjP&#10;wonMZLSnx6MngwQlIxlDWZkYys5FX3YeOrJy6XPk4Uh+Ie+vFF8vLsPnPM/bBUl4tSQaryzR4eWV&#10;4Xjl9BC8dL4/3r8iHLv+mIi2+7MxVJUDA9u/5G6RaD+tHbPdcSyQ6DEHxxBHfQaRxbrg2NGUC1tj&#10;HvuaRMrkwthQgImGIow1lrAuijEsK9nUlmCYGKovhn5dEfTN+RhtzoG+MYvHZGCsKR1jzdrWQOgb&#10;0zBSn0ICnYoR/j26Phv6jbkY3ZCDEX4easrGAK/fV5uJPvbX/hoSN1nxpq5AraIzyq2hlkSLW2Md&#10;iVddPm1EPseiXO7LwXhtFsfWDNqMdD6bFmVhr6cvXJfC55PkzYlwVSYBa1II+lOPphH0px7Jgvuf&#10;ucDDeXA/4hFe1uTz2Dw4KrUx1Kqi6tjfa8QmcWxs5JjZzLGsmfakieMk2+pEXQTvg/5ibSxGWbaj&#10;9XzmJpbVxuUYePw0DD53Ecbe/x0sX/0dk3sqYTu+Gc7uN4HhLwHjftr8Nrgn++GyGeBS+dnoGTm0&#10;qcIyXVtWDxTbLZCVIiWRv5ZPjt4SYXPLCo4ivIjIokGEGMkPoyXNt9BnmOAJhnmtbs136tsBx/H3&#10;Yfn6KUx8+ihG6TcNPHs1Bjb+CIMNp2CE9TtWk8PxNYO2QsqTY6eMdWKPq3Tcip3wRHFyLNSm9Upk&#10;FX1ejrPGWtnKamOShFeDiDHG6jSYxGbV0CaxPTp4DifHcHt1CO07x/pqX47lASzTUIw0RGGYY8DQ&#10;hkyWYzmGX7wAo29dDuNnN2Ny14NwHN4Ad+frcA98Drf+G5blCcDSR8hUcSNBr8dEP3WSUCsY8W+1&#10;WpQnAoWgw6Q5REpgoV80JbxMv5QSqC+UVOIF99Mf+jY0sWX6GFVrSnjRrvmvhRcnb0WmlckUfvpz&#10;oK+HfTx+C+vvdbisG+GafBBuyx/hMl0Ju+F8WPUrMKnP5pY2TMSX0QD68zK9RFZ9FZ4jU1zIhSRv&#10;plqERPJ+SNS7H5xDfnCQjDu7guBuCSMHigF2xAMf0k94Xqb8xWD4bzr0/1aH1vODcWipPw7mB6I1&#10;JxqdGYnkLsnoT0rDYFwGemMz0RWXrdCbmKMiX3qSksjxo9CWFIEW8pu2rAi050ahg2jN5Dkz+F16&#10;NNpSuS8tGl3J0ehOjENffCIGyJ2GeE59HMei2DLYopbAGlUBq64Mk9GlMEZzTIrNw0BMGrpiYtGa&#10;EI6jaQE4mL0Ah4rm4VDFHBxYPRt7z56FfRfNwoH/mIWDl8/C8WvnoeO2hei7NxCjVREwbmBf5rPa&#10;36K/8gG3nyfBvZNjxB7iCMeLE2yj7VGwd7NsBwJVjkzb8DzIirAOtSKsxnHlhb9LRBcTuSh5mMaD&#10;vXzWy2UFwm1ln3w/EzN4Mf+exsl8WUSX6a2k+NCOk3N4RReNx5Pv8ToO8mKXREANs+4H/MkfA8h3&#10;I1SiYPuOFFg+TsPQS+k4sjHbfGB93qHdzbmNb/8z+6J37o+K8MgO/97/vmhICPm8Ifa0LXVxd31S&#10;HfnxxzUxg1ubY53HX0+CUZYV7shmwabA2U+nlp3J0kcnZmghOyI7oaxeIwl52FDUctFqyWhRzVgp&#10;BlaYQKlwGqRheCtRNQhWqreCFVjpKqJFBA9PQ5huZJ6GZJSGoMG7b+r3Al7H+9uZv9euOVN40Rqq&#10;tvyWt0FP3680LJkzJ1NstDAuTVFU55Nzec4n39sMczlIzVfTr2T9+0lZWnkkFK6haBoiGua2VLgP&#10;ssNtz4Trg0w4X6ThJQEa/Uc0eq4LRvvPA9B6jh+Or1yE48ULcFymIaX6oTMxCAOJ4RiPoxGKJqHR&#10;kSDqEmGLTOZnGu6oZJijuY2l8YnLhCEujYOLJOmNR0diDFqSI3AoORD7sxZhf9lCHD8vCH3Xk6yt&#10;5f28lAN8TudgD+u4hQNBH+91VJbYDoLNvAhWyzyYLbNhNs9SS36rlavMC2CXhFmmOUqQMbEOJw2S&#10;4EmyY/vDPRbGeo9l20jj8xfDNvpD2MevhNN8B41/I23MKzQSn3LA30ND0EGDMAiX28C/zZoRoRHS&#10;wi5pnEjSRUzxQkQXBTEgHsjyiJrhmYTkDhFnwOGWiBYtusXotqgZzprw4lRveATaUs00XzSCDsmH&#10;QqfEPUnCbx6kke2mITkB58A+uLq2wnXibdj3PgnjtmoMvvcXdL54NdqevgTHNp2BE83L0bauHJ1N&#10;JehtKsRAQx6G6LANVWVhmI7pCEnaKAmbQi0dVUk0R4dT31hMR7EUg40V6GtYhr6m1ehfdwadk3Mw&#10;8NhF6HvsJxjYfCmGn7wco09fDf1z10D/4u/pIPwOQ69ci6HX/oDBt/6IgXfo1HzwNwx+8g8Mb3kI&#10;w9sexujOtRj7uhbjextgPLgBk4c3w3HsWTiPP08j+Ar78xtA9zus7/fZrz/kwPkx8Qnr/gv2369Y&#10;/7vYj/awbe+nIT5Cx6KFVpxOlZrOZKA/IeKIFZMst0k6FTYpR8JJ/8E7z5hFzDoh6AAI5KWOhDHb&#10;WN4S6SKTiOi2qbdr2vQvOnBOSeLL8rd0AhOHeU87OJi/D9fxF+hUNmFiy/0YfeeP6HnhKnQ8cQna&#10;Np3Fsl/Ksi9Eb3MmHe0UjG3kmLUxmUjAxPo4TMjbbRIzmZMvxF8JAyS1Djp6ruokIlklY3RWcavm&#10;92vCizZtJoaOdhShIyJI/r4PkR7oFJQIw+vMzHMyM4nuVCJd3sfJEOFFSLlG1CWfwFS+EH4vUNOC&#10;SDjlzb9FiKiIFGo/ib03uoLn8Aou3igSIaxeeKcZyWc1PaohiU4Qy4pOvYlkwkynVSJMZNlquwgd&#10;Kn8C76GKBF9N9ZHID8m9IsdqIeCS00CWaTXydxMsPznP9OoVyRjnNQwky/q6BG7jtbfWjUkkT6yv&#10;xlQYBA0cC+lY67mV1S3GZcULOuQyL1+2BpIdL8Y8mCBkCsIEv1f5GkjSjSwfyRkhoeWyZONkUxQs&#10;TREkNaE8NpjkPJCf6YQ3iegi4ouQcYFEQ9BBV1NSRLiRqAkRb1iufCZLdSrMlWkK2tQjlpMSP1ie&#10;tUlsHywbCX0XAUb2KSLKMp8STmSrQdUf73XmlLIp4Yn1PhPeY2bi5OW6p8/7X8PJ4sb/tpC+In2G&#10;n1UODT6zd6rRGNuRoUGEF5Yd69lUH84yY72xDq1NwST5AXA0+JPYcVsfxG0I+1MYzGwXY+wDIyTz&#10;A/Ul6Fq7FAfursCHv83EUxdEo3ZZMNYWBaK+OApPlKfj1aXF+GDFMny2ZBm+LFuCHcVl2FtcgsMl&#10;RThRUogTRXloyctEe04a2nJSaLuTcTQ3GceK0tBSko6W0gyF1rIsHp+Jo8ThkgzsL8rANwWp+JrY&#10;XZyOrxZn4cvyXHxakYv3KnLwBvHKklw8z+3mxZmoL0jEQxmRuCs5CH8n7s+IQHVePDbxGi+U5+Gd&#10;JUX4pKIUX5QXY1dpEfaUFOBgQR6O5mShJSMN7akkEkRveg560/LRk1mArqwitGYV4ERuCY4Vl2N/&#10;aQm2l+bho5I0vFuejLdXJOHVFfF4elkI1q2chSfOnYf3rwrH/j+no/OhPAzSvhnqs9kfSXwbODY0&#10;ZrIfZbMOsth/clmHBewDBSTShSTGRTBUFmL40QL0PZyProfy0beGNrByKYZrV5KQr6a9XKUwWrMS&#10;w7J/7WKMrC3DyJoSjK6hzVxTSNB+ri3gd/kYkHMJ1hSht7IUfTXl6K1azM9l6HlUEiMX8T6L0H4/&#10;n/MePufduWi/j/bioTIMPFyG4TXlGK2s4DWI6jJet1QJPyN1xUoMGm8s4nhRAHtjHlx8LncD/TeO&#10;bZI3ys6+qPJYrY2Ba00csJbEck2igvtR2pZHJQomjd/J1KNMHpcFWyXLpkqQw/Ezi+05nUjThAW2&#10;ZTNtlbk5Uq2UZGoKg6kxHJbmKCXIyLQmSUQrU7CGmjJp8/LQtb4MXZtPQfcLF2Ho7V9j4vM7YN9X&#10;RwJEO9//OdzDe2hL2+CiX+M2G2hb6WdN0l+y07ei0RZdQBF02mWb0wa7Q3KqaaKLAq20+FPaFCOP&#10;AMP9kkPGaTPDYaPdtk/SRzARevpP9BHGWuEa2At3x+dwHHgJpq31GH7rTvQ9/Wt0NV+AnppVGKgu&#10;xSjbjrGWbaSe7UaEfhkrWZ7WGsnLFM3xlPaaY6LYPDUesryNjQkYb0qiTfGsiCQ2gb8d45g8wTFZ&#10;poXJuKglsKdNraVtrg0nOCbQhk9KdBz9bhHnBh5nG3hmNfRv/geMn90G866HYT+8Hs7OV1luW/gs&#10;9H9srXRq+ogRFhT9Q+sEy5DPaqIHY+az87PLynKRMnDaNedHiS0ulq+W10WcH/Fpp19EibAiLxlZ&#10;D0ry8kaziJgi33mgfGCB9nsN9Ke8DhXPJaKNiipm3cnqlHJueUEpufakTq2E5u9KBLiN++U1l57n&#10;H+B52niOg/w9fT7HO3BbnyLW8pluh834a1jGLoFpdBVM+kKCtl7PMhzzIxZgcnwuZGlhh5mcSJYq&#10;liWLyaFkJViXQRLyEsO+9DGDgdYwcoxIOD6OwsQzoRh81B8dfyTH+eV8HD3HF4fKF+Fgrj+Opoeh&#10;PSWBdCkTw6nZGE2h75xAHzouC0MCfu5PykJ/cjr6UlLQk5rIcSwO/USf5FZJjkNPYhy6E+PRk5CA&#10;nvhEdMcmoDuGx8Ukoy82Ff3x6RhMyMAIr6FPycV4Ui45E8+tS0JPeBR6dDr+VofuDB06csM5bgfh&#10;2PIAHD1rEY7+iJzs8kXoutYfPbcHYOAfwRyTItkmo2F6jH7bc3GwkzM7P2Sf/zIT7l2ZwN4Mjfcd&#10;I9rSgC55wR1FvzuKbUymcYXCMeyvpmXJ0s4OlqlTzaogtySvlFkcKqiAPFSS3M7ktf8KUxyaUIEE&#10;HpzEkz3w8t7vQPg1oZakNvGchIOf7fxOBCGHzATR874k8kminvoWwtXhT54RwX6fzH6fjeH3SnD8&#10;mQrnN4+V9Lz1UPYbrz+YcMMr9yZm33WXz2yP/PDv+U/yunzRkLhka0PKn7n96MvGpIHdj6XiyMsp&#10;6PooERP7kuCWZYVHaVRG2fEGF8LUSzI+OIsFL9EfEsGiVbLAqWelEGpummffTHynkbAST8KMRuOS&#10;zx7RRAPP+59g+vcnX0/gFVKUaKKuO6MBK/GH+2ecS6AaFo+3c2vnOWTJaW19c+33YAeBkQ3OvICD&#10;MBvcxEIeI2vba8KLbYTOnj6UZREN9ygN8BA7YW82O18+cLAQ2FUE98cFsD5D41ETi+F7ItB3fRDa&#10;f7EAR8/2waFls3C0aC6duHloT1/IAScIo3GhmIiOhDmKxjmSnV1HUiWiSwzJQGwmTDGZGIvJwmB0&#10;BvqjUznwJKMzMRYnUsJxIjsMJypC0XWhDoYbk2GvzAFe4X18mgd8zfs6zoGhL4Z1HMnno4Nq8lXT&#10;icwcWM0sH5sMCOML+Z3kdZH8Lgs5SEjUzwLYxnxh0wfAplRxktXRDD5/CSZHTofNcCkcxptpwNbQ&#10;GD3Hgf4jYicNxFGij0ZilEZAphd5olZoKCRDu9dIqazwNEoCr/iiluKTtwtOCfEUgyeOAA2KTB2S&#10;LR0DmWBkdVvoLnghQoxEVUjWGDfMtF4WGkWLg3/TCbHLmyA6Dy6JfJkcZr3S2Bo7AcMxYGgHB8wP&#10;4Tj+Ikx7GjH+5T8w+tEtGHj9KnQ8cwHaN52GjqYK9DfTSWySt3d5GBenqjqLhC2DoFNaSWKq5o2T&#10;eJHIyZKW5vo0ki3WWX0Of1MAA39rWMdzNC/BEDEgokx9BXrriIYl6OE1urm/c90StG1YjpYNp+DE&#10;xtPR+vjZaH3iArQ9eTHv52fofOEX6Hr5CnS/djUG3rgWo+/+AcYPb4flkzth/fwe2Lc+CPt2Ohk7&#10;18C2u4qOWgMHymY4jjwO57GnYW95AdbWV2BpfxO2Hj53/xa4hnexTx+kUWiD09QLu3lYS0xMR80p&#10;whUdDrUEpffNjgceH4ROAH0W/m2lv+ANbZaUfWqJabdMK5NpRf10aujojO2n00jHp+1V2PdugPmL&#10;BzH2zm0Yeem3GHzyZ+hZfx46G05Dd/0Slk0hBun4y5tPo8odkAT7ugQ4mkjWGrS8AyK4yHx6gSxV&#10;qpaZJZF2s15cMue+Kk0tS2pfm0zHmOeo0qa1aAKJCCIi2Mi5BCKufBcWfjcNGmGS6ZlRDf85vMfI&#10;b0RA0Y6XN/ySqHYmVIQH70lzUOWzBzzeTCfTuwyqnM9KB13IvakmhoRHRBn+juecVMRdPpO8S/SA&#10;El44ztfIW+tUGNVbWM15tZEM2Bu45TFC9GWpXbU0LMmCie1Wlv001GRAX8OthO6zHgwNJGFNeawP&#10;Ok3ECEnLcGO+whDb+GC9fC7CcDNJVDNJDtv8UGMJBklyZAWMQWJItqzX4foCnqNQveEVoVLfVMi/&#10;ixSEFBn4u3HuH5O35iJoirBZm8X7yiYxzyIR5JhIB91EZ93YIKKMJPyM4PdhRDA/hxCyDYKJMPOz&#10;LBGrCS7c8jhbfQwcjWwvdPAlz41aHYVlpE2BYnlKX5bP1dyn3rbKfpZTdcIUlDBTL0INy5H1pSX7&#10;5P3UxKmtV3jRhBYvNJFFvpsWXDx1x3bwf5yA8v8B0sa9ApeFpNcsS8k2Sr2KsMfyZP1KklarAtu/&#10;JCxtkKi0YEw2hJAgh5HI0aZ5opmMHBfGm0m+JOl2fQkO3l+MT2/OxPOXxqD+9CA8UhaIhwuC0FQR&#10;jxdWF+D9s5Zhy5mrsHXVMmxbXILtBXn4OjcLh/Jy0VJQiNa8ArRnZaM3Jxv93N+dl4mOfKIwC21E&#10;a0E6ThRkoKUwE8cKMnGY28PFOThYko2via3Fmfi0JAsfEG8VZeCZnESsS4lBXYoO1SlRWMvP/ySx&#10;uDsxAn+KCcItMQH4Y1wg7kgJwz/zeWxFLp5eXoyXl5fijaWleHtxET5dUoatFaXYvaQUe3nPB4sL&#10;cSg/D0dzc3E8K5f+QD7acovpjtAxLijG0eJSHK2owP6lZdhRno+PF2fgg2UZeG9VOl5ZFofHSgNQ&#10;U+CD5uWz8drFkdj9h1x0PrAEIzXL2eeXEmUYrWVfJ5nW1xWQFJfQrpFc1xSj75F8dD+Qi7Z7snH0&#10;b1nY96cM7L4pHbtvzsLXf8jDzhvysPX3mfjymnR8+Zt0bP1tGrZdk4Zdv0nD7l+nYPfVydj5qwRs&#10;vyoOO66IxXaFOGzj9ssr4/HZ5XH4+IoEfHxlEpGMD69KwvtXJuL9yxLxzqVxePMn0XjzYh3euigS&#10;714ShQ9/FoPPLovDFv72y1/FY/tvk/D1DcnYd2sK7y8DbfflovvhfAxWFXFMK2a/LGK7y2Pfy2Ab&#10;kpxXmugiU2Is1Rz/qyJoNyLhrI6CqyaaNkVWySMJo63XljVPhbWa9r4qncjQBBfCVJdJ0iZ5Zjie&#10;NrE9N3OMbYrleBZBhGOiMYJtO1IJL7Zm2oAmQuWzkdxEySrKp4fjcCvHvhP0Ddo3/xC9tPv6j/8M&#10;664auI48D3f7R3D3Sx654/RZJTcc7azNRKNspa8kkS9OlQNEVihU+V7oP1mISQH9J5UXj9Z66oWX&#10;Ivgk9/Jb+k02qwa7lRZdCTDjtOEjvFY3fUmZerQFtsMvY3xbvZpiPfDi79D/+MXok9WCGpdhVMbx&#10;hlz2Y/pIdUm0VRwHqyQZtqwiFUnbJhGSksBYolVlijDH8MY4lk0Cx/5E1o82BU1NQ+P4MF4rq2eJ&#10;EE/iJyJtdRzGq2IwXhmj7Nd4M23UpnIMP3UGBp7/EUbevhqmbXfT73kc7p43WU5f0h05QH+1k/7n&#10;CByucUiMruQFVIls+fwSNeRyaFDPLNEuDnn5Z/c4PiKKaD6sVzCReGxZ8EG8WXq4Uz6tAn1cVsgU&#10;viu4aGKLBu8+wUzhhb6xB1rUN+uF96LVLa/LQwUiymhLWo/xdwPc0c57PcwtfVz728RmuK2PwG76&#10;C6wTv4XRcAkmDKsxPloIo4gvY+GwjMmS0eQ6knbAMhu2SZ8pOMzkaZJ010ACPhTCMg1nO9TB+mU4&#10;DC8GoWPNPBy6xQff/NwHX//AB3uXzsaB3EU4nh6M9mQdehMSMCQrBCVkYiKRtjw+G+NxWWp55uHo&#10;dAzEJqM/LhF9ifHoT4nDQGoMhjg2DvLvvth4dEfHoicmDr2JCehNSkB3Uhy6U+PRk87vMuPQkRmD&#10;9sxItKaHoSU9BG0ZoejMDkVfYTj6y8MxsDICQ2dGYuj8CPRfEoqeX4ag73f8/rZQDNwbAn11OEwb&#10;ozD5En3J9xPg3JIEbE8BdpM/7U8GjhAnkuFuS4KzIx62LtqjzgiYu2l/+oJhV6vEBtDdJWR2wNgi&#10;OMbmk2OyHIVvGlmGJvJPETu8wgf5KISnkq+qaBTyUS9USgzP/u+H8NsZ/Phf4NscWNvP85vIl1nX&#10;Lm5lmpFwYm80jixz7R7h98Pz4B4gF+4PIM/VcdxJoe+ei5EPS3DoqTJ8XJlvfOOh+L1v/jO++s0H&#10;Es959a7EYI8E8e/579O6CP+tDQmnfbEu/Z9bmrK//mpjuvH4q2no/YSE8Jt0ONqT4OqlMWEncg37&#10;aYmT9JJAaY6aYiLihESewMKCN85TFWI3aBWjhBM2jJnwNh6MSbZmVpi3grnPCyePm4os+Q5OFkm+&#10;7/ffheSU0SJc1N8zf+fBzHN6o2m8kKWmtd9KUimZ/yZTqiQBkXzmvnFZ536BUnpdolwa/PisgTw+&#10;mOUQjskxEjdDPOzDyeSWaXD35oCeGXC0iB02D+6Ps+F+JQO2dTQk94ej68aFOPazWTjMgWn/Uh8c&#10;yPfBiXQfdCfO58Djz0EoBONRkZjQRcOkhBca86hMIgcTUfkYiyaJj82HPiGPA1IGB58EdGXGoruc&#10;A9T5iRj/XRrs92UBj+cBb/FevuT2YAaJbpymxBroRMga/RY/2mgOrjIojM6FQxI+DS5kJ5NEW5Jc&#10;mAPHeABtbQCfMRQWPR2RkXRY9Yth05/FZ76UA8pNHMQfpIF6nIP7uzQUHODdR2g0umnIZSUfOgFK&#10;9RdDxUOcbpJ5EV1oD5ThEiM1Lb4o0AGAwCO6SAJZLQ/JOH8/QRhpYCQRr4kmU4NEv0jUi4mGTfKJ&#10;TNAgTfBaRocbFmKSsNporGw0snae08H7sskbDomAaeFAuQ/OgS9hbX8T1mNPw7a/AcZt96LvjWvQ&#10;+uRFaG06DT1NK0gmK+hwFpNU5cJSmeXJh5FKcp9Ih4zlSyKMOjpodCLU3GOZ8lLLeuT+CZJuybpv&#10;bCRxJGEdl0z7DXk8XzaJZgZJbKrCEMnkQGMa+htz0EcS2tu0GD287sD6CgwqLMXAhuUY3LQKgxtX&#10;c/+pGGw+HUPrzkR/8w/Q1/xD9Kw7Fz0bLkD3ph+h64mfoPu5y9D3ym/Q9+YN6Hn7VnS991d0fHgv&#10;Oj99GD1fNmD4m2cwfvxdTPbsgHP0MA0CHRPzANyTdOTkLZCd5WWn8+EQJ4B1Kf4H4RVdvBDhxU6n&#10;QRL3qfnQDgO/oAMggsv4frarbSoax354Myzb12Li3dsx/PxVGHzsYgw0n0VyvpKkfClG6svpsJF0&#10;12aTvNKppVMlb8clMZ+sjuBguTroFDuqY+j4xtExptNamaiEFRFYHJVpcFZmwFWVxW0W/85kXWXC&#10;VpUJq0Q1VEkCVZJlOm8nE0FNKPFOk5nGTNIc69kn22nirIFknOfUEvLO3P/9gos2JUnIvfytkX21&#10;cgchn2WKj0y7MfE5x9fqYKziWCPlIMIKnVjj2iiYKkU44u/ZbuR5JE+BrOahEtnSeZelsa2NHH8a&#10;OYbI20OWlWEtHWAhvCQEksDSRCd3jPcpb1vN61nmGzjGNOdhmG2zv07C+UlUGosx3FzKdlaBPhEJ&#10;6yvQUVeO9tpytFaXoaVqMbEE7TUr0Fl/CroaT0Vn42noaDgV7fWr0Va3kttV/M1KdNbxmLrlalWM&#10;3oZlHiyd+txXv4zXXYYBoq+6Av2V5ehfU6beoA+s5T1UlmGkuoSOegmd+kKYmwgSbXMTCY8k02Q5&#10;y+op43Twx2rCiTCMk5xP1JKYE1bJDUPCbq2X6JdItq0olqFMaWJb8tSNlLEXWh0lscxZ7lUiXmmJ&#10;eSU/jK0+XUGmI4mopa2kkuAB64PlfHJbmMZM4eXkdvhvAtaTtnqNJghqK1+xzTawj7Itygo1ahUT&#10;ERfZRq1NJFskxGNVrM/aEJJVjrXrYuBujFZ5f2QKmUzrMPB3ww1Z6OVYfeSfJfjqLwV4/Vcp2Hiu&#10;DpVLQ/BIYSBqS8LxREUCXluejY9XFeKLFUXYubQAe8rycKCEZLeoEG0FRWjPK0JrTj5acnPQUpCL&#10;EwU5OFYo045ycLg4FweVyJKDA6WyPHQudpbmYvvifHxZnodPFufineIMvJiTiCdooxuSInF/hC9u&#10;8/XBHxb44Lq5Prh24Wxc6zcP1xBX+8/Dr4MX4ffRwbidJOIfRWlYy3tqXFGKx1ZW4JnVy/HiKSvw&#10;2inL8faqFfhg5TJ8snwJvlhaga8qKrBrcTn2FJVhf2EJDhSVcluGbwqL8XVRMb4pL8WOxcXYwvv6&#10;qDwLH/C53zslC68uT8GTpZFoKliETcuC8MZFSfjmRtqcB87EWN35MG04H/omEmn2yb7aCgzTDho2&#10;rMZw43J0rS3DoXtzseNPafjomhi88tMgbD5zPtavnItNq/zw9BnhePKUUGxc4o8NFX7YWO6LTeUL&#10;sbF0HjYXzceThfOxuWAuHsudjY3ZPlif6YNmoiHDB3Xc1nBbmT4Lj6TNwoMpPrgv2Qf3JhGJRAIR&#10;64P7iUfifVCVMhsN6XOxLmcuNhTy+iWzsb7EBxsrfPDUKbPx9iWB+OKaaOy7LRMt9xail2OJoWEJ&#10;JtaV0SYXKKFEko07m0ismkWY5tjKMcNcE8y2GspxQMYLEW0FMuVRRHCxAey/bMMyVcZUl8Y2m0E7&#10;n8GxKcMT3ZeOcRX9J6vtxUPPtmpopH/XoONxkv8lkr/juRo49vBcIr5MNiUosUamXQ01yap9Jeje&#10;uALdm89G97M/Q99rN2D4o3sx9lUTJg++DFfbp3D376F/Sl/G3EsjPKp8Jslzp61kqE0vkrwuMjlb&#10;m5St5cWTzHoiHHhfhmm+GU/hoD23A5MC+k8O+lRq5UNJ7K+iX7po0w/Qp9wKR8vrsOzZgInP78Pg&#10;G9eh5+mfoGvjGWpadr8I6c05MPFZVOJl2kJvlOkkIVN8JReXTL0yN+tgXkd/aZ1ErsSznBIw0hBP&#10;O5Sg8gBJROR4A0k7IeWrr6HPRFs+SD+svzoPQ80rMfrMxRh761oYP7sLk7vr4Gx7GdBvh9tylPff&#10;Q59Fr8pCFgwweX1E8V88voud/qiD/3WJ3+qW5yXUc7NAxF+dIY7QgxUpRYv25V/iwYq8osSXbx37&#10;XfB038H3HEdHSy2aINEuHuHFC7uKKOb3/K33JZisUuV2W3kTRv4hizH0EMf4mb65gz6640k4rNX0&#10;//8O8/jvYDKwvEZWYmwoFxOjcfw7nPvp85u0qPjJSR9MWgmLpCSQGQB+sA+FwtEVCdthHQyfBqPr&#10;qQU4+s9Z+OZ6H3z1Ex9sPc0HO8rIb3LnoyUtRC29PBgryW3p20alY4gYiWL96TIwSgzx80B0Gnqi&#10;k9AZE49Oyf8ieSxTY9CbEoOhpCSVs2VQUjPEx6MnPgadSVFoT4vAiYwgHMn2xZFCXxwqWYCD5fNw&#10;cOkcHFoxGwdP9cHhs33Q9qM56P7lQgz83h9jt4fB8oBEOyfBsTkFeDkdeD8N+DwZ2J4A7E0id+O2&#10;hb58WzS5XBTQGQ50hdJ3JfpC4B4MJU8KhSwy4tIHEOSEEgkkUS2SjmJirkq9IRFDIlbZJZJEINFD&#10;JnJcQr38F4FDIks83PnbfFrtJ7ScpN8nwvyPCy/fBzUrRSJwyO0FwsG1IAbem8xmMfB7Pbmwyv0j&#10;080C6MOzLPpZPq2ZsOzOQccbGfisMdb9UU1s71sPx7/5YW3cDW/fm5z/wl058z0yxL/fvw2/8gl4&#10;5+HQs7Y169Zs35i8Z9djCcbOtxKh30FH8Vg6B+tkuIbZgYZ8YR2S+WfzVAG7xxaxIbARGeZyjJ2l&#10;FDuZvgMTyTm3qsEQqvJYSYKphuEVL4iTBZKZAst34Z2iJGKP/P3t334Xc9kwJUrFC55HGuq3Gxfv&#10;TRrSTPHl2wKMhH5hwiO8iOhCuGVptVFpeNzq58Kp5j56llL2QPKlmCeCYRkLgdUQCbs+lsQ1Ee6h&#10;VKA3UzVOHMoFdhIf5cD1QhqNRjSG7w1H93WBaPk5B6bz56LllLnoXLwA/XQIh7JCMJISgeH4SIzG&#10;xmEsmmSJg9NYRAYMEbn8XAhDdCFGonPQzwGsJzYZ3UkcrLKj0bM8Bv0XxWLg11EYuUub625/iST0&#10;01S49sTzfuLYaQh9BGAMYmfzZz0u4gDCQWNwIVy9/NznCwwSowFsB4GwmUJgMepgGU/FpKEE5tEz&#10;YNb/DNaxP8BmfAAu6yYO5m/RQHzJAZ6G2N3BgX+AxmCCBkgSkklYpSa8KLJO+yWfNcOiiS9TRkWS&#10;mImRU1v+1iGii0lBEsBqwgsdCp7b6aZTQSfC60hIxItXeDHx3CYaI4sXvKYSXwibw0mnQt4eyFQm&#10;Cxz2YTjtfRwQW1in+1h3W2mf34Wr9TmM76hE/7t/Qu9LV2PwqZ9gaNMP6HCuwHAVSV91AQlDAR3+&#10;HDhq0+Gi8+WuYf1XhsK2Nhi2yiDYqkNgJxmwSeQEnQ2ZKjJOMjZOh0HmM5vqSTQahPiKoxVHBzAK&#10;E02y/CSPayZBbk6DoSmbyGG7kWSB6UQWnbhsOnXcV0djWZdHslcAY3UhxuUtXnUxRmpITmtLMUhi&#10;PEBC20+HZGDDGeh57Fx0bL4YJ564FIeeuAwHn/4dDr/8J7S+9xD6vtoEw+G3MNmzne3hKPtXF524&#10;ITpZBk2oUnUiDoDUFx0M1qEWxiwQ54POGaHeuohw5hiDW1ZlGqfRH/kasjy0q+VF2PY1wvT5PdDT&#10;QRt66j9I4s9EX9VSOk8lGOYzGGoLSZzzWS45dGrTYWG5ylx5mSMuiV1lGdkpyN/V8ZAEiI7KFCW6&#10;2NemnCy81OTAWc06qs6FvSoHVn5W4eAypUYRaBI/ErWZIszJuVhmQkiyTPGJVtvpfSTRJNheKPFF&#10;4PlOTQWi83gS6fRMTdIiK0SEIbGUz5XcR1ir4pXwYquVCIs4TKyNhnGNhGjzWUlK5XgTjxMxQAiD&#10;Vd6s1rK9VCaRmJIE1Gept7gWOqi2Zj57cwE/50K/Ng3DjyZBX5WCERLeIRLeXl6rpypBJb0cbs7H&#10;yPoSDDSXoLexBB0kr231JWhtqMCRmjLsfbQUOx8sxpf3FOCTv5FY3pqB125MUXj9xky8eXMe9xXi&#10;/dtL8MFfy/DRHeX46M5yfPL3xfj0rnJ8dtdifHZnCVGEz4ktf+e57ioiCrDt7kJ8dU8xtt9bhl33&#10;LsY395JIerDv3gocvG8Jjj64HK2PnILOtaegv/YUDDWsYp9chVESwbHm5TBtXAbzpgpYNhZjclMR&#10;bJv47BsyYdtAm7cuGcYG9q3aSJL5UIyuDcTwI34YetQfo5WBSqAx1kj+F5lSxjpg3anpYLVaRJWZ&#10;5WRm+Up0m4ltTtqPVfJCNGSorUxT+rbwopbprvuu+CKii0CLcvl3hfQR9m+JdlGRRMknYYJt0rAm&#10;luMa+xDbvETCjNfEs95Yf1Ukv+yDTokU4HaiMhKGtSQCrCfjumyYN1fA8BjJav0KHLy/HB/fkIHn&#10;fhKNhlVBeJSE/5Gs2ajJXoANeQF4rjAMb5XF4uPFydhalopdpRnYW5yLA8WFOFhUTJRif3Ex9pUU&#10;YQ/37S4p5DEadhI7SouxrawYX1SU4pOKMny4tAzvLSvDK+UFeLwwFTXpUXg4KQz3xofgzzp/3BLh&#10;h1ujgnF7XCTuTEvE3zKT8ZeMJNyWkYibUxNwbVIMrk+LxR/S43EzcUtqIm7PSMGduVm4ryAPjxQX&#10;oKqkGA2lJVhfUorHiWdLF+OV0nK8XVyGD0oW4yN+/rCEn4tL+LmM97UYHy8txwe8t3eXF+PdU0vw&#10;9hkleGlVLp5YnIiavEA0LA7BMz9MwkdXlWL3batw5L6z0Lb2B2irPgut1aehrfZUdDScjpbqVdj1&#10;9zy8e200nvlZADaevwCNp89F3co5qF08F/Wli7CxIhRPL43GsxUxeKEiFi8sjiai8GJZJF4qi8Ar&#10;RZF4tSgKLxMvFujwfJ4Oz+ZF4tmCKDzF7RP5OjyeF40NOdFoyo5CfaYOdQKWZX1GFJoyYrE+LQab&#10;SM6eTI/Dc9nxeKUwES8Xx+Hl0hi8VB6BZ8sD8ETZAjy+eB5eON0Pb14Ugg9/EYWtv0vEvtsz0PZA&#10;LvrWkLDTTug5ZkqfFXFcIirttMUSQWWpC4bKFdWg5RfSINOEZIqjjnZbprvGYbxRkgLLFBmep1FW&#10;WOJYLFNluM8g0zEFtPMqebBEdTRNTz0UOyJTFOXaMrVUluaW1Xv07BtD9Wnorc9GV30h2hsr0Lru&#10;VLRuugidz16Nvrf+jNHP18D89eOwHnsDju7P4R7ZS99O8rzRfjsG6VONEmO0zfSfIBABxqIiXibd&#10;k5B8eLJSj5ZDREi7iC+05/TVJgkzjbyZftMkDb74aGrqN30w2Pr5ZQvtO32mwS/gbH8Dkwc2wPDl&#10;fRh4+wbe30/Q+fhZ6F4n0b0S3SgrWaWwLGlnOQab6Q9JtIskP7c1RcK6jjxkQxRsGznObuDzr+fz&#10;q9WfEogkIhUjHGdH6QsZmvJ5vgL6N0UYbCzH8IZTMfrkhRh/5dewfHwH7Dtq4Dz0PEnzR8Dw13Bb&#10;2uGwDahykBw3Jj6Lkc8mMNE3NDvpG9KvsUvED31Jbalui/asCjZCXiZNiyle0eVbrw09US8zhJPv&#10;YKbQcjLkdwL5N3U8nWWZ0jQtjIl/5ZlypCQi/i2/43datBL9WtaprDJJosMT6bkV8eUI/bftxDv0&#10;eZ+G3VqDyYk/w2K4EhPDZ2N8sBTGIfpDo9H07UPhmAiA3bRQCQg2WUhFFhoZCyC/ieDpOO4eZz3u&#10;SsToWzp0NQXh+N99se/Xc/HNBbOxc9ks7MlbgGNpweiKj8IwOYohKgPjumxMROXBHJWPScKiK+Bn&#10;+rAx9HFjs8h50jGQlIr+1GT0pSeiPzMefezng2lsAymJ6EuOQ4fkfUkJxrFMPxwpWIgDZbNxcMUs&#10;HD57No79eA7arpyPnmt90XeTH/r/6ovB+/3pE4XA2BwK85P0xV+JgvPdWLi+kGTAycDhJKAlie03&#10;BvbuCDh6wsiBwuEeCCNC4B4Oof9KrjTiT/iRE/rTPyZvGvUjyANl2tWYLEIiSz6L4CILlUhO0JMx&#10;Sc4pW4eksDBNix2a4EH+KhxYiR7fFV8ESoAh7/02vo8bT/3me77TwO+FsyueTR4tYtGMdBvqHmQr&#10;ARYSRMF2gIlFbEpaYmV7bwhcneSTJ7Lh3FeMgY/ysPuJjLGPG6O3f9IY+4+PauJXPr8mbpFHhvj3&#10;+rf5uoCwp64NXrXhet8/vfOPeW/u2hjfdeyVRIf+Cw5+hzPZwEjGDfHsTKGw6hfAMjQLNsI1IurW&#10;ImDMl5Utc9NkWem5qmHJ1CNt+hEr1yO4TMFT0d5IEYkgmc63wuP/E3gFFwX+7WDli4gyU+E7udFI&#10;dIoW5SKYEkpUlmhNrZsWWHgN/sbbmE6GJsho4N8SbeNpsJrCyGvLuUXxUys6idDDBko4CPv4Atgm&#10;WG4ClpF13A92QxDLKowdMhLOwWi4e+M4+LNjH0sH9ucCO3Lh/DALtpfSYRSD8oAOPbeGov2qALT9&#10;yBcnTluEoyXzcZgO4dEUX7QlhqIvMQZD8YkYiUnDqGTi5sA1pMvFYGQW+iJplHUcpOKT0JMSh84c&#10;HY6VBWHfqjnY96M5OHbtIvTdH04iFQH9a8GwfMFB5YAO6IwAhkL5fBxQ9BxQhjmgDLCu+ziIyHJn&#10;g/4cbPxh1wdgYjwEY+N0LsZzYR47lfgpB5Cb4DQ/NCW6wLWNA/whmotOYpBmQFYx0paLVuZICSw8&#10;hIaOHz1GZdqIKKNP4yLqvkok4rAR/K1doiZEHDFxt0x9McKutvImh/vcZgV5kyPvbngknQkxnWJI&#10;oSBvMsSBmIYban6sU5ZYlDBbCTU18voGuFV0Rgfb3GE+/04OLh/Asv8pmLZVYuz9v2Lohd+gb+OP&#10;6cyfiZ7KCgxWl8FQV0ySW0CHIpsETHJnkKRVhpLcB5NIy5uyCOXE2TxLcZpqdXSsJGdBNEHnriGS&#10;zlcojJIAtCGA8CfBCIClifXVSGNRTyJYLyun0CGpJQERIqdAwydTZqqSYa9MhUOSospc86pMJSyY&#10;amjkamV+fj70DUUkp2XoIzFtb16No80/wMH1F+LA47/AoWevQ8vb96Dni3XQH3gD1p7tbBPHWA40&#10;1pJUT6JWnONwydsz1oWNht1GB0yWlxYBy866EsiS1go8ziVv3Czd7EMsx8FtcLe/CeeBx2Dd9ggm&#10;3r8NIy9egYHHL6RDRuJcW47RaoluyWW5kDA1SA4BPgMdtUk6nTIFQZ5boj6E/FpZDictL8zvJHeL&#10;vYog0bXLVKKqFO5Lg1r+s4rlUp1BZMIqSVQJW3U260bymUiS2VR+lugFefOepMjg9DQPLQLmZPFF&#10;pg1pbzu176dJpJbzQyDnmIYkZpUlnMXplGlC4mCr30h98hkEkuvC5j1WiObaWN4nSUBdMhx04iXp&#10;o0CSWrqE7POzTI+R5Y8n5W1tYx7bUR7GanK13EO1+RiqzEb/miz0r83FcHUJ/y5F18P5aH0wG60P&#10;56J1bQHJVDFa6krR0rAYbU3L0L5uFQ7XLcPXj5Zh24PF2HJ/CT67fzE+uLsUL92ei803pKP+Vwn4&#10;50+jcO+FEfjbOaH4y5lB+POZJJKnh+C204Pxl7PCuD8S91wYhwd+nIyHL03HIz/PxKO/yMCan6dj&#10;zaWpWHtpCip/IUhGzWXJqL08CbWXpaD+8jTUX5aK+l9y+4tUNPw8GQ08Zt0vU/H41Tl44XoSxj8t&#10;x0d3rMbWe0/D9vtOw45/nIod9yzH9rsrsPOeEuy+Jx977snBoftzceKRHHRV5tFJp/PfXATDukIi&#10;l459DiY2ZhEkShtIiNbR2W9m/2xm32pmXTazHmR5W4GqN03gUktvq5WQpiERL45GDVaSLoEWbZTC&#10;/j4twk0lQvZMFZtuOzOhtTmJvvF+/q/j+877vyNEkJIpWiK6sIw8kClf3mXOHY2ZcLGuXBvzYG/m&#10;uMbyHhdRi33NImUt+xqyMFpDp706DX11WRhYV4yhx5aid/0ytFUvxeGHyrHrjiJ8fmMu3r4iDc9e&#10;EI2Nq4OwbkkA1pUGYENxEDaXhOG50ii8VBqL18uS8XZZFt5bnI8PRUwpX4wt5RUaKpbg8yVLsIX4&#10;YulSbCE+W7oMHy1ZhveXrcDbK1bizVNOxaurV+OJ5eV4tCAdd6ZG4Y/xobgpMRy3pMfijsIM3Le0&#10;BA+vXobqs05FzQ9Pw6NnnoL7+fdfK0pwY0E2rkpPws9IWi4KC8a5gf44PygQF0eE42exMbg8MQFX&#10;p6Tg2rR03JSRhdszsnFHRh7uzczDQxm5WJOVh+rcfNTnFaC5sAgbS0vwZMViPMFneay8GOvLub8i&#10;D/XlPLYwFf/IjMKfU/3xl8wAPFARjaYLcvD0leV4+fpleONWPtOfV+KDu1bjywfPwFcPnYVP7lyG&#10;Z37NvnuuL+5Z7IN/FPvgoZJZqF68EOvKQ3gdHV5ckoA3l6TinaXp+HBJJj5ZmsVyymbZZeLz8kyW&#10;Yy6+WJLHbT4+4+dPy3PwcUUOPuJ9vc/7eo/bt8vz8friXLxSkoOXi7PV9rWyfLxVXoT3F5fhY9bL&#10;Z4sX44vSxdhWthhbF5dg65JCfLk8D5+vysSHp7AeV8XgtVWRePnUMLxwWgCeP9MPL18YgI+v1uHg&#10;HZnoWVPItpOPsep0jItNZf+xN8bB2RTDcVfHvhzBdib5hcI0Oy35pARNYRjj1kCMNUZivClaE19E&#10;XJGpMir/VQomlBgjn4nGJCKR+xIhS21ryaRFbJFoL7HpMkUxlm2b/hb3j/G3o40SBct2Xct7pY3s&#10;qi9Be9NKtG08G21P/BTdL/0Ww+/dgXH6KNYDm2lr36DN/Zy29xva8OO04bTDsvqhc4iOF225WuGQ&#10;fpOLcNL3EZJO30kmCMtWm3IkL6bER9IihgWST0TIvjZt3Ey/gDZ+UlYBoq8wIaswfgl33zuwH6O/&#10;tLsSI5/8Bb2vXYWOzWfzfsvRRV+kn3Z2hL6LvppjLZ9Rm4IZzfFQylimXdE3atJBlt4eaYzFEMuq&#10;vyEJffXJ6OUY29eQg96GQvTQl+lqXoHuDWdh4JmfQP/qNfQr/gLL1jVwH3gaaH8PU0twmzropw7D&#10;bhuHTVZ9sttgtss0dBGTWDTictIX1PIKTrJsJFug5EoxKwFDhBdVPuoFoia8yD/5rxd0M3m8thX8&#10;639eAWYmuJdQAop8z6PUVvbxhBpmCi+sH+W7ilCk3Z9M0dcSIsszaOKLPJOqK9coL8B2gEM86zbW&#10;PevJ+RRsarWjmzE5diks+tNgHZGVjpLh0keRG4ZCovsdhvnEAnIa4Qlh2ovbTvogRzPg3EV/7Z00&#10;jGwk/7gvDi2/i8TBC4OwZ6kv9mb74mhyCLpiWZcxKTDGZGEygj5yeA6cEblw8bMjPAPWcPow5DDj&#10;seQ4CXEYSNKhNzUC3ekh6M4MRnd2CNrzgtFSGIhWjtXHKvxwbNUiHP/hIpy4WPKyzEfHDQvQe6cf&#10;hh8NZH8MguWpcNhfiYLjXXKwz2K1SJY9xGERCwgRDfqIYUIfy+dlPx8JgYU8yDK6CCaDLyb0vjDq&#10;F/LzAnIejedNTizCpNGXkK2f+mwx8nvTPGIOP/sogWWSXHKS3HOSHNILK3moVXKGkg87J7QFXARO&#10;/t45QV5pnKM4sEz3EQgfFV46xZVP4sDTUHliPMdM7fPw2JnHnQx+T96r0nDw3jRuK/Bya3LfqZwz&#10;siWXZzuw6+djcmQerL1sC50szxO5cOwsRNfL6fiqJnriqxrd11sb4x/+rDbyzPcf0f37rW7U9Bvf&#10;6Kd/H3z+49f7r3nz74u2fb0habzn3RyYd2axw2TB0UGncoAN0xgGuzUADouESLECRlngQ3M4aLGg&#10;B9kwhtkoJMpDz7+nKsZTcSJsiMgxA1omZam4bwsvXkgD0X47HXHiFV2kQc49WXjxYLoBTAsuXkxF&#10;1xAqWa46t+ecCqImyneaoqdFx2gNU4H37RVgvM8BBY/4wnNq4s/0c3hDyWymuWoupFp6mR3INS4J&#10;if14L34sM384h4PgGgiDq1vEDnbylmSOfakqMZPzoyxYXqZR3kTj8kgMOm6PxJGrAvD1eXOxe+Vs&#10;7C7xwd6cuTiS4Y+O9AgMZNBgpWdCn5yP0YQ8DMVmYygmE8OxmRywMjGYlIre9Hic4EC1J38Odizx&#10;wY6zfLDn57Nw6JZZOP6oD/qeng/Tx8Fw7A+FW5aBGwgGRgJpNP05CAWwzv3hGhJVW0QXf1gMIRgf&#10;00E/loaJ8SUwT/yIA9C1cJjvpzHbSKv1Fq3WVxzYaeBcsoLRII3AGAf2MRqECY8BE/VdjNYMA6MM&#10;iBbp4qbRU6ILLZeAVhDalBZtzq3ke/EaFC3bvia2TENLEGejoRFYXTY6DCIMyPxXKEi0i0Byvli4&#10;X4NdQY6XkE0nnRCXQyI7ZArSAGDsYLkchKvnCziPvgHLzvUYef9e9L54IzoeuxRtdWeio3YZeqoX&#10;Y6iumI5VPklEJglXsiYO1OngqI8mYmCT1V/o0IlwMJ1LRIQYSbhKqNBlyT8RTBIXSFJNNASora2O&#10;+2olckYHtbwunRaBrYqOYSWNxhoaFkn+t4YD4aMJ/JtkXcSHWgnrJUEnMbE0k5A3k4w0V6CjeTmO&#10;N52BoxsvwolnfoWut/6C4a11mDj4Imydn8E9cpCDbjvLoJ/lQeeK5eF0jrMcjSw/Eyx0Xky2SZjs&#10;LHOHVTlvkvjYLdOR6Ny4ZfqWuZUGbR9t/SdwH36Bg3MdbB/dCctrv8fYU/+B4eYzMVhbgZEqkmBZ&#10;AYFkyUbyZGvI5PPLaggy315IrTZ9QxNEEmZEiUxDkul6RRht6o4XJHCeKSKSo8NaIzk8BDy3BxL1&#10;Mkmypu2XKBKpO/ndycLLyZA6lLwqkrNFy9ui5W4Rp13uVZs6oeARXjTE08mcfsM5tSqROod2Hu8z&#10;yf3LdBcHnU4nyaWNhN/OsnDWcexoSFeQezZX0aGpysBEdQ7Gajku1BZhpL6Mjno5BuqXqMTO7dVL&#10;cOzRcuy/rxRf3paN138bi6cvD8UTlwXjyV+F4/nrEvHmX/Lx0f3L8eWaM7Gt6hxsefRcvH33aXjq&#10;5hKsvSIVd18Sg9vPj8L1Z4bjihUB+EnJQpybNRtnpc3C6UmzcGo8kTAbq7ldnTgLpyXNxRmp83FG&#10;2gKcma7hB5m+Cj/MXIRziPOyBAuJ+Rqy5+H87AW4MIeQLXEB91+Uyc+Zc3Fh+mxcnDUH/5G/EJeX&#10;BeLXy0Jx7YpQ/GFVCG4/Q4d7zovFmv9Ixqbf5OHlm0nK7lqJHf88FYdrzkJL4w/Qse4sdK0/A91N&#10;p6Jv3Ur0rluCHvaJnsYc9NSn0rlPxCDLe5hEZ7Qpjf0lE0Yh9ST+RvYjmSaokhNXa9OMJFJK2qYX&#10;KuqI9SOCiwZ+L0k12ZZkGe+ZEVHeNqO1G68IIZ81wcWLk9vdfwXec/7vDRMheXDMLHspL4cI1yRZ&#10;2hLmIr6k82/2Vbb3Cfbh4Udi0fNABDruj0DXI/EYqMmGvrkMoxuWoX/dcnQ2LUUrx7fWjaegbdOp&#10;aF1/GloaVuNEzWrav1Nw6D62iT9X4P1rcvHkRdGoXxWIh4oW4B62r7+nzMHdqQvwUE4oKksSUV+e&#10;jcYlRUQxmspLsaGsFI+R7D9eUYbNS8rx5NIleEphKbGM+5Zh07IVaF6+Ao2rTkHdqavx8IpluKM0&#10;HzfkpOBXKbH4FW34tYVZuH1FBe79wZl48Lyz8dD55+L+c87GXWedib+cdgpuWFqOqwpzcX5iDFaH&#10;BWHxovkoWShYgFI/P5QFBaA8JATLwsNwSngETguLxFkhkTiHuCAkAj+OjMJPIyLxM353aVgYLosI&#10;w1WRYfhNVDiui4/CLanxuD0nDXcW5+DvpXn4S3E2bs5NxTXpsbgsOQI/TwrGL9KDcVluMH5VFoFr&#10;V8XgLxdk4B8/zceay0tRc0UZKn9eiPsvSMFdp0bi7yV+eKAwgGUWjg1L4vDs8lS8tjwdby/JwMcV&#10;WfiiPAdfleVhZ1kBdpUSEi1UXIBvSkuwZ3EJvmGZympLu4mdLOPti0uxk2X8FSF5bLaUFeHTkgJ8&#10;xt9+WlaIT2W6FI/ZVr4YuxYvxTdly7G3ZBn2FS/htpx/8zzlhdi6NBdfrMrC56dn4ZMzeT+nxeG5&#10;lYHYvHQunjl9Pt69NBR7b0tDz6NFJPuLMSkRgXUcV9k/HRJJJbZb7HKtTGGTPCQ6IhzGBkEYJhpD&#10;MS7iixJgIvhZEnFGYYI2fYL2XiUC5xg+jSSOIRrGaWNkq6JeOWao6XUydkjkVz3Hhwb2j8ZEyPQ6&#10;c1MyJggD+8cox5UR2skB+hrdTWXobF6Jjk1no+e5n2HwzWth+PTvsO2pg/vEs1qC/ZGt9F33qwgY&#10;tyS1p02XlymyCpKTttouL7Rou5XAQPJOh04cMOWISXJeO/+02ug3ETZJcaKUBXHgbDyE/p19AC57&#10;Fw9qoZN1BDDtJn/4GPbOl2Dc34DBz/+GjlevRNsT56C9eSk6GwrRX5+NET6roZ6+byPHx3UicvOZ&#10;JQKI5TfeIMJLLPRNiWqp8KF1IqTmoa+5CN3rytG1cRW6njwH3c9fit7XrsUw/YrxHdWwHnwajpa3&#10;gX76o2P0R8303+RFml1b8Uly1Tkkb43dSV/Qqbay+pOITN5FHKYEC4+ooUQmBSkXr7Tyv/bfTAHm&#10;JOFlylf24nuEF/rWyr8WsWhqNSqtPjX/mr60HK/yJMrqou08/x76cp/Tj3sNFksjJk13wzL+e/r6&#10;F2FydAlso+SHo/QrDeQtY+QDhoVwkQNKpAeGZZoJeUxPGrlMDrCvAI7P8mB+Pg+jVdnoujUJRy+N&#10;xJ7V/tidvwAH0gPRkhSG/uQ46BNTMBHHNh/LMT86DmNROozqwjAQFYieaD90JixEawbB3x0vno+j&#10;5XNxYsV8dJ7ui45z/dDxEx53Gc/1u3AM3RIBw91RMK6NhnlDNGwvxsD1bhxcW2Lg3KmDex/51hHi&#10;eCTQRnQTA7x3WbGXnMY9EQyXKRhOC31rc6AmooxrSYWt5Ihm8jujcR5ME4I5/F4wi1xvjuJ7NjP5&#10;nmchEpmOZTHLIiU+LEseQ/5pJXecJLcUWAmZMSK81stxp+DhvTbTbAXvCsESMSOYyWO94org5AAC&#10;4dMnf6/x5ZPh5bEaZIaKF/y9BC0YtOACjbvzM88rmoBNz+cY5jONyEwXPjPbghJeOmKAo2ks73SM&#10;vJmAY4/FOA+uj+reujbynS210bd/ti5+5TvVaQs8ksS/xb9Zz9zkl/vUdYHXPX194JtP3Ojf9849&#10;vs4Dj/lh/Es20JYkuAfpKI6Es8NJklU2Itt8DpwECx3DrKj+OXAPzOHn+Wyoi6Cm2bBiZO1xJb6I&#10;wCICByvOK1YIpsURj/DiBRvXt4WXk6JSFDwCiZxfsilPraLkFV+07734tvACSQYsjUXuyyvoeI+X&#10;e+AxmugimD6vdm7tXrzTk6aEF09D9TZeuU9vR7CzE9rYOS3GuZicmK8S1Dp4P0q95LUcUl56wQK4&#10;hjloDYURsqY7iXJbCnCIA9euPLi/5OD1biEmnyVxIhns/lscWn4fjv2X+GLXyln4umg29uXOw/Hc&#10;QHRlR6M3VZZiy8BQgggu2RhNzIUhicYsJR2DaUnozNLhSK4f9hTPxvZlPtjxQx/svtwHB+/wobGe&#10;i4m3g2DfxXs5QfQRw8HAaBARwMHVj4Osn0fpDoBpLAyj+hiMGnIwPn4KB6FLOfDcBsdkHQ3aK7RF&#10;XxAHOKjTyLmGaC4maCwsNOayTKEkLpNpQfxb3ibMCGfVQlY1A8+dBI2NfKSx94ZViiCjjAwNjAYa&#10;E1H2Ca/B8YouAs1YikFy8HoCJ+9D5ibTbPJSmgjjUkZ30uHwrIDk0IQXCTGVEE21bKCFBntMrRQA&#10;YxdcIzTifTvgan0P1r1PYOKLNRh661b0Pftz9D52NrqaZEnpChK2QjoTWsJPiWiQ6BZZetfekAA7&#10;nSyvCGAhWRZ4oy1U4s4akv1qEQ9kCk2Uyg/jpNPnrIuAo4ao1sFFcu4iSVEgOXfzeHcl29Ja4tFo&#10;4OEouP9Jo/MIf7+WRohOnEtyJZA06uVNcGUGuqoL0VJHcrLxHHS9eAWG378dE3Ra7Meeh7v7Yzpq&#10;EqbcTietHy7rKMtEpovJBC5tfrgk6BPBxWgzw8yyknqVemGHYOHq1fxyt0wtGqUD1v0RrPufwvin&#10;D0P/2s0wPHM59I9dqKaFDFQWYuDhDIysofNVSceL5eKN6JDyMK1NhHENnVVCPqvyEtLL4zRoU3Nk&#10;2o2NRNO73LC25LAIWzMjUuRYEVREfJHoljReI43lnQ5bVRrB66r9JwsvSrxR5/42qfXsY33MXNVo&#10;ptgzDe/5+Awkmd78MLIqj6WBxNsTAaEcbZ5TBBjZ2vi3THEx10TDWMln4vMq8YXOqkwtknKZYLmM&#10;VaZAvzYDo9W5GKkpwnDdYgw2LEFfzRK0VC/FvoeX4Mu7SvD2TRl44opYrDnfH39ZMQt/KPPBtcRN&#10;q+birosiUfWrPDT/YTmxEnXXLsc/SKxuvTAdvz41ChcX+eGsrLlYlTYbi+N9kB/pg+wwH2SE+CAt&#10;yAepAT5ICZjNz3OJ2UgNnoO04LlIDZmHFO5LCpiLRP85xCwk+M1Cou8spHCbFkAEerY8hyA90AeZ&#10;PGd2sA9yeP5cXicnVEM2/87y7g/3QUGEDxZH+2BpjA9WJ/rgh+lz8OOCRbh6aThuPSsB912chupf&#10;ZuOxawrx/A0lePNP5fj0rhX46v7VOFh5Fo7XnoH2ptPQtX4lejZUoHdDCfrWF9LRL8RIcyEJPftz&#10;UyFJVT4JQg4mpG+zjWjTYDy5dCrjML5W8u+QbEmCR0KmxciUBZVnR4iU1L1HbPEKcNJWvOKD1m4I&#10;T7uaiZlt7r+G6fP/7wzpEzOnW0k52KoJlq2jOonjXzJsUn41WpmOVSVhZG0S+temoWttFtrW5uPY&#10;miJ882AxPrkzD6//KQPP35yK525Kx6u35+DDe0jq16zG8Xp5634e2uvPx4nq87DvgbOw5bZVeOOa&#10;Mjx9aSGazs9G5VlZePCUdNxZkYKb8+Lw27RI/DpZh9+kxuJ3IphkJeH67BTckJOMG7m9KYvISMbN&#10;tLm3pKfhlsxM3Jydjd9nZuCa7Cz8Ni8XV+dl45fZ6fhxSgIuSIjB+ckJuDg7A78oLcSVS8oVrigr&#10;w6UFBfhJTjZ+nJuNi7LScVZyIioiw5HttxCpc9mf5s9D2sIFSF3kizR/f/Y3f6QGBvBzANJ9/ZC5&#10;0A85C/yQt8gP+QsWEguQN28uCubNRun8WahYMBtLF87C8gWzcFrAfJwTHoCLYsNxSaJO4YL4SJyb&#10;GI0z4iOwMjoYi0N5DvbLohD+Nno+ViZyDMgIxo/yInBpoQ5XlsTit2UJuGlxAu4sTsBDRUmoLUvD&#10;5iU5eG1FAT5YWYjPZNnsslzsKMmlD5OLfUX5OMDnPFhQhEPEkSJJ+luCI6VlOFyyGAdkNamiEvot&#10;JdhbUopvBKWl2F1ShJ1FBdhRmIcdPM/O4nzs4t+7C4uwJ78EB/MX09+pwJG8chzOK+X55RxF2MFr&#10;b12ajS2rsvER6/XlZZHYWDIP9QU+2LBsFl4nkfvmjynoe7RYCS9miRhk/5ax1kHb6uTYa6+S5Lok&#10;dzUybnvG66ZYIgbmZhK/Zh0m1kVgvDmc54iEsSECssKeqS6KNmhmP+RYIMItx3AlstAmS/J9LS+M&#10;Btkv36sxYoZdkOg4gYkwNiRivJ59gMf212ehpz4fnY1l6Fi/Au2bz0HnC7/E4Ls3YWzLvZjYXQ/b&#10;sRfgpB12D++in3tYe5lk6YPbOqJN3XaQpHum0ND7mobHH7Pb3JicFPAzzTxdJvW1+Gay0IHdKT4C&#10;/SRXHyHTWeT8++Ea/QK2rtcwvr8RQ5//Df1v/ho9z1yI7k2non9dOUYaaa8a0iHLhltkGuimTNg3&#10;0FdZl6TyjRmbUzHWnIXRdbkYai5Af1MxetZXoO+Js9D/wk8w8u5vMf7FnbB8Uwt7y/O8/Af0OXbQ&#10;dz9IHsN7kBUaXaN8LvqjMnXISb9TcgvS/3Py3mXJbYfDpiAv9lzq5ZGIL1pkiyaA0P8EfdYpQcpb&#10;Rt/6JyrJt/Ev/80oZ0KLotHwr4UXgfjGHr9YxJeZwotMJfuO8MK7Fh9YIpKd9GndfTz/Mdjdu2Fz&#10;fQib7WnYJisxab4d1onLYTWcQWJdBNtoIhz6cNgNvvx7Hj+TP8nKNvJydiAC6CV/6cgl8S4EOyic&#10;75fCtLkIQ/dnouW3Mdh/QRB2L12EPYWLcDA7AC2ZoehIC0N7chARQPrji5YUcprUOTieNQuH2SeP&#10;Lp2N42fMQ+tFC9Hx80XovNof/TeGQv/nKJjuS8AkfUVHYwbcj2fB/XwG8GY68GkasIP3sj9Ri2Tp&#10;pi/cH6m4lmMoEA55kSzgfcu0IIdMlRlboF6UTxrnk7tp/M0s4gq5nYgmNuGPwkWFw6qpQOTBJvI/&#10;EzmhUeO9Cvys9kvCYcnZwu8dSizRhBYbubGN/FUt4EKoKJYp7ihbT94X+Z3KAzNH7Z8pwAgchPd3&#10;AsVBPYLLTEzz6Gm+OhP/mfDiloVyVD4XOY78n2XjFg5LPiuBDNYRH5iGfOjeSzmwLI3BanlseXHv&#10;PkK+8Q3HyS85Pn6YhOE38lxtT2YNtjyR9mnr5tS7tzclnvrCXT7/NrleZj13o1/eU9cG3PjkdYHv&#10;PHdT0MBXD8S7Bp7LgO2bVDU3y9obCUPvIuiH58HIArZOsmOZJYnsXLiHWPCDc0nCWAmGuXAZ5rAj&#10;sgHppcLnqMrQKtsjnMhWoAQMqbz/XHjRvhdBw1PxrPBp5c0Lfs9G4J3io6b7sCFrwst3G9eUgCK/&#10;kfN6O8bUvcwUXthABTzOLeeUiBY5P59ThBsFEXHGWAbyDNIAuZW5e3L/EiZm533Y2DHVZ/M8WC1z&#10;YTHPVUswi+IpHUcyV8va7ErMUffGc+olaS0b7FAInH2RcHUncPBKBY5ngh4JsL0A9vdyYX6eBqch&#10;FT13ReH4NYHYe+Ec7D11lsoQvr9wLg5n+aM1NUIloOqLTkR/TBJ647QM312p0WhPD0dLdhAdm4U4&#10;uGI2jlw0Fy2/m4ve++dj7PFAOD/UAXtI1NtiOEhxOyIJd0P5zKJua3lsROl2GiJgMcRgbDwFYxNF&#10;GDeeBbPpaj7vP+C0PkHD/SHc9r1EO0f3YVoFSeYliWtpDBxmDvYGGmaDFv2icrKIYfCGQspbBG/o&#10;phgfGhtlZCScVQtpPRkiqvxraMZoGlq4rDgIAvcMiDEiHNrW7ZaZuZKLhgZWIBE2dgsfg/ds09NJ&#10;oRE3tbAOv4Z74GPYW1+E9WAzjF/eDcO7v8fAi/+B/qfoEGwsx2BTLvQ0DhIibGQdGiXZHp25iap0&#10;EjWZApRLwl+kMFmdR2STvHtzjZDsk4RIkk+bkBB+lggXiejQlkgmEeFxrto0OKu1JZLdJN9qmUsR&#10;X0j6sDaOSOB3KfwtnbuaLIyTlA9V5aGnugSdDaeg67EfYeDV32L0k7/BLI7LiefUc2FsD5+zVUWs&#10;OGxjsNossMpUIhp4gSxXOMmysbCOJz2J+mTFKjYawCarRLUCw2wPnR/DcfQFTH7djImP78XQi7/H&#10;4JM/xeD6szDUuBTDdUUY5X2NsWxMdEatksCUzpazmca+KVEJDkJUNYJLJ5XlZqnKglWgolS8YhWN&#10;McmsttRzGB3dEA1qxZpQ7ovg35E8VzRB51eiZmSaiJyD15etmtLAMhXYa5I94P0IeA82Ej4lrCiR&#10;ZZrUWvm9nHNm5IKKgFEkUjtm5ndyr5KjRpK4yrLQsoyxlyQrkc7zltPE/aZ6OvWNdPYbxZGXFXpk&#10;GpqOzr5Ey8RjjITAUBUHQ00SRtl29PUFKsplpGk5BppWo6f5dLTUrcbuh5bhjT8Vo/nyJPzjh8G4&#10;oXwufpnlg0vSfHBeig/Oz5yPH5eE4arVabj+gsW4+eJluPrMUly0OBnLUoJQELMQ2br5yI/1Q24s&#10;yV7kQsSHzkdU8HxEBy9EZNAiwg+64EBEhQQjMlQQRARCx8+6kFBuwxEdokMM4d3GhOoQGxJBhCMu&#10;NIwIQUJIEOJ5nrhgf8QG+/K7hTx2PmJDFyA6bK5CVDi34fMQG7kA8VGLkBizCClRC5CiIykNm6/E&#10;noygOcjntiRkLpaFzsHpUXPxo6QFuCzbFzcticADF2SyPErw+h9Pwyd3n40dj1yAvbUX4FDDOTja&#10;dBaONa7GiYZlOFFXhrbqYnTVFKKvRpbVlbe0OSzrbLXC04QQpwa2JZIgNQWpIYmkSSDkigRK2hlh&#10;q02FQ7Uv9mHpy9/CzClz34YSFKXdTpG3/wokYktEnv8qvJFe//9AVpBx1rLvy/jGfqGWma2K4fgl&#10;wrIIzJI8O5zjQIjqG5PrsmF9rAKmTSvQ01COPQ8W4P3b0/HYb+LwwCWhuOlUX1xVMhdX0k5ev8wX&#10;//xJIl69bQW2V16Ab+ouxN7qc3Gk5iIcr/sJDtX8DLsrf4GtD1+B9+65DM/f/nPU/Pp83H7eMvys&#10;KBkrovxQ6O+DosA5KAqeh+LQRSghyoIXoYJtf1mwH1axvZ4aHIBTAwOxOjAIK/2DsMIvGMv9grDc&#10;PwzLg8JUdEop+0ORIDwUJbGRKEmIRmG8jv0qAjlR4ciOCENuRDgKIiNQxG1+eDjS+buEgADE+fkj&#10;wT8QiQFBSAoMRWJwGOK5jSVigkKgCwxGBI+LCPRX0BGR/osQ5bcI8eyfyaH+SCXSeN/JfnORFsB+&#10;QqQumoWUBT5IXTgLmYHz2M+DkR8fiuzoYB4fiGT2x2TeQ2pYGFK4zQ7j/XErETcr+Nzn8J5/mZiA&#10;W3NzcE9hAarKirFZVl1aWYEvTinHjmXF2F2Wj70leThclIvjRTloIdoKstCWl4H2gkyFjoJstBbk&#10;4Hh+Ng7n5eJgXg7doXwcLCSKCJVrh/uKs3GI22P8+3hhHo4X5KI1T1ZvKkBHThG6iO68Ip6zCCeK&#10;C7C/NBc7y7Px+dIMvLM0Ec8sDkND4RxUFfpgw+q5ePOXEdj712wM1i2BZf1STDbTLkvkJe2mi7YV&#10;VUlwq+mrEtEmEYwphCTRlZV1ZCoRx+BGicyI5VamGcm0YRFcdJCcbnbaHclJZqP9UOB51Gp6hLIH&#10;7ONT+Z44/hs5hhg5nkywX4gYqZbPnwHJE2UhJHG7RM9I/pfBem3lo65GlsW6Ehx/bCXanz0Xfa9e&#10;hqF3boThs3th3dMMV8vrJMtb6etJ9EsHYB2ln0NfjE6Qw0GyLy+7VMSFrMwj6xFqL67sDid9ATfs&#10;VoJb5T+RzKtksuqFlQkO5zj3jfP3BrhdI/SZuukGHoPDsBvWrncwsX8DDJ/fg+E3f4f+Z36Cvk2n&#10;007RV6qXle3yoZfp0NVp9FOSCfqaVamQpPoGWelu3VIMrVuJwXWrMfD4+Rh95deY+Og22HY+Asex&#10;J+i3vEcCvJM+y2E+Qzvvo5/3oYfDPU6fxchnsPBeJ3mP4gtqEdRqtUyHFqGrgX6rXaZOWfkdfUE6&#10;hZLjZiq6RHxLiXqhH0pn5z+BSCX/1X/yG/F7p4UXrz889Y8fuetboL+s7lHujc8kIouKeDF5oAkv&#10;TvpsUocyZUz5wvIdhlmzrSyTgyyTrfSBX2Z9NZKv3E9ecwPr7BI4RlfANpIJ+0g0P4fAPupHLIRj&#10;ZKGaASHii+INvelAexZwOBeunYWwvJ2D4fWpaLsrGvuvCcLOixbgq9NnY9vSWdix2IdjgQ/2cHtg&#10;iQ8OryQvOXU2jp49Gy2XzEP7L+ej5/e+6L/dDyP3h2K8JhzGjRGwPhcL5xv0cz/JgHsrr7U7G9jL&#10;7aEUuI8n0tek39tH/jIUAbc+lFwriJyNHMtILjPhSx7De5Z8pSrxrWy13JzyYlm2Ds+qQ8Lx5KW5&#10;5GdxqBkSmgChIKvbGsnf+J2sPqRWIhKQ37m5TwN5pog0PN4lS257IIl25bzq3MIbeaxNXtiLyGIW&#10;kFdLAl7+rUXAcKswLbQI3OSbch0JWpianSHcWwIgPDz4vwoVUODlw17IPSiOr923BBHIfU+SW8uM&#10;DqclgPcayLZBftgTyPqPhPsw/eEdKRj/OBP9r2Th+OMZjm/qU7t3VaW8uqcx5bdbqtNyPLrEf+9/&#10;8PGZ9eT1/is3Xxdw9yu3hX755aM6/YnHY92Gd+jQHSS56abD38+GPeQH47g2P806OV+FWIm6ZR9g&#10;BUueF9VotcYjERzTAopUzLTwMqUATlXqDOFFHT+N6UoXsWSG0EJII/A2BE0UYWNT1/Vckw1S1D8v&#10;RFlUDU81Pu1csp15P+q6cv9sQFpDkr894o2cl8/sNvBex0R0kqTC7Kzj8tzsnOPsrISdf9smCKMv&#10;rKaFkHl+FuNCWI2yKhAHJJMsuyzgNUSo4X1qnZH3xM4pKqlanpplKblzXEO+sA+y8Q6EwdkfxQFM&#10;5kymAK0ZwIFMuHdkwfVRJmzPS4b8OAz8NRQdv/HFkYvmYP8qDlylc3A4ZyFa08LQkxyrVjXqTI5B&#10;e0oUWlIjVEKrIzl+OLx4IVrO4WD2m1CM3BmJ8foo2F/itSSp1CFC1pwf5t/6aD5vKJ+bnUoGIr0M&#10;SKEsL5LH8XQYzYUwTZ6KSevPaYD/DJe9gcbqDRqrnUQL3LZBbmm8aLho7fg3B3u7jYP9BAd+GmWv&#10;6PIt4UUZDSWSiBERI0c78y3hZTqDu03BTqMpURbfB82wanCqnCOEnecR0IHQwHN7YZc3AdobBDFS&#10;KixTiUBirOR3vEd5JockkhsGLO2sy4N0XrbD3fseXMc3Y/KbNTB8chuG3vwV+p+7CH2PyypD5Rhq&#10;KsZwYwGdo3yM1eVjguTNRExW55NcFMNaVYjJyjxYKrOJdGir7IhDJtERIiiIsyf5DuhoSUJPlfdA&#10;C7+3k9A5aritTIJ9TTycj5KkrI1VcK2Nh30tCVQliWF1Futc3twvweD6VejZ+EN0SzLb166F/vN7&#10;Ydm3Dq6u19gGtrCd7uMz0iGz0zA7ZDqRFWa7HRaWoYoKYl1NumQpSiPMjnFuxbkxsMJYLtZO/v4Q&#10;DfJ22NregeWbxzHx6UMYefM2DDx/NXofuxC9TasxVF+OkVqWR00GHUtJBpushBYnnVeZS6+FdOvo&#10;kErUhwhPWuJSa106y0WmAqWTqAmZJZFVEUSaOCXTtLQVak7GpGfFGkudrCwl52S5KOc5leA5eS5J&#10;3KumBxGSxFbgFV5E6LLTQZY38NaZUNEtGkFVznNdLKFNH/JOIdL2adOHNOGFRFMEnOpY7fcCnkuW&#10;v7bVaNFQ8kx2jwglS4taRXzh/U/Uknjys20920JTPIardBhYG40ROt2GDUUY2bgUvetWobX+NByq&#10;PhPfVJ6Jz+5diWduLMGaX+bg1jNjcHmxH85LmY1To32wPNIH5eGzUBI2ByWRC1EeG4IVqfFYlZmK&#10;8sRE5JL8pZEgpkYQujAkkWCJOBJN4hgdHgYdSaEuQkdEIyoyFlG6OCIeUVFx0OliEKmLQkRkNMLD&#10;oxERFovw0Hhu47lNUJ/DQuIRGhRDRCE0WMe/I0kYwzQEhyA8hERSEB6EiIgghEcEIizcHyGhCxEQ&#10;PB9+JMGCgCDCfw5C/OchxG8ewv0XIMbfFylB/sgMCUBxeCCWRQfh9MQQnJsaih9lBuNneaG4sigc&#10;NyyJxq0rY/HXM+Jx9zlxePDiONT8PBEbr0rG89dl4M0/ZuHzv+Xh6wcKcPSRQrSxv3bXFaJP5Uoq&#10;xDhJmnl9ASzrsmCRt7aS06WRbUoizGSaUb20XYl2SlAiykmCSg3bgKzG9a39XjjYrgSypK1MN5sp&#10;VPyP4/8M4UVW47KzH9tqYtgnItnXaKPYNxzsLw5ZrWytDqZHg6F/2A/Da0Kh55gwsb4MI+tX4ljN&#10;Mmy9rxQv35qD2l8l4y8XRuHKpX44N8MHZyT54Jw0H1xeHog7fpSOyt8Uo/53pVj/2yI8xe0z11Xg&#10;yeuXY9O1q1H/29Nw/2WrcevFS3Hl6YU4rywNy7PikJcQjhSdP+LCfdk25yKCbS2KbS0mYAES2NaS&#10;JRrFdwHSFi1A+qJFyFjoi/QFvkid74fkBX5ImuePhPm+iFu4EEkBAUgNC0eaLpL9KRxRQQEIY1sN&#10;5TkiuI0JEuExFAmCgGDE+QciNiiUCENsYAS/j0RscBTiQqIRGxqD+MgExETGIzoiln0rCiFhkQgO&#10;jUBwWARC2P/CY4jYKISx/wYH+7GfzIf/wtkI5X3Hsl+kRPM63Oq4PzpwIT8HISU2HIkxYYhh3w/1&#10;80PQgkUI9w1GVGA4ksKikREWgyz/MGTxuQp9FmDFgkBcHB6L65LScUdmFtYUFODxxSV4c0U5tpxS&#10;gR0rS/F1eT72lubgYFEmjham40RhGloLUtCWn4iuvCR05yejh/u6+F1rYQZOFNBxL8zC0eJsHCYO&#10;EgdKMrG/JINI4+cMHC7jMSVZOMHv2opy0FWQh57cAvTkFKArKw9tOXk8Rz79pALsWpKHz5Zk4q0l&#10;KXh6SQzWLw3FuhXBeOpcHd69Og3f3FGKrspVtJGnYKJxCe10Ie1mDmySlL06k8hg22S/Jqyy3DRt&#10;kbbiVgr7fRJ/oyXKHVPTi2I49kcrYd3K9iwr7jk43jsr2Z6r4riVKcACTYSV5aonCUm4r6ad1ktk&#10;SxLBfiiCDMcCWQ1RIDZEvYhRW9oysTONCdDz2CHajF72i87GLHRtKKYPsgJDz5yLoed/Bv2b18H0&#10;6T2w7mqA49ALJKqfTIsvFtpu2wR9OZJ22nmJ+pWpw1ax94RdfDGJfHFrhN9F385ud/IYByYd9AcI&#10;K39npU9mc0pUs5k+2wT9KAOP7+f5T9C33E0f4x1Y92/AxJb7MPjG9egXH2TdGeirX4qB2jIM15VA&#10;Lzl2qnKIbBj4eVReJKw7BcMbz8bgExdj9PnLoX/jRp7jAUyKkNT2Cv2Wz5Tf4na08dp9sLtHMUmf&#10;xOQywugww0g/00S/zix+o7wMFMGFfqIGeWYjHHb6ptw66fM47Wb+Tf+Uz6RFxGhRMbLE9v960UX+&#10;ab//T4UXOS0/StmfjP9EePH62G4TfTOpD6lTeQbWm2xZR06Wjws9xAke8w3L4X2e6yk4J6vgMP6Z&#10;fv8VsI2eiclh+qcj9ENGOSbrg1XaAYdEwgt/kaSysrLNaDwwmETukgYcyYR9ezom3k7C4GPRaH8o&#10;CIduW4C9187GN1f6YP9ls3DwMh8cvWouWn+3EN03B5LXhGHkvkiMVUZjYh19o2d4vdeS4PogGe4t&#10;qcBOcqK9MjOAn1vSeR2ih5/7k4EB+rzD0byHSLhk6pCsMjvhx3ZNkKupqI2xeYpvgfetVmkd9YVb&#10;onYI5zB5HuHkZ9fwQm4X8LnI+wi3rN5jkByn3CoId9OgzZYgdxRuqjguOR05NMgTMc5rjPtxn4Zp&#10;HkmOKEtK83g778kmYoZRwH2erYNbJbxMgXyX8AYZeCNavNEt2t//34SXb0N4t4PPZjdwa9AifgRe&#10;4UjlojEvIg9eAMsI72+Az94XDLRHwbGX49EXSRh+KwXHNiXhm+pU066q1P27qpLXffC3uJ8//dvY&#10;dI888d/33/N/1CW/elvYz7etiX7i6OaEE/1vZNiMH9FobOVgflgHa08kHNJgzew8jhA4bL4k1AtU&#10;AqCJAR8Y+31gG5EIEWkw0lhYCSrkSoM0AIeqpG8JLwpaQ/A2zv9ceCF4DsFJihuhGpY0Ms90oZlh&#10;VxpmEfKdhpOvPwNyH57rTquJ07+Tc8u8O7s0rLEFhDyviA4sD3Y865iGSXYqy4Svgtko8INRPpv8&#10;YOXfIs6o3yqFU6B1HIl4UaqoiC+8b6WaSmM2zOdgxvJmp7eO8BxDgbANhXIwiIKrP4bGkQPacQ5o&#10;XyfD9SGJ4ZNxMFRGoOc2XxzlAHbghxzIlszC4cKFaM0NQVtWJFqzItCSE4Ej2SE4mBOAfQULcHjV&#10;AvRcGgLjX2XaBInAMylwclDDbp77RBw7TTTcozo4DWG8f94DB45JDjoWfSDbAh3h8XSYJ4qV6GKx&#10;/phG9wa4HP/kQP0MCfpncNsO0XAPwC3LDdtonGwiutAwEA6bCCAc6GmMxSh4MS28iLEQseO7wov8&#10;b6bwIg6BF9MiDA0pL3RSxMsM4WUKDp5bBBevAHMSXFNGSSWKFbFF3Yc4HHwGCdFUbwx4frWctTgq&#10;3azP43Dpv4ar72M4Ol6B+cA6GLbdj6H3b0bfy5ej56kL0LPpTPQ2r0Bf3RIM1opjUQQjnToLt3Zu&#10;bXQutJV1MumkSb4O7zSXZEXAhQTJFAXvyigT1XTIaiQqxgNZ0raShL2SRJ1bByERMJJU1liZBn1l&#10;FkaqCzDSUI6edavR8di56H72cgy+dQtGv3wY5kNPwNX9Lg3MV+ADsD7bWK8DdFDGlTNlYrmYaOTV&#10;ylD0AKysC1kFwcLvJ+2jLLchQJwrayv78Dc0hiyLEy9hYmcDRt/7Gwae+xW6Nl2MvvXnoL9+BYZZ&#10;BgY6tIbKZPU8SoyQHDd1UbDVR6pExMbKIIxL9vnqCD6rRISQmNVLlAqP529kipG3fFQkgIpCEedV&#10;8uPI8sAaZGlKtTylLFU5Jbxo51NvGFm2GiR8e/qto7oezytEUKJdVMJelr9CFcu4OllBxJKZkQhT&#10;gos43oSxPpqOtOZMTwsvQrh5Xp5LOd98Hu/5JIpJclo4+GxOwiFRFJ7nM1fLUuR05ht4b82s26YU&#10;OqrJ6K1NQ3d9HiRp4dGGVdhTdQa2PnI23vnHD/HM7Weg+poK3HFJHi5bFoszUv1QIlN1Fvkgc6EP&#10;cgPmIzfIFzkhgcgJC0V2ZBQyI+KQHByD6EWRCJ8fhrCFIYj0j4AuUIcQv1D4LwpGIElXaIgOYaFR&#10;CFVkL4pET0NIeAwRjdCIGCKWiCPiiQSEhicRyUQqwiLSEB6Zxm3KFCIjU6CLSIKOZDKSZDIiMhbh&#10;ESSN4ZEIIUkNjSShjAxFYEQw/CODEEAERvJ+dCEIi+L9kmhG6qIREaFDZGgkooJJVoNCkBAYhGQS&#10;3vQAX2TKM5M45wfORmHQLJQFz0Z5sA+WhftgVTSJeqIPLspZgMvKAnHD6kj87dwYrLk0CZt+k4ZX&#10;bsnBx3cVYtv9xdjzSBkOry1Fa00JumuL0Febi6HaLOhJyMZJyIz1qVruBsIkdUjyZWUdirDgFVWc&#10;JFheKIGF+wVS596lrL3wRkMJvO3tfwz/ZwgvAnluFeXHfmNn/3GQzErZiAAjETB2SUBer8M4iedo&#10;QwaJJsu+YSUO1ZyBr9acgXf/cRoe/9NK3HdlEa44NQar0uahkPWazzZfGuWD5UmzcWbWPFxQ4o9f&#10;LgvF9adF49YfJuOP52bgurPScdnKZJxdqENFahAyoxYhLnQ+dGGLEBEeiIioEIRHs91LW+M2koiO&#10;iUBMNKELRWxYCGKCgxAbEozY4BDEhYQS4SqaKzo4ApGB/J1/ECK4P4btNDYmlm2c7TokBMH8XVgY&#10;z8m/Y6KiERcdgzi24+gw9ju24ZiQSMSHcX9oDKLYDyMCI3k+tvOgaPZB9jciOCwGAeFR8GPb9yUW&#10;8Rq+MdFYFBsNfwUd/GPC4M/79wsL5HOEQhcXidh49hn2qeBAXwT4+yKQ40GELhzhUUQE+39oOCJC&#10;dYgKj0VMWCyiA3RI4rVTfXXInB+KgjnBWDIvHGcHxOCK8HjcEpeKf6RnozG/AC+Vl+GTFUuwfWU5&#10;dlcUKeFlX0EqDubF43heLFrzY9BREIPegjgPEtBFdOQnobUgCS1FqThRnIaj3B4qTseB4hTsL0rG&#10;/uJkHChJxeHiVBzn3ycKk9Gen4rOvAx0Z2eiJzMLnRnZOJ6RSR8oB18X52ELr/1OSTpeLE3B5opE&#10;rF8Zj01npeCZSzLw9jXF2H7HShx9+Ex0sS31Vq3CYFU5yX8Jx95i9s0CIp+2OY/2KI82KJvIoH2S&#10;hNm0Y+wrmvASr3K6TMiYLzZJ8q8RrkqZCqxFoLoF/Cz7nBLRVaPjeE9SWxvBPiB2SqdshkSzSPJ1&#10;WwNtgNg+9kll8yQqjHZHxEgn+4VT9RctMmaMfWiY1x3kb4doH0bW52FkYzmGNp2K4ScvgOGlqzDx&#10;3h8x+eUjcO1/Euh4j4R5J+32Mdr+Hrgnh+GwS+JZI2wOi4pqFX9IpmXbJFqCbF/zz8Rfop9kt/M4&#10;Lbm+rHQ0yf0ybdvC302qaFhZxlpW0pEXch1apHD3+7AffRoT26ugf+/PGH3xKgxuvgT968/GcNNp&#10;0LM/6+uXEkugb1zBZzgTI0/+FCMv/QZjb/8Jli/+CduejbAfew2u3s94zj1wW07QJ+ulj2agf2KE&#10;mb7mBDHmmMQ472WC9z3hdsNEH9MmPieh5WvxRoiYeZ8mD+SzTJGX6BhCiS8nR1GLKOIVSzT8V//N&#10;/O00viu8yHU8Yg4PkT+/i+8KLzIl3AHv9H5+5vNqfrPm2yoRyWXicaNwopfb4zyRLIrxBn32x1ie&#10;D8Jp+gP50E9gNazCpIFtf4w+6UQU7BPaKkey0Iq2gk8ASXkY/eAIuAZ0rN9YOI+x7e/SYfSDIHQ/&#10;vwBtG2ajrX4WWip90FY5C11Vc9Df5Av95lCYX4qF/R3yG5kqtD0T2EccyYD7RCrc7eQo8lJYXkhL&#10;ZM1gNLlRBGTqk8BmCIWN17cayFcMC8hTRMyYo7icms5D/qi4qaSpGJ0HkGcJ3MMLFVwjfAbJXSqC&#10;i/w9xO0g/yZcgzxmUBNjXCPcJwIDIblPBbK0sksgIgx5nPbC3iu6+AMsI/d4ICFblpHMIvDAOean&#10;uKVz3E9xRteEJypHbXkPXp5KTHNm4bDfElw8PFnxaD63l1P/z8B7LoEsay3Ci0AEF4nekYALmeki&#10;QozDMA+yCI+Z3NgiEVDDfGZZoEWCB1o4Nu1NhemzFBjeykL303k41JRn/Py+lL0f/C2h/rnrEy96&#10;5rrMGI9E8d/z35YHYjJ21Mb9+ujzGa8cfjazp/3VdKfps3S49opqmAL7ADvSSBg7WCCcFj+4rCxE&#10;y3xY2FCNIz4wD82BTa+pc3YpeFaEd67bdCPwmcL3CR5TUNEfMxvHXLjV1J5pTE0H8jQ2tbKRTNkx&#10;+0xBC8vS5sDJPDpvB9MiXrTrqmlGXkjHk8bEzqiiZfg7FyHz8Kbm1fE3DrmWdFil7M2HjVvpyFaZ&#10;BzgucwEXqmzWZiO3Jja4KYjwItmtF3JQWsTfLZyC+j3PaeW92Xgdp6zdbuE9mnl9szZdSfLBiHJo&#10;M4qC6Me68ONg4k8EqcHFPSyRMJ7VkL7OAj7Jgv0FGvuaaAzfHoq+XwWh7Xx/HFvlj0Olvkpo2Uvs&#10;K1qIPUXzsKdiNo6etwCD13PAWsPB7ZkMuD5MgXtXInA8lueOAPQh7GCBLAtZNo7XVgmm/GDmYGrS&#10;J7E9FGJifCXGzRfDZLuGpPxODvZNNAZvkHTLsnQnaFiHPOGadn4W4cUDO40CjZ/MnZU3DLTuNCgz&#10;l+cTiEpDg0bDrfK6OLQIFDeNpRcqGsWphYmqiBaPEdQMoUwRmsZMyyT5Y04Cz/990IQeXoPmys3/&#10;8qH4e034EdHFRqiwW5lLS2MmiWYhooOsFGA5wrb2DdwDn8DZ9jKs+5vV3OqBN29AzzO/QMeG89Be&#10;dwp6qiowWFmMscp8OnD5JFR5RBYJdiaRzs+phAgKGtmSnDA2z1svIW/G2gSo1Q9qp6cymGqSYapM&#10;VEvb2mTaEYmfqzEH9qYCOoHFGKorQ2/dEnQ2noK2Teej5+WrMfrRHTDvqoKz5XkOlh+y79H5Mot4&#10;1sJn6uVz0yDTMMu0IklELMKLmSUySR9AhBf1xsRBo24dgmuSz2+i4R79mmPK+7DRoRvb8ij6Xr8V&#10;PU9ehoGNF2Jg3Q8w2LgKI7wXfXUuDJWyGomEactKDvFKTLDQYdUSDUu0SwShCSVKlFFiiEzd4dZD&#10;TC10aBXkLSBhpbMq+V20c2jnmSRR+zYsJHWSW8UrkiihhJClhbX98lZRhByZ/jEtvEzBI5II1BLP&#10;dIK9U4VmCi/GRg3epaanphPJOeUtfiUd8Co6HIQIZRpSYZc6FAFGiWd0tuWtqIg0EnXTkMJ+T4ea&#10;xwzX5WCkqQQ9zUuxt7ICH9xVguf/VIx1N1ag+rpVuPeqVfjDJeW47Ix8XLQsHcsywpATOQ/Jfj6Q&#10;vCopvnOQ5jcfGQGLkB4g0w+CkRIcivhAEj3/SBIsEq3geJLHGBK/aESR2EWR/OnCoxEeFoXw8Egl&#10;ioST5EVE6pQ4EhYegbAIIWwkhrpY7o9BREQM/47hd7Ekl4I47kuaQlhYAhGvtuHhCSS5/D6cv1Pg&#10;tXiNiEh5Yx+phJdQnZDfMIScBO6PkmPkWhJhQzIZGoUoEkYhrbHB4YgPCUMiSW5yUBCSA/2QJNEK&#10;fnMR7zsLsQo+SAj0QXr4HOTH+aIsKQAr04NxekYgzs0LwE9LAvCrZf646axQ/P0iHaovj8Wzf8jA&#10;R3cW4ptHKtBavww9DYsxWFfIusklgciGsSmDbSGNfZRtopptU6I45O23RHKwLYuo4GL/FmjRLSLA&#10;TIstGrQIKJmG999aeJHIMfYLEUaFfEq0gJqKx7LS8ibJOMB+2ZQA84Ys6Jvy0bm2EPsfWoyv7l+B&#10;T/9xOj544Dw8//fz8M/frcRVZ2ZgVWYQciJmIy2E9RrmgzQiI8IHebE+KEmcjWUpc7A8eS6WpsxH&#10;RfIi1rkfChP9kBcfiLQofyRFBSEuUqK7QtgWQwm2bREpuC8oIkhtw4nIiGBECcKDoQsNYj8J4W/C&#10;ER0RQURyfwT7TDhCwkLZP0IRrgtHWFS4asfyd0hYMEJ5jXB+jowUASac5+SW0IWFIZZ9LC4sktAh&#10;OjQSumAdIkN0CGf7ln4SxjYfzDYfGK5DQGQkAtkXAmOi4Bejw6KoCCzidfx5vaAYXlOuGxnCa/N6&#10;3Aoi5J54zwp8zsCwIJ4rGMFyv3wOJWSyH8bwOtFBOhV5kxQQjgzfMOQtDEXpgjAsnReK8/0icUVo&#10;LG6JTcH9qVlYV1CE15ZU4NPlS/DV8jLsqmBfKc7E/sJkHC1MRFtxPDoLY9BVEI1uojM/Bu150WjN&#10;iUFLXhxOFCTiWH4yjhWm4GhROg4XpeFgYSoOFmXgaEkmWksy0Fmcho7CdHTkc5uTis7sdCIbLVnZ&#10;OJKXh71FBfiiOB9vF+fgWf6uuSAJa4ri8MDiGDyyMhG152bh8V+W4PUbV+HzO8/E3od+gKOPnIa2&#10;R1fSVq+gjVoGa9NSOJuXwN5YzjZZqmy3uYb9u1pbdnq8Jpb2gzakUYOI+LIktBY1mcxxPgVYSxKp&#10;oAkv7qoYuFW+tgiOA6EEiWSDvDAQu6UJ7DJ9UYvslAhPbTU+WZXPWZkG99oUuGj3RcCxS0QY+4iZ&#10;/WiC19U3xtI2EI0JGGpIxUB9Dokux6aNp2Hk6R/D8MbvMfHpXbDuaYLz+Etwdknul530vY/DJTnd&#10;7Hpl37WoYvEBHGoFICHvWkSw5ndpvhj9IhFc5MUMt7JIwST9OVme2kIfwuI00Hcaof9Hv0JWVpr4&#10;huR3C5wdr6uIlYmP78Loazei7+kr0b3xYrQ3nIWOutNp136A/k0XYvj5q6B/+08Y//wh3u9GEjv6&#10;nH1b6G/sg1oq29ZDV03P+zHCu7CCEn2U+EPIvdCXm6R3JxOF1Is5HjOdLJfP5MmPosDvtFWNNMz0&#10;M72YFkX+Z/99V3TxQk27n+HLatfid/y/x6WdAfrGynf1CDU83iu8yIIWXvHF7pIcPFbCQd9de8no&#10;ZLnIcW7oeV1Z5WgvP3/CsnyFZdpMv+4u2I2/IQ84j5xnKcwTWeQ/HJ8n2E7N5AmSUJZc0EZuZJMF&#10;RAwBcI0Ew9kfAntHEOwtwZjcHwjrN0Gw7g6GdUcQbNv53Q629e0RcO8m95DVhSQnyxH2ixPsI53c&#10;9rJN98fBKdx0MJykPgSOEfJTtWyzLz+Tm43OJshNDRKBIVxNpsDMgoU8T5LYWgzkrnofTI5qsOln&#10;w67nsYLR+erz98ExSp47IlhA134+IVvywWHyNSW8kGd6RRcV9XIyNPFFFlbhdlymM0m5TENEF68Q&#10;4x6Xz98D8kxtZsf3QePdJ/Hq/wXwcnl17imeLlxci+SRnK4OSS/CrTynLLBjYzmaR8lxxxbxfv3I&#10;f4LII3Sq/nAiDY4d6Rh7MxWtTfH47J545/t/i+9/9aakdz/4W9wfn/l9coFHovjv+W/LozEZx17J&#10;+o0IL0RP51upTuO2TLiOZMPVm8qGFMvGEckCDWADXgiZHmNn5U6yIZtZIVYWvtO8kKyLjYGdTM0x&#10;mxJdpgUXLdRphuAyE6xQb+V6G42mrEklapD8KVols7I9jUyEEplTZpfVgsxzYOW1rdxvY0OQ5ZtV&#10;ZImBkJA3/QIOxF7M58A+T9sKJFyMcEtGblFpDSKssCPyvm1GD0yz1Hw+TWVkQ5tYQMgzsxN5t0Zu&#10;TYvgNPEcAjM7pon3IdOLZCvhYupvDg4mP4KDk4gpPJ8SV0wcLMyaACPXkzl+Vl5TeyY+pyp7nkOO&#10;l3A0Nmi7qKOGYLiGIuDqioL7RBJwIAPYTnL9Pkna04kwro3F4G3h6PxVEI5fvAj7z5mDvT8kfjAL&#10;e37gg30X+uD41QswfC+N/JNpwIf8/Tc8T6vkdQnjQLJI3bvDynu3sTytvrBbAnhf4TAbSIz1BRzI&#10;VsM4/mNMmH8Hs+0ODuBrOdg/TWP6AQ0CCbezFW7HANz2MTVnlieSMBEab29EiRhrGjklsGhQ4suU&#10;ACP7aGTEqIkhkbnGxHReFjEsmgCjBBGPkfofgtdKTe2Tzx6o/Ro0w8V79Rg+F42wvBHRjBmdDt4f&#10;/8v/ifgiRkvu38RzjPG0w3xejwAxsguuzvdhOfAUxrZVY/D9v6Lv5d+ja/NP0L3uLDpByzFK522s&#10;No+OUoYSTyy1WpSLiC5qiokILuK4kWjIKkiWepL42ihM1AnkbZoQFFkVhfVfLck9k2AmGbfQSTPV&#10;ZNBZzMVYQzGvVY4OXq9t3Rlo2/wj9L76O+g/vxvWfY1wt7/Me/2CjtAezSFytPM5JCneEMF6dJsJ&#10;cTJoh12efP6sH3kr5HLIctuyYhF/I6sGDO3g+d5WjpHh4/vQ99L16Np0Kbqbz8Fg06nQN6/CGJ3X&#10;sfoi3lsO7zODz5QOSSqorexA57WOTqsIFyLANETTAY2Cmc/shYXPbfOUi5pWVCtRJJroIp+1nDjc&#10;L+TsO1utDL3CyrchuVSMspSl5+9p4cUz5UOEEnnL+C+EF8nnos41Q3QRMcekxBeJsuG9ECK8OPi8&#10;bv7eXZlEx3k6SsnFfSpaiQ61nF8EGFm9yAt7XSZG1mag/cFUtDxEYvFIGXY+sAwv3lKAR36RglvO&#10;i8evz0zCpadn4rwVWVhRlIqCjFikx4cjMdJX5WWJD5qHpKAFSAlcgNSABcgIWqiQGrwIiYF+iA0I&#10;QExgGI+NRUJkAolnNGL+H+6+A8Cuqlp7Uqff3u/cudP7TCaTSQ8kQaqKVFGwi4qgYAHEAgIiAgJJ&#10;ZpLMJHSUpoAggvTeO6T3Ppneb2/f/6197pmZhOjT9/73nr4JH+fec0/fe+29vu+svTYJnctih91C&#10;8qnezNvhdJJMkpzZ7ELeSNxkSfJpJ5FzkNQ5bNyOZNHBfe3ppUMEEUIEFQdJnEBEEgWrrE+DZNVO&#10;0ipE107yKcRQjinHFgjZtQpRFTJMomoXourkOUg61b4kunarnee3kQTzWnndbgEJrhomJbloCKcp&#10;DzY+C4tpuoLVksV7yIHTkQePMx8FTgP89jyU2iXHzVTM9E7GUaWZ+ExDLr46Pw8Xn2jFDWf7cPf3&#10;qvDM5TPx3vWzsa1lLg6sakbXqgb0rqpGf2sZBlf4MbyChGy5Sw0tEuFFcpmkaOvJdhFeWP4kWbrw&#10;oidhVsPOSN5EeImulhxIAu3t938//oeFF3U+Ld+FJrqMDwvUkxJL5Ngw24DBNZU40FKLj6+qwnM/&#10;KsMfzyvHnd+sQts363HdlxpxIcn0KSTWErlS5cxCCcuvxJmLInsmCuxT4WNZFjimwGefgkLbFPht&#10;U7kUTEehVYbb5LLcWf6WfDiNebDnS84UI1xmqxJTlFAhdZ113kkbcLNOuvndLZ+tIrwQ/Ozg7yLY&#10;OKQ+0mbsbhFczDCz/lq4vVUdQ2yG2zqlLku9luF0Bh7fqL47JTKFdd3J47hkeB/twWUXUcfBpUMN&#10;9XPwmkQgMfN3E3830SaMTi6dNi5tXFphFRuVaB2ez2Ix0DZ4Tl6jHNuVPrY6vlwnYTsEvG4eU0Qi&#10;sUmHXA/tx8vn4s/NQ1lOPuqzTZibZcbx+XacZffifF8xrqqowerGJtw7ew7+Mm8OnpvXjFfnzMDb&#10;TdX4cKYIKH5savBiS70TW+uc2FbnJjzYWkvUFWBHnR/b60uJcq6v4PpKbKmpVthaV4UdteXYUV2K&#10;bcSWqlJsqirBppoKbGyoxbqZM/BucxNenD0Lf5o9A3c01eJmHueX1YW4sMKBb1VacW6NDec1ufCj&#10;xcW44rNV+O0X6tH2tQbc9c1q/Om7lXjx4hqsv6oR+26SobHz2GfPxXBLM0ZWNLLvrWN9ZF/LuqkE&#10;dxKMkVu8ahmkTYdkRsNVZew/6Ku1lCO1gr7XCi7ZT6OF7T/7LqxyINVmQ2qNFam1FiS5jLU7aOse&#10;lS9KXsSoKNiWKvYztewT6tg/1LHPqEHq5gqilH0I+4gWEXhos2wbAjJN9doCNSX+0C2F7HeLMNhW&#10;jv7VNehl/9u9dgE67zwRnX84B31P/hDDb96A0PrbkNj9KPvx1+kPbAEi9ANifXSPRlXURyQeoN83&#10;ikhMcqXQL1B+kfhwWgQMeTwi9BHCKvIlPZtkMqQiY8Mk/lH6SHH00Y/jcaM76TdsIEl/ky7HEwiJ&#10;z/DyjTjw+C+w8w8XYuvvzsX2330Te+7/LjoevQS9z12LobdvQWDTw4jtf4m+/Mf0s3iMSIe6Rjro&#10;9N8ihPht4h/Sd1TXJblMRDjR/EslYqQh0SGHREgLZL1CnOD+6X88QRppH1H5jHKef+ZPtp94rMMh&#10;w5cOE1x0qHNyG/4np/4keL/ywpJfZHtNQAoSAfqsI/w2rKKApDx04YUuOZ8N7473rfw80H/Fdi7f&#10;4bN6jj78/UjGliMeupQc5cv0/Y/H6OgcBAJVCAV9iIVtiIfz1XCTBPmO5FGR4T2pwTz6lCTh3ZL7&#10;xQAc4Pp9/LxHcoCQmO8287MF2Gflb/JC2UtINAvRTXuQIUN9TsR7LYj1kD/1kov0kpeQ18X7yc1k&#10;QpcBcseBDJJ84ZHCJ3XOSP7Gz/EhTYwRxBSPylQvxOPkbnFeb4x8LRJMc0rFycgF1Yt87hcgxyVS&#10;5H+SDyY5mEOQ9w2m00/IMKKRHEKWXCcgb9WG4vD6RJQgn40PTEGU1xvt5bKXfK6Xx5aoGd5HUrgo&#10;jwUlWEgKC3JJ4bK8TkGC16yOp+5pHHr0iyaITAxg+K9D4/NHEl4EfB4qMGLqGFJKeJmEUH8G60cG&#10;6wn5f5TrpU70s03bW4jYeyUYfaIMB+8oxzvXluPxS/2B+84vXvfwhSUr//zj4s/e+50Km6ZS/B/7&#10;e/FKv2ndatviDWssV269x/vSzj8X9fa8UpyMbyTx3luJVFcJH6CPFcDNikCDUOPiRGjQptGS4UYh&#10;FopU1CQranKUBcOHLALLRNHlPxRe0hjbZqzAxwtWS1wkFVmrdHolEyOI0bAjMrxnKBehgVxE+gyI&#10;9pmUcca7bUh2sePqFNCYOyxIHTDRqGnkB4lOopvfe3h/fWber5EVX5TFXE1I4TlFaNEMlQaqxBwa&#10;gwK3ke14XrUcZgPD35OiaNI4tLF+vHaBXC/vRRIRKcVSGWc+l9IgSa4YMbJxg9IMlN8JtQ/31XLM&#10;aNCURUnqK0aZy8rM6+6x8Z7YOO33a1NRbygF3man/lQ5oveVQqYp7brSgj0XZ2P7D6Zi20VTsP2i&#10;qdhxyTTsuzYb/XfYEHvaj5QML9rq5bOSJFR5iMtMTOEMhCKCyQgHJbLHiMAAiWNPLUZ7j0ak/0w+&#10;/+8iGCZpj61APHUX+4HH2EiTuKc+ZuO9i41/JzuHQbboIqawA2MDT56ukIhpIoysF4FFiS/skhXk&#10;s3QASphhR5Nkb5LujyZGvHwSEzvC9A7/BbD7UpBOV+sIdZFIrlcEiBQ7aXZaKvpFQjYlBFU69jCR&#10;FmHi/UBoPxunjUh2vI749icQ23Avgm8tp5NzKQ7e9yV03HYSDrYtQmcrnaBlZei72YcBYmSFnrhP&#10;htOQhKwgYSdRC6xwYZQYXuGk0+dQGG3RSIm8BY+1lyDcXpaOfinDUEsFeklKDrbOwu7VC7B97XHY&#10;e98XVYK9wNs3ILblbtahvwD9r9ABWk+fZQdvv4PX30sMsDMe4v3QmeF9seC4pBNC50vWSZRPKs5O&#10;OkanJ0znZ3gdd30Z0S0PY/jtNvQ+fTm6/ngeDt51Fg6K6NK+mCRpPgJr2Wm3z0RwZQ0kSW6QjmJo&#10;ZTHJlUTtFENF8SiQnJJcBVXkiueI0CJbBJrQcgjkrbkicDpxFGjDh8YxLrgotMnwBT5nHlPEGXWe&#10;vyO86HlftOS7EpGgnTskzjf31UWXoXY3hnjskTa3EmN04UXG5ssbysRy2uJy2jEdcT3qRQSYWFp0&#10;EYgAEyFpl0SMIrxE26rRu6wGO35Tifd/WYlnL67AXeeW4JefceArzdlYWj4VMwunosqXg0JPHslc&#10;LklYHgzWXJhJIu3mfJLHfHiMufAZslFizFaJNstMmSg1Z6PYlItCixFeJVI4SSCdcFqFaJG0pSHk&#10;y0pyJ2/oLeq7VSNmXKpoFyWWENyjsGOUAAD/9ElEQVTvEKj1QlpJ5NSxuJ/AalHHUpEAPI5NCB6J&#10;olqqc4m4owk6slSfuZ92XB5PQYQdu0Zw1Xo59vg1i3gjx5OIAoGZv8vbfIFdBBuXA3YZquQmgXVb&#10;YXaZ+NyMyLfkwWTO4XPLUYmEPcZJfEaTUG3PwLzCSfh0zXR8ZU4OLjnejOVn+/Dg9yvw5tVN2NGy&#10;ED23HoXROxeqmZD6lpVgcBkJmkQusW6K4CJAW5FaJlhPJbpK8v1IdEeoRSK6NHFV5RwS0Y12HhUy&#10;R3KlzYyk4VCx5P8nNNv5n0KI5xQhWaaVVnkuiFHaoGoraAuR1SWI3VqJ6J01GLmtEbtvrsWLP/Ti&#10;zjMN+NXRU/CDmZPwtZpJOLV8Mj5VMhlzfJmodWejymtGld+JqhIPfF4rbSKPZZ7HepDHemeE2Wai&#10;bRhgoX1YWN5Waz5hYB2SeiZCgybk6QKhXQmIEoliIXTRQpYiNso+mhgpwqCVv1loC1YH6xUhgogM&#10;lZMoLREyVLTJhHotsEouI6cJFgHroIIIJmloIqfUa93WNJsSiP1p0OzUxOs0K7sUUUcETILXJdeo&#10;RBdep4gtcj+6nUokm5X3qcHJZyTXLQKOBQaBl8flc7QWcB83j2XPh8OSC5chD8U5+ajJNWGe2YaT&#10;nF58pbAIP66qxq8bZqC9eTbunzcHjy+ch+cWzMIr8+vw9txqvNdcio+b/Ng4sxCbZxVha1MptjeW&#10;Y3tDBXbUV2FnraAWuyVxbm0j0YTdVTOxo2IGdlTWYkdNNbbV1WJTgyTerccHc2bgXR7/5UVz8NdF&#10;s/EA0TavEVc31eJ7lX6cVWDBsbYczDdPxSzjFDTbp2OBLxtLSmXGtlycQps+p24KLpo3FTd81oQH&#10;vl2CN65oxvZlR6N75SIMtDSjf3k9BltrMNxajhGpt5Ls/Ba2+7e4CX6WKZFprzL1uYpmba1ie17F&#10;Nr4CCUnYy3qeYH+TXGVHss2M5Br6d2vMSKy1IbrGwf0kukv6Ftr8SsktU6OEl9iKOvYPdYjfXIPk&#10;smr2H/T/VJQkbZXthuQBHKLdDLZJkl8v+x5JxitJgOkbrCxXLz0GVzega1UT9q85Ggd+dyp6/vxd&#10;jL5yNZLr28kLHqOf/DZ91830DfYiFepFIjpEoh6gz6eRecndEqcvEIuHtCE4ivirIGduQ0hkMH2j&#10;qAg29CEkAkViTuIqr58k8u2ia7Wbvvcm+iDv8ZwvILLpUQy++zscfGkV9j59E/Y9ezM6X1mFgffu&#10;RmDTnxHZ9xL9fRFcdvFEMnPSEP2zUfoqMnydPpj847npomlI0IdTL/8ihPgxhBJg+H2C6EIvjv/k&#10;//IyTYto1j+LNyhyyf+fv0N9zU/iHxFeeD1KaDkcE4QXQhOPJIonmBZeCD57iQLSh43FZT91c7Kf&#10;CE8yA+kBPpNNSCTepNv3BB/f7WryjGDgexgNfBHDgWMxNDwTA4PFGB5yIDBs1GbCJU8Jk9PIC2P1&#10;kloEChEXRGjo5jrJ/9HF793kTzKjq8yYSh6WGrSR27D+D0puFpL1QTv9ZnI4/oZ+8qZ+ciaJPOmb&#10;gthABrmZDH8hhHMKlwxMgswmpMQCnl8S3wr3Ekh+F8W7VCSOxuFi5LdhycsZyEYkyGsOTUMkQq4b&#10;mYJomDw3TN7F9YlgJvfPJvciZGhQOlIlKblj0lEpSYEcW9JRcDsVtKCEHj6HIV6vgBwuJhPR9BGy&#10;JCZGjUyErNMhQ3nGh/QQ6SE/Y7MIj/Fmgc6l//OQ56eEl1FtqQdWKE7K88k1qRw5aUi0T0qmk+4j&#10;V5TppWU0RygD0SgRyURkyIjoAScS6+m3vkC/54EybF9ZiRd/WRm977tF++7/btEjf/hu4fcePL+4&#10;4a8X/h+bYvrD5UbTx22moza0Wa7Y/jvvs70vVHQNvVKB8Id04CVq4mAJHx6dvoECVngnYSKJksqa&#10;yQrDgh6ZgggLJTQsERpSIVkoQVZ2Qqvs/7zwohLLCnhsDSJYCGiYaWiCBAuVha0+83cZTxgdMiPa&#10;Z0Gk14pIlxPxTl73QTqu+4g9JC8yFnAX72uXT8NOL1I73UjudCGxm8s9LqT2u6DGoPU6aNg23ruJ&#10;lSqflTxPIdqfqxDp5flk+rFeIxL9NLY+gTQENMCxMYHTkOxlBSWkEqrxgxJ+xuuW8X6iksp4vxSN&#10;UwMbAzVT0rhqqPbpZ2PRz2fBCpzq53OicaKXz7KPz0vWi8Ajos1ANq+FDRbvP9XjBHokL0sJ77MM&#10;WFcOvMEO+K/s6B+gw3qXg46plYTXgqG1XPLz8P0OhJ7hM3mfz0imED/gRrzbRMOZhiDLJhCahEBw&#10;EkbYgA2zoRnp5z49fox0NyHY+2lEB76J6MjP2EitYId6JxvqP7Ghfp54m583sEPbTXSxE2CHyE5O&#10;Oj7pFA4RXmLsWKRDVELGBPFFlsS48CI7sVdIQwSPiRj/O7TzEtHk8HX/LMY7W/nOa2Unpq6VHZZE&#10;4kiIZpT3Eo7E+CzYScfYTcfjapyzhOQm40GkIgN0Wg6yzLci2f0uIFMz73gY0fdXYeSFn2Hwz+ei&#10;7/7T0HP7UnStbEDP8gp03yRTAZcg0CJRDXTWxGFbqUVUaMNpNCFAlsEWF+HkZ5cmNpC4qUSeq8sx&#10;vLIKvS3V6FzZiM61R6Hj7s/iwAPnaKLLW9cjuu13SB58kvXtddqiJNHdhVS8g49ZxvrKW6nhtINE&#10;h4blmIjRqYlGEOM9xSKdSIb2sw3YSVvdxHr/DhL7n0Foyx8x8NYqdDz+M+y9/1s4cNcZ6EwPLepf&#10;PYeOYAMJVB2CvLYIG2CZ3SXW4keEzqJ6i61DiRdaNIs+tEhhdToCJR25IsMNxoSWiRDiSodWZps4&#10;BHSMJYeLJrqIOKIJJGOiyxGEFz3iRUQVTXyRIUdpHCK+aMKLXKc2xEigCS/DIryscmJEjq1H36Sv&#10;M05SnSShFOElTkIeW87jElrCRZJwPhtBVJ5TqyRnZX1or0ZkbSO6VjRg/VUVeO5Hftz1NReu/rQJ&#10;X5k5BUcVZKDGloECYwacJBVWezbJUh7y3UbkOWXogIgNJFZmK1wmEwrMRvhN+SiW2U5M2SgyZXHf&#10;HHi4XsikilSRYUSETUWScElYHSRjaZjtLi4FbvXZJETNqpE2bTgS97FyHytJIc+tk0JdaLGS+Jll&#10;yAahogBILPWhRGo4EUmmJU0idVFHkU25D4nA4bEloagIL4o48rqtJMM6NHHIzOOnwX1NvBeTi9fs&#10;8sJKON2FcLsK4XL74PAUkEy6tYSkbhLQNCmWHB9OSxachslwGyahyDwZVXzWzZ4MLC2ehDNI1C5Y&#10;lIPrT3PggQvK8MbVc7CjdTH6b/8Uhm8T8WUm6wGJmoiOYwmUpe6IECNDEkRsYR1pZR0lAi2sR4Qk&#10;0pY6HFvNenKY8CLbyfK/LwLmf1Z4kfOFZEiVDK1s1xCSN/gri9RwDjW8so3t5OpStpvV2H5jLV67&#10;rBR//GYBlp1swyULsvDNGdNwevU0LC2ZjkZPNkqt2XDlZ8NqyIXVbIBZ5TZhnfBYYXDakMc6m8f6&#10;m896LTDa7QpmO8veyXrl8cDh9cFe4IfVW8j9fLC5ClSdljpnk/wnUu/SdU+G6kiuFlXXbQ7WXclN&#10;xPomdY5QQ+UIM+uhiJbKDtL1dFzU5HfWO5PTNDaUTsQaHSKkKDFHCSSHgdcuESpK3ORSfeZ5Zeif&#10;TfZR16aJkhaL2Ir+XRdcZDs370WDyq9EOzc67WqoUo7bghyvFTk+C/ILbTAKCnhdbhO3M8JmMsJj&#10;NKiZj2awvVnMc59e4MW3Sorxk+pK3DCjHrfNnYk/zJ+Jv8xvwDML6/HKwlq8u7AGHy2oxvoFNdg0&#10;vwabZ9dAkuqq2YrqZ2BnTSN2Vs3ErspZ2Fs5B3uq52FX1Txsr5mFbfUzsamxCR81N+GtubPw0sLZ&#10;eHrxPDy0eDbuWDQLN8ytxyWNFfh6jR+fLrRjtjkH5TlT4Z2WAceUDLizJqEwfxrbwKkoM09CrSUD&#10;s50ZOLE0A9+ZOxU3ft6DRy6eiXeuX4LdLUvRuXwu+9iZbNtnYHiV5HQqRD/b+cE2Yo0zLbh7ae+F&#10;7PeKacNlCMpsfMurEG6RHG5lyv7l5UF0pY2fSVRW0+dsNyC2hn5um10JLxLZqZK9S04+Jb5Up8WX&#10;GvYRlUisYJ/QIjPwSWScbCvDZQu0BL/EMPuc4dYC2o7Wjsh5Y6ur6SvU8bpnoGvVbBxYy/u55yz0&#10;P3YBQq9ejchHtyC64wn6CG/QR6BfN7oXdIjp+wyT3NMvgOQFkdlyxvOgqJly6LLRDeJnbbYjPZeI&#10;GqZNHypK+h+VfYTgJ2Tmw26kwh30QXbTz+V5Dr6L2N7XENr+PIY3PYXAtmcR3v0ywvveQLznQxLd&#10;7XQVuX2ijz7gCK+B/omIOTyuSCcqPkXcRbptcv5UlH5kJMJrp38ZCdGN41JekiVEfIlzWz2qReKb&#10;E4jJC7UJEO9P/EDNp/zbf5/0Sf/Wn+ZffhJ8aBPwCdFFoAQVbvsPCy+a+CKDq2KpAJ/QKCJchhNB&#10;FYkkQ+ZZZNyWp+QZJKo5IaJaqoen2M0yXceyfAmx6B/46FoQHP0ZRkfPxcjoqRgaXoShoToMDfow&#10;MuzA6FA++cN0bqNxRRnmI9Mmx3XCLpOV9GcqqMj6/izE+rLJs7IwSk4zMpiHADlYeIgcTHLFyIvq&#10;4XyNi0oECI8hCV5jknOEPDOmRidksFj5PUyeKjMB8dySJkKNyBgWDqnxL5mRVc6nRZxMR7gvEyGe&#10;U17ii/gSDsj00VPUtcsstNHAVDV0SkY7qJftkkCYnCvRZ+RxTLxuo0K016C9/Ocy2ke75TbCG9V0&#10;24OSaoLLEZ5/mNxVBBRyu6gIR+R3cS51JHhfupiizR6UBr+P8d80VJ6VQwSXiThUSPmnoZ4dzyfL&#10;tPCi/yZ8NsV7AK9JCS8q2oUct58cndw1wucbZjmFJYooyrKNkUcHTeQ95Ng7vMC79HGeLMHwn9je&#10;/PFovLtyTvKNXzfsfPYXtQ/ed1Hldx+4qKTuj1fW/N+ZYnrDKrtrfZvljE1r7bdtWGPbsvUOZ3iY&#10;xDvxcTFSu0jYu7gc8rIy21nIJlZSVvoBCavKZOGLasfKSEIeIsKSVyVMYwrTCIKsCKz8ap5y/iaQ&#10;3CoyvdahhTlJQQkyEiVDyNTOGkR0mUpoYotEuejJevXKpAQHJVbksmE2Az1OpDo9SO4tQHxLEWIf&#10;liD8WjFCz9MRfYZE7hl2Qs+VI/FiBZKvVCH1eiXwZg3wdh0Ln/iAnz+sANaVIrWhENhaAOxixdhf&#10;gFSXF6leL5IyZZqEuXW7kezgszrgQaLDxU7IxW2cSrBJ9dm16xkgRJSR6Bleo4Y8ruf16pB1SnyR&#10;kDU+V1ZaScY0ltOmnxVagfcrQ6N6+dx6+cz6NOEl2c9nyO1EEZWxibEBNiADrNwy9Rkbq8SAHYle&#10;PhNea3KnE8kNTiTe5brXeL0v8d5e8vNZkNS9wWf2vg+pTUXAnjKkuknqBl0sXxMNJh+hEBu/EJdB&#10;KxsiFxtTksZ+P4b7ajDatxjhgc+znH/Ajuw6Nti3sPN8kA39M8RbSMbXsaPbws5sDzu1bvZ6Mh0f&#10;ewOlq7Bll4S2Mg44Jh0yuwR2ekpY0YUXBXkLkV4muJQoCxFopDNJb6/to/U0egcjnaLIJNJ/SBfG&#10;X8eg/aZB72DH9vs7GO8QpWdKX6eKwNHuQ7sXOhNREV0SbGzYxUnoJjs/EV5UsmA6KGyxeTsdSAW3&#10;sfw/Ytm+gtS+R5HYeDvib1+P4HMXY/CRr6Pn7s+ia+3R6Gidg+6WRgytrCfZoGO1pgaJNZV0lMTp&#10;YuNFBypOciZvyRKrZKpVB504qxJhQiRgoytLMdRaib5WNnAr5+DAmiU4ePdp6H74O+h7VsvnEt/x&#10;ABLdr7BTlDdH2+jI0KmKdalrTSZkPLf2VkSgxnKLgBaj0xIZ5X30cp997BC38l7eRXzvMwhvfhCD&#10;Irg8eSV2P3ghtt15Drav+TT2rlqMjpV0Tlc1YlCmsF5ejNHlWg4ayV8iyWOjrbRbOp/yllsEEXlT&#10;J5B8L4dGp2iQ3C4qv8vfgRJehCySoI1hjETq26XFHIGIIWmECBFiZKlBE1L0beXY+lTeIrYIJAJG&#10;psDV7kETdjThRYZMeRRGWFYqUaI6Dp1fEkkZNhIn+Y6L6ELEJI/Lci8iK+hst7INWsnyJWQ2jBDv&#10;IdDGZ7iWjv7aOehduxA7VyzCW9fMxoPfr8J1p3lw7twcHFeWgSZXBiptk1BkIamwZMPtMMFT4CJx&#10;9MDscsFEYmkiWbSYbXCYJWGnJT17igkFRiO8JgM8FqMaeiBv1a0ukjOVD0JEFreCScQVBfk8DpVM&#10;1+ohifMS2tJmJXFLY/wNuk4QJ4gwQiYVSDSJsbf/QmRJ3jRSKBEHJIUi5ihBh8fQxZwJZFJFtxwS&#10;RUBiazONCTAW7qNmfeG1mHhdFl63JAjWoOXMcKgoHwdcDlt6eIfk65DcHflwkrQ5TBL9ks3nRqJG&#10;klZrzsAcErUTiifhq43Z+NnxDrR9uRJ//nEz3vr10di6Yim6134Kg7cehYE1zehdXYu+tkoSpHKM&#10;rilHsJ3kTOo568jISi3KQ4TIoIgqItBIXZN6J3WnrXgMUp8mCjDjdf2fgez3Py2wHBkRQhtGyO+8&#10;5xBtRCDXKVPnSvswvLpYDTPqaW/AvtUzse639Xjmp5W481sluPZUNy5aasE5TVacWGXFPJ8NVaw/&#10;PgPrQ54ZxnzCZIXBYkcu60uWxYJs1qMcO+FwIJfLPNb1fLsdBhFJnLQbqfdOL5cFrOcFyLcVwMi6&#10;bZKk0mbWQR7LZpFoEStcMl261BuzS8FpccPOpY2QuvWJ+sr9jgQZMqQLjLqdWHgfOib+fjjGRKA0&#10;NJvRxE/1+RCkbeoIxxm7Fl6nDF/Kd1iR7bRgutOM6bTRaVxmu23I9TqQ7+Uzc9uRL0KWyYi8/BwY&#10;c3PUDE1FeXmoM+RjgdmAE2lDX/LYcFGxB7+s9OGmhhLcNrcK9y2qw2NLZuDppQ14fnEDXlxQg1fn&#10;1ODtplq831CP9fWzsKluLrbWLcLmmkVYX70AH1cvxEe1C/DBjHl4vbEZLzQ24anmWXh0/mwerxlr&#10;Fs3EtXNrcWlTpRJcPlPixsICG+qdJhTzWlz5tGWDEW6jtH0WFEn+J4sJPnMufJYpKLJpeYBOaJiM&#10;7x5vwU3fqMJDP1mAV69ZjA2/XYKdy4/CAfZxkmNrYG0122aSizWFGGCb38+2WzCk+gO23+zDJQnv&#10;qMxWuLKM9Vlm5xMBlfW8zYVImw3Rdith4mczbcBGW6cfyn4oxrqvcr6l87wo0YYIt9D+xUboE0j/&#10;JHnERtMY4fdROXc7+yV1fokk41Je4rRKQv5yfq/F8KpZ6GtfhINrjsO+20/FgXu+ggOPXIzuF5cj&#10;8PF9SO15mn39O+zzNyEV2INEuItkfJB+T4AgqSdk5h9RXOSllIgvuvAyPkRcfKIICX2UflGE34NI&#10;xkbp5g0jSaTC9D1CXeQHB8g79pH87eNnmbTgAH2ODv52kH6UCD/cTg1X0qI3IqkgoikRFiSSJgzJ&#10;y6KGqyv/kVCRLrKk/6ZDXp6JL6kUB91rHBcsDvUDBbyhQzDBNxyDfqx/9u/w43zynIdeE/1Y8UHp&#10;Ex8JugAk22qiS0Q9F5XbJalFK2kRSyH1m2yjD6lSM4fKS8MUyyPVyeNto9v+Dh/ZXxGJ3Ilw9AYE&#10;wj9GMPhljI4ej+GRJqIEgQDrbtBMDiH5LclNRtMpEyQ6g0RdeAsGNQ4n3Cg1aCBnySPHylaEXfKD&#10;jPJ3QYBcL5ieITYUyCR55/GUEELuw2WKvBMh8kMirqJUyE/DkxEJSWDA5LHzSt6XSK8M8clErDeX&#10;5zISZvIkC9cZESNnSw5JPksT/XJeD3mUjIBIyJTIffyN2yW7rAS5HnmhmjGpk/yqU+OBiU43UgeF&#10;M5JPdZFHEqlu+czfusmleywEz9Obh2hPNmI9kgqDnG1omrq+2LCWj1QFK6i8o5PJwSXdBCEiUGAK&#10;n+UURPn8JGomKkEQCpoYMx7xMi6OCLSgB/JFHveQ/Kb/ALRjkZuSk8tnNdkNr1GfaTilIMfmebid&#10;Niswy4ffo9w/PDoJYRm6FWG5hiQ/aS4SPTLDkUPl74m/Uk2uMxM7b2/Gm7+egT/+oGb4wR9Wv/On&#10;i2uu/cOPqhY/9h13Tlq2+Pf/27TG5t7Qbjlz0y3229evtW7bc58nEnqlANjMyrKXyy43DYKVZZAN&#10;PStJjJUk0TudlZBIVxIRXgJEKMgHG2YFD4sqKEOPMjTxJV2JklJIUmCiiqmC0wtPF2CkUkwsbPlN&#10;CluEFp5Pht8QIvioCqBElxxlsCJuSB4S7HcC20lO3ivAwNMu7L/HjK0tOfj46mn4+PKp2Hj5dGy7&#10;Og97rjehc4UT/ZKA7052VPdUI35/LeJ/qELsoUpEHylF9M90YP9KZ/YFP1KvFQHvlQIfERtK1Jzw&#10;2FKO1PZKYAexk9hVpkXV7BXhwsMlK9Q+O69JrsusDWvqkOu0ADIcqFvAzxKdIsObJHKmL58NQI5S&#10;YCUnTXxAxvppzztFaNEvAj4XlbyJzyithkqYWXRAxtNNRrBvMgLcLtw/HWFRb/tzWHY5bBDYuO3j&#10;Nezi9WzjtW1m+W5ig7HVh8ROOrQs8/BBDxslYsiJ0IiVZZvPBjQbg2zsBkbzMDxqw/CwG4MDPvT3&#10;lKGvayYGuo/n+b6GROAXSMVXskNgh4y/sq95jf3FR+wrtrA/24VknB2kiA2S3yXGjoj9nAZ2DHqu&#10;F3bESUFKU/KV2MJOQKJeUuwk9FwvGqQzT3eUadFF74T0zupw4WVi9zVReJkI6WjG9p9wzMMh59Og&#10;nXsiJAFwMknngodJB+WorlK6MglWVVE8dBBY+PzhgJY/ZXQdy/ZV1pO/sB7/HvEPViD4yhUYevx8&#10;9D9wDg7eeTIdoCXoXj0PfatIstvq6ECRcK8qxQjJR0CRK+3NeFyEFyJIkj5Ksj6w3I+eZWXoWt6A&#10;ztXz0XHriei852z0PfZDlZAu8NEdiO96nHXyDV7Wdj7yLl5sPzHMhyU5aui48NlH+dwjEhZMyNuS&#10;FB0ctvbcXkSXvayTH7ODeQ2JPX9BaN1tGH79OnT+9cfYd/9Xseeu07D3lhPQseZo9KyZi/62RpKk&#10;GjqElXQMSSxXFCGiz+BDJ1AXLcT51MQVcR61pZYrRV8/DomGORJh06FFvMhnnUxOxCe3PxQSNfM3&#10;ImkOg0S4KIydb1wYEsi1SvSOOMNyzWq9OMkS4SMO8xhKEG2Rt590qlfTmW4rQZhOskTnjMqbSj6n&#10;QTrbPatq0LG6Efva5mB3+xJsWXkSXvv1Mfj9BY34+ac9+HxDJo7yZaDBkYFSawbJwxQ1LMZly4Xb&#10;Y4HDI8MNLDCSGJrMNphJMiRaRIYQKbJIguUym0kUCRItB4mXGipEEmpTIHFUUS1ahIsOEWAUMSUk&#10;uadKakvob8vHE+RqSXLt3F4iZhTSb+P1YUUaLPw+LpxouV10yDUJUTwcQhR5P+oNvolEUSIHZH/J&#10;CSO5aGxp6MMxJIJHcsh44LB74ZTEvxKhY7bDYuKzMfE4hJWQ6AW7xahBDT0xcB2Xljw1tMJpyoTX&#10;OBWF+RmoMGWgyZ6BxQUZKuLi/EUmXHOqD3d/pxbPXj4fG5Z9CjtXHYPdrfNxoKUR3a01tPMajLRV&#10;ItheyvpCcpS28SAhYp6IdBLpElspkVVsv/n7RNFEF10kMua/JrxMtIP/PYjgEhH7l/uXZyGii4pY&#10;4zXSjpTwwvscbGNbx7Zl78oGbF42A69cPQP3X1SNG7/oww+PseLzMw04ttyIOYUW1LhsKHU6Ucgy&#10;d4noyPqeb7Ygz0Kw7uRbJcrFpWBSIotHg0NmCXLCoOBGntWrkG/zwWCTWbpY52kTMgxJS4IrQ/NE&#10;eLGrhM4uSUZNiPjiSEMisyTyRMtBJEPjNIjIpyCfJ6x36NsS4/ai1+MjQx9uNzbsjsc5HLrwou8j&#10;Qo4Om6yTczgcvL90dA7tR5JXG7jMo63l8F5zlBgjkTB8dm4PDG43DPxskjaC7YnJZIbVYIA7Lw/F&#10;ebmoyc9BM3G0MQsnmbNxliMH3y4y4bI6L34zuwTtC6tw19G1eGBxLR5aVIvH5tfg6Tl1eH5WA16Z&#10;1YQ3mubhjZnz8cqM+XihdjaerW3Gk3XNeLRxFh6Y2YC7GhuwZlYdls+uwa+bq/Czpgp8v7EUX6vz&#10;43NlXhxVYEODTJNtzFPTzDtyDHDmWlCQ70CRyY1iiwd+ox0FRgNcBradxgwUWjJQR3teUjMJ5xyV&#10;h598zoP2r5XjLz9owGtXNGP99XOwf9Uc9K9txNAtNRhcW4b+dvpOrMcDqwtV7jKx7VB7OW26jNCW&#10;Ibb1Ebb1kXbW63b6Y2sciK4R4cXCPoBEViXZdREFiKk8L9pQQy3fSxrsG+SFjPRHKkJzlQujK90Y&#10;bnURIvizHZEhyGtKlPgyyv5HckzJUMcw9w+tqkBgdQNG2ueit30xOtqPxd61n8au352D/Y/+GAMv&#10;34DYujvp7z5Gv+Fl9v0fkphtpatAPy82QDcoSISRPFx4mQhZp6AlpE3Ky5w4fby47Beg+xdAIjqK&#10;WHQICfoiybgM1RZIjsA06CPKxAkJSHY9iZuRYUsa1DAm+i2Sb0/8LuVT6hCfUXzHw3w3ze8Tj1ET&#10;KXR8Mmku9/8EdC/zSPhn/450DIGcW4e27tDr1DEuuhwuvogXqoZR8fnEJK8LoWY2UsKL+HYEf0/w&#10;uca5X4xlJFHbScndk+rho9nD5Xr6tS9x3z/y99WIRH+JUOTbCAQ/h5GReeQNrD8BN0KjJkTUpCBT&#10;6U5OJVeRaJcMyNAgieaQvCwSGZEYFN6THvoznIv4iKSPEKElm8RdIlBkCNB0hCQKJTiFnyX/Co8V&#10;mowEeWcqTF4YIsg/JcpFRb2QU4aF+JNPhskfw+RU0YFcJa7EesxIKh7mIicTAUWmu/YpkUTlk5GU&#10;DYIDwufIlYTXkSepF/KbyJE3kOutJ+9bX65hQ3opaTo2pCGfN3HdJnLHrdx+O/fbyf338Hw8Zmof&#10;eWIHeSC5YKrfhKSIPMPkarzvJO9bPss002qKaV6/iEfhEYL3E5OhW8L9uE6BHDAufFtFpUwhZDkO&#10;TYARLq5x7X8aio8LhLNr63ThRY6pwOvRInDI1VUuGpYt10fJ8UUsCrH8wpJDR4Zh9fG+D/C5bi1B&#10;8p1aDDzeiB13NOKN39ThoR9Xj/zxB9XvPnhx+XUPXly55LErZ/3fEV5eXlbo/rjdcuaGNdbbd93j&#10;29b9l/JI/P0SLfxHZrGRByPK30A+EiK6yBRaPWnhhZVAqXB8mOEgK3WEn2NElN9DGWwbtcLWhBd+&#10;FhVOIjiOAC2JrlYh9ILUpo6W/URkkUKcTn7HcxISHibJh6CG9eTRUIysxFYWIAvxAzqaT3lx8HYb&#10;Nv4yG2+eOwkvnJ6B507KwEufzsCbp2Tg/TMn4+MvZmLL14zY/S079n3XjYMX+tD5Ix+6Lvai+zIX&#10;uq9wofcaJ/quJ252oL/FgV52dn1riFvt6LnLju77nOh/yIuRv7CjeqoY0efoBL/gQ+xlD+KvuRB/&#10;084KRbxP4/6Iz3I9sUnEIRreDhnuJAZIQ9zPzwf5uYuGyEYg1WMnH5eEthaCxjggUTP5vN+J0TIS&#10;JZM2ypFMlfg2SqiGid+DgtFMNlrTWUZTWfFFHWXjpkL6cngeHrOLx++0IdZlR5AN0HCvGcM83zAb&#10;ykDQwH3zMToyHYMslwGW4+BwJn+zYDRAwjdUhsHeWgz2LMBIz+kI9V/A8r4OiN7FjuAJ4jViHRvo&#10;HezL9rNvIJFP9vPziNbjSh811geyM5A3H3GJoJCIETbwSnhhh5qGJr4QIsSMgTvLdhM6HYHeGakO&#10;SUETXj4J/fdPYuIx1HEOOYfWeY2d7wiQTk4cCkkox8WYziR3ISnaJLRWTVEoIbEpOinyfBL7uMFW&#10;YOQ9oPdFJPf8CZGNdyLwxm8x9OzP0PvoBei678vovOOzdIKOQkdrEzpb6kjQZCpolgcdrRGSkeBK&#10;EQdYB0lQxOmSt1gDK8rQubxWzVx08LaT0HX/l9H/xCUIvLkC0c33I37gBdaxj5AM7kJS3h7F6dwk&#10;JOyW1ynRO3F2xVwGWUYhOjKShC0pootMAxnltQf20F7Xs8N6AfHtDyL0wWoMvvhz9Pz5Wzh476nY&#10;f9tSdKyZj+722XQ8Z2JIzabEjnkVHT+SpgSdR8llkeTn+AoZUuOF5EyJ8buMY5fZGzThRYYapSNQ&#10;xHEk2ZqIf1x40d4CHopPbn8o+dRyr4igMlFk0fHJ441DbTN2bu2YigiTNGrOsryh5LNoKVXQ31qK&#10;Ay1CTKC1hM+K5Ht1KWQK4mE668NrKjDQXoXuNfXoWDsbe29diJ23LMGWW07CR+1n4sWbTsWdP16E&#10;H5/sx2fqMtHkzUC1IwMltsnwmibBbpgEm3EaiZbksjBqooRFiGc64kSGAgl55FKiQCxCSglrOqJk&#10;XDwhhGAShw8z0iHr1MxG/xA0sjeRSOp5XXQcWXg5MvQoFxXpkl6niy2S00KJSPLmP/0GXw1PIhxm&#10;SbirEV7JYyOzzuj5YRRptdvglGOQZCro10RYSeAs5nweK5/HySVJy4TfPB3l5imoSgswx/hJ1maS&#10;rJ1YgNXfqMdjly3A69cuwYZlx2DXivk4sHwmulsaMLCqnnVbwv/LSbIkhw8J2YShQyo6itByOEg9&#10;1eusVsd08eX/gvASFsFFDasUAYb33Fam8tpEeJ0y9G+kxYXBFRJN4MfBFaXYtbwCm2+qwbvXN+Gv&#10;V8zBrd+twy/PKMJXF1jxqcpcNLpzUUyi78zNhiMvH3YTy0/qghIbxAZYdyUKa4JgqC3Ts3ARMh26&#10;RLtYHIWEH2ZXESyuQthc3NYpgojUER6XdcJpNRES+SLCiwtuknkdMiOYg8dXiaVpB1qiaQ2q/h0G&#10;Z/o3NZxJrjUd+SI4PDpFtynBRNFF4OK+OnRRRxdzJtqiLrKMDYXieQTa+cQetGux024cEhmmos6k&#10;bfAQXj4LL/dLPzcVDcTr53Zubi+ziZVYLKgw5aPKkIWG/KmYa5qCJfZpONmfh7MrrDi/xoVLG7y4&#10;urkIN84uxapZZbi1sQx31pfintoK3FdThXurqnFXeSVuKS1DW3ERVpYV4YbKIlxR6cPFZW5cUGrH&#10;N0qs+GKxFaeV2HFSkQ1LC+1Y4HVgJsupwmxGYZ4B7ux8eLLM8GbaUZjlRFG2GyU5bvhzHCjINbOu&#10;5MJmmMpynIxC2nIp29UZvgwsqczA12Zn41cnOXH7V0vx+I+q8cFvmrBnZTN61szEwNoattnlGGwr&#10;VpC2PLC6DIGVbN/Z3gdaRXipSIsvbPtlSN0a9iFrnAivtRNWDWschBuRNV7agES6ae2AGp7EPkWD&#10;JrrIywI1U5+aglqLrgy104547FHatg71IkD1V7QtfhfhJsA+aVj8i5WN6Fk5W+Wd20//Ye89X0Dn&#10;n85D39OXIfjWMiS23kfO8Bw5A32XEYmUPUiHRyYUkJdlmuhCl4g+UWpcdJkIFQHDbdQLOPp0Mfp9&#10;ItgQyZgIAxK5Ip4T/9H3Ep9KAlSidKwEMqui5CUJ81wR+l9h+oURQs/HoobPJERoiNHn0oY3ifhw&#10;qF+X9ueUvyf+3aF+3/+88KL/HelYn8TEa9WhXbMmumiQ+6KLyj3EzxVhRRdgdMFFy/2iCS/yvKLx&#10;OJ9xEjFCopdUDj+ZXAG7iQ94zKdZHvfQR7yZPuIlCAbPJm84BiPD9QiM+MlFbAgP5arZW1Vek7Tw&#10;khDCTo6n5y0Rjqd4HjlHbDQLMRFayGFkuI9CcCohkRPaCItIRBtOFAtNUogHp6jJT0R8iPLYAkmF&#10;EZUJSQIk+6N5iA2aEO+3I97rRuKgF8l9PqR2FgHbioHNpdoU1esrEP+gGIl3/Ui+VYTUG34kXipE&#10;9CnaxyNujPzBgZF7XRj9PXnQXQUYvrMQIwJ+Hr2Ly7tlSfzei+D93OcPtKmH6Tc+XoDYswVIvkhf&#10;93Xyvnd4XpmxaaNHBQxgL3HQqfJ0Jsj9EoME+XdiiBxw2MB7y4MkKY4HyfmC5HEB8mDyOxk+NYYA&#10;+bSOdD6WMfDZK549UUz5L0IXXFSki+LrPAc5+ngqDS5HWDZqohjRC1iG5JFqliNyTTX9964SJD6q&#10;w+CzM7Dznga8/ttyPPST4pGHLy599+FLS6978OLSJY9d+X8o4uW1G6yeF2/0fHHjvWV3dT5WsW3g&#10;5bpIbEMpUqwAqV6S/yERXkj4JapEzWueyeV0kv7pSPHBxoenpoUXLqMk93EiNgUhGoVEveiJeER9&#10;06JUpOAPE10GJrGCiQEeQXiR30V0GZRxfKKepSNB+rNYaCI+mFW0iIR9YY8DqXUeJF+RSu5D980O&#10;bLkoH2+fNgUvL87AS3OIWRl4a+4UfLAwCx8tyMG6BfnYuMiCTYusaRix8SiuW5qHTccRJ+Vg48mZ&#10;WH/KFHx8egY+/nwG1p2dgfVfysDGr2Vg07cmYesFU7D74iwc+EU+eq6xYPAmO4ZanRhhxzh6uwOB&#10;39kQvM+G0B8tiDziQOwJdpTP0pBfKAFeKQfeqKABEh9WAutEHRVllI2ANAaSh2Y3y2KPKKMu4IDM&#10;f28jeL8HueyigXZb2YiY+UzYoNBQY8NWREbYMY9aEA3Z2SBxXdBAQi1Gq80LH+vPRqQ3B5EeA2FE&#10;uNuIQE8+gn25CLGsw7JdOFcZtxhLaDQDwdFJalrsSNDOsmWnPFyF6EAzov3HcfkVls1lwOhK9oQP&#10;sUV/hQ2yiC4k40kZWiSCyyDJ/Cg7VTbwMrRINBPRUwTsOKXDVUN0JggvKpt6Wng5MrQ3GId3Np/s&#10;jLjkt38EsqVAF1eO9DcuvAh4HjmnDjkvlxK5E2OHFWfHF+N2IrzIqKoQjx3hPlHeG10DdnDS4cnY&#10;2WFNgEl08bnwuQU3IzXwLpKdLyKx80+Ifnw7Am/czMbpF+h5+DyVI2X/LcfhQNtCdK6iU7eqgWSj&#10;CgMtRWrMtjhPsXY6YWvogK2pxsjaRnStnYPOO49D9wNfwOBTP0Tw7ZuQ3P4A0PMyG9F1SEZk7G43&#10;HZhh9aZIjb1mWYSjcYyGIwojoRBC0QA72VEko328oQN0tHaxXdgA7H8BSTpggbdvxsBzP0HPo19F&#10;5z0n4sCt8+mwzUC3DJ9QifsqMbiqmHbiwxBJUpj2kmxj59NWAKz2IdHiRozrJZloXN7myRAdOoTa&#10;EAttSI7MXCSCzH+f8PJJkirO6MQ8LhNFF825TSfdnQAZmhSmo6vlgvER7MCVg6xFs4yLLOX8XE5S&#10;yWVrBe+ZnX9bJbejQy6z3SwnWvjM6IwPkWwOtFeif00dutpnoIPlumvtUdjcvhQftx+Pd9s/i9fW&#10;nIEnWk5H+0+OxoWnFeOkpjw0lUxGlScDJfYpKDBPgdM4lUQzhwTJqAQHNcxBCFNacJEhNiaSJ4GR&#10;6+TNvom/q/wsVo18OtJkUYtWOfSt++E4EvmbuO5wjBHHTxzrk+KK4HBx5fD1EzHxHLroIssxAcZs&#10;ISnkOi4V0r8dArkHB8mqkwSSS+3a5HqFjFr5nMwwmwywkUy6zQY1+41fzQo1FcX5Gag2ZZDwTcKp&#10;tdn4/mI7fvvFMtx3UTNe+dVSbL75U9jfuhjdqxair7WZdb+BdbsGCRK3xBqpHzIkQRNVlPCymo6i&#10;iHgyNC+9XtXZ1UVKdBEcXp//cfwrCS8F0HJZif2nhxjxc5DthQypjLXTsb2tFPE7qzB6G+2jrQ67&#10;W+rx8Y1NeObKObjr+3W4/DQPvtCcjQWFGagR0qxmKcpFAe2ggHXLq2a+0uqenZAoGJkiWSBTpauh&#10;ZmYX7BY3nDYvHPYClrkPFnshTDYfjNYC2orYjRVmlZvFiLEZiCRhLeuGEjq4jdPiUREv+jTsypbs&#10;4yKlCCtOuwtu2p9ACYGEiIIiDmp5i9LCC8+n5X8hbFpemE/We9ZtrrcqkdWkPktUmw6Z4etIdil1&#10;W4QXXWyRhLxK5OE57bQTp8UGD59LgVmD1+SCx+iE2+iCi5DnZTOx7TDyOvN5b0beq4n3yu+2fJ7b&#10;YFPTuXsMLIP8HPjzpqE8byqqDVPQYJmGeY4sHOvJx6k+I75SasP55Xb8uNSKn/stuLrAgl+7zLjO&#10;acX1xK/5jH9pzcfPrXn4iT0PFzrzcK4nF+c4s3Ay271jTJOwwDgJTTx2vWE6ao25qDYaUGGyotRo&#10;h5/X48u1oTjXg7LcQlTm+VGV60dFjg+l2W74c53wmewo5LMscpvhd+fAZ5+MYtalamcGFvsycHbt&#10;NFy61IL2LxfhqcvqseGm2TggLx1uk2FHNehvK8Uw2/HR1YQSXYrZzpewHleo9j+8soxg30C7FpEk&#10;3M5+cq0DoVusGvg5SB8zKOvbvNxO71v0/sXPPor9krIV6X9k6nVnul/yqhcZ2ssMH2TorkSKjfWv&#10;rbQlmSGQy5BEytGnGG2txPCqevY/s9C5Zj77m8XYcfvx2HvfWeh5/EKMvPobRNfdicSux5Hqflsb&#10;phwlOU9IclsRTOgriXekXkiJIMDv4ioRMkpbG+lDP0mGZ0foB0YjSnxRwovkiaE/Ek+KECA+Cb2/&#10;9BDucERbakioPHoyBFpNaiARuvQjBTKLUoi+p0A+S+SuLsAcCXKdhwsvh+NQweW/U3j5e3/jx1ez&#10;S+o+cRra8C3eE/04/bnz1sb+5B5lZqdxX5t+X5L+qPh/fH7ij4sfG+PzjfL5xmMSjRTi6Ya4cyex&#10;jWUoORz/ynK5k9texzK5CMHA6QiMLCBvqEVohHVyhDxkhLxCZpolF1Qv44e1oSkpknFJJSHJamVG&#10;2Hggi7xjmpq0JUjuKPlVVI6VoDZsSMQWmegjEiDPlBQXwjWD5KTcLzUqL6NzyEfIFyUPywh5j0p0&#10;ayHXdCIu00/v9SC+04/U5hKkPiTfeofc640q4MVKpJ6sROzRMgTuK8TQ7S4MrHGid7kVXb8xouOK&#10;fOy9NAc7LsjE5m9MwcavTMGGs6dh/RemYN1Zk8fxhQyun4zN/H3buVOx6/xp2PujLHRy/4HrLBhe&#10;YUPkFjdwL3neo8VIPe0HXiUk6GEjed9OGTnB7x0yPInX2u1AotfGR27mPRn4fHhPfFbgs0qNyot3&#10;Eaq0IVdR8jQdCV2ASQsv2vAjLerlSCLKfwWKv6cDJTAoo1EyuZTgAE14UeILuaSauVcmqOFvsT7y&#10;UhmutccHmcxn6JVadDxaj3W3VOLZa0pGH7606OOHLi5p/dOlxZ/9/YVlhrRs8e/7d2VGxuTXbvB5&#10;Xr+i8oSXbvT96o22whd3PVbVHXi/IZnaWa7Gq8V6rSTUMuyFD07yi3CpTcOcBW3aZW2WnwgNRE27&#10;FeEDjcqSBF0JL+mhRjQYTYBhRVDCizZUSK8EYnxJWfJ3VYhHFF40wSXGc0f7uOzNVcmM0CeRIUSn&#10;E9jhRvIdN+JPkkDdWYC+K13Y8w0zNpyQifdmT8Lb9Rl4tzoDH9dmYWu9CdtqbdhZ48Lu6gLsrCQq&#10;vNhe7sJWduhbK63YWm3G5hoDNtXmYH19Jj5qmIIPGyfjw1mTsG72ZGyaR6NaOBU7F2diz/G52Pdp&#10;I/afYsL+M03Ye5YBe75kwN6v01C/nYd95+dj34U52P+jfOy/xIADPzXh4OU05qtp1Ne60H+jB4Ps&#10;4CTR2dBa4g4XRu5xYuSP7Gj/TMN7ogDxZ7l80YPUqySnbxYCb9Mw32Pj8RENd0MJCS8bkR2lSO4u&#10;IwEup9GyEelkY9LN7z005m7u1+NGqteFVD+JLp9bgmWc6LPSACQplIFgg8XnDDZeMjU4aLRShjGW&#10;iwrXoxFFhiyIDpKADtQi2r+Ay88R57Fxu4bb3w5EnmSj/AEbZJLxVC8/jxJhBRkmJFEtahpoXXiR&#10;MBB2uCk27uo3EV+USj/xzQKX7NQ+0amwoxBM7AwngidNf9Z6Gun4/x7EOdAxUVw5/E/fXvvT9pwI&#10;OadcvzgJCXoVcR5DaUzcVMXt8Hpk1iMtjDOi3ubEUzLeVpLRDSEel/HKB8cEGAy+Bxx8AfFtjyD0&#10;wW0YfOk6dD7yQ+y/56tq3PXetceq6aAPrKRT1FqLHjpJA6vKWZ/oLLVVY+CWRnTfsRCdvz8JfX/6&#10;CkaevxjR929EavvvWS+eBUbeRyK8HZFYBwKJXoymRhFgBxzkVQd4faN0ggJhfg9zbWSYne8Ay4xO&#10;lczMNMzr63oX2P0cEh/fjcArv0bXny9Ax/1fQBfP133HIvTdKm/6ajG0phIja8ox2l5Gp09mK6Kt&#10;rqTNtrFOttOG29gZ0TFMrZJoFw8i8mabzqDMXCJO4XhuC1mvCTD/fcKLjnECqgsv+vChIwsvdIRX&#10;uw4Df+OxIuIQqxkotGiWcAsd7BWVRBW/V9PBrcLI8lIMLRNHt0RFOMjwoiAd85FVZRhpr8Fgex16&#10;VtXiwIo67GmZgd1t87Bl9WK8deMiPPaLWbjnRzNwy48asezCRlzxzRp89zQ/Pr/Ujk/NNqG5Kg9V&#10;RVkocmXCZ8uB25JHwiRDZIRgakKKvKGWN9IWQnKyKKi3+T4SLx8JWIH2BjstumhkkcRKvSUfJ2mH&#10;gmQvLZZoQy6EeGpT3urfBeNiSfo4aeHlSMfUtxnf9sgCiwZtaJFKUGrREoZOhOTUEOLqcPA+1NAQ&#10;Ho+EUkipGkrEYzjtJLyEElj4u4hU2jAm3jf3kegIGaJlIiE2S9SQVYZTyHYaMXaTRHu4r5fX6TWb&#10;UGDKRZFpOupIBhf6p+Mz1dPwrbl5uPpzXvz+/Aa8ec1i7Go5EV1rTmR5L0LvikYMLKtiXShHYk2V&#10;ivQQwUGGEEndlKiP+BqJhqFdTRBeBBM//+fwryO8qBwvYmsT7FXlsBByucqNiOTDaC/AaFsh+mg3&#10;B2lj+1vrsX3lfLxz09F4/Ir5aD+/Hj85tQhnzDFjfkkmyfI0FNmy4LFkwSXDw9SQMW3omMNqgZf1&#10;o4DwWlhvjTY4TTa4TE5u61aiidPi5XYFLGsvzLQJo9kFA7cxms0w0b5MFgNkFiKZ9lmioRzKFliX&#10;7OmoMatEkEm0iIiedsgMQSoxrook0cQNq4iBfweyjcWq5SlSwouIK1J/0zYwFuFF+5oovGjii47x&#10;+q7vJ7alpl93jsPmZL0XG+QzUUMRCQ/rfwHhE+HFyHpusMOTb4Pb4NAEGBlSZXLxubng4XPy2Aq4&#10;LOQz9MFhZlvCZybP08v2xGPiM8/Phz8/D8W52SjLy0JVXiZmGjKxyJyNTzvycI7HiAu8Zvys0I5r&#10;/S6sKPJgJbGqyEt4+N2Fm4vsuKHEjqvo111W5cEPKt34WrEVJ3vysdCaibr8qajInY5yQx5KTSaU&#10;sMyKTLwHXmOBgfYqAkuORLp4UJbjTcODknwn/GZux2fpd1nhcxvgc2aj0D4VJY7JqLVnYKE3A2fW&#10;T8fPP+PCPRfV4u3fzseetUeh7/YFGLq1iX1hLfvBavZl7A8lv5nMZraiDJIcN7a6in1EBSHtf7Hq&#10;X0KS3L3dhtAagQXBtTYE+TnAfjMkfQ5tQu/bRHSRyDfJ+aYlfZff2A+tdKr+NiQRL6oPZf/J7UO0&#10;FRFhtLxjbvaxPOZKB8/rRKLNi9Qa+phrq1ROuVBbLQbaGtHR3oy9a+bS//gUOu47A91/Pg/9L/wS&#10;Q++sQnjzw0hI4l0ZdhTpoL/QD8kNJ4l2hdBryXYj9JHEV6LHRFdNNJZIOEGQ6Ef4W5T+oop4CRIB&#10;FYGbJOGXHDCamCC+kyaSxNULOy7j8tKOvqEahs4DioCi/tGn44lkamSBRMBwz/RSO4YSW8TPHPMd&#10;5e+Tvp1gfJv/n8KL/D7uVf7zf3Jduo+siyh/W3iR565BvsuLTvrmIrjQ95PZqBJJSY4s5SVR6PJs&#10;6YETKZn8QgorwXJJDnDfDj7zzVyyvFNP8LnfgUT0V4gGv4NI4GSERuYjNFRF7uAh4TYiNpxPPiFD&#10;aTJVvk6ZZQgB4RrkHcFcpAIyg2oOt52OEDligPxwlNxDpbMgp5TRFGp2HIl4ITeJ8Pc4OaIMT8Kg&#10;5NW0kRc6ST0cUBOkkPOAfBYd5Eu7S4BNZUi9R070aiXwdDWSD1cienc5Rlb70XuDG53kZR2XmLDv&#10;+/nY/Z087P56HnaenY0dp2Zh20mZ2HLMdGxcMA3rZ03FupnTsb4xExtmZGF9gyATH9dPI6ZgXcNk&#10;rJ85GRubJ2PLwinYcex07Dl5Og6clYWOr+Sh59tGDF5kwcDPbBi8zk7f1k365EHgPvq9fylA4pVS&#10;4ANe6yZyum1+JPf4kOigr9zjJN8iZxsy8p41UUlepkf5PCWyJzwi6T8mI6KEjonBD2nhRQ1B0qJe&#10;/hnoAoukAZn4XRNyptDWtdyrWkAFzyN5Svu55HfJVRPnOSXfi8yEHCGPjClOn6+GGyUlT+p2+i4f&#10;1iLyxmyMPrcA+x9cmHprWVXn01f5nnv4x/6f/+nHJYv+rWc3euPmguyXr6xc8Mqviy569cqy+164&#10;wbd+w71loaFX64Ct9STtLPAeF5KSTJeVWbJGJyXhqzzEXqKHD7hvOm1OolCmsbAlwdE0REICFjqN&#10;IpIWXqI0DIGEGU2sAIdDE2jShTwW9SLCC8+rEs5KvhOJ1JCxebmI9xp4PVYamSSzTRvWlgKkXiVh&#10;e0gcskIM/cSLzrNt2Lk4FxvrJ+Hjsgx8XJSBrSU52FNqx76iAhz0laKroFKhu6AC3b4K9MjSX4He&#10;EkEZusuK0V1ZhIMVPhyocGJvmRW7Sy3YU2JU2F1i5vH4vZzrq2zYVc1z1tqwo96CbTPM2DbThM1N&#10;+djUlI0NTdPxcdMUfERj/GjuVHw8n8a7cCo2LJ2GjcdlYtNnsrDl9Exs/eI07Ph6Fvaen4eDFxvR&#10;9wsa56/YyV5vR2Q5ja+9EMnbSpC8uwzJ+yqRfKgGyUdqkXyCZfjcTDYqzcAbc4C3iHcbgQ+rtLGH&#10;W9jwyKxOMtV0N9HH5zZI0jskaqoYMst7RFRUaQyJYTZoNBYZoycNXJgGHhlk5z1QTsNppkEdz3L7&#10;MpKBy5AMtbLnfIh9z2tsiLewz+tk4yzDithIq2gWATsCPdpF+igRXVR/xU5MOk0utZBU6UQOFT/0&#10;zk46R72jHOsw2XHovx8ZR+70tG51XGyZiE+eX4O+n/ZJ/rSjHA51nfy/dIU60hoTOzY6AepNA7eQ&#10;Tk/eOEgnyc5SjbFNDvFcAzx0Dzfmc4zs5XPegmjXuwjufBojH96L/pdXoPvJK9lAXYjdv/sqtq/9&#10;HHa0HYs9Egq8ei4OthHt83Bg7SIcuOM4dNI56nr02xh88RcIvdeC1I4HaDfPsozfRzK8HdFEJ0IY&#10;xDAC/H+EiPJzAuyGEWAZhmIhRKIjdIp6gfAB1o+trDvv8RgvIrXzUSTX3Y7IS7/C8KPnoePOU7Fv&#10;zRJ00jHrWzsDA2sqVc6F4VXFGF5RiGHW4eDNTtZlG2ItFjqGOqyI0+GL00kUZzHc4oXktBhlp6jQ&#10;5oc2nbQQSzqjdEj/88LLfw7jzi0xJrpowosM7xoXXhxjkFmQJD9HsLUYwZYShFpImkkIIyuqeY90&#10;ZlfU8nsNSXQlhlaUEjJkTKbPLlVJc4dWV2NwzQwM38bneSsd+FWzseHGmXjjqjq8cMUMPHLpDKw+&#10;txw//awN5y3Jx9cXm3HWQjM+PSsfR9Vmoal0OioLpqHIORU+RyYJQy6XJvhcJJQuEiFXAVxOEiBH&#10;IawObeiExe6D2UYiSVhIlGwkSkIs7fyuiTTyZl4EF4G8mZ8YwZImeBMEFx2S58Jh16bVVVPr8rO2&#10;7m8LMBOhiTGylGEMQlwlMoCEUP0u5x0njRp4DWkBR8ipvrRYzDCbLSqXzURIfg8Lfzfzd6PJQOQS&#10;MnWwFhEkYorBZEa+0aSEFhmCooZRiFglUQ4k5EYSTxPJm5lkUoi4xV5AwuqHw1nI7fgcLU6VH8Zh&#10;NqDInodadxbmF07BZyom4bxF+bjpnFI89dNFLOMTsW/Vp3Gg5Wh0LWvCwPI6hEl8krfUIC5vy1tp&#10;E7SPEG0iIrMZrSFxk5wNrGsitkhEyMQhSf95/AtFvCiBU97I01Ft0SCfI63sF2l3iXY6cbfwetdq&#10;0WG9q2rQs2YWDt6yBFvbjsNrNyzF/ZfMwfVfrcF3TyzEyc12zK80orogB8WObBL/LLhlliNbHlx2&#10;Ezysn27WA6/JiALWiQKLVQkwHhJvt5nk3OzWhglZ9BwtHkKzD8m/YmM9tthMrAMGBTWrj5N13sX6&#10;6namhyNJbiQHbc0GI+uviTDyvDLDlpk2YhZBxaJhYqSKLGWd2WzUMEF40UQT2lNacNFFF4HTaae9&#10;a5ChcvJ9TJRJ242+j9jLkW2Q660aJErGxXvV4ZR2gM9Ig7QLEt2jDY9yiBBp4XOhrThEvGVbYycc&#10;ql3xwMnnpwSafD7jHBPc03PhmZoN/5RM1E7LxJysTJxgzMOXnTZcWuzFzdXluLuhDo/MmomnZs/G&#10;iwvn45XFi/Di0QvwzMJmPDp/Bu5d2Ig7ljRj5dHNuHJOHb5dW4RP+22YxTIuz89GUX4uvIZ8OPJZ&#10;Nvl8vjy32cByM/JejU44DU4lxBSK4CIwOeBhG+CyGHjN+XA7c1HgzUOhNwt+trHFlkmot2fg2PLJ&#10;+N5xVqz9bhVeuHYONrctQMctc9G7thFDbM8D7TKLXyUCy0rYH5YgsqwciZZqJFbWsF+sQHRFOaIi&#10;wLOvCba6EFxlZT9oYZ9gwWi7wErCaGff4qK9s+9pZT8kdr+SNs+2IdrCPop9aLTVw/5Uw1h/JX2g&#10;zH7I32RoskS6jKxyE07Cwb7Hxv7Vyu1s3N/J/slLiNBbgqHWcvSsrELXylp0tjej63aZ9ehUHPjj&#10;13Dw8Usw8PpyNYthoutV+pTrEA/uQiJ+kH5PL/2bQcQSw4jFR4kwyTx9Hvp9MowlKtEuUX5Xw1nC&#10;9B1lKPMwfaARTXhJBJAg4oJUiB5TiF6Khlgyol5iJeirqFkxZSySiqqhN5f23cSvE79r3CcTH43+&#10;IX853H/T/mS/Q33Jib4mL+wIONKxdPy9P/l93Kv8e3/ihuoY/5P7lLvSRRcNahrtVJSPQ8QpuX7e&#10;LU+lQe5PnoqINRLhzOeapNeXSkMNJ5djiI+q7aeea4LfJXdPcpTPuo/LfbyYDYTkdHwEqehKlvll&#10;5AxfQmDgOIz2NWGkj37bgBWhATN5RD5iKo9JFvmFBjWt83CuQpyICdfg+iA5SIDccTziZTJiAsnj&#10;QqIveTATvdxXErUetKt8LKl9BUjs9tMvJZfdIflVZEQBOdBr1cBTVUg9VI3knVWI3sw+9IoidH/f&#10;iW1fyMGHx2fg7YUZeGdeBj6cm4H1cyZj46xp2NKYjW21edheacJO4XnFDuwucikOub+oEAeK/Ogo&#10;LtLA7/sLPdhX4MCeAjN2Fxi4bR52l+dgV00WeeE0bG2cis2zJmHLvMnYvGQSNn96EradMQVbvzIZ&#10;286figO/NCC4xofUg7z2p3jtr/Pa1/Hat/PzvjKkZNKbQR8wQv47aiNfM9FERNDKRmRk6pj4IqNO&#10;Jqb8UCNOyOcmzjR8OCaKLROhiy5aChA5lgZNeEmLOjy+yjuqQ/KQchttmBExokW8qFmhhlluUt4D&#10;BsQ7LIjvLkByUyUS7zdg8KlqbLujBG/e4Eu8cLV73yOXuB/+86Xu7zz6s8KaK6/MmKyEjH+jv0mP&#10;/LjU99LPK09+6cqK375yVfmrr1xV0f3aMm9y6wOFGH2ThSpJYjtYoJJwSKYlHsxETM0tzofPh5iU&#10;pK59fMD90wlt+I+al5wPUqaTjsoDFtFF1MjAOCTRroZxFU6gz3gkUOILt5FC/nvCiyT5lSmck31W&#10;XqPkQ6Gh7S8ANtLIni9F9HckatcVYOh7LvSdYUPH0QbsapiObWVTsa0oC3uLLOgq9qGnoAwD7mqM&#10;uOsx4qrHsL0BQ/Za9Fsq0Wtmx2IpRZ+9DH2uMvR7+NlbTBRxv0L0FvrRQ3T7Zcn1fm5TxP187Iw8&#10;FTjoLkOHhygoxYGCYuz3+bHP58NurxvbC6zYWmjEFr+GzcUGbCk3YFu1Cdsa8rGNZGnH/HzsIoHa&#10;c1we9p5kwN6TidNysfv06dh9xjTsOSsLu76UhZ1fycLWr2Vhw9em4aNvTMWG89lAXGLCnivZKPzG&#10;h303FGDPMjv2rTWi634LBp5wYPQVEsGPSGx38Lkd9NJAPDQoJ1IBK5JBCWPTwtYkQZOaoozGpJI6&#10;iaoqw5iGirhsYDkuRiJ4JlLh7wHRa4m7gNiT7Hsk2mUv0c9GWEISRVThQqJcRHSJJwn+PLGvUo25&#10;qDHSG2idpN6xaONSRcjQO07BuPgyccyuEmGU3HFoZ/m3hBf9mEeC3lkfEdx3vM+TT3L8T0K21D8p&#10;yP2k70kcAt70IdvLw9A6yyA/BzSkhvh9kD/zeUb20y42IdX9FsvvCZbj79H70s3o+MvPsPP+87D9&#10;7nOw647Tsfu2zxCfxu47Povdd5+BA3/4BnqevFgluo1tvAPY/zht51U22h+xzHbxnrrZ9Q7TfQnx&#10;/1H085kO8FkO8fqCvCJ2yZDZARJ0glIyw1FwG/d/G8m9jyOx6W6E31mG0Rd+gcCfv43Re89A363H&#10;oKd9DgbaZ2CovYoOYjkduRLILCxKMBFHsMWO5Ap2GiusiLea6BSaEV9lU8JLjI5eRBxJEVNkHPrq&#10;Ygy3kUi1FarpN0V8CZIQ6rME/c8JL3rkgEZEDxVfxKl1I0onOLKa90DnVVva078V874lX0sZHV6Z&#10;MruWvzUqhFrq6NDWIMD14bZqRG+l431bDYJc9tAx37esDDtuLMfm31bjvWvK8cwlfjxwngurzzbh&#10;ulON+OmJJpy32ITTZmTh2IqpWFKZg4UVeZjpz0aNNxPlrkz4bVmKVHpJNrw2Izwkbkr4sNhgJYmU&#10;fAtmixMGfjZKlAuJkNVWQIJVQHKhQd7qa0OLtBwUOhHTRRct4a4umkxAOu/JuMgiswCJyCLfJy7/&#10;EeFFIk4cmnhBKPFFhmSoaBVZiggz8Ri68KLtqwkomoiiQ8QWcxoyxMPp4nEIIcwSrSBRCzJTjPxu&#10;MJqRk2tAdo6Rn3lsO4m3xw8v23kv+wiHwwsTiZnJxGOTiFscRSTXpXCwX7AXVMDKfsHsKIaJz1NE&#10;HAeP7bNkotKagbnuDJxaOw2XnODCLV+vxl8vnoV3rlyADb9uxp4bG9G7ok7lWwiuqiRRKsOwDEGT&#10;YQCrtCmUA21cThBa9JmN/uviy7+W8CJ2pr2515ZaPitNeIkRcTqt4TWSdLpM5b/qbm9SCb23rf4U&#10;3r7xGDz807m46et1+P5JRThjrgtH15jR4M9HmZP2YZkOlzmT5ZINpyUPbptBiZQFXHpZVhKt5LGY&#10;uLTAY7ar4TVOKUeTDQ7ajgwVcrEOiJgpdVKS0Zq4vcGUB6M5D2qqarEHJ+3OJblSZCppbeiOwWpE&#10;Pn+XKaLVNNE8rw6rXYMSX1gvFURo4T4iuphEJDRrdVXEmokRL5oNaIKKrBMbmyi8yHo5htGYryDn&#10;kH1cLi3CayLG7VATZLTjih3QpnhPFh5PkuwKTPJZInfGotS0c6khSoTK/STCE5+Vlc9MCZR2nxq+&#10;VUD7KDR74M93oNTgQL3ZhaVuP07zleBb5TX4Wd0M3DRzJu5oasLDTY14onEGnp0xAy82NuLV5ll4&#10;fd5svDZvFl4knlk8F3/+1CLcd8witCxsxqUza3B2eSGWFNgxg2VRyXIodTvh87DseD1WuwsGi0PN&#10;XCXTe0s0m+R9kqGHLhPbLqkDTgufnZH3k8O2LRtudy7LnHXGNgUeo5bAfF5xBr68MA/XfsmHhy+r&#10;Y91rxvaVTTiwqg59qyXihW38StrzcvYLRHxFBZKtJIWt48JLZCV9WrFfyW0mUS9tMsTIrhBYK0sn&#10;bV4iXjQxRQ0xatVRqKah1yC5YAp4LK3PCrUWINiajnrh9xHa0DBtaYT9V5DnCbez/5KZlNh/hVc4&#10;eX0ujC7zEAUYXcE2h7Y1sor+85omDN66EJ3s8/fcdhJ2/e6LOPDYjzDw+jIENj+A0L6nEe1/B8nw&#10;Fro7e+nLdNFP60M8LjMfjSAqsx9Fg3T/6PfE6f9IpEpScvmFCYmqkFxzAk2MSUoURkqbsjquXguN&#10;0nfhMeipxOmpyEssJYooRyvtVqX/xFM7FGOeGb/9xzjUpzxceDnyPofi7/3J73JV//EfXdA09O1l&#10;X16TElsiBJ9VGprwItEsWuTKoREv4s/K/ctLvxAhU3BPRID78jjiV6uXhNxR/HN5WSgvUVUEE/3T&#10;RCfXbyfeI56ij3gH4qFrEBk+D4H+z2GkZx6Ge0ox3OdAYMCGyKCRHII8Tokt5HaK4+UQ+eQbBpJ4&#10;E4m+kZzEQC6Zg3BomkI0PBXxCEm7JNENECLcDOQi1WvRcoUc8AN7yQN3VmlBBBtmAu81IvlCNcIP&#10;lWBojRs9v7Gj41Izdn8rH1vOzMRmiWJZkoPN87KxadZ0bGrgurpsbKnOw9byfGwv4bZFdh66AJ1F&#10;xeR75I3+Koz4yRv9jRjxzcRwQROXs9KQ7w0Y9tSQWlVg0F2CfvK/Xu7fVezE/hILdpfIcXPJ+7Kw&#10;sXIaNjZMxZa55KiLp2PrCVOw/cyp2PedbHRelo++31oQuJP+8l9LkHyzHFhPjr6jmjyd33tcSPTZ&#10;+NxsiPGZyUxBkaEsPncZcsRnNSKzC2uii+TUkeS7MsRLy7s6Ef+I8EI+zn114WVcfNHSiEjEi7yo&#10;lwiXlMy0S6CXx5QpsnlcicBReUZFK+B1iW4gqUOifeT13SxvSWK8sxipj8kXnivDnt/78cZ1BalH&#10;f+Lr/ctPC5577CcFlzx6mX8m/t2El0d+7PE9/kPfKc//tGzVi1eUf/DyLyuCHy2rxo7fV6HjyXIE&#10;P2ZhSrSLmhLZSGKVw4fLis2HpBQzlX2aBSgPU6Y07tPGcqkkOiToavooGcMVmKwiXkKhyQpjyZAC&#10;GSpETOZVj/H72KxH6UiX1CgLi9CT9WhqGguS15CSSIxBmWKM5L8nF/FuGmiPldfJwpLpvPYWAh8V&#10;A8+wk7qdncJVfgydV4ieUxw4sDAfuxqysasyD7vLaHTlRegpqUB/YTUGvVUI0ECizlqiXi2DjloE&#10;nNUYdVVh2FVJwylHn6sY3a5CPhovDrJj7iAOuN046KEx0Rno91ZgxNvAfWYiYG/CqG02gva5PM58&#10;rpuHEfc8Hmc2+l2z0OetR29hBfqKqzBQQtCJGKgQVKKnogQHy3zYX+bGnnIHdlVYCRp+NUHncFe9&#10;Edvq2WA05GBTYxbWN2VhHRuLdc1Z+Gh2Ft6bMw1vzZ2Ml+dn4MWFGXj12Ay8floG3v1WBtZdNgU7&#10;bs7EgfsM6H/WjJH3LAhvcyB+wIlEj4NlbefzN6owPzEOUUrVFGGDU7VIIxl61s/OfKCGDec8Gs9n&#10;kAidi1T0CqKdje0j7H9I5uPsYOPdhMyGI1nn2eDH2FAr4YWNdkLABly9lWCHpSJi0suUKO/aGwWR&#10;WlSXyA7iEPCfhIdK9nrJkaLypIiin4b8+knh5XCB49C/Q0SV/wB/62/sd/1C5ZyHQzpo3qMgyY5Q&#10;oly0OBgRXLTP2hsGbXyyjlhMOk5C5VXpUREwqZH1SHS+iuj2RzH64Z3oe/kmHPjrL7DzoYuw6d5v&#10;Y90938S6P5yHDY/8ALuevQq977UhuP1BJLteYCP5oTaLUpjH4fEkWVpSphNkeUWTYYzSwRmmgzPC&#10;76EU16Xo2CQlR083O8Od7OjeQ2LP4wh/uBajL16JwT+fj/77z8LwXSdi5JZFGGibhYF2dj5raumY&#10;VdI5LKcjpyUEjZPExen0JYhUCztLOnUQEWalFYmVNpInJ8kTSdVqLwJ0NgMivKQhosvYlNLiPB5C&#10;yP77IdPViuAjS/muiy7a20QSv5UkfSudWtSOiEgKdt6vG9GWQjrSktOlkqhDsGWGQqClno4s2xw6&#10;3CMryzHUpuVw6eOyi073wZWVONBWhx0r6/H+b2vwzOUVuOu7XlxzSj7OXzAVZ9ZOxnElUzDLORkl&#10;dPh9+Rl0/KeRJGpCSwFJvZBJr3kaPKZMIhc+qxU+uwNeh5sEwge3S4NTCJCzABauU1BRL1qki4LF&#10;RQLigpZXgsSLJEqShYqAI5//PnQB5P8PdPIn0CNZ9PWCv0UY/x5UxI7FBmO+AYa8fJiNJKC8T7+v&#10;EFVVVZhJotfY2ITa2noUF5eioKCQRM0DC0m47JObk0VkwmggGSMhdpKIOthnOJxFsLMPcbpLYWd/&#10;YnaUwmjzw2B2k/CSzJlzUWyeijp7BpYUT8WXZuXhFyc40H5OIR7/EQnbVTOx/bcz0cX6MkDSNrSy&#10;GkMtrCsKdGgVCSqlXZSQEBVBTQu7krbS6lNLESjFXkTI1OryRFGFpE7yDcnykPVHwqH28L8BNVU7&#10;yaKG9Jt8kkURPIUkRmSIhGo7itC/soI2VI3OtpnYs2YRPlx2NJ6+ch7uuKAePz/Fhy/Nt+DYqjzM&#10;KshElX06ikxT4TVMg9tEIm3JUcKLwGXPJ2QIUg4chCxFkPHYLfASThEzLGbaBusfbUMEQRHztCFp&#10;utAn0VQifGifzWaJuBJxxMTthMTbldDhcnN/B3+XSBfLeASLEipoQ/pxZN+Jw+UEev2XnEMul0st&#10;5bvso9vHkexElrK/yWRSkM/674fvNw6eT4Qd1nOVSNpugtFpgsFlQj6R57YcgnyXBQYnz+Hgfg7u&#10;l4aISTIVtdFqVzmkzGxzLHY/n3cJCmxF8Bk9KM5zoDrPhrn5TnzGWoBv+Cvwi6oGtDfNwZ8XHYVX&#10;lxyNj49dgo1Lj8Kmo+dh3fxZ+LC5ER/Nmkm/aDbeX3AU3lyyFM8uOQb3zl+A3zTU49tFPnya1zLL&#10;mIcqYy78ZpkKXu5FrtGGPJZBjt2IXIeBnw0wOniPhN1p5nOVPD1G1gWpHwa4rKwLvBc317lYXzzG&#10;ySiyZmCWPwOnzzPgZ2f5cMePavHsr2bigxsbsKulFjIL3WhbNeuqDDctRmiZH9HlpUiwf4i3VirR&#10;JbSiTIn1AfYDo6uK1XCIEfaJI21u9q0uwo6RtTbWdZcWkdLqoS17xxBlvyMvMDThX+urRKCRSFFp&#10;DyShrsyqNErb1hLsSn8r7QS3Xe1BlIhxXbSVx1rhRWQ5160oRIz9WKy1gserQbBtBvurZvS0zcP+&#10;9qOw+5bjsOd3Z6Ljzxeg+9VfYWDdWgT2PUq/8WUkQx8Asa309fbQ5+igP9GnfI+URLTExFeUKBcR&#10;XugLiX+k/KAY3UN+l0iWeIQkX8QEEQkChC4QiBCjLeU3ERzo2Cg/65O+3+E4kk8n69P+msLfO8bf&#10;9gn/u/4m+qPj9yfXKT6kCC/yukyHCDDyLMXnpF/NzQXiqmr7i5ctv+vCyzAxmF7K9yB/k2c+7mOL&#10;762GL4lPmpRn3sVz7yA+5PFepJ//EIuylRzhEoQGvoBg7xKM9tDP6fXzswPBfgPCg5mIkt/JFMrx&#10;wWxt1lyZ0rnfhuSADYk+C+tMPreRCUIkzyS5pbysD05GkkgFZcgMCXx/Fv1gM1L7yAO3lyO1vgbJ&#10;92cg+UoDEk/UqJlqw2uKMXi1G53fs2DX2XnYeCJ509HZWDcvF5ub5cW8GXurjOgoNeJgqQUHSuw4&#10;6Hehk/1+l7cEPZ5y9LrJGckX+wsqMeCrxFBBNYa9NeSIDRhxzOCyESOemRgmhtyNGHbOwCD55LC7&#10;ituWY9BXij71wt6HrkIPOgiJjNlb7MIe8tI95Hp7yPH21JGvzsrErkVTsf2EDOw+ZxL2/2g6uq7L&#10;wfAdVoQeK0D85WIkP/Qjud2rBR3IDEx9HnI1pxqpIkEK8UGJJJquRBHFz4e1mY9kVmBIPh1C+LWe&#10;d1UEmLERKGlBRoYHCUS8kagWPS/rRKhIlzQgS1nXz2P1kcMrTAIGtGuI8dhqGBTPK6lDkqIxDOaq&#10;ZUJGsey3A1v9SLxRht4Hy/HBiurUU5eX9T7x8+Ln/vqL0kv++u8ovDz6g6LKRy4q/M6fLix85E/f&#10;8x945tKi+Lrl5TjwhxoE3mBF3VYHHCwGennzMmd5v+RW0R5YkgUmw43ifaz4vfzcywLrZcH1sdIP&#10;aJmoZWorSYgUC0xFRKb6kpmOJDSMBD4cmKTG44ngoqb+CrJA/4bwooUz8bsILzRKDGcTIrywgPpk&#10;mFEe4l1GJLosSKXnS8ceP/BREQ3Ni/5WG/b92IC95xix90QD9szPxa7GHOyszaVxWdFZVYje8hL0&#10;lRRhgIYwTIMYoTENeSsUBukcD3oILwmQrwxDRVyWlGGwtAT9ZUXoK6XhFHtxsKSAKEInHXAZljRQ&#10;XIfhIhqgrxFDHnZGbhoeDXDQ3YA+Vz16XLXo9dTRgGv4vRoD7lqeo46oRz/X93hq0OOuRre7El10&#10;zjs9ZTjoKcFBGn5nQQm6C4vRXVyErhI/ukoL0cnr6Cj14kCxhw2FB/vK3Nhd7sCWSjM+qsjGu1VT&#10;8MHMqXh3SQbe/3wGNn1vEnZfm4nuu4wYfNKKwDt0Urc6yb3pqHZaWbbphq5/OjFJTU0tamWij2Xa&#10;x/U9LkR6SxHub0Jk6BiW8xeRCP+AneH17Jd+RzzFFv1dgg1wqp8dZ0B1npo6nmADravmsuR69UZD&#10;ImKCXLKDIOHXGnjpKNjBKhEiLcCktQwlxPBfgp2MTA+o4XDhhfspyL7/C8KLnCsNfZprHUk1S5AI&#10;KBI9QrDjkg7tcOFFxJZoPIRILKgQp9ORkDcXqiOV6JduILobavrp3teR6ngGse0PY+D927Dnhd9i&#10;8+O/xPrHLsfGp6/Frldb0LPu9wjueZw2+zpt6WMVsZIK76UjdBCxcA8ikQHE4gGeV+uk5blKhEsk&#10;QYdGHKNYHxDpgEqY1/c+/aanEProDgw+fzV6Hz4Pnb87Az23HY/+NQtJDGeht4V1fIUk0C2jcykz&#10;MxQjIhDRhdBEFxdSy+yERL3YuY6drUS7kEBJMlrlHJIoakOM6BwS4nhqsy+IACJCyJHJ2X8X9FmU&#10;9POOCy9eRQBlCu84r18TXzTEVhErRXjhdq2S/LSMznAVneTqdJRLtRZuvrJckeeRNWxvbmHH016M&#10;jpUl2L+6GntWz8Cmlpl46apq3HNBIa4+2YBvzZ6Mz5VOwgKS9XrjJJTmTYEvNxPefBLE/DzYSSac&#10;5jwSyFx4SCLd5mw4jYQhFy6SK6dZcjPIzCjasAib5JtwSF4XD0z8brISFjfJn4dEzEPy5iXJ4nZW&#10;TXhRuSUU4SQBIY4stkzEf054mUj+dNKqY+K6idsfLrZM3GciQdW307e1TkiiKyKMy+FUokt9bR2O&#10;OeYYnHnmmTj77HO4/DxOOPEkLFy4CLU1dSgs8MGtcsNoZFQSqIrwYiM5V0OWLA71Bt3IZ2sgscy3&#10;FyKXBDLb5EC+iUTOnE+iloVqluUcdwY+XZqBc2dOwVXH5uKec0vw1lWzsG/lQgzdugDBW2eRHNXR&#10;NlhvVrMetYljWakQak9PN06EVmviixJc2v38zT9BeNGRFlRkaMKYuHIk/CtFvMhbfRlOUajaCEUm&#10;aXsClQyUyyDbieHVdHTbatDVPhMdbXOxbdVReP03C/HAD+px7ecL8M35+Ti+cgpmeSajwkqirITJ&#10;6fCYaS82EmgryTWXNkmMa81XS5mVyMFyVaIaCbfKj2Q2sP5zW5aznfXLbmV9lVwtXMr05G63G16v&#10;Vy31+qjVSbMWpTIhwkQf3iNCi0SuSASLDB9SQ/a4TkQYqb9Sj0V40YWSifVf8Il6fdj2RqNEyYjo&#10;c6jdCPT9ZJ38/rchv/MYeuQNl0anGQYi32VGnluDfJZ1JocGi0OEHQP30fLoqPxLKirGqdodySdl&#10;tvn4ux92kxfOXDu8uVaU5dswy+jACQ4vvlZSiZ/WzUDrrFn4w/y5eHrBHLy2YDben9eMDfPnYDPX&#10;bZ4zF5uaZuPjxma8NXseXj3qaDy7ZDHu5W+/qavGeSQ9p9jNOMqUixlsK0vysuDKng4rl2a2mxan&#10;3I8ReU6Wkd3Aa5Np4mVGKhM8VgsKLDYUsA0V+PhZUGCx87sFhWxvS2yT0OidjJOb8nHJqYVov6AW&#10;j/28AW/9ugHblzVAkuEH2mcgSlsOr6hA6Cb2DcvLkGypZF8o4nw5giK6rC5XM9iNkDwOtxdiqK0A&#10;Q+1uJb6Mtju5tLMvdKthRhNFF7GHmAj+SnT5D4QXiSBl/6r1t16MtLowssLB/snB6+CxW+RY7L+k&#10;D2uh7bVKxGkx96efzH6rZ2U1ulbVo2N1M/a2L8CutZ/C9rtOxZ6Hv42uF6/AyEdtiO3+I1Ldz5Fo&#10;vU3/YwP9iZ2E5LGjP0MfR+UNkRdwcXp5ari5RDUnEEsluYr+kYgvKgeg+IgyBEYXX0R00SJgdJFA&#10;FxuUT/UJ3+9w/C2fTn6Tff/e/n/bH/zv/Jvojx5ZeBHxSROgNGjPQUW7JARyDO04yidXfvNE4UXH&#10;3xJeWB76ufkbQH8fe7ncSNDHTD3Gcl1DnncFosPfRGTwRIQHmhDqZ980wDo5aFZ5XmLysp5kPaZG&#10;VpDb9ZvIOchD+kwId+ci3JNNHkKQX2rgtkOTtVmRVK4ScsMBI9DhALaTA66rQeqNesSerkfogWoM&#10;sl53/sqO3RfmYdMZk/DR0gy8NysD79Zm4KOq6dhUYcCOcvJF8qfOQi+6PB5yLhc6vC50FRSix1eM&#10;3kLW74IKdHnL0F1QjC6/jHQo5JK/y6gH8rIuX4kaQdFTUI5eHeSSsuyT3+hDdPsK0FPkQVeRF51F&#10;hTjoL8ABHzkcf9vvLcBerxN7fDZSWTN2luRiO69va+MkbDk6A9tOycD2b2TgwGXT0XujAcHb3Yg9&#10;XoDEm16kNpCz7yoDSSB4MeQD5MT9NtoZn8tgngqgSJGjg3xeYZAQXs1nKVBCCZ+p4tvpYUMS9DAe&#10;DUOo39PCS3o/EVmU0DIs4ksa6hiTkByUF/YE+SMGyem5nyTejZHfa8KL6AoS2MHrG87n9nlKeEkd&#10;dKp7Sb1fhcG/VGFDW0Xq+V+V9L14jf+lF672//zxK4rm/vHzGVPSksa/x9+TIrx833feo98vfPRP&#10;FxR2PP8TX2LLylL0P1aL2AeNSO6sIoHzICXRLkPZapiJgqhVagriTCT7piPRQyMhor2ZSm2UhLfK&#10;cIanqamiZJYjhYCGqAgxo5O1MV6ETPmVDLBwCF1s0cBCCrKQRrgU8UUUNh4TI1lcsoBYSKm+XKR6&#10;8oEumYaKlatDZvth5dtJo3u/GOE/ubH32hys/+YUrPtMJjYclaNyq2yuJSpysa3MiD1lDnTQ0Lr8&#10;LvT6HDQWN7o9BYRXoYdOdF9REQbL2CHVlCHYWI3InFokFjUgtoQGvbgWI4sq0T+3HAcbS7G3thC7&#10;yr00Fjd2Fbuxm8a12+/BXmKfKJoTIN87igtwsEyEEz9txY+DxUU4UFSMA/4idPhLaZTl6Cymofsr&#10;0VVYgYM06P3uEnR4imm80hCUYMBfhgE2CIMiDHlKMeAqRp+riAZegE7e294KGw03H5vqMvHxnElY&#10;f1IGdvCZHPxlHkbutCHyNA33Ay/LnMYrU6r1kQQPOpAYNKjyjPbRSPozEB+YjHgfv/daEe6jo9s/&#10;A5GBJQgOnY7Q6HcRCV+FRHwtUslH2TC/wsb3I2IfMUio+XvYsGvDgSQjvWq42ZBrHeXEBl5r5FUI&#10;aUoaem3fsc6T0IUUwfjQovHOQMf/tvCin29cbOG1jCEtuhAxmSKRToRKNJeUe+Xvcv2EinLhehFf&#10;lACTEATphAR4R6O8A3366f10XrYDgY1s5N5H6ODL6N32OPavewh7Pv4jOrY+jv79LyPc/z4So5uB&#10;8C72zQcIiUgaQDLG507I+OkEzyPJj5VYJqGpMhtBVIY3ydCiPezgPmbD+BoSOx5H5KO7MPzSb9Dz&#10;8PnovPM0dK05hiRnHoZWziTZq8doaw2GW8owQkKnRYiQMNFxkzdnsRZihQuJ5S6Azh2W2wE6eAki&#10;3uJChJA3dwHuI3lRRleXEKWQmR9kSIW8zQ+NvZ3/nyWEmvCiOa7jod3jsxwd+iaeNsalOL2SDFTW&#10;RxVhZDvFewm1CkrpXJfQ0fUThRhuK8TobXS4f1eD/juqcHBtFfaumYGtq2fhresbcd+FRbj6c0Z8&#10;o2kqPl08CQud0zHDlIVKkxFlFidKnX6UFpTCTwfB5/HB6/bA4yT5I2kTIukmJFmozUjCZLCpHAZm&#10;EgeJujCaLDDIkqTRZHPBbJdppLXcLvpQo4kRL2poEQmT0yFv6w/N0XJkjJO7fxQTyaNAJ4n/EYSc&#10;CoRcHg6duAoO308SmDrkvBL5khZfSotLsHD+Apxz9tn4+c9/iuXLl2P16tW4+eabccXll+Pb534L&#10;p57yOSxdcjSaZjSggm26V4aRkNCZSeiMZiPyzSbkEnkkZ7l8vtkkmNk2D7KtLuRJnhiS7EJbLspt&#10;09DgmIRFBRk4vTQDFzVPQvtZbrz8iybsXbUYg7cswkj7LAytqiFhqmJdrNSEl3ZZsq9aXazsTSCi&#10;ywiJ0ojkcCChElIluRxUItp0ff7Hc8D86wgvKuqM1xxiuxBq5/0qwqi/sZcEocUko3R4VwkZbERn&#10;+zzsWjUfH968CH+9fA5Wfq0EPzzGiM/VTFYiV7U1A0XGyfDmZ8IloiTLSeqrqhMigtB+ZAiN1cV1&#10;XGo5i6S+m+FUS6n/YgciurBekXhbTLLkPuk6NrFOaxCb04b25OfnKhgMeQqyTn7ThwnJ7EQyO5aI&#10;MxrGI1zGRZDxaBoRVgwGg4IILPr6w21AMPG7XJdEyQh04eXI1z4ObZgRj897tzh5bj4jgzsNlxb9&#10;og+bkogYGyGipDsNyZ/jkrZBhiLZHDDTHkSczDcTJi9MRhfbKQe8JjfKHV4s8Plxcnk5vtFQh0tn&#10;zcANc2bi9rlN+MOcBjw6sxp/ra/E8/XVeI12+O7MZnzQOBvvEC/PnY+nFi7EQ/PnYc3Mevyyohjf&#10;cttwMu1zcX4WZhuyUSO5XvJYB3Knw27IYlnmqQgXk5Nl4TCroZIyDbib5eplu+njdfkl74uCG16D&#10;i+DSJDMe5aHYPAUN7qk4oS4f55/gwc3fqMIfL67HK1fOwObfNqFnZTPrbhNibfSpVlQisqxMDTVK&#10;rKxCjLYdWlnBei0J1cswvLYYg2v96G/3YbDdq4SX0XYX6zr7ShkWJHmPWPf1/mj8hQD7HPXZq4YY&#10;qWFGqzVbljZBCS/sT3XhJSj9T1p4GV5hx2iLHQH2xyLkSP8mL02i7KsC7MMHWmXKdg/6eaxe9se9&#10;q2lza+vQu7YJB9ubsW/NQuy74yQc/MOXMfDkjxB58zokNtyOxO7HSBBfpT+/nn4FyXq4lz5GAKkI&#10;/bcIPbZYCvE4PTgimkyqqaHj4k+NCS/yskoQoi+kIU6/SE1MkKIvdYgfKGLERL8vOe6fEdq6vye8&#10;/C387/5N9EfH70MXXsRnFn9SF590H1rumdtzU4EaNcT/jQkvIq6IyKLEFh26mKW9IBSMDenXj0G/&#10;NqVmOOrg+bcR7/H7M/Qdf4dE+DqS7e8jOnQmwgMLEB6sJvwk3jYlvMRHtOmltWmks0jGjSTvFvJK&#10;AzlIPuLkI6kRIkhOGuIyxH0kFYJEunAfGQWBXvJAmflVJhl5pQqRP1Wit70IB68mD/ueFVvPIQc8&#10;aRrWzZ2EdWzz15dmYnNhHnb6bNjH9qRTxJGCaoz6GhEsaESosB7BIvav/ioM+SvIBcvQXUSu5ndj&#10;f7GTnI37lZmxv9yEveVGhT0VJuzmul0lFvJAK3aV2rG3zIV95W6C+1Q40VnhIsg7yRW7y3zoLqXN&#10;lJC7FVdikOca9Gl8boC+W69PImJ4nJIcbKuegg2zMvDx0RnYeGoGtp9LHneZEQPLrBi+14Ho04VI&#10;vVmG1LoSpLYVkQ/7yI/J58jZ0EeePKCJLzIhjsxGLNEnKV04UUIKObcOxbnHhxNJvhYdSjwRyH4y&#10;rIjQIl00oWYM+ogVIiVQfJ7HGJnEuiBDjojByYj2T9OilQayoXK9DJuQ7HEC+0qQXFeN4WcqsPXO&#10;Iry93Bd+7bf+DS//1rf21ev9pz/5c5s7LWn8e/w9eWlR5eM/KDrviYsKH/3LRYUdb/yyJLH3zmqE&#10;XpipxsLFdhQhtt/Km8/ng5KpqlhYMmXVoKiKMnVzDhJCwpXwkq1mF5KQpigLNMoCDdMQwhL1EtAQ&#10;D8hwFRqWTHE1LHO3k8RLKFOAhc3fU6OiWOrRLizYIAs6yEKaKLyoCpKpXY9krWYFSvbkINXJa+xk&#10;xer2Ah3EzkIk36Lz9YAbO6/Kx/tfnoa3j52Kd+dk4v26THxYmYV15TJmz4ZdNIaOUg86i1zo9tnR&#10;VWDj0oH+Yg+Gy9kp1ZUj0VwDLJoBHMNnc0IT8Nk5wGnEWXOR+uIchM9sxMBna9B9XBn2LfZi+zwb&#10;Ns8xYtPsfGyenYOtxLbZWdgyi2iejq1cbp3FZVMWtjdnY/tsXksTMVPAfRrysamWqDRgMw16U7ER&#10;G3z52Og1YIvXhG1eG3Z4Hdjjc6uxhj3F7IRJCIaLShFiwxD2lyPgK6XhFqKX97WX+2/2s7EpnYSP&#10;Z9Bgj8vA7q9NQ/9VRgTvIsF9zovER+xMd5IA00iTAw4aCQnwiJkGwucrCZWHp7ExzGQDZ0R0kM57&#10;fxUC/QsQGDgVwaFvIzh6OcKhlYhFH0I88SLiyffZSG9n897JhlmyootKPj5cRoGdoy66HCq8HN7Q&#10;yxuNCW8tBOnO8pPiy6ECjC68SGyMQOuUDscn/w7tzP4+Dv879Pd0py7LTwgvMcjMTTIlXzQaVpDk&#10;cjJln7o32Z6Q6KBYMopoXCJftOgXJcAkueTzkXHNWvKzPp6jm6fqZJ97EMnIXoRGt2FocAOGhjYi&#10;xO/R+EFu18vjS6TMELeVIWABfpZoo4iGRIhOzSiSMRlLzaVKmsbtozy2iC7DG2lzryG27REE3r8V&#10;gy/+Gp0PXYADd5yJA6uXorNlLvpbRHSpQ2x1NeLtVYRMh1xMx6+Q6+iwiRPYynrXWoAkHTmQEKZa&#10;ZJgR6x6XCTp7cSVYyJs7cQwlqqX4EOFFEs5KQtHg2Bv6/wVCqGYoEmjCixKUZBgRIePqZTrfwx1g&#10;cX5lnL0+G5Jcuz7zjIg5MqtEsN2PYRJJFenCe961shhbWiqweVUTNqxeiJdumIc7LqzBT05246xZ&#10;JhxXYcZctl3VNjsKckm+sqwwZtuRn+tEXp6DZM6GfAMJkMFMAmZQ0xqrpJwWbfpYl90Jr7sAvgI/&#10;fD4fCgo1eLzakCPJXSI5XyRhrES6SOJLDTKLUTqZrhJUJGfEoTlajox/XniZCF2EmQgZSqEPp9DJ&#10;5JEwkUAKUdSjC9Qbe0K+u91yLDvJXj5ysjORlTkNRhLhqspyHHfsMfj+9y9Ae/tqPPvs0/joow+w&#10;efNGfMzl00/9FataVuCiC76LY5cchZqKUngdPC8JnZnII4nLMWYjh2Qsl+fOd7iQ5/Qgh8jn8zc4&#10;ZNpuK1w2AwrN01FlmYxZ9kk4wZOBb9VnYNmpbjx32SzsWf0pDN2+BAMka73LK9C/vBTDLaUIrCpD&#10;SJIwK5FTBAlN7FRvtGlnshSSpQmGIrwcKr5oNnS40HI4/nWEF7keJbpIJF27BpXfZrW8gZfhGKUk&#10;gxUktrXokjfwqxZg083z8No18/DARTNw3ZkFOG9BHo5n39hgyUBJfga8uZPhzMuCg3YiCWFVHiHa&#10;h0XKhvVL8pVYXZIIl3WNn5X4osi4LrrYVB23Sn0zsU6ZJfJJEztE/MjPFzFFhBRJZEtiTnvz+bzw&#10;et2q3kldFFFFJcgl5LNeN+W7RMbo6/U6PVF00UUSWa8LKfpS1ouYokfeCOS7rJdtRKjRr01sSmxk&#10;4nH15bj9aJ/VtmkhSkQXgdGpDSdScJlgdPP6XbwPp95GSNtjgpfw8d4EXtqEUx3TAUlUbXH4YXQU&#10;wWArRL7JDUM+bTKf9ppnRJnBgFl8Fse67TiH/toPKgtx7YwyrJ1biwePbsJfj5mHF48/Ci8fexRe&#10;WLwAz82di7/MbMIfm5rxu+bZWDNzBq6vqcZPSvz4ptuG0y1GLM3JxNzs6ZiRNR2VWZkozc1GkTEX&#10;PoloUpFOebw+LQLKa7bCZ3LQTl0q/4zPRBgL4DV64TH64DYUEG4U0NZLrVNR75qCpfQ9v7HYgWvP&#10;Lse9P2zA879swrrfzkbHyrkYap+N0JqZ7M+qEVhWqiJfYiur2F9UcV2Z6u+GaM8DbZrgMtjuSYsu&#10;HgTaPLQDD+1B8hz9R8LLOFSONULahRFuOyyiP+1bS1qvzWwUWOVhP+vEKPvmoLw8ENGG2wgk0kxm&#10;GRzm9Qyv5f5rCxVG1tL21pZhdC1J05o69K5uQNeqZhxoPxo9d52M0Ye+geAzP0Xk3VVIbn+Q5PBl&#10;cot15Bj0L8L9dEMCSESi9CfjWpJdEV/oaimI7xSjL6iGGk0UASQ6l/4R/UyBNvxcoqHpe9HPUxBf&#10;bILvp/tn4+v/GeHlX+Nvor85fm0ThZeJgovuO8u9yz6yP/fgLocKL3yuSngRH1yD9iKUS/qIso0c&#10;S/O3ZT/ur9xc7k9/Mgn6mNhDbOQPb7C8JMluG93MK8gBz0V48HgSbol6KUdkyE0300AumJnOJTkF&#10;MlGL5HlJDYvgIpH3kmA3D/HRfCTDRqQiBrqpWl6YuAQG9HHbLgNSuy1IrfMi9XIREo+Uq8iwHZeY&#10;8PYpk/H6ggy83pSBDxqnYluDCftr3OirZl9ZMwOx6jmIVM3DSPEcDHhnosfTiB5XPXod5eh3+vm9&#10;AJ3kW/tL7NhfacHeWiP2NORib2MO9szKxk7yue3NU7F97hRsmTcVm+dNIaZi09zp2DhnGjbOno7N&#10;c3MUH9zSlIttjUR9DnZWG9TIi32VThwoIw/1e9FXUIghrx+DHtq6248+oscr4osNO0sMWF8xDe/W&#10;ZeCtuRl49/hJWH/WVGy5YDr2/ioXfe1WBP5I//LFMiQ/IHfd7EdiTwGfDX3rfitSMnOQDDsaFHFr&#10;Kvm2cO9painDjxKDGQq6cKKiXmSpIlY0wUXNUkQklPAigosuumjQ8rxo4spE4SUpwRSjkwhuJ/ld&#10;AxkIi/AyMAnRXh6vV3L7SB2Q6CeW76ALOFiE5JYqxN5lGb3UjIOPzE1+eFtV13M3OJ967leuix/7&#10;tbspLWn8e/w9f2lR5dM/KjrvmUuLH332J8Ud711fmuh8oBqR12YgtakWsV0+xA+QePfmQnK7pIaz&#10;+UBZYD2ZSBHJnixW9mzEZTrnfhFcJJFPDsLcThAamo7IiES9aFEuicB0PngWNtfJ2DIlvBBawbOg&#10;JgovLBCoQtIUMlVoqhKw0EVdk7Fqck0DvAa5li4RXySLNUnbfidSO2l47/kx9KAbG6/KwitfysDL&#10;x03Cawsm483GKXi7bho+rM/D5hl27Kh3Y0+lF/tL3SxjB7qKbegtsaG/zIneMhu6+bm73IaeOhcG&#10;mv0YXVyJ2MkNSHx+FpJfno3UN+cB5y0EvrcIqQsXIvWj+Uj+aDYSF89E7JI6RC6tQPgndAQvKcTA&#10;D1zo/T6P9T2e43wLur9tRtfXbOg6h0Z3lgN7T6dBn2LGrs8YseMEI7Yek49NC3OwqTlHTU22sTYL&#10;m2pouFV52FbJbcot2FVmwb5yKzornOiRay4ifA70eh3oLuD5Sr3orHRhN4nZlopcNYvSx5/OwM7v&#10;TEffdRaE73er2Z9Sm7yI73WyXO2s8DY+ZysQYAM3mssyyGIDl8XyzCGRtyE4XITRoZkYGT6Bn7+O&#10;wOjPEQ6uRCTyIDvIlxBPfsTGWESX/WyA+7SGmw25NNTSYIvokmAHmUCYkKiNEQU1JldtKyKNhCxK&#10;UjUZmzveaeid7MQOUxdfxgWYfx3hRQSXiThS5IuIL5K3ReVuke9p6MKLDLGS+5JIoViC2ypw+zEH&#10;Q0SsELdhR5nkcxQoIWYYkXg/gvEeBBI9fNpDiHC9zE8U4zbR2CjLbBTR8Cji0QBSEuIbHSW4f3QA&#10;iXAf4uFeJOOEiDmRXawXHyPV/Qqi2x9C4L12DDx/JboeuQD77z4D+9cei972RRgmwRltrUeopZzO&#10;XikSqwgSIZXPhQ5hcnUhv/vV9wQdtwQdvkSrF8lWF1KtDi5lWI4Lca4T53Ci8BIgwRLhRSNWJJVp&#10;0SXKpQxd+iQx++8Er005uxOFFwHJaSuvZ2VxGnKN45EESnwSJ1htT8e3xYvgCjrOMi5fHGEee3il&#10;H/0klPLWsOeOWdi3tgkbW5vxFknj07+eg7suqsUvzvDirDl5WFgyHQ3uXFSR+BTZ3HAZSA5zRXRx&#10;IE/IisVL4sKl1QUTSaRFCJRNhsDIUBpCiCFJhBBFK7/LUAErib8k6tSS0JJgcn9dbNGGGPG7GmaU&#10;Fl3+h4UXHbrocvj6iYRQF2T0PBcT9xFxRYfk1PB4XGPwFXgUibYIySXkc0V5KebNnY3Tz/gcLrn0&#10;h7hl7Rq8+NIL2L17J/r7e3Fg/168//Yb+ON9v8fll12C0z57IuqrSknU8vics/lc81kGhJ3HlPwd&#10;JN1WfxHMhcUwCejgWZy8Pj77AlMmSkyTUWOahMX2DHy1ZgpuPLUAz/xsHva0nYCBO47FwNpm9LZU&#10;ol+JLhW0k3IEJBqsVWyBaEuLL0KiWEc10YUgedOFl0Pr9L+b8MJ7oa2EeF3qPtWbei3qRRJ4j7aV&#10;k6zW0JYa0dk2H7tbF+LjG+bihSvm4Pfn1+OaUwrwzeZcHFM4CfXmDJQZJ6PQILmP8uGmLbhYryVZ&#10;s8VKwm91wGi10p5MyCcRl+S3FtZ1u5M25BCxwkgbkpltNNuSei4Ja91OmSlMErW6lHAh0Scigkgd&#10;FOGjtLQUNTVVaGpqxJw5zZg1ayaqqyvh95O8uyVpNO1RRBbWQRFMBVqdlHwwmsgikGPqkPPoS6nn&#10;IrSUlJTwuNVoaGhQ+YlkWVdXh4qKCiX+yHYiDMk+ut3IOvku0M8j63RMPL/6nk6ca2FbJPlbdPFF&#10;JQdOiy6Sy8VhN8FJuKWeS4QXlyK8eEQIZltks3J/ti0WRyH3LYbRVQSj5JiSWcEstGGzHX6TCTXG&#10;PMzl8z6exz3TbcS5PjN+TB/uinIHriWZWVbjw4pqP1oritBSWoSbi/y4vqgQ1/GZX8v7vqq8DJeV&#10;FOEifwHO83nxLT7zrxcX4cslpTizuAQnkgTN573VGXJRkZ+NUkMOSogiYz78BhN8Rl6zwQqP0QG3&#10;yUm44DKzrGW6bMIhMx5Z8lBsm4Zq12TML8vEF+aaccnJhVh5bjUe/WkT3r1hAXavOhq9tx6FkVvn&#10;YbitAYOtlRhuqaDNVtJeK7mUvC5SryUKRXKvuFWEiyS+VVEubV5E29gH0bZlinVJqjsmvKRxiPCS&#10;XjdmQ7QfiSgd4X5q+G5aeJGIFyW8sD8eXcVzsc1Q5+B1qH3ZzgS5/Ug7t10jS+1zoF1ra0LSb7P/&#10;G20tw+CKSvQub0DvShLcO07CyENfQ/C5y5F4fxWw40H67y+Qa3wEhEnYYz30OYYQl8heNduR+EP0&#10;8BL05qL0jyQiRvyl9IsqgRZJHaNPNA5deJHB2+IB6j6j+H0TfUh9HZ00ceGO8DfRX/xb2/zv/I37&#10;m/r1ieiiQfebD4G63yMLL1qOF20/zQ8Xv1L3y7UXoIdGvAjET+X+upsrUdL054FuYjdXrONvLyAV&#10;vx/JyDIS7osRHT6LWEzS3YjoEH3DUSv5ITmmEHbyPC2lhXDOXPLEXEQHZVYj8g9ykEggDzFCksfG&#10;+vKQ6CJJ32sgQTch+R75y7NuhO71YPhmFw5eZsGWr2Th/SWT8N7MSfiwdjo215iwp8JDvldMjlSJ&#10;AU8tBiT9g6MWB2wV2GMvxh5vCfYWF6OjvAAHq2zYV2vAzqYcbJ0/HduOzcTuk7Ow/8wcdH7ZgL5z&#10;LRg8z4bB7zsx9EMn+i8mF7uEHO8SK3ovdaCH37t/7ETnD5zouIDH+qYJu7+Yix2nZGHr8Tze0ZnY&#10;Ni8H22bmYHdNHjrKDOgqtaCnxIm+Yg96/V70FkoyXh/2kaduLTfjg/LpeKMmA2/MysDbSybjnc9m&#10;YN1XJ2PnxXnovtGJ8H2lSD1TidTbMgW1H7whoNOOZJ9RBUdIXpVIYBqiwamIBSUlCDm5zHokeXPS&#10;mJjfRRNipFy0shGxJc6lQMQXHePCi2wjnF6OoR0nOaLxfKSX2uxGMlRsChID5PFqxIxEPYl2IEPK&#10;LIj3kDPsLkf841oMP12BrXcV4c0WZ/i561wbnrjas+bxX7lOf+oajy8ta/zr/z1/eVHlcz8pUcLL&#10;K78q69i8pjIx+JcaRN+qZAUmUSIJR7dBC0kSdaufD6iHD7CTD+wgH1TXdMR7s0nSc/lQ8yBTfkVH&#10;8hQ5D45k0kBkDnEZZjRZZS8WwUWbKkwrIG3okhSMqG5aIevKmIgtuugynmFZKoAm1Eh4U3KIx+gX&#10;lYzH7p7O68pBYr8B8b0WJHc5kdpYgNHn3NjRlo0PLp6MD745DevPycH6z2Xho+Om4+PFXM7Pw7om&#10;IzbVmbG91op9NTSKSgv2lJmwt9SEfVweKLfgQAV/k/CxCgMNw4B9zXb0HsMO5bQaJL7aDJy/APjx&#10;UcDPiV8tAa7nctl8YPUc4PbZwN0zgd/XIfW7KqTurkLyLuKOSsRvrUCirRqxZTUIXFeOgauL0Hs5&#10;Dewnbhykoe77ng27vmnE9rNzsfX0LGzjtW/7DI31BC4/lU2DpbEuysSOozKxZ3EO9h+dh/3zc3l9&#10;eTgwMx8HmszYz2vdNcuMDQ05eLd2Kl6fS0M9LQNbf5SFQXbYiSeLgQ9lXCAJcYedZWxGVEL7WK6x&#10;ETZ6gWzERjNZltMRYPmOjDoxMlKOkeEFGB09A6HgDxGO3IhY7AF2fi+y4SYxx04uO9hYs/Mk0U+x&#10;wZbEZnpHoBpsiKIuwogsJ4w95Tf5T4O04uxAVGuud4zjOLzj1KGLLRPxzwov///+DjsXr0+HLsKM&#10;iTHp65ftxJE49J7GobLKyzruo4QmtV57rmoWABGsCDVEKBWkAxJAiJ1nmJ1hWISXZACxxCidmgDi&#10;MXmzNIpEaAiJ4ACSoX6kIjKkaICQsN9OFsE+Ft12JIMfItr1HEa33IO+N2/EwacvwYGHv4kD95yO&#10;A7ccg972+QjdMgfxtTPp5FUidDOds5vp8LX4EG/1qQiXSItHQZxAFa7c6le/qyFHLW7Ex6JdZApp&#10;GZqjEUOVEFTEljTksyTM1IngRCfyfw68NjVd9PgsEuKIhluKCUmcW6qWkVYuV5byXkrV2/noKjoa&#10;vPaYEFjuE1hOJ5qIyDMhaYy2lWKY2/asrEA3n2XXXYuwc+0ivH3jQjzys7lo/04dfnaKD+fMN2FR&#10;6RRUWDLgzZ8CtyGfTj4dfxIUm80HowguRL5NIik8MDrcMJPUy1AAIT8S5u+QMH+7hbBCkoJK3gJJ&#10;kGmz5aul5G6wWLSZfqwWB9eNR7zIjC3a9NGO/zXhZSL+I2KoE8iJ0KMKRHgpLS3GjBn1ivgKCZbo&#10;lkKSMblefcpe+d5QX4tFR83D2ed8HlddfTkeefRBbNq8DkNDfQiHhjE80IPd2zbjqb88git+ejGW&#10;LmhGoUPygGSjwGuHz++Ct5DPzuskMXUgj8Tc4C2EocAPo6cAVpcXbhe3s5KwmaaiypCB+SzjL1ZM&#10;xnWn+PHUTxdiW+vx6Fq7BL2rZ6KvtRpDqyoQWVNDElaO4RU+DC2TN9+0ubWsi2v8igRpUS9CojwY&#10;aZVplzXBUMcYmVKQz4cLLjombve/DGVzvH4RMHkP2vA/IZIS6SPibClGVtdgqL0JfTLcYeVRWHfD&#10;PLx0xRzc/70mXHd6Mc5tzsVSbwYaTRmoNE9FsTEHhSxvH+t+gYPE2eVWiZML6agXkaQXFhXAU+CE&#10;022Fi3B7bCwvfnbIED7WfdqQ3W6Cy6lFv8gwNZUDKV0H9YgSXQwRAWTp0sU455wv4nvfOx/nnvsN&#10;nHTSCaiqruR2FiWyjOdGskwQYngeh5Y893CRRD7LOhF2ikkgmpqa8NnPfhZf/vKX8dWvfhVf+MIX&#10;cOqpp+L444/H3LlzUVZWpsQWEWtkP4/Ho65Ptx1dqJTlkaB+Swuw6jp47xL1Yk5DF15Uu5MWXlzS&#10;9rCN8Zjz4LXkw8v7lBmi3Lx+h+TGscsMR0XcrwT5Dj/yrGzLzC6YRPC1ydTdVvjyclCSORV10ydh&#10;Ye5knGbPxrf8JlxYbML3nFk4Lz8D5+dOwkWG6fixIQeXGvNwGc/zc7Z5V3pduKbIh+sqyrCMdr9q&#10;7mysmj8Py/k8rm2ahZ9W1+E8fwm+YHXg03kGLM03YKEhF808Z31uDipyaZ95bHPzjHDksyyMfO5q&#10;Nis+e7aVDrabLn73mvLht2Sh3DENzf7pOLE+H9842oarPl+Cuy+aiZeuPRrb2k9A5+3Ho++Opehd&#10;MwedLfXopV0Pi/DSVsU6Xca6zb5B+jr2Oyp5NPtIWUryeTVD0Rr+RluPtbF/aSvhevYxq/mdkP1U&#10;lKXYuYB2o/eZKuJFRa7IUF6xGRly5CO8kNmNRHiRmZIChES8qCmn2ZdroK0RY2IN91ORdWob9mns&#10;y6MruFwhEZ1l/K2Wx5yFwK1HY/Se0zD85/MQevFyxN5vQWLHA0DP80CQPmR8J90/+pCpfiTkRVKc&#10;pD9KfzESRzwcIcJKeJFZi8Yig+kLxfg9kogrhLkuSh9S8sKo3DDKAxz3qcZ8q/T+2ndNkPj3/NP9&#10;zHHhZSLG71kXauiGjkFbp+0vPqj4zCKg6L65DvEt5bdxKP9ajqGfnueA5IhJ0YfEQX7fzkO+xUv4&#10;C8vvNsSDV5MPfgPxkc+QuC8g16giyXaSQ5LDKeFlknrBLi98k+QgMpuRNsMq+WUgn+DnEQtSg3Zy&#10;VMkD4gLWcfkafcc/OxC+zYaBX+Vj73emY8tpk7BuSQbWz8rAJvKfzeXZ2FliwUHafb+vEiPeRgTd&#10;szDqakK/uwYHPcXYxb55W5kd2+os2Do3B5uWTsWWk6dg8xcnY9O3J2HHJdNw4Fd56LvJyjrvReKO&#10;UqR+T053vzY1deIR4i+VSP1VUI3UE+SJj9UgzvXRP5QjdHcRRmiv/dfZ0fVTEzouyMeer5DTnTKZ&#10;vG4ydsyZgq31U7G9KhO7yw3YW2RFR5EHPWUl6GOf0FFdhK1lNnxYKrk7p+MdbvtGUwbeOCoDH54y&#10;BTu/a8LQ9bT731Ug+UQ58HoJsL4Q2O1C6qAVsd58hIdyEApkIRzORCQiIF8Pp3OxjkrulQyEybtl&#10;KFBMhBOJiGGZaDxeW2pBFFMV9FQkSjBT4HZcxsnxozKUSCbjEb6vuDtBvi8TtsixYwNTEevj8Xqn&#10;K+ElyuOGeW2RgBmRfg9Ce4oRWUc+8WIV9j9Qildv8sX/cpV735PXeB78y6883/zzlQVlaVnjX/9P&#10;RbxcUnTeq78qeXRdW33HwYdnJaKvNrKAqoE9pbQXp4p2kWmjU/0ZGvomI9nJQuiYglgHH5gIHiK8&#10;yJzhoyzM0Vw+sGyESNRDIyxEJbxMIoGXkCM+bFHESODHhBcJbSIOGReWFl5UpMuoJrrI9FMCGZqk&#10;VQDuJ/sPcjnAY/ZnI9GThdjBHMQO5COx34rUTheSH9MRe6EQQ39gh3IryczNpei+ogB7vmfG1q/m&#10;YN2pmXifRvXR/OlY35yFzTI/e32emi1oL41uX60Ne6pM2FGWj21FOdheQpTnYletAQfn2NC3uABD&#10;xxdh9OQy9H++DB1fLsbBbxSh4/wC7P8RDeXqAoyQeMXuLEfygSrg0VrgyQbgqRlpNBGzgSdmI/lY&#10;I6KP1CP6p3rEHmmg8TYg+WA94vfWIHJnBZ1njbyFlvF8N7BT/JUXg5d7MPBTB3ovsaDnR0Z0X2BA&#10;17dzcfBrOThwDnFWHnaflod1J9AwaZSvEC+dmIHXvpqBjZdnoedOJ6LP0SA3+IG9HsQ7bYh0s2Hr&#10;y6ah8HmK8DKazaUWxTQynI/hEReGRqowPHw0hgPnIBT+KSLRNnaOf2Hj+zYb2m1saA+wEe4ietn4&#10;DnJ9WnghdKVch9Z4a50CV4y3+8TYjEdqViC9VT8U453JOKSLPRRcz///SwgvE8FrPQRH2Gb8nrR7&#10;0NZz83RHKb/p28kxlPBC54NeCh0XGeMsUUURhBOjdEQkAmYI0cQwH2mA27NcZFhRjJ1kaASJ4CAb&#10;wz4kA71IhbuV6CJTVqciW9mPfohk30sY2XYfut66AXv++kPs+sOXsPvOz2DfLUvQtXoOBlY1ItxW&#10;j+RqdqTLaHPXOxD8rThe7JzSkS3i/MVIjGSokcqD0jox8qVADS/ShhhpkJwoQgq1N/WSt0GQfivH&#10;fbQhOkK8dBI5gZT9t+NvCC+t48KL5G0J0+EUhJTzXM7ty/gMxDHmdiSMo8tkak4XnVRxqP2IkDwH&#10;2qvRs6oO+1bPxvaVC/H2dbPx6KWNaP1aHX5yYiHOaTbimIps1Lsmo4CE0ZY/FVZjPqx0+m1WD6wk&#10;KmY7ybzdR3hgILk3uUisXCSC8oaeJEjIjwgvkgxXn43IJYRI1jsM6ncZdiNh/9r0zEJ4RGzR4LS7&#10;FJTwIkLKBHL4SaFlHNo242/QJ0JI2z8Dfb+JBFBfLwRXogtkaMdEyHAKIZiynQzXkHssLvZj3rw5&#10;JKOfUwT47LO/gJNOPB6NJGQStSBDjnThpbKyHDOb6nHcCcfge98/D/fcexc2bPwIgVFp62h7iRgG&#10;ejrxxsvP46bfXIMzP3siZjdUYkY1SXZ9JSqrSuDzs4zcNuTzWWTyWqaYzJhKopYtkRUklULaC20G&#10;FJsyUWmYhHnWDHyhahquO60ET/18Mba0noADbUejs3Um+ltlNpFqxG+tRaS9AkPLPBi8yaHsItZe&#10;xHUilmjCi2ZLGsZyE9G2DnmLrfDvIbyIWKkEXRGRCG3olLQFQih5z7TFEZLXwbZG9Kyehz0r5uPj&#10;XzfjpV/Mxh++34QbztCElyUivJglx8t0lJhyUUhyXsg6VOT1oKq8HLNmzcLSpUtxwknH4bjjl2Dh&#10;ojloaKhGSbEkytXsRoagCOwW2o6IJawvEp2Sk5WNaVOnIicnZyzPiogbEukye/ZsnHzyybj00oux&#10;dm07Hn30T7jzzttx4YXfU+JfHkl+TtZ02rYBbtqYk3VVFwHF5lQkDW1bq8tahIsIJoWFhUrUkciW&#10;k046CT/84Q+xZs0a3H///bjjjjvwy1/+Et/5zneUGDNv3jyU8x7FfuT6dOFFInTkmLqt6Lamiztj&#10;dic2Z+XnCcKL5K2xpoccKfHFweOko1104UUiXlxWI7ys54ICmQ1InqESr+ywqtxShdpQI7sf+Va2&#10;ZRaPyv0iwksB2yU/bbw0Pxcz8rJxjCUXX/BZ8f1KLy6r8eGycid+UmDGz5xGXMFruI62u6qiHLfU&#10;VOHW6ircVlOJuxpqcW/zTDw4fw4eWbQAjy1ZjEcWL8b9i47C7XPmYsWMmbimsho/LanA+b4SfNlT&#10;gFOsDiw1WTDXaEIdy6WUKGA5u1nmTpaNiG9utqUelpXPYYOP9+a3ZaPcnokZBVlYXJ6D02eZ8aNP&#10;F2HluY14/JdLsH7VKdh3++fQdedJ6GR/eqBtDrpWNWCgrQaj7VUIsE+IKBGFfWSLi5DZ8ezsP0k2&#10;V7mRkPW085hADekVkUaDLrJI/6Il2iV0sZL9Z5BQM57RtmWYnvSv2rAjGX4kES9ethckQG2ylKFH&#10;E4cnsi2QSDOeR14qyIxoEm0TTb9siXO7OI8RbZG+jdfC+wmunoHRtrnou/VYdP/+8+h55Dvoe/5n&#10;GPpgBUnWHxAfeBHJ8Af0YWRiBhL3JH2S6DAS4QDdlQhigRBioTDiUfo2kudFCSf09ERkUaJLUiHM&#10;dRH6SAJuJV6m5kelfSodRxJeNBHi3/FP/MN/VHgRaL7k+J/sLz6l7CMvS3VIxLr465rPPnbMtP+u&#10;/6lD8Rza9hL10kfs57p1PPTz3OU++po3kctdSB73ecSGliIyWIfIgAsxcsm4TOBCrqgPf4mTK8rM&#10;qkp0GclBYGA6gjKbba9JGz6z10f+QrziRfxhO/0mI/quzEHHt6dh68kZWLcgQ6VX2FQzCdsrpmFX&#10;SS72+W3oLizCkJd10T0TAcdMDNtr0ecuU1ElB2od2D/Piv0nWLHvS2bs/6EJ3dc4MUh/tO8uJ/of&#10;dGP0r6zjL5Anv0pe9za53LszkHq3HokP6f+uq0dqYw2wmVxasInYSKznuo+4/bv8/KqIMmVI/KEE&#10;iduLEVpOPvdLG/p/YEPPV+3Yf7IJu5casbvZzOs2Y5ffzusuRFdpGbrLSrGnyIstfiu2lFmwsdKE&#10;D2qy8M7MyfjgqCnYeno++i5m/7esFPG7i3meYuAdYhufUwefc48F4SEDQsE8BMLZCESmIRieSi43&#10;Rc08HAxOQpDcO0AOHlLiC7m+TEedHrWiQxNfJMExy2hQg5afhyAvl+8iqkQGpiDSPw0hroulhygl&#10;WK5JlrEScsjlkc4ZG+6dhMDgJPLMKfSnWOZDTsS6ipDcXoPEG/Xoe7Qa767yx5/+dcH+564rePiZ&#10;6wq+9cSVnoq0rPGv/ffHz39+yos/L2l+8cbqS9evrX9m8+31XQf+1JiIvTUb2N6EVEcVb9aJSE82&#10;EjL/9mAGHwyXfCiJgxlIdHDZNRnx3mkk6CTpJOiiRIYCuSy0bBZaJsLpxLoiusRFROGD1KJbNEgo&#10;0nhGZBk+JJisoIsuSnjhZwVWAC3qRQpN1DURcCQBUy6RpwlAg/ksaC7784FuG+3dw/sRwyxTlT35&#10;cjViT1Yi9FAJAnf5MNjqQP+v7ej5iRUd3zFizxdzseszWdixeBq2zZmKnc3Z2D/LhAMz+HutHXsr&#10;LdhZamCFz8FG33Ss80zGehKfDd5p2CyJj+rysXO+BbuOtWHXqVbs+YoFHRdY0XmpFb1XOTB4owcj&#10;7BhD91Ui+kgD4k81I/XSAuCNo3l9S2iUXK5fTGM9Ctgyn2imwTYCH9cDH4jBViD5Vjnir5XwXmhQ&#10;zxch8RQbgMcLEXmsCOGHaWz3uhG804ngrSS97Q6MsIPuucGCfVflYeflOdj8q2nYsmIy9t2bjeHn&#10;2XGv8wKSgKnHjWSvmQ0ay1Py9vTy2fZJHh2ZStyC5KBNqdKhIT67kSaMjJ6E0dB5CEavRTh+NxLJ&#10;Z9nefsg2m51lQiIkOtjQdrHB7ef3IBtkGTLEBnsMaaFgYgfANn8M6Q5hIib+HbpOltJh6Pjf/Dv8&#10;WiZC79B0HGmbQ+/zSH9KnyLGnoEuTKWfqXquqkPU3kaI8CKJ5qIsB0EsPsrNg9wvTMjsAdwuGtPe&#10;JAVZVmF2mJLkTpLdBTfTvt5Bsud5hHb9AX1v34x9T/wQOx/4IvbcfRIO3LYYB+kkdrbUoW95FUZb&#10;WLdbK5BoLUeipRjazAdCjia+ZROHTyNI+lhziYCRoUUy5EgEGU1EIWQoj8LEYREkfyopLfG/SgTl&#10;+uQetPvQnFleiwwzUuJLKYIr6MguL8Lw8hKMrJDcNOV0PLXZZjQhyYvRFS4EZLYIEZva6TTfUoWR&#10;tQ3oXN2MHS2L8OFNS/HET5vR+tUKXLjUjVNrDVjsz0WjS5z5LDr8k2ElLLZMWB0kZSROFqcXJpcH&#10;RpeTEPJjIUxqiItZhkSIuGI3w0kSpASXw6BHrYjoIkMtNOjChqwfh55UU/uuE6+/jYkETpZHWne4&#10;kPL3INvpb/wPP558FiIq0HNbCKnUoYtElRVlOPZTS/Gdb5+Ln//sMlz84x/irM+fgeZZM+EvlETC&#10;Gtn1elwk237U1FZg3oJmfP2bX8bq9ha88+7rGB0dEutUZj7aP4x3X3kDrb/9Lb7++TNx7II5+NTC&#10;2TjhuCU4lhDRZikJ/PzFi9Awbw5K6+vhKCpBHomrDGexkPw7cqaiIDsDZTkZmG/PwNk1U/HrU/x4&#10;9JJ5+OimY7BPhiesmo3BllqEVlUhsaYaMkvWyM1eDN0kdYp2l37brdvZeFLNdP1VmFin/57g8o/g&#10;f9YWxfbULGEknypxNe1RIPeq3sSv8GN4RTkGVjYo4WWfDDW6thnP/6IZ9184Ezd8vgTnzs7Dpwoz&#10;0GTNQIVxKvyGbPjMJpSwvtSUl2HBvPk4/fTTcdEPf4Bf/+YaXP/bX+Pnl1+Cr3z1LBx19BxUVvpR&#10;4LbA7TCmhUvakESOsc6oYUEm2hLLVYYc2aWOi9jHeldaUoSFC+bhq1/5EpYvuwkvvvActm7ZhDff&#10;eAUrW5fhi184AzXV5VrUTLqe6nA5nHDSHmUpx5bPch6JrJEk2hVl5Zg3Zy7OPP0M/PynP8MD992P&#10;jz74EDu2bcdrr7yK9tVtKhH00sVLUFNVrWbi0o8pUTLKNmg7Y7lhJGKHEIFFh5PnlaFYOnThRYfs&#10;r2xRDT/i/pILR7UR2j042c6oWYH4vDwy9bLNwHUGOGhnMsTRYnexHfPB6ixSQ47MVjcsZrYJZju8&#10;vJYSkwU1RpkC2oKltJmzvC78oKoU1zTWYtXsRtwyqw531FXh9rIS3F1cgocqqvB0QxNebpqL12YR&#10;M5uJJrw5sxFvz5yBd2Y14p3Z/D6nGa/y2b0wbwGenLsQf54zH3+ctQB3zJqHG+sb8dPSCnzb78MZ&#10;HjuW2g2YZctBtTUTJdbp8HHpJQqs2fBwvYtLp3EaHLkZcBHFxgzU0JaPKpmKL8wx47JTynHb9xfi&#10;+d98Bh+tPAU7bvks9tx6LA7cuhi9ty3A6G3z2BeQGK6WYYT08eRlRIsNsVaixcGlW3tZQVuItokI&#10;InYhSW+5reqLBHrfRLCf1fpeWY4jSMjsgDKcSYP2YkPEWhFaNPGF2461GRPBfllsjtvL0NpYS5lC&#10;XF460gZlCmuZijrczs/t5ZAE4CO0x66VzdjZdjS23/EZ7H7oS+h47sfo+/BGBPfcg3jfk/Q93gai&#10;W+if7EMq2qPyviSjJPQxEv54HIkYfZu4CCcp+p/cjO1ulG5VOJ5SiPC7CDBR/i65YcQr0oQVXYD4&#10;Z/BJH/Rf80/3I/8r4IM7xE+dCPltfFttWJIs6XaOQb5L5HWAkES75AFJiXqRXC+PISFRL6ErSea/&#10;TWJ9MsIDsxHt95O7WcjrJLEqibuMlCD/iwUmIRaUGXKztCiN/ixE+nKQ7LcCneR3OwvJjYqQepLt&#10;/m12DF+dj57zstBx5jTsXDwJm5sysFFEl/Jp2FOah/1l5GTlXvSUFqO/qAKDvmoMeSvR65UZaV3o&#10;bLKj+wQnBr7GOn8ZuRr9tyj5Wuop8rDXZgHvc7lhBrC1HqlddcBeLveRn+2vQ/JADVIHq4lKxLu4&#10;X08hYj30a3t9SPR4Ee/xINFZgNQBedFdymOUAx+S171ZDTxXhdSjZUjeyf1u9GPoUg86vm7F7k+b&#10;sXWuAZsrjdjmt2JvoeT19GEffZI9MmFLSSH2VvixvcqJjfQLNzaSwy4xoedsNwYudGHoGicCd7qQ&#10;eLEQyU28joNu8mQnwoMmhEeM5Ox5CAVzEAhOI6YQkxAMZ5DHawgHpBzIt0enq6AJgZ5IVwVQiDCm&#10;cn9Krh1y72Fy8WH5nKUg+V6jA5lqeJPMSBWTF/rk/DHh8VxqossUoI/cvo/nG8jAMH8bCGZhOGTh&#10;9bF96/fyGZcoHjz6fA223FecfL3V1//cdQWvPXGV67q/XO0+4cUr7a60vPGv+ffHK2umP3dDVdPT&#10;11df9PwNlX/aeFv97v0PL4wHnp+N2DsNiG+uQrKjlA2fU4kZqSE+aD4INfe2DOvpzFCId0/hNhOE&#10;l1EWYCCXyGZhTVfCS1SUshGJVPn7wotkVf5/5L0FnFRXtjXeeLu7uyuuCRC3iU08E5m468QTYsRD&#10;oKEFidvEiAcSEpIQJAT3Btrdu7qrq8tr/dc+t253Q5g3897/G3nf1/wW99Z1OfucvdbdZx8FEV0k&#10;74uILEcILgLpI+buaiQvvm8c4UVI0l9fDX2+PIYIMXzxvHbpMmNrpTE3RmlDTB/myzuQyhfIQr+V&#10;0184/ZaF/9N02N5IpaOWhN55Mei6PRSNV/ih5jxv1J7mi+rj/VE1NQBVE4NQWRiIQ3mc5oagOicM&#10;VZnhqEoPR2VaJKfRqMyMwoHsMOzNC8Tu8b7YN80bB2Z7ouLUcTjwh9E4cPFYVF3vh/q/hKPrmRSY&#10;X82Hc+VkuL6bQcM+jpXITBr2NLgqxsNZkQPXwQw1Hj0O81p5/a7KJKCS91HN39Wcym+1jkZ7IAnO&#10;3fFw7Yjl/RG/xQG/JsC1iZXaOhK87yPQ830Q+jb4w7yTz6UynJVXJN9tBJ97COGvhvKyd/H5SeXW&#10;6Q9XVxBcnaH8TWLYkYz+znz0dc+CwfBHGE13wGR9GRb7+3CoPpw7WTdXArYGQrqoSKLXHla4A2y0&#10;RHgZLr6wEie0hlAgDRsXDUJr6P7WF4hjLeNSN/7df3INwxuy4ZCGS8ex1uv423/6XerPQD2Ho4QX&#10;Ob40iiK86MmMJRmvSshLOAjp5qW+YEi4Lr0W1V/aaoRTRBdzI22rgo3GZlgbv0b/wTfQvul51K+6&#10;C1V/vQTVr5+CuhUz0bZiMrqWFqKzJBM9MiLPQnH4JIolEU7pUiNfv+h8DZAEDtDxk6/QKoGsG4OE&#10;kI6fPsqRfMUedOr+1wkvAvnKyAa0OJXztBk+E8MrJICvSF93GdpXhviNpyNLmyRhlKSF/YvZGEo/&#10;/WVctywTXSVZJInjcWjRLGx9cTY+ujsfT54bg0uKvDAr2gM5/h5IJCGP9R+NiKDRJGbjSFa8IAk+&#10;QyJIUMKiEUjiEkjS5i+5FkhuAkh0Akhqgkjiggktn0swSZQGGeFIn1cIFvFCRjTRoQsamtAyHHry&#10;T104GQ6dgA0SMffy/0p40beV3/pXd5nX1w+f1/c/+rc+r/+WY+hEUsQaIZdCAIXUSreiP5x1BuY9&#10;9giWLysn8V2Im2+6AcfNmoFEOjq68BIbE6Xyb0ydNgl/OOdM3HnPbVi2ogy/bdmInh7JhUTboyn2&#10;dfZi26YteL18Ge67/TZcc9nFuOnqy3HHbTfhnnvvwMOP3I+HH3sQd91/D/507dWYffopyCjIQ2hU&#10;FK8pGAkRQUiP8CVJ80RR2EicFOuBP4/3xEsXJOOr+6Zhz0tz0VRyPLpKJ8NYUgBreQ6cy7JhL02l&#10;rcWxzMUo4UHyHimxU2xnGKSbkYh90m1g6Ou1QGxpuJDy38W/2hZ57SR2CmKLQjwVZDSnRPTR3noX&#10;Z6GndDw6l81C/ZLjseOZyVh9XyFevz4HT54Tj6tFeEkciQJJrkt7ivPzQnJYOHJSUjFtwiScfeZZ&#10;uOOOO1G2dClWf7ca6zf+hG9Wf44lJQtw401XY+7c6cjJTERctCSplggyiXiR4ZFZ1oICEBjgj0AZ&#10;WcjXT01FSElLTVaiy/nnnaNEvldXLMPGDetwsGIvNv+6Hm++sYLLb8eZZ5yixD8R+6IipaufFkUj&#10;5TEkWBN0RDARqCS+wSGIi4nFxPETcOEfL8CjDz+C9955F1t/24LW5ha0NDXjl5/X4Zmn5+Pss/6A&#10;rIxMJQjJfiLcBAVoyXV1exPbEVvRz6EEFb3rlBvhIsIMg/yWHC1qO7cdhqoIN4G7zuB9aAjgMQWS&#10;G8eP59SGaZY6KoB1jp/UYSK+RCZwv2iEBkr3nRAkEBlBoRjPc8yNjMKFiYm4PTMdzxTlY/mUifhw&#10;+mR8MXUCvp5QgNX5OViTnY1fcvKxpaAIu/hOd/P57C4qxJ68HOzOzMRe2v++jFTsz8nEvrxs7C4o&#10;wI7x47F10hRsnjodG6bNwrfTj8MHU6ZhKfebn52OO1JicWl0ME4J8cEUlpt8/1HI9B2JVJ9RSPYd&#10;jST/cUgMZFnifSWF+CE5yBMpgaOQFuCBgnAPzE0ejUsnBOAvp8Vi0ZUZeO/2XHz7YD42PJmPXS8V&#10;oX7xZHQvnYKe8gnoXJwJA9uVfmlDZbQ/JbgISOhKNEF1MHJtsYgtxxBeaOeS/0VrW3X7GYLkSepn&#10;m61105PuiXqkqTtCjhhslwchoovWRqu2XLX30vaJ6JKoCS/ubQYkrxTbPslFZViUjbbifNQsnoCD&#10;ZdNw8LWTcOjDi1C35nZ0bHsexqo3YGv7mlxgI1zmfUQ9YO2kX9lPX0W6tpDeu2F30Itx6kKLJrxY&#10;uEzmh0QXqZbFVzpaUPlHcSx/8z/xb7gP+d+B7lXqv+WJHUt00Z6kvu3Rwot8A9Sis6VLkono44ou&#10;gu/PtZOu6fd0+9+Dw/wi7AN3kRteRCJ+PHlkFvlmDLlbEPkdCTx5nq2f3JHk324eBZtpHCwGicQn&#10;N5EP651hQDM5zsFEuDYmYOCDSPS8HICmO8eh9qIRqDllFCqnjsHB/LE4nOWDmqwg1GeFoSErEo3Z&#10;UWiSvJ7ka43pMWgkZ2vKD0fzrFB0/pH+2O30X1/IAt4qAFblkT/lArvzgYp8uKqy4ajLhK0xHfaW&#10;DDjaMsiFUzWhpZVlv43lvY1+XEc4+acMhR0EW1cg+ZMf4QtnNzmVDHktQzxLNykJDqgiTztAbCVH&#10;XZsOfMx2vCwdvU8koO2mGNSfG4nKGaGoyg1GTVo4ahKIWBluOgr1ifFoTE1CbXo8DmWEoyKb/HRi&#10;AGpPCETd+X5ovNUPnS8Gwfp5jJZSopbPS11fGByGSHL0YPJ18nbjOJjI2c39I2DhM7cOjOD7EdFr&#10;JBxcLtEpLsW7tSAJmWq9WNwRLgZPJbho8ISdy9XQ4OT1EhGjRjru8YJKhCxiDSG5XFSEk+pVM0JB&#10;cr+a+sei1+wH40AoBvojYW7jdVbHwrEzDbaN2ej/sQBNn0/BoTfSOte9EL9u1byIp7+dFzF35QPR&#10;IW6Z4z/v7+cFmVFrns05f81zWcuJA+sXZg0cfisbPauzYdueB9Rks1Dw5Rv5ovpZQPpl+GY+nB4W&#10;/s5RcHWMBto5laGke7SHbeeLsw348IV5E9I3a4w2kpFKmCuCye+FF1HLBjG4XLYRcWUEXzb3YSGA&#10;aRTBcyrwpdMAFeS6jJ4sADLijrx4CW3iORW0bk4mHtPSOw5WvmynDEUmw2m1B8HVGgI0hcFVEwHn&#10;/ki4diTA9VsK7D8RX6TB+T6N6dUMDCxMg+GxJLTdEYu26xPQekU8Gs6PRfVpEaiaG4HqmVGomkKj&#10;KArH4bwIHMxiwc8Mxf60YOxNDsCeZD/CB7tTPbE7Yyx25YzCngmjceA4Lxw4xRuV5weg4doINN8b&#10;h44nk9CzMBWGN9Ix8GkGzD8QG9h4bUuEY18iIEODiYHWEo00oBb+bo0n+LudFVZbNBEFZzPvqTEU&#10;zrpguGp5v3W837oA2Kp9Ya7yQn/tGPQ38Pm08R1100CMPnAO+LFh4/Pp92c9KeJLAAk3K4v2EE7D&#10;OI1iZcIGs7UQvW2zYOg4iyTjGvSaHobJWgqr42M4nT+zUmXFaj8El1W+UDTDaZPErAbWxBLxwop4&#10;UHzRuxjZWDEPr8h1aH9DjZ6IL/o22t9/fkOo34vekP138bf/9CPrkL+hZzQc8uzscDisdE4sMDtt&#10;GHAR/D3A31b+k9Rzdu4nmenVs5ZoGHMrXMZKNhRbYKr5CoZtpWhb+wjqPr0W1e9diNo3TkHD8mlo&#10;FcGlPAu9y9JhKk+DqTRJOYbGhSR0kstFOX1sFAWSYJYQp077sib9wunUkRQKRJAxi8MoUI6g27H7&#10;XyC8KOdT5nUHl/crCXWV+CJ5XaS7wyvxRBx6F8pXRO5bzvsui0bfkggSwzCS5whYlsbDuiIVxmWZ&#10;aC3JQeWi8di1YDrWPTMTr9+UiXtPCcYZWaNQFOqBFF8ZfWUEogPHkugQ4T4ECUxEmMqNEBIahcDg&#10;cASGCIEJVFEUgSRNISSUoUSIiCghJGshQqQiiHA35PcQ/lHhRaALL7pQopM3HToJGy6MDIe+r0yH&#10;CybD9xUM318nhiIgBZOICoTgyW+5JunyEBkpCXXDVBcj6brh4yNdPkheuY10IRIiK8LLBX88Dy+9&#10;+Dw+/ugDvP3WG4oQi/AiXY1kZCNfHy8k0dE5/vhZuO66a/Diyy/g088+wW9bNqGpuQ5mUz/rQNoR&#10;qzVjdz/2796Pzz/6FAuffxHPzHsMixe8iHfefh2fcZ+1P36PXzb8jNVrVqNkeRmuv/VGTD9uJuLi&#10;IhEWLBEXY5AeMgqF4SNwfNwoXJLriQdODMVr1+Tix0dn4uArJ6Bj6Vza3lSWpfGwlefCWZYJRxmd&#10;kxJt9DARIER4OTrixVbKZcRQ1MvwMi22pNvU/wTDj/WvgIi52hd8IYkDIriUCiQRqeSrYBu+JBc9&#10;Syej89XZqC2dg81PTsDKO3Ow5E+peOC0KFxc6IVZcR7ICfJAgt9IxPh7I4lkfkJeEU4/5XTceMMt&#10;eOnlhfhy1bfYV3EATS11qKquwM/rvkf50sW44/YbccapczC+IAtJ8VGICAlAsL8PQliuJN+LCAwi&#10;kmjChiTgDVQCnnRjk+5sN95wHRa8/BLWfLcKFQd24/Ch/djy20aWw/fxzPwncOUVl2PmjGlITUlS&#10;ZVFG1/JjOQ7w96ONursbhUeo4wf6Byjh5eQTT8JjjzyKz1Z+in179irBpbfHgNrqGrXs3rvvwXEz&#10;Z6lIFxFstGGvtWv09fZBgJ+IOyGIoG2JiKKLMrrYoke9DEcU64vIYNoboQswCm6xRgP3F/tWdq7V&#10;GTKsdAjrrpAwglNJWBwYLqMiRSrhRfJTBYdGI4KIZV0VHxiMFL8A5PFej+Mxz4uLw80Z6Xi6IB/L&#10;Jo3Hx1PHY/WUIvw0pRCbOd0+qRC7xudjb2EBKsYXopK/KyfkobooB9V56ajLSkF9ZhKaMhPRnJWM&#10;puw0NORmoDYvB4cKcnGgMB97xhfht0kT8POUCVg1eTz+OiEXpQWZeDIzAbcmhOGSCD+cGeKJuQGe&#10;OC7IG7N4H9OjgjElJhR54UHIYDlIC/RBWsBYpPuPQHaAB8azvB0f5YHz0kfjhgk+ePiEACw8Pwxv&#10;XxOH7+7LxO5ni9CyZDJ6lk9FV3k+eksz2E6IcEE7E7GFNqy6FhFWlnkZDU/EDbN0GRxsGwVH2svv&#10;bV6HtNNJkFwyKlk1l2mgjQ3udzRkP9qftNGqHRThR9o/XpOain2KuBvDtp/Xp65fRmjKQGdxJu8v&#10;B/WlhahZOgWHXz8B1R+ej6bvbkbnr4+jf3857A2fko9sYIW6H7A2kf93Q0bNkW5FShqgA2Slq6ME&#10;FzcGRHgZFuUiEGnAKf8P+pT/XfzfLrzof8OXqSc8DMPXad6n/mS1X1zD/+Q5S/5GTXyRNANGoo2o&#10;hMu5hRusIi9YDpflCThMN8La+wcS7inkI2y7uqI4HwCLYRy52whySQ9YTZKEdRR5HDmLDOgiuUdb&#10;IsiF4pWYYFkVj+7yUNTf74mDl3hg7xwP7J88EgdzxqEqMwC1GZFoyIxFQ1YcarOiUJ0ZhsOZ/jiU&#10;44eDBeRh07xQe7oPWv8ciN7HIlWeJNcXGcD6HGA3ubB8sK9OgLMmHo6GODhb4ng73EbxL0EsXC3k&#10;XzIibFs4HJ1hsHWHwNpDGIJg6Zb0DbyfrrG8t3FQIzH1+qr7tHaFwNYeDhv5m6MpQYuC+Y3nXZ0D&#10;+zvpML+cht57U9B2SQyaTohAfVEoatKCeOshaGRb0xIfh9bEZLQkJaAhJVoJM9WZwagq9MXh48ag&#10;5qLRaHvQD9a3Y4F1KcA+3kst76WF/L4rluYUCksPr697LAbIm+WZ243k3+Tezv6RKgmuS3i5BF8Y&#10;3OB2LsJp4Houl0S7wsE1Hj4a0itFBtCxk8fbDDxer3QZG8vf5OG8d5W7p9+LfFMCJ8bBxfcqUS+u&#10;rpEsAyNh4rZ9/T4w9odgwMh6pSMG1no+7wMZcGzLRt/3Gah6OxFrn4kxr54XVrH6sZDl380LO+/7&#10;+eERbpnjP+/vk/uCY394Ju2SNc9mvPXdc9mVW0oKLU0fFcGybgJce4tI0jOBzhTIyDYirEiWafRJ&#10;9x+tbxYkAqaLD1oS23ZLHy0WpH5P2AiHjKs+IL/5kGUkI7XfCMLD/YKOFF6OTtAjL0uUThli2mUa&#10;reAY4G8zz8fjusyetGPCNG5YH7Mh4UbPGSMJmiRDs+SXUQmCeoguDxq1B+w9kkuG+/R48z78ABnf&#10;vDkKqGNBrKQR7U2Ha1se8GsR8BPx1Xi4PiiE641COqy5MDydioY7IrD/Mi/sOGsktp3kge2zR2DX&#10;caOxb6Yn9k/1wsHJfmywA3CQRn8oJRiHk0JQlRKO2vQo1OfEoLEoFo2T4lAzIRKHJgXhwHQ/7Jvj&#10;jYqzfVB5lT9q7wpC81Nh6CQp63+XxvFlIhzfJcDxI41+YyKwLRXY646CkciXuiTQCgkaV3O0dj8C&#10;qZxaQ+BqD4BLsn93e9GwJJzMA/0DHjCaOWWlJiFmA6IoS1/KngAVxufoYGXAisTGSsXWlghrWy76&#10;26bD2HEqersuRZ/hThhNz8Fse5ON31esaNk4Onezrj4Mp62WkIiXThKRXjjVUMVDosuRwouupA+v&#10;1IdwdAM4tPx/S0Oo//3+3v5r/O0/vZHTIRlg5MvPkc/D/eycdhXJIqMCWOiQiFNisjlhstsVBuTL&#10;EE8n4ovkh3FaumjnVbC3boGp6ht0bXsVzd8+hIYPrkD1q2eipnwOmsqmoK0kFx3FyehaKP3ASeLK&#10;kukAkuwskmzyESpniWmRJO3TklyqEYlkdAOij9BGTZCv0r/HgCJwbsdumPCiLZN1/xnCizilw8Ov&#10;B0O3F3EdoZxPOrFChCX6oHdBFIyvRKtoA3NZFAbKI9XIFH2l7iFBl/FZrUino52L+sUF2P1SETY8&#10;OxWfPzQJr1yRhJvmBOKkjJEYH+mB9KCRJCDjEBXsjcgwf4RJTpYI6Y4QQcSQ3MSQOLlzNIQGI4hk&#10;SEZmkWFxw0hkRJw5coQiPXeL5GyRL9saRHA5VlcjTdQQgUTDkAAzJJDoOFo40aGLJrqQoosuw9fp&#10;6/8e9C4YEr0ikKgCNaJMZLhCdBTvhSRPhBYhriK2SLchWS7rJWGudPmQSJfPP1uJN994DbfdejMm&#10;kKjJsbw8x6rjFpGEyXbl5WXYuvU3NZKRTRI/Sp0migs9TydtzGq2obO5C1s2bMUnf/0If33nHaz6&#10;8nPs2rED9fX1MBp7YbOZ0dHVivUbfsKzzz2FM087AYmxvHbfEYjy9ECKtwcmh3ng7MxxuG1mIF46&#10;LwZ/vTkXvzw2BZWvHEcbnAFD6QSWwTwMFKersGjLQo30yJftAUlw6R4t6+iIl/+qq5FFJa3+99jU&#10;/xQDvB8RXvR6RU/EbViShu6SHHQunYSO105ATdlcrH+CxPnWDLx8cQJunx2Ic7JGYioJcJq/eyhp&#10;P28kR8di+qSpuPjCS/HQg49h+etvYd3GzahtbKBDaEB/fw8a6quwaf2PeOv1ZXjs4Xtx1eUX4pS5&#10;x6EoLwuJcZEIDfJTAkxESDCiWY61rkYhqgwKpLyK4Dd3zvG49567sPKTD1FTfYj1teSuMKO9rQnr&#10;fv4BC195Gdf8+Sq1XU52piqzEknj78dy7BZDRNQQ0UVEk9joGJx2yql45eUF2LL5N3S2d2Cg34T2&#10;1jYV+bJi2XJcc/WfMaFovOpaJPvJ/iKQyLEkMkeEFhF0EuMTlJAj62SZLtIcS4AR4UUQzTpDoP+W&#10;bkjDI2KUKMNlSpCRuiM8aBAhhHSLDIwMQ0BUJPx5DX6se4KDeTweM4HnTA4IQIaPF6b4+OIPPP71&#10;SUmYl5uN8glF+HBSEb6ekI+fJ+Zj88Q87Jyah73TCrBvCqeTcrBvfDYOTMxExfhUHCpMQU1hMpqI&#10;toJkdOQloS0nAe05SWjNTUFDbipqc9JQmZ2GiuxU7C3IxI6JudgyuQDrphdg1YxCvDc5B8X5SXg8&#10;PRb3pMbgxuRoXJkchT9lxONyHuOi3DScnp2MEzKTMSc9HrPTYjAjMRQTIrxREDgSk0V8CfHAqeEe&#10;uCjRAzfneeDRWZ5Y+sdwrLotHrueSkf9wjy0LMlFd1k2+pdmwlyeqtrb4TCXse0sZfmXqBLarnzs&#10;+O8KL1qOJ7H9o/fT9xmOof1M7lGPJPHusboxyTYiiJpL2V6XphDS3Sid9pnB+isDXaXZaCsvRPOK&#10;qWh860S0fXwROlfdBMPPj8K4bTEshz+Go2UDCdp+uAYa6VsaVCJd8Vkkea5ZfBmrfFDivDuvi5Wu&#10;kI1T+aCkBiAgtPwump/0P8X/G39yn0f7ozqOfgaybMgXFeFFk7rEx9eg+fyS76WZXKCC2MD67WO+&#10;x2I4LA+S6F9J7ncSuUcRbD2psBuiSdIDFae0K/4nPJCczUiO2U0e00Y+0xAOHCQZ35yKgY8T0fJ8&#10;MA5dOwa7TvbAjgIP7E0fiYNJvqRG4WhOTUBLSiKaUuNQmxqJw2kBOMA2dQ9tbf90D1SePQpNN3vD&#10;8CyJ/puR5FpxcG0lFzwYB9QLnxIeRXSQU3WRJ3ZwuXzwFs5VTz4mvSkaCPndLB/CY8mhYmDtjoK1&#10;R0QY3kuXdMPxhqvfB7D4wmXxg9Xkh4HeAAx0BcPcGQFrZyxcTcm8L/K77RnA2gw4/0oU0+bvS0HP&#10;JdFonROC+lw/NKYGoyU+HG0xUeiMiUdbbDxaEmLRnEiOmRSEukxv1Ewejcazx6H7Tj/6oLz+r3lf&#10;m4n9PE8tuaIISJ3keB28lg4ZUUiGc9aDH7Q8qyB/F7FFDSVN6JEprh7Oq5ysGq/XofFvCbYQwUXr&#10;7aJysgrP5/t0mrwAGb2KU+cAn4dJgifGAj1jeHxuJ+KLYRzbKz6bgTD6UXHcNwnO9nSgpoD8fDyM&#10;P+cq4eWXZ6LMqx8Lrfj2iYjl3z0Z+Z8rvHxwl3/wx38JmPPpA6GPrn468YdfF+a17SkvcLR/VgD7&#10;pkLgQD4LdDrsEorUGQh7tzxMPngjH3S/zI/hgxkNe6cW/aIlQuIyGX+dxF2DJN7hC1DDUcmL8dAg&#10;GY0JXRzRxRYbYe0bjlFuiHgywp3UR16aBlv/WNi4new7KNqwsNhYKKw93J6wGzzUVGDt8oClgy+/&#10;k9fQzYKkkvjy2uR6elkIWPBhCKVBhdFgIuBqjoezPgWuKhb4A+lw7kiH49d0uNZnAj/lwLU6C/aV&#10;qTC/nYS+shh0vhiG1scD0XR3AOqv8cXh88di/wkjsW/ySD7OcTic5Ye6rEi05qSgMycLndk56EjP&#10;QmtKBpoSk1GXyIogyR8VqT44kOOD/ZN8UHG8Lw6d7oeqC1hxXOWPltsC0f5AELqeCEH/gmjYlifB&#10;/kEaHF9nwPVjFvCbJG2S5E0snAfSgENpvH6iJhnOxkQ4+T7BSgD9YSTWAbDYxpJ8j0SfeSQMAx4w&#10;8Dn38f0O0CCsavz0ED6rSDhV38REVnQk1e35MLcfz0riHAwYroOp72GYzUtgc3zCyvYnVrBbiP2s&#10;YKvhkmz0jnZOe1jJ9itCP6iaD3Y1EhytomsYElkkjFG6I2m/tWX6Nv8bG0LVNP2D+Nt/eiOng09j&#10;EMOdBDU8oHyBt/PZ2Z0kiFofaKvNpUQYC5epUFwHt3Vwhc1Im22ArWUbzIe+Rs+WFWhe8zgaPvgz&#10;Gl47A3VlM9FcMpFEJhe9i5OVkNC3IBymRVGs2FlWyiW8WZLFisAgBI+/S7SuNQJNfJGRD2QIyt8L&#10;Ljr+twkvOtQycTSL6fgOCi9axIEsl0ggwYAkDC6XoUAj0FcShZ4lBO+vZ1kyepZno7W8AJWLJ2Lr&#10;CxPwzSNFWH5jJh46Mxx/muqD2XQo8iNHIDV4NGICPBFOchcaIkM/+5O0BCNMkuDKqEYhkpdET46p&#10;RaIIlHgSHqWEF4mKEQyKL4PCi0aKBP9T4eXviSZHb6dvq89LzhaBvlwXY/4meG4hsrrgIvMSWSAE&#10;19/PR00lYkUiVwRCXKULkeR2GV9UoCIP7rrzdrz15usq14aILw8/9IAiuzKEtIgzEu0ikQe33Hwj&#10;PvjgfTS3NNLibLQzC+s4C21IvvCxjnKLL2aTDd2dBjQ3NKGZhL2zoxXd3d0wmUxKDHU5bOjqbMFP&#10;P32Hxx+9DyfMmoD40HGI8/VAZrAHpkV74OyssbhpVgieOzcGb12bhm/vH48t8yej6pVpaGEZ6VlS&#10;gL6FWbS5FBhfol29zLK5kFjEMrlQhBeWNxmmXLoUDYPYkvoKLb/d5EiDlNXhpOs/H3L9Jt6PGrWJ&#10;16+jj/WNYXEqOkuy3cLLHFSXzcW6x4vw7k2pePaCGNwmwkvOaEyP9UBaoAeivUcgQkbKiYnFjMnT&#10;cclFl+Phhx/Hq2+8jZ/Wb0JVXR3fn3xMsMBiNqKjrRH7dm/D2m+/wTuvL8f8xx/BNVdcirmzpiEz&#10;NUmNGCbii7+PtxJJpNuRlEcR/qSsStmaPm0Krr7qCixbWoptW39FT3c7rJZ+DPA81VWHsPaHNSgv&#10;K8H9992LSy+5CLOPn4Vc+hIiHCobdQsgIoiIiCJRLCK8vPDc8/jt181KeDEZ+9HU0IgNv6xHeWkZ&#10;rr/2OkyZNFlFyugRLnIsEW1EINLtX9bLbxFo9GUC3e50O5bzD8/5EiVTd/SLhvBByIg/kSERCtqx&#10;eP1u0UUS8AaK8BKlCS8S9eIfEkZ7DUY0kRQYgFQ/X+R7e2G2rw8uCw/D/enpKJkgkS6TsWbqRKyb&#10;mIdNhZnYWpSOXZOysGdKtsKuSZnYMSEdO8anYmdREnYXJWB/YSIOFyWiqiAe1bmxqMqMQU1mLOqz&#10;E0lwklGfk0b/LQ3VWak4zPkKHnffhCxsn5yLTVPz8f20fHw2NQ/vcX755Dy8MikX84mHJmXjvil5&#10;uH/2RDz8h7mYd+kZePyKs/HgxafitjNm4spZ+TivIAFnpIbgtDgvJbz8IdQDl8Z44KY0Dzw22QPl&#10;Z43A19d7YdvDUTj8XCKaF6WiqyQVfaUpGCinD6oEGMkXlqSEDRXxVSpdWKV9lY8d7jbVLUqq9aoN&#10;HW7vwxGvibbyIWWxtF8atO2Phr6P1l5LFKdg+LkG2/MSSbyriy5HYqAsBf28h77SDHQszkFb6Xja&#10;6Vx0vX8eDF/cgIGfn4Bjz2tw1X0DV/tvJGkH4bK0wE6/UoYyttO3tDmsMLPutcjHJfoxNpeWSFcT&#10;XuzcRhtuWk/Cqw2bLJ7TkX/Dfae/hf83/jSv8tg4+hnIMvcfV8kj0oUXzX+XbmEONonStb0Ldlct&#10;l+6Ew/kt28u3YLc+C5vpFlh6z4a5ewaRC2s3/SYDSbfRB3bhk+YxcA2QnPeTr/X4AS2BJOHh5DsJ&#10;cP3EMvROPFrmheLgZV7YNdMDOzI8cDDFG41J4ehiHdyTko6OpBS0JiegLikCVan+qMyVIZxHovYP&#10;Y9Byow/6ngmF/d04uNYmAPuSgAYRUCLJd0NUVyGH5J/pClVRLRL1oj54V5Aj7s4iR8yCa2c2nDsz&#10;Yd3Bcr2Tfu7uaPTtDoJhtw9693qi79AoWBrJobvlPjSebO4fBSO5aH8X+Vi3N/lqAFxd5KBNscBh&#10;+cBOLvcdOd27mXA+Tzu5NRodZwWhgRyxMdsfzUkhaI2LQHtMDFrZXrUlcJoQjoZ4f9SljEVd4Qi0&#10;nT4GPTf7wvQC+fxfw2Bfy+PvJB+sFuEoFq428rz2IPI8XzWqkKtbeLoESwi00YUhkS1u4WUQPQS3&#10;G8zLSh6ugdxa+L4ILtxXhBerDLBjJHc38r77RWgRAWacFqRBSP4YiaJR4LEdvWPdqUtCYDVFsWzE&#10;wdpGzlufDcfBAgxsykfTR+nYuiDZ/PNTMRW/zI9b/tN/qvDy4c1hvivvDZ/2yf3BD335eOyaXxfl&#10;tW4ngap+JwPd36TC9hsLUiVBku0kSXcY/OESFaqPD4OQcCC7ZCUWwUWiXVQGY7fw0c95t+DiNEqf&#10;MBl9SBLhenA/eXG/j3hRool6GdItSYOF5F9gU8KLJsRIgl6BiDEWvlSJ2DAbBFzHF6UyJnd6DEEi&#10;W0R86eE5JLJFFQaJ1GHh6GFh6GZB4HbmzhEq07Ktm4XA4Mvr9IOTRu00yDBlkSwELJyd8TRyUTNF&#10;1aQx1sgzojFInpidKXD+ygZlTQwMK8PR/VYIusqC0f4CDeIhX7TezulVAWg4Lxg1JwahakYIqiZE&#10;sPEOx+GUUFTFh6KWRlMfT0NJDkdTeiSasqPRkB2JuuwwVGUH41COLw7mj0PFxNE4NGssqk/zQvPF&#10;Qei5MRrGB9ioPUNCuygFthWpsL+fCsfnNNI1OcA6idjJB6Tr2N4cuCozeA/JrEh4L31RcJmDYDP7&#10;kRh4w8gKrXdgNKdjYOK8pd+b74bvXnK+dLGS6eBzaEugYeby3c+GzfBHGtOtrCxZYVreJJn/jg2Z&#10;iC5sEF11rHKlUeyCjJxjc2hfgpXAwsaQTENBDZ+sRBddSDlWgyaNo1ZxQ2FIfNHwf0NDqDdmx8KR&#10;f8MbfyWwyDI35PfwZWpetpXPD5JzQs8855Bl8vwFbBAF6iu9met6AVMLnB17YKn8Dn1bV6B9zRNo&#10;Wnkjmt48Gy3LZqCldAK6S3Nhki9WxSRzrwRj4OUAWBeyUVrCCrxM68qgyB1JnXXwC5c4holKcNGH&#10;rTyWU6hDBI1BB+9/mfAiUDlqiqW/u9t55XXrMC+R4Tkj6GyK8BKDPj6zntJYdPIZdZWno3NZIVqX&#10;T0Vl6UxsfG46PrirEM9elICbjw/AH4u8cFzqKORFjEJKiCdiA/0QHqgl6lRh+yRC4eExJEmJJHUJ&#10;kMgXjSCFIDRMuuDIENLyhVm6G0WoUUN0hBIirsgIJZJjJNItZKguR/8D4eVoiOgjIpDkjxgOXRDS&#10;oQlFWuTL0eROhywbLsioZXI97mtW1+3+LZBIFxFjdMiyuNho1dVDSOy55/wBV135JyW0SK6NDz94&#10;XxHdm268HnNmH4e83GxkZaarXBvnnH0W7r7rDrz91mvYvWsbGhuqiSo0N1Wju7uFhNnoHgpebJA1&#10;l80Bs9lMDKgIF4vFCquVZMDKbbhdX3cHNq//Ec898QBOmVWE1LCxSA30QKHkgEjwwOUTPPHImbF4&#10;47pMrL6/AJufmoz9L05Fw+KpLDOTYCwtgqk4h+1AGmyEvZjtwBKCdmcrla5ubvGPdqXyQLAMim2K&#10;LelTVWZJ1nT8O23qvw9ev/sru5YgdEiA6VuSiJ7FySR0mSR0RWheOhMHF8/EDw/n4I1r4zH/vEjc&#10;PjcA5xeMwcw4D2Twucd4eyDCZyySIiNVxMtll1yGxx9/Eu+8+x7WbdyEypoqGPsMKiJFhDYnpxaT&#10;AT3tzTi0bxd+WP0VShe9jJuvuxpzZk1X4ktCTCRiIsOVeCHdgyR6SroK6eVQxD/J93L1VX/Cwlde&#10;xNofvkVDfTXMA31K3GltacKO7Vvx5RefoWRJsSqnEnUl3eCyM7NVVIok1JUIFTlHUkKiEl6ef/Y5&#10;FfEiXYxsLHddHZ0qwe7bb76Fu+64E8fPOk4JLSK8+Pn4KgFHjhEtuVw4r/K9uCNqRIAR6JEuYp/D&#10;bVEJpTy3bCP7R3FeRb8ESyLcUCLiCESHaIgKkUiWMESwXgqXqBfWU0HhIfCPIKLC4BceBl/WB4F+&#10;/ojw9UW8jzcy+ezG+3rhlAAfXB0dhickge7k8fhy6mSsmzQevxXlYltuGnbnpmBfQRr2FaZiT1Eq&#10;do1PI9IVdk9Ixx5ir6AoGXvyE7AnJw77icqcZNTmpKCJx23OzkJLZhaa0zNRm5GGqqxUVOSkYW9+&#10;BrYXZWPzpFxsmF6EtTMn4ssZ4/HBrPF487jxWDKrAC8fX4iXT52Cly44Ga/8+TyU3HwJFt18MV64&#10;7jw8deUZeOiCObj79Am444R03DYjAndO9cHDx43DsyePQ/l53lh5jR9++Uso9j2diNqXU9FanMay&#10;zHZicSJ6Wbb7FksbqkWTWvhbItUsqssRl9H2NcGDUF2QRJAZaq+ObUtHCS+0oyPbrmPtx/PxmkxL&#10;5MOKQOtOPNi+q3m5FvEBZL22fIDXaSmNg62M5+Jxpatxb3ECuhamorskH53LZ6L7nbPQ9+X1sGyY&#10;D8eBt+BqXkOStwMw18JhJYm3StRgH9FP98ZMv1Mg4xdpo0DqossQNOFluC+lQ/6Otfxo/N/0d+S9&#10;ye+hZUN+6NH4G89gcLHMiG+vj4LkfvYuC5f2ckkTcYDz6+iWfqSiXqyme8nnLoKpcw76Owph6mBZ&#10;6QrnMj+SdpJzk3zcHwuX0RPo8oWzIQA4FArnthjYv0tC/2sJaH0oHFUX+WDf1FHYmzoStSlB6EiN&#10;gzElHcbETFK5JLQmxqKRXKs+S8QLfzSc7Iv2K4PQ+2gUrMvJ8VaTP+0gt2tIIveJIXcMJe8MhKnb&#10;H6a2AJga6O8eDMfAdvqj6xJh+zYdts+yYH0vC+Y3MnkdqehdnoTuZbH04cjtXvVD9RvjUPfXUWhb&#10;PQb923zgrPHjPQTA2e8H+4AX246xMJELm8hTLTJYTG8gffBIuCR6poJ8cyP5Jnmdi7bTd18kGv/o&#10;g8oZY1BV4I36jAA0pYSjJVm6GxFJMWhOCEddnC9qEkejNtcDrSeNQ881vuh/MgDm18NgW8Vjb+Ox&#10;hevLfTZHw9EaAkcbn2v7ONWTRaJZRHwZHGFYhBhyZxFfpIuREkjIwUGerQQYfZkSYPhbBWp48B49&#10;yPE14UV4u7VvLH9LahDh/uT35JwWwtavdVuCBEbI6Mnk7pY+TwwYec39YRjoIZ9oI7eoS4L9QBrM&#10;fCbtn6Zg1+Ik8+YXkiq2vpS8YtML8ed//qDPf57w8s28YP+VDwSfvPKBkAUr7wvZufLBkP4ti6LR&#10;8gkdtE0k5gdSWShYkFvCYO8IhrXTE7YOPkBRtwyj+WD5wHq8CSkcktiWU+lmxAIj3YMUdNGFL0yg&#10;XpwSXiTKRMNQxMsoFe1i4QuwsfDp0FUwHZIrRiDiixqemvtpogvRLZEuEvHCF+kWgqSfmcr7wutz&#10;9HpxGY+jRCOek/di65ZIGB6H25tYyPq7x8DczXPznmzczyGqar8vQeM2BvLaRYAIBTrDtf57kkOl&#10;IQaoTwBqaRQialRkwLUnGa4diXBtIlgZuD5LhuP1JPS9GIO2+8NQf0Mwqi4OxMHTfLF/hid2F4zC&#10;nqwRqEgfh5r0ADRmhaE5M4qIRUt6HJqSY9CYGIG6hBBUJfmhMs0bB/M8cWD8GFRMH4uDc8bg8Ok0&#10;rgvGovEaLzTf5Y3OeYHasLTLEmB/Nw2OTzPh/I7XtoFGtp0Vy/44uGojYG8L5HNgpdbnS+fOEyYz&#10;jV+EF1ZwAyKCsQKwiQLb7k+DZAXXFgVHO4/VPZvP9CI4jXfDbl7Ehu9jNngb2MDtZ5XcwGk7bI5u&#10;WNggWmwkGg4J8WRDx8ZOBBenfHVwQ0ViuOGUbVRlf+SfCCxaJa6JNLroMjT0399oBP7X/B3dqA3H&#10;kX9yrzr4tBTk7gXDf6t591cdSZjrsvJ5melwmPnMrQNkggNw2fuJPj7WPrhsPVzWBQw08f3uh7n+&#10;Bxh2vonWH55E3cobUPPWeWh89Xi0lhehoyQLfaWpsNJhsi9mJb4wAI5FfrAVc1oSSrIXQecvkkSI&#10;ZVA5a7rDpzl9/XSuTHTWLBJ27HbchgsuOv5r4UUg+w/Hv54kaqKLhHYfS3g5EkIMVW4NGdWhNAbG&#10;4gg6zZHoL+N8eQJ6liaje2kaOpfloH3FRLSsmIWKJcfjxydnYMUNOXjg9EhcMdEbZ2SNw7T40cgK&#10;HY2kIG9EB/gjLEgElVAEk7wEk8SEhkk3ohiSOoE2Mol0QQoLC+ByQSBCSG5CZLjXUMn1okGLbBHR&#10;JZQIGoTkdfmfCi/atpo4IkRNhBbJs3K08CJCiyyXoWz19TqxG46jyd7wY2t5NAJVJItEE+jQf4vg&#10;Ink1hOjKkNDSZUOiWaQ70ZLFi/DX99/F+++9g0ULF6huH5dfdolKtivCjBBciYiRXBsSdTD/6Sfx&#10;8kvPo5gE++23X8Xatd9g585f0dRYpaIV+vp6YLEMwOGQuooUYNjUarW5hRc6pTYr+jpb8dsv3+PF&#10;xx/AqdNykRkxCoWRHpgV74Fzs0fhzhPDsPT6fHz32AzseOE4HFw0Gw1ls9G94jgYl01l+ZOIlwyY&#10;SFhEeHEsSYezJI32mczfCbBKviHan57nRYkUxdEq0kV1O+IyKaNapJZGgFRCTndZ/t+AIVIodui2&#10;S0KGxe0hSW0nYW1bUojmZTNweMlM/PRYLt65KQkLLonDX04NxSUTPXFc0gikB3ogcqwHwrxGIzEi&#10;AtMmTsSfLr0Mzzz9DD788EP8+ttm1NbVotfQpSJSRHxRYfQkfRZjD1rqq7Br6yZ8+ckHWPTis7j1&#10;xmtx+ilzUZSXjcS4WMTFxLDsxbEcRqqyKOVQRsyS3C3S1e2kE+fghuv/rMSXH9d+x/JUC5tVi47q&#10;6+3h73rs2b0T63/5GR/89T089eTjuOqKK3HSCSeiIC8fKUnJSjhJTkzCKSedjPlPPa0iXLo7Wb87&#10;XUrsa6irx6qvv8G8Rx/DWWecqUY0EtFGIk8kWkaGvvb39lHCSyyPFUOImCIRLbJezwUz3H51e9Qh&#10;AowSYbhPZHAYooPCldgSGzQcfAZBPD6XazlhpO5g3UQEsd4JCAuGX3gIAmm3/qFBCA7wQ7SvD5J9&#10;vZDr74vpgT44NzIINydH45mCLLw6qRBfTh6PXyYWYHtRDvbkpuOARKjkpHCahAN5qdhfkIYDRZnY&#10;x+33FmVj3/gcFb2ytygD+wozsD8/HRXE4dxM1GRnoUEEl7RsEpssNCVmkLSloyY1GZXpqTjEbSqK&#10;crF7Qj62Ty7C5ukT8dOMifh6xgR8MKMIr88sRMnMXDw/NQuPzMjGX+bk44HTJuHJP87Gi1edjkU3&#10;nYOyOy/Einv+iHceOBefPHImvpl3In56aiY2zJ+EHS9NQMWCQtQsykfTklw0L8lCZ1kGukjAuhYn&#10;oFdEF3cUiUS92FS7LAIM20MROcrcHzwU/lHhJQ7WYe2W1ob/PeFFcrcls95IVTAtSWE7n3wEhpa5&#10;P77wOKYlMWwLo1kvhcG8KJjni1JdleV++krT0VnC+y6ZjNrlp6D2/Svoj8yDcd9bcLb8APTthcvc&#10;RFemFVZzO+vaLtjtvdqAAST4EgnjcNncU3fEC6cCPQ/eEf6U218avuxIaL6m4Og/fcnv1/z9vyPP&#10;cST+FX/HOq8O9xbE3/ZJj/0n+4jfbtXehdNCHiBRSeQDLraLaCUOc4tfecTP+dyXkUs8Ru71Z1i7&#10;z4C5cwoGujJItkm0e4NIyr3hMJFrkgu6jORm3b5wNQbAdYicbGssnKtY9pYlkmNF4NA5Xtg9fgT2&#10;JY9GXVIguhJj0ZeQDGNcKjqi49EUH6X4VF1mIBqmBqL1D6Hovplt3/NsN98jv/kxG/bdqbDXs70k&#10;37PI+Qlrmz9MlT7o3e6Frh+80PK+JxoXeqL6YfKwm0fhwOUjsfd84pwR2HP2COwiNv/RAz9dSlzt&#10;gV/v8cCBV0aj7dMAmH4lv64Kh6uDPNIYRr88mOXYH2ajN89HzsXzOXqiVO4YVJG3SdSLCDwrEtD9&#10;CHnkZV44cPxI7C8i/8vyQ1VaKGqTI9FAvtiaEofm5AjUxvujOmkcqnNGoumEcei82g/GeaGwvhYN&#10;2zfkgL+RC0p3prp08KHA1RICR6sveSGfswqq0IQXxeH7CDd3VxEuAnJwCWRQwsuw5YOiC4F+HkNF&#10;vIyAletsBnJ18nCBcH/J2TNgGg2zSeZ5LhF2CJCfy0A7dvJ3a78ECETCborhel63JFM+FA/7FtZ/&#10;Xyeh6rUk6/YFCQ0/zI/84tsngm//6cnooo13xXq5JY//jL+35wX7f3Fv8Mkr7wtZ8Pk9ITtX3xfd&#10;v39JErq+YWHbTnJeFQdHPQtEa7CWhLbbhw/WkxjNlyGhRpyK+CJihggUCmPc0IQXyc2idTES8UVe&#10;3LBuPW5owouMdjSCzoqGAe4nMEvUi2kcrEoJ9IKV89LVSKCiX3r54ngN1i7pj+YJ+yDGqqlD+tGJ&#10;IqoyR8s9BHI+wA1/wo8vkAWMxmvp4jmIge5xMBs8YeZ9SdZsUR3tnJfRkhRkeDMe19nOY7dy/6YA&#10;GmYInPVRmvjSIAU4A6ihgRxOhUuGrt7BAr05C66fMmH/mk7wx+mwvJnGBioFpvkp6L03AZ03xqD9&#10;8gi0nxWCjjnB6JgWivbxkejI5vLkBHTFp8AQnwpDLCuN2AS00ElrTKBRJYWjMjkYB9N86VCMxYHx&#10;o3Fg+ijsP8kDFX8YhcMXj0PV1d6ovTkAjfcHo/WZUPQsj4Txo0jY1vCat0UClZIRPEipx2DFJgKX&#10;pW+sJrj0jIWD79rRSQOhIdpbA2FrjYKjjffTNYvP4xK4TA/BaV0Gm/0r2LCZVexBogFWVqxW+QJo&#10;sSiIo6eJJFp9rEQWO0mIir6wD4GNnjiGsp1AAjUUuJP2b3jlz+0lSsMtxgwtF/wz/4af5ygogej3&#10;y4c32EON2dCfJpdo0L/SaI7BsD/ZTYd6RloeeRshZ+Ueau/BHC+yjYpw4TOykBSYLQousxkOiwlO&#10;m4lcoY/rugFbO6f1rCwP0OY3w1L7FYx7XkPHuidR+8n1OPzm+ahcNheNZRPQuSSDzp5EmcTBuZhl&#10;qJg2sCgQjkUBsC2m41QSSqeJKAmnM0bIKD1LopRoovX7jnF3a/iv8kvo0NcdC8fa/l8PPdpFhoPu&#10;P1p4KdH6yQ/QyTQVy+gxJLllCXCsoHNaHs/nGIm+JZHopePZtzReCS9t5WloXpqH5uVTUFN+HLa9&#10;dDw+u3cSXrwwFTdNC8HZaV44LsYL+SE+SPH3QoyvNyL8A0mCSJhIbPwJv2BBKPxJYoJJXNTwrSK6&#10;EMGR3DbCHzKMdGi4tk4b5lUTVnThRZLRKjElPIgQcUUTT/4ehgsk+u/h64Sg6cLJ0WRt+DYiwvyt&#10;ffX1OoZvJ1/chw8TLYiICEdUFJcTMiqMRK5MnTJpWEJTiS5YgwP79+LwoQqs+/lHvP7aCkVoH7j/&#10;L3ji8cdUst2y0iWqC9IXn3+KH77/Tu3z3ZpV+Pa7r7Hul7XYu2+nSq7b09MJk8mo6j6bDHUqXfho&#10;igIVeMbfVptDRR84rSTtRH9rE377/mu88NBtOHNyGsaHj8ApKaNwzRQfPHhqMMquSsI3DxRhxwuz&#10;cGjhTDSUHofOZcexzExFL8lJ70IZPjoRA6/QISlOUCOJOdnO2IuTYV5I0rVIvjhzyjIpyS2lPJpp&#10;hzbaoZ1l17ZY5rXh3GUYdxmBzLIonvbr/mLtFjKGyv7fskXta/m/XgQVUigCknThiyKpYz2j7FGu&#10;Ox4GXlMnn0dnaT66Xp2BhvIZ2PpMAVbdn4nXb0rF0xdE45oZvjghdQRyQjwQ6+OBKP8xSI2PwMyp&#10;43HJJefikYf/gtffWIZfNvyEuroq9Pf18P0NkDD0w2joRGtTLSpYBjayLKz68jN89P47eOu15Vha&#10;UoyXn38GTzz6CO67+y7cecdtuP22W1RXNYGIfnfecYsaveihB/+Cp5+ah/Kyxfjqy5XYs3ub6oZm&#10;l/paEonarXRUjTD0dKGjvRWHDx7Epg0bVaJc6Tr07PxnVMJcyd1y9ZVXqfk3Xnsd27ZsVV2NHDIE&#10;L9uF/j6jWrZ86TLceP0NmH3c8cjPzVNRMnpEiwgrKqrFLbLIVIQXfd1w6Ple1Hrao7JJzmvJuWnf&#10;wRGICI5EZFAkogMjERMYToQhOiAEMYRMI4JkWGmJspN6gecNDUIQ6ynpdhQWKfVQIGKCfdUw3+k+&#10;npgQ6I8TWU9dERuDB9JT8XJhHt6ZVIRvp4zHrxMLsHdCPg5zWVVOFqqyMlGVkY7KTCI7DYdzM3Aw&#10;O4u+Uxb25WZhf14m9ucTBTk4kJdHFKAii/tn5qM6s4CuXR7q0nLQlJqN1nTWzxn5qOf6qtxcVHCf&#10;PeOzsWNSDn6bmof1Mwrw/cwifDq9AG9NzUXZtBw8NzENd2SF4cpkb1yS6I0rMkPw58Jo3DAlEXfM&#10;TsXDf8jBC5fm49UbxuPTv0zE2nkTsfW5Sah4ZTLqFo9H8+JctC7OQpvqMpcEQ1kS2w3pSqdFdukf&#10;H1S0S4kW3SZT+a2EGLVcW/e37OdIex5uw8PXHQ19f9mex6dvYJE6Z1GKir4T9BdnEGkwcpmxOIng&#10;dbPeMbLO6aetWugnOErCYF0cwvpGfAfacCnttjQZPSXpaCspoL3ORO3rZ6Pls1th+PkZWHe/CVf9&#10;KvqivwED9Fss1fR1Wkjwu2B39tIfGiDo65D0C/EfgggBEn2tQesCowkuMiqSQPc7lR8lfpj4dU76&#10;Ue6u8UPd3sXj0rbXfDAN4rlxkYL2S47hXqAtVH+6P6hBjqf5fkM+oBxNNjwKf+Pv6M3+UQx5n3Jn&#10;DgXtGmTJ0HbH+tOvX7/PofsZ2k/Lr2OF3TUAG9+NzdUFC9rIFeq5xzZusRou+1/hHCgm73gAAx2X&#10;Y6B9LkztBTB1se3pCYa5zwc2ySFKkm4lR7ST/9mbfOE4HAzn1hg4v2HbVp6I9rvDcPgMT+wq8MCe&#10;hNGoSySnio+BIYY2E5WEzsg4tERHoj42CPXpQWiYFoyWc8LQfUs8Bp5Ph+u9PODHXLh2ZsBZlwx7&#10;p+QWiSLfDef5QmDa64+utV5ofXccWhd4of7uMeRaI7D/BJ5vogf2yYf03DHYle+JHQWe2DxhLH6Z&#10;MgI/z/HAbxd64OB9Y9GxNATWVbHuiJM4crBo7YO+dGciN1Ufu7v84WiX0WZjgepEckliTRJsb8ah&#10;94lwNF7pg4o55HuFo7E/wxsVKUE4lByF2pRotKRHoTk9DLVpAay/PHGgcCSqTxmD1mt8YHgqBJbX&#10;yQG/5jP7leffn6z14JDuRq3ycd0P9nYv1ZtFRBJNHJGkxh6Kq2v5Wj0U0Kv1YlFiCyEBFjICsQgt&#10;SqhRossYuIzuhLs9WtCDXYIeuL2F25iF95tG8p1quVhlNCM7z6sS9QoHlQAPcm97H5+LMYDHJ2ft&#10;jIGrLp51QCIM6xLQsSoVNR9nYmd5TM23T0d88u3jIbesfjKw4NCi1HFu2ePf//fNbVrEy+d3hyz4&#10;9i/ROzc9ndLf8GYGBtbmqEStrqpo2OtJpFplqCvpZuTDBztWhRY5pN+VkHEp9JLwSCXPHUuDGKNE&#10;Ebse8SKCi0rMM5oPnDAI+CA5VQ+0T8DtRUyhEclDFwwYR8LkRj9fcn8v5/tGYYBw9HNfbqt1TxoH&#10;hwxH1ePLl+PnFlSC4OwUhLLARsAhI/u0snC1SpbpCEJ+c7mgTabSp43L2rm+PRKujihW4jSAbhZ0&#10;QroZOQ1hnGqQoZbRQaLJ46mhv2poMIdoDBIGtl8ihfj89tFo9+QDOzndmgtsJqSrz4ZC4Cdi7XjW&#10;McSnE4B3CDrMeIFG/nAGXDekwPFHNkgnRKJzcjg6c6LRmZqAngQ61HGZ6IvJQm90Jrpj0tEpIkxc&#10;KloSUtAYH4u6+FBUJwfiUIYP9ueMwd7CMdg9aQx2Th+L7bPHYttpo7H1glHYddNoHH7CCx3LwzGw&#10;KgqOXREq8gVtvL/eYL6/AFj4TK3dvrB1esMhQ0l3+PB5+mtRPu1JcHTk03CO57aXw2l+hA7hq6xM&#10;v2FF+htxkGiE1WWATb7+Wa0kHzZFPux2Oo1sR6Qdk5ZKF19cdjZkAhFmuIH+1UEguoHSDlh9i7Ag&#10;//QK/simTg6sNYRaVX/sv6FG4b/G8GuQ30f+6c2Jfh1D0GQQNs6D1yX7aw3o0ecY/qcdzd3YybaD&#10;kTzH2E8/vXuin51bqgZu8LrlGAL384WNjgbfA+i4w2khJNGxiC4tgLmG7383XG3rYK1eiZ7tJWj5&#10;8TE0fnEDat87F/Wvn4RGErz20lz0LqEjtTiZTlI8HCRvroUsQwtpc8WhJGwEnShLSYRynlSECh0s&#10;6Vaj5umo6eKL4NgO3HAMX380jrX9vwcivvSXxriJ3vBr05xhEV76F0luF27D5ZZyOgllCTCWxKCv&#10;PAa9S+OU6NJRnorGsnTUleThcMlE7HhpCr57dAKWX5uJ+06OxB+zxmFWhAeKgkYik+Qjwdcb0b4B&#10;iCCBCQ2OQkhIDIlKDPxDI1Q+hMBQ6XakCS5hkRpCI0hkwgIQJPlgQkV8ITmKiEA4oQkvuliikR8R&#10;XrTuSUcKKsOhiyYCEUX0bXRBRX6LQKJHsuhiib6f7KN/OdfXDT+P/ns49H2GR87IMoEcVwSYyMhI&#10;9zQcSUkJKkHuqaecpLpn3PeXe1C86BV8/dUX2Ld3tyKyNqtZRRQcOngAP/34gxJYpFvHpo3rlSDT&#10;0daCnq4O9PUZYB7oh6m/D7193eju6VDoM3K52UQzo4NP23OSKEsya6tVBBgtsbVun/JbthMR1DHQ&#10;i+7Gw9i4+hO8+MD1OH9GGo5PHInLJvnjifMS8dYtBfhhnkS6HI/K4uPQUDId7SQi3cumordsPAlM&#10;NstWshJdrAvjYCexcSxOVNEuloWJMC1gWVNDmGvdEURIUeVzsSZW2AgRX+y0K4F87RaIuCrka7jw&#10;IpAEtn/bFv89wot8ibeyjrGIwEsyJ4k+dahuRyK+LEkmac2inY1HU/kUHFw0CZtJbr9+dBJKaWO3&#10;zw3GySkjkBMsoxp5IDZwDDLiwzBzcgEuPP8M3HP3rSgtW4S1P61BXV0lzCYZqY/v2j6A3u421FUf&#10;xJZf1+P71V8r4WXNqq+w6ZefsP23Tdi17Tfs3LqZ6zdg44Zf8PNPa5VwJ3mEROjbsP4nrOe2Gzf8&#10;jK1bNmHP7u2oPHwArS0N6Df2qO5MUtNLlKga7t8NO8uQlFsRUqQLUXNjkxq96Pvv1uCdt97GW2+8&#10;iW+++hq/btyEiv0H1KhGsq3ZNKBGNlrz7XcoKylVXY7O+cPZGF9YhIS4eIhoonLR+NNmCRFXRFgZ&#10;zO3iFmB0YWY4ZJ22HbcJ5DYBrEcCJa9LFKJDojUERyAqKAxRwaGIDQ5HbEi4yt0SRfsVREjdI6OS&#10;se4R8SU0PBARrIviOU0LCURekD+mcLtTI6Lx59gkPJqejSUFE/DBpCn4ccpUbJ8wBVVEQ+4ENGcW&#10;ojWtAG2peWhPy0dHukxz0ZSZj7qcfNTn5qE2Pw9VBXk4lJ+PCuJAXiH25xbgYG4hqvPGo4a/q7Py&#10;UJOZgzpBVg6qc3JxuDAHByZkYdfELGydnImNUzPww9R0fDM9Ax9OT8fr01JROj0NL0xKxD1ZYfhT&#10;7DicE+iBM1i+TvX3wCmcPz3MAxfEe+C6vBF4bI4Xll8cgVW3J2PnU4VoLJmKvtdmYeCNKehbno+u&#10;UpZh2qOhNI7tB9sUJWBIeyp2MGRzklTb4hZehuPv26XYs2zzPxFeeD7a/qD4ItEvxSlKdOkvTlV+&#10;g5HLRXjp5zVLtIuMdGReEgbrkiBYS4NhKQuFqVRG9wtXopJB7rcsB83lk1G/4kQ0vHcp6lbegtbv&#10;Hkf31qUwVX9OH3UD0L+Hvg39GEcL69cuekN99JeMdAv7aTNGglMZVZP26hLxhf6plghdku26hQc6&#10;VLrPKWA1TYg/6PaldPGFUzUAgUTQKHu0w+7Q6vshyIdEzS9VvikPqIEn0Q48tE4dj22DXJcuBuk4&#10;yv8bDv0j2+D16zjWsmHQhJAhHLleumYJfr/uWH9HX5N0a9eemXsD/slRtKijfvry5AauTnIEEV4a&#10;uM9eHoTvz74KGHiTnO5pWDtuhLn1LPS3ToGpMwOmbtbrfcHkmD6wksRbhVNKr4vmQPLVcLi2xcLx&#10;TRL6y+LReFcI9p8+DtvyPbArcQRqkgLRmhiNrjhyqZgktMfEoSkuGrUJwajOCELdlGC0nBkBw01s&#10;O+dnwfUWedp3xJZs4HAa0EyO10FO2EFftyESjr0RMP0Qiq63AtH2jB/qrvfC4TPGoGLSKBzIHMNd&#10;vBUXq00JRU16OPZnBWFr/jj8OtED204ZgYPXjUP7syGwvBcH5/eJcGyVUXoS4ayNg4O80tFCTkp+&#10;6uwk/+yMVrlGUZVEPplM7pgM+2vx6JsXiZYr/FE12xMHC4l0PxxO4vlSeF+pMkR2OBoyQ1GV4YeK&#10;7LHYW+SBgzx3/TXj0PFUAIxvhsNM/mf/LR6uiiRyQB67KU6LeCHXs5PzSY8WPZhCOLpARid2ECrp&#10;rkGiWzxUtIurewS3l4gYD/JyTkWAUfOiAciQ08LXpacMuXs3l6nhokfAbPTAgInTgZGwmDThRdKI&#10;SI5WEWlcSneQRMpesPF9D3QJfGHvDCYPJ0evTIZpfQKaV8Zj19IorH4you/bx0O3fvtE8HNfPxUy&#10;98N5Yb5u2ePf/ycRLyvvDT559b3RCzbOT9m5b3F6f9dHmbBvyAT2JfIlhMHZ5K9EFxj8gD4fPrix&#10;WnQKH5Zdhf+MgwwVLSFCFoF0A+qTLkOaQqZ3IxKRRYBeTz5EL2IcYJQhoPkSRAUjJC+MGiKsf6QK&#10;N1LgS1aQCBe1XkSX0dyXxxQxh8dx9HjxhfjC0RkAR0cwC2swC044rz0KrnoW6lopzCmqUDlqE4ZQ&#10;4y5oovJJF6HadKCaqMngNIuFPJMvNB2uatkugcs4raLxHeL2ktNlL7fdzmf1K7ddR+P8nvguB/gm&#10;D/gyH67P8uFcmQvHJ7mwyzjsH2XD+kEWBt5Lx8A7qbC+kQbH8gw6xulwPJcK17w02O+hg3wlHdaz&#10;YtE3KwodRZHoyIxGR4JUFqnoi8jEQHg2zOG5RB4GIvMxEFWE/qhC9MZmoSshES2sXOqTwlCVGogK&#10;GuLeTD/syvHG1gJPrJ80Ej/M8MDaP3hgy00jUPdyCHo/i4F1ixReVirNNPYuNn5dQbB0BMDGqb0z&#10;CK4uEd8Cgc5QuDr5TDt4rV0T+Z5PhcN0HVzW+bA732FF+j0s2MaK9BAsruHCi11Bvu6K8CJtkdbW&#10;sGJWv6XR0Rq1oW5DXK7+DVX4XKOEBa3qHy43DIPal1uz8j/673eNw/8xyPm0a9aum43nIKRBH1r3&#10;+33lurRr0/60+xh+PO330fv9HvInU10o0qAdQyOAfIJ0DHTnwW43EXTmbc2ApQow7WLD8iNt4wP0&#10;71yE9h/vQ+NnV6HuvTPR8OosNK+YiLbyHDUyyICQORIYGaVHCJ59EclaMUkbYVNfrzToQytrUS2a&#10;8HJkhMvR0B244TjWdjqOtf2/B5Ko0FRCR1Jh6No0JzQBA4tIXgXFEj0w1O/dWMpGdCmd6GUp6Fya&#10;hpayTNTTyTy8pBA7F0zEj/MK8N7tWXjugkRcNz0IJyWNxIRQD+QFj0N6oD+SSIYShLSEx5KUkCxF&#10;JCIkIgHB4TEkLJFuUUUgoov+1VhElEAES5ccEhdNyNC6GAlkWGltmawL1rokiUDjFjyGQxc6dMgy&#10;PQpl+DLBsUQZmRfBxN/fH76+vvDz81NCiizXRRmZl+PpoowcQ9bp4opA5mW5LsTIPlFRUUhKSkJK&#10;Sgry8nIxd+5sNfTzC88/i09XfozfNm9CddVhFTUgYotFBBMSWIkm6OnuREtzIxrqa9VUfst6sR+p&#10;ZxT5lW6S6jftTznRtDlOVb3GdYMEWU0tg3A6xGEXEcasRkGyWXphM3Wgu2k/tv30MZY/ewduPKsA&#10;l0wOwsPnJuH9u6fi1+dPwqHSU1FbOhctpTPQUToR3aUTYCjJR9/iDPSL6LIwDlaxxUUxbFtYV5M0&#10;2RaTbJHomBYmwbgoCX3F2ohiEuavESWWVRIgC+3TOgxHdiv43yG8mGUkleJI1k9uwdcNi3RN5FTZ&#10;ZlkyesvSSOSy0ba0CE3LJqOy/Dhsfmk2n3MRHjojAufljFbJjLODPZAUPAaZsSGYMSEHF513Gh55&#10;8G688foyNfpUXX0VTEYZ0tbE2pfv09rPcsRy01SH6soKHD64n9OD/N2Aro5WGLra0WfoRA+nnR1t&#10;6OpsV+Wq19Ctyp8O6b7U19s9OO039rLskbDYJJeMVqaslgFVHmVeNajSdkhbQmIngkp9bZ0SWv76&#10;3vtKVFlSvBjLypfiow8+xPp1v6huRsbevsFhpSX/ywfv/1UNO33+ueepUY5kBCM9kkUiYOS3nnBX&#10;i2ShXbtFF307EVuka5HkdokJi0A0ESnRLkFcHsRpIG1VB5eFB9KWZb8giXYJQQyPJ+JLRHAQ9+NU&#10;dVmUusofYaEB/B2A2GA/JAf4IZt1xWTuc3JEDK5ISMED2QVYMHEK3p06A6unzsTG8VOwp2ASDmWO&#10;JxkpRFNyITrSitCbPl6hOy0fnWkFaM3IR3NmARpy8lGbm4fKggIcHF+I/XwGewoKsSevAHsFubnY&#10;k5OFvTkZOKAiZLKxr5C/x2di96QsbJ+aid9mZGD9zHR8Oy0Fn05NwNtTYrF8WixKiOfGh+POZE9c&#10;FeGBS1iHXxbpgT/Fj8SfU0fjppwxuH+KF+af5IvXLgrHVzcl4rcHMnD4mTy0FfN6y4vYTuSil21E&#10;b2kyjCSYEjE5UCZddVi21ShC8lFDx/CPG2IfYovDcZTtHBP/XfvVtte6J0kdIF2PJDJW62KkdzMy&#10;ifhbnMhr07cXHyFCiS7mkkD0c2oqDaWtRqK/PBoG3ms3bbajvAAty2ai/tVTcfjV81D13tVoXPUg&#10;uraWwFq7kn7qOvIK+jHmSrjsLbSJHpqFgXVtH+1GxBfpfuQWW+ifSdcXB+threuRW2igGQnstKVB&#10;cGuBJnK463YRSlR3Jc2/kjre7hZCtXaBkK+M0i4MQtoHN9Sx6KtJe8H91TFcPK4ILyK2DPqQPD5/&#10;iYUPhywbjuE+4BC4xu0PH43fb6v5jrr/qIQbN/T1R/7Jbw26D8wLUVXRcKhN1Db0RVlHOiGJkA18&#10;np3kDG28w2Y+A4lU2k0/lO/P+DFJ/ELyuXtha78Mlva5sHQVwNzDsiR5Vox+sElCWuGDvb5qpFbU&#10;RgG7yc++T4PltSS0PhCJij96Y8eUkdiZOQpVGUFoSY1BZ1K84kltifFoTIkm/QvB4Qx/VI73Re2J&#10;Aei4MgoDj5KPLRUeVwSsl4/oGeSByXA2kCfJx/ZqcqUD5MgbWa4/jEP3C1FovCEI1af58Dg+qE71&#10;Q1NCGNrjo9Edn4iepBQ089yHeJ69eWOwf9YY1F7ki64Hw2Aui4P9Ex57LTmldCOq4LlrOC+jGbXK&#10;6D30rVtjyGXl4z6Xb+I2X2bAXk47ejAO7ReHoe74QNQWBPJeeA1x4aiJi0ZdQhSa0qPQkBGKyjQ/&#10;7M8cjV2FHth3ygjUiOgznzb2dgTM39FnF9HnEK+hjjy5mT5DG7l/eyC5oD+cvd5ufi6BFeTh5N4S&#10;YKF6tChIz5URcCnhxd3lSH4btLQiSojpllww5P/k664eoov7dY4gtPyrAyK8DIyA2UyuPyC9Xbis&#10;d4TKz6qEF9m325NTL9i7vWDlvKVbRBx/LQiC/N6xhXXiN2mofDUJ656JMa5+PGTbmqfDn//2P014&#10;+fD+oICv7o08dfeipIX7S+N2HSyN7+/6OA42GZ64gjdTx4fe6q267KDPj6TMBy7TWK3rkKhdLPgy&#10;olA/5/tNo2DqHzUovkgyXBUqJCFFKkJGwoXG8cF78VjSnYXHkyGkjFq0jEqoSyMy9410w0NhoFeb&#10;akl0Cb5Qh4Qf9UjEzRhe2zjYO71onD6wttAYG/xhrwuCoyoEjsMRcB2IAfYnANLdZ08anLtTYN+V&#10;DMeOFDi3p8G1PR3Ymgn8RkheGxGdfsmEa20GHGtSYVudBMs3dFq/YuPwOR3NT9jAfUAH9B06nm+Q&#10;SC2n4ZWl0KlNxcCLyeifn4i+JxLQ/3gijI/SuX2Yvx9IhOG+eHTeG4uWOyLQcEsIam8MRN0NAWi8&#10;NgDNV7BCuCgEbeeGov30MHQcH4HOSZFoz49CS0YU2hJoXNGJ6I5IhSEsDYbgVBiD0zEQmglLeA5s&#10;kfmwxBTAGJuJztgEGnsMmhMjUZcUiqrUYBwi9mcE03EIxJYiT6ybOgLrz/TArltGo3VhOAZ4b86d&#10;8Sy8cTR0ifgJhrXDH+ZOPxZyLXu3yxDEZ85n2hUBWwcd+a4sWHqm852dD4flLlauC1g5f8zG4BdW&#10;ontYtdbA6mwloZBEZ/JFV3IZ2NXULiHO0itIwEqaO2qNkVTKbmgNjYD/S0PohjR8UnXrjYxqCNz7&#10;c9Eg9HVDGDq2wH3i/ybk4EN/w49/5J+66iOgXbEbw/Y7GrLv0dc6hGPv87eg/+n76w27QC3j07Q7&#10;TbDau2A117ECZaPXuQ6O2r/CtPNldKy9Cw0rL0Ll63NRvWwC6kqz0bRERlFgOZe+5HSaBAMkcmZF&#10;+ATiZInIQEdqkLANJ2WcChE6YvnRONqR+3s41jF0HGv7fx4GlpDUlbLhliifYefXhRf1zOiEWktS&#10;SA6T0fdKHIwiwggRXJoCw9IMOpZZaCjJQf3SCThcOhW/vTAZX92fj9Krk/GXU8NxQZ4XptJZzwvx&#10;QGbIOKSRkCSR6MSHS/6FeERFJSEsIkUJLyHhsQjlcsnfIsKJyukSoX01DiF50YQUITUihAyJLhp+&#10;L7wcHfFyNHSBRBdbdPFFoK8XgUTEkOEYLsAMF2VkqosoEiUjwoyXlxc8PT3h4+OjjivRLPHx8Qpy&#10;LF2IiY2NRXp6OqZMmYIzzjgDl156KW6//VY899wz+OSTj7Bt629ob2tRIot4h+Isy7xEr0gUi0QQ&#10;DBdORFzRl8lv2UYIshBiWU6j0qoIBZnXvE4lyqjKjnZHB1+DfDGlAyoJIEkEXDCzTuyjN90Na181&#10;6vZ8h2/fmY8F95yFJ64sQuktE/DtU3NwoPR0NC8/DV0rTmBZmYa+0kL0leShdxGdjlfi0f9KFCwL&#10;I2FfFAVHcbQSXZyliXCyvNlKUlkWU2HitF8RIBFfSNoUWFaFnMlX58UimIroMkx4+W9EvOikT7b/&#10;dwgvcr3WEiFxQ9clkS8DxRFEOIldNGzLEmFdloa+ZZnoXsHn9+ZkdLwzF/tL5uLrB4rw0oUxuHaK&#10;D05PH4cZcV4ojPJBQXwwjpuQhcvPPx3zHroL7769AuvX/4iqqgPo6mpk+9ZDsiUj9ml5XtSXcMll&#10;IFFOLFdSRgRSdlQSXkKb14Q7HcPLjV7WjrWNLg5KeRUBRrbR9mUxYhsrgooIK9KNSHK4vP/ue3j9&#10;1dfw6vIVKgLm6y+/wo5t29XIRobuHvR0davcLzVV1fhhzfdYvKgYN994k0rKK/liJE+MiC6S/0VE&#10;laMjXkR0kciY4d2NJJmuCC+xhJY0NxKRMkx9kAgu7i5HklBX1ksdwGPJ0NKS4yU6SKaa+BIWwrrK&#10;PVKbjNgWTojwkhTgh0xff0wODscp0fH4U3Ia7s8vwou0+demTcMXM2bgp8msQwsnYmdOEfal5uNw&#10;Ug5qk3PRmJxHbpODlpQcNKXkoiktDw1Z+ajOlSiXXOwqyMW2onxsmViIX4mNEwqwcXwuNhZmY0NB&#10;GtbnJOOXvFRsKEzHxiL+LkrG+gmp+HlKCr6fkohvpsTh8+mxeH9qJJZPCsXiCYF4Pt8bT+V64QmS&#10;vPmzQvHiiTF4+dRYLD4nAcsuTcV712Tis1szsebeLGx+NAd7n8pC9fOZaF2Qje7FWehdkk7bpf2W&#10;6HYoomKkgpRxsV3pOqhBIr445TbayEXHtpd/Dng+qU+KOVV5otz1jPgL7jZwcF7yRynINcq1hvAe&#10;Q2BcItEukWwbeZ9lrNvK2V6WpcNQno+uZVPRXH4cqkrmoGrpmah9/2p0/jgP5r1LSYw/U36Minyx&#10;1tN+2uk79hImknzaossGq8BJG1J+Je1sUOCQefGNlBkpt1ICU/Qa3MZ5GxeqkR9lOaF5h9px7E7a&#10;uES+Sd0uXZHEjt0Y/sfdBt1WOYb4tnItMgKTXJeVNi6w8Jg2nllBbaNdg1zhMI+Sx9cxdL7/Gn/L&#10;D+W1/Q48xzAxRsOxfWh1bK36Glw8dBy5UhGTzFxs5H338F46uaSddyfRSbW8sQOAZRNcfZ8DPXyX&#10;3Y8R15K4n0GyPQnm7mTywTByTF/1wV+EAEevL1ztIUC9cL1k4OdM2N5LQ+fTcai8wh+7Z4/G7sJR&#10;qMz3Q312OO08mjZPjpQSyfkw1KX641DaWBzMG4uqWZ5oviAIhrviYF9ILvix9E7IAysPyKi2jsZk&#10;uFqSgEbySfk4vz2b3JBlsiQRDXeFovJcPxye5oOqbH80pYajNSkO3Yn07ZLS0MZz1qX743DWGFRN&#10;HYO2iwJh/Esk2+t42N9LhvNbHvPXDLj2kqdW8jw8lxJeWhJYpsnJJSBgTzbwYxYc72eg/5kkdNwY&#10;hcYzyCcnBaExh/eTEo3GWInkSUQz/aHW5Fg0p0bxvEE4mDUOu4tGoOK0keSeXuh6Nhjm96JhXROr&#10;om1QIYPF8BokskZ6PsgH9+4AvgvvQY4u3F6lAJFACNXjxJ1WxB1goaUP0aNg3BDhpFvLCYseb6Db&#10;C+gaC1fnSAWJiFHpRUzEwEgFs4p6GQUZrdglCYbJ9V1dPFc395PADRmGW0a4MnjD0RbE58V3vyMV&#10;1h+y0fxuBrYvTDOufy5u2y/Pxjz/9byA/xzh5fUrPTxXPRQ6/uvHQ27ZVRqxsqI8uvbgighr1xd0&#10;2LbEwlkRAnutJxytEuKjJZd1qegUPmQ+JGf/CDgkAoXol+5AbuHFrPrdDQkvDgO3VxhLaPlgXL0+&#10;fGh+fFHefJmSs2UcCfxYLaJFFDUFd7gRIfM2wi7o03PE8Jh8GY4uLzg7fGFvDYCjKZCkMRjOwyw0&#10;+yP4IqJYkGPg+pkF67s4OFbR+fwqDfYv+II+TYX9Y/7+gHg3Gfa3+ft1LmflPkAi1PdSNHqeCUfX&#10;E6HoeCQE7fcHofnuADTc6ovKazxRcdkYHLhwNCrOH4uKcz1x6CziDE8cPHUsDp3qharTvFF7ii9q&#10;T/JD3Un+qDsxEPUn0EBmB9G4A3Boug8OTfNG1RRf1EziNuMD0ZAXiKasILRkhKI1Mxwt6ZFoSY7W&#10;hJeEJHTGJaMzJhEdUbFENDqjYtAVS8TFojs+gdNEdCYkcHsaW0IkGpIiUU9Us4KpTIvC4ZwoHJgY&#10;xIrIGwcu9kTTA0GwrKCR/ZhCo+O0KRpgBWbvlHw3niqcy2oIhK0nmO8qmIU8DOYuOrBdfEbdhRgw&#10;nERD/DMclnl0+pbRIfyGDcg2VqqH2DjVk1B00NFkBWul82lhwyGwCcFhrUwfUbVkqoIeqsx1oUL+&#10;Sf/SIxsdaRrZuMlazusqvFTuR0I/nnbM//PQGqKhcww1TINg80IXWYF7qN8CXu3QvPt4wwURvdU6&#10;8nw6hs4nf+q87mMdC0PbDx1j+LnEMXDCxHdHx6S/As629XBWfwjz9pfQ++OdaP/0IjS/fQLq5Ytw&#10;aRbaSlPRXUqyRiJnLUmCfTGnKoSYjcDiXPQX58C0OJsOluQuSjpCfJFwZ42A0bn6f0V44X1qX/10&#10;4SWRSOIzY50jEUPFbJBfjkPfIjqgpRkwLc1B79I8dJRKEsHxaFw2A5Wls7HlhRn47C8FeOWyJNwx&#10;NwxnZ4/DpAgP5ASPRHqoN5LDAhEbEoSIUBKgsCgEh8cRCQgK4zQsWkW8hKg8CSK0kLyE+RIkMGFC&#10;aPQuAyRCClFcFgkZRnooca6IIFpXo7+X40WEkmNBXzd8u+HijExluR7BIuv1CBiJfpF5WS55WkRQ&#10;EcTFxSEtLQ1ZWVnIz89HYWEh8vLyUFBQgIkTJ2L27Nk4//zzceutt+KZZ57BG2+8gW+/XYVt27ag&#10;rrZadSkSwirEVtmc2ATJqw5ZLkRZCK5OnPV5/bdOiGVbfXt9/kiYFYRs6+KL/JZ8HRarkfZo4iUY&#10;WB92sm2tRk/9Buz95XV8vYIEf/45WPn0KVi34BTsLzkJNWXHo7l0CjpLCmBYnIk+2ptEsJgWsQwu&#10;jIJtUQScxZFwkoS5SuPgLE2AsywJtrJUWErTMcCpJNqUvAmDBE7EEpIeIW6a8DIkuMhXa9VNTkSX&#10;/wXCy9HQ70XLXRMFO8mcdEWS3C9di2LRyvvrIKFrXTYeB4unYu0j+Xj9miQ8dkYkrpkWgjMzAjAl&#10;ahzyI8ZhakYUzj1hCu64/lKULJyP71atxMGDO9DT0wS7CGckFbqgZrWYVPmymeVda+XEOaw8aOXA&#10;XeezJh6E/Ja6WsqgfLSwSBSNzMv+LKfSTYH7SVmTaBc5h14W1b5s/2Q72d5qtqhho0VQaWtpRV1N&#10;rep+tHnTryofzK4dO1F56DAa6yUap5NOtUmdS0QY2e7zTz/DwgWv4LZbbsWZp5+BwvwCNWKSnlxX&#10;BBbpfiRDT+uQ3/roR2ESxRIcosSUsCDWNYG08SDuGyjRL5rwog0lTbAeku104UVDMCH5XgJZNwWo&#10;aBeBCC8xAf6I9/VDmrc/xgeEY25EHC6NS8G9mbl4fsJkvDptOr6YeRx+mDoDmyZOwY7CSdidOx77&#10;cgpRkVWAQ9zucEYWDqVn4UBWDvbk5GJHXi42F+Rg3fhMrJmYhW8mZ+OLqTn4bBoxNRufTcnEZ5PS&#10;sHJ8Ij7Oj8XK/Gh8URiHryfEY9VEQSy+mRSFzyeH48NJwXhvajDemB6IZVN9UTxxNF4hymcH4sNL&#10;kvH9nZOw6ZHjsOnRmfj1yenYMn8Ktj8zETueyceeZ7Nw8Pk01L6YgraFtG+WT+vSTDiXEUvpp8oI&#10;QGJvylYjYGObYy9jGS91J81WQqnYdYwq5/+Y8CK2Ohy63R5r32Ntp0O2l2sbLrzo0AQYtZ9Mh4ku&#10;kk9K9xkGSgjWXdINd4B1l8BE38NUkgZjaTbbyUJ0lU1G0+KpKsdV/WtnoeXTa9H78yOw7S6Ds+ZT&#10;oIME3niQ9tMENcCDw4gBhwkmuwX9ThtM9CGtIrrQXsUh1Ufckd8qOlHg1HxN/aOfuKyytUDmdYjH&#10;x6NxCxm5Z4BLWA+4p9oygX4ezUMb+jfk94ogxLOqc+k+r+ZDyjmO9uuO9O00qD0VBvPQyLLfbccj&#10;HXEcbno0tGrIDS6gXyt1i0A/jlyVDuXtqnMNHU//k1ntXuXuJOdOP7eWrkbdfCqdRBsP28ANK/hw&#10;N5NvfgX0riCeItG+EY6es2Hpnox+co/+njD093mTqJNjDggf9YGjIwhojAQOJgEb02FbmY6eVxJQ&#10;fXMQ9pw1DrtmjMHByX6oJMeqyghBTWoYGlJD0CRdjNJ8cTiV67NG4iDts+YUbzRdGYKeR2hLtDn7&#10;57lwbconRyLqc4EWojkPqCsE9hXC8lM2+t5NRdsz0aiTAVPO5nmmkdfl89gZ4WhOi0NHRjLa0snL&#10;MoJRneWJqslj0HqOHwy3hcH8HMv+64mwf5kMp4xYJD0paojmVDia48jDY+GSVBa7UuBaT9v/OBV9&#10;CxPRekcU6s4NQ+2MUNTk8DzpCWiRIbLjUtEak4HWWJ4zUQZl4Xa818ocb1RMGoPKs8ai5Q4/+uv0&#10;E1bGw/UTuZ/kjTnEZycj9TbxfCJkdQWQ+/sNCi+qRwqfufRuGZAgCULPtyq9W4Z6uJD3q1yumhAj&#10;OWHVkNkiuEi6Ek5dXePg7OL6LgnO8CCPHAFzP6ciuqiolzHa4Doi9qhBcNx8n5B8LxK0gQEfOE2+&#10;PFYQnFWsA7fFwbgmGXXvJmB7cZJxW3Hitp1Lkp7/dUHMXBnB2S19/Pv+fpznMfrL+RG538wLv/6H&#10;l0I+2vdmdHXdJ5nOtk9T0P9DEpzb+eAPB8PV5AVnJx+QdAsySbjRGMgY3AKHCC9uRUpyr5hECeML&#10;0FRI2Y6Q0Y0MoyFDRcmoR/qoQjaDJwn9OJW4VYaIEsgQYVZR1UzywAU8NmEnHISLL1vglN+S2EeO&#10;zWM6+CKdXYFwtobA1RABV2UUnHtj4NhIB3JVBPr+Gob2pYFoejkADU8Eov6BQNTc7YvKW71QdYsv&#10;6iTh7E1BaLkuGK1/5vSyQDRf5I/G8/1Rf7YP6k73RN3JxEneqJ7jhcMzx2LfpJFKOdyZNxI780dj&#10;d8E47CP25nOaN5YN+CjsyeY2KrGSLPPBIRphTX4oarPDUJMRiqq0IFSnByolUhI7NabxvCkBaE4K&#10;QFOSDxqSvdGQ4svKIZAI5nwI6mk89WnBKlFSdbovKxAfVAoyWXFk+uNwuj8OpvmjgtjP9QfS/ehQ&#10;BKAiOwT7c4Oxd3wA9h3HZef5oPZ2H3S+FADrR1HAphigUpI3hbAC84WlZxxMhrEw8l2p4bv6Qvh+&#10;IjBgiEZfdyIMXTl0NKehz/AHWIy3wm55Hi77u6ycf6RDuJvTGjp+LSQRkjekH04LycgAGxMLCYok&#10;17WxwpbWyu0nSr0tfUG1ME8RWoYJLkdBiS6qAtcqd/UnU61mH8Lg3/CFv8fRjcc/BtlHMPQ3vBFT&#10;W/B6hjfMAjZVXMdt1P/6cdxr3Y2ku5UbxJHXd+SfdhQN0twKhi/ToTeSOkR0kXBYu11GNOphBVYH&#10;dG5l5fUZbDuKYVp7D3o/uwhd78xF16vj0cXGx1CWDJNygOjwlWiOnZAq6a/dV8zyUFyInsXjYVhS&#10;SCKYTYKWRueK29GJ0jHolP1fLLyoblVKdHELL7yGI4UXEV3SSf4ySJSTYXgpDv2vSJ/7bJLiAvTx&#10;+XUsLkJbyRS0LT8BteUnY+vzs7Dyjny8fFEibpsdjLOyxmFipAdyQ0YiNWQsYkO9SWK8ERjgi4DA&#10;EPhJYt2QKASERCIoNBLBSuwQ4UWiXPwJXzUNk6GkZcSio4QXJb64h5LWxBcRRf4x4UUwXGARDBdT&#10;dMFFhBQ9gkUgv2Wd3mVIttHXi9iSnZ2NmTNn4uyzz8a1116Le++9F4888ggeeughNZ03bx6eeOIJ&#10;hfnz5+OFF17AkiVL8O677+Lrr7/Gxo0bSZAPorm5EQZDtxJOhKgKYVXk2C2mCCkesjfWM9xGlgvB&#10;lQiXISFFgy7WyDFEyJHuSLU1VaiprkR1VRUOHzqAgxV7cWD/blRVVqCttZFt5dDQwxoBl5wdEvHS&#10;A5elhc7GIfQ2b0Tl1vew/rMn8O3r1+PnFZdh+4rzUbH8dFSWHYe6ksloX5xLm0snGcmAlcTMUU7H&#10;rUTyukQSYQq24igSmhiWOxIe6drmjlYzSl4h2qckgpa8EP0kcKbF7u45i39fbtUXar1r3N8RXobw&#10;7xJe5Hy8ZkUK5R6EjMbBQTiXRMPB52Ol09m/MAzdr4SjozganaWSVykPdcUTsOPZCfj2/iK8eWMh&#10;nrs4H9dNj8Ps+HEqwmxigj9OmZqJq/54CuY/ehe++OQtHD64DX19zaxXRXgRIVvKUr8qM5YBlhuT&#10;dCNjWZG+C6yPFVjXD0a8uMUXvSxJmZQoGRFOBLroouWF0KBvL1PZZzhkexFc5Jz6froII12KOtra&#10;Vf4XiXSRPC/trW1qmYgtkvNFRBshV3Ldsn7Prt34dtVqlbD3ztvvwKknn4KMtHQ1WpIIMNLlaLgQ&#10;IxEvOsIkIobQImKCEeDP5f4iwIjYwv0JEV4igoeJLtxeImVEeJEEuxEhQayTtLwu4ZEyPDznQwMQ&#10;FeCHWB9fJHn6INsnCFMDI3BGeCyuSUzF/Vn5eHH8RLwxdTo+njoNq6bNwA+cX8f5TVNn4NcpU7B5&#10;ykRsnlyETZML8OPEPKyemIPPJqbjrxOS8dqEeJROjMXCidF4riACT+WG4bHMIMyjT/V0hi9ezgvi&#10;+nCsmBSGNycE4+0JQfhgUjA+mRqCz0iEPp8djs9OCscnp4Xhk7M4f0EUvrwkDl9fFo+116Zj8935&#10;2P/kVFQvmIP64jloXXoi21q2tytmoXP5FHSWF6C7NBuGknQYS9PQL8MyFydgYAHbzgVRqjuvs5R+&#10;einLswgvg9IdVwAA//RJREFUtF2Vm4k2qwkv3FaEDtqkstNj2ufR0IUUHbrdHsu+/952w9v84Rja&#10;XolDxbG0RUnoLcKLJr5Izjgz6xwT6xw17LQ7F5Ua/UhA2zayvuspy0FXGdvLpZPQsuw4NL92Gto/&#10;vhx9PzwA685ykuRvAMN2uMxVLP8Sfd0Ds8OIfscATE4rLVUiSmgzSiTRo9REGNfFcfpj0g64NH+T&#10;Fsc9RAhRrivsIsrQBqWbktNlom/Vy23pT7m6iA5uIejU5l0yleVcj343jDy0RMiJzUl3QT33DNsC&#10;F69BrkdEIWXnBM8nwobYvAb3cuU3crvhGCb4HNO3HCaiaOAuw1b/HvQjpd5xby/5B1UOQgXxPDWx&#10;R+Y1gUX8XO6nIJKS+O/yj/USr02evgV9fP4yqlGPEl9srgZeVgUv9TfyvFV8PG/A1fssOeRtsHWf&#10;h4Gu6ejvykB/L9uq/gCYSMzN5IrWXm9YOwLgaAyH61A8sDUdzlXZMC5LQeODETh0OfnQad44OJvc&#10;Z4JwIj8cTA9ATTp5VSY5mSSeTfFGReoY7MsciQMTR6PqFG+0/DkMfU+mwP5arpaPc8sEYA+nhzmt&#10;ngjUTAUqpsG1sRCWTzPQzXaz5cFg1F/tj2qer2qaCD2cJ9+rT4tGU2oMmqXrTxY56ERfNJ4RgM5r&#10;w2B6gmW+PAXWD1PhWOtOX1GVBTSwTa+hHe0l99oUjr7VYfTJg9H8Ive/i7zuQj/sJ587mBeMmtQo&#10;tKWmoTMhCx1xOWiLzkFLTAqaE2JU2olq8shDuV7YP30kDp83Ci33+mCgPAzOr2Pg+pX8b280zymD&#10;w0QATWFwtQbC0e6j9SbpHat6o0giY4lEkS5BJk71IAsVaNE/ktuMUGlG9PyuqhuS6p0ioosnIdEu&#10;IryQs3dqoyWpUYUNHrD3e8A64AEbj20ZcEfV8Fhmw0hYusj5JceL8H1ObT1juI8IPVxm9KONyzXH&#10;w7U3Cf0/JaLuw1hsK08wblmSuG17adzzW0vj5/645D9AeNl6vceYb58InrL6ydCHv3k8bN33LwR3&#10;/1bi7WogCTeujeMNsPDyBbhaZRQjL01dMnkrIcXS48GH6sEb5lRyvfDhSsLbAeMYQl6QRLCM5cPX&#10;sherDMYqHGkc7FwuCpaZ6wYMnPJBmntl9CCZynKCL9hslDwvfKEi7BD2/hEqma6LL1dlSFbgvDz4&#10;Xj+4uoN4rWG85ljY95H4bIhG96dhaCz3x6GnPLHrzhHYerUHfjvHA7+e6IENMzywfirnp3hgyyQP&#10;bB/voYYc2180EgcLx6Cq0BM1Bd6ozfNBXY4XarOJXG/U5fqjJscflSJyZAagMjuYCFGoygklgnAo&#10;h4aQ7YMDOT7Yy312cZ+9OcGoyI3kvrGoyYxFFY2kOjkcdcmhmuqaLlEu/mjJ9EVrug+aMsagLmsE&#10;MRK1OWN4HeNQnT8Oh4lDReNwcOJY7J88BvunEtPGYQ+xa8pYbJ8yGlunjcQW4rcZvOdZo7D9+LHY&#10;dYI3dpzkhZ2nj8Gui0bjwK085nNj0fr2OBi+84FlRwBctcFsJ6RLka8aPtvc70knzAemvgBWdCEw&#10;9UbAaIiFoZsVTPcE9PSehF7j5SQjD8JpW8zKeCVr2E3EIaKJlXg7WyY2RBY2JPLFz8Sqd4CNHJ1C&#10;ly68uNsQ1QYQ6qsCGxc7Fw4KLazIj5zyf4E0eCoBrzQIv4dTnE2udzh4bjqj2lQL2RZHVxoMbvi7&#10;qT5/NIavG9qG59LFFt6ABu1e9JBQgXareuQLr4v3MtiPV2GosR9qTHkebnskuHgYpHEbcgiOhMhT&#10;mpAlMpUGdc1cK+HvDtsAnGa+H2M90LUTqFsD284V6P/hIfR8cjk6Xp+DrvIi9JZl0OlJohNF4kIH&#10;zlFCG5PuCIuiVa6SvuJUdBdno3NxAToWF3Kaj94lOXSORHjRvspJ0s7/d4QX3psK/daEl6FrEEdY&#10;wqqTYS1Jg7U0Hf2LktHzUhyMr3BZWS4sZQUwLMpHx8ICkuqp6Fx2EhrKTsXWZ4/DJ7fl4uWLEnDn&#10;3DCcm+eNabEeyAvzQErYaESHeyIk1BOBIT4IIEkJkIS6YVEIIELCoxBKUhQREaaGkA6XUUHCtSGk&#10;wxWp0chOeGikJrhItAuh/T4q4kWS8yoMiSp/C7rIItCX6TlYZF6PdBHBRRddBPp6XZiRbbKysnHa&#10;aafhjjvuQHFxMVatWoUDBw6gpaUFDQ0NqKmpRWVlFVGJ6upqNJJUdnZ2wmAwoL+/n47CAKxWK8xm&#10;M+f7oRLesh5QFsS6QJFVRXZFBKH1KEd3yOZ1QiuQdbKtdPHQuyNJV4/mpgZs3fIrvl39FT768D3i&#10;fXy68kN8/NFf1bDU7737tppf891q7N61A22tTTyGdBGRY4izTQfcYWD92EpnowJ9bVvQevhrHN68&#10;DDtXzcPulXdgz3t/woHXz8Lh5XPRsHQGussnoK8kB8YlmSxfqbCVJJKEiX0KMQuHrTgM1kXhsCyK&#10;hAwXrb42l8hXY8kpJMMrx6qkzuqLuJRVVV7Zfiqhxk2MhCgtluSYQoD+tvAylLNJpjriSaISafs6&#10;MfvXwML7k9FbzDJykxDQRVwmeW8WSv4p6X4VrZ6RhfWYlmyXpG5ZGnpX5KOtfBKqFk7D1vkz8P1j&#10;c/DBPSfgifPycAGJ9vSoUZie4IMT82Nx/okTcfcNF+PdVxdh764N6O6pJ7Hj+8MAbA4TBsx9MPZJ&#10;+etjmTOpRMvGvl6Wy3a0tjajq6tdW2/sdedz6Va/B7u4STl0iywCEUM0QYW0RYQcqwV2lSuIdbkb&#10;evmUbUV0sQyYBwWfof0tavlwYUaHLJfoGIl6kXM4rNo1yHayXHLA/PjDWrz4/As49+xzkEO7lFwv&#10;koBXuiCJECNdkPS8L7/vihQMf19J0Ms6JCQC0RGxiAqPVt2PIkLCVcRelDsvjEDm1ahGoVLnBKn6&#10;KyIyRBvWPjgAkQH+iPH1Q4KnL9I8/ZHvE4zpAWE4IzIGlyen4o7cXDw5YQJemTwZy2dMx1vHH4+/&#10;zpmNj+Zwevw0vDdzPN6dkY+3p2bjtckZKJ+cioUT4/BcUQQezQ/GPfTjbqIvdm3aGFyVPAJ/Yp17&#10;ZYwHbk0diScmB6D0pFi8dWos3j8pAh+eHIovTg3HqjMjseacSPx4QQx+/lM8Nt2Uhm1352Lvw0Wo&#10;e+44tC08CR2LTmQdPxvti2ailWWtc8l0GMpnoKtkIufzVXva9Qrb1VcS0LswEf2CV+Jpxwksv5LI&#10;PpZlmH467ddF+3WyrRHRRdpnG21NEzs1qFHLxE6Vbfy9dnFoPw3/P4UXVX/8LWjCjEAXXVRuOBFe&#10;eI8DvNf+YhFbeO8qKk+iQnmeMu1+1NDwpcnoW5YBw7JcdC8tQvvSaWh9/VR0fXIV+tc9AceBt4GW&#10;H0j8dsFlqWV5bqXfSKLvYhl3DZD6mzmviRMu/nbajbBbDHAQTlsf/VSJQqSNSXdQsTUH637lnypv&#10;ivuIfYidGOjbtpDf1NHlPUhesh+uvn3EXvpXgn3EfuIA0E//eKCGoN810ACYGwmZ0mc2y+AGrfSZ&#10;OzntIkSI7wGs9NNk1Em2T7zAIYi/qHxGEVcIEVl0EUlBck7JVNo68ULFp3T7lfRZ1Z9bSNGbO6ed&#10;PiXh0vozaevpTwucdtZFIsraeSzWNQKtyyyfg9uX1YfrVr46DyCQeZFcrLxG/s8pnzvrSTP6CNZ5&#10;6OV76OazbeJxDvO4O3k7fG8D7/F5vUyudy+J9qUw9cxGb3cO60q2WcZgtp++rJt84Bjwh70nCM7W&#10;SKhRf3ZnwfVjHsxvk6s8m4iGW8NRdWEQqk8PxaHpAdhfIKO/Co8LQW1mOGrTyN1SAnA41RcVKWPJ&#10;38i1Jnuh5nR/tF0TDsOjtKvyNLg+ygbW5AGbxwM7JgJ7Z3BKrJsA1xf035YnoefJCDRd54fqs8jV&#10;po/DvpxxqEj1QyW5Xm18JBoTYsj5IlGdG4zaWSGoPz8cbbfHou/5VJjf4nV/lw9smwASUbgqs2Db&#10;Hw/jxjC0f+aLumWjUfG0B3bcQs564QjsOGEseSuvOZ3HTkpAR3IuuhIL0Z1QhM74fDTHp6IhOQo1&#10;qeSpWT44NGEU9s/xQOVlI9D6KHn3WyF8Tnxmuwj58N4QChnZ1iW9R9p8Ye/wgq1bEzlUrxOTiCIj&#10;2DZwyt8WcnIZWcouMIoWID1ShokuAgm66BlLSH4Wb3J1Hzi7JX3JONg6JZJFi3hxGD14nBGwm3mc&#10;gVE8zxjV1cjcS/RwmSTjVVrCWNoY13ePgKmL19LB40u0k0TpHKSfsikFTV8lYc/bKcbtyxK27Xwz&#10;4fmty/4ThZcnw9ateTK6e/uSaFfLp6wIN8YCFXFAI19EVyCJuCTUFdFFu2G7gQ+JcPWOIEZz3VjV&#10;rUh1CerjSzJ68jfJe690JfLhC5EwJcnjIt2I+MJMHmzYPdiQC7RRi5SyJaKORMH0aFmLNXjxfJ58&#10;KeNUNyeXaYwSYJwSztQjUy+gjw+9R0YZ4nXXJQB76HB9F4PuV0PQ+IQPqm4eg0MXj8aB00Zi13QW&#10;2kIP7MzywL7MUTiY5omDyV6oSvJBTbIvagVJ/qhLDkB9UiAak4PRQoNpTWTBT4pAW5oMzRWB+gwa&#10;a2YYqmi4lVkhOJwVSGP1Q0WOD/bnemFfnhf25Hlib56ILzT0vEBU5NPo88NRkRuKfdx+b7okO/LF&#10;wXxfVE30Q81kH9TP9EHT8b5oOonT0zzRcpY3Ws73Q/OFfmi51A9NV3D+GlYGNwai7ZYgtN8RjM67&#10;QtF5dxh67o1A9/2R6Hw4Eu2PR6LtqWi0PxuH7pfpZBenkNSlwbYiBfa3E+H6jJXT2gS4tsTBuS8W&#10;juoQ2Jr4nDs0hVLCxHT10sJnP8B32G8I1IQXQy56eo5HX98lMA3cReLAitHBCtK1htjOyreStXUT&#10;q3Y2Hk4j63ySGQudQQsrbgsrYjqVdjWqh5NwsTE7EkqAUfO6cKLBLtni6Vza3TkRbHYSKGkoHXRU&#10;CYdT+9Io0EL4eR46miL0CBziZCqI8MPGSkb3kWGrBTI/CFmniSBKCDlinQ42u3RUxZnVoTvIOoaE&#10;GBE/NKHFweZGFH+Z6rCzEXI4BfwtXzpEgKEToL6Ccx9N4OFx2NBLGyjNpz7VwStic6ZB25JLVEMs&#10;Xz34TPhbmkBp/tTXHfkya2PDPlALV+d2mKu/Qf+uN2Bc9wwMn98Ewzvn0JmZid7FeTAtTCVpSYBt&#10;EctJMcsLSZmMYCRhwurLeUkKDKVp6C7NRFdZJrrLMtBTmoo++SrlJmqaoyUO4bEdtCEMd8z+OzjW&#10;sXQca/t/LgaTeNIZFmInIzIYS2X0CYIOZJ/0VZd8Lpzv5jPpJUkcWJ6F/qV0IBdn0yHPowM+je/g&#10;JDQvPhk7npyJL27ORfF58bh3TiguyvfCrHgPFER6IIWIihiJkIgxCAzzREC4PwIiwxAYGY0gEhDp&#10;ZjQ8ciU8nIRICTDBiAwLJLEREiP5GIQwcdvg4REvIpiQNKlhpgVhCpIvRuWMcf/Whp/+29BFlaOF&#10;l+GQdZKrRV8vOV0kya4ILxMmFOHPf74KS5YUY+3a71FXV6OGaBbbkOSGQmp7SV67ujoUsZWRhrTR&#10;hGgLtBWZSv0xvC7RBReB1BVCeIUEC/TIFvFEZTsRZPSoGNle5kVskfwwMsKRjHT04Qfv47ln5+Om&#10;G2/Adddcq4bufeSBB/HYQw/j/nvuwe0334Z7br8bjzz0KJ55+jksWlSCDz74BOvXS2LfStatHXTg&#10;6ezbu1kntbHOohNPh93auRG9VZ+hadNCVH51LyreuRwVK85CjZSN0mloX1iAjgW0uZeTaKvxsMmX&#10;cJY9x5IoWBdHwLQoDMZF4SQxEtEiAosIDRpxGURpLEyEhPabuX643QxFaomQMRRFciSG25sGnVT9&#10;1+Trnwf1hd/dzcG6SJ5LghrdSeDkfTiW0EkjmTU8H42eF2mvS1JhXVaA3vLJaF08BZUvT8OO54/D&#10;2nkz8dq1Obj/5DBcXDAap6Z6YHbKaJyQH4arzp2Oxc/eiw0/fo6O1jrV7kgNbGXZaWprxZ59e/HL&#10;Lz/ju9Vf44tPPsTbry/Hy88/i8cfeQRPPfEEXnzuBZVHRcNiNZzzF599oSJMJApFxA9pw3SBRKYS&#10;kdJn6GX5N6khyqUsS/ke3lbqbY/Mi+AowqNsLyKkPqy5NrqgECYaCP9kKsv0bWU/zX6kTWarYTaz&#10;3e9RwubPP/+M0tJS3H777TjzzDNVt76EhARltyKW6qOLie1K1Euoin4RsWVIWNXrBF2ADeVURJoI&#10;YjDiRRdupL6Q7fW6Ro4THILIgGDE+AUj3jcYST4hSPMJRYFvOKb6R2JOSCzOiEjEhbFpuCo5B9dn&#10;FOCW3Im4vXASbiscjxtys3B1Vjz+lBaOS+nvXZIUgIsTOU305dQTFyWOwqVpo3FVridunhyA++aE&#10;4/HTovHSebF49cpUfHJLDtbeW4QtfynCrjtzsfvuTOy/Lx2HHkpDzSNpaHw8A81PZaDl6Qy0PZeN&#10;rpfyYFhYCMPiQvSWSGSjJpgK+kuyIFFrAuPiVNqqlnxWcn8Z2ebqXXOGDwUtv9Vyd1cdSXCv2aq2&#10;3MT9BGpeth0UR/6VkLpAn+e1ua9dRFrtY8yReaREdFFD1hfTd2B900cbNYh/UcJnwampjPddxvtg&#10;XaWiSUtpt2Xct5x+Rrn4H4VoWzYd7W+fie7Pr4fplydg3fc6HA1fk/T9BlgqWZ7bSPBJ9OkHSbSL&#10;5FCxOmlnKurEQLepAy4RQAZaSPzb+bsbTpuMhGSmHWi2pZmMS3UR7e1pQFvtTtTv/Q7Vm99H9brl&#10;aPypFJ0bymH8tRzmLcuJZbBsXw7brlfh2PsWsP8jEuuVwOHPgOovgZqvyV1Wk/jSh276GWjbRD6z&#10;HejeBxgOkuNUA8ZaXlMj0Uy3rpXOXvsQ7B2c0t9WbYd0Vx0G3qua2ns4pd/n7Kf/yHtxCyTaR0nW&#10;G+LH0v7FN3ZZ6YOynmCF44ZERtMntfYTbHdtPKatn+ckbCYem/WedKGVj4niaw4KMFbY6Mda6Eeb&#10;dSjRxaJEGCXASI5BXpNN5eDp4jF4j44KcoUNvM/P+Q7K4Rh4jKf6M+u+U9FrGI+e3gS290Ew9nvD&#10;Yia/tPjCaZIclJFACzngoXQ4N2XA8UUGBpayDD0eS84UhsYLgnFojg/2TSI3y/fEoSwf1KVpPQqa&#10;kkLQkhiB1gQiMRxNqUGozfFD7XQfNPzBH63Xh8L4qIiePO47hXB+PgVYNRP4mviC+GAqnEuLYHwy&#10;HS03ROHwGf44MNkTFZneOBjvi7q4cLQnJqIjPgUt8UloSkni8eNwYGIY9p0WjuqbEtG7ZDxcXx0H&#10;bCJ2TQd2F8G2NQvdqxNQszwYOx4YjU2Xe2Dz6aOwZZYXtk8IxL6caFSns65JnoDO+OnojJuC5vhC&#10;1Cak43ByNO8xCIfzfVA5bSxqTh+D+itHovWhUehZSn79XSj5cjTLHvmzBC7ICEESxGAgd+8hZ+/V&#10;8rc4JejBNFLBSf6uIIEXEoCho1fSf0jXIkmgO5bgtEfyunD/Hi3NiF0ikxSE40tvFR63m/t083jS&#10;NYnHlHM4TOSePIeIPVrKEdEHRqoBe1SwhfSckcS6HWNgb+fx23yAZsnpGgPrrjR0/pSNgx9nGfe+&#10;m75939upL/2yOOmkD2/O/g8QXpZ6jFn7TMyUtU/HPbz2mdh1Pz2X0L1veZKr51uS8y1JrBREeOGL&#10;4EtwdvuQo3nC2j0WVkmSa/BQ4osME+Xig4YoWkY+LIGKbPHkOm+Sd19ux337+JCNWu4W6cdl6pfs&#10;xW7whQ6FFI2BmS/IwvNIfhE5p8CuMhdL5IwMRcUH3yd5Y0YopcwpiXppgOimwbUlshJLAbamYuCr&#10;OHSUhKL2Ph8c/NNYHDhrHCrm0AgmeOFgjj8OZwSgOi0EdcnhqKehNSZEoUFyoiRGoj45Co2p0apf&#10;XltGIrqyUmHISUdPfhp6CtLROSEdbZPT0Dw1GY3Tk9AwMx51x0WjfnYkak4MQ/VJIag8NRiVpwfh&#10;0JkBOExU/SEEtedGoP78KNScH4HKc0Jw8JxAHPojr+OyANT/ORBNNwWiTYSUe0LQ8UgwOp4ORtfz&#10;YTAsiEBvcSSMZVHoWx6Nvlc5fT0SfW8Qb9KhfisClveiYfsgFvZP4uDgvdtWsyH+no3tWjZkP8fB&#10;+ks87OuJDbFw/RZLgyZYSF21kXA0R2ijQHVIdJMUanmXHip0TEt47MVC7wuTIQSmPjaIvRNg7DuF&#10;7+1KVnoP0jFcTHLChgQ/cbqbzVENK9BWNlASVsmKmRUybKzULazcxemzmkh0tFFDZEhVTVCRBkAg&#10;DqMmvtgdrmNAnElNfLGxstfA47nFGBFKJJpDF3e0pIZ0Mt0QJ9YuTqwK42ZDwW2EYLnY4Dh5LS7O&#10;q5FGhoEXp6C2kUZJNU5uqH2GIKLM4FRtK2Ajx+t02Ad47SZCsrkbNbDBEWjhpSb3VEQfHW6CqBr8&#10;30OFuQpxJPnU+gPLcp5bkjvKsVw8povnFYEHfB6cuuSdyNDR8oWlpwK22rXo3fE2On58Ee1f3IuO&#10;9y+D4fXT0Fc2Fb2vZKGfhG7gJZKXl6LgWEBStzAazkV0mkhoRFgRh0hGB+kuz6Djo+GfI7zIvn/P&#10;efzvHvOfA3Eq9fObSkSgilfCS58SX9jAliWR4CXyOcWji9v0cX5gRSqM5SnoJgHsKM5EJxvhnmXH&#10;o7lkDnY+OQ2f3ZiB4vOj8cDcEFxW6IXj4zyQH+aBJCIyfDSCw8YhIMwb/qEB8I8Ih394JILCo7k8&#10;kgQnXBGb0BAJ/Q9UX4wjiCgiMlSLepEv0CrSJST67wovgwSI59ExuEztM9S9SP8t0EmWnih3OIYn&#10;zxVI4lxvb2+1fNKkCbjttlvwwQfvY/funSpiQLoLicAiYqzKV+SGGlGCNiEEWP7EURYSKWRSSKUQ&#10;TyGRvYYemIxaUlKpA2Qqgot0D5G6SdULPJ6ILwIRXGSZQMSZxoY6lZxXRkVa+MrLePCB+3D1VVfg&#10;vHPOxiUXXYx777obzz09Hy8997yaPv7IPNx75z247prrcdmll+MibnPjjTfh2Wefx8cfrsTmTZvR&#10;WFdHUt0Bc38728RG2JXDfRCuzi2wVH2J7s3laPnmUdS+fyNq37gIjeWnoK1kJtqLJ6GrOI/tRDqJ&#10;lkSnsP4vEbtj2SqOQs9CQSTXRysRsG+xIEZBiYIS9VLyXwkvmviiiS7/mPAyhKO3/edDvu6beC8S&#10;jaNyzbCukvpKhte2LkqAc3EKXCWpnCe5k65+CxJgK82Ec3kR+pdORGfpRJU7orr4OOxZeALWPD4N&#10;r96YhXnnRuHG2YE4f7wXTsz2xHmzkjD/L1fg+y/eRGPVXgz0drJMdaOpqQGbt2zGBx9+iJdeehEP&#10;PPAX3HX7Lbjjlhtwy43X4/rrrsEN112Pa6+5BpdfehkuuuBCXHzhRbj2z9fg4QcfUglwJbnt3t17&#10;1KhEkp9FIlTU8KwkSCLC6IKLLozIbz2qa7ggIxguyghk3XDhZTj09TLVjy3zYjt9fX0qyqyO5XTP&#10;nj348ssv8dRTT+G8885DZmamElv0fEyCMBFLVKSLlmw3KjJqMAm2dB/UxRdVXxAREmHnjo4R0UWg&#10;uinJdlw/WMdwmwjZRkY/CghBrF8IEnyCkeQdrMSXLO9wFPiEYYJvOKb5R+D4wGjMDYrDSeGJODmG&#10;iEvA7OhIzAgPwOSQsRgfMAKFviOR7+WBPE8PjPfxwPQgD5yROBJ/KvDFPSfFYMHlufjk/tnY9OJZ&#10;OFB6Dg4tPg2HF85F/YKZaHl5MjERba8UoWthAQy0RaPKd5bLspinoSQP5rJcmMtzMFCWSVtLo80l&#10;cxvp8ieRKWwDOBWBpH8xy+Rw0I50aENG65FaWu4WNWKRlHMFPcpS2iCxBU381yJe/tUYbv9u4UX8&#10;ANYx2oiHkQT9VyW+aHml5P410UUEFw29pSlsP1PQz/ZTGylQT5QdAZNM1fNIhGFxFtvNIrSVz0Lz&#10;G2ej/dObYFg3HwN734Cj6VuSw22AtZp1uUS+SH4RIf5mmOk7WuQDnk0iDjs1wWWgjYS/gz6rRL/Q&#10;RxMfTnxLsSvaAx1a2ExtMLTsQ8Pe71Hxy1vY/eVL2P3Ro6j48D7UffwXNH1yD1qJtk/vQvvnd6H7&#10;63tgWH0fjGseQ//aJ+ibPw3L+vmwbXge1l9fhHXzAhLtJbDvXAbnnjfh2PcenBUfwnXwEzgPfw5n&#10;1WrYa76DvXYN8T3nf1D+m8Ba/xNsDb/A3rQBjpbNcLZvAbp2kBvtIkfaB/Rp0TYuUyVc5lq4rA30&#10;TVvor/Je7R28R0Gndv9KfCL4HJxmriccbtjNbbDz2ahtCBI2PtMePp8++qP0byVyyMU2mZAkw1Y+&#10;NzN94AHyAAt9UxN/a/NWQqZmTfiir+pAD/kDr8klo1Ft5nG/Jl7leZ7iuW8kdzwTPYYidHbHoqsn&#10;AIbecVw2muvG8Vp9yV3IBdUIN/Fw7UqC46dUOFayTSxNQtfDkWi6JgCHTh+D3TNGYGeBB/ZnjERV&#10;iid5oD9akkPQSe7XlRCDzvgYtCVEozE5FFVZ/qic5I+qk8jRLuL6m5NheIjHfCEXztJJwPJpGsom&#10;Ay8VwfZoFrqvi0f9aUHczw/VmQGoSwxBa1w0OqOTSFVT0R2ditaEJFQmRmA7z//bxLHYe2EQup/O&#10;guvD6cDaGcDGKcCGAth/ykAveV39ggBsu3EkNpzpgV+PH40tE/2wIzsce1OTcCgxD3VxU9EUN4tc&#10;dhqqEwpRkZyCXWlB2JE7GvumjkbVqePQfJUPuh7wpX35w/YpOd/mcKAyEs4m8vwOf6hhuQ0ykA5h&#10;lNQgo+EiBwSfMQbI9c0jFFzk7k7yeBFeJImulkh3JFwyctERwovkdxExhu+IyySIwtbrBYtKNTIG&#10;atCdHnfES68m5kjuWOl2ZCN04UUlUO4XnWEct/Pk9px2y0jG41i+yVk7eb3ksCq5ckUq+n/NQv1X&#10;Wda9bxZV//JK2scfP5py65cPxU7+cN6/WXwR4WXdMzFTNr2S9PAvLyau2/RKSvfhdzJdhh8yYduV&#10;BlclC64IL+2BcHT6wtbFm5SX0ssHypcBEV34sFTG4l4+bKV6yXQMH7y8OImS8eHD9oK1byyhjVak&#10;RBfTCJjMIzEgCXRMXC6RMDIktUBFvIjIIyFO44ixfLgShSGZjWU4alG8tBdtV+OF88F3BsIlIWb1&#10;ycCBdBbYbNg+Inl5LgKHr/PB3tPGYN9x3qiYKF2DwlGXEku7JKJjUBdOAwlPQENkEuqjElEXm4iG&#10;pGS0ZYjQko/+iRNhnToNjtmz4Dr5ODjPOB7Oc2bDddFcuP40B65rZsN5www4b50G111T4Lx/EhyP&#10;TIBj3ng4niKemwj7i1z2Ete9Mp0OH7dlo+BcMQuON2fC+T7xCZd9NRWuVVPg+n4i8ONEuNYXwrkx&#10;B85NWXBs4jv5NZ1IhX1rihqNybU7RUX2YC/veS+ne2TUpnhgXxxch1j4qmPhYiF0NkbBJsJKSySf&#10;URTQxGkjIcNsqzHiw/l+w/gcQ2ggrLhoDKoLlxgVDUAimESdtPYG8N2wkTSkw2SYTvwBlt4bYDXN&#10;Y4W7jMTkc1KcDXTS9rNxaoCNDZvN0aUqY4h4IYIKGywZBtPORkwqaOnDylpeNWBqKD+BQ5xFOn7i&#10;SLJts9ldrLhZ9xI2EWMIK5dbCDN/WHhcM7e3yfZ0Eq38rSC/6aRyd1bmGmRe9peM9DYHwW0Gp2q5&#10;Jlw4OJUuTzzcIDQxSI/C4Tr3bxXZItEoSgTRII2y/FY3oEQYOrci4ogopO7VojVMKhJFg4sOgAaS&#10;PdDp5VKegZD/5Vq0c+hCjBJjSAQ1iDMgjZwIMPIcJWpGBC+9/7CIL3JeNohquTSUzbShCtia1mNg&#10;38cwrC9G29cPo+n9a9G84g/oKDsOPYsKYXwlE+YFSbC+HAf7gmiW4VhgoSa+WIvFKZQcEYnoWZKM&#10;7iUS9ZJGRylVOUuyXMKExZnUBBN9qjtkx4LupB0Lw4/x9wQYHX/vmP8cqG4avEbJhTNAZ1PEJyOJ&#10;sBJfykRwiUM3nebOkig6ipEwlMfCtJzbLeP68iT+zoBhaQF6X52O5pIZ2PHUBHx5SzoWnx+J+0n8&#10;Ls0dh1nRHsiXYW6DRpCcjEVQmDcCQv0REBYM//AoBIZHIzAsEoEh4SQyIqwEk9gEIiIkACpJJaeS&#10;J0HyJ0SEhPC3JrxIxItMQ/lbI0YhCOExNWiRLseKeBlcNoxMCfRjqOPwXDIN5/YCJeqo5SLGiPji&#10;r6byOzhYRjLidXKbyZMn4sor/0QS+4IajejXXzeiuroSPZIc1yp2IxYudiJkUYOIMEIYhWAeTUYV&#10;ueRyi3Q9MvUTJiW66MKLdCMy9hlU9w991CL5LfNNjfUqyuXHtd9j+bJy3PeXe3AVr03I9H333ouX&#10;XnhRDce7Yd0vqKw4iKa6ejTXN+DwgQPYunkzPv90JV584Xlce+01OPfcc3DBBRfguutuxqOPPoU3&#10;33gHmzZsQkNtDXo6mjFgoINL5xfGOjoWO9kufw/btnfRs+YlNH5wDxpeuxQty85AS9lctJVMRVdJ&#10;EctXLkxlGSR4dEDocPayDBpIyAwsl30iApaKEEjbJYFRXY0UMYtR0VkDEql1VFnWxZYhAUbgLuNu&#10;/N6Oh+Po4/1zoUQXdX8iJvG+hOTxvoWUWiQyoDgBVhl5bQFtk7AsSoJ9SSqd6AzYCBkdqv2VdLQu&#10;ykGrJO9cMQf7l8zCT09Pwod3Z2Hh1Um458xwXD7DH1eelIB5t5yBd0vm4YfP38HPqz/FVyvfw4pl&#10;SzDvsUdw88234Io//QlXXnE5brv5Ri57GGWlS/DVV19g3S/r8N33a/D6a69x+WO46cYbWY6uUtvf&#10;eMMNePihh/Hqilex7ud1aGxoYJmU+pvtmk0TWKQM60LLcEFRIAKJdLPr7dUiY3SRRbaXdbLcaDQO&#10;HkeOK3/DhZajxZjhx5B52V9yJq1cuRIPPvigyr0kSa0TExOVqKLEFBFfQ8O0EZAIGSVNia/EEREs&#10;Irpw2wiZl7pDIlqUGEyIcMM6IlivX1TdwW2lS1JoOGJZv8UFhSE+IERFvsR6c947GEleIUj1DEK6&#10;VxAyPYORQaR5hiLTPxxZwZHI5L6ZrNMywgOQHuaHtBB/pAR4Id1vNHKDRmJSuAdOTh6Dy+k33n9G&#10;AkquzcdXj87G1oWnoXr5mWhYfjJal81B5/Lp6F4+EYbl49GzNIf1dhYGCDPrcHNZGsxsEy0lAkls&#10;ncoyJl1NJXqFtiPdUUUoUWKJNhURRSLTTLQdKccapHsNwfajn/sZS1m2ywhO1dDoYruyvxIwJJJE&#10;g1nZsz79V9uiJgjpSXVVIl297lDXF8X7jyDC3BABJkoJLyJI9dKH6HHDUJbCes0tvMi+iyNgXaR1&#10;o7SqLpUS3Se2nAZjcS59kUloX3YCOt+7GD2r7kH/xhdhP/QenK1rSSL30NmrZ7nuZIshOUYG6C9a&#10;6Eua6QPSV7LRZ5XoEKuIMAZuy2Xy0cwuH/MsLPvSjpi5ro8cpwHmlp3oOvAtGja8jsqv5uPQX+9C&#10;1TvXo+a1K1C/4iI0LjsPzcvOQcur9KvePAed75yLznfPI85FxzvnoP3tP6D9LeLts9Euy/56Ibo+&#10;uhTdn1yJnk+vgeHz69Hz+U3o/uIWdHx5Jzq+uQfd394Hw/cPoXftYzD+/CSMv8yHccMLMG18CebN&#10;C2HZshi27eVw7l4O1/43YD/4LmyVH8FWsxKOus9gb/iKz2INudPPQNdG+v6b6ftvIb/aQT63m+2N&#10;3j2K0/4DJN0VdLgPKbgGKuEyVXMZ2yRTA6dNRBud8i64bDKkvoH1BZ+ZRJ7zuSrxhT6qhb6qjNik&#10;j9pkYfusj9wkkJGmJBLJAR7LVct3wGuxroHL/DYcA8+SJ96G/r7z2eaznetOQVdPMHq6PWE0kEca&#10;R0AleCXftJMPOpvJb6rIiXankkulwboymWUnFu2PBKPmqrE4cKYHds/wwL58D1RmjkNNquTUDEJb&#10;UjQ64+PQpQYwSUJrdDwa42LUx/ia7EjUTIxC/XExaD4zFm0Xx8FwLW369izY78uB48FsWO/NhPHG&#10;JHRdEo2mk0NRNzEIdekhqI8PRQv5ZmdkMnoiUtEVlYzW2ARUx4VhR8I4bC0ahQPnB8LwRAZc70ok&#10;zTTgp8nAukLywWzYP0lkuxSC2ttHY/95I3Fgrhf5bDAO8JoOpaagJikPDXETUB87ATUJOTiYkoRd&#10;maHYkjsWW6Z6kAOPRM0Vnuh8MIhtPDnfx+TL6yLIGcPIE4PJA33JBySH6zg4TGP4XiWFh4giIwhN&#10;FFEcn89ZAELn4egZ6YYmskANGS2QaJehdRIJI3le7YSV57H1Sbch6T4k+VoFmvCiRdXwfSrxRYQX&#10;STUyBnajO12JQXQBd1BGl0S98Dpbeb5mP6A+DOB7d+3LhvnXiWj7doZrz1tF7T8uSF278rHU+d88&#10;lXry6nnZwW4Z5F//t3XphDGblqRN2VyS9vBvS1LXbSlL7a76IMNl3JAN574M8E3CJYS9IxgOGcfb&#10;4A97tzccIqqoKBcPNzThRZvXHrCMty39uaQbkNPoqaJgJFRIoA8XZRoYRXA5X7AayYgvQsQXSbZr&#10;kwcrihbPpSJd+Fu6M7loWE6VVFdT2VTES5cX0C7ZrEVsSKGh5QA/5MLyRhpaHgjHvj+Ow/Zpo7E7&#10;zwuVOeFoykpGR3oWelKz0Z1IxOegi2iPzURrTDqa4lNQn5iE+qQkNKSnojUnG52F+eicVICOaXlo&#10;Pz4PXacUwXDeRJj+NB3WG2fCevt02P4yBc5Hifk0lucnAa8QpVOBpTOAV2cBb84G3p0DfHgi8NnJ&#10;NKxTaVCnAZs43XoSr3susO944PBMPnuijvvWjycKgAYaX0M+0JTHwsX7a8kGOrJ433xPbbznlkTV&#10;vw2N0RqaRWSJYIEMZQENgq03kAWXlVE/32VfKJ+dCC1EdzifXyjfL5f1cD0LswzTbaOhSR4fq0Gm&#10;o2Dt8uZxeKweOq09ORjoPh5mw4U0nDvYJj3DRukNkvtvWNH+ysbpEKetrHC72Tj18bdEodjBBVxO&#10;IsQGy+7kcgkrdPTB6TKy8TNxtUStsHFTooSEK9L5owNoE3HFxkrayikxYHPBSI7VZ9Ng5KH76TMO&#10;COg4mlwa+v8OpOfrcAxwmTqGG2b+lqBxC2F1z0s3HpmXqXR/lakSdAQSbcLG5Igs9A5xYrkNt9W2&#10;Ux2AeCwtp/sAf5kl1NXJRolTK7ewcblk2ZcpKSL/V0+CToIm5hwpuHArmcoyQg1jKOINpxLpwhfO&#10;BkzLqi9RNk7p9iWhqNZG3rR8Rd8MW9WXMG1fiu7vH0PTxzeg/s3z0bT0BHSUTiFRK6ADmEmHJhWO&#10;xclwLUmEq4RljQ6Ok86PlY6VCC99dKZ6FycpwaWvJEONviDJAGXEFMkNI6RNhUETA4qkaU7ZsTHc&#10;cTsauvByLPyjQsw/H5ILR5IbWnldw8PCTfKsirVIA4k86FkcqaE0CsZyOs9LSRrVkJlJMC7LQu/S&#10;AvQsm4z6RVOw7fECfH5TMorPi8C9swJwYaYnjosehcLgkUgMHIPQIG8EBPrDNzAQfsER8A+JUSMa&#10;BYXHkOCIiCJfiQNVXgQZDSQ8xE/hfyq8BPN4ghCSlxCSJn25IkaDQosMHy2jFQmCBiHL9GS9wcGB&#10;CrI8MjIc6axzp0yZhDPOOA0XX3whriBhvU4EjfvuxQsvPIc33ngNX3zxGTZuXK+EF+leJKKjLryI&#10;PVgsA2xj+hXESdZIpFu4dBNL6XLR2NiIrVu3YvXXq/Dh+3/FW2++iTffeBNvKbyhpu9LYt6vvsL6&#10;db9g+9ZtOLBvP6oOH1bT79eswcIFC3DN1VfjgvP/iFtuulklHxXhRBKXDhhNdESl7uO1iaBspXPf&#10;b0RnRysOHNiDr7/5Ai+9/LwSlOaecCJOOvk03HzLbVjx6gr8uulXNNTXoa+nk44QSYCpE65uOrt0&#10;8p2VP6Jv8/uo//w5HH7jOlQvOx81paejfsnxaFk8GZ20297SHM0Oy5I1sU8RN618WcpZLpfSZiRk&#10;nzY3nBwNx2B55r4CPWHnPyq8iOChQRNDhtvIPxv9JKC9xWEwLonk+UlGeQ3aPSRqdVEx7XFBNIwv&#10;RqL/JZK9BSSmr/A6F8ahd0EsuhfEo7M4BZ2luWhfOgENS6eiomQafn1hMr5+bAJev6sAL9+Qj+du&#10;mo7FD5yL11+4Da+/8giK5z+Ax+65GXfccDVuuOYq3HXnHZj/1NNYWl6OT1euxPpffsHhw4fQ3d2N&#10;nl4DGpubsGPHDnz77bd4//33sWjRItV956KLLsJll12Gxx57DJ9//jnLerUSUqSrT319vcpvJPtJ&#10;l5/Vq1eryJMvvvgCX7GsCmQfmf7000/Yt28f2tvbVZmXsi+iidiEiCi6sCLLBLo4qf/p62S5QBdd&#10;ZH/53draOhj5Itcuo4dJLqacnBzVbVAi2GRkIxXBwt9SN0hEjI+fr0IQ6waBiDFavRGqIlxErNF/&#10;y7oQVQcN1TFK1BFBJyQUUTLsdEAIovyDEeUXhFi/YMT6BCHBOxBJXoFI9w1RYktmYAzSAqKQGBCB&#10;aL9QhPsGIMzXB2H+nogg4gK8kRrsg9xwH0yJ9cacZG+cX+CH206IwQuXZuO9O6fip/knYU/xaahd&#10;djoal85Bc9k0tJXSPyzNQDvbvw71AYIkqUQb+c/EqTa6nwbJXSLdaTRIPhMRDDTo3W20Miy2KV2E&#10;BJLjRMBjqq69Ys8imMpHD60N1vIsiS2KjWp2qnWz43GKuY5TbVTBfy3UPQ3WE3q9IfcpNhlJhBOh&#10;MJe6wWUilvbyfg2lWiStQjl9CxFeaMMiDttKoiAJhdWobTyWi+eR7oPW4jT0L2LbWVyErtKZ6Hjt&#10;DHR9fDW6vr0fxi2LYK36GOjaQDJ/kM1FC1uMXvpaJvpcEg2sRWnIBzBWuoR8pHJHUTtZ5sW/Y/ti&#10;k49o3E75VpZWuAyHYGnYgL69H6Nj/SI0f/Uwmj+4GS1vXoaW5eegpfRklpE5aC+bia7ymehZPhOd&#10;bNfbysajmXV1Y3EukYOm4mw0Lc5G8+I8NJcUcr/xKt9Ua/lktJRPRTProObls9D26ly0v3EC2t86&#10;CZ3vnIbud89E1/vnoveji2D4+GL0rrwMfZ9dif4v/oyBr66H8Zsb0bv6NvSuuQt939+L3h/+gt61&#10;96H3l0dg3PgkjL8+g/7fXoJx+yL07yzFwJ4VMO97E+aKd2CpeB+WQx/CUvUpLLVfwlz/LcwNa2Fp&#10;XA9L02+wteyAvX0/OUQluUMd+V4zXBa2VXata5bqrk/fViKzJREvW+BBH1mgDZstEJ9ZPF7xxg1E&#10;E5/9Pjra6/mMV/J9LSZP5Dvs470Z5rDdz0NfH+tv8tL+3rEwG0nQ+8hdSO5tneSprcFwkgu5yGOx&#10;Px3OjemwfsnytDTm/2PvP8CsqLZuYZggEprOOedIDiqioogiZjHnnHM85njUY0DoQAcyiqBiRDEi&#10;iGICJOfUOfcOvXPe4xtz1S66Uc/7nnv/53jee+/fPIOqXbuqdtWqteaaY9Rcc6Hj2WjU3zEIO8/v&#10;i23H94FMgrIrfyAO5keoJLTtWWnoysxFV0oODEl56EjKRmtyBprSUtGUlYLG/FQ0DktEw5goNB4b&#10;jaZJMUpkaTk7lohG81kxaDotBg0To1A/KgoN+bFozkpCW0YGOlOz0ZGai7bUTDRlSq7POGwvHoIt&#10;xx+NvZdH8tpYh98k1/uC/PEHcsmfxiC4tgTBz/Lgm0vf8al4dN4Qi47zktByYhoaRmehobAAzTnD&#10;0ZI5Eo3ksbXZWdiXH48dIwdj64n9sP28vjhw00C0PhYJG9uLfzn999WpCG5KIt+MI2ckfybHV8ES&#10;atZiiSyRCBVNWBGI6KLEFolwEYQ4uBJeFMj9yceV8KIEFxFgZJsIM1qAhqQlkVErIqDISAo1G5Jd&#10;G13ht/eIOgKJelGzJvO5+qz9yEP7ko+Si/LcPjN5qorMGYqgPkNS52AEWvi5PhY4lAHsKYbz52Fo&#10;+HAYfiov9K94oaD1o6cyP/34kZQ7VzyVPqxPnz59NSXkL/4T4WVjTf5xW+blP7lpTt4Pm+blmmo/&#10;zA/afy5BQKJG6jMRbI0nOSNZN5C488EIZAahYLeoYf3UA9DyvOjCC3FYeOEDtIhgMogPURLqHoXe&#10;83SL8CJTUqloF1G/QpDoGMmgrOWT0aDPEy7JeyRHjJe/K1NW+Yx8kIbBABtZsC6FhZ0LrC9G8FMZ&#10;M5uDprtjsf3MAdg8qj+2FQzGgXw2jrwMdOXmwZRVCHMmDXQGHdS0YTCmFKA9OQvNaRloyEjh7aeg&#10;jqjNTkVdbhpqZSrmwgQcGJaEumPS0XZaAcwXjoTtqrFw3DgGzjtGwXXfaHgeHgXvEyPhe3YU/C+O&#10;hv/1MQjMGotgxTEIVh8LX814+BYdg8Dy44FPj0fgy+Pg/3Y8/D+Mo3EYjcBvoxHcyuXOYfDtLoRv&#10;bxEdbTa8Q8OAWi7rClm5+HyaCol8goalMQPBBnY8DSkINNLYNMnwoXg1t7nPyGfXHc4yDqfTLxgK&#10;pzUc9u6ww3CxAks+HQnbUhmmRXQxhcAy9hjC4DbEcZ0Oq2k0XKbT4O6+hs/jUfZLMxDwLWEn9g2N&#10;7CYa21ouu+iYdcOnVG+JaBH1gf2UCBGigqthNvw+ILAoIcbr51LP0xJ00zxL5IcYbHHydLDjo5Fm&#10;V0jzHFQCii0QVNAFFSt/w+pnd8rf1OA7vDTz2G4afysNvk2OV+cR4UU7H39ZwUm4FESyCMDNYzRI&#10;BnxfSCDpDS2ksjdkbKtMC6g6Fd68Bl9IdJFpDCWnu0uNd9XgJBw8vx0ScumTMuJVkiKy45JcFjI8&#10;SMQUdvZcasOQNAdAuixNohHBShwCkYRkv55jpCNUb3FczWy/u4HOXxCoWwn39oWwfP8sOlfcioa3&#10;ptOhPBUtrKddlaPoOA6Hs6oA3ioafTqRgZos1mHaBZlJgWTGM1sjbDIG3VqRpUKD7RI+LaILnVBd&#10;dDlM1ugY/fuEFx1/dtx/BodJqXKASWbLWF6lqXBw6ZAhH+XJJIgkfdUkfdX8Xt5i0ol0VNHZnlNA&#10;Z3O4GrNeR/ux4dnh+OSuPFRckoxHTo7FxeysT0wegBHRR5NIDEE8yU1kRCwiIuIRESWzGWUgKi4d&#10;0fGpanppGWYUG0OiERNOhJHQDEVCfASSVATMH4UXGWr03wkvSnTpjdB3+jG68KKJL5roIvllZBkd&#10;HYmhQ4cgLGywEl5SU5MxcuRwnHXWNNx33z0ql8snn3xEYvkdNm5cj23btihs3vybwr59e9DV1UEi&#10;KKKiJj6yorOdCKFk2+N2gS5KynYRYUSoERL7yy+/YMmbb+GJxx7HRdMvxGmnTsHpU07DWdPOxJln&#10;TFPrU087Heedcy6uuuJK3H7rbXjumWfx5qLFSoSR6Xd3bNuO5e++h6effEp9//yzz+GLlZ8r0UUl&#10;K/Ww/TtstLcW2lkzHBYTrKYu9nu0ez4nbHYTftv0C2bOeg2XXn4xTps6hWT7Crz22qsqefDOnTvR&#10;0tKqDadyWumAdLBvpXPbth22vavRum4xaj95FvXv3IGDb16Jg3PPRW3FyahnfWmeVYz20gIYyrJg&#10;LstUES8S2eIiQfNWS6JAEVOknorIorVjvd7q+ST+rE3ppK6HTIXq+B/a8X9WeJHhUs7qFLYptifa&#10;Ku0eewQmNfRIrp3XqUGiDWT4QjKPT4OnOgfuuYWwzR2Orjkj0Fw1Cocqx2NP5UnYVnU6fq44B1+X&#10;XojPyq/BJ7Nvw3tl96L82dvw8M0X4opzTsZFZ5+KW2+6FtUV5fhh7Q+oO1QPY5cR3Sbz4SgUm80B&#10;i9WuIlBExJClPPOFCxfi9ttvx8UXX4wHHngAS5Yswfbt25VQKBEmq1evxttvv61m7XrkkUdwgwh/&#10;l1yC6dOn47zzzsO0adMURLyR40UQ+fjjj7Fu3Trs379fCTi9xRURY3qLKr2jX6TPle268CLf6WKN&#10;LsqIoCMCzLZt25Tg849//EOJRscee6waUqSLKinJyUhOST5sJ5StSNBEWxFfoqKj1LBCle8lJLjo&#10;woxAol6UCEPIPmo4E+1eTESkQmw47Vs47VlYOJKHhCM1LAKZQ8ORzW1ZQ2OQGR6LjMgkpBHJMqW1&#10;yj3D46JpE6MGI3noUUgP64NcYlRMH5ya0QdXjh6Cx6elYM6NI7DysROwacZU1NacSfJ7BsnzKbTP&#10;x8EoM/qV5sBUmklkwFKm9Yk2ifZUw/5y4ZYcewJu09qPtKNQ/TuiHWlt7/C07exDdcFFfFqZ2UgN&#10;7+V++gw/ejs93M+GoOd+0cBt6ty/ayf/ZvxReBHIdi3ixVWZSCSEoCWkF5shYrGlJkcJLhLtYq7i&#10;Ou/Vxn7TUZYMd1kifCHIDGV+bvfyPh1lJNezCmAsHYaOsnFoYXttWXgeWt67AV2rnoB1cxXcdSvg&#10;66L/I5EbgQ76avQ/lXcm/pPUcfYpKsKF/YeKVA7Sp9Neurnpz8mLMvHtxE9VIoGnCQHjVnjqvoF9&#10;62KYv3sZXSseQNtbV6F17jm8hslom30COiqPhaFqHEw1Y2Co5vVVFqKddaOjPAedrCddfNYCA5+z&#10;wFiZCyN9KWMl7XhVoYLk0DNWF/McJTDxHIaqEnRVDUNn9Uh00EaJmNNRPQ7tNcego+Y4YgI65pyo&#10;0D5vEjrmn4w2LlvmnoTGuZPQOP8UNC48DU1vnonWpdPR+t7laP3gGrR/fCNaP7kVzZ/cg6bPHkLT&#10;V0+gYdVzqP/uVTR8X4H6dfPQvP5dtG9ZCePutbDW/gZX216SYclBY1BRQofzJIrwwj5aJsOQxMSH&#10;hZeQ/6z8ZC6V8CKiF/1eBDt4/EGeZwPL9ws+qwU85d/htN0Gm+Vc4jg4rPlwWpLgtkYq3ugmJ/Sa&#10;hK8Mhq89Al7J+SEvohtyENyTj8CGQni/pF/6ZiYMr8bj0N0Dse3cvth0fB/8NqYPto0YgF3kiftz&#10;o9GYlYTW9HS0p2ahI0VDe0om2tO4npGJtqxkNGfHoYH7HsqLxIGCMBwo4bHDh+DAiKE4MDwch4qj&#10;UEvO2ETu2JabgY6cXLRn5aIlPQv1aamozYzH/oIYbB8xCJtOJEe9ZCAOPRoHs0wV/+kIYO04BH+U&#10;oUbDEFxJPrigCLbn82G4LRsd03PQeFIuDo7KwcGCfNTmFOFQRhH2p+ZgT3YydpREYtvxR2Pn+QOw&#10;//ZBaH8uGlb2h54P6MevoR+/MZ18mWVTHw+0SaqOCPL3cBKowSrIIWAljw8JKwoyCqIXtKmiNWjC&#10;Sw+UHiBCTLfoASFwm6YZkMeTz+tTUEtUixJeBBYNurijImtkiJMMM1IagFwXr882lIjgdUbxegkz&#10;YYpBsDOO95LM550F7CuB80eWydIs/PB6VuDjJ9LaP3ks5YuPH0+758PHE4f3+Y8KLwvyj9uyIPvJ&#10;LQtyf9iyKNfUsCIv6NhQhODeXD6QNN4EH4oxlkYlhgQ+msScMIdr0SzdkutFHoAUJh+SCDBKiJGQ&#10;Im1Ml4pSkcKyDYBPQoZYkDJPt0OGGjkkqW5/NhoZhtQDEV+0RLyDuM7Pdj4kFrybcPEckpTXyYfk&#10;42/6jTx/11CgJRbBg6xEMvxmXSH8HxbCOjMD9bdEYPuUftg66ijsLhyK+vwEtOWkoj09DZ3J6ehK&#10;zIAxPhPGOHaYhDGJ21JS0ZGWhLZ07puZiM6cFBjzM2AoSEM7G1BTQQIaixLRPCoFLceko2VCOppP&#10;TEXLpFS0ncZjz0pH5/nE9HR0XMRtl6ag9cpktF6ThJZrk9B0QzJabuf2B7jP41noei4LhpezYHyD&#10;znF5Nmw12XDMZwe7mJ3MUnZe7+fA+0k+fJ8SK2WKtEIEvi4Evi0CviPWFQM/8fMvxHp+3kRsI7bn&#10;AbulArKBHWLZNCYj2MoOqoOdVVc8jVMc3Kysbj5TjzmSz5aVWaKHaLjkWUqDCvIZ+iX8TLKFd6dw&#10;ndfQfQzc3WfxWd5IMvAk/O5SGsh3aChX04Pbyo6qHv6AkQZWkt5Kx+Un6aeTpl5Is+eSDgt2mlgL&#10;DW63gttvgsffDW+A5EIJDnbuyn0ChJ+fCYnWkGEyfi49NMwCESnc3OYJOvjZRSNOKMFD0qY54OB2&#10;O7+38fjD4Gd7wAEnf0P2EXj4STKsy1JAV5LnsR2GXJOPnXNvBBS62alYQuC6jE+VqQIlfwoRDJq4&#10;z+9hVpCIIMmBo6GT5dNOtCHoaWF5NhGN7HTYiUl0igK3e1qJNvb+klDNgIDXBJlFw+en48B7Ypem&#10;IKKVitVRb2400cXv5vW42wFHHQ3VZtaHL+HethDd378Iw4rb0Pb2dDTUsBOuGI+2MnboZTL+PB8e&#10;dv7eygxCm81IEnb6ZyfAVxEPmb5SJzM2cRBn58JWmaeWDkLe9Kk3bb2cQae8sVJO2R+JmoYjHbcj&#10;QWdSzhlyNP8cf3bcXw8teaBG6uTtpo9Oo0zz6RXCV0oCXJpC51ESoKYrQcsnyQJJ/Oxl8XSm6XxW&#10;y3CjAjpnJTg0axg2vVyCrx4vwoJbcvD0eSm4fEw4Tkg7CsNjj0IOiUMyyURcRAqiIlJJXtIRFZNJ&#10;spKJmPh0JbwoshI9FNFRYVwP47YwJCREIFGS6/5OeNFzvPyXQ43iEhXiZPhAvCyJ0LABLa+LvJXW&#10;xBcRWmJiIxR0IUaPdElOTkRJSREmTpyACy44j0TyIRLP+fjhh7U4eHC/SpQrs8JI8lzJ6SK5MySx&#10;bkdHm4poYUNj+5EhRXThJP9KSKTVI2C0SDEf+xsb6uoOYe3aNer8L7zwHO695x5cefkVanaWa6++&#10;Bo8+8je88foMlJeWqeFCIqQ8cN/9uOmGG1X+jUsvvkQlzZXt1ZVVal+ZWvfCC0h4zzkXD97/AN5/&#10;bzmaGhrpcNLWkaS6bFa0SD6MLZuw9tuvseLD9/DB+8vw+cqP8PU3K7D8/SV4+R/P4vobrsJ555+J&#10;a6+/Es8//yzeeuttfPfdOuzZdwgGE+2QRM7IsEV5C+toQ8CwF9aDP8D421J0rZuF1q+eRvNHd6Hp&#10;7cvoTJ+OZnk7WjUGnbOHw1RZpKLR7Gyjzkq2w6oMtmupnyI2sC4SGjHS2uo/a1PSzmUfSVKrv7U/&#10;TKp6teEeweU/KLzw3pwVcXDQTjkqEogkBc1e8b4rNbirSOKqSPqqYmmzogn6OjWpwMI8BBcPh2Me&#10;CVJ5ERreKMaBmWNwoHIS9s49C79VX4A1FRfjs9LL8cGsa7D41evx2t+uxN1XT8VFU8fjorNPwQP3&#10;3Ibly5bhwP4D9FtcsFsd6GjrVFM4d7R3wGpl/yaMjn8iYogYUldXp4SX6667DqeffroSX55++mks&#10;WrQIixcvVtOki9By7rnnKpFFcqtceumluOKKK3DjjTfizjvvxG233aYgn2+55Ra1TQSal19+WQk2&#10;69evR2trqxJUfi+k6NCvqfdnuT4dujgjSzmPCEkyi5jkftm0aRM++eQTvPrqq7jpppswefJkjBw5&#10;Ug1BSktLQ1JKMhKSxGZowotA5Ymi3dAFFz3CJYpLJbjo+4rtCQkvClGa+CKQHDKxMTLjkeSKiUUy&#10;90vhPqnRXI+MQcJQ2p6hPFdkAvejvUxIQWJSEq8nASmpcUhNGIp0iSCM1HJnnZrdF1ePGYTHz4jH&#10;nOvy8OlDo7D+hWOx//UJaCs/lu1qLKyzR9B2lyA4m77Z7ByVuNnLNiKRLSonEkm1qywHzvJcBRFh&#10;ZJpkaVfyEuKwEMg6qw+R642eBNgy/EaDQ/aVY1R71Nqfh+iJpNHgCQn+Ov5nRLzowguvSbVBEV9E&#10;cJF12iJu12ZaS4OFdqqbMFfJ0FxJPCpiltgrEVmSQqIL/ZHyVEL6WJnBTBITF8JSMQzGitFq+GXb&#10;3MloWTId7StuhXHts+jeXAPbwU/hNW6kmyT5Xjrp57EtynBsQUh00Ya/y7B3ultsAiIJqMhoelhu&#10;JRzIEBoj/CK8WHci0P49fAeWw/7rLJi/+hs6370ObSL6VE1Ge+VEdFUfo0QX89xRJNdFMFTnoLMy&#10;izaaPIT3212VTqTCzHIwH/6cqfLBSbSPhdzAIuXApVX8A8LE4026SDObpJz1sKuiCJ0Vxeik3dKX&#10;BsLEdXNlMc9ZxPIsUEPDDZJPTo6RabnnjkHX/GPRseB4tM4/AY0LTkHtgrNx8M2LcGDpFdi//Cbs&#10;/ehe7FnxBHbJkKpvK1H/y7to3fo1Ovb+DHPjTjiNDeRrXfC7rPQ5HQgQfpVeQMv14vHRN1f5XTS4&#10;/PTBQ5BEu5IfhkybMNLg1NMH3sbCX42Aaxm8jjfIAx+Cw3oZcSqclpFwWVifrHHkI5LSQhNefAZy&#10;zo4hQHsEOWwskYpgYyZwoADYQp60phDe97NhLI9H00PhOHD1YOw6vx92nE6uOKEvto88GnuKhqI2&#10;Pw5NueRq2Vloz8xBRzqRlovO1Fx0pWfDkEn+RpvWkZWhTdmckYx6QWYyGvi5OTsTrTncP6cQhuxi&#10;dGWXoCOzmLwyH00ivmQl41BBHHaNGoJtJw3A9ukDcOC+CHSWsn2/T163apwSX/DdWODLsQguGwtv&#10;6WhYHx2OzqsLcGBKGraNiceWonhsK0jCzsIUbC9JxPZjYrH9tEjsuTwCtfeFo/019mtv0s9cmQ/8&#10;zPvfmoPA3lQE6sjvm6OAjnDyPvJoC8tMcruQh0vKEOH1PnJ8gRoKZCPXl4ltCC2fa2j0CaEiYkJL&#10;GZWiaQHc1q1t15YiyvBYGV4k/F3OQS6v8roQ6hg5nvv3CDD9ITlmNC1hECHpTsJUoIDHGEYaNAR+&#10;I7eZyGENMWqkh8rzso924Icc7F+chDUvJgY+eCix/ZOHE774+OHEez58KPo/K7xsfSv/uF1LC5/c&#10;/lbeD7uWFZg6vhkWdG/ig9mXjWB9Cok6K60xhjcVo4kuAnM4CXhoSAoLx2eRwpPC0QtblC0RYkLC&#10;CwtNRavwYbj5vYuQ2Yzs3N/BB+EiuZe8Lm6L5HnRhBe/YzACTv6GS4PXdTRczgFwuvrB4eLxrr4q&#10;XEkJBZ2RQBMr0L4UYFMm+T87trezYHwpAfuvG4htk/tgxxhW6JIINBclo4MNyZieCksaO76MPHgz&#10;CuBNJzJIMtm4XFmZcGSlw5KRwv0SYEiLU+hKiUUXO2dDRgLasxPQmhWP5lwuWeHbhyWjbVgSWocn&#10;oGV4LJpGxKFhZAzqRsXg0BhibBxqj0nCoQmJ2D8hATuOi8Jv4wfh53H98NOxffHrSf2w6XQ2vHMH&#10;Ye/FQ3DwiqGovy4CLbdEouNO/uZ9STA9kALz33jdT2TA+kwWrC/kwPYyO/PX8+CZxeuvKIS/ugi+&#10;eQVwL8qBezE7/rfT4FvOTulTErxviO9TENiYhsCONOAgDVFzujJKYGUNdkQiKNFDJsnRI+ILIZFN&#10;fN6S/yVg5HmMBfCYj4Gz+2y4bTfD53qGnc5sEvv36IGtIdnYQtLTAJ9fBAE7PGosLEmRNyiR9oqM&#10;qCgWONjRkUwFbXAFrDTAVvXZByupEg02LNzPhkDQQsfOTBgR9BtIOgw8RyfP30wD3gS3pwFudyNJ&#10;SQvP38nf7uJxmrjhF3DdTwOuwxc08He61NIX2hZUWdRF/OhSkHG/wQAh5/J1hCAJyFoQ9DYj4NEQ&#10;9JBcKUiSMnYQbsJTx6Wglr30QfbQ+xSCzr0IOgjnfpKmA4Qs+dm+m0ZkO8uZnYtJkqBJFvtNLPPf&#10;EDRtZP3ewGcikPVNbItb2alsh8+0C97uA+xs6uBxtsDr7mBZG1mOTtWZScSNNj21iC52XjfLVcbf&#10;OpppAHcDrevg3bUMxh9eQcvH96D9ncvRvohkreo4OpSjYCil41LKtjA7Fz527H46BgE6eT46OYHS&#10;BARL4xAoi2OdS1SkTZxAeTMnYoudHbmNzqWsO+SNH0mavEHXCZ2M39acMjpef4o/Om89kHPQaVXi&#10;i+a8/nP82fF/FXgf4khKhAHLx03IVJl+loPAJ1PbziLpm8nypBMKOlN+Ll2lJImzomBl+dqr6XTN&#10;yUVHTQHqZxdj56yR+PmVsfjg0RF4/do83DApFpNyB2BEUn/kxUYgIzoVKZHpiI/IIAHJQlxsNslL&#10;FtEjvERHS9LLoYiJDSORGcLt4ZrwEqcn15V8DFq0i0J8kpajQYhRAr9P1CERLkKcSF5Coos2a5KW&#10;q0EXa7Rpp2UZzeOjuV+0mtJahBjJ5SJLGVo0deppuOnGG/Diiy/g/eXvYevWzUpYEbFEolZ0QUWP&#10;XuktsMi6iDIyvEiPfhGxRYeILyLc1NfX4ptvvsLrr2tDe04++SScespkXHzhRfjbw4+gurIaKz9d&#10;qYYT7duzDwf27cf2rVvxzVdfY8G8+Xj26Wdw4/U3qP0lKuaM06eq40+ceAKOHX+MWr/15lvUrDRb&#10;Nm1GW0sr2pqbULt/H35cuwZLFs3Hk48+jGuuvATnnXMGLpg+DRddfA4uufQcnH/BVEybdiqmTT0V&#10;N95wDV78+/NYsuRtfP/Dz9h7oAFGqweSg8pPBOUtokwv6uqkg0Q707kewdqVsG9dANO6V9H1xYNo&#10;e+9qtL91NtoXnIyuuSSINaPpbJfAWinD/9g/VEueiUx46ODr4qBOjpxlGYQshdxxnehdryWPwv+O&#10;8HJk+/grwPYlSTv1ad2lLUqEnsohIUikfYqFsyoWnuo4lkk0bV4YjDOGsP3F8jPJ87xC2OcMg6Fy&#10;OFrLx6C+YgL2l5+E9a9NwoqnjsWcu0fitVtHouyhyZjzwmWoePYGPHPf5bjl8qm45tKz8MC9t2NO&#10;ZSW++uJLrF0jMxutwvvvfYD33lmu1nft2I3Oji7WXxI9v1/lZpGIFBFHZNp0EV0kkuXmm29Wn0VA&#10;kSgWEWQmTZrEOiPD8S7DPffcw7bzohJmVqz4VEWdyLClmpo5Knrq4YcfxtVXX61EGjmXTMf+7bff&#10;qqnXRSyR35XfF4jIImKKii71asOPZF0XaHrvp3+WfUR4kYgYWZfzGY1GNQRJhj/NmDFDXbsMQRo9&#10;ZjTSMtKVoBIeHYVIiWQRkZY2JTFJm/FMCbdiY7g9mogRwYWfE0ScCdkXlYBX2Rmuh+yOflx8agpi&#10;kmnzEkVckWPkvLRnCSm0W6mIik9FeGwShkTHY1BUNBGOwZGDERZxFGIj+yIjtg/GZPbHOSREd52W&#10;gFnXFOLjh8fh1xdPwIGZJ6G14jiYZ4+BlWRWIiz8pfSXZ2UR7CdL2U/OSiNBEhvPul+aQWTCzn0E&#10;Npmth+3Hxnb0+6S5Ks8S24sIDzLDmENFa8m20LIqGXZCpn2X9iZDfQWHp2IOLfVt0u/owqoIjn/e&#10;Tv6dkGvRbIz2WWxJT98ss6vp7VKzHdo+SnDi/dvYB1q4bpGhVTxOomDkO18V+1HuL8OdxS+RvjNA&#10;eyV2SSKMHBV5LKtiWGYPh2H2aHRUT0Dbwiloe/cStH12F9q+ewFdW+bD1fgNyeAO5cd5vfQNVXJY&#10;yYnnYn0XUVJElyA8tLtuXXghJEpaE1/oa0H80xbuQF/PsgFo+Ry+nfPg/OEFmD66FZ1vXYi2Oaeg&#10;vWYCuuaMg3HOKJjmDOcyDwbeTyfvp5O2yihiC593N2EhrAJus1RwyXu1slxUYn7xC6RcajI0VEtk&#10;kC7GSB6cfKIAtpoiWGuKua5B7L6KQq4UPy2LZcT6V54Ka1kyLPTrulmGMrOisSqP11SIttmFaKoc&#10;gQOVx2NfzRTsW3Au9iy5AruW345dKx7BjpUvYN93VWja9D46966FsX4zrJ0H4bZ3wCfTXrOfUrOZ&#10;En6P5J+iffAQXidcXi79Glx+G5yEm1xAYsBF+FIlTP896KO/6qW/6v0RAdeH5BuV8DieIIe8Dk7L&#10;NPLGcQT7MksSvNYw9TJehrKoHCOGo4EuGYISziV5rBDyJpntKBfYTI4rL6xX5sO/OAf2V1PR9rdo&#10;1N8chl3n98e2Sf2wY+zR2F0ShkNqApYUNGVkoiUtC62puWhPzYcxrQiW9BLYskbAkjkcprRiGFIK&#10;yROL0ZlShA5Zpg4jZxzOz0TycHQklaA9qUiltegk32yiHazLicde/s6O4wZgx1lHYf/NQ9D+90Q4&#10;F/IaPxsLfHMMsGo8l1z/aBQwfwTcL/J3bs/AvnMjsGniUfh1bD9sHD8QWydGYMdpkdh9SRQO3BqB&#10;hqejWP8T4F7O+/62APithDx5GFCfj0BTKvxtcfB3hJNfDGGZDdLKjdxPgibUrMESQSRDfCTPiwRU&#10;kHND8r+Qi8syKEJMSCg5DH7WI1hED1CiyxHgMXIuJbyImMN9JeqF0M+ldAT9vCL6mEX84f6SdsQy&#10;mEtNeHEbwuDqGgIveavfFA6fMRKBrji2wSTy22w4f85G/dJUrHslKfDRw4ntH/8t4ctP/xZ378cP&#10;JIzo8x8TXm7tM2B9Re7xe98remb3e8Xr9n9YZDL+UBAM7M5F4GASgk2xJOPhSk3ym4fCZ45U8FvC&#10;VMiP38rCYKF5BXqhKcjD0CA5WZRaRWghRnyILGwXC9TJfZ1cuvkgdNFFF14k0sXvGKgyVXvdA+Fx&#10;HQ23awAcrv6wufvB7pQIGBa4kY2qPYYVKQHYkQz8RBKzksZ9QRLan4nEvmv6Y/vpfbCLlfrAmAjU&#10;D4tDfVYsG1AcOlIT2SgSYEiKgzExVsHEdZMILIQhlevpCejOSIQ1M56NKxE2NkBnPjvR3HSYMlJg&#10;SEuEMTMZJm435SahKzsenVkx6MiOQzuPaSWashLQkJWkGm9jXhoaC1JRl5+M/Tlx2J0VhT054dhX&#10;EIH9w6NwcGQEanmdh8aF4+D4oag9Lhx1bEx1J9EonBKL2smxODg5BgemROPg1BjUnRWFxvOi0Tw9&#10;Gq0XR6H9Mi6viEDLNUPRdMNg1N50FBruHYjGxwej9eUh6KqMgOWdWLi+SYL/NxFfWF6spFJZgxKu&#10;ZaahUgmMReHsz+c9gCSfBs0YB48hDc7OQti6joPddC6ctttJdF4k8VkIn/9zdj4/0WDuJGgsJapD&#10;hhSRBHl9PpIGOm9BCSQU0UVbCuSfvGVQIZsyPEZFaDgQ8HbTeLMjdHXA727mZknkJQm+thFbEHRu&#10;RtDxG2BfD9h+JQEhbOz07Bv5/Wb2kNzPvSMEWd9CbNXWPdu1pYtLJ7938podkkCM63ZJKsbv9KWV&#10;57LwnN2Ehb9l5u8YeZ+GdTTma4GO1RokSVnb10DrlyzPL0L4nG3oMxbHp8RK4nMafi4bua3hU/gP&#10;fQSvjJ3dvQyunUuIN+ElArvfgn/vW+xvFsG9i87Bjnn8biGcu96Eg/s6938E56Gv4Wz6Ee72rfB0&#10;H2CRNbOcDHwO0nHJsApChnhJ5+ejqyAZ50V0se7ltf9CovYRHL/ORPun96NpyeXoXDgVprmSmHMs&#10;usqL0S0zo8zOVwkng5U5AB0a0JHELBq0mfFcsiMjOfGVS2I7bWy6cqTEOarIokOaAysdIBl6ZBNH&#10;SI9+4XeaAPPXhzz/taAjSbLnnN0TESTbtfwSWjk46ZRL5IuP2wN0qLzyhr6Mdobl2l0eT8eedqUm&#10;E4Y5uWiqysXB2SXYVjYOq18Yh4V3FePRc1Nx/vBBOD61H0YlhiGHBCJ1aCxSIhORFJOGpPgMJMan&#10;IyY6ETFRJDARMsQoHEmxshyskJAQifgETRxJIBJJXiRhpcwkIkKM5FDQoUewKAFFRa2EiI8QntA+&#10;coyOeBkuECv7RnGfKBKeCEIS5YoQo+V2SUlJwHETxuL2O25GZVUZVn37JQ4c3AO7o5s2QRNWRFQR&#10;4USPetGmiNaGDulCjOwn6P02XiOP3O7zwGToJMndRjK6FPffdw+mTD4ZJxx/HG6+6QbMn1eD9b/+&#10;rGYo6upsh5H7Omw29ju0UERne5cSYn79+Res/PQzFely7933qOFIY0aNRnFhMZdjccbp03Dt1dfi&#10;8ccfxazS19V559RUYXZFGV5/5RU8cM/dOO+sM3HMmFEoKchBUW4GivMyUEIMZ58yelgBJp90PK67&#10;+nK8/PIL+OiTj7Bp+za0dZng8AZhp/dvtjlhMBthtRnowJoQ8HTQTh2k/dkIz4GvYdiwCE1fvYjG&#10;D+5Fw5uXoWnuGWirnKCmJjeXFbA9sk3S0ZfEnDINq4911Ctvj1lHtZxEIYGU5NApUKKLRnYEQpTc&#10;5SQ4Zdw3ND2zLrxI/ZY8E7KfLsDo6CFefx3kN328L38lSRqJm7pW2jBHKUksbZZEwThni8ASB/dc&#10;rtfEsYzCYZgRhu43oklIklhe8qa9EMaakSRNx5FAnYz95afg5xcnYvkDI0nI8/CPa0pQfs8pqHri&#10;Usx6/Do8dOP5uGDKsRhbkosxI0qUIHfeORfg/PMvxrSpZ7OenIlLL7kMjz76GN5ethS/rF+P2tp6&#10;NDe3Yv/+g1i1ajVKS8tx4423YPLkKRgxYgRKSkrUdM1Tp07FlVdeiYceekgJiMuWvY2vvl6Jn39Z&#10;p2b6amId1qZT71CRYYcOHcCGDb+y3i/DY489pkQbEXMk+kVEmh9//FGJL5I3RqJW1EuSkLAiIooM&#10;IZIEupK4V77TI1/kTxdedEFGP7b3Z8ljU19fj/UbN+GDDz/GCy/+HRddcjGGjxyhBJKIqEg1XEgi&#10;V0QY1hLvJhDxiBahODYKUfHR0KPt4ml3EmhTEmJ6IDZGJeKmLRKBJiYpAVHJCYikbZGlfI5JjEdU&#10;XALCibCYJAwR0YUIi09EBO1dFG1gDO1TXOxApMT2QV5CHxyf0xdXHDsYT52fiMV3FGHts+Oxa8Zx&#10;aC4/HqaK8bBXjIS9tACeWTnwz0xDcAb9zzfSEZzJ+jYrC15CZs/q3T5UOxJhQYgv26JTIjRC7axH&#10;5Az1jdJniFhSIf2rCC1JbJ8CGZoj0KJEdCFRixgJif292t6ROLKN/Lshsy31CEciKOnRO/ShCS1H&#10;jQZ92JQCj5OIF12Ikras2nO5hiDLE2X0X2V2xVmJLP94+N6gjzqThLWMZVIu58mBpTyfz6oEXRWj&#10;0FZ1DFoXTkHz0ovR/PHt6FjzEl2+txFoWQM164+I2JIk1muETEYgLwhZk+mn0oUiJKefmtCBsIfg&#10;pH/l88v+bUCgkX7pHgSNv8Bb9zEcG8th/vJv6Hr3GnQsnIbOeSehU4b/VI9B19xRtCdFXOajc24u&#10;17NgmEtOUSOQ5PuSlyuX954HJ5duFXWcDQ/9BFd1JpyCGtajKpaz5Omq5rOVocpqm0CGoon/pflg&#10;6mVYGf2wMqlvUu94PO24p5x2n7bQy3oldUxeiol4Y5xTQls3Ek1zxqNuwSQcXDwNte9djvpP70bd&#10;t8+i/sdSNG5cjNadn8JQ9yOsbdvhMB6Ey9bG/tkMmTxDXhBIhKYILwo+8ettGlT0ug16igGXzwqn&#10;vIAN2lXEi8pFGLCwXDuIQwj4NrGv+xo+12JyzZfhtd4Jn+UC8pPj+bgKyU/TSNCjSNaH0E/XIjZU&#10;nhF5gWzqz2dyNIIk6egiV2zTIiKC+1l3tmeQM+Yi+EU+bG+lo/W1aNQ+MgR7r++Pnef0wc5JfbB7&#10;XF/sKRmIA+RodXnkctlpaMrIRltqHjqT89GVVETuWAJjfAlMCSO5Phrm5HEwp44llxwNU/Iobh8G&#10;Qyz3iymAMaEEhpTh6EgvRGtWtia85A/FzlFHY8fJ/bHvUnK1B+Nho23xvzMa+PI44NsJmvjy2Uj4&#10;lxSiu5Q88pFobL3mKDXD0Y/T+mL99KOw7boh2PdAJA49F47mskhYliXA8TVtx3rer4x+kHw3zVx2&#10;ZrA8EuGVFCKmoSw7ycc6gGUnkDwtgr4ImPuwbDUE9CFE1v70OVi2AolGESGF3x1GaORLbz3giGFJ&#10;PK9ADWMi/1czF8m00YToCWqWpJBocxj8DQkE8JsJFRgwmL8tw6IiuD2c5x/KY0WbiOE9RSLYHgeZ&#10;1UomoulckY+tFZnBr59J6v744fgNHz2U8PrHD8Sd9eX9GckhKeSv+1v+bMnRXz+bM/yLZ9KvW/dK&#10;8qI9Cwp3N36W57D/KmPhSLRqU0giefGGCARMQ9QMQy6DJFjlDfImA7ZBCNqPgsx8I8KLRLJI4coU&#10;0xpCCpmV+xC6+KJFvsjYLhli1BcuQbcIL/25TU+40wsOEn/n0Up48bgHwuUeoCXldUii3qPhM4qi&#10;GcmGxGvdGYfAT/HwfBaP7oVRaHlxMPbd0Q87LuyDzScT4/tic3E/bM05GruyhuBgTjgacqLRkhuL&#10;luwYNGdHozkzGk0hNGZEoSGN32fGoSM7AZ15KTAUZMBYmI2u/Bx05GSiIysd7ZmpaMvS0JqZxM9E&#10;RgqRhrY0fp+Shs7UdHSlZcCUmQ1TVh6XeSpUrSM1E+2pGWyE/D5TPx+PzUxW88m35sSq6cyacuNR&#10;nxuHQ7zWfdlR2J0bgd354dhdEI6dRUOIQdhJ47Bn+GDsGn00to7vg9+O7YNfju+D9af1wcbpfbDt&#10;pr7Y+7cBaKBj2bU0Gs7vaIB2JyPQEAtvK59rFw2WqtQyM5X2HLXxkmHwdNJB7WJH2lkMW9fxsBsv&#10;opG9l0b2VTpb7LwCMsxoA7un3QQJPmQIjpNGU3tLLXlaJDBTAx27oIgxdO782uxDamo+GmkJS/Ta&#10;zawT7bB21cLcuhOGhl9hOLQG5kNfovvgJ7AdWg5n3Ttw1i6B6+BbJByL4du/iHiTeAveA0vh3r9M&#10;wbNXsATuPYvg2r0Qzp0L4Ni+EPZti4jFxJs92LoYts2LYNm0ANZNC2HdLJgP++a57ESriEo4NsyG&#10;7dcKWH8phfWnGbD89BrM616B5fuXiBdhWft34gVY1z5PPAv7D88pOH94Hg7B98/Bwe+dXFpXPwXL&#10;14/B/MUjMK18EJbPHoD98wfh/Ooh2L9+CNavH4Tpi/vRufI+tH/2INo/fwxtXz2HtjWvof3nGhi3&#10;vQ8ry8XdtpnG5wA9glY+Cxn+FEpo5u8ZZhRwd7Ht1cLb+Rtchz7nfc6F8Zsn0PzetWhedDY7/hNh&#10;qhwDA50UU3kBbHRYJNrFzw5fhJcgHUSQaMlsRsFZSaGIF9YbmVWgnE4fHURxjNRsBEp8yVaCi0Ac&#10;ID3Xi+D/DeGFoMMp03j2Fl7k3kV8keFXDpalOIlebg/QgQpUp8JbnUhnK5bOUgzMlXEkfLQ5czLp&#10;BOWhoaoEe8tH49fXj8HHT4zB6yR9t0yKxtklR+OEzDAUx4YhbchAJA8dqs3ykZSG5LgkRIZHIXxo&#10;GKIihiAxdiiSE8JJMAaRrAwkmQlDfEKUEkckOkWJLwkiuITeKMfI8KM4JcYkhIQXiVJRQ4f0UH+S&#10;njgRWkL7S7i/LCWnTHwc942JQnRMBCKjwhQkt4sk0U1LS0HJsEJcMP1svPraS1jz3TeordsPi9UI&#10;r49Ezy9JcTVBpXeUiy62aIKLbNO2y/c+cYS5lOM98pbNQ+JoJfmrO4Afvv8OFeWlarrnUyefjDOm&#10;noZH//YIvvnqKxg6u+jc+eFyOGG32uF2eviZ5FIiTGiaRIBx2BwqiuXnH39CTXUlbrn5RkyZfCom&#10;nXiSioC58IILcfmlV+Caq65VAsw1V16L6665nrgBV11+Nc6eehZGFY9AemIyUkgwk1l2ySSdKSyf&#10;dJZ9SX42Tp98Eu6541aevwI//PA96hobYeG1qDB3cfb5n5XX6JLwbZX00UI2QHtr3gV0bICv7ku4&#10;drwFK21S50d3oGneuWgsOx4tb9Dxm8V2LWH4lZLwU+oonW6ZGYTtV8QXGXokyaA9Fb0jybR2qkeu&#10;qDfUrMsiugikPv9PFV7Ub/O+VCJPuT62OQ28Tm538N5lGJKT7c1eKUl44+jQRhMxmujC/Swsr+7Z&#10;LLvZ49BWcTwaK07BgfJp2FFxIX4pvQxfvHo5Pp15E75Z8Dd8ufh5zH/1ITxyy6U4+5RjMDw/C1np&#10;achkP5+WmsV2lc52kcS2lIoS1oMLzr8Qzzz7PBYtfguffPIp3n//Q8ybtwAvvvgy7rnnPlx++ZWY&#10;OnWaypMiw3RkKaLJCy+8oBLZ7tq1E+3tLbCxv/R4HXC57CpCTE8qLe1A2khnZ7uqSxUVFXjwwQdx&#10;xx13KBFm9uzZKhpl8+bNaGpqUnlndHFFxBNZ1/O6SBSLLqjo3+sCjazr0LfJsQI5TgQdm82KvXv3&#10;YNmyZbjrrrswYcIENeuRJN7VckFpOWAERwwjov0QiOgiYm8890vg9zIsMkFsDKHvq/LA0EZF0X6J&#10;4BKVLCKMhqhEbqMNi4hPxND4FITFJWviC9thOM8dlcDfoF1MiO2PrIQ+GJnWB2eNOgoPnJWAmlsK&#10;8c1T47H9tYmoKz8ebWXj0DVrOCyzCuGYmQPvLPaNpdI3ihCQzr4xi32jDDnKZruSFw1sJ73agtRN&#10;GW6rxPdeAqeQ4d5tTrUr7q9BhBcdEr2lD83pBe6nRbX0/i3t9/5T6BFeNAHlXxFeVCSGHMc+UaJe&#10;5B70ctCEl1SVzyXIew2y/wzMTIJvRoISXtxvxLI8E5Q/4lQ5cdh+KwrQVV6EltJhaJw9XuWwq3/7&#10;EjSvuBeGH1+Hc/cyeBu+ga+D5F78KHcr/SYzfViJaWH/Iy8A6KtqQ4788PrZLqSv8PrgYj/j9hvo&#10;y3aw/rci4DlAX2wz/K1fwb1rIWzr/g7zyjvR9c5F6Fx8GjrmTkB7tUx1PQLtNcXolOFGc0jG55IT&#10;zMmBmVB5baokgbLk85HIYfGf9LrBcmW9UFPkszwUuC7Dmp0sL281bTchUS1W1qvusiyYSrNhnCkz&#10;4sg2OaeIOQXcT2bc4rImn+WfCwu3G2cXo61yFJrmHIvG+SehbvEZqH/vYjSsuAkda+in/jYD9r1v&#10;ssv5At6un8nt5CXmIZZXGyER4zKMXtIBhHzQw+BnJahoEzxIvkKBSjkQsMLj62aZdsPjt7C8Hdp3&#10;7NsCwS7yinr2wVvpx66mH7sUfsfr5JD3kYdeAq95EjzGYVxmwt8dzec3MCS8DCD6QZLBBiVJq0Rm&#10;SBCANYzURBLJxgOd5D8t5LkHyXe3FwE/5cP7RRbsb6fCVEa+92wMmu4MQ93lg3Bg2kDsP3Eg9o0d&#10;gj0lYYp77SN3PJQZi0NpcWhITUBLahp5XBY6M8jtsophyBrGZQk6Mwu5rUDbni5DlPK5vRCGXNbL&#10;gjw0F6TiUHEM9o4cgl0TyeHOG4z6O2LQ+TL70rcKEfhyFLBuvEqyi7XFCEqOmnfT0D47CvufPQrb&#10;H+yDrff3wZ7HjkbzjCiY30qB81O2k+9oizbSLu1OBw4lA020T62pQBfvWyZUMUvuzyEsS5kyWgIj&#10;NN6nolLI/QRKeAkJJpr4ERJeQoKLDl1UUfjvhBdBSHiR4UQemya6eInDUS+EElwEod+QqBe/uT8C&#10;pqN5nkHcxmdpi6BTFMFnLNFOg+HtHoqAcagmsNUmwb8+GbaVbAPLi9GydBz2VOR3//hS6k9fPJXw&#10;6tfPxk9d8XhCYkgS+ff//fZs8pCvH08+4atnUh/9cUbGp3sXFTS0rRjpd/4wHIEt+cCeTKAuiQ8p&#10;BkFjOGS+bJdpIByGQVyShHeHIeDgjbtI0l0sPIfkbpFQIBFeBNqYMJmfW5s+SsZmSZJdQjImEz6H&#10;5G4hqZfkOjZNdFHTRUmiXT5UNVZPvnNo4otHZj8iRICRIUeyrq5BZlgysKAbIxHYHQ3fhhg4V8XA&#10;+E44mssH4eBzR2H3Pf2x9ar+2HLBUdh0xlHYOnkgtp8Uhh0TB2PncUOw+1g2pnHE6MHYO5oNakwk&#10;l5HYR+wfGYWDI2JwaGQMl6zow7i9JAoHSvi5OA51xQloKEpEfUE8GvLj0Jgbq0SSZhmKlJ2ixJj2&#10;jGQiCW1pyUQSOlJTiQwYZLoywpCcCWNyOkyJ6TAnpyp00ykxpRLpyTDInPLZaTBmpyuxpz03UyUI&#10;birI4O+mojYvEfv5m/tyo7EvLwb7CqKwtygcW4uOxobivtgwvj82njoAOy8LR+19sWj5RwIsS1IR&#10;WJsF7KXT0JSIYHsEK+xA+I1SuaWxsSFw6TXxWchU4mysns5cODtGw945GXbTVWwsj9EgziYz+Yj4&#10;iQaSRhgHCRphSThGA0q6wM6LhpcdmHqDoAhTgMTID7c3CIeb3Rvh8XCbywO3zQKnsR3WtkPoPLQJ&#10;LbvXoG7zR6j9ZSEO/VCGA2texv6vH8ehL+9Fw1d3ovnLO9D25e3o/OI2dH1+G4wrb4PhM37+5FZ0&#10;fHQzOj64ER3vXYu2pZej5a3LUL/4ctQuvAyHFhALr+Dnq4lrFOoWXcNtV+HggisVZP3Qwiu5/+Wo&#10;X3AJwQ5ovuBCNM6bTlxAnIvm+eeS4JxNnInmucS8aWidO1XDvNMU2ub2LNu47Jh3OowLpsEwbyq6&#10;uM0451R2ulNgmTcFtgWno3vBFJgXnoYu7tc253Q08rz1Cy7EobeuQe3796DxixfQ+fNcWHevgLvx&#10;F7bTPZBp/QIeA3xeK0mrzCZFUib5IHxmPopWPtvd8DSsgXXLmzCueQEdH96M1sXn0Ak4AcaKUeiW&#10;McCldFQkJJodtkz7KCKBjw5AYHY2AiQtMpbaW5YIdymdnFkx2pIkRRde1NTJdAzsPNZGR0Eg6/KG&#10;Tydz4oj+3kH7vxPiCNMhUtDeZrrV/bMcuM1Bp1ElCaQz7atOR2AuMY+OdU08HcY4WEgGu6tTYJ5L&#10;+zCvAO3zhqGeTtvO0mOw9oVxWHLvMLxwURpuOWEozh82CMckDkDOkD7IDCN5iI1AjogbCfGIjYxA&#10;+JBBiIocggTJ6ZIUSTIzmERFhJchiIkfqt72xsYLCYqGGhYkES0SrRIiN73D+g9P8xwtb6tlNiLZ&#10;N7RPDH8vOg4xkSRJ/CzTx0qkjES3REaGIzKK5IbESBLpZmdnYszYkbjiyktQVV2O3zb9CnN3F+uu&#10;iw6XiCc9Q4y0YUN6LhcRWCQJKAmhEmjExoTsi4R++0VwsaqoEJO5A83N9di69Td88fkKvDHjVdx4&#10;4/U4+8yz1CxEr7/6Gn5Yuw4dbfxdmaM+qAstQRi7LKg71ITagw3obDeg22yFyWjGju3bITMrPfnk&#10;42q2pSuvvAIXTr8Q55x9Ds6XvBvnTMf5Z0/H2VPPxtTJUzH5xMmYdPwkjBkxhs8jBTFDI5EcG4+M&#10;pBTksi8YlpuH40aPxjlTT8Pdt92E8tIZ6lr37t0FU7eZDmkA7oAmvLh9tJVcFwIgU8fLUELJ9QR7&#10;A52hfaBnjGDDF3BuqqY9fBhNb11K+3EaDJXHwlY1Cq6qYiJXvTl1k6xpwkuSEl9U+xWBkORGq7P6&#10;UiNN2ltreStKcsd9VM4Ift+7zmvH9CZ72rqayvnwtr8KQtZEYEmhPeN1K7vTQ2A8JHXeGi7lbbGK&#10;TpN7E8i9ZpOUFME5ZxRs1cfBOucU2uZzYV58Fczv3AnTJ0/CvKYUlt+WkXd8C3fTr+jc/wt+/fZD&#10;zJn1Mu648WqcfNLxKMgvQKIQ/bAoHD0gDIMGhiMmKh7FhcNx1pnn4c677sNTTz+Hxx57AnfddQ+u&#10;uuoaTJ9+ES666BJcccVVuPrqa1TuFkmaK0OOJNJFhiHt2LmTbcWski7LdOqSMFpEF114kWF3fplF&#10;i32tRJ1s3LhR5Yh57rnn1LTPkidmwYIFatYj+U7ysojwogspungiwolA3y5/uviiiyyy/ffb9O2y&#10;1A7yo621GSs/W4HHHn0E0844HYWFBUrM1XM96YJubJysa9uUDaJtEWFXibtxCUgkkoiEOMlHlch9&#10;47lvHKKJKK6rnDAS+ZIYi2hBQiyi+DuRCQkIT0zC0IQkDIlPxGCeY6h8lxSLhNRYpKVFoCB9AI7J&#10;74upI/rj+hOH4MVLE7H8/iJs/McxaJh9Akw1x5MUj4W9vIT9Xj48s9g/lmbAJ1FgrPfeUqJMEyZl&#10;1ixddNGmddYEEl1EkCF7ElmmRYKGcLiPDB3L9qXvL9DbnSbm6yKL1HWtfUl71db/GXq3j78C0rZE&#10;BNFsyO+FF22mJg1aImHt/vVcN9IWtXbMe5XIPNopGe7s53qAvkiA7dpfym2zEokklj1RSXsmbbua&#10;/ku1RI3k07ch2S0tQGtZiZo4oG3xNLS/fw26vnwIjl9mwL3zbXgb1yBo3kaHtI42tZP+rFVFbYuo&#10;6ZZE7aq/8bJ/kfbAdsH25eX3bm83l0b4A53we+oQdO4isaRP1rgC3h01sK19CoaPrkfH2+fQ9ztR&#10;zVTUXjUSnZXDaZdLYJJcK1XajE22qmw4eN1aRJQIciHhjvXLLb5XOX0FPncf79+n1rWy8NNu+VlG&#10;MiTcx/KTqFqnRLqU85zlebCUSeRxKPKlsgiW6hL6FsNhrhnFOi2JfsegUyL65k9CiyTZffcydH56&#10;M7q+fRDmX1+CdftsuA8ugb/1M3IumWWI5eQ7QP+S/Y6ILjJEX4b4Q3Ihsk9GKFdOCDJNhXoRGxJV&#10;gkHrETg8uYaILezTAwEHIS8R2bcFG3n+nfyddQh634ffVUae+Ai81qvJRafAZRwLjzmfnCWBXJPc&#10;1CLRG/Kyvz/9XpJ4F3kM4XL3oV0kySdv9bsGK7Ie7A4HOuKA5jQS9XQEd9MH+41tb3U6rB+Sf82J&#10;Q/s/ItD40GAcvP4o7J3eDztP74OdJ/fFrhOOxl5yx/1jBuPQqDA0johGc3EsmoUL5pAbZsWhNise&#10;deSC9TlJaMxPIWdLRUt+GtokX2hhBtpLMtBcko7a4kTsGxlNPhqGnWeG4dBNkWh9LoE8gM/zqyJg&#10;/XBgWwmwI5/XxzrxA/3Cz6PQ8u4ANLzZD01LjkLnh2GwfRsLz4YkBPekanlO2snjuxIgeVpV8lmZ&#10;udZCTi8ihcwgTI7tsfZTk9X4RPCwaKKHiC+Sn0UN+5EX8b1Elh4hhDyR+ON3/4LwEloX4cVt76Py&#10;tkruV98Rwovsw3X+vob+vJ4B3C5pTmTW46NJbQbBbTmavPEoOPjbbovMhDyE9xwN1PG+N7I/X5GC&#10;1vmJ2PNGPL5/IdHzzRNJtZ/dn7T0s/uTr/rgzqTMkCzy7//7+snE7G+eSb2GWLrq+dTan95I9eyd&#10;lwbT53kIbCpWZDxYH49Aa4SKgnCZBsDBm7TzJu3mwXDzoYlA4nf2J/rC5+gLj0wJZdHGhB0pvByt&#10;FEiZDlrUSDWVlGQnlgiXEDwsYIl+0SHDkFx8UCK+6FNQu/jwdHhEqOHvB+yDeO4wwBCpRCLUsqD3&#10;0CBvSYf/pyx4VtGwf5KB7rd4byQ2JlGA3yCxfLUQhr/nofOJTLQ9koqOh9JheDALpgdyYLw3B113&#10;5aD9lgy03JiOpmtSUX95Ig5Oj8G+c4Zi97SB2HHq0dhy0lHYejyX47UZk7aO6Idtw/tjR1F/7Co6&#10;GvuLh+JQSZQ2tKkkEXVsWIdkRqQ8NsacBIWGHMmKnYyWzCS0pLHBJkWgKWEIGuMHoTl+MFoSw9CS&#10;EoG2tGi0Z8Sjk/t25KSiLScNLdmpaMxOQUNuCuryktDARl1fqKG2KA4HisKxPX8ANhT0xfrR/fHb&#10;KQOx67IY1D+Qis4ZJNbv0FCtFZEtD2ii8e6Igl+m5JKxfaz00iC0iJcBRLQaZuTqLISz4xg4us6E&#10;y3wzvI7n6E/Np2H8ksuNNIy7uc5OK8hOS3K0KAMrBpfGV7LEC1SnFZTgFrg8QTgJWXo8PvgkR4O9&#10;G25zG5yGOnQ3b0bXgdVo3voean+ajb1fP49tH92LTcuuwZYlF2D30vNQ++75aHzvPLQsOwetb5+J&#10;tjfPQOebU9GxcAo6501G19yTlLNkqBqPztnj0TrrODTPPA4tM+XN1YncdjK6qqcodMyejPaKU9DK&#10;ba0Vk9A2m51QpYCdZeUJxETieHaahITvzz6OnecxMPC8hspx6Jo9hhjNz6NCGAFTJTu2ypEwEoaK&#10;4egijBUjYJ49UgM/W8qHoVumPywtYkdJVBSTLAzjdnbMpSPQVjpaTSdcWzUFB+ZdiP1LbkTdp+zM&#10;18+H69A38LVvpgHcx/bQpIYb+b0m+H0mPhNJTtbFjofbzXvgbfoJjh3LYf5+Bowr7oVx2SUwLJhM&#10;Yj8e1tny29qwILuMk5a3cOIAEhLi6mVHrqZGFiImswqUJ8BRFg9XaaISXrQ3canqzYs4XOIAOg4j&#10;Q51LcyrpRPxHSNh/AnKf+n2zTKUcDpPZkEPJ8hLipxFAlmFVEp3URFgrkmCZnazGb1vn5JP00VGa&#10;OxLt1WNRP/tYbJ9xHNY8cwzeuWc4Xr04BXefFIXphYMwUd7WRvdBcfQA5EYPQVpUBBLCSfYiIhAb&#10;HYWkxDgkEtGxkYiMiSQpiSYiEStRL4REvcQR8RLxIhEusQmHEUeicjiPC4mNGgYQreVpkX1VfgV9&#10;35h4kqok/pbkVRByFItIyecQrQ01yshIQ3FxIU4++UTcdvtNWPzmfGzfsVm9vVfTdNJ1U8PlQsOJ&#10;tFwtNC0h8aVnG5dKdPEo0UVNBUqnT2ZHc7m7YbV1ob2jGQcP7cXPv/yAt5e+iQcfvF8JLzJU6IH7&#10;HlT5NrZv2w2Lya5G5jktbtQfasa3q9ZiTs0CvPbqTLz66gzMmDGThPVlFTVw2WWX4gySR8kTM3ny&#10;yTj77LMVQZYZZN549TUsqJmLmopKvPjs87jz1ttxGYn0tNNOx6SJE3HyCRMwbcoUTD/nLFx5yUW4&#10;69ab8Mzjj3L/Uqz8+ANs3bQeLc11KlLHJ+SZdyl3KrqQwx2gzQxwO7cJ0ZW3sb5u9sNtdPhFfNmF&#10;YNsaOHe8ic5VT6PlnevQKtOpzp0E+1za7qpi2hfJNUEiIyRldqIa4uaTtiv1UepnmZAcndBp9VSJ&#10;LqybCtxfknuqBJ+h9v4/EkLcRDDi9dtJVvS36T0ElPemotKS2R5T1SxjItBYytJhLM0kCmAoH0Wb&#10;fiJMc8+F850b4fvsMQTXzEBg/SL2nTJ8VIaf7mfZt9BfaUHzwZ34/tuvUFNZoerCudMvxuhxxyMj&#10;qxDRMYmIiJQhfSkoyC/B+HETcOqUM3DOudMx/YILcf55F+CC86bjskuvwG233YEnn3xSJdV94P77&#10;Vd2actppOPW0Kbic6w8+9BCefPopNaxNBEAZdrR06RKsXr1KRcK0traonCsSbSI5XGQGL4lwkZmS&#10;JOHuE088oYQXmcJaZiLSI15EZJE/XUgR8USH/rm3sKILM4Lffyf79/wF1BC+td+txot/f0Elox41&#10;ciTS0lKV3RBI7iexTWooI22RDEtUw4hElJGkudESTSfiLm0My1LNvkbE8nNMNO1RTBxkuFFsAvfh&#10;eQQi8sYlxiKGNieKdisyKQnhiXwOSYkIF9FFfidBZngbiIzkozEupx/OHtMft06JxAuXJGLx7VlY&#10;/Vgh9r4ygvVgLBxzxsAzdzg8JPPecvaLpenwzhICrOVVUf2jsvHaC4jD4ogSXKSflOgyLd+XiDUi&#10;vmizHOnQRReBfNcDVWd5TgVVh3X09K29+5s/R+g8fymkjbFMCBFTBD2ii+Qb0SAig0C7TpadOlYT&#10;nDwiuojYwH5RA31WERtYln6WpVammjgh0WzaM5A+lz5NWR4ss3JgeiMXxplFathR15yTYKAPaVh+&#10;Pbo/fwj2n2fBs/8TBDp+oQ2lHysTGQTM8PiscHidsHnccNBplRmNvKzX+jTIalppFVlMX9ffDXjb&#10;eGwtDfVOEt2f1JBu18ZymL58GO3LrkTznCn0LY9RvqK1egxsVSWwsS7Zed/iK4k/4KPN8tAGe8tY&#10;V0p5rzKUqjQBgTINIIKl8QjOjIV/RjQRE0Ksiv4JyPDl8gzls7kl1155viqDbjXrVh4MZYXoKh9B&#10;f3cc/Ynj0VJzMprnTUXLm9PR/t616Fp5D8xrn4Vrcym8+xYj0LwC/q7v6NLT1rl38j4Psm03sk9q&#10;Y//TofIkqhlKIXka6cPT53dL0mH6+wKfSpjrYt+sCS8sHNoHKyEcQRdfZOiRll9HEhsH/KHomKBM&#10;UCER9HsQDPyIgO9j+DxV8DqfIFe4gTzxLDhNE4gSuLt53xaWR3cEMZgc5iglKAixdzsJD+EVkGO6&#10;ySVVwICkUxiMgCGCtCUW6EgiH0oFDmYguD0LwZ9F+GCdeicJ1qp4mF+NRtfTEWh/iLgzBi3XRaHu&#10;wjAcmDYAh04+GgcnDMA+8q1dJf2wvaAftuQJ+mNb4QDsLBmEXcMGYQ+Xe8gR9xTxc/Fg7CwcjM0F&#10;R+OX4r74eWwf/DqlDzZd3Rd7HxuIlqpIWD9NZn+TBezOQeAQr+lQBvz7kuHZEQ3n5gg4twzleiT8&#10;e6MRqGUdaIpBUCI+rIQzEkHHUARsEhEyhOVBPk8O7rT0I4RrC+cmVyfXDpDDS84WgRYt1J/P/MjI&#10;lt4Q4eTPtovwooQbJZ5owouKpgl9r2Y9UqKL5Gkl13f0gTMEGT0j3FMXatQxMlxMeKkslfAieWMH&#10;81htBmQRXCw8zmzrC5vjaD7TMATNfJZNKcBmtoGVuWx3Kdj6Uiy+ezLR+9kDKbUf3pWybMW9qVf/&#10;pcLLF0/G5377VMr13zyTtvyrp1Mb1v49zbe7OgvmL4YhsGUksD8TwaY4VkKZPnogSfYA3twA2CyD&#10;iMFcH6QUJl9IePHL9M5C1K2hZXc/VnwRXbSCUhmSpcAIEV783K4EGvXAWfiyLiKMUt+0aBc94kUi&#10;aSQnjAIfouwvFUQLGxvMAh6qCS8ypqslWc3EFGSjkeTA2J0H7Chi4ZcAG4YDv44CazbwA7GG61+P&#10;QGBlMfAJ8TH3+XA4gsuHw/dOCVxvFsA6LxdmdhAdbySh9aV4NDwTh9rHYnHgwRjsuSsSO2+OwLar&#10;h2LzJYOx5cLB2HruIGybNhjbpg7BrtMjsW9qHA6cnoxDp6azUWbgwAnpOHBcKvYfk4wDY5NwcHQi&#10;6kYnoXFUAuqHxaK+aCjq8wajLncA6ugA1GUdjYbsMDRmR6A5Nwat+Qloz0tCW04KWmQqs8xkNGak&#10;oDFT5pZPQ0teOloL0tFUkoCDo4Zi54ijsHFEH2w4ri9+mzoAu6+JQuOjaTDSEDs/KIL/x0IlvEiS&#10;JU9HLJ/1kCOEFy+fo9c8CF4JSzNmwtM1HO6uE+A0ng+3+Q74HP9A0PcWO6hvaSC30kAeoIFsotdG&#10;wg8bDaVGhAQytbJAI1PiwJEy+aUDE+qkESoV20+jC48FcHXwGdfzt7fD2fI9LPs/QMemKtSueR4H&#10;vngA+z68EbuXXYodC8/B7nmnYf+8KTg4ZxLqa05Ey5wT0FZ9LDqrxsJcPZod3Ah28EI4imCrGAlr&#10;GbcRNnY8jurjYK86VsFSwc6QHaKlkt9XjToMc9VIBVO1hu4awQhiOM+twVbNDlRQyd+YXXAY1goJ&#10;4+z5LLBXFsJZzevhUk29PDs0C1BlDjxVufBV5yMwhx2JdMqzR8BQOQZtVRPRvOBMNLx9JRo/vh9t&#10;371OjvU+/G3r2aYOsB22IuA2sAhFcDETkoi4neDzcEhelw002Cvh3TgHlq+ehPm962BafCbM806A&#10;hc6kvaqIJEWb/lkiVA6H/dIJkpBdJ69N3sjJ+HSVBJCOpE3NEKINUxDhRRJ1ahAnVHdANfzRGft/&#10;C73LQid5ulMuU0jrU0kLwZVx7VY6kFaWv4zRtsjbMNaF7irWhdkj0VY2FrWlx2LXGxOx8ZWJWPnI&#10;SFRdlYmHTgnHZcX9cFp6HxyX3AfD447SxJfIcKSQtCTFxCOJpC8+LgWRUfEIj0pU4fcxiSQ1SSQ1&#10;SRppUTMWxUoCSxFRkhTRESElLiS+aAKMJrxERocjKpYESUQabtPfPseSGAnBTE5KR2JSGr9PUtNP&#10;y3AAIViZmekoKSnGqadOwp133Yq3lizEzl1bQ7ldtAi5QGgaeT3qRSJc/hABo8LA6eZ57AoSAaOS&#10;SoeEGE3w1SJjOjpbsPb71Xjppb/j8ssuw7lnn4N77roHc6rnYPWqNdi/5wDaGttRf6ABa1evw+uv&#10;zsSll16OsWPHIysrG0lJyeoehSQmkcDJMjMzE2PGjMGFF16Mp556Bu+9txw7t++AscuAjrZ2/LZh&#10;A5a/9w5KZ72BZ55+Ag8/dB8efOAePPnEI5j5xqtYtvRNrCZR3/Tbr2g4dBAmYxe8HnE8tWv3BTx0&#10;/r3weOnk0zyqiY1EdCFkitOgiFBeOqzONgScjYB9DwJdP8J94F2Y1r2M1g9vRevi82GcPxmO+RPg&#10;qhpGB5/tWMQVOvWKzLB+Sh4ULb8L66sMx1HkTvBH4cXOeipDAPThR+rNNPH7Oq+j5+31n3//74Sb&#10;1ydCr4bepC6N9itZ2TBreSIsZUkkJokwz0yGYWYqWt9IR/MbBWgpG0Pn91R0vHkpbJ/cD8+aVxH8&#10;bTH7zU/Z1f1McrWPfRXtrE+G6dhht5vR3tmGHXv24Mtv12D2nAV46LGncO0Nt+K88y/GlCnTMGnS&#10;ZJx00sk48cRJOPmU0zDtzHPU0LT7730AL77wEiorqvD2W0vV0KP58xeqKBURW8aOH4eUtFRExcjw&#10;G7ZXQtqSDNmTadhlliMZQiRJdX/99VeVpFdmSNq6dSu3vYsHH3wYZ511Dvc7Xwkv7777rhJkZL+O&#10;jg4l1OhDjUQ8kfXfiyha390jwuhRMfq+vYWXI/9EeOnC2jXf4cW/v6gieqRdZWZm0z6kaDMcJfCe&#10;VD4XEUNEDJb8UxJ9J8JLFGIiZfaiGJWvKjY6oRdEjIlX0TAqzxRtmgyXTJKy4XlTkhPVusyIJMOQ&#10;orkemyzJeqOQkDgESbH9aR/7ID+hD07O64ObJg3Bq7Sn79xXjO+eGoYtLxah7lWJmiiCq7JA9c/e&#10;2ZK/hURPCLLMTqdsudQ5LWpDCQmsb07JySFtQwkvGlRkjIIIL6yj/w166rMunvx3+E+IK/8Vevp/&#10;PapFF1t648jIH7FFIrjoZSVDckOiiywrk7nUBGP5vnc0kAgYdhUxos0i5Shl//lGNkwzsogcmMuG&#10;wSgv4uafivbF58K4/DrYVj8F9/aFCDZ/CZg3hIbPdJKkm2Hz2mFh32Ol4XWyWovPqiFAG01DzLov&#10;SWThpt8qkTLeVtqEWtpiGf65Dp4978L8/avo+PBOtCy4gL7cZPqTE+CYM45+IO0x65QmCKep+wnQ&#10;LqE8BNpozIxH8I1YBGdGa5B1IjCDBFvHG3FEvDbsqkxEvSyWVx59DPqcMsOTRDOXy5DJMeiqPJbX&#10;cCIa55yGpoXno3nJVWh591a0r3gQxm9fhGV9JVy7liHQ+AXQtY78bSv7F/qQvjo241b2rZ302bsI&#10;EyGCiwUyCylLh2UiYosPbtoAEaUkIkgmelDiC/uzI6NejoQW5UJwX+m/oYZ6SeS8RNDvY1/3C/y+&#10;FfB5quF28nk5bobTei5spomwGYeRk6STs8STX8Yo8UWSsKq0FiKwuPqoaBclunhkVl2Z3IXL7j7w&#10;kKv6TIPgNwthjyJ9SQA6We4yDKkuDdibTg5JSP7QVdkIrsiE/13yofnpsLK/6HqO3OzhwWi6axAa&#10;bzoatVcPwIFLB2DfhUdj13n9seOsPth5Vj/sPqcf9pzdH3vP5vKsvthzZj/sPWsAdk0bgK3T+uO3&#10;c/piw8V9sPGmPtj2SB/sfb0fGpcMhGlVFDxbEum/81payG3bZchQMnkbeVkj64PMSiTTQXeyXhh5&#10;7+YI8rcwyAQ1kqZDRoy4bQPgIqd2dPc9DJXiQwVJSMBESNAI8XUNwtl7BJN/Hf+18KIgGgH3k2FG&#10;SnhxasKL29aXvF8TZfQoF3TzmmTkTEh8CfDa/Paj4bHLfR0Fm7UvzPY+MDj7odsxCA6bRD3Fsqz4&#10;vLbmwPlFPttdDra9ko4vH0rxfnhXcu3H9yQt++jupL9aeEnP/fapzOu/eSZz+ddPZzb88kqhr27J&#10;MNi+G4PgzhHAIT7cljjAGMUCGMTK3R92VmC7fTArfAQLKkw9TBFeAi4WoJ0EXYh6CBIpIePClFIl&#10;IV+E9hC1dTUNNQv2MHhubbppyesiQ480qM92iW7hb9g0qDAkPiyIMicPwzxYG2rUIZWP19yawIrI&#10;StpCA0aowpfK2piJQF0GggcEmYBgf7Ym0EhOm11c7mCj2paNwLYc+GW6rc1cbiR+zYTvp0x4v8uF&#10;6xuS5q+K4FhZAvtHJN3vFKP7rSISWBo2kmoZR294hXixEJ3PFqHjyWJ0PlKErvvy0XZXDlpuzUDT&#10;jelokEiay5JQd2EcDp0Tg/3TwrHvtIHYM/ko7DqJDXUicUwf7B7bF7tG9sPO4f2wq+Qo7C0ZhP1F&#10;YThQEI7agkjUF8agqSQR7cOT0T4iBW0jktVMSrtHD8aW0f2xfkwfrD+hDzaffRQO3ByF9mdJmufm&#10;wf9ZEfCrzF6Vq0LSfG1ssDKdtBoWxucqohifla+bDdichIApn9+Phc84GR7TJXzO96uxlvC9S4P4&#10;HfzBLTS8B2go2emoGYlkfDmdMDpo2rhYGl8hQUqAIVkK+vjZp5EKkimZai4gnZcMG/Bx6bOxA5OZ&#10;O1rYiPbC17ke7qZv4Dj4Aey7F8P46xto+PxR7Fp6I3YsvBR7503H/rln4iCd5NqKE1BXdgya6DR3&#10;VYyApZKdmwgLVZIwlkvCUVEIe3kBrGX5sIaG11gEZTIWNlORXgs7cFl2y1j/8kyYKzLRzQ7dUpHF&#10;7ZJAVmYnyOJ5RKyg81AhScty6DBk02HIJXJCS0Ee3OXSEUrGfRlny30rZfyuHEuCTYfBUkbSrQg5&#10;HS46dyLMmGeXoH32aDTXnICWt85H6wc3o3PVszBvmgtvwyoapJ3s8Jv5DGRq6tDbA5Y/ZGysn0TM&#10;vYeOxHqg+Stg51vwf/8P2D68A4bFF8Iw5xQY1PSGI2Bj+UgiN3kDpQ0REtLPcuD9ShSMCAAqZ4t8&#10;X5UBWzXrEQmYJI91VSQediqPROgteghHOmP/70EXXRTk7TqdST15oIzP1omsnfvJW3dzaRrrJZ8F&#10;646ThNkzZxScEhpcKWHKY9FePQGNNSdh62vj8NmDuSi/LAqPTu6P69nmz8zvg2OS+6Agui8yIwYi&#10;IyoKKTEkIHGpiI9NRXR0KiKj0hEZm0IyImH58YgWESY2AdExRBS3EXE8RqAEGJnFKCS8SE6GqNhw&#10;RMaEIZrESGYbUREv8do+MSREcfJGWqakjksiSdQgsx8lJ2vDjIYPL8GpU07GXXffhreXLsbuPduV&#10;8BKkfRBIjhcRW/RZjY6MdBHyJyRPE2ScToeCNsRCO172VdOBQuyNBzaHFbv27MTy5e+SzD6jhhxd&#10;e+3VuI64/eZb8PTjT2BedQ0+fHc53ly4WE0jLXk1JFpnyJAhGDx4EJeDMHToEDXESqbFHTfuGJxz&#10;9vm49+4HMbuiBqu++Q51tU1wuSQpsActra3YQxK+Y8d2NVPTpk0bsem3DfiNkGSoBw7sQ2trM7rN&#10;Jl675G2RiAMtikfspYtOv91pg0NmbfKK6CSRCCK60Omnwx+gcxsk6Q+46Jy6Guir0kE2/Qxf/Yew&#10;bpiBzpV3o/2di2FcfBrsCyfCLo4+27LMZiF1UL15Z90UqLfqeh4U2roeAif1Uupp8hHCiw5Vf4nf&#10;13cNMmxAI1s9s5n9tXBXZirRRRNe5Bp4vbRPhyN4qhJ5H8m0bSm0e+nKxnfNZn9dNRKtMjRgyfno&#10;WnEr7N8/D9/WeUDtSjq/P9P27kLA0Qif28Dn1A2nj8SDdc7F/q7b7UWz0YztB2vx/frf8NXqtVix&#10;8gusWPGZmnXok08+VsLKu+99gA/e/wSrv1mNDb9swLatO7Bn114c2HcQe3bvw3ffrcWcOXNw9z33&#10;4PQzpqJ4WImaillmAooUASZGEmPHIycnB6eccgruvvtulctl+fLlahiR/N6bb76NF154EddffyPO&#10;O+8C3HDDjZg5cybWrl0LSXxrtVqVeKKLKSKcSKRM79wu+p+s6+gt0OjH/XPhhW6awYA1a9aoHDYX&#10;XXQZRo85BilpWYhLSEJMQiLtj0SgRCMqMQrRSVGITYrW8k/FR6pp6CU3VBTtWHSUiC8S/UIbIwJv&#10;dDwSY+LU9NFJArbXRO6XFB2N5KhotUxgeakcVRIFk8Tvee7E2MFIju6H9Kg+KErog5Py+uH6E8Px&#10;8hUZ+ODRY/DzPyZiX6nM8jeGdaKENpg+UA39whr6idVZ8Et0AuuRJCgV2669rBDCLzk52Ma4rg2z&#10;1Wy7RFfpQ420WYfStSiZf4I/q8s9kHr8rwouci4df/b9vxe97+VfEV40/ylDlY8WyaKJLprwkkBI&#10;lJ4kGdaTDmvnlygjlR9GQX4jJLyU0W95g77bDLbtmeLPSS6TYew/x7H/pF+1+CwYV9wM9/p/kBe8&#10;xbb9NV3YTUo88dCuurwWOOmXuvz0V9nniHVm7WefwnYgdd3DTx72MW4r1+mz+sT3oj321tOf3gFP&#10;42p0b16Ezm+eRdu7N6F1wbnoqDoJFvpe1kpyCHkZRx/SIRFQ5cnwlclwqpTQMCouZxGlJNoq8oX3&#10;PovlMEsT/WQGrSB9hQB9Vj/h472Kn+moKKCfWgIzz2+sHIWuqvEqj59h4TSY3r4IhneuRsf7t8P0&#10;5ROw//A63Bvmwr11GXz7V5LQ/8DGupmcjX2Js5b30cJ7aqePaUAg2M3+lPaC8CixhX0W5GWHi9B8&#10;fnmhqiDroZcnMkOUluvFTbtB//7w0CMeG+A5FNh3s89T+/IXIC9QgvRl0UHs57G/0NasoG2qpm16&#10;Bm7XLXDYz4PFPBFW0zC4ukV4iesRXrpl2mFyRIlqEULv6EvOSq5Kzup1cJv9KHJK4TsyU46kwhjC&#10;5xXG+yaX5HlgInnvItoSyJGIQ0nAbnLKbeSTv2Ui+As55doM+L9hH7oyDf5PuL48E563WfcW0Xer&#10;SYKR9bVzVhx5YRxMM2NhlqTtMxJge519zgz2OTNTYOXzNfL5GiqT0DWP+78dC9MnsbB8Fwvnpnj4&#10;9pHPNiUj2JHC50KYkgnyXEMMAoZI+MnTAyIYWWJ4D1HwWYeSPw+Eh/cnQoZARAoZViS5VAUecm6/&#10;jDyR3C69xBYVHKEEDgmc+OfRLv81/lx4+b0AI1NRi/AiIpjMVCzii4yc8UowBuHnPkp4MR+loAdv&#10;iEgkMxrL/Tnt/WG39UO3XSJe+sFmH8ht8tyj+dxYTjtoF7/JRdub2dg5MwtfPpbu/fCelNqP79Ui&#10;Xlb+lcLL6ifzcr97Kuf61c/kL//2qYKGX18p9DUsLYb1x+EI7C2mYyGKWjxvNpqVdghcfEgO3qjT&#10;PhguRzjXueQD8zlYGJLnxcnC4E27zaIehoQXJahIqJCQeE146a2gyYxI2liuvup7NUuSXWY0kqFI&#10;EiJG0s/1AM8t5w86eJyAlUiNQyP8MsWVkZWkayACnWw0HZFso9Fc8rq72PiMcfCx8XiNMfAR3q5o&#10;EvhoePi9r4MNqpP3KOPfJMlSByHj4Tr5sKSCd7CBtRNtMqU2t4mI08wG15xD5AMNRWyIw4A9w/lw&#10;RwBbRwIbiB+5vmYkgqtGI/DlWAQ+G4PAx6Pgf78E3qUk/otpFOfnwULSbWAn0P5KOlpfSEbzU/Fo&#10;fDQa9Q/LvOtDcOD2ATh480DU3zAEddcOQf2VQ9Bw6VDUXxSOxvMj0XB2FJqmRaPl9Gg0nRqFxkkR&#10;qDsxDAcmDMbucYOwZcxAbBzbDz+N64OfTuqDDef2xd7bhqLj7yTKi3IQ/LIQ2Mj7EAGqUXK80NiY&#10;wvhs2ADZQLVZqGS8nEwlzTIwFyJgOgZ+0+l8vlfwOT3CjqaMntgHNIrf0/huIw6yQ2qj0RTyL8SB&#10;9pokQRJD0iTLFvVPE19kOIDkaSDcLnZwdPI83CbkgiQr6KMj6KVh9nTTRncC9npNZJAplTvWIXjo&#10;MzikM1vzOto/fxLtn9yP9uW3omPp1ezYztdyqlSdgK7KceimA22vLqbjVEiCkM+OmkSWjpFLdfZ0&#10;yOloe6uyVN4Dj3ozKoIBHfLKBDpKcTwmgZApHOlgKedJojrYSYbgpSPhpdPjZ2fv57mCAp4Xaj2X&#10;61qC2gB/U8KTPeUSUiy/q73ZcZSnwTYrGZaZiTTCCbDSCEsEjInOf0dFMZorR6ORBKB12cVoJ5Ey&#10;/fwqHHuW8pmtY7nsYyGzY1LTblvZyZG4BmSoUTN8rr18Zhvgb/4KgX1L4f35ddhXPgjjW1eiveYM&#10;dMhwqcoxSnixVhWQ4OfCynuwhNAtIFmxVOWqqAttmU2HQaYwTIO1mmVRJZEu4gBJGLUWSi3QpqnV&#10;BZh/xZH8vwwisoSiWvTIFgkjVkOxCCWwcJtKIsjPzqoMDax/KqqI5W5j/dCSE+fxmAJ455TAN3c4&#10;nHOGwTp3JCwLxsG4aAIOlY/AL89lY+VDaVhwczxevSQat588GGcU9cG4VCEVA5EbF4V0Gf4TmYCY&#10;8CRERqQgKjKd5C2NhCcZ0QnJJD9c6iKJCC2xyQrxRIIsuV0XVuJIkqLjIhARI/lhoiDTTSeQAKpc&#10;C9GxJEYJiI0RsUamsea5eb4oHh/D30pOSSFRzMaIEcMx5bTJJJV3qCFAu/fsgN0u4ccirtBSiCCr&#10;RFlaDzq9UFEuREiA6Q1tX3Hyeqa5FUIo5NHjE9DGEEaTAQcP7lfJRhcvXoAXnn8Gd95+C2667hpc&#10;e+VluO6qK3DbTTfg5puux8UXT8fYsaOQm5eJ5GRNbJLknpIYOC83D+PGjcMFF0zHAw88jJrq+fjm&#10;6zXYt7cWJqONtow2zxWgU+GlM+CG0yVCUgBuXqOWG8AHJ+2ezeGEw+mGmwRXHHkRpMU+alE/Mj6e&#10;ZF6m3ZQcAwq0lzyHEqr5OeCRHE5s85IQ0kkb6dhDG/kTPIfeh/mX19DyyR1oXnIB2uafDNO8Y9l+&#10;2c/TLslbYcnLdJgAymclutBRoX3ShBeBVp+1YQKsz2zrmvCSroH1uLfw8mdv6f+Twou6npCYJMTm&#10;cMQZbZWddt0uogsdZOccttM5/H4O7d2cAhjYxtrnHUOHbQra3r8UhlX30Ql+A/6Dy+gTyBS07Ic8&#10;h9hHtcLjNcDu7YZVRDI+eJvPDzv7PJl21s4+0OLxo9vhgtWhiYPyHKXfk2fpcntZR1knWD+8kkTZ&#10;xbrM/SWZs5Ofm5pasGrVKiWUXHP9tThh0okoKCpEYkoywiMjEBYWphLUSgSWzH4kUS8yXbQIMJLE&#10;9pZbbsVNN9+KO++8G/c/8BCefPJpVFXPwTfffKMiXQxdBnUdQiClzcif3m4Esi7bewsrenSLvk0X&#10;XtR+CiSkBFvhEf/aOzrw9Ver8OwzL+D8Cy7BqNHHIjUtm3YnBbGJtBPJtBcptE9JsYhMjEREfDgi&#10;Y4fSzoTTxkTSLkWxDcYRWmSdlk8qFrGR0bRpEYgJ475DhyCGiB8ajgRuS4qIRGJUBOKjZSa3CCTw&#10;PAm0WymJQ5EeT7sY3w8jU/rg1MKBuObEeDx7cRbeunc0fnjpFOwqOxVt1SeRvI6BpYzkuJS+Aftq&#10;NQNYRQrbCPs6aRNct0mEIuuYJJXXEqLSx1AvVtjWlL2X+ihtpJe4wrqpR3P09JUC7YXFfy2W/F54&#10;+bN9ep/jvzrXvxe9+/4e4UUEqn9deJGhRSrSpSKRS0140ctKnTckfGmJerUXZuLLyIsxgZXPzjqL&#10;dovPSF6cGcS3qhqOpuqxaF44CV3vXwzrN/cjwDaOA29rbbx7K33PRvY3ZniDDk1EoH2W/kZPGhvw&#10;c5uX7cBLm+7hPl6Ziaeb+3TRB2sj0a+F17AJroOfont9Obq+eAhty+h/LZiKzupjYZJo6soSWHg9&#10;Um/E7kqyfY9Mja2mx86Ar4zbeP3y2SN1sEzKKZfllEv7ncclfdlyEZm06BZTWTG6yoajrWIU/bxj&#10;0TnvBHQsmgLTsotg+eAGOFbeB8eqp+BcNwOBrYt5vxK99wP96o3kALvYh7AfUUKLvMwz08eXe9IS&#10;4voCMgW0HS5ClppYQj9dBBXJOcb2L2ZEdFdZap/Ftkj/LS8VNKhoeInqlDxu9PO9Pofq57x+mT1N&#10;oj2lfEWEkQjYDloPGd60gb//GfvxuewPn4PLcyv713Nh6Z4Ii3kYXBaWFwm3zxxObigz8ZJTmvrz&#10;s5B4jWsG1XCa/gQ5KUk6JE8ol36dd3YLyEPNA+ExDVKTt/gMPFdXBAIdMeSW5EqtKQhITpiGNARr&#10;yQ0Pki/uIz/cS59/Vx6wPZd8MA/BzXkIbCDX+ikbwXX87gfyx+943GpyrlXc71vyr++4/J7LH7lc&#10;T2wlV9idjcDBDAQaed52ci8DeamZv9udQMQpBMjNfaZIXmO4gktgHkrezM/2MEIiXY6Ci3xZonoc&#10;pj5wkp+7uvuqqaFlNIOeEkSS1upBEcLXVY4WBY2r/6/jSOFFtv1eeJGlEl7svC7CLhEvh4UXfsfr&#10;kFEzkkxXCS8SxKEEMnlOWoCGWwkvfZXwYiUsPM7BfTwiolkiWHbk9LtoP77LhHF5Nmrn5OL7F7K8&#10;nz6SVvvpQ+nLVj6QcfXKh7L+WuHl+2dzrl/7bP7y1U/nNax/Jc/X8HYJ7D+MRmBPCR94MoKdMSy8&#10;GARsQ+FmhXTwxlx8kG7emKt7ANwmFgArqDbeSiIj+DAlGWsIKsmuElS0aBYditBLoXIflTiHD0g9&#10;fNnWC/o29YBExPkd1PgvUz86mawoMhOPZDo2D+Z5w/gdG153BM8xVEHmd/faJEpHwq+G8jokFGkI&#10;K+5geE0D4TbwvghXV38uB8BjlLwmfIDGo4j+Cm5+5+kcCK/MGd7F83dFIcAyCkpipvYEoIVoYiOs&#10;ZwM8RBxMI9lNRWA3G84Oft7CBreZ2CJha5kIbM6Gn43S92s+/L8UIfATsa4YgbVF8K3Kh+9rQuaY&#10;/6gQgfcL4VvKz4tIvmqIUuK1Qnj+ng/HUyTLj2ah+4EMdN6dhJZbYlB3Qxj2XDMAW6/og03Eb9f1&#10;wfa7+6L2+YHorImG8xMajp9pBCTbdT0bc1s0/KKc0thIQiM1nZiEd9HowCSCDA2AsQhB40QasQtY&#10;njLM6O/we+bROH5Eg/gjjSNJPpoIdjiwwEPSQJMMmZTPTuNrpyPmogEW8UUJMDTSPnlD6JZpW7m/&#10;hMvLOFkSDW1aaa1jE2hRMHaSjG74XJ0IOJt5jfvgY0fhOvQtXDs+hGP9AnR/+xoMKx5F+zsSXq9N&#10;pdpSdSI6qsfDUDWKndwwDbOL0F2eje4yOktldLxnxcE5K5qdWjwRp+Au53pFPDt1DU4FEWJkNgGB&#10;/raFkASpZUnsLCXJW5IK94SMtSX88naijI6DCkmmszWL+8+S/TXHTeCgc2ElLGV0CnhdZnaoxupi&#10;OgbD6PjRMZh7IhrfPButH90Mg8yWtG0e/YHPaVy20PmXTrKLMLOMZHYLA3zuNtbxg4DhN9bLr9kh&#10;LEFw4wy4Vz8Cy0fXon3hNJWrRsY6y1SLVhWOmkNIpI9AonpYPgI6j2YdVTnors4lRHzh/lzKm3Ap&#10;D1148bKMevBHB0nI13+KhP2V0IdXCCk9Eim9oEW76I65QEKkZRpIe0U+z8E2zrrqplMmTpaLdUMc&#10;M5UvpyYHznmFsNIedPDZ1c/Mwb7SYmx5owRfPpWNsuuiccekvji7sA8mph2FMYlRKIpLQWZEOlLC&#10;M5ESnYOU+FwkxGciNj5FDTmKSohFRGKMgswOEpuQiPi4VBKVDCRxv8SENJWzRd4ayywjMtRIR6zM&#10;dsRjomPiEBnF77iU6JY4EsJonicyNk4lvYxNSEBaeiZycvNRMmwETj5lCm67/W4sWvw2tm3fDZtd&#10;HDk2f7pnpG/8J1FzIkKIIBGyGyFoIkXPduUUc3/tGBE3ZJjOkeRRnDqP245uc5fKo7Jjx0b89NNq&#10;fL7ifVSWv46777gR5541BSeeMB4jR+cjtyAV6VmJSMtIQkpaIjKzM1TUwelTp+Ha627E8y+8jHfe&#10;/QCbNm9HZ5cZThJnrydIh5Jmi5Ck4RL54iREYJH7s5GA2yU6R8i3iCh05L20jW7aOreEZdPeBeh0&#10;0uBptpCf/XROPW4n3E4Rqeng8x78HtpLt5U/QgdZpkG119Iu7iZp+AHePe/A+P1LaHr/ZtQuPBcN&#10;VSegvWq0iuQQQVWGsqmoF9odHQ71mURJRYZohK4n30RIxBASRVLTe6rpI/E/p13L9XpIlIUsq0TA&#10;IfIpbU+GSlrZ9ixVhAjJMpNITR7MRCdtb3PNGDTNn4jWpWej69PrYfnhMbh3lMNf/x7t6mo67Jv5&#10;XGpZz9pZM9l/kXw4Wd/sPj9sfoEPDpIyJ5eSF0LC7z1SHz0uNSW6TM/scrnU89TAbQ47HHYrn69E&#10;fmrRJDabDfv27cMXX3yBWbPK8MADD+GSSy5TQ5VkqI5MZz5i2HAMKyrGiOHDlRg4ceJETJo0CZNO&#10;ORmTp5yKCy6+CPc8cD+q5s7Bd+t+wIH6WhitFjhFrGTLUm/uuRSIICh1UuqmS16ESCXmX0/76YXQ&#10;m21prwrcT/ZmjT0MnWq5eGxtUxM+/mQlHn7ocUyedAayM4oRH5OO2JhUlf8mMiaBdkJyscTQTkSr&#10;oUCSf0rloIqX/FPRtFeSaLdX3hfurxKBR/N7yWcVITmtCNqgRDW8MgbJcZFIiYtAqszoFjsYqTGD&#10;kBnbH4WxfTAhrQ+mDzsK95wcg5lXZOHD+0rw69/H4cDME9BSOgHm8rFwkMi6ZrG+v5EE50z6AeIj&#10;SP9WlaqSuIodl0hQS2UB65P2gkJmpHGwHfXu65TYQmhiiwwH0SJf9O1/gN7m/gS/r+v/U6H1g3rf&#10;d2Rfp2Z2EptBf0MXXQ6DZaYSfdMuadB8JSV2KV9CE3vlnHrCXltVJvtPEVuk/5TIXYlMFp8qTflX&#10;Isg4q7LhrM6HtboQ5uoSmOaMRLe8wHh7MoyfXEEf8l64f3sN/gPv0Lf/gTZ1Pys1fc6gjfVbs9US&#10;oS19ixbRIWKktFW2Ibb9oPQ1bDsBj5NLG4LOLvKRAwi0/QT37ndh+/FVdH52L5qWXIimeSfRPx2D&#10;jtnDWXdKWFb06ytI1tnX+0vJD0pz4C/jejl9f0FZHlz87Cov4P1JLsBhvK/h9OGGqdyBHeXD0Vo2&#10;Es0V49BSfQLt12loXHQOWt69Ep0rboV51d9gX/d3eDdVwL/7TQQOrQBa19G/3wHYJCkw/UbpS3jd&#10;Xq9Dwe110YbRj2f7lUg+l7IN7EOVWOJU4olAXoaI2sJuTIHGJARRX7SXJUqYCfVpkhdHcrkIfPJb&#10;SrSSbRLVqQm7yv9nucvQpkDwENe38CdW0fa8zf1fg8t5L0n3RezLJ8FiHgmXJZOkOxae7kh4VaT+&#10;YJY9OQ0B8yCCfEYiWiwS2U8e2D2E/HQQfBZyPXM/BbepL9HnMLxC/iUqxMZzWYcQPNYWwW3hPD4S&#10;ASM5oIFcUPhgu0RZEK1ESyzQLJyQ/KopHoGGePYdcQqBWuJQPIK1/E7WZVtjLAIt5NuS8sFAmGLU&#10;fXjIY13ksE7zEDhMg+A08FoN5K3GMO4XruDtIrftGsztR5O3kjuTN0tqDol0UcOpyLHl3g7z7BAn&#10;l6Va/6f43414IX/sje6QcBISd+TcfpVKhNdoZzkTMtxIzWzE65VIF5WOhLw+oJ7b0Up8UWlK5Dty&#10;VJ+DxxMS8WKz9YPZruV5kZw1MusRjPIsUhHcQ1/l+1QYPkxD7dx0/PhStvfLJzJrv34qa9nXj2dc&#10;vfrJv1B4WXxPhCa8PJ+9fO0z2Q3rX8321S8pgOP74QjsLgQaUzThxUwybg3jQxwAF29QblLGiblY&#10;KG7jAPp7LAgSdE0oYWGEol20iBdtqIr+cHs/ZBVCpAsvPE4XW/QHrn/W8EfRRf8NGQMGXRHjw5GH&#10;pM1HrokqHsNAOLsGwNHZD06jNqZNImkk6ZI8WJkq2WtigzPyIbJiynYVmibXwaWaAlsJSyHBSF0f&#10;r1Oui78b5PEBVvZgFxt2J9HBht0xFGgP50MnWiPYALlsklmXQmiKZINk2bbEE4ncRpLeIEhVCqpk&#10;1sZBYh/XZfjT1jzgt3zgZy5/IFZz/Ws+o5VFwCfEh8QHRQguL0DgnVx4lrCzWZSKzjmxaJ4djoby&#10;QaivHITG+YPR/m44ur+IhvMnGoAd/P1aGocWXmMnDYpRpuhiWfIZwy7RSTItG42MZMI2sj4Yi1mh&#10;J7GMLobfdh+5wKvskBbTiH5G6/oLl+yg0EwjGRJegnQmg144SIDsNLgOdlQukgmPRLqEyIXM9e/3&#10;WEgizPC7u2l0JeGWjUZWQhdF9daUbwlVVEulgNMQ+0305joAtyST3At0/YZA07fs2JbDtrEKXatf&#10;QMfnD6Dlg+vQvGw6WpdMRduik9C2YALa5o1FBzvbzpoSGOgkGenEmMuSYZmVCFtpEuwhqGiF8p7O&#10;Xp+R4AiEnAIJNRZ4RVwh/KUSAqpBJUeTkFF2/ofB35QM9NpMInIucQjogNBhc1QVqlwxkkums3oM&#10;2mqOR+vCM9D6zhUwffUwHL+V0d//EP7O7wHJnu9rZOcmU+51ExaWm+R4aeUzZLl0/gzUf4LAtip4&#10;f3gGlk9vhXHpdLTNmaQSq0mSX0uZJNXNo7NCR6VchhhpkRYytEiissxcmgR0LEV40cQXOpkkKn8m&#10;vAg8SoDRlto2EV6E9PQIEv+JfA9/JXqEFx2646mJLvYqDbZKGeKQCiudeLWks2kVp1FCpOmESdiw&#10;crZm0al8g/vMlPpIp1ymjazhfvJc+MxMMm3m/DHoWnAM9pAsfP54HmZeFY97JoXh0pHhOD07Bsck&#10;xqNgaCzSh8QhNTwZqZFJSJDElHEy80c0okMh/lGJkSQ/JDxCgNRsIvFIiOW+8TKciMSH+6kcDPw+&#10;hqRHHS/CComOiC4CWRdER0siXxFleFxCPOITE5Cckobs7FwMGz4Sp045HXfffS+WLFmKHTt3w2qT&#10;kGN5P06Twn+68CLxch46aTok98nvhReBHk2iO8WaY6y9nVdvKrmvisaj4+hwGNHd3Y729lrU1u7E&#10;xg1rseKjpVgwtwylM1/C08/8Dfc9eAduv+tmPPjIvfj7i8+jorICi95cjLd4vR9+9AnW/fgzDtXW&#10;87plJqUA7BLZYHXA5RZ7JWSVhFSccvl95VDyt2n7tFw0IijRgffL9NBW2JxmWN0mOF1m3mM397ey&#10;TTvogNIp5TFqdg0RXzx2+ER08Wqh7QF3J3x22gHbITo422nT18CzcwmM372ApvdvQu2Cs9AgCcFD&#10;wouF7VsiqrSE16yrIqSEIETIQ3Kiiy9/Lrz0HNMjuOj4nyO8SBSPl/ZWH07lrcpQcBPSFq3cJsMp&#10;LSTJ1hoRMYtp14bDqOzusWhdMBld71zIPvMO9pnPk6zMQbD5IxKVtbS920iyalnXWuEJmOAO8Bmy&#10;/jn5zEV46Sb5svJZ2URoITHxsL6q+unThs/pUNEvhF/e8grp4FINH2Ndle9tNguamhqxe/curF//&#10;K1av/hYffPC+Gn70xhtv4OWXWE+fegoP3P8AbrvtdjVV9N/+9jfW1Rcxs3QmKmuqsfCtN/HJys+w&#10;Zcd2dJqMijw5PG5YHHZYXWxPofaitxtdeJHPErkif7rwohLj+ySpLvcnRHhR3Ir7iOgikPwXbm50&#10;8lwOr5e/4YLJbsfWXbuxYPES3HjD7Rg9/FglukQOTURsTAri4tJoH1IRE5+IGNqL6BhJ3D0UURGD&#10;ES2zscVEICk2Gsn8LikmDgnRoVnTJKdLYiISEwjaJzXMKDpa7SPL5OhIpMYMRXpcGLKInLhBKIgd&#10;gJHxfTExuQ8uKu6PB0+OxOyrMvHFo2Ow7bUT0FBxAvvHCegqGwtr+Ug4ywrhKWObmMW+ulRmAUtm&#10;G0mFr4b1SewwbbBdzUqTT3vMJftL1Y+y3cgwIz3aRBdUdOFF8P8XXnrZjj8RXqQcxMfqKRf9Jc4f&#10;hZfDCXsrcjUfhvbJwt8XgdXBNi/TLHtq2JcqP0sTXywSPbpgNMxv0j6+fQba378MplUPwrm5Ev6m&#10;z2lPN2uRhH4D26SV7VdyidmULVZ2nG1U7LtqJtIQxOCz/QTYvkQYFyEj6KBtNm8nAf8anh3z0L32&#10;GbR+cD3qFk1F/dyJaKoaiy4V+SJ5CNnfs+93leWEkEsfIF+JLa4y+mmC8kJ0VxSzzx+Oztmj0FY5&#10;Bs1V49FQfTya509G8+Kz6C9eiraPbkLHlw/A/MPzsG+YBd+eN0nyPyA/+Yo27Cf691t4bwfYYGVW&#10;InlxZ2ebl/7FCaf0j7wHp7wcEJsg9kFenIaGAMu9i3+uiS4ipkhUC/s4sQUsAq08ZLOIMYIjxRdN&#10;sBG7p0H648M2MNRPqn1Y5oFgO08VEl6Cq/ndMtrMGXC57ofddvFh4cXZnfEH4UVmvwnKBC8h4SXI&#10;7YKAAnmiZaASXiTSRRdfdEhUiIguEhETtPNc5ESyv19yx5Bnyqw68rIa5iEaTGEk/DLZCzlfF7me&#10;AvmVIToE8j6DDF/i0iipPATcLjCRF1qi2IdLMtwIdvsR8DnCyLsHwka+2W3qA6uhLxxdEiQwUAkv&#10;fmMEMZTuv4gwg+Dhd16jXLs2VEdSdKghVTIyxcHrFDhZDqH1oJ3cVXCY2/ZA8XHiz0SVfwX/+8KL&#10;8HCC+/tVMEUv4YXb5JpkanCf3BshE+84yFktDol44blEezDy9wySeiSZPJp25qc0dH2SgkPzUvHz&#10;K9neb5/LqV31bPayb5/Kvnr13/9i4WXpvTE3fP9S5vI1L6Q3/Ppahq/+7Ww415HE7yepb0tDoCNa&#10;PVwvK5gksHGHblTGhkkyHh8LRaJC/EqJChWmFJoUisDK/VlIInSonC1c1yNglCgjggsrtkqgw229&#10;0Vt4ORyiZJEhRhp0AUafZkqFJB0Gj5cHJPlflJAi59TO4+eD0UQhOV7EInnIPb+lIfR7IWhZnmU7&#10;f8/WhxW1F+QzIVE7EKhokRB4bgU2AphYgVl5giIMmdhwJYTNJGrsUJ53qAqNC7DhCYJshKKgBrsE&#10;bKQdCQi2xiOgR9SIQFOXoeXh2Z+mKhb2cV0tib3pCO7l89ubCv+eFBpbEn/CvzcBgQM8Vx0buwg/&#10;MrSIBiKoz2TEcpH8PC5psHwGPoskmwpnHYiF18AOzzAMHtNkbr8Cfscj7FRmIuBbSsv6BbGBkMS6&#10;Irx00kjKOFB2TDTM8gaXplsTXEAjSwSCkkSLxEGEFjcJBslGQPK5+CVE00KD7oA3QGNMkuSlBaf5&#10;VWq7k0ZbzicCjoQ8qmE13nbA0wC49tJo/cayWwN/66fw1C6GbfsbMP38BDq+uh2NH1yK2iXTcHDh&#10;SahfMAGN88ejZe4IdMpsMfOKYJubD2dNAZx0oNQ0fhKWTqdd7/R150lBiQ2ylM8ivogII1OzptLR&#10;p0OmkK6mXpapD33lSZBpDv3lIsDwmXCbl9skqsZZnqCds5qOHZ1/SbprrWKHWsHOtPxYNFaejJZF&#10;F6Dzg1th++ElPtMlbJ+raMA20buVBHCtLHs6BZC8Ot18BjK+uI51cSvrzSrWgyVw/vIPWL+6G4Z3&#10;L4Vh0ekwVE9gJz+aDmIRHNLJl8vQA3FYRHTRZhoQQm+tksSuIraI6CLIUrDwOxlyZKWjI0MQlHh0&#10;+I1UEjyVMvxIc5B0J0lDyBmjk9TbOft/AbrjqQkuySy7RJZvErqrElmmSYfRzX1sLGMJWbfR2XeW&#10;5hCsG6VZBJ11Ee54Ph/LUBI6Sp4YiZhS4dusv5aaEWibPRo7Xx+DNU+Oxtu3D8NrlxTh7pOyML0o&#10;CRPiI1A0dCgyhwxByuAwJIQNQRyJSWz8UMQnRyIuJRIxyeGISQjXQvxJeGKiuD06Sr1ljosN5VuQ&#10;6adjYggRZmRK2DhERcYgMiJaQYYbiWgTT2KUEEeCFB/LZQwJVgxJUgIy0jNQWFCk3tzfccddWLr0&#10;Hezff5BEU9q1EDw6e+L0CTn10SkLeuAWp9dHp9dvZ/unLeE2LV9UKPqF9kHe0Ht5rE9Bexuvvakn&#10;qVROnSZ2yDAebYy5neTXRBjgdhvgdHbCam1Fp6EBdY37sHv/duzcsw0H6vajtbMVJosZFpsV3Va7&#10;gtVOwi0zsvF3PPwxp5tEk4TWTkIrbwa9/E1JEixijwyvlBBriezzeiwE7aTXQkedbdcvCQp5b4Q/&#10;SLsIEaG1WR48vG8RajTRSYQaOQ/tqN+GoMcIv7OZfe5B9kO76MStR6Dhczi3z4dxzTNo+fB61C86&#10;E401E9BRPQaG2YWse3m0Mzlwk4C4VXg765mKptKgrevCixAgQYj0STsmIZLIGIEmtOj4Y73/T0KI&#10;m0y/qiUQTlXDHwUyHba8/damvJfE1YWwV49QM9ZIwsvuOceha84kdC44A13LLoHp0ztoe5+Hd8cc&#10;EpcPaW7XIujcxmd3kM+4BQ6fkX2TAy7pr2iBRXSQCA/JCSFgrVT/RDzUh5EJadGIm4v1Tuq85DyQ&#10;eil1RYYzeA9/53TZSTKE8EldIyHiutliQpehE7W1h7B16xZ8//1afP31V/j221VYv3E99u7fi+bW&#10;FnQZu7gv66zdShIlApAkvvTyPC7WVa0+kS7xuthG+J1AEoYqCFlSDEqGC5A8EZqAqeGwoMnvBdpQ&#10;Od6lEDW5d7ZfQ7cZhxrq8fNvG7H0/Q/w6JPP4JyzL0BR/kjERaUifEg8oqMkaXUakpMzkZKSTluR&#10;iBjam5iIMESFDUJs+GAkRUUgPS4WmfEJSJM8UbQrYndiaVtiJNIuVsRe2h3apJiYWCQnxCM1IRbp&#10;MZFICT8aqUP6ISeiL4bF9MOEpKNwVs5A3DB2KJ49Iw4Lrk3DVw/mYcsLI9BUOg7m6mNhqx4P++yR&#10;7BvZJ78h0S6sN7OSYS9NVpFhdtZ9VX/YXqwSLarIfq4SXawqhxv7UdYxJTCE+j9dPJCEsQL98z+F&#10;3ub+BH9W3//nQu//e3wAgRJlaDd60DMM6fdRQoLew7t7Zk+U4boiusjwXB5Lv0SEFxW1y3OI6GKv&#10;5rmruW8Vj5HhvLI/bZoMubTSBnbPyYdxHvvN+cermTE7P70R1p9egHcf/duOtfTnd6ghR/B2KSFF&#10;7LYIMGpojE/aMdsA+xqlOhBBH/seES7ZVv0e2nBJvu3YT9fsJ3gPLUf3hjfQ9Pm9OLjsQhxaNAV1&#10;8yaiZc54NfRJJr4ws9+3KrBeldE+yQQNFQWsZ5LguRDGihIl1LSzjjbPmYCG+ZPQsHga6pdOR+P7&#10;16Dti3th+P55WDaWw7VnKfwSHd0p90Gf0cl78dJX99Wzz2lhP0LfMWhT/rSX/RMtFH11+txBWiJC&#10;XlNo0aRetnHtpYUktNdmEBRoNktUFrECYi30ouDhYjq0MqGdCNIuCPjDoXURYUSM0YZvybAtNXRL&#10;QcQZJ7fLy0SWe7CeJ9rOc37P795j2c6E2/UQ7LZL0G2aRIyC00IfyRJPzirRIuHkdzIC4mj4SMSD&#10;5F0g7+oRXiQPiLykH0ieR05mJZe1ShCB8E+N46rJRcgJ9dEa+ncCiYTxisBB3qSG5SiOKjyPfJF8&#10;qicgYADLXYQD/r4eecNlQIk2RDevj/sLFDe283dU/tQBcDlllElfNQTHIQKFcFg5RhIBy0QoRMAg&#10;MzIJBvIzjzdp16Q4ro2cVYQXGZESug8V/KAvQ1z79/xbEFT49wovIg5JjhcRXpToQkgKEp3D68KL&#10;lJWed0bKWk3+oo4lVxVtwnEUy+go2EV4MfM7GQnTNRhoJdc9SA62KQPmL9PY1pKx7pU076oXM2tX&#10;vZix7NuXMq5e/fpfKLwsuydyzNt3Rz703n3RX3/3Qkb7L69l+OuW0gity0fwYAGJXYYaRuPpGqqm&#10;kpZkPKJESXiP9tBYMViRfUap1LKuiRZBFoAKARKBRqlRmiIlSXD0mYqkAgj0WY+OTOTTs96z7c8f&#10;rKBHIOG+h9flOzmW692aUKPmIpexZiFoSp5Es/QkFdITC2ng94crXw9U6JUaH8jzC/hZKrg2tEoq&#10;e6jCq9/sEYjkfFqjkwbHRi7GQNDNBiThaxYZjziE27g0aZAkT2IUfGy8KqqIx/u5v2Y4wtnARawZ&#10;yn11hD5zu3wOcCn7KJgiEDDye4OopPJbbKhyHSx7eRYynbfMGOUmJFRLzShlHQyPOQJuYzw8RhI/&#10;4xgaszNYD66lo/8Egt7ZNJjLaUS/oUH8jUt9RqN22loTja8moMj4TyWSCEhy9Azm8iaXVoadgE0R&#10;D94sjxXCIVPI8Rh5E8xPEq7spPHWJqHTIDnP3XRyZao6r58dm8z1L7llArUI+HYg6NrAZ7MWvo6P&#10;4apbBPvOUhh/fhptq+5G86dXoemjC9HwLjuqt05Ew4Jx7LxGkJSUwFhZCAs7ObsM7SA5cVdmw8vO&#10;3F+TRWTDU5NBsPOW3CbVyWrqX4GLJFphdgIdhBAq+J1KOstlGZeEt1ymQEwlSAa47iqLh4PblYNR&#10;kwfvvGHwzB0JmWawbfZxaCjn9VWfgeYlV6Prs4fhXM8yr/1UkSs497H8mnjPInSZWCJSfiZCMurv&#10;5bP+hX3rx3BvmQ3LqkdgeP8qtC88nfd5HDvuUXQSJbSV90mS5SnnPdER0ZPSqeS6vG8lABAisOiw&#10;yHb5XkEcH5IZQhefBCK2yKxGbkJ3sv5fRG8HueeNnya82KqTiGQ+62RYanSk8DOdQjqPWgJUGbct&#10;z4h1g869zFTg5zNSZLI8keXOOsV65uU5vcqppLNfXQAzHbiOmmNRO/tkrH/pJHzy4ARUXjMKj59Z&#10;gOuOSce0gjgcmxKJ4pgwpA8dgMQIImYQkuPDkJQcgSR+l5gsCXOjkZgQrQSTxJhoEh15y0zCo6aa&#10;TkCizFqUmIaUJJKmRBmSlIzE2CSFlIRkhWSZBYgkKi5yKOKjwvldFLLS0pCRmsrjkpGbk4uzzzob&#10;pbNKsem3TejuplPr9ULyTtjtNjgcNhXhIWPAJTJEpokW6In4dAKrjSPX804IMaRJOQzZJqKMkF7N&#10;YdTsklXB6+Nv+s383sz9utmexKbYYLUb0WXqQHtXG5ddsDnF2ZYIHJ6TFsdHh9LL3xLRxcuNHnG4&#10;hXQKaJ/0KJwesi2OpJBs2jmviC4m5cizA6Uvys+0iz7avsP35teiItwqF4gQWckRQ2Ir18Dv/LSd&#10;fpeBprSBplOSaG+Cv2U1XPvegf23mej6+kG0vHcZmhaeqt6qtlUUw0D71i1v5GnbVJ4rkhQn65YG&#10;EZwJ1jENrFPlIQLYiwD1ruP/k6Hlr6HjRXukCS/afSiyxvvqLs2AJFOXBOu2iuG0ZyNJ3sbCXHkM&#10;uionorPmNHS9eSFMH94C2+qn4d1ShcCh9+kbfceOaBufWx2fRTtcATNcEuGpSAv4/AmyDu0tMeuH&#10;iILyj3VAzfIhQiLrrZ5EWtUN1k8RWjwka4rMKUKn1W85RkSboDpHbxIk9cCromI6O9tVkua2thYY&#10;zQaVkFkbDiH7ynGsmzzOG/CoIU96pJh8pyJxVNvgOUPtqKc9aaRI1rVar7EpTZCRdiYCp7Qtiebh&#10;/ZFwqjfW3G5j2z1UX4s169aiev4c3PfQgzjv/AswfvwE5GUXIjE6BRGDYjH46CiEDRbBNlYly01K&#10;SEFqUgoyUpKRnhTPZTwykxOQkSiiS4JKoBtLeyRDG2VoUjhtSkQ8j4+LVsOUJAovKSEWqfFRSI0a&#10;hIyhfZE7tA9Gx/TBlKwBuGJEBB44KRFvXJiN5bcV46cnRmDXSyPQOGMYLFWj4KsZg+DcMQhUD6PN&#10;zYdnVhY8pZmsS+IP5MJdnQdXTQFJfgF9BQHrjxJftCEuWs4SERCE5PeIDr3bkI4jRYnf48/r9f95&#10;+PN7+2NUqESiadCiYXrOoZdXb/FF/663YOOgXdNeHIn/ItAiXiSJvUCSaqtIZZ5LopFEsLFyHwOf&#10;aUv1KDQvOgXtH1wO0+pH4dhaBV/DSsCwEbBrkSF+n4FtxQJ3wAanRCqyPWlCv9YWJLpDhhyJ0K9F&#10;tbGvop2Hh76xdRv8rV/BtGM+mtc+hYMfX4uDy85D7eIptNHHo23uKHRWynTXOTDMzoWpIo+2qAjd&#10;EgFdNYz+KVE9AoZ549HB/dvfPBVty85F6/uXofWzm9FKe9/144uwbKmG5+By/ta3dAk38Nplemxt&#10;RqJAoIPoYps38rrZ56gIc/GodZsi4omIqLQZvB95maHEFeJwCgD14kKD2CUNMsRXP5Y/JWbiT/4k&#10;ck6g25Df2xgl7iqbKNEu8oJWF14aeMgufv4BAf/7LNMyuJwPw2a9DN2mU2A20qc1s05JxIslihxG&#10;0kyI8BKKeBH+Rf6kI6hAPmYhqZdRDgLF8WSpr4swIS/ne/NM4X9c5zaf8D3hk/LyXcB1LZeM8EwR&#10;CAQ8JsRXNQj37IGcV/FE7qtEB1tfyBTLAsl/IvCGIAmChS8HzeSoJt7HYQzWBB5yXpmmWX5b8VyF&#10;Xtce4q2HOWzoftT9/cm1aeh97f9rOEJ4MfO3dF7P8yrBh+Wo35sGKYuQ6MJnpokumvCi8XI+E8Wp&#10;NZ6tEvDyGXnt5LHOAXzuPIeJ9yzCi0GEl2iglpxrG3nLt+mofTsZ62akele9lF5L/LXCy5L7hyQv&#10;vTvygrfviqx6777InWueS3BueCMVTcvzYP+lGMFDRUB7Bnxd0XB3hsFlPEqF74gyJQWjiSYsGOMA&#10;+A0ivGhCgogxoj4pkUVEF0LmSZelJsLowouQfRESpGBFydIK9J/jzx/qf4tQ5TtScCF4L/IQYdEa&#10;noJ6qJoIo6/rn/WkwBpYya2S9ToEy5DD51HK6Z9CGr0ofqKA9u0BG4hC6HoPf1boc8R3OrTPPJdc&#10;C69PNw7KQPwOmmgl5RcyKr2g76MikUQxZIPWwOesjIA8I8l/EwG3MZF1IBcu0zh4zNPgtd4Ir/Mp&#10;EocqGtj3aT5X04huosE8xGUzjaMIL6Hs5zIuVqnpJBpcqmFCaio5Jy2zW4NPZjCSfAahKeZAYws6&#10;pzTmdOHozGrCS29o3QRBAy2ijhAl+c1gUDqWehrl/exotnPn9SyrtYDxSwRbPoDvwDw4t7wC2y9P&#10;oOObO9Dw4cU4+NZpODD3eNRVjUaLhG2WFqOzVN465NIp1xLlOauz6WiRkMyVNycyJISkuSqBjnqM&#10;grNSR2wPVE6YRCVMqKmDy7XIGUnCq5LzifBSyu/Lk5Rz5qzOhaNGpqQeAVPlGDTNnoC6anbIiy9C&#10;50d3onv1S3Btewv+Jpa3dYfqSIN0+n0BAx1qsypvsDNVQ4/sO+BrXwv33mWw//wP9ca2fcn5aK05&#10;ER0Vo2EsLYKNZMNBZ9FdlslroSNUrpOtDN6zOD+aM6RCeHl9NkJPBisCjcweoBMzGWalT+Wo5VIQ&#10;p6lXCHHIQdKhOZxHbvu/EZrwIvfagyOHGrEuVbNsddABtIkjSMdd3p6KU++oKGKZFsFdXgCZGctP&#10;suxl2XtE2CuXXERxfI6xcJTFq3xFFj5HmV2ti+Shfc5E1M4+BVtnnILvnp+EpfeMx2tXlOCe0zJx&#10;8bh4TM4Nw4j4fsiO7Iv0iH5IDu+PpKijSWzCkJwQiZREEpekaK7HIDE2GnHRkjRX3lAncZmEhNgU&#10;JMal8vt07puhlmmJGtKTUpEiQ5OiohAbLm+uB2oYOgjx0ZEEt0dGIC0pCSccNwH333sflrz5Fn75&#10;6Wfs3bMHDQ11aG9vVaRSwrqVEEHC6pPx5yLEEPJZC1mmlaAtEKg3aPKmng6wDjYM7TtxFHXRRaJO&#10;fJptUo6010zIm0wLySm3004J4ZUcMRK5IvkuZErnnmFQ4DqbIbd5vJK/Q8irkFlxX+l4K0isgwgu&#10;AiHRJNwiGvlpr3yEROwR9BAJmY7YoX5Pi8wRUs1z+WjGeHtO+rxOWSfc9GzVLHE8V9DHNu9hm3fQ&#10;JkhS3fqP6N9Xw7TuGbR9dhMal5yNRtq3xorhaJe3qZV5rGe0aTXa1PVu1qfeYouKciFpkfortksn&#10;PAoVWvuWiJff1+se/LEd/CehD1fojZ7r5P1WkKyJjRfxpawANtrG7rLhMJSNQ1flCTAsOBPGd6+F&#10;9au/wbOhDP4D7wHy9ljK29fA59MJN5+fiyRM5XPxS53gM/KwtslwHG5Tw91CQpxXwuql3ioCo3ox&#10;tS6JoWXYkdMp0S2hBLwh4URfaufQxBsdIuaE3kvzO6mrUockIbNEhbKu83udHOnCjzZUj/WHUN/J&#10;Puo82vUcAdnO31Tti7/RG/K9RGK53LbDkLaqorO47LYYIDOVvff+MjzyqIguZ+OEicdjzMjRGF4w&#10;DMU5JRiWPwLFBSOQl1OE9PQcJCelITEhmTYogTZHIuoiaG/CEDl0MCLDBqkoGBGCU1KSkJqegviU&#10;OMQkiuiiJfqOIuJjhyIlejAyYwciL6YfRsb3wYlpfXBB4QDceXwU/nFeJhZdPwxfPTgevz1/HGpn&#10;HIt2GVZEH8BVNRzeymL200XwltLvkWiXGTLMU4bC8HNVPlzVhWw/GmTIiqOSmJ3H70NRY6rPYx/J&#10;flH1/SGir+OPdfGf4Y/1+f9E/LP71RJ2C3r5Gr0g20Sc+dNz9X6pwfLWIIKXROzKkCMd7FO5vxJd&#10;5KVQRbLyvyRaVJ6Ljdsk/4uhMgcdc0ahdcGJaH3nArSvvBPGdS/BtuttuBpX0d+mP+mlnfV3sR2x&#10;vdOftbP/cNBeS3SXiBQylFSP4BD7rcQXETlppwNe+sXOPeRM62A79D6MW0vRuuYBNHx6DQ4uPQe1&#10;i05Bw7xj0FI9Em1VJQqtrIetlcPRxHrZUDUGjTXj0Tx/IprePBXNy85B2ydXwriKvuGPT8G+ZSZc&#10;exbAW/sBgm3fkj+EBBcVqdPJLjD0QiH0YlNehEpEiURg6n1nb6j8KiH84Tu2+x6xRYcW9dYb2p/0&#10;v0f+6eKLBhFeNBuk2xxeMJcy85G8ZrUR8mJRZkvdx31/YZ/5CX38CvLLv8FmuQLd5inoNo2G3ZJB&#10;DhNDThNJhJGck7QrTqdFXGgRKBp6XvgLp/q9yNDDP3te4B/JJYMhgaW3uKFGe5B39ob+8l2HnCso&#10;XFBxwp7f0aCLJEdCH0ki4ox2PXLd+j3o4Ha5pj9cp3ZPf3ZeBflOrim0378DuvCiQxdf5Pf95JwC&#10;JSzZ5ZrkXkLagC66KI7Oc3B/GWGiCy9yvBomFQoGkQikgJHc2cjflPykknOnIQXBPdmwrstC3fI0&#10;/FSW7l31clrtt6+kL/v2Hxl/3VCjpfeG5y+7O/KWJXdFfPj23ZENXz0V79lRlYaOTwvh3jwCaBxG&#10;xyKLBiJWJZGVJLpCxkWBC9i1m5UHLeOugoaB8BsHwS/DZ/hZhiSpPDCSTdkhy35wO/trsIXAApfx&#10;dH6zFsUh4oQmdPy+Euo48iH+q1CNpRe07ZoYIcKFdu4jfxd86Nq67CvLngop3ykhhtfbG+ocrCi6&#10;iCPK6pFLEV5Y4VhZ/mWwwailWcDf7lVpFeR61DVxvRdExVT3JpVRKrDcD9f1yqmB2/mM1JKfdQFG&#10;RSKFDIVqFN2D4THy+RsTCTropvFwdU+Dy3YjPM6nSIBqaLw/pEH8jqZ1C3GQ5leS62rCi3ROKuqF&#10;EHIjIfMqtJ+GXhl7EhX2SASdOFkXI68UdA1KeKGjKSGPbtruI8Bt8kZRpu70igPpt/H8ZhpkIzuT&#10;Dl5bCwmJdDgyFd5eHrCNRmg9AobVCLSugL9uCf3mcnStewqtX96Olg+vRPt7F6LjralonXcCWmaP&#10;Q1v5CBKVEnRWFMJEx8oseU2qM1UiRhWVQKLsqEpmxy4Jd38PLfmuSrpHx0DLtC+h+1ruBIkE0XLI&#10;JJFYJyvHwMrt3VWFMFaWoGM2O9qaiahfdBZal18D01ePwPlrGQL7PwY6fmF/xHviPcqbAD943yra&#10;RaKG5O0575tOgo/OgmPrQnR/+yw6378B7QvPRFvlcegsHwlzWTFkKm0nHUmZXcnDa/OQsMvsHwqh&#10;nA69nSQNmpgg33vK5Q2giEjphLxZlqX2neBI4UVHj/Okr//fjD8vQ93Z7HE4xWlUYdJcSmLd7oo8&#10;WFjvJCrJTsLsKBcMI+kt1Jx/JZJJ/Ulg/YnjcbEKdhEDWSfNrG9d3K+ddamzehxaWJf2l5+I9a8c&#10;j88eH4+5tw/H3y/Px52np2D6mGhMygvH6JQByI3qg9TwvkgM74ekmAFISQhDStxgJMYMQVzUEESF&#10;kwRFxCE2Og0JsZmIi01FTHSyEmJiozUhRouASUVyXCISZKrb6EiVnyGZxCg5Ljy0jOZ5Y1S+hrSk&#10;RBTm5mDiscdh+rnn4c7b78Cr//gHlr/3DjZuXK/e4DuctCFCJIXUhUQXWZcx4rrw0ttRlBwZErKs&#10;OcF06tT3BO2KDDHSHU/lfHJdRdgFeX7Cy3UPHVIhsPLmXpxnzYn2w+FwobvbCovFCreb5w35lGom&#10;F3nbyQ0q4oXOqUAlyw0RXQV/SECS3z0MOsIKvKagkGEJsxZnlOeieeTPwOEKwuom6ANbSebF2Vcz&#10;SrDNB2XaeM9+9jF0SNu+hmvfEpjXv4bOVQ+g+f1L0bhoMppqxqGV9amzXBJ3Z6m3wTK00SvDjSTX&#10;ixJdtEgQqZ+eKtbdKpJFNVywF9HRxVXZj9/9vl4fiSPbwn8GmpDUc38a2dLyRGiReSpKj/fkLCNK&#10;U+GYRVs8KxumWcNgqBgPw9zJML59Ccyf3QXXz6/Av/stNdQTNklsXkdCJcKLJKp1wSHPxgk4nUEu&#10;AyrRspq1yCMETN7qipDmJTxKWJF8PSK0SFSX1DP5XsiInm9FE220qBQRXYTE2d12dJq70NTeQjSj&#10;o6sVFpsJTklSL+2B/aYusOjiy2GBJfSd+sxlb7Kjf5YIG327TsAOky72ynpCTP3tt54kU9qXLoZq&#10;gqgLTkc39u3dgXffeQsPPXg3zjtnKqacPBGnnngCTplwIk4cfwJOOm4Sjh8/EccdMxHjxh6HMaPH&#10;YdSoURhWUoz8vBykpSchMTGG9iUCcZHhiI8cioSocNqPaBUNk8rvkuIjEB81GDFh/RAziPZrSF/k&#10;x/bH+LSjcGreAFw0chDuOCEMz50Zg7lXpuOze4bh5yfGY8/Lx6NpxgQYSo9hnziS5FymWi+GozQP&#10;jjdyYH+dbeW1TFhfJ97Ihr0sj/vksf1okJcyEuXiFJSzfyf0/k/1k1IHWd/+vH38K/h9ff4/E4dt&#10;yBH31lt40dB7inolvIh4pSJg/uRcqm898gWPLrwoESZ0nEBeFql2T/hoBySpsQwJd9EH04UXE+1g&#10;Z00x/T/2l2+eTtt5FVq/fgjGDRWw7X0f/vafAPsezb8KdrINsc35zHDSDrtot+UloBJBab914UWg&#10;hBex834D7QX9Udsm+Gg/nAffhnnTP9C25j4c+vgqHFh2Fg4umoSDc8fjYM0YHCIO0m4fnDcRBxae&#10;jAOLTkfd2+fyui5Hx5e3ouu7B2D59Xk4tpfDfWAJfM2f8BpXIWikf2jbSSN0CEF3sxLmtema3bwe&#10;6VsEtAEiAHvZ1r1sx7RJbLTsyNjh6JDoE7E9hKyrzyH8XmDpjd6iCk+qbAZP2AuaIHP4XOo3dOFF&#10;h7xa1YYBB4PyUtXMA9p41EFe03qe5jNedzV55eOwWa5Ct+k0TXixsk7Yo8hnwknkJScLybvieuRF&#10;5IA9HEo4FXmdcEPyrCOEil5iheAwh/zdfiqqJcQPFScmfi+69MZh4UXOQz7Ym3fq0M9zWGgJQQU8&#10;2EO/qX5Xv66QiBESXXpf32Ho9xE6d28c/o7n0tf/HfhXhBcNsl24tAguMiqjd3CE8G+ei/v1vjc9&#10;KEILBuF9GMiZjfwdGYols1A1piCwl/71L9lo+DgTP1dmeb+dkVn77esZy757LePqn/6KiJc37wqP&#10;XXp35GlL74565esnE9Zvryrsrl8yFp0fDoNlVRFcW4sQbCrmxWdqwotBE17cUnlEeBHIA2fhqXAn&#10;4yDtBmWIDAtHol000eUoNgqBFvUiUz5pc4prwouHBS/Ciya6sHAlTKrXg9GgNY7DIsP/AtQDl8qt&#10;oFfq0MORqA9ROfngwEoNVmqVUFbCuP5Z5Q3hCGFEgY1ZINtYLlpOFx36ffC3RdQgVCSKEkJYuUQE&#10;EWFEwO/+HKxsMruQCiMTyGepxETo+yOhVUI5v98+kL81UC1l3KBMze1j+avKzWchM1Gpik/4xChI&#10;smMRetS9sHyMR/P5D4WnKx4egy68nMVneBO8zqdpq0V4+Yim9Dua182ETCXdTEgiLCM7ITMhwotV&#10;CSPydlYIjqawizGnEaYNpu1VEKdTQgzZVSnRRSBjTSVRn5hvgYQvcjd4CRXOLQ6qOLJeeRNOIy3w&#10;icgj4YkyrbKRaOf52QF52RE52CFZN/AefwA6v4S/dgmc22bB8euzcP34MBzf3AbLx1fAsPRsdLCz&#10;a51zLJqrR6u3Dl1VxTBV5atZfST3icqgL84CHXg1xbSEsCqwg+d2NQZZkjhWyf4yTpfHiGOgiA4d&#10;Anb6dtXxp0KSPJroMBjpzHVVFqOtegyaF56C9vcuguXLO+H+5SUE974JtNDh76bD72IHHuxkiUjG&#10;dw2s1CykLgTth+Dr2gjHgc9g/qUKHSv/hta3r0TL3NPQXnEsycRIkvoSXnMhHZ9cXkc2HRKSMBFS&#10;lJiSDklKqTuOWp4WzdnRxRXJX+Mj+ffRwdS39RxHp1NEJp7XGQq71h0jdU4Bz9XbMfu/F0c6moch&#10;JFDlECIhZJk7JZeLDPUoy4XMZmSRWbf4jLpl1oLyERrKhvM7IQaFrHNSl+hQVrHuVSfBPScZnrmJ&#10;8BLOmgQVkWWmY2lgmRurC2GaNxIddOga50zEnsqT8esbp+LLFybjzQcm4MWrRuK2qQU4b2wSJmQO&#10;RlFcX2SE90FKRB+kxR6FjPhBSE8YQqIzVItSiY5HfFw6EhKykZSQpdZVcszYFK6nqOFHCXEy1CgJ&#10;WWkpKC7IwTGjh+Pk48dj6qkTcdbpJ2PaFMEpannO1NOJqTjnjDMx/bzzcdUVV5KkPYDysln44ouV&#10;2Lt3N4zGLrjZtn0eJ1xOKxz2bgW3i3aFbV8niJroQmfyd9DF3mCAhJBOqIzPPzxcCXSaA7o4QrLK&#10;c0iYNV1Hti+emkbHaXeh/lADfvrhZ3zz1Wqs+fZ77Nm5F4YOI3xuOo8+upwiItPySfJeiVoRIt4b&#10;klxVicR0LP0CcYSVCCNOpjibQoDFqRVnVMBPtHFKfCEchI3Gz87zu3jdnqCJ5xPb1kB7sIPmYA2c&#10;te/BsnU2OtY+oULPW949H82LTkBrzUi2/XwYSQwtrHc2EU9ITGTq/N6ChOSsEsFFpsh1zU5W6E10&#10;FISwKOFF9ud+/1SA+bP28NdC8lbZeM8yfFKImLad91up3ZuH7cTLdR/XJeeWGr5XlgRXKcuI5NtU&#10;Nox2/zglWnd+cD0sq5+AfdNseA59TFNLIubaT5vbqQiCCCNuH+uKK8h6yb6J3ZxEvnjY1XnZYXl8&#10;fPIeITx89iQ/snRzR5dLxBcn9xEiwvpGSKSMzILldLl5TtZp1gyBRF01tjbhx/U/4aPPPsbyj5Zj&#10;zdpvsPfATnTbDKwPWn0WAVGJfBKur+qbnIcEUaLFfDLPoIgsEg1D8uXnMSLYyL7yWdoI12UfXVxR&#10;YP1UUORSa08ifrpdVt6rTYkt8tlhN8NukzwYmkDa1dmCX39ei3eWzMfsWS9j9sxXUTXjdcx+bQYq&#10;XnsDpa/NRNnMClSUV6GsfDZe5fYnn34Kt9x6Cy6Yfi5OPGEChg8vQk56CrKSEpARG4OUyHCF1Mgw&#10;YjDSIocgbegApA7ui+yh/TEsdgAmpg/A9FFDcfepSXjp4mwsvKUQnz80Chv/fhwOzDwRbeUn0z6e&#10;SFs7gfVhPOv/SNbrEnhml7CeyyxG7B8JVynXK4q4TzHtLm2vDC+qLlBRY9Kf20PRYm7p39jvKejC&#10;i7QTaVd/aBv/Kv5Yp/9PhGY/NDvS+/7+e+GlR0A5fC7dDhF/FF74LMT34H6SR04/TgnKfA6SV0cm&#10;NugRXvi7/F72s1VnwTynCJ1zR6N5wYmoe+sc1H10E9rWPAfj5jnw1H8OyLAdlz7Eu4PtzcC2ZYVb&#10;2hvbjAia0pZE0PCx8av2HhJeDkcmunbR//yV/udX8NQugPG3l9Dw9d3Y/8Gl2PvWNOxeMAl7503E&#10;Xi4PvDUVdcsvQuOKa9Hy5e3o+u4hdP/6DJw7Z8F3cC7Q/C7QxeuyfE8Os5F+/nYEnPsQcDfA72mH&#10;122gLRH/W4YvykuEAK8tyCX9ZhGD3bRDvM6Al0ZKOppQhKi8QNBtjuoJpSsUd13ZJ9ku/rj2nb6f&#10;DiW4KN9evtVEXSXicm91khAOCy+0Jxo0m6Nyr0EEZBFdJEJechea+H0r1w/w0N94qi9ZnvPgdjwJ&#10;u+UqWMya8GI1sx+zRsBlkwlhyF/IrWQYjSLsiqcJyMkUuE2Ek9687gjIvtxH8TrBH/dRwg2hCTgE&#10;f0NFwBwWEnqgR8coLhnibvrLcQ3CzTShRUscq+U96Q1dfOkB9xfuxms5YsgTIb+jT14jUMOYeH29&#10;oX+n7kHnzSEcwaX/f0Rv4UU4uS4WyXf6vagyIjcNhoSXYLfkHh3M/SQ4Q+PKfrlWKXvuqwQYKXN1&#10;Ljn/0QgYeE4Dn5XwYyOP7YhGoCkZgf1ZcGzIRcvKbGycn+v9rjSn9vuy3GXfleZd/dPsv0B4eev2&#10;sITFd0VO/+zhlDnfPpG+5/vn0l07ZqShYUEmzJ8XwLuhBKgrIenOhqc7Di5zBJwk/DLUSPKY+KXy&#10;mQhRlAyD1DiqgMxxLtMymwfCbR0EF0m+23E0PC4RYPpxPVRxWLG0oUaS20TED1Y2EUZYAQ8LCvKQ&#10;Qo3h99AeEAtaKqk8CBEZ9OMU5AGEKlGv47SwJIFUUA1SYQX6WDcNWiUI2nj8vwC9wqhKw/P3fNbO&#10;fbhBqUrDa+u1b+/9j7w+aUihoVwKPFYqFNe1Cha6RzmeUPco5aUquCi7hFIIh7A8wjXIzEQqL4xW&#10;kQUyREpPMiUIiHAmiZrUeMGjiYEE9zEMVQKc30CCbRwdGmp0M7zO5xDwLGAn8ykN4s80qTtpWhvh&#10;DbZxvYtG06IMp5AK5dhJh0TjqkHe3pFe0P6KqCImWdy63pEtIqqIuCL7CISECAFSiblEmWdnFhRn&#10;Ub1tE/D84qDKW0PpQEShESLko9GXt3E+SUIp4f2SA6WN39VrHaD5V378Br669+Hf/yZ822fD8ctL&#10;MK96CJ0rbkTzOxehYdE0NMw7GY01x6Fx9lg0y7R9dMyMJDJmOl4ybaSVzpfkPHGEQo09/KwJGUKo&#10;ZXYabRy4vC2T8cfaWxiNuMiwEyHRJp5LhgK0Vw5H+7zj0fn2uTCsuBnWdS/AvWsR/M0h0cUhidFY&#10;zn4Ly4+kUXVWMlSLHbtk3+/eCm/zath2LINh7Wto/ehetCy6BO1zJqOL128uL4FVQuv5e+Ik6lEr&#10;ylksJxmjM6IhhQiRktAsRZKkUgO/F0dKjqPz1JuYKQeI51TDkZQz1OMY6fscQeT+IuiO218HOnsk&#10;p7pwpQtbnjKWeVk2fGW5XOb9AWqqyNnFsLKOWfmsusuHw8w6J+iuHAFL1TAu89At49er6aDWsB7N&#10;JUGelwT3/AQ45ybAUZNI51VyyKTCMicD5rk5MM2Xt3mjUTfnWBycNxm7as7AuldPxkePn4CqW4/F&#10;sxcW47ZJSbhgWBhOyeiPYxP7YlRMHxRF9UF+ZH9kRw1EWlQYEqNkmFAs4mMTER+fgrj4ZMTEJhDx&#10;+P/Yew8Au6pyezwqRalS0mnpvdF7l2YBBBugiCgdRUQFBaQqIElmJlPTGyGFkEBCKgk1pPfepveZ&#10;O3N7v3f919r7njt3JhOU9xTf+/9ehsW5p+9zzt5fWfvb3/7mSafimyefhE6dO6FXrx644Lxz8L2b&#10;rscD9/4cT//xCYz+60sY+dcX8dfnn8HTT/0ef/jdY3iC+P0Tj+Opp/6I5557Fn975W8Yk5uLqdOm&#10;4b333sO6detQUlJshhxpCIMQpLPn87mpX/zGyHWS8tkIF8oYygQRMprS08iHuEgOGsOUF841tG7y&#10;ayRkIIfTQzyUX0YksP5JjEQpT4pLyrBw4SK88sprePTR3+DJJ5/EhAkT8OFHH2Lf/j2oqSlHs6sW&#10;zU11CASa6SD7jSEe4vXDlHeSbwGWLcjfAZYlSIQpG6NGHlIWxmkMS1yZJc1U5XFJIcL1sEHCnBNJ&#10;aDgUjdDIQSRDO2isrEGsbgGCB6wRX7vit6iafxfKZ9yE6smXoX78uXAVDjXDzzSFvhxF285PZ120&#10;9VERVCbqg21aiWfNUDi2ewuty1FSO7LRcNbhSdVxU89TBIwhoJ3677R7/bay7r/T7luu+8XgDKHK&#10;jOpRtJgllbrS0e5MGXcq4rnUc7knI5F3MmJ5HSmnu7GN9eS7G4La8RejivK4bt4v0bD8T/CuG4Pw&#10;3jmIVnyAZDP1SLSaH49OmJmljw6OnBt9R9YffX/NdhTmNzdRKCJHqL9MhBT3q6oZPcfjIzxX8PlD&#10;aHb74fEG4SZc3gAqaxuwc+9evLtoMV5iG/npvffg7l/ei1HZo7Hqs1Woa1DuBvUu87psA+rRdohH&#10;tQHlSTJDgbRdPcxqJ9FUO0kdJzjRLU7uGZExpsPE9EKnSBjTq2/bWWaESzLG9hNi/Qw1IxbW0o2A&#10;twENVSUo3bEF+zasw4GtW3BwxzbsJ/bs2I6y0mI0NiqptaZZ96GhyYXd+/dh0fIlyMnNxsMPP4zv&#10;3HgTLhgxDAPO7I5enb+JszSM6Pgj0OO4r6D3CV9B/xM7GFl1QacOuLL7V/D9gUfjwUuOx3Pf6Yxx&#10;9/bD/N8Px6cvnoPdoy5EZf7FlIcXw1N4HvXgCPjGDKOcHczlYLaNQdAMRhp2Jjkczu2HcF5/hPMH&#10;IFQwAOHC/naYUX5ftgnqdepQE2HBuqUhxMq/FeMysyNC7erzSActM7e3V4dbwyEbnDb4Px1WZiiq&#10;1hJSLLvkTVo+KEG/tRNawxIuhww1cuRBSl5l7tPxDpzznGPNtPLZGuLNpfkm3CfymXpUUF61xoK+&#10;qGZ7rxh7AQ6Ovwb7p4n0eBQNn/4VoV2TEa9eDPg30kA9wPpeg1iC9VxD6Nk+ZOsa3cI2ZXO7RM1S&#10;bUP2J50kyog6JEWKaCYh/xbEaxfBvXMsSlY+gx1z7sXmKd/H1gk3YdvEm7D7zR/iIO2/6g+ehGvd&#10;qzTr8uHfOwXhinmINLyPmHc1hYvyTCkK5wCvX8Z2qRw0tSyHi+3aw9+0e+MBbme7NjZzQnwIbeQk&#10;2z71jqDflD2OLGoLbXfscMGY1ql9zn7B7GgDQ64YC19yqTUcQkZoIV9ky2obf2tIFP2IuEgXpRGA&#10;Il6Kie289keUuW/Qr3wJAc8v4Gn6FtzK8dLE72oS6x5L30l+EP1COfxNcvrl0NtZjRIeLZ399Dlb&#10;dZS3gTrT6XO1i7bncZtDxpghPMYPTPl5Pgfc5zuCvpuicVI+Io9LEygpOOelz9d++r8iZTR5jSVp&#10;7DXtMfJJLZlhCI2UvygSIsmyOURHe3D85vbQ3vH/FbS6rnkvrZ/Xgscq2oXfSTNHme/kpW9qkh8f&#10;yTrP5+BzWx9c19B16Sfz+eL8FgkRLvJfNcpE+VQ121PVqYjt64nAhr6oWdIH66f0jH6S36v4k7ze&#10;Mz4t7H3XqvEDvhziZf6vu946/6FuRYt+d/ru9586LbTuhU44QOO9eVFfxDcOZN3ux8L3RNTTkZX4&#10;RIQ8RxEdWJk7ICbyxUVnv5EVTlMoN9I5b2Ilp5NuiRceK+JFiW5CGmrU4V9MvPDFZxAvrc51SAlV&#10;Fh3LMgstH9WSLoKu1ZZIORSZpEz7cBpFa6QqhIGOEew928Oh5WMlSpEvGutmGMDUs6YrMs9Lg+fY&#10;7TbixYyJ47dIJ17ienrpQMSK5rQ3OJbrmgpN+Dq/Z2o/1zVVmeaUN8RLwwhEmm5kvfglYsEXUsTL&#10;QgrLtsSLqxXxYsiXDOIlQaFr2PGUfE4TLxTimcRLhDsjlOwKu7Zh/NapkgKRIlGPm4w9azDyunK+&#10;6L1kIiknik6VHDAhqulXlW8m0UjZT0EeKgV8u/gONrEuU5FptqCSuYjumojg+tfhXvEUaubfj7I3&#10;f4LSybeidNx1KC24HFV5F6E+7xy48obDl68Q5SE0FAbSAOuHQE5vBLJ7mplohNAYrqcg0kXJ3Fp6&#10;eTSdMNsejYzanF4oz+6PMhqDFeMuR/2sH8K99LcIb8hGovhttrc1VNZ7+GIqaPc20Ij30pkL0ZnT&#10;e6VyjTVw/wHq9rXw738XDWsLUbX4aVTM+gUqqMjrCi+Gi+V05/ZhWaxDJMPQRq/ICbOh0sFsGi00&#10;UJSTxvTW0UmxYfl07M0y5UAJMl5Sv1sMIBpNNEDbI16cY1of//9PyKCW8yZHVga1NRito6upSaNZ&#10;lLEpxEa3LCPZSnaqnAH9ef4geAl33mCTWK8xbyDRH658DX3rBU/BWZZ8MfliOiOQfwoCBaciVNiJ&#10;6IJgURf4C7vSgTyN57OO5fc2hmXthEtQM+lalBReg62jrsYHz12NeU9cign3Dcdfb+uFx67siDuH&#10;H4Pv9P4Krjnjq7iw61cw5NQO6HPSV3H6CUeiC52eTid+A6dqGJFmKzIzFp2KU045BV07d0GfXr1x&#10;yYUX46477sSLzz6L2VOn4tP3l2Hz6k/x2crlWLJgHqaML8QLz/4JD/zqHtzx4x/g53fficd+8whe&#10;eOE55Obm4I03pmHJkkXYuHE9KivKEApqOA5lAI05m4g0nI4eEIxFmYIJkZY8IJxw6cxzzHrSyhYN&#10;5wiEgvAqka+ZWpfXo+yRcaneOw0BqaysxIIF75pInOuvvxbXXHMFfsVyv/rKS5g8aRxmz3oDS5cs&#10;xIb1q3GweC+amusRVDJgI+0k05LwRyNE2Ewx7KezK/LFOOQsr2SdolpCNIIFS7rYspmhKSKYNYNR&#10;XDmcqnjBvUBgPRKuFQhVzIF35xi41jyDiiUPoHj2bSieci3Kxl+I2rFno6loGOvJQDs0QsSwyJYs&#10;Ooej2eZH0/Ew9dEhVFRvuxu55DfTnLcmXhwnqnV71j7CkC6t5UDb42wb+K+h5bpfDO2fb8tshuvl&#10;dqW8Ui6uUw1CucrP1ZnPfxrbzVlozO+H6vzhKC+6BBWTv43q2T+Da8kf4Vs1GqHtM5CspBPgpjPg&#10;K0YyUM1v02QcrTgdHpOPhTVAUOJaORwiPMx00eoY4Hc3jgvrmpwYRb1oOFtjoxsVlbXYvecA1qzb&#10;hIVLlmPStBl45fXRePix3+G7t92OS666Gjfdcgv+/JfnsHj5clTVVLPOsu6rfbCORyO8f4pUEUGi&#10;WZE0pElDnEz9p/508rEogabah9O+WBqzFEFjhiqZSBirwzOdJOfaNuJUeWn88HldcNVXorxkD3Zs&#10;XY9PPlyK+W+9gQm5WRj54nN4+c9P4dknf49niL++/AImTRyP5Sz/tu3bUF1bjYCi2ljfq+qrsXrN&#10;KkybNB7P/v5x3HXrd3DN2YNxzumd0fe4I9DjyA7o+/UOOOekDrjm9KPwg8En4L6LOuKPN5yJ13/c&#10;H1PuG4IFT4zApy9djG2jLsGBnAuot89FA7+lO38IfJSvJqlyVi/4R/emrlaen15Wd5uk5prtS7qy&#10;L/yUx2YaXzPLDJHTg8cJilZU1CLbEeuYQ7gY0iXl4H9x4sVB2zrr4H8b8WLbX8TIjlRb1HvJ2O9E&#10;pzhw8rtkHuOc2x5aCFW+U0Jt15k50TnG3FPfgrZNiNC2aB7tWkIEjCKRXZRt1awDZdkDcSDvfOwf&#10;T3tvzk9Rt/wJ+DaPRuzgG7TDVrCt0140M0rWsR14JOG5FLHvEC4tsHZriO3Jx4bexKZVx7ZPGR49&#10;QHt9Lbwl76B0TS52Lv4Ttsx5BFtn34cdcx/EwaV/QPVnr8K3ZzKiVQsQq19BP+tT+gWU+/6dSIYP&#10;8FrlhKaCpu2nCG9NTpFkm2dZbBt17p8ClZrQykaOyxCXruMiJYccZBItpoPAHKoO0JZjnGFFDswJ&#10;KRjiJSVP2sLZZ+WM1dFW/ljixeZ65POgmRDxUsvzaK8nd7DMHyMZmUG/8mUEvb+Ct+kGeFwj4Gvi&#10;d24+ib7q8XTE6bTL15FvKIfcpIPIJF4UVaF9Ik8OJVAOjw4ZOHR/C/FC/y7l2x3q98kfTPmyX4R4&#10;IVoPX8o4nrB+r71/y/OIeOH1NaLBKdsXQNrn/G+i1XWNb6xly/PZZ+Sx/C7xZkIEjCFfRLoImkmK&#10;z8Hz4BdS743PGGvSktcUweaSj3sk/dejUsRLJ8T3U55v7I/69/tjy/R+0U/H9Sr+bHzvGavHiXj5&#10;EiJe5j7QudP8h7veOv83XYrefqjb7oW/6Rra+NIZKJvYG54l/RDb0B8o6ctC0wnwdEHUy0rs+7qd&#10;tkkvhpUt0cQPbIgXPpyGGinqJR3xclRqmFEL8eLMz91CvBwBTZ2VSbw47Fz6w6QqklOZLMGQ+oBt&#10;iJcWtJyfPicD+tCWMNE1uC6m0IHZz+MM4cL7tCFYNCwnnTdF5TXQddqvQBbankLqWTIbimksrY53&#10;rsdrt/uMLEfqHbR6thTxYsb5GfBcImkanMDjU0uHpLLrvLbQdHQK+o6s4KltNgrmeMQaTyXoKDae&#10;jUjztxH13IdY8CUko5MpKBdRIK6mYNyNOCppoNWliJcWBWCIFy2lCGiCUnynYMkXmaPqGRTZ0kK8&#10;iHShA0KhTNeDx0mByNALUugKcsKEAA0/9bip5009eDQoiViE5xEKpYxGBCrEVOinEmXaBJY6j9dQ&#10;ksuoi8ZyremNgJ9OjWs9DepliO2dRR1biKZPXkUdje3qtx9CxfSfoWri91FTcD3qci5F/ejz0DT6&#10;bHiyhtEgG0LFP5BOcx8aATLezqLxptBXGUk0PGQM0KlR/heLbtAwIxcdIuVgKBkzFGUFF6Fi0o2o&#10;e+uX8Kx8AZHtU1mWlRQmO+iZUdGqN4NlDtI49dFYDvC98v98jnrWhz2IV38M386ZqPnoNZTN+zVK&#10;p96OinFXoK5gKA3OPjRKVBZFs7B9Z3dDLOs0xLJlLKpHSsODaITQQDFTFMuYkePF4w3MNg1LkJEj&#10;YyZl2GQYiuq9srMjtRAv2iakjajPNSz//wEZfyLVtHQcV2Ps5ZzJd34WYqPPRJxIpHG6WcayeBwN&#10;eUUkBfIpl/P7wkXnryG/P2oNBqChYACaC/pxXy8TcaWhFBry5s+l80iE87sgVtQN8bF0sAtlhHaD&#10;O7sLXNld4co9C+7CwfCMPR/NYy9CfYFyGl2JAyOvwOaXL8HyP4zAjF/1Qfbt3fHna0/Ag+cdiR8P&#10;/CpuPMsmqDynSwcM7vQV9On4NZx26tHoctJROIWOUEeF+3fphOGDhuDGa67Hg/c+gJzXs7Fs4VIc&#10;3LUXntp6NNOx2rttM1YsWogJBbl46onf4ud3/hi3ff97uOvOH+HRRx/ACy8+g0mTx2PFymXYtWsH&#10;6mpr6My5EQ4rb4Wi5ZJ0AkVMsJ1zXcaekxtDS42rV3QcxQvtOxmJ6tHTdgdOdIkgkiNJmRBHiBsc&#10;uROgwewN2ugXETVeTxM2bliDMTkjWc4f4OKLz8bll16Am797Pe6843b89tcPI+v1v9PBfAsb14ko&#10;qoDXp4S9lD2pqJUA5ZEvEoOXz+EVAUMZ5KMD7hPxw2MCLEcgmkCQCEtmRSnT6MgmQzTWgzQ6QxVA&#10;gLLJs566932geg6i+4oon/6KppW/RsOCO1D15o0om3ARyvKGojy7L2rpJHpy6VQSmjY6ktMT0dFn&#10;ITHyDCRHno7YKNYP1kUTicV6IecoZJwe1VuRwspT1VJ/08SLkWlCC6nSAskXyT0b/ddyjHOc8/vf&#10;jwhlV9Qk07RksbZJdil5uCIUPZRRmnJWM7V58jW7ifJ3UXYVUG4VaqrZnnDl9UId32V19mDK0AvR&#10;OOEGuGfcAd87jyK08mUkt04BDi4CKj/ld9lMXcxvFKacjlAXxpqN/pPus7l7qMtiIgS1tI5PjHVP&#10;Yf+KdAmHWReCUTQ1+1FeUYs167di1lvv4MW//h333vcwbvzebbj0qutwwaVX4Iprb8CdP78Xr44c&#10;jRUffYKKmlrqNdZ9VXvTDqQzuc57xaXzgkHaZSFEQywL65fqtU30S71Jh0e5ZKI8LyYHi1eJsj1p&#10;qK8zQ5eDGHWy/jQYQUfqPpqJKRz2IxT0meF/AW8TaipLsG3zOixeOB/ji3Lx3NNP4t6778SN116J&#10;c0cMxYhhg3H9ddeyzT+MvIJ8vLf4PWyhbKitr0GQ1/J4m7Fv306sWPgu8l95Ab+9+8e4/bLz8a2+&#10;Z+DK7qfgW6efhO/1OBE/H94Fv7vyTPzt5r4Yd/dgzHvsfHz6wpXYM/palOVehZpC6r7CCygzh1Jm&#10;DmCdVl6WswxZYvQXl3HWhUQ+5XG+2oDqrfK29KYetESLmdqX7cSf1YM4CwG2oWAW24IITMrrKK/h&#10;RLg4cBx+oXX7sPg/4qVl/+cRL845znttRW6l4FwzTbzw/TnXUuSLiX5JES/qUFLHks6J0hYS8aKI&#10;Fw299HJbw+gzUMP2XqlktuMvp0y9BfULf4Hmj/9ohqUnSmaxnX8A+LbTcGU7VySLiJVU+3bygZnh&#10;PGzrah9GBqSIhCSU5LaR+okyPVqKcNNGuEqWoXr7myhfPw4Va4tQtXE8XLtnI1CxjHb4Bsp+DW9S&#10;REslr1dDudFI2eLhbzuMP6qhRLSP1T7VhjXDHlWKJUz4O04ZI7s4GaUNLeLVIEybV2SMCOAM/Sl9&#10;SWjGPsHY6bLBCQ2j5RXN0pImOs9Ba/Kl1Xo7/zL3674OLFEj8oVlTEW9iHxJQkPrNcRrN8tMWRuZ&#10;Qz/kdYR9D8Lv/h58zRfA39wT4eaO9FNOoh+jaH76p/J56O98LvFC/6n10Br5VIR8Sfq87UL+m+Ov&#10;OtC2w0DHt/hs8v++mgGn070939D6hXa/ftPP1ZLrDjKvmyaB0sQLnydVtvRx/zR4Hd77cEi/p3bh&#10;vEuLVu+J5wpOkIOe0z43tx2GeInR/41yv4ZUKcGu/HLzXlLEi+EPWhEving5HvGqzojtpyzfQNt5&#10;mYiX/tHVE/oXr57Yd8bqCX3vWjX9S4h4scTLabe+/VCXorcf7L773Ue6h9Y9fwZKx/eGd+kAJDb3&#10;B0r7svB0tJs7pSJejkaIH8AQL6kPm3TxBTXwQRuOQqKeL0VJdvmyIj4em87v8hUq4Q5mGSKcGXRE&#10;vGjKqEziJf2BeB9nNiLlXBHSlSD98Zxz2GhSiXVayAldJ+OcQ2CvbxoD19vC3E/ECyt3Gqlrmymw&#10;DDlky+0QRZ9/vxTSFVH3tvd39jkNs6ViOtd2kFFpzb3a3k/X5tJ5h6n3ZBovYSoqjzEhbloa8Lr8&#10;FvY7HMnlkVyyolI4mRmq+FuMccx1Ait1J8RdvRBtOo914nuIeR+kwPsrEuEpFOoiXtZQFO+iQSbi&#10;pZ5GpkIDbfilZd5tjxldG0LkixXi1nCjcKc4dciXFlB5CNyjPzNO3VzPzoykYTZainxR0l5DoJhe&#10;N94rIgKGioaaxzpZNCJTEKkT4A0CvGFQjg6NygAFPV0sBHkPf9LPY5qpNEXCFAP+HSYSJlm5BMEd&#10;0+BdkwvX8hdRP++3qJt+N6qLvouqnCtRk3URFfa5aM4ZTsNuKBX+ABoPilqQk6JhJjL+7ZCdmAlt&#10;74QYnZqIcXDOgJvOdX3BMFTREa6ZeiNqZ98J19In4VuTj+jBhWxrm1gWKl4RRHxehawH5bSx/MEk&#10;FbuyvyuCx70dibJl8G8Zj6olz6Bk5j0ooaNQUXg+Dc/+8BadiWB+V4TzOtFg6YhoNssyuiviWTJE&#10;ZIwSIkxogJjZi1JGkJL/OrMaBQhrMDmGn9ZbDCmHbBEcAsYhYZxjPt+w/N8PGXoy+mw0ijUCtd0Y&#10;e3wXsWyCBntcZAvffXK0cJpZxrPpJKonfoymv7S97q7Cnmgs7M06wnpS2J+/+6M5fwAdRuV76Q07&#10;7bTyC5xGA/c01i061nk9kMg7i04FjUsanBEam3ZYWQ86G8rtw/Oy+sE9egBcowehfuRQVI8cgeK/&#10;n4Ndfz0XG54bgQ/+NBzzfjMQ4+7piZdu7YZHrzoZPz7763R+OuC8Mzugf5cOOPPkDuh0TAd0PvYr&#10;GNrzNPzou9/Fy0//Be/Ofhub125E+YFS1FfWoKqsDNs2rce7c2dj5N/+hkfuvw8ahnTt1Zfj1lu+&#10;jcd++zCycl7HW2/Pwqp1n6K0ohQevx8RWo+aRlmJSuWUhiPxFOg4RtVLbw1ATWPrQAawnE45uHEa&#10;wJIDtOm4zmbCth+O8JphSiSBv8OUCXb6X0WcxCgbeJ+Yei/DJqdMY301du7chEWL30bW6L/ikUd+&#10;gR98/0bcfusNuPuuH+HZP/8R0ydPwupPVqGyuII6UKQJpVyETTbMe3JJO5fOaRJBbhfBEqAh7GP5&#10;fWFCkQ4sQ5DbQprNho6nIVxCNM4DpTQId9HYX0PnfimSB95EZHs2AmuegWvZA6h++weomXEt6qZc&#10;groJ56C+SPmoeqNpzJl0JNSW5fCoHvRCYkwv1rEeSI48EyDio86i42iHRJpoLNYVE6mVq5nbRLyI&#10;zOvO+pvZ5iXTDke88LchZlKkSxviJShHU85QO5BcEdrbZ5xTOVep67SFeqwdZG4X8RIbQ5lLRMzQ&#10;IrYpvg/NGuahc92c1xNN+b3gKiAK+6JpbB+iLzzjaKiNpfNd2Ivttzd8bC+eLEU8KMfSOQgWXQHv&#10;hO+gecZP4XnnCQQ+fA3R9eMR3zsPqP2ENsk2fuyDSEaqqZMaWd88rL+aFl3DECLcRpltnDI6SlxX&#10;7pZAIGiiXYKs4xFTPxOoqW3Cpq27Mfvt9/Dq62Pw2BN/wq8efAz33v8oHvv9U3g9Ow8LFi/D9t37&#10;UOdywxdk/ZfTQ31qEj6z7ZgOBxEuQeriMNsFry2I9DEJQNko1Jsth80OZ7N6MkRo+G+I2wVDwhho&#10;5qYo22QYfkXRBH18Ng1jsvpXUWZa+n0euJsaUVtVgT07t+OD95chP38MHn30EVx//XU4+5yzcdkV&#10;l+MX996D0VmjMP+dediwcS3Ky4vR1FSPhoZq7N6xCUvnzULOi0/jkR/djB9cOAzf638m7hjaA49d&#10;MRiv3X4ZJv7yW3j3dzdixdPXYc3zV2HHa1ejNPca1OZdxu96AZoKz0FzwRC4KTu9dLC91LlmSmED&#10;p94qKkU6kFDiadZtq7+UH0jowXooMkZDh7mfsjbCeh7n7ziXdniRjWppAetlCpl1MhN2OExLGVrj&#10;0OMt/pcRL2y36aE9GdA+ESVmyTbuECXCFyFe2l5TMLn3TJ4Y6VArv9LyxXQc2Wheoy95H+nLWMGZ&#10;CFPXeqk3XXnSs0NRM+FCVE2/FlVvfR+1790L1ydPIbAzH7HKBZTJG0wbV0cY4iIxLJGqNmcJDMp/&#10;ti3l9jL5vZRLjFYmpT3tYS/bXDOPr0M8WE6bei8iri2I1K9HVKC9l/DsQDJAGRLTTJ3KmejhebT9&#10;lKOM9p9yP4UoQzSTWoDtOMj2GqR+0zJEAaCYEUOiyj50ouxoI1MQGCSjIS4VeadoUREplvSw087H&#10;jf3NrQSfyUTPKPeKripEeawFJU0K9p8lU7Q0/IuBWdc+e4j5x9eTAZ5DHW06TLjBRMGYe9LmN1Ev&#10;iuYRWVXF/SKhVrPs8ynHcuiLPEYf9TYE3Jdx2Z/OeTdE3R3pv5xAR1xR//QTXfTjmuxoANOhLKde&#10;Q43o9yh3ZqtObSHlW1k/zfqhLZCfaGGOaQctvhlhfDMe78CQNo4/6CB1XOoc6xNafy/t+5mhQq19&#10;Q+d857rpKBxt4/HpnKPclhRZ0uo5WtCqvP8StDxfS/ktFHljCSQeo3sTemeGeFE5D0O8ZEa82OPl&#10;4+p6GmaU8tNFsLkUEPI1Q7wkG1kHqqn79/aEZ20fVC3ug01T+0RXje9X/NmXTbzMvb/rrXMf6FY0&#10;54Euu995uHto7XOno2RsL/iWDkByyyCgXMl1qViaOiLYdCICrKxBviiHeDEv0MUXUC8ciVgdHfUG&#10;67AfSrx8hUq/A9v5V0xm5tbES0vlsQxY+xW37YcTVAFFuDjRIc7wnPQxpuK2QTv7Mu8jmIqoCurV&#10;9VsqtiU/Wld6Ww7t51LlzLiugXO/9tD22Eykj9M9eN+MfW3LezjoHSoRUyzwlXYR5/eIBZTA6asm&#10;CinM5wjxflE20pgYxGZ+V0UxNR5P0Dlv6I1I4wWs+LdQSTzMc1+h0JtOYU5HILmOgnEvBXQVYWcz&#10;Mky1IUokPOkIUem0grZR2FtI0Kd61gQKcxEuFvq/zg+lhLCiXES6OFBkjZ/COEChrCFIVASEM7xA&#10;PeLGoKTkN8YkBb6fAt5HAa9ElV7eW+CVTD+ERpR6Wb4g7xPjFiTrqMHKWC/2APXr6PisMDMLxbdM&#10;QuST1+Ff/CQ8b92Hxuk/ROOkb8M1/koa7hfAlT8UjWP6w53bE1462IEsOtI51rCLyRkwoOGQr6FH&#10;vdFcNASNEy5C3bQb4HrrDriX/Br+z0YhtHMWktVUMt4DLEcjn8smRtQQBBnDIo0iJoy1mQ9HB61p&#10;A+IH5sG/OguV7/wWxVN+hOLCq1CRNxyNSgpYeCaCBYq06YRITkc6453peHVFhM6/hhs4U0o7xItj&#10;BDlo6f22kOHi/NaxBjQKjdFKA9bO5pQR/cL9MrJ0vDG2Usd+IdBISt/rC8AZ8/1lQPdqeWcW2i7j&#10;0BiNNESjIkKIWHbXFNjOCBFimoo8wG+kJLmegtPpNJxJ9EATHcTmAuV36QOPopdy7RA2Gxrfk9+0&#10;B78lHejRdKhHaeiSHO3eRE8TTZPMOgPx1DATRTrEc3ojQSMzXtAf4YIBCBQMhq9gOJ3Rs1Ez5myU&#10;jj4Pu/5+Dta+dA4WPzUM0x4egFF3nYmnb+mC3367G+791um4/ZLOuH7Yibii3/G44ezTcf/t1yHv&#10;paewcv4sHNiyHvVlB+CqLkd1WTG2b1yHd+fMRO7rr+K3j4h4uQZXXXYebvv+jXjp5T/j3YWzsHr9&#10;xyitOACPrxkROahst+Ew6JSyHdMbpK1Jh1EEiohVGbpyYkOEItjskAfnt/I7aRiEE/atoRyRsCCH&#10;NMljjJ1noH1BJTqlg+xMX+1E7AX9btTVVmD//p1Yu+ZjLF48D7NmTsW0qRMwY/ok06u/ad0a1FZW&#10;IBailJGFqWuHabgGCYknPoO2WSjSQclVA+Z+oQjLqWeIUpZFm5AM1tB4KqYBsd3OYla+lHJnFuLb&#10;Ck2ibd+Kx+B+92donP1d1E29Aq6J58E9fgg84wbCP64vgoU9UnXeOjyKZrHESx9AdWJkT6IH4kSU&#10;dSOmoW90IpXDRRFtlnhJgdcw9ZhtzySubEWoOKRKhkwwjivR6jgeo95o7nfacSYhm7neHiSP7PVt&#10;O/pHsBF5ykPVDbExbFdExDjabJO8npdyuTmvF1y5fc1QIhGZ9UV0tog6oqmQ9hBlpV/Tu/PegSze&#10;ezTbTVYvxLL6U1YO4/u9CJ6i6ym3b0PDjF/C896TCHw6EuEd0xAvXUh98QkNXn6/IL+johHNUADN&#10;XuRFKNRsktCGw0o6z29PRyrKOqDIlLh6oeWp8F8kEoeryYt9+0uwes1GLF6yAvPfXYx5xNIVH7Ot&#10;bMa+A6WoqXPB69eU56xXIhlZAXUFtY9ImPXMRLqEkYhQN6aIF/VwUH3wXqynBE81hKCfPxSF5acu&#10;DlAvB6lHAyknL0QH00xVreTOXB4ydTWPNdEzIi7ZDiJsuGp3Pl8AFRVVWPXZGsyaPRevjxyNp/70&#10;Zzz7l7+gaNxYvP/+MmzZtA77dm/FwX3bsWvbWny8ciHenJSHUc8/iafu/ynuv+Vq/PK68/DwtSPw&#10;7M3nI//n12DeE7fgo+duw7aRP8D+nFtQNuYGVOdfg8aiK/htLjSyzFcomdYHATrVgQLWi8JuiHBp&#10;kC99R8ec8tdHeHO6mjajeuIQecE8S8IITq4g6UlFyrQiAVL1v320X08t2jteaO9Y4X8Z8aJnSZEc&#10;mUgTIPqdsiscOAl2M/V2JsEiOBEsTqSLA6fDyOksyoS5niY84G9/djdjl+l8Q5xJbpn8e5INvdFQ&#10;MBC140agavJFqJhxNSrm3oqqZQ+amYhCxTMRb/yMDWY/25GGrbNtpaKt08QLbVtFuRkYmzbCpbWF&#10;TUekCJQorc6oku7WU8lp6LuGkWq4In9HGpCINbEN+3ktx2a2drNIEaovY9eKaKFqbAH3CRrGGjHD&#10;A1k22s7G+uV9wbYL5X0xkeOK1KFi4nUNmUKw5OYetnNUssTEv6WOySReJKcoNHiEhf1nIlhSMsWe&#10;3yKPDLjfgYlw4fvKhE60xIstt416Sc1slKihTt9PrOX7eZfvvoCP8weEvT9ByHsN/Zgh9FH4LZs7&#10;I970TfqpIl7kiCuypTXxYiJeDke8ZEIEQRv/yoF8Mhup4cCSAfLf2l4nHVXTzr72rtvaD7RIBwGk&#10;f8tXbTm/lZ/IfS3XIFL7viica38xtH7GVuUgzDtKESgO7Pvj8YchXloiXpzznHet96F3we+oSJfG&#10;o5Bs5PfOJF729IR7TW9ULuqNTVP7RT8b3/8/Rbx0LprzQOfd8x/qHFrzl+4p4mUgklvsdNLJBhrx&#10;TZ0Rcp2IULMiXuiMp4bkmJfZxIrQwIflQyYa+MBaujWr0ZEp4oXOvCFeOqSIF83TbR391sRL6sNk&#10;fAAhTfC0A8PopYgRE4XSCvZjtFcZ0hVf5f+cxpSGjlPZ2txfcPZlHp+urK2O1fktDSe93TmWyLyG&#10;gXNtg5ZjDznuH8BGuLCipoZWOUmYMhMyxQQ3vw2vrznQxSjaoWDKw3MMfYATEXN1RdTVj/XhIh5z&#10;K895hI7Ea5TDlngB1lMw7qN4riVS+V2SgZTgtMQL1QTBdRM+aJVPiyKxkOGmhJSZMMrKHC8nyBHC&#10;UkQ+ws6YpBklkEiRL1IqUiRGaVDZUeGFaQjSpIUoCz/h4x4fFZOP233cL6LFzWObiSbey034DPnC&#10;+/OeCudUOGkySKXoO8gGvYPO0BqgdAni26chsi6bjtBf0Lzw12iYfTdqpt2MShp+5TnnoZoGev3o&#10;fnBlUZln94JHPacK/88+C26FL8vwVzLdgvNQOZ7K/Y3bUL/wQXg+fQGRnZMRL1/O+21DMlCJWIQl&#10;VPLCuHpQRLgIUu58qkgt6/UuoOZDYPd0BD99BTVvPYzSibehJO9yVGUPp5PR3/T0mh6g3M501DvR&#10;gOlMo1HRODRCaYA4Ro0TsZEeLpM2hCxkLIVzFJmh2UGs8aTjDRxHioaMA2ebMXwIY2zR2Elv/yL4&#10;X0C8tAfn3dqptwVFoGgIhE1crCgkIZh/Kt/5KfBxqbwtvoJuJnJGs2j5aBiaoUV0ov1jevJ9KA+B&#10;HFxNCy7nmWD9svlieiM2qo8Fne04t8VZ7xRpEx3NeyvHB39H6FRGaIQGs+h8jOoOD7d7eB1PXh94&#10;8wehic5LQ+EFqMy/BHtzLsfmUVdizchr8PHIb2POn6/FyF8Mw++/fRoevLIjHrruDPzpzgtR9Ozd&#10;WD7tVRxctxCharYXXxWSvmrUlezAmhXv4p3pBch79Wk8fv9PcPePrsNvH/kRpk18DZvWLUZ11Xb4&#10;vFUIBZuoSzwI+v0I+kJE1KR3EiIhtmk/W2iIMoGOnzEkJQMoDygsacDRyY1renm3ab/KY6HhhRE5&#10;hIqUicg5lIFMUUEo3Fq99Io0iUa8bGtu7pcco3FK2SNjUwRMOBIweTI8Hjc87iY0uUlSUkgAAP/0&#10;SURBVBrQ2FCP5qb69EwuMlDVAypjnJ4zbV2uB2m4aikGKcSyhlnOMA3JSBMhw1uo475KwE9HvXE7&#10;YlWfIbx/EfxbZ9BoyEXD8ucoGx5H7ex7UD3tVtRMvBYNYy9GY+HZaKJz2VTYB57C3vCPZRsvEOHJ&#10;esP6pfbuECGKdIqyLsRG9kTiddaHkT1YNxziRUnBU44o0dJrnCIQeY008dJetAvlhJELPNZu134H&#10;XJejJfkhB5hIy4bUeiYyZYc5Ro6WuY9z7dbIdLwyocgxRRdKxlmSWGTwWYZ4cdO5asrvD1eBjSBL&#10;Ey+Fin5R7iS9AzpnlHNy0MJsKzFFC+X0QWLMYLZZJWe9BHU5V6Iy7ybUTbkTjfMegWvpM/CuGoXw&#10;9imIlixAvPZjVsut/N5Kiq6holWsHpW0ibSsRSLSyDrczHotJ4zaKUodx3rm5C1TdIzqazAYhtfr&#10;Y13TdOZ++Pxh+AMRBPwRBLkUcSi/RcPw1NMuiNALsr6FQiJ2eL0YHSUdFKULJMhv4oI+EJ1BFjFF&#10;vpjhbzqf+kUOXIgOm6OPo4q4THgR0RAH89v2wIuAMU6hSJpoBN5AEG5/AG5vALUNzThYWm2idz76&#10;dD0WL12J9xYtxwcffIRt27ahtOQgSor3YvP6T7D4nZkoGP0yfvfwz3DbjRfjW+f1wbXDz8DN556G&#10;+67pj5fvuBiz/nAzVo+8G/vG3ocDBT/B/uxvoyTrajrLV8I37nIEx15AeTmc328g2wBtW9ZrP+uA&#10;cveYTgcTbWojTpWzTJ0igRzt78I64tTjFPEiR111kHUnTQZyv1PHjPOfIhAOj/brrUV7xwvtHSv8&#10;v0W8OGj/2i3IPPZwxIu263sG+V11jvSxnUggZf/k8PwxZ8JDO6mRqMnvjYqxA1E8fgSKp1+Bind+&#10;jIZPn4J/13jEqt+nD6Lh37UU+QHEWecz8yRpqfW2+Q0NqaF93K6hfnERIMZ+VQJewiTi1bo6LkXa&#10;2OgTweZZ4W/qLhOdRoQS1FBstybihW1YGkv2riVeRJKybMZettHiNmLcS+g3rWK2a0uqWOLFIvUM&#10;vI4AlqMF6jlIKU6D1v9YhDRsxEwL6aKjM4kXAz5DmnRxfhvihe+LZbN2v2Y3UkdoPS9SzGJsoL5c&#10;TIzla3oKYc+dCLmvQ9g9nD7MWfRTutJkPxkJl/JXKl8lHfIU8dJqqJEhXiyZ0RqZPlgb0Gdy0Doi&#10;xYH1+Q69poXdd+i1MmF8vvT1WvxHO8JDvrZd1zWML0xfzznP+M76Ld8v5Q9bguLwSJfnEPwTfnK7&#10;aP+a6XuaQAstnbLacjvEi0mu2w7xkplc13m+tsRLspHfuYHvxCVuwg41EvHiWdMb1Yv7YfPU/tHP&#10;xg8oXj1xwJdNvHS6de4DHYvmPNBx9/yHOoXWPncaSsaliJfNg4HiAUA9jbAGOgKuE9LES8TvOOx8&#10;aQrt4QMawkUMk4sPS2c96hPx8tXDEi8mI3OKJLGVx34Q+9JbQ5VaYUltP5oTSmW386WbiJcUmZP6&#10;oOmKmIFWxEu7aKm8h0M6XIzHHrJUCJkT6iXwHTnJjZzcKpllsHDOz0Trfa0r9D8Lnav78f6p6yX5&#10;rm2Ymz3GXNuU275XTSWtBEX6NiJeoiniJZIiXsKui+knfJ/f71FDvCQib1BhUPlgPYXqAYrnekKJ&#10;sCjQaah9HvFiIXZdsOumJ4BLY9ylEOF1Ytyufc7sCgkzVlYEDO9jBDIVlZSWUV7cl1ImOkezhshc&#10;VIAn1Y8oG6OY7BVotPK4AK/pE1g2byLC35akUTSJwjjlqCkhYTQcQCxIhy5AB0nDftw7gdpVSJYu&#10;QmzXDIQ25sH/8YvwLPotGufcg9op30fdxBvRUHQpXEXnm5BnV8EwNOUNgSt3EBqEvKGozj0HJQWX&#10;Yt/4G3DgzTtQu/wP8G/OBkreZjv8lJbwPioaZar3IpxyIKV89aeeFOUR0GxGSdcmoHwJktvGI/DB&#10;c6idcz/KJ9yKstzLUT3mHDTlDqYj3ZeOuwzH7jRIu9CIVFJJGqOa3YPGpyFgaJwIcqAUquvTsVoS&#10;yvOiZJQK2VdvcpRL69DIeHKMntZOUyaMYaRjaXCZaRxpQH5h/C8iXhyypRX4/HamI5EuNPZFthCB&#10;/I4mMa6/8BR4CV9hR6ITDdCuBN8Xn8FcUwZ3qufV9L7ynQiRMTZXR0zkiiFf6GBnE3K0hSw515oC&#10;/HTEeZ0EryPE+S2iWR25ryMNTxFySjYqQk3EmJxgJfEdSGd0BGoLLkR5/qU4mHcldudehw2jvo0P&#10;X7oO8/5wMSY+OBxj7h2Mv901CK/ddz7GPXUzloz9PfasnATfwY+QrNuOeP1OuIvXo2r7SuxfuwDr&#10;lk7Finm5+HjRWOzd+A7qSj9FxYFPsGPjUny89C0spRO2WFPmLlyELavWoWRPCVzVjdQjNkyaDZJ2&#10;IGVAjO1SId9Kmi1oWvVovYF6DaM8RolOTS+ejFcad04+qKQBDU8aweoFtLJE5I2IXetYynhWclQZ&#10;iiJrBF7GGpRmG+WYev15n0iYTnSUcjDKMkVEsPB6QS+S/ibqJZbJXUW5q+FDJVwvpuG0n+u7EWvc&#10;hnDNWgQrPoJn73uo3zgdVR/lonTRi9g/53fYP/1XOEjnvmzCLSgv/Baq8i5GLdt1Q85Q1Of0RW1O&#10;D/4+C81sZx7WFQ8dGB+X/jx9w56sY71Zb/ognNUH0ZG9ESdiJipKxAvrC88Ps/4od5OfdaI94kVO&#10;iclbZeqc6l7KScxz8lbJmUo5pGa/dXDsNNXWqTJl4nYNsTS5VszSygef5ERqnyLllP9Kw6X85nqt&#10;29bh4NxfUIRhVLKNbc3u5z3G9KBj1csM7/QU9Eezhu2NddCP6APvWJYjn054fjcjCzVjTYzvJpHT&#10;G8mc/ojnDEIoexg8WeegdvRFKM++AuUFmkXqx6id8UtUzXkU1QufQvXKV1C3rhDuPW8hWLUciaY1&#10;NBo3sS5oGMFuJIMHWT/KkQxVUZ82sDoLLtpLmhHIi1iIGiuqRPJx1kc5QKpxTr2zdS8e4T7VRa7T&#10;ZTGIsa6GoyEEw0EzBEgEpfK6OMMhkiIeA2wLIR7NZiRfirdgPWezEngN091B/aJEt5qa2kwzTe2p&#10;ZKKazSUa13Tmbv5mOZOWfAlGg3B5mlBeXY1tu/fgw1WrMfed91A0cSpeG5WP5158HU/++SU88Yen&#10;8eRTz+DJJ5/BM08/i2f+9BSeeeoJ/O7Re/Grn30ft3/7Mlx/yRBcMvg0XNjnZFzW53hcP+BY/Gj4&#10;cXjkipPxt1vPwIS7e+O9x4ZhzTPnYv/fL0Z19kVozDkXbg33zRkIf1ZfBLNY77MoJxXZkN2FMrIT&#10;v2Un1gcHmqmP2ynzoprFjzrNIQocYkAki09twbSDVL112kQarYmDtvh83ZNqQ4egvWMFR+an2tb/&#10;ePBZ+B4zSRfhnyFenPfsvGvbaWOh9i0bwkS4cGnJFR3L7fkt5/kUtUa0fKvUdSQfaPNoCK5BFmWF&#10;CBhdm+/Ww3fcSNlZU9ADpUV9UTzxbJTNvgk1yx+Ce+NohIvnAw3rKLtLkAx72Q5pl8XYchJsTCJX&#10;ZJtRb9hIsNQwHW3nfhOlSURFzIisIZIi66mjTGOUjiLEjYrmiBLcY9Y1ZN7kbSEsAWOjuVvAddqu&#10;ihy3nZa6v0hRTc8sUF+mCBizTrtX0TBONIu9I4WBJAmvI+j3oZAUavmntbaI8092qpVK1mZ1rpm+&#10;tpYiq/TeaG/b9+cQL4LKppBR6lIz3Ii2d3wzX8QSYhzigT8j5P4Zgs3XI9x8NqLN1GXN3Q3xoolf&#10;DPGiSAiT4+Vo4hiqdxEvzlCjQ8mR1sggSv4h2juffnIGLEng+Hhtfb8U2vMjU+SCUkPE6MtFuS/G&#10;Yw35kCIx0r4zf2cSLyZFRaty/rPQua194Ewc6nc6+Pz7OX56pr9vy813fQjx8nU+51GWN2hDvAiZ&#10;7xb6poaToO/byPMbTkSssjPCe6jz1/RB9RLleBkYXT1+YPHq8SJeBty1avqI/wDx8nAXQ7yUjhfx&#10;0h/JTf3o8PUB6mhoNJ5KR/sEVmYlzbVDjcwHFVnSJOLlCBPtomFGCReXrBgaShTxf9WQL6HQ1xAO&#10;H2GW2qYEvTYTM1+a4+ynP0JrtPexBOc8JQsyES881rmmc900caHfBk5FZoUgVGHSlTv1u73Kcsh1&#10;mgWumzFzlkhRw1KiXUtWWNLCgdmXZiadRpiJf9Cg05X4vwZnLvf0uio2n0PXNsOo+K0yh2qZaBfn&#10;GUyuF81odDKiDach1jAI0cZLWR9uQ9Tza0T9ryIWnk4huYLidTMF40GKVGUep3AUbSFFQyViBSrV&#10;hrqpE6kwxzSkaFJsuxGwLWNIRcikI2GIVmRMaqkoGAsRNhZhrguWtElFzbAcUZbBzNxAZdTCpGeQ&#10;OVzGiShhZnDgcVH1GtJBU/JNhUvHIjxOU1JH3BT4zdRw9XxUDUPaTeG+HonaFYiXzENi9xTENuUg&#10;8NEL8C5+HE1v/xQNb96Kusk3oHbc1agvugz1BRejruAi1BZdjtLCK7Fv7A3YM+0HKH73QTSufhGh&#10;PRPYBtWjsoV68CDfTxXL10hl6aeS5nuSYuIzxhT1E6tmOWjEiwQ68C6i6/PgXf5n1My+FxWTbkZF&#10;0aWoLhiOxsKBcNOA8I3tDV/RWWmHR068kgxG6FhEc+igj+lNY1QRFEq2axPuKv+DkBlaLQfezoZ0&#10;OsKpYUpmqBKhHmoluTPkSobBk2mQOUTNlwUZUw5J0YJ/o/HKd6Dpelum67YwhqYxFhWNIHTht8hA&#10;flf4NB10QScLOoBCQOB+ObeGuOG1RLSYKBdCUQvxLDrUhJmqOqcnj5GTfBa/Ax1ZGrnmu/BdqHzq&#10;zTUJD7VOIzeUT+MzFYIfpqEayue7yaeznd8T/sJ+8BQNQlMRnfyCoajJH4HK/PNQkn8F9uVdjR1j&#10;rsSGkZdj5QvnYs5v+2PsPWci/54+mP74Zfgo91eoeH8MonveBSo+sklIq1YB1UTNKiSqPkS0fCW8&#10;B5eicvNcfLZgDKZn/wEvP34XHvvpd/GbO2/F0/ffg5xn/4w383KwfPYMbP1wGSp3rENT2Tb4ardR&#10;Ju1CPMg2ENtLmVJMmVPGNqKx8UpwWs91th1FwIhUkYFrxiol2ZZpHho7T+SJIgZkDFtjWdFyUcqv&#10;CNua8r+IsPXR3vTQ2G2m4+oJRxGIxXi8zqM8ivrsNLr+Ruq6ejrQvG+ohg42ZYSfDrbG7DduQKzm&#10;Y0Qr30ekYgnipe8idmA2Qjsmw7+lEM1rR6Nx1auo+fBFlC9/FqVL/oTihX9A8fzHUTz31yiefT+K&#10;3/wFSt+4CxXTf4zyKbdTd38HlUVKInoRnYQLUZN3DqrGDENNzhDUazryvMH85spNMojfeyDiXCbG&#10;ENkDEBvdjw5HL4NQdk/WWdUVkSCsLymHxTgwrK/KFROkDAixzklWRLhu67Ot06Zeq47RgTVOlUhF&#10;ER4moo5OLeus2oTJI0UEzLInl3SOUwiwHpt9vI+ZGY3X1r2t4ybCVzOrtUSHWdCwMvtSTh3vYaEy&#10;ijRRW7GOrBk2ouGd+b3gFaGoRKuKHlMC4vw+CBX0QSSvD69Jmcf6r6EoCR6fzOvNd9aX8q4/Zd1g&#10;+LPPRnPWBajLugQVOVejIv8GVE64FRVT70Dpm/ei5M37UTrrQZTNeQTlbz+OukV/QvMHLyOwPgeR&#10;HRPNN09UvEed8aHJIQYPHYnALvo/1KOhCtblGoQD9QgFGxAJNbLKNlH3UOfEPKy7IhrVERDiviAi&#10;kQAiZjgd6yDrokMMmmF01q+hvhJY10XShOjkKReMn+d7A7wc9TLXEWK7UESWEhLFqRdFVirKMtTA&#10;Veo6DYdgW7KzqFSaZTJWg0S0BkF/FWpq92P7jrVYsXIRZs56A4WFBXj5r3/FY489jjvu/Bmu//b3&#10;cOkV1+H8C67AhRdehYsvuhLnn3sRRgwdisF9emHgWd3Rt+tJ6HHSMTjzuCNw+te/ijOO+ir6fOMr&#10;GHJ8B1xwSgfccGYH3D3sK/jz1cdg3E86YfGve2DzXwai4u8j0Dh6KDxZ/eGn/AtpOGV2F36vToiz&#10;7sXzzkSCDnSsoBfihazvRT0QKVROD9aXPBHgthNBuT5aolxU99RB0ZLnSHLbDkVy4NT//5fRVqce&#10;ipaOk0M7TSxxIoLrUGh/5lAjO7TI2hlh6lbl2pE8ar0UdEyGLND5vI9IFTM0STCzN+o4nkfdaTou&#10;KHMi/P7SfQHqQw/rRgNlSyW3VxQMQs20a1H37j3wfvoyIjvfQLJiJeCi/edzsf2EDIlvhvelrFhN&#10;fBAyukQdgbI1LQmjhNaCJnswtiX1iJNc1olqcSDKQk2YlrSBoTBMG+f21DEaqh9NSldRZ/FoUS7q&#10;aJAes50GKVuXWkxdjwbG7m2xuY0iTEN3FLnioL1/olYyj/k8OP8U5cL/m1P5vxREKjvki/yFtI3O&#10;3zYCR+Wj3Q3auol9LN5GyrPllGW0tf3PI+S5BwET8XI2fRjlozwNcdcp9FOPp22umVtFuKTgFfEi&#10;p55+6z/jh30uDufbfT5Mhzh9rTQcf7QVrN/Z9lzHpzSd5IT5LZ+NkP+W9qFTyWcN/svEy78T8v/b&#10;+KgsvyFeNCOVSYRsYYaIGX+b75t+upMSRNdxIl4UGYPmr7M9fp121pGGeEnWn4hkZRdEd1Pnr+2L&#10;6kV9sPWN/tG1EwcWr504aMbqCYO/ROLl4a63zn2oS9HcB7u0EC/jesK3RMRLf6C4N50+OlWNp7AC&#10;n4DIIcQLHz6DeFGC3fjnEC9hM7vRFyNehEM/FLenzvuvEC8OS2c+tiq6Qfv3EVoiVjLAZ0wjtS3d&#10;CNQgvK0bieAQNIfiHzT4jAr5X4G+Vat1PTvfh3l/vH7mdGam0RImeZGeR0ONmo9FtOEkS7zUD0S0&#10;8XKEm263xEtAxMsMCkYRL1soGEsoXjXMyM91GnJUABbW8mshX1Jki8B1ES4SrA67bYUs11OwxIuU&#10;iZPzRRy+VTD2l+JZLBGTSbYYwoVwehsEO+20CCGBSjIesEhFyWjMrUPCGAXJeyj/jImAlHITcZO6&#10;VlJJGxQSqvG5Uc04UkLnaifrExWC62Pqh8VI7puN+NZxCK96Gb73/4CG+Q+iagYdpsnfp7P0bRws&#10;ugH7im7E7rHfxc4pP8beuQ+idOUzaNo6BuHSOVQYdEyDO/iuDvKdVFIV0nnU0CoRWOZdqZwyyOlk&#10;erYgXr4CsR0zEVo1Ep5FT6B6xs9QMZFOWeEldMaGolEzOoztC39RbwQKNeSIDhYNCkM+GOJFxkdv&#10;Gic9DcJE6zwNQsqQIdomunPg7G9tnGVC99S1tGxv/78Lzn0z8e8rg96ByeXSzntxhnJZpHr2nB4+&#10;Gny+AkW5WMLlUOJFjkKqBzF1TXMPkTyaLckMGxFhpudL3cMYki0wPYF0Zr10kt1ZXeAaeapB06iO&#10;8IzubJxn42jQ8Q6zrgQLesJfIMKuP3zj6cRPGg7fpHNZr4ajNHsoirOHo7zgIpQWXo4doy7Ep88N&#10;x+LfD8Lypy/AhtF0SN96Av6PRiGyvgjhTRPhXzcRgY1TEd46A76t01G3Zhx2vPcaVk56EtNe/gVe&#10;vO8G3HfjCNx6bi/cOKQHbhrSF7dfcDbuuupi3H/zdXjq3h9hzLO/xsLJr2HHh9NQv28RAjUfINr8&#10;KZ3K9XQSt1L87GIz2UendT/bSDHi0Upuk/PoJdiGaOxSgNDBlOHHNk7jTwZwJEL5QSfWDEti41cu&#10;pSARoLUYoJ2o/FBebvdyv3JfhON0fukMR6JNxkmNBappENIxDSiiZQ/l/zagYTWiFUsRODAXTdsm&#10;o259Hqo+fQ0VHz6H0qV/xMEFj2L/vPsMit99GGWLH0fVyqfQuOpFNK/7OzybsuDdOBredSPhXvMa&#10;3Kv/Cs/Hz6Px/T+hZuFjqJl7D+pm/ghV029BxaQbUDHuSlQVXYTa/HNRmzMYjVkD6JQOQCB7AOvG&#10;AMRzBiKe3d9ERUVG0wHNElg3KQ9UN02kWwrWMZKTqfrkELEi9GxdbqnHFo7TlO7RFmlCmGg69TLz&#10;Hg6Ra6+VCVtvLVLtSPXc1HfrIKfJlzREuhzaJsw15Kg5pAvrfZDOt+Av0HCjs+Cmg+amA+ahA6ap&#10;gfWMphxa5p1FJ0xysA+39SNY78cMg3fMeXDlXoyG/KtRO/ZGVE++DTVv/hQNb/8KjQseQsOih1H/&#10;3kOonX8fKmf/HGUiyYSZd6Hm7V+icclv4P7oaXhWv4LgpjGI752CZNnbtLmoS5vXUo9sZ93ZSxxA&#10;3H+QaoZ111/Ceq2Zkuh4RBXNpaFJXjptfuoj6gF1PKT0nZ09iXrLkDB00xTlEqE+DVO3ham3QtTR&#10;RDLoRSLo5rWbkfTTqeESSuis4W/hBh5bg1iwgrq+lHX6oClLPLCfTWcvwoFdCHp3wt24BWXFn2DV&#10;x3MwfepIPPfMQ7j3nlvx7RsuxeUXD8d5IwZi6IA+6NfzTJzRrTvO6Homzureg+iJ07ucji4nn4JO&#10;JxyHjsccgc7HfAXdju2A04/rgN7f1MxpR+LcbsfgsjOOxnW9jsYt/b+Gn434Kn5/zdEo/GknLH+y&#10;P/a8fi4qKXuacofRqe9n9JZIltiYrkjkdgbGdESS9SLhEC+FvRCn/otQnpn6wHopWefP7moddeqD&#10;FtLlNCMjHeLF1GnTDjJh6+j/oT3d+o/Q3nUy0fqaas8iVOz094rutB0ODlpkiEMIW9mThmQBzxd5&#10;bMlfkby9uK0vjx/AutPfkK5q87bD4TS4qWtdeV1RSzlYVdAPNVMvR/3cO+Be+TQCGwpMZ0KyehPt&#10;vhrKfEuIioTXMHBFnfjZHs0wPbZRdezJ/rTTr9M+jXC7SbbNNks9IuLfIV/SSBEvDtJkTGq/XWdb&#10;T7bYx44t7HRc2mhxC4d0UYRajLaus6818dKWNBEy/xnW5DCwFFF712pv5iPBDjNqj3jRO+G6/AdT&#10;vrbEy4oM4uUXCLqvR9h9TjvEC51xzeLqRLwY4uVoQsSLfLB/4Id9LnRuW7/u8HBIE52b9lMNHLKF&#10;vlozlxrpQZ/NEgz2eHteyzXawtnXunwtcHy/9tDe8f9+8N7yxTN91HaJF82wq0AAncP3mCJelCxY&#10;12mfeDmqNfGyqwd8a1LEy/T+0bWTBhavmzRgxroJg+/a+J8iXtY9/7+XeNE2h3RpS7zYqcCEFOnQ&#10;Cql7C6n7mTAmERFsTOYZMwkXQdmxHShrcgp6FyJXLCOXGfZkSZf/PvGiSvbF0Zp40fPyufk+7PCu&#10;1LO2IV6cYWCtI15OR7xhCGKuK1gXfsBv+BsaZK/R8HuTglHEC50clFG0NnGpQToiVKREKDQlVKkg&#10;HIFqo2C0FFKCNnWsFbJWQDt/dopLES1i9JNp8EguDTWTRiwT6oEmFO6Z0DKl8JRsU+NxkxEqSSIR&#10;9tAodZvexDiRiHqoBD3GoNV00zEN64mr94Aqis+iZGZSqprKVuNzNY2fxspGY81UpnVIahpRJVyj&#10;s5WoXYtEBZ3BvXMQ3DYRzatzUPf+S6hY8CQOzHkYu6b/Elum/JyC4JfYPve32Pf+i6jckI+m/TMR&#10;rFuOpI/KJaSp82h8Jyr4XPV8Hiofk3OGSLDcMSr8IO/XtA6J4sWIbpmCwMoX0TTvEVRP+xEqx12H&#10;yrzzUZMzCK4xfU0Pr18RDDRENXViQD1DXNrpFVNOVa5FgOsmsSWNHgeGGCDknAnW6XdyllhYR8ka&#10;pS1h//pNY8j0RNEwMkutyxg6FGnnKXWtVnD2fUF82cSLM5uDMxvDoeWg8WeiUTJzWthvI/LFn0+D&#10;P42uNARFvChHgeNs2iFfaejdK2Q69f5UhiCNRyWU9BfSueQ1m3hOI50SFx3VZkPw8Luq93ccDc6x&#10;vRESyWIcD34HvmvHeA3yHCWfdGdZNGV1I3h+fm8Exw5AaOIQBCeNgGfCCNTlDUPJ6wOx7bne2Prc&#10;AOx+5QKUFXwbtdPuQN3Me1Az5z40LnwCnmV/hv+D59Cw9E84+Pbj2DDpfiwZfScm/vEmPPvDEbjz&#10;nI64vNNXcTadsWFHdsC5xx2Ji089Ctf1OBE/OucMPHHr+Sh68odYPvF32Ln0FRxcNQpVm3PRsGc8&#10;Gg9Mg6t4Jlwlb6OxdAEaK5ejqf4z+Ju20kA7iICnimik8+hDwBdAUL3/IbbpCGVKlO07QoQT0ExK&#10;/mAUPiEURYD7g7QnFc6tMfRhGtQxjZ1PeijLXJQh1ZSNJQi5tsFX8Qka9yxA7ZYZqFxbhLKPR6Lk&#10;g5dwYNlT2P/eb7H3nQewe/ZdlAO3YsfkG7F78g3YP+MWlM39CeqXPgjv6j8hsv11JIvHARUzaOC/&#10;RSPibSSq5vH3fCQr3ka0eBbCdNz9dOA9n/0VjSueQg2d/8pZd6B88k0oL7wM1bnnoT5nGFxZA+EZ&#10;3Q+B0X0RIiJZdEBH04nRjGZq/5pNS9/cDBvqxnrZhXWR9Y51QEMBVJ9ESGi63TDrrOqw5IOTQNvL&#10;eqv65CVMNJ0hYlTX6SyxPoocTOdT0PT1lAE2YktLRYWlfqeOM2H/Biwb0eJE0UlutVT9b08+sI0Z&#10;2aMIHBGJeg4Rj9wmGSZZxnPt9Pi6h22ruq96031Zvfi++qB5VF80jR6I5pxz4C66FJ5JN8A34wfw&#10;vnU3/AsfQmjlHxD97HlE1/8VsfXUixteRWzNSwiu+COa5t+H+hk/Qe2km1E1/nojj6sn3oiaabeg&#10;+s07UP/2fXAtehzNK5+Ba/WraN6YB98OyvC9cxEsfg/B0uUIln+AYNVHiNSvpg7ejGjzLkS8xQj5&#10;KxEO1lNHUW+pDqZ6sc2wAqdzwZD0hBmGS52hSM1QA5KBWvCigL+C9hF1d9NB2jHF1FsltKuKqf/3&#10;IOzagWDjZoQbN9G+20h7SNgAf90qNJS/jzLW7d0bZ2L9ygl4e+rzeO3Zu/HTW87DFSO6o3+3b+DM&#10;k7+G7iccge7HH4XOxx2Nzscfi27f/CZOP7UT0Rldv3kyupxwHLqd+HX07XwsRpx5Ai4bcDJuHN4J&#10;t57XFXdcchZ+eXVPPPadPvjL7X3wyh29MebuszD9wTOx/Mne2P7qYDrEZ6M5dxC/oxxoDaPsgnjO&#10;yYhnnYBY1omIjT6J9fsU1jfKSnUuqFOBOjCU38vqM35vL+uWn/XfGbZpCJk0+dJCvLTIxExkyPv/&#10;p9GebnVAWUG7wuaFykR7xzqw15NNEuG5mkFKssLIhWwLRdtmwungcHKnOdPIG/nBbdb2oH5jXQmM&#10;6UPd25+/B7MODGVdEHHH5ZiBhGYKpD/E7++ljmym3nUVdEfj2L5omHIhGmd/H57Fv4Xv41cR3Twd&#10;yZJPkGgsQSLQyPal3Cl2aKo6B8O0PY2OiIuQCaXs0LBJrB6NWPLFmQmshXiwMMNXZScnZRdbaD0e&#10;V2RbCzIjW0S+2kS8+i3dlLqvSB9DvFik9xnixenw5D0EER1tYMmWwxEu2p+JTOJF5zvXbJ94Eayf&#10;wGMMDke8eFgEyq34AWJTiniZaoiXsPdeBD03/oeIl38O8rsc6Ny2xEtbP1V+W2vihT6uwN+CGZaj&#10;65p9qevSb23ls6aQNJEx1j9uD62f6csC7516Tgf2GdonXhxySb7sP454aUO8ZEa8ZBIvkwd8mcRL&#10;p1vnPtSxaO6DnXfPf6RzaN0LIl56wLekH5Ib+wIHe6aJl4jr+BTxQqc8laRVL8DkLXEdaR5QOV5E&#10;vGg2HId4UY4XES9BkS5BS8R8WcRL22Odj6tplVV+LZ3QLCHK6ziweWJSSH3QNMnikC4NvLfQyAbj&#10;bDcNO1UxRLo4U1ynGoLmi28hXBzY8jvPcQhYTkOitLfvH4LPbc5PNWTnXZj3wzKpfCnCRYSZYJLq&#10;Egq/S5hxdpqOrSO/7Vn8xkNp9F3OuvBDvqfHEAuMRCIyk4JxBYXhForfUgr7JkLEi5SFBK0ELHcb&#10;iKG3isMR5nZbnALWYe2FFKPPk9K/pQ4onM34VkJTvgrhRCINTaGpJGQmsaCuo+saUHBLkFNBCYjS&#10;GDW9fj56T14kwm6Chmsb4iWmYQMiXpS3QeNweS2bzFZkEO8X428zS4p6x+m0qddbodkygmONMMlu&#10;A5V8zwf5/bcCNJqjZSsQ2PcumrdMQ/WqPJSseB17Fr2EXUv+hn0fjkb5xklo3D8PwdoP+O1EuuxF&#10;Mqr3Wsk3Wks08rmUNNRNZSXiRQk5K5H0a6rZVUjsfweR9ePgXfYsGt76Faqn3I7qsd9CbS6NhTFD&#10;4KGhYZKy0ugxwwZorMgYdRwVhd4q7NbJHeIjTI4FOis+GqIeQsaIAY1O9QiKVAnRsDGEC40iM25a&#10;23heC+Eig6ellzttRHF7i5NE8HqHQk5VW7R3HJF5rTR0D4tDjTvHwGtrRP6LwPsfQiRpm7mvNUaD&#10;NPACBnIEZBD25nulLGa5zJh1RcFw6c/taiBnWMSLA9vT3wIN59BSQzyCdJp1jo9Lb35Xfr9ucBec&#10;Bk+hcDpxhp0tKf9MePhNBOXTkCOiSBj1Avuzu7BeaKalLojx/ERhd8QLuvK3wvK704mhc8Jjm0d3&#10;RuPoLmjS+ZpBpGgwwkXDWf6z4abj78q7APX5F6E6/2JUFlyOivHXomLSTSib8h0cnPRd7J18C7ZO&#10;uAWrxnwHC164FgX3n40/fKsr7ux/FL7duQOuPaEDrjuxA27q2AE/6vlV3H/OCfjzTWci/75z8PZf&#10;rsXKnJuxbtpPsPXte7BnyUPYu+Ix7P3gD9j74dPY88mL2LUmC/s2TUDx9jko3bMUFQfWoqZ8D+pr&#10;ytDscsHj9pkkpeEQZYhmO1JQHsVFPEy5E4wj6Isg4A0jwGUwEEYoHKJe8/N4D6JhF5Js84jXUpaU&#10;UQfuga/6M9TtXoB9q8Zjy6JXsX7OU1jzxqNYO+1XWDf5bmycege2Tvshtk+9Bdsn3oCdE6/FwanX&#10;o3rOzWhc8CMEPrgf0Q1PIrn7NVA5AzUzkWx4l7JkOY20j2h4rKZ8WU/HeR2d5c/Y/j8Eqt5DZP9M&#10;+DfnwfvJC3Tof4PGt36GxmnfRdOEK+EqPB/uvGGsV9a5CObS+WAdTJMPrGfKaWLAbxxMRVml87eI&#10;nDDt3LZpKyNYZ1iflYxSaM4TzuJ9VIctiWgSm/KcAJ0lS/Ckol9EpsgpMo4R19lmooRmGBHibCtC&#10;gvexU/ZqKABlRwaMDOG1NSObEgMLYcoxAyNzRMx04m/lsurE33yeXC75PGE+Z7hAOVx4b8q2CMuq&#10;62kYVSC7N9yjB6Jh1BDUZZ+Dek1NPP5GuGf8GL53HkDo/T8g/OnzSGwcBewZCxRPAUqmAQemAnsn&#10;IslvEPn4JXjeewyNM3+KuonfQU3hVagtuAQ1+ReadlDF9cqi61BaeBP2FX0POyffhp1v/BS75zyA&#10;A+88gdKlz6Py49dRvzYfTVunwLNnDvzFi+Gv/AiBuo0INu+jGitnHW2k3rLDkKS/NNwtHiRCTXQG&#10;XYj767irig5JGW20A9Tj+4idtN22IV6zEaHS1fDt+xj+vZ8gcPBTgks6k4HyjxGo+Aihyg8QrVqB&#10;cNkyBA8sQO2m6dj/QS7Wvf0C3p/8BN7JfQiFT9+GJ+88H7df1AWX9TgKg0/ugP4nfgW9j/8aehx7&#10;JLof8zWceswR6Hj8Ueh60nE4o+NJOKvzyejT/SQMOfMkXDG0G267tAceuXkoXrj7YmQ/cBXG/+Y6&#10;TPvddZj37A1Y9rfrser167Fh9FXYPuoC7B01DNU5g0zuqUBeb3435a3qhmReJyRzvonYqGMRHnUC&#10;QqNPRHDUqVxSVqqO5PZGNK8vv3tfQ74IQdZVC+VB6sG60SNFupxmyBaHdFH03/8RL4fD4fSrhe3U&#10;aYuUPcB2rXU7VMjC2W8JW3XoUN+MaZmhLDZGQ8g6IZZD+5SIjrFw9sfZxu1v6i3WCw2Llu4NGHlH&#10;HZvTl3JpIPXcYGIo3NnD4c0eSnBbdl87AQLv66X881B3NlMeNhb0ROOEc+B640Y0z/slPEueRuiz&#10;AiT3aMjgNiTZFhUpBs1UZJJOB2mviuAQKSICRARLBPGYHV6kYUaRCI85LPmiTsr24URem2smuU7o&#10;HvY+LdCMaa2IFx6vIbSWrLEww+8R49Ii0z5vgbPNwtrtIkgySJIMWCInA+lzZfM7oI4lbMSLRUJR&#10;enH6CbyGeTbjM7BMhnihzduGeEF4GuKBF2nK/xJB9w3poUax5jbEi2Yuao94oQ/k+GFfBjL9MPl9&#10;ad8v5ae15Dqh72b8bflxLKNJC6GOcY3w0G8+j+9Is0zQ3zSd/vJV5Ws28TwXr89lK/LFPGf7kE/v&#10;wNkG3uewvum/BHy2lG/uwBBIHs1opNwuDo7m+lHWV1VZzTvRO9JSIzSs/6rjks30Wxv5bRtahhqh&#10;qk3EyxsDouv+s8RLpxTx0j1FvPRFcmMfGhE9/kvEi3He/UciGlBi3VR+F8Ek2v3af4x4cSqy4Mzo&#10;E/N/BWGWx4HKFuHz2UptIXLEPCsrcFIVWURLfQe+G1YSLRt4L20zxAvLospvCBXn/hnlNZXZ2e/g&#10;H1Rqlve/Try0fodOOVoalyqqbbSHEC8UUkpulGg+EYkmKrg08aKIFxEvv0UsOJJGXgvxooiXOCzx&#10;YsIaJSyTSf42hLYhTyyxQsFMIZ/g0XabyJUWoe+QLW1hj6W8paDWdJmCyBdDuPC3k2zMgSPUTRLN&#10;VNi1AZWeSaQZDVFwB7nUkCGblDfJsgPK5GBDLxVPozvr3ry1ibCJSUGJyIlxqVkkeD2FiUpJaDrY&#10;WIzXUUZ6DWeI2N5F9SoaAsa9h/VkO+vRBhq8nyFc8SECpe+b3Bbu4uXwlH8Ef+06BJu20nnbi6TG&#10;+kdq+JwNLFET7+xhOXhtlVMRL0omGuG1fUry+ynie+chvHYs/Mv+QofrPtRN/THqJ9xIh/diNOeO&#10;MIZGYExfKJeCDcmV0XOGcXY0BCAdlaFeYZEr3OahweOm0dlMJ9udLyKgJe+DjhEcJyw9JMkQCnS2&#10;uM2B2W8MMBlT/wzxYgmE1siM8sg8NoXMa/EebZFpCLbg30i8EJllatmu+zrEC418gxTxYkCHleU1&#10;747PZWFD3QN8ficiwYD7MmHfhd4PHU5FLaSgqBkzbITf0s6QJEKNhiW/tYfQsAvN9iLo3vqudlYP&#10;Lnktm0hZBmxXa8wKvK6mRBfB5hdZo6WJ2qFxa56DdS1vAB3cwXRwhvCew1iXhqAhbzBqiKrCoSgv&#10;HI6SwnNwcNxF2DvuMmzNvxwrXz4Pcx4biDE/6obnrzkBfzz/6/jjuSfgLxeehNev7YzCm8/EjLsH&#10;YsGjI/Dh0xdh3auXYmP2JdhWdDl2TLkKu2Zej51zvosdc3+AHfPvwLYFv8TWpU9i9yevoXTjRFTt&#10;eBd1JavhqtuH5uYa+AMeBIJBhEI0hMNRRMNs5SHKJ03xIqY3TAkQogwIURZwmeC6pg5NRtjmw0qA&#10;SudW+Z6iNdym/Bz7EWncRKf1YzTuXoDKdZNR8mE29i5+EbvmP4Udbz2OXXN/jZ2z78e26T/DhnG3&#10;YMPY72DbpO9h37SbUTzr+6h456eoWvogaj/8PR3vl9C4JRvNimwpn4dIwweU2+uQ9G+juNpFUK5I&#10;BjRvoU5aR0PjAySL30Fi52TE1o1GYMWT8LzzSzoMN9NxuAoNheebpN6u3AFELzSyPjawrjXxWyoK&#10;ylugSKhurBudWR86UWZYhHKUgNRJQqr2ZkP2/XSSvGN6Usb05DV6oJG/G1m3mwg392sGN6/IDDlY&#10;bG+mPaTqqzPUwyC7q0EoFbUVZ5kSLBt4TeT1olPdiw5Vb9a9noRdKo+RhhnY4Qds51lsW6N53VHd&#10;ERyt3u6uSOQRIg35TFEiTGcqyHUzpI/P7FE56by7c/uhecwANLFuNhVeiPpx16Bh8vfgmX0nwu89&#10;gvgHTyO55nVgM52tXVOAg7OB8gWUvUso09/nu18O1CzkttmI7h4Pz9pX0bD096icczfKpn4HFROv&#10;Qu2Ei4nzUTf+PNSOuwBVRReaIXr78y/F9vyrsKXgBmwdezO2T/oJds/4FUrmP46qZc+haXUWAtsm&#10;IXpwPmL8vglFoHj3IRGk/DczYrmpa5qR8LsQbq6Hr7Yc7qoSuMr2onrfJpRu/xhl295H2dYlKNm0&#10;AMXr5+LgqhnY/9E07F4+ETsXj8OeZRNR+vFMVK+bB/fupQiWfMB7fUJf52PaPB8iXLoYnh2zUf5B&#10;Dna8/Tw+m/wYPiq8Hytyf4G5L30fOQ9fgseuOx23D/kGLu/aAeec3AGDTiBO/Cr6ET1P+QrOPLUD&#10;zjjlq+hxyhHo1fEI9OvyNQw97au4uOdX8f2zj8Xvv9sDhQ9diIV/uQmrXvs+Noz6PjaOvAk7xlyP&#10;A4XXo6LoalTln4961l9f4SDKFQ0Doy6h/JFMSrLOJnJP5e+TEMr6JoJZJ3Mp8pj1lXUlxHojmOFj&#10;yuvD726Jb0cOKwKRMox1U8gcavR/ES+fh88jXhwd+3nHtIbkiokYpc4xCZBzLdkS47eNjzmFcuAk&#10;tuuTzVKIpcF9eZaA0UyBgogXdRCoDEFe28/2rggp35g+lFv9KZsGwT1mMCHShdtYT3yUaSaJMm0e&#10;dVo0U9e58nrCNW4EGqZcg8ZZd6Hxnd/Ct/IVRLfORLJiDeXvXsrhUrbDGtpnbItKXotUVImiwGVP&#10;ysalHaqoynAkRh9JdqOiWGQv02A1lib1jSEptC3GTc6w/RYYYiJFcqRJiriFQ844241tSij5taaD&#10;D/NeEUJLQbkM29raDpzoFIcAsWhNtrQiWNLQ9pZ9TuS5EgqbCHLazwnNKpga5qsca2kCxpA6qeun&#10;7mneg8kfWctjNDucHWrkEC8R368Qyoh4+aeJF+OD/QM/7F+ItB+m3/LPfLw3YXxTQ7qk/Fj6tgkR&#10;Kz6WkdCsPhH6aFENufF8gz7FsUDgOLNMcl+czxenD5qgrxoT6K/Gm+g7yncVUrlgHN8vE2l/MLW/&#10;9TH/znej93Ao8fJ5ES+2bHwuHa8lr+MESIicSZoppNsSL7RZd9OmTud4+R9DvHRD6Xga3Uv7IrlJ&#10;xMvnR7zog2QSL+ZBm1gh5Lz/DyZeDOFCRP0dEAl0QJDLTPJFMDMvcWmvZT+0IV4aeb96PnsGEo1c&#10;ipDRu0hVUKfsthFZ2HemcrWu8F8m8WLWzftwKi+XKeLFgUO8qBG3Jl568FmHsTFf1Q7x8gGlpiVe&#10;NNRIeVJsBnUK2BSRYoW4IlGUq8WOP9VIVGdMamvipS1aKwNn3UDESopgscK7NSi/QRkPzaApcoa+&#10;EsHzRMxQ+ZlxpTwwyTLwCLO0ZItg78lTU3vtETpa0TiOktDF1VOhGxplJ8UXU/6IICFSR8k8PVw2&#10;8eYNNJCVD0b5H8roMBXzve9D1L2H73UfIt4S1r9ynlZFZ66O+lXTi3ro+/n4xjQHk80/Y0LHdV31&#10;socqWEd2IlH3KaJ75yO0diw8y59D3ZwHUD3lJ6gZfxNq8y5BY84IuLNoWGT1hj/rLBqiNHCybUi/&#10;epcT+WfSaD2Ly7MQI8JmjLMiXeigF9Aho9MuyFlPJ9zkb5tEV4YMjVcatGnyQIYNDVk5ZQ5k2DqG&#10;lSFCcjINNyHDoOW9RBzYBJ1CZwMb6ZEiHzKPN8i8VosR9/n49xIv7ePQcrQY/oITBaPf2meJEENy&#10;GQOy7bO2IE308BjHuRVEoCiqwYBOhHEqCJE7ur6SjprEo6nyZMJEC9Gx0ZS6mh1EQ1JMLyTfnZOg&#10;UHXA9hjbcut7h2k8R7J7Ej1STo+giCvNkkQjtqAH6njPSp5TXtgfJQVDsC9vODa/NhgfP90Pix4+&#10;C3N/2h2zftgd8+7oheX3Dsa6x87Dzj9fgpK/XY3KkdegJvcq1I+9ArUTL6Zjey72jx+G7WOHYuPY&#10;EVg79nysn3gFNs34HnYteIRO5Sto3jUd4cqVNEq2sxlVIa68LGynmiksRAM4KkQpn6Js005uDM0G&#10;E6HciFIm0FCUwSgD0oSDK4Rc03LS0KaQ5LIGMeVcCtE49G1HtH4NAqXL6MjORf3mqahZV4ia1bmo&#10;X0usGYPKj/6GfUv+hF3vPI7d8x/F3ncf4fIB7Jz3IHbOfxjb3vkNti/6A3a9/zz2fToaFVunoJkO&#10;cLBuDR3sHZQXNhlrMlSNJOVGmuRt2oFk1SrEDi5CePtU+D77O1xLf4faeXejmu+jctK1qJpwCarH&#10;Dkd14QBUF/VDbVEvNBDNRT3gGXsmHVs6nWxrfg1voyMTSfUgJ3K6Emcgzm8apwMbJUJ5fSkX+sCd&#10;1w9NRGNeH7j4rUXGeCQb+M2DGuKR1wMRypZoAR0rDXOjDPGM6Qp3Thc053SmjOoMjwgY1jdFySlX&#10;ke6T4D3iuUpu26cVotm9LXJ6m3omAka5agxSBE6M94jxXjE+V5jwF/aA29S/PqjNH4CKMYNQkjMM&#10;xWPOR2nBFaie/G3Uz7wTLr5/77I/IfzZa0hsKUJy70ygfBFt/49o+yjSaLP5xia3lxLj+rbRFliH&#10;ZO0yBPbPRv36ApRSFu9+6yFsm/Zj7OB1907+Fg5OugIlky5B+cRLUTnxct7vKsrq603014FJ38W+&#10;Cbdi98QfY8+Uu3Fg5gOoeOf3aFz5sskpEd+rpLzLLcHm3k0drwirOoS89Qi56+FvrENzbTlqS/eh&#10;ct92lO7cgJJtn2L/puXYtXY+tq96E1s+mowtH07EzpXjsOeD8di7chL2fTAVxZ/ORO2GhXDtWAZf&#10;8ScIVa1m/V1PG2eDed5I9cfwHVyIug1TcXDFaGyd9yzWz/gdVk96AEuzfogZT1+Bv/+8L353w8n4&#10;2blH4PsDO+CmPh1wY5+v4fo+R+HaXl/B5Wd+BRd3/wrO6yp0wEWndcBlZ3XAdwd1wD0XfRUv3NYR&#10;b/xmED586RJsHnkVdoy8AvtGX47SMZeivuhSuMddiOb8IawrvQyZpyilOB1kRbvI2Y7knEpH/WTW&#10;15Mo8zpafSG5SBkTZv0J5fSnvNKSoL5ykjoHeS2nA8GRtS2wkS//R7x8Hj6PVNG+w78rEzXb5nzb&#10;kSMdpg6XLvx+IlJONRC50kK0nJxaF+x+kTQaZiTSVdPJa8pwQWVQVJ86lJTfTkm2AwWsA4X9ECwY&#10;gBBlYKhAUVC0UyifgoWsC7R9zHAj1oMmyrSGorOpa65CzYwfoPrtB9FEuRzaNAnJkpVsk1vY/vdQ&#10;HigXUwNNQtpvSXXkOQSE7Ww000NTh4SoX0S+RKJxY586HZQO2dESJWJtVIfEMERGCmZd5EeKbBFE&#10;zNjf0k+0sBVhE7eQjhNEuJjfXIqEUUR3pp3twLG1P494ORThNEwHpvktEsgSL4r2EaRPHZ3KRzTg&#10;Tfkj8376zZKYZ1KUdy3t633UzSJe+M4N8fLyIcSLM9Qo4TqOulBDUOhv/Q8iXuIaViT/jr5m5tTI&#10;8o+jXEblp/lYVt+x3HcM9x1LH+EbfK5jee4JvNY3Wc9ONEh4j+M1eQyfLdp0BH32rxK8RjOv56Y/&#10;2ywypsX3s/6f9UEPt96y/d/5blimL0C8pHO8yJfW8TrfvE/6rM0aufFPEi//+aFGIl462oiX8TRI&#10;lvZDclNfoORQ4iWSJl4sgWCJFz6oiw9piBexbkfQKT/MUCNu+9KJl/T2FuJFiAYs8RLyW/LFEDAp&#10;qOx6TpXT3EszGTV1aIGJfOFHT5EumoJZZVF543o3akgB3jvIe/IeCV5TsImAWiq4xT+o1Lqeed/t&#10;7Psn0P47ZOMiTCJglcHLb6h54Q3xomnKjmBDVQM8PPES01AjQ7zMolBsIV6SZippTU9nFQ3FKgWu&#10;CBepCOVpEekSJiz5om36s0pESymm1rDki363owykqES6tAMeaJYOOaMpMs1UezzHGbIkWLqFijAF&#10;lcKoOCo+6gN7jM7Xb15W0PbWZA/PoXOmqQSNQ0YnDkLULpVbJq5ZIuIBKhkP9aLCwpss1DMSc/Fd&#10;asYVD6/r47FK9stzjfLU+9Lbsn8itOwYCJE6PCdSSQG9kwLmU0T2vQP/unFwLX8BNXMeQsXkn6C8&#10;6CZU5VyCuqwRJk+Bb7Sm2KRiMj3GSlCnMH1No9jNhPWLhFFmfxlC6uXzEp58OkcOaAi5c7rCQyjn&#10;R4COjWYl8dMJ8tOw1ewgDnx0uBy0R7xoGFI6oqONgat8DGZ4DQ2uTATytbRDaCxsb6SFzksZyzKs&#10;0rD3Vj6VTOPOQs/avkH4r4CNGjncPex7zoSZ9cEQLiKwtMwgXwg7M5Nzrsrf+pn0XtMRNgK/j4aI&#10;KMeFHSpi91lyRkvn3rZMmcPDgvxmQkjvTj2QIlDoSNswcH5LQsRKMJtONR2hoBwZ7jeRPDxeUU2x&#10;bNan0achqqk6Vc/kDOtb8Rt6CQ19co/rieaJ/eCaMBj144ejtuBclI46G/tfHoG9zwzDrt8PxZ7f&#10;n4PiP12AqucvRuOrl8NNh6xp5EWoe304qkcOROnIXiijc15MZ/rg+EHYN+ls7Jx8EfbMuBoH5v8Q&#10;FSueQOP6UYgcoPNc9yF1xw4Kg0pDvNgE3Y404h/bl3rnZLyaYYY0WGM0TjV7kYm2Y+PXTEeaKS3M&#10;9hlJBCgfvEQz5UsDDdkqtucSE4mS9Gyl87oaocoVCJYsRqh4IYIH30Gk9F1EyxYgUjafv99C6OCb&#10;8O2Zgqbt41G1bgyKP34Ve1e8hB1Ln8c2YvcHr2HfqlyUb34DTcXLEajbQDl8EMmwDFHJES/vqaGT&#10;lCFhyhfNqOQtp/zeBdSvRaJ0EULbJ8C9+iXULX0U5W/9GMXTb0DxxItQMmEEysYPRTnfW/X4fqgb&#10;2xsNhWehuegMeA350oVtvBO/v3JlnMJv2AmJrNMA1ocEv3kiry9iBXRolby7cCA8hYPoHA+gs9KX&#10;6AOPSBl+G/Uke7MVTcC6yuuLBAkVnQX/2DN5n9N5LmVOIet5Pus5IWc5wnYQG0N5xfoVYT0zeWmI&#10;aLaIFxExfQ3xEhnNejma9dMkCj6d21inU8ObNNTJy3bhYVtxURY1UDZVi3ApGo7SsRegeNzlKJl4&#10;E0qny5n6JdzLnkBo1d8Q3zIWyf2zgLKFQDX1XNMGwLeX9UbTmdZRDsu5IvjNze8Yv4W/BNG6zfAc&#10;+BBVG+Zi34oibJn/V2ye9XtsnfEQdr5xD/ZMv4Pv/keofPPHqJ11J+pn3YW6mT9BDdcrZ/yY5bgD&#10;B6b8FLsn3o09U36BAzyvbP4fUbviFTRRvvt3zmPd+YR2COuwGWrEOhyl3ogGqG78CAXcCHlddERq&#10;4W8qh6/hIDy1O+Cu3oDmqs/QXPEBmsveh5fwsS55DyyH78BKM7woVLEGkWrldNnBusv6qyS/od10&#10;JHdTz2xBqGEVGg+8i4ot07D/kxxsee8vWDP7EXw44Q68N/oGzHnhEkx4fBCy7u+BV+4+Ay/fdSb+&#10;+tPe+OsdfTHyzqHIuuscjLrrXLzyk7Pxwg8G4anv9cBvrzsZv7n26/jLLcei8FfdsPBPA7Du1XOw&#10;I+t87Ms5F+U556Eu7zx4xp6H4ISz6RD3h5nWXDmJNHORCEHKkgj1QyivI+X/KaxDp/I46ifqLEUu&#10;qCMglEPHOmcAz+tviBcjswwkrxxdIDmb6lRwdAl/m6nVif9Lrns4OProUEhntdbtDuz7TdsAAnWP&#10;ID3odDI40a6aBjya29EQLC3QEKNOsNOE6xjWA+q5kKPv9I1oS4TzbUeOOm2CXBr9w+t6eZyi3nz5&#10;tBHyqat1nPKp8RjTQcFyiqhxU+e5cvuhPv9syo3LUTb5FpTO+gVqFv8RnrV5iO1bDNSuo4xgm/SX&#10;0vajTIi5KRtszkPZuLJlo9Qbdqi8tUfNkjrFDJc3uoWn0fY0Nq6xd2XnqlMvBREQhLGPuV3kROvh&#10;Sa1hI0yo3QzxQjtS9zH3l/6yw+dtJHeLfd2urc1rGRhihWUwZ2jZloRpIV3sEKfMdUu8KNrFRrzw&#10;HhmkiwXXWSZD7hi0JV40o9pByt9NfFGUyYZ4eQlh768QdN+EsPtcvnbqh0OIF0W80CmnU5/02uEr&#10;/xLixfho8u/+OZi0D+qQd9tO+RbixfqqmiLazC6rznDvMSly5ST+PonbT0SI/niw/jjK4ROI44lj&#10;EXYdg2izyBnhaETp10X5TILJ25m6dkIRMW2IlcPB+qdKmaFlO8/9LwHL9E8RL1q3ES+mXPRrQT/e&#10;IV4M6ULE+I3jLh7X0EK8oOGbhw41+s8TLx13L3ioY2jjX7qjYiyVj3K8bB5AQ6MfjbUzEFdy3cbj&#10;EXEdiQgfOmZIDFYUsYdKrpsiXuJNR7GyH2Xyu0QDPNbfklzXEi//vumkM7el97V3LNedhLvapuRE&#10;MZbXkCwGLcSMkwvGgbmerqNnZ0VWBRaLqAYS5TPpuSxpI1KH1+fzJvi85l3p3iwnfGz4rDRtK3fm&#10;bwett7U8+xdCG4FgyiC4RZrx2oYBVsPiN1TZiDgbWYz3NcRLMwVUBvGSdA3j8grEmn7Id/JbJEIj&#10;qVxmURiuhJlOOklHA3QA4KP0DBI2CoQSlwsJTsvapzOtExr7aqJfKGAzo1yMUvkn4PyJOHEUhEge&#10;QUlwBZbEDB6S+lPgpyBqSNC2EI8xM8pS4dGvopA/PHhZoxgsm8ODFUqjMBouk1EqBjOEqTUSGoZk&#10;EqtR+aTDQJXs0MLppXAUl57f9IgIRjHGTK9EkAoraBw9Pi+PUS8HNKQpTAfAdxCJxk0mEWPz9jdR&#10;/9FoVL77JxyccR8OTvwBDhZch+IxF6JyzAjU5QyGK28gfHSSNBQkpN6+0XS0R9FAUY4XGiEm1wKN&#10;Hg0lMeG6NGgFGTfK9aF8CWEltqRRYqYjpqMdzulNWOdbRq7CeX0CnXYz9CQFSx7IILOGVfsGmYww&#10;ESqZBIuFHTrTPXVcG6NN22Tk8frtwd63LVpIh38PMo30NlAvXLvQ/gxDlu/RwkaM2HB5LZ11QaSW&#10;chgof4bNoZFONmgiB/id6Iw6Q77su+d3d943DU4h8xu0lNU+i82VY8kdkSomaildNtYBQ8jY7ULM&#10;kC+8dyoRooaNJHgNjbdX/hkfv6eHz9vM8jbzeK8h7jTzzmAERhGvDYH/1WFcno3Q6+chMup8xLLO&#10;4zXOQzT/fBrKZ8OVPxTVrM+ldPxLxg5E8aTh2DP5PGyccB4+G38RPpt0FT6ZfjPWLngIOz55GZU7&#10;p9DxXIaQewud1Qq2uWbKoAClkJ2KPmgQNL+FGPdodrQQ22iAbTFAISAZ4qXc8BEeCgYv27g/xrNi&#10;fhrRXoqEJiTDNUgEyqgz9yPStIvG0VYaSRuJddSpRPN6ytwtdGpFAO2hKNiDWGAnIt7N8NevQlP5&#10;B6g7uAxVuxeiYscC1OxZhroDH3H7enjrd1PfVLH8LsoHH8sWYNnC8LGMPsoUXyJo4DeRcm6KJ5Yl&#10;vA+R5jVoLp6Dyg2vY9fSx7Fh9h34bOoNWD3hUqwtOgebxw3D7vGDUTyhP6om9kX9hD5oHtsb/kJF&#10;rGioBp3c7FOQzKIhOLoTf9O4pcwQuWYINkKyQNFPaveeXDv8SBEvHjq3ntFnwk3ot6JjNFTEUzQE&#10;rqLBaCgcioaCYXAVDkczf7sLhxjyxi3ihvXbkLesT/5sRev1QISyRtE2SdYZUIYls84gTkec9Sym&#10;+ie5Q4jsaRrdC3WjeqMuaxDq885BbeElqJ74LVSxXlS+dRdqlzyCho+fQcO6v8O9fSyCB2YhXpmK&#10;KmneBs0uhGgl5beLctxHvcI6Qvmr2hGmnlO0lHI1xKNBfkcP9Wc1gjX70HhgPaq2r0D5xndRuv5N&#10;VKydhOrVhahfk4umNTlwr8mCd80o+FYLI+FZ9Xc0ffIq6lf8FdWLX0DZu8/g4NtPYc+cp7Bv3l+w&#10;771XUfphEWrXvwX37pUIlW+ibXYQAX8NAmEXwlEPwfKxHkZiATpaSg6vaCwlZFfiz2rWNTqF4WJ6&#10;fAdYJw4gLoQIzVoUKEE8WMlttUhEGxGP8XmTLtb/GraFStb9g2j0bUR19XLs3/smNmwcg08+eQ7v&#10;8/0tmXMnls24Fe9P+y6WTrgRC3KvwsKRl2LJKxfjg5cvwacvXIL1f7uauBbriM9evBIfPHMxFj0x&#10;DPMe7YW3H+6O9x7vjo+fPgubXxmAfdnDUJY3AlW5w1CXPYjyYTDl02DKxoGI5PXl92c9G9UV4dF0&#10;yrO4zO6GYI6FIeEpv3x5Z8FDh9rLemDqTzblZHYf6rC+KX3VAslQO+yzPXJeaCvX20N75/0z+Hfr&#10;oH8VDk+u/HPQNaT3RIAof1QnoiO/1SnEqYR+K6E3YfS//ZaK0tR5tsPA6jLB5nWijlGHgKbCZ1sP&#10;US5oGeb3VJSl6SBQ50M260hOJ66fyvpzMvFNygg6smPovOYcz+0ncP2b1Jcn0+bhMSJyWIcSRX0Q&#10;LezPMtFuGjMclTnn4WD+ldg7/hbsmPxTtsvfonZVFsIHFiBZt9rIi6Rms4tTByQDbD+06Wi3ycbV&#10;RBGOjep0/KkjUJANaogYLWmz0jo09qsym+g4Wc+WDKENapaygWU3t9iOLYSLSApLuBiiw9ybdqOx&#10;J61dbK5NOOUQDonsPiz4f57bEpGjdZ1hiRgavsamNXYt790SvcLnp92cUCSpAa9lYNdNBLkxtFUK&#10;ns83Yc/jfj2fGWpUw/37iI18KZTRYWdWI+V4+Q5CzedTt/KbNXflJ5D/QudbcH2Dy2Pp1xxD34q+&#10;TsoHlT9nJz+hT5ThL/3TMD5hO/5XOzB+Z7PIBflm8nNbfDQRCQkiyv2hJvrOim6R/9V8KutUZ5a9&#10;K31y6tyqk+EtPhFNu05A084T4dt/EsLlpyDe8E36c8fRf+V5fiJwNJcCfTr6pcavZRmcPCmZsJPJ&#10;HOY55IuboVAqb+t9jv/dFmlf+/OQeu5/jnhREICIF+c70acWYaUymXdqiReTB8ZFNPDYevq5hnhp&#10;Sa7rXd0b1e9pqNF/iHiZ/3CnW+c/0LGIsMTLs90M8RJY3A8JzWpU2udziRcT7SLn3JAuR9PQOIr7&#10;jqLRqGiXllmNgkEiRbz8R5PrpraZCqHztE5knucMC3KQSbyY/Sy3KZefH9jHexKGcDGky1fs8wW+&#10;ZoZZxbRU5IzzrERmeWzjs+RKa5LFovX29iv354P3S1VkB22JFxt610K8KKdNelaj1FAjh3hJNDnE&#10;y5X81j/gsY/RsRhJCf0mhatmNdpEwUvjFA0UiMo83kK8OENy2g2XlFIi2hIvmcgkWtrCzGpE2KS3&#10;rRHm/UKEn9f2Uvl4KMAFN89ziBebzcUqG+ojC0f2G/a9NRzNZH5LAxo4J1rY52XZeU+FeVqGn89I&#10;2ORpNhS0LRwFxrNTipkKWj0g6g3h9cJUWIYkYuG0T+/GEDgx5ZGp4GvfiXDNp3Dvfxd168ej6oNX&#10;ULrwjyh56wEcnPEjHJx8I0omXI6yseebnt4aOj11ef3hyu0NtxwhQsOFFNEQLeiJeBGdmaKzgIIz&#10;CDrNNJYSNIiSdM4dJGiYxOk4R3MU0m+hXiYZOoqckLPm9GoZ0PhqIUA+n3hx0BLNYmG3t1wzk3ix&#10;9/ifRrwImSRGGxiiRYZoBsw+nZcydFPERgvJkokW4kPH23wsbYkX5UDgdWisBgldM/3+UvDxvmZY&#10;iSG47LtOTwecKmuraJkUWr9Li7bHaEiSjaTS0DZbRzR8TM9uHCReW72OGooSplMlRyia1RfR0f2I&#10;/ohlDUBM0x+PGcT6Rscrn4ZwwQA0FQ1E7biBqJg4CAenDMH+N0Zg98wLsGnmJfh42uVYMvEKzBt/&#10;FWaNvxEzp9yBeXMfw4crX8HWrTNQVrkKTd6D8EcbaOT62baCZtpPzUARSWi6zVRyQkWcaWx8LIog&#10;26CfzdxHeNn202Cb96uNUtZE2b411JJCn21TU73XIUFnNianNjUdb0KzkIUP0tot43GVbP9VXKon&#10;r5bnyDmmkx8s57FliHgOIti4H0E62FF3BWK+GkSDTSayIWzInjBB2RaNoDkSRjOd/yaimWX28Jl8&#10;CPDPzbJV00HfiYaqpTiwtQhrlj+FpW/+DAvG3oCF+Zdhaf55+GTsOdg0cTh2Tx6G0qlDUTttGFxc&#10;+iYNgn9iP4QpD6L5XfgNTkWczomSWyayOyKedSqiI09FmAiN7gT/6M6UJ+pVVo6EnqxnvbneE57R&#10;PdA0uieasvqhKXcImgrPRWPRRagbdwVqx1+L6nHXorLoalQWXo7qgotRm3cuauV40+muH9MPjWP6&#10;oIlQLhZvfj+EClk/CvojXtCX6INYfm86VH14v348ZgAaCZ1bzWvUFJyP+nFX2kTDc+5A87v3oWnZ&#10;b+H97HlEdhUgWTGbjtMi6jglLt7Ab6Aoj1L7PRIN/KZ8h0m/oeT81CGGfKP491Ie+yNxBKMxM3xA&#10;iSGVPywZ9vBb1SPcVI5Q/T6EarcjWruJn3g9UEsHrfZT+hC8lyJpqojqlUAFdWkZnYniJYjvWYDQ&#10;9rfh2fQmGtdOQfVnE1G+aiLKPpuG0nWzUb7lPdTu+Qj15VvQ0FCChqZquDwNaPK50OxvhifoRSDE&#10;OqIomLifqslLfaHhcNTRcdUz1jktTeROPZfa7jL6xAyRiHqou3gOPKzTbCN8D82Bfaigc7lj3zx8&#10;urEQ73z4PN5Y+Cgmzv4Jpr1xM+a++V28N+sWLJv1Xayc+R18NE2k3rXYVngtiguvQ23BdWgsuBEN&#10;+TeiOutalL16OYpfvhAHXzoH5a+djYrXh6Fq1GDUjB6AetYRV1Z/NGUPgHJw+McMJPjNx1AuUGdF&#10;pauyKM9GdkEoRbxIrshJt0nJKdfyqdM0g1+uHd4YJNoSLuosECRLbaJzydFDZdqXoyf+p+O/R7yY&#10;GcUc3Z5K3C3iRdFJ/oKOBGUHt7WA35P3NHpbpL75VvpmfRExU+EP4HIgv/+ANILUF37WGy/rT4DH&#10;hSkvwvzuur+iXyK0YTQELUwZFs4/mTgJkYKTLfJOQYzblaRXHUuauU1JmIMFQ+AuPBv1BRca+VQy&#10;Qbm47saumQ9j/8JnUL26CIGSpYjXb6AdtoeygzKDdrCJ8qCd5uRUMVGTtOFSZqSBTElagJZw4b40&#10;KaJtBrSUZQumbMMWZNjCspNp2xrDVHZkyuZ2okWcTknBmZjCQSbxwlMsMo530PreIl0E/jJ2ayZU&#10;jkzipYV0EVoTLxngdpFG9hnkJ1CGEsZHkC3Nd9maeKGMNsTLZMT8zyHkuTcV8XIeYm6HeDmBPgyd&#10;7+ajU8TLMaZD2QxNkV9m/ED5hF8e8ZKG/Czj61lfzfqZX6W+oO/sOorlPwHRplMRq6fNXdOdOuJM&#10;JEu7I7CzI2pXHYcDi4/AvveOQOWHx8GzlceVdgTqTqGfxmfWUCTfCYCfS/83kDCJeemP0p/U0KP0&#10;ECQiTb4cxt8WHH88E+0d5+BfT7wcbYiX9qaT1vtrS7wo4iXZ6ES8tAw18q3p8z+LeNmUinj5VxEv&#10;IiOCfuJ/GPFioPO0nrHPIFUBWhEuvg4ss2AT70b9RyIW5DOGjuDySDucSgSTXzls+NyBo7iuiJ8j&#10;TfSPGZ7F5xCULEmV8ZDypLa1Xc9E5r5/DjyH5c/E4YgXhZM5yYRFupgwN31bE/HSMqtR0jWUyytY&#10;wX/IhvwbGpavU3O8SQEo4mUjheIBooECUnPtKwFsmKAATimBFibeCuRMtBXO7SFTuNNS5L2kjKQ4&#10;LBnhEC4OGSPiJcjzRLz44uoJJlgeQZEuIl0k2g3TT2XDy1hY3dWiGdtBqghpOOdSjxEt4Zlp8PmN&#10;wmH5WpRLm988L30uL5RWgoQz1MlRxioGz1DpecMAdzYiGSzlt9tpcj94yxajefdM1G7KR9WnL6Ni&#10;2RMofuce7J99G53TG3Fg6lU4OOEClBSNQHnhIFTl00Ghw+uiYeshvCbpXC86S3TQc+Rw02ChI+Uk&#10;VY3nKoGh0Mk4X8mcjnTATjGI5QhKbqceI82608U42Y4Tb8gYGnEmnNg4/ylDrA2cSIw00qSL0B7p&#10;cnjCxcF/jnhxkEG4/EPo+DaGbibJ0hbp4+z3ak1+2AgUQ7yMaf2ebDJcvUuRLS29jO0SL+3g0GfM&#10;RMvzyCHSLElKnqqlQvY1ZauGnCjXh6C8H8ovlCzogSTLFsvpTudKjlUnM9TFl9sRzTSM6/NPQRUN&#10;9ZKx3bFnwpnYPLkn1kzthw+nDsKS6SPwzvSLMHv6VZg87ToUTL4Ro8Z9B6+MvQ2vjb8beW/+DrOX&#10;Z+Gjre9gd+UmVHoq4I37KCs0A4VCoimTCA0RNFN/pogXJ0w7xHYYIES+UMrZJRFkG5XxTAlHkaD2&#10;LFlHY1HDBjUMRDOnhV1IhCgjQ3R0I2yziihg241FXIhqyJOGIcZ4VZP4m9IpwrYd0boQZJm4jdsT&#10;qWlIIxGWKRpHiEJCxnqQBqsIIDePaxISIbiTQXiTPsrBRrijJahqpOO86028//6LmDXjV5iU921M&#10;zbocs7IuwsL8C/HBeOXFOQc7Jo/A/knDUTpxKGomDELj+H5oHnsWvAVyiOi05J6IaM7xiGcTo49D&#10;dOQxiLx+LB3h4/i9lF+jC6I8PjqOjs/Y/ggUqNd4AHyaVanwfPgmXAn/G9+D96074Xv3QfiX/A7+&#10;5X+Cf9lT8C9+HIGFD8H/zs/hnXU7mqbeiPrxl6G26FxUFY5AVd4QVPNa9SKO83uzTvQiesJFp6x+&#10;TH/U5QxDde75qMy7BKWFV6JsIh39N29Hw9v3oHnJb+D9+C/wrx0J/9YihA/MQqJ+KT/ger7rXXzP&#10;ByhTK/j96imvXdQxbn5TH3VFQPQcfynFeQLN/PbN/N5uvnsPHQcvv4OIOSfZe4JLMzSAdQhK4K7h&#10;X5EGIFTLCqRcPJWsPOVEGfVyqYUSc3pKLJroXNTvRKJ6MyLl6+At+RhNBz9Ew4EPUH/wE5scunor&#10;3I0H4fHXwxvyIMC6E2C99RMB1oNALIYQdYymtI3ICTSaz8syNdHZEcmiSBg6M6wfvDnru9uQLYqS&#10;sbOhsO7ynHiyGaFoNRrdu7Gv/EN8um063vr4NRS+9wRef+vneGnqd/DyhGswespVmDDjW5g282rM&#10;mXkVFr5xGVZOuQQbJl6M/RMu4Te8FD5+x9C4K9neL2Obvpiy4Dwuz4E/Zyhl+GA64dI/PeDWdN45&#10;lGt5fRChfooqSTf1UoTfOMFt4HdP5CrSQYS/jbwMSQfkU54VnAEfZYkShjtJw5UzS+SKQ7Ro6Jpg&#10;11OREYfI0kx8mXrifyra6KN/EtK7Rt8Y4sXR+d34rTR0uFOKdBH5Img9hXwN95G+4vdTJ4OGh2WL&#10;YBlEvTAEkezhBuGsYQhlD0kjMIbIG8p7c93UGw0r07BZlp+6MUQdZ3PGdaQOInR/yjTpF8/oU9E8&#10;sjNco09Do+QJr1FfcD7qxl2F2infQ+2sn6FuwWOoXfECaj4ZjbpNk+E9uBjxhs1s0wfZvtm2FfGY&#10;tFNKO8SLA4d4EdkimN+UI9ItZoZO2n8txItS8qY64RxbMgVjActm5Dnp4TiURZngpjScTry24GGH&#10;IE3YUJ45MPfLQCbx0tZG582NbStk2vDCFyFelB/HJAd2iBd16kKklkO8UG6HJyIW+AtCnnsQdF+f&#10;GmrUh+hC3+l4+jBHUVATJvKlDfEin4/OvPGF/k3Ei+N36Xfap9O9uc10chvSg/f38bf85yb6la5j&#10;6VfT72rojljF6UiW0CbaS1m3sRsa3z8Fe944Gp/ldMDqMR2wd8ax3NYJsa3dgeJuQBXtcUPAnErl&#10;dDLvfRyh0QwaoUH/rpm+bBN9WsIhYIxvSr/dRLdklNN5BscfT/vYqeMOh38X8ZIOUPhniReRbY0n&#10;scrQd/kfQbzc30K8LHy4U2jzc6eliZekIV76fj7xokgJjZljZXaIlyi3iWgIswJ9GcSL+bipCu1U&#10;CAfpa2Tcp+35+p2uIOZ6HSz0QYm4gS1ziMugEgYHRLrwWcNfRyR8NJ+L8B1FfJ228bEGEQ/3seLE&#10;vN9A3M9K42OlMVM3K7pElSYFNri24+fSDZTlaEFL2f95qFK2rtCOADgc8SIBYIZO8V2oQcZV0ZuO&#10;Y0WmI914OoXAIMRcl7Fy34aE79dIhv9OwTeDAjCTeKmjUJbSETNN58E4HxSijlCNU53IEE0jRbzQ&#10;0cmEk4ndDM9JrYtkcCB1JQHPq1IhcY1KwCFcJLIp4k3vs6C8MhGWI0SE+dtABA2VjhlT6yigFMyY&#10;U3NRcxsLaUZBekGgbuAlLIyi4u4Y709EiDC1V2avAovF5+B5Bo6yVL4IKaMWxSnCRcdZ4kXlscov&#10;yuPUYxLRdXm+Uco8Psp3qumu4yZ5bwMdtWo6dcUUsjv5rdYhXLsSwbJ34N87Dc1bctCw5kVUr3wC&#10;lUsfRNn8n6HsrdtR+ea3UTHtW6icdDlqx16ExqIL0VhwHhoKRqAhX+G1/dCU3QtuOu0+5UyQM5zT&#10;jUZrV8Rzu9BB7gyMoZDPpbDPOQUJQrMOJPI6IkGjKq4hSmb8PQ3kfDrrNL5CdPaDNJBlKJtZc9qF&#10;9snQOxQ2/0hrtGfw/XPQue0ZmV8WWsiJ1sg8pvXzHw52LP3pXLZ/nt6TphE3hIsDfgtNXd1iEFvS&#10;S0iXxUTl2MgcO96+Ba3LbGFIFULkja7nEDnOupmWtZCGMOuAZkJyZXVGw+unovH1U2j0ngzPqJPg&#10;yz4J/jHfpKN+IjwFx8E99ng0TzgedZOOR+WUk1AyvTP2zDwDW9/qh9Vzh2DZW8Px1ozhmDLtPOTR&#10;2Rs19Vq8Nv27eHHa9/H0hB/gyXE/wZ8n3IvXZv8R0z4qxEf7lmOfZx8aE2460ooKCbFtiWAJIhKh&#10;4xn2IxEJpskXGX/KNSXDWSHhdKUNAWNAORCkXNAkSLbNszlSXsRoUJqZz6I0HCOUbRGRJhqOQgc4&#10;HGR75e8IHVveK67fMcpDDVmkw8yT+ZvrEco+kS4mioKOMKGyRQWdy/K1hJaHEI6FEOB2f8QPb4yg&#10;8+wzg6e88MVrUevZgd0lS7DyswLMmfckpk36GaYV3IwZ+ddjXuE1WFp0GT6iHFg37jxsHX8edo87&#10;BwfGDkZpUT/UFPSgXDgN7kI6LQUnI154ApL536QMoJ7IOgbRUV9HaOQ3EBx9POtBR35j1rux/eAf&#10;NxC+Ig0fGoHmogvgmXwt/LNuR3jRA4h/+hywrQA4MAsomU/MA/bPBnZOBDaNRuyTZ+Fb/Cga596B&#10;qhnfRtnkq3GgSLMAnY3i/KEoyx+EiryBqBgzEGXZg1AyRtsvRXHR9SiZeCvryZ0of/tB1C97Er5V&#10;ryC8pRCJvTORKFuIRO0HNLzX8ePtpNAtoXCuoRxuYB1oIjzUFUpoHkDY1I4Q/KwffjoAPsIrIp91&#10;QqS+nxDhocijEL9Z1AwvpWynsrD6y852F4n6CC+/XTPtiGazFGIhj1kPBRuJBv528RtruFoTElxP&#10;BmpoS1Qg5i+jjaFkuhW0saoQDdTy/CaEeU1LuuibB4iQifL0Uj+YMrLuqE5EY6rPrDMxD+ubm3XL&#10;x3rlZ13T0st1N7c3W8S8PJbbqMsTCZYrWoVG107sLl6BJesnYML7z+FlvtenZv4Ej027CY9NuRp/&#10;fONKPPvm5Xh55sUY+eYFKHrjbLw5eQgWjh+ID/P7YAOd513UJQdG9UHl6/3Q8Pf+cP+9L7yvi/jo&#10;jUhhL4TH9qQTfDrc2V3gFUFLHZDI70ud0psO9lmIjOb6mJ6GeEnmasgZdQVlWtjoFOXp6AFvwVmU&#10;GWfBze0e6a0xdPqVq8pE/mn4Y2to2/9bxEtrvfDF0N67+ccw5Am/pdUxVg8ElEtFkS0FnQ+BT0uT&#10;a0XHSbfxGylqKacvQln9bHRL1iAuByOYPZjfdjBtk0EIUAb4cyhvsgfCz2P82f0QyHKSKKe+LeuJ&#10;ovG8rDOa0c9F3ddAfVWbfTpqsnqhhrKkrvA81E+8Cg3Tb0bj7DvR9M6D8L7/ZwRWv47w9smIKU9X&#10;xUraxZQfvj3QDJQ0lilDFCWmiEnambLZaPyZTkH+thEv1ka1xApPkd3K7WHKjBARZnsNU25QaqRh&#10;hp3rOJ0ru5GIG3tR9iFtR9qr7SFOHRTXUuqEuklw7NRM4oWXMbD2qbVR2yKT9DHED09oQTwNQ7xo&#10;mULLPnusJV7425RRvwXKSRbSEi8C9V4r4kXR7+omFd2tCNE9xFq+vMWUkeMRCzxLefhzBL3X0/86&#10;h75ML/qqnennHUcfR6QLfS/leWnSkBX6Y/RljZ9I/8pEvBhf6L9IvPwDWIKgxR9L+3Xcrpl15Q/b&#10;PKAaRUH/kn51pJH6tJF2dc2ZSBykrNvRG4kNfeBf1g0V00/GhlePxJLfdcCS33fApte/jprZXRD+&#10;5Cwe1wPJA6chWdEFiZqOvMbJfN5jeT+lAlE0TQeDkMsi0pZ4SQ0pSvvRDlL+dKZ/3b7fafG5xEvG&#10;u3HeR6t1ledzppO2QQLWR0+XiT5tjD5tZo6XQ4iXPT3hW/0fJl4WPNzp1ncf6lj0zkOddr/3SOc0&#10;8eJfRAW3sR9Q3Nsm1204GZGG4xBuPAJhk9PEDrsxFbXJRrzETFjUkZZ4kfN+mBwv/wriJX0OoXV9&#10;XB0ngqTtuWa7U1FSx2VexznfGXoEPltSiXJVEXQer6k508NchtkgQv4jEQwejXDw6zSMvoFY8Fg+&#10;z7F8nhN4/ZNYwU/m+TRGXSdSGB+PpOt4vicxrsfyXanBH8XrUgj4KAAEDfERe0dYAsaSLhYqn/N+&#10;+Ns03C+KlsosfB7xkjnUSMSLCDYzpbQyaDfxmZpO57cW8XIJK/f3W4iX2AwKy2UUhuspFPcRNFxB&#10;Y1F9gkk6CTRQHabbJASjQG0XdBo+HzqfAplKSLDT7GUIcwl2/un/yn+iHCnqaVDyywgFd5RGcTRq&#10;Yad+5n5qnEzFoh5K20tp1/k/2CnuLFjQVmg51xyaVmTUKWk4fE2rU1PKVj0YUsh2im3BUWgqB48T&#10;eGH7HLbHUvkETCQPod6REJVYiM8UplEdo6EciylRbyNPrGMBqKCCB1jXdvBb8/vUfYhYxXsI7p+F&#10;4O7J8G7OhXvtq3B/+CwaFj+O2vkPom7OPah98w5Uv/EDVE35Hqom34DKCVehio5OjQwR5WAoGAR3&#10;fj86xDSC8mko09CNyTim8aJpGzWbgGYV0Awo0dRMKJpdIKScMIqeMMOQTjdwEr+aZRvYSA3ljLDR&#10;GjZ/iIXCjg+LNgbfP4aMybaG6b8bbY3Z9pB5PN9JJkSC5Aqtt4vssMRL6+1tI1REzGRO9S2ItHFg&#10;30t79+c9neFQKTgkTSasca3y8FzWDSe5sCFjcrqZWWvc2d3h4X29MoLpJPkL6DgJdNYjhfz2Y3nt&#10;8Z3gGXcyGsYej5pxx6Js/DE4MPl47Jp6Era90RXrZvbEx3MGYdGs4Zj5xjkYP/V85E+7Ajkzb0LB&#10;Oz/D5A+ewBtrXsD0ta9gwscvY9wHr2LKx2OwYMssrC3/BCXeg3AlXKC7apxrtii2OS5jfiTpkIoY&#10;EeJqX1xG6cBGI0q0q+g6Gs9sz2EuQxRLijoRtE2SysgFtmED5zeNTSNLlOk7ZQmLaImHQwY2J1SY&#10;x/C3SGk60HGWI0qnOBZ2E3TSIy4eK8fcIh5u5HmKpqAzHeJxQTfCATrxATd1r5fygQ5/XNE8fpbN&#10;DV+wFOV1a7Bx+1y8/2E23pn3JObNuB/vTPkpFk35IVZO/T5WTf0ONk65EVsnX4udE5XP4GIcHHcu&#10;yscO5XcYANe43giMZ7sfz3bP75QsUOTbSXSKT0SI8GedQoe3C5rZHhvz+6M+fyhq885Gdf6FqC66&#10;EnVTv4fmeb+Ef+WfEdtcCJQtoFFMQ9q71UJJbGs/BErfQXzPVAQ2jkbTR0+jZskjKJv3c+x58zbs&#10;nvId7Jl0LXZTPu0bdzn2F12OvUVXYe+4m3Bw6k9QPPM+lM1/HJXLn0fDmhz4t01GouRdXvcjGmO8&#10;vmcnjU3Kx1AZv0cNv4WL77yZ75vvMKJ3zveV8PG9BahX+B2IGGtKNMG6EvciEkuRKKwrmhUrym8l&#10;YkNkWDTC87hdQ3xicTvUJ8Lrhbk9rKW+qfKvyKmgTI/GKcN5DT+vLYT4raKpe8rhiPP8pKJSuI/K&#10;nEv99lORBAnW17iPOk3gvej0RXmO0XuEuQfLljRRNzw30ESdQB3hqed7rqVxKlQBDXwP9cW0+w6m&#10;wHfTUIxE4wG+mn0INmxHTekn2L5jHt77LA9FS5/Gs2/dh0dm/BB3T7sJP5l2Ne6Yfinumn4Bfj7j&#10;bDw082z8efYwjJo9FJNmDsH8aQPw4cQB2DR+IOvSUNSPHU7Hehh1Q39ER/dAZJRy89ihq8ojFsrq&#10;iEg2HQjKjSTlfzznDB7X3UAzaol0UXJ4TR0eMB0CIpCFs+hMa3pwm1PMySsWSumRCGVOjOe3wOar&#10;EgFjcpWJeOF6i95xIF0knXR4ZMrcL4ZMWftlwJHxXy4U+WKR0gWGjNeQRAd2mGtAy3xBUTFaV143&#10;fmeeo2hZ2Q7me2eLUOvJaykRPWVSnpL694GmifaxXgXG9OexFv4xA7i9P9w5/dDEZf2Ygahl/avW&#10;LEXjz0fdpItRO/UqNMy4Ga637oT7vfvgXfkkgqv/hsiWfMR2TkFs/1wkNBSwnrLKs51tqYSyo5pt&#10;MEW4JIPUH2xztM9MBxl1gzrhTAdZyo7lGtt1nO3UQvad2miEsiNMOaBOQmoYHnUodLy1cmX7OjYr&#10;RQF1ioiMJI3NTPB2BiJeaGoaiGhpi7TtStgOSJYrA8bGPsROPTzMRfmf0HZfa6KI1xbifDeE04Fg&#10;IkUp+yz5Yn0EyUHlY0sTL4nVvM971HtjKQafpo/2M4S830LYPYI+DNuz+xTEm+V30ddx0adq1FKR&#10;E22IFyI9AqINCfCvgiFa2sLXAbEAIdKFy6QmY6F/rFmJYo0nUP52A8rph+/sC6ztj+SKvvDN7o5i&#10;6tdPHvsq3v1pB4PVfzgCFYVd4F/Qg8fx+O1nInmA/lplV8RrTqUPryFLRyHisqSLA5EuZnQDfT4R&#10;PkqhkTiMH53kdicBsAO9Nz1He74n+G6FFn82E9rO/bxeu++KZVLEi83rYpeHRLzoGjqeS/nInxvx&#10;YpLr8l3s6WVmNapZ1NdMJ7120oD/LPGy6NEuoS3Pn26IF997fRDbwA99sBcNlNPaJV5ixD8iXpTn&#10;xCFeNJ10OHTEv514cdD2Gplo7zotxEsLNFORnlMV00bxiHg5CsHAN7gU4XI8n+NEfuhv8j2cSkOu&#10;I99XR8TLT0K4+Hj6u99ApPQYJKqOR7LmBDq9x7Ei2AoELysDYTJsm6zRloBpqVSZYFlN5f7v479G&#10;vBxjiJeYiwZR4wBEGy9GrPlWNtBH6ZC8Sok9nUJyGRXOOgrJvYZ4iWu4kWY3yiBebG+xhGcLpF6s&#10;0kkRK4cBreH0Mi3NhdR2I7S11PHc5tzPTKEnsiUiZ4nGq3FseEwqGa4BlUyaeGHpBUexCOneBUf5&#10;6DlSyGTxM5FJxnC1lYIz69xhei/4pjKVqt6FFJu5hpQTl4Z04XsS6aLeeCUAVVJHDZ8yST6pUf10&#10;3IIR7o/SkKfDlkjQWYzRCIjSwDah7ZpmtozfeD/bCxWWexcN7i0USOuAGjo3ZYsR3zsX0e3TEFxf&#10;iMBnOWj+4G+oX/IMqt75Hcpm/wolb9yB0sm3onT89agougJVhRehtkBEzNlw5Q2FN3eQMXb8OUqq&#10;a6fm1BClIJ1rOyVkBoyRagkVM510G8LFbsskXKwxbNHThIbbpLIZPZSZoOHdntF3eLQlOf6daOf+&#10;hjBq+wyHIV5SZIedTlvIIEGcYzLQNjrFwiFs7LVtxJDK0bYMThnblCMV+eLAIVlsxIxFy7VZB/i9&#10;Nd20vqnzXXXdSH5vhPL7IChjmd/TR8dHM1850UsBDRcoOh3u8d1RP6kraiZ1Zh3sgr3EtimnY/20&#10;nvhwan8smDgYbxQNxdj8s5GbdxGyCq9B7qTbMO3dR7Bs40hsqpiJ3U3vYUf9Iv5+D5vLlmBvzWeo&#10;cu+GO1iBYLie7UZDL5rYZmjYKRFpzMO2QxkW5LaQh0s3/VuRGl7EQ34650HKgAjbuAxRyTC2U64L&#10;kmeZ7doY0pQVSpTtyBPTtilTNLNDhLIpHA4gEqZzToc/QkdaUILUMJ37UNRD0NGPe3h9oTlFsFrQ&#10;qmJZXSxXE8GyyrmmY5+kIa9ombjIZiLOdTnwoXAdPN4DqKvfiLLylTi4Zy72b52EPWtzsPPDl7B9&#10;6e+x7Z2HsXXOL7B5+k+weeIt2DL+RmwfezX2jL0UxRMuQuWEc9Ewbgg8hX3pHGkKedYX095ZH7K6&#10;wpt9mkmq25A3AFV0bkrzz0eJolAKr0XJxO+h8s27UbvwcTR98nf4d8xEvHoVDTHKp0gVy17LJY3r&#10;gOTVVurWVYhVL6FenQXfzrFoWD8alZ+8iPL3/4ziRY/j4LsPofjtX+Hg3F+ieN5DKF/0B9R88BIa&#10;1+bCS5nm2zcP/tJliPKbo5nXM2SLhgM08ltraJfgM8PBElHqLJFtYb035ffhO6MzJQcACBI+fnPK&#10;VkPQNCEW4TuPePh+AykoWkrv2GsgskWkjOSyzRWkOsL6IPlPqF5oKJDyw/h4vodl8ca98FN3auhb&#10;SISZhsAlWOd0X+UNUri9lqqnUYL1NA1DwHGbhjWFeQzrrSFZ3HWU93zmihIa5buQ3L2NBv1mYDN1&#10;wPpPgdUfIPHJEiQ+WIDY8vmILJ2L4NK34V02G/VL30T50unYu2QCNr2biw/mvYo35jyJ0TMfxVPT&#10;f44H3vgh7njzFtw880bcOPsa3DDnCtw07xLcOv9C/HzeOXj87eF46e1hyJs9BLNmDsbS6YOxbvoI&#10;HJx8NuuQyJcBdugP5YSI+1heJztTjYav5nQCxnQFcroT3K9Z0bK6IcFjzVBEykklWLUyTFEMNp+L&#10;N5/Ioy4ypIsjy3is7qHrEEoKbRJDm3Ula7XkSzSHeub/iJd/LSTzM3S6s91+N0fX2WUwT5GQ3J6C&#10;v0C6RaQMncs85YNRQt5TzfCgcBF1YBHfXxHPVQRlUU/qjV7c1w/hscMQGjuc20bAr0i7/OFoGDMC&#10;VTnnoHzMBSgruAJlE25A+fTbUfP23Whc/DA8K/5A++evCG3MQWznJCQOvkUbnvZtPeVTM9uLl/ZT&#10;sJRtrJa6wmVkh525R+QApT11QUSgxHAIeFqcbPvqXFRkoo6jTcwjZAEayB42soF2KpeObWztPsmK&#10;Fn3SmnhJ2ZuGyOC6Y9MK6u0zxEsGUvZnIl0uCycqW3DIF0XgCI6+MjawsU8F2aX23ofC3iPTVG+7&#10;z4kqF+KUe62JF745gkqXb03DIuVDtEO8gDZskvI8vpA6biz18lP00X6KoOda+mvDEfdSNnhOoQ9z&#10;DMWlfB36ii76V01HGgfdEi8p4oCQz/dlEy+awEWpLBzSBWYylq/R5z4aidqTKKtPA/b3o3weiMQy&#10;yshZfdBI+bjvTyfg059/FYtu6YBFt3bA6l8djZKXOsM9iXJscS++lrOAbWcCB4jK7kBdJyTpw0dc&#10;9GHp14Y11CiTdNFoB0O8tPaVjb/s4ztLkS4OnDQcbZ8xE3b0iPXRD4vUsXoXmb//XcSLM9RIxMu2&#10;GQOi6/4zES8nW+Ll4ZNbiJdxVFJOjpeSPvxgVEypoUbRpqP5oTTUSJWDldgQL3wJfEg9qEO8ROnY&#10;mxwvqYiXlqFGyoNiZ/+xxAs/LF+wDStS+JANcWqLth8rkzDRenvEyz8kYNpcJ309LZX0tqkDYoSy&#10;SysMS88U9h2JkP9o4uts2MfyA5/AY0/i858CZZpOVnVC9OApNCKPg2v9Eaj7rAP92g7w7eA7KT6G&#10;H/4EVv5jeW1VJAoDVSZWpLgRBEfy/iJeHLKlLViuVGM9FKkKeBg4x1kWkgJI+CeIFz27EhnFWd6Y&#10;6wTWga704anMGi7kvluQ8D3SQrwklxBrKWP3EJVUCfUUkjRMk+qBswanTZ4rHr9FqWgOEUVwRIlM&#10;oqU9OMSMkegpmPVY2MD0DqeEtjle5IgiW9SDrND9MIW5EOJ+LhNcxoNhRAJBhIM0cEMh7grTwVG4&#10;Z9SEiBpyJAOGmEmVxSF5HBgNY5gWi2TMKkTtMsomAzHuN9dMEy/2vajnU8pbDp0pv3Hi+I5oeAcT&#10;PgRoeAdTIe8077mu/DVxBKnAFPmi2Y9sYk+RXQKvozH6hoShk6b8EuEGOmf1dCSrkfSXsy7QCWna&#10;yTq8BahZD5R/AhS/j/i+9xDaPge+9ZPoHGWjYcVfUb/oSdTOfwi1s36O6uk/QO3k76JmwvWoLbyS&#10;DtYFaModhqacwWjO7k/0gTu7J7xZNK6yZXTRsGoXNJoOgbbrnLNaQ7MWpOCM009jTCY546Ct4dxi&#10;8LWGY/h9GWjn/u0SL9qncvF9OEiTHV3aoIUEsZEwOtaSI5Zo6WJnpnJARyZitmcSYSqDTTB5aMJe&#10;lcUpf2Z5dI/uh5AulnixzxZOwRjdrAdyajQbSZTXjWloAb9dKIt6ZxSdJiI0ivfLst83yGN8BT3M&#10;VNP1E3ugcuIZOEjsntQLmyb0wZqJA7Fywgi8U3QuZuSej0ljLsWkghswadxtmDH9Hixa/Cds2jYO&#10;lXWL0RxYBW9wLVzuNXA3b0Q4sJcOdjkNnirKskrKtFLK+jLKwCrKwho6/XRUgyItXfxNYy9IJzZE&#10;hOl4h2kQ0sFOiNgw7YwGM53mUMSHYEQRJlwSPrZZN51oj4GPDnXAzDgUZLu0Qx4VvUZoG53zkEgR&#10;HhNkm/XT2fdz6eU2d4zXYRv26RpROuZ0qn2hJurVJkTCbkQF/rYRMZS5dPzNcCYzrIkyIEJZpbFP&#10;lBEUhhRAmnaaciBWxXMPUgbu4Kb1NMw+QrByAbz7pqNxcz6qPvkbSpY+hQPv/AZ7Z92HPW/cgb3T&#10;bsW+KTdh/6SrUT72QtTlD4Mrl20+Vz3K/RAY04foDTeXTfmDUT/2HFTyuOKiK3Bg7HU4MOF7ODjt&#10;LpTMfRRVi55D3ad5cG2dB1/ZWvhdB+Dz1sAXaOSzNSIcrkE8XMF3fpDfgIa2j/Kp+SPq0eWI1SxG&#10;vPJdxErnILrvDUR2T0J4F7F7KqL7ZyFatpDHrEDCtZrfcxu/H+WcrhWr5ztQxAjfj2QlZahIswjl&#10;vgiwmAgX6oc49UM0ZHuho/wmil5R7hMzO5CmiKU8VdSRhuRoCm+RWsapkoMih4W6x5mCXMMBNP24&#10;HJowZXWYaktD1cxwNTpHXn4bD+Hld/KpDhjpTkeMdUM5h4zDAaWC19S0ygtEpy8iMr0CccrwJOst&#10;Gkoow0voIBYjUXeQhjuX1cVANd9d+X7g4E4kd2xCfP0qhD9dAf+y9+B7dy58b06Bd3IRGvNHovr1&#10;51H63B+w648PY/NvfomP7/sJlv7yB5h/762Y+aubMe3hmzHpNzcj/8mb8frLt+O57B/iifE/wq+m&#10;3o7b37gZN8y8CVe+dT0ufftbuGzBlbj6vUvx3QXn4455I/DwW0Px9OyB+PucARg3qz/mvjkYH00b&#10;jG0TBqB0bB/qkLPQVNQNzUUdiZPgLjwJvvyT6YSfTPlxCmLZtLE0bbTyjGWniBc66PE8OliUXZFc&#10;yozc3pbEzaPeEfkiMjdXZK6iIihLeY4hd6hjhHgKDvGiyBfNwib5ZCNeHKLAWR5KtLRFK/n4heDI&#10;1y8L0i1WRn9ROHnS2i4/F9K9fMeZsO/U6upW+iaNnoaECeSLiDkdwYJuRCcECzVNOOsGESo6GYGC&#10;U1hXToU7txPtj65oYB2po91Rm90XtTkDUZ87FI0F56Kh6GKTXFs2S+WkW1D15k9R+84jaFj+J7g/&#10;ew3BLQWUI9OQOPA2kuWaGvoj2usbKD/2UObTVorX055rogzwsD37CckGtlG2eTPs23SoJdl2QZvO&#10;QsSG7EYzHNREMdIek02myBgeKSvQEDHcJ1s5btp7i51sO9xaCBhBtrSxpynPDVKkiyExUohHuJ+I&#10;ReKIRRM8JhXJQpljSBaWy5azhXRRBLXJM8ODzBAp2cCUjQ7xouhxe28rM9P3J3haK9C01YMbfD7x&#10;kip3BvFChcUTFfEimaek4JbYEgGeSGrW1Ezi5V0+RBFigacQ8t2FoPdq+mdDW4gXD/0t+TzN9JMU&#10;9eKin2Wc9K+ajvW0f+T4gcZX+tfDuU8mdH/Twe1j+egzyzeN0R+M1qvDviN9cA0dGoDkR4MRntMP&#10;rrwzUPrMydh+/zH47LavYuUNHbDypg5Yf8fXceB3p6DutS7wT+2O8MLuSKw60ww7QilRfRrrsiJf&#10;vg6TuJfPGaYPnCZdCCXftX4zt3FpCReBvqJfS76/NuRLe8/pwBIv/C3/lPdqF6lj9S4yf7dPvCjn&#10;y+GJF/tND0+8JKu6InoI8TK4mJixbvLgL494mfvLTre+/VDHorfv77h74SOnhDa+0AWl40+Hd2k/&#10;JLamppNu7IFkczeiIx/8RPMCoPFydNahITNy2llREk18EazQ4O8knXpFhwQDFqHgkQiEiOAR8Ae+&#10;hgArWFDRI145+BqTpYbA80QCmBdqP4pDhpgZhviCnaXDtgnO7EM63gwZagOTtyWF9DGK+EjBhEWp&#10;EpkQqyPYEBTV8xUECTv+jZWTx0T5cc04OBOdcjSvw4qgD1p/Iit0JyTKu9GwOZ3vrSsCH56M6jlH&#10;48DkDiideTRq3z8Rvq0dESvrSmOIqO/M89ioGk7i+9X88sdSKHydZVT0y9G8x9d5L41nI/gbqoC8&#10;b5xlirMMcZbbaSxCjO8s5uU34PdIenm8BA2/kSFURLDoWwmGKLNQbh6TbEqZvnkfnaP76NsmRQKx&#10;cYqAiot8auJ3crHBuqjkmugYNY+gYLuJgu5XSIReoIycQEPwPQrA1RSEdGYSdGSSLhqIHi4DRpk4&#10;xIth7ilUta7hQ0rMJcGsoT1GccQcg9WGR8voFGIUwlYROT2GhKJZUsYt1R2hcxSerfkmvFx6eD83&#10;FYmbhq7GwDfRIXLRuKazol5KOR90aJJUglKIyuMg5ad7W4Ocyoblo8vCa1klZdSBFBTLGqbCCFFh&#10;6LcdL5vqBRCoXVqGIdltGqMbITKJHKvAqCANeF8pYCrzpHo3FTpOQ1891IIJWZey5zuNUAHZ6BeZ&#10;5xGE6DyE0gQMyyg+ikvqQ0v8KOyUVn6SO9STi2CQTmSA8NPyV68olRmdHQTplASq6eAoweM+1ocd&#10;SDRuQKT6Y4RKFsO/6y14t0xG06psNL7/EpqWPInGdx9FzZx7UDHlu6gYT2es8HJU5l2Aupxz0JhN&#10;pyxrENzZSpbYD37NQlLQHyEuw7l9aSz3pXHVhw62pvK0M0xEs3siSkc8nN0DwSwaXXTW/TSE/TSE&#10;A9lczzoD/tGnw68lof0KMw/LkKMRHaZRKTIhlNOd24VuNLy55DYZbxorHlAvqAw6Y9TRoOM2m1OG&#10;5xMRB8bglkEtw1GGansG7Ochw/D8wviv3O+/C90zE862tse1RlvSpRX4LMYwVy+mcjCYdX5bkS85&#10;PRHL6oXYaC4JM9xgtAg2JdU8A808xzW2N+o1tfGkQSiZMAR7xw/B9vHDsL5gGD4ZMwLvjzoX8/56&#10;DqY9dy6m/OViTP3LNXjzxe/h7b/dgeVZD2Dz5GdQMT8XTUunwr1iNtwfzIX/43cQ/mwRwuuWIrTx&#10;fQQ3rUR0x6eI719HWb4Z8aptlNO7Wf/psPrp0AbZJpQQVdDU7RGbGFdRJi3RBnTIox62XUUlKDqB&#10;BiN/xxOaEYayKKEpiH1snx6DmGN8y9hWVEPMiXDRUsNERMhQmlEeebjujnHJdR8btPJ2aPrqIGWf&#10;GaooI5j7RQTFo8rfIbKVMo3yKZ2rKtUDyhtTIEgwUJrxOCobCgo+U0KzK9FJj+5GIrAJwcaP4C5f&#10;iMY9b6J2y3hUfZaF8vefR8mCx7F/1r3YM/lH2FN0I/blX479eZegJO9CVOSfh6q84ajLH4HmsRfQ&#10;ob8SvhnfhmfuD9D0zs/hWvIIXCv/iPpVr6B+fRGadrwJ38GlCFZuQLi+hLq3gYazDwFfkPYC5Zyi&#10;ivguE3DzXdWz2OWUZwdY5n3UOyxncCfLym/lJTxbqf+2UXbtRDK4l99J0yVrCFEVz2mgHFaeEn0T&#10;ge+d71X5cDR0TISL1SeKGhTsutFZfHkx6i3rEBEm9J3vV3qG8jkadVNnSddRlioihnJZw3rMkDQN&#10;IaMg5ucx4CUN9y9EuC45HYrQ6aFsjhMxOkpmGmjJ/CjrkYlcYT0TCeirYn3UUCDWyUo6HcVbkNyz&#10;DvHNnyK2/kOEVy+H/6P30LxkHhrmz0b1rGkonTweB4rysTtnNHb9/RXsePkF7HzuGez+85PY9fvf&#10;YddvHsbuB3+Bvffegd133IYd3/82Nn/3Gqy94RJ8et35WHrlUCy8fBDmXjEAU781EIXfG4Lcn56H&#10;1x+5BC8/cyWeef16/KHoe7h/6s344Yzv4sbZ38aV87+NCxfciPOWXIfzll2NixddhmveuRA3zz0P&#10;d84cjoenDcYzM4Zj9KxzMHnm2Xj3zeH4ePogbJrUG7uLTkNpIZ3mgi5oIrz5neEb04kyvyMiWRpi&#10;dBrilP3JLNpaWQ5pYmduk8xXEnCTaJ0OirfgTHgKNIyxm4FP0RL5yhdjCWfJ9ogIG8ogQc5/RHLe&#10;yLQUIX04OCQL752J9omXFjl5KNoe+0Uh4ltRj51SEAmv9RT5nkJbmayhoCqron+c2e4cAkRJhg8h&#10;QNI6iedSH/gpl50hXG1hEui2gc7V7EDmXvx2oWzC6FPu5zdQAn8Pt7upzz1ZlP3UAX7pfuoDP+0A&#10;n47hfX0st76jSBZvwUnwFJ6I5qIT0MBlfVFH1BZ1RVl+d5TwOx7I7YMD1BEl4y5C+aRrUT39VjTM&#10;+Tk8Cx6Df9kzCH38dwQ+y6Psn4LQ7rmIlC+jrUMb1rMdSX8xZUg54sEaRCnnQ2zfGranQXySvz7a&#10;bj7KUB/tPHV8KfI4aIgLNleJWUqCGG0/Q05k2HWGcMmAGU4jUGZQEsi65LGSO9ZeFvHadmiPQ3Qo&#10;d5giUsx22qgid6OKnqTMj3JfRL9TiFHmR3WujmE59Vu6JUQEeA9qJnhZBjflmptyrYmyrIn6ykX5&#10;1qROA65TKiPIYzSNvqD3ETFyjksR1iaqkmXn/Uw5pWb4LqhpzD1F7Nh7K6KG78eAv1k2Q9wcQrzo&#10;fSjhN3Uq768hXEpWTAeGqOAxlIFmqNG79EMKEPH9Hn73D+FtvhQhdz+q4i70L0+mD3WM8ZsSbvqJ&#10;9GkE6w/K16TfZ8gH60+2JQnkfxofUn5jyo9sH7omz9c1UtdqAa9D2GvS76TPa0DfMqlzHB/WkC/f&#10;oM91HEJVJyJykH7l9rOAz+iLLxiCcMEA1D91Ovb/7CRsueHrWHfZEVhz0Ve47IAdN3wNe35wBEof&#10;Pga1L50M35TuiK/oCWzrDZT0MFEviapTEK8+EYmaY5EUsdN8DF/vMazrX+fzH2n8SOVJMZ3w/C3y&#10;QzPvqmxmaBH99zj9+Th9eDOrr3xm+qLm+UTQpJ4x0/82w430bniN9pAmofgO2yLZzGvTbzW5Xehv&#10;K29q2KtcqvR3A0fZcvh4HN+xuYe+K/1V0G+Hi/etp79cx2doOBqxhhMRq+2M4L7ucK/viZplg7Dn&#10;reHh9VOG7Fs3cdCkdVMG/Wj7m4NOT9Ej/75/hni5v9Otc+/vWDT3V512z3+wY2jds11ROo5CdWlf&#10;JLf0tR+s4Uw64V0Qa/wmog3HINp4JCuGXoicdznx/O3ix2i0SyHGbYp4cYgXByJezG9+MEHDdyL8&#10;OAqtMh9cERj82KrIevHmoxNtP4hTkQWREIYdO+SDW3zudQR+dIVRwc/K5rOVT2SQCBdDuqhhiuBg&#10;+VQJLEFxrCVMqr+JZHknJItpAOw8A9H1ZyC4ohsaZ34T+7K+ivXPdcDGVzvg4LTj4PmoGxJ72RAq&#10;zkK8ogvtwZMRqTqexn0L8WLJEhEvFmYYkkgRQ3Tx3TjPxWc2pBEre8KUWVFILWSMyCGnzHq3VsBY&#10;mPA68yyp/eb3Uen7iS0UCWYiXcx74zvgesR1DMJNpxB0mpqHIeS5nt/4HkTDz1JGjqNR+S6F4GcU&#10;iLsoOMupCGqpCpq4lONBdUVBLWUi9t4SLxSyVFgiJniQJQckrCm0TZIxHmPZfRMTk/4T0WDoF7NP&#10;jkmETkyQCiRIB8ULLx2h5mg9msK1aIxUwRWpRnOshg5LLTzxei4bqCwb4U+6qEaaKdqbeVXNWOGl&#10;SpVaVVntNLK2vHJsqLxYVhEl6p8IsZwG0bgJDw9RgziJdFtCMvksKTjbnB6EzP22F0BK1BJOMthF&#10;/jhK2owXTilpvUf7LgMsiyVe1FMuhOiAmalueZ1wlGWhg8VVXs+Ct+A3sj0Mcr7scCsqNzoHZqYU&#10;OmsmwWKUii7i4ZIOZbSBmpEOZ5RKTr3FXn7bpo1I1NLQL1mM6N45iO5U7oU8uD56GTWLHkfNO/eh&#10;as7PUDHtdlRO/DYqNT1s0aWoLjgPtXTGlOehMX8w3PmD4MkbSGNqAKGe8tRY7Ow+CBOaRjii32P6&#10;0EDrDV+2pqGl8UUEUtEQ0TzuL+BxmvFCv3N7EzKgNU5fhmTK4DMOv50iVFA4ujO7gYUMdmu0Hwq7&#10;z/TQpQzF1sg0og+PlnDqtud/Hv4x4fG/Ae09u1nnO9UQgWj2mYjRuI6JcCMUHeXl9mYe01DQAzXj&#10;+qBi4hAUTxqB3ROGY9PYYfg0dzBWjB6Cpa8Nw4KXz8acp8/BG0+cizceuwAzfn0JZj18Bd564Gos&#10;uO8GrHj4+1j7259h8x/uw7Y//wa7n/8jDv7tGZT8/XmUZb2EyoK/o3pCNprmTERg0UxEP3gX0U/f&#10;Q3TtUiS2fAjspFzbtx44sJnO7jYkS2iYC2U7gfLdlOn7aNjQGa46CNSUUGfSOXZVUmbXUK/UWqc5&#10;WI9kuIGysokOtSIk3DQWm+0QpoiPYNsWYWJ6PWWk255FyQxDqFJO+CkvDOFCWeMjNFuNjx58IBSh&#10;I68eQxqvlFcGMvglYyhbxbNE2P6V9DfE9q/IOCWC9VNuBChHFEEXVXRioo7yoZoo5wl8ltBeGmZ8&#10;zuYNNGA+RbRsCUK7ZsGzvgA1y19C6dtPYP8b92LfpB9i7/jvYe/YG3Gg8CqUiHgdexnqJ14L95u3&#10;IPjuzxH/8AkkN7wM7MrjO5xKu3kektXKk6ChP3yn3oM0AGv5TtyI0YjXLE1yGAzBTlkYpRMQjVNO&#10;xxsoJ6v5riqJciQVsSSEyywilFUiWmJ875T3NF6oXDwpIt5PWUnnIeZHgLLOx3fuDQcNNFRTMl0z&#10;iYT4vuRIGQKb25wZihSxYoaY6vuInI9RTyghbrCZIpTfMzW8S9A3jWk4mhIoR8L2AyjiSJ4Zb5D0&#10;U/8FQkgGKHe9lLlunutqZt2pQ7KRz1BXgmTVfiRLKXMPbEVy93oktq1CYtOHiK9ZjsgHC1lX58A9&#10;ZzLqJxegrjAbVSP/hgPPP4utT/wO6+5/EB/e9TO8d8v38fZ1N2LOFVdj9mWX4+1LLsXCSy/DMv7+&#10;4LLL8NEll+DjS87FZxeejTXnDieGYPV5g/Dp+YPw0YX9/z/q/gKwjiPrEscdNITMbIHFLNkyMzMn&#10;Dk4mzJlkwjiJk0xgAmaOHUPMJDMzsy1mZnrS02M6v3Or35PkxLP7fbv/nd2/lZPq7tdQXV194fSt&#10;Wzg+IJT7BmHvsCBsGReC36aHYeHT0fjxjd74/MO+eOerwXht9ig8++sEPLp+KiZtn44xe2dg6KHp&#10;6Ht4MmIPj0WfgyMweO9gjN7RH5M3xOLJdZF4dV04Pt4YhZ83x2A1sWdTFE6tC8OV1YFI+tWH/agL&#10;ChZ2RumCTqha0Bm18zorcl3JDDfRYqd8ts+XWfYkp1hnbu9EGd2JMr4TVJ6QRZ3dEMJFg2mRkBLa&#10;UEstikWIhsYRk6I3NBLnfwjZh/jPES+3O9YD+V2IlsZky+32a4yGe/DoynripRFuR7wITG5CXRE5&#10;7tIj19Vz4rLo3Ybk+Np1zJTz5nl/ODchkY16bq+bQ9n/ixfqfuY5Z8uHF3+ez4/6QMgXiWLifjx3&#10;zaJu0C3ugsqlndn3O6F4mReKVlBP/BZO9EThmoEoXD8GhVseRunOZ1B54A3UHv8U5gs/wnFzGZCy&#10;AcjaSdlNGSRTulddo6yjI28RUldmzKmm/Uq5TNloFQlJmSryV2iAGsoDHVFN4aqjcNXzlZYZ7YQm&#10;ULy2ZtJS/gohTptOiHXCY89pOWC4jZanEDJSqg+MyrIVuG1bHq/BpaARF257UtmLmnyUIUwSKa2I&#10;IbuRsk0gkZMyTNGo2Yi8BxUlLXYyUcftUupZp1rKVp2jFpWUkxW0h8tQReu9GiW0kYvs5SiylaGY&#10;tmCZvYr3Xgs97U85o7LFWW8hpUXfiBGvRaaLTSuR4WLTsx0IT0SNh3zxRN4ouIkkbei+Rrwo8oXt&#10;ROHI50A9WU+8yBOQXDoF3CeRFzhLOzaO5usCmGrfgb76EdRWD6CPQruwpj1stfRb9UK80O8RB58+&#10;jUaUiD9Fv0ogaR6UP9XgV9bD7SdqpMmtaOxneggYz2/if/0RHn9LIzboS8pokWoPMcFzqLyfklD3&#10;AVjyHoQ1uS0cF7sAh/yB9aGo/doXuc+1xc2xzXGp1724HNkMlyPuwZXoO3G99x24OrgJ4qc0Qebr&#10;96D8Z/qXO7yBCzw2lX5nNv3PvHZwFrVi975PRdTYq5vDXiOjN+6FhX6iWXxe1keiRmQGJA3SLrwv&#10;QmZE+lP7CNxkVb1P7W4Huaf6qBQhoBoTLYTDTVQJIdb42Pq2FOJFfFkhXqSe9L1VXevuVvyCXQ2L&#10;0s6vES+e42SZv1XQdy3nc69oyvt9iPfdHuaMLtBf8UPxwXBX9o6oqpwdkSezt0Z+kbk1bMDmzY/c&#10;5aZH/s/9+yPxsuuNDuYrX3VF3nIKvgPd4bjqqyI4UErFVt5WVdxa3hzWCo1Y8YT7KEdexw4lkS5V&#10;EkUh2+5W0yibjbeinoQx3MHG04Yc2dhwnsS39Z25UeMrsBFlWIxcqyHMSOu8tw7PaXgpPJAH+e+I&#10;F7VdlvlSuNTLpxEQ9hptdiaJxPG8KBLiBGEIJUM2XwwXO7Azqy1cqV3huOFDQ52O3D4v1KzrgMJf&#10;7seN9+/EmVea4OK7TZA+537U7OgG16VAvgQBcGV1hTWjDSzZD8JexPNV8Lw8t7OaHUzdp3ZP0pZq&#10;OJC8nMLkKaFBsNN67s+TOFiicv4dVNsKSSMspQol06J4NMKGz7Me2nTgGrS2dUg71DSHrfpBmKvb&#10;wCTES3UkjLWjYDY8Tb/9U9hsi2mYbqcQPEXBeJPKJJOKp5ACs5xKhY4GBbqQBUJm3Eq8SDQI5SiF&#10;r0a8iIF7K/GiwvCV2tAgIl9C8GsdBtRSwehsepQbK5Cvy0dGWSZSSpORVJqIpMpEpNQkIceShTxH&#10;LmtTiCI3ivn/Ev6/hH9lVDFUKRTtVRTx1VSsOprntTA69TA5JLeCJEE00QloiLQRZaEULKveGLLN&#10;Q6jcFjzOo4zkvm+B3L9dvozauSyMCRWPgApfVDrdAQUJtZSx/g2QdamfQL4+sI50IuRriPYloUEB&#10;3gpRjvI7FZ582aWz45CZUugsqPwGQshQOYvCY0ejkpOkk3QerXQmzXRwjHQ29VR8NVfYf0/DWrgf&#10;dekboE/4Fbor81Bx8huU7v8QhTteQeHmJ1GwdhryV41F3q+D1fCEoqWxKF3SA+WLolC5MBw180No&#10;XAfTwAqGcU4gDa5AGmkyC4HMYOAHwzwZvhBIgy0ItgUhcCwMg31xGGxLQmFdHAzLoiBFvpi5rwxT&#10;kUgZNTTJPWxGSBmzhKFLVA0NOM2w9BicbiNajEMakLfOpqRtV6BRqQgbD2S9EW7Ztx6aIawlEm68&#10;bwMJ8e/x7875/x4ajPg/Q3NKZNnT3g3t7nGi5OuzPC/5+ikGeNUCH5Qt6s6+EoDMX0ORvDIaV1f0&#10;xNnlPXBscS/sn9cTu37uhZ3fxmL7F72x9b3e2PxKT2x8OgZbH49B3Aw6c5OicXBsDxwZ0RMnh/fG&#10;2REDcGXcCNyYMhZJj0xBwqNTcfMx4smHEf/MY4h/8S9IfON5JL/7GhI/eAPJn76FtC/eQ8pXHyDp&#10;n58h6YdZSP3ln0if/wMyF/3CvjwPxavp9P7+K8o2rETl1rXQ7doM/aE4WE4fgOPySbiSL8GZfh3I&#10;5btSkAIU8b0pzQEqC2k/8l2qKqNsr6Bsr4SrpoqynPJSXwO7UQ+nie+hDBPiuyxfMiW6rs5ig95s&#10;Y2lXZa3JihoDDWmjDJWkjFJ5XPguyzsthrkQGDYnLFYXTBQrBsqDOsqFWjvPQzmjImgoV8UoV/LE&#10;wWs7JM+NRPSwbnZJOFtEhySP73sa63qDuu8MLGl7UHd9A3QXF6Hy5PcoO/wpinb/DfmbnkHumoeR&#10;t2oKitbMQPmWv6Bu39uwnf8OfIhsAzo7Fcepwy7zfAlECvVvJo2oAuoSmUlIJmqWL71CZGtkteZc&#10;iPwVMtxDRFMuUQcIXHQaVD4rByF5WiRSkHLLwX0d1Bri2AiUk8PzCET/qFxaIrMpD+XrK5tXayeT&#10;HUajTZUmM5fZxma2u8UjW9WXXdaDctJprlPkmRqGJpAhaQJDNY1oOgh6ljVEdSXvm21aUso+wGdf&#10;kA9XTiZcGSlwJd2E49pFmM4cR82RPajcvRFlm1ehcPUS5C2dg+x53yPrpy+R+d1nyPr6Y2R+8S7S&#10;P/ob0t56BSmvPI+Ep59E/GMzcX3aNFyZMBHnR43GmSEjcGrAMBztNQCHY/riaM8+OBHbB2d696HR&#10;3gdXY3vjeo+euBETjRsRIYgPD0ZSWBCSw4moINzsGYRLvQNxsld3HOzjg50DvLB+eDcsneiDuY8H&#10;4rtXovDFp/3wwQ/D8PfF4/HSmml4fOMMTNoyHaPipmPQnqnovW8iYvaNRY+9I9Bn91AMihuMkdv6&#10;YcqWHnh8cyRe2hKNj7bG4F8sV2yORtzmGBzdEIHzq4NxY4U/0pd3R8EyP1Qs80cNyzqZIlocfBWd&#10;2JUQAkWSuHuGUNKwllm0CMuiDgomlQukvSJdZOYcEyERIRrx4pFJ1AX/PyVe/ghNB9we/6P9Gv/m&#10;we30xB/A+7gF9fnOGp+n8flvPV5rBw88stoDIau0+t2+Xfibux0EMr23QFv35rK0s+h1XxWpKnpU&#10;6igfTGyL/KjTA4kgIpjr1OnuYYu11P+18wJpJ0hS3BCVN6piUShKlkSgYLlMd9+Lcmcw8taPRcHW&#10;GSjb/RyqD7+H2jPfwXBlASzJq2HP3AZH/gG4SminVlykzL3B9zSV9kw2X/4CytliyswyyoIqJQsl&#10;lpgWK+1BIbvttDk1sqXK7kIlUWV10P6UKeSdlKuUHYSdclVkr4qcpn2qpmR3Q304EztYZK2btBAb&#10;10xbV65m5FaRVpRuhEgumRfJTboQyuakrNLICrHdRIbRHnXLNyvlnSKVKRNNrjoFsWUNLj1lfC3t&#10;Wx1qXDronNWoctYQOpS7hGSpoDVchlxnEdJteUi1ZiGFSDSl40ZtCm7oUpBYl4E0Uw4KrKUoo36Q&#10;qBiZ500jYFgP/mkfUWnTs24NMxZpJIsQ1+rDJEtVfw94jGaLCmEjaCBeJApITXv/J+KFshR53Pcm&#10;r3WKdus2+pNzYNC9hZrKaVSlfWGooo2nawdrDR1uPX0r+jSS2kJ8Pu0Dv3zQFn+OkNEL/N2TaqEx&#10;qeDxrxpva+xfahCfVPNH6/1SN9SHbXepzbjT4N8JXO5AA0UESd7PWvqW9LUdOS2pFzoAZ7yAuO7A&#10;Evb9972QO6MtEgfQvwx/AInB7ZAc0o5yuyXiw5rhSnQT3BjWBJlPNUXZ561gWdUVOOwH3CQy6Mvn&#10;doCzqDVsZffDVnkf69KC/jd9+rqmMPG+ZJSHBBs46Qt6iBe5PxUJRH/xz/d9K/7oXyuothPQ1xay&#10;xQ3P755jb+f3a/6+tKMW8eIhiax8RhK0YasT/5bnU/UTv7ihLpB7kJEbVQT9a3tFKziKO8CW4UV5&#10;EIii/eGOrI3hhdkbwnbkbYh4KWddeLCbGvk/+0+IlzhJrvtWu6Vxr7VP2f1OG/OlWW2Qs6wzDPv9&#10;4ZJZjbL8aSR2pZBqC2d5S97E/ewoMuzlXgosdlRCkRbSydiJFEnhJjDsdXfDZmiARaCmYpbZgTzE&#10;SxM2ntZwnrAs9QA8kAfDjirDZRSEiFDLDdEgTgWtHrd7KW7pBLeF7CMvhyfSpDnvQ6bGbiBeJAJE&#10;5hNH9f185x+Cs7QlHHltYUvvAEdCNzjO09Hb1w21azuifE5L5HzWDNdevAOnnpSkR01ovLdA9cou&#10;cB4MAC4HauPu2AGQ30lLelTdivfyAOvRnBDySgQD79XTBgqNSBd3R/O0mSRnkg54O0jb2iV5k4Hn&#10;YNvbTXfweTSBVUGW+RzYbtKZLXyO0rFttc3Y0WUqL2lbCi3Wza57iIKsLUzV3WhThsOoHw5z3ZOw&#10;mD+iMTqfCmEzHXQa1LhO4ZhB1UHnnOJckuzaKabtFP7y5UBN1eoUA1q+yoqw5iFUWBrxIAawkwa2&#10;FkIp0z0L8aKFQ0o+E1FQFopiM5WHQYVBltt1yKkrQEJ5Ms5mX8TBlKOIu7ELG69uwbprm7A5cQe2&#10;Z+7B3qLDOFxxEidqz+Os6RouW+Nx056CZEcGMlzZyEU+aysqqBJV/KvlX50oL4cRZjsdEhraKiJF&#10;KTuqGUWmyFdQ+bIsBjyVh/wpJaKx91oEi/sYQu7xT+A98/ao+AVUWlTmMo2szHLCE1CBiyISp0H7&#10;SqJ9KRG4nQpR5oRMUypQeQaENBHlr0gcaWPWidDyyjQocSnl64k4dY0TENstQsS4DQi2uQzhouvG&#10;Uq5LR0OUoauG9aLD6CjmteiUWdLZF2/AWX0ejrITsObthSllA/TXlkB34UdUnvgcZQf/hpJdz6Jw&#10;8wwUrBuHwt+G07CWaJhYlC2IQPm8MFTOCYZuThD08qVrbnctzHiOjyqNc+QLGI20OX6wytSQYpSp&#10;xKxaclazAhWuinoRo9FNvsyjgSdG3lwfBctcLdJCSoFnvLlGDojRTfyBdJEvfDILgxADGlgfVXoR&#10;Ek7t3keh662Q39yRMyp6xgP3uf9XoM5zm+3/t+AxtP9n8BjiAtsibqPzZF7QmW3YBXr+ruP2ikW+&#10;NKi7I2d5IFJWhuHaqiicWRWLQ7/1xY7lfbFlyQBsmNMf6/9FzOqPDR9x/c1+WPdUDNZNCcXGEX7Y&#10;Mag7Dgzwx8m+ATjbKxCXegThes9QJPeKQmrvGCTHRuF6TDguRofiQo8IXOgdhVO9InCiTySO943G&#10;0f50AgfG4ghxaEAsDg+jAztyMI6OHY5jE0fhxNRxOPPIFFx44mFcf/YpxL/8LFLffgWZH/8deV99&#10;gpIfv0L5gh9Q9esCVK9djtrNa2DYsQGm3VthObgL9qMH4Tx5DM7TJ+E8dw6uS5fgunYdzvh4OJIS&#10;YU9LgSM7G67CAuWsu8rLqYOqKcclv4yQKyI/NdkjY/CFqLbQ2JcZkFQEG99jbTYmWec7THmqiFZC&#10;kds8xkbhI2a7ZrqLm0EZQMiaDIOSIT4ylEaS+NqtlXCYy+A0832XnCI6vu+l1+nIHKNDswOWpLXQ&#10;X56PiuOzULzn78jf8hLyN76Ioq1voGzvZ6g7Oxe2pE1w5R+hHr0M1KUAxly4TAVwmAphM5fAYqvi&#10;PdRQ3rtz3FCW1VktMFI2mejQWCinhERSU6HS4RGo3AWEMvRp1IvxLwS+JpP5O+9GyWbqERf1jhpS&#10;Svno5DldKiRQrH/KXg9zLlEpZu5rtLJ+bDcTW8dMuSftKJErqm1liKbMDFTD+xBipQyoKKRDlwtH&#10;YQbbJA32nCTY02/wnq/Cdv0C7JdOw3bmGMzHDsFwcDd0O7egYtNqlKxejJJl81A4/1/I/tcsZH75&#10;AdI+fA2Jrz+Di09Nw6mpo3F09AAcHByLA/2icaR/NI6zPNOvBy7174Vr/fsgqV9fJPTrgxt9+uA6&#10;cbMX0bM3bvbojYTYPkjs1Q+Jvblf795I7t0Lab16IqNXNDJ7RCKb70BORBDywgKRH6qVWVxPiQnC&#10;jd58b/oH4MxgfxzjO7Vzoj9+fzQAy58PwZy3o/DtP/rgsx8H4/0lo/HKqvF44veJmLphIsZunYwR&#10;O6di0N5p6H9gCvoemIg+e0ej/87hGLJ9EEZv7YOpW3riia2xeGlTD7y7LhLfrY/Er9wWt60Xjm7s&#10;gYu/RyJhVSiyVoSgcFkwypcGoGapD/RLaTgTxqWUgYspAxd1gnVhJy0Z70Ia1gtoly1sC+siD9rA&#10;sqg9TIqIkaE4Ai4v6ER5JASBm2j4LxIv9aQI91EQwqWRTJdjbx2mKXAfUx+VcrvIFM8xt8OtxMgf&#10;oSI4WXct2bzAk6NL4B42JPt67s19f3Jd0Ve3q0MD0aJBSzrsTjzM422U139GV9h5HilvB9Ve6oMG&#10;9bjkbFkoRJoMC9OGQpkWU6cuos7n73rq8Np5vipHXPXcACIUlfMiUbmwB6qW9KVcHYaqVWNQxj5X&#10;vH46Crc8gaJdL6HkwDuoOjULpivz+O79DkfWPriKTgFVV2g7J1J20TY1ZtMO5rtqLaTcKKXcKKNM&#10;qYSZMk5gsulgdtQpW1UkIi0iGChL+NZroIgQmIRMoOywUYZoH7hkWCflgxq+qUW9OawiP2s1OORD&#10;mUTQWGBW9qwNBh5TJ3n6KIR4BM/vTidLmWWmOJIAOZWgV8QUQQmn2XO027SoSLGl5YMm7VQn7VWn&#10;nsfW8hw1GtGCalq05Sh3EbRvS13FKHDmI9OajWRTGm4aknC17ibO1V7G4dKT2Jl7AJvTdmJz6i5s&#10;SonD5uRd2JqyF3uzj+Fk6UXcrElFtqUQxS6xk4XQMamJHiShsOgXIV00O5bLhFPks5AthIoalGW5&#10;F5HTvBfuodpN7qU+WrMeQrx47E1PtJAQL7Q7kcNjqC/t1D+WjTDpf6QofgO6ysmoruzFZfb5ar7/&#10;NQ/Rn7mPfpB8VJcgAfp7kmqhuhn9LBlpcB/1Kv0cHf1W8f9kyA19oYY0DtpoAtmm+Zi3h2dEgYa7&#10;eK3GpI2U9MPov0m6CkUAeUDfThsGJf6e+JgPAOVtFEmCG53gPNQZttVdYPnBG7rXuqJgUjtk9G6N&#10;1OC2yA7shvwQX+SFeyM9rA3iw5oiccDdyJzRHMV/bwnDPPqn27sB532AFCKrE9+FdnCUy6y7D7Jd&#10;6NfVtaAfLkN4ZFIc+rl1mv/uct+T+MiKKKEfqQ3D0uAZddEYmr8tYDvLfRJyv/Y6yZGqlZI/xmng&#10;eaXkMSrXKlHvs3N/bdSLdh7xh5Wfr3xS+uYqKOBu1l3OKT4u6+f2cyUiR2A38TiT9jwdMpKkks+Y&#10;94zCDrSraMOf90PhjhBH+uqQwvQ1QdszVgW+kLw6ONBNjfyf/SfEy4532kzd8VbrxVvffTB5x/st&#10;Tae/aoWUJR1QtccPjsshQEYwUOrNjtCWfV2IF3ZgFZWhdbb6TskGsrFDC5tXz/DJ74REvgisbGgP&#10;JMqlMTyRGY2ZRXkAWufkOd3XUayhdAZhL9k5HPqmXBfIMl8UdzSHwHOeP5Ix0pEayAzuq84pw3X4&#10;QFV0h6e8h/fEulZzH96zS4YXVbENylvBXtgKjrz2cAiLmOAP5yk/6Dd0ROlPDyLvw3uR9tKduPpo&#10;E5yf3gQXH2+CpLeaovj7VjCuag/nPranTPeVEsSXyw8o82a70mjQPch7YAfh/SjW1F1HxRCyU8lY&#10;tsZEi4PrHmidT9pK7q8BQlQ1vDg83qDBbryDtmMTDUK8yLAvIcjqmirY2cGdtUK4tOA57mfJutW0&#10;hK2mHSw6L5h0YbQ5h8Cofxxm0/u06+dSeQnxcpQC8QZBhwEFFKkyuxENdjrpdgpMUToyJEjlbKGj&#10;INEWlL/gjop00RJtUThTy6jxq4SF+8iMDyqJLJUg1SF0FMIVdAjK7DUoclQiiwpUWPljeWexKSEO&#10;80/9in/s+hZvbfoIr2x8B2/s+BDvHfwCn536Dv+8Mgezk5dhSeZarM3fge0lB3BQdwqnjVdw3Z6M&#10;FGcWMh05yHcUosRZSuVSrdSXnn8GUTJUwypoU74uSLimO4mmVQx6Me6ppDXQqOe6grLsNaUk08hq&#10;XwPEYeAyfxY0BLhoSouNpeDJ9i5JdhXkiy0Vtwx6oton5Lom7iNfuVnaqKCEfJFltb98LbbyVBK+&#10;ale5YExS8iwyq4aM87VyPzXFNh0Sh5XH0rGTYUhqWluV70auIdeS+/NAyCCaCzJEwVFOyJfxfNY5&#10;m05JOh2SZCqRq+zfZ+g8HoQ9ewusqb/BeGMu9Be+QvWxD9QMAuU7n0XF5kdQukZmShqIooX9ULaw&#10;F40sSdIbhqrZQYQ/aub4oXauP+ok+kVImdkBqJvLbTQsBRIlIbPiCAkiESWSzNVK2BTo6HNbPeZp&#10;ERYynl8ghqV1gSRnFGjHWZTx+UcD3GOcyhdEj5HqMVo9hjThTmrbONmtMvLrz/NfR72B74H7y2rj&#10;r4q3Q0O9/jO4XR08kKnCTfMaoKYOd7eHfH02LOiImvmdUEmU0ggvoIOV+as/klaHKAfs2LpY7Py9&#10;L9as7o/FKwZg3pJBWDB7KJb8MAy/fj0Maz8diY1vDcPGv/TGlkkR2DkiCIcGB+HswEBcGxBMp5SO&#10;ZJ9gZPWmExcbgaKe4ciOCkZyqB/iQ30RHxWIxB4huB4djKsxwbjWIxTX6JBe6xGO69z3es9IXO0Z&#10;jSuxPXC5Vw9c6RvL89LJHdwf14cOwM1hg3Fz5FDcGDUU18cMw9VxI3Bt8mhcl3wZj07FtSem4/pT&#10;M3H9r4/jxnN/QcJLzyPltVeR/ve3kP3hByj6x5co+/ZbVP7yC6oXLYTu12WoXrsKus3rYdi1A9Yj&#10;++E8R+fhOt+nlASK11QaEVl8t/L4jhXSeKTTX0PoJQcIoS9WcOlL6WiUwWUs5ztZTblCWGr4jlMe&#10;S14SiS6hTFYJIilTBUKQy8w5kpdG9rHSYbDY9LBYa2Gy6GCRZLLmCho2JdRJkgeK77mOTk35abjy&#10;9/Ed3wDD9aWoPv0zSo98g+KDX6P40I8oO7kQlZfXQZ+8B+bcM7CXxbPOvAdjAevGutokaSXPTafB&#10;xuuL42OwGyhfTTDaJZcNZRblp5U6wkL5KJEpZnolVgulkUd2iritl6GUwUKgmCkvzQbY6QTZ7DLD&#10;EO+JzpCFkFLyqMhMRi5zDdupmu1VxXsqYzuy7aop0yQySdq5nPcqkUollG9FGdTdKbSP4uFIvgLb&#10;zXOwXj4O4+kD0B3egdKd61GyeSWKVy1AwZKfkT37n8j45nMkf/4eEj54EzfeeglXX/0rLj3/GC78&#10;ZRouPjYZl2dOwJWHx+PatNG4OWk44scOxo0R7F8DY3G1TwSusF9eigjAlXB/3IgMQlJ0KNJjIpAd&#10;HYG8qGjkEllRUciMiEJWWASyQiORGRyOjCBBKDJCWIaGIDM0CDlhgTTW/VEYHqCQz/cgN9gXOYHe&#10;yPDvhuSAbrge4o1Lkd642MuP75EfTo7yx4EpgdjxRCjWvxiO5W9HYM5nPfD1P/vgw9kD8erioXhq&#10;5Wg8snY8pmyagvFbp2Lk9qkYsnMqBu+ZgmF7p2DUnskYv2scpsSNxswdw/DE1iF4ZkM/vLamBz5e&#10;2xM/buiFtVv7I25TLI6vj8GV1RFIWRGMnGWBKFnqj6ql3qhd2g11S7rBsJiQpN5CYlBuSLJw+3wa&#10;1grtKPMFbRWshGUhbZeF7nJBByV3NHkthMStxIvkPVGy6X+IP8vABnhIEc+67P8HnXDLeUSPSD0k&#10;+kN0i+d4Dzy6xgM5TkrtWNNCyVnm+U2OF2jRLtqwW667Py6oHGiE3KMcr6b6r6+LBqV76uW3Wz/y&#10;HBq0PDhyvAY5F3Upz1MPbhed64FcR7YJuV43rzPqFki+HcnV0kXNVmRY1A36xV6oXeID3VI/VC0J&#10;RMXiYJQtCqE+CEXJoiiULu7NPjAI5SvGoGLNDFRv/Ct0O19HzYEPUXv8K+jP/gzDtaUwJ22EI3sv&#10;UHyCPgvlEu1ClaPLwvfYQYfdqaOAkKGHlH9ctjt0lAlVinCRHIBW2pVip2ry0Ex5SLuIQkUiU+Qj&#10;m/ooaJdhPg7KDsoYCZOzUc5YKXiEnJXE6+ZauEwyrb8OTspap43LPK/YaWJ5mXlORbpwTe9yoJbn&#10;lYiaOtpiRq6bnLR5xTYjaIFxL5pW3K4l2qY9J8Q4f5H4GDNUDDj/LySIRLNUotJVhjLa3oWufOQh&#10;n9Z4NtKc6UiwJuJS7RWcLD+F/aUHsTU/DmvS1+PX5FVYeHMpvj//Mz479jXe2/Mp3t/zD7y/izbz&#10;/m/x3bF5WHRpFbak7cHpsstINGQij/ZeqauKV6SM5n3JkHyVp0WFDjYmXoSQYrNzsxAuQrzIuif3&#10;oZqBlMdqEJuyMdiePL+QLQ1RMAZuoz5DFs9zlTbvYdjM6+iLfA999SvQVY1HdVUM6iQyX/yV2gbi&#10;RfmSEnGi8pHSz6rS8nSqqIhq8S8J5beK/6rBMxpArSvfk/uq8lZofqrmX/5pSI3y3zx+m4C+skGb&#10;sEUlsuU1nXpJHEtfS/J+lnamjveG6yLf7S0dUPlja5S+3RrFj7VB4aj2yOnRDtn+HVDg64XiQF8U&#10;hXojJ7g90sIeQHrfFsga1xyFz92P6i9bw7iMvuXeznBdoq+aJh/7u/D87Xjf7Xi91rDW3A8L/Txz&#10;bTO2leZPq3QT4oOyXvWJdA1N6pfVuviTCrxngfLdhUyRe2mA3JuN7aPSinC5oW2lXaXNbo/6kS0S&#10;iMC6gf6owMVlqZtd+Aa2q/i+Eryh4Q5YuM1kvpN2Aa9h4DOmT+3SPaSRWZLiI74zao55IXeDvyNp&#10;qV8hsT15id8Lyct8/zPEy+EPWz20/e8th+z8qM3Xce+3PnP4yw7Vp7/zxk0Kwryt3hRkfnBlBtDI&#10;YCcoaQVX+YOQqZBlSJGa5YcdyixgRzNz3SLb2FjSmKrRJWyLUITIfwkN+wpRo0gbPiwbz2cV4sag&#10;PTyLEDfudY3Q0bZrbNqfIZ3Cw8Z5oEKZpFR11aI81NgxPlCBTZE68tLxvPKiChvKDorq1ir6x1Hc&#10;Do6cbnClsn2uhsO1Lwg1VOQFH7RA+jN3IX5aE1wZ3QSXR92FS+PvUiRM6mt3ofDLZqhezs4u5Ms1&#10;IbaIIj/YK6iIq1qxDg/AJsmVpC3c9VfRKW6SRC1L5yK0UCu2EyH3oOVmkeFQhAz5qmxKxcPlChEy&#10;vG9JlqtIGCFrtPPWg21qN8jzYqcmXHrp4EK63Md7Zsetvp/P/SEKLRozNVTGulA++8Ew1z3K5/Ae&#10;7OY5FLCbKE09xEuOIl2crgrlmNudNVRmBlgkeoRGvlIcIlipaFR4ovzn+eqohLX2FVNYcvm6KflT&#10;zNxBgjRpMqPaTbwUU1Hm28uRTof/ck0C9uYfx8r4Tfjm2Gy8uuUDPLbqRUxZ+RSmrHkKUzc+jZnb&#10;nsNTe1/DC0f/jtdOfIR3z36Jjy5+i6+uz8bPiYuxMG0V1mRvxqbcOOwuOoSj5WdwseYa4o3JSLFm&#10;IstVgCKqtDIKfqo3FRlDVUcVLmGcQsyIAtToGQnClHtUoaDqawBvTm6SEAJGy+Tuvk8FKiYhYdwE&#10;lHtXBaW4+D+ZKUNF0oiSchMgQsIoOM38TSNfFAEjy7JNfRGxUIlro3wNLOvcMHC7yWFhG/MYOjgu&#10;qxFOi1H7sktDQouc4XNSSShFscrwMPnSIl/aJVcNz00HSeVesFfy93I+OzorNjp+YuiY8+lYZWpf&#10;t/U32TfPwVV2FPa8nbCm0am8+SvqLs2H/vQ3qNz/Hgo2vYDCtU+i7PdHUb5qGipoZFWvGAHdisE0&#10;uvuialEvvmexNNh6ESwXRUO/MJwGeJiWJ2ZBgBoPLgl4JdJFDE6Z7UKBBqBAJWGk4SlTXKtprhWJ&#10;oRmlggYCRpZlf+1rnRiYGhnSxQ3PjEBS/s8g+3uO/+9ADFk3AfTfhGaU/9+GZsh78uVIkmOBLNc7&#10;IIs68Tl2go7tVE4U0qnKWdEdaWtDcHVDFI5v6okdm/vgt40DMHvdYHyzegi+XDEM3ywYgR9nj8aC&#10;Hyfgt68nYf0HY7HpuYHYPjUKcUP8cbivN87EeuFaDy8kxnRFSmQ3ZER6ISeqO3IifZEW2g0JgV2Q&#10;GCK/+SG1RyASwv0UEomkMH+kRQTSkQ1GVmQY0iPDuV8YUiLCkRgRipuRoYjnejy3J0ZF0BGORFJM&#10;NBJ7RuNmbAyu947BNeJSbBQu9IzCGTrJp6LDcYrl2V4xON8nFtcGD0DCyBFIHT8OaVMnIX36VGQ8&#10;9ggyn34cWS89g6w3X0LhB2+j7IuPUPX916iZ+yNqls5FzYrFqPn9V+g3r0Vt3AbU7d0M06EdsJzY&#10;DcvZg7BePAbntVNA4nkg9RJt1Ks0uOKpaxLhKk2hcZdJnZBLA6YQLgPfVzMNWcnnJFM4q2mc+f5K&#10;ZIupGE5TORyWSjoQ1ZDhPFQ2FFQ13KeS+/BYI50aUwbLZL7j16gfz8JWcAjG9B3Q3ViHsgsrUXBy&#10;GbKPLkPGkRXIPPU78i/HoTzxGOpyLsNelkQ9nE15UURZw3rQEZLpku28jnzBldncJBJH3A1KIBr4&#10;GiGvkfNCTDfSHZSfkMQsJjpBBsoxPeuqZ11rWXd9OXVlKfVdqSqdMmuVAu+zTsgrIVZS2U6UU9l0&#10;2NLOwRl/HM4rh4Hz++E6uRu2oztgPrgZht3rULvlN1SvX4KK3+ahYsnPKJn9DQq+/QRZn7+N1Hdf&#10;QeIbz+DmC4/h6l+m4+Ij43Bu8gicGT0Ip4f1w6lBvXBiYA+cHBCFU30icDI2FCdigtg/gnCeuBTl&#10;j+vRGhmY2iMUWW5kx4QiMzIIGdIvw4iQQGQHE4GCIOSGhCGPKAiNQFFIBEpDIhVKQomwcBSGhSCf&#10;x+QH+yI/0AsF/p2RF9AZWTTcs8J8kRPancv+SA31w02+A1ciu+NiDz+c6+OHUwN9cXikL/ZM9cO2&#10;vwTj99fC8OuHsZj3z4H4fv4ofPzreLy8aiKeWjsVM9dNx/QNMzFl62OYHPcEpuz9C6bv+yseYfnY&#10;rsfwxK4ZeHL7BDy1eSyeWTcML63uj3fX9sXXG/pgydb+WL8pFvs2ROPM2nDcXMX7XemHwuXilHvB&#10;IKSLYJEWSSjyW5x6bVYiLdGuXeV88QxBckfB1JMwQsDcnngRUkFFdfB8VrcM9siwP+OPsq4xPISJ&#10;Z132/68SLxpholBPunjO4YY6h+Sq0SDDp2QY1R/P3VgfSIRnY9hE18lvsl8jaKS4G6In57uHx7qH&#10;BN0ydLdRZI02/Fb76KFFgfJZCXjOOp5LShXVIont3TAs9kINy6qF3qhY6IvyJQEoWxaO4uUxfN69&#10;ULC8LwpWDEL+qlG0C6aieOOTKI97Gbr9H8Fw4ntYLi+DLX4D7Gm74Mg7StviIm3fBL77lEcyVbxN&#10;hkpKVK6ONowWcSLD3cUmE/tJhiJarbUwm2R2OB1kyn6JctFIDUod/i45UqyS+Jz2lAw3t9Amslho&#10;MxFOK20wiwYlc0y0l9wTFrhMepXzyWWto9w00GYy8rpaRKFIM/mQKEl6a2nX6bhc67Qq21bsMhly&#10;JJCayFAnQQO9In86BYlmqYIMlC+lXVqEHGcuUi1puGG4iQu1F3FKdwaHK49id+k+bC2Kw9qcDViS&#10;9Ct+vjYPs87/Ex8c/wSv73sbL+x6DX/d8SIe2/A0pq16HNNXPo5HVj3Nd/llvLb1fXx28DvMvrAM&#10;GzJ24njZedw0piHLIcP2JSNMHevMdlLDNyXSW7NdPXasgpt4UeRLPfHiIV08kS4essUDbZsn+bAW&#10;+W3nMZL3RSJehHi5Qlv3IJ/FapjqvoFe9wJ0VaOJKBh0GvFi1UuOFw/xQl9JHHrdPfRpiKqmcFZy&#10;eyV9rSo68ZJ6gj6f5otq8BAv2pAXISM8ESENkDwxGtHgJiHo/HtGJfxxZIKkexBfy0bf2GoQP7MZ&#10;uyd9virJ90n/UvztHD8gPgj2w36oXNwe2W+3QMajzZE16gHk9m1DOd8W+V7tUdq1Kyp8vFHm74XC&#10;wM7IDW6FnJgHkDWwKfKm3IvSV5tD920rmH7vDMdRH+BmEHWbP/35bmzCrnxXOtKvawMz/TuTTJ6i&#10;awYbYacPKQEJigCRutP3dJnuoC3AdjKydH/A95BIAiFA/kS8sL3EN1VRNEKCNIJnm5QaNL7AAxn2&#10;pUUPsayhL8t6ge2kRrpwmyJeJIKI9RPSxUI/VvxiA8s6810wmIQbEOKFfnttK95vG7hyO8B0pQN9&#10;jc7IXOnjSJjvW5iwwGd7wiLfFw5/1Pk/Q7zIv10ftvLa9VHbR/d+0ubXA5+3TdrzSRvj6X91QLYQ&#10;Lxf84Mz0hTW7NQ2p++Ese4APSsKyJCJEI16EBFAQEoBwqIbWGt1DotzyINxo3LHrI1dUtAXPzU6p&#10;SBY3ZIhSfY4Yd1JemaLaAxM7gpqiWuY/d3eCxpAXwRPpUp/rxQ2JeJGXSsgWMzuaiVAkEjucuice&#10;J2SSrZovX1ULvqSt4ChrC3sRO2yGDxzXguE8EQrLxkBU/LMjsl5sjpsTmuDygCa41LsJrg1ogStD&#10;m+HiyDtwbVoTpL10B42z5qjd1AkuyVSdHAJnARV+BRWgnorT0JLt2QIOUzO4zOyMZr6g5jtgNjeB&#10;0USwUxnY0QRG3ptZIojYhmpokITL8eVxVbCDlhOlRImU7OAVFDYULs4qdxso8oUl202IFxX+xY4u&#10;yZ1calYk99hHIV143xKqJaFp8pI6qrvx5Qzj8x7Cuj7K49+D3TSbCmYjpeoxSlca+K5CCsUKCs5q&#10;ZUCLwpOZGsyEjEGVsaiSl0QlKaSAVQm5hCkX49nNlFPvKOHtICSU0+aiPqPhLREvVJVUOHUoo4Fe&#10;QCGc5irAJWMSdhccx6Jra/DxwW/xzKa/YeqapzF29aMY+/tMjN34KMZtfRTjt7HcLpiJcdsex8Tt&#10;T2Dajqcxc8ezeHz7C3g27g28sfcDfHL0K3xz+mfMvboUKxPXYWvWLhwsP4HTtVdw05CMZGM6Muw5&#10;yKUCKnCWoNBRgmJHOSpcOlS7alHrokKCpK3Uwkrli0D90CPCZhXlze1mqmKZ0poOg8AiJe+/PpSe&#10;zgV1FBUO28NNwEhYp0SxqLwH7rZUyYAJNYW0KCy2k5RCyghRI+peAmdVfhwXFTgNgTpCprC12QyQ&#10;xJ58iegAEayb0x3xooY0UOlppA/rQ8UpXy4UWDE17SHPqaYN57077XTSbDLbi0CcuTIaJnRubHTy&#10;LNkUtinsX0LC0LmpOMf+eYLOzn44UjdRKC6H8cwcGI/+E/rd76Nm6yuoWPckSldOQcGS0cifPwSF&#10;8wahdP5gVCwYjOr5fVA7Pwb6eVFEBPRzQ1E3NwiGOX4qCa/+564w/CToVA/jz51h+IXO/hyuz+Uy&#10;YZpLg1DBhwa4t2acikFPNIRKawkcbbfkFLgN1NfXhmSPAgshX2X/HW5P1ghuNZ49+H8x4kWM6j9D&#10;jO0GGOh8GHhfBrahkQ6CB5IAU7eoC8oXd6XB7YusVf5IWB+KsxujsGdzD6zZGIs563rjH2v64r1V&#10;g/DuyuH4ZNlofLVwPH6ZMxnLv5+KdR9PwKbnB2P71B7YPzwYx/v54EKPLkiI7opMIje6G/JjfJEb&#10;RQczujvSw7ohKaQLksO7ITWqO9Ji/JFChzc1KkA5t9kRdGTDgpAfGoy8sGBkh4bQOQ3hccFIC9eQ&#10;Hh6GjPBwZBGZYbIchrSIcKQKSRMVjsToMA1RoUQ466IhMUa2hyKZy4IkWe8Rhvie4bjRKwLX+0Ti&#10;yoBoXBnYE1eG9MKloX1xbmg/nB4+EKdGDcbJscNwavIonHl4Is4+MQ2X/voY4l99DunvvYnczz9E&#10;4TdfoHLOv6BfNh+mtXROtq6GbS8dlGM7YD+7l3rrGJyJp2FPvQhX5lUaJDfhKErQolDKE4FKvqPV&#10;6XxHM/mu5lAX5FFXFlDvu6HL53o+f8ulgZRLwyyXTocMG+L+pjTqXJ6r8jJ9n9MwZB9FbfJBlF/b&#10;ibxzm5FzZjPyzm9D6bW90CUfgzn3Iuyl1BlyLRnCZJLpoytgV1+fayg3Jc6RDpKSoyZYlBMkRLAm&#10;k2Q4pdMsRIsF0FOGVdfQASuHvbAQttxM2HPT4cxNgyuP91NAh0ymVc7j/WUlwpV2Dc6k83DFnwau&#10;HIH9ZBzM+9fBHLcCdZsWonLVTyhb9BWKfvwQ6V+8gWvvPIPzrz2G089Nw4knx+PYjFE4MmkYjo4Z&#10;iKPD++D40FicHByL04NicGZgNM4OIvpH4XzfSFzoHY5LvcJxuVcYrsSG4WrPMFzvFYobXI7n9gSW&#10;iT1C2RdCkBQVhNToIKRHByOTy9IXcyICkRsZjHz2pdzIEGSz/2Wzf+aEBCIniPsEByGDfTMrPBQ5&#10;YeHIC4/QwH6ZGxbK5RDkRgTzPAHIDe/OdW8URHgjL8KL70d3ZLHvZ4ez74cFIJVlQlQgbkYH4nrP&#10;QFztE4CLA/xwYqgP9o3xwrapPljzqC+WvxqBBZ/2w08/jcZniyfhteWT8fTyqZi5Yhpmrn4Mj258&#10;Gk/ufhnPH/k7Xj/5If5++mO8e+p9vH3yTbx5+Hm8tvtxvLp9Kv62aSze2zAUX2wYgJ829sGv62Kw&#10;9fdQHF4diAsruyNphRdylndFJWWEXuQHHXk1Wx1ltgwV1aaAFsiywE2WU37KlPkS/WJf0Aa2hW1g&#10;JSTqRc3+I0TDf5N4+WMOsD/lAVP43yFehMj4N8RL/fFCsghk2FQ7mBa1hZEwC9Q2QeM8NrcSLzbV&#10;ZtpHiPoPC/WRiIJOMFF/aWS5kOYa8aLysiwQkiWA+ieQvwWo3GsCSX4vULMPSgJcHiNDRxsg8p/3&#10;Igl3l/jDsjQQJhk+ttgf5Txn4Tx/5M1n/1wYhcxFfZCxdDByfhuHog0zULrzWVQefhd1Z2bBdm0e&#10;XMlrgcw4oJC2Q7lEtSTTdpWolhLakLQ/HLW0T4TokI982vB2s5OgzJCcUWK30KqiTSURLJQpVm36&#10;fw/JK0SHRo9oeVjUME5lb9H+kWOFPBDIBzIxTBWE+KVRJDNGyscrIV8k+qUx8cI6SLS30C8S2SKp&#10;e/U07GoE3FbDXwS1rLPYaDWUfZJ1sNqlRyVt6TJXBYpdpSh0FiHXlodMWxaSrcm4YbqBC7UXcLzi&#10;OHbl7cQats/C64vx7Zkf8OGhT/Hqzrfw/PZX8fTWF/DE5mfw6Jan8ciWJzFjy+OYuukRTN44HRPX&#10;T8PEdVLOwIS1D2Pq2sfx6Npn8MKWv+H9fV/iX+cWYE3qFhwtO4ub5hRk0cYvRSUk4qVOtS/bx0Oq&#10;0JQXiO2uCBexW6WUbWofIV3kCWiR4R6ypf4jIiEf9cQ/kCgXsT89+Q+1BMW0KUG57rrE8+2jHf0b&#10;fcCvUFfzLGp0I6CrjkCdju9M7a3Ei/I/hXipafhA7aqkP1pJf6jK7RvS9xMyRYtsoX9ao0GNslDL&#10;PIeMJPBAfnPvI8SOBs3fVFEgEvXiJmTUh3zuZ+W5rHrJryLpJcSvloiMttqUzzndQcMEjpMh0K/z&#10;RcHXbZD8TFMkjbkHST3vRVpQC+T6tkZp186o7uwDXTdfVHp7odi7I/J8WyHTvzlSI+5E2sAmyKLP&#10;mffmPaj6uTVMW7rBcSaIPmcgkOsNFHUByjrBXs42ol9rrXqAfi59T11z6nf645Jqg76wGnFBH9FO&#10;/9MuH/8lVYWJ9yJpKxTo99M3d4q/Lfeno89cRVRzWaKIpA3pU7oMzRWc9DE9ZIuHeHG4/f7GUASM&#10;EF5sYwn2cFZxf4lSkmUhhYR4YfuqSBfWTwIThA8wsm41rGutgctyHQPbt661Il4c2e1gvNgeFXs6&#10;IH15N0f8HO/CxHndtp/8pNMLe9/5DxIv8m/bZy2j4j5r+/cdn7Tdv/2TNiUH/9nZkb6RgvRSJJzZ&#10;4TRavODIZ6cobcXOyo4iJIleCBeNYTLzBq1GNpaa3ok3yoeghr7wwUmDKbCzK8KFD0d+U2FWdRKx&#10;IiRLU56rOc/VgudqTufzXpjNd8NsugsmwmxhaZYGvYPrdxIsjXJdNjRhcbNdnlAjD+HiGW+n8qW4&#10;Iz4E2iw9QqhoMPMl0RIL3QVL1V2wuV9CYT9thEwpbarmNaqasZO2olHXkcabF1+OADhPB8O5I4TK&#10;PBAV73VBxiP34erAO3AxqgkuhzVBQmQzxMc0x/Xed+HS4Ca4MeNO5HxwP6oWd4BjbwBwMRhID4C9&#10;iAq8uiPvpTXMdffDwo5qlQ4pjKgQUOxg5hotwsjYiHgxsk3NtU15Hy3YMYUxfVAjyEplimvJRcP1&#10;Unb2cnZWRbzwReC9q6FIbmEgLKXk64GhGdGCnVQSPGljH12V3OZBBbdVtGXn94FLF8G2HcznOJnP&#10;/kW+iF/BZv2NkvUYtQ+NaNAop1CWoSgyNbMkJTTRuTfa9QTVioSuc12m61RRFEqwUnMJ8UIoxtwD&#10;cfAlNwmdfiv3k/GkkudFknuVUyEVoAppVAKXranYW3EK85NW492jX+DJbS9TiTyGkb9Pw8iNUzFy&#10;yzSM2DoFQ7dPxOAd4xSGb5+METu4ncbfsC1TMHzTVIzaNANjt8zEtO1/xeO7XsZz+9/Gq4c+wN+P&#10;/QMfn/kOX134Bb9cXYZF8auxKmUDNmZsx67c/ThZegaXdNcQb0hGqikdudY8FNlLUOYsh45KU++S&#10;qBiptY73QPXq1EJa7VT8djuVPZW11Uplzzaxsi3UlHxUNmrMLJUVNQ0bQ9pGomNoMNhs2v5uSMJi&#10;yWwvOQ3qQcNC5Trgn/xfjAYbG1WGHWl5XWSIkRBC8vVHruV2ZOQaCvIFQ4OaMYUPoyF/jYDXlWFK&#10;Eg1DxUkvjKhhPXUa7DoaHYJqOGWWJKt8OZfZXUppmNBIMhWxLGC/o9GkS4Wj5CplzTk4sugEpeyC&#10;5frvMJxfhNpj/0Ll3k9Ruf1NVG16HpW/P4byFZNRsXQMKhcORcW8/qia3wu6edHQzw2jYR5Khz4E&#10;poVBLP0JGrMLaVzT8NO+8nmiVtykihjqYnDP9YF1jo+aZUcZp3O7wkHjXqYsdXI/uzLi5QuqkCwS&#10;2t6ZBmwXDXN4DpnulPurr68sZdkyl9eZ25kGL8t641YjXEw8h0l9tWwwyD1fHv+HkHv4E7SQcA8a&#10;jH+BxwFoDI/h/0fcbt//PTR2UBrnulHOkyJkuqKGhnolDfaSJXQmV9ARXR2NE+t6YMv6Hpj/ewy+&#10;WNMTb6/phZfX9sdLq4fg9eXD8d6i0Zg1Zxxm/3M8ln04Cquf74/N06Oxa3Qwjg71x4V+vnQcvZAS&#10;44WsHr7Ijw1Afs8g5PYIQhadyozoAKRHEbJMhzctMkhFuWSEB9KpDaZzGooCOq75dFxzQ8OVQ5sT&#10;EaGQTac2M0LIFo2Q8UAImhwiN4RORKjmNGdF8px0eAXpcv4oOtS8niCDznVqZACSwnyRHOqtgcsp&#10;3JZCpzuZdUuI8MeNsO64KuDyVR5zicdejKUj3y8a14f0xc2RA3FzzGBcnzQSN6aPR8Kjk5H89MNI&#10;feExZLzxDLLfexnZn7yJ3FnvIPdfHyNv9hfIn/8NCpb8C/nLfkbeb3NQuH4hqnauhOHwelhPbYX9&#10;fBxsl/bAdH43qo9vQ+G+dcjasQbZcetQvH8nak8fg+XmeTizrtEJovNTmkFdm813WciaHBqw2TSe&#10;0ukLJcJSdBmmrJOoSzmI2oQ90MXvQXXSPtSlHoEl5xxsBdf4/idR52RRtxRSlFBOmKrhMutoWFep&#10;IU42mQ2K+sNlq6UsoZwxSvLaMqqaQiCPhnjqTVivnofh5FHUHdoP/b5d0MVtg27HNtSxNOzYBMO2&#10;9ajZuArla5eiZMU85C/8Htk/f46Mb99B2uevIPn9p5H81qNIfH06El+aiIS/jsbNR9mu0/vh8oRe&#10;OD9CCJVwnOkTijM9A3Emyh/n2YcuRQfhSkwgrqlcQoG4zuUb7F83iQT+lizPmUiPZp8hMmPC2Q+4&#10;7EamlJHBqv+ls1RgP8mIYj+JZN+SksgID0JmGPsUIeRLTj2k74VyO89FpIeHIz2MfTSUfZV9V0XC&#10;hISgUOVxEZLFl+f0QSbfi+SY7kiI8WM9/ZEgkV89g5EQG6SQ3DsU8X1CcLV/EE4P9MehQb7YO8IX&#10;26YEYs3zEVj29z5Y9NUo/Dh7Kj5dPBOvLX0UTy+fib+sfgrPb34F7xz8CN9e+QnLs1dja8VO7K3d&#10;jz3VO7GlYDV+TfwZc85+jK/3PINPNkzGp2uG4pvf+mLe6h7YsCYKB9aE4twqP8T/5o2sX7uiYrHI&#10;ic7QU84af6Ec/Iky+mfK659lOvogym4tKbuJTrzMXldHeaOnnDUuaE9ZK8OMPEOO2sNKGW6tJyZE&#10;ZkqUpERsyPAbkbOafvi3uEX23gpN7jWSqY2Gntaft35/icz0hXVeQ/RIPfmihgyJ3PScoxHhooiW&#10;NgoWIZQWtYJFsLC1WheYF7XjsR14PfkgoOk4+zwfNXucXWYGnMP7pa5SOknqRH1knt+B7dCeOovX&#10;mMt16kCJHjXNk9nmAlTie+McP5W8XvKtmdSyP39ju8vMhBJ1uojblvjBsMSH8IVhmR9quV690AcV&#10;1EeVC7ujZnEIdIujULk4BqVLeqNk+SCUrB2L4s0Po3DH0yjY8xpKjn6MyvPfofr6PNSlrYYldzvt&#10;2UN838/SRr1O+4HyxsZ3315JB72GDrkMSzHS7pQPUTJ80kOhCGlrqydQbLRfhLyVBNs2Ovdq9ko6&#10;+oqgEdqFtoxnAgjNvqGtI3aPIgvEDHPxGkIgaLaQg7aQyqcnpc1MOWWivDLQj6mj76JXpVnWrYTN&#10;CItdIkRMMDkNarh6HestMSySWVCbVagSRa4y5DqKkOnIRbI1HdeNiThfcxXHK85gX+FhbM3YidXJ&#10;G7Dw+lLMvjwX35/7EbPOfIMPj3+KNw79HS/tfx1/2fU8HtnxFCbRph29fiJGrhuPERvGY9jGcRiy&#10;dRyGbZuA4Tsm0f6diOFbJmLEZmLLJAzfOAnjN0/HjK1P4rldr+M92tP/urwAa7O34nDFadywpCDb&#10;VYRS1lU+gkruRcnHqH2I02xEZS/aabCKTe8mXDS4f1fRK7Q5uYNnqJHn42E95CMi99N8BAvbWYbQ&#10;S8QlZb6Lz951juvbYLfOYRu/C4PxUdTWDoWuJhy1dV1gMDxE3+4BWGXiEpkYRfJ01tCXkY/LQpjQ&#10;51PDi6TU0S+ln6eGIqnfuX8VfZ7KlvR76LjT/3WV0J8qfgCO4pYs6Q8XtwGK2gEF9IuKiNI2Kv+n&#10;i36Xi36Yq5woa86yhVpG2YMEjynrAJR35jm7wVXcDc5CH+ovSYBLf/BGGHAqAvatIaiZ7Y3Ct9oi&#10;bWoLxPe9GzeC7kaSb3Nk+bRCiXdn1PryHeseAL2vLyq7dkRR55bI69IcGd3vRHJkEyQNb4LMv9yD&#10;4k8fgp6y07kzBDgbAlcCfc90fxX94szzgquQvxV3ZL3bawRQuRBBrK+gkvdcxXoLZFIZ8TOrtZyf&#10;Nl1L2Gvast3aw1FJn7asPWwlrWEtfhAWmTmptAXshKPifvqf99OvbgFrVVNYKunTVtH3r6avX90U&#10;Zp3MWHSvyjMjI1oEVuEJxE+ViXzEf6dfriDLMlW0+9lZa+6ASXxh490qykVvugs1RqKOy3qeU8ge&#10;A+vMZ+jMpMw/6wX9Dm/kLvZyJP3Qtez4Rx0P7Xmr3fsH/9a2p5sS+c/82/BeO78dH3Z4ZusHHTcT&#10;eQf+2dmevLY7dGej4MrswU7FDsGHIk43ah5kY9DZZwc16ogaIT7ugt3UVBEvVjaAJ2eLChES1pAd&#10;XJEgwmBxX0W+CDMmzCAbRrIq2+okyc+D/I3gy+KUdf39sBn48OruU8SMhA2pBEB6bcyYOodeWDYJ&#10;cWogWuoJF15XshqjWkoZP9cMLkLN0sOHLMOJ1PAiI89raMbr8+WUITZ8MSWHja36DnYsQrF+Qkbw&#10;5auS8XG+cGV1h+sSlf1uKp5fvVH3VTeUvdgO2RPvQ0KfO3AttAluBt6J1OD7kBrWAgmRd+NaryaI&#10;H3cXsl++H+XfURmu84frMF+ya8Gwp1MJFtA5K2cH1rVm/dnJa9lZpb4SFicsK+9X6mJlnbShXdIe&#10;LbhNslOzY1XxhVfjAykoSnkOQRk7Wxnbs4ydvpwdsLI57EIgKUaTbSidl+f15OURVldjeVkKK6xC&#10;vHh9YRkreRxfQkdVZziqA7lfb7a/TCn9FKzGj2G3LKHjvo/C8CoFahYFKQ1nKhQRmqK8JAeKhesq&#10;fFySjIkg9QhgNyi1b0u8CGRIkuwvitNAoVwDIypdehSjGpkowQ1nJg7pzmBp2lp8cOIrPLHtRYxf&#10;NxOjN8zAqM1CukzD0O2TMXjnBAzaNR6Dd09QGLJrIgbFTcCA7WPRb+tYDKBCGriNimj7FIzePgPj&#10;t83EuM0zMX7DI5i0/lFMWfcEHt/yMv667Q28EvcO/r73Y3x57FssvLYUa9M3YVvebuwqOICDxcdx&#10;svw8LuiuIcGYinRrJrKd2chx5aDQma+SnFU6y1HjpLql0SDT9NU6aqEXZcz7k6z3KpqEyl992VWk&#10;h4ZbCBH3NpUkl/sJ7PW/a8qOP9dDeBz5MuHZV4ODx3NftrGU8vuf4L5Gg3L1QOomylNCQc3K8JHS&#10;kwi4MVSWeicNI4d8BZKZSOhA2elA2atpQFVqX6yMeex36ZQ3N4CSi0D+cSBzL5zJm2C/vgyWcz9D&#10;f/hzVO56E6Ub/4qi1dNRsHwsihYPRcmCviif3xNV86NQuzAS+oUyZXWQStRXRwNXjGqVa2VhNxqq&#10;XrAtpiFK49C+iMa7EBT8TYYUaV8CNQiJYqPxqSDL/F0LaZff5MuhNxw0QB00ZO1z/WBjaaVh2xiK&#10;1OH+9V9RGxEtf8SfDHvPemN4frsF/+8SLx6i5Xa/SWSMns6Fjs+nQr58LqbDuTwcV1ZHY//qCKxd&#10;G4mf6IR9uDoKr6yKwV9W9cKTK/vh+V8H4/XFw/DBnJH457ejMO+jEfj1lQFY/3gPxE0Mx+ERdBQH&#10;dMflXt6Ij/FGSpQ3nVlfOrEByCYyowSBdHb9NUJEvvZHBCM7gg4skRNGZzYkGHmhIcgPD0NuuJAt&#10;4QqZYaGKcMmMCFW4lXQJRq44tyFBqhTixTM8RCDEi3KoozXSJV2iG3j9lHA/pIT5IjXch/BlXbk/&#10;f1fkDJEqeWgi/HEzgo4o634zJgjxEiUTG4kbvaJwpWckzkeH4wwd+tNcPtMnGqf7RuNE/xgcHxSL&#10;Y0P74PDwfjg0aiAOTRiKI1NG49gjE3D8sSk4/uQ0nCIuPDsT8W/8FVkfv46ib95H+b8+QcXPn6Po&#10;h0+QNutdXH7/VZx843kcf/1lXPjgXSR98w3yli1C5fZ1sB7fB9eVUzTqLqhIEuQl8v1N5XucRoMt&#10;iUbcTRqnF+HKOw1n9nHY0w7BkLgXums7UXVtL52rg6hJOAFD2kVYc+Np3PK4ilzq7wIFp66AelCQ&#10;z/VcGrKZcBbIVMs3YL5+GlVHdqJo8yrkLJmH1J++Q/JXXyDpk0+Q8N77SHz3fSS/L2Cd330HN95+&#10;HRdfeQ6nn30cRx6biP1Th2Hv+H7YNyYW+0dG4dDwCCIcR4aE4NjAIJwaEIjTkmS2byAu9A7CpV5B&#10;uNwjGNdignGTzzGezzMhKkSRKwp8pkl8fkKaSeRKGteFVMkSAiUyTCEnogG5keFqmxApQqwI0tlv&#10;PMsCD9EipQe3Ei9aVJaQLyr6KiyckFwvQrxEsB+HIz9UhiGFoIDH5kp/l/dA6hjDusYEIFEgxIuA&#10;9ZbcRzfZ165x+yXe96n+gTg02B8HxwRjz4wobHy+L9a8MwKrvpqBpXOexo9LXsI/fnsN7695A+9t&#10;/Dv+sfcLLLy0ENvztuO04QxuuOKRgmSkIxE3nefoRMZhc9I8zDv6DmZtegyf/TYG36wYivkr+mHt&#10;iljsWxmF8ytDkfxbIAp/C0Dtr3TwF0s0iBcsv1Ce/ESZ+iOXfxLyxR/mX+iIzPZDnYq68FI5ROoW&#10;doRBokJktiNFVmhDjazzJTJRIyMEWhJ2gchSnluIjtvKRw/+LMsacLv9NfxZhmvEi+DPiXGFeBH5&#10;7SFfREcIUS9DpTwEjNyPh1TyoH09FJGiIjBFX7l1FdvIwbayzZH71eqj1a8L5bEHIrMl2qWrNvsQ&#10;jzPPpj6bQ7uXes7ONrZxm4X6TWAmTISB9yEJco1L/FG3LBA1SwJQtTgAZQuCUDQ/EPlzKRvnhKNg&#10;YSyKlw5F6aoJKKddVbn9BdQdeR/2y9/DlbgYzrRVsGdupGO4E86SQ7RDTwOGy4A5AbDSPrBRDjjK&#10;aRjKjDd6+vYS3WJVdpP8WWg7CWQIjIWot6dog8jkDp5IYSFePHaWmkVTyBm72Kx0+OttIs22kinu&#10;ZZij2D/ycUxmkVSzSTqM6lzq3IQiVewypXMd6my062w1qKWdU8d61rm0fIG0+Pgn0dHVkAkd8p1F&#10;yHLkIM2agURTCq7U3cDp6vM4UnGc789urM3YhEU3l+PHS/Mw69T3eP/g53hj13t4jrbokxuexczf&#10;n8L0dU9i6obHMWXzY5iy/TGM3zoDY7bJh8XJGLZ9IobtmIChO2j7xo3DoD20eXdzeed4DKUNPJw2&#10;sPw+jPbviC3jeex0zNj2BF7Y+xo+Pvkl5txcis2Fe3BGfwkpjgzkqXmQqlV0juQNlFnopF2UjShk&#10;FNtLyCn5WCgQ+70BEvEi+R01qGFffAbac5AI7QbyRdIRaOSWWUVly4c8OIp4zhSW1DeOTdz+E6zm&#10;t+h8z0Bd3RDU6MNRq+8Mo/4hGOlHWXQt6OvQBxSyRQIA6POIP6pF+DelT0NfqJy+ZendNEHp/BfR&#10;1ymgz5T3EJDTjvZnJyC9C1ypnXnZLrAndYEjkesJkuPTi/ABEgXeQBLXk7sS9JlTeGxaOx7XVkNK&#10;Bx7fmcuSb4X7pnTnfkFAfChwPQI4HwnXoQi4tkbAQjuo5h/dUfxcJ2SMbkldQj/SuzlSOz+InE4d&#10;UNrFG7Xd/GHoFgCjVwBLX+i6dUZJl5bI8W6GtJA7kNq/CbJm3IvCNx+E7lvWeyWvtYs+5wniAq93&#10;lUgIZx14/VT+liaEDP39NN6L1FGB9yJI8aINTr831Q9OwpHur+DMCOQxciwhZYY/kOXLduP9SYBC&#10;IX3mArZFURs4ix6Ctag5zEX3wFRyN8xsczPb3qwTX7wpbEbxx++FjG6x1dHvloANSZFRJYSLBnBd&#10;4OCyXWZhqqUvrNdGwtTp74Curgmq9E1QY7ib/UECOejXGx6gqGgDR0YnOM5RNsUFoHCJL5J/6GI6&#10;8VHHxN1vtlu672/tpx35e+sublrk//w/Rby8J8RLp81b3+uYt+fzzvRvuqP8aBTsqT3ZaHwYxZ1p&#10;OMnsOw+qYTcSBaIiMPR3quFA0mA2GSLkJl60MW1ChghpIQwil/lb/VAjCRWiY2+vacHf2Sg1D9KR&#10;b0mjqjWvwY5KoLItG5wPSxLa8rqOqvs00qDqXi2KRseXp5oPQyez/WgJc7VZgIR0kQzRTYlmPKeQ&#10;Ji34gsm1hMCR6Bo+fEMLmEwsLU1hMQtx1BwOQnKbyLAdm473yfNYavjC1vIFrBHyiS9KUSAVA5XW&#10;wW4w/NoBlbNao+y11iia0Qp5wx9ERg92+uDmyAp4CIVBbZEX2AaZIQ/RAGuG9KHNkP+XVqj+jEpw&#10;CTt/XA/gLNs4kS9ADjtwETu8JFaqbE88BFcF6yNDh6rlXoQMYVtTeKhcNDWso/4+qMzUNQ+xjbi/&#10;tFUFy3KiUpZbw1HRkniIeBD2Su5fxTaobgYrO7uJHdskUT1sO0lKVJ83RoV63cu2YPu5r6uSKiu2&#10;syON4O5sy2jY9cP47B+F3fQeHNZ5dKDjKBDPU8qmwoVSStw6Cl8KVApOLc9IHZVSrVJU2qxGmgCG&#10;ctr/QLxQWN8KCnYKdSuPM7lkZiMTlVadYt2z+f9EZzaO6y9gZdYGfHz6azy5/SWMWzcTIzfOoCKZ&#10;TuUzA0PjpmHQ7ikYsGcSBuybiP5E373j0XfPWPR2o8/eccQY9Of2AXvGY+CucRiwg+tbRqL/xlEY&#10;uGEMhm6YgjGbZmLqtqcwc8czeHLHC3hmxyt4fvvreG33O3jn4Gf47MQP+Pb8PMy9tgzLk9dibeYW&#10;7CzZh0NVx3DWeBE37PFIZTtlsvZ5KOCfTG9dwT8tnW8tFXQd20qmtZZxxtpUqtrXGfU1xq5BtYsQ&#10;J3YaCu68MRL+6rKzLVlKOKynTT35ZGQIkxAyGqlCO4btK5Gykj1fIDl1/gibm5DhokID8dIAUbwe&#10;BSyljUrWyp4g4BNmNViq32WolPQJgWYMSWiw01nHk0v+iAotGqZOprDNotFFB6vsChwFp2DL3Atj&#10;4kbor65AzfmfUXXsM5TtfQtl255H2fqZKF85HuVLh6FyUT9ULuiJqrkRqJwdgOrZPqiZ44VaGqAG&#10;GrMmCXleTKNxCY32xd6wLurGbR1paNKgpVEuQ4SUYc79NeOchuZcMTa7E2K00vj8JYBGbKCGOcGw&#10;zwniPoJAWOZ5EECIYU0Hod7A1dB4uI2JRq9s+5Nhfrtt/wXc3iG4HW6t0+33+d/DvyNejHwOMoNF&#10;7YLu0C30R/kiOoXLwpH6Wwwu/t4Dezf0wqpNsfhhQyzeXReLF4jH1vXGzLX98Nc1Q/AynbR3Fo3E&#10;Vz+PwZyvRmP5u8Ow4cUB2PloLA5NiMTxYUE4388P12L9kRTjjzQVeSL5MQKQEeqPjBB/ZLKUyBQZ&#10;TtQYuYpACeFyKPIihHDRSBaBkC4eyLoa9tEI4gTnyjlk3U28CKkjEAdciBdBKuuiIUDVTdUvms5w&#10;DPfn71l06iWvR3aMRMdIJAT34b7JYVoemsQwf6oOcfJDkCRDmKIiEB8dgZsxkQqSIPgyt1+MDsM5&#10;IWWiwnAyKhwnuHyiZzRO9YnF2f59cXZgf5wf3A+XhvbDtRGDkTBmGFInjkTa5FFImTwS8ROG49LY&#10;IWqY0/FRQ3Fs3BicmjYVF594DNdeeA7xf/8bsr/6B5/fXNSu+w2mnZtgO7qbqoAO082TNNzO0Sg7&#10;Q+PsFHGcRtwR6rwDcN3YTUcrDpbzcdCf3oqq4xuhO7kNlssH+Tv3z6CjlXmFuEb9SEhkjWxLoY65&#10;dgL203tQt3cdSlfPQ8a/vsCN99/AhReewrnHHsa5qZNxfrxMrTwOF4mrYyfg2sTJuDZpIi6NH4Oz&#10;o4bj5PCBODa4D44MiMaRvmE40jsYR3sF4ERvf5zqHYAzfYRoCcSVXkG4IlEsscFI7Mm2ltwrMWEq&#10;eiVLolWkDzQiUrR+EITcqBCFHD7z3AgZ6kOEhyGvMdi38iLZxwj5XREoHmLlf4LGpItA9VshANlX&#10;s3luIQlzwiI1BIcjNygMucESjSVkolYfqZsiBoUcYj9LJ4Q4iuc7cj24O26EB+Baj2BcHxCJK6N7&#10;4fK0gbj29GhceXMazn3+NE78+BqOL/4A+36fha3bfsD6fXOw6sgC/H52BbZd34hj2Qdxo/oSsm2p&#10;KEQudZy4bNnIpv67Unkc+9J+x+qz/8Ivu9/GN78/gX+unIy5K0bj9xVDsG9FX1z8NQbpK6NR9lsU&#10;TL+GwrY0EPZFNPrndYeTjr9rNm0RNxlgm+enOf8iVyjPjYu7wLikA2VMG4XbEy8yvMjXTZL7EJTT&#10;3C7y9s+ysTFulWW34nb734oGWe2Otrkt8SLbGpMvfzi/ImL+DeQahEp+q6IwvdlG8oGATpObeLHL&#10;/brrUZ97hQ6JaalErPjD7IZ1Idt2AXUd4ZrnT9AO5rGuOd5wzPWGc54PHKLfeB0jr6fneXQS4bIk&#10;COVLQlG0OBxFi3qgcNkA5K8chYLVk1Gy8SlUxr2B6gOfoeb4v1B7cTEsSRvgyt0HlEhiXL7jVVep&#10;/xNpC9CetAjZkk37IJ/GRwntxQraDDW0JQy0Icy0KS0acUJDh1aRG7Jsp+0hf+LQC9Gi5760Qe2E&#10;TU+7ysDzSN4X2iK0b9SMabSXJIk3zSraJBpkuxAvEr2twQSzXXIWGnhNvQbauzKjkEzhLNM31zol&#10;2W0Vqly061wyq5CkvC1R1l6eK1d9iEuzpOGmMQFndOewr+gANqRtwq/xqzD/6hL8cGE2Zp39Hp+c&#10;nIV3jn2C1w79Hc/tex1P7X4Jj9LunL5VollmYhxt3LEbp2HM5mkYuXkKhm+ZjGE7iJ2TMHT3RAzZ&#10;OwmD90/AwP20ZYl+B8ag38GxCv25PnDfeAzeMwGDaesO3TEWw7aMwZgtkzBty0y8tP81fHnuG/ya&#10;ugr7Kw/jqiUBWc48FEmeQ7FR2cIWtrXYdhIJpJEvNrYpG5H/FPfCBmwgXRoIFw/Y4goa+XIr8SK5&#10;BZWty/a22/W0Zyto2+bwpDfYFw7Ttl3D3/5JB/tVOuxT6Hz3g742GIYa2lS1rekrPUTcpxx78Wts&#10;MiJDzXrTlBAyRj5I3wdX6f2w5dMnTG8GQ0ILGK8+APOlNrCc7QLrSR/YjwfBeTwUOBoO15EIuA6F&#10;Awfot+0n9kWyjCZiCFmmb3eQ+x4OAY7JMfTtDvvBddifJf3pI8Hcxu3HeI4jPOYAfcA9vYAtPeFa&#10;GUXbMhKGz4JR9ZIvSqZ1Rf7AjsiP7Ihc3w4o7NIVZZ19oesUBGOnUBg7hhBBMHUMgJHba7p0Qpl3&#10;axQE3Y+8ni2QP+I+lDzWCro3OsM6KwDOBbzuKl53E+u7M5Z15XWP9GZdYuE6zvUTxDHW5yh908Os&#10;20G5L97TASllf+57kMcc5j6Cg9zvoOzHfQ4TR8PgOhkEx9nusF+gjX2Jcuoqrx3fEdakdjCnPwhz&#10;Dv3uoqY08++hH+pO86G/lz45/VohXkzcTkDIMf6m8pNWNlHwEDBCyMjoDasEIQjxUncnDPo7UEs/&#10;ttpwJ+rUyJkWPM99sNfeD3tJKzjTZLhVAPRb/ZE7rxtOfNjBtu+tdtm7X3lo/b432j919LWW3m5a&#10;5P/8vwbipevmre93ydv/pZc9YXkQHZpY2JPYEXLZUQo7AqVt4aqgk195LxuLnZeNYmfHlQRBFjaa&#10;rDuVwy4EixAvTeice0otKkWGtSgiRkVWNGfDCcnhTtxa3VIRLZK81iVTLJdJ2Rqu8pYsJWxLwrUk&#10;h8k9xF1wyUNQoUfyMAgdryXXI1x1TQA2Pozcl/VT0Tjqgd4LIx+IPBS95R7UWQV3wGCRPCqSM0bC&#10;nO6GWX+Pyvdi4H0aqyU6hA+tvBNQINNAB8B23ht16zui/JuWyH6xKVIn343UgfcirUcLpLLDp3d/&#10;CNk+7VHg0xV5Xp2R7dsGacEPIK33fcie9BCKX+kI/Vd+sCwPhXM3O+v5KBqafCGyqNTyurG9O1D5&#10;tALKJcTrPna+5lRATVXbWQkz29HMelqE7DKwfnWEEFkqkqUZ21LG6TVCjfa7tVby2WhDq4zspAa2&#10;U52hiUpIZDA2gUmNkxPcCRvP6+B1tXPy3EJ4SY6f6vZw6qhodRGw1Q6EtW4a6/A32M0/UVttpjCk&#10;ce1Mpsil44waimIZv2lVXwRsKlliLR15iXj5A/FCUGL/mXiRZdmFv8nQG8ksL7PzyKh/PRVpJWS4&#10;UTnSqcjOGa9gQ+42Korv8dedL2PChpkYsUGLdhkeNx1Dds3AwD1TMWDfZPQTHJiEPvsmoPfecYjd&#10;OxY9941GD6Ln/lHESK6PRK+9I9Fnz0j03TuKx43FICqwIbsnYPjuyRi9awrG7ZyBCdup+DZMwYjV&#10;EzFy9RSM//1hTN30FGZufQ5/iXsNL+17B28d/RgfnpmFLy/9gJ/j52Np2gqsyVyHzdlbsTN/N05W&#10;n8YV4zUk25KRYc1ADo2MYocMpCqj8q6AngrcSEVn4v2aXXWw8d5lDLMaHytt6WAbKouBjSVzEFqo&#10;1CxUh4RiVgQWYVWo/Pi7k6XDSkNDwKb3HCq5Ka18co0hQ5gVf0N4iBdF3PCZqASXXBfIfuoYKQnJ&#10;SW9kaWoEM5WviTub+BxltioL6y3jg03sH/L1SPIBKQKGBpIWEaPjiSuJUtadRpchg4I4Hs6yi3AV&#10;H4UzZxtsyWtgubYAtjPfwnzoQ5h2vQrD5r9A//s01KwcTQNwACoWxKBcpqScS9lG47GKhnoNjds6&#10;CYteTIN3CQ3QJVQQi6ggFhLqK6E70kWGHgnhMptG6C9BsP4comD/JVTB5innhNGYDYN1XjiN2RCY&#10;5wXDpMbCd4dJyB4azZ7cJzK8RmblUDNzyNdFrqsQ93qDXBwAz/J/H7c6Av93oabTJrR716CSLtKZ&#10;MCzqjppFAaiigV66PBK5v/VEwtreOLOxL7Zt7IXFm3rji8098eamXnh6Ux88snkAHtk0CE+uH4YX&#10;Vg/H28tH44v54/HzD+Ow9NMxWPe3Edj+TH/snd4Th0eF4/SgEFzpG4IbvUKR0iNUDeHIopOaRSdV&#10;olry6agW0VEtoQNcGhmBorBQ5IfQgQ0RMobOqTuaJYPHZEQK0eIBHVY614I/Ey/iFGuQ9UyBIl54&#10;HiFuiHRZbkTCCDIlCiaGJR3dnJ48F0tBDp39HG7PjuY5IwNYn+7IDO2OjFA/NwKQQUc8U+pKxz+L&#10;95IpURRREcgkMqIl70wEUiMikERnPD4sDAnhXI6MRnJ0LNulFxGLxB7RSIqK1JIFR4UhKZr7RYfi&#10;WlQILrKu5yLDcDY2Buf69cWZgQNxesgQnBg6FEeHDcWpcWNw+dFHkPTSc0h75w2kf/ousr75BAWz&#10;v0bp0h9RsXI2KlfPRtXaOahcMwflq35AyfKvULR0FgoWf4GM2R8h8ft3kPLTB8hf9DV0a2fDvG0Z&#10;LNuXw7R1KfQbF6Fq9VxULv8X3+dvUTH3SxR9+z4yPn4FN15+DOceHYsT44RIicWxPjI1eBTOx0bj&#10;Us8YXI/thfg+vZHQm2WvWFzr0QNXoiOIcFzpEYGrPYnYUBXFcqVHEBGIa7FBuNk7BMl9wpHWKwLp&#10;PYRoCWV7hiJbSBL2mbxQ6SshyA8OQSFR5EZhMPtVsCSx9UcBIdM0F4YGo4DPpzA8TAOfgQxjk+UC&#10;9geBkCH57JN5klfoj5Dtqs+yD/wb4kWRfQJZ57Vy2JdzeA1BnpAvIVyWBLxhEbxWBPflupCLPH8B&#10;n21hzygU9ophf4tCGusTz351jbjRMxwJw/sh/bEJKHz7r6j9/l0YV34LQ9wS6A6vQcXZrSi4tgeZ&#10;yUeQmn0WaUVXkFZ6DZlV8SioTUOFJRc1ziLUukpRQ1Q6i1FoyUZC1RWczj2I3YkbsOb0L1i0+wPM&#10;3vgclq57HOvXTMX+30bj/PKBSFjaC7lLYignwmFeGAT7gkA6ELSV5ncHKMOdc31h57LMZGeg7Ktb&#10;QLm6qAPqlrSDYXFbRboY64kXiQgR4qULJMGsjbJZCBsr9YFGvvwhOvHf4vayTsPt9vfgj/sKoaJB&#10;dIRxgU89tGmihXj570GIHJmBqOFjgRAuWlSmazYdQEW8yJAj0RVaVIuSx0KCUxfWLvFHzWI6KIsD&#10;2Y6BMC0MYHsEwE696WA7uWb7AD93g+unLnDO7grnHLYX20zypdXM7YJKLpcv9EPx0nAU/doHxauG&#10;onz9JFTueBqVB95CzYl/wHRpDuyJa+HM2AV73kk6RpdptybSXpeZzvLgMBXQMS6Cy1wKl5Wwl9Eu&#10;LIfLWUn7QAeHvUY54labzFam2Q4ydF2GBalIav45+GcX4kXsT+XIy6xtdRpoR4k9KsO91UyRDu6p&#10;7BmaHDRiaFJpOUqEgKFhIx+1ZHi1TaJcbEaaUzLgnbYYbVwDrVD5BKgnamivVRMVrhKUuSTlbR7y&#10;XFnIcKYi3nwTF2rO4XDpIezKicPG1A1YdfM3LLuxDL9cmYsvTn6Dd/Z8gFe3/w3PbnsVT259gbru&#10;aUzZ+DgmbnoMYzc9glGbNHJlxBZi6xSMieP6jikYFTcZI+ImYvD2sei/fTT67RiF3oKdI9B7N+3Y&#10;PSNo645Cv4Oj0ffwGPQ5Mga9DtPWpY3bY+cwxMYNR/+dozBs9zgM3zYOY7ZMxPStj+Dlfa/h6/Pf&#10;4LeM1ThSfRRJtlQUuCTapRI6l159BJUZlyQ6iOadm3yRIe6yxHX+z0F7Tw0XcnpAu1SRLjQauZdQ&#10;NvK0PORL46gX9dFWPjra+exsMmy9mCdM44lp/zl2cX0Jn9endLCfhckwls53LPQ1AfTdOsGsaw0L&#10;fUuJeDHL6AYD/TsTfT36NxY69nYZ6eCZrba4JUypLVB97m6U7L8T+VvvQu6au5G5uCkyfroPGd+1&#10;oj5rj9yvu6DwKx+UzPJF+Zf+qPyHP6o/C0TVZ7QrPw+C7osg1HwZiOpZfqia5YPKL7ui7IuOKP2i&#10;A0r/0R7FAi6XzOqM0lldUPFlN1T9wxs1n/tB95EfKv/mg4oXfVHyaDcUjOuC/IFdUBDTFSXB3iiV&#10;IUXd/KHrEoy6ThEwd4yBqW00jG3CYGhFO7NdAIyd+P5264YK73YoDHiI9kILZPe7D/mjH0LpI+1R&#10;9VwnVL3RCbr3uqL6Y17rHz4o/dIbxbO8UTTLC8VferG+3tzujerPvaH7lPjMl2V3VH8q98p6fs46&#10;fM5tn/tw3QuVn3Xl/l1QNqsTSr9tj8J/tUbOz/SD5zRHyqJ7kbrqHmRuuRv5++9G6Zm7oIu/C7XZ&#10;d8FQzGdRyVJ3B+pqJIWG5GWh/02/3SG+u/5uSB5WZ/Ud9VEvEu0iRIwiZOjPyqgNSw1Bn1hgIPRm&#10;+u2WZrBa7uczbwFb9X2wFbWGI4Xy/iSfzTraTD92wfF3O9h2vdIqe/errdfveanlU3v+k8TL9ve6&#10;+e38xPuZnZ96b4772Dvv2LdB9tSVkag51g/OpL5aJIaEC5V2UCSIXYariCPPTus0tVDDdUy6e+jU&#10;s7HYaGqKKTr0igBxEzDaPOZCvkj0iwxraUo04zaJQrmfTvwDsMu4MYlskeiMSg0qcqPifkBIl4rm&#10;fEEEzYDKe1jeTfAhqLFfWtSLXE9IF5eBD6vuTtjlYbAUMsXIl81glDFgknznTuj4AurMTVBraoI6&#10;YxOVuNbEepp4jKn2Xhh1zYn7Yap8kD5fOzjyJeSKiuuKP8z7fFC7qBOK//4gkqfeiZsD70JCRDMk&#10;B7XkLm2Q4dURuV29UNi1Owq6+iKzayekdG+F1OiHkDrkfmQ+/BAKX+uAiq/oXK0NBY5EA1eigOQQ&#10;uDKp2HK70qlsr8YDuqoehLOGbcQ2U7le2K4mQiXZ5b0K0yd5aiRqxary18iQJBlOxWckqJPnchdL&#10;d14euU/CLEmJee8CA9vCaBbcCZOF57LeDZtJZlfSri0kmYyRdOm4rmNbVLMDV4eww/fhtSfCXPcq&#10;bObv6G1voDCUBLs3KVDzKFCrKFy1pGKa0pPEuvKVgduo2VT+EkW8UMOpqBcKYyo/bRwoTyOg4vNE&#10;bQgx46QkFxEtXzMkca0k9yqlqstBIS6bb2Br4U788+KPeI7O96QNj2Dk+skYtonYNhWDd01RxMvA&#10;/VPQnxiwb6oiYPrsnYjYvePQU8iX/eMQe2Aseh1kuX8MFdMo/kYFtm8M+nH7gAPjeNwY9N8zGv2p&#10;2AZtG40h28ZS+U3A6Dgqwp3TWE7HmO0zMHrbw2qo0qRtj2HKtscxZesTmLb1STy+4zk8v/tVvLrn&#10;Dbx18F18fPRT/HjlZyxPXYnN+duxt2QfTlWdwBXjZSRabiLTnoIcRzoKndkodeWjnOq8EiWodpai&#10;zlUFAw0Rs2pXA40FI9tLpoMmrDbAQgtCsu4rEoZtbeIy4TQTJipMswM2blewal91bA4Xn5N8uWiA&#10;Crv1PJPGkMdHyDKfnqhOPhstykVS/JoJE5/XrbDBRAVsUoSLhOaaYSHECJLEyyoxnoIQS3IGgZEd&#10;wMCLydCkCva1Qt5HBlAbD1RcAkqOA7m7+Y5uAG4sBS78DPvJL2Da9zZqtz2LinUzUPrraBQvHoyS&#10;Rf1QsjAWZQti1Bjz6mXh0C2hwqTRqV/kjTr58kejWE1LPY9GLI1zMcxtkkdgdggRqiCESz1mh9HI&#10;5fZ5xPxgGu1BBI1WGqxqmuuFNKZ5bg2emR1orAoJ4SYiBB4jXA0XomNwO1LltuCxjfE/Nvb/MzDx&#10;vgT1ZIsbdayTQL/QC7qF3VG1WL6MipHeA5mre+Pq7/1waH1f/L6xD37a0BMfrO+BFzbG4rFNfTBt&#10;ywBM3zIUj28chud+H403Vo7HR4sm4LufJmHBrIlY+cEYrHl+IDY+0hPbx4Vj/9AQHO8bgrM96VTH&#10;hKiktql0nNPpOOcopzcCpUQZHdHy0HCU0DEVJzo3mM5tqETHNESrNEZWhJAqHnJFS8Rbj/BAbtcg&#10;v2nQCB9PKefwDClRiJQhSEHIULlnJPoggKU/MqK609mXmZj86PB357ll9hlvOtAyhSSXg3yoovl7&#10;oC+ypQwKQHZQoJs4okPtduYlykG2ZwXxfnhvWUG8/5AIniuS90kERyArMBRZAaE8D/cPpvPOc8hw&#10;q4zgAKTwvAk8/iaPvRoSjks85nx4JE5FRuBYVDiO9YjEyV49cLpfL5we1BenhvXHmdGDcXb8MJyf&#10;PArnp43BuWmjcXrKSJyaPBInJg/BsUn9cXRSXxyZ2AcHxvbAgTEx3NYHFx8bjsQXJiH9tYeR9soj&#10;SHhuKq4+NQHnHxmJc1MH4+LEgbg0aQAuje+HC6N64exg1qNvME7HBuBsD39cZLtdZTvejJFkteFI&#10;7RmBtOhwpLEtUkKDkBDsj/ggfyRKIln2hVTul8J+IUltEyICEB+pJZdNig6hznYPK2MbClmn2jQs&#10;BEWhwewrwShjO5WxTRXYbqVBRGAQSthWpcGBNJgDUBwSiGLuL5CZhRQUARN6CwrYLwrkGvLsCEns&#10;7IGHePFACJY/Ei/Z0udkquhGEVxqyByRHRaKTF5DkMVrqwS8KvdLCAqCJZcRryMRMPw9XdqJ95bA&#10;89yMCENC/15InTQSha88hZpvPoBz5U/A3lXAxZ1Aykmq+itwliXRPsmijVUAE53kOmsxba1CrpfA&#10;ZC2jXK+iZpAUojL7Xw0q7eXI1WcjofwGzuUdw4GErdh+fgm2HPsO2w98hAO7XsfZrX/B9XWTkLRy&#10;GHKW9kLFfEmgHgLj3ACY5/hTzvrBscAXNspKyVUiSXcl+a5+cUcYlrYn2sKwpDVlUGvKI0EbQmY2&#10;6gTJ62WfK1EgEvnhT9kdQPCcEv3SKDrRJKT4bdEg3/6IW2XvrfLXpAgW4k/HNSQhl6mhPTAtlGgX&#10;H3f0iyQB7u6G/59g5T1Y5R7c9yL3ZZdoIIlyccM5R4sUss8RvcbrzuuCOsmbw7arZf10C+hwLfRF&#10;9QI6jmzf6vkBqJUEupLbZTb12ewAWCRaRsgbnk+iO83zgqi76HSyrFgYgtKlUSha0Q9Fv49B8ZZH&#10;UL77BdQeex+GC9/DmPArbFlbgKLDmt6uTaUepy63lquZ0xwOmX2oTn2Asdm1pP8Oe53aLvmdVI4n&#10;rgtgoz1AuGjzuGRWRruAVodiTmjn0K4UB1+LsJV8dJqNIR/+BGJryGyPFtqeYu/wCNqoPFSgPizR&#10;FvLkwaO96nCTN1aXntaIZGQRy7MAla5c2mVZtMoykOtKQ7YrFWn2BNw0XcF53SkcKt6L7dmbsDJh&#10;OeZeno2vT36Njw59hLd2vYlXtr+Cl7a/jGfjXsZT21/EY1ufxYwtT2PK5sfVEHfJOThswxQM3jgJ&#10;gzZNwuAtxNaJGLJ9EobumIhhcRMwdJcbMnx+1zgM3DkGA+JGoW/cCPSKG46eO4agR9wQxO4ejj77&#10;R6HPobHoc3QMeh0ZTVt3FHrRvu23ezQG7RqL4TzPiK1jMXrTRDy8dSZe3fc6vjv/PdZnb8DJmtNI&#10;c2SgSMhTGWbkqoNRJTunRU77T6JbVIQLrbV6uMRm5+8uq/aRkKWKfRajkUvyr556Uc9JI14k8kUl&#10;2qVd6FD+gp6QWe9yeQH6F65TXN7MBzYHDuv79FeegNkwAobaGDrxfnTmNeLFTJ/SQl9OcmZKtIuV&#10;fqCCQYIHmtKcpH8pxEsB90tugdozTVESdxeyVzVB0i9NcOWTJjjzWhMce6oJDk1tgsPjm+D4mDtw&#10;evSduDDyXlwe1hSXB7Mc1IxojitDmuPq0PtwbaiUTXFl6D0siSF387c7NQy+k8fcgauD7sS1wfQd&#10;h9yLlGEtkDrsfvqHDyCtf0uk9KSvGN6Kerotcv07osjHC+VetJW8AlHTNQSGzpEwto+BsW00DG0i&#10;YW4bDkv7MFg6Uz52EXKmG8q6yZTTbZAT8CBl/oPIjWmFvL4PIGdwC2SPuA+Zo1sgefR9uDnqXlwb&#10;Tgy9W9XpOnFz4N2IH3A3EgbcQ/l/DxIHtEDSgAdY3o+Egfchnue4MbQZrvMerw67GxdHNMG5MU2o&#10;5+/A2ceb4NQzTXD6Vbbdh01w8ccmiF/eBFnb7kDhsTtQce1O1GXeg7oi+tpV99CHpH9eew+fnQQE&#10;SFCB5HgRX7aJyrsjEPLFk6dVES8y4qVGI15sXJcUKDJZj4W+v9F8D4wW+sv0YWXEiq3yAfoHHeBK&#10;9oLhoC9KVnRF4jdtsf/NB21xL9+XHffKA+t3vvTAf5Z42fepv9/+z7o/s3dWwOYDX4Xknf0h1B6/&#10;OAAleyJhvRajojAU8VIiQ21asQHoiEtnNbA0yhzgTWGskiE5knPlLt48G6kR8aJmFCKEeLFLqWdj&#10;CVNFyGxGtrpmbGQ2UG1TlSjWA5XDRAgeGZtHp98DVEuSJDfUrDvNFRyVTRVkZh97tUR9tGCpDaux&#10;6+6nUXAfrDUtIHlRNDSHWd9MPXSZxUiOsfN8DhmiU92O6MzzesFZ7AP2XBoYITQ0tHAq+7og1H3n&#10;jdIXWiN1ZFMa802REvAQMvmC5Ph6Id/bHyW+4aj0jkKpVxjyunVHhl9npIS1RnIvvmCjmiNj5gPI&#10;e6s9auYEwL6N5z3Jtr4WrY23k2m88321LNflHSgY2rKzPQhtCJREHN3LttFgVZEucr/N3G3RAq5K&#10;ESYPcpmofkhb5vHy7CTKSIZ42Wp4/2xfUw07qe5udvq7tI4vRI7hHgolnkcvuWbuI7QhWy6ZZ17X&#10;Bo6azrDV+vP4HnxRRsNU9xws5lnUc7/B5TxA4XqFojSbIrWcAlaGGwmDrREvEuopmeRvIV7ohGug&#10;gFakSwPxon5uRLzwZFwQfpximQpThhyVuWqRRyV43ZyE7YV78N2ln/HirtcwZcMjGL1uskoWNnTr&#10;JAzZMRmDdhP7pmDg/kmKfBH0vQ3xEntoHHofHo++Ryag7+FJ6HNwInrvG0clNRo9do2gEhuJvrup&#10;3HaOQn8qucFxYzFEcsfEjcegHYIJGBI3GUOJYduoKDdPxPCtk9WXinFbp2PyjpmYuv0xzNjxFB7d&#10;8TSe3f8qXjvyNt479Qk+P/c1vr/2CxYlL8Nv6auwJXcTdhVuw6GK/ThdI4TMRSTZbyLTmUq1L+Hb&#10;VP68fx0q2B5V0DurUeesgZlGhnzp0WaPIqjUlGFiMxNcJpxWPhsxLGzyxcfOZ6OVEt5ps9FYUYaH&#10;zb3Nrp6PPLcGeJ6REGYSkSTDh2iwUOEKRM1KFIyFyxIGLM9MGToKVkJChN1jsEXREirDPRWuDCsz&#10;O7QpryUqRoJaJdJHZspyyLSz1gq4zEVwyawqdULCJLKvXwTKjlFm7YUzczOsNPRMl36B4dRXqDnw&#10;Pip3vIKyDU+hcNU05C4fh9xlI5G3dAjylvRF4cKeKF0YjcrFEdAtDkftolCVI6aORqVhfjAkeaBl&#10;bjCN/iAFaz0CCTF2ta+C1gXdYVsooFOwkEYzjWcjlw2LBT6N4IU6D/lCY1ym3/TkZdGSPWoETAP+&#10;54SLB382/gUNDkADtOs14Hb7/K+hcYRLY+JFoKeDIVOJVtBxqlhCR3UZncAVPZCyug/Or+2L3ev6&#10;4tf1vfHNup742+898PT6XpixoR8mbRyEyZuGY+am0dw2Hq+smYz3lk/HVwtnYvbPj2DZrGlY+fcx&#10;WP3sIKyd1gObRkUgblAo9vUNxfHYUJyjc3pFHMrQEKTR8cwNi6BDrE27WxoUiqIgcUTpgNLxlSl7&#10;Va6NyGBtuBAhQ4fULDNusiWPyKcD3xh54RpyFLR9Zb8GaFEJ2Tx/Fuujcr/IMKMoSfTrT/ghTWZa&#10;ivJBWoQ36+CNrAgvnseLxxGh3egwd0NhiI8b3VEQ5IP8AIEfCgL9URgUgKJg6iFeozg0EEUhrFtQ&#10;d+Tx93z+LhEZhZJsNYT3LGVgKIoDgtX9l3C9hM53aUQwiiNDUMT7L+S9S6RFBs+Vxt+l7VLCI5Ac&#10;E4P4ntG40SMKN3tG4XqPSFyNCcPl6BBc6hGKizEhuBAdjPNRQTjLUiEqhAjA6UgfnOJ9nYrsSnTG&#10;2ZhuuNS3O24MDkbiiHAkj4xGwvBI3BgShcv9Q3C+VwDO9fDDhZ7dcbmnH67E+uMq16/HdkdCT3/q&#10;1kCkxrINewQgK4b1jeaz4fXyoiSiIwgFfG65Yf7ICvZFeoAvMgO7I4vPS2b7yY0MZRuHIj0sBKm8&#10;z1Q+n7SIEBWZlMm2yGKfkSFp+fxNCJQSooxtWMZ2LnejnoBxo1x+D6YtxbYvZn9qTLwIeZPvjnQp&#10;4DXyeT0PPKTJfxUe4kX6kkD6ladvKmLQ3YclqkoSSKcLccjrS0RMfiivL8SOkGysa3qgH5KCfJEQ&#10;xHYN8sdl1u1K3xhcHTsESc/NRP6st1G74l9wHPwdzusHaRvReS6j86zPpwMtzrPkYKDOt9FZNulo&#10;31XSvquC3UCn2SpkOuU95bgBddA5qlBqogbTpSC19DKSCk4gKWcP0lLXIuPKHGSf+Ah5u59F7sYp&#10;KFg5DGWUz1Vzw6CbHYza2QGom+Or5R+h3JQpi4V0qV3YEXVLhHhpB+PStjAuofO1sCVlsqA1bPPb&#10;wj6/I+W0EC8S9SHkRKAiEIS0kGGhGvndmAi5Hf4s3zy4nbwVskWGVtajfn/tfDI9tmGRROo0DD+V&#10;7aaFbp0g+kARL35uosUzlJX6hzrJRtjVcNcGOGYHwUG95Jjj7yZefHm/hAw7Et3COgrhI7PNST6c&#10;Wl6zlss1rGv1Ah9Uz+uuyBTdvFDo50VSP9HeWxjLOvaGcXFv1C3uQxneB1UL+qFi8UCULh+BklXj&#10;UbLxYZTtfg6Vx95FzYVvYIxfAGv6Gtjyd8FWfpq25DXq6xT2F/YZWyVtEupzu4n2CW0R5XhrNoRE&#10;TQgBomZU5HaHg7aMIlc0wG5uAG0agdg0NGY08Dg1Y6bnXB6bhOtii5i5LLMLGVRpZ5+0w8R1I3uo&#10;zP4oSW8NTpkuWWaolOFDkgJXZvIp5V8+chypSLFcx03jBVzQncDxsv3YU7QD2/I2YV3GGvyauBRz&#10;Lv+Er0/NwkdH3scb+97EC7tewpPbnsLDmx/FtM2PUJ9NwwRi9OapGLv9YYyLm4mxcQ9j+I5pGLxj&#10;KgbFTcEA2q394yai/86JGLBrAjERg3ZO0kranAPd6L+T2DW2Hv12jqF9Suwag967x6APbdfe+8aq&#10;j4gS0d1r30i1TYYaDd03CSP2ShT3JIzeMgHj+M7N3PoE6/w2vj33L97PJpyoPoM0ewaKnEK81KCG&#10;Nr2JdrzkBaRJrqCRLy62uWbHKxtR7HpFuAjcg87FaOSS/NMsei1S5o/Ei1M+vvEZuBzVtD2LiHQu&#10;X+FBh1iupZyhLLK8DZtpJv2WofRHomGo6U6fph39kwdhpk9noe8iH649UxWrGXfpqEvaDEdFU7jK&#10;6S8V09fJoZ+U1Br2i21hPtoGNdtbo3jpfcj85l7Ev30HLj7dBGemNcGJ0U1wcjCX+zTBudgm1G93&#10;4XJUU1yPaKFwQxB+H24S8eH309a4H/HBXA9ugcSg+yhfH0By0INICX4Q6cEPISOoMVoi3a8l0rwf&#10;QnrXVsju0gEFXb1Q7h0AnQ/fQ+8I1HajbdoxAjVtudyO72X7KJg6RsHcKRLmzuEwdg6GoSvlo5c/&#10;dL6+KPftiiLfjsjzaYssX16j+/3ICOC1eb001iOZ9RCkcDkt8AHqRl7bjTR/bvd7AClSBrZEUggR&#10;/hASYx5EfK/7ca1PM1wecDcuDr4T50axPdg+F54kXmqCa+/dhYTv7kb6r/egcMd9qDnZCsbrrWDJ&#10;aAUZ+uOQ5LyGB/n6PsBXl763WYI56Msa6dPSH5XJbexVTWAjZBZilU5Ed5eCJNzVhhvRd1f5Svls&#10;+YwdxqawWu5VPqxZfGSZCUlmjSqhP5/sC/1+bxT92hlJ/2yHw++0tMW99mB23KsPrN/56n+YeDn8&#10;RXev/Z/5zdz/j4AVh77onnrqGy/LNSqf4rgw1J0LhT3NB878jooxQmUbOt8PwVXLjlpHJ94gnZrO&#10;e7VEvLAT1wmZcodGvtQSEoVST7ywgQjp9NqMRhrUlNFGNpI0lPFuNRxIxnipUobS1DXjcRIZcx/P&#10;9QAh+VZkhqW2RDs+ABkCJVmnW8MlCXwK+eIUtYazmHVVWZo78sXifmVtVYIde3lrlhpkliJ72QOw&#10;l97P41oS3K+AD6jAByjwB60R0BID4qOB8z2BA33g2tALltlU/u91Q8HD7Ix9myI5tAU7c3vk+9II&#10;9qGh5RWKKp9o1HjHorJbFAr5EmT5dEVSQCskhHL/vvcgZVwzZD3bGhWzvGFYGQbHvh7gWwyXIl94&#10;zcwgXp91KPKCi51G6u8sawkH62srb4CjQoZhsU3K2CYlbIcilmwHlW1bhizxflDYTZ1Hzd9e1hWo&#10;6ARXZQfVdo4qeQEegr3mfkLa+l5FiMnYRyFpJMGv5HhREIJHx/107WGtofFQyz5SOwh1dU/AZP4I&#10;NvtiKsjdFLKXKUjpCFM9CfEi8/BrEQz/a8QLtaUbDnWMEuQUy+K8q+FGvEYBynDdlIK4gn348fIv&#10;eHXvm1Ruj2Pc+qkYtXkyRmyVca8TMZiKa9CeiRi4n4rsgIbeB8Y1GmZEpXRwNGIPjUHskXHodXg8&#10;eh2agNgD4xGzZzSid41CxM5hiNo1HLFCvOyhgts9Dn2o4HrtoCKLG4P+u8dj0H4ZVztZu9bOcRi4&#10;g8pRzag0CcOoTEe5I2NGU8GO2jYNIzdx28apGLfhYSrjx/DIlqfxdNzLeHH3m3h999/w7sH38cWp&#10;L/GTRMak/IrtxTtwRHcU5+su4Jr5OlLsKch2ZKPAVYAiFLPly1BFE0GnZlOSr4wGmAkr20vIGA+5&#10;IYawljdGCBArSxufwZ/hmQZbzXpkdz8HeVZcdkrOGJU/RiNnNAKG6+5nKI9Q8Waidt3GjxhXKuky&#10;Fa1KaMe/egKG9VBTYHMfMYTEMBKw1yjSRgsblrHdNO7ZnzSlXMa65NPwyoLLmgyX6Tqc+gvs48co&#10;D/bAlbsZjtTfYL02D8bT/4Tu4Ico2/kGira+gML1TyHnt6nIXDoKWYuHIH/JAJQs7YfyxbGoWBiN&#10;igXhqJrPvr4glMZvkDJ4zRKaLl9d50jCQYmIkTwBPoQ2FbUkNJRZIgQyzKZuoY8K5VZQUTUCbv8j&#10;8eL5sinlPAkb//9/4sUT4SL36blngSJeFnVH6ZIgFC0LQ+6KGCSt7o1za/ti5/r+WPp7H3y9rjfe&#10;WtcLz27sj5mbB2Pa1pGYtm0s348JeIrvzIvrZ+CdtY/j69WmWaUuAAD/9ElEQVTPYMGvL2LVguex&#10;/ocnsfmT6dj26hjs+stQ7J7WH/vG9MbRYT1xsX8P3OgRjfjICMrtMGSEhCOfKA4KR0lgGIoIIV4k&#10;x0uWRKTQYZVEuI1JF4E4tvkqusCfjmuAwu3IF3H0G8BtoXIMHWM3xEnOjtASnWZENZAuqTG+GvES&#10;2Y116KaIl9xIH+QTBTIVcJg3isN9FErCuhN+KA3xo8PvTwgJEKAc//IQrgf78d58UejvgUbOFAUF&#10;oTg4WKEwVIZV8d54H2oYE88rpE9KRDck8/qprEsq65YaTec8iu0SxTaJlqFMkXTqw1n3cK5LGaqc&#10;+xTek5qtKdwf8aF05FVeGq5LxFFMqMonIjNLZUb58Xgfns+L27yQ3sMb6T29kcYylUjryXbo5U8E&#10;IrVnEJJj/JEQ44Ob0V5IiPZGcjTr2VObnSeL27OjvJHDtskJ9kJ+INuKKAoggrqjmHUoCvVDPu9P&#10;yCpV8hkXCvkRruXzkaE3WSHa7EACyZeSpYiXQMjUzXnBATzWH4XSpjxnaWOwTf+IEqI4mG3NZ1EU&#10;wmsJ8cJzyrCivAgtz4oiftzQiDqNSGmcz0USNaukzbchXgSKeGG/zIqQSCut32UruIk9SfIbE6wg&#10;BIxEW8kxavgTUSDnDqGdQqSxDySzLpI0+GavaFwf2hfXJo9EwkuPIXPWW6hY8QOMB9ZSlh6BI+sq&#10;7Qrqel0RXIYqOI21gIVOsYWOsMkCGOgM66n7awm9GVajJCSVKAOJezTS+dWjzl4KgzWf8j4HDmsi&#10;naMzsBdugenmz9AffweVOx5H+ZoxqKJcrpofo8iX6jmBqJnjg9o5XqijvFVk7qIuKhK5drEMM5Jo&#10;lzYwLm6tSBfbfBr582jzzaPNo4iXbpDZfSQyREgXgSI0RO5SFt8agXI7NMi3P+J28vbfES+NCRcD&#10;625Y3J5lRwVJciv1UERQPfHiiXAJpJ6RfGJCsoTAPpu2uhuOegQRkn+M90gdJcl0ZbY+0U+S20WR&#10;Lrx23cJO0C/o6IZEv3RFLetYO0+G4wajVpLVL4iFfmE/1C4cjKrFg1G2fBjKV4xF2YqJKF05FWXr&#10;nkD19lehp51iOvs1rPHzYc9cA0fhDqDqCP2Fc+wP8dTPOTQISohKgn2FNohLokloO0jiWsk/J8Of&#10;3byJguJRxCakDaDNmCM2CfuW+yOS00rn3ColHXUrbRWeS4uUlg9FWiS1yj2iInm14dRGlgIDzUo9&#10;f6ulrVHDc9bQ0a+iTSGzC1WgGpX8K3OVo9hZinx7AbJtmUgxJ+OG4QpOS46iwt3YmrUJK24sxY9n&#10;fsBHtCveor32yraX8NyW56ij/oJHNz5JW/QxRbRM3vYwJm6fjvG0/cbuFhtwKoZuo724zW0jxk1A&#10;vx20O3eMRY/ttDe3j0DPuLG0Ncegz55x6L9vAgao/IMTlJ0p6LeHoI3Zd+dYhX67xtVD9pN8hgMO&#10;TEI/2ry9eY6eu2nn7uR5ZRhS3GgM5DmG7pmE4bsmYxTt0zG0lYUMmrn5L3hj79/x/bmfsSFrK07X&#10;XESaPQvFbI9KyWHjMsLIZyD5b5SdzvZU5IvbNvSAD4GWn5AuErks5X+deHFRTjidtTyPDDErYIdI&#10;4fJ5HrCX5W+0Pb+l4/43ypVH6C8Ogak2CsYaP5j07YkH6Xy30IgX+jaSr1ImfFE5QOmsy6QhQryg&#10;rDldlfvp9xFZ9LGS6Ftep994rgscB/iubOb7QJlSPKslst5ugeSn70HCtHtwfdTduNSvCS7G3IFr&#10;EfdSz7VAUuiDdN8eQmpoK2SEtqY8bYusoPbIDmiPvICOKAzojCK/Lhq6d0aJbxeUdu2E4i4dUObV&#10;BRU+3ijz9kKplw+3+6CsS3f6kEGo9Q5HnXckDPQn9Z0joGsfhqq2IajpoJEwdR0joe8Qitq2gXSN&#10;/VHT0R91PE7vG4wa30BU+vjS/etGV7AbSnxoN/h0R5Ev9SFR3J26yi8Alf7czy8QFb7dUeFNu0LA&#10;fQslmMC/M3KC2iJDCKOw5kiKaYYE+rE3B92JqyOa4PLEJrj5ZBNkvn038mc1Q8mc5qhd1RLmnZ1g&#10;P6mNFEEKIUl3ZQalinZqViRr7f308e+DNpOvRpwocqz2LsUfyBTfappvLgsaEy8OQmYolpyv9irx&#10;T+/lS90MNvO9auSKRXcPbFV87jrxjbu6iRfaUYvb4voX9+PQOw/Z9rzVMnv3m/8XiBf5F/eZf8ye&#10;z/1fO/APny3XF/hmFu+NthpP94TzcggcCT7sjHTe6ci7Kh7izbNz1tHhr3sQdnZsa61EUNytNVTj&#10;PC7uhvLMMqRmy2EpkS4yjbRKyGu8hzpayJY7YTbfQT19h5o+2qIS3sqYPNlfjhMS4H41DEnlfpFk&#10;v3ldgSwvINUHSPaHMzEQ9ngqmutBcBKuayF8eUJZhgI3woH4cLgkg3NCGPcNhjMpCEgK5sMIhiNR&#10;7pP7xbtJlvhYHtMPuDwQODcEODIU2DYI+G0AHD/3hOGDIFQ/zpdjKF+oiAeRFfAgO28HdlY6E938&#10;UduVL0q3EOh9aCCw4xezI+f4dFbDkOKDm+F6jzuROOQeZM54ACWvd4Dhn35wrogAdvQADsUAp1jP&#10;C6z/lQDgZiDr4wck8n5TOhDteb8sBSldCMmO7ct7YadmGyCR954QAlc87z1BslZH8RzEjUiWXE/k&#10;PaZIBmo/PteucBR0pB5sC1spBU6pDO1iJ61qAzWFmqBSphCT6KJmcFbzOVTdD1slX5jKDjBV+aGu&#10;qhfqaqbCaHyLCvMXOt2bKBRPUdnFU5zmUJxWEJLrRYOMz3XaJX8HDTMKWmpO7icsOIWsmxGXGXK0&#10;Kec0gS7wJIZ1Unl62HRx3o10x4V9z3WV4CoV4o7Cg/jp6mK8eeBjPLH9BUzZ8ijGbZmK0dsmYeTO&#10;iRgmMxlRGQ3aT+W1n4qMZd/9Wp6XXnvGqKiW3lzve3Ayeh+YjF77J6Pn/inosW8KYvZORg/Bbm7f&#10;w9/3TkVfbu+7bzL6cns/QvLHDNg3SSnI/vt4DU+SXl53wC4uy9cJmVlJYSIGx03EEEmCJoSMZJ+n&#10;0hsqRBExets0jN8hyvoxPLzjaTyx53k8d/B1vH70Xbx38nN8evobzDr9Pf51aS6WJazC5pw47Cs9&#10;jJM1Z3HJfBOJNBLSHZLIrRSFVJYlzkqUs/2rUIdql4GK0ww927yOys5EA8XqEMNHxtQ6FGR4kRAn&#10;fBRUcFSPnuQtNGoUq0KLSIY0ORUpw1LCfRU0Y0ozkMRQouJVkUoN/+T5OWgYybhsGSMsob4WQoX8&#10;uoSgYY/gNcyEicd7YObvZlZIvliJgnY6jSzriFrYnFVEBc9Zzn5YxjrSwLPl0dJKo3V1A67Ks3AU&#10;H4ErbzeQsYVyYC0s15ag7uwvqDj0DxRtewt5a59D4arHUbZyOiqWj0flkiGoWtgbVQuioJsXQiPU&#10;H4b5kvjQi8Y83535lIvz+L7M57syvw0cc1vRwG0J59zWcM5pRbSGjca+hftqY+l9UCdTnS7sTiNW&#10;8pt4UanT+F3cmU5CV5gWiUHsDcuC7jS4fXkM13lcYyP+38GTxFZmo9CmH/3jzByN92+IrlFQDkej&#10;9f8WNCdCcxIan1tKWe9CZ4OOhLSB1EndI50OtqFuoR8dqmBULItAwYqeSJWIlzV9sHttX6wgfvi9&#10;Lz74vT9eXDMIj60eimlrR2H62nF4evNMvBr3DN7f+xq+PfAOlh76DHHHvsfJo7/g4r6fcW3HD0jY&#10;+A3Sln+GjH+9jawPn0Pa848gadp43Bw5FDf79UVSdA9khkYhPyQSRYHhGukSSKfYTbyoaAFxgAkZ&#10;2qE5uRrhkh9K55sOahGXGxMv2jAjcYCFuJFzhND55fE8nwZxoDXSpSEyhg5yhJ9CZqSvIiIywr3p&#10;MHsjK8oXOdyWq4YZdef1fekg+/L6vopEKGE9Suksl4Vow1pK6dyXhgQTXOc1iqRuIX7IC5bjutPh&#10;5zKvmU9nPJ+Oen5kMBGK3JhQZPUIRmaMECu+SA7vhqSwriy7uMkXL0UIZcT4cx/ZT4iXUGTQac8I&#10;DUW6kFhhRHg468/tUWFIjwxBOtsik3XJZh3zWBaxbsWhElEThBLeb1GkHwpZFhD5YX68R39IDpsM&#10;3l8m1zNZ10zWVZINZ/N6WXLNKJ6X9ZZEw+kRrI+0Hdsmh8hl2xQE06gM8kdxoJBQQSgPDEFFUCjK&#10;eN1SuTbr7Bn6I2RIPqGG9wTzuQTxGUqpwOfIMjOYz5LPLYttmSMETJi/upa6HttTkWp8DrnsC+r5&#10;8h4FMiOWJ0+QQKYnz2N/8JAteWwfDdyf9yjI4TPx5A7yQAhAz7KnP94WblIwWxE4DZDfJFmvOpf8&#10;Hskyis8kkvcj7S59gm2exeX0SH8kRwUgKTYESQNjkDJqALIenYj8N59Bxbcfw7h6Llz714EvGZB5&#10;mQ5LKg3hPLiMZdT/OtpwkneDThM9XJeZOsLAUk9dUkv9UmejzWdX+TOc1COSv8FGPWSmrLY486n3&#10;M6hTblBWnwAKNsJx4xdYT3wIw+7nod84HbUrBqNmcQ9UzQ9H1bwgVM6l7JCojAV+lKEBqF0kMtVL&#10;kQciaywL2sG+kLbNPMrheZTHc9sQ7eCY15nrXixlGI6QLlrEiBZB4g/zXIk2lDwv3SAz4Kmp8GXY&#10;T/0QUS+NLCc8BEpj+afWKf9uhZt4ueUYysWFnakTOhFCtrSHykmjIPlpZL0D95HfuV8jEsbCe7ZQ&#10;F0mUjkwNLflbnLMFvoQP9Y63Sn7rUvcpyXUlkTCdyHldIAl31bTWMjPSoraQqbYNbCf9wjZsu3ao&#10;nddR5Wqpnc/2XBAK3aKeqFg4ECXzh6F40QQUr3wERRueRlnca6ja/z6qj8+C/uIvsCT/BkfuNrhK&#10;D9CpPcXnyP5hkOS4mdrQYEcFHzztQPlYwucuw4jl44987JEoFCttO5p4ihzxlBLkLKaG8t+l5IL2&#10;IUgjXWSYkUOiq6y0AQRcttvcw5TkNxmmItGztDf1VguqzVZUmR2oYh/U0fzU8ZxVtEPL6eCX0C4q&#10;cFUii3ZDqqMQNy1ZuGRIwWndNewvO4VNOXuxImUDZl9djm8vzMUnJ7/D3w//A2/s/wgv7nwbf932&#10;Gh7e/FdM3/SUlpeFOmqce2ahUdunYiRtvRGSH3DvBAyjbThk71gMJgbuG4t+RJ99YxR67x2jIqt7&#10;qXIMYsUu5X69aJv2OTCeEPt0IjGJtqvkKZyE3nsmIpa2Za+d3IeloB+3aaA9Snu1/27uS5uzD23P&#10;fjvH0hYdhyG7tHyFo3ZLHadg5KaJKtplyvoZeGLz03hrz3uYc3kh9pYcwE17Mi36IraT0FF6tp0R&#10;BrapVXIGiinvttU9ELtRm+hBaBUP8UL7kFa7Zu+L7S8fUWln0jwU2F20/0C7kL9LJkcXn4kLOp5I&#10;ppCWYUZJPOQMd9xBLIfL+hXsxpfpK06G2TCADncYTLW0PWpb0TdtDmuNjBKQD8nN+LCbaxOVVNNB&#10;F3C7ml5aSJkqIWHugauI2/Lup+vSkjYifaEkyosrneA84w3HAT9YN/nCuJTy5gdvlL7bEdnPPoCE&#10;SXfh2uA7cL33XUiIvgdJ4U2RFtwCGf73I9PnAeR4t0SBT3uU+ndDdQB9poBgmHxDYfYKg7lrCOo6&#10;Una184Ne5WgJgalrBGq7hKGiE/V4p0AUdw5AcdcAlHcLRqVXMKq6BfC37ijv4IuKjv6o7MR1nqO8&#10;A8u2AXTfAlHTLhj6jmEwdo1EXbcI6LqGorwzdW4nf5R0pM5lmd9ZEIjCrsEo5+9VXWjfdgqCnr/V&#10;dOqG8k4dUNSlHQp82yE3sCXtmBZIj7kHib2aIGFYEyROaYLkp5sg4607kTfrXpQtfACGTe1g3d8R&#10;9tMd4LpC/zSBfqvMipTJ5TyisAOcpbSJyx+CpeoBGCuawVjZDCaZWrrWPfqEkACN+pmRVfBGEwXU&#10;EELESM6X6rtZ3gtnpQb1fPV8lnqew3An9c1dsMgQJfFfCzrBdb07DHt478s64uIXTXH4nSamnW/c&#10;mxD3erNFO19rPmXTy83/c7Mayb8vvmhy574v/EP3/aP7X09947sqeXVwSsm+CJP5XDgc8QFwZrDh&#10;CunwV7AzyvCTuodgq3kAFjWEp4ViqFy8SW3mIo14kUgXDR7ihY1Tp8Guol7uUREvMibLVNeEL00T&#10;ldzVYmoCq7vRbDV3w17FF6e4GQyZzVCT0AJVVx5E+amWKDvUDuW7O6FyGzvzRm/UrKNDtCYE5tVh&#10;sK4klhNLQ2FfFgbb0hBYaNyblwTCvJTKinAs5339RqW71h+m3/3coNJdTwW8PgKWDTEw/x4Ly2+9&#10;qXR7wfBdD9R9GI7qV2jMzeyCkuEdUBwjsxa1RL5vK5R6dUBlF9alozd0fCFq2LlrZaydt59iMPO9&#10;OiKjWysk+tyLm8F3ICX2XmSNeAD5U1uh/Hk6JR93h+0HCRsNgHWJPywrusOy2gfW9b6wbaBT9HtX&#10;GNd0gHkNleWaTrzPzrCuoTL93Qd23oNtdSCsq3j8KhoRq0JhXR3O7ZGwrePLvS4QpnV8qVkaCP0m&#10;vljbfVG1uwsdznaoYHvqLt0PfeJ91JH3w55/H2S+emf5fXRWhTHk85Wp2AgZ0mSvvh+26nYwVdL4&#10;qIyEXjcORsOrFMDfUwDTKHMeo5CkAYUsokwJTg+U4pXxuaI4qXBF+IpQpjtNSEm4CEptNV2y+nLR&#10;AAk9bUy8mKgwdahR404TzKnYT8d64fXl+ODI53hu96t4NO5pTI17FBMk78quKRixa6I2FnbfRC0i&#10;5cAkKj4qIqLP3vHou5fKjIqsH3/rw+XeVFqximgRkmU6+h2Ywe3T3ZjG36eij/y2V4YsTUF/HqPA&#10;a8gXB/kiIcSLhgkKni8V6rfdEzGICnEwFaNg0K6pGBg3CQO2c99tEzFw2yQM3cZ6U3mP2f4wJux4&#10;HJN3PIXp25/GzG3P4omtL+KZ7a/jNSrIDw9/gS9P/oAfLy/AwoTf8HvGdmzPPYADJSdwquoiLtXe&#10;wE1jClIs2chyFkKyxch03JISroqKtJYKsY7KTsJsVagtjRYDjRczDRyrECR2IVK0r0gCO7fbrEY+&#10;9zrY1FR/Eu5rIhrCfp1WARWszU5lLNaTpmFl2fMctQiZW2ER8FoeSCLexrDQWFIROi6JlDHDzPqa&#10;Xawr628h2DPYlwzsYzW8nnxdKwJoSKEumQL7OlAuQ5LOAkXsq7l74UjZBCMNKsOZ2TAe+wZ1+2hQ&#10;bn0BZWtmoGD5aOQv7I+C+TE0PqkQZTz7Ij8axDTQF4kB2x62Re1go7Eshr5jYTu4aERjYQeiPVwL&#10;OnA7jV0avMZ53jDM7Q49nQY9DWc9jVuZ6tpAw16gJVaU2S0oi/hbA3mhoYFcaUDj38VJEGdByI7/&#10;FvFSj1uv91+H5/yaY1APdT6pp8zcRLkl9XLvZ1zgq3K8VFMuVywNQ+Gv0Uj/LRYXV8ZiL/Hbyl74&#10;aXVffL5uCN7ZNA5vbpuBv+35K949/AZmnfscv1z/Eb+lLUNc9jqczt+BpMKDKCw4hqq8E6jNOARj&#10;0j5Yzm+BZfevMCz/AVVfvYeCV59B2sOTkDB8EBJjeyI1NAI5IeF01sNQFMoyJJTOs0Q90FGlky0O&#10;qziv9REHQpgoMkOLdCl0Ey+eKBctt4s4uFoeF4mY0JKcSjTFvyNeNPJFnOAsOvMKET4KORG+BJ18&#10;/iZOfh4hBIVAXd8NIVi0SIxA5IfQmOJ6Aeui6sfzF0T4K+Iml+fJEyc/ivcSxfoIoREVggw64ul0&#10;uIVY0aJufAhvwovr3tzuw1KGPxF0ztPotEvkS2Yk2yoihPcqCYODkca2SqVzL1EvGTy3mp1JtYNG&#10;XEm+kgLWLy+I9xPso0ikvNDu9e0nhFCuO7pIzbbDdZULh/eRxvtJk2VeTxIda0PAAlW0kLRZTpgQ&#10;S9pzkbwqkm+ljKgICuNyCAqDghTxoxLdugkXgZAskhtHQZZ5rDwnKbV+wOtwXWbD0obzaESZXDMz&#10;TAgiKbnOOmpTPbNNCG12oQZosx6FKHhmPNLAOhA5vBchRRrnEvLgFoLl30CLltH6qweeiJiGZLzS&#10;tto9pLMvSd0VacVnmt2DbRkbjOSegYhneaN3KBKH9Uba1NHIfvFxFH72JsrnzkLtuvkwHlwP27VD&#10;cORchkumDDcWUT9XU8wLCU7dLrJeSHoj5b6eOkBgoK63CPib6APqC4ddRz1SSsc5Gy5zIm0NOlVF&#10;u+FKWQ77ha9g4btu2vEkTOsnwvTbIBiX9IB+QThq5wWhZp4/ahf4o47yo24pHYYlAZBk3XWUL4Z5&#10;HSlvKZPnt4FzQVs32il4hhrZ5kkECO1BiR4R4mVuEMzzAmCa153QZJcnB4sQJR6ypTE8JMqtsrAx&#10;GslfDxkusw7VQ6aH7giTRLgs6uAmWzQYqUM8kBn35FjTAspRJffl3N6QJLpWFQnjUw8tqkXgiYrk&#10;8iLus5iO42LqFbaTicvmxZTNi1kHGd5E1BE1rJOO9yN5XioW8B1aEIniRf1RuHQMin+biYpNL6Ji&#10;zweoPP49DJcXw568Ds7snQDtLuioUw3x1LPsDzbqWhWBWsyygvpXbD89QTtBop9pV9jtkkzfTEiU&#10;g0TAuqNe6Kh7EvdrQ43E1tNKbQZH7i/5WngOgcVmgJWw2FnKOu0WLX8Ll111MDj0qGG/1DnNqHI5&#10;UOFyoYwOPnsdCmk7ZLEPJlmKcaUug3bSTRykbbCz+AQ25u7HytRtmH9zDb69uAAfnfgObx76BM/t&#10;ehuPb38ZUzc8jfFrH8PY34l1MzF6vcyi+TBGbJqBEZtnYPj26WomTfm41j+OtuCuseizexR67RpF&#10;m3KElvB27yj02T8asfuI/WM07BuLXvvH16P3gQmqjN03Hj1lIgiWgt60YXvvnUj7U0Nf2pH990yh&#10;TenOZejGANqv/Wj79ts9lb9P4zrrRNtVZvgcunMqhu2YipE7pqvI69GbpmEi6z5942N4evPz+GD/&#10;p1h68zccqz6DFFcWctlqxbQWhXiRD3dG2oRWIVGFTLV7oNnqDSQM18Wmp43WAHf0C3fwkC4eOLhN&#10;op5lH3Yo7lfNk5QSMpsR+5fjBLGNduUiOEyfwWZ8AZa6ifQl+8GsD4GxhrZWrURTNFOkiyJeJBqi&#10;pin7qJt0qaZPU00/VeCO6JeZY11Cxkgu0cr7aCM+AFdRK7hy2wHpnYGE7sCFQOBIKLA9FBb6kNU/&#10;dEXBx62R+eKDSJ95P5LHNUPC4HuQ0ute6sB7kR7cFOn+LZDh+wCyvVuj0LsjKnxo/3nTH/Win9k1&#10;Qs1MVNeW8qsNfbP2LDsEQ9cxGNWdqLu6BqO0ayBKvAJQ6kPfk8eWefmgvJsPKrx8WfqirCu3dfFD&#10;eecAVHTwR7WcQ2Y76hymSBwjoe8apsiX6i6BKO/kj9IutBl43sKuQTx3CH3UUFSyrO7qj6ou3ijt&#10;3AH5XVoi1/tB5AY8QB3bHBkD7kHW2HuQMf0uZD13F/Levxdl/7oftStbUka3hf1YR+BKNyCxC5DW&#10;ie5fB7jyaAcXsu1KuF4mHEIb6ouWNMkfpG8vH/Hvg7VKEuA2J+R53av8foc8CzXygssS+VLTRBEv&#10;LklfotcCOkB/1NWIeHFVyXNuprgGh57nqb2H5+bzlaFkmbTRz3dF7Xa223rq9xVBjhPfdCxb/bf7&#10;Ds5//YF3fn3zoRg3HfKf/Xdlac97Ds/y7ndmttc/Li73P530e3B1+cEIl+16KJzpvlSGbFCZ5riW&#10;HVGvES92/QNwGO5XMwdJMls1ixFLmU0Ieg/5Ip36LjWmziGOu+Qk4TYtxwvXJeeLDFEycB8j9ycc&#10;PIe96k5Yiu+AMetOVN+4A8UnmyAtrgniVzfB+V+a4MRnTXDsrSY49EITHJBkPjPvxIUZd+HitLtw&#10;bco9iJ90LxInNFUvQtLopkgceQ8SR9xFQ+IOpBAZI+5A1pi7kDbhTiRNugMJk+/ADeIycXHynbg4&#10;9V5cmNIMlya3wI1JD/I8bZA1sh1yBrZFbq82KIxoi5Lg9igL6ICK7p1R3a0rdJ28oGvnhdo23qht&#10;64uaDj6o6eKLyq5efHk6siO3Rna3B5Du3Rxpfs1pBD+Agr5tkD+oFbKG3YeU4Xxhx9yNlIksp7Cc&#10;TjzM5UfuRhLvLWEG6zlNQ+LUu5A87W6kTmuKFNY1adLdSJjA+xNMvgfJU5vx+BY85h5cf+QOXHn4&#10;DrbPHTjD5dNPsmS7nflbE5z9tAmusj0zNzRBydG7UX31Lvqm98CYfQ/Mxey4lXx+OiHT7oC9hs9F&#10;xtPxBbFWPgBzRUcYKviCV4+k4HseDstXFLgrKWgPUjBepqCkAqaYdroq3dBBpgB01hMvdOIpYCWk&#10;0PEH4kWN63UTL2oKZAsdbYHKLq/9JqGJErKshw7lrhKkmVNxtPQolsf/is9OfIVX9/0NT+16BtPj&#10;HsOEuBkYs2uqRrzsnYSh+6dgyEF3rhcqLxWuSfTdPUGhH5WVUmIKmrLqz+NFefXZNwO99mnkiyJe&#10;qMTqiRfu308U4G7PeFwt2kVFvPD8Mk11/70T/gRJ+KtwgMpR8s7sk/NOpkKl0hTFKdg5Cf128LxC&#10;xmzhvVBBjtvCe9v8OKZsegozNj2NmRufwZNbXsRzcW/ijX0f4f3DszDr7E90Upfg17R12FywE3vK&#10;D+NE3QVcsNzANUcK4p0ZSKNSy0YhCqhYZVrrMheVq6taUqip0c0GmBTJJcOBxLBWWeclsZqVxo5F&#10;z+dTC5fVSIPLxJKK1WKE08xnauZzFmNbpkySqBkqZoFHIdeHonKDUsLsE5Jbxmo1w0KosHT3cCTJ&#10;8+LJESNfRSzsLfJNRIYgecZo06QjZLvMqiSqXb6eyNcW7umq5UVpANoraRyWcYci6vVsyqoUKtsb&#10;QOl5IP8YkLETdhobpnM/ofrQpyje8Qpy1z2OnFUTkbdiKAqW90fRsliUL41E1VIqyMVCIHRVRque&#10;hrRpURfYlnSBawkVzpKOcC3uBLsQDnO7Qv9zF9T81A21P/mgbjYdBToQxvmCQBrSATSSNVjnsxTi&#10;hcazmU7Cn4YY3QZWMbAVuE5D/0+4Zf8/5o/RcHvn4X+OhnOK8S/JHyUqSIuikRwM2qxGEvHjBrfJ&#10;VNL6hT7Q0RmoWBKM4mURyFoRg6u/xeLIb32wedUALP19GH7eNBHf73wSPx59G4uuf4c1WSuwr2o/&#10;ThjO4orjBg3CFBTRKNS78ikXCvls8/lMM6nkk7QcFNePAgc2wbT8F5R8/AZSnpyGKyP643JsJG6G&#10;h9EBDYea5jdMI13ESZWhJY2JF8+sM5IAVfJ8CAr4u4d0UcQBt6nhOhJVwP00h7mx8y3OOM/nIV64&#10;r0K4RMpoxIs4wcoR5vIf4SFePISNB9q1teElaviT+7ziZOfydyF2ZDiTQJx7zdGnEx7DOkWHIEsI&#10;FCFdZNgPkR7ZnZBhTt7aECAhXgjZpqE79/PnNolE0YZJpdOZF6hpsXm+1OggpLBM5rbUSCFLtDaR&#10;tswW8knIlz+0nafOOW6iwUM6CMGikSyhLMOQFiFRNWG8tkAImCBkCCHC80jb1kfWBIeiJDAEpQGh&#10;KBbihc9W8pk0TlrrSVzrIdYaCAqNrFCRIjynpy+oHCruthQIgaGBy+79Nfzx2fOcbtJFES8SZdSI&#10;fJFpnaXfSESKEE1/hOe8cp4/wlNf7Xm7+5SbcPFAEUlyf6y/Rr5wnc9KkMn6p7FfpapoF3/cjPTF&#10;NT7jy1FEbBAuDIzE2ZF9cHr6CJx+dhouv/cs4n/8CMlrf0HuoXUovXoA1blXYK4roCinjKXEBR1p&#10;esVQydwNMuSIMNGRoj5QCd8p42Gro24o5/YC+uUpFMdnYUrfBfPNlTDKDHUH36ZB/xSM68fBvGYo&#10;bCt6w7okEuaFIQRlJuWkaRHlJmWHYWmQImAMi/woV7woTztTFnWEbZ5Gtgjx4lhI52BBG4JGOH9X&#10;SXQpqxTJLcNH59EZUsSLH4/3VfLJsFCmvG+MhmgXRbxQvgk8xLUmQzWyuYFwaSBaLIs0ouVWyDbq&#10;DYlscQ8zUkON/j/2/gLOrupsG8YTAnGfZNw1M3GfuBtxx6UFihQrlLZIobRAKRYX3CE2FplJSAKE&#10;CCHEbSYjGfcjc9yv77rXPmcySVN73u95n+f3/f+hV/c5+2ybtdde67qvfYuCX3zh32Bd3UvBtiaE&#10;1xzCMT0MTr+XjYyp1lURqrKQeUWEQtM7nI9WRsHEa2ri32Ncm4CmdYkwrktB0/pUfudnjr+mjYkw&#10;bKDBRdSvS0KdJMjdMAjVnOcqP56Omq+Woy77YRj2vgjbT2vguLAJzrI9NGh+1PKqWTmHOmpAUkje&#10;Rx7gE48Wk3rxccXQJg8gr1P9QrxjyRFcnN8V/LnkxANWwoQC0MKE3ApaVRzhiy5llAsHcXqssPth&#10;81rJAeTFkQZJfyuQQGudz4h6fqrh9VTw11KigPzmtLMaP5qLsLfhFLaVfY93z2zFawc34rl9b+G3&#10;e1/Bo7kv4JdZT+P2bb/Gsq0PYMHWX2Le1rtwc8YdmJV5G2Zk34LpOcsxNXspJmcvxvishRhLjMqc&#10;j5EZczEiaw5GZM/CsJwZKrxn0PYpGLhjCgbtnIzBu6YoDNo5Ufu+c7qWY5AYtkvElVnkmbMV0nPn&#10;kA8S8lLQj1G7yDPJEcfs1BAQXJToksPrIMZkL2j+rL77OaxgbI5W5XMSr31q9nJM27YMUzctxtQv&#10;F6pQ92Wb7sS9Wx/G73L/iPdPfYrvG39EvrcUZZCS2OI1zfblfRAvZKndIKl1eHsUNLFMe0GqRBcR&#10;zZp5vsYd1WfxbJf//IKLj1QwkCNGwpE04UU8Xhq45Lwu6Qt8x3lMKSP9JfvQO3Dbfgun9U6OPTOI&#10;4bCZU7iMhNOkCS8qfQKhCS8C2qYGgYgutDf9YSw+Ez9baOvYbuLQdBOPe6OKyPBIERjJJdrYnfww&#10;jHyCdvCFeODnFOD7FLjzkuHYxnHngyTo34hF9e+DUfZgN1Tc1gWltB1LJrZH4Yh2HF9ppyW0Q2Fs&#10;N5THhKA2Khq6SPK/qL5wRPRXuVnsoX1hC+kHa3BfmEPSaE+moiE8mdsmoCYmnohBTayECoUTYWpZ&#10;HSOI5DaxqKetqQsXb5VkmEI5JoamwhIini990MR1EolhiEpW522ISkQNj1sRQ8TFozI+HlXxMahK&#10;jEB5Yi8UJ3bCpZS2KBrUHqWjO+PyzI4ov6sTap7ohoaXesCwpidMX/aE85sQ4Djb5WIoUBIMVPSC&#10;qsgrThqGruRhPTlG9OaS65u43tAFKk+reKFIxV4RuFROUq4nvNLWxk5QBV1EQBEPGN4ft7EVVAoT&#10;hdbsFm153yTESNCO96gDIUtC8pjKd4OUCud55Hryw2D9PhRln/bEybe7I++PPTwfPNG9ctXDXTPW&#10;Pdr5vtWPdEn2SyH/d/+J8HJgQ+zIIxvjnju8PvbAj+8m6Au3JfmsR/vAm5/Ifh8L1IWoakNOXWc4&#10;2YASbuSzscEkKY5Zkueycbj0WtipuRRI+JEY7S7DDXDpJQMxO7QfgYzECga/YU94uJ24fXmredzS&#10;TnBd7ALr8Z4w7O+BmsyeKH63K8691gmnn+2EY4+0x5E72+D7ea2xf3Ir7BvTCj+MaoWfRrbGyWFt&#10;cHrQjTjT/yZc7McHoF8nkr5OuJzSCaVJ7VGW1A4lKe1xqW9b/t6B27XD8QFtcXRgW/w4mMcd3AE/&#10;DuqAnwd0xKm+nXEupTPyk7ugOKkHyhJ6ozo+FHXxkWiMi4aeD4UhMo4dPB5NoX6Ex8MUxSUfGgN/&#10;r4/iQxIRjIqIniiP6s7O3hs1KfyeEsRjdlYP5vnEtrjAazqfSqS1xzmJp0vjtaXdhON9b8CJVCKt&#10;NU6ltua6Nvz9Jpzvz+WANjg7sA0uDrkRBSNuxAXizNDWODZESwB1iG1ymO1zZG4rnLjrBlx4jIPB&#10;H9uj6I12NCbbo2F7F5gOdYX5TGeYCzrAUtaetql03nYclNjJeR9dfAC0e6dlinZIuFFDH9h0k+Ew&#10;3QOP9XkOhhvhc+dwED3EAfQcUcoBtJaog6e5FKCZk6qEiWiTqZpIlRn998JLIMQoAO0tiOYNI8KL&#10;5Cwxw8ihuRoFDk14ef/8h3jhh7/godzHcGvO3ZiftRzTMxdgYuZsjMmUWFgRWeaq2FcRW0bmzET6&#10;9lnqswgmo5RgIsnL5mrJeDlRCcariWwBRu5YiOE7FyrhRUQXwahdnNi4HJ0zT2Hs9rnNGM/jCJQA&#10;I14vfi8YEVzUNYjHjco5wwk1bx7SiRH8LKFOgXCnEXmcaPN4jtxFGLtzMa9rsTZxZi3B1MxlmL51&#10;OWZs5t/51TLM+uoWzPn6dizYcg+WbPslbsv+Fe7b+Rge++b3+MMPf8bLP/0Nb55Zj9UXPsS7BV/g&#10;8+JtyKzejf3GH3HMfhYXvcUoohFbBimHWM+pVopa61Hv1aOO5ErvMMDsMkEqA4j44vXYOeESUoHA&#10;xXUiuijYSaxJsMXjxckZmfePN7qF8CIQMUZma27De+5TnjQkYoqQXXkbJtAS8l6BeL3w7CpEySaf&#10;OXMLrJzFVflqnk7iudULVq53cxturfqbFs4m4p9URdCrspUwl3JizgfqTwLVP8BXmgtPwSZYT78L&#10;49E3ofv+OTTu/jVqc+5F1eZFqPxsBio+GoOKdwejnIZAxRpOjmti0Sj5XNZprumOdZFwyJtKEn3r&#10;inBYVkTC8jbJ+9uxsLwTz3VJsK9MgSOQY0BBhAvJ8RIFG4m0XUKHiICAckVg0XC1oOKHf9urcL3t&#10;lFgSgIgoLQyG/wAu7utU4o28ff174cVOI8Um+Qy4rZbvRao8xaucN8b1CWikQVC1ngbqe4Nx7qMR&#10;OPzxGOR+PhlbN8/DFzvuxpff/RbbTr2DvRWb8KPxW1xwnkcJiWAlaWAd/2ti/3RJxSsSfs66vPFy&#10;P8s4Z/F+FpOsHcyD9YuNqHr5KZy7dwkOzRiHw6OGqFLC+UMGoIS4PLgvSgam0RhNpWEqIgkNW/Fc&#10;UCEjLb1eNOFFRA7xKlGhR37BQ4QXZbT7IZ4ggoDwIr+pkr9yHGUgEzyGhiRIGIvk5lBhJ8pIvh40&#10;MUUJKirspcV3/h5Isir5PooDAgE/lwykwT1IwGtT4N8mwgvXqcS+NLYL+sfiElHQP5rfNcGlcFCs&#10;hoFxflwRaAqJIiXE+NfRcM8flIiLapmsBJhAuWwlnvTvw2sjpJ1Ue2rt1iwOBNqPS62MtwbNy0UT&#10;Xi4N6EekKWieL5IAVxMmVALctD6o4D0T4UUTX9JQmcJ7mHq12KLOGYDcb+7fUmwpTE1SpbrF26ZZ&#10;BGE7aomWZcn2HSiQ74SIRP7tLskxeMyAeKT+bvEOagm2SQDN3j1yfNmWCPShf4QrgouG5v5EBP7O&#10;craDQGtfIpX9gH+TlluIf6ucm1A5YIbwuoel4OKwJJwfmoRz4vkyog9OjOqHH8cNxsEZo3BgyTT8&#10;9MAynPnjoyj84E1U5X4Jw4m9sJaforFSxfG1ieBcIGOsJOcQq8zGcdbKkdpOcF7w2M1c38RntJEc&#10;kfsYLsFeeRSG89tR9T2f0by/oDrjMdR9eRsaP5oB3bvpMIrgska8UjiurIjnmMmxhbCuFqFFPDiS&#10;/cJLIscYCdGUPCbhyrtFvF5cqyWxriAIzrW9OR6GamPXainZLEJLIpGklhaOX+bV8Tyu5OOSsVzL&#10;ydVSdAl4wmgiiyAgvEheLoF/fOU5riCC47WM3xwrua82JvvHbx5DxGnJ+aLlkJHkuoJQIkQJL7a1&#10;vXiOIM4nUhJblkHcJ4hjq3jEiHAj28u+EWyDCP4NMtbGwsjraVgZj1q2Xe3qZNSv64vGDQPRsHEQ&#10;Gt8dgvr3hqJm4zBUbByO8ndHo/yjSaj+ch7qMu6Efs8TsPz4Ghxn34ejcAtcFd/AVf8TXE35quQz&#10;iSDHWxrHbs6rnMelEpCELGshw/xOE1vg8YsnPpeLUz3ndBFaAgKLH/KbTyx4HkuB87PA5xOu6PeQ&#10;UBxRcsFpXq42nxkmX5PyepacdvXKg1egIyNsRJm3CkXuMpy1FeJH/Vl8U30UmZe/w5eXcrHx9Ba8&#10;8/MnePXoBrx4aAWe3v8KfrXrD7h7x5O4LecRLMm+H/O33Y1ZW27H1C3LMXnLUkzcsggTMhZiHPnk&#10;mCxyPYX5GC0vxcjx0nfMVy/LRkr4ueRUyZutMHz3TC1/YN50hWG508nrAiD/3ElOSiiP6J3kgi0w&#10;Rrgqjzl2+3zlpTKG/FKB5xRvFsHYHO23cTkLyTWlgqcf5KzjhLcSIsSMydYEmTHZ89VvE/l9cuYi&#10;/m0LMGXTfEz/YiFu/nIxlm++E7/MeAi/y3sB7538BAd0R3DJJ7VDGzjbGtnCInC5YCN/c4qOahcv&#10;FxFeNNFFvTT1ezQrr2bF1a8UU5CsftI/hJddK7xwB34QoijCC+d03lWQjdK65/ofyRF3kCt+wi7y&#10;KhzWX8NqWgyzcTzMTf34mc+zKYTDS1f2UX/OSmNbGvMaNOFFcry04Wca8ETAk8JrpY0j6S5chLOV&#10;lvrC0goOib7gcbyGzuQTNOKrQnk5McCleOBCMnwnU4DDacBu8rivYmBaHwbzX0Ng+H0v1N/fDVVL&#10;O6Noajvkj7iJ82oHFCV2RUkUbcCwENSGRkMXkkh7MQXmkD4w906DRRDcV+Vs0YenoCEiSQkrVVER&#10;qIwOQUV0L5rjvVAVRxs0NhjVMaGoiY5AbUQkGkJjoOsVB0PPeBh7klsRTb3EHk2AOTIZTdFJ0Ecl&#10;Km+ZatqkZbFRKEoIQ0FSEPIlcW7/TjhLG/L86DYomtEe1bd1h/Fh/j3PRcL2Dvnmx7HwZsYB38ao&#10;UCJfQTB8lb3hq+8BL21CETvcBin6QjuxqQ2cFkkr0kHBaWmr7HuXjvZ9Yxtuz3tR147oxP27qKIw&#10;Ph5DxBcvj6McNVR+2FZw8/54eC88Zk1j8Jlv4rEInstDe1QV3+FSzu/RdSQ6wCcCD48LqRBcEAPr&#10;wSgUfxWCgyuC8OXvu7rWPdqldO2vu21a+1iXe9c82TXRL4X83/3XLLysj3vu0PrYA4fWxukvfhXn&#10;sxxO5UX3ASri4asJ5qDbFbb6TrA18o8zd+ez0Y3gH2lpoxpHyhaL8AJrG65jZzZpapUIKwGPFykl&#10;rcpJq898ICSOyySxXBLSoqlW3sb2vCHs6DU8h6hoJeFAPm/2qUR4DnGi3ZmApi9iUcsJp/TPPXH+&#10;V51xYtGNODZTSna1xrERrXByQBuc6dMW50W9i+uOy9FBqIwJR2N0DIwR7PCh4agJ7Y2KqF4oTwxB&#10;WUoYSUkY8tOCca5PL5xN6YULRH5KMC4lB6M4KRil3K48MRTVieGoi49CQ1yMQmM0J7cILsPY8cNi&#10;+cCw80ckwhiVBFOMJEdKgjEmEbpIGmY8d708JJFETDQaYqNRK6plLB+e+EjUxEejOimahDEW1ckx&#10;hCxjUZMYh6qEaFRx28qYCFTFhqsETdVJoahIDkJxYmcUJPMB79MGF1Nb4WL/1jg7vLUqWXZydmuc&#10;v6MNCp+4ERWvtIfuva6wbO4JR24vuA/ywTkdBl9RKLwVwfDW9YZb15Od2R9aZuGDIeKL3CcRYiTP&#10;j1F+j4BL3xdO/VQ+ZPeQXL0In3MdB8atnCC/4yB5goNpMQdTIWRXCy8ecTMWcYUDrBjCKuGrX3iR&#10;8KNAjpeA26Ia0MX91K+kBwZzzeNF3mjUosCZj+8av8cnRZ/j5R9fxyP7n8Ltub/AvO23YGoGJ5tt&#10;szAig5Ne9gwM2z4TI3fO4iTJdfycLonLxBtFJj5BjoQBzeZENhvjt0tS3rmcqGTC4wTLCW6kTLCS&#10;42XHAoziZ3njMFpyvHCC1CBCyxwNSsjhMbNnqSRo2rF5LkmAxmU6vw/nZ8EwP4bv4Dpex3BOvCN2&#10;zVdI37UQo3ctwrjcJRi/aynG71iCCTlLMSGLhICYkrEUk7ctw5St/EySMHXTMkzdvBQzNy3HzV8v&#10;x9yvbsGiTZLo7S7cnvkA7s56BA9sfxKP734eLx1+C2sufIjPyzKQU7sH+w1HcMR+CsddF3DGVYiL&#10;nhJcIoEpcVWi1FmFGicpDg1cC0mPDRbeNXHvNcFBuDwm3idxKSZZEoFNhR7J7Kx5vgg8KiEvP4vH&#10;C/uB/K7yxThJ4JzsG4QIMF7JFeMlWRP4NLhlSTonuWFc7Ccufpc4cal84OLs72LfkJLYPLx2aFny&#10;uxbGJGSQfYfTOHuS1tfY93xSicOph8/GSd5arRntUinJfBbQc7Kv+xa+iu3wXvoCtlPrYDz4Cup2&#10;/wa12+9H9bZbUfbZLFx+fwJKN6ajYv0Q1K4biLo1qWhclQi9JCmkkdC0Sgsjsq2Lh2NdAtw0Ftzr&#10;kuHye7g4Vdy+RtrtqyJgWxVGw0Ag4ktL+IUYEutmgv9fhHjTBKC+k/z/VyD7qjfIcv3XCC9KfOE2&#10;LZNS2pTwoiUbNnC7Rho/1WtoOK/vh4vvD8fpzyfg523zcSTvXhw5/AccO7cK5yozUGI+jGp3Phrd&#10;VTB4JVtREwk4+5/Hwv4jST2tvH9GeEz1nF+qOPEWAcWn4DmyD6Ytn6D09edx6sHb8cO8qTg0aRR+&#10;HjMU59MHo3DEQOQPTlXeGip3iBIvaNAqwzz1CrhOoIQXWarvmqdBAMoQ5rYCEVyK/aJLS+ElYPhr&#10;0IzllmWoWxrUGjQvBQ1iNF8NEVbE86T5Ow15LdlqADTWaewLLg8ixMuieSm/yT6J3E6g5ftQywHX&#10;gfpNg4guGjThRSUIVkhCwSAJX0pRgksgoavK+cK/VYSDlm1wRSjQIOtUfhw/RMTQRBZNfNGWaTxv&#10;QNjStpN7pCr1pGqii6A2xV8iXIldV5+3ZRsHRJeWkGu9IqaIKCIiiwgp/J1tJwKKfC/2i0rN4PFk&#10;XyUytYAS9ARyH7gUkU8T+vi7gOcJnPufiSzXQ6D/af0p8DemKYgnl1qyjcrYZkpo4j4i+FwSiEg2&#10;OAkXB8fjwqAYnB8Yi/ODYnFBqkWl98W58UNwbvZEXLxjHkofvxd1rz0L4xcb4Tywk7xMwjYvKbHT&#10;w/ndIc+jyt3BsVzGfxVSZOPwL7k3JFEm4dIBTo6zpiJ4G07BWrwbNYffR1Hmiyj66hFc/mA5KjZO&#10;Q83akWhY0x9G5QnIMZNjiVTlkVAaG5e2NXGwrpcQI/IsjqWytHCMtUqYzcoIuDl+uleT46wSTxcp&#10;JR2kYF8rQoaIGuK1IuNyQjOUEMOlCDgBjxbl3SLjlhrvAkIKzxH4rMY+TXiWpOh2JZwT4gGjEK0h&#10;INRwnFTjo+QL4xwhXjdWjpsWrtcQTci1iWiveclISKsGEWB6ch/yt9UiwPSGY0Mo3Bsj4Hk3Gp73&#10;4uB6NwGujckcY2lorUlG/epU1K7ph5p1Q1H7XjrqPhqH2o8mo/qjGaj6bA4qv1yEyq13oHbng9Dt&#10;/x1MP74C+5m18BR/SQ6+m4aqhBGd4z0ugs9Rzrm7lvM6uRzneUm673KRubl8cBBOcjWXhAf5PVi9&#10;siR8tKzFm0EZ5QL3FXicnMMdNjjt7DtOC9wC9hkpyuD1WrikmS/9ipBXbVJhyODTk/c1KOm9gv9f&#10;7CtDvrcE59yFOGG7gCOm49jXcADbK/LwRcEWrD31IV47vBJ/2PsyHt35e/xy26O4fdMDWLbpHizZ&#10;cg8WbL0Tc7fcipszbsFM9bKOXCpjMSZxHhq7dQ5Gb7kZI7cSGUSmJLTlOnm5tpO/71yIseRnY3cL&#10;FmD07nkYlTcH6bncVvK37JyJMbnkgX6M3TUH48jtxu8gZMnjTFDQuOaE62IeJpCDjle5AeeqPIHC&#10;TYVjynLCdv7OY0zkciI56oQcEVdkO16jQESaHPJgEXHILeVF4ERuP5nHnMS/b9LXN2PKl3Mw5+vF&#10;uHXrXbg/62E8u/tFfHjmUxw2HkUR27eSLa7CjGBXXsYOudfi7UKQhrFfaC9IRYSTsHSfEmCEaZF7&#10;CU8jUwxA80YmL/NxP9JApbco4UXeyPFgym+Z4wQ4TkiVVElfIGWkfZnse+vhsr8Au/k+WJrmwGIY&#10;AYuR/d1IfmTiM9HUWYWtSLUbZWcab6TNooWnKNFFf8MV4UVAO9Vrbc0+2AY2wm6/CTZba1hpz9pp&#10;vzqNkre0A/cVz4yeHO9ozNfQJq2MBMpjeHlxwAXiWAy8+yPhy+Fz+Fkkx6hwNL0cirrHg1BxR3eU&#10;z+2B4lFdOd53Q1mSFnpUS3uwMSwBBsn1ImFCvdJg7tUfpuB+MIak0p5MQn14DOoiaR9Gh9BWDEZt&#10;XG/UxckyBHWxYaiPikJjeDT0ITEw9IqFsQd5VdcY6LvT1uV3Uxi5VmQC9JHxqKetWhMdiQqeuzQl&#10;FJf6B+HCsK44N64zzs7sgAvL2qHw/o6ofa4nrO/wb/kwCdiWCuSlAD8QJ5OBgngtz2pdCHx62oIS&#10;AcP2kTAhB9vTxjazNbWCxdQKZnMrmAgzv1sJu4HtqW8FV+ONcDe0g7uxA7w62pg62pWGTvDqWxZ1&#10;8UfSiDAm1ZKthEUK+HBf/q6EF4NfZOFxPI3t4aznOl173ieuq6MNK9E6RSmwH09Dzd6+OPZZqjf3&#10;b5EVH/+m085Vv+767JqHu49f83Crzn4p5P/uPxFejrwTO/LoypjnjqyIPHBsfby+bGsfn+1QGlQp&#10;5dJYuCt7wVHbBfb6TnBIaWJzdzYEO6JkIraI8MKOa2YHtbTlIM2OzYYSJVFitETpUnlemmi4m9mw&#10;JqlUxIYytWuGqJNufTu4dDex8W6Eq57HbeANEbcldnRvdSg7eTS8BST3x6Jg/jYcuh29UPdFdxo4&#10;Qaj/E/FMd1Q+2BnFS9qiYGpb5I9sj/x+HVGY1I3PRjBqYtg5o5JhikiDLbIvLDEp0EVHo4qd+nJ4&#10;MIrCe+NSRG8UhPXCJaKY68oiQlAuNdGjQlEWHcrnTHPxqhNwv7oIQRTq5QGKiOUDQLCj60NpdIUk&#10;c5kMY5i4e6URqeqzMSRFrTeEpRDcJpzXwWVjOCfJyCTURCaiOioRVdEJRDy/J6GWD2Ad96nlA1ob&#10;noi6qAQ+hPGojotCeXxvlCR3JUHsgKKh7VA2rgNqb+6Gujt6ov6xIOhfCoFpTQgsXwfDntcLrsNB&#10;8J7qxcGCA0ihKLghHEi4lApQHFg8+h7ND5QmkkmoGKEX8YUPir4b3LpQPjx9YG+cDIfhTrjNf4DX&#10;toqDIidr7x4OkD9xIM0nOFH7qglNfHG7aZjTSJKcIZong6jfVwsvMkmLuCJeEQHhxS0eL38nvNiV&#10;x0sjJ4QiVwkOGX/EpvIMvHF6FZ4+9Bzu2/8wluXdhRk5iyFlntMzpmNEzgyk7+LEKZNirlZeTybH&#10;9GaIR4x4wEiOFg0qQa6Ak5V4xYzmhKm9iWgJTqrXQSCfi5St1iCuouIyqsXmqsRo/F0wPOdmjOA5&#10;VNwut9O25STuT+A72u9ZM0bF7i7k5D8fY6TkoHqrsZCT7WJMzFnCCZXIXqQwOWMhJm+Zz4l1jppY&#10;p345DzM3Lcbszcsxb8vtWJJ5L+7c/hAe/OY3ePLbZ/G77/6EPx1+A2+dXo8NBZ/hs7IMZNfvw7fm&#10;n3DMfV6FJhVC84gRwlPlq0Gttw46XwOaSIYsvB9CjkSMcXOCluR28gZUJlMVXuZxKbKm3oCpGyzK&#10;iBu8wVcg37k+4GrcErKf7O/mNiKmqO9yLM7+GuSYMoFrUKeQvsT+IqnblNsrIdO+m1cpJEBixp1i&#10;HChBkNfr4aRP0gcJT5KkgK5Kks7LnKgvwFd/DK7yvbDlb4H19IcwH1uBxm9fRPXOx1G57Rcksbeg&#10;+tP5qHhvKsrWjkHlqqGoWzWQBJiT6QZOqjQU5E2kiYaBZUU4J7cIWFeQ0EuMPkm68mIhyXes0dzl&#10;navCrkGEgmu15mlyPajKFf8A/2i7/xPhRfN88b/5bTYqCPke+F3yGzTneKHRtJYGhiTEpKGkX5OI&#10;2tU0FNf2Q+HG4bjwyUScJ/Et+P4JlJ17G3VVWzh5H4bDe4n3rJZkjWMI+5XKEUDmp/II2dhnzLz/&#10;Zo4tTUYSrwZ4asrgLTwH15EDMGV8jctvv4Ljj96HfYtmYc/EUfh2+ED8OKQvTgzug1P9E3FugAgG&#10;NK7FG2QgDVoaw8pAlxwtgpbGLg3cyzTGVXiMQsvfaFAH9vHvJ4LNFYP4Cq7sd0VcubLu73FFgLke&#10;NA+XwPeW+2lJXTWI8V2ulryG/slcR6Ndbd8SSVz39x42LUOhRKwRwecKRJjQEPDgENFCiQktriXw&#10;tweEFgkBaokr4ssV8SEgagSEkObjikiRxvb2iwvi4SHHCFRsklwvlVyqBLr+47aECGHqPP5jtURA&#10;eAmc+yqPFRFMBqYptFyntiMC1x3A34UatUBg/bX7BBBot+sh8Hdcfe8Cv2nCS3Eqr4koSeU1+gVB&#10;9Tep+5SovJfy+8fiQr9InE8L1dA3HBf6RuHioAScG9kP5yaPwrm5U1Fw5yJcfvJB1PJZMm76CPbv&#10;tsN18UfyhRL43I0cY/1hJoRUnfN6JKk+wbnB66MhxbnC55SEvPlA0wlyju/hKPgadd+9iuKvHsTl&#10;j5ejbOMM1KwdhYbV/dC0OoljRzxc62LgWRtJRMPF8cRGWNfFKuFFvF2a1qegaa2MrQmwSq6TVVHw&#10;cJz0rgiBe1VveESAEfFlrV94IR/SvEpE4NBEHBmzlHjSPHZp45cSljl2SYiSa00YQe4jkO/NArgm&#10;vjSPfc3HkHGx5VjZchsRqPn3raLRuEpCTwNIoNEmuWaiIcnSNRFewos0Aca5RtAbLn4WUcbKa7Ky&#10;PaQ6nghJZh5X8uDopSLfuiGoW5+Omo3jUP3RVNR+Pgd1mxahdvOtqNl2L2q2P4yGfX9A009vwnHx&#10;E/gqs3lP9tE4PUIefxpwXuKcXM55kBzOU8cxt4Fjro78zcgl53iOwTL/yksND+deEVm0lyQyz2ov&#10;1xRnE04nhja30eZtMcrJ47iU8HFJyixJcO2ceyVvmyRYlVxtDvIICRpSYgsNcTH9q1CHy75KFSJ9&#10;xncJxzxnsd96BDkNu/Fl6VZsOP8x3jy+mjzmNfzu2xfw6J6n8WDe47g39yHclnMvFmfcQu6zCDMV&#10;J5qOcV9MQfpn4zH8c+LLiRixaRJGbpuC0dkzyLVmkr9JWebpGJkzDWPIEcflzcHEPQswZd8STN23&#10;lFiOKXuXqXDxMbnkaztnax7UEkZOnieQCpcijkzMmYfJ5G2TydumZEq1TYLfA5hIjM/yCywC8sEr&#10;uJnHuVktx/K6hJOOI08dT446LofXpSCfZ5EPap+1cHfNy1rjpLyuXcJpZ6jfJ2TNxqSM2eSIszGd&#10;PHFR1m24Z8ev8Njup/GnA6/h84ItOGo5iRJUk+01Qq+ELwkBJx93kY+T2pFCKfgkqbaT91W5wRDC&#10;40R0C/Au7ife7XJvhXlJsJFEoAuk8pQIc8rbhTYBOx+XV4cZAfvJ7zbB7XwHDuszNOTvhFE/GU26&#10;QWjSs98benNdNzhoW4o9KfamerlP2wX6G2nc38Bxyh9mRHgMNyjbVEJapCqvU6rpOtrBbmsPm7kt&#10;bNxPquOocBadCAS0XWmTehvEO6MbDf0eRE9eJm0pEWOkiqwkkj0bAxxNgG9/EjzZNPo/oc35VgIM&#10;z8ah7t4IVM2lPTk+GFUDI1DfJw6NibQVo5Nol/aBOSQVFiW+pMLUS2xFsRMToKdtqYuOgl6cB0Rs&#10;iQ5BfVQYGqMi+VscjBEJMNOetIXQJuudAmsQx8LeibBIhSPak0bai7roGPWSvzKWtmxyMC4P6oXC&#10;0d1ROLsnSu7uhcpnQtH4VhSMH3Gc2hYL794E4GAKcLwPcI4oSNJEpspI8uAwtmFvti1txaaubOeO&#10;bHPa7qY2cJpbw2FpBSthaQERYawC0w2wmSSZLu19CSsydYRPoT1gaqecMcB74xNRrKkVVJgR9xOv&#10;FxFeVLGegLfLVWFL/GzgvZF71dgFPgkPq+oDZ/5AVP6Qiu8/CrPl/i264NOnOny28uEuv1j7WKcB&#10;ux5t1c4vg/zf//fzxlY3HXgjYuSRv4U/98NrEQcOvxmpv/RpjM98IAU+qQB0OUaVW3bVSahRVzZE&#10;dyW8SOZol6iB7LQ+axstX4vEX0kCHDZWIBmOl40cEF5EcJG4O4nBcxjbsvFvgp0d3GZoA1tja1gb&#10;eGMIe6MY+2xAs5wviMcI5UQdzcaNg6+aHaKCHaEoFTidAM+34ezgveH8PIiTcQ8YXu6K+sc7oeL2&#10;Diia1REFozuSVHTCpcRuKIrpjZKIUFRGRCkvlabIBJji+GAk9oEhoQ/08cnQxSTCwI5qIpoi49mp&#10;Y9AQFo3qcD40EeGoDgtGTe9eCtXBvVAbHIr60Ejl8SIPQFMESYASWHhMeXh68iEK6qvqrjf1HghT&#10;MAcKLs38bgrm9xAibACM4f2hC++LOj6AtZEkjoKoPqiJSUF1XJIq/VWdmISqhASUJUSjKCEEF5K6&#10;40xqB5weciMuTLwJJQs6oO4XQTA/TYPqL5Hw0uDBVxwIdpO4HImA5xzJSHE4vOXslJXSMQPJj8Rl&#10;jPe3XsKM2hEd4RJFUkK//LGQUjfdo5cO3xnuRpKXBpKchjGw6JbxPj4Nl/UNuOyfwOvexUGUZMxH&#10;ckXz3Msh28sp0+Np5GBt0sJIxDXVL7xIMrRADKhyU5YJXCZrv+iiwoyuI7zIAC5Gvp4DdKn7Mn62&#10;nkB27U6sy38Pfzz2Mh6h4Xb77nswO2cRJxdOQBnTMUYmqd2zMfqb2UjfMwvpubOUACMQ4WXkThFm&#10;+JnLUS0wmuvUpCWTmJrI/l5kCUDL5aJBBBxJ3Dts1xwM48Q8XJC3ACNyNQwXjxb/53RCc1OdS8iS&#10;k3junL+HEm6uQEvqK3lp5mHMTk7+OxdwUtYwkZjECX9yjlbZabosszRMzyT5yFiM2RnLMGfrMszd&#10;tBwLvr4VC7++A8u2/hL35Pwaj+z5PZ49+ApeP7kOGwo+xxelmdhetw/fkpgdbvoZx61ncM5xASWu&#10;YlS5K1FPYm2Q6dknAgzvtYrx5j31Q5WwVsKJfObUS9LGm6vgk8k6IL6IgCITdwuI8KIl9nWSqHEK&#10;94h3i9aPhPzJGzbZhgcm1JxPSH8RQqgJLoF+phE7efMiuWN4LO4ioUmB8CQFEgG7/02NlDj0ukgG&#10;7HrAWgmf4QLQcIzPz344C7bCdOJ9GA++Bf3+l9C46ynUbL0fFZ/eiqr35qJ23UTUrhmB+jUDoF/X&#10;B03rOLaQVKs4fMK6kuRc3pT6ybpKmrsqHI6VIXCScCuQfGtEXxBBIyKKkOpKV4su1woq1+IfbacZ&#10;DwFj4z+BvA0WbxbNo0VKp7b8TUv0G665w/PaNZHGb+ys5fixNhnmtaloXJOGijV9UbR+GC58OB6X&#10;Mpej/NBvoS/cwLmA44mTRoC4HHvreW9tWh9wsi8I2ROvZCthJniLvGb2BTNXNDRyF+5z8jScu/dA&#10;/8m7KH75WRx/4B4cmj8L348dgYPD+uHowBQcH5iMs4QKjxkkRjYNehqxWgjMFQElAC005frCi6pi&#10;02L7loZ+AAEPjMA2YmBrXg/8fp3zXUHgfNdDQCQJfL9a8FF5anhtClxfwW0qRHhp3v7vcaXMsV94&#10;UeFNiSgdIOLLFZHnWoj3RiB8R9B8DS3Ejyv5cjRIlSFVdpmfZb14b8i5m4/Lz9eKIwI5vghhARFH&#10;y/GiiS51hHwW4SUg9ATOL2gpvAj+7tjyWwv8I+Ek8Hvz9ag2047dUvRqKX4FIN8D2151rhZouY36&#10;3uJvELRsp+btAv3Ij0DOmUAInCYSxaNoYBxKBsejeFAsEUNCrqFEvJkG85kY1hfnxg3HqWkTcGHh&#10;HBTdfzfKnn8KdevegDHzE1iP7oa36qzK18KHjmNtI4fgBuUZ4XFWcegmPJUch6Uk7GU+r+fJC4/R&#10;gNlLDrINrnNr0bj3tygX0fqjWajfMA661QNhXJEAy0qOWRxDlOiyLhxOjiMqfFMJLzEwb9AS7LYU&#10;XkREcamKPpHwrghrFl9U2JE/TMchuVP84TkBQUTzWmmJwFgp3jMSuiQeNDzW6mAiILxwnOa1CLTj&#10;aN4xGmRMjCDkPAFo46TmTRNPcAxcLWJLSgtouWZsqyRsiuOojM08vpPHEvFFRB9tXpBKcRJSxHaQ&#10;KkSEcVUy9CtTVfvVrRqGqjWjULFhMio/mIOqL5ahPuMeGPJ+DfP+Z2A5+BLsx96G++JH8Fbk0Gj5&#10;gePoGRrRUmGK4ybnc3glsancTx3nWj3nXT3HXsLbxHVW3mvhbITMkZxTJYeHvEjT8sGJIONR07GE&#10;k8irD6lcI0b21dA8Vx3kBnbuK2FEUrHS4hN/Zgkl16PCXY1CeylOmy7hsO4U9tYdQU71fnxVtRPv&#10;X96MN89uxAtH/orffPscHtj1OG7Puh+Lt96BBVtvxbytSzE3aynm5CzEzGxyn8xZmLRtCsZvmYBx&#10;24jsieRtkzBm11SM3T0V476ZhrH7pmHcvukYu3caueJUjOb69N2TMWLXRIzYKclxp2HEdiJ7OkZm&#10;EVLOecccBeFjzVWFcmZjVBa5J/nW+Mx5mJi5QL0MmyrVjrZqS1k3PiuA+byeeYTkCRSPFuGUIrTM&#10;Iq+bSR46g0vyWGIceenYHdMxnhjHaxGMzeHfQMi68dtFnCF2avu25LKjtvMYItRkzcKEjDmYkrEA&#10;N2cuwfKd9+KBvY/jtwdewt+OrcHmkh04Zj2PInL4ejI7KcJgE9YkHNzp0+ZegcR3SykqAbmZ4nAu&#10;4XL8zHur8b+Wwoss5dWXiC9aP+D/Q8LJwPtPC5zLQJgR7Qif5I38hvzvS7icb8Ju/Q0sTbfAoJsA&#10;o462lT4SJkNPWMXbRYx58dD3Q3m6iODSSGNeEq4qm0aDpLxw04aVoi9OW3vY7R3gsHaE3cKleHFI&#10;+AyNe5+ehr0/B4lP7FKeQ3LAuE3t4OR3t7EbPLpe8NbRTq2kvVWaTPu0P3BmKHBoBLArHfhkBGx/&#10;liIt8aicH4Ky0aGo7h+NmqRo1MfGQh8RD1NoCmy9U2Hr1RfW3n1hDiZfDElSqSsM4VHQRYRBFxmC&#10;xvBQIpzryCP5mzk8GfaQVDi4jz0oFdZeybAEczwMS4E5SiIuktAYG0NbMgwVcb1Q2qcXSob3RNGU&#10;7ii9vTfq/hAN23v9gFxe7+GBgFQGzqftX0Rb+zJRngBfVQx8tVH8Ozmm6nuzDWiXS97Xpi601TvS&#10;Tm+vCudIgRy7tRVsNtrx1tawEVZ+t/C7grUNcSOslnb8je1naQ+PuZ3SCQKFeVTZ76bWbOsrwouC&#10;0hM04UUEMV9jhyvCiyz1XbmO9mldNzjKOWZe7g/LxdGoOJSOw1sSjd+9H3lk12sxL3/4RPtxK/8n&#10;RRf5p0KNXo0defCvUc/98FrkgQOvROnPb4z1mb5hY59ioxfFwVcRBk9DEDtbD3gdQXBau7OTd4JV&#10;L2W7xItFRJK2kApHYqRrgos0FMEb4RHwN+XhojqtlKLmUiCZpyXTtO4GSKkol07Ck9rAJaqYqS0f&#10;sJtgNrZTsBo6wtnUXYkxbmMPuBu7c9IIgq8wGDjNSfFgMDx5oXB8KRNrCHQv9UD1I11RtLQj8qd2&#10;QMHILrjUvxuKUoJwObkX+1QQymK5TUxP1EUGQRfO/SIiYQvjxBgSC2twHKyhCbBHJBJJsIZzog+P&#10;gzlC3LeIqFhYYrgkTHx4mmJiYYxOgIHbGoJToONDpA/qC2PQAFh6D+fDNFLBFsKHUBA8DOagwbD0&#10;GsTzDYUlbAgMof1RH56K2mgS0ph4lMXFoiwpFiXJUSjqE4aiAaG42L87zg3phHNj2iF/ZjsU3dIO&#10;JQ+2Q80fO3MC7gXnF+Hw5NI4OxIB7xkp6SWDQYQWo1jPtuKDAyPBhwdNkgSJ91UJKp3gqG8LewMH&#10;IqmVrpcSXhITycGL9wx8yHwcZNzc165jGzUOgU0/i33gPrisz5NsaeFG8H3P2ZaTuK+Eyyr4fA00&#10;tjlhq9wgbo7NHHA5Kat8HV47jVxOul4nDV8xgjmNc6bmJgoSLuISrxePuKpqwosY2TK5i8eLXt6C&#10;kNSdsZzhhLwPn176Aq/9/Aae/O53uHPXLzEvezmmZnAy2zaTk9Fs5eY5MW+ecvkUcUQ8XsTzRTBc&#10;LWchnZOV8nyRiY+Tp7h5CiTvSyB/i0yMApVMd0dAAOGkSyhRhMcXjxYJGRqyczYG75qtloKhIsT4&#10;ISUBA5CqSjJ5i+eLeMCkcx+BiDcj/CKOfFcCTB7P1QIqrpi/D+eEOyJ7hspfI0KRuLNO2jUPk3fO&#10;wxQRYvh3TJS3KplzMYETvcT6Tty+GJNzlmJa1q2YIjHNm5dhyuZbMH3LbZi97R4syr4fd+U9iYf3&#10;/h6/P/QKXju+CitPv4uPC75ETm0eDpmP4rTrPM67C3DRVYDL3jJU8z8daZPRK1HB4qBq4z228X46&#10;SMY47YpoIq7KUuHAZYMk3dOChmXi9t98QhNQJBmvCHFuzuNueByc/AXc3q0McBf7HuEmCRRRR7xq&#10;+FmDuLuL2GclFxC3d076NNxdPJaHfUlyB4mbtJ1Ews7TWx204R0+WOwEl7JOsvf7XHI9vDYHr9Pe&#10;xA1p2DeVw9dwnhz1KDzFe0liM+E68wWNkY0w7H8Dup2/Q8O2X6LmiyWo+mgGat+fgIb3R0Li7HXr&#10;aTCs43iyniR7nYgu0STW8mY1jKSahF6JLfy+MgLOd2h0rCD4OfCWVSWuFSjXe028EbJuXSWu64mK&#10;vGtu7yTv/N1BKMGl2VDwg+sCxsd/Bdob48D3lm94/ccX4WVNWDO0ZJI0ntZrXi8WtoOeqFlDI3Ld&#10;ABS9m47yLYtQ/+2TsOevh7c+j219ikZbmfZW3WrmXMM+YyKRs3AssPK2EE4Ll7xX4rDEjkbuxpV1&#10;NABLiuE4fhT2PZnQfbwapa88jwuP/BInF83BiUljcTJ9CE4P7Y9zg1NxbmAKLvaT3B6JqoSw5G0p&#10;79tXoSytLy6n9kVJWj8asv0VSvppuNxX1mliScAobjaArwe/MRzwShCU+nHd7f8NKCEhTROLAsJO&#10;uVxLC9FBiRN9U1EZQL9UJXIEEAh9CiAgyjSLHy3QLC7I+QLnlyXP0fI61LWIx4kfzddxDbSqQ9p1&#10;yTU2X7Mcl5CQnL8/v3ad6vp5nkoeX8Sb6haQ74FzNB+TkOsNQK67ZVu2FECuRUvx5R95qgSOExBa&#10;Wh47cE4RwgQtr0Pwr72j/h6yT2C/6/0uUNcl10KIQFTQT6obabl9JK9Pfv9IhYv9IlQpcfGCuTgg&#10;CacH9sGJoQPwc/pwnJ0+FSV33IbqZ34D3YrX4Mj4CJ6j2+EtPcyx8Cx8zktw2y/xWbxInnaG/O4U&#10;yfnP5IFHyRsOwWf4jgSZz3P1NhL6T0nu1wA/vgDnzl/C8MkMNL03Gqa1A2FamQzriliOd9GqCpFH&#10;jYvkdavCObaFw8Jx0SoJb2X8kDF0rYQHiYghCXMTOGbGw7MyDp4V3HcFuSv3EfHEyf1kjBUPvGYR&#10;REEr+SzjmBrL1HjKMYznDoR3avtyTBbxR7xPmiHiS7ga5zRxhePbOk1wsawT8PN6nmM9z6FKUnPM&#10;FG8dQkvaK+FO2jgqn7XvHMvlOjieioejXLv8DeLFI+2hqhat5HarkthWNM5W9odhjZR+Tkfd2gmo&#10;2zgTtR8sQPXHt6D6y1+gJvMJ6Pb8EZYj78B58n24CrbCVZ4HT7Xcj6Oc8M5xXiviAMr5zFNDnlXP&#10;uVbH8dbIAVU8P2kIuySHFj97JWTMxN/42UU4ud4puXs4LkseH86xas71ci6Wlys0qD1iYGv+zDS5&#10;veQDHphpjJuFw9HQbvJZ/IlwdcrEL/NVo9BXjvPeIpxwn8chy8/Irf8Om8py8O5F8rufVuN3372C&#10;R3Y/h3t2PIHlWb/Cwq2/wJzNd+DmLbdjVoaEmC9SXiUTMsj5yP3GZExGesYEpGeNxcjsMeRoYzE6&#10;bwLGfjMZY/dNwehvJmHkngkYxvVDdowhRmHo9jHkb+MxMncSORa3yZ2GMbnTMW73LIzNu5mfZ2H0&#10;jhnkiTOR7oeEkQvvEo+UieRyE8kPJ/vDeiZnzsckYnLGAl7bIpVjRTxdJJxoXI7kFCS3bMErR/MY&#10;iofKiz8RWshPx/IaZCnflRgj5ydGy+fAugC4v+QwTOf1CEapl4NaCLxU1JSQpAlyPVLVKGMplvE5&#10;/OU3T+B3P/wZK069iwz2kZ+sZ1GsMv6Jv4uF908ENie85FBSPEG9pfK7rghHkjByCSHzkd+JB5TT&#10;54ZdXm6R60uulytex+L3ovkey+st9XKLfUHKSHMwIekTj5cqLi8RPxF5PO4ncNlfh938OMz6ZWhq&#10;GAdjfSpMjXzOdDS2aR96JLKCtmIAUkZaqt6AtqpPwlBUXhBBOxWOpPKF0M50WjrCYenMZRe4zF3h&#10;MtIeMkjuki7cVkJhiCaBJjKI04DN2AbmJsLYVtnC9oZucEnkQG00fJVJtLkGABeHA0dGAzljOKYN&#10;Qs3j8Sha1Bv56T1Q2CcYxbHBKIuMQE14LHShkhxXEuP2hSU0TeV+kRwwxtAkIhGmiGTaneIdI3Zo&#10;Cu3FPrQj02DvnQZHr36wB6XB2jOFJl0S9L3ioYuIVzldpLpuVQzPE90Vl6XMdRpBW7h4ekeU3tMD&#10;ulei4dnSn9fJaz03BCjsy2vvAxqeKtUIqmKBmmjyKdqSuhCiFyQqwmfoRrtR2qiT5ihB+145WvjL&#10;OrtMN7A9uSQc5taqirGFUOFHltakaK1h4W92M7dnO6piPIZWCipvrN/jRfK7SCoTt1RP9ud40RLq&#10;iteLlArvxC7D+2XqxHvWFe7aYNiLORZfoC1+oh8qfxjkK/+2f+3hTUl5330S+pu9b4cN2by0VVu/&#10;BPI/80+El/2vhoz87q/Bz+17LejAgdfD9Rfei/HVb+dkcjScHScKvvJQeBp6sjN2g8feg4ZPEGw0&#10;wi06CT3qxIYmlEdLm2bVSkQX1XCES2K7JIkuO6sIL15RDtlQaOJ+xo68gW01JVLPbfQ0+GnsO428&#10;IdKxDTewc7eD1dye6KCBnd9u6sgbIQ9CN9URUMsOUR6h8sHg5xj49kXDm8HJ+yNOZm9Gw/BsJOp+&#10;FYHSxUEomNoFF9I74uLA9sjvcxOKEtqiPKYj6qK7wRAVDFM4J8vIODgik4k+cIgbFzu/LUzct+Jh&#10;Dotn5ye4jTEqBoZoHj86CgYJZ2JHF48ZXUQSGvnQNAanQR/cD6beg2DtNRSWoCGw9h7sx0DYevaH&#10;LWgA7MGDYA8j6YhIQ0NkIqqiolEeG47ihF4oTOmGi2mdcHZAe5wf3QGXZnZByS3dUfNwMIwvkSCs&#10;joHzsyi4syPg2RcOn7pvRGmo5tFSLwimEdMDrrqucNR34iDRDk4ORKLqqgdHBi0FyeYtg9ZN6j6q&#10;eEglvrTnOrnPHJiMPWHVRcBU3w9m3WTeqzs49z4Nh+MtDryfc6KW6kY/Exw05U2Xr54DahMHVhrA&#10;8oaDY7V4FIjwIm85bDTGbTSYbR5+93q03/zjuVoSAeFFecuIwU4Ly8rJuklcUFVlo4s4pDuILSVb&#10;8c7xlXjm22dxz84HsCjzVszgRCculROzxeVzDsbvlPAg8WAR7xbJIi+hR1KmT8QNTXQRz5ax2Zyg&#10;uM/E7Lkatkss7TwViysTlxJg/OFGAeFFRJeWYsrw3LkYRgzNuwL5HoD8LghsL2UCm8HruBYivgj+&#10;3hNmNs/NCVZN1lySAIzK4uRLjCHGc7KV65/MCX4ir19zaSV2LMCEXYsxftcSTNq1nH/fUv7NkkOG&#10;yF6MiZlLMDVrOWZm34Z5OXfhlh33464dD+G+7Y/isT3P4MWDr2LFiXV4/9zH+OzCF9hcuA27K/Nw&#10;pPEwzlrO4LKrGLW+Shh8dTChkaTLCAkSk3AkcSV28pu4FcvE6/NouWF87AsqvMgvtCnXZIkHd5HI&#10;SZlqTvgeO6duuwsOm5Ow87NDQRNiRJAhXA7uoyFQMUkt3dobucBbNzfPI3HqIvCJ7nMVyC3IIeTF&#10;DQ0LH8/N65LkwWLp2w0krbV8NkqBxoucmE7weTvCCetb+AppkJz/HJ5Tq+A4/DLMe5+GYccv0LB5&#10;Eao/mYKqd9NRvX4watf3R8P6NBjXcVKlIWFbG6eEGPEIsa8R93c+2yui4XiHZPudSNgkSa9UrCAB&#10;byJMNE4EFm5jprFiksSTqxJoDCTCRWPExeM5SeQ1d3jt7elVwkuzUBIQT/4zaEYDDYpmI+aK6CKu&#10;8lpyYM04UQaKyl0jIoxsS0NnPUkE//bGNamoWjcApWyXqk0LoNv3OJxn18JXtYvzBNvVUcJ2lzw8&#10;ZvgsJGhW9gM775+dP9l4G6wk9FYSexvvj1TSkuTOTbw/NZXwXDgF1/c7of98PUpefQFnHroXx+bP&#10;wk8TR+P4yEE4NbQfzg1KRb7kJaGhKTlQlDGemoTLKckEjfxUGrcivvQdoFCS1h8lslTfZb2IKWJk&#10;txAl/gVaCi8BXG+7fwdidF8ldvB7QHi5VvQQKM8X+SwiS5pWbelaaAlvrxZcrggfNOb5ewABgSBw&#10;7pZoed7m8/8TBLYJ7P+vhBeBeM0EhJcARHiRdVI6umU7CFq207XCSwAtxZSWXjABAePa35q3If7u&#10;WLKOaG6T6wgvgWu6Hq49XkuofYnr/SaQSl2SMFgSBweuX0uum+QvFR6L/AHRON83AmdTI3A6NQyn&#10;UiJxum88TvZPwvEh/XE8fTjOTZ2EolsWo/LJB6F78wU4NvH5/OFroIjzfeMh8oUjsDUcQFPlHjQU&#10;ZaKW80H1mfdRcXI9qk6sRN2xN9B49M/QHXwBTd8+DdueR2Dl/Gz8dAYMG9KV6GKR0s4r4iGlkV0c&#10;69wrRGyQEMtwSN4EEV6sqyW0RkSKOCW6mNdIjpR4rpexLg4ufvbws1v2l3wvHCeVYMExScZAGe8C&#10;Y1XLykVmlV/FL2grcVvGMP84uVbz3rsKIuL4xzr5rMJ+uD4AC79bOOaJyGNbx+OpxOuB5RVoIpIm&#10;xjRjbTTPIZ6IIsKHa96J4onDcd22pg+P2x/G1UNRv2oEalamo3LleFSsnYWqD5eh4av7Ydr+DBz7&#10;X4Xr6Br4zpCTXcrmvLRPq+CnP8UB8wLnr0ISrMtEBefKas51DZzz9JwfDZwPm4hAzjaCS3hE3Sak&#10;KpWdfM5mhFfyapmbyMWNcFtNKoGyyyn5Xzi/qjAkQgxwSP1KqUDoVK9hDJz7G3xmGvRGVHsbyBMq&#10;cMF+CT+bz+C7xh+xo3IvvirJwrv5n2HVuffw159X4vlDf8Xj+1/AL3Y+ieWZv8LczXdhxte3YPJX&#10;5C5fL8LEzQsxhXxlWs5S8pxFmCT5Tsj3xmXPwtic6eR7U8nVJpMfTcConeORvmsiRuWJqDIZ6cTI&#10;XZMwnL8N3zmB/Eu8WyZy3WSMEbEjbzoxE2N3k0vtuRkTdpNH5pEfkjcKxLNECwGaSW4oL/lm8twz&#10;MZGcbRK52CTyLwXhkSpni5aDZYz/xV2AQ6oXdzu0UHSN28nLN3I65bEyjb9NRTr/Dgl/Es+V0cqr&#10;RUQZuT5NEFJeLYTwxOHbJYeghLGLR44cex73E+66kPyPvG/bYkzetgTTty3H0h2/xAN7f4MXjr6O&#10;9Rc/xo6avTjhOI/LqCJz0/HemRRvU1UtRWQj7/LaRYAhPxPRRV6OecnTyamc6iWqu7nqpM3nVMKL&#10;VKWSnHxXCy/ymevJA68IL36PFx/7qZd91ruTffAD8ro/w2F9mDbgQph0o2FuTKYdGgybQbxd2kLy&#10;iWp5XQLCi4gtNM6NtDdp50DygohI0Cy83Khe8jvN7XjcTnBZNHhom4onh1fyWvLYkvg1UDXHzX2d&#10;hIOw8px28dqwdOX2PeCuD4K7Ogzuslh4i1L57A0CDo6AL3METG+lofLhcFyY3RlnhnbAhaQuKIjp&#10;juLoEFRFSsqKeDTR3rREpsEcmarCjySCwkC7U2AMT4aRv5ui+qjfraFpsNK+dPTuB7t4u/RKpX3J&#10;7UV0CY6mHRmDuthIVMeG0ZYMQjFt3KLY9ihKaY+SYZ1QPKUjym/vCt0LvN7PU4EfhgCnBrLJ+/Da&#10;k+ArS4SvMgGoiiOPol1d7xdeDL2JIGV7e40SatRZay9xqpCcoBL5Yqb9aKFdryofs50tWiiSzXQD&#10;LKbWMBMmc2tYzLTzVQEXLfxLiS7i6SLagQgulla8HwJNwLHTJnVwW1Ud2SieL7znDVqqEqdoAoYe&#10;7Doc70vIS08nov6HFORnp1pPf5ly/qcvEzbs/SByYeY7A7v75Y//uX8SarT/1Z4j9/+153P7Xu15&#10;YN9fe+lPrO/uq8rsAfthNnIBG7syFB4a7HZJYmNlB3P0gMMsCqMog93YSOJuJB4sEmokipcmvGjV&#10;jVpp35XrVztNdPEriKJUeRv4ENRzPx0fFr2oXv6cIuqB4M3iA2G3sIPzs9nYhjftJj4g7RVULB5v&#10;gFPcj0TEYaOjkddcxWtmw3vPxcF3NAGevYlwbE2EaUMcav8cgsuPd0fh7V1waU5H5E+6CYWjb0Lp&#10;4PYo79MBlTGdUBveA41hITCERqMpNJaIgymYE3xvHiNElEctDEnPji2QWLu66HDURoWhlsu6qCgi&#10;FnWRCXyYaFTIAxTWF5aQ/jxGP1j4kEjpMHlYrEHiWtYH9lB54PrAEBWHysjeKIzsjEsJHVHQ7yYU&#10;jeL1zeyEsqVdUf1gEBqeD4FRjLBP4zgeJfHB5gNyPBrei8HwlPKBqOmpHgzxZIEkQrbIkg+JlAHn&#10;Q+JkWylXukDJNXlguFT3j4OJT9aJqmhozfvE+6hiIuXeSNxkRw5wXWA19oJZl8SBbxTtz4VwmB6G&#10;0/Zn9o33OEFv1wZLn2QjL+VgWgcvJ1jJ+yHuhco7kWtpbsPKgdjqthOyFPGFgzQNbY7lHLxFcAlA&#10;vGC08BIXDXMXLS6ZBGwcpA2+BpQ5S3DCeAw7yndgw5mN+OOBP+FXux7Bsqw7MZuTy7Rt8zA9e74S&#10;HsbvmqfKSSuxghDRpaXwIgl3VXwsMT77ZjVZCgLJzlSlIr87aPOEyYny+sLLbAzjBD2UGMJzCIb6&#10;MYTnU79zYm0JWSdQJQX9kElYLf0xxOLRIhglAgshYU6qepJ49chbDS6Vh4//b5BkaiK8TNrhf8OS&#10;PQ9jsnjt/LukXHU61w3PmoXBWdOJmRjKYytkzcAI7j9aRBq235SsRZiVtQyzM27BnK3LMX/zrVj8&#10;xa2446t78MDWh/B07jN47dDr2HBqAzYXbsI3Nbtx1HAQ56ynUeS8gHJPCWp85ZBqVI2cXFVoEvuG&#10;lZO6zUtKRrJnJ7Fzuq/EkAfCiHziwuqUid4NLzuIiC/N4Dq3St4rb128kDA15S3j45IQAcfNY2l9&#10;R966cB8/3CQC4okjJFElBfRDO7fkmxFvG/ZBJ/sgoY7vFBGIPVlKaQc8YKy1fNYq+NwVcYIiYag7&#10;xrHzG3hKtsF2/kOYf34LhgMvoHHPo6jbfg9qti5B9eezUPHheFRtGI6a9YPQsK4f9Gv7wkiYV3Ns&#10;WJNKg6EP3GtTIMl4HWvFRV0zEkR4MdKwaKJxYlpJY2QFSTxxJWdMrB+a6NLyDW7AqNDA35pzD/wH&#10;uI7oImg2RpToogkv4sUTcM+X0CnNiOK5xYDi32VY2wf16weg5r3RqNu0AMZvHoXz9EqgPIvzxI9s&#10;13wOGlUk+wa47Rw5HCKykdDzfljYF0zsA0arAyYrCaF4TzlI4My8J3XlNDpOw/vdThp4a3H5z3/A&#10;6fvuxNGbp+HHMSNxbOgAnBjYF6cHpOA8DXpJOFoi+U9oJJcq4SUJpX2SlfByOS2NBnTA40UTXf6R&#10;8NIsEtDQVcbu9cB9xMvlv0t40Qxyfuf1BwSHluKHJm7IthqaBRcx0FuEUrUUPAKQc7YUXtR1/INr&#10;uAqyvsW1XCW6tFjfcp/A33j1+TUErl0EpGvDlgTiCdPy7w2g5fH/E+FFCSvy+78QXq6HfyW8/DNc&#10;7/oCkN//kfAi4WLXQnIBSX4XVY1qUAIKhiTh0pAE5A+Ow0VJrDsgDucHJOL84BScG5qKsyMG4dSo&#10;oTg3cQwuLaRx/+t70PTaU3B/+ip836wFzn5BGykDvvItsBV/Bt259ag48iou7XkG57Y/hJPb7sKp&#10;r5fjwhcLcemT2Sj6cAZK3p+Eig1jUbtuhAqNMa3qC5tUePN7q3hXCWL4WQv5UaKxiCEy3si4szYO&#10;Uh1NK/1McLyzckyU8c61OhZuQok3HBclKa9LfhPvP+57RTD2Cy485hVEwbw2AoEqQ9curyAw3vmv&#10;R6C+hyPg8RIQX9Q6Lq94/YloE6nl85Lxch3H7PW8LsGG2GY4NnAM3xhHJPA3qeDEOYFzhHH9SOg3&#10;jEPDe9NQ9+ECNHx2Gxq3PABd9lNo+uYvsB9ZB+/pr4B88rCy7zgGnuQYyvHTzLnJ0cCJTPLtcGz0&#10;6cnCyMu8RtjdnIPdTbC5LLBx7pV8K2IkN4cJ+5Mlwy1jqxU+mxleEVosTTSOTHDxs5vrVJJcl1XB&#10;QVh4PJPXwnnewjm/iUzQyJlfjwrUo9hbhXz3ZZyyn8cP+qPYXrUbHxd8jbeOrcfv9/0Fv8p5Gss3&#10;34eFX96FuZ/fhtlf3orZ5BuzM+7A7Bzyury7MCvvdkzbtYzcZhE5j1b5RziN8BWtQqV4LUuIuCaM&#10;SIjOePEc2Sk5WwhZ7hQBYxq5FZf8TSCfNUxTQobK70LOpkQWyZMS8DZRYTtaaE8AE7bPIKYrTOQ2&#10;gc+yflzODF6LCDQSsu5/SebneCOv8YC+iv/tJAcLQHnATFeeL+Nyec68WZi4ZzYm7p2DSfvIT/eS&#10;qxFj90hFTKm0JC/05ikMZxsNZdsMy1iAkVsXYuzWxZiacSvm5NyNOznn/ubIi3jrwnp8WbkN+40/&#10;4Kz7Isp5twxohN3HvuIzk0eZOf9a4LFxrrXLiy3Nc1g81SVDizidWnxemMmdTD6XgpV9yCb83x+K&#10;poV6i/wiCAgv7FfsJ2AfkbBFJbzgHPnXAdoUHF88Gzi3v0g74z7afXNg0Q+HVZcAK20dm0FSWLSh&#10;faN5TvhoF6p8ISK+8DcYO15Bk7xEbkd7R0KNbuB+hPlGOKSktFVAY542pXhw+EwdAJPmUaFePPvF&#10;F5eONmhjW9pR3N5Ce8kq0QCa8OIRe7kkGr4CyZHSF769A+D+oh+aXk1A1a9o283pjAsjOuJS3x4o&#10;SemNymTajvG0I2MTYIhJgTkuDZbYVJhixB5Mhi4iEY3hiVxqOUElP6iksjAGc9vgPkQKbUtxDkiB&#10;lb83RcRzv1jo46KhS6QtmhiBysTeKE3uhkKxKRNo8/Zvi+IxbVG2sBManuwFJ8dSbO8Lz8EUOE8k&#10;wHUpCe7SRHgraVvWxMJXF0FbPZR2ei+2QXfagd3gNnWmjS5RKB3ZDloKEZeEDSnhxd+G/s8BSDiS&#10;w3IT7fk2CjYRUghNeGnFe9faL7y0hsd8A8eW1nDZ/JDQJVMr0m1+5r6iNbilarKuNZw6uZciqNHu&#10;bYiB73IS7KdSUbs3BWe+SjKf/Tz5+JkvUl4/92ny5HNr0v5nEuq2/CfCy24lvPR67ps3Qg4cezdB&#10;X52T5jPu5kR1OAzec+Hs/zToJQeIjh3OzM5n6w6PtQcbhp3MREj4iVIExYiXDivCiya+qLgs9TCI&#10;Cql5TUgsloKq4d2Z6Aifri3XaYmQpOyXV8+G9Bv8kktGFC63lKUSSCwZjylKmaOpFZw8h6wXzxuf&#10;qh8ewg4SBndNBHyiPF5MgPtYEjzfpcCRkwjLZ3Gc6GNg+GMkah7phYpbu6N8VjeUjepMctQRJbEd&#10;UBrWGRXBPVAXHA5DSCw7eqJKjNvETt/EB6Apgg9JZDwaI6NRHxWBmugwrbyXqrPO77FRqI6OQV10&#10;HOpjZDsaF9zXIMl1Q5JU4iRjcBKaeiXychNgDOd2kREoi+6J/Nh2OJd8AwqGtUXJzA6ours79E+H&#10;w/xKDGwb4+HcwodiXwp8PyXDdz4RKI6Bt4IPRR3vCdtTsnBrpaBvVAORuHGpTNBNbDv+5ubgI+qt&#10;KsVFaKqwpgyLW55PxBfeA59feBGvFzWQ8ZgS2+hkO9uausNioNFkGMpBbybsxrtp6/yeRtEKwLWZ&#10;AyUnfO9pGr2F8HKqdXPgFqGE5qomvPhopyqNm0MuB2aBndat5O5Q+Tv8Hgf8qCDCi8tDQ4vGt3gs&#10;ODyc2H02WGis6306VLjKcdZ6HnvrvsNHBV/iLz++iYd3P4Vlmfdg1pbFmLxlHiZvm4sJmbM5YXJS&#10;E4Fk5xyIt8mIPFnOxvA8EUFmNYcbKZdRTtoTOHlrkApH8gZljhJeVAlqeTPhf0MRgIQZyaSpwIl6&#10;BDEsj8idhaGEnGM4MYwTqCy1z37RhRjBa5FrChwj4NUi4UQyActkHcgpo4QWv8gimMDzK7HF/1nc&#10;XSfx7xWXV/kbRIBRMcRZPG4Wj5Ut4LFz2AY7eH0kCkNJKuRa1XXxs2oPXoeUwB63Q4tBHp/BY26b&#10;jylbF+DmbUuxIOM2LM64E7dk3Yt7ch7AA9sfwRO7f4vn972Ev/7wBtYd34BPz3+GrJJM7K/fh5+a&#10;fsQF+wUUe0pRw/907B8G3keDR48mlx4mp5GkzUwCyAnZ52Y/0hLuivuJlJ90S2Uk5xWRpTknEAmA&#10;AvuLj32MM7n8T6WNUZ4t7Geat4tEnXPJCV9i0+UtjpYMWMimvJXRPkOS9opAo/qkRx3Xy/4okOOL&#10;qCNVujRPHXkrKCU2SRycOvjsFfBZ8jmWnYSr7gc4y3fCXvQ1HBffh/PcatiOvQr9/qdRlXEPyj5f&#10;iLKPZqLy3cmoXDcG1auGoW7lYOhWDoJp9QAS+34k7X1oXCQoI8O8SsSWUAULYVsZRqMlXFX0cNJY&#10;EXf0QF6XgNGixJdmD5dr0SIx7r8Lv7ERqPwRQEB4Ud41q8U1XntjHchVo7nm+7fneU1rOD6uTkTd&#10;ur6ofW8kGr+eC/2u+2H58SU4LrwPj3i96I9xwLjEdm3gfTapthZhzinCbQC8XzIueNlvyMg4r7D9&#10;y/PhOXUIntzNMLz7Ji4//yTO3L0cR2dMwtH0YTg2qC/OEBcGpqoKPFK1RsrulqYmoqxPgvIGETFA&#10;hITLNNhL0kRg+Q+Elxa4nmHcDNn3v0N4ketOFeFIRJXrCCJi/BOB41wlFATWXQfXbhvYXi395/ln&#10;aCm+NIsh/nWBbQLnD0Brw6vRUjgKhEwFICLMtesCaLlfANceWxC4d82lugl1HQO062m5XqEvoYSr&#10;q9tGIOvl7xCR5N8VXq5tg38f2vVrohLP2zeQA4jg5+J+mvBSODgRl4Ym49KwZBQMTUL+kERcHCwi&#10;TDLyh6bg/JA+ODeMz8jI/jg3biguzZ6A8nvnovGZO2F7+1G4PvsdfLtfAQ69DtvBl9Gw/3eoyP01&#10;CrfdhfNfLsLZj6fj9Afjce7dUShaNxzla4eget1g1K8dxGe+v8pJYlrJcW1FImwryG1WiKdKPFyr&#10;YuFeJflaOC5JOOXqaCWsiEdKQDARSOiOWspYxN9kjHMSkufFtSKWkGPEcezxJ8+VcS4glBCa2KKV&#10;ujcJ1kXAvJ5c6yrw93WCQFnpwPlF9BHxh5BQpzXirRgDx1peB7dTogrHVgf3bekp01KEsa6W8tYR&#10;zdsrL5j14gkoni/xamyUyk6GtZIsdzga3p2Ihg9mo/7jxaj54i7UZf4a5n0vwP3TCnjOfgxPwVb4&#10;SvOAmsNA4yly4ULAXsXJz8A5i4yLBrB4C7vdFs5vNm2uU0avzLPinaLNj/JyQjyLVcgQ99GS14v7&#10;p8RzEvxNqhZqVSolt4uNfMxKbmchr7NA0rAqf2RvI6p9tSj2luOc/RJ+NJ7CvtqDyCjJxSdnN2HN&#10;zx/gb4dW4o/7X8VTu5/Fw7uexr3bH8UtGfeRU9yNuRl3YObWWzF96y2YSp4xaetijNu2EGMyFmBU&#10;xnxylwVIz5qHEVnkRtslz92C5hdhY7hUITvkQ6NzZl4RX+TFGnnOmO0BkOvJS6zsGdxeK6owSr3U&#10;mqk+i0DSEmobHmcU9w1gbPZ08qJpGC85VnKmaULLDi53ct2OqRi7cyr3EW+bKUrkUblacrkvr2UU&#10;OZ8SVvwcS65fIAl7x8lLQvLUsfx7BON2ku8pyHVNI2+bwr99EoZlTMDgbeMwJGM8hmRNxjBew3By&#10;N+XNzWOOUDx3HkbmLcbovGWYsPs2TM27C9N33oUZ2XdhDnnyHTsfwW8PvoRV+e9iW00ODpl/RL6n&#10;AFWohAkNvL969pEmci4TvHaBVBQUQc6j+LlE+JIBKZ8VI3mRwETuZGLfsrB/2ER08V5JoCyCS+A/&#10;TXjh8bS9Cb/w4j3D4+8nvma3e4cG+G9pg95N43sGp/jBsDbyWdH1hJ12i5NGuJdGvOQXBQ1zsVm0&#10;akYivkhICm0c5fFC+0ZFX4jxLraj5lXhtHJJA99t5XoLQTsTZtqlkvi1iTaq2FV+8UU8YNy0h+20&#10;V220U536dnBJSeT63nz2orTcKJKU9vsUeLZKHqd41P8mGGW3dEHBlLYoGNKB82RPVCSHoDoxAnVS&#10;JZd2oiGadmE0bUTJyxKdgLqoeB4uDrVEPb83xtCGjEnlNn1of/KzVNAlJAJDbEidyjcajgbJBxMX&#10;CUNiNPTJUahJDsXl5J4oTuiKovgOKE4hBtG+nNQOpbd0Qu0fgmB+j+PUzniOJbQrC1OB8lR4qxLg&#10;qY2Au64X/74etMk7KxtSBBan5UbafJodLp4sDkK8Wlxm2poitIijhYR+0WYUwUte8AtUbhyut9Oe&#10;tPMeafa9aATaPZOlV+x9CUHivXARDt4XgSTtlZAlp+UGJcy4jLxnOvGSuYH3SjyaaP9XR8JzkWPz&#10;j0mo2ZWEs58mmU+9n3T8zMdJr5/68H+J8LLxgVY3bflt12Hf/S3kmW9XRu7d/1Z4/ZkPIny1mZGw&#10;7Atnv4/lDWBHauhNY70rG6gzPNaA8NITHmMQOyE/8zcJWVGZpMXNSDq+qFJitLNRJLu0jx3fp5fQ&#10;IhFfumgQzxdxA9OL8NKG3zXhBToBG5OdGjoJd/F/5g2Cib/x5oqg4xZlTEQBPkgSfweTxOR1g7tB&#10;wmp6sdOEARX8G4oSgbN8EH7uC98PfYFdA+D9oh+ca1JgfjEBxodj0LgsHFUTgkiSOqE4rhPKI7ux&#10;w4dCz06vuXf1ZQfvy2UfNPHhMPBBqI+KRa3E6EVLmecwIhSVXCrERKAiOhyVkZF8eMQDhsYFISKM&#10;PiKFD0wy9GF8mELloYvhAxiGotSuyB/WHvmT2qN8aQ/UPR6OptcT4PqoP3yZA+D7biBwvD+QnwaU&#10;poAn0jI4S3bthq6cbDnANLJtGlvDJaW72Cmd0jH53SN5dNjOUvdcDUQSH6fAdgtACTC8Fyq8SO6d&#10;pkKqB4JtrEQvPlRW8XoxkIwYB8BunMQHaBkfhifhsb1O4+gTTsy7OWgeo2Gaz8G0kkaunoOriCVu&#10;DrwcpLlW4j8dnNTd8p+EIIk3iwziynhWNjYHeR5KhYFoGfDdkgmfBMBB2DlYm3lMmuuo8NbgvLsI&#10;B5qO4cuybPz11Fo8sv8PWJr1S0zbvBwTNs3HRE7WYzlJS4WgkbkLVVLboZzgBnMyHbxrlt8jZRaG&#10;5oknCidDmQhF4GgWNyTTvAgb4ukiEyR/46QoE+YITsQBpHPCE+FGW3Jy3aUt0znZCkbJGxWuG81z&#10;jeJ5R3Ip7qTK80aEF+47Qk2aVwsvo4kxPKcIQhqZ0IShgPAywQ8RXgLii1rfLBxdEWjGyd8h2MEJ&#10;npDcN2N3zSUZ4Dn8UOfNI3gNozl5i5fQuF3zuR0JAQmOClPavgiTsxdjapaEJC1T5Gj6luWqlPXs&#10;r27F/C/vxPJN9+GXWY/h8T3P4sWDf8WKsxvw0eWvsLViO3Jr9uJA4xH83HQKF235KHWVodZXB8mh&#10;r+NEb+S0bfaSxjm5tBlh54Qv3imqlLSQSEIqKni80jfcaumRHEHsQ27VZ9h3nPJZ60MuCVMjxGhX&#10;bq8kAVpssfa2RfywtN4p8qCAxIKQuGZFShV4XELlIxJBhufXylnz2HJMdVwez2viM6ADXNVkJMV8&#10;ls5y/PsJvoYDQN0eVUXCUfAJmn5+B4YDL0O35xnU5jyMqq9uR9n7c1C6dgpKV4xF5TvDUb9yKI2U&#10;ASTiqbCuTfS/4Y2Ak2RdJZ8kiXevCoVrJbEqHJ7VXEe4aUw4aQg4RVyhQXK1p4sIJAHhRfKz/KfQ&#10;9rWJwaCMDE1wuVZ4cSjhhcaFEoZofPC6zTQ2xJCRstJGGiw6GhgN61JQs3Egaj+ZgNotC9Gw+0EY&#10;Dv8JtvMb4SvP5Lj2A8eh8/DZStmm5QTHFY+Usq3n/aznZ8LhLwledxEo/hmu4/thyduEpg/fRM3L&#10;v0HBg7fjzKKZODlxFE6PGIJzg/rj/IBUXBqQhqKBqSgSYzs1EZdFdOmTqAkwIsSIECDCixJYRGjp&#10;h5J+GrTvqfzNb+wqrwIe5x/g+obyv4Z2/Ov/dj2j/VqIwd8S1ztOSyix4B9AbSMhN9ds3/IaA+e5&#10;3jUEvrcUXpT44l9/1XEDUG13fSjPnutABJV/JbhcD6UtPH7+c1x9/S0RyMXy70K2/0ceOf8Mgf3E&#10;g+mqv8v/Xa6zeGAyCgclooDIJ6SK0YWBccrj5SJRIN4wg+NxcXAczg8hhifi0qR+KFo4EhW/mIiG&#10;p2fD/Ldl8Hx8H5D5MJw598Ow7Q7Ubl6Msk/Fq2UcijeOQMm6ISiTksar09Cwqg90K2lYrKCBsZIG&#10;CWFbkQj7ygQF8XixC1SOKinxHMdxTjxaWoouAQHkCkTElfBFTXjRvFtc3D8Ap5S653G0sv001rid&#10;heOTEl3WRijBxbQuHMb15FsbAojQsD4SpvUxMK8nD+R4ZeJ4ZeYYLGFOMhZrSIJ9XTKRqMJEVcjo&#10;Wp5nHcdFdW3i3SdefhEqXMrGpZZHxn+9hOToEgPNvDoJxlUpaFyZivrVA1C3djjq3p2E2o/nofbr&#10;u9CQ9Sj0ec9C9+1fYPjpHTjzPyMP3E7+9z0520/Qyj8XcuriOOisgs9Dg9kjZZlp7PqFFQn38Il4&#10;wqWQLFl6JTxIxBYFGsdO6xWoKkaaV6gKEeecqPkbm2HwGcnBdKhFHSp8lbjsK8UlbzHOOS/ghO00&#10;DpqOYmfDPnzN+e7dgk/xtxNr8OwPr+CxvN/hgexHcU/GA7h92y+wPPNuLMm8AwuI2Zm3YEaGxiem&#10;ZizFlMylmEx+MYE8Y0LOMvKWJeRli8iFFmKUwgI/5mFUjuZ5LBUhxwhEhFE8TviSVP7R+JFWBYjr&#10;smdh9PUg3sRcBryKR4kgQ64oHtGjyNGaBRNiHDncOHI5FfazQ8KapmHs9incZzJG75hC3jaF200l&#10;jxIPGoF41rQQdXhtwjMl/4q81FMe1f5QdwWuVyFT6tpEEBKvlxn8+8gld04j75yCkRKGxM+jVLEI&#10;qdip8UjFJxWvvNlfQZPtkykVlJZgSsatmLH5Nszfeg/uzH4Ezx16BRsLPsauut04aT+Fy94SNPC+&#10;WsjHnF7J02iA12WEz2GCT8QX8X4SPkUOxJ6kGJTJx25IDmYkPxJvF8nlI8XApRKpJF8m61dCi+R2&#10;EdFFWy88S/Zu4lEM5E01BPuw9xSxl+f8lDbnX2m0PwancTmcBtocjQPg0PF51gXBIV4otFmkkq4q&#10;7CICDG0WGMWW0Qx/yEvmFsKLFp0hnhVaSIuTcFs1eKSCDgErbUuL2LMiJNzE44tg0462roQcaRED&#10;yvOloYNKx+EVW6yc9mZ+MvBjCjzZCRyfItD4h16ouKMziqe3RWF6W86TnVGVEIKa2HDURUcpO7Ix&#10;Mh66KNqDsQmojYtFVXw0yuLCURIXipKEMJQlRaEiJRbVqXGoSeWyTxRqUmhbJoejOj4Y5dE9URrR&#10;DaWhXVEe3p02Z28eKxz6hCjUJUdy3zCUJ4agPJ7XktiDvEZyvXRG4cx2KLj7JpT+sTMaPgmFdX88&#10;vOekonE/oDqBtyIY7vrucDZ0glMvIUM3wGmjbWlvBQdhE7DNpJqREq+49ND2lyS4YvNDcuuIbUnb&#10;VBLiSpUo8RiSNBdOtp9L2lNCxAwa1L1RtuaNStyxW2+AzXYDrDynJOq187OTkPOJ8CIeMiK8+Jp4&#10;rxu70d4Ph/tMNEzfx6EqMwGn308yn9yQfPzc+ymv/7wqfvLm/6kS0tf+2/VoaO9Nj3S9Lec33T7e&#10;++eggh/eCHYUfxKJpl3R8J1gBxL1TlyN2MGdhi5EZzaYxLQF0ShnZzN0hyTa8Rk7s8G0BDua4khD&#10;nw+C16AJL1pJYglp0aAUMJWYV/LDyENAY1+ElQD07PiS4FVHNLaCl/Dxs5SaUseXZL4WnoPw8SaJ&#10;4OP1x305G9rBXtsBjtpucFeHwFcRxY6UCBT2Ac6xQ/00GNg/BMgYCrw7FK6X+8P8qyTUzWbnHMnO&#10;y05ZmtCF/S4YjQmx0MWmoCEiFbrwPjBI3F1UMhr5kNRF8wGIikRVdDiqYoiA6KJEGP+66AhuE42a&#10;yFjUhMehlmgIT+KxkqGPSNASICXFoKp/GC6nB6FkejeU3doTjU+RUKzuA2/mIOCHdODESKCA11ya&#10;Bl8NH4jGGLZHONsnmOjJNuqiOjcapAOK0MX20bH9FdhGIlwpQUUGJHHDk0GJS72WfEpBDVJcL+0v&#10;okuTH+I9Q8jD4GA7S3JliyEUFn0qLLpxsOkXwW58iA/dyxyQ36NRRCLglthMGkoo46BK44iTtDJQ&#10;xXtFGavaxC/eDFL73+NywyvxRZLYRXwWCZ/dx8HdCw/XibIuISOyPU1fv/Bio5Fu4oTfiEuoxFH7&#10;eWyr24t3LnyIx797CUuzfoWpX3Gi/ko8NBZgvJRe3rWUE+USjM5dxMlJqg3NU94uw/fMbfZ6Ea8P&#10;eWMwQt5oyJuPqzAL6VzKBCyhSSNFYOE+6bmam6pgrLiCcmIcv2Maxqu3HtNIFqZi3PapakKW7PMy&#10;OY/KJjhRS+nCMTyWciXlcSVRWyCnS8DdNOByKpO/El/8GEtSocQXEgxBwAumJZTY0kKM+UcIbK+E&#10;HSEafqhEb2rJ30lmxudKaet5GJnJ9to6C0M2z8KwLbxGTugTti/B5JzlmJy5nBP7LZiecTtuzrgT&#10;czPuxuKsX+L23Edw3zdP4+E9v8cT3zyPZ/e9jL8eegfvn/kUOeW5OGg4ilMkbULeynhPq1CNWl8t&#10;6mlk6zwNMLga0eQywORuUjB7TLB6OLV7rZBkzeIF4SQZEM8oLZkup3g3+x37l8oBw3VadSVJAigi&#10;i43906bEEqnWoEFLEChwkxQEqjVo8cg8lgiFPvZjBXZ3Ba+CEFMRhtxSsUveDjlJJJwN7M8kwfYy&#10;ohg+20WylLMcy36Gp/Z7ePl3uy5thfXkxzAefge6b15CTdYTKP/8HpS/vwRVG25G3foJaFw7AnqS&#10;cSkZKqVDpYSzvN2VPAjuFcHwrOgF74re8KySChyal4lzpZYfQYktNACUa7u8WZU8AiKciDgiIsl/&#10;EZI7QZL+Ov243jZKgJEwJ7/hoRk8/rfHa2LRRKNIt0pKS6egbuNAVH0wGhVf3IzqrLuh3/8M7D+/&#10;Cc/FD2hg7ATq93OcOsgxiuOLiYaG+TiXhOFnzlNcV0YD5PQOePd/DtOmFahe8XsUP3Mvzt51M36a&#10;PRo/TRiKkyP648LQ/rg0SEoCp6GIRmohjVLxWpCksuVioPYRzxfxeklUBqt4clxfeNG8Xa4WXnis&#10;AQIauBK+dI34osBzBrxH/k9xPaM9gH9mvDeLGv8v4XrnaBYBrrPuetcb2CZwTKn4pK1rKW78Pa7X&#10;xnIvWwoP/y5EtLneOf49XPkbrsX1/t5/B9c71vVwRdgSb5pU9tsrn8vS0lCWymVqX7W+pG8SCvsm&#10;IL9fHC70JfrFa4LLgHhcGhCLogHRuNQvnL+H8rfeuDCgN/JHhaNoejzKlqai7v7BMDwzCvbXp8C5&#10;fiYs78+A/v1JqH9/PGrfTUfthqGoXzcAjev6w7g+Daa1MmYlwsLn3LIiHtYVcbATIra4uM61Kt4v&#10;kMRzTIrhOMGxoVlsaSG4rNNCf64O/wmIv+L1IlWJxMtFBJdE//Ja4YX7r4lQMK8Ng2ldGJrWh/I6&#10;Q2DcEEZEEFEKTeuj0bSOY5TyQElQ0IQX/h1rNIjwYlmbrCDV2uS7VZL+qoS5fg8bntvGv0kq2VlX&#10;xrEN+NvbcTC9HQ/j20kwvpMKw4qB0K8ZCd2GidC9x/b8eDH0X90NY/ajaNr7R1h+XAHnuY/hLtkG&#10;d1UujT2OdTL+OfPh85SQH1VwvqrlXEa+5fUXNXAbiCZ+9ofvKtFFXIrJtTgn+iRs1u6kYcu5zkbD&#10;WOVLE+FFktFznnTLXKZ5Jxs5D+o419Z5mlDrDxmSHCAFKMVZ/v9P7pPYb/0BWfW78HHxl1h5dj3+&#10;8vMb+P2PL+HJQ3/Ag989hXv3PYI79tyPW3bdg6Xbb8eirOVYkLkMc7YtxsytUvFnLiZtnovxm8hl&#10;NpFvbJ6nXppNzFmMSTuXYOKuZZi0m/zim1sxcfctGJe3lJyLXG7HAozIIZ8T792dczXvYy7Fw1nE&#10;lwDHUd6/6gWaJr5I+WURM8TjpSXSZSk8j7xHMJJQufbIwQIvxcQLeaRwx13irUzOJoKHvGTbNY2/&#10;S/jSVA3keIFQpjHcdjQhS81zWTjbXHJCDeMlHF5BC2ufsGM+OeQ89XJMthcOJi/DRsnLQUKqc6bn&#10;8frzeL0tIHx0JM+XnjtdA69PEvFKRaMxUmxi8xxM/mo+pn++GAu/ugMP7foN/nZ8JbZVZeFHy1EU&#10;egtR5auGntzaCgMcEmokFa1cTeQwhE3L6SMh1yLWCae3k//IKyyreL+QG0mOFwkzklyOIq5oL7q4&#10;JHdXSXblxRk/C/+Sl180Nkj6GyHJ9MV2gOcw+2o2bYANcFteoJF+H+3PObDrRsDR2AdO2j8uXTfl&#10;cSK5QZW9SXulWXgRbxdl13T2Q6tM5JO0CsrmvCK8aLlErogvzeA6ERTUUrwsaAc5CKeIA+LBoe8I&#10;d0MX+OpD4K0Wb5ck8o8U+PYmw/5RDBpfCELFXR1RPO1GFA6/CcV9O6AioQfqY8JQT9uxQcKCYuOh&#10;j09EQ0IcqpMiUd4nhHykF86ndsGp1A44078L8ocHoXBMMIom9cblKcEom0zwc8nY7rg0tCPOp7XB&#10;2aQbcD72BhREt0VpTFdUxQehLiEcdYnRtDHjUZ8Yj4bEWDTS3qzvF4Xq4aEomtgFZ+fdgHMPtUHZ&#10;m11hyoqC9yfayerlfjw81b3gqu0MV0N7zTvFyjZzsD1cGpz8bLcFRJfWtBH5uwgvtDF9vC++RtqT&#10;9bwPgjra/fUiUon4ImFbEn0h0TISfSGhQiJqicB1I++15lFjtRCSiNcPm60Nz8ffuF7ClFRZcHHs&#10;EGGtnnZwWTS8pxNh+7YPqrf0wal1KeZjbyUfP/J63OvZv+s2efPDvf93CC8bH2jVceuT3SZte6rb&#10;a9se7XYs6/fdm06s6o2azRFwHmInKkgg4SWxbwhiZ+8CGxvMYZC8LlJSqic7cTc2GL+zEb2icrFD&#10;Sqf30XjXshTzRhjYQJLMSDVqW2iZpNuqeDotrq6N381LXL/48Ii7GB8gBVExJddIACYRWnhsSbjD&#10;Gy6qmyzlIfHKTefNcEnsl57n4s3w6HmdDWFALR+KKv4txexUZ/oDB4cAO4fD9/Fg2P+ilfoqvzkI&#10;l4a1Z6dvh5LkzihPCkJ1QhRqxOUrPAl1oYloDOMDEkkoj5c41ERHoyo6yi+8aKiOi0BtXCTqiPrY&#10;GDTEiqsYO35EAhrDE6ALS4IuJBF1wdw/NArl0aEoSOyG84M74OzUdii4Vdy/wmF6n6Thm1T4Tgzk&#10;fRgAPpF8uKPhrAvmoNOTnZcPhI4Pv44durG96uTehpsUVNiQ8l6RAUjErBuUmKK8WAKCirStDEBy&#10;z0QJNrbndn7hRQYwv3qsCS+aCqkJLx0hwotZRzLVOAbmhrmw6TkoNr0Ar3UdjcxMwE3jyHsWHIk4&#10;qNZywDXBR4NU5d3wcsIX4UVCNPgZHg+kYo3XrkEbub0c3H3w2jzaegkv8XhJLtwctDVvGTONZQOP&#10;W+3ToZjn+NmRj5zGA1h18VP85vs/45bshzDjq1sw4csFmLx1ESZmLsSE7EUYl7UAYzLnIz1zLidY&#10;bZKWCVWSmSkxRTxXcrSJV3NRFYFDxBFO0py8xINFJlitItI07jvVP9HKm40pnEgnc5KfpDAxR8Ok&#10;7ClcTsEEIuCSKhi3XUoCaonZNGhvQkRgCSTTDUByvIinTQDaxK2hWYghubgWKs75GuFFCTHZJB9Z&#10;sxTGZ/DcmfwbM0gQMokskgVpA17fSF7vyO3TlCA0lpP+uN0kArvnY4yUvt7JdiRG5y7EuG+WYeLe&#10;WzDpm1swMW85/67FPDaRsQTjtizC2K/nY+wX8zD2s/mY+tUSzN96B27Nvh+/2PEofp37NJ7d/ye8&#10;fuQdbDz7Eb6+vA276/bjRxrX55znUewrQoWvFLXeKjS666EXEcbbCBMJgSR+Exdnm7g7k2BKDqDm&#10;GHX2MwkHUiFIKgcM+5K85VN9z8k+ym1ICK4ILiQJ4j7tzwfj5HZabLILThEMlcDCLssu6lYhTAFo&#10;1beEpLqlj3rZ1+UcHhs3NmukwmskdIpc+Lz1nMAq4TIXcfI4x+f3BCe5w3Bd3g3nhS2wnfgQph/e&#10;hHH389BlPIz6z5eh4f2ZqN8wGg1rB0G/KhWm1UlwrEmCh+Tft4bj25oQYHUIPKuC4VoRTKMmVHmZ&#10;XBFeRHChASDCC6G5xRP+XCz/KURwCSSvlM8toeV4EY+bKLUULxhJuNssvPBatDfZYmDFwrwqTpVF&#10;bViTipp1A1H17mhUfXIz6rbeCWPu42j67gXYf34LrnPr4S34EL7iz+C7/BU8JV/DXbwJnkub4DvL&#10;dUfeg2v7GzB98Cyq/nIfLjwyD0cXjcb3k/vi+5FJODI4HidpZEo+l9KBqUpskZwmgoChfn3hRbaR&#10;kCARW/6R8EIDWIWhJNFw1SACzPVEgQCuNZ7/U8h5r/UsaYmWgsdV+/034Hrn+XdwvesMHFMrfSzr&#10;WoobGq7Xni0h21wrqrTEtR4hzeuJa8/17+Pqv6Mlrr03/y6ud6zr4Uo/0HIGlaZKRa7+KE8dwP7c&#10;H6Up/RSU+MLtJDSqsG8SCvon8nlIZH9NQPGgeFweGMv2iyQP6o3Cfj25vgcuDwlC5fhQ1MyOQt3y&#10;GBh+mQTTE2kwP9cfplcGQPe3/qh+PRVVb/P5XZmKBo5P+tXkB2togKxNVjmqXGsT4OZY5VmTAI8k&#10;wV2lwfW2JBGPgkuFSYqYy6WIKBybVAJaP/6R8HLFa09EFxFX4uBYlUAk+pcthRcek+OQJryEwbwu&#10;BKYNIWjaEAzjxmAY1ocSLYUXTXRpWqeJLoKA4HIFUs66D68v1Y8UXl8i14kHCyHeLFxaeC0CyWcj&#10;sKzoA+M7faFbMQi6VaOgXzsZhvfmwvTZHbBufhj27b+HY9+rcP20Dp6LX8NXkUtOdwiwneKEc4lc&#10;qoKGaw2cqOf8J6+gDJwPm8iLzDR4zZy7zHC5zTSQrApS6U9EF6lAo5Ki+vlWALLO4xRPUcmJ5n8H&#10;RkgYSRPc6iyVnG9LOXcV0Sg/6y7GEfsZfEtDfWfTt/iiNhNrit7Hn078DU98/3vcl/tr3Lr9XizI&#10;vgVzspZihlQb2jqXXOxmTNw8ExM2zcDEr6djMj9P3Tob0zPmYnrWPEzPIT8gpm1fgCk7uU/uEkze&#10;tRgTdi0i19E8W0bmCG/TcpfICzRBeu4CQj5roeTC60Ztn0NedEV4Ud6/iv+QZ5HbaZiheF3LF2yB&#10;cKNAxaIAB1PVI0Vo8efikxx+g3NnKoi39DAuh4nowaVAJccVsYX7teRugZAigUqwK6FS28mP/Bid&#10;PZvnF17Hv4H8ToonCDcNCD8Smj6U3yUcfCi52VByziHkmUNzJjRjGDEiZyK52yQeg5x0x1S24wxM&#10;43FnZS/AnK3kYF8vx62b7sGvd/wGb/z0DrZezsQR41GUeC6jzlePJp+kQjaRb5sgOV4k1BcOwm6G&#10;T3LcueyKT0mVSOFGDq+EHXn9cBPkUORUbgltI8cSrqWFdAvvErBPKu9i8RIWjlRPviTeLj/zuN+Q&#10;938Jt/0tOM2/oX1xKxz6KbA3DoRDFwenPpg2JW0gZVdKqJFm12j2p4QZ0ZahXXq18CKQMBgRXiRk&#10;RcQXwd+LL2JXBiB2ptN+gz/shUa/2KxSRllssPoecNeEwF0aqVJbOA/Gw7olGvo3g1H5cCcUz70R&#10;l0begKJ+bVGW1BWVMUGojQxBTViYQnVoKCr5vTS2F4qSuiO/XxecG9oJZ0Z1wtlJnVE4pxcqlkej&#10;7pfx0D2aiKYnU2B7OhW233D8eCAGVcuDUDyrIy6Na4f8oTfiYhrPl9QWpUldUEUbtiY+gnao2Ky0&#10;YSPFYSAetclxKB8QgQsju+Dnqa3x812tUPjnjtB/GQbXd4nASdqdhXFwlfeCs7or/0YRSGi78+/2&#10;OGinu1rD5ZR2aa28UiRPjuRwUXaitC1tTinhDdqiqOV9qGnHJe9FHdu/vgs8jV2hVUXqQlqs5X31&#10;qTQYmgeMm8cRjxeblJ+23QiznWC722w3wS4w87OB90Iv0R08byOPW90bKIqF51gyTHmpKPskGUff&#10;SDDv/1Po8R3P9nx953NB/3uEl01Ptuqw+Tedx257qstLWx/tenj7E131h1/sjtL3w2HZnQLf6TQa&#10;/Mnw1nFCbOhBg78r0UnFe0m8m3RkceOSstCqhBQ7sSwlhk4SGHn1vAl6NqaoksolrAMcTR3YcISl&#10;Axu2vdaQbFgHG9hNeCw3qRg7CSfSHiIewx8DJmFGsPAzb7ZHHg5C1DZR3cTlySYPhnSEJrkG8eyQ&#10;XDI9oUopS5UfPhw4HwccSgay+sK3oS/sz/ZBze2huDS5A84ObI0LyTeiNKEr6uLDoYuL1+LtItlZ&#10;I2LRQOgjEpXniz68D3ThSUpMqY+MRX1MJOpiIlAbHYa6qHCVA0aqHOkjJDFSGgzhfdEkCE2FMZQP&#10;TUgS6kOjURbRGxejO+NEyg04NqIVTtx8A4of6oKGd4JhzYmC72gSeFG89mh4qkLgrO0GV2NnTezy&#10;hwz5GtqrDM+uOnbYWj4EtWz/eml7EcDYFiKCcVBStdFl2QzeI5N/oDLxAeFnSDtL3JzykGmtiV9N&#10;XIqXkSRJkgS9Bl6blJXWpcHWOA52/XLe98fgs73KgflTDsjfcAAlQfBd5qCqVTbSQjpk0NUGXx+N&#10;Y4HEDCvXVykNrBKXkhSIl4vDB4+dREAlT+Vv8oZGRBufGy4O5lYO5EavGfUeA43yBlxwlOL7xp/x&#10;WUE2Xju8Fk/kvoh7Mh/DLVvvx7LM+7Ak55dYkPMLzMy8C5O33IKJW5ZikmR2z+TknrWIk72GyZz0&#10;x2dxws4U104RNGZrsbYidkgcbq7kXJE3HbMwlBPZ0F3T+VkTZMTTZRy/T+By4o5pmugi4MQ4accU&#10;LkV0mYJx2ZOV58vYnGmEP96Yk+iYHZrnixJT/OJKYKldwxwef27z55aii6DZfVWg9uN6OaYQDDkG&#10;/xYRYQLCy4QskqAsEhH+veOztTw2KqyKxEbCkeSNjJx/bK6WsG3cNwvUcnTeXEgp65FsiyE8x+Ds&#10;mRhEojKEk/ow7jeMy6E85ghJdLd9kXpTNS33FkzPuw0zc2/HvNw7sfibe7Fs7y+wZNfdWJB5G+Zt&#10;vgWLN92OOzMfwKN5T+HFQ69h5Zn1+LToC+TU7sAB8wGccBzHefcFEr9ilPvKVY6YBhIEHe+/0asj&#10;8TSQeDbBJh5WnOxVYkApfygliiRBL+FT3yVWXeLW/cKfl0yTS37gpO/jUvK5eElsPZqXC6G8WZQg&#10;I7mGCPZH8aRR3jQubinCjkeERe4O/h/38pEWtwTpCaGFI7lcRo55DRzDajnhV8NtruSzWMIJ6wy8&#10;tUfgK9vLyS8DrpMbYf7+FRh2PYX6Lb9A1aeLUPXBLM0Ffd0INKwdSsNgEKzr+9FQ6UNDRwQZycUS&#10;C5UbYZW4u0u1DK1ykkNBM0K03C8x/F3c4kUs0UqmutaE+BFKY0nLz+KSpVoXrC39CXMFyuvGL8Jo&#10;0BJjihu9Qwwicb1X5VIlt4JAexuszkuIMGTl9iauN9JQa1zXT701l4S7tZ9MRe0Xc6HfeheMOQ/C&#10;tvdJuH54Fu6DfyTJeQHO75+F/Ztn4Nz5FGxfPcT970T1n+ah8NHxOHv7EJyalYLj42Lw8/AInB4o&#10;ZXNjSIISUEZjVRK+lot3gDJwU1Qp6SJCls1QeTE0j5gSv3EdKBd8rZEsAsL1RIAA/t5Q1wx9Mfiv&#10;99u/i8CxWy7/FVru/3+C6x07gGu3VV5AXC+43vYBXLtfS2Hk2t9a4l8d5/9raNkuzeKVEgMD6Mv1&#10;/VUp9KLUvihO7cc+3R9F7PNF7K+F/bhkPxZItSMJQSoZEMdlJC6J6NK/K0oGdUL58M6onRgE44II&#10;WO/g2PFgEly/TYbv5b7AGwPgfqcfXCv7cazoD8/6/vByLHKvSYVjVRLsKzkWvcPn+60wmN8Ihelv&#10;ITC9GQILv9tXiDccxwc+9y5CEuNKnirHCo4Jb4tgzPNx3LFxjFFiid/DRXmRyJjmh02NdxpEYFFh&#10;PDyOKqcv37leGwNFxNEEHPPacOXxopZcpyA5XZpzu2jr5JwCCZHUKhUFINcREI/jNJFlbQJMHH+b&#10;1qYQaRzP+iqY1/TjNgNgWjUAxhVDYFg1DLo16ahfNwmNG+egXioSff4LGDOfhnnPX2A/tBbuU1/C&#10;V5ADVHxLA+YYOdh5GruXaZBWcW5rpEErSXH1sDg55zlNsLissLocsHOOctDglZBs8f500Dh2uGwq&#10;6a3bbVdcS/JzeJyah4vbbufcxbmJ85q8NHByruPWyqNYx/+v4TmKnNU4ZSnEYcNZ7CfH2l5zAJ+X&#10;7sDbZz7E7w6+jof2Poc7dz6GpdsfwILsuzFr262Yse0WzMheimk7FmDqjnmYsmMuJpMbTCT3mJA9&#10;i9xjJibKkpB1gvHkMCKMjCdXGSd8hr9JyM9ofzEDyX0yNm+BetEzevcihfQ8LXR8+K75GCZJZLmd&#10;YAQxcsd8pG+fj1HEmO3kLlxK+ebx28l15Dw8hxZ2pIXySEiPcCMtKe8VsSTgdRzI2zdCPF12z8aI&#10;PeQ6e8h5AtgtxRNmYciumeSFM5UHtfBE8YwRyL6BsPJ0nl+4pcbbNI7XDPJM2UZEniE7yTO5jxRp&#10;GMpzDt3NcxIj95BbKT7GduDfP4p/r+TrE9FGuOvYbeShW6aT607D1M0zMGvzzZj11RzM27QQi75a&#10;imWf34p7vrofj2c8jVe++Ss+PvEZ9pd/h7PGsyh3litO1QQ97H7hxeW1QDynPB4bJNmyzy+6KAhX&#10;IvHxSCi2hGD70wK4FV+Sz/KbW/N24REDHsXyMpUdkpAMMY1ECXGS378nsniOd+GyvQSH6T44jLNp&#10;Zwyj7ZFMOzKM9mQP2oWS2FZyr7Sn8S52C+0UsVuUB4y8UBZnANpHEmHR5I+0ENDA1zws2tKOImTJ&#10;7ZXdql42i+cGbSVxBFC25k20TbmNtR25GmGW8sU94KkLhrsyFN6SCPjORsN3OA7uLHKbdeGo+30P&#10;FN3aFhcnt8H5ITcgP60tSlK6oCIuGLUxUaiMDsPlmJ4oSeyK/MS2uJDWBheGtUHBpLYoXNAJJXd1&#10;R9WTtCNf5njC8dX24WA4Nw2Hd9soIHMssGUk3B/1h+GtGNQ81wtlD3VC4XIeYzpt2FE34vzgm3hM&#10;yenSA+XxISiPlvQX0QplsaEoSe6GggHtcDq9Fc7MaYOih7ug/k3yv03xwLe0N08kwHcphnZnOHyV&#10;veGp7cq2YltLlArbw2tlG6uoE1kKRHyRfKJcp6fN2Eg03AAf7VBfPW3Let6jBrFVeQydiC1d1f2T&#10;oi8qjUlTR96Ddlwv96ytZmtaboJdvF4Im/0mWEWI4TnsIvDw/rl1vJYG2sF1QfDKdV5IhPNQChoy&#10;EnGOY/e+l0PMO//Q83je8z1f3/m7/0XCC9Cq9aZfd4vb81yP+394qceWAy/2KD34Ug934foQEv1k&#10;2s79+Cyk0OCPhLexN5yN3eEUlY+Gv1vXiTeCnZh/vBj4TrM/1kvct9hpPTTWVbIc6dB63hDDTUqd&#10;lDroDjac3dIWNquU5NI+S4d2s2N7JDuyhCOxYVX4C/dREJci7gcRZURdE5GH53Oo84ob0g0qAY+d&#10;57YaeB3iaaMTL5BO8NX1gK+qF7yXQ4BzkfB9xwn+szhYXomF/qEYlM0TV9pOOJfWDvnxHdlJe6Ex&#10;Ohbm2BSYopKhj07UYvC41EsCpOg+/N4HjZHJKvFRXWwcauKjlLpYHR+O6hgJMYpCXXg0GsLioZPk&#10;umGpMIWlwRLWH/bIAXDGDIY9nhNxQjIqEoNxrk87/DS0FY5NboULd7RFxUvd0PQZO/w30cBxPgyF&#10;sXwAwvj3BLM9xNtI8uRIcmJx6WJ71LM9BHVEQ2sOTPz7RXThYCSxcEpwYVuJYCUDiohXkBhGtqUW&#10;xygiTSv4VJjX1cKLeMBoyZJ5DznQOQ29OAhGwKZLJEbCblgAl+lXPOaL8Dre5YC5g4bsMRqxRTRE&#10;a2ls6gkzB18LB9yA26sYoBy8lSEqg7QM2hycabwqiE2s7GLxJuDAzcHbK6FJ4lHgEyWdJENNCxYO&#10;2U2opAF+1laEb+uPYlPhdmw4/TH+9uNKVfb42R9exjPfvYjH9j+L+3c/iduzHsSSLXdj/qbbMOfr&#10;Zbj5q8W4efMi3LxlIWZtXUjSQLKQMQ8TsxaQHMxTk7VM/qNzOAFzYlRupzIxckIUyGQqbp8qh8uO&#10;adxuKifvKZzMJ3HfSSQSxM6pWugRl5JwTbLsj5NQI78nzWh+Vy6onOCvJ6ykZ89UGJk1o/lzc1Uj&#10;tb1M2txfBBx1THEv1YScgJijtiXpkKpMEkusubTOw4QcEhKSkgkkJ5K/ZdzOhQRJjr8K1FgSASEe&#10;w3mdQ3nNw3hsVQlKCMVuTvh7SHJIBiQx8Ig8+U6ys3shxuQtwrjcxby2RRibQ7KUyXbcxuNtmYsJ&#10;XE7MmI9JmQswJWMRpmcsJmFbgvkZt2Fp1t24M+dXeGDnE3jimz/gxcOv4Z3Ta/DexY/xWcEmZFze&#10;ju8bD+GcIx+XfWUqvrzKW4labw0aSRgMHh1MHgNs8saPJEHFqMuSCCQFlNLVVzqZTP4ivHigkvkG&#10;QBKqqCj7p1YFScQXQkgF4eExpM9K35VwOEUkvCK+sP8K0VD7ea5Ardf6sCqdzWsBr5EzD+CUxLwk&#10;H44qPpfFfObOA7qfgervgOJseM5/DsdPazQRJu+3aNh2P6o+W4ryD2ahcuMkVK0dhbq1Q9GwZiD0&#10;q9NgXJ1Eok9DgAaBaZXfMFBvYGko0CCx0jgRsUOSVzrWSI4EEVdEdCGZWC0IUfljPDQ2PDQ63DQ2&#10;3GtDiRCi1xUBRsSZ1QJuu4rbEgEBxinii//ttRgq4uViEkNFGUE0uNZFK68Yp4g+XKo30pJLYR3H&#10;3HVpqF87ANWrh6B8zTCUbRiLqg+mol5EmG1Locu8FToS/MYty6EjkTR8vJDGzCzUvsK2+N1olDw4&#10;GJduo1E5PwWFU+KRPzoGl4bHoGRgLMr6xaOibzIqaYBKeeVyGqySv6QoNQmFaYkKAbGlGWLMNxu8&#10;VwsugkCeEvn9WgEggIDB/P8mrneefwfXO9Z/Bdc7dgDXbivCS5Ef19s+gJb7XBsy1PK3a/HPjvP/&#10;O9AEmCveSKns20Qa218EF36/1D8VhX7Bpah/mh991H0p6BvL3yNwsV9PEvNuKBzcGeXp3dA4LRjm&#10;xSTm90TD81givL9PBP6cAt8bKXC9mQjPOylwr0zic5+kwoccK+JgU9XWOA6s5HO+QhNUlKiykvAn&#10;zg1AKq9JuKKb44WHY4NAwhNFfFHgGGVpFlzirkKz8MLfZAzRxh1N1LETtlXcRwkk4jkj+aVESJGQ&#10;IxFyZGzSxBuriMA8vwbZV8bJCCKU+/fm2NSL64MULPxs5joTx0kTx8imdRFo4jUb1yXCuDYFxjUc&#10;g9cM4Fg8CLqVHJdXDUfdqlGoXjMeNeuno/aDedB9fRdM2U/Auud52A68DveJ9+HN3wqU7QFqD5GD&#10;nYJKLG4v5dxQzTmmAU63Dg6XEVaXmbDA6rZxnnPC7nbDznlIvA6cPm7uk6VI/fLSgHzJJ6GznPuU&#10;x4HGvZSHJ/mYFCuwkUmZYCRT06MGtbjsLcd5WwGO6k9gT90P2FSyAxvOfoE3ftpATvUWnjnwCh7a&#10;9zzuIp9asutBzM66C1O3LaOxvwCjN5EnfU1uslUL5xFhYxI5ysRccqq8eZjE5XjhOeQRgQpBowkV&#10;DiMgtxiXK7yGnEX4C3lNuh8juU4VM9g5T3m5iOgSwMhdBLlLOiHLUeQyowU5GoSDjONyvLxcIwdq&#10;9oIR4We7FoakPIIJ9ZJKuBfPKd7GKtxbuI3iOHOavU4kNH0IIcUJhhEqsa1wQnIjeUGXzuUo+czt&#10;VcJb7pPOv1vjYtIGIvLwu7QB9x8teWL8OQHFo3pY7nQMzZupRJ1hu3meXJ5HQpu28zgismSRT5Gr&#10;jt3Kv2nrAkwih52+dQnmbF2GJZm34facO/GLHffiwbyH8Os9v8aT+57G7/c/j5e++zPePPwO3jv+&#10;IXKKduBg7WHk835XeasgBQ+aJEWyVw+rt4l9ijyK3F3KY6gXSH6PFc173a0JL8LR2f9U3j32O+E4&#10;UhlS8wQWWsR17I0SuBbwepEXXsrz2GcC2Ot8KODyMLGTnOwLeFzv0MZ7GvamW2AzTIRV15e2B59t&#10;QxBtms60E2n/iKAiAosUBVG5QgPCi/ZCWbNtxMtFoAkvzSkv/E4BGmhXch/NZpXoCbGZRIBpQ3tW&#10;8/p3NUll1048t3hs9KZdGQ5URgEFUfAei4J7NznVJ2FoeDUIZQ93QsHCtrg4kRhyE8dVEUG64HJc&#10;T5TF9cblxCDyiq4oTe+KkkmdUDy7g0rAW/tQL+iej0TTG3FwftgXvq2DgNwRwAHi6DDagunAydFc&#10;EgeHwpeXCudm2rIbQ6F/pQeqn+iIsrvaoXDejciffCOKRrVH6eAuKEnrgct9eqMkORhFSUG41Kcz&#10;Lg5siwujeH2z2qHoF91Q/TzHsvVR8GVxbP8hmedJAvITgNIY2p4hWhEXvYgkbEO2h7y0d0sIlpX2&#10;P+1JB21Lsccl/4qKdqEt6Zb8olL6WSIzdGx/CTFSETKduF1ntqcGt0nzeJF7qXLqiLjC47ssbTT7&#10;XgkwNxLt4DTLfexM21TyxXbXHCvKeB/OJ8J+IAl1WxNwmmP87j+GKuFl1/82jxf59+2L3bp/93yP&#10;m/e/0GPVvj92P/PDX4IthR9GQp+bTKLPiTU/Eb5SGv/sZN5GEnIJc2nsqsVpsTGVQiVxWSK6sOGV&#10;uxahFEN24JYQRdHVxBtkbq1glxtmbkejnTeB8LBTq7LTeoLH94k3h3h1iMuYJOjlwyKVdzx8yERY&#10;kTgvh1kS8Yh4c5MqU2Xheax6dgDlhsRra+QNagiiAdMbKOkNz7Ew2LLD0fB2L1Q82hOlS3rj0vhe&#10;uDigOy4k9EBRVC/UREShKSoFjph+cET3hSXGX+IrJkVll26ITkZtVAKqY+JQGReL8sQIlCWHKZQm&#10;hfDhCmZfDUFFVCjqIqNh5PaW6DRYo/rBGj4AjrAhcEUM47GH8rj9UB0dhYuxnXEi7QacGN0a+Qva&#10;oeLxLjC80wvOr6Ph3RsPnIiDT6oYVdO40QWzDXqwE4t6yMGl8Qa2Uyu2jbS5ePtw8GCnVZ5DSo3U&#10;vIRg05YBNKuVsq1feJH9ZfBR+WAC4osSXgR8yDiAOQ3d4TCEwG6IJQar6kaOpjt575+C17GCs/4W&#10;GpYHOaieowFbRtRzMDZwADYp91eX2wqnRyZ7kU4ke4aED3lUOIeUphNo4Rscf8X7gL+JIczhW0HC&#10;liScROJE5QgW/ifJWOtRh8uuyzhrPoOfDD/hu7r9yKvchezSDHx96Qt8fO5jrD2+Hq8ffBN/3P8n&#10;PJ37Ozy6/Qk8mP0w7t36C9y++U4s3XQLFtGYW5hxC+ZmLses7KWYkr2Ik/MiTsgygc9VLqwjOFkP&#10;JaEYxklTMJyT6TBOniO2T8OI7CkYnj0Jw7LGY3jOOK4bj5HbJ5AISMI1yXIv2e1FICExIckYK4KL&#10;EllmKRfXgEhyPVz7hiQgzCivFnVMv5CjJncRXbiNgt+1Vb390TB2x0JiUTMxGbN9ISHL+dx2Hq9X&#10;CI6QBY0wSIjVcBIC8fAZsYt/K0mBYGTeDIJEQMQnko7RuzXPoNHN4hGXJDqj1NsYXj8xOpPXuY3b&#10;87N424j4MylrISQfz+QtizD168WY/jUJxObbsDjzHhKIB3H/jifx2M7f4fm9f8HKnzfgy0ubsbN8&#10;N76rPYgfdcdw1nQGRY5iVHurofORPPiaIIkAnZAcLRpUJSPpOxJS5LJxctfEGK9He+snpaSvgNuJ&#10;q6xs74eIfhrxkNA5v0BDaERDhEPpm2642G+v5IDR4Ndl+FywGwsbUV444vVFOK3wSV4YtwE+Zz3J&#10;dg1JdwUgXjD68/A1nCQ3OQJU7Ie3MBP2k+9B/92rqN7+NMq3/Apln92Kyx/MRcm6SShdNQLVqwai&#10;cU0/GgSpNAiSaBwkqHAeEWFE/NAEGHkrLNDCjZSIslYEF0EovGs55q+NICLhoWHhXhvmF15aYDXH&#10;olUS4hTqRzjXaeKLGECBikothZeWHi8SiqS8ZkT4URCjKR4OlS+hD6+5D3SrU1G/pi9q1vZH9boB&#10;qNwwBBUbh6Hy3eGo3kiDZsMI6Nemw7RiFMyvcfn8cDQ+1g9Vd6egcn48yqdE4/LoSJQOi0D5gEhU&#10;pEWhok8ckYhyf9UfCdsR8UXElX9lvLcUW5qTw6qqPFpiVgk3aonmqjL/FNc/138XAp42/ylECGl5&#10;nJZtdS3+3e0CaLl9AP9/4eUf49q/91poomESivono2iAIAWF/CzCy6V+ffm5n4J8lnUF3LZggJSa&#10;jsHFQSE4N7Abzg+iUTCqG+pmhcByO8eAh+KAp5PgfT4B3r/Ew/16PFxvxMD1dpyqJuReyaUKG9LC&#10;DVXSWz7v8kxLuJFrrYT+xGiediK4iNgh4YkcL2wrI2Dj0kFoVdkkfEi21bxWNM8VKasvlYQ0aOu1&#10;ikXa9iIk8xiErFP7csyTPCsS1qhBPFXk3LHcLoHQxCItIW+c/2+QstRSJSmCIO9dEwTnWvKedV3g&#10;WN8ZtvVdYOFn8/puNFZ6wrAhGMYNkTBsjONnjlkcq+pXDUHdynTUrJqAunWzUP/BEtR+fhfqtjwI&#10;3Y5nYDn4BjznPiQv3QpfxU7yuAM0Fo/Da7vACeMyJ4xqThhSBlpPPsW5wSuekpzPnJLLzKW8LZ0u&#10;D1xOzjVubiYgTVK8SaYX4VOcpyT/mSoV7RXGZeGcaIQZehrXYmLX0eStQpmvFPnefBy3n8R+4wHk&#10;VO/AJ4WfY8XJNXjxyGt4fP8fVFjw8m2/xNyv71DlnW/edhumkyNNyl7COXyh4kfjdiwgp9BeVKVn&#10;kRNkkYeQK40jlxhP/jFekvUHBBXJPZLbIhdJ7lQNu6ZqIdzkGsI5ApCXPQrCR5RXyFxCCzUSjJLK&#10;Rirxrgbxtm0G+dsYuUYux+cs9IsvAnn5JPzDX4QgW/MIbvZ84bqx5EKSrHc0IYl7tfMKyAN3zMJw&#10;ci/1Mk59nomRObxeLlWoErlYuogp/FvHkB+NzSPfyeN5yPmU8JQzlZxvMjGJbTUR6TnEjon8W/h9&#10;52SeYwr/ZvJJtsdwcsvh2dPUS7exmbPJleZh2pbFuHnrLZhH7rp46724I5M8iZz20V3P4Jndz+HF&#10;fX/Ca9+/ircPr8B6cqZPz3+ObUUZyK3cjSP6n3DWno8STxkqvSK3NbA/GGD0mdg/rLBI+LbvSjUi&#10;SY6r5WjR+JN4n1/hPrIUzxYNKq0AuQ5XK74jlIe/qP014UU83kV8sXMDPX8tJ07Dh31cbiaPWg+n&#10;40XYzPfBbJwFk2EYLHo+7/pg2h5doUoI+18Yi82iCS4inFzBFeGFdpCCJsBIygvxrvDQphTHAZ+e&#10;2ylIdIA/QsBIW5Z2pNNfstjZSDtVoj103Wh/9SIfC6dNSbu4lLbZ2Tg4v42GeXMEGmizlT/TDYV3&#10;dcDF2W1xcVw7XBzSHvn9OqEwtavCpf5dUDCU4+rELqheFoT6X/WG7vehML4WDusGjqVfJcKzMwk4&#10;0Bc41o/H51JylJYlkv8lEykapMjKJa47xWs4HANfXjQ8X4ZxPAyG/k/dUf1Ye1Tc0RZlc27kudoi&#10;f0R7juntcTqtDU6ltsbJAa1xasQNODOlHQqWdUPZI73R8FIYryEarq2J8H6XBt/PPP/5VKCY9mcl&#10;+WA9bWg97f+mjrT52im7W5webA7a3ZJsVzlD0PYWW1FEqybJiSOeMJJmpB2XHeA0dYDDxP1bwEm4&#10;5Z4Y5T7x/tEm1XK58hi2G+FytIPDRtvTyu3MXbkN7V+pZNRIu76G96KQ13yM3DYvAbqMfqj4YghO&#10;bBjatPul8GOZT/V8bfvvgibufiqkk1/2+J//9+2LvTvve677+G9f6PHS4b+GHyj4uF9jzbYhMOwZ&#10;AuN3ybAfZ4Pzj5KMwWhkw+uCVOdTwotBcoOIJwob2XKDFu/FpZuNJSWfmstLNwsvGly8MRKWJCWo&#10;nKKeNYl6KejCzi8Vejr7IRmRNQFGxBdJjiRuZW69lEduy+PwRlraw2PlepvckA6w8+bZDPzNwONK&#10;FaXG7rwxIeykveE73wvO/b1h+KgnLj/TAeeX8qGYwIdkaChJdyT7dTSqYzlxRveBLWYAnLED4IhL&#10;gzU+Bca4ZOhiE1EfE6eEkrKYMJTE9UZRcm8Sl17I7x9E9ER+3x641Kc71/dAWVIv1CaGqvJe+uhY&#10;GKTsV+9EGHv2gbX3INiCB8MSPgCNUck8Xrj2UA7vrJLsVtzZFQ3P9IBlBY2erxKA7/iQnSXKEuCr&#10;j4KHHc7d2AWuRg4ijWxfDhKSw0WUWmlfpUTKvbBKUiTeDz4cPnZgiJuYX3CRe6TATi7Krtwryc8D&#10;8SziA6Al422tjis5X8TrxcXfnLxXDmMQ7E18yI0psDWN48O2CC7rw/A4XqEB+RFn/t0cUH8mCjmY&#10;VnIwlqRvBiW8ONzypsYKM4mEhQMx6QTNY49KyCXxoVI1RgxVtwzc3Fu0clUG2G/cCtw0VsVrRnJy&#10;SG4PKVmt/F98OhrctZw+qlDvLUWVuxClzvMosJzEOdNxnDT+yAnnB3xbuxfby7LxRcHneO/0Rvzt&#10;4Ot44Zvn8WjW4/jFlvtx26Z7seSrO3Dzl8u1soaZt2Ba1q0kGctUVvjRGQswLGMOhmfejGHZ2luY&#10;MbvnYfzehZj07RJM/m4JJuybj3F7Z2P0bk7GuzhpcpIdljkFQzMmNWNYBifUzGnNnizixSIJbkWw&#10;kDKCE3LnY9KehZj8zSJM2btYLSfuXoAJeeKRIjHAJCE5MzEiW3tjMoaTc0DUuZ7wMnrHfIIEZYck&#10;yV2s0ExWuE77bT4nf3HVDQgvmugyggRixE4SgR1TSAqmkEjwXCRJkttGMvdLVn+V2V/CqUg+NMzC&#10;OJKv8ZJLRqBcevl3ZpOcZJFY+aES2nE7qSowhqRi7DYSk80kKF/PwaTN8zFl0yLM3Xoblm69G7dv&#10;ewC/zHwUD297Ak9l/Q4v5r6M1QfX4MuzX2BPWS6OGY/hkr0A5Z4K1HklFMnAPmGG2WdRZMLGfmd3&#10;2+Bwsd9IIkFxu5bEuwJJwutk/yI8ZLKSkDDgGitkoyU0ry0ne6eEEGkIBCdJ6jj5Rf0qfVn6sfRn&#10;ERLd7NWKJftFF/F8cYn3i43Pi53920aibeEzZOF2Zj5PRnicOo5zNZyMSvmsn4Oz4ntY87NhOvkp&#10;DEfXQvf9a6jP+wMqtz6Aik+WoOr9aajbOBa6jcOhXz8QhnX9YFiTgiYaGgHvF3nL66Qx5FxLg2ld&#10;DNzro4kI+GhAeAjvuigFVT1JiS8ivATEFxFpxCOGWK15unhoMCnQYPGslMS/MXCK4SQG06pYJfoY&#10;eE4jjS95O2xWRlcEfw+jsUVCFcDKMP9ba+6v3kTH0ciJQ9O6eBjWJ6CR11wvWMPxmAaTcW0a/5b+&#10;cL0zEO6/DobzhQEwPpaC+rtjUT0/EpVTQ1E2ujfKhvZGxYBgVPaNQGVqLMpTYrUKRmliyPZpIb5o&#10;nivX4lqxoqXoEiiHLNv956KL4O/P9+/BH2LyH+Kf5Yb5Z/jvEF5abnctNOHlyvmv97cEcMXLQ8P1&#10;jvf/JVzdjpJP6GrBr7hfAhGP4gFcDkwkEiC5hwr7paGwf39igMKlfv1Q0DeN3CUJBdyucFgCLg6N&#10;wNmhQTgznMbC+CDUzI+C9d54eB4n8f9DX/heSoH3lSR436CR8FY83O/wtxVxfP6J1bFwiQDi91ZR&#10;3nUrNc8TEUkk9FCFOxJajhZNoFXwiybadwkdEmFFBBYNNo5fkjPl+sKLnFMbUzSIN414yFwRauQa&#10;1HUQTn6X/DPuVZq3jncl/xb+De53OB6uiIKP3Mu7iuPhmhB41/fkmEiDY2NnON/tCNt7HWF9tzMs&#10;G7vA9F4PGN4LhuHdCOg3kvhvGMBxdzQa350K3Qfzofv4Nhg3PQjLzmfRtPdVNP2wAtYTH8NRlE0D&#10;TpLkniA3O8d5oZgcqZJzRQNnD/ESNnIuMNMItXAu4jwhHgKcO7xOH6cNL6cLmrE2zjZWLgmnndzJ&#10;zqXDrRLM2z02QvKfkReRexm8Dajz1aAaFTRzS1Hoyccp+wkcNP2APP1ubKrZivVF7+GVk3/FM0ee&#10;xcPfPo57cu/Dsh13YV7WLZi5bQmmbVuMiZvmY4J4rWZqRQvGEqNzyCtyNIFCQoJGKa4hiWxF1NDE&#10;DUEg3Fmq80jiWUk6K/xo9G5+JkblTcFIIn33NKTnkRvIix1/zhTNs5hca5cgILxoEO8XEV7Ss3kd&#10;6no0iOgyNmcJQa7D9WOyNc+X8c2eL5r4MiGHXMsvvojnywS59h3zNOyaTz7Fc/DahROpyknkX2N2&#10;8zh7lyiMk5CfvHlKfBlGPjdk2xQM2kKOx+XwDBFLJJyc/Cd3LvnbXEzKI6/J47lyZylMypuJKbtn&#10;YeqemzFj31yF6Xvn8ju34+/j2V7jyaXGbuG2W+Zh2ubFmLvlNtya9QB+tetp/OabF/Higbfwt6Pr&#10;sf70Z/j84jZkFO4gH9qLA5UHcVx3EudNF8mLilDsvIzLznJUeURq0fM/Ixq9hLsJBvINo+Lm7D/k&#10;PnavJtyJx1QAUsEx8BJKEHgpKmKL5v0i30llyHdEdFFL+c5eLR4zmteMP90AeRlQy3WFXB4jdnLD&#10;T3iMt2B3PA2L5RaYjRNg1qfBrOOzLZWMlPDSkcZ3e2Wka0lWrxZemtMoyMtn2izKQ8MvwGjCC2Hg&#10;d11boFl8aUPQlhLhhZDKsI4Gov5GOOrawVVHg78+CGgI5SXHAOWSBzUFvp8SYd0eQ74ViqIXuuHM&#10;L9vhp3mtcWh8KxwZ3go/Dm6N00M7oHB0D5RO6YXKeb1RfWswdL/mGPXnePKvRDg/41iUHQ/vt7T1&#10;fuJxz8YDRYRUSqqO5nnJu8Tm0wXT5iNH0pF/6biuPhy+qgjat1HABeLHSGBPBDzbwmD7IAiWN3vA&#10;+nwP8qFeqLk3CGVLuuHS9I44P/5GnBzVGod5fYfSW+GnKTfi3NKOqHw0GJZX4+H6MA3eHQPgOzgY&#10;OEUUiPATB1+tvPinHa3vQtuvPaxsX8nFIsKL2d4KZlsr2JV9r2kBkqvlCiR3S1va/W3hMNFOp+1v&#10;M3EsNXVS4ktzlSMlvNAWNfOeSjiT6ApmLceow9Qezibef31PtkcQfHVh8MnfXpAMz49p0Gcl4dKG&#10;WOx/Kcy354WQiu3P9MrJeqrnY9lPdx+w+cW0tn7Z43/Hv0MvhgR/92KPm799qefrl77sd6gic2Bj&#10;0ab+PuO+AXD+lAzvuWjgchhQF8JOGsSOKSWkJWcLO7iuNT/TyDdL2FB7GvuCtjT82bGlk/vVq5bQ&#10;DH0Bfze0Jzop7w2fvjOPH4CIJiK8iNdLe/4mni7ywNykRBe3iC5m7iM1vK1diW6cwLrxfF3hNHaB&#10;s5EPiZRaljJfl8OB8+wwh0NhzwxB3VvdcO6e1jg2sTXODOyE/JTeKE6MRHlcNGoTEmBIoIESlwy9&#10;JMaNDUdlbC9UxJG4KxexnihL4wM0pBvKxvZE+YxgVC+IRM3yWNQJlvABJEmpmRmCqok9UD2yGyoH&#10;dEVFHy7je6IiojdqQyOhC02EITgZut5J/B6P6thoVPYJx+WBvVA4oisuTLgJ+QvaoPLX3WB6Ow7e&#10;bWnA4YHAxb5K+fRVkxRI2Wy2lYpXbJJ7oLl6icuX8j5SSYv9wouVbc2Oe6XtNcig5GWnVvdFDVr8&#10;Li5fChyUeI/R1LpZeBGBxskBz8F2thv5YOtpQBmGwmqcwYfjTpKBZ0kM1tJozOQA+gMH0tNEEYfl&#10;arh9DXB6jHAIGSApkDr/JhqpZp/LnwVd83wJeL9ItnQtTEPCNloKL6Kuc72HnyVkQ7wVOIh7aVT7&#10;SFS8viZFWtzQ8Qz1JB7VPEc111SjEZUc5iv4/6Uocl/COdtZ/Gw6hu/rv8euylxsKtqCDy58glWn&#10;1uOVH9+ClD/89XfP4f59v8WduY+RhDyocsWIa+30zNsxMWMZCchSjM1cjNEZ8zFi6xwMk0o/m2dg&#10;ZOYsTUzImkUCMBtSFUiElImctCflctLm9/EkDbKUzPVSNUkwMoNkw48R26Zh+LapGObHiEwRKmZg&#10;hAgXKgEczyHusCKy8PPoZtFF3ioRPL56W6MEF0mG63fF3bGIy8VI30XIZ0Lcc0cKeVFJc+XtzhyV&#10;HE4rn6iFUY3aMZXfpSziVIzfMRkTW2BSzlRMzJ6KCVlTMTl7GiZlT8dkXuvk7JnEzQqT5I0Sv4/m&#10;b+ncTqo7iXutuBdLqNU4EpIJJDATxB15x1yMkxw0mSQoGXMwdesCzCb5W5hxGxZvvQ3LN92Ju7bc&#10;i19tewiPZT+OP+T+Xr3dWfXjanx48hNsK8gi8diPQzXHcMaQj2JHBaq8dSSfUrS6SYkxUu7QTvLg&#10;ZB9yeiSUSIiDP9xN+hr7pkATYK7FFfIRcL+Vz+KJJTWQAhAhRkKWJPRIc7GVPkvS4bZp4LPg80jf&#10;FVde7XwqMbAfV66B55NkvVIpyVrKZ/MCx8fjQM0P8JTuhOPCF7AcWwvTd3+CbuevUb/pNtR+Ohc1&#10;701EzYZ01K0bisZ1g9C0fiAs6/oRacqrRKpxWNbRMFkXoxJZaqCxRAPIRqNJ3kRbV4QTIbC+3RuW&#10;t4NgfycEUjlJPFVU+Wpu432HY5KARo17peRroOG0Ih42wSoRfBJgXM/xdUMcl4JoLZ/CWi3ZpXU1&#10;x2fCweM6V0llpggeI0IlCVYJermdeM6Y10bDRGPNRMNKPGik7KxrJeeptzhGvtYPvhf6wfpkHxju&#10;T0ADx+PaWRGoGs/xe3gQLvcPQmlqKBGF8r7xRLIKNdISjtKAFYO9fyoNV82gvZ7BK8l2BSK0iBhQ&#10;ntqnhfByRQj4e1x9nJaG87W//fu43nn+Nf7rwsvVx7lW7GiJf2e7ltsEIOdoiZbnv972Afw7x/4/&#10;hYhz/wzX2+e/Cy37jwYRXwLwCy/9E9mfNcj3or5c9k1FoSSJ7j+Avw/ApdQ0XGR/vsDfLvaLx/mB&#10;0Tg1KBgnhnbHiZFdcGFSEKr5HJl/1Qfu35KMvzAQvj/3B/7WD943+8D3Tgo8K0S0SORzn0DE8xkW&#10;jxYtnEfzMNFCfSQvigrj8eNKkm8RTVpChBSOH5Ic149m8UV9FmheMErMEYFXee9pybyVoKNEXxF8&#10;ZPzRIJWTtOPGwr6Cv7/Ffd/kure0RL/ud6I4htHQEayIhI9jkVfCL9f2gmttD9g3dIf13e4wvdcT&#10;hnd7on5DT9RuJKd8NwYNH/ZFw0cj0PDZVOg3LYFx2300yJ6Cbc+f4Dq8Ct5Tn8GbnwVv6TfkpUfg&#10;azoNj72AY38px/Zqcp4G2LzCWZrg4twkYdkiwith3ilwweek8eqggWv3wW0hRzJzdrEQdkIEF5cY&#10;y3ZyKQvnN5rU5Fx6Xy1qveUodhfgtPMkjlqPYr9hPzKrsvBR8adYcXENXj75Kp468gf8Yt9DWLrj&#10;DszOXoxpGfMwZdtcTN5G4z+Dy0zxSl2gQrAnZPvFC+XlshBjlTewiC9aTpXRhIT1TMwWkPMQE1RY&#10;M+f0nJsxVr1cEq9c4SsSci0ijFZyOT13Gkbkkfvkkee0wMhcciMF8XhpKcBoUIKIeNsoj94r16OJ&#10;MFwnXr28jjEiECnMxdhsgYRd+wsOyFKuT8KARCQSHrVDPHfJz0R0IUR8Gc5tBCqnHbcbQf4m4U+S&#10;b2Vc3kJM2L0YE/cQuxdhwi6u4zlGb+PfILxwy1Skb56CUcRoYszmyRhLjNtEHsXvkzZPV5hKHjlj&#10;61zMy1qEZbm34a599+ORQ8/gqcN/xIs/v46/nV6NNec+wAf5X+Pr4u3YWf09vq3/CceaLuK8/TKK&#10;nZWo9NSjgX1K7zOxP2ilCIT1mMiVTV4LebGILDZYBB474SA3F7FFQtTkxZGSSfzQmEyA2QjPEWie&#10;L5rwQqKiEPiuhJcAZB33vCK8iNeMkT9U8ugXuP4Q123j87AeLtfLsFofhMk0FybDcNoYSbDqw2GT&#10;iAt9d6Iz7RUJORFjXewWgXi/CG5Q9pCya4gr9o7YP4Tf40XKQvv0Yl9qwkvgGFJURKvOK1EAN8LX&#10;SBu1XnKJ9IC3hvZvVTAk5yYupdC86QP7t/Fo+CoShX/rhmOPtsH3y1th76xWyJ3YCt+Mb4UfprbC&#10;yXntcPmuYDQ+EQvrn1LIV/rC+1E/IIPj6DfkLYd4rJNJ8OXH8tgx5HQ8fmM4ryuEf2MQba5usEhh&#10;E2MnojPRlTZXdzj0QXBL2FM9bfNK2rnF3O8Cj3EiDjjA5S4eaxPHsg943rej0fhcKCof7YHCu9rj&#10;9MJW+HF6KxyY3ArfET/czOu8ndf5ZBB03Na+rQ+839PmPD5Aq3RUlqC8S7y63my7brymjrDTppQc&#10;LKrykORaVXlWb/SjjXLGaAkJGbJZboSN9rvNLKKLQF7kd1QlplWCXdEMeA9UgReBWV74i6NGW3VO&#10;VxPvv5FjckMI3JUR/JvZbqfTYPs2DdVfJuPkm3G+b/8UXpf1dM+9Wc/0fC7rqZCRH70Y094vd/zv&#10;+vfN73pEH3478fYf1/b//Ie3BxSd+mCQQ5c3At6jbHilvoXy+WDHq+sMqaYjdb2lgpCUePaxU7vZ&#10;iHZzJ6I97E1tVS4XqWCkGfcCUSCvhTSwxHWJJwsfAKK5vLGEFkmokF5CXm7iQ6Adx2NuozxqREET&#10;jxcvbxxMXYhuQFMPHiMIHukY9bxe6byl7CznEuH7kRNrLkn+h6Go/mN3nF3cBj+Lm1VKJ1xKDEJJ&#10;QgjKE8NRnRSOGi4rRWSJ7YJLce1wIbkNzvUjBrfBhVFtcGlGW1Tc1gWNj4fB8lIibG+kwbVqCHzr&#10;RnCiHgr36/1gei4GdQ93R/my9iiecSMujb9BZbcu6H8jSvp0RAXPWRkdjPIwnjc8GJWJNA76R5AI&#10;BeNsWif83O8G/JzeCvmLO6Hh99FwvccHdNdg4Ijcj1R4i+PglZwv9b34EHSG08w2l3Jb9lYKTj4A&#10;Irx4JGGxle1oacc2Yps2sZ0lvpGDjwa5Bxx01L0SVzz5TWLwtHuisoNzG1WmTYQXDkYu7ufgPbMZ&#10;usCsj4BR1xcm/QQOBEvhMD/O874Or/MzDqC5HEyPEuc5sF6GB7UkFHqVrEtq+Nu8LsJDuBUc/BwQ&#10;XNxKcLkSwhEI6RAod0bZxk1jVIGDuIuDuIsGrMtENCl4PUYaqka4PQYa1DoSkkZONA2cdBpF41eO&#10;tg2o51XVodJXhVKSk0J3ES6QoJxwnsNB83HsNRzElsrt+KjwK6w8/S7+cvQdPPv9X/Bw7h9wV/Zj&#10;uC3zYSzNvB/zt92NOVvvxKwtt2La10sx+atFmLJlsaqoNGkbyQcxgcRFSMskkoDxmZzMM2ZhNCFJ&#10;5MZkzVQijUBzcb1ZeX8IZF16FifsFl4xAcGlucQgIdnvFbhOIBnxpaTiaCEjO4QQzSNpWIARxHAS&#10;E8EIkib53gySh5GSqG0n91cuwUI8NLdYjShNJ9HSSmVP2DFVJQyeLODnKdunK8FlSkBwUdBElyk5&#10;cxQmE0JspKLA6JwZ6s3XWJKpcbtJdL7hb3tJzojx35Co7SZ5yyVRI6mZwGuaREwjeZqVswhzspdg&#10;XuYyLNiyFPO/XoxFXy9RSeOWfrX8/yHvL+DzOM7tAdhJ2rADZmaULTMzM0OYoUnTpG04TcNJw4kZ&#10;gm3QKLIMsh10EsdxYiZZlmxZssBieJnOd87Mu5LsuL299/6/3+/2+6yc7L4Ls7O7szPPc+YB3Ljq&#10;NtwZdx/+tOEJvPDdW1iy7x9YcXwdtvBd/hTYhz2hVByOHMdx5CCb7z6f7UAtQjmSFFTQTdHXE6Hw&#10;QYEioBgubGtVcVoMZAnDdhei4MG2FyCMBRYhAlDkSzXtYskYS844JrbV5rY22LSFJW3U/u11HfjD&#10;FHoozMh9SdeOSBgPlQOBAsCTDbjT2fcdBAp3sI/eikhGPPz73kfFd6+iKOUx5MXdg+xPrsPJ9yYj&#10;+51RyFs+FIVLB6JwSS+UKA7B4i4oWdIZxUvbo0RWJUsExVpRWtQ2VJhaw72QytP8JnDNs+SLdx6F&#10;gXnsexY0QogIL+CAzP12lrgV0RpBKjlKFavsIlJ6NFNdwXLLTIrWFixf8RYUwFKuSDbzkbGAofLk&#10;X9CMwkkzBFleYEFTQ/KY4L8iXxY3RSXXKxc1MTEYNMsdosKHtzsAr1KgeS4WvsdiUHFfR5Tc2Bb5&#10;01ogc1RDZAyoh/Se9dnHNsHJri2RFduGy/bGkqVKcY66HUmRNcFga8BRcEXQCDXJgRM610DZj84N&#10;xds4N6RIS2n/70MEyv8INer+38GvlP9/gbOP/a/g1K0m0XI2znWeg//t9f9/CWrTFh3OWJp20yWG&#10;bTwGmd26Ghzjcz3SqS0Od26DI7GtcLBHU+zpVQ+7+l6JPYOvQOqEBsjjd1T5QCxCT/UBXuoLvNYb&#10;eKsHwvO68NvryO+0A/sCES9KDd0acuNRzBSRqkKFIUz1nSumio2j4mQjOgOyXnGwsCV8C7iNS1mo&#10;eFiugyrSJXqeyBpjJReF3JV8C1i+jmWdzNJYuVgEeU6AZfvmtSC4bV5rgtvmt+SSZVHx8L/Fct5m&#10;f8Q+SJna1E9VLmuJkuWtUfBOO+Qu74isZZ2R+U43nPxwAHI/G4v8tdegcP3vUf7VM3Bvn4fA3o+o&#10;TCVSafkKyN9JuZb9dMUxwHuS8kke+/sCgjJRuIwKb4VxCfLJxVWTSYRJPhDgOOHn2GCsMSkjBSgr&#10;+YKU8zhGcbuXMpAvLLdrBcVVAuBS43Ytu5YMHMMB/178UPYdNpxej09OfIolB5fh5Z9fx6Nf/wX3&#10;bP4DbtpwJ+Yk34xpyddxbKXMksQxOEkWIFMxQtYgyQJ/Ewq+LwLFSYE8ROuUI6yLsuOubDGEsG49&#10;MwwJI+sSc7zOS6ZsIhnHuE5roojQ5M4GxTehrLNhwjkgy1vKN5J1/glMHBVjFaNJIxEllGWisHLQ&#10;NNZNrs+Ua+RGZED5g7LNUGMxTHnE1EV1Ut1YR15TMNegPGTizBAiWxTIt/9GTVJN5zEzTDy7obpv&#10;QaRTwgyMkvu0gzXTMZYYT0xaMwOT187ElDWzMHX1TMoyczBn9TWYu+paXLfiety86mbcFXc3/rj+&#10;j3j666fxxs438UHqx4jLWocvS7ZhZ+Vu7PUcRKo/HSdCp3AimItT4ULkUZIpQDlKwpUoE7kSdsMd&#10;9MItUoXtRFlB5XjtTA/5KIdY8JdkHsrXjqu0iRcEB2x7ZgrJOde6b8vSN8ztYlcilFVs0FzrY2Ss&#10;XaqIFxEylOFZB5tVUm5GUeIlfJAy0Lds8ysoV70Nr+9xuFw3oaJ8JNENrvKW8FDZ9pVdfRbxQh3G&#10;WLNQn6zyqrCW/yHpK1Taq636RbxIsb+UiIa1MJBOpLKoZ8pChvqlCcUgVxfpRtKDiqljFtaxxEtW&#10;fUTSFVCXfc/2ZihIqofj716BvS/+Ft/fXwtf3FoLW6+vhS+J7XfUwt4HL8SJ569GCfsx90fsJxNi&#10;gK09gO+7Ars7A4cou6S3BLKbUWdtiAh1unDJ1fBTr/OIbGGdK6nvut1y61Fs1IvgcUnflrvPZdTD&#10;L+fxVyKikBoyjshtyv6mGZBG/fdAK+Cnlgh/Q1lsPfvwz1uidHlj5L9+FTKe+i32/uE8/HAL6zy3&#10;FjbNYZ1vroUd95+H1JcuQe4/roZ3cwtEfmH9jrRGJJP1y23Aa/E5lF1hnmNQFih8ZtaiRZP/1M/5&#10;nE1mIur4JqyIy2Y/MsSLrGN0H66Lo3wB75H6u5fw810E5AFD/TJiwlxYLw6bEOZ8wyf4+Z78pWwD&#10;pQ0RKGoM/ynKfkc7ILInFu4tXZD1UXscXtzWvffNdgdTnmq4PPGROjNX31e/UZTm+L/376fXYxr9&#10;uLTntO2LYpd+Py/2wK7lnd3Z8X0Q2E5l/0A74BhfaNblCOTxgRb9Br6S8+EvYaOuQbz4XJdD2Yp8&#10;fKgiAkxQIjZ663LkxAmJslgCPxLH/MvkV5d7iwmmS0XfBEqSq4uUfpmM8SPgCzRWHS4F0eWL5IsN&#10;GMuMyzigXWmscVDYwPjfhfLZ6LJY71QKBT+2h2dDM5R81AA5r7LBPXA5Dk29EAf7X4pjXesis2ND&#10;ZLZvgBPtrkZG29o43u4yZLS/BGmdL0Ja74uQMeJSZM24Etm3XIW8e+ui+C8N4HqTSsE/OiAc3xXh&#10;jfyIvh4AbBsGfDkI2NgX4dWd4WYDL3pBvnaXIvP23yB9Lhv0+FpIG3IeMvpcSOHwEl7nMqS3vQLH&#10;O7EesQ2Q1qMuDsReht2x/Cj6XoijU65C4Z+ovCzojvAqvosviZ+7IHKwLSInWiCc39h0RJ6KS0zK&#10;LZdSfHmixIusXVz8CFxsyNwf4Uca4bNSUOQzgkqVqvO6mJ3SpZZ0kdtXSW0eeznfwaV8BzxfHRvf&#10;l6JWB/ievKUXw8P9FcUNUFbUCWXFg1BZOh3esnv57l9AyPsBBYZkdqo/IIL97LIziFx2z0Xssstt&#10;p82OWO5E6qfP9A2NdtCm8z4T2hbkfnOulOIAhwIjmHgMEBDkouFiJ64ZI6Wx4z4q1aGIrlvOK4v3&#10;L6eQUo0KQqp3UaTYpNI7RcElM5yDY6ETOOg/gj2evdhR+hO+LvwW6/NS8NnxNXj38D/w9r4leHn3&#10;PDy142U8/O3TuO+LR3HHhgdww7rfYVbCrZiWeDMmx9+ACRTIxq+di3EJszE2cRZGxlMQiacgEy8L&#10;EEXYn2zMW0dsmIqRHMiF4cQIWcgQci0SlNVIMBmWJFhI2KBQYASSTdPQL0VB54TpFAZmUBigQBC1&#10;dnEsXizxMr0KDuHSjwKWYMxpDXFDwYMCxlBiOIURAwpFNmvTeApSNkvT8ORxBiOIkeu4L2k8lxO5&#10;JBInWfNdQkKbBB2RSoY8SqIwxeP7SaiS73bKBPRVILlNNkid0I8CkU3xPcFY9CgYnZ7VyKSpGJMw&#10;FaPXTsbo1ZMxavUkjF5FrJiCsStmYJJi9cTfgZsotNyz5XE8+u1zeO6nN/DankVYdPB9fJYZh5Si&#10;b7Fd7mcUXo4GTiA7ks8WWoh8lPD/soiRb3wQHgq6gvGrZ5sz7ZR/Yc3shENsZxQ8iKpgcyJmon9s&#10;1bYts+WdC1ZoCbBMiTKK+Q8KQErjGaFAzd814AkJCqJIoYcCejBYjlCgBOFAASL+HJ50gkL9EfaF&#10;uyjkf8v+YQMChz+D++clKP36RSoED6JgzV0o+PQ6FHw4BfnvjETR8gFEHxQs647CpV1QsLQjTi9p&#10;j4LFbVG8tB3Kl7SDe2l7eLnuX0rlRDPTi5XpqC5CiymELKaQsJDr8+tZzGtANKYC1tTEaXBiNTgK&#10;ks1s1MKgOtZCdL+ykBAKxhmcb6GZZ5EvnoWNqKw1hGdJI9anEZWghgYe1kWuSgGeF57H/v4NCjV/&#10;647QM93he6Qbyu7sjLw5bXBiXCMcG9QAx3o3QEb3pjjerSVOxLalAtoumsFI8VmswirixcTDqAEn&#10;KKzgWMacreDrvMwYKmKdu+B4zDkQTUP9a3SJlnEmqfLv4FzkxL+Dc5Eo/xPUfA5n41zH/yucq55n&#10;41znOfjfXv/fgUPQnQvnOl74V/v+V6jKXhTDdmvTSFelk2Y71DKrM9c78X0TWTH8zbam55jVtTOy&#10;u8XiZGxXpMdY4uVQ55Y40q0FDvVqiv39GmD/4Ho4MKoO0qc3QcEdnVD5cA+EXugHvNYfeKsXIgu6&#10;8ZvvjNDC9vxm2xCt4F8o65MW/E5t2ueKpY2NVVu5yRhkUZ0GWm5BcgciZIESJVMUx0VL9Ru2/xCs&#10;FYz6CRsbxq5byxjtY1/DPkXBeZVVzWRWW9jaEL+K3eJ3LF3M8YpB04zgkn1NiNsji9l3LOuICPu/&#10;8GLKjAs7wD+P/R77FPf8dqjk77JFnVG0qCvyF/dEztJ+yHl3OHI/HI/sT6Yhd+31KNx4HyooA7h/&#10;WYhA6goqKpupBP1AuXQ/UJnO/vkU++nTVCxLjOWvXxNQhub3sr/3G0sDL4UhDjPgMALpskafpegj&#10;C8wAIUVYdpFyzXZxZyUV5jLKN4UcC/I4DpzwnzKK+G7PAXxT+h2S8zbgk/TPsHjfUry04xU89OWj&#10;uDv5XtwYfxumfT4H4z6dilGfT8aIVVMwMmEaRlM+GLXRYsSmmZRBZkLxWQwJockejsMObGw5TcxM&#10;NXFQTCyUDTMMrLwh+UMxVmZiYLIsUGw66MHat0Fu0nJ/tjJMzexBmkSqdpE+E06gWwWrPRvKGtRn&#10;00T0icoRxjJG7knR/bYMS6bYoLaOO7R10VbsvYHJNgafWaecY+LQGNKFMouC5ZqslrKwccgdkS0z&#10;MWzjHAzbMJtykYir2ZTvZlEmmUmZZAbGrpyJiavmYura6zCDsuDMuBtwjdyE1tyIG9fejFspJ96T&#10;fA8e+fIRPPP9M3hz1xtYuncxPkn9EGvTVyLpeBy2ntqAHwq/wb7SvUhXENxQFgrC+SiNlFB+rUBF&#10;RJEOFcHHXwWRLIrxY0Apw1qTR8kVth9Kz1xaGsVCcouSWGiCR+RLlHgRJJdwn5dHVJM2Pp6hkiXL&#10;VDVUC17HwFjAcNUQL4JWovvYdqlcENlcP8BDv6ZM/w/KNn+Dz/8nuNyzUeEaiMrK9nBXcPwvrwNf&#10;eW0ESwkq6dbV6AJDsjjppB3SJUg90SR5UbBXWUwYy5ffcp9CWyieqFIZWx0nYtyWLPFiCBqFaKD+&#10;pMw9EZ5nSJkS6pgFVyGcdzUi2UpdTJljTwMUb6W+uOI3OLS4Fna9WAs7nqiFHx+qhZ2PnY/9z1+E&#10;zEVXo/DTxnCta4XgVx0Q+YnyyYFuwBHqjcfaIZzZCpGcxtRX6yBUeCWCvI7CZHhZFxd1rTLWv9Rd&#10;C2XeWqjw10Il4fVT9/VeQF2bejjv30td3FekODQXIlB4KYIFVyJQUAeB0w1Y32aIyEXoGPu2g7z2&#10;z50R/r4TQltawxXXGPkfXo1jb12O3c9eiG2PnodvHqmFbbyH3a/WwokPf4OS9VfA9UNdBA5Stsuk&#10;nJd/FZ/ZFYCeX7memybzrQ5vDSy0Lisk6p2sWxX5QlRZvFT+1lq8GGuX2nyvV8JTJk+Vy6lbKmMU&#10;dXq5fZXWMlC8HU38h8ovhJ/Pxkd9V+nEA0VNEMzl88ugHr47Bp4vYpD9cYfQkcUt8/e81S7lm781&#10;eTjuwau6RymO/7v/flrcvsfPS1s/vHNxy83bFzTMP/BB81DJFt7Uvi5saG0RzqaQXSDLFBsDRKyU&#10;yZrDB+zhA3bJ7IgP38vG6mOjCBpTL1m2OOSLRSjKSpqPhefbNGDWesYGd42aivHYYEXNeCXy9ZIP&#10;WS24CQ/PV5DdcMlFQOHlwOmrbRDdU80QOtESkaMcTHdTMNjaEZWfNjMsX+YfL0XqNb/B3pG1sK9/&#10;LRzsRnQ4D0faX4hUkS0x3N/jUqQNvhQnJtVG9rVX4fTv66Hk2aYom89B/6N2CCRwYP6qI0I7OUjv&#10;b4/QET6btLbA0fZAWgfgcCdE9rZD8Kc2PI5CQVwjlL9XB3kvX4YTf/oN0m+9AGmzzseRsbVwYHAt&#10;7OlFdGd9Yi/A/q4XE5dgb7eLKPxchLRxlyPvpkbw/bUjsDgWWMF3sYUf0K5OJuCRiBeZonldl5mU&#10;W16/Um/Vgs/HRu/lhyjXrwobRydYykZdcqmxWAoUX2yIF5EuNp10lO01Fi8iaPhxlV1JaHkJYU3w&#10;TKRvrovwUoYrd3F9VBa1JXrBVTwGntKb4Kt4DCHvQvatK9kJb2Vnu4sdMwWPSB7Xrd+ycctgjyyV&#10;VGqsQ7zIR1TEi5ZmnYKIYdBNB26h/p36Ljh+2P6bo0LEz+NMhDl25iEvBRcPj+EyLDcNEyWGA4kd&#10;MEywOSrVbkKDldsMWIISEbuN+aXMMMtDmjEoR1moCMXh0ygM5eF0OAe5wZPIDGQgLZCK/e49+L74&#10;O2zIWo/PU1di6S/v4dVv3sRfU57FgxsexX3r/4zfJT2A2xIo7MTdhWvj78CcJAo9CTdiQuI1GMsB&#10;erSy+yROxUgzyzQZoyjAjKJQMpyCzbCkCRicMA6D5CcsV6N4uRuNRf+k8RjA/WY2RzMuKTPRl0KS&#10;AQUfk1qR240PtASFTVzf5PhET0E/CiF911dDAeu0zQSuI5RBwFjUcN0IKtwnAmYof2tGaCiFsKGs&#10;gzCMgotitzg4Iy1jdFbLgSx1+vL4PhRw+lLwUbDePhRyhN7rRqNn8mj0iKLn+jE2XbeEqM2sT8pE&#10;DCaGbJ6M4Sl8PoSC9RnCihi5noJj8nSMopA3KonCYzwFn7WzMG7NXExafS2mrLoeM1beiBv4Hh5I&#10;eRTP//gqFh54F/84RuEmZzN+qFC66qNID2cii21VljAFbK+aOSpne3CxTXmDFDgoWAQDFDeURprC&#10;MJupES5M+5SwbAQPWWud3X4ldFhoZkiWXI4bnbWSkVBjiRcfDxO8LMobjMBH8HJQdi+TOYBCuoIC&#10;BwNuhAOKA1NiLWAcAkbZMCoOs1/dj0juTwikfwHfvrXw/fw+fN+9jrINjyB/5W3I/3g2Tv99EvLf&#10;G4H85f2QvyQWpxfH4PTCzihY0BnFC7qifKHSoXaBe3EHKjtUYBYr+0gj2CC8xCIF2G2E8HyBQgQR&#10;XGBjvwQUv0WWKiJIlih9a1MqY1TA5MpkZsClgFnSRUqQZqFDVOIiwnwKDIobYRQ6KmmLmxqlzbOs&#10;uVHqlLZRKWGValbuULJ6ibzNvvH1nsDfeiP4lx6ovLcLCq5rh+MTmuDokAY40rcBUns2QVq3lsjo&#10;arMXHaciepxKqVFiqZCKWDnK7UcN6dLJorsywCgFb0ebAYY4W9E/EzGEtXTJJE4SWdymaxjFOAqj&#10;NBvihcfyvP8uziYmakLKtaDU178+t2OVBc8Z4L7/LX59rf9vopqEqr4P625Tc99/D+e6zv87/FvP&#10;K9o2qsE20qVrjSW3RY89oyxuV9uzxxAxXQwRmNm5K052ikVWTCxOdFKa6a441a0rstk+0ju3QlrH&#10;pjga0xhp3ZsitXcjHBpYD/uHXY2D4+oic24znL67LSoe7w7/3/oAbw0E5vVHeF5PfutdTYwUWZUY&#10;AmWxtV5zLW0K13JBxEsjoiGh9Sbmu9V+HXdGH6BAuFHyRQSJSF6b9cyiKvZLzaWBAvk6sNYpxuVI&#10;5MqiVlECprUhhcx27Sc8CxvDzX5KfYclb9rxd3tUzmuPinkdUfZWDErfVMrWXiid3x/Fi4ahcOl4&#10;5L0/E3kf34zCuPtRtulpVHz9Nip+fBe+vSsQTNuIyKnvgBJlJDrG/jiX/X8R+/dyBCNKy1tJOAHf&#10;1eNb+UcTUEooEAiKeOHWIDt7MTCG0LfkvM6RrFJKRbsAJYpih5PIw7FINg5w3Npe8TNSTn+BlSfW&#10;YtnBD/DqT2/jL9uexwObH8WdyffjhsQ7qfTfiEmr5mL0ipkYs4rjo8bIhFkYuY5yyKY5GJMym8tZ&#10;ZgJoaBLH+oQJGJrAcZ4YnGihTEWD1xEcy61sMMVM0BhiJCo39KdMIfRjOX0pi0geqQltk6VIVYyW&#10;KOniWJcYoodwMv3YuHXWFWkglwOdgLzKJLlpIgZQLlCAf5Euvbm9j9yVTHwYQkF6KUfImkYZg2RZ&#10;Y2LhOVg/mnUexX2jYWLWEQO53nfjKMofo9GLZfVh2Uof3VfZG1k/uRn1i6dcsnoCBq7mM1hN+WPt&#10;dCg74+SkazAt6TrKeJQ3EkS03IhZcTfhmvhbcX3S7biZ7+F3SffhT+sfxF+2/hV/+/ZlLNm5DKuO&#10;rEJK5ibsKPwR+8v2IcNzDDlBESw5KKI8UhIpoGxaSdnVQxnBCz/Hf5+PLcLvgs+vZAGyvGVbkdyh&#10;dhUVOSR+SCwxVivcYJJYiHyR1S6XJkOjlmyNksnNlBBlFMHHkwUn6UVA0HGUV+R8FGF7FCVj3IfU&#10;TiWY85gI27IjpxtZnXXgf4SdiDI1EvESVhppyivYxXM3UG5/B37/03B774LLPRmVrl6oqGTf4uZ3&#10;WnG1sfAwQViNkk+dkbqnjUV5PlHLwCFhIlqayX7qlTpexIrOLVUGncsN8SJdx5IuKpP7ZbHhlrdA&#10;LQTcPFfWLxXUkWQVU3Qpwqd5fE5t6l5Xw7/nChRsPR+ZcbVw7ONaOPpuLRxZyuXy85D50YUoSroK&#10;nm8bILC7MSKHmxiyBllN2D9QPsqth2BeHYQKrqIediWvz/pUKk6p4p9Ql2adXdRxK1214CIqWRdl&#10;7fWoXppUlz7MYwK874CyBxVRZy78DQJFFyFYQN2swJIwgcIrbCwUuSLlNwNyWplYLYofEzlEWe6n&#10;Zij9ogFOJV6OY5/9Bgc+oE76fi0c+pT3kVgLWV/VQsku6vWpl8KfRb2wkPdeRl3beE9YwsUEMda6&#10;cdXSc/4N9U0+R+qKPj5/QXq7X8/VLSJGsVouMu5FItJkweKnnumklVYAXmVANoGNS3i/pbUMxxCS&#10;cQCvHSq5GqHihhR3myKYRT3/YFsEqYv7f+iJoi9i3ekftzm0bXGTdzbNazQr7tU6zaL0xv/df7sW&#10;X9Xyp0UNbvhxUeOP977f6tiphG5+37ZewN7uCKZSAD7JF5h3EcCXDFmklNiHrHzbMh9yuWUOJSZO&#10;D5fKORuQHphlwqKWK8YHr5pgcdJ/qbxwNKq0YTGNmRgblRoXG5kxY2LZenleNkARL0odrYZniRc2&#10;iPy6wKlGJthOKLUVwns7IvJ9DAKJHVHMAT/9L5dh940XYMeEWvhegY8G1cLOvrXws4iP3sp/fiGO&#10;jbkMJ2fVQc6dDVD8GAX7lzTot0F4dXtEtnYAdnQBDhIZHYHsNkAeG/NpXjO/Pp9NfSC3kd2mBq79&#10;J3gOGwZ+YBkbZGrWGGULGqDo+brI+/PlOHHnb3Fk9nnYN64W9g6thd39a2FX7/PxS8/zsYt12zP0&#10;fKROuRin7qqD4r9KyWiJQHw7RH5guUe5zGmOYHF9eEtr85lcZEy53HxWXs9v4Pco7/xlbPRiEeUi&#10;VpvHEiUiYKzVi+NqZFJLG8sYES+XG+IlUnqlXYrxLdVHpXfGd8p1sZIiXjz8qCsKqUgVdUZl8SC4&#10;iqfzY7qXndcLCPneY6e7jh3wNnayynCUyd+a8SnlYOBmRy6rF1kRSJm1CFKxdbLKVFkRUJE9F/ni&#10;9N8cBQj18PxhzBjl9uFhWXYw8gUCHJgCcHNwcgc8cJklIfPLIIUZHi+3EsPfs1ANQBqG5PahVMIB&#10;E9m9kgNQORXhElSGC1EazEdhMAf5firpgXSk+1OR6juE/e692Fn6E7YVfYNNOclYm7ESHxz4AG/9&#10;NA/PfvMC/pzyOO5e9wCuj7sDs1bfiMmrrsG41bOM+emYtdMwKm4yhaFJGBk/ESPiJpjlyMRJGE2M&#10;TJyI0ckc4JMnY4SIGULB34ZwOZjLAetnRDGdwoa1XKkiU8wMTY0ZpY0SljTjJPNbxxRXPtLWl1mz&#10;WNWYgiHJMinWUmbC3GbWp0CpF2WB4qRgrDYftoJY1SwVYUx0N9pZKAXLG0AhyYENnhfNmiQyRuvc&#10;brB5grWG2WytYvpR2Oq7noIVMYACma4xWMIfr6ln4aTMFpQxadS6GRi3bg4mUCCanHANZlIguoEC&#10;0N2b/oD7tz6MR756Ci9sfwOL976HT4+uwrqsTfi+eDv2yYw3eNxYPuXBRvyXrZSZo6Q0URUImu3R&#10;zzYYpNAcMoIzQcFZ6047FUJsnsFAxCwVS8YXCMLLtqnZTs1EmRkpNmdr1isCJmKhY4MSkFgmIcJG&#10;wX0DQRfLEyjUB+VWV8xPgIJM8DSRa6H01O4s9rFUAgr2sH+kUpCehMCe91H57aso3fgYihLvQd7K&#10;63DqH5Nw6v0ROPXOAOQs7YvcxX2RTxQu7kWloxvKF8WgXCmqqbx4FjSkslUfvvkN4JtXH34uRbYE&#10;qcyYJaEsRcqW5FlCLJWlChWv5c1MykLXcipcy6zbgZ3Rbo6ALF1EvMxvjXCUdDHECxGQ24FmuOWm&#10;oBg0LMO9rKmBiQ+zoAnPpTDxdmfgzR7Aq1QQn+kJ7/3dUXxjR2ROboKjwxoitV9DHO3VDMe6t0a6&#10;iXtBRT2ms4Gj5JoYGNyeRiXeIV4c0kWoqegaZbcGHOVfCvzZgWFrZkHKilokVONM0uT/Bf6VVUs1&#10;SXEOaP//Aue83v8C5yqvGmeTJtX3ca59/x7OdZ3/7+Fc7+7XcNpL9fJcZTnua2rHxgqmcxec6Mzf&#10;nbUew3bXxWxTGvWc2M44FdsemTEtcLxzU34LjZHRsynS+zZB2uCGODKyLtIm1kX2dU1RcE9blD3e&#10;Bd4XeiLyRj9+Z30QmtfdEC/+RZZ4cS9qwW+R32WUFLWgzGLQKAqtN+F37+BMCxjHssWxYnHgJTyL&#10;2e8Ii3jOQn77Blq328x2A2VQ0/E2TbTiwZiguizXnst6sX+qmN8IZfMaopzrlQtlpdOByxjKZ11R&#10;vKAHiub3RdGCwSheOgZF70xB4d/novCzu1EU9zBKU16CZ/tShA+sAo5toZz3A2W/XUDxEcpSJ9mB&#10;sw8Ol1AhraSiqtyLfripaBr3aso1cqvmMGHJFsLP8cLvpwwk5Vlu0yGOBMYiwEtJREkIylFMJTU/&#10;XIDMSDaOhNOxy3cA2yp3YGPRl1iZHY9lhz/AKzvfxOOyvE15ELesuxfXJlHOSLgFUxNvwkSOe2Pi&#10;ZpuUw7LIGL1uLsZtuhZjN1+HMZvnYmSKjUei7ENDOIYbgiVxApfjOcbLqnUC5Y4JlDtkAWsnYozl&#10;iJA8keN+dbw5Q75wf1/KGX2i6F0DfTZxH9FPbkEiTjYSHPNNsN2NShAQjfvCMV6ZIEWIWIh8UTwY&#10;a40yiOc5ZI1kCyMvcF91QF7KFzzOZEbieSJrBqbw3CgGp7C8TSJyxnD7mGiAX/4mRNr0ZZ168bxe&#10;rEtP3nsfTR5JtkiegRGUK8byGU5Ydx0mrbsBUxKJuOsxZdW1mLqCcsaKG3Dd2ttwB9/D/ZsfwuPf&#10;PYOX9r2BhUeX49PMlUjIWYctxV/hh7Id2FW5F0d8R3EicBJ5oTwUBQtRQjm5PED4KXcEyuAKVsDj&#10;91CWpfyhWD4+DxVxF3WuSgOt+3xsL5QVwpQZlBFUorEsV7xcd1NWcXOfi+3MTfgo+1bJ3WyXQZEx&#10;hJ+ytI9CiiCZw0DyDc+vcrUW0cL2KWtykS/WVZq/KZtUTzhFDOkiSHy3ZckVW8eJdHERBWznadQN&#10;tlN+SUAosBBe7+O8n5tRUTkaZZVdUVbO77m8PjzlV1Fhl2Ku+KF2IthY4htPCYd8qSZglI3Velbo&#10;OKvnWGsMES8sR9YV1G0C3B7QZHK5TfqizLwmOy91zZCb5UX1Ik1ARxRzNP9ShLNqw3v4YhT/eB7y&#10;v6qF01vPQ9GWi1C69XLKVXXg29EQ4f0iW5pSD1Qw3nqUv+rwdq+keHY5IcuUi6mPUd8SiaGwGe4L&#10;jXFBwKU4KfJaqAWfPBgILRW3U3USqpKjVOnWIj74XBQCpIi6X+Fv4CugLi7vlNILjRVNWIlrlAmo&#10;uAHr05g6Kut3sgkixxrDf7A+KnddiaLvL0b+t79B7rbzkcd7K9x1PioOXwhfJvVF3jeUbZjPUJZA&#10;1Xp9lHiR50SUeAlW8D74/AVZHol4Mc/VuCJxP+uqOhmXMeqZQcWNNcSLrJEu5XZes+QC41mjDMUi&#10;xSLGI0N6aV2EixrxGTZF8GQrBPa1R/FXbZC2qnnou6VN8lPebpKS9FqjhxNfqdczSm383/73yzu9&#10;f/vTi82G7fuw7QuH3237/YH3mpeeXNU6EtjeCTgoluxKCu4XAKfZqIvOM+5AAT5kD1+C1/Nba3HB&#10;pZfKv3y+ZPFiGoZp8DUYMUIRpUOGdOEDlVkRod+CYsf4+UHpI7AmSpbpUwP0+GrZtFVyp3Gp4emF&#10;ywyMDSqnPgdANnRFgz7EOv8Si8gX3eH5rBNyXmuE/fddjK+nn4eU0bWweVQtfDW2FraNq4XtE2th&#10;9+wLcOjWi5D5pytx+kUOyhTufSvbIrSpgw18tF9xbppbQuV0M95/fTaAq3hfl1myQrFqeC8igWS+&#10;JledcNFViOQ2ROQ4G/dRnnOQ5/7Mcr6hIrG+GSo/rUeF5gqcevEiHH/4Ahy94zzsn1ULu1inX0ac&#10;h11Da+FnYtfY83Bw7gVIv/cy5L1YH+X/oIIiEuhgVyCzAyJ5LREobAhf8dXsnC6Dq+JCS8JUKk2X&#10;8qRfYRp2sIQN3BAvauxsxAou5bwbvSdZvBjiRf6PV3C/NSuTe5IJtssOzry7GqxxgMd4StkplraC&#10;u6wHl2P4zm5EwPMoQv43EAl+zE52IzvWHVweJrLYCReyA6ayyI43GHGbGaBAyEIBRI01jDpoBSDl&#10;0nHhcOAQMza+i8Bjgl727h6W7+a1BK5zMBALb6xpokJOkCtG0JGyXAN2HwcqDRZBKcc8Rwq0n4qu&#10;XJlM6mGROW4e52IZlTxPbkvl8FAhr6RaXh4p4Fo+iiNyWDmFvEgGjvsPYn/pz/g+/xtsyEzGiiMr&#10;8e6BD/HGzwvw3I5X8ej3z+D+bx7DXV/8ETdsvBuz192EaQkczNdOxxi5zqwcz+UEjCZGrRqHUavH&#10;Y9TaCRgpiJxJFCgIJU3BkMSpGJQkTKYQJALFmvIatyQKQYagMOQEhab18teWVc00ClE2ev8wQ67I&#10;B3saBiZOsUjgesJUDIh3MA2DEmcYDE7iOoU0kTNaOmbAspgRuWPInk2TTArIPlH0FemSwuPOAWMW&#10;HF0fqJTUKWeiHwU0WcD03DAWPSiM9aAw2Ht91FWJ5w7cTIFxC+9ly3QM2Sy/a5E+IoIUK4dCpGbu&#10;4sabZzc+bhqmxs/GzIRrMTfhJtycdBfuWf8HPJTyKJ755jnM+2U+/nHkE8SfXI8vC7/DLvc+HA2m&#10;IyuSYyxhClGGEiMOy2IqaMRja3DLtsP2JHKlJthMQVnJgus+fwSeQMi6MfEAkTgKLs1WVgUv27qH&#10;QpGHbdsTsDNbfrW7UAXbXzmh2EVCGbeVU3gvJYoQoNAW4DIYLGa7LYWyIiFQDHjygcoTQMkhYwIf&#10;TF+PwMFP4f1lCcq3vWziwZxOvBunVlyPrI9n4NTfJyPnvTHIXTYUp5f0R/GS3ihfHItKKiiepVRi&#10;pDCZ2eMmVI6awm9mnxUU17r/uEWISLlylLBlTVHxTlNUvkPFzBAvVI6WVitXhniZ3xLhea0QVkDx&#10;t9lXzmuLCKHYCzZmg1wTqDzxWu4lTXk+wet4FjQxx4TfYr/4RizwWi9EnuuFwJ96ovy2GJya0RLp&#10;o5sgdVBjHO3VFEdjW+BYbDsqqQqS24mQMmuVVbmGZFCJrXIvilVa3mrUVNLPTncsaHvN31kOahAv&#10;TiakasXaXv+/BynhOvfM6zk40UXWPOe2/DiDaDkbRoH/n+PchMD/Dr8u89f3dDbOeW//Bn59rf/v&#10;oroNnI1zv9dqdMBJtkcD856d7Fhasl1H92XGtGNbI2LaIzumA3I6d8Ap/s6JaYvcrq2R06UFsrs2&#10;Q1b3pjjZuymO92uIjKGNcHxcI2ROb4zTN7VC6e/boeLJTvC9FIvwmz0Rmd8D4QWxCC7sZK1dDLFB&#10;BYnfpeDEdhEsuVKTbLFkrFfgsTVRbcVCRPsFS8pUuxfJssZtYsgINuuZezHrsKQN+5o27Gva8Lqt&#10;TeY2kz5/obK4KY10S17bWti4ZHm3mGC/Vc6yK5a0ReUyKnnLeqFs+UAUvzMcp98dj/wPZ6Lg05tR&#10;vPYBlG14ChXfvA3XTx/Csz8e/oxvEMoR2ZJBJS+PChqVSG8Z+1tlInKzT/YZV9WKYAjlUVSyn3dR&#10;EfZwjNA+o/xSvlCa6KCRMSi78FxqNghzdPGZnDOnkRPJwjH/MTMZ8IP7J2wq24rPTq3BoiPv4sVd&#10;b+HhH57GnVv+iGvX3YHpcTdg/Jq5GLN2FkbEz8RQjtVD1s3AUGX4SZyO/nGT0S+O4zDHdzPZIusT&#10;ygR9k8ahbwKRqCyL44w7kdxxhhBVrsZRDCMU983EfpM1Cn9b4sUSIY57juQBkSsiWWpCbkFmvN+k&#10;dNLWymTQplG/wsCNIw20XkW+yGKF17GBb+W6HAVlHhPXhdc0E0xyC4rKFVYGkRuzyJSx6GuC9wpj&#10;0GfzGPRiHYQ+RD/KGHZiiPcjWYTlKI20XKeUEWlE4myMiufzjbsGE/msp8bfjFmJt+P6dXfj9vUP&#10;4D7KEA9tfRJPffsCXvnxLSzcuxwfpn6CNVkJ2FL2JXb4fsbBwBGkhTJwElmQRFFoJIpyY3Utixa5&#10;BxkLcMJYx4ZCbBtBk23RbyCSTghE2081iWLi/VDulfwg2MQVaneEfov849KxeHFgLHApVweCmgDV&#10;hKi2i2yx8rORayJ24sfK6G4D48pPhMJRC3PVV8cYwMCQQLqekc8pqxvShXJJ6BSX+ym/f0nZ6FP4&#10;3H+Dx3UvystnoKxiIMrK26G8rAEqy6nbVFxhLV6UmlhEipnEp05C3UQxQU08SgPFBXXCVOgYkTQ8&#10;3tF1yi+2lhUiXUQAlJ1vUV7TOqMWQoTCWxh3o0rFuuQ1iokikRAXw5f5G1Sm1kLlwfPhPngR/Edq&#10;I5J2NZBRDzhJ5NRB5DR1qCJZaVzMa/zWTloXc1lMPUo6r+pXQT2W15R7VIDXP8NKhNeXHiyvDxt7&#10;hnUhDBlEfc0YMxCgzgfqfAbGQsfeq4wflHBFZQW5HlEcTwWxLaH+Jy+RwmiIjiIi/2q+jsvhz7wU&#10;nvSL4D52ITwZF8KXRX3vtCbfL2HZ1G+pKxrDCOO5Imsi3UNUr9fEPJ+lrF2MtwrvoybMsayvghbr&#10;mUSKWQ9lMC65jOdfxvIILn28loe6tMVv4eex8tgIKQRGMXV96rvGgudke3j3dEF2Snv89GGz4OZ5&#10;jbI2vdV4zcY3G96R9HKzdlFq4//+v2/+1Kjz939t8vtf3my1bt/CtjlZn7YPeba2Q2BHI0CN6tRv&#10;edPWUkVxWQJ8ESJe3K7fwOW+wEQ4rrJ40QOu8vm6kC+ODSL6kZhI0jUgpk5QwxT76C8/35AuHja8&#10;M0gXfy24uHSIFxNgt7Q2UFAPkVOsY0YLY0IV+bkDQl93gmtNW+QubIQjT1yGH+84H5tm1kLy1FrY&#10;NKsWvrmpFnb87jwceOQinHylDkreaQ5/XEfgiy7Aj8SeTggfao+I3KxybBot5Q8PlF/OurEheC5E&#10;yMeG7z8fEdZPZm22MYrV471UsLGWXQ3lPg8rpbVSkOVSmcgiFPhoT1OEv2+MwMaG8KxogNJF9ZD9&#10;9OVI+/2FOHjtb/DL+Fr4bhjrSfwwoRZ+vqYWDv/xtzj1Rl3eF+9xO+tocqxTOTnVAqE8Kj9slArI&#10;5Cm7lDLApWzA/JDKavP5X2WIl0CxSBc2YBEvUb9Gh7kM8YMNmU5JH4FM8a6IgufI6sUcr3uyH4m2&#10;B7nfV3oVvKVUtko7wVM6kM9mBjutexH2P8uOdRk71jUUJL4h2MGGTxCn2VGXsjMup3pZQVQiSEFD&#10;JIwJPooo8RKFMrw4AbnU4esYdfJBQpYtJt0ilVEF0hXC4XJ27pWGiTeGkdGBQwSLY0WgeBli/91+&#10;Lgl5KRlPJWvdywEugrCyBxARX4igWu3jtf0+7hQBFLWs0WCjQYfqd4jXlN+2P0xIaAoVc5ArQHkk&#10;D0XhU8gJncDx4DEcCR3BL4G9+MbzAxJLUvDRqZWYl7ocT+14BX/86gncmvw7XMvBfMaKuZj6+SwT&#10;PHba6lmYsmYmpq6dgUlxMzAxfjrGJ0zHWApSY4hRiVNNMDybstFapDiEiCFcouSLI6zIOkVWKnIJ&#10;UuagYUlTMCJ5GjHdzOQoMJyEtCEJXBKDKcANIgYmzMTgxDkYnDSXgtmMqpgwTprFARus/7Mj8Ihs&#10;6U3BTISJrFj6VGUnsMJQTSh4nuOPLQHOEeKM6THLHESBzZAyZy+JAVFBztmmshQfxsaIoSC1bozJ&#10;ojSEQqViz4xlvSesn46J66ZjEu9pylo947mYufJaXLvqBtyy9jbcm3QfHtv8JF7d/jreP/QBErOS&#10;8G3xd9jj2Y9UCk0nIjnG3LsQpZaEibgoZLvYnnxGOFKWiYDSfrItUR6yqCJg2MoDbJ1sc2xe1qqF&#10;7ZQtLIoQf1N4opCidOnecKWBYhQFiQC/H4NwEb+bEra9Mn4PpQiGSiyC/L74TYgkDBpCkt8C64ZA&#10;qZ2NdZ1EpOQw+82d7JNsPJjw0ZXw730HFT+8hqItj+Pkqjtw/B9zkbF8Ak4sHobsRQNQsKgPChfG&#10;omRRB5RSWSmnsmPSU1MJqlzYnOtUuqjMyP2nUljaxLgXiHBxUEnIDUEz42a225A3TW1chvktEaoi&#10;XhQwtx0i82y2FN8CG3DTZCuhMibSxr/Mkj3e+Q3hn9cMwTfZLyrOy+vdEX6+B4IP90LF3V2Rd00b&#10;ZE5qjvThTXG0b1OkdRfx0gZyNxJBcVJkSJTQEBFTU3G37kjVOFsBriJWurQ3wXprQtuk7GbHdKzC&#10;Sf6uQlU51df/9yHipboeDpwgqjXrLJxJSHCbSTtcfZ+/QtdzkCDnOu4sONepiXMd92/jHNc/1zXO&#10;xhll/DdwLnLk/wX+q8DBFme9z7PaUzXasm1F0VVBooXWZrtdtsLJ2FbI5DKzS3OW1QJZMS2Q3aUl&#10;TnVug1MdW+FUpxbIjWmJXO7PjW2KU92bIKNbAxzrUx8Zwxri5MTGyJ3bDGV3tYPnoU5wP9MR/le6&#10;IPJ2dxvfZWFn+BfKPcdmLDJYbImX6mxGIkxEnJxJsHiX8Jt3yBdC33A15JrIpazhommnberplsaK&#10;xRItNj20a3E7A/eS9lGwrsu5bRn7Ix5bvqAFyuezX1oosqYlfNzuXS60YR/UBmXsw0pYTtHiTihY&#10;2gt5Swch951RyPlwKnI+vRGnE/+I0q3PwbdjGQIHVwImI9HPlGGPUAlhH+piX+qtQNhLWcTnZX8v&#10;RTgEL/t/F/t/lz+MSv6uEKjISvmlpGDIeg/7ZDPpZKDJnDLC9uneSD7KQpnID6Yh3X8AP1dsx/pT&#10;6/Hh4Y/x6s9v4/FtT+OeTX/C9Ql3YU7ibZi9/jZM23AjJiZfg9HrZmJogiZgrAWrcefZPB0Dt840&#10;y76UA3oT1hJlMnppfE4mjAvweDNmVsU3Ucrn9eMxhONpFdHCYxwM4blDOHZbVyBZoHDJ8V0YpHG+&#10;ysI1SrSY8V1WKCJcZIEy1hIvhmgRwXImBm4cUUW8GHJG7kYmCC6vQdll2LpphFJC20C+gynDOHKP&#10;sjka8oX3aNyDiD68ft+UicYyRu5Ikkl6Ez1Zlx6sk7FqkdzBZzM8ZSZGpszF6JTrMGr9tRiZyGe7&#10;5lqMXXkNJn5+PWWzmzF35d24NeGPeGDLU3hm+xtYcOhDfJ6VgOSCzdjm+hE7PXuwP3AIR/gej4aO&#10;ISNyAlnIRh5Oo8BkV5QVbTS7Imy6ZkO4UB7QBGCE8gGbShWM5SzlBk0IioQJy7KWQoUsxUW6eEM+&#10;Y8ldGfCgMsQly3NJGqVgq/ZXyQIVp8XPwmThIsKl+gIieVgmy3OszS2JUhNnEi+KnWgh2Z2SS5jn&#10;iZwxcrp+2/OqMxpJFqngpUqIfF72KPEDZaMEeD2L4Kp4BJWl16O0dCRKSilnUK8opd5SSZ3FS71E&#10;WW2MxUt0Al+TxyIRIoQhXxyYcBiWlKhJvBi3oQrpOCJCLIFjYpFQ1zREhyE7ahk3I0O8CBXW0t+Q&#10;OSUXQumnhVABz82lrpfDsnOoh+awHnJDyq+NSCH1J2VDUgxN6VfUVVWWgvYawoT6sYWInajuyGvX&#10;DAZsJsIJE3eGddR5IlzgFsHCpaxApGOXWk8RESJVhIzONTpdNflh7kPl8jkE+XwChvwRUXMZwOcK&#10;GTCIXDGkjO6PZRXyOkpyo2fHa9k6qxzpuha2XNaBdTS67xnEi4VzrLE+4n5lkTLPsYjXK5QljXRL&#10;kWrUV6VfUz/1FF8MN+viKRFBRh1WxgOF1Efzr+Izrg+cok59vA08v8TgRFIbfLu0aTDplQZZSa81&#10;WJP4Sr07Vr1c/z+HePn+qSYdv/1ro3u+eaJR4nfPN805urR1qCK+LULbmgMHeMOZYvz40Nj4I2q8&#10;FRfBzQYg8sVJI6Wc235DPIgdkzXIJcZdJVLGhkmEZS3BhymE+fAFG+j1QvhLeG7pBfCxoSuArlyK&#10;3O7z4JG5VZDbgufD45fp1QX8OMToqZwr2ED4ImQ6lSHLkhYI/ciBdmMTFHxUB8ffugz7nzwfO/9Y&#10;C9/fRzxQC7uePA+pr16MzCW1kf9xXbjWNUfwWwr5v3QEDsuViML7yQ58udx2ug0baiMEXFcg4LkC&#10;fg87ARNdmvX0sFErexA/LLBBgg3bNHo2VPmkGYKi9Er2M3X4IdY3JExEkafzG1HhkalXU+AIn+3P&#10;LRD5ggLByuYUBBri9PMNcPJPdXHotouw+wbWl9hzRy0cfvB8ZL5yGco+a4Lw16zf7vasb2s2wOYI&#10;ZzdGqPBqdlCXQDnWvXzmfj7rYJU/o0gUdgqskxPF2yFdDPgxW/LlIn4AlxDq5GT+xfONhQvfnSFc&#10;tIy+RyLAD8JXXB++ktbwl/VCoHwsgq4bEfE9SEXvdXas/2Anu4mjhvL0K19/HjvgYnbWVBg58Ghm&#10;J8zhx3TgUfbcyfpiO2v5klYjqpaa/SEKLSI8IpEK7isnSi2UUpqKsLV60QCjwYYCEa8u40gXB5BK&#10;DkTuKBRPQ6a/Imgc80ieZhRljh82hozIGC412BlTSg2QGog0W2DAAcsMOBo8ZXpJ8Yp1CLBuXtat&#10;0ijoRSbjwCnkIgOZOBhOw8+BffjGtR3Jp7dgZbZSPH6KJUffxZt75uOFn17GExSy7t/yIG5PuhvX&#10;rr4R01fMwaTPZmDCyhnWTWntLIxPjXvDwAAA//RJREFUnIOxSbMxKnmWCfA2bP0sDCUU6E4B4AZs&#10;kPsRhZD1k9GfQsuAaHBbpa8emqi4LDadogmEmzwFI0z2oakYlkyhJpmCHIWaIetmRTGbAthsCjgs&#10;27gqqVxbds3gdzUFrn4UtvpukpuQzUxgrFF0HNdtJiaRLJNZVhRaJxyiqMp9Sb/l0mT2cRuXsuAZ&#10;zP1OOu5qKABg9W+ZTg9NnIDhxMikiRiVNBmjeI+jE6diTLxcvabzec7AeGLiipkm+ODclTfi9sS7&#10;8eCWh/Hstufw1s55eP/A37E6Ix6bc7/E9tKfsd99GOmBk3yj+WzVxaigYOEKUpjyV6KSQrnb64bH&#10;R8HK54efgnkwwPYol6MoyRcOUcBSuzOmwfKtDhIB+CmY+0LKckEEZNFSxm2CrFxKLNFChCIlPLeE&#10;7VEZAsoJCTYuFk5hiMKRiJcAywrqW9G2YAUFHX53vgLAl80PIpP9FhWJ4j3sl75H+Ph6+A59DNfO&#10;+Sj+8mmcTn4ABWtuRf4ns5D//kQUvT8aBe8PQfH7A1H8bh+ULO+O0uWxqHwnBp53OhnFx7OMytFS&#10;Kl5RtyKRL4aEMWiMiiWNoPgsmvnW7HZgkc1iJOIlOK810RbBt9sh/HYnhOZFg10uagfvQs2uSwGj&#10;MreEkMXLwgbGwsY3vykCb7VC5M1OCL/eBaGXYhF6sidc98ei8Kb2ODWjFY6PaY60gU1xrHcLZPRo&#10;Y9PtSkmPsYSFA2s1UA0F4c00Cm81RKpUIcYureKrNNUO2iI7pp1BVmcpylxGoTKUbcakpqbS7UCZ&#10;lYSa284NHSPLhjPrejYswfLvQoTMr8kIg67/nHgx5FR0/WwCxEDH/C9gyu326+vXvIaTeUkEhp7P&#10;2cf+uzgXafI/Rc06/dc4i3QRolYrps2pzbA9CZZwacUl0bUlTsY6EOHSktduQTQ3MMRL16ZEM57b&#10;HNmdWxtkdeJ6p2bIiWnGMpoio0tDpHapi8M9rkLa4DrImtwYhTfzO/5DJwSe6AL/CzEIvt4ZmB8L&#10;LOqK4OJOUMBaESsiWhxrEsGjb1MWKovkMlQTzc337hAwJpPZ4qg7ogH7hMUKpC1CRu5C+tZl5UIo&#10;K4gsV8yS9RIWtuXvNqhY0BqV0cxpLpM5SX0D5amlreEjVBfXQpExrVGxuC1KlrRDwaJOyOd9KM1+&#10;/vLBKPj7RBR+fh1KE+9CWcrDKPvmBbh/Xgr/kVUInUxh3/gD5d7DgDeL/WYBZQH2w365enLsD1IW&#10;kLWssZpl10vZIcAl9WM70UPZQ5FdFENOinY5++mKCJVug2KUoRDFkTwUBDOR4z2Ko+W/4Ke8L7A+&#10;bTU+3vcuFnDckSXmnzY/grs3KhPRXZideAumxF+HcQlzOYbNxshEjv3rZnD8ns4xUYFup5nJELkd&#10;W1efyYQC0E5Gn5TJ6JtiY5YIfThGa5KkyhLFECRcF0mygeMnl4PWV8Nk/YmSLjWJF0O+mLgsFspQ&#10;NJDnCmYShWP2IB1jIHJHbkNnW7xYK5eBm0YbDCD6bxxlSJqBmxxCiOdzDJely1CRL0kzKK8QvPeh&#10;lEuGbqDMQrlnqNI7b5qOwSbZAOUNygqyxjEpolUfyhIDFa+F8k5/ygGDiWEJNgvlKMoBY1bNxljK&#10;W5NX3YDZcXfi1uQ/4Q+bn8ST217GKz8txJJ9H+PDw6ux6sR6bMj9Gt+W/ITd3oNICx7HycgpQ7AU&#10;G3qlFGV81+VGDlQLoIzAP5tDUY5ookIk68pihO2JjSisCT5CE32mUYkbqYJIGWsFExLpIhe1KPki&#10;ixcF1nVThhDBJ6LPZRA27ZDSqblaSNeKXlOwARNZOGVlx7rcEi2C5F1eUzKvkXMlm1O2NqUKlnix&#10;qaV5vso2xIvKEOkiW2CeQ1ndkC58Lgid4H3sIlIoj/ydOtWLcFX8DhWlU1Ba3J9oi1LqTeXUOVzU&#10;Nf0V1DU0mS3vAukucm0R8SL3FyruQk3iRWEtTOgKLg1EHoisoF4qQwDFignwtwLAKpyFBfU5QiSJ&#10;IUJELJjQGIpD+htTrrGqEQFTg4RBEdeLpBtfjAjXI8XUA0tE1pxPkcwSKxGWZ2POWKJC1h+WyJDO&#10;KNLEEiaWHBKinhTUtUUyiWiRfunASXhiYMrTshqG6BDJYQgqiwjLMlYrvHdjCBFd1kTEbOdxIq5Y&#10;f8X3VHptwSk3WKZn41xX24UaumQUitVafZyeBVHKZ1nM8op4H0V8doW8njgAvksF15WxgEJnuEpq&#10;w03d0lt2JXXMutxfB8GCqxA8VRuhTOrUGVchfLgxSrc1Q9rqxtg8r35w5XNXZq16/oo1a1648j+M&#10;eHm0bsdvH2xwz7aHGyV+80jDnD1/axI6/VELeLe2APY1QOT45UABG4SIEj4oPxuGcnkHpLRXchsR&#10;lNWE3FFk0mRSF0cVdaO0W8i/zririHxhOZa55McgJq5UFi+/McSLLGdk9eJVsNgAYSI6K8Aut7FB&#10;yARJxAtKG/JbbozIiUYIH6Qg/sPVKFp3MbI/Oh9pi2rh8Ou1cPBVLt+qhRPvXIyStfXg3dIMvm+J&#10;Hc0R3tcKONoWkYy2CGe2RjiLCkB2E4RymyByupG5hrlXpcFyXQgX6+XihypSSMF+/YYBjJqOiXRh&#10;ow1qqcZsyCWxspdzeQU7CjaeYgUIupofaV0grzFwvJklUH6msvFVO4SSOsD7cXsUUqHI+lttHH3q&#10;Ahz6Sy0cebYWjs+/AIUr2Ci/agD/7oYIptY38XeQX4cfTG3TmXhZDw8/ND+fp8lXL0ZTzCY7L/D9&#10;GHM0w4xWf/xiV8X+BvjB+Pj8/fxA1dEFeJ4hYKKWMpZEI4yV0oXwF10CT+EV8BRRYCrqBG/JAPjK&#10;piDovhMhz5NU8Baxk41jh/49O1wKLshmJ3yanXUhO38RMA754jKduSFXDIEhoqV6YHCIFwX20qBh&#10;BguzzcNzRdywnEgRl0Xs4KmMaltENAvLMoONjd1uAuxy8PBKueVAIcjnOmgGlQjryWKpCJsBjuOd&#10;WVJRDns5THk5PPo02HEQ4mZBwwyHJoOg+VN8eDuQ2qWPawqIRgWcCrEVvSoobJXy7pXQ+jTyIrnI&#10;DmfhRDgDqeFU7PXuxY6yn/BF/lasyViL5XvexWs/vIm/fvks/pzyCO5Iug/Xrr0ds9beihnxt2Bq&#10;wk2YlHg9xiVSCIufixEJszGUwthAChH9EimAUSAZkKxYLhI+pmBg8iRjSjwgcSz6xY+i0DGaQowC&#10;zY3jksKNmdHSLFeU6FDsFmKg/Jsl1BFDWI6N82KX5jiRITxHFjVVpImELREjVdB2nrd+KoU2uSpN&#10;MdtqwghGZ8HUgcJWTQxOki86ha8ohtXAcNZVqTANgUSY38QICmsilkZsmIJhBtwvGGufaRieOB3D&#10;46dhdNx0jFs7C5PjrjEB8q6NuwU3x9+Feyl8Pbr1abz0/VtYuvdDCl0J2Hr6W5Pe8UjgKAWuk3yj&#10;yo1UbLIOlFLIruSfh39eCixKFxoygo0EHIswJXWReUbgcmaW1M6N8CLykOKTLLvYfkJhtWuRihVs&#10;5zLdVdsvZ5uVUCMTXg8RjRFgviOJWopgVO3GFwzKV7wSXn8xhTZ+g75CaggUhpSeuuIohYqfEc79&#10;AkG2PR8Ff9f211C6+QkUxt+PglV3IO/j2cihopL1zghkLx2M3KX9Ubi0J4qXKDV1R2MJ45I7EmEI&#10;GCpVlVSoyhbWQ+n8uiibX4dKU334qWgFFysDUhMEqZgFqBwFFrSBf147+Od3QGBeDALzO9s4EiJe&#10;qFiZGW+jXFkXBu+SRgioHCp1wQWtEJ7XAeG3YhB+pRtCz/WG55EeKPldJ+Re1wYnJjXD0aFNkNqv&#10;KY72ao5j3VtR4WyD9Ji2RLsoWlMBb2dwwrgjtTU4IaW3qwgTC8fi4CTPtWD5MVR6iUwqxMLJLq0N&#10;ZJWQyesIlpxpi8xo2bK6kcJf5c7UxS7PJgTOBUOuROtZE6bOWv5TnIt0saiqxzlwrjqcjZpkiANt&#10;V0rumtmh/l0ci+2A9Oj5v75WNclxNpFRk0j776CKNIn9Z4GJ/wliBdYramEk1CRRqi2jLByrp7N/&#10;10T18frd3kIualGiz5B4bAPZfEbZ3Xh8dx5LZHZju+jGtqB2q7YXyzbH36e68xi+D52byXZ+onNz&#10;LpvjeEwTHO1cD0e61sOhXnWQNqwucmY2R/ndHRB8uCvwbHeA31P4Ta7P64rIwk4ILOb3KEKD36++&#10;RRswt2mUdJGbkGK1/BpyG9IxDnSurNfcynhEmMC8ihMjMofl14QsXkwQXgcszz2f/cu85gZuWbcs&#10;Uj2aw/9OWwTf64jAuzHwLo+Ba1kM+6YY5C/siqz5PXBi0QD2X2OQ+/dZKFhxC8rWPwzvtr8hvHsZ&#10;Ioc/pWCfyD7wKyoJOwH3IfaPxykH5FAeKKRSXEIZQFYqVGVliat+XAR6FCbGBvtxxcnwsL9XwH7Z&#10;NVD9pnRSzNGhANlUzLP5JwuI1PBRjvn7sb1sOzae2ohPDn+E+Tvm4cnNf8E9Cb/HTWtvw+w1N2D6&#10;2hswLeE6TEmai4nJczE2eRbHtOkcBzmmcyy047QmGjRWWygIf3+Owf1kBWrIFK4bcmUyfwv6bded&#10;WHB9uc2BYrUM5NKM4zUhQsYQMJoAOZN8cVyQjAVMlGQxVipRSxUDTYokaz/3GdjguSJjTCyXTeOh&#10;eCwDUsZFMR79UyizKHbLxolRAoXyAssalMDt8VzGs67EoETKDEmy/uVYvn6GBcf2EUnTMDJhCkbG&#10;KRjuZIxeMxVj107H5Pg5mLJ2Dsf563BN3E24kXLVLWvvwJ1x9+C+xD/j8ZSn8DLH+2V7PsSKtLVI&#10;yf0SP5b9gv2eI0hluzgeysLJcC5yI/kolCULx31DskT41jl2e9hWfEHrfqYJFT/HYQPJh2aizsq7&#10;giE+JA9E/ZMjsrKO+ilby2vu83Pp5/EGlC8VXFeQmxBlC1EqHO2NZCyIIhHp4mXZimcoV6agrqcj&#10;uTSytCFeWK7chUJnwkw0sj1bYkZy97mIFxErPDZKvAhVFi+UPuRiFGH7R0RxXbIooxzht0SdILgW&#10;wcACeD2Pw11+MypKx6K8pDvKS/ktU+l2UZdUMNZAJXU9Q5pYCxCzlH6pjEM1LV6oc4kkUfIXJ5ao&#10;SQziEAIibYy7kiVelPHIgPqcXHrk8mNIl6hVh0O8iMAwxAXrUwVDxBCKd6rryRPELEVYKHFMNN5M&#10;FNUJZFR/HisrkigsseJABIldN9YmvDbMMZYAkc5WTbaIzGH9RO4Qim1j4tuYa/J4EUTmmVDnk8FE&#10;mV0aNy2W6TxPG0qCZXNp6qQyRZTo2UWfgdnPY0VqVZEyqpt5Nnq20bL+CfFinyPLLCGKiEI+oyJb&#10;xzB105BCY1RcSf3xKrhKr+a7rwNPWT0EKxrwmXJ5mnpz9pXU82sDaVdS16+Hsq8b4uDnVyPp9drB&#10;z56pfXLls7VXr3yu9u0fP3HFfxbx8tWDde/Z8qerE7f+8aqcX/7aMHSKg6FnQytgfzNEMq/md3MZ&#10;AsVstGxwfj5cv0vWHWLmxEZeYgiZUPElUOAgQ6w4hAsfqhCSSZFR5i+zHw4bhBhIw0Ia4kWkhf0Y&#10;RLyYdFSeC6jw8nre35i0VIr8HGDDD5bJouMKhIvrAacbAJl8OYeuhGf7xSjeVAsF8bWQv6IW8j77&#10;DRWGy1CceAUqttZDeEcLG7flSEtEjrVAKJPIJnKac2ylEpDXEKG8eojk835PX8F7uQje0vPgZmOu&#10;YKOuYJ3K3bVQ6eE2Lj0umamxnmz4NqjQeYbECKmRmQaqhi+S6VL4+Ww8hRfCRXhL2NBKrmaDqo9w&#10;tuLT8DkfkSVLjMnzHt7aCd7EFij7tB4KPrwcp/9xMU6vuBiFyRei5Bvi5wtQmfZbeHP4bIr4zPg+&#10;Auw8VA9PaS14i2uZ4ESBkgv4nPghsFMQzIdvPggxsfwYZD7m4jEO82s6I3VK6pxYZ72zUvsejVma&#10;yBt9xIR89RRo11dUD94iCkeF3XjNEfCVz2FZDyDoe5kd98fsbLeww95NpLOjPkWc5lAgosQSLxF2&#10;3mcQLzJblECjTtvpyAmZSOqv2imDnT4c4oVCEYWaSESEjsq0xItzvi2biicFJp8GQz8Hw4AHfg5a&#10;Ji01By47u8BBRlNWZtoqAng5gLgDCLj9CHgDFLpEs9iaOeBW1c4MagJVbPMn89GAuaYi0Xs4OLqN&#10;0uvzlxtLBq9jyRAp492X8m4knhWgMJSDLH8GUt0H8UvZDnxb9DWSc9bjs8xVWHLoXfxtFwWzna/i&#10;zz88j3u+eQw3p/wBc9bfgSkJN2N8/PUYnXAthiXMxcC4mRgg3+6EqYSEMUuoDKWwJP9tRfMfsH5U&#10;FRTR385CWSHIwAhP1gR5oJYiZViOk8nIQqmxRYRYKxotzToFI2FYcjQQ7zprTVMzCK7i0pjf68+E&#10;iR2z3lrUWEGSAtc6zVJRuOI5DoZQ8BxqMM1gWKLF8KTprBe3mVg20QxILHP4Bh67iddNoQCqjAgm&#10;cC/LFSiEDtnI/RsU92YmRiXNwejEuRizeg7Gy/1rxfWYu/p23BJ/H36//hE88dULeOWHeVi69wOs&#10;So/DVgrru8r3IC2YHvXhVswfa1asgHllfOduEydIVii2XVg/bQpNfjuLVS30sE1yf4QwZEpNGCFN&#10;bVsCkIVc4ExmL+Mzx3K4P8Bj/RR6NLNmWiSP8XK/m9erYLmV0RmygAihYCWvX8RisxBxH2a/tRPh&#10;vK0IHlsDH++vYvtCuL7+G8qSH0TBmttx6pO5OPX+JGQvH47sRX2Q/TYVm3ltUTiPfRaVIAW6VEaS&#10;ABUp/7Im/N0ALsJtrFQaGoh0MYF4FzSFf0FLBBe25e8O8FO58y3oSlBxWtiR57azkHsTlTcbQ6Ih&#10;lF7av5Rl8DrBha0QnN8eQdYj+DoVxZd6w/9kT5Q/0AX5t7bD8WnNcWR4Ixzu3xhHezdHes9WSO/e&#10;mkp9GyryVFKlrBIZVFb1W9B6RpfWOM6lUlBnxVLZdVCDgDEkTFcqs7I8MO4eranIWwKmJpxyqso2&#10;0DUtIXKCCrSDs0mRs6FyzoZTrlP/c+Ofky9OXc5FvAhnkx9n4/818ZLRndft3slAVi9Vli8qtwvL&#10;l3XQWThJVJMW/z5EvKhMh3SpSb5o+9mpoc84RnVTtqsaxEumCBSeY4gXHp8dhbleZ+7r1B6ZndsS&#10;7QzR8ivCpUZcIAXEtVBw3C7cFsNjoimihdiuBpndhFiDE/x9Ija6jGZDMnU1z4/tQO2U7T+ze0uk&#10;dWuMw90a4FCfOjg2sj7y5jaH6/edEPlLN+CFnsArsQi9HoPQm53NN6YUzTaui75DZSxryHXFdmrC&#10;7c1MPCZlKqsmXKohKxYRKS5+szWhbGeC1n9tQVMNk/GICC1padJI+xY2g28+rzu/KSoWNEMZr12x&#10;uDXL6gD38q5wvd8Trg/7o/S9Qch7ZzhOfTARBStuRGnC/XBtfhr+795CcPd7iBxdA8i6JfdbKgOU&#10;VTypCPlPsA/OhYlNR7kiyLE6GJZrNFVZjut2Vt/Cun1Q8aVC7CUUvL+CfX1JuAJFVMZlE6mMeenh&#10;kzgYSsNO/358Vf4jEnK34IP0VXhj91L8ZdtL+EPKY7g9+X5cn3AnZsfLsuV6jF07ByPWzMCwNRxP&#10;147HkHiOwya7oVxqx6Hv+jHov34sx+ZxqOkO5GQIqrIQlbXoRoFjL1FtpWpdcgTjkiMyhjAxTjRW&#10;8tghmzguR8+zFqqTYKxKo6giV6LXNpYvrF/NfVYeoBxgJmzsJI2dkLHuxQ6MJawsZKNBcvtpjI5C&#10;GYwGcuwewnqZe+H5moSRDDBYMk4cn8talkEMiuP2uMkYvnYaxsTPxKSE2ZhKuWhWvOK7XYcb4m/A&#10;rWtvwT0Jd+PBjQ/g6a2P4fXvnsd7exZj1bGPsT4rAV/kbML2wu+wt2w3jlQexAlPmsluWRR1FyqH&#10;dRhyRSoNyeIOVBpZz5EtAz6O835KiBzb1T5ClDGNS1GUmDATLdExX+M2hQFEeE7EwzHdTRnWzXUi&#10;5GGbI+TaVhPGzc3IsJQheH6AZRq3eoqxjsWVLGBEAgoK6C+5wCF7DPnCbYLadCjEbU59jCwhk9wz&#10;iRcKxZSzRbpI9hbxot8iWOxspSFgeO1wWJOUWvfwXLkY5XEpa5d9FGO2IuT9iHrdK9Sh7qd+NQcu&#10;6g4VJV1RWd4MbqUbrriQOmZ0Yr8iOqlNvcroM9QBI9QBjYtMlFywlikiBEQSWOLAEi9RdxieL+JF&#10;OquyCEl/dcgX4+YjXcghCgiHGJHViUgJQ2AYckJEhSUaVB8nmKzitIi0qSJBqIcZUA8zZAzr4qBm&#10;/RxSxYA6WdUyCodYESzZ4uhuUT0uCod4sdeV7iliJEqm6D7MfTn36rgDiWRyXIJqlKd1kSUiSgj7&#10;XPkM+PzMsupZV5Mv9hoO8SI90yGJLAkT4X0Z/ZO6abCQ1xABU6J3KS8LuZNdAU+ZSJe6cJdTTiyn&#10;jFhGfbyUKKiDSPaVwPHL2VdTHz1wNTw/NUfWplb4+eOGFUmv1/7p82cuf+uTp2tPjnvp0sZRWuP/&#10;/r+tD9XusPHBy+/c+Kfaazc+cHnWd09cGsxYVAcVSU0R2dnauPJETteDr1iBWy+0jdV9IcKVF/OB&#10;XmyIl2AJlXWltSrmdpEqRtFXw40yYbIE4bnGIoQfkggKx9fOsG98McavjXBMwBTsyMAbhUzCoseH&#10;xTyyPjjNl3GqNgLpl8F76BK4dl2M8h0XovzHS+D+6Ur4d9VF5FAj4Ghj4JisTJoAmUQ2kavMRNxX&#10;0AAoEuohUsiXXHQlIsVKeXUhPGw0bjZWweQjj8JryCGluo4GQmKDdWAZP963YVltp+Hnc/CwMbv5&#10;sbrLxeayzmxogeL6COQ3QDiHdcvksz7aETjYHuE9rRD6mcrLzsYI/Fwfnl1XofjnC5G3uxYKj9ZC&#10;ec55cBXq2ryW77fw+c6Dh89KljgiYIxZGD/6cDHrUcznRQRNBil+vPzQwjKBI2RiZyN6n1fdEYlh&#10;Nj6R1RZLKL+cEPkiCxoLbQ+W1Ia3qD58Re3ZPgbDWzqDbeQeBLxPs79ews42gfiOOMyO+iQ7+Hx2&#10;1qXspOUm5FimWHLFge3IZeLI09T3cxkgrM2LaA7N5ovTtwOAsghoGaSgY31QRbaIIhEs+WJYfQpE&#10;IZ+bnT7P4xJeDgoCBzoDDmYcNTk4iHzhhY3NMAcdLsOsgMYW1YkF6j/Wy7qJKHK7gpLJ5NMMvFFI&#10;uRaUAliwyvG5oZg2cg3xhxVoTSmti1EQzkdOJAcnQhk4HDqCXb5d+M69HSmlXyIuNxn/OLkSC1KX&#10;4+X9b+MvO17CA988ibu2PIwbNv4Bc5LvwtSkWzEu4RpjxTEqkQJI8lSMWz8F4ylYjdgwjsLYGAo7&#10;IyjgjMSALaPR/4vR6PfFSPTfOhoDvuC+LWMwYDO3bxqDvjy238axFNDGYQAFPglJVrCbQoFK1iUy&#10;/T2T/BhBmKUxhbb+2IJIkkE8Rv7og3ne4Cj54rgaKTuC3JD6GdiYLRI0HfRfNw79k8diQBLrQiHU&#10;EjMUtpJYpyipI0sc1c8ROE0GhA0T0ZdCXW8ue2+cYDIXyM9bS/l8yw984GbWf/NsDNto3beGJ3G5&#10;dhZGrZiFcZ/PwaRPr8H0T67H3E9vwS2f/w73xT+Exzc/g5e2vYGle9/HqhNxSCnYgm3l27CH7+to&#10;+AiORzKQRaG7gCJ4OUS0uSgcsW1opkrkC4WnkJ9CFoUu+PwWFODVFpUuPUwhSKbFZwhFMkmWtUxU&#10;iHPaoSH/2Jas2XFN2GC+Hp6jQI9uQl+fjX+k81iPEBULZUlSempPOr/1/QgX/ohAzpcIZq5D4MDH&#10;cG2fh5IvnkHJ+gdQuOom5H84EfnLhyBncQ/kLeyAggVtUE7lx7OsDXzLqXwR7mVcvtsa/uVUlpY0&#10;pfLWBEEqTX5hAfctbMttsnCJ5Xost3WLki9dqcjFwLOwEyp5jGI2lPPc8kX1qWA1oKLWgApaY+6n&#10;wjePyt3b7eB/IwbBV3rA90wPVDzUBfl3dMCJmS1xZHRjHBzQCAd6NsLhHk2Q1qMFjvVohWPd2+BY&#10;tzZUQNsZZT+9W3sTgPcYFdT0Lm2R0UUWBNZ952xYlx+WH1uDBOkatXCJqYa1eBE5U43jXVvheOx/&#10;RZScCzXJEyrSNciTX0P7ozCkwZnEyH8XTlkiYtIJWaVUuQRFjxHZIOJBrlSGJOF1z47Vci6ixUJl&#10;8tmz7ufarzIyWK5wNvFyojPfBZHVWTF1Op0BbTt7u7NNEGFjrGXOKtOBtaTpzHetlMwWTjYsBWbO&#10;jhURYmPvnOgsCxURc9VLITumPU6xvZxiWYKN/aN1h1ixacAVxydT2a8IlS2IPMnsGsvnG4vjMV2I&#10;rnwGsVF0M0jv2p3ttafBsa5cdu3F99TLbuM+kTDHlaVLlkRs7yIf03o2xcEe9bC3Z23sH3g5jo6v&#10;g9zrW8Dzhy6I/KUv8EJfhF/lN/laB3hebwfvW23gnS/iRRYvsk5RxsVGqNS3SCh1vBOzRRZpNqiu&#10;tWSpXNKS4Dds0A7lS9uZpf0tV6HWhI5RrChbrndxQ/iJwGLKSIvrIcRrKJV9mOVGWGZoCeWjRVTU&#10;FjRF6dstUMS6FS5oj4KFXVC4uDeK3huG4o8monTFNShefQdKNzwCz/dvIrDvY4TS1iGU+SUiOTsp&#10;8x1gX3eUfZ4yEykGRTEH93L2uxXUhSvZP7vYFbPPNnG3bFwOnyZVohKJ6Tup0CrdryviQkmkAqep&#10;mmezx0+NZGNX8Bh+8O7HxpIf8HH2eixM/RQv/rIUj2x7HXelPIU5cQ9gytq7MWbVLRix6jqMiLsO&#10;o5Kuw8jkazAieQ6GJM1A/0SOXYkcizXucfwV6dKf4/EAYb3G8bHG4kRQ9qERyVMwkmPqCI3PZvKB&#10;49qG6RwPpxmYWCgbFJ9tKsuZynG9OhORoMxE2mbSPuu4KEljEB2jaxImgkgUO27bMdvEjTHHSU6Y&#10;yutOZ11mso4zOD6zLsaV2UK/B1IOMBMuLN+QQRyrlc1QgW8leyjjkDIPDd7Ee00Zh+FbJmDk1kkY&#10;nTIZI1nXETxfVqtDVvKeP+O9fz4NE1bPxvS11+H6xFtxd/I9+NOmP+IvWx7BC1/+BfO3vYQPds5H&#10;3OEPsTVzLX4q3IJU10/ICh5EfjgdhZEsvsVcMyFWDgXCLaKUWcp3XAEv37NPoLxZHbOnhszH9mBj&#10;FXLMriLpNE6LlGDzkoVUkIOwBFvJm5QxZdUCL+Hh+O7h+O7muS7KAZX87bIIV7DscjcVb8oKHr+x&#10;hglRXhDk/mYIGMoIXsoLimmobFqegB/eaCDeoCZanLpFiRcRKyZGS7SOqhdXrbyryrKVs6KSFghN&#10;lErGliMT6yISsopwkVDMc7gi9yRzTkRBo5U+OovLg7zXrynffI6w5y3qGo9Sh7oNnopxcFf0gqu8&#10;AyormnL9KvhclxhyxGTDEUlAfcYSL9L/pFNZPdPqmIL0zTPJCMEQCIbk+A1VDkucqExHxxQsGWFJ&#10;DZOSWuc6xAjLNiiVBYq9hnQoWx9Luph4JrKWiZbhXLuKDKF+KKLEWdaEueY/hY65wMAhMQSnbs59&#10;VdWz5jKKM46tUbapK3U+E89GoA6o7eA1q843931BNcyz+O05YXT4qL5bFRvGgSmH5Rkiis+mmNcq&#10;Yh2KqHNSj9cEv7f8SurGdeEqqw+3SdxSn/o3+3wZVygtdjb183TiYD34fmqIzPhGke1LGlQkv1x/&#10;9+fPXjH/k6dqT1v1Up2mUUrjP+Nfwp+uvGrz/ZeN+vrx2s/tevXqrTteaZR3aHmLcM6alij6ggPx&#10;/lYInWpO5b0+X57SQF2MgAmKG/0AZPUit6ISxV65iMq4Gqg+BhEQtnGJWAnwJchaJsDGYxk3ixC3&#10;V7Fl5iMQuC9KCjgETJDbDKnBl6jo0OFCXrvgIkTyL0M453KEsmojePIKhE5cZax0TJRppfXK5YvL&#10;5UvLYf1P1eVgW4fn1OUL5f4igi83UlyX9b8aESJcxvPLrmSdL+H1xYxaKIaNsfbhB2iJIyLK6FnW&#10;0CIo6J651IdsgifxPkzaMKV89rKxeUViscGVXAZfwWXw59XmPbCO2c1Z72bACcWuaUyw7pkNEMmq&#10;A9/JS1GRfQFcBeo4LkTQy3fgZ5mB86mr1YLPx2t4eU0PG7k+WD5XRAMaRUouJNhp8dmZj08fHp+p&#10;gkk56cqCbt6PMlOpbEKWL3IhCzruY3zPIl8ixudSv2WtdDH8RVfCW9QcvuLe8JdM4Hu+hZ3mg1Tg&#10;XmPn/RE7783skH/hUinkTkU7YhEmGpjY2WswqvpTJy6ECXX8Ijg0PjkUDQcXDhjq9E1cGA4AdiAQ&#10;++6JDgQcjFhGiEqoGVx4prEU4IAYCXAg8HvY+bsIDiLeSm6u4MDFgSTI3zqGg1HVrICJyi7LAApY&#10;GtCIICtk0k6z7tquAU2zXlKKzeyDsWLQehRaJwIcHBWIL8R1Qf66LMTcoCWJdPfGKYpKsQuVHOrL&#10;UGwU9hyKcSf4l86/I0jF3tAB7PTvwleu77Gx9AvE5a3HJ5mrsYRCxKu/LMBff3gVf/ziSdyWfD/m&#10;rL4F0ynQTV97LabFX4NpibMwPmEiRiWMxdCEURiQMIxC3WD0TR5C4WYYBqSMwKAtIzF4yxgMIQZt&#10;HoP+KaNNNgAbHE8WMbKGEfky2RAdyq4kn+vhSTMxMrEGEpQRQL7YlnRxBK2h6yl4UdgyGRaSKciJ&#10;PIkKaRLiJMCJKKkZMNfCCp391o83AXQVCFBkjBX+JlWRN2ZWz8zcTTYZlYS+RJ/NwiT02jrRoPcX&#10;kwzMbwpy2t8/hULpFgqHm+UzPhvDk2cbCxhlNJiw+jpMXnU9pn52I2Z8eiPmrLgd16+5G7fF3Yd7&#10;k/6Eh1OewDPfvoC3dr6Nj9P/gU2FG7HDux0HI/v55o4ZM/MC/snhzMVvwJIwFIpMW6MwxTYkssUQ&#10;LhTGgj4F1GOLNtm2BAlobCt+thk1aQpIysqlyakgv5GAIV9kWmxNjG12Awf8SggXj3ex6VVyKVQE&#10;g3CxzXpkCSbrF6N4KDUqv9XgCQqDVEoq9wOFP7Jv2oRI6gqEdi2Ff9sLcG96ABXxN6Hk06ko+nAk&#10;Cpb3Q+HSbihd1hkVSzqiYml7lC/vCNe7HeF+pz08ir+wuAVMqtgFHFvmt4Z7fnu4FnTisgt/d4V3&#10;XhT87Z0fQ8WKAtl8pbRuifKFTVFG5at8SQNULBP50gQK8Fsxn0rbPCqHb8fA/3o3eF/shvLHu+D0&#10;vVTSr2mJw2MbY/+ghtjbq54hX470bIajPVsirUdrog3RtgrHugtRAqCGVYrgkC41CY5qaxH+Nvtt&#10;DJYsKrmZ0RgdmdxvyRkdJ+sU4dwWKGdub/srqPyahEhNMqgazj4RLp0tUWDWa573z+FYbBgygb9F&#10;ojj7HAJFqLKKqWntQRhLEodwOQvnIlWq0Q5pvP803oNIAsG5lql/DULEkCIiTmpA7jlVliM1UGVZ&#10;co792m4IE63/E8hyRXCegQV/x3bmvdvnk8k6Cie78zrdWR7vJZPvUO9e7UBLcz2VV2NZRVSxDsbt&#10;jXU8JmKLZYrgStO6SJNuIk46IY3LNF73WGwXoisRy23dkdq1K44I3Ha0Wzcc7U5wmdotBqmsz+HY&#10;VtjXpQn2dOF30KM+9va+Grv7XIZfBlyEPcMvRurUK5FzazO4HuqMyLO9gFf6Ivx6VwTe6ADvG23h&#10;ebMVv8+WUIYhG+NFJImIl4b8Dq0VmggXQ7pEU8lbF6LmqFzSKkqytOPx/J4XtzfrLhMwl33A4lbG&#10;ysWW2diU4V/aEP4l9eFbUpfLuuwz6vLadeFe1MgcV7m4JSp4XtmS9ihe2pX9Ti+cXtofee8MQ/7f&#10;J6N41U0oT/oDKrf8Fa5vXoN/94cU3tdTFmQ/Vsj+rOQoZZlMKrB5FDAok4RKOfaXczimHMDONSJZ&#10;wsgBIfbPclP2oJLKdVnIhfKwxme5EhERBVmvkJMpctlvngjn4FAwAz/5DmFzyY9Ykb0Jy9JW4W+7&#10;l+PBb17G7ZuewDUJD2BG/O8xOe53GLP2DgyPuxmD1l6H/mvnoF/8TPTjmNkvaTr6J8tlWIHsOd5t&#10;UFBakQ82SK2IiP6aPEnmGL1+LMfh8RjKcVQx2+RWO1JuNrL6rAFlMjSxYBzL0ihEsjgQ6VKTeLGo&#10;dkkyiE5kyP3HGafNWE302TABJrg+4VjTiLyxseFmRDETgygHnInphoAZxPqZurEOijUzgOUYy1vF&#10;j1k3FgMTeb+JYylPjOP9TeB9TsCoxEkYmzAdE+LnYBKf47S4mzA34XbclHwP7tn0Rzz8xeN4/rsX&#10;sIiy0cq0T5CSnYAdBVtxqOIHZAb2Ii+SiiKO0GXI5Ds9ReRyZD5NOUxBj0u4VC7DSkpm0XyGES/l&#10;wWrSxaZMlqwpgiIKI8c6hIbkUQut29TLHLSjCFMelAuRcStSAF3JjF7KBW7KtG7KpB5NygQMwlwP&#10;e7yUW308xouAl/WQ5UuQcihlVcm9kif8vI4yHPkow/qNDMvjHdKF65Z0YZln1FP14iYHhnjhfkql&#10;1jJd8raL3wRlb34fxl2K+63czvuQFY+s1qtImjKen899xyhP7OSl1rHOy6hrPAVf5e/grZgFd/kg&#10;uCs6U/FuBVd5I3gqrqL+cAmPuZB6k3Qs6iiG6KCOogn9qIJfTbpQpxHpEtW3HOLDEA01iBfrasMy&#10;ue5M8ocMqeEQG/Z8U4Y5JwqWL+JBS3OdGuSLdL9fES/U986wWvkfg9f+L4mXqJ4ncqMKF1STJzWP&#10;dZ4JUVVfkS7SA6PEy5llO3CeM+vxT2AtXKwOb5+1AxE2fA4OSmqQL6XnUVekTk290lteG57yOmwL&#10;9bjeiHVrwnctaxfq7DnUgU9Qjz/SGL6d9VGYUh/7Pmgc2fxq08KNLzf/cvNrLR6Ne7Zer9Vza10Q&#10;pTT+c/6t+12tS7c8eFns9y80uGnnG02X7ni18c4Dy5uX5mzkQLmrA0LH2yKS15RKvPJp1zY+dtba&#10;RQTMRQgYwsVR0Nm4+aLUIOUCI9JEOcq9itviOp86by0okrR9+SJm1KDsi3Nell64IW3UyPkhiMwQ&#10;6WJYz5LzESjm9iKeo6C/CrBUWpsv9HLq9JchVEhwGdG28iv5wgnjmnQ5911qwf1hpVg2bj/WFcjL&#10;+iuysq9MmYEugb9MrlUWCsokAkJL6yKlj1915fVZb+iDMA2X9YwyoTI9cyxLxCiqcQcUmNfLj9Xz&#10;W+NS5eF9eArOg/80Gy3rh7KrWderECmszectQklpzC7lfbKOrJ+LHYCb53n9in+jODg225PHwzIU&#10;8NfLepjUY4QxDbuIz4XPR36QIl9K9QHxo1bd9NHx3ADPM3BfYODnuRb8KAzhJEslpWCzRJtlnMVw&#10;slPkerBUEakpLJV0hqdkMHwVM/jO76aS+CQ778XsvdcSXxF72AmnE7nskIvZGXvM4GNmAISIILZc&#10;7LmIF61HzHbqh6b759BlZpnkbmQHAsESL/Inta5IlnhxXDpCyvAiQkXXU9wMKpdBBS4NlMLtL0Kl&#10;QGXTFdZsRhmHlTIOsRX8k3DlwApZxneXA44yz/id8oO8rgYyWSJY0xwL/hQiQSrGhEkJGKBiTPiC&#10;vAtD4NjDNHRxqDXQbJqEPA8FQHt1GbUqVFsR/04bIiaPz/AUsnCSgkJG5DjSgmk46D2Mn0t34+vc&#10;b7H++AasOLgK7/7yPt74YT6e/folPLjpMdwd/wfcuPI2zPx8DqasmIrxn03AiM9GY+jnIzBo1XAM&#10;jhuBwUkjMWTdCAppXG606R37bxxBYWwEhajRBIU9EyRvgrEqsfFdrPWKkxVpqJA4M4pZZtbO7NdM&#10;VxQibEwKbMfsmALa2XAC9jqB/2x2hLNh91VZzBDyaTfprDeNt1BGA6L3Fm77YiL6fjkZfb6igPn1&#10;FPT5ktuIXl9w/1aet3myCT7YL4WC30bNDs40gYtHrJ+D0euuwZjE6zA27lqMp4A3Yc31mERMXXsj&#10;pq+5ATO5fj2FvjuS7saDWx/CSz+9iKWpS7AyZyU2FG7AtsrvsNu3G0dDR/j2MvkuT/O9lvH9Kh4M&#10;hSj9mbYr82S2EZEubEuCjKOMrMQlmx/Bb0O/2YBMOnQRMITxmOP34+dH5TPCV/gMKKOSl+d4goCb&#10;7dUdCMOljBwBH5cu7lPq6jJ+dwreW8gL5PMDzOFJJyhIpFJp+QXI+gJIW43QnuXw//AyXFsfQcX6&#10;e1DK+y+OkjCnlw9A7uJeyF3SHXmLu6JgcSeULumAcipbFQp6SZhMJYvaEx3hXdgZvgWd4V/QEYH5&#10;HeGbT4VvQQd4FiiYZmtULGrOcxsb0qVSpMs7VPiWN0HFkmaGlKlcqOO7IjSvBwKv9oTr6VgUPECl&#10;9oaWODK+EfYMqos9ferjYO/GONKrOdESqT3bILUHFX0qprJ6OcalkE5kGBKkPY53EaLEAhXlKqWb&#10;EJEg5du4mzi/q1BTSRdkBRIlKky57argECY1t/0zyNKmJinwr6HYJ9aSojoV9X8PDsnhuN2cC84x&#10;Nd1k/hnxIhJF6bqPnZN4ORM1XY2Mew/PN9eShUsnPocosjt1xClDvETrcK7lObdV76vpEuSQMcLx&#10;Tnw/xpLFEl6ZfNcnu/FZdud779HZ1FP3UjNrlCXi7Ls2xBHPc+7fxIXhdr3vTJ5zQmDbS49ty7Ic&#10;4s8hAkUKWhzVsldbHO3VjuiAoz3bs/0KHXG4V3sc7N6OaIMDPdviEI851FtoiwO9W2Nfn2bY27cR&#10;dveui19EuAy4GvuGXYk9o2pj99hLsG/KJUi74Srk/aEp3E91ROSVbsBbPYG3YxGZ1wnBeR3gn6cs&#10;Y61NjBXPkhZRS5YmRGNUyt3IWLg0McSJLF1sPKbmxr3ISf/suA56FrVlOSxPgXoXym2oOX/bNPVe&#10;Y+1SH94l9eBbWg+eZXX4nddFBdcrljVG6dKWKFjSjn1KZ+Qv7ob8Zf1watlQnHp/PHI/mYPTcXej&#10;dPNf4P7hLUO2hA7FIXxsK/usH4GCg5SLstj5Kci4sr1VsG9TnCzJEdaKRXE4ZDXoU9BSdq6yIuRo&#10;z3FY4fLdKI5UooiyQqGZFCnmWFyAk+wfD/uOYWfFXmw+vQ2rTiZjWeqneGnXYjy47QXcveUJXLf+&#10;AUxJuBPj4m/F6LU3YXT8zRxPbsGI5Js43l6PAclz0Y/jTJ/1M9CLY2OvZEte9N00EQO3TCDGYcDm&#10;seifMsaMwf3WywJmFM8T+TIOgxPHExM4/k7i+DsJwxNs5kKDaMwzQRaqGq9NjLb11trUBsoXwVON&#10;s4mXmimiNTb228TxU+vONkIBfE0Q32gAXx2nfbaMaYQC/iuV9TTWWVYuMwwGGXlgGpdTo/JAtVwg&#10;l6KhkjHWTcSQteMxdPU4DFs1HiNWKV7LFIxdOxWT42ZjTtLNuGX97/H7rY/hsW0v4oWf3sb8/e/g&#10;vaOfYFVmHJKz1+Ob019jT+UuHA8cRUEkk2OvSJbTfKsFHH8LKXcV8d2XwBMopowmd/AK+EMuwsN2&#10;wFYQJRskW/op91mw3Yj0CFHujMIQLVya4LfGpZjH+3msCBLjHsRydA5hLVl1jNyUom7wsprWNdgu&#10;ZR1rshwG3XATLtbHIzk0LKsb7ovwd1CZFSlDEKqvIYZYV2ONxbZrrbNUd8qraussW7DES02iiAKp&#10;uBYjk1vLFUndloAU2eJApCTB78QhlMy9s0wlv9CEaJhyjWI6RiilAvt5na8RCnxGXeMV6gf3w1s5&#10;Fx7XKLgrusNVKdKF/QcVb19lbQTd1HuoI4Wpjxg9UQSH0QWlJ3K7sV6xeqKDc5EulpShnka9JWJC&#10;XFxs1h3LDEPgGMJA5aoMS+DULEc6nUO41ITqZKH6nYkzyjiDTPmfwNat5r1WwxIvvyI7uO9cxIsh&#10;XVQ/Z71KD7e/zfW0FGqe+1/AIYVq1tN5TtXES9QCSOB6mMdYt69L2RZqG0snd3ldeCvqU39ugGBx&#10;A4TzZe3ShLJmczah1vB83xSn4htj+6LmkcTnWhbGP9Pyi4RnWzyy5oWWPfFsrfOjdMZ/3r+tLzep&#10;++OrjWbtfLPxsgPLWhzMTGzvqvixA0KpbW02nvy6htww+c1dcjWSIq5824rtoow30dzlbADGXUhE&#10;CxV8xUNRUFoXl15C5IusWUJuviCxetEGdAZzZ8yb2BBK2QgI+YcF5CMWJV4M+SImUuQH66KUWwoW&#10;G2B5JvaK6zxD+hg3GtbjjFRdBqwnf/t4vluERimXFUqVfTGXF7MBXAofoUCz/srLzNKgnPdp4tdc&#10;iojrEuJCXl91YIPjdc3Hx4alxmsYTy71IQa4zcel7j3oucBYmATYMfhLeDyvH3ZdRGWKz9SrMi8y&#10;7K6f9+jnMV7W1+P6DdwepfC2sWbKoqhkeR5ew8SaqWBjN41fz5B1Mqm8o8SLsXxhh8PnZzoOHh9i&#10;WSJd9Jy8VZBblXWt8jkkDK9vUn6Xqr48v1zxfdSBiUHmMynjx1LaHt6SPvCWj+V511BRfIAK4cvs&#10;wT9gp5vIzncbcYDIIMSCV7Dz1yDFQwy7TrDft6SLyJdq8P9EmH9aEwWjwcKSL3Yg0JIDAbc5xEtV&#10;8DIRLyJcIi4EOJBqUC3z5SO3/ASyyzOQWZmOTO9xZIcUnSObw4SQx/XTXDuNXEN1KCRuKUqUmcAo&#10;yR4qt1GiRwNYgIOZXEWoKHN8M+Clwdvj4EqlmfdnLEq520t4eJ9uHubAun2EuM/65HpDdsDVbErI&#10;DJociHmkciT4ZOrKWng5sCk+jAtF3KtZmSKus5bBPJz2ncTx8iM4VLwHO/J/wObjm/DJnk/x9lfz&#10;8dyGF/DYhifwwPoHcFfCXbhh7S2Ys+Y6TFs7G5PWzqAgMwmj4yZgNAW5YYnjMGidBLyRFPRGWYGP&#10;6L9hPER6VJMkUyhAUYCjUGcFqVnEHAp112DIhrlcziIkWPG4aLwWJ36LIW54vvVBd1yDJhpiZ+DG&#10;ibxOTeKF51CQOxMiSJxZuEms50T0XU+hNXksMYaC7FiDvhvlTqSUknbZN2WcQZ/N1ejN3714bz0p&#10;yPYW1smyZhKGUGAcumEGhb8ZGJxAITFuGoaunYbha6ebbAij+dzGxM3EhLWzommqZ2Pm6jm4Pu5G&#10;3JZ4B+7b8Ac8/d2zWHRgGT7PXImNRSn43v0D9gcO4HiErS6iXAhqYSL9RPB5TKwAr5/iEhuN38f2&#10;74k2FlcUcp9W6nO2MzZ5Yx5szIQpMBmyUu0tFKbApnYlwoVfhvZxu6DECQHCprYm+PGZL8q0QW9U&#10;uCNC/GYIZVgK8duB5xQHz6PsU3YBuV8jcjwJ4SOfwrd7MSqoZJRsehCF8Xcg7/NrcOrjKch6bxRO&#10;LhuAU0v7oGBZdxQvjUFZjRlvD+FdKKWuDQLzWyPkwMR+aYmA4kYsbEolrQmPbUClry78y+sbeJc3&#10;5G/Fl5DipjgxMQjP74nw673he64Xyv7cFXm3tMOxyc1xeHhjHOjXkMpoExtkt2drY9mSRqU5jcqx&#10;LAyqlOUuVIajZIK1pqCiTWR10jKGintXg5OCcQexcNI+KwaHARX8M0gMQkSF3GUsmXM2sWJJHllB&#10;/DM4RME5IULhDKiuDlj/X+23qFnHX8Mhbs66t7Ng9tW4XmbXztVky1nIiD7rs4mWc6HK4oX3J7cg&#10;ES6ZHdsbZHWwONWhA3I6d8IpvhuDmC7IJbKd30QOfwtmndA+ZynXnrOtZ8y75/0bFyCRa6o7301G&#10;THukd25HtEcG91vizVq+pPP9CFoXnH0nYrvwd2fu64RjsmzprMDOrfkMFNS5rc22RRgXoO4tcLRH&#10;c6QSR4SeTQ0OE4d6NcLB3g1xuG9jHOnXBKn9m1oMbIYjA3iMMJD7BgmNuN4A+wfVxb5h9bF/JDGK&#10;v8fUx+GJDZA6nZhVF+nX10PGLXVw6t5GKHm0FfzPdwRe72pIFwXVxaLOwOKOCC9SjBebLcij4NmG&#10;eHFivTQxv13GVUikSzRWi441AXFF2LQxboVCYGHr6HfdjMsmRGP4FzREcFEDfsP8vhdezeOv5PlX&#10;wbWsDir4rZe+2wwl77VD4ftdkft+H2S/NxRZ749B9t+nIufzG5EX/3uUbH4KldsXwLv/cwTTtyCU&#10;/RNFjYOUfY5THspjv0VF0FXBQZiKp7EykHJsZ/olVUiCMBlhqFCa1Lzs/4QKyg6ix4sjJhcRpYN8&#10;Y714InICB7yH8H3JDiSeXI/3Dn6MV3bMw2NfP4t7Nj2EG9bdg+nxN2Ni3PUYvWYORibMwYikuRi+&#10;jmNikg2Er1hssm7pw/FTKZ9tvBW5w3L82sjxa9NY9Ns8Gn03j+QYNgq914/g2MSxWC5Gir8mi891&#10;RCLH44TxGBzPMTWeY1bCVAxJnBKNg2ZhiJfo+pAqAkZkh50EkauPE1/NEDAbLPHiEC4OsdJ706Qz&#10;0Iv1dWC2cTzus4n3s1GZlQjeVx8zIRJ1XaoBkwaaMDIAZQGTQSl5IoYlT4q6TU3GGNZ1fNIMTEyY&#10;ZYLiTlur4Pc34Bo+21uS7sI9G/+Ix7561jz7dw5+hLisjfii8HvscO3FgUCqTekcOYUcjrOFkULj&#10;8lsRLue75djGwdTLdyxyQzHYLGQdYgkFx5VcMdJ8hHHHqQHFbjExfgIBG9tFpEqUgKkiXkS2eCnL&#10;+bwGEWcmhXAsrCVPeijLKu+RZABNAaqmclvLpWyXw7VTkdO8ByJMuTTEZSAPBVwWh4tQFi5hmy2D&#10;m/fkDVNOpAwh13WRMCbsriFLrLxcTbxIeIjK04Z4kbwtwkVy+JnEiwgbwSFdjBxuLFwon+sZUG7Q&#10;tUwyAH4nlnRRUg0l19hBoWMdgv5l1AefoG5xI9yVY7nkOO2iDFApSxcq3eVXUNe61Fjch9y/iRIv&#10;VNCpH0pXMqEmovqb4oaYoLPUY36F6KS9tcjgsdRRI/LKUKIQxYbRhLSB4xYjPVJ6Dc+hjlY1YR4l&#10;JCyZ4pQZhdkW3cdjDHFxLkgH/CdwzjsXdG6V1Uz0t0GU2Dg3qomXc++3up+pO8v61TX/jXr9O3DI&#10;p5ow98OlcWcilNxFIUsCnkvYJi635EvZFfCUXAlfcR2EFP4jvxlwshUih9sh/EtnuL7qgOw1bbHt&#10;7daRVU82L/z88cZfrHqs0SNrHm/yn028fP9a3dr7P2gyJnVV8zePfNZ0d9rKlpXl37QDDrU36YuR&#10;W8e49xjigwq43I2sq5HcjC7lNj5EKvf+8mjwIpEvVOyVgtmn9NBRJd+AjTroOs98WGIcDVkgsuVs&#10;8DoQyVLI4wlDvhDGbUYNrZIfDz/SkEc4n9epZeKduHhNt6+WsQqRpUlAcWK4lFtNdVwTftCsp6w7&#10;fFx6KpUy+iIDk82o8rIq+Fy1DfxsIAEuA67LWP+Leb5zr+fZ6Nhs3GJm7Udg7yksskgBb0W0cL/S&#10;mZmUZvpdKhM6Phd+2G42ep+eGSEixccG6lVMGd6fIOKl0sslOyQDPjsXz/OwHB+fhyyCjCsWr2lI&#10;luILESlkpxNFWGnPouRLiOcFeD3HncshXhQ42ILX9ih9tn1GPtVb5mGymlG8F3aQqJTb0WXcXof3&#10;14Lvvit8ZYPhrZjIj+kmKoyPIhx4i53uJ8Rm9uY72RGnsiPO5noJO203O291+Na6xXT8hlRxWHhL&#10;vKj7V3poYw4ZZejNoBGFTIM1GIhsseaPOoeDpH5rwOBg4+dg5AoVo8CTi6OnD+P7o9uwfs96rN0T&#10;j7hD65CQsRHJ2VuRnPMFthT8gO8r92F38Cj2h9JxJHwCx8GBWyJXpIACWBFckVIObhUIhiqp8LoQ&#10;oWYc0QwGB2Gb8i/AQTcIX4CKL7cJnqBcPSwqqQQr3obg5QDu42+/BjA+B2VHULYbRboP+ikEBDho&#10;c5C2JqJEiPfM9bCuLesEKsV8oUQZ61DK6xaz7RegIpCP4mAOcryZOFp2CL/k7cQ3J7/Bet7rxwdX&#10;YMGPS/H8l6/i4U1P4XdJf8LN8XfjurW3YOba6zB59SyMWTMVI9dOwlAJcxLskiaauCr9ksahb8IY&#10;9I4fg57xo9GD6JM0AX01U7ZxGgZsnIkBm2ZxOZvC22wKWNMpzE0mou5EFC4HULjqryxLUVchG5CP&#10;UHC+KAYmi/iYwDKiBIzOM6jhc34WLBFjXZYGGRckQQEJx7G8cbyGggWz/KjVjgIJD9xgMYDol0xB&#10;V770hIRaBRMcSoFxqAREBfhVNgUF8lvDeq+diKFxkzAsns8pbjpGr52OsWspIK6diSlrZ2HqmtmY&#10;snIWpq2YixsS7sC9mx/CI9uewfM/vYZFh9/BpyfXIKX4G+zw7MGB0FG2sZNsY8p/QUHKiF8+yA5G&#10;mTLkahT2hE2Dibgjdt3HxmM+AW4z4JeiZZDbgmxHspqRQMi26AT4iwhshyYLh0DhSkQNT9FXZdqi&#10;m0Kjm9+ah9+cm5AiooxgChit4HocFRHxZVGJSeNgeoD9888cJL9GKDMJgcOfwL1zIUq/fg4FGx5E&#10;9sqbkfHBVGQsG4HMJf2QvTAWeQs6oWRJJ1Qu7wjPsnbwLm1DpU5ESwtEFnCwnd+Ey8ZEI4TnNUJo&#10;Xn0EF9QlrqZidhVCi69GaGldogGVNSltTeGfp7TUHagw9gBe643AM73g+nM3FN3WGVnTW+PYyCZI&#10;o2Ka1pvL7s2RHtsSx2LaUBFWViMp1BbWeqMTlW8RLVS8iZxOXQ1OdYxFNpHVKRYnO3ZFZqcYnCCO&#10;U+nP5HGGoKGCnR1DZb8LlXwubWBUG8fjJMtV+SIRLMnya+IlI6adcT2pSbbUtGCx8UFsjBAbp0Tb&#10;dE0ueX0RCRaWeHDwXxEvIhiyYqMQ2dCV22NZ364iUaLkCtezauIssqUmbHwSx8UpSrhECQnBkjCW&#10;VBHBYgLxxnaw1jCEEz/GkC46Ts9NpEuUeDnRgc+JyIoSMKc68j116PIvcap9zK+2ZXeM4XvjvZln&#10;RPA+s2OJbnzfPbrhVM9uyOrehfXozPbSAWlsL6kd2+BIx1Y42oHtp1NbS8Jwn7EA4nM+zudpnluU&#10;eNH9HotpH0VbpMY0x9GuzZHWtYVZHu3GdtmDv3s1M+0ztU9jHOnTkGiAw/3qGxzqfzUODbwChwZd&#10;gcNDrkLqsKvZpushfUwDHB/fCCcnN0b2tCbIm9UMp+c2R9F1zVFwfQsU3NASuTcSt7ZFwZ3tUfS7&#10;jij5fSeUPsBv8E8dUfpQe5Q/1h7uv7ZH4PmOCL/SCXijC7+jGETmW9IFSzvxW2sPX9QlyGCZhSFc&#10;agbHXdwcCrRryNDFCqzbyli2+A3ZQixoEYXSyTfht9sIgfkNCX7LC+sjtKgegovrw89v27O8IcqX&#10;N0HRO62Qx77i5PJYHH+vP47/YyxOfj4HBYm/Q8XWJ+D76U0ED3yASHo8kPUlInnsjwrZN5XmUEYp&#10;BgUl2DhuHDddlBPcVIy97A+9IrUpKbDP1Pir/s6l6Q3KCxWRSqq9pSjlWF9EZTefintW6ATS/WnY&#10;59qD7SXbsClrAz478ikW/bwQz339PP686WHcmfx7XJ90O6bHX48JcbMwLn4GxibOwOhEjhHG5UeW&#10;J1OggPODak5CcJzReGXgjEubFOx+DPpvGoU+KSM5to42MG5HHKvMBEUyz13HpRN4nuUN5nJwosq3&#10;Mc9qEi9nY0j0GBEv1S5I0cmMKPpummqIFAe9U2pgo40L0ytKrpgYMTxfskBfjvl9WL9+ySyHvwcZ&#10;C1JZ2bB+NSCLlmEbOZZuHI+hHHeHrx+HURsmYAzPHZMwCePjp2Ayx9PrEm/BnRvuxR+2PIRHv3sG&#10;L/38BhYdeBefpq/B+tyt+J7j0H7PUWQEsnEqnM93VoiSiLUo1Z8slr2UB+V+4yHcZpLBkiqSz3wh&#10;tgOOj5qk8LM9GANmLvVb+4KESAkOkRw/BU1kWPJF0FgrVFnAiIxQbBXKbia+IKH4gmEjz4nokQU1&#10;axapYD1LWd9iSsYFyIjk40goC/uCx/FzKA0/+A/iq8rd2FDwPVanb8T7v6zA4m8/xDvffoy4vcn4&#10;OXc3sgM5aq2GUFIgfzNxJxLJxBzktQIu1oPXNjK3lSMlOwuOrCz5Wv/sPYpYqpa5rTWLJV9MVi/J&#10;4ZIdeJwln3ifvJ7k4RC/GSXTQESy/k4uN1Pu+IQ62N+oY/0O7oqp8FQMhMfVmfpOE267kr8vIy42&#10;eph0qpCLegb1MjthfqGZKK8G93G7TbEcJRWoLxnlXuRB1PLCushQ36F+aokXeUJEiZfS6qC8SoYi&#10;QkLWLSrjDOIlCqf8swkFB85+A6dOpl5nESdn4V+W88/2a70mCVQDyqL0r4iXMxElnKosVliGrvk/&#10;QE0CyoC/rQGC7r/6GZj7YB2DRv+kXum6kO/8EuJy6piKrXo19XvxDA0RyW0BZHZAaH8XeL7vitOJ&#10;HXDwvVbY/EqzyCePNzXEy4rHmjzy+X868XJwcf3Lj7zXdMThd1r8LfXjFj/lxHUuc30Zg9CO9ogc&#10;5EPIojBsMv5cyAf026grziXWXafoEnip3HsLL4K/5EIE2ehNcCRZd3jP50dn4ZclisAPRCmZA3zx&#10;IiogAkVkhRM1OYqwSBdZu4h0KYqSLgocW8ZGI4gB5Qs0GXpkReIRYVALHpEu3lom9olioPh9lvgx&#10;Fh4iG/gxifgxWX1MA1DgXEtweER0eNgg3GLjLuW2y3jO5URtBNxX8HilwFLaZRsEymRcYuNSdOug&#10;7qdG/ZV2DCI7TDAoQi5aip+iQMWsv8lAxHvylrDObJBenq84OIJfxJAsTty/hZv1q+Q+t0gb10Xs&#10;mBQAV5YxLIfvIsjrBIov4LM6n8+Iz6yI64XstAouIqrJFxTLEkamd3xuvL7i7wRlJcTnYKxd+Hw8&#10;Hq77eF0i6FHcF3Z2fDd6TyFeK1LGDqycnRk7xLCpA59PSX34SlvDU9KN9zEU3sppLPNuCjdPU6tb&#10;zJ48jp399+ysHauXPG4rZcddye2O1Ypl1O3cuwgVS7xUETMa+DgYiKxxzCSNysilrE8s6aJ1HsP/&#10;i6DRTIIfHiqxFSgKFiCtNB3b0r/DP779BK8kvoXHV76AR+Kex6PJL+IvX7yGp759E6/sWoblGSuw&#10;uigF68q/wqbKbdjm3YFdob04GDqIY1SSs8LHIZsYzUcYc1UONp5IORXUSgMFX/PyunJL8rFeHg5Y&#10;xpqAWrGb9+DiYOWiYiy4fdzu4THKoCTlmYO6vS0p0kHj+xv28XkQmqUzMyYBETA+hDmYhgKVVMwr&#10;CLlRVXKQrTCmst5gOQWLcgocmuEpRVmwBEWBImR7c3Co/Bh+zNuDzSe2Ye3Rjfhw3wos/PldvLTt&#10;TTzxxbP4A5XmWxJ+h9lxN2PammsxcbXinMzE6IQZGJXE5foZGLNpFkalzMKIlJkmTbRJYUkhsPe6&#10;CeiVNAG9EyeiD3/3TRYpQySPh2K1iEgR+aJMSQqW2y9pLPonUcAk5MdtfLm5XUSJ4rjoOAudI1DA&#10;rJqlo+AqiHSh4CfBTnVRlqIq4Y6CrcmwwDrJZFm+8EP5WxjGOgtDWZ8hrJdJjWnWCW4XzLm8pyGJ&#10;42GzNvE8ZWrQeuIEDEuYiJGJkzEmcRrGUcAelzgd4+OmYczaKRgbNx0TE2ZjYvy1mBR/AwXyW3Bt&#10;0t24c/ODePC7Z/HinvlYnPYRPs9dh5Tyb7HdsxsHAmlRoq/AzHqVSTgz5sYOAcf3L8kvyPahNuKj&#10;cCT/Ia9MVygVGn8jfgN+fhPyA6ewF/Rpxs1DSZIKSEDBnr2m/VQF2OM3oxk+Z3bPKwGUQpVjpUXd&#10;hF+TrM/0XfI71XcbLOXGQkQ8OewLjrOPOwSc/gmhk1vhORSHyl3vo+S713F682M4FXcXsj6bg+y/&#10;j0Pu+4NR8H5fFC3vhuKlHVG2tC1ci6mcLWmF8JKWiCxugcgijjULGyGyoCHCC4lFDbi9vgGolGFp&#10;Q2BZE/5ujtD8FgjNa4fw21Qa3+4OvN4boed6wvtIN5TdHYO8uW2QOa4pjg9rhIz+jZDesyGV/SbI&#10;6NqMinALpMdUZx5SfI7s7h1xqntn5HSPQW43KuuxFg6ZIrJDJEtmp85UuqWMd6AC3h5pVMINkSNF&#10;nDhOZVwkiyUfrFvJcVlxdNeyHU70aIfMnu0NjvO6iv1iLCG6tKXybt2KFMBXpIsTZ+TXxEkMRPRk&#10;de5CdI2iC7d1jW7vTIhUEPEiqxgLuesYCxKB5cuNxyFJrOuUSA9rnZKudQciGHRfPN9xx7Hr0e3R&#10;ezYEBOFYA1nwN8sXiVHTAqYmKZMu8smxPIplvYxrDstTmaZcXUf1r4aufbKTJaFOErpnS0bVhPMs&#10;7HrVbz1D1su4MRlLJxFwlgATMZfWuTVSu7TCUbYPBWJO794OGT1kpRK1VOmuba2QHqv9chNqjTTi&#10;aGwrpMW2NBYsJphzz+bI6N0SGf1a4viAVsgc2BqZg1rhxOAWOD60OdKHN0XGcLbJUY1xfAzb6Thi&#10;fEMcG18Xx8bVwbEJVyFtcm0cm3oFjs+og5Oz6+LUtQ2Qf1NjFNzWBMV3NkXZvc3hfqAVfA+2QfDR&#10;Ngg/QTzZFsG/Unh9pjPCz3VF6IVYohuCL3ZH8KVYRF7pjsir3fjNxAJKHf1WjCFdML8Tv8EO/B6J&#10;pR0QXNYW3qWtobTuLrkRRUkXkS2uRbzuohZwL2xpXIe8yjjEbX5uC/JbFqEaEtkyX+nfifnN4J/f&#10;hGhsrV2IAL91z/xGLKsxKhc1Q/nSVihZ1gF5y9me3+mDE+8PQ8bHk5C56kZkJ9+Pgq+fhuvn+Qgc&#10;+gdCmckI52+jQrWHcmQa4M5lP8i+Sf2dYmOoX/Syj3Oz/3Kzr/SozwTHTQ2jEY6/QZT7bfyWUo7m&#10;UmDlBporh9DwMRz1H8Duyh34pmCryXiz4ujHeG/fYry+/SX8ZcujuG/dvbiZ/frsOMUXmcO+fgbG&#10;JkzhWDkRozgGjuS4M5xjxwgtiREcP4ZzTBnOMWQ4xzIzHhFmbIpmB1L2wcGK3UIMXK/4amMxKIXb&#10;UjgOpXAM5FjVPxpc3oxxmhhQ4NwocSLLFceaxHEpGppscQbxErV6cY6xFi+TzQSHIV1S5Fo0Df02&#10;T0ffLVFwvV/KDIP+KVzfpMkWYv10lkFZYMMMLhWzhWWqfF17nTIa2fsdzuUI3bvzPBLHYXj8GIyI&#10;H4dRCRMwgeP6zJTZuPHLm3Dn17/Dfd88gEe/fwIv7XoViw4uw0fpn2FNVhI25X+F7WW7cMifjpMR&#10;TVhQxuFYqYDyimvC0QxByoYBritGn99YpViXby/hoezl4/jJVTNkSuwS9NsvaBilHKZ1Docc8zTs&#10;cqTUOWwzPspsXjflOw9lTMVkkXULIQJCRIZkWENYRBQLppzjaSnH0mLKgIrxphTUIodykBk5idRI&#10;BnaHjuBb714kl/2Az3JT8G5mIt5O+wx/O/R3PLf7XTy1czEe/fYNPLD+edy3+q94NPFlLPzuQ8pw&#10;3yLVnY78sAIBV1DW9fDeWC+O9V4vf7krCcqEXsmHbt5DTXcjW09rySIZWpY+dkLGmew01juUOZyY&#10;h/ptszKFKX9yyQdmiJegi9sURiCbT/Ewlz+y/E18aJ9T1pjHb+9h6jfXUT8YDk9FN+pcraiP1aOe&#10;cBl1qIu4jzoHdQzpjcaqhUp5WCmly6sRpO4UlrcFdQ9nctshEGTpYsI+mHWRKY7FizIhKcOsCJhq&#10;a5ea2ZAMWVGDIPhXEHlQlTLarMuVphoOCSI4ZM65cAaZcjZUrvaJvCDOdawlSmoSJxbO/f8KZdxP&#10;fVNEk4Xunc/AoPoZnhM1rns2VA8RLyEeZ+tk6yX3MBNChJBxhTFK4DZjaEB4eU1v+YXwG8+Sy3n8&#10;FdynsCB1KUc2BrKUgbgjfLu6ovzLHihI7In0lf2wfVnXYMqrzdM+fqzJ55891uT2VY+26vjsfzLx&#10;on/7l7Zoc+T9lvceXNYq7si7rbKOf9IqWL6hLUI72gJHWyCcXReBAj6kkkss6aJ0yUUKEns5/IVa&#10;V8BVxX2hwi5lvZIPW4QIlXpDtojoML9/y4ct95XzWIZeiNhJfURRAsbANhjTiKMNr7pR66NSY7Hn&#10;OSyoSAK/i+Xyul5ey5AIXllunE/ouiJoeD1Z2lSKeBDDaiG3GmNd4mEZXNo4J7yXikv4wfOeiVBF&#10;bdaDy/LLCFl8yO1GDUuN3jZQmaWZj7AG8WJjrKizEPGiDsVhcXWuRVC/5XeoZ2CYXm5jPQO8H1M/&#10;HuNTxyRLI0LuQ2HCBDUu5r2bDEasB4HiC4mLgaJLESlkh2PADqtI21k+66QynDTegrWssc/MPDfn&#10;eYl44bXlWubkhbd+kfajU7aqQInMxBrBXdwOntKecJePIq6Bp/J+hDwvcbD6mJ3vt+yE97FTPsoO&#10;OZMdfx47+xJ2/OVQKmiLCm5TYC6HeImSLqLhaxAv1cHBxLxbxv5Mi5cQFBRPfrCKn6GYLcX8S3dn&#10;4vucnfh8dzxe27wIjyW+hAcSn8HdCU/g9vjHcEvCQ7h1w4O4Y8tDuOfLR3Hv1kfwAIWrp79/EfP2&#10;Lsbfj/wdazJWYkvuRvxS9j1SvXuQxQEzL5yBYg6ipeHTHPwLUREuoghXwquWQ9kOFLdFkM+4FFjZ&#10;7fg5uGnADwYiVIw5oFNpDmlJTTdEYVGzcmEf74Woil6v4GtBWQnp2XBdgyEVaJtZQZYJNgaNXJbc&#10;HHwFMwjzt/FdJ7w8z8V6lIRdyA+VIDOYj0McuH8s3oPNp77CqrQ4LPvlXbz6wxv469fP4w8bHsaN&#10;a+7ExI9mYfTHkzHm06kYu2o6xsfPxNhEZU2SL/kkQ2SIpJCViALcDqXANnzzNAzZMhUDJMBtnIi+&#10;G5xAuSJhxkFBcpWpwZAtUauUITxm2EaRIRREDZQKWzNjLJNCnDIzOMRLNQFTM86LNZd2TKftMZaA&#10;GUI4aa5NqusoqkiWs6BsDVVYN8ESMFx3oPsdTuF3FJejWfZoro/msxhFgXIkhe7hxLB1Cng4E8MS&#10;Z1LAnIURFM7Hxd2AyYm3Yc7GP+COLx/DQ9tfxMv7luKdY58jLncTvinfiV3ew0gNZeJkOBd5ISNW&#10;GgLRz+/DCEB894otFPZyXQH4TEYEgd8Gt8mknh8xIh4XoUDSlWxLXPdX8rOp4LkiTwSWF7ICmZnN&#10;MsIW26TaJkH5ioKXhE+2zRozfM6MmPkWgyq3GHBR6SlLBwr2IXLqe0Qy5Ir0ETy/zEPZN0+iaP1d&#10;yFs9EzmfjELO+/2RszQWpxa0xel5rVA6vxUqqaC5FyjrkdJNUymjcmYUNK4HlRFpUaOqzCbhxVLk&#10;KLzNa4fgPCqWC2IRnkdl8s1uCP+tO/x/7QrXA51RfEs75M9qjqyxDXBiaH0c718Xx/s2xInejZGu&#10;LEfdZAXTDMd6NOPv5jjesyUye7XByZ5tkUVkdo/CZCIiulDBjqGC3aUNjnbrgMPd2uNI13ZEW6RS&#10;QTfxYrgtXZmSelikUWFPpZJ+hMr7kW5UzLu1MpmVlNo6XW4m3JcWy+1U8o914TYiI8YSMCe6tDfE&#10;jSFgooSLY0Vj0gx37orMjrGEll2NBYd1h7KWHJmdOuJEx/Y43rEtMs7CsY68dieui2yIEh4iP44R&#10;CnJrrFCibj9mv44TqdSpXRXkeqPtxn0qSpgoqO/ZWYAExyLknxEvCtTrxFKpiqdCOCmcT3ZjOTon&#10;SsI4lkqyFkqPsWnAzbMTlGLbwAY2PhENbJxpskO141LBilsbHOdzT49pyftuQTTju23Gd9kUR4nU&#10;2KZ8Z01wlO0jrWdzg6O9ZD3F332i0HoUR3rzvL7c368pjvVn2+rfEKkD6nNJDKqH1KENkDa8ITJG&#10;N8HJCc2RPbUl8ma3xunr2qD45nYou709Kn7XEZW/7wjP/R3h/XMM/I90IWIQeDwGob90RfDJLgg9&#10;1RXhZ7oQMQg+2wHh59sj8kJ7hF5sjcALLeB/nt/Q8/x+XmqKwCvNEXqtDcJvtEP4zY6IvC23vK6I&#10;LBC6EPrN7fM6EO0Qmt8WSvPuW9jGWKx4FsnaxboYVbsZNYUyHBkrF5EuC+yxSikdWMRvc3ELhBa3&#10;REgETJRwqcLCZtzXHOGlzRFYIgsZBcxlH7CEz2BJRxQui0Xeu/2R/cFInPjHZGSuugmnUx5C+Y7X&#10;4d77LrypnyGcuY4C+leUSfawX8tgB8W+h4qtMiZqRl6KoawAwxxTRbYYeClDsLtSl6X5G1k0yLqv&#10;nH1qcaSU4/hp45aSHjqGg7692F66DRtzkvB52kdY+MvbeOHrp/HE5ofw0Kb78Puku3Br3I2Ys3o2&#10;pqyehrGrOQ7EiUgYz/GQ4JgmCw4Dro9YNw4joxiVPB4jOWYYEkZjUhLHCYHbBGUosimaZdmigPaC&#10;LGGc2Goam7R0LFU09kUtVTZNNuPtgI013Hk0bkZJln9JvHCsFPGiOGlOmmlZtciipdcmLlm+cSVi&#10;mX04DveritkyjWPjdAxNUnw3LhMElh0/xcSbGZk0hWOjoAmKSRiZMA4j4vlM4kdjdPx4TOBxU5Nm&#10;4tpN1+H2r+7EH3f8Cc8dfBbzMubhg1MfYvXpOGwu+wI/enZiX/AIUiMnkBHOQXZEkxMVlLI0scXx&#10;SAQJ32vYz3fut3KTUjsruYGxRDZjGPdRnJRIKTLFjHUc6AQFsjf7g9zGthOS7EVZLKwJDcppKtO0&#10;KSLAMdbn1sSGjdti4UEg5GEZsv7gOsdFb6gUlZHTKGW7KqTcmxfKwAnvERyo+AU7in9ASt4WrDqZ&#10;iCWpH+OlvUvx+M638IcfXsTt3z6Lm778K65NeRzXbHoM1258FHOSHsK1cX9mu3sUj2x+BYv3fIqt&#10;p39EauAE8lBEGaHCWGz5ea+axPMbgoiyH+WAIOsZDhCasDOTLtXEiyVfJD/XJF54n+BvWe44blOE&#10;nqMIF/MQCcnkfEhclrO8PMr3aVz+xGts4vU+Jubz+f2VIsKd8FVOhq+iP/WqDtSvOJ67riQuJpTU&#10;QzqPYHUjTVArpEOYSrkQrLyMoM6lEA8V1G2MPlJTX6SuRb2kWm90dEQdQ53FTDhfZNbP1jNtTBTq&#10;bNQxz4QlHmyg3GqyoWq/yBfqsChzyrDXNtcXCRLVCf8ZqvTaKGruqyr/HMSL1i3ZYQkPB9I9zTFa&#10;1qiLrVtNouW/QNU5NfHr52Puj3q0uVcuBcUYlSuRo9cKZtKe5Zr4r9SLTSgN6p8BhSkxurSIl8sQ&#10;KKqNwGm2iZx6CJ/k+HG0E1w7uiJ/Qxcc+qADdi7uWPrV2213rnyq6eLPHmty3YrHGnV+53e1fhul&#10;L/5z//3yTuN6h5a1mn5wWatlh5a2OnRkeWtPaUInBL/rCBxqjVB2AwSLruQD4sMpvoKN+SoESy43&#10;Fi++wosMAlTwQyViF+0HYhkvsV+1qOCfB7kgyTpFUaWl0BvfPcJ5Sc7HYBpPtKGBjV6o2ehMViG9&#10;VMKSBwoGawkKCxEwUQKF0H7nA7eZe+y2miZsDglRc7sJwlQD9qOthrNd54d5H4ZJNGADFsSussFF&#10;WJYlVM6Fs83p7DbTuZhYOmq0XJZwnyxoasDZZomXaojsEfkSUXwXIUq6GOhc50Pg8zbPjs/F577Q&#10;EE+y+pGljQiysGGebd0dWJeq6EfPMgKll8FbXAeekiZwl7WDp7w3KsvGwVV6IzvbRxH0LuZglMzB&#10;7gd2zPvYX6cjhCx27KfYtedwWcBtCugp4oWdOCg4GXqCAx7/aZC0oDAl0sHsM/SFgQYNm75P+3UW&#10;t1IpVdYYzQCUmzmGMmT6c7Cr+BA2pH+Fd3Z+imc2v4kHkp/CrfEPYPbqOzF9zc2YtPZGTE28GTOS&#10;b8OsDbfjGuIGrt+SdBvu23QvHt38IF7e9gyW7nobHx96D2syPsX6rHh8k7cVP5dsxwHXXqRSaT4e&#10;SEduRMajNkqMQvbK9kZkUJB/YQ5ycgHRLcqahyMdB3cOeFSeAy4OjBr0uR6OEjCybtAYx0dg7tGB&#10;BkhltPHKWkFLAyeYKkGBwq9ZGgkLAgdL0VMCr8I6BY1KXxjh8/Hl4nBlOnYU7sXWnG1IOpmCz9Li&#10;sPzAR3jl5/l48rsXcf+WR3Frwr2Y/fkNmPjRTIz9ZApGfU7havVkClHTMGrdNIxcP90IdgMpVPWO&#10;G4s+68ZjUAoFsS3TMWCzJWEsJhDK2mDdghQzRtYqwzdRMKTgOIICniVcLIaIJCGqrFmisCbSFDSr&#10;iBYLK1hqVnHSGZAPuWCsWYyga029jSsThU0nfo11g+I6zzEpqwlZvVjLFwnMdvZuJDE8cYKxgBnB&#10;fY4wbaxiKGwOT55OzOL22dw+h8fNpkB6DQX1GzAu/hZMpxCvVOD3ff0XPPPz65h/cLlxRdp4OgXf&#10;Fm7DXrapTEi4ymE7Ps2WVMr3Vsn366Jw5WI7obBXyTdZ4eb3yrdK2OwH3GdSqFvCJWwyF1VQQLSW&#10;UQH+FoJhCmSmRVDQ4h9bHEHhk9+eEGKbkd+7vqkqk2p/wAqz8lWXFU3IzYMpfPmKEPGcBtyZ7Pf2&#10;AoXbEclOQShtBXwULF0/vITyrQ+jMPFO5K+Yjdy/j0fuO4OQvaA7cufHoHhhZ5QsbIfyRW3gktKn&#10;lNHzm8Azr4GBd35j+ETOLJDrQlv4qSSKfAnM60jlkUrkW1RIX5Ey2hm+xzug4r5WKLqpGfJmNUL2&#10;xPo4PqoOjg+vi/RBdZDa90oc6nUl9ve6Cnu53NODS2J/r6uxv2ddk3L3QHcuu9WrwqHuDbhsgAPd&#10;GmFf90Y8vgkOKD1vr2aEs2yGQ1TCBcXnEA72aMzjhCY4xHMOdm9chcPclspjjvagwi7FXq4n3S2O&#10;dbPI6NYCmd1aIyu2jUGmMucoa44CtXbtYCxXRFpUx2exsBYuPL5za5yIaY3jnVsZZHRuifSYFsjo&#10;2hIZsfxNHBMhRByNbYkj3J4a27oq8HBG93Y43oNlcd2QFoSIDUNyxNgU3Aowe6JbB5zs0ZnHReGQ&#10;JTGdec1OSJelUKdOXLe/qyxjRLAQuoeqDE0sqwoKXmushTqYwLsieGz2o/ZI7doaR7q0MPVOM6RW&#10;yyo4zzGtm8gUPueujXhvjXhsY94fnz3XD3fjenfu4/s81L2hfdfdCb3/nnVwoHddHOpbH0f610fq&#10;oIZIG9IQ6UPr49iw+sgY2RCZYxqzbTVDzuRmODW1KXKmq721QP6cVjh9TWsUXNsGhde1Q+GNbVFw&#10;W3sU3tURpfd2RsX9XVD5p1i4H4qF5xHiiVh4n+wK/9PdEHiuG0IvdEf4xR4IvdQNkZe7I/JKV4Bt&#10;G691Bl7vxCVhlu2BNzoAb1FO47eAea0RntfCILSgubE4UdykwLzm1Xibv4V5xPxWVZDbnm9+S7jn&#10;t4BrQVOiMSqJikVNULFYAXWbcl1ojsqotYt1K2oJ/+JWCC9shQjPt3GaWhkEWAfrXtTULINLuH95&#10;B/iWdYRrcUeULY7B6aU9kL+8Pwo+GI7Cz6agOP5GlKTch8KvHkPZzlfgOfIeQjkJCBd8iVDxj5SL&#10;9gEeKnlBuTUUsLcqI1yUCrzW4oF9VYT9llEUo5aiQa8bfk8lx0OOw4QmQxTEvpC9qhw9j0SO4fvK&#10;7VivTIFpH2HBL2/j1e0v4OlvnsAfN/wBdybchhvWXou5a2dj5pqZmLJG2XSmYkwixyz2+RprnLHD&#10;Cf4+aBPHDUITCiJUnIkExTBx4IxHDhxLSxH+lmiRlSfLIowFp4PoWGiJFzt2GVfbTfxtxrGa46RD&#10;wEzHEMUrSxaUUWgaoUC309Cf6/3WExuno28UvXlOT45h3RMnolvCBPRImIjeHNf68vpyI3ImN+Te&#10;NDRuMkbweYxOmI5xCTMMxhMT4rm+dirGrZyCiSunYfrKmZS35uCmxJtw98Y78eev/oind/wVr+99&#10;FcuOLMbn2Z8ipXgDfnB/hz2B3TgcpDwVOY7syCnKVPlVDrnllGDcfOM+jlKKx6J3rYxAQRdlLI6H&#10;AS4Dbj/8Xo1XHMMCIlokP0nmougll1zJXFGIVNGAJytSTWaENKlhrDlYht8Lj4fjrZ/bKWsZNxwz&#10;VrJs4xbsMhMjGpsLQ6eR5cnEsYpUHCnfjz0lP+K7nC+wKSMJCUfX4LPDn2D5nuV4Y8c8PPXV8/hj&#10;yhOULx/A3Li7MWPt7ZgadxsmxN3CZ3crxq+7HZOSKJsmygL5XtwQdz/uW/9XvPjDInyavg7fc4w9&#10;ym8gn9fVVJ9yL1FctNY6vGc/f8jaxwnoq9gyIkoMOO4r8QSFBUPESLbWPUmmDEquJPyUUzVhJ9cl&#10;J5uTLGRYgJVB+dw1eRMJFvGiWSzrIB/gd5RV4/hMlyHgeY562O/hK58Lf/ko6go9qHi3o+7UhEr6&#10;VZRVqJtIx5FVhCbEXdShqIuEKi6ifnEJIcU8qpxzGVRmVelSRkesCZEsjv4o6JhzoeYxDnTu2eX9&#10;exApca7t/2uI1DiLQPk/h6h+bsC6WgOEKNESfaaypgmXnm/IFumwfurEruLzTGxVhSWJVF5CPbc2&#10;j72SeuzVCBXWtZmIMxohtLc5Kr5sj1Nru2Hn4lj3t693OvzN263f/eQvLeZ89mzjelHa4j//30+L&#10;mtQ98G7rKXvfbbtk3zttDu5/r60nP64tXF+3RPhACwrQfBiFVyNcUpcPsx6V93qGfAkUXwZf4cWG&#10;eAkWXwqUXm4eJiq4LhJBCrohSyzxoo9LkAtLVdCk6Muqsmrh8TWZPku+iGHjvsoL2LFWW4KcDbn/&#10;2HWRMTJnEtHCDzlKagjGIqfGb4f4MQ3nrG3n/jjt9prnVFvt1PjIdX4l950FuWHZ2DS8lluEkMWZ&#10;ZBDBckRuyELF5K8/Cw7xcjbChHEr4vJshEtUnj6EM4kXbxQe1ssXJV5UtxD3VxMveleOeZmslcRc&#10;XgpvyRVwF9eFu4TCWmknVBYPRkXRTHhK74PP9QqVtZUcsCg0hX8hUtmxn+AQkUVks7PPI4o5mFE5&#10;lNmjGdREvnAE4T8zUPJ/dpbdIV2i0OyWjjf7RLzY443/KQcSWYEoaJm8fXNChTjiPYHtRbuRcGIz&#10;BasP8MgXz1OYugeTPrsGoz+fhRGrZmLEmhkYHT8L45PnYNLGuZi2YS5mJc/FnPi5uHbVbNz4+Rzc&#10;+vl1uHvFLfhD3D14JPlBvPDFc5i//S38/eAHWHtyLTYXbcaPrh+xx7cHqYFUnIhkIieSi4KIDYhW&#10;EipBqb8E5b4ylHnKUeEuR6WnAm4Khj65h0ih1aDG+9NScV9CQQ7zUcXXsTxwBklZ0NhMNtXwhOQ2&#10;Ih9mCic8xycBgttleePncwzw+ZgnzaWHijdFUT4nJVMsxknWNT2SjcPh49jtP4hv3TuQXLwV/0hf&#10;gTd/WYDHv3wG967/I26lQDA37mZMj7sOU+KvwcTEuRibOAsjExSElgLgWgqg8RMxMHE8BlJgswSH&#10;hbF+SR5voHgvEiyHUEgUyTJ84wwM3zSTy+kYVkXAyDrFCqQWVhiVxYuDQTzujBk+Coe/hhVwHeJF&#10;ZZk01lHB1YFDCFkCxh7rwJqGTzSm0xK6hyZRsD4Lcm8SYTMoicJpEgXfJAXpncXzruE512JY3DVs&#10;a3MwYuVsjPp8NiZ8di1mrbnFEFsPpjyOF7a9gkU/L8GqtFX4pugb7PXuQVroGLIMoXcaJZFilIdK&#10;4Q5UwOt3w+PzwOf3W1DRkLmxMiZYFyUvvwmPmYkLakkEKHiZDGASrNgSBIqZhJyKLBVj6Bi2PyfQ&#10;YIBtSUqNI8iJdIkEKbwZ4qWSwlc5UUKp7zTgPQm4j3HwpZJUuAPI+RI4kYhI6qcI7F4Mz3cvoTLl&#10;EZTE3Y7TH03DqWXDkbukP/KW9EDRki4oX94Zlcvam9nwSipt5W83Qtm8RlzXLHsbeBa1M8F5vQva&#10;UllsQ0WSCudbrRF6rS2V1bYIPMv9j7ZG5QMtUHJHE5y+sRFy5zbAqRn1kTmlDtLHX4mjY6/EwVFX&#10;Yf+oK7F/xBXYN1zg+rDa2D/0CuwfbHFgEI8bSAy4EocGXoWDg6iQD6pnApjuH1gX+4j9A+tgf/86&#10;2Efs73e1BdcPEAcH1DUBTw8PonI/oIFFf4vDXD8yoCEO91Pw1EY4rCCqfYhe3NeT6NEAqT2o8HeX&#10;m1Rjg7TuTXBMljoiZ7q3QLosaHq0NtYzx4VuUcS2MsiIbWGQLnSzyOjekudal5ijhqBoEV3ntp6t&#10;ibY42rMdl+1wjOvHTPkKTMzyerQkWDa3ZXDfcaFXe6IDMvt0xMm+nbgkenfiMSJKFO9EAWY7ViNG&#10;7kWdkNGN+7t3NsSO0kqny3Ioltdh/XUt3dsxBZ9VUOSe3NaL4PpRbj/Cuh5k3Q92a4rDXAqH+FwO&#10;8ffB2Mbc3tCQKak9G+FobxvnJ7V3I6T1aYyjfYkBjc2zP8J3c2RgfaIe31MdHBp0FQ4MvgqHhl2F&#10;tDF1cXxiQ2RPb4r8Wa1QcE1rFN3YFkU3tUHJTbJS6Qj3PZ3hv78rAn/uDt+DsQg+3B3BR3si/ERv&#10;hJ/sAzzVD3h2APAC8RLxt/4WLxOvct9rxJt9gbd47NvEW73Ylnsg/GZ3hN6MReiNGATf7By1WGlP&#10;iGAR2vN4uy5rlcj8dggv5HewkDLbwhYIL1ZMlabwzWsML78fwfdWY/jeboLgwuaE3IFaIbCopYm1&#10;5ItCqaPdi5oZq5bKxQqgqxTR/L1MVi8t4V5iMxYpgK6Px8q9yMdjzXXmNeFShKmyFil7UStCZbZi&#10;ma3hWtIBFcu6onhZD5xe1gu57w1A1nsjkf2PqShYcz3KUx6Ad/sLCB5cjFDGJ4jkJlHB+ZZ9yl7i&#10;CODLoJKcg3CggLJECce/cvZYlVxyBGP/5maf56GCrL7KjJWalGHvFqCS6Q6VoyxUjKJwIXLCecgM&#10;n8IBbyq2lf2E+NwNWH7kQzz33d/wp40P47a1d+L6lTdgzqprMXPlHMzk2D951RRMWDUB41aOx+jV&#10;4zEifgKM6ynHqCGbppg4Y058FGXlM9gwyYx1/TnGCQO4bgLjRmHGFEOw/BqyZHGsViwskXLmBISO&#10;i0KEyyZuYz0UrF6Ba23wWp07jdeKpnBWIPz1Mzm2WQzY4GCWWfbdaGGyETnYEHUp2sixnb+HbiA0&#10;zq6bwrFsMoavnoRRq6dg3JppmLR2OqbGzcR0kVRr52L22mtx3dobcVuCDTj/5Dd/wes7X8XyQ8uw&#10;IvNzrC9IxjeV32Cn9yccCO03GRuV8EC5HGWtLJpFkc8EySlyKfKZcUoWxJKDKMlwfLIZJmuAMpJi&#10;mxkrliCP1YSBXIPcHP8IY7Xi9RrrGLl1G2tRJUsw8pdKlzWNG65gBWW1UlQE5b5tY7NQcjNjcGGk&#10;wMh2x4PHcch3GD9X7Ma3Bduw4eQmrM5Yi/f2/x1/+/YNPJjwOH634gHcsfI+3LLyXly/4m7MWXk7&#10;29WtmLHmVkyLu4XP7GZMWH0dRq6YjSGfzcCwz2Zi5KezMG3ljbiJcsEDm5/ACz++jfdTV2Ijr7GL&#10;bTcjlIv8SClKWS8Xx3QP71Xex/5AxEy6mRhvZsy292VJFy6jcFyPNNXiWL2cSbzIYtpLSGagPGGI&#10;F8nfsnjlOr8/8FtC8Bif9S/EJgT9H8HrfQ3eyofgKbuJesF46gh94SvpiGBJM+of9akbXkGdTpPz&#10;1GWMHkUdi/qF9KMziRd5GVxO/VHky6XUCWW1YvWvfw7qKr/CuY5z8D8nX/7/FtTnreWLiJco6UKd&#10;0uirZdUWNub58n1G3JdQx70M3vKL4Sm/iHrnhXz/F9k2wPcaLK6NUEEdRE7WAY42QuSXlijfRDnk&#10;7+3x7WsdXF++3Hbf16+2n5/yYtsJf3+25VVR2uI//1/aJ+2uOPhBmyH7P2j39P4P2n+VH9/hdMmX&#10;3eH9sR2C+/ixpDcB8hoDJVyWNuJDbUBF/moEi/hBmDTNiv8hwkUfFMGHbC0k5JJCRd24zkSJl6jF&#10;SxX+BfHikC8W9gWL9RQxobRUIlUcgkXpj/8ZqhoFP0JnvWpb1HVJcMiUqs6gqqHVqIcaGuvp1NvU&#10;XefqAz+DqPitKcchmByrGln9GMsfkS9u/nbJAsfucwgkkSIOHDck695kYVM8s9Oqsa0mTGyZGgRN&#10;1brcjEp5fd5zIHotQ7ywHrJ2EXxyuSKCHj477nMIo18TL/xdehkCpVfAV1oHHrYLd3lbVJb0QUXR&#10;eHhKbmXn+xT8vg8QDCRzHPyegtABdt7pFIYyiVPsxPPZcZeyw/Zw8OQAIUQEDoLs+AUNglUDRBW0&#10;jQOAGVzDBA+NgiMmy4yYYVnzEQqyVsQB/FQkD0cjJ/CjZw9WnVqHv/0yH3em/Akz4m/GuPi5GJ5E&#10;YSNuAvqsHoW+cWOoLI+nkj4OIxPHYHTcWIxZMQrjPhmFCX8fjYkfjsW0jyZhzopZuCXxNty94V78&#10;+auH8eT2Z/DiL6/i9T0LsGD/cnyU/jnispOxpehrfF/+E/Z4DrAOGSaLUj5FiyIUmoj7xUSplGkO&#10;opXhMg725RQkK6EI9RrsHJLJuFuZ+w2bezQQMSUlmcfIzcqQK0Y44R/P1TOQtY1SI5rAawEf3wm3&#10;SQiRGxMH5zAfnP64x4g3embFKEVuKB9p/gzs8x7CjvJfsDXvK8SdSMIHhz7GvF1LKAi8ioe/fhJ3&#10;bXoANyXfhblJt2J64o2YmnQDJq+7BuMTZ2BknISzCSZY75AkCpVE/0QKognjLBLHY0CCCJpJBpas&#10;ECYbyJ/dZHAgagbhVSaEaiJGAqwE0WrixVi8nEG6WKHVCK7RmUORN/+MeKmCBOca0PEiZAYbTKJw&#10;awVgx2XJLm29B+heEyZjQKKdXRyyfjaGbbgGI5LnwqTcjqMwu5LC8SeTMPLjKZj46UzMXXkTbou7&#10;Gw+s+zOe+fJ5zNs5H38/9BESTibhqxIKXL59SGMbkmm8siKx1aCMigVbC99cEC6+Rze/G5nSi4Tz&#10;izRhezAki2kjftNG5KImws4fphBLKMNWTdJFoqf+RIIK1s2NUp0DlmcEuaCbslglpT0KYf4ygt+z&#10;v4SQBQyFsspsjguZHDeoOJ3eBWRtQ/jYeupSH8Hz/Vso3fgE8lfdjZyP5iD7/VHIeWcglbI+VM66&#10;o/SdGFQs70hljf3K8vZwvWOXlSY+TFsqge3gX9zGuDVAmNcSkTdbUpltTSW3LSLPtkXwL63he5SK&#10;4oOt4f5zG1Q80Bqlv2+F4vuoSHOZf28b5N3bGqeJgnvb4vTv2qDgLv6+k7id+29pidybWiDnhmbI&#10;vZ64rjnB39c0R/bc5sic1QTHZzRC+lShIdInNyC4Pqkhjk1sEAXX+TttQgMcHU8lf1xdHB5b9//D&#10;3l8AWHFm2+L4ve+OJpPMTBQCwSGB4K4tNN2NuyaEuLvLxN1wGouHJFi7NwQIIQkS3N2tXY7r+q/1&#10;1anuhpB7Z+a9+3vvPzd0VqpOnTp16tT3Ve2117e/vbEn7q/Y3fcy7Iz5K3b0+Qu296bTT8d/W/c/&#10;Y2vXP2NL50uJS7Ct05+xvZMicvh+Z+7b6XJs73w5dnS5HDu7XIVdnYkudQ12d74GezrVxd6OdbFP&#10;YkPHay10qB9ZNsC+9kSHRlxviL3tG2I3Xxvhoq2ECy0bYiexWwJHR+5H7O/YGAc7kQxxfR+PYSrw&#10;8DN72tV8dk/kuAeMYGNFzKjs8oE21+Fgm5Y40LqVqSQlqKrU/jYtCJX1bop9JsrGEoQkthzsxO/s&#10;wvPrXA+7O0qQqoOdxC7+Xv3mnfzNqvazq3Ndrl/Da1KH1+gqbO1wBTa3vxybOvwV27jfnl71cLBv&#10;IxyJb4qjCU1xrD8xsDGOD26IE8PYtiMb4+wYtv0E4qbGKJ7UGCW3NUYp27/s7kaouF99pgmcD7Pv&#10;PUo8LlHvOviebQn/863ge6ElfC/fgODrrU3uFLzXHvigI8KTLYTeF9oj9G47BN9ri8AH7RCa0h7h&#10;qR0QnsbltHYITydmtEV4VhuiNUJJrQEiLMxuRbQkruN29mn2e3CJpBYIz5TY0hyBqU3gm3It3JOv&#10;gfP9q+B470o43r8crslXwDP1Kvg0ZW/GtbxPrkWA8CsfSyQni3uW8rdITOGSUDSLFdmiaUB1uU2o&#10;x3utPve1IlyMoDK9IXw8pqoUeWfUg3tm3Qjqc58GcCc14TFVxaw5qniO5TNboYT3dOH87jj1SSxO&#10;fNEfJxeNxKn021GY/xgqvn8dnu1zEDy0BOHCFXxm/ESHeA8pAJ8dtJahUBFtVRntVwX940p4/ZrO&#10;4Yo4hrJ1fL6RE5iy/FyqNK8SjlaSX8iBP8tn5QmcNgMKa6o2Iu3kMszb/TXe3DATz6x5E/eteAa3&#10;FTyCG3PuwYj0mzEgeQzilgxDzOIhiFoyENHJiYhN7Y9YlW3mc713uoR4RZgMQa8CPseXDUOPZUPR&#10;neiRL/C18qQo8WzuoGp0lTBDmGTxilYxS00Ros3Q9gg0dVbCiw1bbLFtmLFjfG0PQtio2cbPCyay&#10;hcjgcVTCOWckz1lJ8EfSvo3g+QxHl5yhJsKlI/fXUtB0ou55w9ErbwT65I9EdN4oxPAzimqNzeR1&#10;UbRPCu0Wr03CksEYuHQIhiePxLi0cZiUORF3Zt2OB3Lvx1PfPIXXfngNUzZOwUfbP0Ty4aVYVbwM&#10;mxwbsMe7F4eDYkOnTfvIlklmqQqrspSXPMhnBo/8yikSVJQFTQ85T+0ksNb0W6/JsaKpPpYgIP4o&#10;+2QhTM6jgQIluVUkaMDtQEBLn9tsN3ZMnxUP5Xf7TRVJpbrXRF+xNMUvnyGHPIFD/sPY5d6NDRWb&#10;8W3JD8g8kYeFR1Ixb8/nmLxlNl5d+z6eXvkKHlj2DG7NfRTjMu7DsOTbMHDRJCQuvBFxX45B1Bfk&#10;Ap8PR9SXwxGzcDj6LR2FRHLQ/mljMTCNy6UjMWDRCAwkHxi76Cbck/EAXlr9Oubs/Bhpp3LJJTdi&#10;J3nZkQCvmxnMI2Pj+bvJhz0B2m4iwHUzUEJObbh1gNeHsHO92NdIg5iKwraEF947hAZhzPT0oFWe&#10;2k7aa7go3w1rGVJJ9iJet8O8R7fx2n3LbSn8jtnw+16Gx3kX/YHhcJX1hrv0BvoDfFZo4L7yUvpR&#10;fyIs4cXA+Bj0UTQDwOR1kfBiiS4WJMJcBKtSEfcXjKDyn8EWVv4r/Cq8/OOICC9m3fKjLX+Qfi2h&#10;HK2aAWL5xGwzz8WkiZfAXXURXCpaoxw+Tn7WKX//fyGg1BlnLwUOXwHsqIfg9+RnmeQPn7XAt+81&#10;dy5/s/HWFW83nrryjUaJaf9Kwov+bfyq7hVbP2nRd9uHjV/Z/kXzVXvTGxedXFY/WLm2HgI7SGaP&#10;ksyWEOX1EC69CoHiv8BffAlCZZewEf7CBuANVanQIeumsnKgsCEclvAiseFCwostdFQ3ai2Ro3qu&#10;m4SOclvssFVR+wY9F6q4FKywxImQLUTUuiGtrNc1sBPi2jehFTZlofo82Mlq5rdZglDQiBAWTHJd&#10;+/dEhAqtS3SxEuZGEgtHplzVwI7eUaRObXAbPyuBxETURB5K5sEk0UmdPSJA1X7PEmgsVN8M50HC&#10;iykTre/gd3nZHlaelxrhRVCCXSs3Ds+B283DUb830h7m+ul6V2ie3p/hr7wc3sr6cJW3hKOkFzzl&#10;I3j8hxHwTuODeREfzMv4YN7Ah/ZeEimRqdN88PPBHVJVHhdCGkmngRBpkiE1hgE0jHQqq8HtNcKL&#10;LULQINcWXvwm7IUrMiI03jSi5TROihQ4iuPY4NqCRUdS8NKat3Fz+j0YsniClUA2j6Ri+Qj0W00j&#10;uHYs4n+kY7w8Hh3TeqD94i7oltwDMWlRSEzvRyMZb9A/dSAGptJApozBkLTxGJExEaPSJ2FMyq24&#10;Me0u3JP7OJ5c+TJeWzsZUzbPxUf7vkLy6WwsK1+Ndc6NprTw/tB+HCIZPM6/M7wmhSp/qNwegVKe&#10;eyV/DsmAMXYSovgDuTDQ7yRMVRs/SYjCbX0a6SMJ4bU05RHlaPOz+jNCjBkVIUzyNYVfW3N39TmT&#10;ME2EJuJoa8RDyV2LSXaL2E6q7HQyfBZHw8exx7cXG0heNU/5qwOLMG3jTLzy/Vt4fPlzuCvrYdxK&#10;sjEh/TaMSrsRQ1PGInEpyQVJbJyqAGUMJ3Edhj4ZQ0leh6AHCZwNQw6rIeElIqwYoSWBiDfolZMQ&#10;QX8DRcP0MmRTpNOOfLEEltpTjWzCeg5JzY6Q3/OEF3talPLTdOb3C524LnQmuvC1RjOVMFgjjnaE&#10;jPLc9M4bYnLdKOmvyTmTReKrEcOc4ehD8tondwS/m79fkTmZ3Dd9EPvWIPbDYST8IzFs6ViMTr4J&#10;E1Nvx+1p95ikx3/79hW8/9M0fLrvS6SfysHK0jXY6NqG/YFjbBMlhaxgH3eRvHq5FiB5DZK8Bk1S&#10;ZzsSSuKKxBZVTDIlpwMR4YXbbbHFkC4uTRQM7x9VNTI5lCLQ/SfyZkbNArwnlTuG4MPMgu5lEtpA&#10;pJympjtBcFfyWVlEg3wKocK9CB5dC+/uHLh++hzlq6agOPt5nFp8C04sGIYjH8bi6JxuODm3I4rm&#10;t0PphzegdB6dt/nNUfFhC1Rx6ZhHZ3huY3jmaKSexlpO5fT6CE5tAExpAkxuRge4OR1hOqjvCJqq&#10;0Rahd9ohQAc5+G4HhCZ3oSPc2SBEhN/vRAe5M4Jvd0Lg9fbwv9aOTnUbeF4kcaSD7aGj7X3+Bnie&#10;EVrD90wbeJ9qDfcTreF8rBWqHmmJ8gevQ9kDLVB2XwuU3NMMxXc1QeEdTYkmOHNnI5y6vQFO3lIf&#10;x2++hqiPExOJmxrg2ISGODq+AY6OaYDDI+vj4PB6ODDsGuwbUgf7BtXFvoF1cSCy3M+lYF4PuBp7&#10;E+tgfyLXE67B/nh+jjjYrz4OxTbEoZgmOBTdGAeFPkTvxjjUswkO9miCA925FLoRXZviQJfG2N+p&#10;AXYTuzo3wp4ujbC3a2OiocHuLtdiTydCU6rMtKl6EfB1B25vz/0iETMSXg62u97gUNuWEeHlfEiQ&#10;4T5tW3A/7q/EtR15fp15jM4NsLdTXezqdCV2drkcu7pdht2aJtb7CuyLuYq/7xocjK+PA4kNcKg/&#10;fydxcEADHOhfH/sH1ON14ftDr8XJsbz2N9Ppv7UNSm9rjfI72qH87raouLc1HA+1heeJDgg+1wWh&#10;F7sAL3cDXuPy9Y4Iv94OoTfaIPjGDQi8cT18rzcnmsGriKp3miPIfhV4rxn87zdBkH3NP4XvTWkM&#10;79Sm8ExrBs/05vDMaAHfrJbwJ7VEMKkVAlwPzGqF0Gy+nsv1pOtMSXTntMZwTG2IysnXovKDeiib&#10;XAfl79dF6Qc2rkbF5CtRNeUqMwXIM9MSTfxJjRFKYj+f04JgX5/TDOE53DabfG3OtUQ9kxtJeZKU&#10;0NY7XTmUiFkSUawkuY7ZDVDFe6gyggq9ThLqoWq28rmopHs9eGZdy++0omKs0tCCphQpr0s9+JJ4&#10;/Nk8N37OzX2VOFuCS8W0liid3hrFSZ1Q/FEMir4ajuLUm1Gadz/KVj2Hyp8+gGvXxwjQeQ2fXYVQ&#10;+RaEXYdo6gr5RNKTTFKypulazyEl/NT0jyCfWxqZJwvgUpF5Epf5vJKdo/PsogtfHi7G8cBR4+Cv&#10;r9qMZSXf4asTaZi8Y64RW+7Ofxrj0u/DiLQ7MJh2e1jurRiSNwkD8sahb+Zw9EwbjG5pA9E1LQHd&#10;0xONqN6Hz/coPt97GoFE9oI2JH8Yui8bjm4Fwwx65I8w6E505XudC4aiC+2BDVUJUtWg86HSy11z&#10;BhuorLNytdTkLIvYLNqx2rAiKy2YSkcRG2ijl8SWCHrSDskWqeKgIlnsaUWd8yLnFDk3+/xMKWja&#10;qR6ZtGXK4ZI6DNHJwxC7dBj6Ev1o1wcsHYHhKaNp72/C3bl34clVj+P1tS9jyqb3MHd7Er4+sAC5&#10;Z3LwXelqrC9bj51VO3DEfwhnQmdRFqpCpQYNaGNMclzZIHIQTZNW0IpPFajcbGNPmHaEfIcmhztZ&#10;/I7tr4E5k6NEwkDICV/Qwc9WwatCAz5yJy4DAQd3d1n2SiKM4ZnsT4QZiAopB5+b9rEK7rDEllKU&#10;qnxz4AQOB45gb2A/tvh3Ya1rE1aUfk/bW4DPDyzBtK0f4vX10/Dkt6/h/m+ex825j2Jk+t0YkDIJ&#10;/RZNQNTiMeidOpb2/Ub0zb0ZsTkTEZU1ntdxDPvVSHRbwjZezPZbNBBRXO+XMhQDMmj7M8eQN43G&#10;uOTRmLh0Au7PuBsvrfgb5mxOQsbxdKytXId9gYNm6I5X0EwzquLvM5FAxq6T8QmaYkcoF6DFlyW0&#10;1Ayc6LWuneHbvI6WvdegTOQe4vuW8MJXXPfz2lnCi7g47X24jA1xktd1D23+el7bfK4vII/8gJf5&#10;SfjdE+GtSqAf0AmuUj4T6TP6Si+lr3ARfSjBEl4U+WANVFv+S41fJ7HFElxs386qVFQb/KyNyvPF&#10;GFtY+a/wq/Dyz8CaakV/2fiVv6NfybYro99YyutZpqgXtgH9Uyg3j/dP7A+Xwll1MRwVinyhf65Z&#10;LBEfP1xCP/z0n4FDdRHaRNtR0AAl6S1xJr0n9n3W8tiqD1pkLn+98ePL32rcpeD9thdHJIt/nX97&#10;0q5rtDWl+aTNi5ov2vTV9Uf2ZTTyF6+iod18HXDgBuBMU6CUBr3sGgRLLoev8FKCF7X4YuOAh3hR&#10;g+USPtQQbBA56ry4Smxr5Xf5X4QlvNgChS28KEGSQaRBrEZRAqNIJIzKJptGlqhQo4wa578WdEOG&#10;yn9fHeVhIJEgAquCUm1EhBcjvkQEF7uD2ech0cUWgbhuEDkv6zee95sIUzmI+6mK0znCi/BfCi/c&#10;zk5tol1qCyuELbhcUHgR+DD7TwUYHZfnKpjvVgUlO8Ew4WM72YKLDTP/ku2mELOa387X5oH3R7YZ&#10;299xCQJVEl8awl1Gh6W8Lx+8E+H3Pk8nbCYN3mLaypV84G/iQ5sP6/AxPqgVplhBx01VeiJTGWgg&#10;A2EPjYKLD3g6bDQsYa7LeNpq/bkRLzTKAYGH45IWld8llV8ChEKQK+EIlNHIF+EM/3Z792BZ4Qok&#10;7fwQT3/3Em4veBDjlt2BgctpLHOGoltGAjplxKFDVgzaZ/dGx+xe6FEQg6iCWPQt6Id+efHomx2H&#10;6PRY9EqJQ68licQgGs8hiF5MQrJ4JBKWjsPApTdiWPIkjEq+AzemP4Dbsh7FvblP47EVL+GFNe/i&#10;nXUzMHPLh/hs30KkHM/CihI60p7t2BPcj6M0aIrQKSRxVFirVRbRScOqxG1BMy+Z1rFaeDH5YIiA&#10;5iabxHI0qBJhZIBljHmtnBGolKJgyhUHQ7zevG4RBHktBY2W+OmUe2lsVYrRKSJL6DzKw5rLzGsZ&#10;PI1jdPr3evdhQ8UmLDuzEqmHM/D5zq8we/NHeGvdZDy+4jncknovxiy+FSOWkNim3IwhaTehf/p4&#10;9EsfjbiMUYjNHIkY5UEhojQlJ30IMRDKp6LEtqYcdHY/9MiJIwnsS8SSiPZFT742Ikx2Aglxf6gi&#10;kZV00BJWVC6zNmoiYTTyFyGl2VwXcvgZEV2SaIWHWyHiA9BFkMgSEVxqQ+JLdUi5CSsfYIi4ctr0&#10;ItHuWcAlCa2Oa5NnQ6D5XdXTmPgZiTaKmonidyu3TQzPNS5tKBJShqP/khEYsHAUhi4Zh3Ept+Cu&#10;nIfw5MoX8Ma69zBr+zwz0vZN6Q9Y596Orb6D2Bdim6CcvbwKJWyvchLKKt4rZv63EVZEbMMGyvlj&#10;YPQ7bbPENq+IlsA/kTBFSul+tGGXl9TUpWDATXKne1dzvUnINKpIGAHVFvS4lDBowNdQaU1nGUJl&#10;J4CiPQifXAf/vnx4dyxE5Q/vo6jgSZxKvQPHF43Bsc/jcezj7jj5cUecnt8ap+a1wNm5TVAyrwnK&#10;5za2nEU6eY6p18Kl/BRTG8EzmfZqMp3PKU0RntwcoQ9aGGi6RmBya/imtiHa0TnmclZHOq8d6AB3&#10;MvDP7ADf9Pbw6/3JbeB9vzW8790Az7ut4H6nJbxc+t9pjfC7bYl2RAeE3yHeao/Qm23ppLdDQNVj&#10;CP+rbYh2JmeH72UJOO3g5bpHQs5LreF+kcd9gefwkt7j977Y0cD7fEd4nusA9zMd4HyqPdEBjifa&#10;o+Kxtih/pA3KHr4BpQ+1QsmDLVF0/3Uouq8Fiu5phqK7mqPwzmYovL05zt7K5aQWKJ54PUomtELx&#10;uBtQNPYGFI9ujaJRXI7kclhrFA65AWcHk+AMuh6nBzQnmuFU/6Y4kajokCY4HN8Yh/o1wuG+DXAg&#10;pj729b4Ge3peg9096mJnlzrY0fEq7OhQB7s7cnvH+tjToYGZFnTITD9qYaYQaTqRphodbNUSB0x+&#10;l0iy3dZcGlxvqj4daq/pSs1wqJOmFClKh9/T6Srs7nY59vW5Evuir8SBflfixJBrcWpUQxQqf8rN&#10;LVBy+/WouLsVqu5vA9fD7eF6lNfuMeKJDvA+1QneZzrD9xzxNwv+F9jWL3VG8LUuCL7eBeE3iLe7&#10;AO90Znt2RPA9tuF7bRB4/wb2Iba1EtHO5PrMVghNb2EloJ3eBAH2tQD7XHWp5Jn14Z/VgH2qAbxK&#10;PKspOzPqoWp6PVRMuwblU+qifOo1qORrx4xIVaBZijSxp+80NNscs+rDlGmezc8LSUpwy/dnc5ui&#10;TmYLPP4cfg/fO7d0s6JQrOpBwRl1EZx+Nc/1ap5fHSO8+Hg+ZlpQUgMeg8ee2xCO+byP5jdBhUFj&#10;vm6OKt5fVXov8p226OKb3iiCJgbe6VZSXVU08iXVg0dCDY9dObMRyqY3R8n0Viia2R5Fc3uh6NP+&#10;KFtyIypzH4JrzWvwb5mJ4L7PETyRhVDRanIr8gLXPjrWJ2nby/msUd4WxWDqT6PwEaFF4LNK0yLM&#10;1AgJMPzzyD4Fy1HmO4tC3wmc9B3Cfu8u/EBnOeVoGubvsvKVPfrt33BL7gMYmXYrbdHNGJA2AXGp&#10;oxFLZzg6dRh6p9FWpNIepPJ5nk5k0ibQpkhk1/O9Rz6f43myE7IP/U0y2q58rhuQP9joljPMRJN0&#10;zh1qJag9D6Ykcy2RwxY6DIwtspLmWrZJ0S2KerHsl5nmQ8iu2ZGhgmXnJOjzd0T2qQaPKftoVQTU&#10;+Q7geaoU9ECew2B0KeC2ZTwPIxIN4blritEI9FCkZtoIRKeMRt+lY5GYPAGDkydieMokjEm/DZMy&#10;7sH9uY/iuW+fx3s/vYuPds9D2vHF+La4ABuda7HLtx0HAvvNNNkz4ULaJStLi4O2xEU7IS7iItew&#10;BgJog8jjBCO8qOy3l3ZEA0teGz6+SWhKkMQAY4+Ug8RphBdfuIq8pZKo4OtKg0DYwb6j6GGrN6nw&#10;gsNEQ7tpLZ0oJqcp5HkdCxzHXs8BbHZsx/eVm1BQuBpfH07H9B2f4u1Ns/Hq+ul47od38cCKFzEp&#10;5zGMyXwAQ9PvRmLqrYhNvhG9k8eRExLkNz0zx7PfjCWXHIX27FftUoegQzqvraZ45Y5kexCKHCLn&#10;6ZcxDPHkPYnJgzCAXHLIwiEYsWAobvp6LB7ld7z/3ZtI3vs1fuB9csC7F6fCyvlWigr+1irDzSQ2&#10;amq5D17aXwMfuaIGP0yUiwZLLN5sDaDQLpMwK2pI95AlupArRuy9YEWSWWKOuIEiyRTpwpsUYV41&#10;K1p9P0njZrbDKiKZHGA2bf5L5KF306fQwGsUvOVt4S5tCG/ZFfBXXGJ8NstvkNhSC5HolxD9Ovlx&#10;luiiJf08DbQToQq+V34ufi68XEhU0bL29tqw9/kV/whUScqe6VEd4BBpC5PfVO3J9zQzxev+I1zO&#10;P6KS+1SxzZylCgCgb02Eirk8w8+cvAI40ACBDU1QmHEtDn/ZuGrH/Cu3fTe52YffvNHw1vy3G7Ur&#10;eP/qfz3RRf82LmnVYEdy03Hbk5t+tmNJi/17Uq7zni5oBvfa6xDafh0ChxoiXHQtLyyX5XXgPXsp&#10;3Kf/AG+hxI4/IVh+kRFepH75yv8Dvgrld5HwQmfe+b+sXC903P0SUWyhQkuiulEjYoclvFhQnXJB&#10;zr5qtBvhhQ1s3aQWrDC0PwBlbPzymk5g3ZS6IS1YSW9r4zfVMApeVc2NaGV0Pj+rs7Wt5ny5v4Of&#10;rf0QcVoiU8gITYqIsRDk79drC4oE4nZ2YD9/mwWt8zPmPCxxRDBl1CKiSrXgErlu9j7mekagc7DX&#10;zevaiLxnf0Zl3HyKylH71BJbVJVKMDl5HDqfGkHMlEtTm5TzeOW/4/VgW+jh6LiI7XslXKWN4Skj&#10;6a0cRD/rLhrQl+iczUbIl8qHM0lWcIv10FaCPF8pt/NhHonUMLkoaEyCNJaqdhTUPG4aGL0OSHyh&#10;saw2HnQUNfJl5T0hEVMEjIQXhVZGhBe/QpL9NK+BUpQFz+J44DA2OTcj43QWpu6YhcdIGCYqvDj3&#10;FgzMGY/47NGIIWGSQ9yVjn23nL50+mNpKGPpGPdDbG48Yrg9OrMfeqfHWyIBHeXeNK59UgSrik3f&#10;lLEkdOPQb+k4JCy9EQNIVgYtvRlDkm/BKDqWN6bfh9uyH8H9y5/F02tex5ubZmDOvi+wgCQx/dQy&#10;LDvzHdaWbcZO514c9BzBUe9JnPEXoiykikmiDhaJMNNISEI0uhGQeEWSEiTMvOaAEu0GSW6CcIZC&#10;RBhuOtoeQqWCpVNxE69h2MDK8E/nm+TGSyfZR0LkN6Mh1vfIGHtCbh7PyXOoQiXPpSRYijNKKuc7&#10;jv2ug9hRsRM/lWzG8tMkLQfSMH3DfLy+egpeXP0Onlj5Cu7MewITMu/B8LRJSFwyBn0XjUCsQrqT&#10;hyImdSiv3SD0SUvkNU0kgYkn+e2LLplR6JzRG12yotgm0WyTGJLSGEt4yU1A71wJGCKU1qiggUgp&#10;SbNNSi0CKlI6lO9LfLES81olMK2kgz0jo4LmvazB6JY1qDoUXCTVkGxBkTBEZ6KrKb3J7yZZ7U4C&#10;24MEuodIM/dTqWtDmgkjtJhpU4lmfn/37EQigb8ngb9HSYgHohcJvZIMK7dNDElZLPtUrKKEFpOc&#10;LRyBwYvGY1zqbbg95wE8suw5vEASOGXLfMzbswiLjxWgoGQ91jv3Ypf/OI6EJTRWkJ4pjaSXd42P&#10;BE25f0SkLMFNOZECEtrU7rxnfLz/TEQU7xuXREtCYp9Pgh/bXmXaa+A123wagdZnDUicdXyueyOj&#10;bn4v+6SPhJmdTeKe+cd9wn4XlJAXbk1FOgCUbkXo1DfwHliMym2zUfrjazhd8ACOJI/Boa/icfiL&#10;njjycSccmdcax2dfh9Ozm6FoTjOUzW5OR68FnDNaEtfDM+16KOFuYEoLBCY3h++9pvC+T3Ddw216&#10;3z2tldnXObMlHd5WcGnJzzu0bdp1Frivc0pzs3RP5uemXAfP1Ovh47H9XPdPbUHHvCWChFlOvt5C&#10;ZFt4ciuEp9wACFPpvBMhrp8LbW/L99tyf+IDrk9ubxB+vz2C77aNoAP8b7eH96228L7ZGp43WsH9&#10;Bn/va9fBbePl6+F6ief6N/6+51sSN8DzrCJy2hl4nuDy0bbwPNIe7oeIB3msB7mdcD/YGq77+Pvv&#10;boHKO5ui7I4mKCbK7miK8jtaGJTc0hxFNzXDqTGNcXTItTiYeA12R12JnT2uwPauRJcrsaPTVdjZ&#10;oa7JtbK7fX3sa98Y+xXF0r4FDmnKkV0pqZ0lthxsp4iXZtjfrgn2dWyIA50bYl/X+tjbpQ52dbsC&#10;+/pcgSMJdXFyREOcGdsIhTc14vnxd/J8vY/x/J/m7/lba/hf5rV7rQNCb3QC3iLe7gy8S7ynZUeE&#10;3rWn+rThteRS+VMmt4PvgzbwSYz74Ab42V7+yVxObWna2Du9BXzTm3PZjFA+oSZwT2/E9Ybwz2wQ&#10;EVkkSlhTbVwzruF6XXhN9Me18BJ6T9urZtRF5fS6qDDJajWFx4o2cc9uaKDKQYI7Ag+3eZIa8xhN&#10;4J0t0J4maV99RmII95/ViN/Dfj1TVYia8pyamCgUn85vej0Ep14N/wdXwPve5fAQ7vevgOuDq+CY&#10;cjUc067hPVMflTxm1dwmqJzHNhfmN0WFIsvmNkPFnMao4PdUSSSaFhE3p/AcpjYieC2mNeFva8z7&#10;qDF/UyM4kprxeC1QNqcVCue0w6m5nXH6s1gULRyGsoxJqFz2MNw/vg7/tjkIHVwMnMoHir4nn9iO&#10;sPsgnWlygUAxnw2VdBDpJNPp84S8ZtDAIwdQkXomIk8ZJmS/5CzqueYyT7gKCc6hkzjg2W2S3S8/&#10;lYvFB77CtM3T8bfvXsXD3zyL2/Iewuis2zAoYxziU0ehb9oIxKSr8txQRGXQPqTT9tBWCFG0H31y&#10;iLyh6JU/FJoeJLG9sxFb+Bzn6x4SSbJpJ7ItcaYb7UYNVPlnGLrwGFZFoIHoRJwz7Yj2ohuf94Ip&#10;B02YXGVmUMAS6c30IoHHFCS6RPPYVnUiy57ZUP4VkyON0CCSnSPN5IJRovvIdN1e/A298gTaJ0HV&#10;kLg006AUbZNBpNGOpfCYS0cgbulYDE69BeMy78UdtN8PffMinvruDby6YRqm0/58tnMB0g+nYtXp&#10;5dhY+iP2ObfhVOAQbc8pVKLYtI4mw5I5sLVsp572gU6/CgG4yTlctBGCyj1bry0bovxiVnEFLtkH&#10;DK9TxIpEf4FcxEIVbZKDPcRplh5yE5eJYBFUAakSZewjkn0KuTzF8zocOo2dnoP4qWoHVhevQ8bx&#10;Zfhyfyrm7PwCk7fNxysbpuLhVa9gYvajGJV+L4al3oVhGXdhaOYd6J85CfEZExGTMZ59Zzx6ZYzl&#10;NRuNLmnD0SV9FNt/NDpnjkCb1CFolTwQbdIGo2P2cLb5SCO8dMvm9U0fjN7sd30zhqKfSpEnD0DC&#10;kkEYvmQkxi8Zh7vT78LL3/wNn2yeh5UnC7DbsQOngyd59mXmOtI6m3vE2GA/7bZX+d6cBH8/oWTS&#10;fnONNJAZEV2M4CLRkvcR7bHETD9f615SThtlRlTqYi85pqbwiStooEaJhS3hxUHQbuM471VrilEo&#10;kImQ/xMEfW/B534IXsc4cv84oiPc5bS7ZXXpD/6Vvs3F9IPkt8kXo+9A1Ay4y1exnXjbr9O6Btn1&#10;nuX7WZBTb8Py62pgHdcSVGxfTkt7+/mo8fd+xT8C+YP0DXkNLX+cbWHAa1pO31e+bPm/wcN93a7f&#10;oortW8H3HKW/haeY/mYR/d/T9OlP8rPH/wwcrYvQ7sao/K4B9n55VWDz3L+e2PzhFWlbP7r83vw3&#10;G14fkSj+Nf9tnNfpt9sWNOh4NKf5g0eymy86kt1q76mC672O75rBsbYeqnZeDe+JurzvGiBcSpIh&#10;4eXMH43wEiiT6HIRL7hKgUml5AVVdEskv4tQO+LlfLHAiqKwIiqqhZdzxA41tn2zWDefHdFiqWyE&#10;KvrotYlyqQ0d/1yYDkLYES8m6kXbqm9GbuN3/lx40Tadi7WP9rd/g1X1R/h3g9rTlqwKT8K/nYNz&#10;9605lmALOea1fnM19F3q9DU457N6bUSqn8O+hufsL3GFUBlrQfPvzPQwCUX8zeb8iHPbhdfBXDf7&#10;eDrG7+Cr+AvcJXXhKib5L+sDl2MMPK6H4fe8Qyfsc/h9eQgH1vGhvZtE6xhRajlhdPpCJFhmNF0i&#10;Cw1AgAbTR+PpC1cSNKw0CAEab1IuA4kBVt4KSyCQKm/N/5WR5vFkcEjilLw3qPGNUBmKlTzWvw8/&#10;OtZi0YmleGfTFDzy7bO4hU7eSJKy/mnjEZc2ykyHMVNTSJZU3rFPVj8jtsRmJNBQ9kccSUxfvh9t&#10;SjQO4/vDub9VOSAqS1EcYxCbPYbvj+ZnxnL/cYjjMjaVSOF2GtfYxSoxPAGD0yZhNI3szdkP4b6C&#10;Z6HEv6+s/gCzNn6Er/ekIPvYMnxb+CN+Kt+C3a79OOo7gbPhYhNoKkKhrCzGtZYjbIylRkAUvaB8&#10;HyFC5TNBZzoMp5/r3hCcIjl0ij2EzyfBK8hrRgdZoxsiPGwPQXliSJN4tQmua2TEhHVrSWi7/qxR&#10;JNIctldJuBQnQoXYHziBLe79+L58E3LPrMLHexfhjbVT8VD+s5iYcjeGfjUe/b8agfivSDy+Hoz4&#10;JUORSMKXwOsaT1Laj4QwbtkARC+LR5+COJLDaJLDKCIG3fL4OjeBJEbTe0hQSV7N6KAtvESiWpQA&#10;UITVRL6QnFbPeSd6mKSDbLdMjT4JIwx6se0F7WOEGe0XGXG0xBqSZJHnPEt8Ecy8fZ6zwsNFwrtn&#10;kZxXn8sAC5kJ/D4rZN1Eu5gKGP35WUXPWJCoY6Ys8dxjeG7x7EP9MsaQlI1CzMIRiP1qJPotGI3+&#10;X4zH8AW34qalD+HerOfx3KrJmLZlARYeLcA3xeux0b0X+4PHcVJJnYPlqPArSWAlqjxVcHnYoqrg&#10;oIoOQZA4hdjmvH8klgTYxiRrXsKEYovksj8ZoSXS1uZPQpyEHN5ZvMNM/3KSRDt5LCdJmlsRU+pH&#10;fgsSRSW8SOgxZI5kMUByF2afUWl5kAiHvAdpE7bCX7QKnqNLULF9Ok6vfhJHcm7F0YzROLakPw5+&#10;1hP757XHwdmtcIxO3tk5rVGe1I7OaDu4Z7alc9wKvmkEnWffB3RG3xfokE4m6DDKifbObEFHlphF&#10;UjirmYGbDqyS9rr5vktOtpL4XgCeaudWEQA1SxtKVhqc0RCB6SqnWwNFRZhqLzMbI1gNnhudVn0u&#10;wGOHZjRDkN8fpLMfIKz15ghOu46ftwQl39Rm8Kui07TGfG0hMIX7TVbZ4KYIv29Nr8L713O9FXED&#10;19taeK89wu+0B97ugPCb7Qhue+MGhIXXr0fotesQeJXfx2XoNb1uZRB+rTWCL7aB/7k2cD7eChUP&#10;tETJ7S1w9samOD6yAQ4N0hSnutgbXQd7etbBzm5XY2fXOtjdtR72dmmIfV0aYX/nxtjXUUlxG2BX&#10;m/rY2aYedraux3VCYk2Xq7GPnz0YfQ32RXG975U4OuQaFE9sCuf9reF5tA3cT7Bdn+V5v9QJeE0i&#10;iwSVNvzdrRGe3AYgwlO4lNClssnsB6GpLRGY1pLXkb9nRkuD4HReT/YB74zmBj5ed//M5giwP2ip&#10;NragqTVsb4kchKJYTLTKLAkl18IdgUtCCuE20SE2JLxYMOWXuZ8iWbTu5DYdxxxrRgMeV8duBA+h&#10;Us4eYTq/nzClnQl3deJbfieXyrei/ujiPhJBfBJf+DrAcw7yuJhaj6jD6yIB5ip4uHRPrgPXFGL6&#10;taji91bwGGWzG6N0TlMzlc9M55t3HSrmt4CD605udyaprHTj6u+xplBdx+9uwd+hBNhNef+1QPGc&#10;tjg7rzPOfNoHpxf0w8nFw3A25xZUrnkC3m20/fvmACeXkjt+Q+6wng+LXYD3MJ9Bp/lsIAegfQ+H&#10;PXwOWI62BlTcfivHh0kYz+eMxtodtGVVtG1VYRcqaWsUfXkicBwH/PuxsWoDCk7l4fNdn2Ly+vfx&#10;9IrncEfmPRiVPBFDkicgXgnNk2mjU2gLUviMTuVzO11iOJ/Htabt2BXsNH3VEkAkvAxBF9qXrhGR&#10;RSJJL2MLLEHEsg+2aB+Z0iN7wc8rgtLO3VIN2oqeXFaLK7R5mjqkhL2qmmde8/vNFFkhYzDXCS4l&#10;vAhWZIs1jai3mcY6AlG5XCr5rTkvHSNidzL68fj9aHviEZWXSJs6ADHL+V0F/dHbVF8agCj+pmj+&#10;hpgMDYAMR5xyjSydgOHJt2JixoN45JuX8MZPMzF379dYdCoH+ZU/YL1nG/Z59+GY/zCKgifYJmfg&#10;Dhfx2V5KR7+SIPcKOwlFpnhhkrObASJF3NLxN85/DTQgJEdfgoyqNiqiyeRy0WBaQPZIPIe2ifZI&#10;MZygBbKmovM7yPP8JtpFg1MVqAxVGNtXHCzD6WAxjoVOkZMcwlbnTqwp3YCckyvw9d40zNn8Gd5e&#10;Mw3PLX8dD2Y/g5vTH8DolLswJOUWJCyZgH7sOzFLxyI6eTSvy2hEpY9kO4xim4xA9/RhBNub16x7&#10;+vBqdOP2zlx2II/owPbpkjsS3ZeNRfflY9C9YDR6LCPYXr2zhyOGbdeXXCOOx+ifPgJjMibi9px7&#10;8dTKZzF5wxQs2bcIawt/wH7Hfl7jQlSFyPciXEyDjpomrutqSlkT3oCLNpxcOegyfLpadNH+urd4&#10;D2nghXTQutaagsw/RY2JxUl80fQra4qRIqBJ17kUP7dsdSFxCKZ8dCiX7fkl+f1U8vxn4K6aBHdF&#10;fzjLu8Jd3oKoZ3JA+lQ2uPL3UJqDoPFDIg58xKcwjrz8FuPf0GczkO/DbRG/yfa3/nPYflnk+Ab/&#10;2efO3/dX/NewfEHlZzH+J/1mzUQxfrVmkUTaVz5t0P079s2LyPcuoa9xEX3Ei7jPHxE6+1v4T/we&#10;waOXInikDoIHaCu3NETV901RWNDCt+eraw5s/PCaz7d9fNWEXV/WaRiRKP51/wH/9u/fz72y6cZ5&#10;dcZsmF939s4FDbcdS2vuqPiuedizl2TxTEMaz0ZAqRLtXolQ6Z/hL+aFLfoj3Gd+A2/x70xyXXh5&#10;cenA++ikK+pFjWDX/DaiS7UIcF6jcl/LsbdvyNrvR4QC3pC1p8/o9bmK5/nL/13oXO3zvRCsjnYh&#10;VAtKF0K14PKPQNfgQtv/PgT5nf8Vzv9MuMIWWbT8dwvaJvA3qla8JQYptw77Q8WVCJQ3gKesLRzl&#10;cXBWjIPH8Qj87vcQ9n3FJ/4KYgtxmFCCLicdQBqISEikqXDEh7/EkgCNjI/G20vDakkAEgHk8EtY&#10;sMQFOzEozTMNsOb+aqqRLbxYU5bk4HlDEioKcQbHscdP41uxBouPJuP9jTPw6DfP48aUOzHoy3Ho&#10;9+UI9F1IQ5hC8pE6FPEkO/3SByIurT/6piUgLj3RiC8SXsxoGQ2s0CeDSzNdhkSIUDWb7qlD0DWZ&#10;hI3QerfUwdbrJSR8S0mMUvj5pcMMyemfMhbDUm7C+Iw7cFvmfbg/9wk8nv88nl/+Ct5a8wGmb5yD&#10;z3Z/gYwTmVhVsgobnZtIJPbhROgof5UqJ51CKYqgdIIV4TJU8No5FIJN0iPiKlqrGUq0tbxGQpj/&#10;RcCXvHKivSQ1vJ5mFCRsqkO5eQ1VgtPD4xhjzOtOl5176xAyyDLmNfCTKDn5bSW85ip3eCx8Fvv8&#10;x7DZvROry9ch++wyLDqRjPkHP8X726bilfWv4fEVT5Ak34nRi0cj8YsERH8aheivYxGbnICotHiS&#10;nHiS4kSS5P4kmINNJQlN6+mp0O9lXC8QoR2ITtyvXUos0Rcd0+NJlpUkl+RXBJikUvPbbfTIUa6V&#10;kSSnI0mASKQi0GslwxVqz5GvBo8jAcYerawOEVd4tgnRHoqudsQMCXx3VTnieavikZaGDOdYokv3&#10;/ESDbsv6Wyhgv1AEjcg6CXjXFJ7/Un5uySDEKPKF5C8hZRwGSLBLmUhSfAtJ4p24NeNhPJT3PP62&#10;6h2888MszNv2JdJP5OOH8o3Y6z6Ak75TOOM9jRJfESoDFXAHRK4UVmyJKlaVIxJjQ9Sse1Ch2SLL&#10;Im1mxJH9wh4x00iknCNTWYu9gfTXiHxykqw8TdaoZFDkT/c3v09LQSOUfhFDjcZxP30PexqPT1JH&#10;YgnvUUAj4WdXwX9oCdzb56Fy7Vv02Z7EqfTbcHzhCBz5LA5HP+yN0/O7o/TD7qic143OYme457SD&#10;N+kGOqDXIzitmREkhADhn0pMbwqfBI+kpiY/hhCg8+gnArMac7ve01Kg461IA00LoTNrw851Iaf8&#10;wtB7quyiaAgrIkJ5aEwFGL4nJ77mO6z9befefJZOsXc6n590kL3TBL4/NQK+tqe3GCebznqI5y2E&#10;+d2Y2SyC5sCs64Gk8zCrlUHYfm92S8Jeb8ElMfM6gNcPM26wMLWNicYJK3LkzY4IvNoJ/hc7wvN0&#10;R1Q93AbFd12Hk5Oa4Mjoa3Fw8DXYE38VdsRcgV19rsDOXldie/crsaXTZdjc4a/Y3E74Mza1vdQs&#10;t3e+DLt6XY69cVfiCD+raURnxjdC8S1NUHEvnfwnWyH4Er/7VeItnsfbN/A8eP6TWwPTWiLE3xmW&#10;YDWD7RwRHnRtNAVG0PQbXdOABC5e3wDb3jurCdy87qrOo8iR6ik/EjPYbnaZZMFqyxrUfs+C2tQS&#10;WKor/JwP837Nce3jXLjvnIcZVkRLNbhNeWEuhBpxUKWcVcbZRqTPzGB/E9j33bObwDW7ERxzG/Le&#10;aWBQNb8BnPN5DQjXXAlF9eCccQ1c0yx4JBLx885ZLVA+uxUKZ7XGyaR2ODavKw5/HIujXw3G8dQJ&#10;OJl/N4p//Bscu6bDdfhzBIvzyA9+oI+8nQaGDlvwJI2QnLdy3vOaSkzHmc8ZuoF8DtCyc13ir8vv&#10;hIvPD011VVUbDTGUcf+zoVIc8x3HDj4jfiz+HvkncvD1/gWYtXUaXl7zAh7IuR83p96CoQtHIe6r&#10;IeizcCB6Lh2Ibsl8ziqZe8SOGNHD2JKhBG22wGe3QZYdXTIEUbQdRsTItqDP2dX0JLB3z+K6oisj&#10;Yr8NiTFWzhV+v/aJRGTaSzs5u52g3SSJrwXZiu7pSkAfSULP1+aztGfWtFVNk7XEHetc+BuzaEP4&#10;+7qlckn0NNGjtJm0PdHZiYjOSUQM7U4s7U809+2TSlub0h/xyUMwMHUURmTeiPF5t+OW/Htx3zeP&#10;4/kfXse7m2dg9s5PseBgKnJOr8L3FVuw1XcA+3HSRI6USuQgV3Pyz8s2kkBvTUuV7bCmtdhVcwRx&#10;h5B4Q4DdwU/HnqSELw2jUOStpjn7fT6Ty0dR0GZ0gMzE4nWyS+KHmnwm2d/iiX4NPvE8rKS4im0p&#10;xenQWex27sePhT9h+alvkXYsF1/uW4rZmz/Guz9Oo618A48VPI97ch7FpIx7MSHjToxK1xS0G5GY&#10;MsZwsthkRUWNNPxOU4N6ZapNrbYV+pALKFpKOetiyCVicsewv4zmfoThESPRI2MUumWOQle+b6pG&#10;5Y9E54LhZlpXz2UjEJU/Cn2UQ2fJEPRdMgIj02/B3Ssex0sb3sVH+xZg2dmV2Fa5C8c8J8npHHDT&#10;Xqo6pSJKfT6JL3bOFtlvRbk4DIIh3lu0r7q3jOglcF97ilGAF71aeOG1tYZUxLHFC3ywpqOzPbRk&#10;O4TJJ2mUiePETt7D35JQLkHQlQR/5QvwVtwJT/lQoofJ9eiu4DOv8ir6gH/l+3+ib/AH+j3yl2r8&#10;o+qIlwhq+0dmH/mANmp97lf830REeKH/F6RPqIS6Jm2HZpAoQonbzQwP13/A6/oNHPQhnareG/gz&#10;b+E/0xb8EYFT3Ofw7xE6eBnCB2izdzZH4cprcTijUXjrgkal6z5sumbtvOavrJvfuI80iYg88a/9&#10;D0v+7T/Wz63Tef28us+um1tn1fbPG5UWLW8R9u8lGSskKSttChRfg3DxZQgUX4JAqaobKfLld0Z4&#10;MWFizt9CU2n8bCDbma8RXvi6Wsg4r1G5/znCS60brnaUhhXipKUU0doiyP8N/JPCC3Ghz/x34kLn&#10;cD4u9DkjsPC9c4QXu53UvkbJ/j0C5RcTf4Wv7Cq4ypqiqrQbqsoHwFk5CV7nswh4Z/JhnUJ8R1u6&#10;g5b2iHmYa153yBgKzUWl80fzqalGEl78NDYqaacQVTmKVh4KxbxYTp8Nv6SXIA1ygAbb74bPSwfP&#10;R0ePTp+O4w2XoTJciMLwCRwOHsSO4A6sKv8OCw4vxqvr3qEBfoSO/yQM/pqO7ZIxSCQRiU8dhnga&#10;1n4ZgxFHJzqWBChGFY8ySWhIZjQS1ZtGV4bXRL5kK8yXxlSgke2TSxKXLUI3DFF5w9FHlQLonPfW&#10;dhE0TYNJk4AzxJRi7pc8FInJw01W+6ELR2P4V+MwasEE3LjoFtyRqkSrj+LZlS/gre/fwazNc0gk&#10;FiHreDa+LV6FTe6N2BXchSM4REp0DJpsouDaKv5fpMgFXkORFV5DU6GGBpjWmtedC408yQgH6TwH&#10;rPnWMry1830o9FRJ1jQtxZCoSASDpjQpk75gpjYFvHCSMFcEK1EaKEVJsMRK0MvzOYHjPLuD2INd&#10;2Bz4Caudq5BdlIkv9n2GqRsm4/kVz+LezLtx09IbMZptMDx1DAYo+TGvS58lg9B9cX90JjosTkD7&#10;pf3QLjUOHTLjIyHgJKUkM72XkyR9M8IkPLTnz3dVYkNed0HiiD0Xvzvbq7sps2mV11SpTVNuM2u4&#10;gf36XPAzWQolt8LJu/G15sNbsCpGqDRnD77XQ6OeJOWGmGvak0ZWDfkmYSf57ZqbaNAlpx+X8eiW&#10;T6dA047yh7DPiOCRlGcONgJf39QR6EdIEOxHUhi/eBQSFo3EgIVjMeQrEubFd+KOtIfxUNbTeG7Z&#10;K/jgxxn4aNsCpB3MwapTa7C5fCsO+46wFc7yHihEcbgEpUFNwasgoas0U8dcvE88Yc2J13Q/3ksC&#10;292UcydTVkJrjbAZfVP9hmw5YMibReA0CmdG14ISXZzc14FwgIRNpI3Hp2HgZ0UMq0gcJcBIfLHu&#10;XvZAHlTRb+V00k6RiO2jrfkJOLMKOJIJ367P4NjwAapW/w1leffhTMqNOP3lUJz5OA6F83uhaG4X&#10;lM1uj0o6hM6Z19FRbAHvtGbwKSJAlV8kvNAx9dPhDs5pinBSE0KihQSMBnTK6aAa1IN/Nh3VCOQ8&#10;uzWVZEY943x6FZlQ7RwrIuF855jb5CDT6df+yoHhmXFttbgi1BZeBHu7ccrl4NJZdk2rb2HKNXBP&#10;qVcNj0r2RiBhxhYZbKGhBjwmHeWacxUUWcHvkDA0i59N4nea39kQvjm8BnTG/dxmRCg68z5eL025&#10;8SvqZmpLBD9ojdD77RB6pyNCb3ZG4OUOcD/XGpVPtETpgy1w9s4mODmpAY5OqIcjY6/FoZHXYP+w&#10;utg3+GrsHXgV9iYKV2Bv/yuwf+CVODKsHo6PbYDTNzdE6Z3N4HyoFTxPtkHgb20RfLkNQoq2ebMV&#10;v+96BN5rAf/7LeCb3BwBnk+Q1zrI32K1GX+L2odtp7ZyTa9roHWDmWzDCJyEPeXHhsmrEolgqR2t&#10;Yoll/wQkuFRDx7LElgvBzXb6ZdREW50P16ym58DJficoQsUSitTWXJ/F/qhpS2bqkvZV3pgGUA4Z&#10;91z+7nm8XvOuhptwzbkK7tm03bOv5HW5Go6ZdYz4YqYczW6CytnXodREt3TBifm9cfzTBBz/eiRO&#10;0mk9u+JJVKx/A65ds+A7/jXCJQUIOdYi5N6OoO8QnyGneZ+X8XlSwWdDFZfWVAiJLCayjjZGyU6V&#10;INXlr0AV7UcVnWm50cW0Y6dRiCP+k9jtPoAfytYh5XA6kjbOxUuqIpP1gBFbRiymvVhIG7qYz8ul&#10;itwYil60zXZ+LZVdNuWW8wajj2zFMtpiOsG9C1S9h/ZZoH0wkFPN53c0P6sKebXFl9oizPkw2/mM&#10;t8QVvbZElvNhhBYtZbcIO/eXEVdyIxGRtGtK5N4li7aC78nGmdxjWq8FKx+MxBfun56Armn9jb2J&#10;ob2Koz3qSy4SS3tnommS49FnaSJilwxA/yVDMTxlLCbI2VcVotXP4I0Nb2LK1un49MDnyCnMxVr3&#10;OuwgV9sb3IeD5GsqxX0idAYnQ4U4S9teFqD9YHtWhckxwir57DcDPZJHJI14SC5sXqGlcoZoeov4&#10;g6oVKRrS76ft8JFjeMjxvC6o4pDyh8lGeH3kbr5K9hMnP8ttGgQim3Gwb6gapOoOnSWHPBE4gQPe&#10;g9jl3ostju1YU7Ye6cfy8dH2LzH5pzl45ccP8MTKl8nznsDE1PswZuntGL7kZgxaMg79k8eS741G&#10;fDqvVbrElmGIJh/rkzaE/Yd9h/ZbVayMTWYfUiS0EMW2imEf6UsOYK5x7mjE5o1DTP448r/RbN+R&#10;tP3kIeyDHTOHogP7VHv2kY7LhqCTmabMY3Nb96U89sLB6Et7Pj7rLjz+w0uYtmc+Us/mYINrMw75&#10;j9Jel/JX8/rwmioayBZeTDltE41CO8pr49fgRiSpsOywSYgfseO/LLxEuB7307CmpvLpOwzPE6cm&#10;nwvz+xGWaLqfNnwj4MsEvB/RpL+LQNVj9PXGw1cRC095O7jKG8NVwWdK5WXwVv7JRLtosD2ovB7/&#10;iZ9RnUNTfoXt/53nB/6K/8swvrzaT0KZfF8r6EF5XYSQg3453/eyzSrL/g0lxVzSX/R5LkLQcwl9&#10;w9/De4r7HLsYOFQHge2N4VjbHKdzm2LHl02DP8xtenrdx00y137U7P51c5q1isgS//r/JLxs+rBB&#10;p58+rv/0hg+vWbluXt2SfUvrh53bSH6ONkfwBAnd8avgO/UXBAr/hFD5JXTEL0Gw9CL4Sn4Pf/nv&#10;4K/4LW/G/4WAw4p2Ec4RYCSgREKSzm3UCwgvEVjHsYSWc2Edp1o8iIgx/yh+Lqj8vfhl4eX/NdhT&#10;pS4ICSvCz97Ttki7VNRCrXYybSO1U3XZVWK67K9wlV2DitLrUB4RX1wVt8Pneok331yEfCl0sL7j&#10;Q3wrDcNBgo4WHUGFMiprukbClGA3SCJmjWwo0sWe7iDTYEW5mDmqEQTNyIiiXvguSZwpMWiEHIKf&#10;CphxszL+nTXChASALb5tKChZjrk0cn/7/hXcm/sQbsq6A6MyJmJw+hg6uoMRm9If0emJiM5MJBkj&#10;6Cj3zhNIjkSijIMsAyqIdFlkq3qKSYRg9abB7kOC1CdvEKJoeHsXcL88fp4kS3lKNA2lT0Y8olIT&#10;EL00AXFLByBx6RAMIDkauGQYhtDZHrpkNEbT4Ryfdhtuy7oPDy1/Es/xvN/ePBnzDnyERaeWoKC8&#10;AGtd32OHbwsOh/bgdPgQisJHSVJOoIqEyRUshstbArerHG43HW0Pya6XV9ZHg+63hBSRIo1AaXzK&#10;/jPGmoRJoadyuKuFGkLli9001mwxKC2iRimdGqMkOXKH+T286oqBcaMIVaTQZcrLHzyMw97d2OXc&#10;jJ/KfjBzxDOPpOHrA19j1jYSpe9ex/3Zj+LG5NsxOvkWDE1Wmc8b0S+FpCZlNHqrJLMiVvJGoCeJ&#10;c69lXF8+Bj2/USjvGHQjie6cNwwdc4acA7tkptCZpKcrSZONbiSqNSLKcCOg2OipESyiRyZfE11J&#10;qLplcT+DkSTJo4jR3HcMwXPQvnyvJ/dVKHKPjGHEEBPJYkZJDWG2BJjueQkWchNIuBPMHHz1F0PS&#10;M9k/0gagT2p/9EkegOhkkr2UwYhLGYqEpcPpZIzEgK9HYNCXozB8wViM+nwCxn0+EZMW3oH7Uh/G&#10;s/kv4+01UzF/xxdQ+cvvSn/AT86t2B04gIOhY7wTVE9Llb9KUca2qgxXsu0ssVPT16z7KDKNL0Ci&#10;zD5iqolFhBf1FROSbO5B7kcCZ4mf7Al+Bz8v8cXJHa37OiDRhUTa4xWhJpmOiC9B9TGSyBA/G+Z7&#10;YU8J4JQAc5jPm91A0XqEjhcgcGARvNtmo+K7V1GY+yBOLRqL4wv648iHvXF0TiecSmqDwtmtUDqz&#10;BaqSWsBBB905nURwWkMuFbVCB3x6Pfim1YOfCKoaEp324ExVgKlLXG2qwQST6iA4i9tm1aFTT/A9&#10;L1+baBbj2FrOrRE06AifI75Mb2pNF6HzbEFRLTUCS23Ywot9TEusoWMcEV4kwlRDogydYHsf7X/+&#10;8c6HV4hE73gkLsy2ohkc/F1CFR1th0Cn2zn3ajrYdMD52510uh38zc6Z9eDSedGp92lKzoyWJuks&#10;piknjZIMq1pUWwTebgPfm23hebUN3C8rgXBruJ5vDeezN6DqqRtQ+UQrVD3REo4nWxlUPHkdKp9k&#10;+zxzPTwvtELgZR7vzY6RkszteOwbEPzgevg+sCoGecxUF7Yjr6fEBCNazW5oxDGfBDL+NpNbhW0n&#10;uGfVhcdU5Klf/Z6SyprEshHYgks1uO8vCS8+wiTRjaD2e0Ltz9mwpyNdSHCxcWHB5edwsa85z4HE&#10;FgkptUSYmc0MVG69GknNTA4W1xy+P6cx25e/W7li5tTltbgSntl0jmbRZhOemZcQl/JYf0XVzCtR&#10;OaMuymc1QGlSc5TMaY3i+V1x9tO+OPXlUJxaMhFFOQ+h7NuXUbVlPjwHlgKnlwFla3nfbqNTto/P&#10;iqO0J2doJ/j8DzlpCyTK++EI+FDl96CSDrbT7zZ5pczACi0E36EdKUdF2JJbTvEZtd+3D5scW7Dq&#10;7BqkHs7GvJ2f4tUf38ED+U/ixrTbMWjpaMSZaUS0rdnD6PiOQPSyUbSzw9Ejb7CZDqqk6JrK2U3I&#10;0bOXz2FN+6H9tqaIWpGRVgQJbbme0ZmEph5FpvxUVxOKCCtWBEqN6GLDjmrpmdWfnEBV+Sz0yKmB&#10;hJUefM4LZsopt3WJ5P3qwtddlbSdjnm3giHoUUDnXCWrv6FN0dJEew4xAn0fIoqIzh9qlsoTpqid&#10;PrRfUTmjEE2bFJ3Ja6GcNikjkJBCO5FxI27Ovhv3LXsMz6x6Ee+sfQ8fbp+PlKNLsbIoH+vLVtMu&#10;b8TxwD62wQla8tNslUK2i5z/ckI2QlEuisBw086zHYkqtmEl7UY5n+HlQS+q1NZ08F20E3Z+OQ/t&#10;hBFjuF0RtiZyUjnqvLQzXje5ITkf7YLXQ/7gKkWlqwgVniI4gvpuRddUKM6GHO4sOdwx7Ajtw4+e&#10;Tcgv/Q4Lj2Zi3t6F+GDrfLy2YTqeXvMmHlj+HG7NfxRjc+/F8Ow7MCjjZiSkjUesppTzmvRJH8o2&#10;5fVkuyqySMJVF/IwoWtmAm17PyKObSP0tZAVi26ZseiZEUfOloAoDcLRRvdMYZ9QlUbaeeWMUyXD&#10;XnnkJQXkBuQoXRXpsmwouixnfyMH7LOMbZI7kueiKlEjMYzc7l62yZtbpuLLkylY41yHfaEDvPpn&#10;+Ls1hcpFvuWBx+el/XTTvorfWtFAZG6G75o8ibSpxo7yNciHrQFNCTMaGJGllb22phppipe4nI/H&#10;0cCJGcA0++iYinSVeFPG49AWYx/XN/HY3yDkXUAb/QGCrufgd9xBf28wfBXd4K5oDk8ln8FVl3H7&#10;JQg46XCblAl01ukr1FRGtSHfQX6bJbj8Krz8vw35elbeUvr0mnGi1B4mvQfX6dOboAqTsuLf4WOb&#10;u9mWbvroPtfvEVAhlqpLESq7DDhFnrWPdnVdE1Qtvx6nU9tgz4I2nj2ft93508ctP1wzs8GYgr81&#10;aByRJf71/y2R8PJZvbZbFzR9aMPH9bN3LG556szKriHX1k4IHmyH4JEW8B+th/CZK4FSXsCKP5Mc&#10;q6y0Euz+Ef4yq6qRXVLaFl2E/z3hRbCOcT7M+5Eb9pf2+e/Cz37DP4Cfixx/D2oJIf8ncZ6gUhu6&#10;vhDsfWrv6+D7vNGUZDjk+D3b+WJ4y/8EV9nlqCpvgMqylqgs7wFnxXB4nfch6HmNxnUevbZ0YjUf&#10;6CRpYTpXJoxRGdOVwMtFKAeEol80dmLMQQQyFvbIiaXKV099ofEwoOGomRohZ9AHX1BTZkxtHhSF&#10;z+AUjuMAjdp6x3qknkzDzK0z8dyqF3B39v0YlzoJQ5JHmxDcfir3S+e3D41wTxnh7H7onNOXTnsc&#10;SVKiIXGqdCDIkRaBEnnqlBZLRBt0TI0iomnUo2mwY0i6+qFPQSJiVwxE35V0pFf2R+w3/dH3mwHo&#10;u5zrqp6UG4/43ETEkzDGZ3GZ2R8JmYPRnwa9f/pI9E8bjcHp4zAy8ybcvOwu3LXyATz2wxN4ddMr&#10;mLrtfXyxbw6yTyzEmqIsbK1chX2utTjh345C/uay4HESpEI4QhWEEy4aZUlcErNsB1rzhxXRUhsS&#10;ZfxyvulsmySHhKaXOPnKwWtMVxoVIc2/V+WCMh63zJBuf6CMzncF21tRDxVsowp+WznJdin3o8sf&#10;OI2T7iNmHvPW8h1Yffp7LN2djqT1H+HN1VPx4rfv4alVb5BEvYBb8x7HmOz7MCjzViTyt8dmjSMp&#10;JrFJH4HOqUPRieS7o5aZimwZaRLaWSDpiUS9dCYxFbpomWdtq4GVBK8rCVGNCDMC3bP5OiK0dDcC&#10;zKhaGPMzdM8YHcFIAwkw1hSmoSThChNXnyFJy1P/0RSjBHTP74ceuXEk5nEkbVYJ7R4kgN3S+qFr&#10;cl90TyHRIzmMpWOQwPMcmDsCg7JHYUjWKPRPHo5+Xw1C38/6I+6TRAz4YjCGLxyD8cm34NZ0VZ94&#10;DM/TSXp/0zR8fnAhcstWYJ1/C7aF9uIg7wWVqDxDcl3Ev7JwKaoCJL5BEmCFjeuuI1E2la/87ANe&#10;9hEjwLA5JcBIlDHgvRYkiY5EnFVHnfkjU45I4jQSpzDo2nPQRRrNtDX1Mx/Jn8cLv5s90uNkB3Mg&#10;TAIO12k+bw4AhT8hdKwAnt0L4dg4A6WrnsLZ3NtxZNFwHPgsFgc/6oaj89rj5JxWKJrT0iTgraID&#10;6phJp31mQyO8KBrCLq+rZKSq+hKYXgeBGVfx9WUIzrzCIDCL4NI/40o63lfCP+tqOqi1nW5bhGl0&#10;rvBCKCFrNUzOkBpxpVoUibz+JdQWUC4E7WOLMLVhtpvpLXL6JSbwNyddQ9Sl013HCCyOuVehct4V&#10;qJh7OXEZKuYR87VOh3v2FRaSuE9SHaIur2E9OuqKjGmGwJzrEEy6jtfjOl4zrqvqz6zWCM1sYxCe&#10;0Rah6cTUtghOaYPg5LYIfNAW/ndugO99C573WsErfNASvsk8hnKxKDmyImwI36xm8CVJVGgAkxtl&#10;tgXHnPqm1LFKHls5U7Ssx/a9xqBqxtXVkHCkbfY+1v41n7FhVe/5ZajNlUz3HOElsr228OJW/pdZ&#10;NVOXqmGEnV94z0BTnjT16XxcaF/rPUt80XpEdIlAYov6e0WShfLZTVCW1Ji41qCc161yFttzxhW8&#10;F/4Kz8w/s3//mf38UgRnXQJ/0p/hSbqC17guSuc0RNG863Bqfnuc+rgPTn85BIUpt6A47wmUfvsm&#10;77+58O9Lgf/k9wiV7KDpPkSzfRzwnqUvWMb7vgrKO6EEuSbfGO2F4KC5ruTzQnZDo/iKxnTRNjvl&#10;WNMulYRO4ITvAHY7tmBN4UqkHUzGx1s/wnvffYDn8l7E/TmP4Mb02zEqcxKG5t2IfnmjoSlDSljb&#10;nja5XVYCkYgO2f3Ric/WLgUD0XUZwXXZaztSRJEkNuxcLNb0oyE14GslqTWRL4Qd+aJBFmuKzwAD&#10;rVvQOkG73csgoRb68/luCS1GYJHQQhvfOa8GOteOeRY6EZ3zB5kqSB1pLzpm8TW/V7lmrGS8lhDU&#10;R/yEzn8Uzy0meyjtw0j0pV2KTR2NmKVjELtkHAaS04zJuQ93LH8ST695De9umIEPdy5A2pEcrDq7&#10;GpsrNuKgbx9Oh47w+X+C7XGGbVdEJ5vPXlWfpD0IB5WLx+JlQS7tancS6FVdx0HHvYqQdS+jcSgJ&#10;BlAS8KPU70dlIAgnn+80HXzaW+BL89ynESBoTGg7EJRI4DJRyh7xE9qi8jDtUtCKatmvykNV2/Ft&#10;8Q/IOJOPL04kY9rej/Hqtml4ct3buGfV87i54FGMy7sPQ8kR+iWTH9A2dsug3c+gvc8cgk68TiZn&#10;j0StFcPQcxVt8iraZKLHqkHotoJ9Ylk824J2Ny/WoHNuDNsjhu0Ri275tMV5tNWZ/dAzwyq00It2&#10;2VRjzGDbKEKGbWYl2x/KJftmviJvFeWi9iRHZD9Uf1Lp8sSU0RiRfjNuz30AL699Gx8f+BLLy77F&#10;dv8uY5lLwsVG5DLRxyHCL/DaawqQRBeJKrS9pqJgQJEtNaKLudIR8cVEo2pwhC2oa294nfbguiW8&#10;WBEvZNaRFtIEdeV1OUPsJzbyOKvYJ5IR8EyD3/kcvJV3w10+Ap7yKHjKbuB6fTrbV9DZvgQ+xx/g&#10;d/wWqvJq/DL6CwYVtSJe6FdU+3j2+0Tt7f9boL9U2+f6b0dEYPpXhWlHCSsKVlCEi0mCbBWxMcIL&#10;21a5QU2KESevhcva18v3/GWqRvxXdqkG5HEtENrVAuX5DXD4s3pYN7mea9Vb9XZ/81qdT1a+Xvem&#10;Fe9ec93/mGlG9r8fJ9f/45bPGsbuz2j94o4lLZbvSW1z5khB61D5T60R2NcGONECUIWj0iuA8ksR&#10;rriYsEo61yRGYsPopmNnrC28WGKFRBdFi5zfaSPO/AVuvAslpbWP+Uv7/WP4ZcHm/POvjZ/9hn8A&#10;FxZW/iv8E8KLRJJ/BOW1wM/Xvr4XAqqFl9/xJvs9fJUXwVN5KRwVV6GqnASxoh0fxHHwOsbToXoM&#10;Ic/bNOSf0NhmEj/Q2O6icTjJB7vCGau4dBOKVDFxLQbWPGHBir6wBRdBxttAjh9hSiLT2CtxrJZW&#10;xSSLJHhowjT9piR8Fsf9R7HHvRtryldjyZHFmLJhKp7IfwY3LbkNQ74ajYTFwxCfMhRxdJYlvvTU&#10;KEi2poUkGJIk0qSkqN3zSehEmiJTRhS90Hv5QESvGIxYg0GIXj4AvelcG+TFG/ThelSBlnS0c2NJ&#10;4KLopPcx6JkZRcMci2g64TFEtBL8klBqmlOfdJKs1AEEiVYKjXfKECSkDcOQtBEYQ7J1c/qNeDDn&#10;Try48gm8/8PL+GjbFCQf/hirSzOxxf0dDgS30pwfoDlVmcezKOFfKQ1smUKGCTedYjMKyevm8/Na&#10;GsElZNbt176gQohVrjoAJ416FYlXJclYZdhlpq5UhcrhInFSSUfNOQ4F6ET7HAYhRTSomlWAzjVJ&#10;myrleEm2VLa6ggS8MFiKo94T2O05iA2V27H87Pf4am8Gpqz/GM8uext3pj6B0QvvwoAFN6HvF0o8&#10;OxqxyWPRL+NG9M+/FQOX3YZ++Tfz2k1Ar6zRJEKKZhlOEmShG8lQ91xVIhJZV/nM2iU9+V7ecIPa&#10;05LMlCKSWrPMGmaOqegXQXO6e2aMikDfd67o0j0jsq+ZwhSZgkTSbJWvtoS6rtl9edxYI7qoj8R+&#10;MxD9SATjVrDvLSORI3HvltEXnVOi0DU5Bj1T+6JXKvtOGvdlf1Aeov5ZQzEodwSG5I/C4LyRGJw1&#10;AgNShiFx8WAMWjwcY5In4Lasu/Hk6mfxzpYp+OzoQmSVLcca93qSvN04hKM4SdJdGC5CGdtP08Wq&#10;jDBH94iE2GvCm4Mgv2N7ap4+70FNPWIfMPmVeDeG+KaS/amcpdfDPiTxJdLOdv4YU46ar+1tRnjR&#10;vcu+FVKyZw/h5nEIlUqHmyTSxeeCswSoomNXtguhM+sQPJoP/55P6AC+jdLvnsWZ/HtwKmMcTi0d&#10;hFMLeuPsp91Q8lEHVMxvDce8VnDPvQ6e2c2M42pN2VA0QUN4pl8D3/S6dECvRmDGlcTlhASYyw0s&#10;AUbCSx2rdC4d7ho0oPNqTeu4UM4NwUz5+E8EldrvnY/z9629v0QWOxrmXPGFr40YYJ2jW1Nw6Gw7&#10;FeWSpKgWLucq0uVKVM25nLgyIsAQc64iro6grkHlnGvoiNvTciQgWM6/NZVFeXOamWgYQQlY3dOa&#10;wTOF14HwTub7U/h+BNXbp/K6ECZp6wy1B9tiJo/Nc1cpZgkkpmzy/EZwzZXYUhflM69CGdunbMZV&#10;KJ+hakE8L/42g1mq1sNtBlcbVEWEF4emFhE1wkt9uHRNLoBz29bCLwkvZmoT14ULCS/OJAvnRNXY&#10;qLXfz/GfCS8N4VaZ6ep9zoUS4lYRFUS5kufynMp4Xct4voJKsOt6uWZZ5aX9STWRXkH2Dy/7t2su&#10;Pzv/ehR90hFnvuiNk1/3x6nUG1GU/zAqfngL7m0fIXggAzj1HVCyGeHyI7T9Z3mfltFs01HjPR/2&#10;KXqB97oSd9PBk3OnTC5K9l7FZ0VlyG9iJ8ppjUtCJTjtP4Xj3sPY79yBbRXrsKZoGdIOLcScjTPw&#10;xqpX8HjWo7hj0e0Yu2ACBi0YhoSFQ9CPdq9vlgQSRYYMRKf8RLTlc7J1djzaZMWjPZ+tnfMHovs3&#10;Q9Br5VD0WkYHO1+O8GA+/1XFZyCfuxJdJJQoemUg7bA1FckWXiSQ964lutjRLhI97OiWmmlCNVC0&#10;Sy8+13ufh55Edz3z5XzXFl14nh3zBqB9bn+eN5c8lw48l060SZ1ohzrxd3amU98lnb81bTB6pQ1B&#10;NBGTOhgxyQMQlzII8alDMSB9NIakT8AwOvKj0u8gH7gHk7IfxYMrX8GL66Zi5u4vsPBoFvJPf4v1&#10;ZVvIfw7iqJ88IHCGz/wSM2DiDpbRzpexDSus9jQCuMssgx4HOZzDRMu63Fbkooe23EOH30V+5tQg&#10;DO1AJflZeShEG8K2DvjhIFdwhjSthayO7ymPnBnk4TYjGpBDaJqMN8TjKvLSsJJCnAyRqQQOYiv7&#10;xarC77GU/W7+9s/xztppeObbV3HvsicxMfcBjM29B6Py7sSwvNsxOPdWDMidiPi88eibOwZ9ckea&#10;aJPOy4eh8zcCr6WwajC6rtZyIDEAHVckoMPyfmi/LA7tC+LQIZ/2Nj+WsASXTlrn9i75/cj3rOhU&#10;RTL1zuxvJUJm/6hOtmyEFwu9lM8lX2XC1ecGsA3JI1MT0Cd5IAamjcHY9FtxV95DeH7Na5iz/RPk&#10;nFqGza7tOBI6agZCNJCliG/lT7MgDqbcK7SRtLeynVaCfF5Hk7yYdtUIWBHxJSK8mGnmGkThtTeD&#10;KJEBNCtiXODx+E3i3YaDh9n+ZkD0ALGR277hZ1No8z9E0PsKqdy9cJWOhbs03lQydZfxeV5eB56K&#10;PxMXwVv1R/irfouABuFNZAv9rAugti9xznu/IND8Q6C/VNvn+m/Hv7zwQv+bv1GFcsJs23CVKlBZ&#10;/r7lI/P3O7l0/BsC9CUlwqhar6l0XHoR/MWXI1zYEDjSEt6NLVGU0QTb5lwbXvH6NWUr3qy3ZuWb&#10;9V9a/tY1PTbO+7ffRuSI/1n/1k1vdulPn7QcuOWL66dt+qz11i0LmjtOLW8Jz/aOCB9uDZxpjHDR&#10;lQiXXIxACW+usn9HgBe3JtmtFdFiXfzzRAtNB/qFiJdwxPm/UIPb4oiOZ8OIH6azWx3+XDHl78c/&#10;fYNGvvf/H/AzQeaXEGmD2u2gG0k3Uc3D0G4/vjbCC9vUqNuq3/57PnQvhqvyL3BW1IG7ogU8lV3h&#10;qRqAgPM2Gu9n6HxPBoJf8kGez+VPkYc7H/KKiDDhjZaTZqn0El+sv7D9Z4stBHcwMDkoCHvesNcX&#10;MPNgjfhCKEmoImiUvb2KBKM0WIRTwRPY69uFH8u/x5IDS/HO9x/gvvRHMW7hLRi2eDz6Lx6F+ORh&#10;6EvCo1KTmv7RI5eEjQa0mxFerGkiWpo8Haq2QyLVneiR3x89tSTR6kYi2DWzH41uP5KyRPQiMdMU&#10;o+iCQVaFgWV8vUyijD4fR1LXD92z4+iox6F7Zqxxurtnap1I5z4quZxKopg2kM73IJKwAYhJ6Y/Y&#10;JYmIX5iAwYsGY2zyGNySNhH35d6FJ1c+hjc3vIKZOybj8wPzkXp8CQrO5OL7sjXY4tpqyM2J8Ema&#10;+WKSYU05Ub4PGnuS5GrIwIswRUiTrqYqS2l+sDvkJrFykWA5URVwwBlwGvHGlCMOeOD3uulMOwk6&#10;3W4SAw/blm1DtkVDTjJAB14kQmWNdQwlkhP9OhsuwUHfcWyp2I3VZ39C5tEV+GLfUswkQXl1w2Q8&#10;8d3LuKvAKlM9IuVWDFoyEYlLJiBuyVjEarQvxQqz7q0EyFnDEZU9nARY5IhEPIfEmmRIBFplo3tk&#10;26HnBIm2tplSoWprs5RQovf4GVVKUuWjLBtWWepekcgWCTPd+X5Xvmdg8sEM5ecl3gyxjmVC39k3&#10;2G8U8dKzgO2aH49eRM+8eH5/HD8bR9JN0pcVhS58rf4UvWwgYthvojR9jY6DBMHuaewfEmO4HsVj&#10;Ruf1RzSXUVkJJi9RXMZA9E8fgqEZozA+exJuy78HD696Cq+ufxczt32IxSoJWrQaWx1bcTBwGGfC&#10;hShDBd0iRYmpGCjbhoTPVJrg/aV7zVTCMsTPJnlSZHQfWvdi0JBBn+k3InXsLVxqRE3J/jSNSQJM&#10;RHxTrgeN1il82kvy5+Wx3OwXriCXQS5JBl0kgy46Aq4iwHGcz6q9dPx+QPhkHnyHF8K5KwkVP72G&#10;0u8exZnsiTj29UAc+zQGp+b3RPH8biif1wlVczvCMac9Kma1Jm6gg349HVFN21ByVUUw1IVn+hXw&#10;zbgc/umElop+McLLVXRWraksmsZiOeuW010jwAg6lqYFEUYAsSNjLiyonP9ebfh+AUrC6+N3KWfN&#10;hdGQTvW1dKav5ZL70sk2MNEdmoqj3yEH/BoLSXW4vBrOWXV5ferBqQSrEThm16czXysnCiHxwPwu&#10;Htv6LokwmlYlIYXnN70xryHPb2ZjBGY1QSCpKQKziTkC953DfSVM8PoZkUVTYHhNK6fXQcW0q6D8&#10;IqZS0BwJFfz+GXVRMfUqlE2tg8ppElw0VaghlCTWNVsCh6ZQ8Vy5r5Owyi83iAgdmmIkwaIxoWgg&#10;nfs/juooF6FWpIsNe2rROQILUXufn0Pnc2G4eT0FTTMy/YmwcvSof/G79P3apr7HY/n0GX6fg7+9&#10;itetUu3G7Q7uo2MIHraFb1Zz9oMWbLvr+NqCK4n3wezWKJ3bAWfmdcUp3TdLhuNMzp0oXPkESja8&#10;CcfO+QgczyTn+wGo2k1H/BhBm+2rInhv+jx01AnzjOfz3cN7nfeyn895OYz8P58jioxwmyfLWVqb&#10;EziFA8Ej2ObeQVv0A7JOZuLLQwswa8cMvPLjK3g4/yHckXkHbkqdhNG0x0O+HolE2rY4Oq190zUF&#10;SNEj8ejC52JX2tEeKxXBwGfwypHotmwYtw9C5zza64LB6E3Hu08BbYEcYfPcV8RKfz6naa9pk4Ue&#10;fJ5a0DRQPfclokhwsaYfSXCpiW6xxBoj2HA/gxzacSKKx+2jioiZ8dWQ3VeVoe4mUlZTTGlvlg1B&#10;12WD6dQPRLvc/mjH7R35XO+cS5vBc+25bBQd9zHkCqNNZGdvM2VoOPqljEb/1NEYmDwKg5eMwojk&#10;sXTgb8KNmbdjUsbduDvrUTy76nW8u2EWknZ8gQUH05Fx8husqdiIbb79tPcncCJYiCLyrfKwii5b&#10;eeCURF82W/lVArTZQY8LYbcFY7OJoE+2W4NaEuK9fG5bYoA4gRFVyMkksHjIGUwp8AgUUWFFVSh2&#10;wwNXyAlHqBIVwXKU8FxOB07iWPAoDgYP8By3Y3Xlj0g7lW0iNOfs+gzvbUrCi2vewiMr/oY78h7G&#10;hKw7MCztRl6HsVaJ8NSRiOVSCXGjs0by+mt6sDV4YnK95XFZMASKIpLQ1Sl/ADrSTnYqsNCZ6ELO&#10;1pnbhE7kcp1omzuSi3XIJXK0nsC2kc0WF5DIRk6oCBfyAVPVisvu7C+C+k3v3GGIzh+JGEJ5/lTq&#10;WwmPNWU4gffXmLRJuDv3Yby05k3M42/MPFqAtWWbsM9zEKcCp1EerDBJpnX/iOuGaF8lmojfWoOK&#10;tK1BazDEgtZpP4O0x9XCi+yzHQWjQRJ9hvY5xJdmuEQRMJZtDrH9ran+ilAu5AEPcbmVWMXPJ/P7&#10;5rHN34LX9RDcleNRVdIfjuLucJa0gKuEtrP8r+T6FxvRxVf1O/iNQ07/gH6Dlc7gXP/iwn6HBpfP&#10;HXCu7cf8f4L/Af7gPwv5y6bibQV9cfrxNflW+fvpB0LCC/eR769tei+gHKBlf0bgzFXA8aYI7WyJ&#10;qjXX41hqc2z+qEX4u+nXFy9/s+GKlW/Wf3rZG006z7u70/9M4WXVrFZ/Wje/Vd/1H7V69/vZrTZt&#10;+Li140h2a5SvbQf37pYIHWuE0JnLESq+CP4SXtiy/8WLa4kqcsqtm6VGcJFIooYwQoz2O094kUNv&#10;1M/IzffzxraPxYbm/jbsHC9Wp//55/5+6Ia5MM5RYXWOtXHBY/19qC38/J+CEh9daLtwoXO4IM77&#10;fUZ04dISu6wbzcpQrqV9w7EtNJfToQRLCjH8A9xVF8FR8Wc4yknmy1vCVdETnqrh8LvuQcDzIo33&#10;bNqBZDpvq/mg30ETQCIXLqJx4YOfhsNksQ9aYZRGYIn8qxZdQpYDSGuguMmIM6j3aS/or2mkLaip&#10;MVzKuTcj8X4PvAEHSYHmklfRtS/FyfBx7HBtR8GJAszf+ile/vZN3J/9GCam34nhyTdiYMoYJGaM&#10;Rr/sUXR0h0LVajqr2kB2P/RZRpJFwieHuEtmXzrKmi5C4iajLOImkUajaiJ4JGg9cun0y+GnY285&#10;+twmAkYiYMoKR5zxrjyG1nuQNNqjcwpNFkQWTS6ZTKv6gqDRliiSw2guY5UMOG2QGRGMXzoU/ReP&#10;xKDFozB6yXhMpKG/J+sePLfyaby7/m3M3zUfS44uwYrildhYtQX7vAdwInAGRcESqDKSol9M+UL+&#10;mRLeIcuR9pBoe0jKNNdYFQjsJIl+OdQkCRrJMghaIzN+H8kXibiPhNzPZchDp93LNvOyHQl+Cf12&#10;kjeyBw+Jn1siDgmAKiaUkqYXhktwin3jUPgEdgT3Ya1vM/IrVuLrkymYsW8+XvrpbTxY8BRuSrkb&#10;oxZJNJuIoSk3YWDqeMQtHYHoJSQ8S0mQSXh6ppAck7SrYoVGMpU80czfj+TksSBirTZUW2pUVCHi&#10;yg1Ack2oBGcftonKcFoYYkhVlEp7StSJTCeyRBYu1Ya5gw35U0i8Qo67E1YZ6Xhu64suOQprZh/K&#10;i7OQK9CpIDrnx6NbgcS8RPTK4zkQfdg3oggJeD1z6Dgo4iqHx8mL5b5xJPVx6FnQD73zCU1voyMQ&#10;mz4AcamD0T95JEby+kxMvxv3sq+/vPItzNn4EVIOpGH16TXYVbkHJ3ynUBwqQTnJsZwlL9tVFRUM&#10;yWYfCPL+NNWJ/KpS5DC5XcjeCN6kug8NSZRQx35AsmeVf5eYp2gXCS78XNDJPsNjG1IuYc8S4STI&#10;cQPBYyk5gEkSwIOyH8HvZv+pQNB1ls+aI3wG7QLKf+KjYznCp1MQPvwxPNvfRuXqx1GccwfOLhmN&#10;oq8G48yHfXFiZjccn9YRp2d0wNmZ7VGc1A7ldDirZl9Hx5/OqZLhzrwGvplXwz/DmmZk4Soo4sXD&#10;7W4uFUEi8aImSkJOtOUAC+dHUUgkMYLJPwglzVW1HruKUW3Y222YpLpKsqvPTL+WqG9hWn2Tz8bH&#10;dasykoWAxBvCryVf632vhCQ67EaUmR0B1538rQ6JMoRrJjHral4LEu2ZdfiZ2kls9ft5nCSefxKP&#10;OVvQ9eF10HGUP0bTnmZr2hNfE27u79aUH0WnTK9jYCrqmITGfN9MD7uWUIRPY5jEv7Ps6jxWhR7n&#10;7IY8N0WcSGxRZEhknbBLNivxrCnbPFNC2C/DasdzYaJZ+NtMSefIawP+RsFqd/1O/ZZzYYs0F4b9&#10;vT9veyuKypqmJjHLRGexrYTqqlnT61VPm/OahMK6vopsqsPrYOW5MW3M4/hnqlR5CwRmtuJxW8M5&#10;nf1+Rltet46omNsTRR/F4/Sng3HyyzE4mXYHClc9i8otk+E48Al8pzMQLPuO9+FOGtajtMlFvLer&#10;CDfvRzp6go/OocQWF+9xIujW9oCJitP9LxuiRO/ldPbPBItwIHQEWwI7sap8DZJPZGDenk/w+ob3&#10;8ei3T+O2vHsxJuNmDKPtHZQyymAAn+MJyUMRnz4UcbR5ffnc7UU72YUOcSc+3zrSUe5SMAhdlymH&#10;xnA60cMjESODzLSdnvnDoOpFfbhNiVJNRSFjSxMtZCagB5+RgmysEV8kvHBfU0FIUQw2ZLf1vuy6&#10;jpGtwRRFP0jsVtWgRMRwPdYgUkWIMN/Hz3Xlsgt5gYQhc77Lh6HryhHoukK5QEagR8FInu8I/j5V&#10;3xuFnukj0CdlOGKTRyFh6TgMSlap55sweulNmJB8M27LvBP3FzyMp1c/jzfWvoOk7R8i7WQ2vnOs&#10;w2bvLuwK7Of1PorjOMO/IpwNl9KuVvHPAyefycq/YyVXlQMuoVx8idCAlY/22svtHkUg1oKcfEVK&#10;0HGX8x7ius3JrAgMfo72PEjOYIR22hA/n/lu871lJur4bPgkjvG89vr3Yr1rE1ZVrkFWaQG+OLkY&#10;H+xKwlPfv4K7lj2BSdn3Y1TK7RiyZCIGLJmAREW4Smghx4lOIe9JHUSQC6XSBptBFl6/bE0RHkru&#10;xbbLEG8bwrZS2/F1vgWJX5Ztpj02S2twRVO5NADThds6c1tHLjtwKXQyXIw2XMfiscXDemVbOV1U&#10;MbEn13tqMIbbe/M7VREpKms4Yoi+RD+2ZTz78qBFozEx+Q48mf88pm+eh+zTy7DFvQdHQ6dwFsUo&#10;C1eaIQ+vsbO8j8yABk1rBIGArjNtMZc1wgvXNaDFa2+mbhnhhXaZNlbiiwZHNN1IdplNZdpPfM0a&#10;4FREjKaSVXG/Ehrek1zu5WfX8fuy2R8+Jd97Dy7303BW3gxn2SAiCu7y9vBUNIG3gvbScQm8VX+A&#10;lw643/EbBDQgKz+KvsQ5IssFEFaEfW3Rhb6dWXLb/66v9Q/jV+HlF2HaSj66fHb5fxEf0ILlK/q5&#10;T0C+s/M/TMSTkur6ii9F+Ew94PD1wPa2CKzrjLPLOmH71+0qt3/SbP3GT1pOyXr5uqGLH2p2ZUSG&#10;+J/3T8LLDzNa9F07v9W7a5Jabvo+6XrHgaWtcHpZS1Sub47g/kbA6Xoku5cBpZdClY0C5ReRCF9M&#10;J/wP7ISKerHEGIUaVatiElxMCaoa2CKMGi7g+HerwewGjaB2x65OxqQbslaH+L+Cf/YG/X8cRggT&#10;+BtN2JhuJFs4k/hi8Bu2A9uZD1hNK4NT5cQtKPLFXfFbOCsuhqPsCoLkuLwDPJXx1pQj1yMIet+i&#10;k/UpDUIeH+4b+JBX1MsZrlfQIighJ0kdDYgRV2RxDKT8e2kkPMZYWPNaZYBk8K1dQjQ+YTptsjnk&#10;EdUI0nHzy/H30fGTqMMdfHChKFiI/c59WFe0HlmHcvDhts/wxvcf4MGcZzA++R4MX3o7BqffggHZ&#10;N6Fvxig67zTQqXTe84YgZsVIxK0cRSdYiVNJvjL6IzZX5QVVjnIoIaNL8pQxAj0zRqJ31hiSr0ii&#10;ViVztaewKBKChLArjb2qFyjhnyCSYJeOVPiqmYPOfeXYGwJhBByNsmj0RSNvJB88Xm8Z/fRBJCLE&#10;0oHos2ggohcNQr+lw0lix2BU5s2YlHsXHlz5BJ5b8yre3zgNH+38FIv2JyPnWD6+P/sjtpXvxBGP&#10;EuGWaPY9TbKLPrCmnVhQAlaV/wzxKmq6iLWUMOMxIozeUyUkL4mbh8TNw3bxsn18bE751kH60PSz&#10;LefaS+ImIqcICcK0Kz+vOc0ahRNht2SyUhLHsySQx7Gf/WVHYBu+d6xB5tkMfHbwC0zfnoQ3NnyA&#10;pxQJk/cIxqXdjqGLJyDh6xHo+yXb5OtBiFk6GLEkaXEkY3EkRRKqYtIHIiZjAKIEEvBeGXFsT0Uc&#10;KfKoL9tG0UxxZtmTRF9h431ySLJJ/GNJyiwMMYhmuxhyzz7RS1OX+FqJGzuT6Gv0tZtC3QUjvIjo&#10;aQTUQvc8EnmVmDaCTKIZgeuaz7YtYJ8wU9qs7WZ6khFahHhLoMnrRwcjFh3zYkxYdJdlPN9lmv4W&#10;hy6ZMeiSEY3u6X3RM60folLpGCzqj4SvhmLYl2Nx8+Lb8Uj2U3j127cxfe0cLNyegtxDy/HDmfXY&#10;VroTh1xHUEhnqZw9QdkYTAJltr8R5vwk1H62NaHRN5PvxRA69ga2ee0paqY8JRvdjIDzHlQ/kdBm&#10;kmva/YavBVt8tRhlgM8JkU/2M70OCCSK/kre20UIu4/xGbQLcPxEm7ISwdMpcOyeh9L176B05XMo&#10;yXoAZxdNxOlPRuLk3AQcnt0bR2Z3w/GkLiic3RFlSW1M9ItzVjM6pSSRdFTlGKvKUWBmHQRnXgVN&#10;Q/LOuIrO7VV0wJWAVlNZ6hnn3ppWoqke9hQTKwKjJpeIFdkhB91rRAlFxkgEUHJd+/ssmGgHCQAR&#10;J9s42iotTcdblYp83EelgX3TG8E/jZDYMvVaBKfVR2iqhfDUBghPERrxtb1shPC0xgZBs2yIwLQG&#10;1fALEmVmajrNtTw/CR/1eS4SP/g7bRFJgkotGMGB7/u47zngMXwSJCTm8H0zPYewEt0Sc/jbtK7j&#10;R6DvqxEk+HtnRa7LjKb8zcT0ZrwWzU3uHBfbyTUjUs3HTOtqZIHX9fzoEUsYsZf/DBSRY7Vt7Wk/&#10;9vs6Z6uC1bmwhCjrHGxBReWtVdo6oIgglQtn+wlekzhZn9F1sq6trpmb6xJd7N+n/mCu77Rr4Jta&#10;h7ia14SYWhfuqVfBOU35W67gdbdEMa9EtakN+V1Nud91cE5phfLJ7VE8tRsKZ0ajZN4glH4xHiUp&#10;d6Mo60kULX8VxT/MQuWuZHhPf0ebv5W+2z7a6sN8YJ/mw7qE97cqE8mO8pktZ48IeXl/euWk0257&#10;nNa9GSQ0VSJEGxI8jTOBozjo2ouNZRuwrDAfXx/5GjO2zMRL37+OB795Ejdl3Y2hqRMRlzwKMWkj&#10;EE0nWlX/omnLolIV3alE9BbOEcmzBhG0hUpsmqlKRrS3ObSxJlfXMDrKfAYrMa6qyxF9+Mzvo4px&#10;/Jzyt0RFhPfayXMt8V22WE64ZY8FI8KYCBjl8+Cz2UxDts5Jx4vi56K4LZrHiuOxbfQlYrJpf2gb&#10;xBesBLl02PPJB5QkPm8UeuaOIkcYjajs8eibMx4JObRdWROQmDYe/ZPHof+iMRi6aALGJt+CW9Lv&#10;xQN5j1mVDte/i492f4KMk1n4vupHbPVvw77AXhwPH8PZ8CmUhM6inM50VbimyqGij/i05bNXkSnW&#10;dDCZYz5ZjebtoY12s11dPlUrVDJ92e0w253dQM942XHCnoZsIjDo9CtJrsnPFXBxRxef21U8dgW/&#10;rZzfX4ri8GkcCx7Ebt8O/Fi5FnmFBfjy6BJM3T0HL2x8Dw/88DfcuupxjP/mfoxefjeGFNyG+MwJ&#10;5DHD0ZO2u2cKOVDaEF5jgdc7Y6CJIum1VNN3BiCGnEe2vZ9EDiN2DEOMkg0bIYTtnM62Igw/Yj9Q&#10;tEovtqepQGkiYi0YjsU2U/SrBlC6S1jJHsnlGParMVy3MRpKsK/8byb5foZyuRHpbFuVis4gx+Dr&#10;OPI/VcscljoeY5In4fa0+/F07ouY+mMSUg5mY33FNhzxk90oCshMig+S+1jtomttBjPEb3m9gxFB&#10;00z51XazD7fTTopDyVaSUPGNyFIgFzMVkJQTxvBmcS19RoKOpgwrIkY5FpVrkfd5eB+xjp+T6PIR&#10;fL434XQ9gaqqW1BZ1g/Osi5wl7eFr5L+YBXtZOVlXKcfWPk7+Kr+wyBgfIPfAPTtlCahxm/6T3yO&#10;83w/TVO60P6/QvhPfGDjI9fsa19f+7UJjrC3a9/zYB+nRlQR5P9xO33C6pkO8tvlG5bX+izPC1Vs&#10;d1U5Lv8DgkWXwH/8MgT21Qe2tkZobS9UfNMPOxZGub5N6rlr4VNt53/2UJvRix9q/z9XdNG/zJfr&#10;XvT91IY9vp/V8vkf57RaufOzloVHUzriROb1KFpJIrHtWoSPXwsU10Wo9Ar4S/4CXykvbuUlbIg/&#10;8cJLfLHElmrBhagtuFihZ5GbjY0XZEP6HSpD/e8mhKk6U7I+azqJ1cku1Dn+r+FfUHixb1DrhlTb&#10;1BZd7GlekXaN5PKxwHaKIOjUg/c3JuTQU3E5XEq6Vd4K7ooecFcOhNcxCT7X0/SdpiHkW0wDsooP&#10;+O3EURqJEkKkjYbbJFyj8bBFFxqHMJ0+peZTkjfj8EdIgJm3qggXkcCI8GKLL1qGlBTUQ4NDchik&#10;4ybhRmGvmtRy2n8SB9z7sbF8k5ljO2/H53h+1du4JfVRDF98J+K/noDoRaPRe+kw9Eym8afBNqNn&#10;y4YhqkAjHHSK0+iQp/cnYRqCeJI9GfxoGt2ojBEkBjTkJJK9JNxkjjawxBcZ8uF06IfR6R6Kzrmq&#10;wkBnnI58D0JRE4KZN0z05jHtdcEWZWwBpmY/LkkoehMSgKJ4vkJMJs+LxCCO56JQ5WFpEzAu/Vbc&#10;nnkvHsx5BE/lPoPXvn0DszbOwtd7FqPg6DdYe3YtdlRuxzHvYRT6T6EsVGgIlIP0QBUOdAU1lumn&#10;0fYGKuAk4VZJaRedZuUGcft9BEkEm1BBCwpeEEyiPTZtgMwiSHIX9tG5NhsMwzORDyIYGnWTky7n&#10;3EnCrxw95SCBg4pmq0bVQewL78A2/yas9a5DfsU3WHB0Ed7fPB1/++41PPbNs7gz+wGMJ9kZsXgs&#10;BqsS0NIRSEwZhni2pcLW45L7Iy6FbZfa35QNj85gW2b0JZFSBYMYIgpds6JIwKJJsLhdogzRUwn2&#10;shJ5zfujD9tJ6E2yrtFUjara7WeqZvB19eiamf+tUTYJL+w7BiT6eYpysgSWGgwwIk21UHPOexJi&#10;EtA1X3mHrJHfTrl9DTrn9TPz0c3rnFh04bJbnpW414zKkqz2XTIQ/b4egsELRmHswptxa+p9uD/9&#10;CTyT8wreXPkB5mz4GEv3pmP12R+w07MXx0InSckK+ScJjD2A92IVybUz4CE5l1AWJEjESeRVQtTN&#10;9rNLlFslRQWFnYvw+ww0TU0RToIl6imprwWVtg5EYOeEMaNziowx0I3N54SfZNF3huDzw72btmYd&#10;gme/gf9oKo39AgS2zoLzu1dRkv0ITi26BQc/HYqD8+NxYHYfHJ3dHWdmdUFpUic45nSAh/DOaQPv&#10;7OuMKGJFkygJ79V0eOvS8a1DWBEZTuUkoSOtpKYuVY+xMVsiTCMTheGg42wLL5p64k5qEHHELeHl&#10;56B9jQgu1SKG7Zwb5z0i2MywBBhzfnxPkS1CiI42pjYgGhvYYkttSHgRAoogkXhjUCtyhqh9HtVT&#10;XSICQvVUKa5rX52bHW1jUOs450f62EKEFU1iCRfngr/VHN8WpayExTWJiy3UzqNTLboIPxNeLvQd&#10;/xjs5Li/JLwIVsRPDWzhxR3ZV0u77dRupu0kwKgtec18El6mS3xS39J0tkh/MdOpmlj9iv3Mzhmk&#10;fuGddg3BPjmtHtxT68IxpY7ply5zThLwGsM1rQmcU5uiakpzVE1rg7JpnVA8sw8K5w7E2c9uRPnS&#10;B1CZ/zycP3wA12Y6WHvT4D+xhrxuN++lk7y3CmlAS2lr5ZBVcungvWhNDbScbes5bSfWDvqraIzL&#10;uZ8qFRbTxp7ic+IQjnm2YmvZ91h+LBNf7fwM7659D8+seh73Zj+EG1Nux9ClN6HfkjHos4QOLJ/N&#10;3dOHGgdW00KVkNya0kHHmcveEVjO91A+r4cTEmpG0M6NNOidOZIO9QgT+WBya0mUiQgvso1yuq3P&#10;E0Yw4TEjUALdHhHhRdNMbcHFRq9cQYMgsrk8ZkSo0fnp84qi7JMxwMrHlpaIGPECfqdy0igqtWcG&#10;j83z1zmZindptOsp5AdLh6PP0tGIXjoWsbRV/RaNxUByj2F8No9bcgduS38ADxc8hxe+f4v2bRY+&#10;OfAVkk9k4pvSb/GTezP2BQ/QHh7nM/okn9G01fx/FdvBw7YL0D6HwPahxdagk6IP/XTA9bwWk/Kw&#10;dQVVIXISDj7Dq4IhVAUCfDbzUxERgE9dM83YTD/W5wkveZklnmt6cRVRTi7A7w0UocJ3EmfcB3Gw&#10;ahe2FW/E92e+Re6JLCw5sggf7v4I72+djufXv4F7Vj2Jsfl3Y1D2zUjIGo+YrNHoY6KMxZnYhuwP&#10;Pdhmum4SvUy0Kq9/NK+/RK5oXu9oXWuibxrtWvogYgji0pXE1kIs294MshDRPI5gc6PqvhCBna9F&#10;fa8HOVRP9SVytu7ZYw165IyrhgQYU92Q/dDkdEvjuabR/qeyP6UNQSxfJ6SOxMDkMRi55Cbcnnov&#10;nlv2Mmb/9CEyD+Vgfclm8s+jOOMvQWnQwbvMT26lClA1A1VWXjXda34jrliDVFyX+KnII0J20baN&#10;3JEQfyZ4rxr8THxRZJLuXU1FcvBLinmvRyJdwhu4LY/f+Snv63fh8T4Bh3MSyisHoaqsK1xlNxB8&#10;HpHb+yuupH9wKfFHU9XWT5/NS1/CXxXxEbSkP1HjN/1nfofl89XGhfb/FcJ/n/BiBt0NJLjUQP7f&#10;+dvMfvyMxBcjwPB7UfE7oOwPCJdchPDZy+DbdzXcG2kDv2sLZ0EUDi/si6y3OjkXP91264LH2k5Z&#10;8Gi7hAUPdb00IkH8z/2XP/nSy/LfuSx+2dt/fW3ZO5et+n7GVUUb5lwVOpxWB44N1yJ8uBFwqi4C&#10;hVeR914Bf+VVdLQvi4gvF7Nh/8ilEu/UNLBJDqtlpBMIZr4YG07lp31OQlEvRqypEV7sfc/vHBfs&#10;cP9fQh0/0oH/VVB9rSPQjaaIFyO48CFqJVLSvD3dcHptCy78PNvORsjF/V3K+XKxCUN0l5O882Ht&#10;LO8FV+UweBx3w+t6GX7PPNqDDBqF7/ngJ9kL8sFPox3WaJmcqrCUE0s90fxTlZwmHSBEAJ3GIQvQ&#10;MfeTQKi0rUZg5MzTnhjbU22D5OBrdI5vyGiZEXUTYktnnsRSydwOBw9jo2sL0o7n4oOf5uGxFa9j&#10;UtZjGLj4VkSTBPUiKeydSnKUQ4KXz6VGrrLoLGckkkzRYed6XP5gJOQNo6GXkScxyFBy3uHESMSS&#10;TPQ2CVkJQwpJMEnkTLJXfk6hx12Mc21Bjrkd1mxGZpRXhFD4ai+JMBFUj9LUem3OUSM9uXxNgtKH&#10;3xOVO9QQFjPakzbIhOompAzHkLQxGJE8HqOWjMdNyTfjrqx78VT+M3S+X8f0tdPw+fZPkXMkHd8X&#10;fosdji04FNhnJI8ikjvJH2X8v0qAlgeLURFQdQoviUPAJNxzsz1cvPZutoFSdrhIJETuNMNIRC5I&#10;QqcQZZPrxU+SoJB1r8LW2U4eEkQ3CZ2b7eSlc+93wRVwwqn54WFNRNIc9ULSe5I7ns8JHMH+4D5s&#10;cm3CytJVyDyVg68PL8bcnXPx1tp38OTyZ3B35n2YmHwLRilnwKJRGLhwOPovHIzExQORkDwAiaki&#10;bf1J0uLZdnEkYXEkYX1JwmINemb3I6zEegpLV4h6TZi6wtbZHwS2maabVZcutUWXWutGYNN+EZi8&#10;AmZ/trneZx/oeo44Y0FT1Kzj6n1LnLEFmh4Flkhjpq8V9EfXggR0yU/gMh7dhXyeY24ievEYUSKk&#10;JP3xySMwgKRwaPKNGJ1yK25Ovxd3ZT6Kx5e/gDd/nIwPd32GjFO5WFXxIzZ5dmJv8CiOhFWaXaWo&#10;K9kGTpQHXCTsyvejpMtcsj0luCnqxUS7RKJeJMr4SNoVK+Vl/1AuITcpv8ZhBf1fr2xYIgwJfdiM&#10;zxrHgUcj2D8EfpcJo9azQoKtnh2+U/QiDvMZvZ3G/0eETuUjsP9ruLbORtmaN3Am61Ec4z198OPh&#10;ODQnEUdmRePUrJ4oTuqOiqSucM7pBPecdvDMbkUHthn8SY0QpNMdpCMdIBQRoqgMM4WIzrCXTrE3&#10;qTk8hHs2kdSUoLM8S5EZdNgjwkuNUy5Hu5HlfE8/D7VEiwCdcU0XsgQYfWdEvODnjfMtgeKc/RtY&#10;5zidr6c2QoDQ0iAisBixJeL4K3pGMIIPz0fCwLmiRQQR0UWwz6HmO7mUcHCe4CJY52ih9vFsIecX&#10;YUQZRQXZYtR5mKGkxRIhtIxMyanG/3nhxUw14rF+hiQrj4ug3DJ2G9d8TtsbwjHb/kwjbqv5HaYP&#10;TGcbGsGqvmnvIKF8PJ45vA5zea3m8TfNY5+a24LbiNlN4TfgZ3lsH/uml8d081o4BPZHB/usY1Zz&#10;VM64DhUzWqJiZhuUzeqEsjm9UfJhIkq+Ho+yjIdQueI1eDbMhn/PQoSPFyBcvJYcbRcf0Mf5HC41&#10;91TYCJ2ylda0ET9tp9fL+9bL+5deYcAnu0xHkHern7bUT2vgwllUhI6gJLQXx32bsL1sJVaeSMXC&#10;vR9hxrp38fKq53F37v0Yl3krBi8dj/gloxG1dCR6Jg9D19QhdGKH8zlHKMk5bWk32i4TCUonWxEE&#10;ioSRyBKTMQKxXPZNG1mN2HQLUdzeh05wb9peM2BBZ9qyoRqQkGNdI7Scj+rKRTlcNyILHe+I6CJY&#10;Ax08Hz7nu2VqWtJAbudnyQdUCUnP1h4Z/dE9NQHdk/uhR7ISofengz8QfRS9Q04QTQ4QrfNMGYmY&#10;5FGIWzIG8eQYAxbfhAELJ2Hwglsw/IvbMOHru3Fv2hN4YcVbmLx+Dj7bvQSZJ5bju7IN2OrZi73+&#10;QzgSOIHT4dMRW6w8bcVwqKpgqIJPSPElRZ5oIKvG+Q5FnG8/n9cutp6TexrQgRfk+Btw3eRrEfis&#10;NWI5HXUlxJcg7qXD7uFzV+WeHfx2B21CJdu/TBl8Qgexz7MNP1X8gIKTtMW7v8LMjTPx6vevG1t8&#10;T86DmJR5F8Zk3IJB6eMRlz7atJnaqnvmQHQmp+qYbqEzr7Ny7sgu9s4fgphlwwheR65H0w7GkjvF&#10;ZFkCjISV2FrQIIPKPus9RSMZsC2EGgFGn41Ar9VPNGWIfdEIPxEowsWGHenSTdOa2F97kXP1zBlK&#10;+8/+we/tmTqAfHEQ+qYMRSL799BF4zBh8e14LPtZzFg7B1kH87C5bAeO+U6aogIVtHWa+uXhdScT&#10;4vXlLUhYES1Bcw+KsypRrsmXRvup6FFr+q+iTQXep3xf96yJ7FZyewMeVe3PY5joUcLiwdzONgyF&#10;FMl2nO/t4ZcpAp3Pg9BX3GcKfL6n4fbcBodjGCorouCobAt3JW1eBW1hRR36A5fR1tLvc/yR/t9v&#10;jPBiZjpEBmdDEb+ixm/6ud9RAyuNwbm40H6/4heFl8j75prXWq/92hZeDC50DPpwFmz/zh5gl9/H&#10;19X+uY5byx/nOWm7v/R38BX9Ad7Ci+E/eSWC+5ogsOEGuJd3QeGS3tg2qzeWPNve+fnD7SLCyw0J&#10;Cx5q9qvwon+rp1xRd/m7V4xb+d4Vnyx/57L9335whefg0mvhWNsEoT0kEfsvh/P4X+AtvQIBdx06&#10;05fRuf6jmdMVqvhdpKHYSLUa206ipIYyoovg+Df4nf8Gj4vgMiAVrVp0+XuEl5oO9Sv+91B9rQ1q&#10;2qH2g1Cvg+XWvvqMmY/Jm/QcOHk8x28QrPoDfOV/hqfsavaNRnCVt4azvDdclSPhqXoAXsfb7Duf&#10;0gvPJilYT+wnThIaaVNmdTdNkEB6QGIXooEPkVqEI6NvYUMPNIIjR85K7KZoCoXLynAF+EkTHmsM&#10;WNiEYwb8NEw+N0xlnSDpBo+rlH/F4TM4GDiEH8s3YOHRTEzZ+jGe/uE93JT7BAak3IY+S8eiN8lB&#10;bP44xC0bjei8oSa6oQ8JQQzJVhxJQHzBUMTlDTYkQNNXJMD0lfiSrvnH3D+d5M2MdGkkhc61RtVI&#10;HCS4aGqJja6EiWpQMrccVUkQKRRhFInUaKAwzIwKXhD8Tn2PEsF2J+kQEZQgYEKoeV4anVOYdQzf&#10;V2hufOpwxC0dgrjFQzBgyXCMXDoONy69Gbcm34YHMh/A31a+gA/WfYCPd3+CtBMZ+LbiO2zxb8fu&#10;wF4jWJ0yo2xnUayEfSE3W0ajNkG4Sdg8ioLg9Ve7eNgQFridJNBHQuBTCWK/08BPBz6oPB6aShKB&#10;kq6qVKKmHwVIOOSEu9kvTMh0mO46+4kjrIkwZaR9xaSfZ3AsfAyHQ4ewx78LG5zrsaywAAsPfI3p&#10;P83AK6texaN5j+OOjPswke06etEEDPtqFAZ+NRQJC9mOixNJlvqz3YhsrmtKUV4iYvIS2OYkbWzf&#10;6HyRPgtRJNyCId0khj0joogNI6KZCBe2N/uJiW5huxvCzvYwYHt0V+h6hMTb1TckstiRM4IluljH&#10;so+n8qiWIGOFxcsx6CanIMvKRdQ1x5ompelSJg9Mdl86DXHozd8Ww3PuR9KoaVdxdGj6pY5A4pJR&#10;dIjGYXTqJExKv8uUo/7b6lfxwaYZ+Gz/18g4XYDvKn7CVvceHAmpGLWqUKhGiYQTL/80jU+RStbU&#10;MTNSR2jUjrepuQ+VF0D5AUx5eJJBfcr8KZ+MhBYeyUZ11AvfY4+yyCf3Nblj5DwoyaOmOrEvhdl3&#10;wuxDKoEa8hXxQXCCzyLlgVmHUOEyeA8tgnvzLFSyD5xNfxjHFtyMIx8Nx9E58Tg5KwqnZ3RFCZ3U&#10;qjkd4Z7TBu7ZLYxjG6CTG5hRnw5yPeMk+6Yp4kARIbYYEnH45fzLwVakgiIlDKyol9rREFZ+FUu4&#10;EILTLdivzbaZyvFiCT2W2EPIoTfOfY24YAsWdoSKLepUCyyEcfQjDv+5QkVTuJUzRVE7Eor4W2tX&#10;yRG0buVIiXyexzdTnXjc2kKODVtYsPc1U2S0TtQ+vhLe/kzMIGr/tguj5njn4IL7/lxI+UfxS8JL&#10;9ZSyiPhSG0o8bJIGR4QXQdfSwXNXOWiT7NactyWeWaJZA4TYxiFF/cxmX5nD757Dz5k8NupP+o26&#10;nnxP0TEC+56ifKp43StmNEHFzOtRNqMViqe2QuG01ihSNNe8Pij7NAGVi8agIuMuuFa9CO/m2fDv&#10;X4LwqRW8NzbTxB6gDT5DY6ny/3TENDBBw6mA0wAf3haC8Hl5z/kJ3suKltD9qrwdZiJo+CxtwEkc&#10;8u3CFjrby4+mI3XfF/ho63S8++OreHr5o7gr/TaMWTzOPGOiF9MeLqaDm0qbRodbUQWaHtQjnw5t&#10;/gjawGF8Zg3h803TPejM8tlmR6v0oc0yUSsRRNPWCTG0i7JpynkmmBxeETHlfFQ/e/8T2MlS7ed1&#10;9XNbz2gurZLSVq4XI54TSr7fJYt2m+u9uJ84gnKKRfN8ojN5jvytfdNGIC5lFPotVZLcCRiRMhHj&#10;Um/HTSn34fa0x/Fo/kt47fvJmPrTXHy8/UukHs7DysK12OzYjX2+ozjsP43TQT53g5UmGb2Dz0cN&#10;SLi59NN1DwhsGzN1k89FKxqJ9tPnMdOtbXj57HQFLMHciCvkS3L6NSiiKUhW5KIPTq8HTh+/g3Dz&#10;WB72EW+onG0vsaUUJeHTOB44jP2e3Wz7n7Dm7ArkHM3Agj1fIGlzEt788R08sew53Jn9IMan3Yoh&#10;i8cg8avhiF9Eu0POEUPu0TuF1zSN15T8pLuuv+wk7WbPgsHomU/blj8IXXN1fRNp+3i9aYt70S73&#10;IkcyyeZ53fvwuvcxlYYscaU3lyYKVeAxBRVJqF5GYE9hM5/je+o7GsSq5lPVES/snzmjDDRVvDP7&#10;nKk2pWgq9U+JdOSBygWkxPsS2BIzx2F4+iRMSLkTD+U+xXthBlIP5WBT+Q6cCJ6l5XSiiu2mQgUa&#10;QAwqwsXYSS01nUgDDD5C/Ee2kHyJHMhHOyghzES8cD8zjZc2V/uZqYARWNN3tS4BVaKbImUCkSlG&#10;fn6Pk19Evh06yG2buW0l+8piIgl+70vwuu+mbzYCDkcMKis7wFHZBO7Ka+CtvIr8/q/k+ZfQB7Oq&#10;2iqnhw2lHFDuR0W8GP/C9tdq+Rs/R23BxcaF9vsVRuTg9fx7olPOmaXApZU7J3Icu110DPnj9M/1&#10;WQvW56o/f54veO4xdEz6h+W/g7/kD/CevQTeM39B+ER9hPe0hO/7dihP64RDc7vhhze64fOH2zu+&#10;eLjD5q8e7/DBFw+0j/9VeIn8++bNq67+5u3LRiyf0nju8veu3v3j3Dauk1kkpD+0hm9TIzi2/BmO&#10;A5fAX3wFAs6r4Cy7GFXFv4G3LNJAEbXMbnzTQBJeagkn6jC28OJ3/Ru8xLnCSy0hIPK5c0QXu+F/&#10;xf8RnHO9I8LLuTdarZtN0M0WaYtq0YU3t8n34lC5sYvhr/iTyXjuLb8KrnKJL23grIiFu3w8vFVP&#10;IOiaTCu/gNY+j9hI8qf5pUcJ5XxRmHMlqYBEl0ojvARp7IN0tE3kC42QhBeFwIowSHhx0xBppMYW&#10;YjTKrqz7yj0RkvAiZ9BLR05z0VXa2IzeyG0sR2HoDHY49+Cbwh+x6GgOpuz8DI+ufgtjsh5EQvJN&#10;iE0dS2I3yhJRNLc4TQn1BqEvHeVYOsJR2QnonaGKBiQAJBAm3NiMogwxo10WYVTkCskEyZhxniW6&#10;EJ3z+58DI8CoYoNIBsmBVV1BkKCiyBeN6I0grNBqa11TmizhpVc6yQy/U9WPehO9NEee56RRPSWE&#10;jVVkDhGbzXUSByWpM3Ok04YiMW0k+i8dgQGLh2PIEoXITsCNJIZ35z2KJ799GW/8NA3z9nyJpSfz&#10;sKJsrYmE2BM4REf8dGTczYEyVUwIOuGh8feQIMjB9rOlBJEG5fTwBXnt6SgHSB59/IzG3swIHYmj&#10;YJxskQcSDe2vkGYP21yii+AhkRD5cHGpJLAqaW1RwXIjBxQqLid8HIcCB7Ddsx1ryn5A5okcfLbv&#10;S0zeNAMvfvs6Hsl7Crck340xi27C0IVjkfg1r8siXovFJGDJCmHWnP1BvE6DEcPrFqNqBbnDEZUn&#10;0cVaWjldRL5IFiW2mKS8tfK3KFEvibgNkfpznQB+XiH1Efx8hNUSVarB71SklHFIRPbYjvbIrMKx&#10;LbEtgeSP/ZCEVIJRn7z+fD8OXSM5X3ooQTT7XYxGDXn+Vtg2+7JCtFOGol/yUNP+QxePxriUSbg9&#10;63489s1zeH3t+/hozwJkncrDj+Xrsdu7F8fCJ1AUVvnLcl79St6DDrap7i1rlJWeGhk971JVLNJ6&#10;RA01YqgEFPYJkUa1sRLuqr0NyWT/USLe0AUQ8NPJUGJnOhABL0mlkkDy2AZmNM/N7yhH2K8ImP20&#10;RVv4OPkOOJUFHPgSvs0zUfntiyjKuB+nv56Ak58OwrE5UTg+szNOT2+LYhMx0BRV0+loT7ecXSUy&#10;9Uy7xkztELRuXvO9atg5SxS5YGA58BJOlPtEIoqJZqmF80WX6siRyP4mjwgh0cXFY9piTm3YU0zs&#10;qBQjCPG1DU13kdNfGxIC/h44bbFEIootvBASXqqjZs5DbVGktuBSA9oCntMvwTmzAVwSlLheWwix&#10;pimd+9t+GbU/98/C+j572pBgyjqrcpIRVyzxRREu2t/KU0Pwc9pP1YmMAFPretqQAKN28nHfgIGq&#10;UVm5hfzVyYutfuViPxPMNCO+9rBPSrjRFKQqonzG9Sid0RaFMzrgzPTO7Mc9cGJuX5z9ciRK+ex2&#10;LH8K3vXvIbj3c5LhXKB0LeDaxfvyCMKBYjpjlea+CgasaUR+L+9Jd5D2mQ6aN4iQL2hETi8deeXe&#10;cvAJrGfsKdrpI8Hj2G2SpG5EfuFyfMrveG/te3hh9Qt4ZNnjuCPvXoxOvQkJdLSjF/KZt4ROtvJ1&#10;KBeGHNts2q0cLk2+EwkwSlZa8+yT3bOejTXPTOM489mmikI9s5W8NpHLeB6HzzmV+6XdtKF9a6O2&#10;iGLjfNHFei6ftz0igGuqkbWuz9Y8123oea+Kh+a7uR7FfSW8RNFJj0kbZpLDDkgZhxGpN+OmjDtw&#10;d85DeCT/STz7zct4+/tp+HD758igbV1D27rFuR37fQdxXFM9w7JoFfxTAnq3Na3Xz2VEFLGhBPhe&#10;v2wmuZGJiiAC4j7nwlSBDIT4nOVzODJAJWhd23x0zt18lrrY5gb8Pgf7SFVYAywaaDmBY/5D2F65&#10;Dd8Vfof0I5n4dPtneP+HKXg2/0U8kPk4bku/H2OTb8PQJRMxcOl48qjRtC2j0C9lJOJTRyAhw4LJ&#10;uUZeE0UuYpdoVoSuuEof8isJMMp11iUnAZ0y+6JjRgyXseii6b+0ZT24vYcKEGTQ3hI9yL0khHXL&#10;G4SuJqI4wrNyeYzIek1ksWyyBSvfjwa6rGiXauFFuYPM1DVVJ6T9ZX+s7p88RzsPn3LC9Mgehj78&#10;TELujRieewPDMiEAAP/0SURBVDsm5j2IR2hr3lo3HV8dSMN3xT9hv/cY7x5NnyaPIYex8+RI4DSD&#10;FEFSYImfQUWbedkeVoJiTekyPIif8YQkglrtZyeyV5Uiy37KliqBvdN8VuKNNR2J+7FduUrQJgeq&#10;aKfFtcm7Q3wmhHIQ8n8Cn0cVjB6GxzEB7op4OMq7wFFxHZyVfB5VXg5f1V8QrPozuf6fiD/QBzhX&#10;eBHM4PvfMdWoBuf7GsKF9vsVVioIy7f+Zcj/1syEGlQXwLFht4sB28lEK50nvJgIF32W7UloXYPv&#10;QTO1SG0b8fv0vplixH5RciXCRdcAx5rA91MLlGQ0x6kv2uHIh7HYNDkxvPrVHgc/e7hjyucPdXro&#10;y0e6tP/05eg/RKSH/9n/fpzc/Y/Lp7Xosmxa8ydWzmiZVTCl+fFVMxqH9n1ZH2XL68O/qR6C++sg&#10;dJokoewqOEsuhqP4t/CXq4HZWM7fwK/Mxg6uGwFGTryNSOdhgwlKrOt3culkY2qbcfojAkAtweWX&#10;hZeaY/6Kfx7V19xAr89tL2t6VQTm+mtd2+391M6/RaDqYvir/gR/5UXwVlxkysy5Ky+Fu+oKuCpJ&#10;qqva83UCfI5bEHI9S8doihFfwt4CGoJ1tDg7icOgl8SlsqyXG8ElEC6lgSknKmhgHMaxs0pOW3OQ&#10;NUrjplFxBgNwkHQIThJJE11Bw2OSipmIFzr1XiUCpHNoIixk0KpQwe867juBbY59WF25CUtOFeDd&#10;rR/ivhUvYXTGPUhMvhF9l45E1GKSr8UJiE7uj350xBOXj6LzOgjd0lTymSSABMBUMaADrGgGVR+y&#10;5g8PM7DmEMuZ1nSRAYYMVIsuBYkWtJ7HZUR8UVUdO/zZJIOLiCzKI2PmtvN1FEmCyS1jImxI8ojY&#10;yDI6XaNAdMAJ5fmIIsGIImGNIulUac5eJCt9SC5jSSLic0egLwlGLI/TN5WEKJlkcekI9E8ZjxEZ&#10;t2NC7kO4h074U9+9hTfXzcTcXV9iydFsLD/zHdaXb8FeEsWjgaM45TuJYj+pYrACSsqqQFpFRGjp&#10;I3H0G2iUzsmtVYSWSi0nWFEONokQVJJS01N0JMVDOMlOnHTeLWgCWoik0E94SRA1klRpxIAylELZ&#10;SY6TKO717cdm11asLvsOEmE+3/clPlg/Dc+vegX35z6OG1PuxLAlN2Lg4rEkiWMQnzKKbc5ru3Qo&#10;ei8dgp4pROpQEjsSLMFEFhGGgEkIIZEjepr2Yvvn0CHgUiHoNaNvInYklrzGNhTNZMiegTXa1oPr&#10;FtGzKimYigpsn2553CawL/Tgsgf7oAlz5vs92N96knT2Yd/T9DeJgnEKyy7gd+aSlGbHkazGojMJ&#10;axeVLs/T6GEkuorOi8lVoFHjdAlx/Cx/t/LiDE0Zi3Fpt+GO7Afx5IoX8c66Kfhk1+fIOZWHdZXr&#10;sNu9gw7YQZP+uBxnSCd5ryoyjUQRAd5rvM9AZ0AVUET4TILAkEgjHTqSQR/vWeUMMCXIJahIkBNh&#10;JNm3oftUsF4rwWcERmgRmRRRJQk1joRCsPV+BZ8pJJZ+lcDdDVSQXBatQOh4Bvz7PoN742SUKwlv&#10;9n0oTpmIMwuG4MS8PjiZ1BmFSe1QMrMlymc2R+U0OstTGxg4p9HpntEQSnrrn9kgIpAoOaygSAQJ&#10;L8rVQXC9WnSxHexI9Ext8cUcg8dTxEqNgGFNAZLTL8feiqioX10VyBmpOmQhkheES1NJyODcSAxn&#10;koSC2pAowN9llorKqInQqInUiAghEhL4W010DWGmW82wc8/8XOwxQgX3kYBiw8p7U4Ofn4+iS2pB&#10;r8+DlSfnn8X5osrfA33uXOHFXA9zPXm9Ce2nNjaimpIUT1f7ss3ZnqYqkfn9lvhSJfB6V5p1XVce&#10;T79Lx2DbqR8Fp1+DoEQWU5FKU7nsiKIm8LIfevjaPaMpP9uCx2mF8qQ2KJndHoVzeuDM3Dic/mQQ&#10;znw5HmdT70HJN8+jct378O36FMFjGSTEawDHNtraA7SFx+DlvRGg7bNGxAmNiOt+MslSeZ8Kfjnq&#10;XpNQu5J2tyRcRst8FvtxDJsDu7C6ah1STudh3oGv8ObmGXj825dwZ8EjuCn7HjPan5g2DjF0tDVV&#10;t3f6CD4DR/J5OAp9lFA2b7SBEuL2zLEcWyuvRkRwUZSLBi6M+GKJHZagommTEjds9DPornL81bCi&#10;I8z+dK7tioOawmumdkbWhWpR5Rxxx4JVCcmCJcLwc7SZ1c46n+mC9XxX5Ts+24koOuEa2OjHZ3k8&#10;7XRi2igMShuPkWmTcGPGXbgn9zE8S27x3vrJmLf9IyzctxTZR/KxpuhH7HDuxNHgURSGFRWhrFqV&#10;hJXcXBGfqjQosVqVBVVl0OV2Gzi19Hjg8tHKBpTHxcq9pWiKgBG6I1B0hYlElFCt52bEKadN9dEr&#10;l2Pvos118kkukU0xjYpsVFWqI75D2FK5EasLVyHjaCY+2vE53l8/Ey+tfhuPffM33FvwJCZm3Y/R&#10;mXdgSNYt6J81Ef0yJiAmc7ThK5om1pfXRJV+4mg/Y9Noa1Joexb3Rc9FseixqC96LelnBq5iaCej&#10;c3nt86x270ZuJdvVOZP2KyvOlBQ31SQlokhMYVsqClRRM6oq2EWiS8EQdOKyIzlabai8dFfxNtnq&#10;iLjWh22oSCnD0dQP2fe0NOvZlo21BkUktFhLW7gztpe/KyprNDnXWLb3TRjFdr5/+fN466eZ+Opw&#10;Or4t24A9vsM4GTyLEvLYyoADblXcdJPjuLw0lbSPymasGfa0Y5oaZIsvqhzpMwNQEl2C8PJ9RZ/J&#10;3smG8i7lx6yoYEWL2vnSfGYwQ9EwOlZEeNF97XOy/Uv4HeTa4c3EMuJr+H0fwO16As7Km+CoSICj&#10;rBOqSvisKb2G+AtfXwwPeX1QaSUcF9EX+D39MvJ+wk+n3ES8EMbR/1V4+W+BuaYX2F7ji13oWgrn&#10;Cy9qmwjoz+m4VuVgS3Cx8DsLlWpnrbNt5evZ/h8/Cx23/LcIKa+LCu8UXwOcaYjwweZwfdcCx79q&#10;ii2Tm2Ldmy0qlj1Tb9OnD7ab/fkDHW/8/L4OLT+9peGvokvtf7nTm/1+zfSmnVZMafjY6in1spa/&#10;3+DkT0n1/GdSSCS+rYfQjgYIHa2HYFEd+Esvg483ZLBCkQ68AZ2/hZfwEQHHb3mTWjeirbpVw8Ft&#10;RpxhY5s5ZFaHqBYAaokt1eu28286j93JtIx0pl/xT6H6mkcg9dNMETOwopXOhW44vscb0UawUiWl&#10;L4FXcF4Ej+P3xO/gdf2exoXbXFfA7SBxdHSDt2oo+8adCLueRcg1DX7XEgR938CaZ7qbRPAIHSoS&#10;Qxp7iS7+UER4CdLFpnFR7hczNBCyRmyU58VDo6LwWVt4cdBQuYNeGikaLhJKkUqyFQskKHIINT0h&#10;QEfdGaxEUagYx8JnsCd8FN+5tuCrk1l4c2sS7lv5PMaSSAxYOhb9kkka6IDH0cgmFoxCwjc0tPnD&#10;aOzl2JIEkgAo3NRMARFJI3kTiawRXmjI5SSfF/HSqeA85CeiE8ljFy67cGlKTtPId88cRIefZCRD&#10;AgsNPRGTZiE2bYiJXIlOHYhoEpdoJYwl+mTEo1d6HHqmxaBbWjS6pcfy3Eh06HwLPeiQa+RIobt9&#10;+D0aTTQjiZkK4dUc6mGIzRqJ2MwxiEsdh4QlN2LYktswIeU+3Jf9FJ5Z/ire+3E6Pt31FXJO5uOH&#10;kh+wpWKLqRp13HMcRYFClIbKoCpJGudxGDpH0kFqp4pJZiSH7eAPkCgomsGUKpbjzDYjbFLoJ0xk&#10;E4mjg8vKMLsgUaW4KC4lwIiUGCeeZEWkwx0iZQ0rJL4CxfxTAsLj4cPY59+NTc6NKChchq8PLcGM&#10;7XPx0o9v4eEVz+KO/Edwc/79uDHvXozMuBUDU25E3FIlWR6OHskkYWz/7mlWmLxy9vTOsaJOzFx/&#10;QqN0vdm+ZgRW15HtZkbTRMwlbij6KJ0EL537megkflbHIik1lbDMaBsdkcgccpP3IHcYOqtSB4/f&#10;Jd9KyNyFxE9k08o5kIiuaQkm2XOPdFVo6m+cAUW2qAx1d5WnZjt3zIlDh9w4tI9A6x3yuJ0OjPqX&#10;RBwltjQCDIlnTMYw9GXfil860ghSY5begjvSH8QTBc/jnbWT8QmdupyTmfihfDV2+7fx6h6gq3CC&#10;LVvEtirlvVlhCTAadeO9qfvQJHck2ZdQ6uZ962V7GoQV9m63HWEENysSpjZMJSSRSZJNTV6yqylp&#10;Shs5JZ8DMKO1HjOFrcIQzJD/NE/hCHfYw46yiU7ot3RG0+Dd9bERYKpW/w1FWffi+JejcOLjATjz&#10;YSwK5/WiU9sJlUlt6TzfANfMllxeD8/MFvDNbA7frGYIzW6BUFJThGY1NsKK3zjilgBjKvxEnHJb&#10;oDkfet+KlJBoIaGlMb9HOWJUuUdRDZr2I2FCoostvFxTDZfKNBPuJH4nlx6VE45AJaFtWJ8lIqKB&#10;Y3aDGug1z9tGFV8L2l4timjJ96yKPZb4cq6wUQMjlHBfwf6+6u81qM/vrTmXC8ESYCJCR0S8saJg&#10;bFHkv0KNEGSd14X2+a+gz50rvJhzMVFGVkST2s+KXLrWqi41hZxocj0EprC9VZWKcE+3hBdHUmNU&#10;zm6MCmFOI1QSTk0p0m/m9dDxVGkqOKURl02gak6+Gc3hn3E9+1pLBJJawZvUBu45bVE1px3K5nZE&#10;yfzuKPooGmc+GYhCk8PlPlSs+Bsq1k2GY8cncB1OQ7BkDXnWZprM/bSBx3jvnOFzt5j3SGnkXqJz&#10;x3vJKjnLdTt6zBe5T8NeE2lRSOf7CD+7I3QAa/0bkVGaj/mHFuD1TVPw8Lcv4pb8RzE8/XYkJo9H&#10;XMpYRKeMRM/UYejGZ4jyt3TNHUVndxSfZaP5XFOC+ZF0mkfTFo7i84nrtI2CHf0nB1gDF8YRlmNr&#10;Cx1GzBb4nCMs8SWRxyLkiBtRhc88PnstoUaDFxZkc23YU0LPj3yxvutcmCpGhBUVoRLSso1y1DV1&#10;d4ARujXVJYbPzH4ZI5GQMRr9M8ZgSPp4jMiciLFZd2BSzgO4L/8pPLf6dby/MQmf7/kKuacKsK58&#10;A3a59+Cw/wid8lPkIYWopL2U7KGcKh7aRW/AbSKO/HyGBvx+hAkaSYJPQD5DVWDArvRocmsRPjnl&#10;ei8CuzSxoU1s1wCPKXtrbG9Q0RfKtiWZxxqwkL08ET6B/b5D2OncjR+L1yLneC4+2/M5pv403USN&#10;3p/7JCam34fRqXdg8NKJSFDbp45FVNooXitN0RmBzmz7zuRAKqctYaQX2yaa9rEvuUYc26hfVgLi&#10;0vshNqUvopP7Iio1DrHp8eQbAxBL+9Z32VDELqMtIqLyaTfNVCO2B9GDr810JNrcrkQX2UXa4s6E&#10;VVac63n2+mByqiF8PcTs242vxcMksCl6WZFJMYSEvt6ESeyspRFcJLJo+pnF6wzYTzRNWFOkNAgT&#10;w9+ckDYBA1Nvwqj0O3Fn/pN4Ze0UfHpgCb6tWIfdwYM4xbuojH9VmuZuojq9vC8JN+2jR5GhEl7U&#10;TkIkca4iWWg//SF/JFG9Zed4ixrhxUf7xz0ku0QGuKzhKS+tsKpQKqGyiXxim/v9/B6/phQWE0cR&#10;Dm9nh/iWyyVEEvvDC3A5b0VVRSLRGc6KZnCUXY2qsku5vAhV5eTyZapmK0dcxVR+R3/hN3wt4cVC&#10;deVTCS/y1X4VXv6PwvhnF9h+4WtoQxEr5wkv58H4fsYv/61pP0to+Z1pWx+Xfm5T21p+u7W/pieF&#10;y+kLlv4e4aKLET79V4ROXI3gUdrD3eRLK1vj4EdN8e2LDfx5T9Y/lv90vSVpTzS744vHOjSLSA2/&#10;/jv/36qXo3/z7ZS6fVZObvDSqinXrtzyYePCE2ltQlUrW8G1vjlC+1sgfKYBAsV/RaDiDwjwRvOz&#10;Qfyu39LR5k3IpU/RLxJf6ISbktNVfzRQEt5wxblAJfepIEwnUWeRoMLOIOGlGmxwAzr6EnNMByFq&#10;iTu1UdPxLtzZfsWF8fOpRtY2G2qb6mtPBKt+zzb+I0KuSxEkLAHmT/A4LoLf+QcDH99XImZvVVM+&#10;oLvzhh7CfnMLvOVP8b2ZCHoW05IsB4Kb6SwdIBk4TWNTQuOhhHHK0F9JguimE04DRSeLPleESGgE&#10;h0TCL4GFZEKj5kGSFMLkB6HRskpQk0wKUv6VcFchngqvJvnUBBZJApIHTpJc7vIdwJqqn7D4RCbe&#10;356Ex1a/gJuz7sLw5AkYsHgkySWd0dThVogsjXt3jbCQVHQhkbMTqGo6UQ8abJWCtoQXa0qQEV9k&#10;yCP7KYGgFfkiEWYgOhUQJBSd9JrkQOWmlcdDx9Ln7OgJheUawkCCIMJgRojkMCuLP98zuUoyErme&#10;yG1yxvuhR1ocepHk9MyMJ6ngdn63yEwfkhgdUwRT89aVPNAkECSx1IhPFElyH41YpSmp4WgkkFwN&#10;SJmAIck3YcSSiZiw9HbclfYgnlr+PN7+8T18uHU+0g6nYnXRt9jm2mbywSgV7hmSuaKQErOK4mls&#10;xppjrtE5U3Y4QBeArCLoJklwK+xdI3uKVrLaTxn95bh72G5OEkan32PgIrTNR4dbVRfskSITqhtx&#10;4kUs3Wb0sIz/LzG5fU4Ej1nTkbw78D3JUeqxLMzd+RneXj8DTy5/BXekPYaxX9+NgV9ORN+FExCz&#10;eByi6VREpY/h9aRjwfYUwZQAY2GYaW+RORN6zmtohUBryeup5HskacrXY4SbzOGWyML17uwjinQx&#10;Yc25I+ioDDVCixFZRCrzrNDpbgXsE2yzaieCRNYW+sz3sf2qcw9wuylFTXTOSyD5VCUkLumkdDJL&#10;vtbUtgKSRxLb3suHoU+BfgPJpkacM0h6Jb6kjDCh4gMWj8XAheMwYtFNuDnzbjxQ8Dhe+/ENzN4x&#10;G6knk7HWuRr7QlvY1ntJMY+Qwp/m9S4hBaww95hGzt10INTemhYoscytyWVha8qgotdM/pfIKB5d&#10;CYJtyvazc76YkTz1HI3SK+qN97PVNyKOhylzSiKqfkNSaxIMhlS9oYTPllP8gsOAZxftzU9A8Wrg&#10;TB7Ch5fAu20OKr99FWVZD6Nk8S0o+nQEzs7uh9NTu+P0B+1R9H4rVEwlmZjREp6Z18GfdB28s5rD&#10;E6k8o6klEia8MzQt5BoETCSIole0pJNOR14JVCXM2GWW5WxbTr3EFkUyNEfVjBaomtkCFUqUmtSU&#10;jnoTOuoN6ajXp8MdEVxm1+H3XkVcze+90kCvvbUxS/vUgZv7uowQI5FG0TEWzhdjzodDAgOXVjTN&#10;hYQJK+qjdmTN34MLfdffiwsd77+CXVHqH4WX7WlVWGpkXutYEl10XQQ3r6EtvISmNUBo8rUIf1Af&#10;offrI/w+edHkBvBPs4Q0iS4VcxqjbG5DlM1vQFyL0nn1UTFXIpT12yS8qXx2YHpzfu56ohW809qw&#10;P7WDe0YHVE5ri8L3b8CJD1rhxLSOODW3J0q/7I/K9AkoX/YInLwPgzvnIXwkGeGzK4CKnxB27jQR&#10;LqHgcd4rp3nPFPH+Kuf9oyhD2Ucl7lTcKJ083XF8Vtq2U05bJZ/VReEyHOOTe2f4EFY7N2DJ6RxM&#10;3/chXtr8Lh5c+Qwm5T6IMVl3YnD6zUhIH48oPitMMno+2/oo+XuOovKUPJc2kU6sYCoWSeAlFNXS&#10;2+RvGVJt0+T4Vju/3GZFoGj5c1RHn0T2s6MKtW5PC7KjWhQ5avJwyOnWAIjOhd9jR9iYqcC0n1ZS&#10;Xj6jI9+vHCBWDhFNMe5vxBaJAioZHc/949MHIzGNWDoM/ZeOpl0ch9FLJ+IWOuAP5z+BF1e/gSk/&#10;JeHTvV8i+2QBvi9bh63uHThIuyhxoyhcjEryG2tQQk4zrz+fb5paooEjnxmAkBPOJW2bcqFZ+Xg0&#10;oERbZ6CIBjnrmn6iaUPWoJRJdB5Jcm4JMNyHrwN0wpVnzemvQmVQYksJzipnS/goDuEgtgW24bvK&#10;1Ug9lYkPd3+Kt9d9gKdWvog7ch7CuNTbyIVuxuDkG8mFJpALjUNcxlhTSCDK2EGJaLy+Eq3Mdact&#10;og3qrijQXEs065OdQF5BfkLEZqtIQTz5i6rv6RqrH1joxeuuKGJFFJmoFB7PVBIk1P5miq/hUkNo&#10;54aQgw0zkOBi28/O6n/cJihKVJGkilS1ok/1PYoSjYDtLR5lpombCGVFt1j9pyvPr0taPLqmJ/Kc&#10;hhheFJU9yghNfRePQf9FN2J82j14ePkLeGfDDHx5OAWryr/HDv9uHA4dMQxI+ejU1q6Qy/AS2bAw&#10;OZDEMFV1JIGxDSHXaRQjoEm0hBa2n5cwCesNIpFKvKNVLtzNNWvJXmT6j8WHFSWl/kPyTv58gn2B&#10;z4bQavYXPi+Cs9lhXkLAcyc8VYPhKOsOdzntXGUDuCuvgLviEjrff4KvXLk86etxKeFFzrm/jL5e&#10;2f/itv8wqM4LooF0pZ0wURUR8cVG9eD5r/hH8UvCyy9NMaqG2sXk6LR8uHOqDRNhQr4cqn7HNrKg&#10;fD0mmqn8d/CW/Aa+Em4r+yOPQ1SLMcrtehFQ8leEjvwVvh2XI7D5GoR+bIHQss4oXtQDu2a1qvj2&#10;pUY/5D9V791lT9dNzHi48dURmeHXfxf6J/Fl1eT6/b+fVu/91VPr//T9jEaVWz9pFD6R0wyerW2A&#10;U61JXhuwMf7CG/Ii+OiAK9LFCC4SXhxsLDZ6gI0YUu6PqossVFxsEC7/kwWuo/IiS3iJiC9W2JOE&#10;lxrxxY6Okehi4ZdFF+FX4eWfg3Vznyu+1IguWlcYWiS0kG1gxDXnHwHnJQi5/sJ13oDOS+F18mHt&#10;+D28ph9IOf0T/BV1eSPfwId4NAJlw+Apu4MPez703Uk0Nsk0AN+RRGyngTlK4nGWRqWUjlkZzUkF&#10;DZWmp8iptgxRiKRChkojQGYakc/Nz7r5nof7yKjJOSM5URi1nHGSTFOCz4wQ0bmnoy7DZOUPcZL2&#10;WOM9J0hAdtMh/86xjkQzDVN3zsZT376A27LuwailN2HQ4tGIXzIc0Sma+jOcxMKa/mGVhqZzTINv&#10;cnCQdGo0pA+d82jCEFGSEhE9jaAoEZ+EF0GOtUJgLdGFxxFp4HG78jPddRw7zJVkQyKJNW1IsEnK&#10;ICgrvxLEWeRhIGIjS8EIM/xOi0RGRu8IW8jpzXVTleEckLQaMkoCkk6ika5pSCNIskYinmQjjiS7&#10;H69D4qIR5pqMTp6IWzPvxEMFj+DlNS9h2uZp+HzvAqQfy8bKoh/wU8VO7HQewWHvWZwOVqKExKOS&#10;xEMOuKJZ/GxYkUSfT46zDUt8UWi1308CQbKo0To/nXivX/PanXD5nfAYZ8HPPqKoCbV1oBYs0qGS&#10;qL6wlVdG/UlVGaosyonjoaPY5d2FHys3IL9oBb46mIoZmz7Ey6s+wIO5L+CmjIcxIuUuDEqZhMTU&#10;m9CPTkZsxhjEZIw2hFM5gGKyRxhofrrEC9sxsJwEkUU6GwLbtDf365MzCr1zR5GIKgR/pBFd1Nbd&#10;2HcMiYwILhJYTIJBoktOf7O0BRd7xNbGOcl92ZdMcsIIzDx3zZfPr0norPnzqobUq4DnXMBz43d2&#10;Z3/prtxAdCZi0ochnr8tMX0MSfZo9GNbx309Av2VAyjlZtyRfS+eWPEU3lj3OubtmI2UI4uwuqgA&#10;29wbcCS0j1TzBKnmWVTwHq4KVcHhd5hINCfbyMmbWJEvmioonkleyXbSUo6g3MEa4UXz3DVvXW0n&#10;KNmgKjmIUFpz5NnmRlDlpyKvTaRbRIQLhxUbpaotRfyCk3zWHLJyXVRt4uYfED6RB9/uL+FZPwPO&#10;Fa+iPO1hFH81CSfnDcbRmTE4MbUrzk5pi9KpLf9/7L0FnJ3VuT1MlRYKFJdAsAAFisZdZjIRIjMT&#10;A4IGp0hLixUrRYtGJ0KCx8Y1MzFCEhKihBB3zyTjc9zXt9be5505GUJv23t7/9+vNxMW7zmvnXPe&#10;Lc/zrP0I6t6/HK5RLeBWKBIN6zph9EV8b0ODgjLKaUibnCcm+e35NKq173wa9CJeFI4UJzZo1HvG&#10;XUKj3hIv7jFXoG7sFagddxlxKWrGX4LaCfKQuACujGY04s/lZ5xtSBWHZPke6SKM5fE4+WK9YI4k&#10;XhoIGBEKCXAIC5EMTQkX651j8a+QLv8v8C8TL2NsImGFgDn7bNiUntn58Gc0Zzsr5OxChEdehOi7&#10;FyL61gUWb16IyNsXI/TeJaYMttpW3i4iXqonXoCqSc1QM/Fctuu5hlAT+SLiLjz2ckTG/AbhUVch&#10;OPK3CIy8Ht5RLdnXWqFmdDscGtMBhyYl4fBnqeyfd8A39zGElr2I4IYMRHZPBw7PAeqWs19vYv/e&#10;Tdl4gMbcIRpYVRxHypFWx3GjKkScP2mYKTxBW5lsSpbro1Hm4ThV0twKyt7dgV1Y59mIRRwfuQeK&#10;8cHWz/D6N+/j8YXP4K7ShzCIc2G/rFs4LwxDSs4wJHGO6JaXZjz4LMFsjVtDhEjWxF9bg9d6GjSF&#10;yBdDogh8/8Oki3Ps6DDeKyKQ40azkJgvy4aNNMJ42hgChnKuSOG7aTDlqlVRib+je+FN6MHvY5Df&#10;F0l5fdEjuy96zuxDg7sfBsxMx2A+izso/35X+ns8M/85vL38XXy48UMU7CnA4uqv8K1vPbbSAFfx&#10;53JU8ClXUwJJBolwofyK/+OMZpEgy2yeDsqy+IKCvAjZyEau2TxZAq8Js1Wl11C/kYGuRLkKP1Ki&#10;XLffZ+Cl3DQJ6vm50nfKY4dMgYE13m+wsPpLFO7PxyfbPsF7a97H84tfwsOzf4/b8u9Deu4d6Js3&#10;HCm5tyBZee9yBhuirXNeOttUoH5TbPUb8/zZDoYgEfllCBeLTsUpDehc0ststRBkEddN4u1oyBtD&#10;vlhdpYF4SegLdhFL5IpkZhzUw7RoJYhoMXnR4rBeVQplo95UKNJHpEuK2Sos2+hM6ovqD3HiRd6l&#10;8q5R4mSVtjYLUuof+YPRg8+i78xbcDP1g0fnPI23RLpsmYkvKxZhY3AD9kR24GBMFSEPoTZWhfqo&#10;CgPI41d0CfVQQiSoFgYN+eIQL2pigfqqFhlNOK0hWuQB7JxGCcmD8hb1sS8o752H/UPwUd8xxAu3&#10;Cr9VdVCwrWMxeb8tI4qID6hTvUx5+RD8nlR46zrAU30V/HUXUmc/m7bbqSZ9QKT+RBrcJ1Bnl8eL&#10;iBfheL6mcU6jvZF0OdJu+x7pIhwjXv5l/CvEi7GV4zaczdFi0UDA0JaTzS3SBbTXBBEvUbcgT6af&#10;IlBNVLKtq37Jc0/iuYSXtrvnBEPGRA+ejNDmU+FfcTp8C86Cq/AC7P3o4tjXb51dN//Fc1fMfuqC&#10;d2Y8f1Lfz/58wrlxeuHY3w/94aXjfvzN+OZXrZxw7r2rJ547c9Wkc3es/uD88M7ci+BZfgWwg9h/&#10;HiKHTkaw8hcI1PwcATay9XSxCLLhwqbxf85GYqO5FR/4K9twQh2hctT1JxBsaJEuMuzjg1gdKuL+&#10;EfGvEC8iCr7fSY/h7+PIwX0U4sW0DSfbONTOYQ8nYQ8nZ89J3J7EPvArTuS/NKSLn20Y4GQb5EQd&#10;qD2N/eRi4gb4q7vBW50GX90DCHheQCSQQQGTRwVjCZWLjRQoe4hyqiQVRC1VEjehcAMKKioVIlAo&#10;VQz5EqVxLuLFGOY00J3s7sbrQcaZvCGMEhOxQozXyINC7tZa3VPYi8JftOokhWg/DmBDZBO+8ixF&#10;9r5cvKsY9nnPUgG5H6nThqPn1EHoOiPVGt5lw9CxNJ2CPxWtqHi0pvHcrjSVBjC3Wj2jkBZsPg95&#10;REiYW6XQJNp1VmziSoN1laXxLUJHikyxXTWUstBAlDigEmBXCONu2WYrhcEquMZdmoqEOZef6eyT&#10;d4txodbx+HvlCFEi3g6EVX5FulBZMZ4avJ9WJnn/boUDLahgd80fwO0AE+qk5Ky9VKqaisiwwjtx&#10;d9nv8Mj8Z/DM4tfwt1UTMGVTJnJ3z6NhvgprPNuwI6zi1PKJ0BqsLW+pssQ2XMgqkUo+J+LFJFMl&#10;IlQgo0EvDWwa3lr9Y2NSHTWKhzHm+d5HM4OmNu9Kg56wQSlUXnhPKay2tKbOokFP9VMEjIwNpeXd&#10;z3+7sBvfUWFaUrscJfvm4MNN0/HGSrX/i7g7/zEMyR6BAZnDqXAPRcqMwUieOQg9MtPQLVthX1LI&#10;2AZU1KWgiQwxCfjYrh1LB6K9oP5BdGAfaa+kknG0Y/9Re6uihyHkDImiPiLlkq8N0UJQQexAZdRp&#10;O8H2KZsHpk2Z+tFNaFXaFy2JG0v7GOh16zIb4mYrRcTJG35WJ/a/zuwfavf2eb3RLptKcA6NIbZv&#10;r9Ih6FM6DH2K+XtVvjWL7T1zIH93Ggbm3IJheXfijoJ78FDx7/BnjpHRq0YiZ1cWFtct4nNch+2x&#10;HWY8VfIZqw6VEkRKWdSKnWLVzWosh3GMw1mIililcmlXeaWUauzKO00x6/J2EfHCLcduWKt5YY5x&#10;5XBSfyBi8a1TFSJCBdeWvmW/4bVK2B2LViIaOoCofyeink2IqcrLocXA7hJENn4O77LRqJ//FxzO&#10;exTlU4dj/5SbcGBiV1SOa4XqMb+NV5K5FNWjLjGoHXMJXGMvgS/jEgTH02A3Rvn5NNyVFPVcBJU4&#10;daxF0JAi59KYb2YIDJtn5WK4x9FAH3cZ6oQMoQVqeK9aGuwO8eLhdT4RKmPORmCcYImW4NizG+4v&#10;WOLlXEIhSHGMtZ42R5IvRyEsxl6AxBLJiYSLEz6lSkuJpMw/g6N+5r8J/zrxorw7FnrfNNeLCX0a&#10;o+pEKgd+KcIjL0XkvUsQffdS4N0WiL13Ofddxra3HlHKp1M34QLUTjyPOAe1k85C3cQz4Z54NjwT&#10;RIo157kXIcD7eHmd572r4Xr/etS93xpVYzqiYlIKDn+ajsrc+1A378/Uv95GaMMURPZkA9VfUKda&#10;DgTWUx7u4uA5xIFUTSGnUD8lo/dwXHm5FVkpP0PNe1oTd/FVPefdav6/gia4MmLtw+7IdqytW4N5&#10;B+ZixtYsjPt2Al7++nU88eXTuG/OI7it5F6k0wDvO3MIUjj32aSpaeihMs+GsBiAzpQZCqu0Xiw0&#10;ZCmPlDRVSCReVGVP1X+sHKNBq/knLpsMgUIZeSTh4sAa5kdDw5wYJ1VEtDjGdxvez5SpFsEsuat5&#10;VvMg51R5ebbLp4EvsqUgHT2I5MJBSMlPR0puKnpmD0RPzn29MgeiT2Y6Bop8pgwYOv1m3JF1J/5Q&#10;8gReW/Qaxq4ag883forZ+0qwovZrbA1swr7oXprdFZQxtfxXD5dCnI3eIaKFco6tIiOcM5YxpgWb&#10;ODW+WMRJ0SZIpbTT/MbXkmyGeKHccyCSRoSNn/NeQOAdlRvGE/GgPuxCbbgO1VFKuuhB7Anvwdbw&#10;NqwPbcCiuq8wY1cmRq0ejb8sehlPzH4C9xbdj2G5t6Nf1mD0ztIzGIQkhRyX3IzuxcPYfoPZXml8&#10;1pRf1G2UYNZ5zg7ZJeLFkC9qE4V/FVuCpRNfN6IX7yF5Zr2XDNjGzj2cPCxqd8fTRdB5zoKD/Vzn&#10;89muxuOT10suCiKDjD4jPcZWMVKf7MZru4lwKVRYdgo65vO7KEEv+58WINpSjrfmcUGhUkZW8jM6&#10;U//pnEf9h32/58yhGDzjTjwy60m8Qz1hxrYsLCj/Ehvd63EwvBs11GHrokpCX812p/xTWBdll4/y&#10;SUSJn22mXC3KvyMPThEtYlViQQpCsSsiXvhSMlJ9wfQN6whDWB1HnsM+3kc6kI/9Q4tQyu/CI5wL&#10;vBz/Wng4TGzlvq8pM4spMydTt3oZ/sCD8PlS4fOq8uhV8NRyfq+nPHH9GkGTt5GGdZ0lXpRSwKaV&#10;kNfD8YRygDj2mgx/hwQ4Rrz8O/AvEy+C2klJdJuQLw5sDpdGjxdDvNCuM3a8IV9+jlA127/2RH6m&#10;teFjfB2toA1/4AxEN1PPWXk+asvOxfbPTsfyUaeHl71/5u6v3jstM/fVE0Z89MSvfoPjjvtRnF44&#10;9vf3/jJfuurnSzIuvGHB2Asemj/6/KxVUy7cua/oiqD7qxYIr7kA4c1nILbvVKDyZERrf2m8W8Ke&#10;nyHi5YAk9Fq5XtSIIkpEwIgpta5qGtAiXJSwiYOYxx1j3uLHvJ9Ilzjh8g8TL3YCOFoHPYZ/Hhrs&#10;gpPN2tTo5/N12sEh2ULu4xF0/wIBtqWPr33cF3D/BEHPj7n/OOsBVX8iBzENhroWxLXw1naCp3Yg&#10;fPX3IuB9DuHAOBpT+VQollJwbKTasIei4xAVRHm9uI13isnsTqNcHi8STjFlhDfEi0IL4m64FDoO&#10;ZJwZEoYKCdUYQ7yYspkUcjaGluqJlCCFo0TcMNn7qSLJDXhzdCOWu5ciZ28u3ls7Fn/84jncmfcg&#10;Bs64FUlT09A9m4Zo8RB0lecCjeq2NF5bU5i3plIgQd2BBq1xqzakiyVHVM1GHi9SGIxiYSAFUZ4z&#10;uoclXNoVxRMOGgXSkilHVzK15XGdW0yjPq786J7yvLHeN1YJFZyVH7v603gfU/0oAVKalZfEWYFs&#10;UGgdmOulZHE/f0tn3qdryUD0KElHEp9J76LhuKnwbqQXPYQ7S/+Ix+b/FS9/NQoZ301D9u7Z+KJq&#10;NVa4tmGDfz92UzEpj9agKlpPtdQmEjQ5CNiWIs2UoycWCIJaAuDzI8ZtjPvMKiAVEbY4r4qZ/C8e&#10;qhdeQgXJQ4QUFGPUU3GR9hIzSqxcfOVRoXVffR6V4XhCXlXtKGef24+D2BbciVWubzG7ciE+356J&#10;91ePw/MLXsFDxX/AbVn3YtAMKqbTbkafaUPRc/pgk4S5mzyh8gZSyeOzZ1sagmVOKtoRItZuZHtf&#10;z75xHZW5G/jsbuSz076WRCtCIWtmdY3GgVkt5Ll2JdCGmDlGi7bGVT/er9Terfl5imlvxWuN11QD&#10;BqD1bPZNoi2PGbIvTryo/Zy8LirXqopY7XN6o2Mu+4CS7bJfJc+i4l02GCklg9CdSmfXvAHolsv9&#10;VD5TctLRN3MQ0mYOw63Zd+CR0sfx6tdvYOLGKSg4UIxFtUuw1ruebbybT1VJI2uocHK8hW2IWMCE&#10;CYosEesSgxLwhkNURkM0JGRkcMBq3MqosGFHImC4Zf/Q+BaRBo5jbQ2pZhRObS3hEpH5IQOH58hL&#10;Jsb9MkRjNEwjoWrOOQcpq3ZR2dgE1KwGDi1EeGch/Bs+g3fVaNR/+RKqih9B5cybUfNJL9R+0AH1&#10;E65HbcZviatoUNNIHv8buDNoMNPI9sa9XIKjmxHnQZVqwmPORnjsmXx9Ol+faYgSQ76Ma2Y8S2R4&#10;K6mta9wlqM+Qh8SlqJO3y/iL4sSLjus8ecwIlswJ8L4iYUTmJBIvoTHn8fh5hnhx4BAvgpLxJhIv&#10;TckRQ7wkEC5CY74aS8AkHvtn0PSz/r3414gXITFpcCPp4lRnuphtdymfews+J+VjoTwbdSn8Iy8x&#10;8I26hP1A3i4t2G4Xs3+czz5zLnEWXBNOg3vCqfBOPB2+CWfAn8H2Y7v6R10I3/uXwPP+FXCPvIZ9&#10;oQ1ck3uwz/VHbfadqC39E+qXvg3Pdx8juKsE0cpliLk3AIGdnNcOcuwoYWYt4eZ8yTES8MWJavZ5&#10;EZPaJ6JSc6sWGeSFhgpU4gDnup3YGduM7/yrsLBqATK3zcToFWPw/PyXaFD+wXh73lx0J9Lyb0a/&#10;3MHolZVKg5PjP4vIUaLUfuheYCvldStI8LSk4drFhOlwPonLEYdk6dQgvyyMPNQ+zoFWLopslpz5&#10;PhrO4WsHzj4HjhwUHMJF1W5M2CZfG3ButUlZrbGvRYuuxan8HZTryp3GuTyZvzUlMxV9ZqSjf+ZQ&#10;pGXdilvzR+CBskfxxLw/4bmFL+DtFW/jk/UfoXRPEZZWfolvar7GNt93OBDegcroAdQpnIjyzR11&#10;mTATX0ReKTK27aKAMaDl9Sk7W54NhPFwcEKEDBmtfXbByFRp5D1ilI8Kp1SycUfPkS4jmaYUuR5K&#10;U7dZWLAV/w7Fyk3y3nX+jVhSswyF+2bh4y1T8Q7nuafnv4AHih7D7bkjMIi/sX82ZXg2n8HMfpRp&#10;hMLHilL5jBRmqzBZhZKlEUoG34/PUO3BZ290g7iOYuSWJVOc1w4aFo/YNrZNE9qV8qm9yDFC+pHd&#10;75yj9rZyK/EaC6vjWI9T3jehzzlEn5GhhZRtBbYEtb6DydUjucvX6gttCnuhFftsK/4W5VNTuLd0&#10;uQ7sz8rPptLgvTkW+hfcjiG59+J3JX/CW8tGImd3PpZWf43N3o0oD+1FfaQC7kg1PJFatruqaMq3&#10;mi1DWeQmvJRpklDSTKWe2AUiijPqqImwJaYtCWe9XuKcjNFvjLQzXsN+niNPJxE5Mco6Wse8QSW3&#10;e4mNfL2ENyugbBXp8grVqYfg9abC7e4Ar+sqgrKh7nTq6acgVH8SbTAa1i4iHqVgPV1ku9mEq1oo&#10;N1WMZOMlEC4OjhEv/7P414kXHfsRwnXHIUQ7LlzD14TIFy2mQ7Y0t+E62mrcFyCCNT+Gj+f42F5+&#10;2uN+hRxV074jQtXsB9UnAtUnAwdPA3aeg9j6ixBZdSV8X16DPbm/ia3+oFll4aunLpz0xAkvTf7j&#10;r7pMvP+4n8VphWN//8jf7LfPPnHWO82T5rx/4d9mv3/hqqUZF7q2TT8fVXOo2Kw4H7EtFyC29xxE&#10;D53OBjmhIdFSY4kxS6Q0EiaCJWEs4SJWTSEriUY84aHR7v5RI9h5tD/xHt/vaE4n/H7n/EcHv0M0&#10;NH3/Q53+PxmJv70B2q9nzPYRERbyxME2lIeTvFxEuvh4PKB247Ewn7mINCVqCtadxIF8FgL17D+u&#10;K+Gt7wSfayAC3nsR9L9Ao2s8FYh8YglF0gYKln3cVlFhrDdKhS2XSMFiVgYoqmikOWhY9ZaxJqOc&#10;rxtAIadStiZxWdieK+NbawZaGTc5YpRwjoqRh0a4auKUYw+2hzZipedrFJYXYPyGCXiOhtj9xb/D&#10;4Ozb0XuGqt/QCM0fYAS7WdmRYkGFoGOpBLmUDgl/xyslrpDEcaTiackQ66pLxaHhGpE3DnQsUdls&#10;JFRM9n0TqmLjnJ24ZkGkztFdra2Ca+5FJUTeLlJMHIWlAfoN5vOomBhltbcx2ttRiW0/m/eZTSWs&#10;TEhH59LBVGYGo4NyoeQMRWcarN2nD0f/mffi1pxH8VDRs3huwd/w1vKJmLRuBpX8WZi9fyFW1X6L&#10;Ld6txsX9cKScKkMNTWavMZwVNoaokgpaAiYWtGSM2lV9wc929bI7iHBx4ON7JV2VU5RZLYrDKLXc&#10;UpeJKy0hKj+2koPUVCXjlWeGPJ8qaMyokscOKi5rg+uxsHYx8vYX4YMNH5kEs898oapIT+K2vN8h&#10;Pete9Mu5C71yb0dywXB0K7qZbTIY7WYNQptZaWhVmoaWZQPRcg5fz0vFjfOJuf1xw+ybTIhZK4cY&#10;4XuFAOlZS0GVcigXaJUoN4YNFb/u+fI8SqyYNdCQdJZ4sWhVqlh3ft6sfgbG4CBsDiK2oxRNKa76&#10;DPa3ROKlQy4/P68XOuYrnM0qrN15zyS2saDXqtyhcqA98vqjZ/YA9JrZH32npyE982bcRuX90dIn&#10;8Nclr2PC2onI25VHhfQrbKAxsje6k8aIwo+q4QrXwBvRuPYaw0FapjyTTKgQ21nu13a11yqcdmVX&#10;7vZa5xPBojIQlnSxeQ90TAbIkd4xIl7MtfyMKK83Ja95HiIeoh4I0mj17QM826mErKdCsQI49CX1&#10;1QJEtnwE36p34P7iKdTm34nKz/ug8sNOODyxDSqU5FQkzKTrUDf+SrhoaHvGXGwq2ohkUKng8Fjl&#10;fDkbkTFnEmfwfRxjzkJorMKCzoVvnPK3NIOS2SoniJOMtX78hSbHi4tQ8ltLkihkSXC8WeTZcq4h&#10;WxwcSbio0lEj6XI0j5dEskKki0O8iEByIO+d/zvEi677/vWNxMulbGclQbZwazv6UtTzWHVGc1Sz&#10;vYSa8eejdnwztqHCis6Ed9IZ8E88Hf6MU9lupyE87ixERKLx2da/y2vea4GaMdegfnIneKb1g7/g&#10;LvjmPoHg8tcR3jgZ2FeMWNUy9tMtnNgOsu/WsT97DNFiIe8vysAAx5EycSrbtLY08jVGVDHOH1N4&#10;SyUl6kEciO7GruhWfOtdjTnlZfh881SMXDkGLy98DY+VPIk7su/D0Mw7MGDmUPRWWCnHuUJsuucQ&#10;WX3QPfcmzkU3oQdllXKNKeeYhRMCKyPX8dCzstCBCdtoAuvh1whT0Y9yJxEmga62ROJ18l4xCced&#10;6ynfjCcpjeZWnOssbDVBhWyasE3jhcHvyXN7lKYiuWwQes6Sp0saknI5383kvDZ1AG6aNgSDZt6G&#10;O/IfwCNzn8SLS1/DqPUZ+GzXNOQdzMP8urlY41+JbaEN2B/dgfLYTtRE96E+dhCu2GG4opU0tGuN&#10;lNHikSrUhET8Sx+hHEqUTWGJOYKizUCOmtb4Fmh8x+dBJZ+3pDPnPs6fKsEfUuJWfk49P68yfAAH&#10;o3v4fXZjZ3g7tgY245v6bzC3/AtM256N0asn4aUv3sQjxZRfWQ9i0HS287RbcJNyeWUNoRzjs8iX&#10;508aOisJPOVOhzw++3zB5ixLDE02XrNs9wZijdDigPQH2/YWDYRL/ByjB8Xb8cg+IMKD+oq28X22&#10;jZ0wW95P8svgyHs4ny3Z5fRDQwbys7oY3StO/uhcLXDw3tKDRMJp4czk1mN/6DA73ZQ670T53Uly&#10;NrsfemT2R7/sYRhWMAL3zf49nlz4Mt7/Zhyy9xRgqWsFtkV2mKpUddFaahRe096+mJ+vApZwYYN6&#10;2OaChqfx/FQfoDQT8WLaWIuCGrPsFEb+xUTMxI8TlnCx18jjl5It7kWqviFCT4sLjpcLZVrsW24X&#10;sgNl8b4ZCPhfgc/7CDzuQXC7OhNXUw/n3F93BgJ1v6aufjKnlpMoGn9FYzzu7VLneLscI17+t5Fo&#10;fx31uHn2/zXxEuGzF/nSsIjuRDEoXKyONlwt7bU4AryvIhX8vM5H+91Xdzz8Nb9EsPokhEW4VJ0K&#10;HPw1sPtMxDY3h2f5JThYejHWfdIMZW+f5fvoqRM2fPjkiZOmPPWrwROfPvWUOJ1w7O8f/Zt4/7kn&#10;5D1yQeeSv174yryRzZd9MeaC2m8/bo4D+RfAtaAZIt82B3aej9ihcxCuOsUkYBJCtccTceKFHcPx&#10;WAlrS2M8Krh5jAZ6yBv3jIjDGvOWaPl7UKdyiJamaOiY/+Tgb9q5Gzs937MTHvV+/zH4/nMxv72e&#10;AzUOnadJ1YZ/Hcd2csC2Y3sG2L4+DwcrEdD++HnGg4kTdaj+lxzQJ3FAn2oYduPeWN8BPvdN8HtG&#10;IOh/DuGwyJc8CpzFFDTrKF72UZCoUoqbwoiGkzQSo6FQ9IQogri1yiVNaQoeES8xCisRLY7hJoHl&#10;EC8xGnRKSufETjvXmUR1NMoCVGalKNVScKlUrpTTlb4VKD08C5M3TMErS94wK4HDsm5Hbxqb3WdQ&#10;8aRCqvLN3WWklvY35RClKJrM91RGjbJJod+geBhYRUSJ45RnxSSSowIjZcW4aRvjupF8EVmS6LFi&#10;iRSRKjZ8RXCIF6FNnHhR3hAnDlpoVG4Eq7BKkW1HJCrHFvw+3C84io4x3GnEmxwiMvD5GS2LU6m0&#10;KFwmHe3MqthgtC8YgrZU4NrNTEfnGelIogLbjwrszfn34e6S3+Ox+c+ZikIj12Zg6q4ZmHWoBEtq&#10;FmOtZw22B7fgYOyAIUC0aielNRih0koDQwiyH0iBtQnm4qtAhLbK/G/AbqHuIQQJfzhm9plz2Bcs&#10;FKqkECWVqvZTaXWjNuJCbbSO2zpURaqMInWA//bw39bIJqzwrMDcinnI3VuIKZs+xxvLxuCJuS/j&#10;nllP4eaixzEw7yGk5N6Frjm3oGPuMLTLTkfL3IG4sUCESCrazElDy7l8ZrP74UYaAjeW9CJ60hhI&#10;odKXwjZSucxeNE5sHp9u7ENmVTmXyFNolyX7TBnxQq1CUkmUuzfbQW3Rin2lJfuHvGgSPWkMWcat&#10;lEynLdWuWiFUGIBRkuMEnAOrZPdiW/Yy7+UFZVcNLbrR6EqmUtqL3yMlLw09MwciZfpADMhUzoP7&#10;8Ye5T+Nvy9/Bp1s/QSnbd5V3KbaHN9E42WNW2+s4xjxsYx+fdyimag9+E0oWCtKQEMHGxjNJsZtA&#10;Xmv8nxm7hnDRyi+hctThiM0JE4q5CUveibAxFbN471jIz/kiQM2VhgtfRwNuhP1ViPoOAL5dgHcz&#10;NeO1QO0S6q5liO6cjuB3Y+D66gVUljyAg1nDsPfzftj7URL2Tu6Mg5Pa4dCEG1ClMr+jlKvlEhOe&#10;YkgLESGjzkZolCVeImNOj8MSMEGRLzTATT6Wsc0MEeKUeHYR8naxxIutqmPDgByvFZ1/Hl/bpL2J&#10;+GGyxULJdR3i5Qjw/MRQoyPIlzH/PdJFaCRF/jfw3yVeHNj9RxIvl8LF16ZUdBw1fKYVE5qhYuL5&#10;qJpwPmq4dYgXV8bZxJnwjmc7j2efyGhOXIKgSdB8JSrHXIvKie1R/XEKarNvhmfOYwiteB2RTR8g&#10;ti8Xseov2S/Xsb/upQyrptxi/5anQzhKxL0jNFYIE6ZgJjlroUnGicSuV0BRdD92hbZhk28dVrlX&#10;YmHdQmTty8HIb8fimQUv4f6ixzA8916kzxiOPp8NRu9pg5AyMxXJ2f2RrLxPNL675PXm/MM5iXJN&#10;Xi1HEi2SX9bINrKDUJ4OGcqmhC+3DvF7NJiy/E3mJ0f2mFBLg7i8OkKOWVJZaGMQz53GrciWlqW9&#10;CSUa70WZ1ZvncX41hnh/9CgeiJ5FnLsK0tA7Lx19KbMGZA9BevatuDn7LtyT/zs8PusZPL/gDby/&#10;eiI+356DssoFWOH7ButDG7E9tp0ayj7qCpJXql5zGC5Vj4pVUW6JcKnn81eotM3lYvK3yIOPeomR&#10;T1RlQkEa4ESYiBDRgEBdhe2osGoz58kop14j710VBjC5ziirPOEaosp8pop+H6bOsps6y4bQd1jp&#10;XYm5VfOQuSsH49ZMwsuL3sTjs5/F3fmPQnlJhuTdQ3l1p6nglzxzMLrNGIiknFQ+i3QkFw3msxmM&#10;rvLYZXt3yEsxUEiO0EkyIU6sOV4sRp7ECRVDqqitKHca9QjnWOKCkqPfWOJEbWkTIWsxKb5gpLZl&#10;H3CIF0eWCYmkiwH7oV0wkryyoUWdpVsV90ZnXqfqSqY/aSGCOkxr9o8b5IHK33QDz79RIb8lyrlG&#10;sE+0z6N8ndkPnT7ti56fDsCQ6cPxEMfJX5f+DZM2foiSg6XUCVZSN9jGp1+OSuqqtSEX3NJR5NXC&#10;NvNSA/VSXvk4Tv1sc+knwRDbXOPTeDXFdVXqsQ6OSrzEeH4clHyEQtXiAWuGkJNe6wFiFZZ0wQpi&#10;LpFJWfk++9Zz1LMfhts1GK66bnDXXktcSMP6bPiVCqBWiXRPRJjbSO1JxK/iuV0UWtRIvKictMkH&#10;YogXGvBEA/FCfV/4vn1B/DuJl/9Q+6zR/jr6s7M2798nXiJ8NhFenwjZdhEiFCddDBSOpGu8P6c+&#10;dDztdUUq/BQBU0TnFH7eGYjVnEG96HRgz5nAtmYIrb0IFV9cjA3TLsCct0/FZ8/+qubDp0786qMn&#10;T/zLlCd+1emjO487Vjr6n/176aXjfvzRnWdf9Nn9zW4r+UvzKYvfuXzd+g+u8h0uvAHe+b9FaNkV&#10;iK6/BLFd53Osn4lQza+MK1KYUNbrcJ0lXuT1EKEhHvYSPr4mzGsZ514a7T4a7dz63TTYDdgZ4tWR&#10;nApJDpS0Vx4wf5d4+XuD8Ac6sNCUeDli33/owG5Ek99+tHNEpHCrthRCakMi5P0Rt2xrtmPQz3Y0&#10;7cuBrPPYloZZ5WQddanS0QlsxxPh85xOXASv52p43O3h8fSDz3cvgsGXaCiPpxBRzpevKEQ2UtLs&#10;o6FUTWlTT3gRoxElA0pu1LEQDahwyJIqAoWSA8ot2Wc06AgKOPvCQtnkjZdMXNBJmikMRWEM3pgq&#10;8FSggoqqTO7t0e34xrcGc8rn4ZMtU/HG8nfxWNlTGJ43AjfNHIYkGpzdM61h3E0Vjwqo1MW9Vqxi&#10;QQVBCoFRUGxscxcZ1jS6u+i1MvoXpkAloBVvbBO96R6WeBGMVwu3JhdISTw0qQnalDjQap+y/TuJ&#10;5hoV04aqOE6+j1k2aWsibE4Rft+4ImNi76VES2mS260hcAbQsO+P6/l9ruNvvb6gP1rTCG+rZLGl&#10;g3nOICo4g9BOHhn5A9Axtz+65VLJpYF+U9HNGFxyJ24tvRf3zn4IT3zxJF5e/Fe8v3IkPtv0GUr2&#10;lmBZzTJs8m/B3ugBVFGl1FqtHHZVkForSMpWEDLKqNqN7U0lxkCrhdwabi6OIJVXkS8hkTGEk3ww&#10;wM6hOGuToC4aNPHX7ogHdWEX6oP1qA/xU9nvtIpYGytHRUwq9k7siGzFpvBGrPKvwdzKRfh0Wy7e&#10;+WYynln8Du4vfQ5Dch9lvxiBZCppXacNQ5fsoWzXYWz3wXyGacYFvjXbvWVhMlrlJ6FNQRIV2GQq&#10;mj3ZRtw6xAvboAeVyCQ+v55Ech4V41xbRryLQprybXlrU4paoWYi3wzYT0wfiLvVsz1NuxIqvWoT&#10;HuozVIqV+/hZUkg7sU90pkLqxOdLme6gFc18q3QbxTuOtoqJ53dT2IC8Zrqy/bvk9kPnzJs4FlJx&#10;U87NGJp3F+6f9Qie+uLPeGPZ65i4djyKduViec0ibA6txb7YDhorB2iaHGarVhvPtggNCoVGmHwt&#10;bKwotVNjfLD9HGhMq/SmxrDxfkokXrQCDGUNcnJacEzHIhzyCmOickrEqAAb7dXMESJz5DFQy886&#10;xA6zn9jJTsJ5x7cSqF0AlBcguuMTeNe8h+rFz2NvycPYmXUbtnwyEDumJGPPxA44kNEKFWN/i7qx&#10;l5tKRTYPiLxEmiEy6mzERlFRGXM6YganITKWUPhRnIAJjpH3iiVLPGObmWSutsSzSBcb7uLje0Ek&#10;jMgTt/GUsdc4UNUdwSFYEuFWQtc4PPGqOokwCWQJkTD6HBEPjheMEIiTMon7EnEkYfF9ON//n4Gu&#10;OxqJ81/jXyNefGNVGpuf3fC948eUMJkQ+aIy0WqXuozmqOWzlHdL9YTzUaUtn3Mt99dPaA4Xtyrd&#10;ra1nwkXEJfBOvBz1469E9egrUamKRWNb49BHyajhHOGd/TD8S15EcP1YxPZmIUqjOepZjWhwK8Lh&#10;A5zDqjl3qcywH/5gpHE+M/NbmMZcgAZ8AOEADfyAzZnl4ZxWFZNJfgBbOG+t9K5CWXkZPt38Kd5d&#10;NRLPLnyJY/Qx3FJAIzxnOPpm34yeWYORnJmGpOyBSC7gnMPx3Z3zv8ond5ExK7KF6Max303ELeWK&#10;CRuhrDDygvOG8mwIjsxp8wNwZJFDvBjjXbKHsB4uR0IhSDLCnbnN3p8yjhDBLLKlJeczA4dwKeuN&#10;VnNS0Gp2CtrNpvHN/Urgq5xcktlJCiuaOQB9Zw4yoTZ35N+Lh0v/gGfnv4y3l4/B5A3TkLdnNhZU&#10;rsBK90ZsDO7CntghmtmqVVPDf6qZJ49J5c1xwR9189m7OO9wHlJ4F9vAgnOV5iHKn7AM71DUQISL&#10;EJMTiwgzge8FkWmq+iejWgl3RdyIwFHoipufpaSt1ZRNByK7sTW4CWu8K/FF5VzM2J2JiZum4M3V&#10;bONFr+Ah6iu35t2P/jOHo5dylLG/9S4ejpRZt6KHqhJRjnRWIn3N45TZ3UrS0LU0DV1mpRli3iSh&#10;pczqxjbpSpnRlW3WrawfuhCdRIAk6Ba2beNelqZtRaaIGLELSE7uO1UDbHjdhIBRWLZ0Hp3vkGv2&#10;vn0aPsfeOw7TXxp1FuOpGydcOhn5RlnH79+2mP2gJAUty/rgxtl9cQPvcT2/5w3s49dRb7suvx9u&#10;ZJ9vlZ+Gdvnp6JSTTv0uHX2nD8HQzNvxQP4jeJH9YvL6KSgtL8W33m+wM7oNB7GfvYG6Attc+Vvi&#10;PpncsjkpboLSQ/xsZx/Fi49tztcRHjAQYSqYJLtWLzWLCuwrDvFCsWcg9dW+1z9lBwpQ3rFfcWu9&#10;OesIyrDod9SB57PfZBLjKNueY1+7H37vMOraPeFxtYa3nrKqrhm3p8GvCkY1stt+YZOm1p2ImEkH&#10;oRAjQZ4uNlWEiBeRLqBtZomXOOkiHCNe/kfx3yZe5KQgpwfeQ6FGJtxIni9EjNfaNvwZ28xC18i+&#10;FuliEuzW/xxB5WF1nQbUn4VY1enAgdMR2XYGQuuofyy/BIfnX4UtWVdj/qjzvfmvn/rtpKd+PfGj&#10;p06++cPnjrvgWG6X/8bfpHvPvnjyvWffNXnEOdM+f7jZji9evsy/Y8pV8JRei9iKa4DNVyC27zxE&#10;Dp9MZeEkM2iVgCmkeDE2cJidxpAvHJDGQ8L3YwQCP0LAfxwCNNb9XpsTRAgZsPGJRMLFwnq7JCbx&#10;FWwHs141/yXx0hRH6cxHPe//OvRcxIhq0HLwioBpJLt+hpgGsIfneAm2cdSQLmwH7reDWgzqLw1C&#10;7l/A7z4JPu/ZcHsvgttzDbyeLuwHg9kffsf+8QqigclUOIsoaZYT2yiQyil56rmlUUaYWHYl06Vl&#10;rRXwRsJFKwMUahRYYRpXlGMNng8y2miDNcCphiJo5cGsqGtFKa7auE0J5BoqVxUm74uIgIVVS5C5&#10;Mxcjv8nAM1++iBEFDyJ9pspNp5kEs0l5/dGNCoxCN5RQt4NQqG0/tKeyalxuqQho9cXEF4t4KeiJ&#10;rvnJBiJgRLyYMBMqD1YJtYqLWdGjciHlMjF8pAE85igpJoyISogNJ9JKDxVjKSW8n4E5bpVbKS1O&#10;zLtZUdR5ulavm8AqRvK4kVdFf9wwi6DCdAO/YyvuU66b9iJmdL05l9+f36cT0XkWlXTuU+WAHvk3&#10;UbEnMvuh1/RUpGXebBTex+f+Ea98/TomUbHJ31uEr+pXmEpTe0xFiGoquKoFoWocqs6hDC8KPbFe&#10;S4LRTESkySKhcSLEqOSKeHP6gTxfAnyvFSgv214VdrzsRz4a5QY05gNUfoynRIwKs1Gm6uCKqRqF&#10;XPVVr0cJecuxPbIPa3xbMb9mFTL3zMW4tVPxlyVj8HDZi7g19zGkZd+Pftl3om8uFd6CwUiiUqfV&#10;YiX161ioEt/JaF9EFPdk2yajdXES26Enn6MlRTrwmZnS5CUDjUKsBJZKbCwluROhKiKqoGX6GBVV&#10;o8CyDeyKo21v417NftaB/a7DLG5npRi0N8oo21+r0uyXaie53ndVOFHpAHRjO3bhvUwf1HG1fxwm&#10;YTOP2xKt7Hc8bhIT5qvvKudDGpJz020yyplDcHP2rbiH7fvSwhcxcd04FB3Mwwr3V9gW2WDC+qrZ&#10;vgqD8MZq2aIejkM/xyTVVzZYQ9Uis7LvgGNVx8LyeOF8QINUYUY2pxPbjXfhUYLXcRvigA+yncMi&#10;ceK8i9kSct03ZE/Yzb5Tyx2VfL+fn72dHWU9QGMVdV8C5SWI7JgG95oMVC96FQeKf489mXdg18f9&#10;sWtiV+zNaE3j+1rUKe/L+MsRGH8pIjTiw6PPRXT0WYiOOrMB4dHyguF2jEJObK4WJxGuyf1CY1+J&#10;dz0qOU0ojMkzhsb7mOZxokM5YkSGKLRJlZRsbhK9TyRDHE8ZQ9bESZWmaCBG4teYUKMG4uH75/8Q&#10;fBmWtPhX8EPf72hJchXO1fBdzXdscg6flcpC22cjNB4LjON+Qq8bEufqs/Q7Cfv79VwvYJuoFLjK&#10;S1vY6/jZIrXGNoNr3DkG7vFnwzXhbNRPPA+uiefDJkRWJSS1l6peqf0uQ/3oK1E77gZUZrTF/nEd&#10;sX9SEg5+lo6aWb+Df/lrwKbJiO3JR6xysfFwiYV3cm47wB5cyR7McRGTQa+QW0u6iD8Uoeyjdefj&#10;mPByrvNy/vJwLnNF/Kjh+fLB2EnZtSa0HvNqFmLarkyT1+PJ+c/h7uwHMHj6bbhp2mD0nimvNREt&#10;lF+UVSJ9O4mM5XxhUCrvBjtXtSvsyTHP+YtGsMI1OpdyLiKUm6Mtr20necX5wTG0JWPacu5pinaz&#10;7FbEryBC2IFTCcdWw+GWc6GMaS0CKCGumXM4X2kRQLnMtBAg2dOGn23yu/CY8cyUoc7vL29Cwcyp&#10;vEfHvD7okTMQvbIGoX+mykAPx135D+Cxsj/hL4tfw6hvJmDa1mzMO7QIa1wbsStSjnLO/1V8pqqL&#10;5+L85DJEvR+qJOPlHCK54ec2JNkhz1o2khZ1rDeSSF+RyGo4x6uBugrno0ZwHxtVFW6Mx4P0Ec1Z&#10;8maQMW/CxST/atgbDnHOVEayfdge2ozVruWYWz4bU7d8hrdWvIs/znsW9xY9glsKbFWigXm3oXf+&#10;MHTLTUOnHD6fbOoROb1wY15PtCzqSbmTglbctixMIrqhVWEPtC7qzuepBYEkPucebIMkg86lyWzv&#10;FHQqY7uoX6jNpEcQhuQ37W29chvIFkOsOB4vgvqHID3DQrqCgWSMIU6st4xgiTe2v3QWbRvQSMoJ&#10;IluUxLcD9aj2/D3tKU878Pu3p2xtx+/chmhV1gutZvfFjXP64YbZ/XF9mRaR5C06EG2KUinLBqFj&#10;wRB0z78ZvfKGIzX3LtxuPJ+exqsL/oYp33yE2fvn4FvPGhwI7+I4k+yqptSqp17iYTtJL6GMkseK&#10;ZIzklZ+vfWxbL3cIiq71x+LQQFa/MCsBbPt4++u1uZP+H5dbPM2AxxRoZHOZUe4ZmeniWZW8sUKM&#10;lgEo5DUfIhR6DaHgg9Sr06hz96Cu3Qoedwt46s81ZaOD9acjWPtrhGpOQVjhJDUKMfoFdX7q7YmQ&#10;Qc+t9XRxSJcmxEscibaDQx4k7jNoancJTc85hjj+PmnVaIs1gWxiLYzzHoZ0UahRwjUx2c202QQt&#10;njfY2DweqKGNXvcjeGm/+1VOvOYM2vgXI7z7Mri/uxAVS87F9llnY8Vn56L4nbN9U547c+ukZ8/4&#10;9INnT79t3HOnXhCnD479/at/nz549lkfjTg39aP7zpk4ecQ5mz5/8Fz/8jcvxKGZVyC88Gpg3VWI&#10;7WiG8L5TETn0a6D2NMB1Mhv45w3xY9oq9Mg0qu+n8Pt/Ah8R8P2sCfFiSRZ5toTiuWL+K+JFOEa8&#10;/JvB52JCjxJgn5eqH8VLkrHN4PoJIMKFbSkmNub5BQc/4folQvJ4cSuvj8qP/wJe30nweM6kEKBx&#10;4bqRQqA3Aq7bed6TCLvf4WTwOQXSXAqkNTSG9lDaVFGguCh06gkPBRCFjla9KaiMgCNkYEcooVQd&#10;J0QFRpVTZGxrxSFxxZy6kXXt1X5CRIxx7eRBkS9SdGR0y7fCQ2WrmoZ3eawCW4I7sLRuFfL2FiPj&#10;uw/wzPwXaVA+iKHZt1G5GYZeNDZ75KWicy4N4fyBVABsMrr2NEbbUZmQgSoFQVn+pVB2ocIjdKMy&#10;263AwmTaN5CHjAxnKhiz7ApPQ6w6XzesGFLJtMQLlR+tPsUVmIbVQ36mtonQMQdSchzPFqPwxJUj&#10;Z38iGo7xurZUmhpKaVMBbsvPNkoXf1s7/iZBxr1RpKWkq3wxX3fm7zcu6gVU8I2XRD/0mDnQxJcP&#10;yr0ddxTdj8fmUAH+6g1krJ2MzD1FmFu1BMvca7EhuB27o3LqpUkRq6ISKnduF40SGd7KFyJSjlqN&#10;QkpCATa8Qkqo8MYNdhnv6g+WfLEGiwMbjhSFjb2Wwc5r2Be0sqSqWk7pcRehChVVxGGq4fv4ajuV&#10;r7WBHVhctxZFhxdiytYsvLFiHP40/2UqwL/HLXl3Iy1LMfT90Tu7N5Kze6JHrkg2PiO2uYyZNlR6&#10;Wxd2p9KbZJVgPjtLslnjooNZIbRQbhfnta1+1Y+KZtN24pb9oDP7iIyoDiJaZHwYz5o4ucO2MH1S&#10;xgiv0+qmVrEddNb9ChXLz3OlBKst2dcM4UJDq30Z+x3v31AxSQYSj3Xh9+3B75acNwAp2QNwU3Ya&#10;0rOH4M7CEfjDvCfw5rI3MXn9ZBTS0PyabbvB+x12+rehPLzPrOLStEGA488xYpRwN8SGs+EVaksa&#10;JCofzXY2bS7CxeQ7kNeLKiHxGtOGIl9EvKhdBXYJwsTWc2tyK9BQjSjsSFWzgm6+ruX+Kt6nnPPC&#10;Xp5IRTa4gfPaSqB6EaL7ZnFXJgJrJ6Jm0cs4UPAA9kwdir2f9MWhKd1QObEVqidcQwP8NzTuL4Fv&#10;9AUIjG6G0Gjl9HBysvC9QWNulsYKRCIBLjKEi3dMiwb4RuteNP55P0MO8FyHWDgSljAx5IxBIxHT&#10;SFIcGVJjrkkILXLgXOclHHLkh+DmZ/2rONr9BJEh8h7y83nY7934ne3vaXzvkCsOEp+J47GSCJVy&#10;doiXIz/T3jcwjs82DkvC6FlzvzmuMC+V91ao2FnwZJwFV4ZIGP4eebgoX49CkkZdjvqRV6L63atR&#10;+V4rVGb0QPXHg1CXNQKBOZRzHAexTZNNTiFUfcU+xn4WVkLMKppVNfBFK4lq+CI18ITqbUlgjgPN&#10;Veq7QY4FP+Wfl3OWJxbjjKSr/Dgcq8ee2GFsomG42L0K2ftLMJpz6dNf/BX35j+O4dn3Y2jmXZxv&#10;h6N/nvJ6cLwWcL7IS+b8kcwxLM+7ZI7tJI5pbjlfmPm8KD6vcx5ozzldIRuO14ENA+FryR7OAQ2J&#10;To2MsQZ0UyTKoUQYDxqHfEnYb7wvjZzSvfvzvAH8LM6DJtGrvEJFQA/kvKacaPbzRfh3oXxSvqqu&#10;lMMK1exJOW3yddCovn/Wo3hqwfN4fcXbmLhhCp9VARbULsYa3zrsDO+h3K9EdaQO9WE320DJwUMG&#10;ASoTgi3lzPehoNma+cmQKtQppHMYHcPKHxEsjneuFntsMl0RafKGsUR/iIZ7gPOZj/OZKuEoMa/1&#10;p4l7t0R3Y5t/I9ZSD1lU/gUKtubik3Wf4P0Vo/DCwr/i0Tl/xK3595iQz5TMwabyXlIuUTwI3WcP&#10;QpeyNLZfP5PrRmGuN7JtW5Ym48bZSbixrDtuLO3G993Qiq/blfVAB2FWN17D9yXd2P49DCRHJE8c&#10;4kU6RyIpYokVES+WYGkKo0cYefX9/iCvYAsRb47OkniN877J9aY0Nb+TIQmT+D30PZNMP+4wh8fm&#10;8bvMp64ytx9/Y19cz+8sb5c2xan8TWm83yDqXYPRjWMiOetmDMi6C7flPYI/lD6Hd5aOwbSNmVhQ&#10;vhAbvRtMqeg66oTeWA01BJVrdxM2vFULQoY4YftSAFF+cEt1xCFbTCI6bR1h5AikeN+wxEtYdIu0&#10;EAMtJtpFQ/YtQ8ZR9vFzw+wZYeohoWgFz9rNa9bypHn80M/ZF9+jrfUnBLy3wOdOgqe+Fdz1NJxd&#10;59CgPpX69q8RqjuNBjltt5rTEa4+BdGaXyFae7zR648gXhxQz7fki15bm6sRloRx7IZGj40EW8JB&#10;os3loOk5xxDH0YmX7z//JpAt5v0RbePjTIiRSkjbMtI6bgkZUwDFI9hIk4j3eES9Cjk7Ab7Kn8BT&#10;cRxCNScD9RcCFdchurMlqpZdjm3FZ2PZpyejZNRp+PD5Mz0Tnjnju4nPnDH6g+fP6PvBSyefFqcP&#10;jv39q38z/3D+aR+PODflw3vOfevzh89eUfDUOfWzX2yGDRObobroYkRXXgZs5XbP+YgdOAeR8jMQ&#10;qTiZg/gENtjPEaz5KRtRoUdyW1KZ4Z9wEhDh8rMG4kVkiiVUVA3JJt8Ni7gxcAgY4Scmp4iDRMJF&#10;aNoxDb7XiRNwtPMdHO38/2to8kyOJF2EnxCchA3ibm4m+ZbiQU/gPk7iRKSeA7lebaq2/DGCbKuA&#10;h23v/hV89efAX3sFAjUdEKpNRbD2PoTqn+ekMBpR3wwKpbnUYFZTkGwl9lOoVPC9kgu6qbz4CJEv&#10;VtlxDDNLuFg4RraNq+U5VIRCAR4jHPJFgk+rTVqZCgdpuFHBUl6IqJLYGVEaoJB140D4ELYEduLr&#10;2m9QuLcMGWum4LkvXsX9hX/AsOx70XfmrUiistM1iwpO/mAarhTkxYMp0NOpBAygcd2HhnWKWbVT&#10;mcUuVFi6UQHqGidfuot8yUtB13xC5Itxl6VyQbRLMG5l6Foopt0SL1pxcggXq7zEFRYqJDKgHQ+a&#10;RNhzG5WZRoXmyH1HPcat8WqhEidF265WUSHXimhRT75OgJQzKesiYrRaahRqXq+Y8Hxen9sfXXKo&#10;/GcNRG8+O7m9D6PyeM+sx/HHhS/j1dWjkbH1c2SWz8J89xKsCn6LzZHN2BvdhYrYfkOB+GhyBNgv&#10;whEazxEPlVwvYjSmo34qKF4qtD4/gn654lsDnvoulRc2vTHGLeniEC/KHWO8JOTaHbOlOW1lApEv&#10;gly9bQR/NV8f4rv9VH52RA9jQ2g3VrjWmtXSmdvz2Ucm4dWvXsMTc57APQV345bsoUjLHIAB2f1w&#10;k4iJgn5IIpQAUF4pWgVWKNKNfJY38HmZykd8vu1KaVjQyOhQlm6SGbefHUeZSlXb528U3ob2iiuy&#10;7Bu6rwwmkS1aabZGkyUB22kFOR6rrz5iqpIYV3y9F+Lu2rxO7aZ2bMVtS/bDVmV9DVrOVglr5VMg&#10;9Fn8TJXfVHntznm8X1YfGgB90S8zFUOyhuHOvBF4rOQJvLLwdXy49kMU7irAosNf4lvXGuyK7OTz&#10;VBWkWrhifNZsR3fAB18wiEBQJIxWgi3BauLa2T5KuMuW40hVzLsSWFqyJURjVHqvGeKE0X/Z3gbx&#10;eUFzhHHnN27enEuUqJS9SUpthK0bRTli0T2Ihbbxgo1UOL+lEqIkvPMQ2PQ57eU3sX/Wk9iXez8O&#10;ThuC/R/1wr4JHbF/bEtUjrkGtWN+A9fYy2jgW+8V77iLaLRb4uP7eVm0P066jHUIl8vhH3MZcakh&#10;X/yjL0JwzEUIjW5+ZN6V+L2OvF8iRE4cSbw0XEvoXokVjBKP2Wsv4Pdu9Eb5H4UqN5nqTUfC5MsR&#10;UfI94uVov09wjuvcRKJF4V8W5hk6+x3yRYh/pgnNUrhWRiPx4jwfJU12qlYZjG3GfecjzO8eyGjG&#10;+zQ3becZeyXqx12LunFtUD2uEyrHp6Bicjqqpt2HuuLnEPhqFLB+OrCnjOJsCcXZWirIOxAN0XiS&#10;ZwvnFtH+pkYNx4A34oJPYUY0yAM0yMz8xL4fNHOTCkT7OFo8HDV12BU9hI2cg752fYuiQ/Mxecs0&#10;vL5qNJ748mXcVfwHDMq5l3PPHeibdQt65QxDcl668dLsWMBxzjHdoZTzBA3x1qU9OMZ7oBVft6Fx&#10;3kHHJF80nxhvEkv2S561psGrhLUi3rVI4CQutfLIyowGuZGAxGOJEPFi5EkC7Nyme/DeDQnoB3KO&#10;SSXS0LmA23whDZ34uktBmkkQm8Rjtjz0YPTNG4b0ojtxR+nDeHjen/D8V69gzPqJmL43E6WHy7Ck&#10;9iusC67DzthOjvpyShQFEfHpRn3wBwVqAgrn4jxhkn5TiJiqazSE5Yn0w8QL7W9t9Z5zj7xxVYFG&#10;5X8NyRKjdDHeLAqqraOuoST/yhpTYcLE9mEXdsS2YAPl3rL6pZh1oBSfb5yGMcvH4i9z/4onSp7G&#10;A/mP4/a8+zE49y627TDOt3wGM/mssvnM8vpxjmd7cb43iWQ1h3OulvdHy9mWdLl+TnfcMLs7X3dH&#10;y7LuaDW7B1rPSUI7oiPP6cB+IBLDIV7aGW+YI4kXESqWdFH7/TDkfZtIzDmQR2xn3udoxEuDzkL5&#10;5CT9d5BIvhgdpEgkYXL8O/I7z0qirGQfnkP5x9/cWoQT9ZSW/AzpT51K2H+KOA4KBqN7zhAkzxxK&#10;WXUbZfUDlFPP4G9fjUbmplwsPfw1dvh3oCp2mG1VY0ZdQMUfOPYkM6QpmsUa9gm7kCdChSor29wI&#10;Iuqf0jUN4ZK4CqBj6hgCr7EVGM0FRHwhMKpwIiVW1kIDdRyF5vI7hGOVvKSc51NGxdbzwxZzq7wu&#10;o9nnONf4RiDg7g1/fSt4an9DcH6rPRW+WlUapW5edwqifB+tPg2x6l8D1ScBNLpjdSJfnBCjRNjk&#10;ug4J833QJogvfh8jXv6n8I8TL45NbEAbWZ4sEbMQ/lO26c/ixIvaSeeoCMpxJienUnyoQEpQFYrr&#10;T+K5Z9nwopozKaPORXT/xYhsuRrBNdejdvHV2DvrCnw7/RIUj7o4lP/eJVvy3r145uRnTn/4g2fP&#10;unbUo8cdH6cPjv39d/4mjzjnwoKnzh5a8NQ5Y/OfPHfVvNeuqNsxozWqSq5G/fyL2RgXA9svoV18&#10;CRvoXAT2n4LgoRMQqvw5G1BxgT/nAP+pCT+yparYyD5LvAhBGuGCvCEi7l80EC+JVZIUUhSOEy9h&#10;dhib5NV2MKfTHa1zOp23qQucwRHnikSwbGAj7ATyb41P/P8F4r/zqM+lKezATYRKkkXiNeFNIi5O&#10;6NG6k9n2v+b2FIT5XsSLSebESdiAk4naN1BzMgJV5yNY+VsEq7oiVJ3OezyISP3ziHpH0XCeSqNn&#10;FmKRxRRKNHqiO4lDFDDV3LoprJR0N74aQBkmUG4ZedYo4+TFYOWeUXxkuJnVJwm8uHwzMi7Cz6OQ&#10;83oR9tFol9eEjDsqSPJ8cPNfRawKe8L78a17A+aXL8YnG6bjjSUj8WjpMxg84170+fw2JE0bRoN6&#10;OJJKbkWP0uHoOmsoFZJUtCy4CdfnKaykj/EUMJ4gNFS7UFFwiJceeSnoTnSLky9dqEgoXESKjRRd&#10;ES8NXi5xmPCiBEVEkJKi5L3ynHFgQkaIBiVGWyqzJimeFBqi6ftEJB6z+T14/waI4LFePJ2JjkU9&#10;DSzxQgWttJcx9q2LuQgAuzpqXZEH8BoqioUD0UW5crKJmQPRY3o6lchbcfOsh/DAl8/imVVv4r0t&#10;k/DJ3hkoPjwLy1xLsTW8karpLipDB9g6VVR9aDBTkY1SQVEIifFk8BM+Kkd+vQ9wP/sL+4H6itMf&#10;LOESBzuG1q0C3CpTiC3SKZh6BSaO20/FyCTP4zlugT2kmscrqBBplXRv9CC2Bndged0KlB4sxdTN&#10;n2Lkinfw/Lyn8UjxA7gj7zYMzhmKm7IUpjYQPfMHmhXZDgV90aawN26kIXQ9t9fzuQo3sA+IhFGZ&#10;6DazB6AtoW0bvedztM9Siq2MlDihwq0MIOPur1Vp9jnB9iH2KRpP1rVb/cKSc6YKhEBjqqvaU8SL&#10;WUmU1wuNMratJV2owM/ujdZz+b3m8ntSqb1hthR53n82+2UZP1cGGu/dTjlhctifM9m/Z/RG3+kD&#10;OVaGYUTOPXiy7Gm8sfhNfLB2MvL25NP4WYp1/g00IPfQ9KlEhcqx8qnLpd8nQ4XP2oxnDnKtFBvQ&#10;eDE5XcxqsRIvy+MlBj/bWd4Bgo9QaFkitM+QbYQhZbX6TAtJ5czl2h+mMRSK1bAHHOb9qdziIPvN&#10;PnYYzkGe9YgdXsyX+fB8+yFqv3oHFfwtB7NGYPdHadg1IQX7MzqhfFxL1GRch/qMa+DOoOKbcRmN&#10;euULaQ4/DXz/GKf6kEMYXNRAEqhkcWD0ZcTlhF63QGj0JcTFhAiY5nGyRUl2reeMShSLBLCVjxwv&#10;Guf+lnjxjYl7jIyW18yRJIupYtQEAcJ4wTQQG/8+OF425vuZ33cpAuNEkjQlXhJ+Y1Po9/E5Bcby&#10;mcXhkC6NcMgX3dfe2+S6Uf6b8c3hHc/P4Xt9lp5xkAjzvuFRfD2Kz2mUiK8LEeb3C+v78ZhndHPU&#10;jmqBqrHXompCR1RO6YXDnw5Bbe7DcM16Ab7FYxH+LhvYvRA4TFlWK2+qcoqYahrrnJ9otIlG9LLv&#10;Ch72Y2/ED7+SqUa9PKZU4D6OAVXsUtJWF+rZPyuiFTTOD2JzZAdW+L5FSfk8fLxlBv62cjSemPcC&#10;7i7+PW4peAip+SPQJ+929My9hQbmYHTOSUWnAnmJ0DA3skRyicaojNMyjfNkzjeUV7PsfK25RQsA&#10;GteOt4uRSQrl4bwgGE86zvMdlEuFW2NMi0yR7IjLkf8KhpjhdY5ccyDipaMIl4L+puJO53zKjNyB&#10;6Mbf0SM7jRiErlnp3A5BStZQ9JoxGH2mDUHqjFswLPtu3FP8GJ744nm8tuI9TNzwEXL2FWJR/RKs&#10;Da7DjvA2Uw2o0hAuqkZUx2dMuaEE3iHOMX7OCV5uffKQs2FDgqmaxrlJJLBgdRGrW0SodChxbjAO&#10;JVZVRRs/jwcoO/y81st5xsV5pi6qUKZKQ7YosHYv9mMH5dp34fVY5luGuTVzkbl7BiZ+NwGvL/kb&#10;npz9HB7OexzDp4/AoKnD0e9z/t6pg9BzZjqSc9LQjXK0s6CKdcXympRnqhZrOGeXEZyrW3POFvFy&#10;w+weuGGOJV0aUCYCJonyRd5PNjy1MUzVekC1K7Zek9YLUmj0btGijNrPgbPfgP3BId+MB1MB7+G0&#10;P+XFDxEvlmTRlp8Vf+9A38P2E8k+x+tWxEsyPzPu/SLCSJ4wRi+hTNJnKUl0STq6Fw5Cj5xBSDGl&#10;w+/EnYWP4g+zX8D7K8Yje2sBllWuwDbPNlSGD1EaybfMS2jMCtQrOBrZ2tQpRLpY4sVZENQij3RS&#10;6RtOoQcKGwOnSITZR7lmOg7RuGRgc7joM2JGr3HxtDrqODXUXSoojyiTYrvY2ZQPcQnvl4tIcCz1&#10;nOcRDtwPv6c/jek28NddTtuL8xYN6iB185BKRtf/CrFaGtm1pwA1wsmEiBflePklDe8TaA8k5npJ&#10;zPfShIQhjP5v7CjaCbQjjiBe/uNtqH8nHNs0/mzjcOxeS6I0gexlwjgzsG3CqmBU82ODqO5DW1p2&#10;tCoHK7eqn/fw0j73Vv8EgcpfIVJ5DlB1AVBxIbDvEkQ2X4bQN7+Fb8l1qJlzHbZkXhkrG31pXd47&#10;l6zIe+/iUXkjLx70wTNntnjppa4/jdMGx/7+J/4+uvPCc4qfPLt7wZNnP13wTLPCBW9dunv1pOah&#10;7TMugPfrK4BNVwE7rkR4B9/vOAXu3T9H8NDPOKiPp5L6C8D9cxNjpuQ+UcWVKdSIW1t+WOFGcbbN&#10;9QsO3qYDXYl/xNxZwiXqiW81uBuIAts5jTsVO5njnWHAga+8JEeQC02u+z4aO/gxCEd/Tnbg83mb&#10;yVdtxTar44Refwon71P5+tdsz5PY7r+0JFrcxS3Ce0bqfmZKkYerzuBAvwixqusRrenKyWEAQrUj&#10;ODE8g7D3XUQDH1PJyaWQWUCh9B0FzA5CSXcrCOVmiJMvRrAR4lGo2GhlUIZaIuxqYVwg0vgSDCsT&#10;Z2li1I5igRCiVLTkLaFwlZjKGWvVgULQT8VXK1KV0cPY5tuKrw4tpWDOw3vLxxqX1DuyH8bAqXeg&#10;d+atSMoehpTC4ehecgs6ULC3LUpFSyqOqjgjbxWFaih+3RAWhSkm1Ci5IAU9C3shmQpJDyoGIl9M&#10;5SMqFUbxNcoujVvCZvun0iyX3rgi07BqGCdJmsI53hBL/XfO/SFIQRLZ0mCkC/wN1li34VNCpziM&#10;h4tRxi3xIjQqYlSi43lMuhZTiSaSigaie4EUam6zUqlIDka/wttxy+yH8NDCp/Dsslfxt9Uj8dGW&#10;z0xlgWW1X2OjbwP2hnejMnIYblXKoWKkZKvBEI3noBvBABGikhRSOJLKEFvl2cTRsz/I80ErlqH4&#10;aqYNT6HRbgwhRVFrXcshXdiXdA37kPQnkXuqlOSl4eRW/D8VJK1dHo5WYn/sALZFtmG1ayXmlc9G&#10;1rbpyPhmNF5e9Bc8OvsPpgRzetZwDKAx1DtvGJJyB6GbEvsVpKIdjaK2RcphwNd8Pqpk1YZGUkv2&#10;jRvYJ25kGyqppMJ+RKI4q8xWCbXQM05Ugr9H2Mmg0nnqY4RD0tl2tR4vnY0C3Ojx4oQXOXA8Xxy0&#10;IdrO5X3n9kOneWzfuf3RlUiiYp6UfxNScvqh78yBNIiG4FYqufflP4Sn5vwZf/v6HUzZ8DEK9xVj&#10;Sc0yQ8Dsju7lc1Rgl5dP1A95GnmiQbhCAbjZlr6wl4aMcl/4jQFkwpPYNoZcjeu3TmUrQ8Rwp0gz&#10;+bKpzdTGAbU9T5JHjZ/j3axsh6hYh928p1YWazmfKAFwNZXeKs5Dh3nT/YB3KxXVNYge+BKhbXnw&#10;fjMJdYtex6HiP+LAzBHY/0ka9k/qgUMZbVE17gbUKAHvuCvgHncp5Pnil6eEPDvi3hY2f0lzGvGX&#10;0NAX4dKCBn4LhByMppE/SriE7y9CqIF4ESzxIhxBQvCYQ7xYwsV6u/wQRL4khhuJiHFgjh3lmn8f&#10;LoyTI0fzePl7xAufoyFWLuXzOBrxcjEhgquRdBE8gipLmdfnwzv6PJ4n75ZzEebnRfg9Qvw+Qd4r&#10;OPYKftZV8I29Bp4xV8HF9zXjrkTF+BtR/kFXHPp8IKry7oNr7nMIrhiF6MbpwN75VGTXAK6d7D+U&#10;XWEaUWY+ktHO+YT9VYa5L95flXPKH2T/DtmErUEaXKqW44HCLCtNfony6B5sDW3CN75VmF/9Babt&#10;nIGRa8biuYV/wQPFj+G2vHtpSN6GflmcX3Ipk/Jv5bhWwu9BnMfTOfY1t1jy1lYD6kP05jgW+WKN&#10;dEPUmnlFMsiZtxvnGc0dJmdUHJojNN/bhYV+nD9ErA+g7JCXioW8Vpz9JocV4ZwjrxYRtvpMM3/x&#10;c/VepLSu65Jvq7sl8/v3KR6KmwpuRu+cocZo7qmcNVOH4abPhiL9s+G4bfo9eCj3cTw35y947+ux&#10;+HTTDJQemItldSuxKbSV88suHOZzrFPoalghXXV8/i6ERdqrAhrbJhZk+wQo/0W+EKq6ZsMf5YXH&#10;9gl6EAhwDuJ7a0DzP7ZfiIIhGOB8E6D8oF7h5vziChO0wkWqiUx2UUbV0JiuoiF9CBX8PvuwJbID&#10;a9mmi10rUHCoDJ/snI6Ra8fixcUv47HS3+OOnHsxeOpwpH4+DP2nDkGfqenoPX0QUrLT0TNPVYnS&#10;0aMkXv6f6FaWii6zB6L9bOoKhhinHGb7thH5UiZyLakB1stJr3tynk9BOy2YSF7H0dDO8ba3Mobt&#10;Qlki4iWRfDkaTB8iHD3kqKDMMbla4uSIBa9L0G8a7xknWwh588irxyw6iHyR962S1+f3QKfCJPb5&#10;ZKIn+09PdM5NQdfcXqZiYEr+EPTKuxn98m/DkPx7cHfx4/jz4jcw9ruPkb9b+sUa7AjuwWHqm1oE&#10;UPpcI28Ik9g9Ku9okS4RImYgDkUQ6SJ5pFAhapcEz5EndYRQ39LCngg79gcD3UMEjgHvG5MnjYgd&#10;D9/XE7XcJzl0mOfv5/XbqZ9SJw4tRiyUh5h/PPXWF2hf3YeAJxX++o7w1V4Of10zQ7qEarUQeiJ1&#10;7zi5UnuiRU0c1dpSh1eeF6ektMEvqbPLkz3RLjs6AWNtg6PZEMfwr6Gp7WX3O/avdUKQTfzjeGSI&#10;bOmfEErb8XMoSW6kjm1U+3Nex/bxEF6ddxz8hIf3CNAOj/jYzu4TTeno4OHTES4/D+G9FyC6/TJg&#10;83XA2rYIL+2IqlntsG3G9cGVU67cXvz+pZ9nvX3JnQVjL20RpwqO/f1P/+Gl435c+MKF7fOfPe/5&#10;slcv/nLFB9dW7S/uFPMtboPoN60QWX8N/Bup1Gw7G77dJyNUfgJi1b8A2OixOhrdNfEEPyJNfIop&#10;+6khXhR+5GfnCHJgh11sfMPGOkyrJV5s9uYfmWtNAlfdI97xnM7pxLAJqlVuIeKF0HlNcdROfTTo&#10;HGcQ/F/E0Z6JRQPxIjdDM/Fa8iUmdzWRL0TElKhju9apNJ1lxQ0UglZ9PMJVPFYld0cqtxQS4erW&#10;CNX0oqC4nRPHHxH0vkE5NYFCLpuCZjGF1lpKNRo90QN8XUMo54tDvtDgopiSjwrVJCL+z4SNhGho&#10;0eiicW0MbBpcIl5UurGhFGc8Kaux1mS1UTiasrVUkhTWIJNNOT9UwaA6XIEdnu1YVb0KRbtLMI6G&#10;15/n/hX35DyK9Jl3oRcVwOQZMqZvpgE7jErJELSmgnmdPBmoVLQqoeJCpbajDFsqCUqwK+LFIV+S&#10;uF8VJRrChOKKhlU4pODY5HWKdbdu2EcqNEeQJQkKiwxx4wEhpUVKk1GE/nHYlSLHOE8kXixUramz&#10;8Xih4qREd/y9Mu4TiQHjCaHvXChlW4p3Gn/nQF7fD92LB5ocIUkFqeiRx9c5WsUbQuX6FvTPGY5B&#10;2XdieO59eLTsSfzlq79h1DcT8fnmTJQdmI+VdVSS/NtpkBxEdYyKEpUUnwyWqBs+Gi9eGtMyZKQw&#10;S1FWDpGmkBGkFSrqzsZAF/ki9UfEiiVdYjyP3Y7gW2PgCyL1VCnJw34igqA2JhNJKXlrzCrmzvB2&#10;rA98i6/rv0LxwSJTovyvS97A7+c8gwdm/R63Fz2I9Ny70CeTfSZzELpk85nkpvP5DkK30iGm0kRH&#10;trWeW+uCPmjN5y5PF7n2d6LRZPpGXFE17W/6iG1z2+426aFg8/LYRJSGhDHtyvblPbvw/upzxktK&#10;bSeYe9r2dxRuKbhteUxow9c2SbN93boohX3d5ofoMIf9ZW5fdJ9LY6m0P3qyfXvlpaJ3Zir6Tk9H&#10;/+lDMWTGbRiR9yB+X/ok/rrodWRwLGXtzMPCyiXY6N2MA7FD5jmKgqmSoRKoQ13IxedtPV3kji23&#10;f8fFm9OAaRu1o96bhNtsQwsaUpwj9Nr4srEhgzJyAyH4/EF4/T74/SLtPOwLnFtMWKNC2GwYm03E&#10;W88GrwQC+wHPNiqv3yB24AuEt+bAtWoCKue/jPL832EfjaN9k3th7/iOODiuJQ6PuQbVNNLdGSJf&#10;LiZsUloZ+pZ4UV4SGvejL0Zg5MUIjbokTrY4uNhAHi+h0TaniwGvd9BItiTiSOLFIXuaoqGiT1Pi&#10;Jf45Dknxv4O/R7wcDfa4QpSUkFjlnwXHg8iSLhcRDuHikFB69k4+HB5XXpnRvE8C8RLieYFxSsp7&#10;MTwizzKuQe3Y63F41DXY9/412D+uFQ5O7orDUwegqmAE6uc/Dd/KdxHc+CGiOwuAQ5RbrnWcTPaw&#10;7ygJppt9lIYV+5488LQQIK8rGemCz0/5pepEIfZWGmoKPJLMUWloBaEcwl7sim3FutC3WFD3Babv&#10;mY73vn0fT33xNEbk349bsm+jDBqC/pmD0TczHSlEUlYauuYMQmeFwRYQxUPQadYgGtRpJpRRcBK3&#10;m+S0ZfGtCFoz7jX+G2WJCfngfOF4UgqJ84Tme81BgnONk6clEY5R7UD7TO4p3kPzls0Zo8/hXKfk&#10;8/mco3L7IilnAHpRNvTmXNln5mAMmHkL0qbdhluyaDznPIzHC/+E1xa8jg+++QB52wvwVcUSfOdV&#10;7pbdKOd8UsN/ep5Knh6MirwNsA1oSBuZTyNYE7zRAax3iyXqOWOERcz64Qt4CMoVQ+orx5jCQex1&#10;Jg8VhYTIfOXl8YYpE3i8jnNVLaVKLdteKVkr+A0OcVZTsvat0Z34xr8eC2q+Ru6BUkza8jleW/U+&#10;/rTwRdxf9hiG549A2oxb0Pdz/uapaegzIx19sgcjRfIxLx09CtPQrVCeowMof+WRynmcz7wrn19X&#10;zruSE+05P5uwU8rntkVJBm0Ke8RfO+E5IlccsoXtI7kSl9tHg445pEsi8dLQDxJg2ljb+DlHg+0r&#10;9jMb91tdx8H3y03HweuMbkGZ1I76VIe8ZHTM7c7+koxuOSnokd0bSdl9OBZuQvLMvhwXA3FT1s1I&#10;z74Dtxc8iEfnPotXl7+Pj7fPxOyKL7E2sNnklatiq7nYXtIlTXgZ2zMcChhEtZBDYWNJF7v410C8&#10;GD2C+oKRP5Z4MeGx1CdFwJgk8g7pIjSQLjym+YHjPspPjjqkC3sMYuX8jD08fzOioZWIheZTFmUh&#10;GhhH4/nPCHtHIOjuB19dB3hqroSn+jz4a05HoPZUhOpONvq40gDIowW1Il+IGtppCRDxYgql/MvE&#10;SyKOZlMcwz8O2Z+Nz9XaXI32r4iXsEeVZBOIF0WRKKWH7GoTOSLSRQ4QqkpFG4zXBHitT+DroJ9t&#10;GDqR/egU2tanInD4NLh3nwbvtvMR3nYNwhvawr+sPermd8G+wm6uHVmtV2+fcc2U2eNa3DPjjYuu&#10;O1bB6N/4Bxz3o8LXLv/NrDdajMh79dKs2W9dsvurMZdFdmVeB9f8loisbofYxusR2d4CoV3nIHzg&#10;VKCSBngVB2oVO0TlcQhVW/IlxA6lvC4+dgI/O5UlXk7g/hMaGNnGQW6JF5ElicRLUwLFki6KY7Od&#10;NGoIGLm4/SPEi65JROLE8X+VeEl8BkeH4+pmE2sJ8n7hMZcyo59IqNLVSZy445N43S+In7ONf2rc&#10;3yI1P0JYqP6JJWFqfo1gDZXc2uvhq02Gt/ZWeF1/QMD3KkKBKVRoZtPwWUapRiU2KhfLw0Q9BZiU&#10;WCpFEorGZVsiUrHy9p95R2GnygMBCsoG4oUKr1NZQBVwHEhi2kRmchXVeQStuDARokIlxcsb9qAy&#10;UIGd3p1YVbMaxXtnY9LaT/Digjdxf9EfMDjrbvSZdjOSaUh3zx9GBWgYFdlBuKG4H64p7IkbtCoj&#10;xaa4FxVYKgbcl1RA5IuESSK4pQLRECbkKC9UTOQebtyuic6EWRVMUFQalOM4nP1SVIyyMst6zTgr&#10;UEeD83lNYYkXJcgV+hg0kjBObpBEZVz3o9JNpcy4O/M3t6Phr2oUHUrS0ZHoVJxmyJeuCjlSVag8&#10;Gv45VBxzBtJYSEX37FQqTGnomZmG5OlpSJmajgFUQm/JvR/3Ff8RT37xMt5eNQ6fbc00pb9XuVZh&#10;W2gzDkb3oSZaaVzyVXnALQJGbvomES+VJq02UaEWVL44otVNblXyU3o39WcTUmTXnSLsRVSLqEhp&#10;JUvHDRTDLzImTry4CZdWM2PKBeMzCptS8lZTaTrE77M3ugObQuuxtP4r5O8rwOQNH+Hdb0bjz4te&#10;xQOznsSwrAfQb/pt6Dl9KLpTue7K364y0t0K+CykVJuVXz5XGT1sQws9Z0uS2JwtNHrYR6wxI8PJ&#10;IepoYJXES5CXEWwDkTBSYnVcFSc6FcVRyD5jrtf92Y/YfjKiVJlKJWX1PSz0vh/bnP2R+9sV9Eab&#10;gmQq9FTkS3qiw+xehnjpPK8/usxj+5al8h4D0SM/FT0UJjCDbTtVJMxQDJpxG+7KfQiPz3oGry19&#10;Dx9vmo4FB6gA16/FzshuHKTRWclnWcUxr/KdPo5tS7woJJCKq9gytokB28hov2wPKbNRzgq2EoSX&#10;19DQMuD1bKuwQpaMoRT3iiHCbFiFGoh4NV51WtEWkyMFm21tQtnCdby9CBga1O6NiFWvQGRvGXzr&#10;PoXr63dQWfoEDvI37f3wJuydRKVlXBuUj7sO1TTcXROugjfjCniUa0SkhyE2FMJyEUKjLkTgvQsQ&#10;fv8iREZenAC+H3URwqMvNOSLrWokOMlkmxITlowwhIQhFi6AqeLDz2soJZ3RCGefCBgT7hMnXZT3&#10;RdvE+/27EeCzsGFGRxIvTiiS83sM+DxEWlkod4uIl3henThsbhfnXpZ0cbyF/GPOJfh7+XwDBjw+&#10;8jxubT4XPVclPXZnXIb6Cb9FzYSWqJjYBocmdsT+iT1w8LNBqMq7F655T8K3/E0qqpOB3Tm0kebS&#10;wFkJeDdTqaWxFD5EuaIEztZYV+LvaFBELuUK5xx5SAQDfM85JUQoPEVhRwpuqOA8sjeiJO+7aKB/&#10;iy9qv0DWvlyMXpeBZxa/gBHF9yN1xiCkfNYXPT/vw/mjL3plDUBKLufMbHkPcu7gXNIxOx1d8gZx&#10;zIp8GWzIl/ZxrzqVom/HcSzvOuUlUxhoh2LODRzfTn4VyRuTv0ng+O+UCO7T3KF5RBXWTKJcRwZJ&#10;BnAuUaJuwVRU4zzmvDcJwuPnGllj5h4r90S8qBqg9cZTZbz+6Mk5MYW/J2XGQPSZPhhpmZw7Ch7A&#10;n+Y/gzeXvY3JGyejaH8hltUuwebgBuyjsapgHs3EdUpYrNw5YTfneK8hbk3YkPGADHPMyzNBJC7l&#10;vggXjncZ3CH+U84XN2W/m9f6eG2QCHEukAeEDGkjUwjNR2FCuXi8nHfqOd/UUCZUsR0Ps0X3skV3&#10;RPZjfXALVrrXYO7hhZi5Kx/j1k7BX5a+g8fmPoc7ih/BkPy70T/7ZvTKTKX8S+U2HX1yh6Bv0TD0&#10;LbkFPWdRTpQM4rMfiPb5lOu5KWibl4L2nIf1DBXu1YVzt7byntWiScfCFHQsIKhjGPB1pwJ518r7&#10;ltfwmZsFH871iQlyHQIuEUbfiJMuDvGiNpRXbGKYkNUd1Mb2Gi0AWW/Mfhbqe/wsu19b7ZO8UtWq&#10;1CPQjvJLMqwt5VcbXqd+KxlnKiQ5/Sa/F7oqZ57CXLOoV2X1Ru/cfuifn47U/MHonzOIOsRgDJ42&#10;HPfkPYynF7yIUWvHmwTLX7lWYENoC/uMSBfR/W5D8kcpZ2LyXmEfsdX1LJQsWaJBZL/C2B3ixYDS&#10;R+CZ3FpSJabQIcodJYYXEWNk1xHeLlroU79U6LTN5xLFIWI/hRr1XmxiH1tFfWUOwv7pxBhEfM/T&#10;6L4Xgfp+CNS1g7f6Crgqm8FTeTp8VdSrq0+hfn0y9fFfGW8W4/FSd7xBrJY2TxzGbtKWtpchXIzO&#10;LsgWE/mSSLo0Ei4OjmYnNOJodoZwLBTph5FIvDj2lrWBVUE26hXxQpuakE1tYYmXQNzjJcytcw8n&#10;sW5Y1/l5XVBVhn9CO+sn5vyIS3l/zkT40PkI7bkcwW2tULuyDbYWXh3eXvTbvVuzrileNrrFU7Ne&#10;u6jrzNdanHncMdLl3/8369EWxxe8ckmPWX9r/nrBa5cuz335srqvMy6N7cm7AvWLrkdozY3Alms5&#10;N1wGHGgGHDoNOPwrRCs4YKvYqGZA/wwRdgqVjfa6LOkSMCWoaXjXqnQVjXYa6YaJNUme1GHkVWE7&#10;3N8nUI4yyNnRvneNgfY71zpoeg9B++P3+o+F8/vj75s+s4ZznGfCdtQE7UwCBiJe9F772Waq+S/P&#10;JZFoJu+LPF+EX7Kd2QdM3CEnAYWg1XACECFXw0mj9iT4aprBV309hUdPeGpv5kTyCCL+1xALfkoF&#10;tpha6SJKOIUd7aUAq6KBVE8lR6EBElYeii7FwGuFIp4Wlfu8Bl6bLI/GlDwURKZQNvIeFg3GtGAW&#10;u6gEx2EEq87RfipjwZAf7pA8X6qwP7QfGzybsfDgEszYUoC3V2bgiQUv446ix5BKhTw5dzg65w2m&#10;oinFYQBaU5FUZSKVvDRVIkps0tluxb3QjUpRZypCBlQgRGh0o7IpGHLDGLoWUnRlZDsGcoOCpFVK&#10;wnnvKL+OstMYctL3exCBI/zQPfQ5hnjRd5ARTnQ276mw6TXR1NPGXCdFSvfn71Z4TMdSGvqlA6lU&#10;E3Izl5JPxb5jHn9Hbh90yKHimM37ZPG3Z/czK5zJuQPRMyfNrPJZDEYfKqVpeXfizpLf4Q9fPofX&#10;l7+DSRumoPBgEZbWL8OG4Gbsiu03lalqoYKgPirDVHqkHEtJppWjWGuFmCnULOKjAk4DiLsM8SLQ&#10;LiLYD0S6EKYqBRWsMA0nJXwNGqjiiEDlnPdVSEuAyrqJ5Y9IWXfBpTLl/HeY/xRGsymwBctrVmJO&#10;+QJ8vi0b768ej+cWvY6HSp/ELXn3oX/WrTQsBiNpZhq6Zw5AD/7+7iorbZ69lFoq0iLulOiwOA6t&#10;VhbHvVQE9RGV9IxX/WgXV15bz0pDG0IKrKPgNqwoqr1Mm6lPSQm2q4wdCREt3Qr6oXt+P/Tgd0lm&#10;n+5ZnIrkEhp4bMtuugf7Qlv231aFyhHR2+R8aTeHn0G0L+N9qDB3prFn4+tVij0NSZkDjct8/2nD&#10;MGTGHbin8BE8Pf9FjF05AVlbcvBlxSJ859+APWzLChpPWoMUsaUEo0puKRKVejGtVQtTjjps3cFN&#10;FTSOezM3UJEVglRqVS5cHmwWyu0iR3KRa7xFhEYwGz4YjFoizoBzgOYGvlZlpVDAz+Mevq5jRzkI&#10;+LdTZnFeKl+E6I48+NdMQv3Cv6Ki8FEcnHYr9kzpgwOTu6JyYltUZVyLmnG/gWvMZcZDQ5V2gmOV&#10;N+R8hFUJaeQ5CNPwj4xWWeoLuG3eiDE8b/QlJhTJP+pS+PlaMKTDOEs8KGzGemg051aJX+MYJ+Ll&#10;/PhWhILd74lvda5NAGwTywrKceK8PhocDxnhqMfjpMk/B30P/gZ9f35P7TNkkPLixHPjBPje3J/P&#10;w4LPkRCZ5R4tzxeVdNZ7Jb29BF6+N/fkNfZe8e/L7x0a2Rzhdy9C+B22A7fB94mR8n7h54++iM/x&#10;UtRP+A2qJ16Hw5Pa4dBHSaicmorDWXehuuwZeJa+h/B6yqddhdR5FrIfrESMBjU4/ygvUExlyiNV&#10;hDyoguyXIu84l6gviWgJ0CTz09AX8WIiEZSDKEaDPYjD7Ke7opX41rMDX1StQua+YozeMBl/XvRX&#10;3Ff6KIbm3cG5YjB6ZXFczuiJHlkpSMruxXHVx5Tv78Ex25XjtTPnj065qejE8da5II1z9CDODRbt&#10;TRL4VI57C6dymoEhXCRz+nPuIZSTKs+iW+4AdBG4T0lulaurE+caA843mjPsHJIob3qbyjptOU+1&#10;LeyFNjT62+anoF1uL7TP64UOfN2BRnMHvpaXS9ei/kji3JLM+6XIY46f0ztnoPnNw7Jvw70lDxny&#10;6d017+OTbR+jpLwIS+oWYb1/DfaGt6MqVs65QjWfON5p9AbDHO8cuwGfDyFfgAZIBGGfff4Bzf3x&#10;Ma95RQmNHY9ZL69VtSEX21AVD23uDRnSIlz8vEaEvp+6hN2n49JDRL1X8/NVkW83jWeFE63xfYcF&#10;VYuRs6sIUzZMxTsrx+LPX76K37Ev3VHwO6Rm3WmSIKfkDjYEdRfKwc6Uh13yVPY71ZAt3WYNQhfO&#10;o/J6VQUn411EiPASRLYocXtXygl5z/agzLCwoczd+Wy7FVDvKOjL15rXRWr1a5jfO0sei0RrkOEW&#10;RxAvhE2Yy3MEvee9EwmXhuulo+j1LMkTEStajBGxIgJFepHylg1E61K7ry11AgtVqxJSDSTDbPit&#10;Q8Dwtblnf6ikuRYbTP4W/p7uuf2RnD0AvbPl3ZKOtJybMST3NgzNuh3Ds0bg4cLH8TJl7sT1U1By&#10;oASrPauwLbwNB6IHUB2rQj1ltoeyQwt2JhF70JItMXlLs49QxHNMUy4QibqjgfQG6gvW44XyiCdH&#10;Ka9EtlgvzZAFLxZJFxWpEz9H5ExUpEu0hudU8B77EMEOSqdNFHAr+KFl/OxP2XffptH9Rxrfd9Km&#10;6k1bqiX154vhrj4T7krq0lUnwk8Ea06gjn2iDfuX9zntLi2SNuRoVIoGQtEJxuai/m69WZyt9WxR&#10;zs7E903RaDMdDY690RS0HRqiFBJBe8Isnh/tGkJ2ytH2/4fBRhUIzj79bmex2+Z1CccR8igXqq0S&#10;bFJ3EGrDcK0Wu3muok5k0/kIP69Xyo+64+CuOo79hnZ4/a9pj52L6KEW1GGuRfg7ebt0w4GSju6N&#10;n9y4puTl89/Lfe6ClAUvnfmrOC1w7O/f/ZeZedxPiv56yWXZf7n89i9Htvho1aSL133z8bWh3XnX&#10;o2pOS7gWX4/ImmuBzZcjtv1cRHafgtCeX8B/4McIVirE5Odx0uUn8LEjiXgJcLAGtT/OrJr4wpqf&#10;ExzItRzcnAgUmqKOp1i275EvR3RSDW4N/Pj7pud+D39v4Dr3+nsTxn8CnN8Z/61He04NjLTO4eTK&#10;idsSL7Y9joQlXzRB28n7lzxXBIxDvvC9IV40CQg/MpOBKT/OewYpHLwUGp6qFpwMWlGA9ETANQRh&#10;7+8Q9b3GCWMCooFMSjSRLxsp9PbDlICNUEBF6ijA6iiglOejnoqW4uKtz4FctaUseaNes3ohI0uh&#10;Bg0rEoZU4TYR2kdhaLaEWUCX4R3VaphWtAK8l/JP1NEYrMKu4B6sca9D8cF5mLT1c7y49G3cU/ZH&#10;9M++A91pPHekYtyZCqkpc2nIB8WyU/Gk4WwqzshDwFQDUoxzb6PMdKFy0q1IRq5VoAWjJFGx0MqU&#10;FJxE4qXRq8VuG1cR48oPz7HJFG2umUQ4hIxzD3M9zxcarqdRbYgXKeJxiHgRDNnCrdDwneKwiprc&#10;yHsbd2CFqMg7wkH7fItONBSUFNCUnCbM6zx+Ti4/k+jK192oFHYv6E+kUvEnsmj8zxyCAVTCb827&#10;D4+UPoG/LH0NGesnI2dfCRbWrqDRvhm7YwdRSRW4nka3qhUFqFAFjVFuvV/YiQj2BilPDe3tgEoW&#10;tSmdJ6gSzhFhSuwvpmIF+5IULdOveJ1gcw4pBWx89ZM9poqKuL6LvDh2RvdirdzMqYjn7SvExI0f&#10;4pUVb+P3Xz6Hu0seMdUq5BKdkjUIySoPyt/dvZgKOPtG58IU9pEUdJrVi/2J/UZJEE3/sfmBLCFG&#10;ZTxuRHUoTqPCmsZ+Z6HX1uBSaWrH84XtrDZTO7HNTBgR21ZhTlpVFTnWme0kI0yhYcm8PmlWmvlO&#10;XbTySIW+DY2nliJf2N4qjd2mTH1MuST42hBw6v/9ORaU24fXinzJTkPyzHT0/DwVfaYOxqAZw3Ff&#10;7iN4bt5LGLtmAnL3FmCJazk2R7djH5+bKrloBdnN5yqiS4pxLCCwfQJeKskem98nSCMpTERcbCMX&#10;QkSAfcCA19saMj5Dv5jEyRzfvI2JOlQISIiGsCADuRHcTwVcn6kwgyjnFlP23r8XcFE5rl6B2L45&#10;CG+ZDs+qMaj54nkcYt88OG0wyj9KxsHxbXFozLWoHHsVasdcDveYy+AbeylCYy9EZIwS256LsCk5&#10;zdeELWsscsbmGgmPsblfAqMvNTDhNGPk3SGyxcGFBo3Ve0RmiMQ4P05uCHHSYrSIFsdzptGDxnq8&#10;NIYbHQ3/08SLraAkMsh+ZxFE+s6+sfJMOYf3PJvPSeW5VZY78TPlzcLvrd8swoXPw6OQo3Et4MkQ&#10;LoY3Q8/EfobzO5WwOPz+JYi+dyki71yGEOF/j+3x/uXwjL7CkGO14yzpcuiDdtj3YRIOTB2CqsKH&#10;ULvgRbi/mYjgtlygfCFQvwbwsf0D2xEObEPAv5XG/E4EQ/vZl6o4d9BY5+SiOUVyxISkGBIvHAfl&#10;UlCeWJorfDgcq8YWypWldWuRt/cLTNg4Ey+vGo1HFjyHYfn3c1641eT3SMlLRS/KliTKhaRCGdW9&#10;0EXzKedWE6Jj5lLKnsI0zt9plB2DKDsGcZynoz3ft5PHBA16oSPHtLxdDGFLmDlYhItyb2nukQce&#10;x6vFIIMu+WkG5t68RyfOCZ1oRHeIo31ZPxPG1Kq0N1qW9cQNxT1wY2F3zhFJaJ2fZLw0OopoyeP3&#10;Jbrm9SEo9/L4m5SAPCcNvXOVcD0NA0W45A3Hw2W/w1+//gufyTjkHMjCIveX+Da4mubpBs4P21ER&#10;24u6WDllfjXHtMa9z8z1mrsVXhz1c5IPsB38nO99HOPchvx2vCv3k6l2R6NYc4Lye3koM7wRLd54&#10;OXdQbshANrJDYUo+k+/Fr5xiYSVE9vBz680MpZlqD7/Rpsg2rAmuxxLvMpRWzsEn22bgrZVj8PSC&#10;V3H/rKdwc84D6DdtOOe/wUieTmQPQVL+ELZlOttgIJ8t20RJ2Dmfq1KR4JTOFunSeRZlQpnyuhB8&#10;L6+P9jnUJ7KT0Dk3iXI0BV3ZJ7oZwsWBJV26s42tTG2EPBkduW9kgnQHI8cb4YQiOSSLIVwoNxpJ&#10;FyF+vXQBcx9LktiQ14FoVTKgEWUD0bLUvhYZI+LFKRfuEIFGVhEO+WJh72nkl0i/fFstUZ5eyTNF&#10;0g1BWubNGJp5G4Zn3ol78x/En+Y+i3dWj8LUnTMxr+YLfBdci938p/aq4T9VMZRXZZAKgXIDar5X&#10;RcwI+02UAiLK1xQ9R5AvDTA6o9UFdL2qJGrBxyRjZqezkKeVFgGD7C/WE9uWF6cWQb3ShhdV8rwD&#10;1FR3cruJ71cAmMMPmM7PfxdBeYTX30qbqiftqBvgr78QvtrT4aWe7aMNFag+HsGaXyDE9yHq7SbZ&#10;KvV8Y6xTfxcihvj4MZQfU5ED0vFh9Pejkys/COn9ifbXP4F/nnjh/iNsk/9cWJvqh9GQVDcBpo3r&#10;lPRYtrVyrOq1iDbab7TBZVOr4I1srpj7V8TJCFSdBPfBX8Oz9zyEd/0GkXXXo37+9dgz8xp8PfZy&#10;V8lfm6/K/fMFf8t5rnmP2W+ffWKcFjj297/xh8whP8l76YqL5r9/6YBVH1395urJLRav/uiaig0f&#10;Xxnbn/cbuBddgeiaS4DN5yKy9WT4d/wM3n0/4gTARvf8EhHvCfCJcBEBE69mFJKLkzoHJ4pIzU8J&#10;GeYaeLyGA9ASL7aTOd4YGpCJMB20yfsjyIOj4j9/0P5TOOozIszkJoJGjPZ/RbwIPN+tAc1zGxhy&#10;Ma+CJdMMoVabAMUi1lFA1J0Ef+2ZFBpUomt/y21bCpPuCLjS2F/u4/YZbt9HNJhF4bOU2GLIl0j4&#10;MCKRKgqtSgqpKhrA1RRtVLgovJSJXh4vUpgEh3ixwtBCrsYRCj4JPcXsSik2bqWGZBFoeFNZpuQj&#10;ZIRrnxL2BuDmvRUxrpX4vTSl14c24su6Rfh8x0y8tuwdPFD6BxrPd+Im5SrJH4yUQhnONIapIMsz&#10;oE2RShv2olJKQ7W0J5WP3jRU+6DdbCo+ZVR84+RLdypCSVSek6gUaXXKkB6EQ2yIKFGJxNbaUsl1&#10;iBMpPUfkeuF+HWtKvvxDxAs/qzEXiIVDtjT1ckmEvY++p8gXiyNi/akE2vvyt1GpErpSgZLCr/3t&#10;aUi0o2KurTmX9+wkJUvGgYyKXCqbWTQ+soYhLe8O3FHyIB6e8ye8sOh1vE+j/fOtWZh3cCFW13+H&#10;7TSEDkbLUR2rNKSZSdtKpVoroaEQlegQ+0Q8iaIMo6iBPGOCBBVtauh2dZOKFBGRizmV88YkerHv&#10;EXZyNOYZhuxT+JstTi0PmBpb0SJ2ELvDO7ExtAFLXEtRWF6MyVs/xZvfjMIzi1/GA7P/gJvzR2BA&#10;jkrBDjIeQN3yZVD15PNJprLpkHYq6a2SmjRi+FxFvNjwIJEvUkodxTWN0AqiPI30HKVkJyraIszY&#10;NtrG+4ABzzFgf+xAxd+ENQnqz9w2EDZsaydpp4UlXRRqpiSe2jpJotvJgGCf7lqYTqNxMHoq4WHu&#10;EPTJHorU7FtxW+G9eOyLP+GVlW9i4paPkF8+C4vql+Mb/yZsje7Dfo53OYRLTdZYVnuEQx62n4vG&#10;b71BNOSmgqx8UB62mwdhbkM0jlQlRm2vf6JfPPJQYtsp0an0aqNbU7FWSXqHdHGIWa2Im9KybPug&#10;SfLrgqlSEzhgSgSjbh1ilUsR2VeKwObP4OJcUDX7SRzOvhuHPk1HxeReqBzfAXXjWsI95lr4xl4N&#10;JYMNjb0Y4bHN0VDaWWWomyCgJLxjWhg05DGJEy8WjeWSj8hpMsZ6jYhIMaSKCVu60FTqcV43gMfl&#10;bRMe/feJl/8KTYmVfwSWfNFWJBERT54bGHsOgkRIGCPypZGcMiFR8tTRMzK/n89ByYzHXwbvhEvh&#10;nngR3BOawxMPq5L3S5DPLDz6CkRGXo3w+9cg8v71CL1/HTzvXofad65G1btXoWLkb1E1sQ2qP01C&#10;TfZgVJXch9ovn4X/m5EIb5mG0N7ZiFZ8bdvbt42dZB8N8nKO/UPsY4dpxBOUTaGIvDJlYMWMN1WI&#10;84hCjmyOEK1w21C4APtyPXv0vvBurKr7BoX7ZmPCxs/x0tL38bsFL+G2OX9AWsn96JV/O7rnDTEV&#10;flShqCvnw66UFfKGU36m9jS8DanN9xqzIl9VOtegOJ1jN43HUg3p4qC95lMZ7Q3zABGfO+TN0lV5&#10;RPh5XfPSiEE2bInonJdKQ5/fQ8SOyJtZNH7npqLDPN6TaDu3H1rN7oUbRLrMSsKNJUmGfGmtkETO&#10;VwqTlCzpwbkohXNTSn4akjmfJ00bgB6f9kOfz1IxeOYtuKvgXjw++/d49etX8NGWySitKMLSugX4&#10;1rMCO8IbUB7bxRlVVe4OcVxXIhSr5Vh18Rnb8C7N7yJLHW8jNocJ9xLvbrh3jnWRrWqfAMe3Kf1M&#10;q9rPEw3YRiJdZETTpGabWeNZSb6VQ8zNNq6PqlJRDSpjKgm9H9ui27DK+w3mHP4CmbvzMXHzJ3hj&#10;1ft4im15b8kTtupU7t24Kfs2zu23oGeuSn0PRjLnwu7Fg/lc1F5pxrulK9GNUEJiebpozjaEhtqc&#10;bWXLMms+5nvOw07CdCcs2EJhwSLOLZxFDoN8eS8NYJ9SSNk/T7w4ciPxfeN+glu78NOPukp/yoT+&#10;1HmEgbixdAD7x0DcwG1L9h+RL/KCEbEijxeHeGmKDpJhhoCirsTX3dhPu+UPRI+sAeg5fQD6TE9H&#10;euatGJ59F0bk3o+HCx7FcwtexNjvxiP/cDG+8i3DuugG7OS/cupvCkdToLBC1jm7s40p19Vf5O0i&#10;0sVH+OUlS0kfoHA3ni/SCdmXJO8JES4hyoWA+gbliyDPyhD/H2rYBnic2gB1CB91iwB1jqB0CoWt&#10;xZTbpZLKJmUJdvD1emIZX88lpnN+GYmQ749w1wyGp6oL9eTfIlDL+a/uVBrdvzALmSpmEqb9FDZ5&#10;PgTq2cYwtwVKIio8YmDtIJOugbq4dHMRKNZ7/Z/D92yKfxj2M4/E31v05nemrfF/gXgREomWRBxB&#10;ttDucog0Qe0vckVpHUyVYDk3KITM4ARefxLPP4XbM2hznwXXgVNQvfXXqF9Pebv2SniXXo/9uddg&#10;9bgrUfiXC+tynm++PP/55q/lvnBR10//eIx4+X/y923GtWetmXxl6neTr8rY9MkV67Z8fqV7f97V&#10;qJ9zCQJfNUN0zRnA1tMQ3XsSopUnAu6TqcWeyonrVAS8p9CA/iUCHFhOyWiTG4RGuZhWuMS4CpwI&#10;mnQ00wkTCJZEouV7+zmpHEkefL9DH0N8Avt7MOepfZoSLyLE+Jx5TlPEOLnHOBmodJlIGHuuMznH&#10;7yHvlxpOADVOGNIpnCROR6DmbAoQGgX1lyNQdzX8Ncr50o5Cpidc1UPhqX0cIc8oCrwCakvLud1E&#10;7KbwU8Ldw1R4KygLK6kcVVNJqjVmrkO6CFKejAIVF3yCytJGuM+4eVLk0qyySxkUniaxHhUxGdES&#10;rg3g+1A4CDeNvDoacsokohwU+7EPG6kELqxcgKlbp+OtFe/hiXlPY0TJAxhKZXkADcvkXCqyuYq5&#10;pkJDJaTt7JvQal4/3DivL26Y25uggUplte2c/uhQxnOpVHejYtG9iIpo4QB0J0RKODleZMSKbDFG&#10;rrwLCJEoTrjQEQpUnFT57xAvxtiO4wjiJa4ENkWDksZ7OvHgickXO/EcW3KU7+MwOWy08srPb1cS&#10;LxOpsBqT+I8GhcJYZMArqWtBL7TJ7oWOWf1NQt4+OUOQmnO7SZr30Kwn8cz8V/De8vH4ZP1MlOyc&#10;g2WVK7HRsxl7Qjb2XwSMvKJM/wjTDKeS7g9SWQrQOCeCRIiIBJWbwSKsMBNtBfYfeT6E2TGiMSry&#10;VJmoz8MpU03djMdovPOfFHcfjX6twgYIf6QOXirqLuMDU4590Z3YFF5nCZgDs/Dxls/xFhX1Py74&#10;M0bM+h0GF9yBm3KomGtFT94nNK7M6maBJVzkLaUy5Mblm8/VEnT2eR6htMYVVpuc+fvKsvYlwpBm&#10;bD+nnzhQ/5UHi0LInH16r9h9VV5qye/TuriX8e5SJSVTjpZ9wYCf01b9g+Ogo1ZZabR1Kx7Efp5O&#10;w46GhlYsiZtyhuLW4vvw6IKn8Oqa9zFxx2coqJqHRZ7V+C60Ddtp7B6Sa7gIraibbViPQKiWxlYd&#10;26fekC5gO8VEmJm2kxFGUMnV+JeSLR84H0c+9WruU9vxErUbtw6JZkLNeI5Drol0EWmr8EXdK0IF&#10;O8I2jXHegamAtBtR9zoa5ksQ2lEA7+qJqP/iFVQX/B5V0+5C9ZT+cE3qDs/49vBm3AjfmKsQHH0p&#10;bMnoC6BSxQF5qmQ0h3/8hfDF4R93sSFpTHiNSRrrgMfinh8NuUziBIhgE+Y2M1sRFQ7Jorwx30cj&#10;8eLkeUm8199DgxeMiJ4EQuUfh3K4KOmtDStKJF4cBFVCmxD5EhxrvV9smW15vIh4IeTlMuEiQ7q4&#10;Jl0I18TmqM84Hy7e06skxqMvQ3DUlQiNug7Bka0QGNkWnvfboe69dqgZ2RE1Gd1Q80EKXDTe3EV3&#10;w/vlk/CvfguhzR8htq8YscqvKM82Ap5diPlpJIWr2DOUDNPNvuBhP+GcwbFuPF0oT9idzNygXFEy&#10;sOSFEaaZZ8Nj62i0H8Jhzkmb69dgScUCZO7IxHvfjMUTX76I4bMeQ//Ce5BUMJzG9M2cI4dyXA5C&#10;uwJ5q9BQppHamYa4gebjAs3NIlJ4jIZsg6FamMq5gteY6+KhRSXc8jzN0zb/isIVNY/Y+VtGrSVu&#10;UjnfiHyRh8sgdM5N59wziGM3zaBTkSV0FfohgvXGWSk0qJNx/awkXGvQHdeVdEVL7mtjShSrclpf&#10;u7BAwz+JclHeLcrn1XfGUAycMRxDZ6j62SN4et4LeGv5e5iyYTLy9+Ti69pF2Br8Dvsi21AR3Yv6&#10;WDnHbzWfZR3n4Ho+ZQ+fOZ+vxnmY41xjlONVVetoJ/N1jHOEDRW1Od8Eynoet8S5zosn4Sa0FXmu&#10;RRsRLSLqRbj6ObdoznHF3JT+8nGpwsHYQeyIbMe3vrX4gu04fUcWRq3OwEsLX8djc57GHUUPIi3r&#10;dvTNvAV9c25F7/xbkFJ0M5KLhhhPok6c2zvxWah0tkjp9vkiuhXCpVCuVAPHI8mSDo3y1IDP1Ho8&#10;Emw/2x8oD7RoIZj3PI/9w8kVZ4iLeB+xn6Nj7EOO7E8gXsy8zflbCfod8sUhYEwy/ZLe/A425MiB&#10;owc0EC9x0uXG2f1xA3E9dZ3rygbgOhEwcfJFBQnaxr1aOjR8r6awckzfV4s1SjSsCk8pOYP4fIew&#10;Dw3DrTPvxIMFj+LZ+S/ijaVv44MNH6Lo8Cws96/GFuwwHknlOGQWQrSQZuRBVCQd25z9IxKgHuin&#10;PmgYeUGki/WwjPKYql9pgUakf1zKs5+wb3DsK6+cL6a6fAqD55g3koafYPpRmLpGBF7eR4m1gyF5&#10;vMjbpZr9dx/773b2xbXshwu5LeL9PzOkC8LPIOC+GfWV7eCqaAFf9dk0rE+inaUkqtLXqYfHw0oi&#10;xnZyFq9tQtZE4sXq99bzvZF80cK33XcE4qTMD0P3+ldwtHsdI14cOPZvItHyQ4SLtX0du0zX/cw6&#10;PXhORMhF1J/M80+Fr+oUuMp/DV/52YhWX0w7vQXCu6hTrGqB6rmXYG/WpVj/weVY+NYV7sXvXrV6&#10;wVtXTCz568W35r104UUvvXTcj+NUwLG//+2/bzN+89u1H1z1h6VTrihZ/vGVB3fmXR2pLG0O1/yz&#10;EPj6TMQ2nQPsJSpOg7/iBNSW/wSVB36Kin0/g7vyZ5aFq/+5ZWI1oNVBjJEeN9BptDd0uIZOxfff&#10;mxT0/hix8q/hvyBezDnOs44TLwZqI7VNE+JFSZ8SkXjMnC8y7XigXjl8lGH9ZE7mpxLsL0S45gzi&#10;bIRqzkO4lsp/XQv2jd+wr1wDf21reGuT4au7DUHXs4h4x9OwKaAGtYSC6FtqtFuIvVDm9ygFV5gK&#10;cIBC1JIrFHTOqlUCRL4YEkZhJ4RRlCkooxR+SqpJSUcDKkZhR2OLhpfIFqM9C8YYi1AOh6h4+Ux5&#10;yDoq0JVUvPZEd2FTcDOW1S9H8YFiTN78IV75+nU8XPY4huXcjpuyBxvloAuV3w5UFtpQWWpZ1hfX&#10;l/XB9bP7UhGhwTrnJrSeTWOWhqrjFdIpn8pwrtyxbUhOZypOiaFDLUt5XRzKJeOQJw2Kk0iMhPMF&#10;hYKYcBCeLziki3NtIvEiJJIuiYrZfw3HqD9yv1Xs7dYSAVIkrSJoVvSkrNFod0JoOpqcOCnoOIvv&#10;Sy0B047GvZ6RQpWUe6BHrpIRpqPP9KFIz7wLt+U8iPtz/4A/lbyINxeOxIffTkXpvnlYRQNHuVb2&#10;Rw+gkoZ7bUwtyH9UlJSM1xN2wxuiIW+qIdGYohIPGkwOIlS+G8D+ZLwf2FFUrtiUh2Uf8bOv8Gz2&#10;NIKvdVwuxTK85DmjMBjlKQrGlIegmp+uwLX92EOla1N4PZa5lqLoYDE+3v4p3l47Es8sfQH3zv4d&#10;0qis98qW94t1/1df6sh+0S6vjwkJast+0j6Pz66AKJTSzL4UR3u2W3sq36ZfUUFXu3SioSQ0POci&#10;i04KexOZo7wMJX1MSWmhgeiLo43CCYjEfYaIUZ+iEWdIoTiJk5h407SzFH+2e1cagN1L0tFVK7x5&#10;VPxz2S9m9ka3zP7onTUYA3OG446Sh/DHxS/hnQ0T8cnubMyqWMhxtgabAztMBaSqmFKR1vBZ19BM&#10;EglCRVYeBSLN/H4qy2yNoGKHqDiLWJVxFVMeByrBHNg+tZHA9jIGsiFYrHeLidPnXUW9aCvSRauU&#10;hqSTgSdDmvOJPBdsRYpaKuQHaQNuQbRiJWK7ZyO2cRp8S0ehruTPqJ1xN1yfpKF+SgrqMzqgftR1&#10;cI+6At5RyttyEYIZFyE84WKECJEvnjHn8di58Ixqxq1IFhEwl0BJdhUuZHGBIT0cEsSGKRHjLkBo&#10;bKN3SCLxcnQC5v+dx4vwvWpNIl/ir33xcCEvtyKYGj17+Bz4TLxjlOOlOdw81z2uGdzjzyPOQT1R&#10;m3Eu6jIugIvPzTXmN6gbeTVq3r0OVe/ciMp326FyZBccHpOC8gn9UfX5rajPexCBeZQ3K95i232A&#10;6M4coHw+DZTVgHcbO8ph9iVV2Ktnf/JRNoi0FzgBKOlDiEaZyTlkveKUXyzA/ZI7Cn+lyY6aWDUO&#10;hPdhk2sDlhxaiNztORi3ehxeXPQKHpj9BAbljUBK9i3ozDHQjmO9fYHCgtKgkvNtJQNEXBbK26XR&#10;k6Gr3scNa40xm4DUQom25flmCVhnrhU43jTf0mh2ygc75YKthwWN/8JUdMjn53OeNeB36VicDlMh&#10;adZAyhB5K/TDtYXJuKaoB35b2J3bboZ8UZhRmzmcT+b2R495NJDnpCOpiGNe+Wmm34Tkaf1NstyB&#10;WcMxPPd+Q5q/sOgNjFozEVN3ZmF2xTwsrVuKDcF12B3dzjlb3i3ybK2jDK/j+ONcyjbQ4onaICZP&#10;ViLEtvBzNLJ1DDQfq2JdgHOxKpsZwoVwwohFnWt8a7w7MGM9JoPaWbDxwRdh+8nDhXKjMlZpjPed&#10;sd1Y6/0OCyoWYMaW6Ri9cjReWPAyHip4DLdMuxMDpg5F7xnpSJmZhqSsgTZ0i3O38TZJCKsVOubw&#10;2QuaB/PYbty2M3M8EZ/XrbzUPNqIRMLDQHI6YVHDIKHdRbp9HyIzGu/p6AKJ+oHJ20Ykki8dKCMs&#10;8eKg8XtYYobfm9fa0LP+7BOWeLluDrdzBxgC5kbKkZbsczquilvtCXlR6XtJTnQo4HchpAOJQOpA&#10;iLjvTJnRNXcgn2s6emUOQ78Zt2B49v14uPhPeHHhaxjzzSTM2JWLeXWLsTq0Dltju7A3dtBIXLWh&#10;PJbUtib3ivqEFt1MEmyOZTHxxg2SY9q4QQYRC1Kqc/6PUZbbXGKc90W+s5eFKHcCHN8Kd7dQWCv/&#10;cQ7QbcTj+NhNhQBvo+TaNum/SPsD7KFbiW/ZH79kP87m95mEUOAtBH1/gt8zHN76JPhqroW/uhl1&#10;5V/TBpJe/RPiR9StifrjDBL1+e/r444dQBtKOn4tUfP3CI9/FxxbLhHHiJdYrWDtXdlOEaKxZLRy&#10;ufwU4fh+PTOdp5AxXRfhs4nwnAjt6pD75wi6f0GcyOtORqDu1/BW/BqufdzuOxexQ1fQbLoG2HED&#10;oqtaonbWVdj40YWRhe9cfviLv/1mwYK3rnj5yzdb9Cx49qyz4+b/sb//V39LP76s2dIplw9d+tFl&#10;UxZOvnzL0g8v82/PvgAVZVRqFlGp+/YiRHZegNjhs6mX/BqBWja6kvfUn4GQPByU/8NApYZ/Zlyi&#10;TAKguHeEQlUcEsYpQ2zd4BoJAHnG/P0B+k9AA7kp/tMH9j8FZ0IU7KT9zxMvvI/xglEMqUpPi3w5&#10;BbG60w0itWcQZyFScw4hgdIc0ZpLue8KBGuvhr+2LYVNX/jqRnACeQ4R3xjE/NMp/Mqo5C6hsvUd&#10;hdUuGlsVFJ7K6RAwBlNICpYxiK3rcCOMw6dZnQjRWArHRLzUU9gpZ4OIF6tAyzhTzK4TOkJ7LA6t&#10;isloU5iC1yRj06pJRfQwDtEI3BPbi/XB9VhQ/QWmb5+Od1e9j6e//DPuLX0IgwpuR0reYHTLT6eh&#10;PBAtaSzfWNAbN1Ixlgtum9kD0I4KibwH2tJobackhLkpaE+00zZflWziRAnPaTB8ZxMmp4Y1fB0C&#10;xVGWtK+p0Sw4xIsxlBOua0q8/Ov4YeLFQaMimagQylBwru0bd6UWESCjgCilMc/jJqEgDQOtenXn&#10;8+wuj5DMVCTPUPnNoUidfjuGZz6IBwv/iGfmvox3VozGx5unovhAKQ33ldgY2kKleS8OUHk+TGW+&#10;WivQhIv9yEvlWhUsVIkAERntVuFSfL+tqhXgsaBZUZVi5SPc7CgudhI3+4mHvVKQUe+PG/NGwSfA&#10;a1UWPRJWadMa9ka5OldRVatgTzqE/dFd2BzYgFXelfiifgEyD2Zj9PpxeGbxS7h/9uMYroomuexL&#10;WTej2wwaQTRg2s/og3aZfJ7ZfGb5fIaFNk6+DY0w5Wtpy2cq5dd4oPDZqYSo8SgySXptyJLClzoR&#10;XbjPlAonpDQ7yrYlX2wIUasybuW1pa36ktPP4v3JIVwMycN21qq8XVG1Xk0N7VaSih404HqIgFG4&#10;mQyS3H7oqgTL2QPRKzsN/XOHYlD+Hbin7BE8sfAFvPPtWEzfk4NFNMjWRzZgN3bicHQ/aiOH4Iry&#10;Weq5Ks9LwIeoX1ouB7GYFT56ashsA+u9opVwHjVGmbYc+TzFmmAywtRe1iijIR0PMTCJOkPyjlJ+&#10;ByrWYY/pJypPqxwQnHHMXGKqH3l3ATVrgYMLENmSBf+KcfDOewG+ot/BlXkbqj/si6qMjqgecz3q&#10;Rl8Jz9gr4Mu4DP7xlyMwvoUJMfKOPh+u98+Bd2QzS8wo58u4ixFReNKYC+MeLRZOCI6IC5Eugl4b&#10;LxIeNwlmG8ia7+d4cbxcguYeR5Ip/wyORqr8V9DnJn5/Z7+IFpu75iKTMNc97lJuW3DbwmzNPnm7&#10;8PvbPDHN+PoceEafifrRp6N21KmoHX0WanmsbuIVxPWozLgBh8a2Rvm4Ttg/Phn7PxiI/Z/dgcO5&#10;v4dr3qsILBuH6IapNnEu2w5Vq6h3bGJH2ctOwnalsSZizxKwdi5QKKoRFOxf6khKxCkPCoXCifB3&#10;U97UckaQh+QBjvPN4Z34qm41cvYWI+O7KfjLkjfwUKnCUO5FKvt674JbkFRwM43LQdZjxXiqKFRI&#10;HizyiuCc6ORdohGqXGDKA2a83TTWzDzeOHblpWY8DxuM7yZzssZs3LOw4RrJAc3FHKf6Dg1Q2KJy&#10;RZUONEZy2zKVpqbhTAP8Bs7RN3IOuaEkmft6odMcfrd5aUiZPwQpZYP5uwahd04abpqZjoGcowdx&#10;HNyspKfFT+AFGsqj19BQ3pmLOYcXYIVrDTYFt2B3bDef2H7OzBU0b+s4RuVdJNntt6Qn5+gon7Et&#10;02tpUmdcy5fAw3Fuwgm1X03EdnIIF0GJ1w3CIYRCHN/xse0Lc5yzneUV6Y4oWXodaqNVbMNKtuFB&#10;bA1txypToWi+8XQdtWq0yU/1YMEjuC3rbqTPuBX9pw9BrxkDkZTZD905p3XLZfuw3RxvFHmmKDxU&#10;ecwsOC8aUiYVnfIGoGMe523udyBvmCMXKo5sx8QFEgdNz7EyXjJWlYUa8c8QL4loP4tzPPuNQ7zI&#10;48aBqXbEe+o+kj9OqJFDvtw4ZwBacqv3NgTJyQVDsB+bsFT93kIrP0QsKgROXlid8vic2JeSc4ag&#10;b+6tGJp/L+4uegSPz34Ory19H1M2TkXh/jkcZ6uwPryVsn4/pau8TBUoriS6bs7fWgiJVxriGDYh&#10;5SLoCSjOVOXG4rJfCy+G0BfZErULdmbRjuM6QoT5WlAid5tTTB4v1uNKXrDGgYa30xqA8gqpoiKN&#10;H84bB9lTNxJfE3N57xnsx6P48S8i4H0UPvet8NWnwF/XkvrwpQjWnEU9+Ve0o1RN1PFasQY4qKc3&#10;ki/yhHD09kY4Or0lXuKGe4PO/7+FRNvCwTHiJRbPvROrs/avQ7wEaEOpglHIS7vZk5Bfp4bXVP8I&#10;ESLM16ogq0S7glJ7mErC7l/w/Uls79N57wuACuvp4lnfAt5lV6K6+Ers+qwFVo69KPjVyIu3Lfzb&#10;FZ98+dYVty5+85LmcdP/2N//y79VheeesGjKZW2XfnTZk19/2KL46w8v3b/m88uj5SVXw7XwOgRW&#10;/Ra+DZfAs/N01O//BbzGy+VENrjYWZUaPpGD5wTArX3Hm06ipEAO2dJAvNTbxEAiZ0zCXUKhKo7n&#10;RcMA5cRyJGmS0IHNOc65PzCgE69tuMd/OvHiPJemSHxOegZxJDwbO3H/APHSsE/HnUlebctrPXG4&#10;eW+1c0P5aSXgZb8Qe197GqIUKNHq84gLOJHQyKhpQUFzLXzVneCuHgBv7T0Iup9ByPc2osEpFIJ5&#10;1HAXIRZbTwG4n1A5vrAWtg1ChFmwoOFrVrYpHm20rVw/FXOrFWsJy3reg2ayiBder1J/EULx3sZb&#10;wVHWeA+zKkZhKt8ZxfF6eZ0qKRmljAJdcd77oruxJbgRy+uXoLS8GB9t+RCvLH8VD899HMOK7ka/&#10;wuHokTcYHbKptOb0Q9s8Kj1KTjg7DZ3nDERHKrFSnA3iISTtqdDYVUlr2BrPAqPIyPhtJFOc/Y6i&#10;JINYxxPPaXruv4t4aVz1OnK/IV24tW7MdkXWrspS2aKSZogCKV1mv2PEy4OiJ9oWJvN4T5MnR89D&#10;ymdnkx8m1ShlnfP6oEs2FdmZ/ZFC5b5/5s1Iz7wdw7Lvwt35D+Gx0ifx8qI3MGnjh8g7UIQv6xdj&#10;TWAdtoR2Ym+snKq9U0FHMd/8xz4RCHoRpBEfDop0kXJvjXJ5u9AkNwq9lPt69rNavq6l+lQXh5tw&#10;PCpk7FsDjQqXNC9ld6Ryr3wkkRD7LpUw9UdfpA51EeWBOYAd0R1YF1mPxa6vkLM/HxM2TcHrq97D&#10;n758ESNKHkd69t1ImTYY3aamovtMlWymIkrjJrlkCLqVDGLfGWieaWs+b5FvqjjUplQ5V5RniM+T&#10;6Fiagk5EF77uWtwT3fh8uxem0KjryWdrPV8EKdgiXwzxwteGeDGv+zYQLwonUnLe1oS27dSfqES3&#10;1+olDbh2NBLbxY0IEUTK12Nd4KWk03hke9owBFXc6IueNDRSaIz0yhmI5Kk3YUDmUNyvJJsrX8fk&#10;bVNQVFWM5YFl2B7aikN8XrUisERmhT18rjSIA9R0DfvFhhD4ls1HG1kEi8LC4rwMx3dY+9hGivEX&#10;2eLAlgAV0Wbj8RVi5Nfqt1zL+dpHo88f4dyijzHzhfoHZ5yIku/uptH+HWIVCxHdmY/I2g8QXf42&#10;/PP/jPr8+1H1eSoqPuiKyoxWqB1/PVzjr4V7/NXwTbgK/olXIjDhN/BPuByBsRcbDxWTm4WI8LUq&#10;HjV6qRBjL4iTFgrXOQ/esefCO64ZcT483C+4x8iLpjm8R8X5cfB6ESBNCJV/FImEyj8KES9OiJO9&#10;j/LVqLqQJVtc4y5D/bgriCsNajO4HXsVX18GdzzHje4T4HcPjD4L/pGnwTfyVLhGEWPP5rO9EDWT&#10;qGRObonKDzvg0Mc9cPDzfjgw4xYcoqFcNf8V1K+YCP+mXIT3fMH2WskBTGPIa0OKEKzmAKaRxfGq&#10;xKpKqCrCTUScSdYtQ579h12H45inR+RJJR+oAKWCSgrXYQ9nl42RPVjhX4+S6sX4cE8OXls7Fo8u&#10;eg7DSu5H7+xhSMpON6EnSorbpZTjd1Yq58VUznUDDUyYUDzcQqv/3WiYd6Mh351jRVXwZOjKA8GE&#10;ZZb04njtxXldniy9zf6mc7ED67lgDek2xSloXZJiQjo1no33yywauaVp3Fq053tVqXFyObXi3NJB&#10;smv2AMoxfj9tFTLLca/8Xck0lJMURjitP/pOTUfa9FtxR+69eLTsj3hx0asY8+0EzNyZjfkVC7DG&#10;t9ZWmompCLMSnyo0tIpzbDXnUYV1WePXEF+GAJMnouZmjlV5LfC5K6xIY1Gl4n1EkAqBQkiUu8MQ&#10;ZHEYY9sY3UFLommMR21ImDxcKOUp332op3w/HD2MXeHd2BjYipWub1F2yFane29lBp6Z+xIeLHwc&#10;t2SOQOq0m9GHc7I8XHqyPXsXDUYvEcyc25RzRWFd7eRdyDm0M59bF86RmvvM/FeUZqq/mTwvfGZK&#10;smuSJBMd46FHknnWG+lfIV4soSYSxJH5ibI/8XxHF3COG12BbS00JV5E2DleLyLsBVOVkRDBZBZZ&#10;+NnSNUTOt+K9Whr0w43Ud4RW8ngh5A2shQJDCFEH6Mjfqnw33crS0Z19r1sxoZxnmexXWYPRL/dW&#10;DCu8Bw/N/RP+vPgVjGRfmrGrAAuqvsa3vk3YGd0Ppdm3sl0eri7qbRq/1AbVh0JhQ7Yc4QFlIHZE&#10;hJ7Gtzxb3NQNRbTIszER9Q2vI4YUlE4pYpD3FmFPGRKmXqkcYSH1Q8KUIqfMR6ScOucmYgmFUzHv&#10;/zllzCgEQ08j4L8PPu8weNy94K1vC1/dFfDXnItAzSkI1ao4iU2GK7soqtcOASPjnZARr4iBhkVs&#10;x85K0PsNaWPOlb5PHf1okA7/Q/ieffGP4sjvYfEDdppB3Bb5T7fP1HZx4kVtJeJFhItfBWo8P0HA&#10;a4kY7TfeLjU8v4o2V+WPEa6RTS2S5efmmqDnx7zmR/DxuanMdKzuZID2FQ61AHZegcCaFnB9eTVq&#10;Clthx2fXRtZNuXzPximXF27+6PKnvnzrN+0zj1Uy+v/P36xZLY5fPvmKVss/vPSJxR9cVDxn4gX7&#10;lk+/PLT/i+vhXt0G4c03IrL7MgT2ng7/geMROKyS0ScZ1zizrVOJMyWD+ikh45wDToSLgQ1DMsmh&#10;iIjxjPklTH15wck1oomCndS42HFiAI1962anfU4nVsdNhCUDjujk8cnDcdGzTLEG+P8haLJL3Bo4&#10;k6r2x8H3RxAt3yNcHIh4SQT3cfBb2HNsLhi1u8AJof6XiNWeiGjtKYjWnI5o9ZmIVJ+DUI3IFxoe&#10;KjVd2QHuqr7w1Q5HwP0YIv5XEQtNovJUSKH1NYXjZgqtg4TLKFFRKlTG65sw1UqkDFPXktu3jblV&#10;7C2FLwVkSAKSypaJySeiFJVaC5dni6pNCEqSGOV7wRhjPC5EdB5ha1J4TchKDZXEQzTid4V34Tvf&#10;OiyoWYRpOzLx1qpRNJhfwIjSx5CacxeSaUR2UfWjGVSgsog8u5JpQkUIE2pEhcUoQlRE5K1gvA6o&#10;QJsQECowyqmhxKUmeamUorjy7EDlPLU/ESbnBg1wA0PANJ7vKOCOt4mIE0N+xPcnwsR7S9E33/H7&#10;cFZdTR4Yvm+4Nq7U6b4yzA3iRItIlzbctqXSJWNd7sbm9xvPCYeAoSHBrXLBdCkdgK6zU9GljMo+&#10;lbb2hUrKKy+hXsaNu0fuABoz8oKh8T49Fakzb8GdhffjT188hze/eQ+Ttn2M7ANFbKNlWO3bgM2R&#10;3dgnDxgq+TXRelNO1Bv2IEAjSx4Ppg9QKQtTyVcFDK2oilypp7Jf44DvRbrYrAPW7pdxr76o6jhK&#10;7hjzsx8JASp2Bux/fj9PtCEyERl2VODcvJPWWFVWeV1wExbWLUXe/ln4YOPnePXr9/H7sudxV/4j&#10;GJJ5DwbMuBV9M4ehd85Qk7BWCTE75dFwU0iSkjOW8VnKS4pKciutSBcnGai6VkejMPdBt8I+6N4A&#10;Ks9xJVo5ZIz3iyFTlCiXYH9xwtYc8kW5HtrJeyvukaXYfuV+EUy4A9GOfVxQX+/Ift650BodXdnu&#10;UtS787Wqb3TN643uBb3Rg8dVvSWZhmZv/pb0omG4c9a9+P38P+L11X/Dh9s/xpzK+fjOv47Grczb&#10;CqNcK4+TykwbdoWNEPPSyPJyIvBxnCuGn8dsdSq2C40wJdTWvMH/sdV4nQHbKE68GPKFppiZG/hP&#10;7/wxES7sBwKv99L4FtGrUCatiiJSwVvsQcyznnPaEsQOULneMRUhGtyexX9BbckjODzjZpR/1Bfl&#10;EzujfFxrU/2oYgwVojFXwUV4x10F37gr4FXFntEXwj9KhMv5iI5pZhAadQ4ChHK5NBIvzXg+oVLS&#10;GRccASWwFUSwGCSUm1YSWoXr6LUJ72mCpoSJJTvkPdOIo53z9yCiRYRLdLTKaNvXCh9SpSaRLvUZ&#10;l6F2/OWGbKkefxVxtUFNxm/hGnclf4sN0/Lz2VivmWaIqArS6HN4//PgzrgQ1ROuwIEJ12GvqhR9&#10;0hN7ZgzCnoJ7cGDeU6he8Q5cmz5DYF8pwlWracxsYz+hLPFzJIc4ujkWIybBtjwiaESFKRMiyh/C&#10;eZ99w/QGjnuLeHfjvODiEZEuyiSxLXoAK4ObMaduGabum4V3Nn2CJ5a9ieFz/4i+BXfRkByCjtkD&#10;0SG3P8eFvEw0P3KcyGAV2P+NdyD3dSoSUcmtPCY0frhVRaMuHK+di1I4Z6dwvIts6cmxaslVETBt&#10;Sy2RovFrSwHHwc9ykmhrThbh0pow3msc16pQpKTvHTnPdp6Tyu1Ak99JxrjmgdYC5wWFtXYW0TJr&#10;IHqUpHEcWwO5yzTOw5/3R6/P05E24zbcmfcgHi99Cq8ueRMT1n+A3D15+LJyIb71fovt4W04GDvA&#10;Ga/SyNF6/t8VUx6OangitZyHlbBYXi42pEghIkYm89knJsfXMFZC7DAbxEDzLrcU75Z0kazn9dYD&#10;keD4NWFKMeoFhI96gTsm/0ctp1RjryoY1n2LueVfImtnofGm+NvqMXh60Su4v/QJDM0dgQGZt5oS&#10;+T1npKHHzAHozvbsxvlX+dm6ss2U9FbJ4tsWJKONFhDkcSjPQ8qztkqMnMd24bki3TrnUy/Il4cR&#10;523u034DeTwVaUuIgDFehOwPR4B9Q/LXoPG1bW/J4Lj8bQIdTyRrGokXqxs4Ho8GZZz/42hbqlxg&#10;lMvsc07IamfK4a6SH4Tpl/zt0gO0WGJkh/oMdZaWBtRh5PFC+dSKfav1bG7Z51qx/7Xh923D6zvk&#10;yzOoP2U6n+NMyv2p/ZA0NRX9lYy9+CE8uuDPlAUjMXnL5yg8MAdL61ZhS3in8WaVJ6tqXZqqRREP&#10;/BzPgZCPY5ljOkgdLsh2J2LsB5Z0ka7n5zyv8FE3X4tscVtSxZArFpZssccELd4p7Eiku3I8GU84&#10;ypII72nBz+I+Heckwz53mNhGLCMoFyIfcp55i9/pGRrYtyHg6QtvfVd46lvSeL6CxjfnetdpNKJP&#10;NLZRQ8ln5WipoS4tI1yGex1tGQPH1qH98z2CQ/t0rFG//0HILnLwveO69n8L/9uf9++Hyc2SCLVZ&#10;3NnAlP5mOykiJEj7KeD9EUJevbYhR6Zqkdq9irZy5fEIVtO2rj0BsTrZVD9GmPZZ0CvwOtrXkeqT&#10;ENl/OmI7LwS2Xgnv6t/g4KzLYjs++03F+slXLdr48dXvfJ1x8aAloy/8zaxRLY6Pm/zH/v7/8rdg&#10;wXE/nTPpwnZzP7zwiS8+OL9gXsY5u76eelF434IbULvyOrjXXAL3hrOob9KQrjiNHekswH0OO9oZ&#10;7CwnG7ZWZa1C7GTqVCZRkGH32DkImweGqDs+TrpwomGHsuWnxe7aicN2Xk4w3DYQLwm5Xxo9Lxrh&#10;HDOITx5HEi/HYCfjJs+K+B6h8o+CE0XUw7ZOIGpsMl5B7Sg29hcEJw25UNZwgqg5lf1DSXebw1d7&#10;KTxVv4G76kZ4a3tQGKVzEnoYoeBfKNwmUZAVUMB9RWG2jgJsD1HF9xSGUtDCUpQj1sBSdQkqaZZ4&#10;sbHbBhSKImScfA5RQ6xICZMA1ko3hbDCCAwoPCWYJaCprElhk4Gm80M0zAI8RxRMXcyFQ5Eq7MVh&#10;bI7uwVLPGhSUz6FiMM0YzI+WPothufdjYNbt6DOThnIWFVWTYI/KSS6V5twUdFC5TSrVTiJba/jK&#10;00Orl1SkqPg6EAlilCMqNIl5OYyyJFKGcI4lKlLOcYd8cciRBvJEipoIj/j+RLTnvRrCSeLnHwGj&#10;uFllS2h6veCspiWiwS0+Trw4ISodaWwIHWhsmGdS0g9dqKR1nkvllOgwh4ZDmRLw9rRKIJVBhSkZ&#10;g54KW/eZ/dBzZipSs28xlXMemPsY/rjoOfxl2dsYtfZDfLYtH7PKF2KFZ4Mp6bo/fAgVVPi1Subi&#10;Py//ycxSDwprNZV9Ruk0pXaZNS8a3CbUiD1ChItXiJMuys/np+IfoFUW9NNQ87F/cStElahPil9A&#10;HhoBQ77EQl4aCx7jriz/m6pYHZXIw9ga3Y1VNOK/qPga2btKMWn953hz2Wg8NfcvuL/wD7g5SwTM&#10;LehFA6DbdD6/TCriudwWyOOEz5d9x5Q0lzFWlox2pT3RuYxKbfw5KVTB5o1odBdvVNwT2419h211&#10;NDghbA6MhxYho06QUt9AtMQhLxflqUji6yS+lsdLF1VxokHZjf2rO++brLAFfs8e2X2QPP0mDJwx&#10;BCOodD+98EWMWfcBsvcVYmHtUqz1bcDe0H5UR2poQMk7QQYz54AgjS/r3iKmhQaXXfHWaqdxLzek&#10;CxuNRrN9IYNMhp3mAZGsicSL8sRY+tWQL7xGJJygfiEXcx2lcOKtDrF9d9KQ30A5+DVQNQeRPTkI&#10;bPgQPhr9tXOfQkXOCBz4NBV7JnXDzlGtsWfkdTg06jpUjb4OdWOuRd24qwwB4VYC2XEXmCSzkbHn&#10;IDLmLIRHq9yyqv4oGa1wPvx87R97LnzjmsGXcQECvMYgo1lD4loHXsLH/TrPeMfwvB+CIWSOQpwk&#10;IvHYPwrr8WKh174xzfl5F8NF1I2/FLXjW6DG4PIG1GVQJoy7nL+1BXwjL4bn/ebwj7ReQeExFyOo&#10;CkejL0X16CtwcOx12D2+A3Z81Bu7Zw7DnpKHcWDpy6hZPw7evZkIVn2BGA3/WGAnjbBD7Ct1CAVo&#10;hAcpG4iAAVtU/Yj9xiRiZVtLWgj2/0rEqv4QNvm/DoVqsC9yCDvCe7Datw4FhxZgHA3255a+h3vn&#10;PI/+eQ+iW9Zt7Oe3oEvxMHSeNZjznaoN0RjNT8aNROuCJLTLT6HR2qdhHNokpjRoOQad8A6hM2VD&#10;V45tB9qneVCJytuUqnIex358znfGcYOhzfHe1CuhYUxLRtDAbs3r23HrQAa3Ifr1OfzOWiiQF47C&#10;PpNzBqJ39mD0y77ZEBLpM+/EbbkPU+49g5cXv4MJnG/z9xZjSd3X2BDcgJ3RHabCjEhm0R3yIlVV&#10;GElTW/5d70VGK7xI8lleac5I5bgWRLrIayE+nhNhE+myvbhVpSOFC5qqRwo1ifCelN3yYlU5Yc23&#10;1dQh9nMO2e7fjvXu9fjq0FeYtnEm3l02Bs8veA2/n/McRpQ8hqEF96B/jkp8D0bPXJX5TkfP/FT0&#10;4DNQ2JDyVnXI4bOkPG9HeW7ChwvZHoUpaF3Uk+3bE20KUgzx0iaPz5Hndszth865lGkFNqzM5OWJ&#10;e7oIiaFG8nyx4DxPWHJFsPP10WDb3pIqiWggXo44r1FXEOHieDglQh6URyVeinob8r47+2439tmu&#10;RGfqDCavGM/XNe1EBlL+tFXItEKQKPcVbtSmTOFGlhDS4lNXeXXx2XSfwf71+U3oPT0NaVnDcXfJ&#10;Q3hykcJPx2Aq59TZVQuwyrsO20K7cDimvqQKhhzH8lQ0FQw5d1PWCiaBrhLmclyLoJfni/Wc0kKc&#10;l+LBwzme8wCh/IENoG6nkCInv4s8YmyZcT9ivD4WEuEfNFC+GOWNMR4uEZ0vwqWKvXY/t5vZeZcT&#10;JZZ0Cb5B0f9HBDx3wefqRbSDt+466ruc39yct92nE7+iEX28MaRNSWfj7ULjW14StbRhGkgXB9Sx&#10;j5oPk/uki9PmOaIoyVHgnPNfnXcM/xoSn6/JaSobV8SL2rVeXkrWdgp5CZ/Ilx8b4kU2cqTmeESr&#10;aE9XnYCgipZUnwBU055S6BH7Q4D39JuEvL9EtPI0drvmwJbLEVxzNeq/via2f8519etnXr5y3shm&#10;b+W8fG7PT4+Vjf7/919m5nE/+fKDc65cMOHsuxeMP/fj+ePPWTc/4+zAN1PPxt6556D2GxrNu6gY&#10;HjofsZoLTQ6PcM3p3J7CDnYiou5fED9jh2AnYucQ+SKPF8EQMGL7TKgRO0ztCYRIFzGBmmiaEC8y&#10;4NWJNaGYJFN2cvlBwsVBQuc/hgT8IPGiSSARzr4jn/X3iZmj7Us8Jo+kn1mmtu6XBtG6ExBynYCA&#10;61fwu35NAXQG3LXnEVegvq41vN5+8AVGUJC+QAN1PJWnHAq1LynM1kCZ4WOxA0QVlbF6KlsUpBEZ&#10;ywKNJxpRjcQLBbEhXSggaUA5ifViMpyMweUQLhZOuIFW3aK8nyVeaKTFSRgl3xWR4+V5LgrlKgro&#10;cgrrXTiE7yLbsLB+OWbsLMJ7Kybhmbl/NUngbs+7H4Nzb0O/vEFINq7jvdExpyc6UVEz5SCleMhY&#10;pTKkygUdqLQ5iVA7xOEQDSbxLKHVTSnbrUp7oaXKVpdQuSuR0d1IvDhoIGsIhyBxlDQpYf8O4kWr&#10;ro2fS2U0YSuvCntfnisls7Aflfr+aJ/fn8orFTI+IyUabMtzRBi1NYobFdc5KUQy2sxORlui/Rw+&#10;wzlU+ObchG6lfK4y7PMUtpKKm7IVhjQY6dm34Nb8+/Bg6dN4ZsHreGuFSlHnYfahRVjp+g5bwjuw&#10;h33psFmBtYl4VR7a9CAqUwGRdmx/qluEtk5USww+Q85wH5V9ES+CHDBUvlRVNRyE5HlhFEEqajT2&#10;Ij4aA0TA74E35IEr4kZd1IMaKoJKxSvzZGfkAL6jUfBV/Tco3j8fH26Yjje+ehdPlD6Lu3IewODM&#10;29FP3i9ZSuo8CD0K5b4uBV5twvbg82pHtFcoQhGNAirI1nhie8kIY7+ziXjVBgTbU8q546KeWNFI&#10;nlhH9CUaYm3Zhgo10rZpOXFDmhliR6FFlnBRydOGsqcOEcOtJX7k3cQ+r9LZNETb5/RA58wUJM3s&#10;jwG5N+P2onvx+Lxn8crydzFhwyfI2zMLS6pXYbOXxly0mqNPZps8VPjsaakZfkXD1vAqDvHFo4rp&#10;1wGBr20+HzvmDTRX8C6aOxxaRW3P2QXKIeHmjV1Usj1hnhWRF4TmDy+V8WriED94Lz9vKzvHd5zj&#10;lgGH5gG78xFeNwXeJa+jouRxHMi8DXs+7Iu9k7rj4IROODyxA6rHt0Ht+GtQl3EZ6sdciPrR58E7&#10;mvJ19FkIjznLEDDhceciOE4eL+fBP+Zc+Eefg8Bobsdy3zhLuAj2nHOJc+AfZ+EcE/niJTwZP0y+&#10;OJ4xwtEIlP8ODGkTz0VjwqKEjAtQP7456sbzd5ttc7N14Bl7Ma+5FMFRLRAadRlxBcKjf8NncxV/&#10;4zVwj7kBVePaofyDZByYOhTlhQ+h+svnUf3N+3DtmAb/4VmIudkWoY00nvayjStppNUjyDleJIs/&#10;GIM3EIWHxplXUWvsMxrHCkFVH7CEiyXnRNAHNF6DdagIHMJ211Z8W/MtlhxaioI9JRi7dgqe+vJ1&#10;3Fn0J/bb+9Fx+lDcMH0gWhWko/3soWg/bzDnLL6n8XpdXnfcmN+DBnoPGtSUAzRWBXmzmDFQlGzH&#10;BOf0pjBEDM/VHKx513io0ThuU2ZJlETixfEktN6Edp7W2DYeLfHzW/PzW3HstSpOMmhdwvlV5Dbn&#10;DiNzeFweiJ3zaBznDjTVZW7KHsa59XbcmnMvRuQ+ikeLnsFLC95CxjcfIXNrIeYdXIQ17nXYxWde&#10;zvm1hvOrmyPVx5FqfYhEXdrFD403LZZEnCcugsV4p3FIRWKcPylzgzybhrQDM5/KkFb4UXyRxHgd&#10;ULbLW0kJVU3+FhrlChn2QIny61EhwiVabgz3b9xrsaB8IfK2FWDy6o/w8oLX8EjJE7g770HckjfC&#10;EC7JmenoNPMmdMykfM7ph+6F8vaxeau6lViypB3nuraEwmnt4kJf41XUSuSLSJdCyXC2B+fcDqp8&#10;mCuiYQDnwlR0KR5oSkk3QiSLQ67cZMiWzrP6o1Npf7NYYUgUHWObO/1BbWQQb/MfQkfCIV0E7TNz&#10;uiFX5NXYpyFsORHyXHH6lK5zCPtuBb3QnehR0BtJnPd7sH91pa6iHGKdi3pSj2E/Zn/qMIt9WjoL&#10;r5e80FbypjN/RzfKCIWb9qbc7pudioHsW0M4599VfA9+/+Wf8NqaNzFpx4fIryzBEu/XWB/ehN3R&#10;fexNVdS/XByrlKfsB5rnbUUiES0xgnP/EeB4Zh8Ki5yRfqcwQpUlj9ZShtfGCZh6hKLKI+hhX/Ky&#10;//kNFI5kvKYkP4K8vz4j/llhvjdeNWHKgWgd+yHlQGwXsYHvl/D6In6/KeyzryHgewxe923w1PeF&#10;u74dPK7f8vVl8Lo4J3rOgN9zEgLeXyBInVuJVk2CVUFhKQa0fX6AePl+MZK4zfSvwrERjnbsGP5p&#10;HEG8xNuzoa10nIh4rMdLSOFGHtrJKhMthwR5uhChatpNVb8Eqn4OVLN/1NoqwiE37ef6U4GKZtQ3&#10;LoNvxeXYV9Qc3312PhZmnF9b/NbZiwteP++Fgjebtct86aqfx038Y3//f/1Tiam5I09tPmfkr2+d&#10;O+rUD2ePPG3z7JG/9m3MPh1VXzdDZEcL4OCVwOErEKs8H9HqM9hJTmVHOpkazEkEjWzPTxH2/Niw&#10;eDbcSMTKz2ynqf0pt/EyxHHiRWSMSJlEg9+phqRO+k9VO0ro+McQx9GekwGft3FtdFwcBbaVQdwl&#10;Tu6L8TZx2uX7laoay9o1ki8iZXSe2pT3M55PnGA40QTZLwKKcXQdD5/rRAqj01BffyFcrhvhdveC&#10;23sXvP7nqSCPpbCcSSVrLgXaNxRoW7jdQyOqklt5v8gspgCklLVJMKnccasQIuXqEOliiRkpe1Tw&#10;DPkiYsVKZmuEyYOGZpYBXxu3UZ5H45k6oYHcmeXWHKIgD9AAU04ZxflXUKmTOrA9sg+r69ahbPcC&#10;fPztdLy7dCyemf0C7qVBMDjvVvTO6Y8uWT3RKTsJnXOTaYxSUaHSIgXEGKVUzrpSUdP+znlUXvKS&#10;LWg8G0WLCnZ7QSuSWqWc3RstywgqR22olFnFzyrWRrmOG9ByQddqpxTAhlUzs/qlVTSrVDXFf0W8&#10;WAXRKv8O8aJrzEpXE0j5aoBCX/R7qMwbl3rjZp3Gz1GiyXQqsqn8LQOo8Mkdmb9NxNLsZLScm4Qb&#10;53ZDyznd0XJ2N9xY1pWKYTcaHD34GTRUqOx1yk9Bt9ze6JFDRTC7D42EAeiXMxSDsu80VTXuLXgc&#10;fyp7AW98NRIfb5yG2eXzsdq7FjuoLB3kv8PRQ6iOVqE+VA93wGVKi4qIC5l+ZftPKEzlTZ5WtAzC&#10;NMYdbysZ/PFuYggAdhWzDcl4ENiPTMI99hudLA8MS+SF4KFy5+bWFQ6inn1W9ZDKqQzuiVZgY3AX&#10;ltauwayD8/Hxlun42/L38cTcP+O23PvQ//Ob0XPqYHSfnoqumXLVJmgMdC0bgM5U1gXbnlTcixor&#10;obRj+6tP2GTH3E8o/MsmPoyvhBtYskXta9o83u7qN4krsA7pYsgc9mGVOFWIhEIl1K8N0ULIE8as&#10;vssIocJuS2arX7BPlHFblszv3Nt4wJg8MDR2emalov+MW3Fb/kN4dO6zeGPFaHy2TfkilmCdfxt2&#10;4zDKaVbVcjS62U4ePkN/kG2knD1Knig4inOIynTQxyHv41s7ztW+jcSL9XgS4cKZQTOE2apyiryb&#10;vGxjVbLy0zA0xjnbymaYUsnbSqKcZx7gZ1H5Vu6Xqq+B/bMRYbu5V4xE1fw/42Defdj9aTp2TuyJ&#10;XWM74cC4dqiccANqJlyF+glXwDPhUvjHNTckS3BcnEQZczYCIlyIwMhzCEvMBPleZEsiGogXc83Z&#10;DQSMPF88hNtsRb4oqe2RSCRe/h4B09QLJhFNz3XuY/PQNDNw87e5+ds8GefCPf5suCecDQ+3RyDj&#10;bPj4XYOjL0J4tIiXyxF4/yr4R14L/6jW8I7tDNeEFNR8lIbanPvgnvcCAqvHILz1c4QPlFBu8dkH&#10;5SW5je2zjy1aQeNelfG88HEMizBVmKqSYopwUZSan+1rxi63khmWnPfToKJhFXPTMKuFO3wIB7zb&#10;sPLAVyjamIMPlo7DX8pewkO5j+HWrHsxMPMO9Mq9jfP3MBreabixSKEVA9BmzgC0na1QwF5oXcQ5&#10;qyjZECydSoQkjs8eNEi5nUVjNZ4Qu73yt5gcLgSNeRmsJnk2x6UTqmTzLcW9E7jfhAXFcVTihde1&#10;5RjW2DZhRyWcX0W88PMVmtiWaK/P5n6Vsu9QyHma47iLSvvPGIA+MwdzPr0Dd+Y9hD+UPou/fPk3&#10;ZKyegpwdJZynvsGGwA7sDu9HeeQwqjSX8pl5KSV9NHYDQc6lAY4zQ6Rwy/kwzHEZURiIvFk0J3LQ&#10;hTnIgmyMABvG5wkSbC+3H0FfEEETRhj3fjHeMRq7Ikt9UFL9AKFQIi8NaBeNaYUSHY4dxn6OS34z&#10;rPWvx4KqhcjckY1Ry9l2c17BYzl/wB2ZI0yp4t4z0tArZxB65A7k/KV5k8+ZMrmtQmIk8yhTNa8q&#10;tLMDt8pV0naWyiRL1moetV6BbSmTJQ+ddlAYbed8hY2JtFCuK+XH6YduvE7oQjgeSoJpL10fv4e2&#10;JjSsQZ5aYuyo4Ln/H3tvAWhXdW0N4+4eIyQQnFKIu7t7gjuUFkpbWqhQ2tJC0SQ3igcIJLnu98ZI&#10;IMTdiLtdt+M6/jHW2vvec0No+/re+/7vvY8bBvucffbZe58lc80x9lxzJY7lLszY7bw2oosg0YXQ&#10;lCBXbGnp4G7nM00pNbmAdJ9sP1Z4od+iqaKZfdGLdrxndh/0ILpn9eZv7E6/pRvLrCvB17l90IVl&#10;1a1wqMnn0jmb59FU4dRB6JcyCIOTh2Fk8mjcn/kgni78Gf604o+Ysn0y5hYlY6H3S6yLbsDO+B4c&#10;iB9BGS29R5FSmtqjjioDrachNNDsqogRbAI2pR8/i7EtCTY6hb6g8QPZnthGgnrQIsGlFm6ki6Jc&#10;lP9FY4eEevc6GgQIzTL16ry6RhTxsHbQF43v47i+gd/7mn5jFtv5h2zDf2P7fRa+6vHwVPUn2hO3&#10;wlN9Lf1c2jnvpfB5z4fPcwb8mj7iwD6stn61eI8RXuhXGySIL67wUgt+flLf//twEj7gnutkn/37&#10;+E+KQf8LYAQWhxvpvTsLQ8EFmjkQVYJd79nEeYiYKWcXkCNfiJiJdjkX0RLy5CLy5OKzEC47m5/z&#10;M3KmWMlViO7nWLmxKaq+vB4H027Emveujc97u2Fp9qsNF+W83uCF7Fevab323ZZnOvT+h7//m/+W&#10;v9343Lx3Lmq1IOmyX8xPuix78+yrDh4u/BE8K29HdOsdiO2+FdEDNyB+pDHixVcC5VpG+GJEFdFQ&#10;dSbCjnqr0Ck34kVk3sxf4+ea74YKN9pFwoud26akvFqvXuua1xL9hE5cz9AkIPGYxAZfC1fJ/Q/j&#10;3zUa/+71/l18z306n5+0nCS6mHJXzh3WhVmZStuz+d2zDNx6OVF8ETQw1OFkwosLXtv9nsLjFF7n&#10;qLzK5K2kUUEaG7+JfmnGwak1vNWD4fU8gYD/ZTppUziozaHDtZjb9RwFd3LUO8KRtZxbTf7QM28n&#10;NoEjr0JJbRI0m7/Dii72KSZHRUJzwCW66KmGRZ34QkLGrcJXlQHfOHoceMMcwMMcfLnb8Dj6j3T2&#10;NBZHUMXrlNPBPBYpxW7vfqwsWYfsvfmYvvZ9vLzkL/hJwc8wLus+DM4YhT6pg9EznY4HnY9edMK6&#10;Z5KcZvTntj/39UXPzN7GoemW0ZsOPB1zOjad8/qhC52hzvPo/Gl1JDrxxmEq6G9gc3DYaAVBjpI7&#10;/aM2ssFBrfhCnPhZ4udumLJ7nkS4oozr5NuoCCu8SBw6UXhRTgJ3dR0LPQmkU6rw6lx3NY0RdCxH&#10;oE3BUBIJOYF0/Ob1Qcv5PXH3/O64c15X/Hh+NwMJMK0X9ECbed3pGHZDmxw6eXT42qV3s1ET6b1N&#10;efbJGIz+dOwGzh6F4XPGY9ych/BY2s/w24V/xNurJ+HT7RJg5mNN1Wrs8H6LI6GDKI+WoDpaDn+M&#10;RC0mwuVlXXsQooMVMTla1FbYduTIiQCQhKttGf9MeUDYEkXHE6GEkHqCy5dsawSPFSTYSJhRosig&#10;tvy+1lGopKdXwjZ8NF6J/bEibA3twYqa9cg6Woh3t32CV1a8hWcLfof705/GqJQHMWjuWPRPGY2+&#10;ioDRKlDZhBIV5g1H1/yRdHiFESZ5ZgeWr6CpXhJdLHmwMOXOuhR5cKeGmYgYEo+OdLQ7ZbPOstlG&#10;HJzYZtw2pc8ktJjpTSRuWuFD51Cdm+kP+h6JnUhlW5LPdgXEvJ6EJX1ts/qiXSrbyBw6+LOHou/s&#10;MRid/jCeKvwl/qj8Ed9+gozDhfi6cg22BHfjIMuolGWl+f7eqNdMNzDiqbxv9nVBAqtZ8ls5AFiP&#10;EQmstA1m6qEjuej/iSulSYShpbCCmgvWoRL2anU1K/bSXhh7U8WjK3gtOuHBwzQMe+hc0REvXoLw&#10;nnR4N85A2Vd/wvGcp3F49jjs/3AgDr3bE0XvdUDZBy1R9d6PUPXuzaie1hyKQNH0IP/UxnCXXvZr&#10;epHyvRCRSVcjMtlOQ4pOa2igyJjwZOWDaWDywgS4NWKMG/Ei0UVRLxJCpmp55vpIFFzqoJwwFrqH&#10;WoElqW7FJbPqknCCAKO8MTqHiaaZVrcctJn+NL0h95F4TL2S2yu4vfwEXMFz8P61xPakG+GbeAuq&#10;3vkRyt9ujYopPVD53lBUffoAqkiaq+f9FeH1HwP784HipUAlxwf/Lhrpg6ytY6yTYtZNKeutknXm&#10;QUSJN2nERfpN7hD1T/VbduAQEQxJsBfYhtiiIvEKeCPHUe7fi71l6/HN3gLMXvMh3pz/V/wm9ed4&#10;YvYjGPeFptyMw8DkMeiZxn7GPtgmaxBasp23on3UlM8OtIudaA8VzdIhu5eJbmmbLYLaDe1ySFDz&#10;eqIT+0EnkmoJkJZEs4/IvpJMWxtr7bwrmCpnlhKWtnZEU4ntrt22U5dOjHSwYqtWubFTPnmcSDnv&#10;z05pUnRaP3Sj7eyWOYC2ZDB6pdN+Zo7F8PR7cW/WY/jZ/OfNSk0zNn+IlH0ZWFK2DBv8W2mnDuM4&#10;y7qMZV3FMvOR2Cry1ESmcByNB1nWPtpJbwQRH21nMEpCTLg2NEIy60QsxAI8lmOtIc3+KCKaumkE&#10;F37OuuJZTN8L07oq5s2Hav5f/Z/QFNJYKYqjR3AwshffBrZiddVKLCyaj5T9KZjGfviXr17Bs1nP&#10;4YFZD2PUx2MxaNZw9J3LcZljc1ct90w7p2XzjTBV0Jt2sbcRzYxwxjrRQwHlYDP5SgpkNwfTbvK1&#10;bKfJrcZx0xE5JN7IHmqFIyNEE3rtTv0UakUX1ZMZFzXO1o2vgqJGrfAi0eU/KLyo7h1brfHbbUcm&#10;QT/vWSsnfp/w4o4DJncQ7005XfSQyOQKo53umU1wPHeFl+5s112z2ZZzFNHVh+hvonm6c/xRguFu&#10;GZquZiNTR6aNxf2ZD+Mn+T/Fi0t+izfWvomZe2YitzQPK0MrsDm+Dbuw1+Rm07qAipuiBWc/Zvem&#10;UY5wsGV3VqqmWtD8c8t2w/ZjzL/ak9oWx9hYTNFRtPRsl4KSLCvZshvpouXLNWZY4YUXsAO0EV4k&#10;7MSV1I1tOMatEXmUSD+iJaNp72ObePxX9E/T2W4/QNT3GkLVz8FXMR7eyn7wVXZEoOpO+rVN4a+h&#10;3au5GD7PucTpCJB8B71WdAkrX6LJm0j/XNEv8q0ltNBfN0tL67UD5Wb5XrFFfEB+v3OMi8TP6kOR&#10;GOID9POdKJuTc4Z/HzbfSf37cfGd+/9XcdLf8t8JXu9k9/EvoDZ3Jn+vqUNtdU5y5ai4lkQX3/nk&#10;RxeQP0t8USoOvi87H7HSC4CiCxEtugjR4ksQKb2S+xogfqwJQt82QeXXTXGs4Cbsz2yF9R+1OL7u&#10;/QZfLp/a8LWUv1w9aMGrDS93aP0Pf/8T/ua9efX58yZc/OMFky57ZGHS5R9uTW6w6UjhXTXe5Xch&#10;tP52hLY0p1NJx+/wFYgVXYEwG0Ww5Fz4y88giT4NARoOIaRGVSMyfw4bHAl9BQ1KGTs3j5PoopWN&#10;JMpE2OFDlacaGAFG4ou3LrriOwpvAup1DrehJ+Df76D/bkf7/8kgfM/vtOWk13Z+oQsZWRNtZDKp&#10;qx5c2KiXROHlO6g8xSDG+jIDRAJqhZaTQPVqoMFFwpzy/1Sdg1DVxQhWXgN/5c3wV3TgYDUUfs/j&#10;dLxe5OD5Fge3ORwYC+lQK++LBjqSm5iyx1dyv8I9bWI0ZeMwCdLi9gmGnWakgdcOvvZphgZNjdwJ&#10;4osT9aIn4QYROeB0/OiQhznam3GWXzUP0DkuCz4OzDUhPzwcib10CyrpHhyNHsU271YsPv4lZn37&#10;Bd4kUX5+0Yt4nA7GeDoaw9PuwaCUUeiXOhx9UofS4dMToH502vuhV0ZfA4kvXdLpiKf3Rke+70hH&#10;xzjhdH5a0SlsRUfZPKmSo+dGtxBuzg05Wy4RdsmwS5YTSfKJcD9T4sfaqSTGEayDPTe3jmNnSYF9&#10;gubC7iPR4D2LZCvKRfPE9QTMzBen86rvticJMKsc5A/hb9B8cK3MJKeWv9EIL70M7p7XA3cV9qBD&#10;2I2OYXd+3p2OY3f+3u48R0+0p7PXLrMHOmb2Ric6hN34W3vlDEJfkod+JA8DUoZjwBcjMfTzsRg3&#10;9yE8kfUMXlz0Et5Y8TY+3vYJCknkN9ZswIHofpTS0ZMT71Hyx0gZfHSuFIps5n3LAyOJj+oJrhDW&#10;U1s6dGxfygOhaUhaCcksdcqWaHKDOKSdnIH/43/S/wgeynPydITyimh6k4dtroreZAWdwHIS+lK2&#10;qmMkEwdiRSbKY0n5aqQemIfpGz/Hq8un4PkFf8Jj2c9hzNyHMfDzMej+6RB0nkWHfraiRti+csag&#10;X+E96Fk4Fp3zJHApdH0I65VthVDSY62MJLSkc51IIDT9yNQ1y1LiiQVJGuE+TXeJQa2TT6htKDpG&#10;eXj0hNQcpylPPM79zIDX6WRy9/Tk9YRerM/ePE5tRdORhpEIDUX3lKHokzISw1LvwQM5T5mVn/6+&#10;ZiI+2vEF8ou+NHk29sa0UkopKlln/rhWrvKxzFlPDiJysJ1+baePaB9hCBzJII8SlBNK+aIE7aUL&#10;T4jsEawnU1/yx02dkbDTSffR2/eL1PO61v5U8aBSOux0yL3bEC9fjujRfIR3z0Jgw0RUL/kdijMe&#10;x5FZY3D0w7449l5HFM1ojeLpd6J0ys0ondwMlUlNUT1F+VCc6UASX5IaIjjpaoQnXYlQ0uUIT77c&#10;mZIkIeYak3Q2nCQBphHRGO7S0xJCbMSJol10Thvl4oou9r1NvlsPUxsZmKWc+d4VVgSzRLUEl0l1&#10;wotyuLjRLrVTinTeaTo/rzPNFXIawj/lKuJKBKdeZaDIHO/Uq/mdq1CTdDXRGNWTW6A86TaWSUsc&#10;n9YJx94fgOJZD6A84xfwLHgVoZXvI7ItA/FDS4HyzYCH40HwCA10MSuqjP2tnLVXwf5VRShbk5d9&#10;zkMbz3FBAirrXtIaqRz/aXphCAG2iQDtuMh8DdtTGY7iQHAH1pcuQ/7OdMz4ZhL+mPtbPJPyEzwy&#10;50Hcm3IvCeRoDE6nPU8fboTPzpm0aVls1ySlpm8QZooQybMRXhRVktML7WSzNC2jdnpRX3Oc4PYr&#10;C8fuss8Y0K6ZCDb25bbOss/tCgejPdGZrzU9RdFvZvlp9V8D2vW8YTz3cPa9YeYcHTJ5LUUv0Ab0&#10;4rl6ZNJmpAxAT5Mzawj6J4/C0JR7cE/WE3gy/xf43dd/waQNU5G8LxVfV3yDbaHtOEhafAzFKImX&#10;ojxablYBtBMANSnTTgeKsbMYMUWJsEmUOSQ7NlDjMXsdB1RNIYoF7bQR07k4trLyzNYQZ0L5t8yU&#10;ItUV/5lVB1lPim3RqmflhqAfxdH4AeyKfIt1nlUoPJaHz3bNxIS1b+OPS/+Inxc8i4fSHsHo2eMx&#10;7LORGPQZx4XZtC+pQ9A9w06PlHihsatNYV8zBgmtCy3MFN98TfPV9ByNU45goTHLsZtGeDHCFuGM&#10;p9aG0uZlcR+3el8ruDiw46/FiQ83LKxY7cKOp4Rz7Mlg7LS5HuubW5PMme1CqwsqQkoJlHXf8iPs&#10;bxlgV7XjVtOQNJa7IpJ7Tol0tSscEZ2y+qBLRk90yuyJbllaQY/+C8uvB8uhO9uhHgR0c+x4z7nD&#10;MXjuGIxNuw+P0Zb/esELeGPN2/h83+coKCnEqprlbFdbsAd7cQh2megK1nKNeqXEcDaNEO2vHnwF&#10;+Sao6CgiErBiiws32kVTjazwQjj+nxsBbaanG0iEd6IfCZs814ovLuT02fwubM8hPZST4lNBHGA7&#10;3cD3C+gWfI5wYBKv/2eS52cQrLqHvmxfBCrb8fUdRHMEa64hJ7qUnOhCvj4bQfrBIc+pRnCJ0H8X&#10;6vnL8qUNUZfokgD53STvEmUSBQwD4+s7OPGzk3KE+nzgPye81OcXiZ997z0R3+VP/yK+81v+u+Hw&#10;rP8gVO5RiWoe+94mS7arVcUrxIHOIRc6j3z3fBP1EvKcjVD1OQhr2pFWEC6/ELHiS0h3rkL8eCOi&#10;KXDsBsT23ozqlddjd/q12PL5DcXrPrrhm02zmietmHHDfWl/ufLO5Kd/WMHof+xf3ltX3Lgo6arH&#10;l0+9LnXXrNYHj2X+OFyz6BZ4l12L0LYGdHyuAY43oL9zGYLF5yFQfg5J81nw07AEvOfQCLFB1ZzH&#10;RqtEq2cDFST1pSTeWi6rXB2SDU8kXwTcc2btXMeIUQLVKGWAbMc1uV4SkGgc3NeJ0Re1URj/dgf9&#10;9zra/3nh5R/DzjHU6/qG0Qovjrjyr8IRXtzyrgfW24mIehLB+2D5yACBW5vHhzD3ocibSxCqaoxA&#10;xa3wVbSHr2oAgt57SHKfJWl6lYPldDp0s4lCem7KGr+d3tkhDo7HOWgq5L+CzrScbJIgRb+IeHHA&#10;juhJmTPwannKOAmuEV7ogBuQkMVFyggNwnoSYp6KyC3nd+2TbvqEdAZFvAQN/j7+zxOkqxkO0HFX&#10;lhA/r1xlHMA9dNhXla9A7sEcfLj1I7yx8m28sOAPeCr7Wdwz52GMnD0OQ+cqUeFw9E8fjN5p/dEr&#10;rY8RYHpo2ozz5FFRA5qi0Y4QWW7FbUs6c63ylayOTrcjvJi51EStOMJjXcGlFq4jSJwouljHz/mM&#10;3/+Ow++g1jl0HLKTCy9WCOpIB0/Qqgzme3oi5zydc/PWCFqdo02BnNu+1sF1HF7j9M6XCMP9+pww&#10;S6kW9kYHvu5IJ7gznWBFBXXKscn/OpPkK3dOd8Ikdc3i1pQvyzl1FIakj8eojAdxX7ZywPwCv1/y&#10;ZyStm470/ZlYrugX1tvR6GGUx0tYk1rGuBxBkTdXSomSxAe8CPs9bJd8zbYk8UXLlAfo4Glaipft&#10;RTTca7/BdsQ2QyiHgSUc9kmvljjW9Dc5gVoG0xcimQgSYR88dO4k6CmnUCXPVMS2vYdkfn31t/jy&#10;+BpkHlyED7Z8jtdWTMLz81/Co5nPYMScB9D3sxHo+dkQkqcR6JM+Gn1zxqJX7miSCq2ERILG9mRy&#10;sqg+SQ7UdhTloie3beYNNW1K070kyrSTw55DEpc9xK4+wX1maVs64Hb5VBIUOuKCzefDdkqH3hXn&#10;5PibY3MU+SQhzu43T+N5rKbQdVR9FvRCGwkwJKUS+zoX0FGfNxo9FoxB9/yR6J41nH1jBAamjcN4&#10;1dv85/H7Za9hypaPkHIoF1+xn20JbMeB8EGz9LsImS/ugTdWw3KsZv+sgT/igbuKlWByQrCMA9za&#10;5NwSaF2QlBPs8abmVFdaRUUzl9T3uTEkQAl3PeGgncKiOuQ/kc6ooqUipSSUhxEP7GaDWM9x7yuO&#10;lWkIbZ6Kqq9eRlHW0yj6YiyKPu6HozO6oGhGWxRPvRNFSTehJOkGVExtbiNgCP+0ZghMlejRAGGJ&#10;L0mXIzpFuMLACi8cg5Ma87WWoG6K0JRmxHXwawlnwksoia+gBLcWiSKMI744gksiXOFFAotQb7lr&#10;wt1vol0ScrnUENUmwsaKMb6khvAmXQ0/ESDCU3jP0/jd6U0R1PUnN0LlpIYom9ycZfEjFL3bDkUz&#10;++I4baXKq2zRn1G9ehpCO9IQO/QVULKZZXuQLIwkKFRjCJGSaEai7J9CTKvbWVFMy8FqhZI4+5NW&#10;IInEZbP98BM+wsu2Uc3jJZ4fjxdjX2y/WZFnQdECfL5jNt5ZOREvFP4OT2Q8hbFz78XQL2i7SSQl&#10;7PbKGIoeWUPQlbZGeY5ckuqSYzNdVLaOhNkkwZYAY8QYB06/qLPFzvdr3+tz127LDg8y5F4rjbUt&#10;HGzGAMFGsgyyogttrgi9/Y6I9zCOAcN5f3Y54y7s0z1zhqJv3gj0z6GtSFV02VArUM++B/ekP2pW&#10;9vnD0r9jwrr38PmeNMwrWoK11RuxL6yJfqWmrMyqMrRyGi1tjJgVNo3oIkg0UYSLxBcaQiPEmLGY&#10;/Uz9MMyxNhSgTWW/USLysKJk9D0LLRcd4r4wO5/6qZKqKi2vkuUqQXo5bbRWPDtCP2B3bAc2BtZi&#10;cdkipB1MwbQtU/CnpS/jpwU/w0PZj2BM2ngM5xgwOGUkBqaMwKC0kRiUwd+fMRw9M2nfJEyw3LUy&#10;Uau83mhJu1RPeNH03gJBwksdtC9ReNFS+0bkNlGd3NJ2ujB1YeDUZS3q6tjYSNrnWjj7TgY3sknJ&#10;atX2zBL+taC9ps1XnXfMtsl8O+Qq4lHLhitSivbfedihXEFtJLhIfOHvtEmbJYzbNmsjbhS1xbHW&#10;QO2TtjurF9pnENl90IW2vxfP2T9/CAbkDkO/TNrt5KHo9vlg9Jw1HINmj8d9mY/h5wt+jb+tfA3v&#10;bX0fWYezsNK7EjujHHfjtN84DuUGqlQUI+23l7bVFwohqIdfeuhFhNiGTGLssJJj07/jPk1VE/Rc&#10;Lc5jbXJdQhFXghl3LWrz/vELZlUiA1eIcQQY+n9mFSQD7VPEK33KWCVtzBF+dwfPtYr78ukHzEQw&#10;8AYCvt8g6HsCQc9I+Kt6wF9xNwKVLRCgTxuqugLhKi0ucRFfK9fhWYR4DrkQfeEouYYLuzIRYXiE&#10;jYwAfe467kOOYXjN9/EORbDo+yf/HLzuiVzALl/9XfHFnu9fxYnnFJx7cfGde/pP4N/mdf8ueL2T&#10;3cc/gRFeyHXEZY3oUinR5Uz6BGeZ2R8xPfgmX476zkbYp2Wjz0TAcwbbEbkwyzBSTv5Mfo3jjYAj&#10;Tc1sk9DOm1G96mbsz24R3fBJi6K1H16/cO1HLX639sMbOyX//dKLHfr+w9//1L/VbzVssnRKkzHf&#10;JDX5aOW0pjt3fnF74FBqM5TmXQHfmqsQ29MQOEaHr+hKhMsvoTG5EH7P+TRC5yPkuwAR/4WIezRn&#10;7VxEy89EvIJQxIsiX5xOrmiXKBt2xDFELrTPGCJjBNjwZXRMlu8E4YXHGJIvMcA9ngbGiC3aqvH/&#10;ww4qw/B90Of67r+DE6/z3ws7ped7YIy0jnHLSvts+Zr3EkVU3rU4w0D1YutGgksC9LmJXOFAYcQU&#10;lhWNRFzJdJXPxYmYMdCxLEsLXVOGyN6XXYKaMHVtld9w9SUcqBpy0GoBf+VdND6dOZgN5QD7JMnp&#10;ixwE3yQ+IDLpRNP5xgaOtDs5CO6nw32UA2IF4hwkzdMKE5os8P8iuRyVjehiMtT7ubWQwy7hpW7g&#10;1VM1PTPXahaaBkLfXmKLA0W7mNB0nktLGIYidmqT1sMJ0x0M0nGoxjEcj+3D7vA2rKlZgYLjBZi5&#10;/RP8ffkb+EX+83g47TGMnjsOQ0iQB8zV06D+6JbSz0xD6p03DH3njUSfeSTRhUrqNxRd80h+6Sx1&#10;IjrIcSI5NU87HeFF5FmJT82y1HpCZhx/Ou3fCxJrOvBmGWjCFWyMwOLsMyHGAve7Tp6mipyIxHOa&#10;75kt3xvH34ov9twC74twpydZWEGlTQJaz+PvMI4gnUA6f63pDLd1IALTgTCRM/ydHbP5PpPkXsgg&#10;qSEUKaQkxt1IhrpnDTLEqJccwUytUjEa/UjihypRZMbjeDL3F/j94lcwZdN7SD2Qia8rl2FrcCsO&#10;xPehOH6UTn4pXf1K1nE1na4aEgIvHTwbIWWmH7FdSUCRQKd2ojaj6BcfiblfbYatVGQ9agRAiX8S&#10;a9jenDYnaUYOnpI7SxAISRRQGxRINrTukkKtS+M1OBorw4Fwkc0B49mArGML8CGJ4etrpuBXX76M&#10;h7OexciUhzB4znj0mT0SPZKHoXsa208mkTPEkLLu84ah2/wh6KgnnTkkGLm90UblPZ/EgQ64SZKc&#10;w3rJYvlm68k5257A+rRLoUuUs9Mo3HwBBnpab+pY7cm2QdMOzXdIAnjtzprqwPciE52d9qAknm0y&#10;eR/pPdEqXTkwBqAL23e3+cPNsuKdSRY6pQ5ClzmD0DOFxCnzAdyf/zM8s+gPeGX5BHyw+TMUHJiP&#10;DZXrcCi8DxUkzh467tXxClRGy1AV5utwtYlOsT07ZEicoPLVEuKaKsZaZD3VCS9a1UJsUTYjGqJd&#10;4NY8PWU9k0+aevWrjunAB2hvAqwvQYQ+wHYSiJSTJBxnW9nPRrGNjtY3iB3JRnDHR/Csfgue+b9G&#10;edoDODpzMI6+3xPHprfF8ak/Rum021E+7RZUTbsJvvduRoiIvHs9Yu82Q3zGtYhNb4T41Kstkq5B&#10;bJKLhogS4aRGCGklISJo0JSvm0LLM/u5lRgTqMW1ZkUjsxS1BJOpjUx0iofXELwC39tVj5SD5lqE&#10;+J1I0rW8jkWE59E+d6qRjdKxoo2JdHFWVvJPbsR7sBE5UZ4nNlVLRWvJ6OaomnA9yt65HqUTb0LR&#10;lLtw7N0uKJo1FOWZj6LqyxfhWTMRgV2zETm6gD7AesC7ixWgiEetKOL0QdZDhLZYUwPD7KNKphlx&#10;opGiUeVxsFJoLC5RRnkefPDys+pYNari5ShhuzkQPYQNvs1YUPI1PtudgjdXT8ULtA1P0mbfk/Ek&#10;ifuD6Jcyhv1KK9YNhVkKlzamYybbsqJI1Eccm6n8Hi7UD9pxn3Is2TxLtp/URUa4hJzQ+UiajXii&#10;Ld+LSGuaiiLO1Hes6K0kqCTKPE8b7mvHzyWs6vuCEmq35TUFLevfXkKA+nPmQLMiXI/0geiVQqKc&#10;OtwkJR+d8QAezXsazy56AS+tfBUTNk/H3AM5WFS6HBvYfndHD+BIvIj9qwLV0UqSYi3Jb0WWOO0d&#10;X9DIKWqF70V6XQJMo6jVZpRwPBwhWFdhYy+1JTTmkmCrf2l57yih6WB2mW8eFxXUZ9V7Jbx4aQ9d&#10;0aUIR3EYOyLbsLx6KTIOpGHGpun4y9JX8Ez+c7gv/SEMVULyuRIBhtB+cBxgvfVWwuD0YeiplYok&#10;KrP+OrL+TD3JpnHskU2z4xFtHdHaBT9v5bzW1nyu77A+TD4W1ofEMYkuRnjR6n20n520XDTLvzYS&#10;JXFLWDupdmNRO8Zyn91KpJOAXSdiG1tKaKpYLdgGLZRfi9fTNQjTtuQ/KNKU7a59wWAnJ5zsPtuI&#10;K7Q4YktbjctEO77vwHLoyM9txI22as9s27onnq8LfZKehcPRr3AUBuSMNBFgfecOQ79ZIzDos9EY&#10;l/wIns57Dn9Z9io+2P4B8opzWV/fYFtwMw7G9rAej7FOy1mzVRzptNqVfZgVMj4W24JEuEiU7UB+&#10;V8SC/V0Jz830T9pv2eQoXyv3mpmaxtdmmlGt6CIRXaKLFdOVxy+u6W5sgyYS0kRIW8Rox42/KPtP&#10;OxFX1Ct9y1jkMC+yhfiaY0IGXcl3yXP+Qs7zU/iqx8JX1cdEufgqboW/nLa38koEqy4yuTtiZoGJ&#10;swmRbYkcEjtcOAS8Ns8iP3egBSq0327lZ7v+viX19eAIMsbfN/69wwEEsy/hvXz/WugzcQOX94g3&#10;STign06A3/vnOL0eTs6phESedOL9aKv7tjjx2ERYQcryn3+G+ue03/sP45/cz/dBv8nwJfGkSp6n&#10;nOVTcQZxNscyiS+q77MR8Z5lVrYSFICgqWher5aa1kI0lwDFVwP7GyO0uSlqvmmG43nNFekSXvXx&#10;DQc2fXrDnE2ftnho84ctmjvU/Ye//8l/wCmnrUxqdOfyKU2eXDq5yWffTLpm84pJl/p2fnoZyr+8&#10;CuFtjYEDdKKOa4WjKxDxXYpQ8BIOoJch6L8EweoLaXQuYsO5EDEpd+VaJus0hCvYIEnqpYpG2Tgj&#10;7OQKtdMSW+4SxYakV6nxOp3le4UXkXYLncvtXKbh8zy2A7j7vg+uQpsI3d/Jjv2/Dc7v/BdQZ5ht&#10;+aq8rCAio2fLMM6OL9SWa6KQ4ogp9VD7mZ2qpKlL9acv1X3PnUamCBjNZY35eC9mXqtCLrWk2lkI&#10;VF8AHwcsfxWd+epbEPC0hd8/GP7QAxyIf86B9S/072ZwkE3hgLmQ9GcNt9v4fj+3JRwovXTGrfDi&#10;ii9aAcFMM1KkSzhA8BgDRTHQcTdEWE8+5AxqWVlLrIL8vpJqKgpaUS4SXayPybOaa4ig6bt08CNV&#10;iITK6PiX0GkoI2Evomt4hP/2YVtoE74qW4TZu2bhrZVv4oVFL+Kx3KcwPv0BDKEj35cEudtsOkuz&#10;+6Jzcn/rGNNR651PhzGPziGdJoVCd5EzpZUVSEzbFQwxIeb2aRWhaBMRZ+M0kjjrPR3BxGlISrKo&#10;cGPjgOXTEST0Wp+5q9S4RNldzrL2qRphSYJIQR3cnB7auvtc59EIOYSNnqmDvS8LN1rCXSI7EfoN&#10;ypFQO49dT9343obl8554bisI8RhNacmig5jpgsc66JTBY4hOerKZRdKUPQo908eSdNyDIXPvx9j0&#10;x/HUvF/ipeWvYvr2j5BRlIsV/pXYHd+J4ziAsuhhkvkSknNFv9iIKnfJSU1dk5gSEfEzT9NINCS4&#10;GIeQbYavI3ICTYSLnDmX1DvTl0T02drsUzY5gIJ9wuuPkGiwbXp4PYVcS4BRBEwJ/3+Qd7YptBNL&#10;q9Yh69givLdjDl5ZNQnPzPs97k17CkPn3IN+c0aix9wh6JzC8klnmab2JEHsxTrUtJ7eJGXuVJ+e&#10;JBQ96Gj3Zpvoiy6sj66se61CpOVkRdbcnASqT9OmEqD3mp7USUTSqXO33bltwG07ie1LYqIRFNm2&#10;22fQ2c+QgCZiQXJYONRMnxBhaJPWD62S+6LdXLYzkt7eqeMxPP1RPJ7/K/xx8WuYsYbO/N4crCtb&#10;gf3+nSiNHaYbX2wIdXW8huTaA0/MBx/LVmKLYlNYyqybmHHabX+PEppiGGRdsk8rgsIkDyBZp50w&#10;MERTzrqEGn6H35PA5iW09dF++Fi/PkXA0Q6F4tVsC2W0MUdoTLbTgVuFWPE8RA7MRWTDRHhpB4rT&#10;HsWRz0bhyId9cGhaOxye/GMUTb4dpVNuReW0W1Ez/SZ4pt8A/7TmCE6/DuFpimppiMikBohOuAbx&#10;CQ1qIeElMrmhETcsmlhxJKkpt3aKkJkm5ESpCEYw4bESTSSQWOHFopqo4fW8U6+Db0ozg+DkpgZh&#10;nZPbyJRr7XmmNDZQThjf5EZwk+kqsa+JpuH1vRO1PHQzhCfdwHu6Ef6JN6N64m0omfAjHJ3YCken&#10;dMKxDweglG23Ov9ZBFb+DZFv30f0SCYd1aWI+zfRtO9hmR5hnyknaHdJ01SbBuxTElxM/2RfsZP9&#10;aOPjHvazGr62U8JCcS1vrCXlK80T9uPxg9gV2oHVNWuRc3Qe3t32Gf647C08lf8ixmc8jSGpD6Nf&#10;6r3omTGOJH0U+9AI2hva4EwSWAkespvcWnGxziaZyLAsCS9uPxDxJRGn3W3vQHbY7BNJF1nP4vdJ&#10;0BVlZqIWdF4HdkUwa8sltrck+TX5ZBQRyc+1Mlz7TEHv+6F1rlYvsvlJJMgrAXbXjP7olS7BZSgG&#10;zhmOYXPG0F48hKfzf44/fvNnJG2ZhjmHk7GgchHW+TdiF8v7KImxpvNVsbQ0yccXUVQXy1r50DQo&#10;khSz8BELsW8oc7EUaOdpRYyfS1CReFIrKBMm0oyQrYvJbpIEm/GafVI2VFMwnRga1mIIXtaph/VW&#10;GStBSewY7+kQdkd3Y6N/AxYWz7dj64q38Xz+C3gk7QmMmHsPBswdhd4pw810ly5pQ9CJv1swCclZ&#10;dx1YVqofU0eKBHRtlKmr+uOTi3pjlhPtZ8dWolZAka2kXasHiSDOWHUSuGJK/SlG/MzY0JOjVoBx&#10;7jsRstUSZtQG3Wu49+lGyFq4v62vifZplwDlGurMMVjLnGvr3p+x77yGiYpkOXbJHIpe2SPRJ2sU&#10;+qSPRP+UsWbJ8XtTH8NTWc/itwtewjsrJ+CLXZ9jUcl8bA6uw37W3XHWYQVblqQ0SWpsGWwXQdpl&#10;tg/6aqEIbbWmo9G2Rpw2YaaEEkY0N7B5uWiZ7X62I3M821Gd4OJEYCWC3zVTDjkGR2kr6mDHYY3T&#10;sv0kL9wWEweJbRzQl7Bd0/f0z6AL+ScEvU/CXz0UvupOCFT9iLgewYprEKogD6o830Zzy78m39H0&#10;klrRRdEOZqEREWsL5Vu00d/yoZ28mLX+tfWha4US+fMngct3En39E3EybvBfAXt9K3BYWF7xj/iV&#10;e8zJUHfsd3mPK4ic7DMXdfdRh5Md998JK7wQRnhxRRdXeDmH+8626RYUBaVpRs7S4gHfmfD5z4Lf&#10;ey4/vxg4eiUi26+BZ3kjVC68Acdyb8fOObdX7Uq+fdmOL25/c9OsG/tv/bjpNQ51/+Hvf8Pf8rcb&#10;N1r+zmW9Vidd8rtVky/LXz7hksN7k6+MVC9rgPAWOlx7rkbw+JU0OpcjGCBCV7LRXAafh6i8BL6S&#10;CxAoYQMqO5eN8Vz6P2c75F5RFacY4cUl4AbswK4wIIVX4XFWVa0vvKjzup3URlVISHCFlhMEiRM6&#10;RH0kdnIX/zuEl5MZXhf2N7L8OCicCIUfJsIOGHWIc2BQqJymkLlLRlucZxCrFpS018JMVTKiC+tV&#10;0LxHCS8OtKZ9iHUfrKHB4fc9bDfeyquJZqipaQmftxdCwbEIh58hIXqVjvSHdKTpkGMxsY4u2g46&#10;bIfplJcTSrIpp846cRpoJbyYObwkU/GI10ADq4l2EXnmAC3CbMgyYQd0CS8xBOhYBk3YsxxEO2WE&#10;/+OgrMGZBC1UjbC/HCHC7y9DMFJJ51KJBsvoUhSjKH4AexX9UrkUeUezMHPnR3h93et4/qsX8Wj+&#10;TzA24z4MmjsCvWYNRPfPB6D73EHoSUdRT+TM/PMMOlHpfdEhg04UnR0zV5vOT21OFAcmckGQ8CLh&#10;gg5THfG1T986aEUhOYJ5WsbSQuRWBMJEObiOoyu8OIQ7UXhJdO4S4e7XOeTgude2r78LEzFBp88V&#10;YU5Ee/6GeqKLuQcLI7qQ6IvoGLKj68uxJUSC5Ei7DrW5P/2WAiX0JWHK4m/OHEYnfASd8lHomzYW&#10;w3MexP15P8GzC17EK8v/jne3fkASlovVVSuwJ7SdtOMI65JOIsm8X7lfIjUkCkpcQCeN7cpGsKgd&#10;SZCTMCfBr06os+2Ln4u889gY26gBz2GcPwl4DulXElA5noFwwIgvgsiKVtQStAC2FlU+zvZ1MF6E&#10;rYG9+LpiLebsy8OEdR/ghYV/waOZz2Lk3AdIPkabqVY9s4aZqWsdU3ugXXpXtM3qBpMjp7A3Ohb2&#10;RIeCHiSEvUge+5LgaR6/JXt26W+VLbdqJ2x7bmJek6PHJZMOcTTk0d1HUikBxoD1ndgm9LRfdaKl&#10;UyW+dOOxPTTNiNuu5rv6HtsHiUObTJKCdJKcNF4/ZSi6pY5Gn5TxGJH2CB7JfhYvLngZk9ZMwZwd&#10;c7DkyAJsrVqPA+G9KIoV0bGvRkWMrj3L1hdhGTpPSiW6mJWpxBlZURG63EaSYV2YKLawF9Gwx9iJ&#10;aKjGCC9m5TPWg+pWGWBkJ7QyTg3P44nEUUP7oCWolecnQEIZEImIK/qijOc6jLh/Bw9eD5R9hdj+&#10;ufBvmIiyL3+PouyncWTOfTikxLszuuDIVEW/tETJlDtRNvUOI8BUT78JNRJgpiqCpRFCExsiJLFl&#10;QkPEJjYyiE5qDE05cgUVI45ohaBJWiVIAoz93B5jESJqBZOpdYlxteyzRVN4pl4Pz5Rm8E7W9KVr&#10;EVS0i85P1J1Lgk9DnsvCN6UBPJMboMaIMJpK1BzeKS3gm3wrvEl3oGbSj1E+qQ2Kkzri0JQeODBj&#10;EI5+Mg5FaT9B2aLfw7NuAmIHZrOsFiDmWYFIcCvt6l74Y4fhjR1nOZex3DXdRTEQ7B8SLFnHdnKf&#10;KLuoGPsZPxUkuigHWJjtwWbkKmOfLmL/2YdN4Y1YVPEl5hxMxYTN7+I3y/6GR+c/jxHZj2FA5v3o&#10;lTke3bLHokvuaNqhESSodhU2Tclrm0VCK9LO1xJeNNVRUHSKyW+kLfuSFScVpSgMM2hfOJz7hloB&#10;xu1D7GdGeOH5TDJW9ll3WXbbH9mPSKLb8pytiZY8/920c0Z8ISS+tNM12ddErNupr5l7GoJetAED&#10;MkZgcOpIjJgzCuNmj8MjyY/gl3nP463lb2PWjlmYf7wQa72rsIMk82DsAI7Hj7GcJPUqjbwiOpUG&#10;XAJXgH1EYx9tX1Bg33Fglvp1oEgkjcVaJc4mNrXCi4QYidU2ya4EF+k3NmLBEmtN8IxIJkMVr1nG&#10;8fRY/DgOxA9iZ2wX1gc3Yn7xAt7z5+z7SfjT0r/g2fxf4oG0RzGCpL9/8kj0SZfIPpz2n/aItss8&#10;DDBbjXd2nHJhxjNnzEvcbwULK4wY0aFWJHHGG31P4wuh9+7rOiQIL8753HMmQuOh+7pODLGotaEn&#10;oG58tXbZtbu2LfF6ukfCPU77XZutiFdXNK835iqqRdEsuk+JNoTJ76UxV7/RnJe/R1E8WYpGHIzO&#10;ybTbc4ejd/IoMyV0ZPpDeCDzKfyi8EW8/s2bmLllJgoO5GJN+TfY6duMo9H9KGO7qmGbkgAaUL9k&#10;21Byaxvlwv5MhEJsJ67wQmhVuSD9OD/HUMHL/h5guzITPbmVYGOWjuY5ZAvqCS2J4LEmDyDvQC0s&#10;QmtgEHci5EzSXUdwMStpfsvXa4lFQGgOaATJU/6EiPcp+qzDEKjpgIAeElbR9lVehpASo5JU2xVb&#10;9WBTfEV+NX3nWsFFC4xoddfzTCJVs4ywZgbUE194vOE3ieLB9/n7lvfURmiQV30v6Pt/H77LLxKv&#10;XQcb7W63LvTwtPa9OJlBgnDkwuFshnuc+JkL5/Pvg42s+e69JuLEexZOdpwLO7vi+3Gy7/wzWOFF&#10;fEuBA67wogVmyJUqzmM7OQ8h8qZAtRVdDLxnIuQ7E0H/2WYWSbT8GkQONEX12iY4VHANdqQ0DOxM&#10;bbhte8q1s7fPbv7znKRmndPebH6VQ9d/+Pvf9Lf446bnrJx0cfdvJl/y2sqpV65a/8ECjvgyAAD/&#10;9ElEQVQV1Ycyr0LF0kbwbmqIyCE6fxV0Av3XIBi8Eh7fJaisuRiVVRfBU3E+/GXnIVxOMk7DolVz&#10;4CFp98gwnWrEF22t2HIysOG7BqZew2ZDZscWrGFL7CB8ze9+10AJ/6wTqXP/TxFeXGEqwegKLAeD&#10;Smf7HfAYM99Q4PdrwfLkgFGrzNYeI7DehIpzLFifYN0mIl5xAeKVF7DsuXVglkir5sAiQ+zke0kU&#10;XuL+UxBx4TuVxucMDmLnIFB5IfwVV8JX2Qz+6jvhr+pOAzWWhunniAb+Tv/6Iw6KWcRXJMCbSIj2&#10;cWAt5lZz+jX4KgJBjh0dcUUUKMogKtGlxhFd6DiaiAUNyCRTcv5IptwnKtoqf4cGfZNIVU5ixIap&#10;0uvk9enkB30ciDlYE7EgabGfgzZJs6IalDVfA7qfZL0qfhTHI3uwJ7KVTuMqFJbl46M9n+Dv697C&#10;r778DR7Pfwpj0u7D0JSxGJw2BgMkCNBJVli0ImA6p9HJy6DjRqenncnxMgh35/fHXQV9DO5WQkCJ&#10;L870nLZ5El/4nQI6SYVDSHA115vOfiadfJPoj+ek8yTIMTThyHTcbVgzHUbHCXWdN+PA1XPiEnDC&#10;fjn9/4rwIrhO58lgnyDSGTUEpj60AkVHkgwTjn+isysnlOUkwmNEGpaXEk8qtFqJBVvx+1qOtZ2c&#10;8CyWAR1I5RJRXpRhafebHAc/yf85Xln2Gj7c9jEKjuRjvWct9kV2k4gcQWn0OKrDpQhF2c5iNkeQ&#10;6tsQc6I2QR8blFbw0FKqSiRpwunlGJpcFBbhiBw9razgii/6nFuJhGy7JgEl22iYJCWk0GoiKFGG&#10;+7xszwrOLopXY1+sCGtrtiP7wJd4d9PnePnrt/DTwt/i/vyfYmzhYxhW8BD65Y5BD9Z7R83Lz9CS&#10;n71IJHvRCe9uoBVW7CpUfa3QZupfpJDkMIeE0UEbvtdyqu25lZAlIqMpEYqM6WimOtjy78hyF/lr&#10;na+VQtQuSSIUleVEY7XJ7kOyqGXG+6M722ifeawDTa9T21O962m0po8paon12kXRX7kj0D13FHpm&#10;jUbf9PEYknofxqc9gqfzn8NLi1/GjPUzkL0/EyuqVmF7eA8OiV6zfCrZ/2tYJ/5IxAipoRD7tiOk&#10;6i/GfxJe9MRT4kuUdiIWVp+mrQixnvXazPO34pqimzRFyUtTUM1zSHyxAkzMEV8UCRMxEUv+cDWC&#10;oWJElfcltJf2Yitt5VcIH0pFDYl+5Yq/o2z+r3Es+UEc/ngoDr/bC0end0HRtHYom94aVe/ejar3&#10;7kTNu7ciML0FwlOaIzypKdEEkYkEt9HJ15rpRQGDaw1Ck64zCE9sCpOTZbKNiHFhEvJOstN/wkZ8&#10;cVYlmqJlpolpzeCddj1qpkh4sTliJLwEJit6phHPIehcDYhrzGpLLkLO8tY+XsM3RasntYBn6q2o&#10;nPIjlE1qheKkDjg+rReOvDsMBz+6D0fm/gwVBX9C9cop8Gla0fFCwLuatnY72/w+eKOHUc02Xhkt&#10;QWWkHBXRKlSwXCtZT9WsWz0vj8jGO/UXon0PalUy9tFQrIaETYuPV6AmXsoWcRRHoESsu7A2tBbZ&#10;FbmYvvcD/GnNa3hq0fMYn/skhmY/iD5Z49CdNrhTFu1m9hC0ZZtWPqTWyoVUONQIH60lvDg2R2KJ&#10;ohOVWLSrEVBow2in2tI+tmFf0Eo4LfX9gmEGbQj1o3bqX/y+Ic/8vqaI6FwmypE2Tvm+6oQX9i9+&#10;rnOaxNjsp3cTrXQvhHKBuSS8E8+rqXpdaN96Zo7EgMzRZnwZPfsePJz8CJ7Lfg6vLv4b3l//PvIP&#10;5mFt1RrsCe3AMeXbiB1BJUuqMl6GqlgZ23MFArEqjofsFxKc2VvM2BmmbQqwvAMs95AzPcisHsW+&#10;xM/dqXuKSFL/qo1qcGyajjerHLHfaIlpTS1SsnEfj6lmrSrORvE2B2KaUrQLa3zrML90ET7fNxdv&#10;rZ6IXxW8iMczn8YD6Y9gbOr9GJ4yHoPSJDYPQzczzrG8jBDlihiskwKJYNzPcjup8KL9Gl9MedcX&#10;U3Q+1asRUZzx0n1vxivZTZ6r3rjJMVBbsyw470O5sL4rrlibqNeJUZ91UzkVXSixxIreicK3Euaq&#10;baoduXDzuUj8NpGtEv10PI9tY85jV8Yyy4zzvtx7qH3QofxEuX34mzUW8DW3HWiv22XSHrNsOmez&#10;jWdw3EwZhp4pIzAgbRyGZT6Ae+jHPP3lC3hp2auYtvkDZO7PxsrS5djj/5b+zwFUxCS46AEG2xM8&#10;bA0cA1nXEl2sj6WcWtbXihi/jD6X8wDNRrxY4cXHNqj8TAEipEi32ocXAdPeFJPoRqVqPDbTEdmu&#10;XOFFU8O11HyE7Uswq58REW1jJTzPUR67m37lBg4OX9P259B2f0rb/Qbi3hdIiB8jhiLiaY9ITQvi&#10;akQU4V+lCAb6uSavokAfl/62zZMoMUXCyrmO0CLBJRHap8+diBdyEBPJ4swCqOVADuwMACHBr9e+&#10;CnefeIAD1793X590q/u1woYrjrgw6QcIrVbrQn562CyHrJwkpxGnEqc74D4er2kzEWeRFYkwJxVi&#10;vgfuvZwM/+eFFx1z8nv5R6gVXgzntDwqrlV9JbqQL4XKyY0rzzUPm0Pe88l/uN9zDkL8fWE92C6/&#10;DOHDjRDYeSOq19+OA/Nv8a74tPnW9Dcbv5vy9+vGZLzVsAlwyqkOTf/h73/b39bkU85aPfGi1mum&#10;XvnC15MuXbTy3QYlGz+6Mr5t9iXYX3ARfNsakog3o2Giw+e9EhUk5WVlZ8HrOZ9k9GIaqQuMChwu&#10;Z2cs13Qjkm8aIzu1hR27VoD5LlyjYwxPvc5iIzZMAz+J8JJopE4KHVPvfP8z8R3RRWA5GJzsMxcs&#10;fzfD9onQClQmAfJ3wM/KWGdlZwOKYCo/l4beEWAkuHAb0yDCwSXmRr7UEB4ONsb4nsX3NMDes8yS&#10;0hJaIj4JLnXCizHqPDZczbZTfTmNEA1PRQsEylvCV9qbGM/Xz7FN/Q1x/3uIhdKA6BIOkpuJ/UQJ&#10;B9tqElcRJSLOQVZzdTnUmwSLRnDhAM0B3DiHZoC3T93Mkzcz1UMOYkI4tDNou5nuyaQQp8NphJcg&#10;HdGQpjCZx+eEM39Y51dINp3/MB1/xSlUKv8Lnf692Im1/tXIO56PD7Z/iL8uf808sbs/9TEMn3Mv&#10;Bqfcg/5pY9AzdRi6pJHEpg2i00PSSgerTcEQaEnLlvPpeM/vj5bz+qEVoYiXNoV01iS85PYzTp4c&#10;yS48vlvBcHQlae2UOYSkW4KDnEgRXD2N4/kJ+xSwvsOYCDmrJz51+z6c+N1/Bvea9SGn2H3CaB1a&#10;4ySfxCGue7Jof4udX89zGKfYCjhmOlKOwu770gmlc8nrutOVRGq6sWx6p4/CIBL60VkP4JG8n+C5&#10;ec/jFdbNe1s/RPahPKyoXIWdwZ0k88fpNpLMsV4V4RSK0IkjwRNhlxCjKUisfBJ2tq+AQ06USNKQ&#10;d7YLti+RfNdZVFC9UDvlyCH4NlTaDZtWu2LzdqA57346lHqOX0qSciBchm3+w1hWsQmZhxdhxo4v&#10;8KfVE/D04t/jnoKnMSjzPigUvKeEphzlblG0kMqYDrVZaaW3ed2R+zqyzXQoHI62hSPoqI9gnY6g&#10;cz6c5aYtiagc+xwLEbuuRrwabHMmEKoHla8RWEggWjnQtDgTqcXXLXm9Vlm9eV27pG131ldPksqe&#10;bIfd6OB30/LqWX1JOvvZJ//cL3TlNbvmDCcpHo5eWrUqZQxGZz6IB3KfwHMLX8ArK97Ah7u0WsZi&#10;rA18iz2x4+xzVUakqiYh9wQ9CEgkVd0YwqcpiTbHi/6vOf5mqlGIJFPCizs1kfVqnXgJLySIrARf&#10;3K6l5mHdSGjxs86V88WEwfNcehprly/VNDWtuHOc5znA820Dar4BigoR3D0LNavfQcXC3+I4+//h&#10;T0bh8Pt9cWR6Z5RMb4eKGS1ROfVHqJ58M7yTb0Rg8g0IJd2AcFJzRCZdj0hSM76/jvuFZrUImmWZ&#10;r0NownUIT5BA08hMUfoOTO4VuzqRzdXSDP6pzQlNcWoB79TrCUW8KEeMnVak6JbIlGuM4HIiape7&#10;nqqImibw8b6qk1qgfNJtOD7xxzg0sS0OTeuNYzPHoyTtGVQWvgLf8umIbUtB/PBCjklr6EfoKfNB&#10;llkRy7KM5VvJuqsiPPAoP0uM9ahE1GElx7VRFOozJlk1684X4nGsO19YiZarUROrMNOKjsUPY298&#10;DzaGN2FR5RLMPZqKd3ZMwq9X/A4PFDyJYRn3onfqCHRLG8q2p0S0bMsSEs20FIJ9w9i4AhJX9h+T&#10;P4Vt1kS8EF0JM/VS9km2h8doBTeRXK0c1pK4m32rpWx4wVDuG2oEGDN11Il8kYhjzqW2TnTneboS&#10;5pzcb+wgz6eoBZ1XQnxrnceIocP4/eG8b9r7zGHonsrfMXc4+iaPxtDUe/Fg1lP4xbwX8do3r+Pj&#10;rTORd7AA3xSvwFbvNhyKHEIZSaciW7xx01toX4QaI2DVTuMSWM51Y6gVWkxulmjYJK02OTrMGFof&#10;diql04ck2ihKJsQ+x36oKUkR2jJlYqqOe1DCej/Enrsrug/rvBvwZSnra18KJq2fjN8ueRmPZ/0U&#10;o7+4D0OU7Dh5BAYmD0c//t7e6bQhGSyzrH6sOysYKMm3ps/I/huxX1sJMkTtVCO3fJ3tyaB6dh8s&#10;JMKduuOOf4lTMV244sqJMPlkZBu/FxJe6gSX+tCqgHWCSyLanviexwkmWovtRvmBjGhj7p3Xoc9g&#10;yiiP42N+L7bHnuhU0Add5vU10HLnJrmuyiq9H7qmDkbP5KEYwLY1PudRPLXol/jDur9j8r6PkVKa&#10;h6W+Nfg2sguHY4dNfFlVrJz9uII2s5rtw8v2YNuI61/FOdbpYYVJhhvRQy4lNZd9tmOgxBcreIct&#10;2E60Op3GUU3XVZSb6+PVQTbbjqkGug6/Z6K2TISLFV/ssvMlbL8SXLRoww46g6s50M7nNpljwXs0&#10;/6/Sj30Wocpx8JX1oQ/ahq9bkKNcTVt+ETkFfVsS9GileAj9aM9ZAP1c+6BZkf7n0193H0heaL7j&#10;wuyroe9cTVLu5nqpEXEn7yFxPyl3qeQ2If2CgfKIGB+evMj49jYyvXZqS5UemtJvr9RiJ2fbLaEc&#10;MjDXrRNbBKUHMCkC+LpWcPHWIeA5HX6vcKqBz3OaeW+Sw5rjlbPkLANXeDHg7/vOVKpE8Hout6sP&#10;+0Dc5TAncqFEnFR40UNqB7XHsdwMb2TdKTLFXbU1UmG3Bvzczqqog1tGbnoGO4ujfvlFeT4bpcT7&#10;5e+GaSNnE+chTEh08SrihRwp4rmIdX2hiYKJlJIvFZFPHb4S/h1NcPirRtic1gRfvtekOu2tpqvm&#10;vHbjX+e81qLL3Lcbn+tQ9B/+/rf+bX7t4kvXzLh64LLJl72+YsZVy75KuqxszQfX4GBOY/jXNgf2&#10;XgcU0yEruxz+igvgYQPysUEFa85FiB0+QgMQVef2sPNrupE6IxtwRIaKjdsmdKovtAhu3hcLpwOZ&#10;TmOFF8jI0dj8h4UXF04H/N+E+mXxj6Hjag0MDbcQqTi1FuHyUwwiFdovsKy1QpUUWcKGTyp0sm4r&#10;xd41oqpnAy/r3EujT8R85yDq43GCnwbex3vw8do05MbYawoTByNUX8a20pjna45oxW0IlbdDoKw3&#10;/GWjEah8EuHq3yHke5sE6RMO2HkcKFcC2Ers50BdxIG1jINsJQfmag68elonsitn0YZAW3JbH8Y5&#10;FG3ScYmDNiHhReHTEl9Eqo0II9A54AiOaJjOgea602HgF4wzEQnTQSVREDH3xcrMk9syHMOR2H7s&#10;9G/D0rIlSNmbjGnrpuHlL/+Cn+b9CvdnPoVhKfejP0mlnih1SRmCjpl6kkXyS0e9FR31u+ko3a0V&#10;GPL78H1fOmg2EW1rkmhFEigyROHv3ehs9cgfjm4krJ0V8ZJO5zFTTwNt1EvtlCORCDlitc6YHEPr&#10;SCbiZE6li8TjzFNFOncnok5Y+SfQ00TH4TX5E05AothSD7kEf4/CovVdTZuxYHkQZqURCS+51inX&#10;UtSKAumY1gedWTbd0oaY6TkD08dgRNr9eCDnJ3juy9/jNS1lvOsL5B1bgDWeTdhHAl3Ef1rS1B+v&#10;EF0wzpwiWERKlFPICC9BPRH2IUSyr6gXS/NFMpw2JcgZ5FYwK+84JEVPAm1YvtqmpjCxiet/joMa&#10;oXMaYNvz8HNR+3Ke5zBJ07eRw1jm34y0ogWYvPNT/H7VW3h84W8wLu8JDMt+AP3SxqB7Mus9uT86&#10;p/W3T9ZJ+jTNR8SvvZzzfLaz/BFoXTASrSXAFPA125H2u8JLFy0ZyrakKXFCD1d8EUlhHYpYKP+Q&#10;EVoIuxSrhUQYRcB0YjvpwnYh4aUHSU/PzL7oQ8LUO7OPQc+M3jx3HxJJOv8iUzo3j+uQORgdUvn9&#10;ZLZxEoA+ySMxXAJM/jN4/pu/4O0tHyD5SD6W16wjedtP0l2EUkVMhCpQ7Se59JEAiPhJeGGRskRN&#10;2SoCLh5ivw/RcQ/5WI+qS6c+WR/GBrBf03qYiSwSXjS9yE8CYRKGsmY1dUn/N0/56fyrXcRYQzG2&#10;FfA+tCIbInTu/RuA8q8QPZiG4NYZqP7mFZTmPYOS5PtwfOYQFL/bHeWT26Eq6cfwJN0B3+Tb4J9y&#10;C0JTbkV4ys2IJN2E0OQWBv4p18OXgGDS9QhNuh7hic0QnXBt7ZQkiwYGEl7CE69BeBKhCBblbJna&#10;DKGp1yPAc0iAUeSLImAUEVMruhiRRctZX1ULN9olMpWfT23CczSDf7KiZW5BxdS7UDq9HY5N74KD&#10;7/XFgU/GoiTrOVR//Tp8G2YitCeHxbKcjulmILyH7fswa6MYIRI1f7TKJEf2k8xL0JLopWVhbdSE&#10;+ohEbpvHK8I6CoYC8LLevGGtDmYXiJbkfYQ2dwd2Y1VkA3IrFmDqzo/wh5V/xZOLnsGo7PvQezb7&#10;w+e0C3P6klj2t6IHbYn6RqcM2o5MPeknoc+xkYJd8oazjdNuSnhRJBnhRlAYUs/2704vEkkW4W1F&#10;tGT/uZvQVsKLRBN9ruMSbaRWEZPdkuiirQTkWgHaOa49v9e+kN8vHI4OhaNIjsfy/sagR/pokuKR&#10;/E2jMGj2PRif8SR+Nu83+Ms3f8f0je8hdW8WlpWvxLeBHdgXPohj0WKUs6y1UpGiUiR/GGE4ETH7&#10;0MKIkkZ0sUIkWB+KzjNJxk2bNxl32O4liAVon/y1QoztNYRsG/tUKMxrBYO0jaw3ns9P4qwJZLwb&#10;8K6wNbQTX1esRNrBbEzf8j7+sOQVPJH1LMamPoRhyeMxMGU0+irqQiJAupKoD6YNUb2x3HJZXzm0&#10;6Tm9jZ130ZFjgDt1xrUliWKLfc/yZb2aupWIn4D6U3YIZ7w72XgotFYCW25PFFxc1Ea1/COcEO1y&#10;ItqxXSWKLIloq6lxDiSeuwKMEWwMJN7xHvNsZFD7PIlUPfm6F8fRXuhS0Ic+hEV3fi5xvE/WUAzJ&#10;GoOxHEseyX8Sv/7qRby24S18eOBzFFR9ibXRLWZhaC05Xqok57Eq1ERrjGAaiPtN+zLjn2kLji9G&#10;WP9K/pMQN/6Uuyy0sc2OAGOmkLM12eT2GkdtdIuimk00s6Ka9Zrtzo16MWA7NW2V11X2IDNeQyti&#10;lvD1IZ6Htie2mccu43nyic84hk9C2P9HhL3PIFAxAt7iLvAU3wl/Ke1r+VX0ly+kn0pOQ26jB5lm&#10;Kr5eG7HF4ToSXQy04AgJdg231YIVYuqm5dOHNqRdxJ7+eT2u4vrzlvfYh80WRgggFGkTEciHIpVn&#10;OtDUJUXZnG8Qq+L1tFQxkTi1Sdc2C5u404UcRATf6fz9djqRi9BJYKNebORLnfCiB6mKmnGFFyeC&#10;RvdrfuvJUCeMnAz/tvDC+3Jxss+j5I0m/cUJ0JQxU64OEsUXCS5GYDupAMPf61GdOhyIUHuIcV9U&#10;kS18HWDbCRkh7nK2nyvM8tHhg5cgsPNK+DY3QtnKa7EzuxGWfXQtUl6/rnruazesSnnzuh+El/+X&#10;/ta+2+CKtR82GL7yveumfT35qi3Lpt/g3Zt6C0oXNIN3RQNEt18FHLmSziQbUPWl8JWdC2/JmQhL&#10;Xa2hYalhR6/Ra0vIjdGoFME/hccnGpk6saU2L4gRYJwOpM7FDlAvSqPSqr9WcOD2hPN9LxI66/8W&#10;uMLL90EGprZ8TWSR3VcLhchxGzGgsSFcY2OggYGG9TsrGRH2GGvEbMSSrsXzGNBoS1zx0vAKNOhR&#10;P48VfLxvr3N+CTeaA1ul5MyXsf1cxUGuCcLlNyFYfjcC5Z3gr+gPX9UY+DxPIeD/A0KhyRykZ3Ng&#10;nU9is4oD+y7iKAfVUqKSjqOXJEtTOUiLOJCbJ92GzOopiB289UTPdTTtexeWHNtB3iFfIsPGQbBP&#10;aOQkGOGF75VQ1YbHkiQ4c45tGKxCayXAkAqEi1EcOoz9dH43VK/CV0WLkLInBZM3TMNLS/+Kx/Oe&#10;xYi596HfF6PQ9fOh6DSXzn7WcHTOG2lyDbSiI16bPJGk1q5I0wetM3ugdXpPExbcKYukWmTBeXqq&#10;JSYlvnTM1hQjS56NSEGC0J5OpEQXPQ2rg0izRRvHkdRWkEMptHK2roNpnczvCi+1gkoCakO9Hef3&#10;ROipsZxhm7w3QVwhLNnRVrC/Sa/1BFoh1ArpFgFSpEtHEnaz5LSWns7ry99MJzy3N8/fi5/1JLHi&#10;a5KrLlkDzWolXdPowKfaMOrB6ffh3vyn8ZNFL+CFpa/ijTXTMXdfDpZ71mNndA+OxI+gMlZM0lDJ&#10;FlJTK76IoMRNJJQV6WLmqbCIop7YkWwYp9G2wQjbk/skT8ummqVT6Tj6SVoCbDshkUweYxxOOqbR&#10;AMkPoaVYQ8EQAmG6kXRQtZJSFdunptfsp9O7ife3xLcOc4/lY8LWD/Cbb/6KR/N/gZHJD2HA7DHo&#10;M2cE+qQMR/+sEeiXQ6KWO5zEbQQ6ZA1jOxqCu7NJEHNHGpLYZt4ItF8wEh0XkOAVjiR5UXu0gkvP&#10;jIHmKbOW8O5OaMqFxDET4k/iIPGlZeEA3F3QH3fPY3uaz3bD94p+UT2JVKqddmN77e4KL1m9HPTm&#10;een4q+6Uf8AhCm14/Taa/sQ+0SF7BNv1KHRJHY1eqeMxMucp/GzxS3htXRJm7U3B4tIl2B78Fsdi&#10;B1FFe1AdrkB1oBo+Er6AlrxluQmsCvPkPRZkXw2q/hJgImSIsPq0cg4ohSt9LsJHKCeUpiaKgMZZ&#10;T3LwrUCgZeoVdac8I5VEGV+X0P4c4cX284tbWWnfIF6Ui8jumfCufh2VC3+NkrSHUDxzCEpmdDf5&#10;UKrf+TE8E26Hd+ItCCTdCv+km+Cf0ALeCdfDM/F6eCffAM9kbZsbuJExsaQWiE9sTlwLTGxCNK4V&#10;Xoz44ggvinyJTGlilqKW+BKc0hxBRb5Muw6BqVr2Wcl5GyCYdCWCEy83CPN1dMrVBhJdNL3Iz2Nq&#10;JjVBpVYrmngzipLuRNHUdjj2QW8c/2wYjqc8iNLC5+FZ+Q7CO2cjdLgQwZIViHq/JWFSxOIhltFx&#10;9iNN56uCP2JFF9lSK47ZsnWfjtdOA5UIw/qRGKO+pWTKSkxdTiJ/OFaELcGd+KpyJZKP5+Kdbe/i&#10;F1/9EffmPYlBGePYz2kLZ/dHmzl90S5NkRL90Y32rwdJbXe2ZbXpHpmD0EsrpGUPJ/mUkK2+QvtJ&#10;m2NIuuwn7aVZZY4wKw6JFMu2kuBqap7IbsuC4XXCC/clCi9q166tNOIAIQFGWyMUm1xXtr+Y6D3a&#10;ttbsNxJ12rLvdsgejc5po9Fj7hj0nzsWw2ffhwdTf4oXlAdp3TSkHMjA1xXLsNW/DYdpt7R8dpnJ&#10;hORlG/Zz1JP4a9utWXbXGe+EKG2SEVxEZmm/bCQBtw6BVqYkKziaiR5EnfhiVi/SeXR+kW6+dx9s&#10;KGImGFEScS/rqsrkrtobO4qNoZ2YV7IUH++ci78uexvPFLyIe1Ifx7Dk+9A/eawRlrqlcjzMoN3P&#10;ZHk540VH2XtF7uX0Zlk5W9oOQflKBJPDSmXsiC11YD1KXOHWFVkECdEdCAnO2rr76z6nrdOYx7pz&#10;xz1blwP4nuD2ZKKLi+8ILSeC5/ou1N7sWKdx2xWC7NQjjt28/9Y5iYLLCAMrng83OYY6FA7jvQ3m&#10;MZqCK9+hN1pzLGzHbXtuO9CP0NjYnfa4F/tEH/aBfmlDMDRtDB7KewzPL3kBr697E5/smYmckhws&#10;8y/Dluhm7InvxTEUmfqsifvAUcoRTtkWHP/KjfK0vpdAu8sxTtHCtm/TFCSAjYftztposzWveZzZ&#10;oZUPQoQS3tMaC7S54DhsI7SsSOgKL0Z84b1E4xLDi3kPB7hvB8+zjsd9xdNlIxL8EBH/6/RXX0Cg&#10;6jH4ykcSnclp7oC/lLaxvAH90kvIX86lz60p+noITF5jIhrEcchvRLq9ZxuSbSK/Dc6nj3sBCfx5&#10;CPO7EkYs6A+Tx0Qdv1mo79crUiPhQaYTQS4xI8zPwuRDYX43zO/J1w7RRzerxfIeIuRdkepz+Zm2&#10;5yOs91XncHsmP+N16cubh57kA5EEvuUiLt/cRKdrIYxTEOI+Qa9t1Lr7mQv5+aeZ85rI9u/A8f15&#10;jMvpToRdVSmBpyXA5vxMLJvv4mTnPBG2rB2u44gsYfLIRNj9+pzlc4Lo4uLkoosiXs526lgPo91j&#10;9btZP6wnH7lvkHUfq76IbecKoJTcmfw5tudahDbfAt/aW1Cz/FYczLsdqz65M/7Vu7cfT3n9xvmz&#10;X7vp1ymv39Qqf9INZzvU/Ie//81/i18+5Yy17za9ec3HNz66+qMbP1n94c2b13/cwncwoxEqFlyD&#10;4IprENvSAPH9VwNFlyFartwe59EzvYgN7kIS57NpsM4giWajVC4RNkwbfsXGyEbuJn5NFE3ARhqX&#10;AWAntxmiCSMesPPwe8oWHee2XsidwPO5UTR2WtE/w8k78P/1MAbKgbPPNSr1jIyjYNcp2fxcoJGM&#10;KecKDWaUxlOIKfrEvFa505CaLfeZYy3iNJy10D5TT7ofHstyV9LkcIIhC1ScgiChbYAGLEjjFeJ9&#10;2RBG3o9XYg6vIVGHnymBr9qHluKLVmpZ8oto+K5AqKoxglVacvrHqK5oj+qqfvB47oE/8BxCodfo&#10;HL7PQTSLjvtKYicHVTnyZRxo/XT05KST7xCGbJlBWARYooiXr2s4EJvJA+a9iV7QwM3PbSirI8TQ&#10;WdCzPT3hDok0y/GnJyAfIEqHIMzXSuIZJElTwjhdJ8pj7XKFfpOcNRCphDeqBLxFNgEvHc111Wsx&#10;7/hCfLpzDgl+Ep7/8g94PP85jMl8BIPT7kO/jPHomTkGXbNIgPXEX44mnazOJKOdCwajo5aIzOtP&#10;Z7wP2pCsKo9GOzpNVniwzqaW9e1Ep60jnX6FrLcngdVTLz1Va00HsZUDzQW3EIGwzp+cSUHLahqS&#10;wW3dcpqO4+k4n0ZY4etEoeVEnOj4SmBxofc6prNEFv5GRWIIHeUUE+57iyG1W7OcJ+/bXMOca4CZ&#10;VtPVeQraleUjAaYTy0bCi9DZvKbDLuedJEur+WiqQY+MYeiVPhoDM+/D6OzH8BDr4pl5v8PfvnkH&#10;H2/7HHmH52FV2Urs8+8wq+nU0IkLkMhoakkkTKId0RM4OYT2qbCIoXnKqzwIhtxwH6E2FBBZ5LEe&#10;OohKGOqhE+lle9FqOQG1MwMdT1rD8yjHUCzEdhjk9wMR+H0RePwh1ASCqKTjqbW1jvL/e+KHsZ5E&#10;a37p1/h031y8uS4Jv2a7eiL3Gdyb+ShGZd6PoZnjTV6hPkT3tBHomD4U7TJICLOdp6WaZiQnfb6E&#10;lxHoMI9th3XcieSvK9GNZSd0J6npRpgEo0R7lrOSJCuvS5vCAWg5bwDu1ta8lmhn25GIicikwti7&#10;sL32yOxD9GId9GJb74UurB+RKC1BbkTGArbDQpLZQt5L4SheYxQJ0yi281HoSuLZJ3Uc6+txPD3v&#10;efx1xev4dMdnWHh8AbZ6NuJo7CDKSeo9yv0hIVY2gWTeJHGMki4GWTd+9nl/AAiw3wdZ1iHaCAky&#10;DsmPCOzsWtlI6VyD6vNkA7VPY3kuLWmqiDcTXcc6ld3gCencawn6al67jO2kiHVJpz/0LW3nKkSL&#10;CxDc9Sm8a99GOe+9LPkBlH00EOWTO6Jywl2oeucOVE+8Fb6kWxGcfAsCk29EMKkFXxNTWyAwjZhy&#10;A/yTb+Bn1yM4qTlCk5ohOvFaKPlu3AgvjbjlGG2EF2cp6qRGRBOEp2hpaLtyUXDqdQgpyoWfBZ2c&#10;MKGkqwzCk64woktsKsf56Q0Rn9EEoWlamropqiddi9J3rsexd27FkUl34/C0jjj28UAUpz6I8sJf&#10;oPKrl+HdMBmR/clA2Ze08Ws4Fm1lN9nDcjvMciqibS1leZYjEK1iOSlfi9/0F4kuMrIiW1b4JtUn&#10;IkryqjwjQQnrmoTAfgSfIX5aBnlLYAcWksR/sjsFf1s9ET9b+CLGZz+BgWwnPZUPJH0wOqfThpLA&#10;y0Z2oS3tUii7au1Gd0VRkHT2zLCRFT1I9pW4tUvWMLZZK2CLwGrZZk1BqiPHbKci4dzXQXaWpL0l&#10;7e7dAm2wImBai0AbsL/IfmtLG2WXEKbtZrvvoLZvViPja0XsSYihbWtH29Y6k/Y6gwSe99SZfVe5&#10;j0ZwvHgw7xn8fMHv8MaKCfhoy6fIPVKAVTVrsCu622S5KTMWogZ+I7hIclEUgEQtjWExKN+KHlJo&#10;CpHacFyg/RFcewbuM8vvssz1MEL73KkhHA0d6Dskxjy/jeyj/ZOoTHjZFxRlU057eThyHDtD+7C+&#10;ZisWFn2DOXuykbTuA/zuy7/iqexf4p6URzFk9jj0Sx5lpoT2yKSdyhxq8uy0ZDm1pK1pnaf8Zn2I&#10;viwv2gxuhc6y+UQXllsXjQHcalww01FdqI5YV2ZM5PghmLFE78046YgyrB+NLya3mfmOPcYd0wR3&#10;PDM50xxo6WcJaO7UWTP9lfdilmV24E5dqpfvzLQH2Ui1JdazA5OLxtyD3XZkW7LQ2C4xSKIf22U+&#10;7XaBpokOY/kMZVkNxF289o9ZXnfRdrfka+U+05LnWpXOLPdPW94prTc6p/RGt+R+6Js6mGPEaIzJ&#10;vQ8PFDyGZxb9An9d+yo+2vMRsouysLT6K2wJbsCB2F4cZ+tSQuaqeCV7oIety0s7GXAEN/pCRnDj&#10;+4iEPKftGLHaaVMGaocSVGx7rAftTtzqf3K81MbiEnLUzmiz2c7sVu1W19BndZ8rwa5WnYuBNgfb&#10;eX+rue9L3k8Gh9YPEfS+Cn/Vc/CV34easoGoKe0Eb9lt8Jddh0BlA4SrLzVihqbNxEWoxUXkt5op&#10;MeI0hHnIfA797fPp214AeAlFvkiAMdEmJOqKHq8gKa+kD02/OEY+oykv4i7utCWd1zzUlIDjIafS&#10;+XiukFfTVM6Cnz6zj/5/gD64n768z08fO+CC+/ynIWCmBJ3hwJkiRD8/KMGExxsfP0D/m8dGuF8P&#10;SOWLKzJFoo6JTuG9aIaC8enpx0e4dafkxOnr6zdYTiKOIF5AH953FuIBftfPbZBlE+Tv5Xv4rQjh&#10;PpiN8je7gpOgh8IuBzw5EniPC5cTfR/4exIjXuw1HZAzmqlG/B2JMPv43Zi+o4fL5rt2G/dYEcy8&#10;J2qjeVRORJhtIcQ6Vt4fTeMyy1KTy2r6mAQy8aGwqd/zgZLLED54GSI7Ob5u5vi9+m5UfHUn9uff&#10;ijWzbg9/8/4dB1fNvDPvyxm3vjDrlRZd8ifdcJFDy3/4+3/h7+WXTzlt5Xs3NF770Y09Vn1444ur&#10;P2yRsXVWsz0ludcF/YuvR2jl9YhvuQ442AgovpyO1cVsnBezo16IQMnZCJWdzY5qQ+tqw9w0F1EG&#10;zBgudZC6DqZs23XRGQkdRZ3BNFoZOjZqvjdgZ3Gzd/+PFlT+Jcjg1JWVu98tIyu6yFBYtdWosA7q&#10;9vE7MiY0lHXCDL9P4xChEZeqnYja1adonEGjHedrwcxFNeKLc11dXwabkFIc5uAS5iATqjgLIdZ3&#10;mAYpcf5nhHVowg95/yYyx6m72ogm7aehC9ecj0D1FfBVN4Wn6iZUV/8YNZ6u8PpGcCB5AqHgS3T+&#10;pnEszuZAupQO3yZCTzQq7IAfFcmyRMs8aaFrEKUDGlNeGFRzoLaIxTyElwOxn1tCwg2dCCEsZ4Lf&#10;U+SCVtSwyXjd89pzGxLG14IhdbUkzHnSx3tRAt4AyYGHZL2MzoqeQu6K7sUa30bMK1uCOQczMX37&#10;TPx51Zt4duFvcX/OTzA89QE6n2PRO2UESTJJAElyt6whdCaHoXPBUMIKKeYpFp2rNnSu5KArEsTk&#10;caFj5QooiQShbULkSm2UCx08wRAIB3JOE+e3G0eR50+E63i64snJkHjM9+Fk3/tnMBE0dMbdJ6C1&#10;ELEn9ES0A8l9e5J7RQW1J7HvkC1SQ6ddZZVFcp9Jxz2Dx2aQfCmJYMYIDMi+h4TmIYxPewyPpT2D&#10;X2Q8j9e+fA2fbpyJxYfnk9Svw+HYHtbkMdZnsYlqCsW1YoOe8okKRkxS3GCYbUbii9oC24iWypSg&#10;otwgXpJLL4+rQxgetjGt4GCeGBJh5VXge0t22IadkOxwiOcI8figHzURHyrZfivYtsr5Tzlp9kb2&#10;YH1gPRaULsBnuz7Da8vfwC/n/QZP5D6N+7IewbDke9BvtqKr6LjPJpFg2+qsp/oFI9F13ih0nj8C&#10;HRYMRdt5bCNaSaugF9oUdEeneb3osPdg2fdkOfZg2fI92507pUton69kz/3ttKNCRbsMREtB79XG&#10;WC9a0tzk9CHMtDAToaSn1aybPAstea1Vu/QUuA3bqfIdaepTa4lD2dySFLclSeg0dyj6zh2NUan3&#10;4/Gcn+Llr1/Bu5vfR9aBbKwoX4Hd/p0ojhezt1fDF/ca+EkTzLQg2QhNDwzRNrA8pdKayDb69hJr&#10;Fc0WobOvJ67uMqeu4GKhvq9ogTpwby0kwgRpU/zRGtqMSu4pp30q4sn20THfiHjJYkT3JCO4dhL8&#10;i16EL/1hVM8ciKrpnVA1uSVqJv8Yvil3IDDlNoSm3ARFtYQmNDdLNfsnNodvUnP4k65HYJIVXsJJ&#10;WsLZWdVockNEpzRCfHIjxGrRGNHJTRCdapeHlugSSJL40szkaDHLVyvaZape8xx8HyXiUxsC05sg&#10;/m4zRGe0QHDGLfDOuA0VU+9AUdJdODylA4683wfHvxiLcrYx79I/I7hpCsK7ZyF2LJfj83IguIW/&#10;excL9iBt73GWRSlbPctEuReUzNUsXaxVpmh/Nb3TPAl3IgwlaBNmtTqRfiPCBFmHonpag6wY+6P7&#10;sNm/DQuKl2Dmjtl4ZdmbeDLrFxg1+wEM4H31njscPdjOlcC8i0QXTSui3VTuJxHidmyDEq613Lny&#10;WphpeVqSOJ1tLHM47cxw2hZuc4YRErIlvoiIWztZHzYqQeRXkS5GdOF7N7JQMBEQ6i95vKai8vIl&#10;HrAPEJ0U7cLPRIy7klB3yx/OfsLr8l46pihCbwQGpt2De3KfxE+/fBF/Wv02Zuz8DLnHCrG8aiW+&#10;jW7Hfo6DR/mvnOVco7bPklLKW0UThVmWYZahWT0mGjWryghm6iztSzykxs+majQUNn4X/FxlDwPW&#10;kerCQH3GhfqBFV2U38NHu1hJ26QpRUd4L7tjh7HWuxmFRxfh023JeOubKfhNwct4Iv0XGD/7UYz4&#10;/B4Mnj0WA+aMRp+0EeiVNQrdckbQ5ii/zQCbYJ5ldRfLSdNvW5kE8xJ9FSFXZ4c65bIOHUgIqTdu&#10;sI6MuHHCWCckHqe8aWbZfGesM/sSxiw9NNBUS0HjjslPlQA36sasFqSpk+ahiH1vppM5sBFP9p4T&#10;97urDZlITp3DXNMmZHahezCr+7ENy6Zqa8Qe2eGC/mhbSN+goC9a8r2iDjsWsg/Qd+jBdtmD5+qe&#10;2R/dU/ujZ/JgDEwZiTGZD+LJ+c/iN0tfwt/Wv4kZuz5ERlEOlvtXYktkK/ZE7bLjpdFSVEaVxJo+&#10;jZlarXwu8pv0wIr9VUI3+7KmX2s5ckEJ5NWf2TjodzmQcaUddcU8FxwtCR5vIDtLv4r/zDRdtmML&#10;nlPvZXfN9yT+8Tz8zOSAEWjvjegSO8jzbOV3ltPe5CMc+4J9YBp9yL/AX/NTeCpGoaqiG2rKW8FT&#10;fhN85bSDlSTG1ZfRZ72A/qoivK2/bbmGBBiScJNP5VzauPMMlL9FYgvIeTQtyUxF0pSkCvreCYgR&#10;muovXiPY6G+BfnLVOQhWnU9cgIDnIgO/9wL4POfC6z2LOIM+8GnEqfAFToEvaEWXgEQX7gt6JbKc&#10;jlDgDASDhJ/7CIkuesCqhS4UtWKiWUwkxmnWTy8XZzsHoVJuiQg5XLj4LESKTydO43v+7hL66SX0&#10;0cvIw8r1EJy/jdxCwoSm4UhkiQUkuDiQ6MJ7jZNzWI4iblcfLuerx2/+ISxf+Eew16oPV4iRWHSy&#10;7wjmWJf3GFi+5KJ20RBCHMaIVUSQ31O5K/pIbcQGBVhu6iJeST5Wcj5C+y9BeNc1CG0ir1l+Eyq+&#10;bIkD+S2xds4dVctm3rF25Re3v7/6kx89suST224hDT/NsvEf/v5f/Dt11XvNblz10a33bJl1w7uH&#10;069bfzD1Ol95AZ3AFdcDO28Cjt6A+LGGCB67BJ6j57IDK8HUhQCNBrRUlhNqFyUZV4ieol+sAMOO&#10;yYZrpxOx8YuI14M1THY+pSXlBid2Roe8/+8Ff1+930sDkVBOJiSOZVlvKhDLzIS9OXCXjLZl7kwV&#10;0jHaOlDooivS1DNWNDRGbHGua+9J9WHPqfNrJSTlfTHhlBWs7wrl+1H2d4U9SnSR+HYG90klrj/w&#10;6J7Mb5EhluhjBoczEPCeA5+XbcpzFWo8TVDtvQU1vg7EEA42j9NhfIl8aRqd8jkcxDX1aA0HcmWp&#10;L+ZgK1FFTzu0pKDC/2s4QCsHTBVfW/HFRL4Y4YVOg4iYYAQa0mE6jSEeo2eqik2Qoy8BRk9kXdQR&#10;Lg36eiCjp+AuuF+OqBFh6NiS7AXpCHh5zcp4BQlDGZ2YIuyO78fG4FZ8VfEN5u5NxcQ1k/H7hS/j&#10;p5nP4f7kxzB89nj0/3wEes8ahp5fDEG3OSTKdMA1lUjTiMyKM4RZiSaHDr6BBBkrqgi1QotDhlvP&#10;G2ThiC+JwouJTHCElhPFFj0xTHQ+Ex3AxP3fh0TH9j8P3ZND4vk68TPdq4QVF+6yosaZLlC4P8kR&#10;v9OGZEviS/tMnitLpIzlm0andO4w9P18JIZ+OhZjZt6Lp1N+ir8s+gveXf8usg9kYgXrajvr7ABJ&#10;9PHoMZILLV3LuqWzp5VXfGwTdkljuo50Li1Rj/M1EGDb8PG9OUYtTSIM24cRXdhGNDfeJiSk00rY&#10;dkniScJjp7xJ2ONW56SjKaknyOuKhnp4F4ryOI7D2B3dgVUkvZn70jBjw3S8+s1reH7+i3gk/SmM&#10;mnMf+n06Ej0+G4qus0nwUm2y3M6FLJt5bC/z+uHugh64q7Ar7p7XDS3ndaET3x3tiA4F3VmGPUlU&#10;JJK4T5wd0qM2w/ZkBDwlJi1kOdfmvuB+EgM7LUxkg+QkT8TDIR25rIfc3iRCvXlsLyiXkWDaMAlQ&#10;S5Kvu9nGW2YPQSutPpPF9p4yCJ2+GITenw8zy8s+kfsz/P6rP2PCusn4lAR83rFF2OL7Foc03YI9&#10;TjlAqtyaYl8Mhr0IkxyYnDzOE3wrumjVM9WXFV7Uuy0BsP3dQu9Vrxb2mLi1A/y/piMFomoHWp1K&#10;iXcVaVdN4lFCInuQY+Bm4PhXNFfJiPJ+I4v/gGDWk/B+PhpV7/VARVJLVE34kVmWOTTldoQm3YzQ&#10;xBYITlL0y40IOAhKkHGS8IbMEtB26WdNJ5L4Epva2CCq90Zg0cpIjRGc2ASBCU3gn9QUfr4PTG5o&#10;McWufBSceq0Dfq6Vj6beiOqpt6J86l0ont4aR6d3wqH3euPAzBE4mvwoSuf9BtUr30Bw28eIHcqm&#10;CV5M55P2OLDdCC6IH2dZlrHFVpDHa3WRapabpuuRHEXYEyIkSmHWAwmaKiGudm6me9F2SnyRCElS&#10;r+ks6iOyoUWx49gT3o3VvE7+kXn4cMun+NvSt/Bs7m8wbs7DGDRrDAbOGYu+aSPRM2MY+zfbSwbb&#10;aKYVXU20IOFGDrbO6IO2Ws4/nTYlg7aC6KCcW4p4UdLy3OFs58PY9t3pJ5awW0iIUdSeMy0lX8mq&#10;ba6NdiS6WpHGzatlj9dWEQiKclGy096040JfIxorwbSi8bopUid5CLrTJvVPHYtR2Q/jkYJn8fyS&#10;P+Gt9dPx2b50LCz/BpsC27BPS0NzTClBKcpoB6pZzl6WsbUpHLtkk7SELxHk6xDLOhRSJBEtCREN&#10;sdxDbMAK2nK35rU6RH3hxRBmBxJblABVtihkbJGHo619yKApmjvje7E5uhPLAuuRWVKIqWwjv1/0&#10;Vzya8iyGz7wfAz8eh74zR6L/bCJlFPpnjkbv3NFmdbMO7PMqu7tYLnfSLkh4aVnQ14jCbWmr2hMS&#10;GRQl567WU2uPHJtkxoSEuvo+4cWFjjeRlRyzTASphBW+duFO6TX5gZxpl2bqJWGEl4Rj63KP1Ykx&#10;dQIL6/oEyBbKLpqozVpo6X9ueR8uumQpapDQ/TkCdqfs3nzdm+fog04so04so47cyk6rXekelMS5&#10;R1p/dE/uT39iAPrMGoohX4zFfamP47l5v8Pf1yThw51fIPPYPHxVuQqbQztwkJ6KJquVxWg9aTdr&#10;Ysrj4jHTAwNRjniEplqacYrtSkJLOBQweX20Cpb6cUyLErDZ0Iw6gou7ZRtyhBflcrFiiiOsONC0&#10;JQs93FDuGCvyWPHFtcdWqHGFFxpYQqtf7uVlNnD7JY9P4X3OQDDyNwSCv4LP/yC8NQNRXdmeuA01&#10;VdfBV3UN/FWXI1xzCaLeixHznE/fVVEr1p82gooWlTB5Dl3hRblf9PpsAxvhb31t5aaU2OLmVXRh&#10;phs551QOFvnJIfIkP/1mf8V5vI/z4a2+AD7yJy1e4vMSPvrDvjPhpW/s8Z7OfWfB5+HxHvtgM2ym&#10;O9HXdqb6hHmsIs0jXl5TPr3DFySWWI5g/fVwOa9feh5CJecjUnyhQbTo4hNwEeJF5xFnI1bC31qq&#10;pZKVJuA8nsumlzBTrgzICXhdI1YoSt7hE0KUXMaF4RgmiiWB2/xTuPzj+1HHUSzcRLsm2S7vS5wG&#10;XtZNAurxHMKIRJ46aOaAyXnDrRDk5y78hNfs4+819X6mfZDMekfZqUApec5xcqJDlyC+twmw61Z4&#10;VrTAnvQmWPNhI++6jxtuXP7hTZ+umdniZ8tn3dZx2ac/+mHZ6B/+TjkFp5xy6pp3bm6w7t2bhuxP&#10;aTHxSOaNa0sLb6+qWXx7PLzqNsQ234TIrusQPnQ1IkU0WBU0VibEjp2RBsmABkkRLwY0NnVggyfc&#10;iIdEWGJevyO5CqlZfs3BvxR+9l8KXo/38H8S9XLZ8B6sEXXLiOWoaCLH8NclwKWBLD+LBtJmNbf7&#10;6rYaNJQB3X6P22oJY85Wg0aiwTLXtNez9UNjJfD8sTIXrPNyGpiyc60x53XtvEcrBNlkYDRODmz9&#10;qz04QpEMsoyc7xSj0IcCNHLBsxDwn8tBkgOQ/yriBtR42sBT3Z8G70GEfC8g4n8DsdCHdAizObCv&#10;4IC+kzjMQb2UA67yLVixJUaHQYjHNSdY0FMRgg6DcR65VeSCiXKh8xgkOQjGqwxCHMhJqa1TUAuF&#10;YHPQl7iip7IkW24uAkOOSR705FZEIkLnQ3kJ/JEgPHRSFPytIN1S/v9YrAh7QnuxtmItFh5egNSd&#10;yZixchr+Mu/PeCbjWTyY/AjGfHEvhtFBknPac/ZQdKdDrhB4PYFV7hY9ZVX4eys6miKqiUKLiTwo&#10;UO4NC0UhGAHGEWRqo2EIhTvXE1voqLnCSeJTvkTIAU10MF24eQus81uHeiHWxImfJ8IVV74DOqT1&#10;z0OHWVOPBJGgHEJ5YZSfgYSpc94IdMkfRYd0OJ1tKwS0psPalg6rnhRKdOhSqFWABpkn493nDES/&#10;OcMw9ItRGPXFPXg45TH8PPd5/HnJq5i8bjpS9mbg6/Jl2BL8Fgfih0l4tIRtFemGHzVsGxJe9FTZ&#10;EHc2AcGS+jjbk+A8t2ObCxBBEiMruMip9JOg2mU0AxEv/GE6uQESqAAdXLNCCNsdHVkrFlhhzzio&#10;bFeKsKiJl6M0fgyHIvux2bMBX5UtRtqBdJNw80+L/4afZv8S4+c8hKEkpv0+H4recwejd+Zg84S4&#10;XUFvtCrojrsKuuBHhZ3wo/mdcJdQ2BEt53Ui4emKtgXd0LawJ9ooMiVfhEFPllkfJIw24ajqg+XP&#10;dumSVEUIKBGp26YM3Ho2JInkgORTwosiXnTuNiRZWqbaCohsqzyfWdklj+dlPXZWrprMYehBYtpn&#10;9jCMTL0HD2SSQMz/Df689O+Yvvlj5JBArPStw7bIDhyIHUJRvJg9rgKKljDRKCxfs6y3K7w4eaEM&#10;/yfHjLPO9Ff7NFb9nY6+po4pCkbPWIXE1xaWr/oItQUJMCIokUgV646EwH+AdnUrnbJvgP1ZwNb3&#10;EFn+N3gKfo7qOWNQ+V4PlE5qjYpJd8E7+U74Jt2K4ERFvijR7k0IEgFNPzJRL82I6+Cf1Bj+pEYI&#10;TG5kc7WY5LeaWiTBhVsjynCfhJYJQhOesylCk/idpKv4/avhn9zQLDftn6alpptDqx1VJN2A4xNu&#10;xJFJd+LQlPY4pKWwPxmOI7RLx/J+jTKWtX/T+wjvS0Pk2AKOCavovPK3BfaQbB1hQSq/gpKfexCO&#10;+Uw0hJJe2lVKWFpswzaZuekgpqOIjKltyyab5K3sG5ouU8lzaCWc/aH92FCzEYuKFuOz7V/grVUT&#10;8dsFf8QTtJdj5z6EwZ/TVs4ZjX6pI00ep67pQ9BJQgrJsVkSmPbCTJc00340BZMknDbBtFG2VWNX&#10;DRIiXcwUR1d0qS+8aJqkm5jVJONVLpbcYUSdOK6l14U6W8Xr0/a0k+jIPtCpgHaIpFu2U8skd5Ow&#10;+Fk/dP9sEAYnj8NDBU/j+W/+gNc3JuHj3V8gm217adUafBvei6McQ8qgSVdKM1xNYswRRuSYtkMr&#10;QFnhinaC7VACjGnDilJhW2dRG8HFIECD5U+AOKwaslRjM56pvgjaMJMIlTUYZl8ImIg99iqSc/1T&#10;JNIhUvatke34qmYZMovy8eHez/Hqxnfw7OIXcH/WExg29z70pX3tM2ck+rKe+mXwdeYI9MoegW7Z&#10;w9A5eyjrSjlONF5p2iJtgaLwEqBV/tryM0XHublUEscFle/3IfG4E6GII/OwwLFViWNgIhJFGAPu&#10;05joCjYuJLTY6BaB9u47oouN+pNoovxkXYkues19nbN78bx9CO6nrU1EN563B7fds/l5dm900ZTa&#10;nJ48D5HH12xbWiq6c1YfdNGUojm90WtOPwyYMxSj5ozHw+mP45eFL+Kv37yF9zZ/iiz6H0vph2wJ&#10;7Ka9LMKxeAXK415UyW8Jhzkeaan+gBHwTFSm2pIDI5JybHKhJcRN0lyCTYT92oGMowZDR3gB26LN&#10;/2LHMdmGCP0z+VtCnfCSCCv0SRA3ojjfKVrZPmSr4gWKeN5dvMYa2pEFbOef055PQCj8W/qUj8Hr&#10;HQZvTTfUVN1F3MDXDeHzXAq/50LYJX/PRdRHP1lihqaZGB5zHn3e84kLiAvttor7HL/bfRBpoQec&#10;8m8ltJC8S2xRRDgRMlC0hI0GD9fQX9biJDXnkdSfhwDhc+AVvPR/fXzPe/LztZ/35PecgyDv1Vet&#10;pYr5vfLz6dO793WhXXm04iK+vhioupT++mVAObdl3BLxssu5tYiXXo5YyWUO9P4KB1fy/VWIFV1F&#10;Xnc5IsWXIlp6EWKlFxPclis3ox6sO4l8WT5RQUKVmZJjo0LcyPvEh7zfSaybwHX+Mci9Er93Uujc&#10;tvwtEj7TdV3hxacpUkSi8OLlNfTwlzykVnThdcOEooSC/CzAbYDv/eRkPsLL117t85xqculI1IpX&#10;8JxlvE4x+c9hcqG9bFffXoXwpusRWf9jeJe1jB/Kvq1izUdNV274pOmbqz68YdCq5FuvcSj3D38/&#10;/NX95b5x6zVLJzQfsen9m5MOpd285mhWi5rjeS1QuaQ5gpuaI36gCR3Jq9jZLyKRpkFh49NW8x9t&#10;jhcZIrdT2I6XSO7tykXsEIbYO6CRsh2GHY4N/P8l4UV5b1zofW1uHFe5rjUsMvQsXyfqxBVeohVW&#10;ZNE2Un5WLfS+Dvr8XGfJaEHLRnOfo8y7Yoteo4L1QcQVuVROw1oq8Fpl5yBeonPQ6JYRPFe0nAMV&#10;z68l7Oru00LtwGZi13XO5YDkJCBTm+Fv1TxUCS9Bg9NMGKXPdwaN2zmoqb6cA+X18FS2hq+iPwJV&#10;DyJU/Ryi3lcQ882go5hOR/FrDrhbiH3EMQ7AZXQWqzn4aiUaTd+Qo6/QdQ32IlOaIqQcLhzS6aDa&#10;fxJfvISNfFGyXDkDikBQ4kEbiWCdWREHOaO1YfEmMoGk2zgdvAWCuxGkAxvgZ35ez8freulwVJNc&#10;V/HcVaQUJbHjOECHZ7tnE5YfX4LUrXMwcdlbeGnB7/Bs9rN4JPUxjJl7LwZ8MRK95g5F1zQlHCSp&#10;zRlkRISWdM7uppOl1WVcUUVJcY3IQljhpb+d+uF8rv2u6GKcVpFmOv6Jwkut8+k4kYIruNTBeRLH&#10;73xHeBHRMWTHOrX/NbBPOZUnQU50O/5+C72nA04i1IGOewc68B1z9LRaiWJHkuyMgBIStszui7sy&#10;e6EVndV2BXRyF5LofDkEXRcOgXLpdGWZ9iHhGpg1CgNJCgbNHoVhs8Zj/JyH8dO8X+KVZW/g452f&#10;Y17Zl1jt34Dtkb10VI+R2Gt1Bw8CbB8RkRwyePPknk6oVieK0HEVJMzZqWoi8XRUdSzbgqal2WUw&#10;fZZsss36IiRQZnlktsVQwEBh3IYE0YE1y7TK0ZXDy/3+qI1+ocsMLbK8L74fa70bMa/oS3y89Qu8&#10;tvQdPJf7Ih5KfRIj6XwP/GI4+iUr2XBPEtNuLNPuaDevB9ou6oFWi7qh5cIuaLmAKOzMttMFd+dz&#10;X34Pohdamyf1DqlgOxA6ZNvpbgZZQwiSTZanWYlKq8KQ/HbIIimSSKNwen7fCC8FfVg/fdCeaMfz&#10;GgGG5EM5HVqxntVmNe2oPdFJ0+3yiAwSnTkkH7MllA3FsJTxuDfzETyV93O8tOyvmLHzI6QVZWOx&#10;Zyk2BbfgYPwASaGilIrJKysRjlTR7/faDmqe5pNKhkkUREKV1IWIqx9LRJMwY2wFEY+ZqBblfJH7&#10;Xwuzj58RAb72sfP7eG6fISvKY6I6rOTlinn+g7Tt22hTVwDH8hHb9Sn8a96Cb8Fz8KSMQ8lHvXF8&#10;WnuUJd2Nqkl3wJd0G/yTb4Y/6UYz1cg3qRlfa1lpTRvSks6N4JnSkMcogkXii1YoUvSKlo9ubLYh&#10;RbxMaYpw0nUITSS4DU9qxNdXIjjpah7P19N4vhnN4ZnBsX3aTSiZchsOJ92J/ZPb49CHg3Bk1j0o&#10;zngGVUv+Bu+GD+hU0uYWL+J4vYZO7Lcss720wUdYbvyNUdneKpYdCRTbt51+JZFRRIllLQJP8m8E&#10;avYV5RgxggsrQARLK+BIpK4yInUVyXwR+9oerKhZi2yW2fSt7+Olr/+Mp/Oexb1pD2O4sY9j0Ddl&#10;JEk87WTmMHRRYlbTDtn2aBfUdjoql5EivBSZRXvSroBtVLky+JlZ8jlXpF/2Q8lshxH8fo4ruLiQ&#10;6MJz8rUruigK0SY0H86tMILf5bnYB9plDkI7CT+mb9j2XxelZ22kRMwumWzPGYPRJ20Y+nwxBMNm&#10;j8WThT/FK2tfw3t7P0Z2aa6Z/vFtbKcRfWVzajhWqawkgJhIhBDtRcjL9k1b4kQU1a4oI7GW4w9L&#10;neVtuS8L20a7JAovEl3U/hUJY0QXfk/jnMY71h2bN+1WnO08DA/rtiJSg6JwmUnmuzd2wPS3+WWL&#10;8fHuz/H3tRPwy8W/w/05j2NYxjj0nTscvbRKWcYI9Msehf55o9A3dwR65gyBlqzvlCkbQbBMlYel&#10;3bzBaDOf41YhxzkzfaYPwW1eP7TW9EZCK/ZYsD41Rqhca8eL+vhnwosZQ7jVdCM3ka4R6jQ+mnq3&#10;cOtP0aCK5Ovg2D+NlyY3m7M1dauxUJDQ7EbmaMvfInTI60UomtCBmdapKbI2R5nJUyYhhnCFGAkv&#10;Slbeg2OtBJgu3CehplNWb4POWX3RVe0pfQB6pwzCAJb5qIyxeDjnETy/4Hm8vvotjmOzkHW4AN9U&#10;rMHW4B7sj2rUqGR/k4QXMNGZAfbPgPyXAP2koBVW3AdLgsY0TVkL8rOQxjrTp9l+2K1rIcFF09Zk&#10;Y9Xf2YbMQScRXmzkscDX2i/Q39JKgCZpvfOgIsIt74on9hvBJR4v4WmP8Jw7iZW8VgHb72eIBN5E&#10;OPBrhLwPIOAdAG9lO/gqbyOakTxfA1/NZfB5LuRn55pIEUVcR/30bxUxQp9VPEarBqHqQuJiI2gY&#10;gUMrCJkHmWcZ7mJzwHBrErAq8uN0Ey0Rov8ush6oOQ1+EvwACXqA53YR8p6JkP9s3iNJepD+cOBc&#10;hPg66Ce85/D4c+CvIugnh6rP5z1dRH51iVldNiqxpOhyjiHEoSvIw65C7EADRA82Iq4lrkP0QHOC&#10;pJ+IHWpONEP88HWIH72W32sEFDUASq6yQkz5Zfxtl9F/v5R84WKESi9AqOwChMsuNFvti1QI5Hks&#10;hyi3MXI+raSkhMJGfKm2gpWBKT8rSBhRwsDygBM5lZmao2k6RG3uznoQ73EfPNvX9WEfSNdxDctf&#10;7D5+Tw93FWnjii/iVg7HgkmnUMcrTRJiIsR9glIwaGvEF+4XJLhIePFxq5WewryG4b2lvH4xee/x&#10;i4GDrJc9jUhJbkTFVy2wM/labJrZtHrTJ81Wbvy4+TvrZl4/ZP2HN1zp0Owf/n74++5f8vNXXjP3&#10;11ePzXn5ug9WTr5je1FuO19gaWvE1t2B2PbrgcON2GmuhLtuvQllq6AhM4mlaMhMpENdR3Bh87ZI&#10;aHGEl9pOpU5hO50RHbRNgJknqE6bcK7/fvB6vPb/H3CFl/r3wzIz5VYfGgyMmME6CJXTsBPhCmc6&#10;kANXeKkPJzqJ53SjUxIRZ31a8eVsQlE1Emw0ACnskOczg1T9qBndpzGWJuSQ7UDHcQCJVnEAqb7E&#10;wYUcpM7hwHcGcboNlSRskrBTOTiebpYvrym/Et7SFvCVtkKgpDcHgzH8LU/yXL+jwZyIuH8WB1st&#10;E7icA/4WDsBaRUPTj6rogGruMUluWM4oB3M5DRz7Q3QKAtxqKogiEOyqM0pI6Dx1IRG2Uz/oGEhw&#10;cYQbk9RNAg7fW0FHT27lkdKpMPPjeQjPbZ6iE3p4GCR0LT/f+0k2fLwnP4mJnsLXQOtPHMOh0G5s&#10;Kl+FeQey8cX2mUhaNQF/WvRHPJPzc9yb+jCGJY9DP5KL7mlDTT4COart6YDZiAM6fyQSepprnuia&#10;p7oJAov2k3S4xEPHdCD0FNY4q3TiThReOjj5VBKf4ims2hVeFPKcKLrUE15OQH0nl/dLYv19cMPH&#10;T4TNJ2Jh5vk74otxjI0zTCJEJ948sTbJMZWnYQTJ0zC0ppPcmg5razqpJkEjCX/7+ST7ROuCXnTk&#10;e7FM+qFr/mD0yh+O3iRPvZRzYM4IDJg7FqPTH8Tjec/gxcV/woQN0zBrTwrmlyzBOv8W7CcR0jQy&#10;zX8PsEbDJJqhYIDt18fB2Utniu3EcVjdKWnRqPIu8DhNfYmwrSnnRYxEiu1P/9QO1R715N/mf5Ez&#10;qsiLKJ1VRWiQ6NPZNStusU0FRfjZakVYy9mmjvP/++JHsDW8yzjXGQfyMW3Dh3h58St4KuMnGD1r&#10;DPp/TMf9017oNrsHuqZxm0fHfkFfdFrYB20X9CTZ6eaguykfOw2oD7TiloiO2k6XeUPRbd5wdCmQ&#10;2EWiKqKZwXbJbQeSqdpVtswKVRJnRDZZX6w3s5pLrl2FSmif0wvtcoU+aMPPWuf2QyseJ8FMeY1M&#10;tFIm7y+jn1lxqQ8J9oCskRiQPgKD08ZiyNzxGJP8IH5S8Ev8Zc0b+HjfLCyuWoxt4c04jL2so0Oo&#10;ih+DJ1LM8q5gPXjZSenAK8yFZWk7qiWf5JU8hmVMaPpYkPXmzsZQzEai8GIiXwhNP5JAE2D/Dmn5&#10;43CAWyu+BFjPgVAlwqFSxIKHeY0dHP/W0EQtRGzvXEQ2TEBwyW9QmfEwij8dgqJ3u6JsWhtUTbkL&#10;nik/gnfyLfBOuRHeJLuktH+KxJdrnUgVbpUA14FvamMD+1oCjE2oG556PYKTm8M/kce/3QCBd67i&#10;6wbw8zzeqc1QM60FKqbdguJpd+LI9DY4MKMLDnw8BMdSH0dp4W9Qs+xNBLd+huiheUA5CY6Xdja4&#10;jwV1jO27hG2xnDa2koSsxrZntmv9dj/LwE+CFnbaqpKV06A6NpPEXgIk+4zavBLnVrEPSXBRjpC9&#10;rK9Nkd1YVL0CXxzMwNubpuCXX/0eD+c9hTEZ95s8FX1ShplEuj0VCZXL9mhsAO0c+7yirtxVYUyE&#10;YJ5Elzpon5KVSkixEVoE2217rWikqBUlNc0XrK2UrTHLSUvkVYQdUbvymomUsWifNRRtMwYTtL3s&#10;C5raaKc30tbShnbMJPkmtJR1Nx7TO2sIBmaNxpic+/Fw/hP41eLf4I11b2HW/llYVLWQZbCB/XkP&#10;ilGEilg5PDEP26SmZEVYrmxvwRDtDO1EiHZCDwKccckKwDzGlDNtEIveEGJBpFgNWg1b4gsHqHiQ&#10;4PF2yheJLm2PovCUMFf1KDFR0ZvVtE0VrCvFkh0iaf82sAtfl65E8p50vL0mCb9e+Hs8WcBxK/cx&#10;DM0eh14ZQ9E1ZaDJpdOV45ZZkY/1053lrlWmhM4SNli2mhJq+j5tgMQW5Syx+Z9o+wsHEBzTCgY4&#10;wsuAerBTibR1xxoHGiMShJDEz9yVicw5EsZMF+6U3MSpSolQgt7vinPab8+tqZjuuKVxpw7Ka9WT&#10;57Zox3FIUP6fDrTFRpihXUyMjBG6sdx6cUzryTbTkzbVhZn6xDbWLZ1tKnkg+iYPw6j0cXgs7wk8&#10;T9vy6qpX8f637yPzSBaWsT9tDW3HvtgRFDkRLtVsCMo9pok9EpNt7jr6MLSF7sqOUSNIs/kQ5jPa&#10;R21tv9Z+O8a54owZ83iMGzXFF7SeEmDZRmvB8bEWfrN1fS75XxY+aISL0kKYXFG0DXEcZcPdx+02&#10;bjfw3EvZdtMQC8xA2PM3BGt+jmD1eAQqeyNY1QbBilsQqmjG7dUIVFwKf5Wm9SiS5CySa+t/2hV5&#10;JLxwK19YPm2VG/GiaBInskR+b6UTOS5RoYbHech5iJDjuxr/1Xeqyc3i4WuPn74sz+8lTFJcJcDl&#10;PuVmCQV5zSB9aB99dK/8ZE3dPx+RMl6v5GLEii5D/Bg51tFGJPVNgN2NgW8bI76hEYLLG8C7pAGq&#10;FjVAceFV2J91Mb5NORdbk8/GjowLsDf3YuwvvAiHvrwIRcsvQfmGy+DdfhlCBy5H5PhliJRKUOFv&#10;4u9UUuEgfXUf/XZv1Wnw8nd5WUbemnPh42f+6vMQqCIqzyfHoO+u7/C9haZP8f4THgifGBmUKIrU&#10;LpYi4cXBPxJevg+GGyXwSE3zilSc6uAU8p9TeF88xggt/I5y0BD1c7vUh3LiRFk3EuMsLzkRvIbJ&#10;m8P643WDpeRYxeexji4BDl2N+J7GCG9qjoqvb8S+7Nuw4dMWFRs/vWH1hk+bv73hs2YDt85tfJlD&#10;r3/4++Hv5H/JL1x68dznG/eb8/w1E7NfunbTsom3ePfOvg1Vi+9AdNOdtH23IHL0GhJiq5BGKi6w&#10;KD+P70mqyxR1QSNG8i4Sb1RPdRR1ktqOyAYvSGRI6Hzue1d8cHGyDvjfC16znjH470diObj34f5+&#10;Y7AUkcIyTITKUuGMQRpMGVC9VrJbC4kyMo4KobRJkBMR15zNahrJyrN5HivCWIXaVayVOExTmM4x&#10;ETKKlDHRNTovByoZNzcyyb1/vdfS1crwHeJ3QxzsIjWXIlpzBQcYGn0vjb6PRtvP+/LTaPvORZgD&#10;j3kawAFMinKA1/VXXIxAGQeZ0lvYnlpx8OvOexvGAeoRXu95xP1/J1l6j4NvMgfiBRyI1xA76Gge&#10;pVNQQefBS9QJL+JZAToUfjoSgpuDI0BHwOZ10RMY6wxIaHHFFve1RBc9UaQ3YonbCcKLtnJe7RQk&#10;K8DwLYm2CLN1go1jEfXQ39U0iDI6s8dQEt2P/eHt2OhdjS+L5mPuztlIUg6YL1/GT/KfM0/2h6SM&#10;Q5+5w9ArlcgcTqeL27zh6FE4DF0L6eCSKHTOH2zzm0hYcYWWQpLfeSQIROdCi0566nvikzzixMiX&#10;RPHFwk41Spy/XhdWbZ3bk0Kkm071yYSVfwZXeHETK9aGj+teSYTs02eHBGlKFtHZTM0awu/YMmhP&#10;h719YV+0m0ent7AHWs3rgZaF3enc9zROvhFm+PskHnTQiihpQ0nqRqFf+lgMT7sf92Q9iZ8VvoCX&#10;vn4NUzd+hNS9uVhaugrfenfiWOQolOcgRFIUU9LQINubli8OBdlkSNe19HSYbcqQIrZDth+b68Jv&#10;iKeiA0jT6V4Kyh1jYQVBfaJwa5IoOrYSA0Jsb2p2fGmaXYDtt0ZPoeNKAVyFo/EyHIoXY1fkANb7&#10;NmNByRJ8sedzvLXqDfyabemR1Psx6osRGDJnCPqnDkJfks1ebA+dC0loSARaZndFy9zuaJ3XiwSB&#10;ZWYIz0CSIktEOqgNzR+BrgtGoVvhKHRhGzRiSwbbVeZQlv0QEqyhBp1d8cVECaiNqc7Ubkgwcnqy&#10;DnsYtM8lcng9og0/U30oqqtNnrNCB9uZniZ3Y32LZIuA9MocgT4ZJODJI9B/7hiMSnsIj83/Of64&#10;+lV8sGsm8osLsMa7Erui23AcB0hcj8AbLWU9VbHstLqZIthIDFSYNAx62q9gmJDsA/urgewEy9k+&#10;Z9XzVvZjWgj2cL6SGKYoOvV39W3BfS3xJoIg2UsgyNoM1vDc5WwbR+gE0j5VrEX02CLEd89GfP0k&#10;eBb9DsXJD+PoR0NRNKMHyqZ2QOWUVqie/GPUJN2Gmsk3wTvlBkICTDMjmijaRQKLd0pjopFBzZSG&#10;8HDr0T4e45vSlMcpWuY6+Cc2g3dCU/gmXgtvUjOemw7iFEW53Irj036Ew9Nb4+BH3XH48+E4mv44&#10;yr78EzxrpyG8Yw6ihxciXr7O3DskIIVLybaqWWw+M71FUxICbPs+FybyR3lvaP9YvGamAWEaLcsk&#10;HiapkgBpRGiPmTpzjKRqv4lyOYSV/m+RX/YNPtaqRasm4pmFv8X47EcwOGMs+mWyztm/e7K/d81i&#10;/89i3zYitCLjSIpJghXJImgVmNZse8qH1TZX+7TcrhPhwn210VoC27DyjJioFiO66LVDptlu7fQ5&#10;CS783BFdFB2jnDAdhWwrvAj6TMKj+kBXttVubLMmt1LmQJN7Rqsu9c0YhZE5D+CBgifw88W/xl/X&#10;vI53t7+P9MNp+LryK0c4PMCSKaY90FQ5Rb9JHBGp1RDE9hpkW+SAFg2qTLWT5UvYyDiONWzThjSr&#10;DvSR+Yzv+V0Wvn0yoCcRhOyUxsmQxDDWq3J71MRp2WKVJOhVKIlXsnbKSXvLsDN8AKuqNqLgyCLM&#10;3PYFXv3mLTyT/zzGZzyEoWmso7QRZqWojhmsl4y+LBPa8Jx+Jr+Opny2yelt0FZ2V2Jrfn/a4QGw&#10;ybltzicjlDu2X4m8FeFSK5S4oD0w4hrtvBVE6oQVd+ypF4Hi7uPnrvCSKKYkIlF8ORnaOQJeLdzP&#10;+BvqYIWjtgX83UTrQkFTPHvx9yqSsIfZ145jU/v5HN/mczxdwPF1PjGvPzrzHIqUaUdb2CF9ALom&#10;D0a3uYPRI2UI+qYrQfxIDModjcG5YzA8ZxzG5TyIxwp+gl8tfgGvrfk7Pt7zEXKLs7HMsxybQ1oW&#10;eh+OxYo5WlXDS38mQPsl8V4rNoYIN0rTnTYkN8dGb2rM4XvbvOjy8HN6XLXT0BKFFzZO2UTBTNuk&#10;tfyu6CLbqwda9WEXPtA0by9RQ1Ty2+VECXEEkfhu7tvM860kvuTrPH5nNtv62yTFv0Wg6kn4K0dx&#10;24M+5930TVsgUkkyXHklQpUXI1h1HoL0KwM18jEtwt4z6H+ejij9TuU+NFNk5AOb6Bb6uuQ0FufX&#10;E1/kMyuqw4guPE+A5N7jPQXVvlNQ5a9DTfA0A0/odPgDZyAQ4LEk8H76uJrC4qf/HFLEubnWhUDp&#10;ZUDx1cDRhogfJHY3AjY3RXxVM0QWN0GwgHY/rSEqv2iI0o8b4PhHDbH/vSuwceI5WPrqKVj0yin4&#10;6u+nYPmkU7D6o1Owcc4p2JVzCg4tPg3Fa05H9faz4T90Nk04fW76/GEjGp1hVkTy8v5r9BsCpxpU&#10;+U9DtX6Xxwoxfv5mlWGi8GJTTZxt+MB3hBcD7hOfcPmKOAw5zX9GeKnlg4ZP2jwr/4rw4gosWlE3&#10;7LNCixVbyFMTUC9xcJB17SBOvhL3KMKHv7vyQkTLNGVLwlgD4MB1iGy7ARVfX48dKc2w7pMbKtZ/&#10;dtPK9Z+0eGf9JzcO3fhp8x/yufzw98//kp9ofvGcFxv2mvubBm/Mfr7h2qyXrqn5esI12J18HaqW&#10;3o7Q5jsR3Nsc/sNXInD8ChLjK9kZLmfHuJSd7yJEyy9AVCSdiBtjpfA9NlwtyebOsWOjN6vouKRd&#10;nc10OIkzMkYuzuB3JQJIEKjfCb8Lff9EaL+iMf6j4Pfce/o+uMfo+MStQaIh+R64hqf2XvXa3q+7&#10;UpFC+LSvVi0WWC4qI0GJtbSsnI9GNKBkWzSUUtDDLGtlT1fIYqhSUUkX8nwXG0SraDg4oIRogIOl&#10;55gVqrQNaxqRGWQ42JjwStaflkerYf0JHgstrWdXLjoNyv7troQU5W+KcZ+iXcwye56LjNgS9l2G&#10;IBHwXcSB6nwOerwvzV/VPdKY2RWReA/8DWH+5hAHyDANfLDiEoQqrqEhbcbtbTSmrYmeHCRHIeZ7&#10;nM7nCyRNr9OZ/JCDcCYH8KUcvLcQBzjAl9FLqKFDQKeSjkGEjkGQjoSfjoQvqoSnmgpEByQm4YUO&#10;rEJhjRMhh8E6B8rcH+OWF7ACjLbySCS8yNHgueTIGvC1lkM1hC7O93rayOvJIZFAY1ZWITEPh0VY&#10;PLxmDWm1nvUq+kXpEg9jf3QPNns3YHHxYszeOQeT1k7BH5e8gmcKfoUHM57AmLQH6dyONzkN+qQN&#10;J/kcjl4kIt0z6ZSR9HbNHmSXWyZh6EwyUrfyjxLzDTS5TcwS1CQknekwdtI0Dm4FK2RYAUb5EYwA&#10;I4HDBd+byAU5sDkk0s7+RPHlRAHGrj6k1wr57sutcnxoy3tSCLazVURM7T5dQ+/Nlqh1qHlvPKe5&#10;viHymo/P1ydAc/J1vXa8jhze9vMIObh0eNsWktzT+bX5RexSpWb1I95ne5ad8sUo0aaiZnrmjEbf&#10;rHtI+O7DqIxH8UDWT/GcmSf/Jj7a+hnmHVmA9TUbsD+yn8SkiG1JyUS9bC9+1jmdyBAJfoDv/T7E&#10;A9wXJIUPsy1FXFgBRtPeJLxoEoFC+WvofFYTNXHlkVE8TYSfk8jSkQ2wXSmnjEQXPbj20/E1U9l4&#10;vYqol0RJRFYLYZexNR3DzugOrPasQMHRLHy8ZQbeXPE3/GbhL/FE7uMYl34vBqWOQq9UtoF0koY0&#10;kqC03mid0ZMESVOBWNaFVrxqy9dmuXGSAb3vqGlAElRIfjtlaunewehi2p/IJs9HomuWA+cxhriK&#10;7Jg2YOtT4fednPrXClRaqrqdoFw8rIt2PFarI7VlHWsJXzdCS23QTnViO+e1emSyD2SOxoCMcRiW&#10;cT/uz30Sv1r0W7y9dgJm75+Nr6oWY1d0M3vXXlTEj7CciuCJlMMfriTZYMnSNhiiwD4djkSJGAKE&#10;P0zbwL6sqYIBWgM/y53WgLXA/mxCBwiWu1k2lf08xj5u+r8jiknPMZxWBFliQ4x1H6lm/R8HfHto&#10;wzcCRV8C+1IQ2TAd1V/+EaVpT6H4s7E4/m4fHJvUHsfevgtFb92Gigm3ombyzVD0i3/q9TaaRYlz&#10;TbJcJcm10S4SXaqTGqJqkgSYJsS1qJl0LTyEf3JzBKfcQNwE/5RbUTXlDhRPuROHJrfEwXc74Min&#10;/VGUdj9K5/0Cld+8hsDWTxA7mA+ULKe917SiI1ZwMUnLJUNJDrTEzU9b6OcPV3l5ubVlxZ/LNspi&#10;MCVmSo3lLHsq8TEY8ZpVUmrMZLASHGBr3R7bh29q1iH18DxM2joTv136Oh7Pex6j0h9B35TR6J7M&#10;NpXK9pPGtilCz7aiVYNMJITyfxCt2b7asH0KSngrtM8fbqFpRUQ7tk9NJzIRLE7kgpleIqFWdtDJ&#10;0WKWjlZ7VfulTdHUkk4SUHJ4HxJXjAgzzEIRM8otk6HP2QckiuePQvfcEejGNtqFZLnT7EEmaXq/&#10;lFEYnfkgHp/3LF74+iVM3DQV6Ucysbx6OXaEt+FQdB9K2Xer+f+ACCjLLM6xIx7geKM1zzUUsXBj&#10;SpYbYLtVPqiwxh0RX403GqZIlNn+WOTcx7ow7ZDHG0GG45LEFwmO3BdTtAzHNU3zULSLz0QhaRJj&#10;FUpjkn5KzSo3u2N7TYL4L8u/xtx9aZiwegp+u+hlPJHzLMZlShgbZ8TQ7rQDHbLZh00/ZtnJhswT&#10;WMZE24L+dlphTh/cnd0bdxF383Ur1mWbfIKfKfqtTnzhOQxo1xPGAAu9pz3i/o5mjLCoFVlkM5zX&#10;tfvcY8yW30+AOT+vo9eqexe6tgsrsriijN1qvyvKmPboQMmBWxvRpTdaES3nWbQiWs/nb+b27vye&#10;uDOrK25P74QfZ3Qz0y6Vi6zX/JHou3A0+s0fjf75Y9AvU6sfjkKfuSPQjxiQPBJDUsaYKLAn5j2D&#10;F5e9jLc3TcZHuz5F1rFcLPeuwLeR7dgbP4AjrD8lY1Z6eAn7bDWsb9a/RBS2F+PHsF0op1iMhssI&#10;e2xrYcG0JfVftieZPfNPW35H/2Q/HZ/Hii2O0KKGaiymPlMbSxRaOHrR9tZC781+5eRjm9cqRXGt&#10;jHaQ2MXzbOb+lTzHIh6TyXuehXDgXYT9fzdRLoHKe+ErG0h0oM94O33dpsRVNFckx9XkI/KBq+hf&#10;0q/Wgz1NI1Euj4gh4vbhYZT+t4QXu5IR/Vdyljh94bgRXi5yIJ+Y/q8jNughp6YQeejvV/MclTyv&#10;YEQXwhs8Fb7QGQiEzuRwfxavJf/8DPtQsoL3ogh1rQ6rpKxHLkL8EIn8vobAt00QXtsI/sVXozL5&#10;chydcSF2vn46tvzhFGx4/lRs+OUZ2Pirs7HhN+dg0x/Pw7bXL8DOKRdg9wfnYt+n52L/nLNwOOcs&#10;FC06D1UrL0Zg82UI7b4ckUOXIlpM/1/8rPo8hLwsE96Tnwj4zkIgcBa8itLxK1rnNCPE6LcpEsZP&#10;Hhbk71bqAAu95u+q4u9huWnJZfvQVlHwElxccB/L1ESnmM/FWyTAWA5U72GzUMuHXB4miBMJrCvV&#10;k6YoOQ+h4+W8rkmN4PJF+zDa8hDuJz+pjWxhnUQDp7LtnEKudKpJmOvn79NDXyOuEIpAivm4VRQS&#10;YaL79ZC6+gLe86W8d9ZR+TVAcRPEjzZDbG8zhDc3R+Wy5jicfyM2f3Gjf80n121f+/G1H6775Lqx&#10;G2Y2buTQ6h/+fvj7539zf3Vtszm/bnDvl3+/evqiNxqsWTqjReXurDtRtODHqFx6J7wbb0Nw102I&#10;H76RDlozNvxGbPBXslNcysZ6MRuqCxJ+kmjbgNkR2eDjbPgQaJji6gwyguxMWuteeUbiTgcGO66B&#10;UVK1L7ETngSJHbgW+kzf/Y9C4oc678mgz6ww8l249yjjQZz0nhxIlRV4vPLcgL9fYopdxsyKKCaD&#10;Ns8L3pNVi3W8wiN5DI14wHeGXX5O4guPDdIYKultmINEVPM0NT+09GrESq9BvKQB4sXcHr8a8WMc&#10;mI5xe5TvBc0BPdYYOM6tUNwA4HdQfhVQcRnv7WJuHUGt7Dxe41xegwOQ1H/P2bxHgYOSRDap97x2&#10;vIKGvpIGv+oKhKpp/Gsu4UB5IV9fgHAN4TkfEX4vLKFFv5fQgGbO6UxnClcqzFFhotcgUNWUA+it&#10;LJu2/F5f/v6xHDyfRNj3B3LZJDoMs+lILuDgvIoO6DYO6seICkLTj2wCwmA0aMQWLRsdIEIc2jV1&#10;QIRJTojC4u0cZJJmEwYbIOQUiEBZkmZgnFZFtyRCToeOs8dyBx1cvqZzHA8G6V/wPGGSDzoZoidK&#10;8qvkiDW8x+q4nv2W4Fj8MPZF9mKTZyO+KvkKmfuyMZNE/+1VSfjt4j/hibxnMTrlfrsK0qeD0fvz&#10;IeidPNQQ6O7pg8xc724krt1IarvlEFn9Saz7oGMqkUHiSnQmSdDqPl1IIPQ0thOJSCc90ZUjaxzS&#10;7zql2mfJihteXRc5I1jH1t1adHZgBRmJKy7qjqmFQ6xdmKSH5n7s9sRzm/OIvDtww7KFDvm96CD3&#10;oBPcg05xT6KXgRK72pBufYfnoKPciehQYImXIVty5POHoUvBaPTMH48+OePQN32cmX40MvlePJ7z&#10;NP6w5E+YQsKcsj/dEJENvk04SMJURmdR0keIBDUapQMZIvw1CHsFDwd1OpZsB1A7MO3BmZpCx1Tw&#10;sV3UkPxUs31WER62JQM6rwq6tk8pI2y/fM/26mNb9bDRekjuayI2obMEHDuZrRRFpEwHsQfbwhux&#10;tPRLZB1IxQwSvb8s/TN+lvcL3JP2sJmu0yd1DLqnDiexJZlk2zDCRsEQdJ0/FB1JmtqyfO/O6mXQ&#10;xhVHskiM0nujXapyDGglD9a16o715kZeGdHGISG1xIRwnyzXth+1K5Fb1Xm2wO+TwJqkyWybNreC&#10;yByJtq7P+rcC3GB0VQQEyW3f9JEYmDYG4zIexM/m/xyvrX0Vs/bNxNcVC7CLv7+I5VARO8zyZR1F&#10;S+ENlSGoKTJ09u3UL/b5eIR9Uk+Bw6wPpXIUjVBwAHtrnHaBdoL0wrJZQf2b3VxKmHlK7ES6kcMg&#10;wPdBdX8jyJCQ0O7QsHFHCU94APBuQrx0CSIHMxDY9D6qv3oF5dnPouiz8Tg0vTcOTWyHY+/chdJJ&#10;d8Iz5Q74p96KwJQWCCU1Q2hSEwST7JQiP+Gb1hSeqdeiRoILt77pzUzSXE1R8k62Wx+/q3N4pv4I&#10;FdPuxvEZHXDg3a449OlwlOQ8hZqvX4Z/wxSO6XM5PizhOLORP2If77mU9o5tN6oorQAibKOCicSS&#10;pWTZmJWd2AYFLV+sCC1bViRxbNc6XqReuV+CymdEclVFUl8al9x8CNtIrpaF1iHlWB7e2vQufk47&#10;dy/LYkjKw+iTPA490kehe+YwE0XRLpNk3IguNlqgzQKS2/n90FKJWPP7O2CbU9RLwTD26xEGbXOH&#10;EVp5aAjJ/WC2Q4HtkG3UbY+CRBi3XZp2RrtkRT+J2YPRRaK1xL8sKwJ2pL3tkM77YT9oT3TJGowe&#10;uSOIUbS9I9BlLm3JLNrmT4ah/yy1z8fw3JLf4dV17+CDnZ+aJaLXezficPQQiXG5SZodiCkvEdum&#10;ojaDXtqQAP0kjSFsUCEJ/hJRSJ8FRSrQBmjqm4HTBg2hJlgJBnrtRjPYhwT8jvkux0DaGNYQbYyf&#10;lsPDflJlaPrxeAkOxA9hS2Abvi5fivRD6Zi2eQZeXvoX/DT/57g/4xGTb2lg6mj0zhiJbsq1wzI2&#10;UZYLhqDzIr7/crjZ6n2H+Rwz+JnEGFvWTj9m+SrRrd4ruqUNxy4T5UIbXyvamv5ux5ITUTc+/Mfg&#10;JtM92Wcuam2U2yZq4QjJBu7ng804IrunaEGzVP+8PmyfvdFqQU+0Xqhtb9xd2AN3FXQ3US+tiJbZ&#10;3XFXVne0zuH4xfN0zxsKTX3tK2E5hfZtzhB04zjfY9Yws4LX2PSH8Gje0/jFohfw5xWvYtr295F8&#10;JBMLKpdgec1qbPZvxd7oXlp/u85bGdtTRbyaYwVHB9o7TWVVsvZaH4XOD02fFfS4Nc+XpIVoX712&#10;RNsncY87vgu7XyKeUO8zcy1e09gRrTCp1d84FtIugPbBhfbFeK9xrY6GvbytzXy/gsct4j1k0NbO&#10;JEGexHH0FQQ9L9KPfAqhijEIlvWCr6Q1AqU3IVLRkC6fFv+QHyqRxJJnrcgT9Z6FiF9TfOif+ywZ&#10;Nyvc6EEpferaKfwmuptkW0l2q2wy21gVwfcmAlwPgiW+8Lxhzzn0u89CDXlBDX1zA57Pw/P56dsG&#10;SNr1EDGqh5qlvIficxEt4jmLL6Wffbn1ww83RHw/fe9dzYANzRH/uikCuQ1RPvNy7H/9fGz69Wn4&#10;5rFTsPheYvwpWPbAaVj/9LnY+ptLsee1q1D0Ee1/9g0IL7ke0ZXXIba2MWIbGyO+vSnPeR2wj9B0&#10;pSPy7a9BrPgqREvok5deDD/vJVh6Pv15+3A2RH87XKUcM0oEfC59bnGK0xAsP53Hs+xKzkKw5HSW&#10;+WkIlCtqR3lPHCGLcDmSnbYlHiUhhuVF1JvpQP6jh7XaGi7k8CW70Io4VH0uVsfzeIzEGcOXWGdO&#10;Tkq37iTyuN+zfIzfUR0LXt6jz+aV9HOrnC1KcRDwnFkbeR/kfQbJN8OEncHBeiu5kDzqUoRKLkGk&#10;6ErEjrJsDzQH9t6M+NZbUPPN9TiQ0wTrP2sSWjOz6e61M5vOWTWz6U/WzGp2B/DDctE//P0H/+Y+&#10;c82Vc59v2P7LV695evFbjWYuf+/69Rs/u7Fmd+rNKFl4EzyrWyC242bgUAsakCYIF12BcOkl7MQX&#10;kZSTWCuqggZM68eH2TkUChaWwKIOx4Yv0cVVI23nUCexndNN/CpYJfWfiC6C24nrQZ+5Hfg/gv+s&#10;8HLye3IVXjMtxzFC7rFGfNF1CRtRInX8NChTuo0I4ndl4LjVcmdK4uVlmXkULqjIERrMCA1orPgS&#10;QPNDZWhl0PfQoO8gNl8LrCfW0iCv4fs1Lfj6RmDdTdzPetxAbLwF2MT3W24AlM9Hg8FefucAz3Ww&#10;Ic95tTHeoPGO03iHiy9GsPg8hIpZ3yUXkUwoXPJyHnOFBQ2VQekViJVfRuN+MX/zJfy9F/F3nkfY&#10;sE1jqE2Zs+xrzoRdqs8KMSEeF+TxweorOBA0RKDyer7+EV93YhkMouF8EEHvrxAOvIFo+EMO7mkc&#10;sBdwoF5DbKMDsZOO5kGilKSgmoRBT32U2FFESw4rSRMdCzmrCsk+mfASo/Ng5tDrCaG2dFhqpxfQ&#10;azERMzrOiDQWxnvRdBMSbYXZC/ouP+RxvC4dFOWF8Ph9JIJ+eHk9keYKOr1FKMZBEsXtoV1YS5K2&#10;sORrfLEnFRPWT8NvFr6ER9OfxqhZ4zHk0xEmEe+AlFHobfIeDEFPOr89SDw0Fal34XCDHnnDDUnt&#10;SjLQPWe4BY9TKHxnEl/rgNKJpeMnQcI4mXyfiMQQa3fZVBfm6SZR54TWwe4/GezntU6uI764DvF3&#10;nWLrfLvCi7tMcSK0SkQnk0PEJi/smN+L7+vyiijHiMktU8DrFw5Gp/mWECgXjgjbXTzH3bxW2/zh&#10;6DJvDLoXjEWPTJbZ3CHo88VQDJ0zCg+kPYSfK/nu0lfx3rYPkHE4GyurV2FHaDud3UOsvxLWYjk8&#10;kQp4A4SvkqhGwOdDJEAHU1MDNA9Dwh1fu2HeIbYHiYJKTKqlp5VfQWKMREJBBEmrZik8XMKAARut&#10;cowEuV+f81P+85ln1kqdWEbnu9hEU+3EJu9azCsuwMfbP8bfvvk7nsn7Ne5Nfwoj0x/GoIz70JNt&#10;qFvacBLGYfzdJI8LR6LLwuGmnNxpXiYpsaasqe6UvyXLwhXMDFFVXfJzkSuF7NsViwahNSHC67Yh&#10;I94l5MxQJIGmK9WbspQ1iGDd8xqatiDhpW12P5MDRu1K0z+07HqXdLb71GEYRBJ4XxbrZ+Ev8Pra&#10;1zB79ydYWjYfu4IbSCT3skyOsmeXQUl3gzGS26gXIROFprw6qgMJLyxf2gEFGLDnmn2CERMsQ2EX&#10;Zt9WX1a/DmtL0uHYBYXuK2rGG4rCR/hZx1rW1y7HqhWWynmKwxz/vqWjuArxowUIbf0Ivm/+hsqs&#10;Z3Ds45E4NK0Xjk7qgNKkNqiZ0hK+qXfCP/UOBCffbJaXDkyWqHIdaiY3QfWUJqic1hhVM5qg5r1m&#10;8H3QAsEPb0bo/Vvgn8ZxelILVE+8CRVJt6F02t0ofq8Djn3SB0dnj0Jp/k/hWflXhLe/h9jBDNrv&#10;rwGflodW8soKxCX50QZqapzKyeaxkfjC3yuyZTiZFaXM8vumDAgRMIku/M363UFNq6N98/J8iqYo&#10;jhfjAPvK1vhOfB1Yg5TSeXjr24/w3NevYFzuM+if/CB6zR3H9jiadoooHGnangTT9hJd8nsb4aXt&#10;fAkvfUlw+6KlkopLeJHQVzDUCC/taPcECS/t8gQt/WxXiKsTA60Q47bL2rZJuLan1kaqnWf2Q4eM&#10;vmz/tCOZvdE+XdNBerMd9qPtHYy+BSPRJ5/2OHMUeqXQNiePxcjUB/FI3rN4YelfMOnbD5B8PB9L&#10;fKuxJboLWgi9nFZDvTZImHxjbJfhoJf2ggTVL6GW9sIR+GoFf7VL0+fZvlgLBtwn4ctMD2FTFeoE&#10;lzrY6bds57I3irSLe1kr1ewZFSiKl+BQ7Ch2hHdjlWcdcg8X4MMtM/EqbcbP83+B+5MfwvBZYzHo&#10;c/7O2VpxjH0wlfWS0c+Isu1ZD+5UG3fJeEW6SIR1BS53Spci4zpL/JeIJdvhjA2y8W4yYnfKUKLY&#10;UptjTO8Txov/CtQfc74LK8bV3VftfrYXCS+mTfG3KleNkgRLfGk5v5fB3fN6omVhTzPVVXlftBx0&#10;p8IB6DZvMHrO0xRi5XIhkiW0DED3j/qi1wcD0O/DoRj5+Tg8kfM0fvfVS5i0eTI+P/gF8soKsMy/&#10;Epti27AH+9mjtPrecVTENZW5gvVKj4J2TitgaRqZprfa/HWO8GLDWOqQINS5sPskrLhIEFUIN+rF&#10;Rgw7pzTHyTLIDsgvoh2JVhNKwl3NzzyElwcGDOK0DXHeIw0QL3aY2EGs5vsFiIXn0JWajrDvzwh7&#10;nqXv9wB8lcPgq+hNktyRHOMuhMpvIMdogFilohLsKkTQw1v6l4rWjpNUx71nIea300jiPhJ1L/1M&#10;D49xfE0rDtD/5HctFOkg8UbTSxS5z3OY3Ien872mJSlC+ywE6LcqR4qP+3wk/76KcxCgHx4iWQ+X&#10;SeRoiHhxY8SONUb0YBNE9zdDfC/96530t7+9Fdj6I/rgtwPL7+DPvRWh1BtQ9V4DHPrbRdj6y/Ow&#10;7omzsOLBU7DqoTOx+ScXYP/vGqDsnZvg/+QuRDJaAwtbI/bNjxFbfRtiG25ClL57fFszxL6l7/5t&#10;c4P4tuvozzdFfIeLJkQjxHbz3vY0oI9P334ft4fp3x8jiq4ClNC3TKsbXcAteUXpuYiWksuV8XdX&#10;kJ+Ql5iEtORxWizDrBBUrcghGz1kfHmnXG3Zcp84j7iPOJArvPB4NyLGTkmywos93p6nDpYLRXnt&#10;+nztRDg8TOd3oDyimmqkiCcDcig77ewMG3XPewyyboNlp/M3ns16Y70XnU8+xTLQalB6EF3KcjtC&#10;rrv9WoQ2NYdvFcfVr+7Agdw7gxtmXb938xeNkzd81uTJ1Z82v50U+lTLpH/4++Hv3/jL+u1VVy9+&#10;7apei95p/NLqj26ct/nzGw/vTWkWKZ3HxreW5H0HO/q+JogdIRnXEmUkyNGayxCqugiBCpLyirMR&#10;ocFSGJgVNNj51PEIiQjqsCYBkiPCKJmuImBMFAzhRoX8UzgdrD7+xe/+h2ANw8nxz4WXWiQIL6BB&#10;sfMeHUNDI2CXa3Pg0bQeW1ZhvjbgceEa5XC5ENHySxAvugI4yDrYfhXCa4il1yC0oBEC2Q3hnX0N&#10;qj++GtXvXo3KpCtR/s7VKH+TBvzNhih5qwGK+br07QYon9wYFTPoxH/UGN7Pr4U//ToEc69DZAEH&#10;i69pwFfSgNPgYBuN927iYFPWOweTYzTix2nEi4jjNOBFNFLHJbpcRlxCXGgMeLRc6v+5TqiiBCbn&#10;d6neTf2zHHwcDL2KoOFAKWNIg6wwRzNPt+JCDraXI1ApAYYEo+ou+Ku6wls1Ar6axxH0vYhI8A2S&#10;2w+IdGIhSc4yeqCbif0c9ItJEqodN5VOAeg4EJY4WPIg50TJ3SS8xOkKm6lHhmw5QksC7PEixYqd&#10;IbFyBBuTS4KEwz7VkYNDD4bOrpxeOTN6qznUoWAMPm8IATrWelrso5MiJ7hSod50Qo7zfg/TCd4Z&#10;2o01nvVYULIIX+yZi6R10/DHr17G03lPY/zc+zCMJGVg+hiTcLJLJklDen+0SSM5IEHQE1oJLF1z&#10;hqBbjhJSDkcvEpEeJCHd6Cxq9SLrcNY5vnYOfJ2jbPA9wotIcKIIUwvne3UEJ+FcDhSmnSi+uKhz&#10;gq0T/l3YiJdawSXHwi7BaZfpNKtCaEt0NrDTW+QwmzByXb9wMNoUDqIjPBB3kRzczuNuy+2LO3j+&#10;liRj7UneOkm0ymFZpQ0kGRyIQcnDMDp1LB7Jfgy/XvIiXl//Nmbt+QKFxfOxNrAee2J7cIx0qoI0&#10;pjpeBU+4Bj6SqEBQyTDZjpRjQazeTB1gezDh/2xbJOcirEaQY7sJKEmrojEc8mocZrYzQ2jVZvlP&#10;bde0QTrSJocQoakciubwRSvpdJfzHkrpiGvZ0IPYGtyMRSVLMGdPGiauew8vLvkbHs/7DcZkPIV+&#10;c+9F9zmj0GnOUHRIU8QJiSqJkZIUt1WEC6Gy71xAAszyMsKZyLDec6uIoRPbQGvWpaDloQVFHWjK&#10;h0lkmm1zZZjEyJrilTWUbVftlzCiyxB0yRpkoKTPRtjhuTQVzV3dpI2iYLJI+LL6m2gDJeAdkjEK&#10;9+bch2cXPIO/Lf8zZn77HhYczcPGqpXYF9xJknuc1LaKPZvElk6/pnOE1Z9pAwStZGRyHyRsrfDi&#10;Cqy2DuL8Hpkx69HPemRfN9PHJFKoDqJ2WmOYYD8XAiQvEssCvLKmGoZix0ko9tL2rwOOFCD+7UyE&#10;l/0dntxnUTH7XpS+PwAlU7qgPKktqpPuhi/pxwhOvgPhybcgMPkGM5WociJt+OSrUD6FNn0abfu7&#10;jeB5vxk8790Az9QbUDnhelS+fSNK37kFRfx+8budUDprIMoy7kNJ4c9QtfKvCO36iLY6lw7vMsR8&#10;W/mbDrMMKnmvmuRm26TalwQXKyBZklVHxCxTs0tGB00ZRE3OI7Zdtnst521FF48RlSUF7o3tx7rA&#10;Vsyr/Bof70/FXzdOw8+++jPG5j6DPqn3o0vyaHRKZ1vMGolOBSPRZcFIE0nRjn1Uq2y1ye+J1po6&#10;aKZtaCpHH9ytFXDy+XmC8NKefVfJtt2lnzuS2GplI2PD2P/bSCAsYLs8QXxxhQHlgKlLqusgZ7AV&#10;YvLsEsFmJZrsPuiW3R+9sgejb/Ywk49mUNY4jMp6CI8UPItfLf4jXl0/CR/vS0ZB6Te0E9uxM36Y&#10;VkKSSw37qYf9lf1WIqCDSJBlGJJ4z/IVCaa5UNCBWW2LCBHK8+RjW1SCVEHtyxVeTH4OE3Flo7EE&#10;S4p1HlJifldiv1ZoK41pwmspDsWPYhfb5EbfFiws/xqzD2Zgwoap+O3XL+Mnhc/i3syHMTJlHAan&#10;2iTXfTNGGLG/ixFh+6FNtp3K2VrRHLk9cXd2d6InWrKcWrKMWtGGqL+qPLVimfJEdWb9aKpixyxr&#10;81W2iUKXOxYIGqtOhGsbTobE734HtGUnw3fHmhNEIAe10VDOmCV76E47UhsUzJLY8zStqK8RCNsu&#10;oK2ax99fwLGZ41SnzD5s533QJb0vuqb0Q7c5A9B7zhAMph0eMWcsxiffZ1Y6fCbr5/j9gj/grRVv&#10;4cMtHyDzQAaWlC7GWu867IzsMvWmKaaaTuSh/xCkXQvRj9EKQWwVjr9jHwyZRQPYnyUYx/RgiLbP&#10;TQbv9mkeXIu6fu7iRMGlDpp6GaetlOBCi0fQH2K/t9Br+lQSW+QXJSCuKBjaHMS1QuUunmctx8X5&#10;QHAO4oHJtEsv0eelf1c1lD5gF/KKOxEovxHhSvqmlY2IK+hLX0hf+hwrpnjswzuttArP2QZx+ZQO&#10;zL4aiTM8Xn4mfUwXbrSGhBX7YFC5PZyt/HID5Tk8k2T9dPqfp8FXQSLP7ygKXFP14+WXA8X0gRVJ&#10;fpg+8176zDvIlTbfhPi62xBf/iNEl9yFyHza9YzbUf7J9Sia2hhH32iA/S9dhp2/OAcbHj4VK8ad&#10;hq9GnIqvR56K1Q+eha3PXIwjf6Vf/uGPgOz2wOLOwKqOwLo2wMa7eX6ed8PNiK69AeHVzRFcdh0C&#10;S5oiuIh+/ILmCM+7HpGC6xHK5b7cxgjnN+F7lt+8hogtou/+TRPEVzehj38tsLOxfdh69Gr+FnKL&#10;Uvrx5SzjqvPpm1shyySkDdB3V74U+vG1vE2RKeYhdB03cvlOLf8hH7ILrjiii2CEFx1vRTADR3TR&#10;ktW1EG8w10h8IO7sI07kXYL4ldIh1AkvpxnRxeT9MXWpqVP8TSbi6Xz+3ossdzlKDnNUMwRYFodZ&#10;PntZpuuvRflXTXEg5zp8m9K8ilhNvPttynUPbspofAd+EF1++Puv+Hv3iVPOXJrU6M4NM5s/vOmz&#10;Fh/smNN8/ZGsRjWeJc0RXXc9O2lT4AAJN8l2vIKooeHxsbH6LudrLUOm+ZLsrG4omOlMmjJjO6wE&#10;lwg7g5bzMmuqq5PUduAEIeMfIaGTufjvWQ3pHwkvLmhA+PvA32lW/OG96PdEKq3gUv98Ol5bGSb7&#10;PqYQPU3dIZQ1PCSRgmWnLOIxo8RfYAx87CjLds8liG+7ErG119DAXgV/xpWo/OgyHH3rXOz7w+nY&#10;88vTsfPJ07D9vtOwZfip2NT/VGzucyq29jwDW3ucic09zsDmnqdja98z8e2gc7Bz+LnYc+8F2Pfo&#10;BTj23GUo/f1VqPxbA/gnXIfQ+y0Q/LwZQpk3IDr/JsS+uQnYcCvw7W2I7WyB6K5miO1rgigNdvQw&#10;B8PjlyKuLO0lNGRlvG8td12hOa40fCyLIMvFKOZBlk2QxjPE9hFgO/Hzt3sVEXMey03TjohKvb6A&#10;24tZjpexTK7hAEwjWHE7/BXt4a/sj0D1eIR8TyLif5FORRKdi885sGdxMF9CrOfr3fQmjvN1JZ0C&#10;j3UMjFDiRLYYWOEkcTlpN3zWdTBEwCJEyCBEokzyJqJCp0dLJCodpwQbMmoL7rEZ/+0TR57KPDAP&#10;+UnGAnSLSMBD9Kr9PFeN8nVEylEeJWGOmWBh/ivGYRLnXdGdxtmSADN77+d4Z+1beGHhi3iy4Ge4&#10;N+9RjMi7H/2yRqFLGp3A1L5ok9wTbVN6oUNmPzq5g80UEokt3ej4CnJctTJRZ5JkE8VAJ9ONbrBw&#10;yS5Jskh2Po8zWyc/ggQYByaxpUiMQ2QSVxNxiU0iuTEJEgn7ZPlE8BrGoXUcX97fidD+TrzHE4WX&#10;btn90J0Ofndu9VpTr7S/dhUm831H/NF0GC1jOm8QWhYOxI/oEN9BAndHfj/8WJEaCovnZ51J+rrz&#10;+F4kXn0yB6Jf6iD0Tx6C0Vn34on5PzPLGk/eMgNzD6bg66ql2BbejoOsr1L+05NkE+ZNQhoKkcj6&#10;I4CXDcBHBzVImASXipog6BDb1bOUiNkm4a0l+kYAtE4vW5Fth5GQWdnEXd3Ekl8ngalWUFISVF47&#10;SKLvMaS3BDvC+7DKuwW5RV/jvW0p+OPSSXgy7/cYm/I0+n/xALp9Phod55CgZgxnGY9AmyzWYUYf&#10;tCVJMEtDi2AUqOxIMFhGbVWGLCdBES4S4pQcV0KMyaehxKWuyGIwjGTJrkTlJkQWOjkCTAcl6zW5&#10;ItgOuDV5ZBTZwjbRie2nE6/XnnXVrpAkW6ug5JLo5fZlW+rH7/VDj4yBJO+DMDJ9NB7PewJ/WPI7&#10;TN80BZkH07GqehX2RvegKH7cxAT52F/1JNhGvGhajPo1+6MjtojcamumI7KvS+iypEJQ1IvEF5IJ&#10;lrWmM0a0ug/PZ6bXsJ7YtVXNpro9JL4eMl8P9/OqpEFK9luEmH8HHb1VdO4KgO2fILryDfgLn0fF&#10;F/ejaHo/FE3siPJ3WsE3sRWik+9GfOrt/x97fwEnx5U1C+ItZmZmybJlEIPFzEwmmdkeM9tj9ng8&#10;ZpRhbJlErVaTpFZLFjMzQ0vNWA3FGBtxs6q7pfH37b79v/fbfft3y+GsysrKzLpw7onIc89F8Ktu&#10;8HyhPC60zZ83ROFXDVCysBFKvm0O+8I2KP66Iwo+6Yycf3VG3kc9kPt5f7N0ddGKeXCufZgO+atw&#10;HfgIvrO/IJSXzBvk9b2KDrwEbyCb7aWYpN7J++fvCGhKigQ+C0agCkf8KUdIwG+1V00XEIlS+wuy&#10;TPweO21bMcvPWruoCDZasUyc95/DPsdBJOX8ge9P/4KXt76Le1Y9xfp6GOOW30ECKtFlFut+Jtva&#10;TNbzNLatqYbI9lo9Dr1XjTakvk+SJbj0JrHtZbZsD8kivRJUZF+mYkDCNANruWi2NyP8WbbHtFVC&#10;dsASYSQWWnbMSrCrqBe+p52UAKOk3UqcO2QV26tyGJF8y/YM41ZL/o6Mn4BRKyZi1LJJmLBsJmbF&#10;kDSvesz8vi+P/RvLUuOxsWgXjntSkBLIZVloWo8bdpafItZ8JMF+wuNmubsU8aK2RVshcVamgW1J&#10;4rybA4eLcLCvO4JewoqQ09hhZd+hbZCFCNeTeHQE+tPnEl0k8hfSLmQH85BKy3Ce/z8SPIXt9n2I&#10;z1yLr88uwmt7/oFH/ngGd6y6H7PibsOU+LmYmKDlobUS3FSMZL8cqog35e9aM4Z2gWB93LyO75P5&#10;eu1oli37p/K4JIw104dkPwZzPBmyZhqGrZpBGz2D55ANsB4CCFoBaRjrSDBjVEJ4KuOfILLEvQGP&#10;NQi//7PjIygvpvwPg7/D5DoLCy5mPAm3J/OAQYnJw1AOon5rtST2OLY7CdhjOR6PM0uKj6Ztm0B7&#10;N2nlTExdMQfTlSz893mY99utWPD7nXhsxaN4efVL+GjrR/j58E9IuBiHHXlbccxxFBd855Ae0ipF&#10;WmNPo4wTDtapopiMkCwHQ2MG3xuxhe1MU50jUCRuqfBCmKnUBmwhpSJLGSJ/kVx4Rmi5Auz/tGu0&#10;eDy+hK2siNBDLr22kpoHaTP4xTDCTpDfydcF3GawrZ8nDrChr6cPuIR26XP6gK/S57sP/oIp8OUP&#10;5LYbfAWtuG1Af1BCgHIRKg+hxJQqJNgRH1zkvQqPkbAiAUZ+c3XzWn5lyE6fVDkLuc8cw+MjD/vK&#10;w0x/1+f0xX3mAWB1ogb9T023V0Q/v19AXzWP95BTG9BKN5dI1s/rIWhzhI60Ana1RWhTB/iS2sMZ&#10;3R5Fi9oh/5u2yP2kLS6+2QTHn6mNAw9Vxr57KmLf7VHYOTsK26ZFYcOUKKwjNsyMwvY7onDw8co4&#10;93YDZH3TBs4V1yK4viewvR+wsy/RB/4t18O+uhNsy1oh58fGSP2iLi5+WIvfoV//alWcf5W+/Us1&#10;cOEFcoMXquMSX19+tTqy3qyNgn81RPHCZnAv5b2u6QBs60jfvj19e/K6S4p0bwzk8rfZNO2KPrpd&#10;vnplkzclGBZe9NDcQhlvKxVcruA9+lyRLuRItjLBxYgufF1+upERXcinzMpTfC3B6woRhoiILmYF&#10;3HL8LwJFu0CvufWRa3rtFeGV4MLvatlv5ZVU2gNxLiivpVIr5DYgvyJ/SWsKpLYGUlge5Djegx2R&#10;v6Etzka38h38d5vL+35onXB8cbtnjv/ecfDO7/9aveivv/8Ff7u+79Bs5zed5u74qsv3J37rdDJr&#10;zbVOx9Zr4T/QGaGTbYHLNDI5LUmwm9FoNWMnaQJfYX14lRckrxrtKxu3jYZMQgKhDhVwsNO4Kpos&#10;0xJezFrqUk8VUqapR+wY/xFJ8me4qrMJSrIU6cD/Y/jvrvffCy+WQqv75rG8fzN9ivcSMUpWxI/1&#10;mbbmeBqCoEOGhftMiKQSE9c2Cb1MMqwCRbXUZdnRoNua0ygQlxoheISDz8ZG8MQ0RsmiRij4tAGy&#10;X6+H1Mdr4fRtFXGUxvvIaGJQFI72jsLxHhVw6poqONO1Bs51qYnznWtZ6FIb57tx2702LvSojdM3&#10;VsOpvtVwZgiN9Fga52m1kTW/EbLvbYqMx5si7dmmyHq9JWyfdIBjUTe4l18L58qucCd1hW9rV4Q0&#10;hel4J+AcDfildmbJNaMc5/A3KIQvT7loKsLD8vA6WdfuivC5+fvdHODcHAztPKZYIgt/Pwc3wSoL&#10;zbesB39eA/hyG/J1c3jz2sKd1xWugpvgKhwMv30C29MtdFyfgM//Jgf8T+mG/kKHIIHe5zbiMAf6&#10;83QU0rnNJYr4WnOP6TQYkiuxRYRXWxFeiS50LMKkNyK8+OhoaEWkyD9r+lLZNkBESJpRWvR9PVWy&#10;XlrONPmK18Mj6I/oKaW+qeWFnSQ+jqCIYSHfFYWJSwFpfBbSgpdwxn0S+4p3Y132WixLWY5vTnyH&#10;N/f+A09ufh53JT2ImXSSJ6yYgRHLJmDY8vEYunKC5dSSuGoVpGEkFVqhSAlwtaynxIjBa0iq6VAq&#10;l0YZJqA/jxtglka1HNYyB9giJOZpMMmMEVAkvhARccUILOa9njKXB4+jU3113pirhZeIyFIWgWPB&#10;JH/l/ogwIwJUFvHC38z7EyGIwLxPJHhOEXiFtZvpU2HxRZD40m/dZJI5Erw1E9Bz9Xj0VmQFCZ+m&#10;Jt2cxGtw30iSMS3lOSJ6AsZET8OUmLlYkPggnt78Et47SAf5wu9Izv8Dh9zHcBFpyGCt2UiyRLYN&#10;kdVSux62ITedXDfbh4dtzienmI1BpJVQpJTan8Q/K6+GRAFFZVhtzwh/dFp9/I7X4zLCi5xoI94Y&#10;h5av5VwLEnLYjv1sj8W8D0lBGaECHHdfwoac/fj5eDze2fYNnk56F3evfAazlt9vol9GKfdL/BxL&#10;FImIYIp0SWa9rp+CviwriVW9WDba9hHJUHnyOJWtCNDQ+GkYrkiWMIaYKUSKaNHS35b4ooTGA+Km&#10;oj8xgMdEyLIiFaw8LyK7mpagtmK1CU1nGLRuEgb+wTpcN54Ebwzr0FqeeiAJ3s0xYzE6ZjJmsG7u&#10;TrgXz/7xPD7e/ymWX1iBrbZtOOU+babzlZi+ZT0htsqZ/ZflpZwvPr/KvJzYwDKX8CIE2HkFHaM6&#10;0FLhyhXj11SikIN9nuWu+jNEWPle/HCQ6JQQWvnHxXp1B7ViTT78HhIO51na9f20kSQcZ5bBs+sz&#10;5Cc8i/Qfb0XaF+OR9clQFH4yEO7PeyHw1XUEycdXHeD5sgXcXzaC66uGcH7VCPavm6Hoq3Yo+Lwr&#10;sj+5Fpkf90L258OQ/e/pKIh5AM4NryBw8BPa5V8QTI9HIH8j4DrENiNBOo3tLYv3mkdiTxoXcHCr&#10;J+e0dfz9tID87da0IhF6JQ52u53wKKrFJ6Fa9k72Ur+b5SGxkbbVYWK/8pDO85/yncYu2q1V6avx&#10;w6lFeH37e7g7/lFMW3Ibxi+Zj9HRczE6dg6Gx81kW1GUivKyTEZf1rv6Yq9VY9Fr9RiYZYcVSaBp&#10;RkTvZPbV5IncxzaovERhm6OlniW4WEvNW+3pZiMi83O1VaIv+7SgFbzMtDrZg7DtUoSMoDao82jl&#10;IrXXQXG0a5pypOV8E6ZgdMJUjI2djHHRUzF52QyTD0r5uF7b+h6+Pb4IiRnJ2FNyCGcDqWx1kqA0&#10;vccLh4SWcELTgC9AuyDbwHGF/dmv/GBGrLe6taa/KZmx2o+DsLOPl7DMlVxb+Z00LVFTj/RAwBBo&#10;1pEiGSJTGf1GQOPoRFuiXFBFtAWS9S8hE6dpqQ6EjmO9czt+TV+Jfx7+Eo9veRXzEh/ApOXzMYa/&#10;acSKKRgZN5n9mXaUv/3muHEYuHIM+sWO5Bgxgv1yFG5eOxpDWC9Dksdh6FqOLckTaDMmYCDLV0J+&#10;RKSQ8GLEl1W0BcQwlp+ZVhgeXyICTARKmh4RVSIRJmUoGwf+L0M2hPfzXyGSU+bPYf2GCGTrFN0X&#10;ifw0wnM5aJ/JZ8O2ptUHhyeyHFdOwZiYKZgYPR1Tl8/CzGVzMGfxPNy+ZAEeXPEQnkt4Du9ueBvf&#10;7PkSy04swab0DThkO4Bz7jPICqWxP2mZ8XwUhYysTxtGe2K8B9ZxuP61pDPYTmhgDCKCi7W6ntoX&#10;x4Ww4BLxbWgISlHm70houRImqkXfK4UEHkWy2PndEtqAItq/ItqKItoB5dKSsM32LZ+HMCqihJpA&#10;CZFDXOA90g55t7OhJ9Im/USy/AF942fp9y2gnzcR/tx+RBfj8yl/oYlMIIdQRLyJVBGfMEJLNWgl&#10;T7NyTzl4yTuU0FZQxHVAq3rataUvSqLvLVQqBHIR+uOGzBvRhZ/L99RUI/mfRVqcgoTc1oT2ugX9&#10;8JZAJn3xVG4v8P0pbg/y/a7mCG1tAd/a5nDENEHBjw2R+WldXHizKk48XwFH/lYBBx6Mwr77K2Df&#10;fVE48EAUDj1aGccfp9/9RA2c/ltNnHy8Bg4/zM8f4ed/o+/+cmWcf7cW0j9vjIJf2sIT1x2h5JuA&#10;9X0RWt0LvujrUPLvDsj5uAUuv9oQpx9T1EwU9t9OzOe15vI88yrg8HxeZ34VnJzPe5lXGSfmVsJp&#10;bs8uqI7Lj9VGzuuNYf+iDbxL2sKf3AaB3eRzp/jb5MNnNQLytDiHEuxWJkfT6lDkacIVwkuZAKKH&#10;3/8pvFgRKkqrYFY9CosuVrSLJdZEjjOiC+tFiExhMnUTmQ1g+Jagc4pblV0b9goGET5oHn4TPp5f&#10;dW0SLguabmTnuZw1eXxd8tT68GWSt6Y2hC+lKemCpm1dh+D+a1G8sSsuLm+PvQvbFu/+pu3+PQvb&#10;/Gvvt21Hb/qySe0wTf7r76+//7l/az7rXHfn111GH/i+6wfHf+t2YPfCLiWnF3dGZmI7lGxlJz1O&#10;kp3W3kw3cWXVR3FmTRRlVIE9qzI8uVWMUqoVjpQwV8KLj8bOy05gIh8kvLi0zBc7mpZ5CxtAdS51&#10;tP9T8SXcucrj/77wEo5UueoalgH5788pI2AEJWMkwgaGCERU4LAYYxRjQsf7NXXIQeOi/ZqXWhRW&#10;XQsamLwpQc23zGlKw0fDnt6WjnMb+Pc3gjepIVz/boi892oh5anKOLWgAo5Nj8LR0TTkA6JwuGcU&#10;jvWIwpnuFZF6TS1kd22EvM6tUNipLWwdWqOgXUvktWmOnFbNkNWiCTJbNkZ6m0ZIa9cAlzpxoOhW&#10;E2e7V8Xp66viTE8a6j5VeN5K2D+4Eg6PrY5Ts+sh5d5mSH+iNTJf4jnf60yjfQ28P9+AQMyNwDoO&#10;DNt7AnuvBY61QehceJDK4m/Jr2+JS1qiTYMfjZ9lRKuyjBXuVxOhSFIywp9Tg+Dgl10H/uy6RD2C&#10;xjG7Idw5zeHKaQsnB2Z3QQ84i/vB7p4Au/cWEpyH6Yy8RifgM7oTvwOhtXQSdtIxUVj9JZLTHPoA&#10;RSSqLr4noZJjQkehvPCi3A5GcBHZ1dNJwkwHIWGT6EJX2Tg9V4L/5/eVYDIi3PBEFugTaZUKfgS/&#10;m1fgaxMarogF7rRyy1iRN34SIEEOjFtJ8ui220JKnpqFS8EUkpkz2FWyB3Fpq+nk/xtvksw8tuYp&#10;LIi9lwTgFkyhYzd2habKKKnuFDqxCvOmE0uH0YRW0yk2CWfpICuixeR4SaQDmjCeRJiERA52LJ3o&#10;+EkmSmbEqikGwxPDyXnpMA/iZ1r5w0Q26KkyPzMgYdYyrmZqyVWIHGPeiwyVE2CsFUfosIaFFokf&#10;V8MIMDxGzrB+h4QVCSyCieJJUNLXMvEl4sCbJ5U8pjRMPBzBY63gQ0eZ55XDrOWMDVg+A0j6hpDY&#10;iUwM1bVEPpTMOMbKLTJx5TzMX30vHvzjKbyy4x18dvQ7RKeuwraSAzjhTyHlVNSSlmi1o5gk1UkC&#10;7vGQoHrp+JJ8SXTR9Ay/CCzrOiL8aSqMSUzKthbJPSJEpsUYR5jkyiDsRKsNy+k20+HoeEfyEhln&#10;nG1QEgxbE/LYns57M7G74AQSL23C94eX4o3NH+HhhBcxf9n9mLx4PsYtn4ORK2YYUiRCovJRslyJ&#10;Uz2JG9lmhJv4WsKLol5UlhK3hrONjIqfijFx00lKp2NU7DSMIHEdSQI7nIiILyK0/ROmoR/JrQGJ&#10;WG+2CUFTnQYRmt6hZaUlBqp9SngxIfvrx+HmP9g+k0djQNJI1tVoEh2F8U/ACLbNCXGzzDK3t8fd&#10;gyfWPot3t/8LP59cjD8yt+C06yxJTBYpQgH7lZ39S2KBC14/aYzHDpemh3n13ppeUxb1YdkAD8vV&#10;zXI3OXZIIpTHRFMUFc+iSDotRG2eAMsGsP4kznhZxxJ1vIYkk4wE2beVUDKYR9JxGXCcQih3F7zn&#10;4lC06yvkr3oFOb/djayF05H7+RjYPutvlpm2f9HFJM51fdEK7i+actuY75ui6MtWyP+yEzI/vwGp&#10;XwxE+sJxyPvlVhTEPg371o/gO/YzcInEJn87x55DCHhO0bZchC+UzlaRA08on+Texq2DVs1MijJk&#10;XkmHragf2agImSeJ9/IYjwseRV1JpGGb1e/SxKJC2ilFfGXQUp0PXsRR33FsLtiG5RdX4LMDX+GV&#10;Ta/jwcTHMHPpbRj3G23UcuWpmmUStY6MtaIgJJTIRvRjn+3Duu9N9Fo1Dn2SxqMvSX2fdRPQc914&#10;3MS20JP9sxdhIl7WWHZFwoswJHGmJbzQPimviATiiOjSU1NhVitnDO3f+ilWtALbr4QXY6P4nf6x&#10;U9CP/X1AnKbHzMWo5NswYs1c2poZGL6S7XqFleRcbe22hLvxxKZn8f7BT/DrxaVmys5R90mkBNOQ&#10;yzIpZNloBTMn+73bqygXElkv+zFtgciwgfosy9n0b+mo5Kk+DhtK8sxRAU6OJw72Z3vAY+yJoiSd&#10;ASdtg9paOIIh3PcFnU/wyY7wn2TgAlL2DN7RyeA5bHftx8q8ZHx94Ve8cZA2YMMLmBV/L+tkHkYs&#10;Y13w9w1eOYF2nn1LUW8JY68E+93NSWMwWMLLmrEcX8aVQuOLtXIZv0eba4H2XYK9mb6lSCLlepFQ&#10;awkvEZhpRKz7qwWXq4WPUsFEAofGjaveXw2NK5Hpin8GI5T8F7Cup++XITJeRCL+zKpORGSMGcL2&#10;Nox2TStdjVXi3JVaCn86pvw+AzPY9uf/eivuXnovnop7Gu9teQ+Ljv6EVamJ2F20Dafdx5DlTzO9&#10;SbnDXKw31aA7UAJvwM46V6QtfRXadOshTxhsA9ZYYLWHK6ExwcPxIPwdOSTloH0Rn8WIeAZh0YWN&#10;0ZpSJMFFjkz4KZIg8YU20ES9sI3JfzFTZWkvPGzjXvo5Ph/P5dfUonwer1xSWghhKxt4IkKe3xBy&#10;f26mFvlLHiRJng1fwUj483sikNsR/rymfE2fMZ8+YgEJdSHJtJYQziePUO4RM429NnzFdcPQ61ok&#10;2TXgLagOT0E1S3gprooAfW+/o4qJfHDTr49AhFz5FSW6hGyK0iYZL6hNf1TRHk34mv5rHnlOZmcg&#10;pStwSlHf1yC4rTP8yZ3hiiYX+qkl7XAzpP2jHs6+XAOHHquIXXdHYfM8YnYUts6Kwq5bKuDAPRVw&#10;6slquPw6ffiPWqLoa00j6gz3T51R8kM75H3TEBmf1UDqp1WQ9XUt2H5qBMfy1gisugZYQ/96NX3r&#10;2N7w/9gDhR+0R+pzDXDq3mo4PLMSdpMDbBnCaw2Lwo6RUdgzriIOTa2Os/Ma4MKtjXFubiMcnVQT&#10;e4dXxI6BPK5/FLaPIHeYXwnpz9VD8Wct4OG1vBtaInC4hbXiUlYzjh2NoJQBPhvLmxzHpwfGRnz5&#10;T+Hl6tQKV3Ap8SLD6SLcKfJZmVAS+V5A9WzyffJ45X0pjUSyRBhLeLlSfClNqht+wC3+5Q8v4CIR&#10;R/Xs5XesZbXZFpw1EHCRW9jrsa00IK9oDD9/ry+V5X2qC4K7e8C9oQcyV3bGke/bBw8tbH/+wHft&#10;lu/5qs1Dh75rc93x16+tGqbJf/399fc/92/TpmGVd33VpfvOhV3v27mw2y87v7n2+O5vunvO/94J&#10;OYnt4djWHv7jNEAXO8KX3YZGsTmNWEM2dK2Ew8adT4OWX4lGko2ehlPKo5+dI+CSEazKTlyN70my&#10;7TSgQokUaYX/XSluWCKMEO6o5TpreVhTjSLH/o/BTBXSthysZZz5upxCWx7m3mQAeKyBMQRXIuTg&#10;MYJd04ksxVa5TjS9SgqyQhq1GlSosAGNvOZW0tjnNjf5U6CM2hfaInSkDXybmsC7tCkcHzRF1hN1&#10;ce6WKjg6isa1f0Uc7VUVJ26shuPdK+F4Zxr3jpVwoWNNpLZvgMz2LZDdrjVy2rVFXvu2KGjfHjai&#10;oH07FHB/Xnt91gKZHZshtWMjXOxUDxe6EtfWw5lr6+Lk9XVw9PqaOHx9dRy5sSoO966KIwOr4+jw&#10;Gjg9mcfd0hgZj7RC3svtUfLPLvAtvA6B37ojuPoahDZzoNrHQeMEB63zrUxOGn96fQRy6nNQrQu/&#10;rR78BVq6j79fU6lstdhWrGWvXbnV4cytAXc+9xXUgdcWPt7G9mVrzIGgGbyFLeEpagNXcUcU26+H&#10;zTkYJe5JcHgXwO17jiTjAw70i+hQJNDx2Ezn9BAH+/Mc7LMRchUj6KJb63PzOBJhOSfGuRCpJZEl&#10;uVK+ApM/w19MglJiVgkg7SBFkdBiuTBmK6LCfX46I4KcIuMYcb8BHRfjTWvaEb+kh1PyYYJmHr6c&#10;HB7LezBPhSTc0GHWEyUROyVfdNPx0tN6PUnO5T9lC1AyxL0k+snZ6/D72d/w6YHP8MqWV/Fw8uO4&#10;JfFOs3zwuJjpGE2SO3rNNIxaS9KQNIVEhI5mmNAOWzfFJPrTstNGeImjwxxHQhKv0O8pGL16GsYm&#10;8RyEcsQMIyGOiC9yorXcqkLyI9tIeH7kdRkk0oSd73CEi1kaVPt5bfOeTvUACSEk2VdAwogcZ35W&#10;6mATmndvlrBO4Gs57GGnXWJLBHLkIw69eYLK6wjGoRchMKRCUwj4ntc3Tj73myW2udV+LWNtrWzC&#10;3638BjFTMSJ6KsbHzMaM2NtxR+IDeCL5efxjz6dYdG4Z1hfswEHPaZLPdKT5c1AQKIKd9SgxRVFT&#10;alcBRVmQQHlJ+EXQRdQl/mmOvoivRBetGuPw+eAyq5mQ/LL9aDqBnGEtmW5N/SC4VZvl/9iG+JrH&#10;htiuyNeMX62pbvzPEDhlOskk8T/tuoRNmbvw+7FofLDtUzy99mXcGfcwZq9YgEkxc6DlylU3mj6k&#10;5XpNpEvyJNxIoiv01BQPE2kggUblPAnD4yaRRE8myZiMsSyjMcTo2Kkk1VMwTEtQhwmXcm/0Xz2d&#10;JHg6+qyZjt5sW7257ZM0FX0NQQ6Lcqwvk1+B7dQsF75KIssIYji/Owy9Vw1FH77ut2YMBq0Zj2Fr&#10;JPywnS9n3Sybg9nL78JDq57Bm9s+ws8nl2JTzjaccJ5Ami/VTOlThJmETU2NUXJTv6ZqeSWGiTj4&#10;jACjaTcSW5z+IBzcOliuDpal5Bbl2yCVFi2mBbCzoAktae8tZh8voWGwsy6slT00Hcnj1xQnCaqa&#10;8sjjgjYeSztkvwB/zj64z66Gfc93KEp+A/nLHkTuv2ch9+vhsH3ZC0Vf9oD9Czr5X7aH96vW8Hzd&#10;Cs5v2qFoYVfkLuyJrO9HIPPnOciPfhiOtW/Aw/P4z63mGLKD49hRMvgLvF4am0M2kc/7thFF/A1E&#10;oBhuTU+T4CdxyLTBsADD329EKLU/CcWEps+5vW6WiaIunCji7ysIWdPaUmiXTpHY7/MewYaSLVic&#10;uhwfH/4ML2x8GffFP4j5y2/HVJL7CctmY+yKWWwjM80KbaNpp0bETmM/o+2gfTBRL+zjfUhslUS3&#10;z9oJ6L1uInqtl+gyFjeuHYuea8ejF/f3YfvoHxZNTP4gwoh8ilZhn5WIJ3FQhFnLGt8UPxy9Vo3E&#10;IJ5v8Hp+j9/XcuYDFZGhpL5Js2lLZqJ/7HQMjJ1BOzgfY5LuwJg1t2Bk3GyMYr+fuPIWzI6/B/et&#10;exIv7HgLn5z4FsvS47DVvhsnAmdpnzORF8pHYVCRRKp7lqlEFzPNkOOAN0AfSFFq3LKdWeMNIbEr&#10;GB5X2M54BHusiadifWi1La1yJgFQootlN0Sm2dDY/jiGGBFGNkbRXBLS7LQ9khrzkRHKNMnbN9E+&#10;/XpxBf5x4HM8vvEl3Jb4MCZF87dFz8bQ6GkYGqd6UDTaBPSLH4e+iWNYdhwXFCHJulBy2CHc3rzG&#10;EmCs1eW4f7XsKG2qylJbY1PDtl121YDvuW8w60srRxm7zOtEELHhxg4LEbGlPCTAl0Lvy/aVj5K8&#10;Emwj3PaTkByGJbpriiTvl1sD83qc2Q6IbCX6G/A6morKrYGuu1YRU7RVmhLJ8dGK5uE4yfY3Mn6G&#10;WXJ7YuwcTI+9FfNXLsDdcffj8TVP4uU/XsM/t/8L3x76DnEX47E9fxuOuQ7jYuCcecBSTLskMVOJ&#10;0/0hibcSOy37ZBL/6wkO6710WpGiJrU1/suViPgXGnOshzyCxhu+F8x72bGyh0/WakXygzjecPAw&#10;w4uBpiFxnImILzxOHpCg6Det8qjceYro9XgCHN8kLNLPCmTxmHP8zmFuN3BsWsyvf4mA+00S4Efh&#10;tc+Ft2gM/bk+9Pe6kjuQSyiKXg8jtdpQIX3nQvrZ5BH+PPrOWmknryr9QvqGxSTOJY0QcDYlmiDo&#10;oH9YQkJdqNU+yTPowyuy3O/Uw04tUhEFR1EUfcYoeOiHaypLUEsI0/9EPq+n/CYSHOh70yEGLtKH&#10;PdMNONod2H0t/Mnd4FzRFQXft0P2J61x4e+NcfxvtbD/3qrYdVtFbJsTFlvmRmH37VE4dF8lnHmi&#10;JtJfb4yCT9qYZOi+5d0RSrwOoeTrgI09ENx4DTxr28Ee34g2vCayl1ZHXnRdFCU0gy+Z97DhBh7X&#10;H1g1AKGfe6LkvY5Ie6QRTs2mLz62Ag4NrYr9/StjX7+KODikMo6NrYFzsxsh/e7WKPhbdxQ/fQPy&#10;H+2OC7e2xMGxNbGjfwVsvDEKG/pEYc+EKJx/sA7y3mmGkh9bwrWqBXx7WiB0lv56RnPyEQkvtVnW&#10;5GvkQn5yLE010oIpyqFSHlcIL4ThZTreiCPkfYbvSDCxuJLhc9xv5ebUsVHkVda2dBVYwkq8y3oK&#10;TxErE10I8kk9yA44dE5yNnEscTG2l4CSAmvlV1sl8i1FubDNOGvA66oFt6s63M5qbDvkneIf+azz&#10;7PbwnGmP4u3kSYkdkL2yG04s6uTe902bCwcWtl3G7YNGdFn+l+jy19//4r/lc6Iq/fh0pzZr3us8&#10;ds37nV7Z/EnXxL3fdk05+2tHXx7JdfG2a2E/2B2e893YeGmknO0AGUJ2VE9eBXjyFe4VViDZodRx&#10;TQcuUqLYWuwYWhVJqAVfITuB1Gl1MBpbgyJ2MgN2MnVCnqO0U5eDtV8dONyh/4dRXoixRJVIpu0y&#10;AUhQNE55aF/ke9a5IkYB9kosDyWPtQyGon68UmDDS0kbI+GoRYNUF4FCiRHKKt4QoTwOILktEaDx&#10;951qDdfO5rCtqIusT2og5claODGvGg6OrmQM7f4bquCQRJEe1XGoR2UcuI7G/voKOH5jVZy6sTbO&#10;XN8QZ3s0w5nuTXCqSwOc6FAXx9rVxol2NXGqfS2c6lALZzvUwZlOPLZzHZzuXBenu9Tn8Q2JRjjd&#10;vQFOdWuA013rcT8/F7rxHrrVwInrid41cGoozzGhNs7ProO0BfWR+WhDZL/IQeQfTeD6tgX8y1oi&#10;uJZGfGdL4FArhE62hv98ewTTOiKU0wGwtePA2or13hTuooawczAt4eBZxLIpdteC3VsHdk9tOI3B&#10;rAO3vQ6chbXh4sDsLGoAu60xios6EiQoxYPgLJnEYxZwsH0afve7CLq+RND9O0KeNcQuegWniHR6&#10;tjY6BYoyodOgUG1FxNLxNc4KnRC/pgeQILmCeYSNRKXEyC4iXR7jCAfCIEkzEGHh97jV1KPIFAU5&#10;JFYUjZwW+h8Cr6WtdT1LoFGAv1mSlY6QSQRqiJ1A54tOmEsCTNDKn6A0jVmhbFwKXKZDfRI7i3ci&#10;LjUGXx37Gn/f9joeXPMI5sXegWl0qCeR4ExQYsSVdBBj6KTG0ommo1t+pZoBsSS3inbRUzsSFZMf&#10;hiRYuWIkYhinWM6xnlKSlBvQeS6PoeFtqRDyJygNIb/6vQQPOroSVSICy9X4syeSBqWOfRmMA08o&#10;jDxyjfKwrj2ev0PRMWXh7tbKOiQI8TrGEoskxgwQwucaHkdET8To5VMwefkszI+5Aw8lPYFXtr6N&#10;Lw9/h+hLidhm24cT7nNID2azprTahAL+NeWE8DnhdjtMbgcvtyZnC8mXydNAF1a6CTmuIbo+krOy&#10;qQOa9iLotZxcge1GzrDalhxjiXt0fOUbsxnrISjPoWWAg+bJeQkd+Xy2oVRvOvbbDiAhZRW+Ofwt&#10;Xt36Bu5PeASzV9yGMcunY7iIsAQYRaKsnYY+66ai57rJJtpF0S+KeBH5MGKXpmKxzMbETsK4lZMw&#10;NmYSxnA7irCmK1iCnUi1CK4iFPqsnYreRM/kqeglcYdtzqyGRGIm4j2Q51W5W9FaEshGoX/CcPSN&#10;H4o+8TejV/wg9Eocil4SY5RvQvkU4sZjwAq2q6VTMHLZLExbcTfuXf0MXt30HhYe/BFrUtfiYPEB&#10;pLLPFCDXxAFIgFBeAvPklrZA+UrMlC4WnIs2wYgtrAu7wHrhkZJZ9HyXtenjP/VPLZcqsaWIdsUG&#10;uAsQIoLeQnKTYtYFCZOeBEvc4XufxBh/EV/bEPDkccy4hEDmXnhPJ8Cx+0vYkl5ETvTdyFk0GXnf&#10;DkHB131Q+OX1cHzVHe6vu3LbCflfdUHG1z1w6bubkb54DnITn4J964cIHl2C0KWN8Occ5vhCsuPT&#10;FMs8tpFCthtek23Rx62fbcAfLA5DEUAShUT0HIRlw5T/xogBbEc0kfB72DY1TYblohW2HDymiN/L&#10;Ddmg5WwvhFJw0HsM64s24dfLv+P9Qx/ima0v4L4192PeylsxdflsTFwxC2OjZ2I0bZKiXcbG0S7F&#10;TzfRUcrtY/JIsU+b1bHYzpTLpVfyeGKsQc/k0SbHixKZ9l0rgsx2IoKfqGltMwyGJWrqkiJoRIjZ&#10;htmuRMCVqLcn21DPRKvNDNJKPAmj0Td2tIlYGJo8k5jD9jYL/VdOw8AYEum4ORidcAtGx85ju56H&#10;KSvuwB2rHsNTm1/HPw5+hZ9SorE6fyN2Ovcb0UkrzSjezcmW4uUY4PeT0Po4HngJs6w8SWp4qWij&#10;roT7Kru9NR7wfwqSNDm5DUI6xNiFoPp+gH3eH35QILKtsUZCC6/j8ymZqcYcD+tZsRI21k0GUvzn&#10;cbDkAFanrWVf/zde2fg27l/1JGbH3IUJ0XMxlP2lP+1Zf/Zflf/NtP0SFPqz75k8JklW/hIJDzdz&#10;O5jvlfT6ZhPVQrtsQDssSGiRcMpyL4PeWyKXIJsdEbmvxtX7IxEnsr2Cse1/Boky5Y4zS1OHxRoj&#10;vOh3SEgpFVh474r8VAToauWsEcZCqw8Jah/9ktg2uM/ka5EQw+Ml0AwiBvOcQ2i/hq2dgSFrrDY3&#10;dOV0DFkyGcMWT8HopTMwKXoe5sbdjfvWPoYn/3gRb2x/F18d/h7RKbFYm7WJY8ReHHGexDnfJaSF&#10;spCNPNjYN7UamB636CGPEUQlyrO+LT/FElyuhEQXiTFqTFfCiHH8zAgtRlixRH4ryleRlmHwqlrV&#10;TLAicPW9IK/HNhlGxGdRDphS8YXtz5pyKB/HGoss0YbnpM8E2loJLqHgZtrWWPaF79kH3oTf9Tg8&#10;jtvgdowh+e0NT0kXuItb0j9uTB7QkP4wQT8wUEyOYLiCcrPodS14i0SYSZztNXiO2gR9Zwd95pJm&#10;tHnN6LM3QLBAYgr9dxt9bRF/5SVxVOR1KsBFHqEkuZ5ircCqKJd6JN2NgdQWwAXyl9MdgcPdgN09&#10;ENrYA75E2twlHVDwbVtcercxTjxTC/vuq4I9d1TBjnkVsWV2FDbPjcLOOzSNqCJOPVsdKW/WQtaH&#10;DVC4kD7tYkWtdEZoU3dgVw+e+wbg5I28Dl+f6obA0XZwH2iGwu11kbepOvI31UHh5sa0523h33kt&#10;sL0X8Ec/IKYPvF9eh5xnWuPcnDo4MrQSDvSiv9+zsnkgevLmmkiZ2BC5d7SF48lr4X+jN0IfDgE+&#10;HQ7fPwcj99keOHdbaxweVxe7BlbCtoESXirh7L11kftmKzi+awtfAv3ynSyDk22saPW8pixDPfRk&#10;+ZPDWGkSWJbhqUZlCXav4mNXwRxPTmTNDAiLJGG+BNaHWeXVwEqMK1hijLiSNaPAygcT5oE8lxZp&#10;keDiJc9SNI4R0QqrsT5rAKp/ExGlpbKrGtHFTR7mctaA01kLTntNOMgv7dmV4EyrBv8ltp0LXWDf&#10;2xVp8W1x9sfmOPB1a+e+b9odI37Zu7D9Azu/6HD9ptejKoep8V9/f/39r/97PSqqYszrbXtFv9j2&#10;2di/d0je8nmX7BO/dQtkJHZD3rrOsO/ujMCZbgild4A3p5GJWFCYn5RKa4pNRRpMK8mqwv20Qo+3&#10;qDZRz6BMfKlpdXKb1lavzNcVDQImbMwSV/5MeDGd/f8n4aU8/jvhJYKrhZey75cKLzQKWsZOv9+E&#10;u2mqlRFedHwVfladA0JtGgz+7gIOKjk1EMypjZCWNMtpgkBGK7iPtYDtj/q49FMlnHwtCocXRGHH&#10;+ChsupnGvncUtveMwu6+lbCrf0Xs4r7tQ6KwbVgYQ4nBUdjK/Qov3DkoCrv4fu/QCjg4vBIOD6uC&#10;I8TBQZVxcEAVHO5XFUf7VCNq4mivGjh2U00c6VETx6+rjZPX1cGZHvVx7roGOH9tfZztXg8nu9XC&#10;8S7VcKxbVRy5thIO9aiAIzdVxNEBFcz0p1Mzo3D57ihkPVERhW+yPXzTGCEl81rdEcFNbCv7OKho&#10;8Eklcq6jsexCA9sazqJGKCysjRy2gQyWbaa9ArJo7Au8lWD3VYPbW5OkVcazDhxFdVCSXw/2nOZw&#10;5nSGO/dGePKGwJc3lQPGAgQKHuWA/TLr40OEXD/R6Y2nA7CFjsFBOq9n6drk0cWxQ9OIlDzXR0c3&#10;QMfCEFx+qik/3mAhYbO2xqHW06j//Kewe605oSgVQYKJBTo7ghwfOSVyaEqh99aTKYk0kdwTQuR7&#10;JrGnHCE62lqyVdMcXHSWNNu7kP+ySe4v0Xk76TyBXYU7sTpzDX48+Qv+ufsjPLP+edwZdy+mL56N&#10;Cb9Ox7hlMzAmegaGr5iKISvo5MbQAV0p4YWIp3NKZzcSRh1JQqmw/76EVpWRcysiI0fXOMrlBJRh&#10;fF8q0vwXKC98lH9ffl8E5R1wc62wkx15Ehp5GirH+mpEPi/vnJe/1n8NPY0l8VdOB92HvrdmCp1s&#10;krh1U0nMJltigBIYs9zGxs7AtLj5mBd3FxbEPojHVj+Pt0iAfz61HFsK9uCM/xIpaR7ySE6VYcTJ&#10;NqKpKlo1xuRqMdOPWP9G+JNDK8eWTItOriAxxa9pCSa6RUTYEl64x8AS/NRuuV9tl9/x0yc2ZJl+&#10;sSABRvsVmSXhx842bQvl4rLvIg4W7sGay/H49vA3eO2PV3F/3IOYseIWjFtBQhwzAyNEZrU6jJKe&#10;rpuOvuumoA/LoI8iEVaRkCRY0xGGsqxGsv2MjuM2diKGsz0Jw+ItQUtlq/rQlI5+LM8+LM/eRM/k&#10;KVbeGE1pMuTYmvoREV5Kp8gl6jokyPEjMZDkeYAhz6NICsfy3vg5v2+imHjtQZpmt4xtffl8zF5x&#10;H+6NfxIvrnsd3xz6DkkZSTjmOoLL/hTWSjp7cy57l82IL1r2NOB3WE+Yfe7wtCIJrOyBLD8n60UR&#10;L5pYFBFeWJOsDze/62Ih2xH0lJBgFyLgLmbZl7AuFILPY1ghSqgayRGjp80mVN9fArhzgMJTQNpW&#10;+I/9Tof7nyhIfBo5S+9A1o+TkP7VMKR91g9Zn/ckbkTqpz1wntsz3w7Bhd9mIj3xcRRs/wjuE0t5&#10;jk20o8eAEhIeVxYrvYBtqIjX572w3rXEvkSXAG1ZBJr+JFFGK8BJhDFPvfnbRLCMjRKH4+0aM8TX&#10;2idBRoJzScjJciwwyaWP+45jk20Lfr2wFO/t+QCPr3sSdyTcjZkr52FyzCyMJzEdTQyLZX+Knca2&#10;QcKaMBND4qdBy4sPjLeEF7URTSHSUtESXxTxYlaMKV01hmSYr/sZ4YX1bSIr2D8V6RIWXyS8KMLK&#10;RNjJXhm7oCWPxxLKETSGJFpTYvg6gYgfZyIxrCWP+V3dnyIGV9Juxt6CiStvxZzEe3H32ifx3La3&#10;8fHR77EkNQEbSnbjYOAkzuAiW5MiXXJRHCpk25CApakYUj5pwyW6uAWSVK1spgbFsvxP4aUM6rMC&#10;i5tbCWBsQx5FzoSnFbJzS4DRmOAl0dUKZ0oe7WI71jQVTVk5aT+OrVmbsezUMny643O8sOY13Bvz&#10;GOZG323yuYxeMQs3R0/BgJUSLiZjcBLrInkGbiYGss9rFSiTSJ2wVn+SmMUyZf80USvhvh2Byjsi&#10;tERQ3i4bEcfUmWWT/8zGX31O67xXvpdN0RihiMarx4zy20jkonX+CTwP9xmbUrZK3mDasZtXjzWQ&#10;+DJwNe2KbAvRT9PSwlOohqyOiPSWUK/plSMSpmFk3AyMpq0cvXQ6xvw2HRM51s5YfjtuT3wYT2x+&#10;FW/t/xCfHfsWv12MxvqCTdjvPYqTofMmwXEqsvlPMUl6oKKpxVoPzAUHbYOSKCuyzMVxP7Limkmk&#10;G/YXrAdEijSxhA+JIBFYYkwYtE1WHqpyQksYAfoSRpDh2GQJL4rIiwgwPDevGRmTrgTtgoQdGgUL&#10;8lP4PdqDEH8HHTriHBvvbh68imPXIo53H8HrfgHuktvo402AvWgQcS0cxW1gL2xI1IK7qBY8Rlyh&#10;T0y/2GsXapA0E86acLm4dVUjga5iEWl7NXhKavLYuvTzlI+lIUKa1q7olfza0Io1Wi5a01QU/eDN&#10;JwHPFeiPZvOzrPq0mU2B8y3N9HjslW/aHv6EdvD/3A4ln7ZAxht1cf6p6jh2fxXsnlMBGyZE4Y9x&#10;Udgwmf61IlvujcKxZyoi7R+1UPRdE3ii28K/ugNCGzsCOzsAh9oBp9ojeL49ApfawZfBc2fzdW4H&#10;+vk8Nq053Ocbw36sHor210PJviaw72sJ194O8O/qjsDmG4C1vYElPeH4V1dkPNwUp6fUwJGBlXH4&#10;pgo43LMyjtB3PzO6LjLmt0TxE93gfbcPQl8PBX4aBfw6DqHvR6Hkvb5Ie7wLTs9pioOja2CPeMD4&#10;yjhzV21kvdIUxV+1gie2LQLbJbyEc3jmNTc5UAJaZtusbkQup+gSE2FSxnUU0aKktqVc7CpYwgs5&#10;nPhb+DulfKmoHG+76jvWVkIPeRO/b0GzBbRf+8gNxdPCgkuQ9RrKrgFkaYGP2rwmeZWTbcRVEU5n&#10;FNtPFdpQ8itXM/LJ5vBntoDnHMv/cFt493WHY+uNSI+91n3khw4ndn/Vdtner9o+u//rViN3f9a5&#10;9V+rF/319//I3+8vtu24/JUOt0W/2uGX2Dc6nNv8cWfviR+74NJv7WFLJGnedT0NzDXwpbSEO0vT&#10;SGT0tFpNVXYgGj52EivDdGV4imsQdeEramgQIBT9EiDh9hdUN6KLT2usa4qSATubjZ2tiJ2x2EKk&#10;k5fhf5bwYsEoq0V6XV5wuRpXii7me7oXGgtwcBBCMhBh4UXRPlKOlWEdrto0AHXhL64NT141GuOq&#10;xmiEcusimN0YgdQWcB9rbgkvP1fGyTejcPSBKBygsd83kwZ3Vg2cvaMR0h9pi5znOyD/zU7I+2dH&#10;5HzcATmfdkTu552Q+1kX5H7SAXmfWFnV8z7m9qN2yP5XW2S93w5Z77RD5mttkPFCG6Q/we3DbZFx&#10;bxtcvqMVUuc3R/qspsic3gSpExri3LBaONG3Eo7fWAEnr6+AM9dXxOnuUTh9TRTOdIvCqa5ROCno&#10;/U1RSBlQGekjqiFjYjVkz6mJgnsbwPZUUxS+0Qo23kfJog5wJ3aFf/s1CB25joMf287l1nBmNEZx&#10;Tj0U2Gojt6QashwVkUmjme+PQnGgEuz+KrC7KsNeUgWOoupwsc148hrBm9MKvuxO8GVeR4PaH4Hs&#10;UfDnzoQvbwE8tsfhc7wJr/crOjBLSRpWk0jtoIN6km5CGt2NPLk7JLHKa2A5vIomsOYsa7qARVi0&#10;VKLEFIksltyirUSbiODCc/AYL8/qpwMsKA+EBTkzeuokh6bMaYo4TiI7JuKFzpKua8SX8GeG/ZAI&#10;WnP4JQhJ6NH1lZy3hASoEPmBHGT4U3Hee56E+jDWp23EryeX4KN9n+HlDa/jsTXP4q6ERzBn5Z2Y&#10;FnM7Jqycj1ErZ5Fg0KEmGRqQYK1O1DeJpJhkpTe3fddNRb/13E8op4cS02qVG8Hkh1ltObLGqSU0&#10;/Sfi3JZHhECXOtJhR7nUmVa0TDjaRNEREbJe9rnOE3bW6bRHIGe+H+9FiV4lFEWg/dbT1fB3jONd&#10;do4yhEmbno6XwopyGaiIoFX8PTzPzcn8LjFw7Tj0XaXoi9EYTLI2iseOJ4Ecv2ImJi6ZhZm/3Yq7&#10;VzyKV/54Fz8eXYw/srZaTzW9qcjwkaKSnDvYdnwS0tQGzNQgkVuS3DBCehJeDhJnRLqsEHC1G2tq&#10;mxFeCE1BUOSV5QLDCAXKDaNoFzUbNmnTnjVtxE3S72BbLg7kozCUhTT/eRy170NyeiJ+Ovwd3t/+&#10;Hp5Y/xQWrL4Pc+PuwJQ4tpHYmWwfUzGA5aSyNaR4jfLhaAqQiApJKwmMSWxMDCciuXYi7SFSV6Xf&#10;XzvJTGGKJOoVwTb5OggdF6k300b4fZGdwVohJHY074VQUl09eeb3hiSTiK1jm1k71ZBCa4Uk5Tma&#10;ibEr5mFmzALcFf8IXtr2Bhae+sEIk7sLt+O05xgyghdQiAz2zHyWpIQIRaNoWpAV9eKjMTDL9RJG&#10;fGH5RiiK6IqV7Un9mWCf1TLTQeXu8ZJ4c+sjcVL4fcSeRCKV1OctJYNn9BcAjstAwUGEUpLgPfoT&#10;HDs+QNHaF5Af/QDSF83FxYWTcP7LUTj/1Uhc+G4czv88FRei70Bq8rPI3/sJXOeiOWZsAYqO8AZT&#10;zHRKvzuP92AztkvRLFZeG9qkYDEJexEbRzHvW6CNCkkgskiYRaTUeNgWTcNhO+SPD7r9PCdbnMQj&#10;HqMYvDy/DSls20cch7Euax0WHf8Zb259F/fFP4Tpv8/B6F8nYtjv4zAyZiJGanpiPOs3fjwGsE9L&#10;YLt5lSJTlFhXS0Erua6WItcqRIqAUpsIw0S4XIk/E14iK2dpqtHNbAeRiDXZKWO32F4G8Lvqxzcn&#10;KSks2y3b37DkyRiWNBVDeR4twT82YRbGx87C5JXzMIv94Lb4+/HYHy/g9d0f4NtTvyA+Yx22m5xO&#10;FyBpVdEKBaEC2AIFsKu8A2wDrPtwqBD7tERWthEJrd6A1a8lYoWFFzaN0n4q6E8E14guxi5w62Nb&#10;5HcjCXQDaku0I5oipmmwDtZjsWK5gtlI9afgSMlBrE9Pwk9H/403N7yJv8WxXy+/D/Oi78LUmNuM&#10;6DJ4Bft0zAT0i5uAPhLejfDFvr7aqguzWtTqGea9pgkO0nSwsFCmlYmusNFEedta3kabvs96jOTr&#10;inxmjgvbZmtqJ8cB3oNQfqUjYRjHiPIwubfCGMz7H8KthJhI7pjyW9ki5QArTbxuICGF9b+K9itx&#10;jBF2ByYSmoqmaVRJY2hj2E5oZ4ZyPBzG+9O5hil5/QqeK5ptevkUjFk2HROXzcGMZbfi9th78cja&#10;p/DS9rfwweGv8MPFpViZuxZ/FG3HXtcRnApcwEXaG2UAymJd5anGQrTH9BMcrEMn/QglZtcqVBJe&#10;lFRZ0MpWWuFKK12VRqLR7gvqq6a/yp7wu0ZoMSiLYhEC8kUIa6lnCYOyCdzSbll9X/u1KlH51Ynk&#10;r2jcufqBkaJ3NRaxXfNcIdrOIH9TKKQ8LufZcA+ywf7Btr+YNvET+Lwvw+26Hy77VDiL+qGksCuK&#10;bRJcGtOHqwUHfWJnYSW4uXWTL3hKFKlQCx57bbgJl6OWiVRwuKpzWxVOLQ1srwQv/W3l7/BpFVAl&#10;0VWUAxGw1ULQRoJdVA8oqUN/m1yEfCNYaEWUmyS59DVxijjYDtjSDqH4dvAuom/6SWPkvNEA6Y/X&#10;wcU7q+HEnAo4Oj0Kh6ZWwP5pFbF/ZiUcuKUaDt1bFSefrYGL79dB1nf1ULKiCbx/tEBwTxv6szzv&#10;6VbARV4nsynvqyE8vBensx5/Q304PA3h9jamaWgKn52v8+rCk87tRb6/0AaB850QOEm/+OD1CG29&#10;AVh1E4K/3AjHu52RcV8TnB5fE8f6VsHRHpVx9KZKONK/Ek6NrYm0O+hfv9AZnk97IvjrYIBjJRLH&#10;ASvGwvX1QOS+3B0X72qGY5NqYP9wCS8Vceq2akh7rh5snzaGM7oFfFtaIaQcjZe4zW6OQH4D8q+a&#10;5C/kKKyf0nyc5D4WwhEoV3Gg8vg/E160P4KIwOIlhxIii7CYBVlMXlCCW58iXfQgm1wxlF8dwayq&#10;CGTUQDC9NpDdACGWuaadedhe3O4KcHmi4HJXhtfJdlDcAqGsdiaRrudgR9i3dYZt/TWBzLhu6Ud+&#10;aL9u71dt/75vYZuxRnDBX4LLX3//D/6pAS59rUPfmFfbPbXy1farlr/WIXXtOx38h77oiIxfu8O9&#10;jgbi0I0InekMf0oz+DLqwZ9Tk8auJh1LGkLNqaPBdJIw24urm2gFd3FD+IqbsMM1gpYOVr6PQEF1&#10;+PLZQfIqwpsfZSDhJXhVxEski3VZJusy4cUSTf5nCjF/Fvlylehi7sEyNBJerK1lZMqEl4o0QFXo&#10;b9cgaiPgqGMiXvxKKJtNw5FZFaFcGo4CJdil0TvfAvbdjZARXRXnPo3CiVc4ADwehYMPR+H0M9WQ&#10;8XZjlHzdCf4lPRBYfQOCm1j+u4h9N7IubgKOaL1/4jDfC6wfHLwRwf3XI7CTx2+5Cf71N8KfeBN8&#10;y7n9hdvvboT78+vh/qgH/O9fh8C7PeB8uQuyHm6Oc7fUwtkZlXFuaiWkTK2ItEkVkTG+AjJG8fWQ&#10;CkgZEIULvSrg/I1Vcbp7JZy+rjLO96yBc32r4dSAKjg1rDJOTa6Gs7fXRMpT9ZHxTmPkfdMMjmXt&#10;4FrTDr7drRE43gbBi61JJFrBZ2sOZ7EGrDpwumpw0KrKQbgKB/DKcHGAdnIwcLG9ePPrsL1o9SMO&#10;XNmt4c9lG8y9gfv6w5U/Evai6bA77kOJ9yUU+T9EYfB7FGEFsYk4QNfhNF2WLPrDJXRISDzo9Qb8&#10;dG58dHKV98Hr5JbOSUBPj/SUW5RLtFdbD7fWlANLYCn5L6CnyXJw9PRJDo2FiOMk4cWCFdVQBjrY&#10;EoBE5EjoPF473D47vJomxXOZeeAhReFoOksxioI2ZHmycJ4E7LD9OLYX70Fi+jp8f+QXvLXtQzy5&#10;7jXct/pp3Jb4CGbE34NxMbdgxMrZJLUz6YBPQ6/4qehJktSLzm6fNRJc6Hzr6WeynoBa5NusCsKt&#10;EV8Ugh0h4QrZTiKx4mvBmiZkiS9lTxwth9s46nSEDbnm9YbGTcUwXl+rXhjxJQxNQTCJGXV8+LvG&#10;YQ879RGxpTxKnX0SLhN6bq5/Jcw+OvbmqXgptE/gdxXpY5YvJuiI96ZD3jNxGG6KG4yeK29G35Uj&#10;wuKL8ptMpQM+DeN/n4lpv92Ce2Iew983vIdvDv6IuJRV2Jq1E4cKTuGiOwPZrJ9CkiRNPZJ8oifX&#10;Pk1F8NG5LS+8mLkGZGTKDSHC5hfBF+Giw8s2wldWzge2kUhslWDcbDrm+mqApyFng5dbD6/j9LvM&#10;CjaOkNY5sWnCGlID53DMeQCbMtdh2enf8dmBT/Dalr/jkVWP47aV92DqMraPJSReyyehLx24/soH&#10;FA7bV7SJkt+qrpV4U4LIYEWnEGoTgwg9MRbZEumKEGkrksFCX7af/mwzhpjxODOlgGUq0hwRwyTI&#10;DY5jW4kbHyZZbFdsN6YOReBY14ZcCzzHQJLxISSLIxNnY2zsHExbeQvuTn4EL+x6DZ8f/RzLSYg2&#10;5q3DYddepAZPIy90GfZQDlwhG8tKgqmiziRysu+ZBJHhaCKWpWDRHGu6oUQ01aERxrQlIklOlQDV&#10;TdKiKSMqfyvXjxLzWmJsKFjMExbwZBkcI0/R7u9CMHU1PCd/gWPXJyhK+jsylj2Bsz/ehVPf3Yqz&#10;P92Bi8sewOXEp5G5+W0UHvke7suJdDJ3As7jrOSLvLl0Xj+b9Z/Ha9rg0bSmoOyaFYVnonN4DzBT&#10;oGiDdL8BtiZz7x5urWiKSCJn82PVNk20Be2Qkruy/RSSOKZ6LuNg4UGszViLn04swns7/sl28wRm&#10;LZ2PcYvZjxePx83L2SbiWW8SSJTUOiy29U2iXUkiqV+jvD+0LaVQlISmB7EPqk2YthEB25+BXmvK&#10;CNtEOeFFMEuWhyNe1HYsu6HjuA23V00x6hc30kQ5mCg2nYd9eUjsBIxcORWT4+ZgZux8zF15G+5J&#10;fBDPbXgNHx34Cr9ciMa63G045DyNS4FMUk0l0C2h1bWjhHVqp112ummbOV5YyW6tKEXz2me1pQAb&#10;UoAd00SlhSHRpVRo4efWFFRr+qAlyPJziTPa8jgRb408siElbK9FbLf5vJv0UBpOuk5gl20HbX48&#10;vj/xLd7c8SYeXv0Ibo2+A9OVY2f5TIxaMQ1DlEA4dnw4l8t49GGf7cN+JQGmT/wk9GP5KR/ToMRZ&#10;BpqCNUTQtBpFKkmEoV0eTPtcXnixbCttA/uioL5fHqpTRSpGxJeIAGNF0VjjgSDRpEw4uRLDwih9&#10;HxZjlBA+gog4M4T2QiszSRAewfMJkcTsitIcSns2JGFcqRAzjG1lKO/fiL0as3iOQSynm2n7hkbz&#10;HMsmYeTiyRi9eBomLJ2DGSzXOxIexuPJz+P17e/gi6ML8dvF5ViVuxE7nAdxPHjOxENpxbscthaT&#10;Npd90RZ0oIh9qcTH/qS8PWwrZioqR3In/QuzbDj7oZuVL3gIRb1YwgvbBHuzYPkPEnHDUScGEkMk&#10;noQRKuaREehhkPUASdF6JsLW+BH0J3hsGWSjtD98jOxhKbTPwfMWEtm8VgqNxEnew1620WTas+UI&#10;ub8iSf47CfKDcJfMgKtoOFyFN8Bd2JqvG8FZVJfva8Jtpg5VhU8PZOnXeUrEE2pyK9GlLlGf7+vz&#10;fV0epwS6NXmsRACSfvr84gNwVKT9Ixdw0S93V6Npq0GCzWPt5BPkGf78upbgotwtmk6kVTh3dQbW&#10;dIDv9zYo+bQZcl9riEuP1MSJ+ZVwcEoU9o+Lwr4xUdjL7YGpUTh6SxTOPVwNl1+sg6z3GyPzC/qu&#10;vzRD8aqWcG1vg8ChdgidamsS04YuNUUoowECuST+tuqwl1RCgT0K+a4KyPdWhM1XFcW+6nD5a9Of&#10;k8DE35tXj/5rM/iz6P+m8f5SrkXoaA8Et16PUOINCPx4HexvdTSrjV4YVwsne1fBsWsr4tiNFXCk&#10;XxROja6IywvqwfZqO3gX3oDQyn7AuqHAxlFA0igEfxsI54c3IPeJtjg/uzaOjKuIIxMlvFRB6rO1&#10;kf9xfdiX0n/ezPs/IeGlJWCEF+VVtHhKoKQGoVycVVjuyqdS2UScGJSbChRJuitEhBcr10s5vhSG&#10;9gXCgoyiWLTwiIGzkgVHWHxh2XkItysKLqce4FeyZkTksc5zqgGZNVi/dYCs+nzfEN7chmxrDdgO&#10;WAfu6vB4qrAdaUnw+gikN4f/dFt4D3SEe2c3OLbciLzknoXZa67fffb3ru/t+LrtyMO/NKsVpr5/&#10;/f319//s36bXh1WOfr1jn/i3uz2+6o1OKxLf6nJu9bvX+I98fz1ySN4922gg9nVjx+2AwIVm8GU2&#10;QMjWCKESkuKSWiZk0MnG7+BrR0k9GuSG3N+Ina4hQIINrdVPw6rQsYCSY7FjKeLFbxPYeYsscePP&#10;YQktEdHl/7r4wmP0fW3/9PPy+BPhRdctdx+lKq8EIhoSK9O2pRBb6rymXVXiQKLBpib3W4llkV/T&#10;LL8czK2FYF59+Gk8/Gk0hKebw7urMRxr66NgeV3k/FoLuYtqonhpQ3gSaRw3dwC0pPMJ4kIXkxQs&#10;lN4eoUwOMBk0oOmteZ4W9MdbwJ/RAkEOPsEMDhCp/F5KJ4TO8DsnlK39WmDP9cB2YtMN1ipFyqSe&#10;0AehmD4ILukF76Ib4f7uWri/7AL7By1R9GZjFLzI+3qqAXIfqo+0O+ogZVZtnBtTGycHVcPhXhWw&#10;/0YOYjdUwMFelXF0YDUcHVoFh0dXwqEpWu6uAk4+UAUpz9VB5tv1UfRtU7iWtkJwbUdg9zXAMf6m&#10;s+3N04lQZguWj1ZIaoJgAQc1Gw1ooSDBTkl6teyg0Ihtphm8tlY0vO1RXNQFhcU9YXMOh80zBwW+&#10;h1AQeBGFoQ9IgH+k4xpLF+QPui8H6KScp2NLRyJQRAJsR5BOkZ5eBzwkLF6SFD9JMB1jE6VgIhAI&#10;OklW1IrbOD2RJ0r/PXScniiVE2IMleP56O5Ygouib7iH15LzrlUNlORXyX7tvhI4CCfvUSHmEbj9&#10;1pOzYiW9JOHKCuQjLZiNc77L2F14GHGX1+H744vxwd6v8PKWf+CR5Bdxe+LjmBl3HyYn3oXRcbdh&#10;cMwck99gAAmIVqEZsoqO9mo63CRIN+sJKB1as/R0OadaREgrhQh63W/NOPQjGY8kZtQxgwQRYzq2&#10;VwshysegKQcW9DTVws0JQkR4iYgjYUddTj4RuYerIVIWcf7/HJbTH7mfyOoUElwkLPQPCwJ9k0hM&#10;lFciSUvbEqtGkaiMRt/4USRvo3Fz3FiMoKM/joRkQuxsTFw+FzOX3o4Fyx/Ek4kv4F87PsHPLPOk&#10;tE3YazuMU65zSHFdRo4vl2Rf0VFWBJOWjFYuF58ImpftIAK3B3CzbZH4atqCIcfGWbaSoGrKh5sg&#10;nZcrTZDk0zE3sxlI1sjbjPBiHHh+16XpCEb4UXC7UjZnIi10kfd1HHtI2BJSYvHj4e/wzsZ38ETC&#10;01gQfS+mLtEyszMx0uS9IKFlGzAClcQXlpNC8QetGsM6KReyr5wJEuQEQ5QtmLZBiDibhMr83Mqf&#10;wHOw3K2cETy/EV6sJaaHkuQNjpuCQSu5fyWvqy3fm+kphJWDR3WmNqgIKJ2bxIkkXtMBxsTMwKSV&#10;szE/YQEeX/8k/rH/Pfya8jP+sCXjuO8Af/9ZloSmHuWLyrIkw4RDxNlD4qxpIhK/SHwUZq+JiPqn&#10;5VwlhFk5dsJ2gYWuPCiKMJLY4uLxTrJmTRlQslWX+mmg2AgiXtoZf8BGW5NDwnAZsJ9AMH8nvKlr&#10;4Dq+FEXbv0XqqvdxatkrOLXkJZyPfQ0ZGz5A/r7vYD8TDU/GHxwX9yLI74XcF9lW0th2MnneHNZ/&#10;PnwkRl7lplI7o03wazoU7UNIwgvbDy/M3yN7w9+k36Yn27zniPBifpPUAB6jJfi9IWWgUMLWHKQG&#10;LuJA4QGsvrQK37O9vLHxLTyS8Djmr1iAySvmYMzKGSYfkkQys3Q969ZMXWS99EmaYkTd3uzPfRVZ&#10;EZ7OokSlmhpkiZ9qX8rFMc60p9L8G9qa9mKR+9KotbDwYnK9JPI1z2vsBgm2SdTMYwdrCWq20Z4x&#10;w9B75TDTZocl8R75+cAVbL9Lx2L4komYumIubou7Cw+teQQvbXoFXxz+BrFpq7C7ZD/OeC8iM5QH&#10;m2wx+6ER31hupr7N6kVWMl2v34L6nJfjhpI1m+OCVsJrg3A0FZsL60FTDQW9UVvjeKDIFiXhlRDL&#10;3fpjjdBm+FkPmiRryac5oRxcCl7CIddRrMtdj1/P/I4Pdv8TT61/CvesuhtzY+Zi0jLlHpmI4dGK&#10;TJtIm87+pWlYySw7lrtsoYlEkn2n3R2kVaJWWYKLEV1Wzw4LLyxbJVGXbWYfLROtCWNTZVvLbEMp&#10;uM/KvRL+vBwsQZ6vVU9hSPSIrFYXQWSaT3mUj4ApL75E9pn9YdFlOI+PwBJfyo4ZwrY6NJ77lcMr&#10;nudQfiramJGx0zByxTSMip6GsctnshznYkb07bhl5b0mV85zm/6O9/d+iu9OLMLKy/FmNa8DziM4&#10;47uA1FAmstlW8kO0tew7yovkYhtws57d7HOaymjGd/U7QtFwJo5WxxlbLTFG4q0V1WhJ7mHBhe+V&#10;AcjyP6yoFRO5xr6uaYMWrGWe/eyzflp7v3mwZEW7WIKKHiLJ1+DW2DyJwtovRMQWRd4S/Fxisc4T&#10;oAUIIYOt8QLv4wjb63a+Xs3G+TvNyucION+gb/sovIVz4CkYAY+tJ7z5nfmavqzSChSSxMvvJUKK&#10;RiEvEAL26vwut05+roeSDh6rBLpFdWnnasFfUBPevOpENfjyNYUoTP5J2oMk40F3FdrB6gi5avP6&#10;teHJr4NARgMELzQBTrcBDrRHcEMH+GJIuH/ogPx3m+PSk3Vw/LaKODgtCvvGRmHP8CjsIHaNp986&#10;uwJO3F0F55+uhrR3aqPw2yZwRbeCJ7kNPFtbGbHF5IS5RF86ndts+tV5zc2DU8gnLdQ0qMpwkgsU&#10;26OQR16Q64hCvjMKRa5KtBXVOaTXgM+pPDb8vQWN6fc35z3zPCn0yY9fB+xUxEsPBH/sDsdbHZBz&#10;XxNcHF8Tp/pUwvEeFXFCq5kOisKpiRWRek8d5L/e0iTx9cffiNCWAcCu4cAWImYAfF/dANsr7XH5&#10;rno4PrUSjk2vgFN3VkLaSzVR8EVDuGOaIbRT0Tq8fhrLK68V+Vtj+th1TX0FyM005UjiS7A4gvCK&#10;Q+FcnOJEkdWGDBTtwt+sbek+4grOFhZfFOniC0Or3xqw7LQYiZfnUOSK21MZLpadRDqtSBW0VUIg&#10;h20guxpCOaxvPYAtaAhXfn04yQ9cJXXJO2vD71QEFNtBVkuEzraFZ287ODa1R0FyZ2Ql3VCSvfaG&#10;A9x+lR5//ZwDP3RrGaa8f/399ff/jr9vv+1dJfGt7l0S37lmRuI73f+R+Ha3davf7XbpwOLuoaz1&#10;18O19ToE9nRH4HQHBLU6TxFJc3FT+KVcu9gJXHXYcepxWx8eZ0Ma2UYIOuoDNJQoqQkU03AWsUOH&#10;k+uaNfvN8mLqpGUCx38i3In/7wovEfzpMRH8jwkvMkDWctIWpNJrdSdPEY0IX3uLpSDXYRnVo7Gu&#10;j1AuDUcODXEuB5j8enzdGKFUDRpNETrcEN7d9eDYXhMlm6vBsY0D0F4OXicam4EllNEUwTxui5qy&#10;HBvTiW/AsrSMv7egGtz5HAByK8KVW5nnrgZ/Pge8/LpATkMgk9dIY11doLGlUQqebIfg8fYIHeuI&#10;4NHOCB65BjjKAeDwTcB+bnddC9+GdnCvag3H8paw/9wahV+3RfYHrZHxWktk/K0ZLt/bEGdvqYvT&#10;M+vh5GQa+jG1cWh4dewbVAk7tZydwAFjx1BrwDsyoxLOP1ALmc/Vh+29lnB/x+tGd0doNa+9lYOQ&#10;xKWTXYCLnYFUiUqtEcxpCX8uBwslJeZvEYISZIr1lKQuXM46KHHWRaGzKQpcHVHo6YVC90gUeWag&#10;2H8v3YjX6MB+Skd2EZ2JBDoPdCCCR+kRn6cDkUaym00oUWYxQQKsVSnMFA49hYwQExEvy1G2yAxB&#10;J+U/4aLDpFDfck+iJMLoSTQdHePc8LtWGLGIUNgxp3NmHCA6RJqCpGR7roDLPCVzeUniPHYOSE6z&#10;1KuX9ygCpadimjZF94m/z0PX3I7MYB7O+9Nw0HEcG3K2YemFOHx5REtS/xNPrnsFd69+CnNiH8Tk&#10;5XeSZM+loznd5PkwSTAT52L0qjkYISc8QdM5LMHCLKlJB9tMPVH4f7KmAUikGIfeJp9CedJtkWEr&#10;0aEldlgQiafTrukB8dOvRFh4KVsRSSgTXiz8pyP/Z4gIMn+GyD1peVDBLDWq/Uncl8x9RP8/eP9/&#10;8F42TudWCWLHo1fiKPRJGIPBSZMxet0sjFs3H2Pj52Hs0jkYv2gOZvxyBx6Kewqvb34f3x/7FXGX&#10;krAlfxeOlBxHiicFecFcFAeL2DJcdLbpcrOevQHWtXla7iX/olPtZttxER69t4QXI76YtiLxxWvE&#10;F7PqCVuxFZPFNkquxqZgSJ15rX9sq6Yd+SXUFcIRKECJSKRyDYTScDl0Hofs+7A+Yy1+OfoL/rX9&#10;Qzy39iXcHfcQZq64A5Ni52F0HAl1vKKSRGpJrrTErML1WdeCpnAMIgawHYgkK6dGJFKhVHQJC3KG&#10;kEmwMTkWxrMuCREvti+LNFsrZZWPZtC0JwPTRqwlqjVNrj/bQV+2Q01B6bfOmp6iutUUBhGo0Sum&#10;YmL0DMyLuwNPbXoGHx3/GMszl2K7YxNO+o8gI3SRdCKbPaWQPcZ6Iuz3u+Bj3/I72Ue5DXld7JQe&#10;ixSzLCMwS67KFoQh4cVMVWTfdbPsHSRaDtoIk7fBCKgE68BNeM3qRyUI+fNpWzJpKs4DhUcQSN0O&#10;x/E1yN6xBBfXf4/zyd8ibdvPyD+8EvaLGzhG7OWYchLwpvCesljRebx2Ae/ZZgQdT1CiHns/CZmg&#10;OvcZO1bEa9H28HPZH/1OK2rPx3YSvvfwdBYzpUVCDNumj2USziqFVFzEUfdBrE1bg28PfYtXaD/u&#10;i74fs3+7BZMWzzJT78aQoI9YrelfSphM+2CiKiS8TGY9TaONYB9i3fRbpekttAHcP5hba1qi2gHb&#10;hKaAsH0MWjPaYEBSBNaqM+rXVwsvaheKeDEraYWFF51TdmLIWm7ZRvrHWxEvaq8jkqdgxJopGKpo&#10;lxWTMCF6Jm5NuBuPr2O/3fk2vjq6EAkZq7HXsR8XQpdMlEsJbbaL/dPnpX3Wsrke2lsv4QsYaIqa&#10;pvuJMLtIkF1sB4pDUN/USKD+aaYEyk4HJN6x3RjBJSy68Agjxquf+1gvijhiJ9aYoKW+NalVUTbK&#10;r6OJThf8F3DIcRhJWevx3cmf8Oa2d/HwKuVymY8py6ZhbPQEjFk5AcNXjMXgmDGWkJHEsl43GUNp&#10;y4awDEwS4sRJGGDEzGnE9FIMYrmqn1mw7L85lq/NMtysA8ESs2lvrxZdCCuRLfv2f2WvtZ99/2pE&#10;hBjLLrD+rkJk9ToTHSNBhfdhUF544WdCRHTRcSYpvKa2ypYp2lIrsK2cZpYMF0Ypx4/a8bIZZiWu&#10;GStux/yVd+LuhIfw5Prn8fqOf+DTwwvx+8UVWJe3EfvsB3HadwapwcuskRy2kkLWkMQWtRWO27Tl&#10;Xq+fUP/S2G6BVW8gu6EHOYpC8XKMd3OMF6wEu7LzSuYt+832wFcmSpa2X3lcJIpqOef/Vngxooui&#10;+SKiS0RY0TUlvkRQ5n+YvGFm5OAxbHWWgJNHXOL7Y9y/g9sk3sfvvI8v2FZfh8/5GLxFt8JrGw9P&#10;Xl/48rohkN8KwQJrhZygVioqqkXflP6+QU36zUpJUI2GknBW53hXw2wlxgT5mT4P2CS2VIUntypc&#10;OfR/c6vDkVcdzvwaBP1bfu4toO+cV8csUhHI0rQd+rXHWwN72iK0sQO8y9uj6MvWyP57c1x+rCHO&#10;3F4Th6dVxN4xUdgt0A89MCUKx26phNOPVMSlV6sh/9MG9G+bwp3A37CtE3CI/udZ+aHkN6ltEdBD&#10;zYxGJsLfl1nL+NV+3pPuN1hoCUOaFuN2VoTTVRkOTxU43FXh9FSFz1ed9rgax5aq5AE14S+kz59H&#10;fz6TvviljtYD0V3XAauvQ/DHa+B4qy3yH2iKlIk1cLJPRRy/oQKO9YvC0RFROD2jMlIfro28d5rA&#10;sagDfKuvRWhHL2DvQGDHIAQS+8D5/XXIfaMVzt3H3z29ghGbTtwZhdSXa6Dwq4bwxDdHaFcrwwGQ&#10;zq0icPIawJtXi2VLvqHpRqXJjiOoyvu2eJr4mriRhBQL5EQO8jAnudB/J7yQgwXKwRJgKhLkfuRJ&#10;JlWFg2XorkRXyIJHq+PadV2WcT5fs10oZYPLVgsuPdR3KNpFqM/zNILf1jS8YAnrbF8n+Ld1g3vD&#10;dShc1b04d9X1h4mv02KunX1yYeMWYar7199ff//v+/vp9ajq375U9Zpvnq8xe9nrHT5Y+Vb7jTu+&#10;aZBx8McmwaxVHeA53AmhS+1J7NnQ81vAXdgQLkd9dpp6NDr14XRbwovHUZcdTWoqDZWS8Qrs4BJf&#10;TGIsM69QHdASOcqmFv0J2Gn/XHiRSBIWSgy0P4KweBLZRlB6rAxD2WsL5c5njreub4wKDYxfKm9x&#10;RHwReCwRiXzx876UaNdbrBWPOAgV1QXyFQ5ZB6EChUYq142EhPpAthKANQBS6yN0uQ4CKRyELlSH&#10;7yIHpTR+N5vfLajHspIqTaOvaCGWIVhu1rLXLDtHRRouGjWVnYnCqQyU6HPCVpXf50CXX4eGth7r&#10;i9eTGCOY9w0QyuWgmdMMgeyWCHBQCKS3Rii1DUIXWb+nORAd6wHsvwmBbT0RXNcLoejrEVh0Lbxf&#10;XwP3h91R8npnpD/cFCfnVMfB8VHYNzIKe4dEYc/NUdg1wMKemytg91ArxPMIB5HTd9ZE6pONkPtW&#10;cw6WbeBfykFoHa+z93pe71rgApHJfTlKUtaMgy2Nq+ajcmD3lnAgdkgZrwAHf3sJB75ie00UlTRF&#10;cXEn2Etu4P5h/Hw+2yMdBe+rdIY+pqP7Cx2gVfQ4dtD/PUKH9yy3GQgY8cVJkGRJePHQUTIJJ8mq&#10;JMYYL0reFEFHml8kuNXBBgoDpoNE17s02oWwHCVLdLEcIUU/0L2iJxbQQ07Cb56QBoky58hEOhiS&#10;zuNJBBUlYRx0foH+vCHaui0zxcQ4/Aou9iCfjmBWqAAXA+k4qSWpnYeQnLcJv19YgY8OfYPnN7yJ&#10;BxOewq0x92Jm9DxMXTobk81qJHMwLmYmicl0DItRckwSY+VroAMvoaJvEkEnvj/Rbz1JL4mvWXlE&#10;ogVf9xf0tDlJ5DgicEjs0HQgOu3KIbB6Brd09AXlfDDQayKRJFvQU+wwrGkokRB3OuH/Bco791YU&#10;jK4X3keCYJYi5WsL/E2C7pEkoS8JYG+BBK2PojX0G9Yr781Us6SylZtE4swkDDRPjiVITMcIltWo&#10;JXTaf6HDvvh23BnzCJ5b8wo+3PUZFp9djk05m3HMdRyX/ZeRE8yGLWhDMYmwI+ggKVfYuaaWEST6&#10;SswJwUu6xroWGRPxl+ii6W4mxavaA9tFJNeLHpCzyRgep2YoWA1K7VTnoeOt3EX+IpJDG+xa/pZk&#10;QdEvWUjDWe9p7CzYiZiUWHzBdvHiptdxT+JDmBFzq7UyzcrpGBk7me1gPAbEkhTHj8UQltGQJBI7&#10;QuLLQJbXgDVj0V/RCmH0Xz2G5aqtolyUP4HHklhby9JayS4l5ljCi0S36RahTpzF44j4mQaD4mdx&#10;3xy2CWEWSdt0DCDZUp31k8indifhha9FMEXEhivxb8wkTIqZhTvW3otnt72Afx3+EItTFmND7h84&#10;6jyMNJImTaFxsreYBNksp6CbvcdB2uxwkBA4WQ+sC4li7KchMy1HIoz6HimKEWCsp9dGxGAvF8FW&#10;bhhDwFlHLh5rRDaBhMlHKPKNAwFRSHORjaDjIkK2UyQPh+FK2YuS8ztgJ9yp++hgHuW4dobO7EW2&#10;C9ombw5vJ4/tpZBmqARm+WojtlgireDme01N9Pr4OY/z+XWsyJieXivCR0+6aX8UleElwaMtEZTr&#10;RjbJQztVEixAXigdlwJncci1F3/kJWHR8R/w1pY38UjCo5i/9HZMXTwX45fPwjjWz7jkORi1YRaG&#10;/UGyzr4hIVPJk00OF/YTRbmYKYG0BRHSPYRbk3cjUVM/1C5Gs97ZvlaPYl+V4DLKCC9m2V+Re/bZ&#10;iPAyJHEaybSiXWaSZCvyhe+VhyR+goEh7vyOEV+0ClYCz6lcTboW29zwlRMxbuVMzE24C49veg7v&#10;HfwQP178BWty1/L3HkZKMBW5tKAlrE0RYHUldkOjs2s8YDMwkSmaRiSb7VVUg7H41tQ/BxGx/CYq&#10;jTZeooufnVN5m3gW2m4rgkHCi1YssnIH8VoaA8iElWTV5P4geS5gS00LZuK05xx25O7FijMJ+HTP&#10;13hhvZJkP4RbV9zB/kr7zXIYu2oSRqiPJY5C//gR6Kct30sEVd4bkzxcUS8sy0GJinS0oh37x07D&#10;gDgLEmO0fyDtriINNZ1I9nsA63MAv6u6NHm1OBbcTJQJLuznYQzWVn08bJevts+lkU6sKyHSNiTQ&#10;R/aZCEnz3oIRXzQGhLdD+RsEJXqPiDFGmNFnBvyM9mVwHL8Ty/1xkzGMv20k7chY2pPx8XMxNmYO&#10;xkazLS+bg8lL52BOzB24N+kRPLnpeby955/4+vQPiM6Ix8bibSZZ7pnQBbOilVLl5hsxXeKthAoJ&#10;aLQTftYtB+OQm+3DGaRN4dZttR/jKrDdsOqN/VA/1HREJUy2hJcySJDxhaNkQ3ytZLY8GcEWxf3l&#10;hRf1bQPaMl9EbFEfF3hhC+zvuqb8jTDMNLewD6FVtjSIWC25kLYii23/InGE591MxPI+f+TQ9AGH&#10;qGfp398FV/EkeGxD4Mm/Ab68jvTJmpto5FBBTfqZ9OnzhZp8X4v7a9PO0ectqkPzJ/GlOmH5+6Xk&#10;nb6q/NWQIipE/G016DvXJGrDa6sPb0FDnqcxz92cvnBr66GcVs082gbeLc3hjG6Mou8aIvP92jj/&#10;bHUcubMS9k6tiB30QbfQ/9w4MAqb6IvumBSFw7dF4eJTdZD3z2awL2oKX3xLYFNH+pz0cU90Ai4q&#10;mrwd7XIrMy0okN8UwfxG/D30k/P4W/S7lG9Eogv96oAeIMvH19QoR1X4nFrSuCrczsrkPpXhc/O3&#10;evi5i7DXoK9OH56/KZjTFOB1cJrX3EsfN6k7Aj91NcJLzgNNcH58NRzTikY9iD5RODgsCiemV8DF&#10;h2si973GsP/SDt613UzaARzqb8QXf1JPlPzUDWnvtMSJh2tg79wK2DcnCscfqIT0t+vw9zZBILkV&#10;cLAty68dQmkt4ctqDGcWP8usDpeSEufxNxRUR4DlHyyqwd9HGL7B+y8kb2PdGZDniO8o5YJJu+As&#10;F/UShsWZyvEscTUiIA5n6t7aavVXiXJ+chV3USWzHHiJLQqOwii4CK1oFHKwTdG/1wwCd3ENlm8d&#10;+v+14LBVgS2rIgozasKf3RahC13h2dsJxcntkB/TBplL2hSnLGpz4NTCNl+d/rbtnItftm8Xprd/&#10;/f319//uv2VPta7x3ct1Bnz7Qu0XFz5fe/3SNxvk7F/UKpC5viMch7ogcPEaNvrONJTt2GmaorCo&#10;HgpL6pAI14GTW3eJsphXt1RTGztcQSVoOWqf1mGn0fLJYJFE+0mgS+d0svNFEGLnU9LdiMihjmtB&#10;4WsSTaTAWkrsf4gv4c4P7i9DRYPIcVcKOOF9Mgzm+9Y5zHUlthCRZFAKjfPT6Ei9Naqtrq3Bg4ZJ&#10;RiSydHaIv11JiGHTYCQBpJYZlDRQWaBBzheqAzR4IQ48wUIaPw5SgRIp5TRKdm2rWueV2MKyDNEQ&#10;QomnjBrN8gvPxSxdrcnG30poubZShAUimMGOBs+A5zbZ46tYeVV4XZfJPt+QddqC9dWB93wNB70e&#10;HJSuQ+hiDw5S19OAE9uuBZKJmG7w/Lsdij9qjrzXOQg+WxeXHqqJs3dWx9FZlbFvfBR2aSWmgRUM&#10;dg2phP2jquD4lBq4eEdjZDzWGgWvdkHJJz3g+uUmuOM5qG+7HiFF4ZzjtTlIKSeOT/M6WWYmQRvb&#10;i5t14GaduNg23LYK/KwaXHlsc/lNOIBwcLb1ZvmMARyz6RQ9SOf5FZKtz+jULKbDsZ6ex15606eJ&#10;dJKtAhJYB/0QkiwvHWTB46dDRcdK0Qgebcl2JcgQcsiVr8MSQ+i8GKdaW9ExPWUiaeOBEZhIBDpF&#10;1pMtOkN0dwRNGZHD7aZnL7Hl6uWrdbQhAjyrXCTrSRXoUIGEC3T6LWhZXAcdrWIS98KgU89tSbUL&#10;cIlk6qjvJLYV7UBsagL+ffwn/Gv3v/DSHy/ikfhHcFfMvZi/7DbMWnYrJi+bi3FLZ5glh5UnYET8&#10;dAwn6R2aPB03r5+OgUT/5KkkvVYS1d4SJpIFkq11StYrsULLB09Cn9VT0IcOct/V060n4Kunog+3&#10;vZOmc0skzeB2JsnBTDr4goQZS5BRMs5Bq6aRTCkkXmSBDr+ccJGrK0Ayz+1g46TT0TbHaRt25Ekc&#10;FDWjqBsLPJemPCQp14SIvJ7IizAK44kJhJWAuD9/jyJflHi4b1hUGqhpEnLqYydjxIqpGBM9ExOj&#10;52DakltwW/T9eHz1c3hjy3tYeOTfiL+8GrtsewxxSg1msC7yWSfWyhaKgNH0I0U4eX10qH10rkmC&#10;LaYnIY8OPZ16ySxsMXSLrZgF7bHaDQ9hfdOPNuLLf+SN0bQlRW7QsddcfU+gGK6glfelmA62lio/&#10;4z6Pbbk7EX0+Dp8fXIiXNr6Gh1c9gtti7yShI0GJnophy8Zh0HIS5NjxGMYyGkpiO4zlMJQYTKJ9&#10;c5h8RXL+9CeZFuHT1soBJMElAgkvrDPWwyCRO5G/SF2TTA8kBpRiFutuLr8/j8fNZn3OIJQAVELe&#10;eAw0ETeEEX9ILtkOBsaT9JGAD4meiLErZhuC/cjGZ0iwP8KiC0vxR8EWHPefIbVQFgbRa5IYlk/I&#10;Tapst9Mesu87XexUrAeJYD7WA/ultWQre6yIjKKV9NqILyRbhIiN+q9QPmdDRDQTFJtmpinqqXTA&#10;Br83n9fKAUoyaKMucyy8xDHxMm0z7ZAjk59l01nPob3KI2mzBJeAyblgRa+4CeX/ECS8WIm4tbU+&#10;8bL/K+Guol00hUDf8xsRl7ZEkS66fzYc3aXaYmHIhnR/Gk65T2JH0XbaiRgsPPY12/LfTZuYS5I/&#10;YfEMjPptCoYvJdGNYf+SgJY8BQMlxq6bSFsw3oqMI0TYRdKtqAWrfw5l3SmBqSIThpqcG+q74aiX&#10;UuFlNAauZdtJkpDHeg0Tc4mwEloM4iW6hKfEkVRrCokh4OyXw9bw/pLYN7kdoWuxTQyLGYcR0eMx&#10;MXY25q++B3/b/BI+OPw5lqTGYnPJThz3nUKaPwN5QUWHsW+q7DQG+NWnwrZe3Jcw4gv3K2JA+ThM&#10;xAtLWCXtYGnaCYlvytfhYTvR9EJN7ZIyao0RKndLeNGY4JONN7UUhJ3HFwacyA8UITuYg8vBNBx1&#10;nTDRi7+eWI53N3+MRxKexu0r7sb0pfMxOXoWJsTKRrOcEobRjg2j3SLWjUS/5FF8PZr2TZFnrCv2&#10;3ZtNf52Mm2mXBydGoluuhOytAe2k1U+tKWRGCDF1ob5GmxAWUS0o+XZ5aJ/qjAhvS4UUtgWTQ0rn&#10;lZDDuirN1cWtiYoihtD+SixSzqBB5jXrXSsysV4H694UISk7zK2EluEcK4bTPgynnRgex/FqJW0X&#10;oe3wOK1MRGjVregZGKuHDRzv5sbch3uSHscT217Cm4f/ic/PfYtF6UsQV5CEzc7dOOw/jrOhC7iM&#10;NBN1lMt/Wp+oBEWmrykSjg2Btpt16+bY7+J7Z2RAlhJL8HXQRf9APgM/Njl92D4kisj+W8Ip+6vx&#10;Dcr6quQ7s4KQEV4IbbWPLUzJcc20IgOJqk7LV2B79IbtkabFmSWq+V7PjEwSceWzUoQbr10awWvE&#10;nSKeP5vbc/RRDvEc23m+VfRHfoaLvpLD/TrsjkdQUjwH9sIRcBT0pI/ViSS9BbzKD5Jfl7Yr7McS&#10;wVyS9Zza5AT14NN0+rxG8Ak81ltQF1rZ1Esf0y9/1k6f1eRJpE9KXxmF/L4iL3LJCbJ5TGYd+FPr&#10;AxdbmJWDcLALsKkLgvEd4FzUEvkfNETGMzVw4b7KODI3Cnu0EtFoYkQUdoyqgAOTq+LovOo4dX91&#10;XHixFrI+qo+Sn5vDv5a+4R5FfrcBUjrSv2xj/MtQURPeT32Tk8XrqAGvpkaV8J5MegQJS/ydefTT&#10;8+jH5/G1iSqvhUB+TZO7MlBQhb+xAhEFj9InGJ+7GqFzVKdfrlVdCZaZFtjAhZbAIf6uPzoDv3SG&#10;+932yH+oGVIm1sTxPhVw8LooHLgpCocGR+HYpAq4eH9t5LzbAiU/tYdvtYSXm4DD/YD9feBZ1wP5&#10;v3ZGygfNcfCpGtiygL72nVE4/HQVZHxKvzm2FbCDvvyJjgiltEMgtRVclxuj6GIt2M5Xgf0yfeqM&#10;aqwz/Q7er602+RrvVa9NFBN/r7hMRHyJ8CTxI/rhEl7Ei7Q1IozhTRavinAua2lp7hOvI5Rawsdy&#10;8tl4PnKekKKiVF4SWpzVEHCxPF2V4HRUQjH5WGF+FIryKsHFdqJpaiF7Q7atxvBpaewL3eE/0AMl&#10;f1yDosTuSPu1g/f0wjYXLvzQdvGp79rcde7L1p3DlPavv7/+/vf4++6Zeh2+e7HWbd+9UPuXb1+o&#10;fW7Rq7W9qz+sg4NLWiFvz43wXuxDg3sjPAWd4bC1oIFuBEdRPZJ3GlqS+BCNUiifxjWPHVUrGmnp&#10;N+VAcZL0u6vREVUnq2yEjKuFF0H7TLha2Ehb2batCJMIrpwmJEQ6vIQXnieC0vNaRsAk9DVzF8t/&#10;V0JKxHhYKC+6KCGU3ySG4j3rfooqXwl9n1sTmmfEFxoUG8tATwQM9JoGzoQr8nURBy0iaOd7QkKL&#10;WR3KrmRkfC2BqpBGUU8EJMpIdSdCebVY7hwUzHsOeBwUAnk8R76W62bZ2qx7UDikicbRQMf7Djgr&#10;wu9Wkisrm7jJKM7XXv5GzbvUvFVlkvfRwPnMalSNaRg5MBW25H23QTCnHZDZCUjlQChh5Pi1wL4e&#10;wPbrEErujkBcN7h/64yir9oj671muPBcXZx4sBYOzqmBvVNqYOeYytg5siL2jKyM/WNq4uCkejg4&#10;swGO3NEIZ59qjrR/tEXej53hSuiB0Fae9ygHx3M0rpeVw4bGlgO7h7/PxUHOxUHOTfg0ZU0CHwcK&#10;Lwd/X259BHJbEd24rzd/z2iW661sZ0+Rk75Lsvo9PZIVdIjWc7ubOEFHKoXIpEOSQ8eE5IjOuPLB&#10;wFeCoIfEx01visTWPNlyBwluPYRxqugbBS0RxpqXLXgIa4KIj1uzJLURX8yzMkLh6BJQrLD1q1G6&#10;zCQd/TLwdgzHtiIfBE1ZknNlQuHp6OtpuwiVw9DsfJL+TKTThbwQPIOjzgPYkrsB0WeXYeG+b/He&#10;hvfx7KqX8GDM33D7svswa/HtmPr7PBKtuRi7fBZGx87FqIS5GKaohDWzMWgtiTGd4N4kV73o9Pak&#10;E30jnembuNVqSX3WTqXzP53O/0z0XTuD+6aj1+qp6EmnuSe3N66ZhpuSZhj04rl6J800AoyEmL5r&#10;LEiE6c/jtALHfy28jCdItsMQKSh9aipHX6KLhBISjUiovMLmJegI5skuP4ssiWqmVpFcaGqEonT6&#10;0+mX4FIe/dbqGBIHEfz4yRhJsjI6ls48SdCUZbdi3op7cU/cY3h23Wv41+4vsPjMCmzKJ7nzn2Xp&#10;Z7EeClBAR7eENSOqLMdbBEzOtpUU1WJ4IbYTkxuILUQtxfoXkd/ovBP6k/iidhf06YmrRBfCNAru&#10;ZNuRg61oKxPazvMbck4ok0cByfYF92XsKzqC1Wnr8UN4xZq/JT2D20juNKVkxM8kzb+Ow5DlJLYK&#10;62cdDBEhY333jxuDvrGa0mGJLIKpAyKyPKtZopX7DUS0Wb7m6bXqU1MawsKLtbIKsSoswnGfhJib&#10;CSsiRrlg1A70dFyRLmPD05usKW6Dkqy6VsLdwSRZg5ZPxZDfp2LKitvx8Mbn8Y/DX2JxWjy22vfi&#10;VOA8+0IO8tm/HYoK8dlpC0hqvCz3cASSph2aZMemDNm/w2TGrITErbWCkZU7xTxVZjmL6GgamUV4&#10;VO4k3awzq5dLeFG9OiwES9hpHawvEioXXztL6Ghyy9chQrZG90RjxWPVPkjPCR/JUkRoiUTQlSJy&#10;jMQ8TaEioZPYq+sHWfNm2hrvS+Ku8kqQ7rEduMyUiQwSr2PuU9iYtwWLL0bjw4Nf4PnNr+K+VY9i&#10;ZvStmLB0BkYvmYwRyyebVV+03PpA1nP/NWPYJ7T8s4XSaYes94Gsq8Ga5hE/jbZjKkaQ7I8wBFnT&#10;RNSW2D5Mv7VyBpk6XTvagt6zno3wIsKuc5k2IPFF04xUz1NxsyLzFNVgzqeoD12HJDt+OkbGTMGI&#10;ZZNpw6aZ5Mt3JT2K57e9iU+PfYcVl1dhR+E+nPUpn0sWS0DTi4pZGk52H9afCKrpU+xkEl+kdBI0&#10;05boLTvMGjV2mFtFHSrPj1aocfg8cLL9WOcgISfEfjVl1UwFVF2Znijpz0Uq7eb1XaT1xayHPFyU&#10;UO4+YYTymLQ4fH38O7y+7T08lPg07cvdmBp9C8Ytm43RMSzPeEUCjacNG42BySy39cS6sawTTf9T&#10;9BnryHzO/lYK9iMjaktokaB5JZS0eAjLcYimfbJc1V8VTWK2fB8pa723po39GcoLM7y+sc0SiCS6&#10;6H7CIhBRfgqoRHCJ4bL7/TleRBBZCas/r9mPtrcv21//uAm0w7xWgiJapmJknGzxLIxZORtjNIVo&#10;+WzW/WyMXzEXE6PnY+ryWzFz2Z24JfpBluWzeGXLP/DR4W/xy6VorCreiG2BA9gXOo5joXM4h1Rj&#10;rzNDOcgzydILUewvhtPP2goouoS1zvqW8Kp8XX4X+7+T/czFxkETLshH0Hv5CUEO8qx6I7wE+D1F&#10;tcpGlILv1T/L+w2R5aIVbhWS6Kpl4dlS/KF8tr08tr0CtiPaL44mRpbXAx3ZINotE8nGrfJTyUZJ&#10;7DHnNOOMnTdSTBQQ2cQFXuMw92+hzYiHy/8rHN7P4PC8DLv7MRQ7b0OxYyJKigfCXnQN/fvWcNka&#10;w1tQH0rKGiysTd9VxLwWwNdQVDd9r2BOYwTNcsWtEbLRZyxsTT+sKX20RvSZ69EXq0UTSH81nMgV&#10;9IdBXzaUXZs+Xj2E0poAF1sBJzoAO+lrJnVB8LcucH3UHrYXWyL9vgY4N706zoysguODK2D/wCjs&#10;GhSF7ZraPrkiTtxRA2nPNoLtXy3hWtQO3vj28G1og8DeNsBJ5T9sTR+WPmVeS95jY/jFVxy1rOWs&#10;w9Nd3Mo1Qn9Zi4Z46NP79MBToktuHSC7nkn0ikxuM+uaJY5DmfTDM+g7Z9K3zqpI31O+PsuHPrQW&#10;FlGuwoBSDOQ14vdbhIUX3s/G9sDv7eH9Z2vYHmmMS5Nr4Xifijh0bRQO3UAMiMLJ8ZVw6Z66yH+j&#10;FRzfdeLv6U7f+EbgQB/63v3g2XAD8pd2woVPm+DAi1Wx5fEobH4iCvvfrIzL/64P93r67JpGdYa+&#10;9AVe61wzFB2ri7z9lZG3Nwr2w7zfs6xDlj0U4aOluxVpn8/fVsjfW6zIJYkwVS1eY3gSeRP5gmYp&#10;SHz5r4QXE+1SaD1EN8KL9hF64K2H6n4iwM8MD2NZmxVj3eQfqgNTD1XgdFSFo6QGnMX0/QsbsC2R&#10;C+R0ROjyNfAf7w7ntm4oSOiE1F/a4cx3bT1nv2t/6vTCtkuIR88tbNsLy6MqhensX39//f1v81fh&#10;x+dq9vr++boPf/tCnaXfPF/rzIp3Wnl2f38NTq+4DmkbroX92HU0Ot3ZadkZSNBlYEPFSnjEzmyj&#10;Acpnh8tjJ7NpGTEaMXc1eD3V4HErNI/GzUyXsVTUq0USa1oPO6lEDgkI5SCjLUiF1dSb/0B54SV8&#10;vvLCiz4PlQovETVX55SwI7GH175CdBEkVNC48neY7Nv8rqAIFysRlRV1IpjpPoKMtiJQbDw3oeTC&#10;Bgrj0zQsDkIqE5+rqglTVLiiy0HDb4x+FRobfsbByael9IxBpNHP1ZQhTRUSNNjRsCt5r5mDKigU&#10;shrLqQoHu8osY2suqtsZZSA1OeBmmdO4hVw0ntwX4u8TFC6oqUsSljyE18Hv89587hrwKLmZU7lW&#10;LEEGBW058MgIdkbwXBcObNcgeKA7glu7w7/2GjiXd0Lh922Ry0Ew9ZUmOPNobRy7swYOzq6GfROq&#10;YNeoStg+PApbRkZhx5QKOHhXFZx6ujay/tEUJT+0hi+hFQKbOVBpacDThJLxao5vTj14+Vt9/J2a&#10;CwpNX1MkVS4HkTyWbbZCEOvBnd0crrxr4C68mb9lGsv0LjpLz/F3v0eitZDe8zI6x2vpgGyj17Sf&#10;OEmcp1NyyQgxys8Q9JIQuUXM6HR56DwZ4UVOFQ+NOOfyzOkA6WmSIUwkTpqbba1yoq2eToXFF+6R&#10;0y7f3soHYMESYawpDJpOFBFXIpDgYq2iQudfpFBkgA6dX0+1NI2A92eWpDbL5pbQkSKpCOShiE5W&#10;ETJJONOQQcJxovgodmbuwNpLyfj9+DJ8tvsbvL7+PTyR+ALui3kc85bdg8m/34Kxi+dg1LI5GE4n&#10;dnAMnfPSsHRNEZpKgmQ5yVrFxCTVDKP3WmFaGIpyCYswV4D7wsJLqeiyZlopLOGFZCFMvq4UXkgA&#10;yzn3Vo6BMOjAa+WbAZruEBZXrBwFZWKLFXavJ7uR3DLcF34/kJ/3W6VVn6z8NtYKPRN4r8ptMw59&#10;eA1Ne7EIoZI1TqfDPwcTSfBmxNyBBfEP4Ymk5/HO9n/hp1O/YW3WRhx0HUcKKX828kmxRLlIvowT&#10;rylpSopqNw42DQFbRJioh1uJFTmhf5YjXQY69Kx/0/bUONQWI+KL9vn5eUAigZ9tTlFUPkP+RM4l&#10;zNnogKcFs3DMdco8WV907Df8c+fHeGL187gt+h5M+nUORi+ahhGLSWJjp5MwK/JgMgbGjkPfFaPR&#10;d+Vokh9NQWI5sJxMPSSMI+EeWwpFNwwj2RLZHhIuLz1RN4IaCeAAs9JNWGwj+rEN9ONW088UFWPy&#10;wOjpNr9/s4g4y7+88KLoK63GNZDtZRC/q2lJ/Vey/SxVRNI8zF/1MJ7Y/Do+OroQSy8lYIttF054&#10;zyIzmEHKUsA+VMRyFxkRwVG/JfEJqO8qskWEheXMfiZxU31OiPRBPWHWk+QAj1dC5DLiZIE92MAS&#10;YCMQM9N1AqX1FgqTc0PQRdgFXdsQJwvWdDO2Ad0fz63rGSiqgsdFoPfKBeXVKmmsZxF9S7RRe1Py&#10;TzccJGCKf5IQeDmUiROB89hUtAu/XVqBD458iae3vYYFSY9geuztJgfGyGglIZ2CUax/RZOovkXs&#10;+6wZyT4xgv19JPpKMGGdmNw+JNMSyoaQDA9huxnK7bD4GRhOmzGM9ao2NFgRM+rX7Ef6jr5rBBzV&#10;qwQDwoicrHNrKkq4v6o9JFrJXwfH8zxxbBsmcSrvLZH3Gj8To+NIwKNnYvySWZi1YgHuW/M4Xtr6&#10;tsl5tfLyGuws2I/z7ku0hQWwB0tYtk64jb1kf1Rd+lhvMsymfggjqlvmXTbXmvJntYMyu0y7zbbg&#10;8nlNvg8juphoSZ2LMPtYL172vaALJRwXCtnXzfRQWoTLJNNnSfiPhE5hfdEm/HzxN7yz7wM8vuFZ&#10;3LXmIcyOuwuTVR9x8zEybjbLUJFitHEs6/7JLD8JLuuJZJbbWoliKrvxRuyI2E8L4cg/2m1LhLbE&#10;T0WUWWC50gZaUz0tSIgp/94kNi5nN61cXLKd2rLujU228joZu0Co75rPJIjLPochMciI3rQRvdkm&#10;hF7x4df8zErWPMlEIyrnmIQaI6qHrz2E9zOC45GWCJ8YP5c2WImGuV0yF1OX3IpZyxbg1hX34YHE&#10;p/DCxjfwwZ6v8O+TS7AyNRl/5O3CHudxHPOfx+lQKu1zNkdIpZYuRB5tYxHtQrES2nvtcHpd7FOa&#10;wsl6ZB+LCC+qZ425gpmqbKYnW5AYLkjEU2RsZDUrCbnlEVnCWVMYrZxyEbARss9qXJDooqS3/lBE&#10;dLGxDRazeSreSkKvJQZHol0idkH3qYHBElz0MCmLkF9zhjhi+TzBRL7+GX7fR3B7XoPD/ShKnHNh&#10;d03kdigczp5wOjvBZW8Ot6M+fd5a9AtJwktqAnwNvjbbYr4vJEmnbxrMa0wfTKvmtII/vw2JMn04&#10;m8B9RQ2JeiTctei3lUWTII8kP7MBcKmptRT0PisaJLSkG7wfd4H92fbIv7UVMsc0RVr/Rrh4XT2k&#10;XNsQ53vUx7m+DXB2VD2cnVkXaY80Qt5bzeD6oS0C8R2ArTzP4TYIndXDOyKHsPEa8l+VL7CwBlz0&#10;1Z0lUSghHK4oON1RcHGrVXa88pX1sJWcwET35NYxvnap+JLFbY7EmNqExCP6oTl62Mz3moZlo5+u&#10;KUt5jeBXfhrldtSS1+fp0x7ivWwgfm8Bx/uNkftIHVyYVBXH+kTh8HXE9VEmz8uZsdWQfmdDFL3a&#10;Hu6vr0Eg5gZgUy9gVy+ECMf67sha2hpnv6yHg+9WxrZXo7D9LX7/yypIW9kI7l30m890ZdkSFzvC&#10;c6IF8nfWQtq6CkhbE4X8jRXh2V8bwYsNzapBYP3pnlGgpZslHFkRMNbDYokv5AzkPBBfCwsvkSlH&#10;pcILOVdkRkH5WQVKg6DvSmjxh2c0WJ+RQ0ng4n5xRPETj4f8RyKMl+3N24DnbgBnZl0UnqmHokMt&#10;4N9/DUI7boJ31fUoWX4jsn/q4Tj+cZejW97s8PW2NzvM2fJ2WzaAv5aM/uvvf9M/REVV+OGZ+u2+&#10;f7HuvK9fqPlFzBvNd69+t03hho/b4vCiNsha3xHuw51IvFsjeJmGJbuBUXh9NhL1fHagAhovG40Z&#10;O6CDnVXhY4LDXpHvK8BdrIRLldhZ2ZkLKxHsqAZRVudkx5SAILFFBtAYQQkvYRgjUF5wMefQ63JC&#10;zhUCjCW8WB3eMiLlhRcT9RIWXvw0IoJ5TaNixBfet4/f9dEAmWlFJRI5apjQQjP9Sd8Piy9GgDH3&#10;Y71WMmGzkpOJ0pCARMPiIFxVaOgljFSEi4bexeu5WC4u/ga3jYZIAoPmzdIYIl+GkdAyekq6S6Me&#10;yGkAf25dePMUzljDEmqKCd6Tzu9xWPNPXY7KcMuwObRfwgwNqXnyoPuLGEr+VkIZxz26D/5mNwej&#10;CGQUfWYJcU0lqwdvQSNetymvz8E1oy1ClztyYOkGnLgWoHHE9u4IJnWBa3kH2L5ne/mgOS6/3BSX&#10;/tYUp++qj4Mzq2D7+ChsUagotzunR+HgbRVw8rFKuPhWNeR/3wA+DqLBrV04iHLwOM9zptGm8nrK&#10;/xLgIKeBIai8QaaMCZaXL78mXCwTR14L2G3d4Cjqi5LC4RxkZxH3sIyfgsf1NvzeL0lkfqY7HUuy&#10;9Aexhw7LMTor5+mUZNJxttG7dhoH2oDOdNA41XSW5GzJSacTZSZ1y2sXkROppmNvzcm2VhzwkVCL&#10;SFt0Wk9OS/20/0CYlxlYT9fLnrQr6oGuPb9v7TcOFwmDn8696zdv0AAA//RJREFUErcG5Xz53XQW&#10;7SQCRSQFhXCbRK9KCliAQjpw2cFspPhScNx1AtsLdiHu8ir8eOIXfLT3c7yy+S08mvQsbo9/ADO1&#10;ksnyW00EzMhlJGDRUzEyxnqyPIpEd8QakimSXz3BVGi6nGQjWCg3jMn9oCebFsnut3oqCdV09BU0&#10;DYnoL8HFbCWUCMrTInJQTnTha/OUVcS9VHiRk2/BJHYMCy8ifvq+BJQrxBZD3vR9vjaJOUncyhEK&#10;k/BVDj2PtXKKTKTzTyJAEiP0lPCiBMPrSALCeUZMHgWSCiWkHRurxKOzMHnpLMxcPA/3rHwAL/3x&#10;Gr46tBCr0tbggP0QUvyXzColhQEbnGwTWmXHEypiHRexJukc05G2Il4sIm+eZLKmvSJ74fq/oh3Q&#10;YWdTMJEvPNQ8XTUNJwwexmZpOfuGnLNdqNXombsib5T9JU3k23MaG3K24vezy/DJ/i/x/KbXcGfC&#10;g1bS3Zj5JDW3kNzMxej4WRgRpykfUzGMBGx40lSMWse2sG4qhrKulVPj5rgxGBI/FsNZLqNYTyOJ&#10;4eZJucQXkSbWA8t4INuNIJGtH6EpaYJeD2Q9mPqKjzxltyIklKh3cBJJpchlEtsWSZlZEt1MH5Ng&#10;QyJJUjpk5SyMWkESFn07bk941CSYfm/HJ/jtzDJsy9uBs65TsAXT2QfzWB4kNcqdwDIxEWoqd5Ie&#10;TTlRv5LAJYEz0hdLRVKWqaaTSACJiDal4g3PcaX4onN6DFT+Jt+CzIWqT/VXijA5Y2Vada8IOU0h&#10;UtQS+zNJu6KYIueXQCToaTpPjKCfZ6dt0so7VnSOiBjPQlvg9DtM8t+SYDGJZS7SSTNP+M5gc+EO&#10;LL60Av868iWe3f4abl/zMOv8VoxaOh1DlrLsVypx6WSMZBkPX8/+wfbfN2kkblo1BDeuGoxeq4ex&#10;zkaZKWDKsyJiPSSB7SF2JobHzsYwtplh8TON+KIEyoqEUX8TgTbJr2UnlDMqDNWr9lvQMZZYIFiE&#10;eyrbAs+TwNe8L0t8mcI+ONO0z3G85tTYWzEv7h48sPYpvLbjPXx1/EfEZSRhT/FhXPSmmogvlwgt&#10;yzTkZ3mSVAe83BqbrsqW8WV9iLeqjgjNPjKiN3eaVWjUD/mBImA4Cpj3AT/7GctdY4SZsiZC7ma9&#10;e1ysF0UjeaBlyEvYDgp47Qza5IuBPJwMpmG35zgS8tbh+wu/4o097+H+pMfZ/27HuKVzMIK2dyj7&#10;39DVczFkzRwMklhNG9dbdnZtBCw/9Q3C5FxJlBA6nuUd3rIflQowsq3lbWMYEUFDNlDTMmVDI5BN&#10;VNLdfoQEbcHsL7dVRE1EfLFsstUeJLJFxBcLlm0fwHtTdJSJTjRTi7if24HJElQnmLahhNr9iUHr&#10;JmPo+ulsgwTtzhDez9C4yRgRMxmjOSYpcfLUFfMxizbr1th7cX/i3/DM+pfx5vb38fmh7/Db+eVY&#10;m70Zex1HcTqQgkuhLPaBfPYCpR9nn6BFtNEmKgrJSUggc7G+3IQRMhVJRmi6TkTUMGKnxlsz5rLt&#10;aD/tgpVM9z8R6d/mtfq/xPEw9N6C3qstWX3bJNflXWl8KF0OOuxLsHcTiqShnVf/N9B1eA+yP2aa&#10;UhGRzXu7wHMfYdvcybb9Bxt0PNvoz2zvn9BdeZX+3MP09ebTJ5oEZ/EQ+uW9uL2Wvl8HuB0t6DM2&#10;oD+qpaCtqGxNVVeODk1bD/E95EeKlOuhH/0xT249eEji3dlN4M2hb5jfHAFFvSgRb35DBMMwBD+L&#10;29SGCJxuAO9efmd9E5Qsboz8Txoh94VGyFzQEOnjGiKjf2OkdWuEjDZNkdu+NfK6t0den44oGNUJ&#10;Jbd0hfupa+B7vxtCP9FHXE3/c0cnK2pG0TMZzegrNwds9JntvJ69HqEclNXhoc/ooa/ttZOH0Af3&#10;uqytnzBR4vbIw1U95KNvTf/aT98yqOlG9MlRRJTUph9N37uIPncRPy+phYCZEtOAPMYSXgLZDeHL&#10;bIJgRiTihfezgWWzuCFK/lELmQ9XxekJFXGgVxT2dY/C0Rsq4mS/ykgZWxu5d7aA46UuCH55I7Cs&#10;N7CuL7BzAPzbbkLB6vZIWdwIJ76pjkMfV8DBT/jdhRWRsrw2CjY3hfdYO4QusBxSO5vVTt2HmyN7&#10;Yy1cjK+A08uikBJXEUXb6sB9iveZQV6R3QwB1kkoVwtbsF4UraOVpxRxrwfMYX6jlA4SWUyuF3KW&#10;SN4Xk6KB3EEIke+JZ1kJesmD1GYM3+B5yNH0INqayiQfvjavQU5hZ504q8LOcxWRhzjIHX06ppBc&#10;I70e3Ccbwb23BXxbyDtXd0Xeoo4491nH0J532hdse7Pdlu1vdXhl62vt++9/oHeVMIX96++vv/99&#10;/2Jfr1d/4Yt1+n/5fM37495q9UPS+2337v2uq+3SiutgW9cZnp1tEDzaEsELTRHM1PzO+sYIednR&#10;PPaKJLsV4OTWJQGAcBoRoDK0zr+SxgZtlREqqExjrOgQQiIKjbqMu4lyYYcvgxUhI1wpoEhNDYsd&#10;YeFFhuAKmOMtaPpSRMApg/ZL8LkS1v7w8SYyRrAiSyS8GGNS7jyR+4lcSyF1gcIKBI067838Dokv&#10;PMZElQgsH037KQXLzE8Dp0TE5ho0UEElLFOirgKFBDYyA5g/ry4HBBotGwdHDg4elrtHg4qBXmve&#10;ai347DRuhJJ9KfFZgIZOS/n58qvzHFUMfPkcaAqUKFiDjgYgXj8CNw2ri7/Jyfsx82C1rF5teAt5&#10;/WIOLIWs+wIOLLltOdh1NAo7TnEAPHYNsL87gtuvhXftdXCzzbh+ug5Fn3ZG6qvNTCTMwdsqYte0&#10;KGwZG4Wto6OwfVIU9t8RhVNPV0PGB01h+7EDnPFd4dt6LfyHrkHwdGcEL7ZFMJ2Deg7LQeo8f4+W&#10;xfNrPnFBLTjpBJTk10dRQTMU2drBVtAVxYW9iMGwF01kG7wVbs+j8AZeohvzPp2a74gVdFqS6QXt&#10;oSdzmkgn8vm+hA6Mk86Ng04Rt+Gn43K46METYeGFTpGmFQRDxXSYrDnZSnRprR5g5W6RcCJ+HHGa&#10;wg+9DfTeOFJhMmYh7FAZV0vf1tQT/Qs7gHLSiIgHp3sKKJQ54KbDaOUUEfHzhpQdQqHuxXQ0tXJG&#10;DlJCqYZ877Pvwx+5G7CMTuqXB7/C29v+gWeTX8bDiU/inrgHcEvMbZi+ZBYm/T4V4xdPxbjlRMwU&#10;jCWZGpWgsG863QkT6PRbDnZZQkWJHmFoqo/C3ZVo1yThDAst5mmmnoQqmsRCmaNOMkdHWygVYBQF&#10;kWBtSwmFoOuZ84msRfaXnVMYqISc/J7OY51XT3qtqU0ieP34WR8Sl14kEEJPiS8iN+u4n8SzT/J4&#10;EwGjFZ60bLLOMUIRASsmYOTi8Rjz80RM/XU67oi+E8+vfxGfH/wcMRdisD13G045TiDdR/JnJhgU&#10;0J2WCFNIAlfC+lYuECtKQWHompYWIXrW9DMr6sKKeFHds12IG7IRqdnxq0Z8CXr4CQmkpiFZS9ZK&#10;dCHhV+LdgBI7OmFnG1b0jbIXKPLhMO/rj5wtWHYxxqzo8eLWt/BA0lOYH38fpsXegQkrb8HoFbMx&#10;csUMK4cCSY+ZdqC6IYk2U4uIYSxfE+VCjGB7GME6Ki+8KNpIRK38dILyMESOx6gurDrSUrMqY01N&#10;GUOSZkW99CW57MV9Wk2nL8li38RpJHLTMVQEPHEexsbOJ2mdi6mLb8WtS+/HE6tfwoe7VQ+x2FO4&#10;C2n+c5Kd4GIP8LEO1D+tBNnWFDBrKoAlvKgfqp+qv0YEGCOriHzzODO1SESHZ7JAIsb3kcgU9UGR&#10;7giUb0WRamVgHZVCYokluFiii9VflRRYE8W0T+1DsGwCb4b/8cZJ2HifvDk/656XMJFwPhoUL8mi&#10;k22r2Igu+UgLpOGk9zS2Fu7A0ssx+PDIl3hm22u4O/kxzEhYgLErZ2FY9DQMjpaowX7Nfjp8HctW&#10;uY9Y9n1Wj0Lv1SPQM3E4+qwaiX5KkiuyHRZINcVIwsvQ2FlsJwTrRMlxB7N+rPw+WmJaUWmTWOdW&#10;DiWTyPoK0aVMeDHHGdsg+0EbsFrEezqvNQ1mefrYaRgeo2WBZ2J89Dwjujy67lm8tedD/HD2N6zO&#10;3Yj9rmO4EEwlwbaxHF3wiER7WZYuF8czdhwTzcgCDAsvYTPKfmPZYhPtov7HnZYIqnpX+7Bgppn5&#10;WNfK2cQttOX5gx7afK+T9ap+LSktgGLWXR7rI5Wk+FQoC9sdx7EsfS0+Yr97Zde7uH/dU5gZd6eZ&#10;MjNk6XQMYF30i5vOcp/OMpqJfmtn0PYoynAy7ZAlECu/jmyn+uNQ9hut8DOSGB47jnUwlrZ5PMtK&#10;ds+yq7K1f1bOys8jaMqltUqVlfeqH/Gf/TUSnWhhYNiGWja3TDj/76A2M4R9fhh/j1mFihi6lveg&#10;RN1sVwNWa+UrK5H2cF5zBK8zMnG6yd0yauV0M51s4tKZmLZ0Hm6JvgsPJvwNr2x+G58d/ha/X4zG&#10;mpz12OnYj+PeUzjvv4T0YDbLvpAlrx6lNc5cKGGfsvs5JtI+uliPmpan+lUUiqbsWHmeWHP8zEp4&#10;z3Gf+63x2Or75fu6xJnybcOIcoTGZJOoW4N82JDwqwb8auk+fW5WVlSHZpthy2P3Vsuh/eb4bY3j&#10;vMeIbYr4C3yjqUUmWobjCZkzT3qJ2+P8cCfbcxKvtZjt/FuE3P8CnK/Qt36Ift4c+o1j4M7vD2de&#10;D/pMXYj2cBW0gruwGdy2htySmNO3VISImYYezt0oP9ZMFwn7x3rwpRyOWoXGncPjc+gX5jaAWZUz&#10;t5kVcaKlmbM60D/sDKRpynoH+A+0Qsm6hsj/vQ6yPquFSy9UwbkFlXByHP2//pVx9toauNi+Li43&#10;b4DsZi1Q0K49iq/vBOeQa+Cd1gPB+29C8OUb4PvoGvh/7oJAXAcEt/A6R1oB55vzOk3ok2opaCXs&#10;rUfQj7bRV7TRpzZT/i3xSAtXKIGsHqBGuEYZL+A+wqQCoK/vtvM3OqvD7ebWUx1OdxU4tLoRty53&#10;De6nP+6ij12kxTU0Tb4RvJnNEEhrhdD5NsBhbjc0g3dJIxS9XxNpD/P30uc90I9+r6JdbqiA030q&#10;I3VsfRQuaAvPC90R+qQX8EtfIKEfsKE3XOuuRebKFjj7a20c/bYSjn7D7yyqhNSV1VGwpSFcR1rC&#10;z2sFlZhYy2KndILnUCvkrK+D88sr4ujPUTi5pALS11ZH0YG6cJ9vAF9KQ3gu10UgS/XWgFysPsuF&#10;vnVxTSO8GO5CHqMHtOZhdkRwIUqjXSIIP8wV5zEg3xFPCtkVKSUxhfwjv47hin4tb13cBEFHE/KM&#10;+uRDNeAgD7FnVoA7owZCGQ1N1FLoZGu4trZCQWIrZCxpjzMLu2Dnh9cFtn7Q49zOD3ss2fL+dfdu&#10;fffaa7F8zl9TjP76+//O37LX6zZc+EyN/vFvtXog6b12P+z7vtvelKXX2YriabA3toN/f2srL0eW&#10;coOw4zpo4NxVObhUo7NDg+2pQYOk1WkIGjqfMoQXsSPSoBvYqhtIQTfLT7OjGqNnDKFECAvWXMKI&#10;mMKObwQOdmwafwsVTacXLJHlv4YEhgiCMiJXGxDCOr+l2hooIRSNkZWnpRaPUZQJfw/v1UTlRAx3&#10;+PqW8MJzmXuK3KPul7+NMNOWdC/6fXYeGwndcxIO7ivh+XhdRdlYS7/V5OBXx8CnTPC8F6FMcOFr&#10;7SviZ0U8prger1Of92oNQCjQEwdNVeL+XE1VEmrTEGpA0u+qyd8nA2kNShLA4KhMsBzslVlGevIh&#10;8Hc7eB0XBxpnHRrMehycGsFjawpvbnN4s1rBn9YGAa2EldINOHUNcFCRMF3hT+oI55KWsH3VCOlv&#10;1sb5J6vj2B1VsHd6BewYXy4CZkFlHH+Kg8U7TZD1fVuUxHZGYFt3Dqw8z/muHFg5kOXQaPM3+Wy8&#10;h3zeU4GcBAlRteEqrkNo7f/GcJe04LYDHMXXwW7vD4dzNJze6XAGFsATfAbewPt0ZL6jY7WSTstW&#10;4iidn4t0YrK4tZ6SW0tGk6jRa5JjFhFdzPzskJ6mWtEuIXOcBBgJLwoblhMl4YT/6DTpKdWVJKwM&#10;QXpTZhlb47BJ5JGgo7naVv4Ha78IdcTpp3PG15bDJtZAx47fV84BRcSI2EWmRyjZr1NOp6H+Rcgh&#10;Bc9AOi74zuFw8QFszdqE1SkJWHpqMb7dvxD/3P4PvLD+OTwU+wDuWHIH5vw6D1N/mYlJv02n4zud&#10;hGcaxpL8jCERGk2SNZIEyyxNHE8yRiKg3B7mSSedbMEQbD3dJCznf7zBQDraFrQqzjjCIgoRwcWK&#10;UNFTcyvvg5l6IESe1hpEHPuw2KLzKGKiFCSJ3F8mvOhJLZ19kgblEuhrhJeJJPYT0XP1eINeIjjh&#10;aUcmAiZC/IkBCXqqzPOR5IyIGYcx0eMxYelEzFg+C3fELsCTa5/Ge9vex8/HfsH69HU4XHIEl4KK&#10;fslGIYmwk+UvChBZClTOeiRhYiTCwoBtRVs9edfTdiPA6LUINkmj101n3MX6VcJHRWWFpzmwYbCR&#10;acs2Y4iBVf+i9MVBB3JDRUgNZOGo4zQ25+/CsosJ+PjAt3huw9u4M/ZvmLbsTv6e+Ri9ZDZGmdw/&#10;s0zEk5Ka3qycH/HjSKjHshzHYxjrSzldFPUyjJ8JVo4YESyWc7juI7kbTP6GMAmPQO3DEl/+RHgR&#10;IdMy1ix/JUW2kiSTBCpvTOIMEs7ZRngZFzePpGy+ue+ZSxdYq08lv4ZP9nyJlRdisL9wJ1K8J1AQ&#10;SmX557D8C0SJCTu7jZ5ss5xYZqVPqtVXCcmeYWnFIuGsA5Y6/0kIZZlHPpWAxnOIiBnQRigfjEQQ&#10;rTAUIVdXw0RNsP9KWBFNVy+1MvMoKTBpIgm79loxcxJkdWPs7uryrGJ2bVUztByy4OX5XLRNRTyH&#10;FsLNYD8/x7a313MYcdmr8dnRb/D0xldwe+KDmB5/BybEz8fYVXNYhrNZb4oskcihBKfcrmXfSmb9&#10;sB8MSFbU0Tj207LpQIoaK02Cq6lGcTMMtAy0WQ463FdN/YbbgYSX8jC2QAKMmUamthH+TPXMNqT+&#10;qWTZStKsKUcSXoaTgA/7nST89zmYufwuPLLuBbyz71MsurAMyQVbcch7ktZbSa6VdlwJp1l+LifH&#10;WifHQ9pUB/uHm0TXE4aIsESsMDTVzEvbGcm7ZUiv6adW7KKmcpncOl4t6+1g4bsMQkTQx+sIys/D&#10;epN8lsNx4bI/F8fcl7Ct5Cii09fjw6M/4ImNr+HutX/D7MS7MTFuPn/XTAzkb+sfN80Ii5qO2S95&#10;Bgasn2XQL3k6+q3VdE+r3xiBmn1mBO3XqLgJxDiMjB1LjMaI+DEYxj45JEE2lX02bG9Lc/OYCBNF&#10;IFlQtKKm+iiqzESWhcUW1ZkQseNC2VSlcP1KXCuF+qUlpCo5+aB4thfaBG2NsGrEugm8N4L2c8hK&#10;3qNshmz+ao4b8TyW+wfFjMfg5bQFyyZh1LIZmBhzC9vrAty66n48kPQEnt38d7y77xN8c3wRoi8n&#10;YrNtFw6yf581kzw1ulmryzlVDxwTfX72D9ansZ2+gLGfHtpOwc+2EJBwzf4TiUiReO0nvLSnmjIm&#10;8UUPO9QGjBASYD81EaZEQElz1UcVrchzmj7P/srjNZ1Q0wsjU5HYJExOGDYL8OD/EF6s6BW+l4Xh&#10;taw8cda5LZujcUDijsSfyNRVJc3NIrR4wD425g3EStr+73iNfyLofpF+5EP0V+fTzxsHf94ABPJ6&#10;wJ/bAT76ax76hB5bPfpRWllIEc1XwsfPvAX0KeVjaXq3eYgY8cfl89Kfpe+uRK1alRMFjaHli0E/&#10;0EQq0wcMnb0O/uM9ENjfA871XZC/uBUuflwbp1+sghP3V8KxGRVwYlhlnO5ZFRe610Zax0bIatcC&#10;OW3aIK91B+S374Ci69qhZEAHFI/tCNvsDsi6uxUuPdEAl96si0tf1kDWspoo3lIfvhP0c9MbACT3&#10;yrdiEf3a9HVr8ndbeRKVfxEF9G8JPfQNmqj0KPPQU4toKOrd8AxCiYE99IOdrqoo8VRFsb8qCv1V&#10;YPNVRL4nCjZ3BRS5q/DzavA4eY3i2uRB9RHIbwRfdnME0rW6EMtB+Qu3tEEwpjnsH9VDxt+q4szM&#10;Cjg0JAr7e0Xh6E1RONO3Ii6Nrou8W1rB9WQ3BP5xE0LfaXXRvgis6YWSVV1xeVkjnPipKg5/F4Xj&#10;P1ZAWmItFO1sDP/ptgimkY9ltkUgqy1CGbxuSgcEj7ZF0R8spyUVceKHKJz6OQqpsVWQs60mio7W&#10;huNMXTjPkwekK1ci+YJWYaX/LH5jeIqENpZNiJzoauHFiC/lOFOE+0QeQlspGRSZTn7HrThGgPzF&#10;y7pxawENrSZlb4WQqwU5UCO2s7rwZtZFMLUpQudaw3eoLVzbO6IouSsy47rjyE/XYPOHndI3fdxy&#10;45aPO3+4+aPOc9a+2+6a5a9HVQ3T1b/+/vr7/9ZfwustGq96v+WgpPfb/23vD9csT1nc9VxuTHuv&#10;Y2NHctV2wAV2oAypplbHDTlr0+jXhN9VHV6tplNcBZ6iKjRwVeG3sVMrUSyNdUikX1NHCqWqq6PS&#10;GCriIyKkhDt1xBBGBBgLYeGinPBRPjrmapHlz2ASQ+lc5Q0IYWXnJkw0jULkJAxJIKIhsdWAl/fq&#10;LqlMVCKxrwhPGL5w1EoZKhKKKFGyYStxl/mdJiGuzqvfy2vwXkyonpO/WfNMzXm0VHVlk3TXWjFK&#10;IYC1+BtpKEsIbhWBYkWh8L2iWookuLAeChU2qBDPRlaOGD0B0HzO8JQlTV9SSKTU+RANIXLrcj8H&#10;jVwOoEQoT7+T92rj/RewrDhImborrgafwgMd1eFyVoeDr0tKOOjxHkoK68HB6/qLm/O3teRvY7vI&#10;a4eQlq1m+8DRFsDuFgiuawbvssZwfNMI+W83wMXHa+DI7RWwa1IUNo6OwvoxUdgwLQrbFlTAkefq&#10;4NJHzVD4ezu4k9sjtL9TOP8Lz8WBLZij36j5tbx3RQeV1DUJ3QJ2GnkX26CLzoOjITz25nAWc/Au&#10;6Qa78yaUuAfD4ZoBp+d+Olgv0ln6hE7MEjo+fxD76eKcoqtzidssbgu4DU9R0NMxOkUW2ZKTXUIU&#10;E5pCYkW9WEKNomCUv0MOFf0icaarhBdFKRiY8OMy4cUQZzp4vHkLJHOGYUlooTNoQuUNSCLktPF7&#10;YooKXfb7SPo0/UDRD3T8zNK4vHOfnEL+U/yL4h+KQ4qBoZMazECaPwUp/nM47T6GPSTja9NW4/fT&#10;v+Cz3Z/g9fV/x5OJT+HeFffjtmULMHvprZiyeDYmLCH5WToNo5cTK6Zj9MoZJAEkXyJJJNiKQhFB&#10;6GcQfsJNElfm/GsZVJJqQksUDyK5HiSRxDjnElzo2NOZF5Erj7LVOSxnPxIJY01Lsgi7FS0xCoOT&#10;RvNetJytQEef5N0kfjWRNlbETX9uI8KLAQlAn2Ql3I2s3KSnzFoJiZD4Ej8KAxJ4jbgxGMnrjiPZ&#10;mBA7BZNjpmHG8tm4dcXteCj+Eby56W18f/RHrEpfg30l+3Hedw5ZwXRSgjy2pGISectht0i66kcU&#10;3vjidLRZrZZfTtDZZmsS8TZigIihl8TBQxroJrgNhEUXS3gRIyf0NJRkwwh1hAiok+3RwTZcyP9n&#10;BPNw1ncZu0uOYOXltfjswA94bt1bWLDiMcxadjcmL7sFk1cSq27B+DVzMGq1VplR3VhP2SW6DGdZ&#10;mWS6LIuhJE3K7zKMx2gZWIlvA1kn/Xh8f76X6GKmMITbxUCS69JEoIbMW3Vo8kaE69E8CVcCVhHH&#10;cI4X5fPR9CS1BRH9EXGzMSZ+HsatvBUTls83yY9nL12Au1c+jGeTXsInuz5B7Lnl2J23Fec9xxTz&#10;Uyq++CS+SDhlX1O+JEWgCHpqLaIWWcVIU408rAfJHwJL3BAhHmXtMbYgLKSRFFmijOqNdSYxR5XJ&#10;bm3Beq2pQqa/R56k84609pCbrSMivLglvLDODPk39c+eHDYPxhxIdPHwmySPHhI7N/t8MY9X7grl&#10;9DkXuISD7NNrCzbi29M/4+Vtb+LuxIcwdTnLa/lMjI2fhbFJszFy7WwMXT3d9LuBrL+BCewfrNvB&#10;SezHJOI3s+yHJE817yWmmal67HsSQoayzwuaWiSU9tUIOWddRUi76k31LiEmUveRFW007UTtokyU&#10;sWDaBa81LEEr+8zE+JVzMT36Dty28iE8uvYlvLfnC/xyfgXW5+3CYe85pJCEKr6siGXnZJv3kjR7&#10;HSzbEjcC3Ia0Ko06GGEixVQX7FiyxyZ5OeGm3VQeF5PwnCVvkd8w1G8DEl3s7Id21m1EeCERJhH3&#10;BVhvWlKedViAIlwKZeOI8xySs3bg36di8PbuL/AI7/vWhIcwI+EuTIibxzY800QIDWB59uFv7btG&#10;K8QRa6ejf/IsDFw3CwOSp2Ng0jQTPaRyG8x+ZFb6YX2NjJuIUbETrhJe2Cdpp5SDxSQ1XiOxRfmS&#10;lGNnXHi6V3irKWASY1T24W2kj0rgMdO8jE227HKZCG4l6i2DVeeKKNSxJrePom5Mvw73b9mP2IkY&#10;HjuZ9z2VNlRTWaeyDKZyH+s5mvZj6USMWDLNLAM9O+5u3Lv+STy17e94a9+H+OrEj4hOT8QG+07s&#10;9RzFMf9Zk6g4k3Y1l2NaYagEDo6ZSj7P6uP4qnrm1sP6ZT/xsf59ToJbI7YQJo8b+5F5zeNNrhYJ&#10;MHqIIeGO9lNCqpLtCmaJaL+T4HXU79ky1Oe1NZEv7KAhtjtjj2mreRC0UqJEFyO8SHThuC1bLYHG&#10;TAvldUy0jb5voFhZS5A15+X/jSDDfQG27QBHkgDbeiiUxsZ8itjJH7mW7ZE+jP8LXu8NBJyP0k+8&#10;lX7hRPpwgxHIu4HoSB+9peX/FdA/ol8ZKiGK5VvSh6QP5y+Q79gIWt45yK2/oD58El/ot/sUBUH/&#10;XD6tHsZphRrlbgnlW8l2oVV80uj7XWiDwDH6bLs6oXhdR+TEtEPmona4/GkrnH61AQ7eVwl7Z0Zh&#10;P/29wwMq4tRN1XD+uvq41LUpMjq1Rk6nTsjr2AU57Toio3UrXG7fECnXNMCZG2rhcP9K2DU8Clun&#10;RmHH3VE49EoUzn1TAQVrasF7mP7sZUXc1Ic/n7+vgP5wfl3+bvqGBEjuUaD8NMo3w99tq0p/n3yD&#10;vnzQQT9dvrfD4hoSGgLcKi+lw1UJxd7KsAUqGuT5KhjhpcBVEUWuqnCaiJe6PA/PTR9cZRfIbW5N&#10;x9eKSlrGelcHBBPbwvF1U2Q+Xxtn51fGkZEVcaBPFI70qoAT/Sri3IjqyJjdGEWPdoDnrR4Ift0L&#10;oaW94Vt1EwoTOuPikvo4+mMlHPk3f/OyysjeVBeOE82AjA7029vBn9MSgWxxsbbAxQ4IHW6LouT6&#10;SPm1Ik4sjMKp76OQsqwKMtZVQ/5e+u7Ha8FlhJd69NUJG+uxUJFBLBfzoNh6mBzhRWYFWCO6sP4J&#10;i6eFYaYYSXRRu1C5apEQthctFiIhR/mC2M6CRayjIiVgbso21QRO8pMSckdHehP40ujbX+wG3+Eu&#10;yF/fDmd+a4WtnzRF0jtNsle/0XDL0ufrf7z8+QbzF79a67pfnomqFaanf/399ff/3b/lc6Iqbfm8&#10;Q78TP3Z7+fSibpsvL78hPz/xmlBRchs4tjWhoaUBuKjwwtZAoch3PZMU1ZVbGV6py0rORVKsiBGJ&#10;F5r2YvJ1yHArikSDgJKnSuyQ8EGUCi52bhURwq0gg2iMgYkokdLKTi/j+d9Cx1wNfl/XMOfiNgwU&#10;ChJfeC+an8h7MuGWhKJ23MWV4SypGJ5OVQkuGmCXcrZoS5g1/pVrxV4NXg5s3pKaBj4NcEW1zUBm&#10;BoZcDVi1afQ0KBCFMtx8X1iXg0I9Do7K89KQnzcCcjioCbkKpdS2qYn8CHGwiwDZ/CxL4GsilMnX&#10;aayXdNZLpjK8t6KRJtL5mgMktERbusIzeQwHLFzmdVKJNF4zg/eSwfrK4H1mcuDK5vtcDioazHhf&#10;Xlt9eAhXIVHUAO6ShvCUNOLvbAyvvSmd3abw0Lh68pvAw3vypyrRGK99oj2wl4PRH50RjO0C948d&#10;UfBxW6S+0BTH7quN7XMqYiMH1XWTo7BpTgXsub8Kjj5XBec+qI7cxbzmH00R3M9zneS9X+CW9xuS&#10;Yp/N+9LTDbWrYg6sDrY3F+/bSWeipAGcxY2IpnDY28Bu7wqHox/rbCyJy60kMI8T78Lv+46OVwz9&#10;og3EXhKpk6Q8l+gU5fB9EZ0xOtuBEr4vJJSzo5DkrAieYDFfF5EcFRuE+F7RKhYpo9NEX4vczXLo&#10;zLQQOmJk1gZ6Gsb3PJDOGB01IcKutJUIowgYvleOAj+dOUGkwZzThMjznHTirDBoPXkPP8kPQ++1&#10;AopyR3jouLlJOB28zxLev2a8a10kiQI5wUxc8l7AMcdRbM/dTtIahx8O/4R/kcC+uvEN/G3N07g7&#10;9kHMX74A0xbPw8TFszBuKUlczGwTHWGJL1oyepqJTuhN4tY7WWLGROPk9ycGJCkppEWqtWzwAELL&#10;mBonX6RCeR1WzeR5tNrNbBK5OST33MbOJOjgx9LBF+JFACTAiKCJLGpqirVc7YC1I4kRJCsjSeqI&#10;NaN47lEYIlEmkRAhWaW8LbwnkkwroeNkE9Lfl1DovUL7S58ESzwSedH3EsfxviZhFEnGuFUzMC5u&#10;BsbHTMOk5TMwlWUxL/pWPJT4KMvrdXxx5Gssu7QcW2ybcdx7hMQwhcQwh7TaSrwrV9qEp7Mi2SIs&#10;cq26pGMuGGGG5NySz8IRGGxMmgohoihE8roYVm7mnfAokXrCant6YmpRR8VQ2NkuC0J2ZLPuzwfS&#10;sN9xAmuzNuHHE4vx903/xH2xT2L24rswmfU7Ppr1a6b0aGrPRAyJYz2t5O/Xk2pDpFiGSrArwUSi&#10;liGFFmEzS9NGoiS47z8QJmMmakYCDs9h8veYaCielyTQAkmgCLqmOuhJvJI9ryQZZJkPjZmJ4crz&#10;QkI+OnquWUZ2/O9zMGPJfNy+/B48s+YZfLb7Y8ScW4qdeZtx0XUctlAqy1/iixJZaiohibNIkMgV&#10;t9aKIT4jZHj9iiKzuqeEMEUf+VlHLFlDhMI1Ym1Ln1hbdcWvsfytaok8TWeFle1kfzXJuRV1w9ag&#10;e/FKcGGP9LB/WlMGLdInAU7QvZh+L1LJrZeEzu3xwU6SV0Lypt6czX58wX8Je4oOYuWlRHx28Bu8&#10;sOk1PJD0KAn/XZi6cg5GLWf5rVCEwUSWJ8H2fzPJtpYjNn0igX2JdaIlgSWkDmG5awUcJdO1hBfu&#10;i1fUC9sF++mQBPbNePZNiS5GEA2Tbx3H7ZCEKWw/Foaz3xpIUCFJ1zLBw2gvtFqVrjVQU2mUv4T9&#10;byivOZr2ZCz7vtrirJUL8NCap/Da1vdMPo/oi6uxveAgTnkuI0MWjMTbiC4sSSNYqR+JSHtYLx7W&#10;l1f9SsSa71kPEsb8LEyVrSKaFNnkZH9xEKoRyWheFrRWpJEA46L9d/lo773FPLedfY91pAgYbj1B&#10;h0niW8SxITeUhxTa0sPuc1ibsQVfH/4NL2x8H3fGPYnJS+/EBNqIMSvnYSR/lwQr5aKypj0S/M1C&#10;X+XJMlM0p7E/sEwlenG/EBFClMBYAowEz5EJ4zGS/XEE6244MYTvh5jpoBKa1Q9pv9gfZXP7sY/1&#10;pR3uSxvcl2UtaJ+xxdxG8mhFhGpNHRRU/5aowvsJCy1DVO+KcjJg/Ut44b0OpQ0dIqif03YMjKMd&#10;WDkRg9l3h8VOxQj235HR0zFq2UyM4Tgy9reZmLRkLmbF3I67Vj2Mpze/jPf2f4jvzi7CisxErCvY&#10;gt32QzjpP48U1nYqLWkW8mnLSjiOOeFiX5KIberVCJvsb+xqrDwEWe+R5LjKjWREVh1LKCrNWslM&#10;4op6tvqu6p31T5TJHmGoPRBm2iG3VyPE8/AigPIIudlJI+A9GGGc47GWj1ZeFi0pbS1UrvFZ0TQ+&#10;024joouV34VjOGGOpc0OKcJFiwLgKO3HHl4zmSb/d9qCL+l3vgVXyd/on94Gb/Ek+pqD6A/dQD+y&#10;C0L59PmU/JW+J7TqJn1aEzVuhIcafE1/U4tl2Og3EiZ6RdtCEWU9UGtAn64RUZ9+sPx1iRgk69n0&#10;F5VXJYX+2Gle4wgJ/46OcCW0RcGPzZH+r0Y4/2IdnHi4Jg7eUQ17ZlTC9lFR2DkgCgf7ROHcgJrI&#10;GtoKtqFdkduvC9Jv6ITUa9ojrTN9wg6tcKlDU5zrVB9nutfF8Rt5jgGVsHtkFHbPjMLhhyri0js1&#10;UfgT7yu5BUIHLJ8wRP81kM37zK4Lf46ivPVQmPuUx4T+qCJS/Jq2Tx87UEifsZB8hOWgfI7ecJSH&#10;9eA0nPvQGQW7OwrF3goo8VZCsacSityVUeKqDoe7DjyeBvC7WVYOJfMl98lvZglcWhk0vbMRE3CE&#10;dbCpI+w/t0D663VxdkFVHBlbAQf6R2Ffb5YFt8eHV0bKjDrIua8ZbC+2h+vTa+FffCOCa3vDv+0G&#10;8qxOKNrWCsXbm8C5jzjeAJ6LrLNs+sG5vJ6QxTq4RJxqh+DedihIaIhz/66Io19G4Rhx5qdKSImv&#10;hKxN/A0HasJ1llwklW0iR4mPq7GNkIPZyHts4RyaYY4lvqWHwSYVRBhW27EEOCVfDhWzHG1VyW9Y&#10;luZhrRXx4hP30WwIB6/jqA84yS/sbGeFWjyjORxp5JAXusJ95iaU7OuF9FXdcHhhcyS80dj/2/MN&#10;M5Y8Xz9p6fP1nv/92QYDf3mm2V+Cy19////zh9ejKp7/pWOP0z93feT0oq4JRMaZRR2C6UtaIj+x&#10;Jdw72sJ/pA1CF9sY8SWY0xTerLpwpFeDM6cKSXo1EvHqJieJTwmpSmqzo7IjEhJeUFidCAsvRez0&#10;El7C4kskyuWKPCxXQAKKIlgkpkSElnKQgfgPaGqTVhxSWJy2ggyFBYXHKRInYI7jQCUD46CBcVZH&#10;0FWDXJifeSz4vTQ2Hv5Grd7k4lYJaWlotKReUINZYRMOZhwQCv4P9v4Cuo4r6xpFZbZllJmZMWZm&#10;ZrbD6TB0qMPM0OlOBzsd5sQk2QLLlil2YmaQRbbYAov5MMw3565zbHe+/97x3hv3vvePcS1npg5U&#10;1anauOastdfqAE8xUdgJvvyO8En8MAKIhJBO3HLyyOlgRWXP4vs0fn6Rg/eFrhxIicTO8J/vFAD3&#10;0bpW4azWkRJKW3eG+53hMUEoS1AQp7pxciJOdDXwHWc9Ef4T3J7g9Zzgb5/gIH6KE+k5vo7nVjjP&#10;CUXKego/U9R4BQzL4D0o85CuO0913p2DN1HSBb5SfqeU1KX8nRL+XjE/L+jF+wtMQsmDeG3DgSOj&#10;4dszGp6o0XB9Owxl7/VB6hNtceovTXBwVT38sbQWDi4Pwf7VITh2bwiSX6qN/M840W5sAcfOdvAe&#10;4fUktYc3gxNqNg2DvGZwcQKRqKd1qrBroOfEUt0EThoMtsqWqKlojeqKjjRQ+sBVNYIT6zRul8NR&#10;dR/r7EW47B/QkPmRxls0SdHvhCXAeHwZNNhyiTy+zqexXkBju5AGXzFNomKaRnqKXkZDSU+jKogq&#10;HmejYecwZE7uy9bTNIs0BcmY4KeheJWQEcFH2jxWj+ysYJ4iajLsLFLNC6MRZiFo9AWFF69PZKCG&#10;hiSNtT8LMOZ6SPu9eqKup+x2Eg0FG7T+VfJfEe8n25OLBNtFHKk4g52Ff2BTVgy+SfkV/zr9GV46&#10;8BYe3P4Ubt5yP5asvx1zf16LWetWYTrJ0bQtWrqwkkb5ChK3ZRhDQjVWT7z1tFYE2ogcFgmQmCHS&#10;Z2K10GBXPJiJ20jiYlfSwF+NSTFE9Boa92vMdkq0zm2dfxKNfBn4E0gWJ+g8Ig56qhtIVzt+x2z+&#10;3ix+J88XZd+QQKBlMhbkBRMkGNbxJKASWHhdo0RM+JkRW4xLvuWpo2uXqCDCM53kcToJxMzNJIfh&#10;izBv8zIs2LQMyzatxk3ht+Le6Afx/O+vsLw+wbqsTdhT9jvOuRKQY3JqVJAs1Bjz2jLkLcNfnhaC&#10;SRlOMmDS1fJzK2WoRepF9wWa8QZWRh6RCH7KfQwCbcS0F30n8YWfGw8Ovq4iiVSASV1Jmj8HJ2rO&#10;Y2v+b/gi4We8tP/vuC/mb1gT8RcsirgRC6JWY17sCswk6ZouIh1FMhbJ8oxmuW4NeBiR8ElECS75&#10;kreLyuq/cVV0kWeTytHEqQiKLsbThedh2Yv8BZekWW1F4sBi047G8dgxWxZi7OZFGLeFJG/LCkxh&#10;m5u6me1v00pM/3UZZv+yHIt+Xo1bN92N53e+iH+f0LKjCBwr3I9MWyJKfTls6UXsvxUs5xqWnZb2&#10;WfEbtLRASwxcJGge9lev+JIELnVPlrXqwCpnq79ZHnDXxnoQmfcbocZ0Ux5/xctNhN+IL+rHgSfd&#10;EmcNzWff5EjiZL1IHFUfdfB7wVr6wvPqWjg88OfNefXe7mJ9ut2o5D0ol9YlktKz9iRsz/kNn5z4&#10;Ck/teAl/iXwQazbfjiUk+3O2LMfUKPa3KC3pYTsnsVagbHlF/LmuzJJBeS6orkS+Y0WkRfpFwvl9&#10;jF5LbCEJv7LUhH1EXmgBiLBr+dmU6EWYpiCp0Ysxg5hFAq94UTO4Fabx3FN5rMQCLZOZyu10XuPc&#10;Lcswf6NEzbW4bcu9eHHfG/gy4TtE52zHkfJTSHdfQgkJqWJ4KFKOtTxIdaNxUR3Egp+FZbLTsF5N&#10;gHIWZFD0NMILXxvhhX2xhpAAo1qxMtDxNetJcqnNV0NUsV6qroyh1lLOGvamSuR5C3HBmYmDZSex&#10;JXsnPjn1A57b8y7uiPwbx8o7MXv9WsxgO53G8cIEIVbWIY6NQQFYqe7V1uUZFEQwO1sQlvCirSWI&#10;KK6SYi1NE1jmei+YpZ/EtceOY11qzL0a48Ua98aberfGN0twkbj631BcL6t+eH4Jb0LUUt6HPKB4&#10;L1Hsj6zjydH6/YVW/JltSzBr23LM3rYSszmmz45chdnhq0yMnsXhN2NlxB24Nep+3L/9CTy592W8&#10;dvQ9fJr4NX7NisC2gt9wsOoE4j0XkIps/svnvxIUcvwsZYkrObjdGkXN+CYhzXiZBcY9wXixEWZ+&#10;DPZRvlbdXxFXJGazz7rYVNyEtpaXW0B8IzTmCtayT77X2GzmdAvKNuhzWd4uZOHXwGaBbcUILpyX&#10;vWxDbgPOw+y3To4jSv+u5YlWEngF2FXMOC2LLCEKeAWXeFUXidPEPp4jmvf1K8eJz2B3vooq26Mo&#10;K78FZaXzUVkyETWlw+AopY1T1h3ectpI8oCWyFBGQqzlNWUhtElpN5eRTMvDoSwU3lItz2lmluh4&#10;S1oYbxcDHqu4HM7S1rCXtEJNIe2vy63gzqVNm0m78gLtujN9gAN94N7aAxXfdsSlN5sj+ZH6xpv5&#10;1LJaODmPNtyMEByfFoKTU0JwakIIzk+oi+xZbVG1ZACcS0eicvYwFIzth5yh3ZEzoDPy+3VGbv+O&#10;SO/bEqkDmyPxhoaIn1AP5+bVQcpt9ZHzTDNUftoB7k20effxOs7Iu7o9PLmKsyLhhfZ3UZgRWrxl&#10;beAua0se0gb20pao5v3VlDWDvbwpOUljuCvJSyrlda/lUyqTWnATTkLJL2yVdWCrrg97TSjRGI5q&#10;xSbheatZBtW0gat5DRW0c0tZ3kVd4C2g3Xu5J5DPcskZyKqjzXu4P2rWdULeG82Q8pe6ODOH5TEm&#10;BEeGs0zGaOlRLSTOb4i0m5oj77EOqPxnH/jW3QD8NgI4NhS+M33hTe4GD21wb0Zb+PLawFOkIMby&#10;TmprOAbk8ZIhrkB7+1hvVMW0Q/bXDZDyEe1nIu3LWsjaUAv5O2uj8lgo3Mkt4L8kAU1eL1qORb5T&#10;WpfnqkfUIVQWgSQcLAuXyqWiNuT15K5mWdnIi+w8hpzHU0MeVFXPeOq7yae0ysElXkWepcDM8q5S&#10;hitXSSicelB6mdebz7aTPRTupFEo3j8cyRv64+DH3RH1Uiv3uqdbpK9/rsWWDc+GPfnrc03Hb38k&#10;pEGAjl7/u/73/5y/zO+7NUz5se+k5B/6PZXyQ9/NF37om5K3aZi7KnYYbHsHwHGEA/2ZHvCmdIGf&#10;pFw59H0FrdjJmnDAbkjSWx+2qvocsBqwwzYyMUOMAMKB34guUlqDwotxW7MgQeW/guxWcx9+Jljr&#10;CoPf/Ul4MQKL5fZ2FXJ5C4IDjTxwKjkhCRXN/gROQJX6npNSFa+Zg4pReqt5XhPzpD5JPQcXZRPi&#10;IOTkvSm4rbuCZL8sDP4SDYRdgDwOyJeIbAkPfYHUAUASEd8POMWB+ThxpBf8h3vCf7AnfH9w8P6N&#10;2MWy3NEbvm294Y/uCe+WHvCEd4N7Yxd4CO+Gbgb+9T3gX0f82p3Q9iq8v/A4wvNzD7h/6nkFjh97&#10;wCX8pM+7ExzQf+b5fu3GwZ4D94auPHcneDdykN/ECW1LZ/iiusAXw9fbuV8cr2EnP9vD+9Okt5+T&#10;zJEewAnuc4r7nOU54nnPCbz2xD7wJ/C+E3XPg2k7cDI5OQY4Ogn+A9OAPTOA6Jnw/zwV9k/HoeTV&#10;och5uC8u3NoZ8cvDcGJRAxxdHIKja/WUIwSpr9RB6efKgMQ2dpS/JW+rtA6cQNpyMOeEq4xP5XKN&#10;Zb2wDQgu1reTdeyqas7JoTUnkXbch/dRMZiTykS+X8BJ4lbiEXjsr8Dj/JCG1PckOJHEPhpxx2g8&#10;xdOAu0ijJ4NGUxaNs1wa5IUkswrkWEGjzQqway01otlOo8oSOvSkTQZaQGgRcTKiiwiyRZR5gMWo&#10;iKuZUxTfxSJ2QXHlWoItRhF8bRFACSwSW2xGdBH0meV546Sh5qCBSHJpiKXWr/O6SAAN8eeV8wpJ&#10;XDxmWUoFDcRCXzny/MXIoLmrdLTHHWexp2w/NmZH4/PEH/Hm0Q/x+K6XcWfk41i96R4s3HgL5kbc&#10;hJk0qqdErMbELSvNkhB5wUyWqEICYdKK0qgfE6vlRvJ+mX/F48QEcYxdQiwjKeRrs6xIKVUl5Fhi&#10;jqA4Eor9oKUQyu5hEfS5PN/sK5AIM3675Wp/ZQmSvFWIKfxtYZK8X4KEP/C0VzERlKY1mO5W57au&#10;U/uQcJJ4Wk/wl2BqJLd6gruZhDKcRGPjQszauAQLlPFo0824K/YBPLnvBbx5/H18kfwTtl7ejTOO&#10;ROTiMsr9FWw3onZWvSjNrctF8k3D3RJc1A7kis66kygj8Y7vDVEIkMUgRDpEKMzz2kC7EDMXATHC&#10;DaFlaBJz7A4XaniuKpr3Jf5q5PiKkezMwpGy04jO34MvU37B2yc+wmN7tSTiLizZvBZzw5dhLgnW&#10;HN73DMVoiGZZRLNMt8qTSGWrpWIB4YX1q6frlseEJVYFYQVUFrmzhJcp3IrQWcKNVQ/yXJKnS1B4&#10;kfhlYNpIIP4HCd84krwJUSR7ijOi4K4SYCKWYcr6JZixntf7y0qs2ngrHox9DC/98ToJ8GfYciEc&#10;h/P34ULVOeS5MlDFe3f6teTITkoV9Baz4jpY5FweEn6+Zplr+Z7xLhK5CxA5lmvwtSWeqY7kqcSa&#10;0AN3qxrM9lrhxcSACPRx9c2g+OIihRec7HtOTw3JvUiZCJlV5xJaeFmsS2k3lleNnoUre06huxIZ&#10;rnycrk5EXN4+fHXuZ7y89x3cteVhrFx/O9vkasxh+Uxne5V4pnqQqKhU3WPYj1S+IuUSXLSURV4u&#10;2prlf/zcCqxs1VsQRpT5Hwi0A0JinDweJAJMIxmfFrXACC/TWX9TI/ndZvbHCPbFLfMwQ2ImxwdB&#10;hH06v5/FPiUxc8m6Vbgp/E78Le4Z/OfcV9h+eReOV57CRVsaSrwlrDmWIesgKEyrbFTellcYy4tb&#10;K6Cx1Y9UTxYkaF0l4BJYavh5NXFFfOFxJuA1X4sW67fsHF9trKMqbzVqOMZWkiiXcPxXXJ1kZxoO&#10;lh3Hrxcj8M7hj/Dw1hdw++a/cjy4E/M23oTZm9ewDpazLJawXDiWqIxZrsoUJ5HxqjB51cPlz1DQ&#10;YYnOQWHMLA+LYV8LwpS96kj1FxTEiJjAEk2J3PIWlOgjmHNZ5zOiGuvM1DnPpf6pzGWCxB2ljtfy&#10;wsmB5YXKhDVdsYHk5SSvlkj25S3CHBPHRfU4J3op5sWswLzoVVjA+18ScTNujLoH9+98As/88Qbe&#10;5Xij5XAbcqKxveQ3HKw5jtPOBCS5043nkMq1mKVc6a8hbGzvDtjUL1h/yuam/sXuYfqWmUvNnMi+&#10;KUGU+xqBlD1M0Dwncc7CVWFFcLA/aSSwoMhuGp2t74Jj7f9KeLkSx0VqK99D4osRWrRcuIbXowC4&#10;1bymGl6vlqSxr3uUScnNvi5PKz+vhec3V2cnKvjLRcQl3kMqryaRxx/nOffA7wnnb37BueIdOBzP&#10;czx/CDW2m1BVtRDl5ZNRUTqU6Inq0o6wSWgoV/yM5rRHlWBBD6Rk94oIX7WN9aDRI68PeaLTHnYR&#10;DtpPttIGsNFudyqhgtJDl5Po06Z1Xe4CN+1Z7wXadmcVw28w/DED4P6hL8r+0RmX/haGxBvr4vSc&#10;EJyabHlznBsTgvixtXCGryW6xE9vgPRFbVFy8wB4750A3x2TYV82BkVT+uPSDV2RNbAjLvVri+z+&#10;rZHWvwUS+zfC2UG1kTChDtKWNUTeA81Q/gbv72van1t7AYeJJNqhOeQcJgZgK/KJllCaZx/LwF3e&#10;GnbeQ01lK1RUhhHNiaaoon1vD3ike8lHUC3vDXIR8Q9yEXcpUULOUtwQrkLa9SZVtESnNnBm8fcz&#10;2sGd2Ym2J3/7Em1gwp9DuzePdnk+7eHLvYFcllHGENq9Q+De2h9lH3dG1iNhSFhSDycnhuDwyBAc&#10;Z9kcH8/t1BCcnF8bSbc1Rt5LHWD7hsfv4LEnBtJ+5vmy+FvKRlTaknXWjDYt66uqCZw1LeCubM3r&#10;aw9Pdlf4k8kpTvRFzdZOyP06FGkf1UbqByHI+k8t5P1aC0WxdVB9sAnc58lTMluTq7U2YQe0bMx4&#10;jbMtKGOoCTdQVgvushAoY62EFxMKQVmg7HXhJlzOumyLytaqh8714SAfspGL2SvrwCEhi1urPFmO&#10;bE+OQl43f8+npUWZA8kPhqPyjxuQsq4/9n3YE5tf61q9/pkW5zc8G/bNr0+3uGXj0636vTo1pG6A&#10;hl7/u/73/7w/vBpSN+Ob7t3Sfug7P+H7wa9c/Kn/tksbBmWUbBvice4fCcfh4XAc7wdPAgefTCKf&#10;A2NxW/gqODAoEKxECnXYaqVoDggqwaU9ZnmPRBcNfIp/Uh+KrWK8UOS2Rijwk7xPUBUYIIlgZHIr&#10;xbPeB2Ht/19iCyeVq+BAysHLx4HYS2hJiosDsrOiGRycqDThePneV9mMg08onMX1YC+sA2dBHbiK&#10;OCiV8HylPE9xY3iV97+AA1deK/iz2sCf2hH+BN77GU4IZzjwHusH3+994Y7rBd/WvvBG9oVnQ2+4&#10;fuoO29ddUfN5Z5R92AbF/2yJwndboPCNFih4hXiR759rheKn2qDoiVYofIzgoF30cBhKHmqF0r+2&#10;RukDLVFyf0uU3d/KoPz+Nih/oC3KH2yPkgc6XEHR/R3/CwUPCp1Q+FBHFP61A9EeRdyWPNIexY/y&#10;Nx8LQ+njLVH+ZGtUPNMGVS+0R/UrnAxe74jqNzqg+q32qHmH79/rBMf7neH8kNuP28HzRSf4vu0B&#10;30+94fulN7y/9oFnYz841/WFc2N/uMOHwr1pBDybxsEfMRWg4Q2SVvy0FPic2/fmwvPCdFQ/OBaF&#10;Nw9G5tLuSJrfEifn1sHRJZzE7wxBzkuNUf15B7ijWcaHOSHFc4JKZXvL6cSJUYF3G8NZxvrSEwvC&#10;yfbhYrvxKP5LlbIisa7K27HNdYe/dCDrcjSPmc6JZQnb5W3w1DwMn+1l+Bwfwuf8DnBF0KDaQeNH&#10;66nP0YhKoRGWQVsrn4aZPF2CqWppdNFIlyXI/wzxsoiSDENLdOFOAUh4EXGzjMT/hkXI/ufnFqxl&#10;DtdCn9NcNIKP3JJpcMpsFKmj8WmlnuY+epJP8u3VOnetbaexaC6X16ZrlSGrJ4Ra4mDjueSZUcr7&#10;K0AhsvzZSPFcwFnHORwoP4RthTuxLj0C/47/1mQWeWTvi7g99lGs3HIvCdNtJujprM2rMWPzCsyM&#10;Wo6ZMcvMk23j4bB9DsbvmAulDB4j7FS62fkYQeJ9Q+wcDKehPyKAUSQjowlDvEkIxpIgWHEg5l3x&#10;RgkGizSeKyQwhuQbiNgHSKB5WivyYBEIPVmfvHV2QIAJiDPbLMFGgX/HBQQcxUYYp1SnZjmGll0s&#10;5XFWBpfJMdYTXxNceAtJJsnijE1Ke7oSy6NuwW2x9+Ovu5/Fq4ffwxcJPyIufy/O1yQhz51LElHK&#10;dmMZ4x53FUzQTqfNPDn1sdGImJvlDMZQlzgj74f/tfhiwLNJgGHDYoWyMkVADCHlNyQECiypuCBu&#10;N419Espqto0iXyWySNiTHRk4VhOPXWWH8EvGZrx7/EM8GCdB7RYs+HUZ5m5YYrx65pAwziTB0nKG&#10;KSynSfImYp1YZJFEkK/HscyDwouph6DwwjoYf4UYXl1mdK3wEhRc/lyvJvZEnII0a0mKPAWWYUrs&#10;SranlZi+dRVmKNhuzCrMJKmdGcHr3LgcSzffjDti7sMjO5/C6wffwZdnvkRMRhSOlhxCqj0Zxey7&#10;Cjmt5T1uEjrzFNqjlLI2EiuVvYQSknaWl8flNU+1DdkKCDCGfHFryBhhiS4SwXiM+n6g///Z48Xg&#10;v/q8Ewq47Ga/dbEtOBUrxKPlRvyc+7EWTf3yMCMiKJCuSKcWImhxUrG/ApmOPJwuT8DOvN/ww/lf&#10;8e6hD/Do9mdxy+Z7sCz8ZiyIWIm5kcsw03gnsDyj5mB0DGHKWv3GiutxlfhfQ8D5mQXW8xUvMULb&#10;QF1e+SwAeS5N2s7PWf8KBCvvCxN8WV4SMazHSP5uxGyM2cQ+R7JuUllvW2yEl1l8PSdyEa95OdZG&#10;3YZ7t/8Vz//xKj46829szorB4bJjuOBIRZ7rMiq9Cm6uguZ/rCt5KcljzOmRpwrJM8tM4snVzFRW&#10;HzEiZoCAs4eY8lW/crK/GKGFEDF38zxWvepYxfmQF1I1qj0VqCTKveUcH0uRzxEyxZuKg2VHsSF1&#10;M/5+6F94JPZp3LKR5b/hVo6HN2LeltWYHb3CePxM43hhsg+ZVMvW0seggKnytEQsCSuWeHItFJBa&#10;gYclYqt/BftY0GvlSiBkiTrbJdIEELuc51Yq9mWBZWFWWnZ9ZpZ3KpaT9uPvGm8ljpdGNOP1TOd5&#10;Tcr4aPb7yNmYyrYzjdc7nfVs4j2pvfBeJm2xBJdpxPTw2Zi5cS7mhi/GQtblqphb8Je4+/HYvmfw&#10;ypG38f6ZT/Fj2nrEXI7D/qpDOOuOR7IvBWm+DOQg1yybk3dgJbQ81hJa3OxzqhOJa2aoM24qEjwE&#10;dRCJb9bYaeY+HndtnQehuGd/Fl4EeT1xBjWegaxtA/VAniEwvnLONF6mmrvZ6NQp9du6FoFvTefn&#10;fGstKaohLNHFSmMvgZbtjP3YyX2l1/BWrPMauaec++Vz7M7g8fHEEWI3Eckdv+fc8E+4bc/AXnM3&#10;bNVriPmoqpyIqvIRqCrrj8rSzqgsaYWq4mawFdOGLSHJJVyK1VLWAh7FATSx8JrRHm9Ce1ciSyPa&#10;urTNaS87qmkzKQupyLQrQKar60MZjrwk5f6CtlAGS398H/gO9YErujds3/RAxXtdUfR0B2TfFYa0&#10;FY2RMLMO4ifQVhsdgvMjiOHEuBAkz26AjJWtkH93d5T9bRicL0yG/4VZwOOz4L5tIkrnDEbOiG5I&#10;79cWGb3bIKN/WyT1b4Jz/evh9GCeY0ptpK9ugMuPNUfVP2j//Uqbb08f4Gw/c10K7OstamXsO5PR&#10;qDyU990INl5/VWUoKqsao7KmCapsoQY1NQ1QU6V4jcoySg5RTQ6ihBJaXlNaG/4icpC8UPgyad9f&#10;bAGktIXrdGvUHGyJir3NUbqzOSp3tYbjj47wHu1KW78bkMRtmh4+0zbNpX2ZQw6QPQRIHAn/vpGw&#10;fT8EBS/1ROqtrXF2biiOT66LQ2Os5Vf7iT8mheD44tpIfbApKt7neSIkbhHyaM9oB39Ja3KVZibO&#10;YiW5VLmtLreNUGNrCkdpS7hy2sN/geVyvBeqotoj67P6SH4nBClvhSDrXyG4/E0tVEQ2gGsfy+g0&#10;bWDFYMzvSJ4mr/x2MDF+yhUrkvcsr3/a0d7SWoTl+aJlWO4alhdhs9VGtaM2qux1DCpruGU5VtLe&#10;riIfs7NNucvIw0rqw1fUBN6CVnDntYc3uwc8yX1Qeag7MsLb4dhnrbDrnx2x5a2eti1v9jyz5c3u&#10;X295u8etW17s0kthLgL08/rf9b//Z//t2ze17sWNAwde+GngfUk/DNwQ/+2QtOSfBjqywweiZOcA&#10;2A/3hudcb/gV1VuxRUpbwwTxqlQ2IAWx4sAWDCorRfR/CC9WJGy/WYPZmNA2iMYcEAQOiBxQzeBQ&#10;8WfPFuFawcXybvlvWAFp3ZUtjCeEi4OZq4qTVTUHME5KDv6GW8KMvFc4oPmLuL3M93l8nduaJJ+T&#10;UCYHrtQOHFQ7c2DkgHuU9/tbN/hju8MbwQlqQx94f+wD+1fdUf5BJxS+0gqXnw1DzuPNkP1AU6Tf&#10;0Qgpq+vi/JJaiF8UgrPzQ3B6dgjOzODraZy4pnCymUxMqIOEcXWRNLYOksfUNennLo6uhzRhZF2k&#10;jaiLdMK8FkbVJxoSoUgd1RgXRzUhmuLCaKGZ2abwfQo/T+L3CQahPH8TJI8PxcWJjYiGuDihAVIm&#10;cuCeUA9JE+shcWIdXkttxE/k9QqTayNxWm2kcKK9MKsOUufUQfr8eshc3BBZy0KRubIxsm5siszb&#10;muLyA21R9GgnlD/VExXP9UXli4NQ8+pION6cAPvr0+F6fRa8LxFPzYDvoanw/mUyXDdOQPXyEcib&#10;1wvJ08JwcnpdnFwYggt3NsLlF9qg8vNO8GzhxPbHAJgMSmm9TXvTEw93WahR3C3xJYSGRW1OWPJY&#10;khjXBCZ9ngKhlXagUdEd7tJ+NFCGsc4nsk3MZTtdDXf1ffBWPwu/7V3A8QUtpY00gLYTf9AYOkkk&#10;06jKpuFURGOvku/tNJrc3NIKE/MyhEtvA8SLn2ltuXlibrxQ7JYwYjxTBL2/6rVimYF6Iv4/YQkz&#10;/w0r5oSMThmceiJvPZU3njU0WI2R6KRxqMd7MloV7O+K4UpoHxq4xtuCO2ituQJ+KhZMub/QkNUC&#10;msWX/JlI96Uh0Z2C49WnsLNkH35K34gPTv0Hr+x/D4/vfAn3xz6B2yIfxKpNt2HpprUkH8sxh0b4&#10;zKhFJO406knWpuyYh6l7SM5+I+HgduzueRi9i4Rw1zyM2jUXI3fOwaid3O7gNs7CGBJ+YbQCsF4T&#10;EFLBW00a460kKCYjEkmmvFOIqSR7FrTsQQSQvx8UXwICjMQXE5CS55XoYgIA6/cUn2bnfCvI63Yt&#10;BbCeFk80REbbpYbYTNTvilCRNE6LWILZm1dg8ZabSB7vNimbX/j9TXx25htEZ2zHseITyLClocxX&#10;hGp/Key+Mhq6FXA6SCSdNMCVotaILpbwoqekJmMK61UEIEgUroguAlsFKYkFtS8SkCB8IiTmyazV&#10;PMUNRDK0RENLNfJYt4r5ct59AfvKDuPHC+vw+oG3cF/MQ1i94WYsWb8KizatxPyIFZi9ZQkJvOWZ&#10;MEnCiVnOIKJnEXeL9JGkG6HqKiSEGeElABM/giTRkHaSOMV2GUdY3ksWTGBjgec0MTD4WybjjWL7&#10;xKh+l7JOlxtMi1mBqSSUUzYvwuR1CzBrw3IsDb8VN0beg3u3PY5X97+Fr89/h+35cYGgx+ko8l9m&#10;GZSTaFWSoFfA7qmEQyKYh+XPPsDOzcLixslSDQgvV/uxRcKCwouWg1mwhBcdKmgYCML6TMTNqqNr&#10;hVOr37JvB8cD9UGeT/tL4JHg4gmICFr6olC8Jbz2S+yT56qTsDNvL75N+BFvs//9bfuz+Evk/VgZ&#10;wb4XSdIfuQKzIpcYbxMFSB5HkjyGJHo0688SM7Wshf3nfym8aGsJLhNZN8aLTGA/sbyUrgouwSw6&#10;ghECVO86Z9CrwvSXJRjH+hsTxb4byf3UJ9l31D+nRZLgR8zHnE2LsXLzWjy063G8ffwf+PbiT4gt&#10;2IFjlSdw0XkReZ48lHrKjEeQCZBrxDEOYWzjTpfHCC9OLSFRO+fW+POZMVG9hnXISv1vQm6RasHK&#10;JMbvWc6qcyO4kUirx2ncdWnREdtLpa8URZ5CXHJfQnzVeezK34sfEn7BW3+8h4djH8NNG2/Hkp9X&#10;Y/569pnwZZjDNjqTbXYGy2Eay1fjjrKETdiqpZAsZ44tQWEr6FWkbEASe4VrPVRUVyYgLo+Tp8z4&#10;HRz3drL+CI1TGhctLzEJ0TxW4HiljGDjeR3jY1ay364KYCWvQ1jGz5dhQjTHMrYTebBIHNJYKe+W&#10;6RzblDZe2ZRm8NpncKyctXU+ZrBfzuCYagL9blnIe12AhZsXYwXb3E0xN+GeuHvw6G+P4sXDL+LD&#10;+A/wcybrsmgrfq/4HadtJ5HsTESWT36Vykt0GaUo5myjll3BeUcRsSzPL+OF5mT7NzF72If0jEMB&#10;a+0C+6JDYxz7EvfTUj5reW5g/iO0NeMiP9OYaAQY1T3bAP//J7hZzxprLVxpO4FzmPNJgJXwcgVs&#10;bJzv2VD4PfutPG2MN53N6ts6M9uVm4ODsi0ZAZe/rb7ul1eMr4DI4HESXA7yXNt4zl8J2h3u99iQ&#10;n4PXdi/tmOWwVcxATcVY1FQOhaOyP+2cHrBXdKCd04J2q2xXiSkSHZpC3tfy+HBXtKNd0xauijbG&#10;+6OirDHKS+ujoqQuqkrr8Jy1YFNMEwfhIbn21WV/qk+y3RAoaQIT9+8i7d1jveCL6w3bj11R+E5r&#10;ZDwUiuQ19RE/pzbOT6mFs+Npt44LQcJEgrZrIpFAWzZpSW3k3tcK1a/3h/ff44FvZwFfzwM+XQC8&#10;Phe++8ejYkF/5I3qhIx+rZHeuxXS+7dC0pAmODesHk6P5Hlm1UbmrY1Q+EJLVP67E1zRveA/0hdI&#10;UcbL7vAXtoPXpEZuQhuPHIBcQktfHBW1WV61UV1VBzU19WCXZ4bSQdtrw1YTAlsV75n37lLMR35v&#10;0k4XN6Kdz3tObQHvmZZw72+NyujmKPwpFFmf1EHaP2rj4tu1kf1eIxR9Goaan9rBubktvLvawX+4&#10;PZBAXqDQC9k9gaxBvMaR8B8aA1f4CFR9MBj5f+uOize3xvlFTXB8am0cmhCC38eEYC/L7shMltvN&#10;DVD8As/1NW3auH7AYfKL5A7kIG1ZJ2Fw2JugwlkfZfa6RANU2ZrAprrO5TEXyEGO9ED5htbmOs8/&#10;x7J7OgTpr4ag4JO6qF7XCJ4drViX5GYXxdH4GyUsy7LuLDN+VsHrr1LMGtrI5ErQ0iMJUWUhUBYo&#10;xcKpYXlV2UJQzvZSaicctVHGMq1wNES1PZRl3IRcSqIfr+ky7WwFXs6irX5hEHznhqFq/xBkhPfA&#10;4U9aI/qNljVRb3aIj3yry7qoN7r8LfLNXtNi/9Gt/auvhtQOUM7rf9f/rv/pDyEhtc78MGxQ4o+D&#10;70r8ftB3578bcubCT0Oq8yMHo3TnADgOD4I3vj98ad2AXHZiEzlbwXTrw1uugLV1zNYoqurYV2K8&#10;aOkRBz12eL+ED6O+SoVl5y3Tek2+Nzn6FYVb3zeGt+IakeW/8L8SXCyYDEEVHBi4VUpmuRzaScod&#10;NZy0akKhzEEmABcHclzmhCMBSYFps7tzMOYAcp4D6jEOWn9wu53vN/SE/5tecH7QnZNLF5Q+3Q5F&#10;D7dB3j0tkHl7E6Tf1BipKxojeWFDJMyoi/MT6+Hs6Do4OSwExweF4NgAoj9f9w3BqX6cwPrVQ0Lf&#10;hkjsG4qk3k2Q2KsxknqGIqVHKC52D0Va90YGGUS6XndreBV8n8r90rh/as8mBhd7NEVKTwvJRGL3&#10;pkjo0cQgnuc716MR4rm/kCD0CuVvNkJi76tI6MXr4ecJvRsint+d783XfRoTTZDcl/fXrzHSBzRG&#10;9pAWyBnREjmjWiFrTBjSxzVF5pTmyJrZAtnzWiNrUVtkLe6ArKWdkb2sO3JX9EHByv4oXjEA5Yv7&#10;o3J+f1TNGoSqaQNQNnkA8sb1wIVRbXF6RCMcG1sbZ+Y0QMotTZH1TBhKPu0Id0Qf+CS+JPYHLvWA&#10;Ty6X8mCqbmSyTynrlItbr1kmxrZWZa05VfuQkOfhRO0uk2dTS7aJjkQvGirDiCk0Wpby/R3wVT0K&#10;VL8J1Pybht4PgCuSBtFvNPJO0nC6QGMph8ZSEbdlhAypGkLrukWiSahEgGWwyYDT0y+JK75q2mry&#10;llFMFqUa/j9CUIS5CkuouVZ4CXrC0DAkeRBhs0iens7RGNSjNRc/u+IWrffcV+7RxnDkNrCWwa/r&#10;NYajk2fTMgiavz6SUj/JqTGIy/mvDEU0kJVFJc2djQT7BRyvOIPfiw4hKjMO38b/gr//8QGe2vo8&#10;7o94CLdt+AvWbrwZK7eswWIa5QtJkuduJdmKleAxk+SA2B6Iz7JzDonEbIyOm4lR22dgNHElE5K8&#10;UALCy5VlKCKOJuij9QRXAT+nRgvKfkMoJosJ7KnYBMGn7/KA+W/hxWTU4W+M128oAOWOeRgVBH9r&#10;lEQAko3RIo4ki4KWR5kYJLEirosxKYZEiQRkaoSyPq3EgvC1WBXxF9wV/TCe3vMaPjj2H2y6GImD&#10;pUeQ4rpgCEc5yYZyodh85awK1rdS03qtWAAen51VpWCLluhC6mDMeGPKs54F1iLf0ZAP4NonvGp3&#10;ftWt6jhQ7z7Ws4t1rFCkqsli/lNOmCx/Ls7YzmNb3k58k/AdXj/4Fh7e/jhuj7yb93ALFm5cTVJM&#10;ArllKaZE8l6j9FTe8ngJCi+GaItEGug1Sbwh9NyPZSfRxXggkTD+D+ElSNx3SOgiMQ94vFybljpI&#10;KC0ySSJKMq+6lxAzLorfb2b9bOQ5N5AkblyBmetXY/GG23FP9GN489A/8OPF9dhVtBdnbYnI9lxC&#10;qV9lX4YqEukabzlsnkojdPlI9kzHIUHS0/Rgv9FHLGT2LW7EtQIIOrJZ8UUkzGhr7SNof0F/pn+K&#10;nLFGWTGBfiuhRU/KCRPnSeSR3/HkOp/lieYiz7STjqq1lBrPgCR3CvYW7MN3CT/i1d/fwr2RD2PN&#10;xjuweP2NmL9ptck6piVxE7ew7I3QYXlEGNLONhuEMk/JmyIYw8WKFRLwTGL9BGMlmUw5ceyn7CfX&#10;Ci/Buvsvb6XtgsRKZeUhsScmxFkBuFVvRjyTFw7b0tTNJPeb5rO+FmAp6+0vUXfh5T9ew/fJP2BP&#10;8W9IcJ1HNolpIfI4ApWQa9eY1m7+Y/PWUk55JmlZmInhQkiQsbyU2A/MeBYcIwNj8TUQEQ4ep/TD&#10;VgpiUnAt//PJv8jBPmfj/yUGKCR5KbId2ThZchrRabH494kv8fKuN/Bg5KO4Ofx2LN2wiv1lBeZE&#10;LMeMyCWYpjYaZYmP8lKZGDcfk3awv8SxfFROAdHRSrMvEZJlyDpS3BeNMypDCxzrthM8znzPcWkk&#10;jxnJehnFMUsYKZGa59B38hQbF7fElP242OUYG7McY2JWYuzW1ay/tazrtVcEGLOUM3al8X4xIlmM&#10;hLqgeE1IcI1chOnsY3OEiIWYtWkhZqxfhDkblvB+l2HV5htx57a78cTvf8Obx1/HvxM+xo+p3yEy&#10;fzMOVv2BBM9ZZHK+zPVlosifZwT9Gn852zXnFi3BZNs2OdjYzh0c94zniTxU2CdcLpeB6lkemyZb&#10;kI39qIbvlV5fkPjCOjTCKfvYf3VOQg8hrOV+gbo387GFoMASfLhhUv9fA9N+zIMVCSs8lucx4+qV&#10;QUBDhvq9+jLbG+9DwouP5/LxOGvJm36fvyf7wF/K8+XzXGk8/ixxkOfbznHmJ87LH8HvfAV++2M0&#10;I26Ht2YZbZhpcFSMgL2yD+3VLnBUt6dt05Z2Tku4Fc+uRpkn69LOUSDUerRbFLukKW3ZVvBUk7AT&#10;jqrWsFW1QHVFKKoqGqC6vD7sFfV4PO1wEnmvpz7bPu0jF+3kqmbwF7YEsmi/x7eE97dWsP/cGuX/&#10;CkPBi82QdXcoLiytj4SpdXFuVG2cHEoblvbs0VEhOKkHhvNrIf3GBrh0XyiKXgpD9b+7w7tpBBA3&#10;Bdg9C4ieDfzE7XuT4H7oBpTN74pLw1ogpVsDJHWmjUe7N2k4bdNRdXFmfAgSFtY2DyxL3m2Pmp97&#10;wvlbX/jiafdl9TPBbP3FbYz3ub9Mtr9l68HWgOVX35SLbEBndR3j4WJQXQv2GktwctQomG5t+Ksb&#10;W4JDUSv4M9rCe6YdbLtaoezXFsj6gNf1XC2cup92+u3ETSE4e2sdXHygIfKfa4bivzdD9ddhcGyh&#10;HXmgDe1RcoZMcoTsgUDacPhPjoInbgQ8P92Amn/2R+ETXZB1exskLKBdO7UWDvAehWNTWXZL6iHv&#10;AZ7rbXKOH8UxOsN/oiP8abRtC9rAyTqtrmkOm6M5XG7Wr7Mdbdn28Clm5HmLl1T+0A6pr9bB2YdD&#10;cI7XfPHx2sh7py7Kv2kA55Yw+A9w38Te8Gf1hfdyP3iKe8NV2h2e0k60hXnvpeRaJSyPInKyolpA&#10;SQg5Vwhta6u8qhwhKHPWQpm7Lso8DVDuaoQqV1M4XGyPrjbw2Nvzmng+ntuXNQRIGg3/8Qlw752C&#10;0sgJSP52iGvH39tmbHm9XWTMWx2fjnq73fSo91p1JLmsFaCZ1/+u/13/+1/9JXw/sP25b4ZMOf/d&#10;oMfivxu67sLPgxJyIwc5qvcNh+PYULhO9YQnsQMHRwkYTawATuXBJUDWulMtKVJ6ZSO8lMvrRR4v&#10;lvCi3PgSXvwVrbnlwGrEF32m4LXNeLy8YP6PBZbgb1jLjgTLI8bDz1zVoUZ0UWwWe7Vi0NQxULpo&#10;fe8hGfcrFXMer1+BxJI5uJ/uBRzoDfe27rCv64yqzzui9J12KHyyDfLva43sG8OQvrgpUmY0xPmJ&#10;nJDG1EL8mDpIHN8QSeObIHlcM6SMaY6U4c2Mmp8woDHi+zUy28QBTZAysAVSB7dGxqB2yBjY3iBz&#10;YAdk9uf7Pm2Q0bs1snq1RHbvVrjUOwy5fVshp0+YwaW+QnOzzerHbf+WBtlEZt8WSO/TnNC2BS72&#10;boZUvk/l5xe5vcD3FprzfUtc7Cu04us23Ifo0w5pAaT3bW+Q0Yfb3kQvftajDa+nPXKIvH6dkK8A&#10;aYM7I29IJ1wawmsfFIbUITz/0CZIHcnfHtUCF0a3QPLIFkgYxnIhLg5thowhzZE3tCWPbYtc3vOl&#10;/h2Qzm3ygDY4O7Apjgyuj6Mj6+PkrIaIv60BMl9qicov2ca2cQI+M5jtrA/rrAuNBhoatqZwa9K1&#10;0Qix0yAJQOkDDTgxmyjtFXVopNTmhFIH7iq2DcWCqWwPd3lvOEuGw1U0mZPSQrbdO4jH2fZeoXHz&#10;AXz2H2kkxdBgkgfMaSKZyKBBlUtc5mt5wpTRyKqmXXZVLLGecNtp5BE0zDx+CS9X4SasmA/aVhtI&#10;gJFAE8yEEFxaZMESSWTcyZi0hBcRPF6CISZ+eEkcZax6aZx6nNzPQQPWQQPTSaOS8LrsNPZ4fS59&#10;RrLv0rILO+1KQUshdK2WMaqgkgpnaQJL8lpLfRUo9peQvpeggAQ+3ZWJ0xXnsDvnd2xK3oyvTn6F&#10;v+//O57f9QIe3fE47oq9FzdF34YVUasxdzMN94g5mBo+i+RwFiaZwK0ieSR222Zg3NaZJAkzSRoU&#10;LNcifhJFLK+IeRgVO4/EZAH3I7GR8GKC867ieaxAvBJfpv5JeFGASAtXxRdLeJG3i2CRRyvl6gKM&#10;2rGAZEaBd7X8ia/5e6NjF2LMtiUWsTTpjhfz2nQNEl4WY3IEyZaW52xeiwXhN2P5pr/gDpLix3e8&#10;hPeOfGriQOwrPYB4VzIJdA7Lr9AsP5K4pSUnEl1MoFWWt5XlwhJeWHN8dVV40RN61raB9X9ReS2P&#10;4L4eGvtGVCNRkMAWENo8SjuuAK5slzaSnmqSyGK21XySgFRPKk7UnMTOol0kTD/j78f/icd2P4Pb&#10;o+8lIb6JZH4VZkesMMt6pimoJu/XxAMJiC1asmKWrphgyhJirKf3QeFlIom8PCiCsMi7PCksj4kJ&#10;LGtLdAmQd2I0zzeGZSwo69RYlrVFQEUoBZJ4EyOIdSEBgXWtTDuTNy/HpI0kvhvXYHXEvXh85wt4&#10;7/gn+PniJuwtOoAEWxIueS6x1arsS4z4YlPQXZa72rnXq9SwJFdmGcM1JI5/6lcevv4TryMs4eXK&#10;EiN9HwS/19GmrrhfMEZTME6TBE/TB9kf9fReImjwB0QYRQolu5TzinP9OUh2J+Fw9WFsSgvHO4f+&#10;gXujH8HSn2/ErB+WkQyz/W1h/UQtxugtczBy80yMipxN4s0ylmjFcpsYZxH5a4UXCWnXCi9W1ilL&#10;eJEwKtFl7Hb2SfVF1d+2+aburhVfFHtJsZKUTl79Q/Gbxm1fwTax0mDCdvbRbeqnKzA5aqkRhqaF&#10;L8asDYuxlO3rnm334aXfX8SX579CXN52nLWdQS4u8b4LOeaUs+1rOSXLyi/FhSWqctYYJ9HFxNO6&#10;CnmsmKVjvqCYfJVoXxFeRIZZv4q7pTqTuGaNnzwnx1RlnXGy5JUNTp4uxd5CZDkycaL0FGKzduDz&#10;09/ihT2v477oR7F2421YsmEl5m1agjks/1lKhx1rxXMZzXFm9FaOWyw3tWt5qQiWuChB2RKXLRGG&#10;5cey1dh2VeCVgKX2zvZ/jfAygseO4Hg4kuVuRGKJLzxeCGZnMzG0ti3nWKrA56tY36tYp2sxOXaN&#10;Jb7oPcdOjaHyjhlvvPrYfoipWwnFpdm8CFM3LsCs9QuxgHUloWXppjVYteU2/GX7g3h4z1N48cgb&#10;+CD+E/yU8Qu2FcXiQOV+nLQdR7InETn+TLbcPCP1VvlKrLHOU0niyHkv4P0paK5RfLQrMci8El74&#10;3sRf4hwkLyTWs8/BsU/eLgGPFyuDVWCsM+MeK5EvORxaUAc0IonqOiBKa770BQU5bS0Y8YVtLHhN&#10;lieaxBR+L0+VYNthx9ZWjcaIqTy/Ustrvjcp6zlnB+O++WQD+Kq4TwmvJY9I4/Wd4/hyCHBuI9Zx&#10;fv437+c1eGsehqf6JtoiC2mLTqYtMhKOsn5EFzgqSLxpo3iqm3O/FkRj2jO0mW11rmYAVUIKLemv&#10;kujQGB6SdAtNafc2po2rRBcNuU8gtok9lPNDE15LM8CmrJq0sbNbwq/ECsc7wh3bCuVfNELe83WR&#10;fm8tXFhLLKyH5CkNkDSKttiwBjg7rC7O0NY9P6suUm9shPxHW8H+dnd4v+oNbOkH/Eb77NAN8B8d&#10;Bd+RMXBv5z39MBSedwfD8WAvlC5sj6xhoUjoXAvnO9TGhb60mUeH4tyEujg1LQSJK+si58kWKP+s&#10;C5xRfeE9wvNdIPIHwF/I3ylsC3d+U25p54tj0KaHrRFBDsB79FTUNbFK3LT13FoyY5YY1WZZWmKM&#10;4jS6leGpjPdMm9+XxPs+2AmV4W1R8FEYLj5dH2duDzExB4/MCsHByXxNnJlTC0mraiPj/noofDUU&#10;VV81h2s7eYNZHkS+kCtxaAj85wfRVBwIbB0Czw8DUfleD+Q93BZJKxvh2MwQHJrI844PwQkFH55R&#10;B6nL6iPv/iYof7MlbN/Snt3VmefsDqR3h6+gO9wlXdguOrJ9dCTX6Qxvfgd4kzsCR7vDv60HKj9t&#10;i4tP1DbXfPrmECTdHYKs50NQ/Eld2Dew3ezl9Z3TMq3+8OX3h7u4LxwlPeAo7gRnURu4imkHF7GN&#10;FNeFvyQEKCUqQqC00l4Hy8tZ22R6KnfVJRqgku3H7pII1J62N6+rjMjvBU/GULjjR8F+YCxKo8Yi&#10;75cJSPxsnPe3t0YVbH15xM7o13o9Gftuh5Gkk9cFl+t/1//+3/0DjPdLp7T1g1akrRvwacaGAWcy&#10;Nw+suBTZH+W7+8NzkgPvRQ4auW3IRTkolTSBq9TKQKP0diZ9WRmJsMkdbwGVHDQrOWiWN+Yk0ARe&#10;pTIu42Ahz4RyeauEckJpxImkIdGIBDoU3iviioQciTf14a9UvBiB5+UAq7gyXg26HDwcnKgEp1JA&#10;y/2QBF3poB01dTmp8bo4CCttMzI7QZHC/Ud7w7uzLzzre6Pqky64/HJrXHqoJS6uaYqEOY0RPykU&#10;p0c2wumhjXBucBMkDGmOpMFhSDZohYSBzQ3OD2qGBH6fODgUiUMbInFIAyQOa4jk4Q2RMjwUyTc0&#10;RtJQfjckFOcHN0L8IE5s3J7nec8PqYf4oXURP6QOzg3lBDW0Ns4Pq4WEG2ohcXhtJI0ghte5ZstJ&#10;gUi4IcTCsKs4z+MThvC4IdyX50zm5Jkk3MBrGN4EF0Y0x8URYUgdznscRgxpiQuDuB3YGqlCf6EV&#10;Uvu1Qlrf1sjo145oj0wia0BHZBNZAzognZ8ndGuK+K68n248d99myGB5ZA5thfQhYUhjeVzo1xgp&#10;vRoivWcjZPduiku9miOrB9GnNdL6tELKgNa85zAcG9IER4dzoprMcl4Vioyn2qLi0z7wRCkI2Q2c&#10;lAKTcGU71mlTk23K6awDl6MWtyFw2Tnx1rANcML1mXW98oSpwwmXk7HEF7Y7tS2tE/aWtoe3qDs8&#10;Bf3gvTyMmALP5cXwFd4EX9mD/I0XaCS9D6/zGxLccNp6cTSwDtBwO0UrL5nGGA0rfzYhEaaYxlg5&#10;jXxLhPGQZCnwrpNbZTZQylJBRr6ebAuuwFNWCyLg1pNXI7zwMx9JmLWOnOBxMiC1VEhP5GjhGVhP&#10;+Eja9CTXSQPWyd8x4LkDcJuguzJoHTS8RP4IPXHXU2ND3gPgua0sOzwXr0ieGCbVKn+/mgS+kvdX&#10;5S8jiS1DibfIxDJJtafhbGU8fi/Yj4j0aHyT+APeP/ExXtz7Oh7Z/gTuiLwXqzfdimXhazE/XOmp&#10;l2F21CLMiLJiCkyOnIUJUTNJpmebeAhBz4gxcbNJMAi+H0kiY2LBkOCMIWEYQ6IwNnqZFYQ1RliM&#10;SYrDEkVEWzEntETGgMRGsRWs5TJWrATzBDpA+sfsIPnhVsKKCL/ldSHRRWRGxNJagjQxbgkmbyfR&#10;J3GZxN+eHGlh2hZ5HazB3PAbSVJuxc2b78MjO57FW0c+wI8X5H2xD6ft55DmTcNl0ssyPQEmNdES&#10;L7vfRlgZWwRJL9cKL+IV4p2G0P8Jqn6lz9VTf2V1YcVZbYNkxitBjWTH7almO6zieSr4e2X8V2ie&#10;Qmf50nHeGY99pX/gl/RNeOfYv/DQ9qewauNfsHDDWsyV58vm1Zi5mcQ5crF5Mm6ypkgMYTmMlUgi&#10;okkCL5KvYK1T+F7Li0wcC4kwJIWGzBvyLuI+n8frKb8IO8ucCJLHESKXAZg63rbE8gSQYMA6UJ1J&#10;9FHQ0ckkmNO2r8bUbaswOXoV63wlpsrLKuJ23BX7KJ7e9yr+fvxj/HJxE/YV7UeSAh77laA2H+W+&#10;QrZhEkK2Y7dSx3vYr9x2kiPLE8UQNBE1P8uVUNwJxQbhJwaSwPTPCCn83CyDUbETAWcj1t/VrerO&#10;/JkKVB1J5GEdSehxcktyaYJBuFnbvA4Xr0mENd97CSmuRByuOoioy9H47PwXePr357E28nbM+YVt&#10;TqKLPL12rMLU3Sswdsci9hH2E5F+wgTS1TIW1oligZh6C7z+76VGVoab4BIjeZtZ2cMUA0meG6pf&#10;HWfV5yTuM2n7XEziPhNJ/k19cp+x25dgNPvG6O0rDMbHkeTvXM3fJMmPWopJ4YvNNS/auAZ3xtyP&#10;Vw+8jm8Tv8dvBXuQYI9Hji/LkHV53ckDzMexzksi7nEpJpI1XoloB4UTLeVQHA0Hi07QciM3601e&#10;XkZA1jlEogVDni2BzHB1czzrlmOfW140/EKjncY4jW0F7stIqUrGgbzDCL8QhY+Pf4HnfnsN97Jt&#10;3RJ5FxZtWoVZmzl2Rc7BNMVCYdlN3cEyIcZqLDFtW0KL5b01RkvwWJZXy1def3MJa3mjJVxp7GGb&#10;Zz2pzY9k3YzkeSQESxgew/ods5P9jfuP2clxkBjFz5WdbZTEG/6GxLUJ25exj8ibZQXHRCvei7Zm&#10;iZE8kDh2StiRiDkxTlnmuD/Hz6lbFmNmxFLMC1+OxRuWY3XEWtweeQcejHsIz/z+HN488Q/8J+lb&#10;rM/agrjCvThYcQLnHClIZzvN0fJUjmny0KqSV4uvxgibSsHt5BjkYh16JDay7fvYn65C7y1xRDDi&#10;GecgD/uCxDULmtdYR6wnn0vCm16zDfAzLa1lFzX1aoQ0A4lq7GvBTsnfuSK8BHD1AQYhcY7jruKv&#10;WB5PbD/8Z+L/qA9feyr+mN8MuvwN9X15tXjtfF3N85QShezoObwIZSfScqLD3Hc3TxLNfv4jG+q/&#10;APuL8NoegKdqFe2RGXCVj4C7dAAJcE94ikiyi9qTHLcmmtN2bgylQtbDRa9EBj24NHEPZeeSGGvp&#10;TE0IHLRz7AGPX1e14iAqhgltH3kvlHC/krpEI9rYzWiitILvclsgm/ZuQif4DnSEN5I20PcdYftH&#10;SxQ+3hBZq2vhwtwQxE8OwamRITg2WN7atXGcNuTZcfWRvDAU2fe0QCFt46rPeY7IXsD+fvDFD4Q/&#10;dTBtadppacT5wfDvpt32Qze43yHZ/2s3lC/piNwxtDd7N8CFbvVwcQDt4Ym0GafXRdKSeki/tzEK&#10;Xm8H24+94dnF408Mgf/CUBbrEPjyeK68rmZJizuvNTyFTeEtFr9oQlutMXylChhLuz6Q1clkR1U5&#10;sWzcEmTK63NLnlHVjmXRGf5LXeE+3RX2uM4o+bINcl9ujrR7GiFhSV2cnRKCs6NDcM7Y1JbNnTgx&#10;BBcWhyD3wToo+0conOGtgePdeK99gLx+BDlQZnf4FST35AB49wxEzbq+uPxuR1x4MBQnV4Tg+KwQ&#10;nBgXgjOjayGeOD+B51xQBzm877I328Ipz5edLLvjI4CkkUAG7d1LLNO8AfBd6gWPsh4d6Qb/9l5w&#10;f98DlW+1Q9p99XB2Na93TQiS7gxB9nO1UPZJI7g3tgP28lrODbDqpJDlWDqYZdQX7rLucJWx3isU&#10;F0ihHGQXW2IeamqxndaG38Fy49Zuq42qmnooJxerrGwGW0UbuEtY75fl7dOF19nfJNPwHZyK8q0z&#10;kPj1ZPz2zhh/zCsji7a9OmLv9tdGvh338oi5O14d1zJAJ6//Xf+7/vf/yV/W5v4dMsMHrcjaMuCD&#10;7C0DDmZFDisu2zccriMkwwo0m9QF/nSpyYqi3ZIDXHNOAKEktxz8SyWIcFspcYQILEXylTXgYMCJ&#10;hYOn90qcl1BrQFC2IaUxk1BivFQCxyrFdEUtTjAScDhQcNDQ1s+BNpiGWu5yTrkXEi4OJi5bPQ4k&#10;PJ+Tk5mDv1XZBCgJ48DGiSixM3yHuqAmpgPKvuuA3Lfa4uIjzRB/S33EL2mA+JmhODOuIc7c0Ahn&#10;BjfC6UGNuW2K+KEtcG5Ic5wd2BxnBjbG8YH1cHJIfZwZXg/nx9RHypRQpM9phuyFLZC7LAz5K1vh&#10;8ppWyF/TErlEzuoWyFnTAlk3N8el28OQd6cCk7VG3j38/u7myL2nKS7d04RozME5FJeE+xojW9t7&#10;QrlPY+Td3YTHENznMt9f1uu7uP1LE+TdHoqcWxohW7ixMbLWcLu6EbJWNUT2qka4tKoxclc3Re7K&#10;5shZxmtZEoacxfztBby2ucTsMGTPaoHMac2QPrkZUie0RPLYMJwf0RTnhobi7GCWycD6ONm3Lk4R&#10;p/vUxpk+dXC+f30kDWqE5CGcWAfx9QBO2AMaIJUTbYaWKg1siuwBTZHRr5kV1X4Ay3pQM5wY2hhH&#10;hjfEkXGhOD67MeJva4ZLr3aE/dvB8MVxIjrFCSmNk1BBd06ucsdsbDyZjLgm4YVw2a4KL/J2Udwh&#10;T6WCNzfkMWpnoURTTtRhnLjbwFvQAR5F8r/cA578/sRwGkAT4Cyew8lpFZwV99C4eZK/8RYcrn+T&#10;M/1CQ2wrydc+GljHaGCd5euLNLyyuM2nXVZM476Shr0MTxscJBAmdayeqtLwc9LYc9LwM5k0+Doo&#10;yJhAkAbW0zjzBI0U/YrwwvcSX0SsDYGTq/VVi9MYs8ZwlQDD1xZIGmk1uvVklwajguvKeNSTXh5k&#10;/UcYAsnvrKd7gsgKzycSz9/0EG5dN7d2wuF3kKjIKd9OwlRFOl+GS77LSHZn4Hh1PHYXHcSm1Bh8&#10;Gf8j3jn8Pp7e/RIein0Cd0Q/gJui/oKVUbdgEUn9nPAlmBm+ANM3zyPBJwGMJiHZOo+ETk+Hg8uS&#10;SFBINCSAiMiMiiHxiCYZ4VaxJCZIFJDAws8ktIhMKuinyL8luBB8b2A8NBQvZoF5mixhRbFjLO+K&#10;ZdzqqbEyL5EIcav3wgRBT4hJXiaRxCjz0hR5XJD8GuIfpSDDEl9uxuKNt+HGiPvxUNxzeOXg+/gq&#10;+WfE5u/GseozuOhNI1G5hEJ/gRGvqv1KVKuUtfIuYjsJtA15upg6Cxr914L1aMiG6o1Vb5ZbiKDI&#10;BZ87KPikSKsRX3wkrmw3eiqrDD82iWYoMSJElj8DZxxnsbNoN767+DNeOfA27ox+CCvDlZqY9RN1&#10;E+ZErsTECJZPJMtNnj4kbBN2sIxIFEexXEfFSEhR/IrFmBIn4cUSt5TJJSh2BdNPmzgwcfKUYV2y&#10;zEU4JW4psPIofjfSQJ+RxLP8LY8j66m/8bAR+JniiWipxGQtmQh4P02JWoMFkbdiLUn9HdGPsK09&#10;g3cOfICNaZEs91NI573mwRJfKvj/Gl8p+yRJPomhBA+YpT8W2TeEUGILcUV4YX0Yz6NAv2CpE+pH&#10;EmjYz1ghSgltwW+B9aP6Ul1ZHmmsIwW9trOeBBv7r519WeKLnvL7JMBVotiXj1RnCo6UHUJ4RgQ+&#10;Of0pXtjzEu6MuY99ZjWmblrM9raUZc62t2cFJu5bgfF72XZ/Y73sYrmJqLPMlEraIv8WTNBqwgra&#10;qr5h9Q/1FcujZa4lugQwLk7fSagRWH/CNktAMMGp1UclvLAPjSaZH8V6G8F+MiJG3mG8th2sF9bP&#10;9JgVmBGxAguUij3yLjyz9wV8kfAVdhbsQKIjHpdJVlUnyhxnyp9l4XOyLhxst3a2X4fes5xEtANt&#10;XwKKVoZZMV7IafmhFTRXpFljlYO7W+OWCL3JYMVjNRZKcLG7nKhx2VHtqEGVy8Z+oYw65SjwXkZK&#10;TTL+uHwQv57fiPf2f4THtz6PW8Pvw/KNt2BJuILoLsfUzXMxMWoGxxxi20xMVIr7nbMxZscc40Vn&#10;hFx5rLDNKkaLBCojvGiZ0faZhIQteb3MN+1bgcUV58ik/+Z2FLcj+V1QmDSfc1xUfzPpwdmHJiju&#10;C6E4O0aYNHW0CJPloRbF3+aYOoZj6jgtuWR/msF+O2vnMmIpXy/BNPa1mbFLMCd6BRZFr8WqmNtw&#10;R9z9+Ouex/Hs/hfx5tF38En8f/BLxnpsL9yJQ1XHcd6RhEx3NvK9EloUGFeL4mxmDDOyBccvPVCQ&#10;F5GBHgiwD8nbyCyFDeLqYMY6DcxdBuxrEsRY10EYoYz9SX3MTRihTP1OfdH0P/Ytg+DcJc+Uq2KL&#10;5f2k+ZRtivOqguRfhcbGoOepxCKlgLaCnCtAucS9q9eh+TV4vfLGsnEQruQ4UMxpNIfbi/y9M+zs&#10;+4mthOK3/Ift9z14ap6Gu/oOOKtWwF4xE87y4XDI27a0PVwlrUhkw+ApbkF7REvfhWa0m5WBRg8k&#10;m9BWoc1SSru1tD48pXVol9CuLQ+BgzavrSLExG9x0C6WreOtqGdsan9RQ/gv087NaQZ/lpYTdeQl&#10;diMRt7JrurZ2Q823nVDyZmvkP0Y76/ZGSF9aFxenksCPI5EfGYITw0JweGgITo6rhYS59ZB5awsU&#10;P9sBjn/3hC+8L/x7+wFnSOwvcpvTh+SeKJIIwc8uDIB7dzdUfdUeZS+0Qelf+DtzwnBpFO2+/g2R&#10;3rs+0mgvp4ylnTy7Pm3gZih6qh2qPuwCVzjJ/B83APG0+dJGAbnc5g6B/1JfeDO7wZ1Omy1TmXN4&#10;X/mtgYJW/G2llybXKOb9k2v4KmoDtP/8xuOZ5VLZiFuWa1UHKOmCMhS5T/D6Ijsj/4M2yHi8OVJo&#10;HyfMos0/ph4ShtZB8qC6SKe9nzakAZJH1ULKjBBk3hKC4pdpc/5IfvO7lvL0ALKJAqJQYRd47gyW&#10;wbkB8OzrB9sv3VH091a4+HB9nF0VYjIbnRgVglMs1/gRIUieUgvpyxsg/8EwVLzRGe4v+7Nsh8Kz&#10;+wZ4jtLePT/GLOFBwkj4jg6FM64vqr/vieK3yVMeb4mUW+sifmUIEtfy2u6rj+I3tByqFbybu8G/&#10;T4GJB4E3AV/eIPIwXlNJL7ahrrSH27P5svyqmhJsK2w/4k8g1/LbWGZKlMLXtuoGqK5ujOrKFqgp&#10;bQPH5Y7w5PWAP7M3r6sPPMcHo2znCFz8dSQOfDQc0a/3K49+rf+Jra8O/WLrKyPuiH119A37Xh3Y&#10;JEAhr/9d/7v+9//N38kvezY//V2P0Wd+6HXfue/7/pj4S+/zRdt71zj2D+RAQVJ8VsGwusKV2hJV&#10;F+uhMr02HPmaMOSpoiC5WptaG8obb6E2POUaHEmOjfoaBPet4oAp0UXpzYJeDFWWMusPwBJdLJjU&#10;04pYTnj5nadGJFzeL3WheCDu6qYEJ7hKDtrFbTmQcxBO6sK5sjPK1ofh4ru1cPaxWjh+cx0cXFgL&#10;B6ZrLWsDnJ/YBEnjW5glREmjm+H86KY4MyoUx0fUx8EbauPwyDo4PrE+Ts1shLNzOXgvboyUVU2Q&#10;cVsL5N3fGgV/a4fyFzqi6rXOsL3TFbZ/dIHt/c6wf9QNjk+7wfafrnB+1Q2eb7vD+30PuPWU4Mcu&#10;cP/MSejXTnCt6wjX+k5wrOekt7497OvawfFrO37XHh7Cu74j/NzH92sH+H9pB99P7eD9oQ3c37SB&#10;88s2PH9r1Py7Fao/Yp18yO0HrWD7V1s4PuC53u+I6nc7ovINXuMrHVDyfDuUPNMORU+2RdHf2qPg&#10;0bbIe7AVLt3D8rm1OQf4Zji3PBSnFtXHiTl1cHRGLRybHIJjEwhO2Mc5qZzgpH2a27PEeQVNI5I0&#10;yXAiTyEuaDu0FpKGcDuiHuKH18OJEbVwcEwI/uB5jnAiPr2GZciJ5fK/usC+YSB8+4ZzEuJknDkA&#10;3oJuxmCxlzemIVMfSvctcc5p02RRxwgvEuks7xZOuOV6KsJJVzF99OSnNAwg/EWcPAuFVpy0JRa2&#10;4cTNsithuXOCcpQMha10IqrL56K6ai1sNffDYX8eHtcHNCZ/oKG1mQbWThpgB0jDztAASyYkwFym&#10;gVhK4lYZMOYkWhA03kQQRBRMKlMan/pMaSdF1mRkKvDj1adxwcwJVYGtg79peb4IoHErXF3OQOOQ&#10;WxmmelrHPa6Ae155Cs+fMgjavyIyvBxDaqynhjRgRUAJs9adCBrFwXXsMnR1Ll1lDa+hkkZssb9a&#10;yZRxyVeEC44cnK5Kwt6Cg9icthXfnvsF/zj0CV787Q08FvcM7t36V9wefTduiroDy6NuxIKoVZgV&#10;qdgiJBUSYJQmmuRE6Ye1PGXiTn5OYimYQJO7lvBzkTwRSYvcGxgSGUDwMwkBBjyeJFQBehU3xMQO&#10;URyR2OUkRYRc8GOWYhwxfuuyKzCu+TF8rSUugTgzEl9M9pDYFSSYqzAteg2v/0bMITlbFH47buL9&#10;PbTrObx+7AN8mfIrtl7egxP2c7joT0cu8lDiL0IF24hCGysWi/F7YTm6wTIO8hJTN1a7CD6pv1Z4&#10;EYwHgNsLl54QS3QTcXE7uK/dwFp+YTfw+JThp8oE/C1hTWV5MnC6+hS25+/Ap2e/wNO/vYy7Yh/B&#10;2qi7sDTqVsyOWGW8FSZskdeLnqbzfuMkTi3EyJi5GBlNshk7DwocOiVOS5JYxiKAfK9gq/KSMeXM&#10;1xNJyk0QUdaBhK4ggjFIxvAY68m/hB1L3BEsUYzHqa6NgBA4p4FVNxNI7qdFrcWCLbdi4fpbseTn&#10;23B/9FN4/+RniFawXcdpJHuTkc2+qWg3laSNWlbikjBFsh8UXjxulhmJv0iggtwqJbFwJaOREWVI&#10;6tj2WfLs6yKYJJteK0CoIf46jhUTfFquuuIhJGCsQxvPUc3jq9nZbPJ2keiifsYxQstcWCs5vkyc&#10;rjmBuIJY/Of853jh95dxb+xDWLHlJkzfzHZPQi2xUam3R8gTjH1jFPvGmF0sm2DwVZJx421BGPJP&#10;BAVGqw+wPiRiBcH9xm8PLv/SErw57FfXCi8SbOaT4CtGCcG+ZQS0OOv8owNLxEZKQBDx374c0+NW&#10;Y/b2tZgXcyMWbr6R/fwuPL7rGfzr+EeIzIzEybJjuORKN8vgtNRS7dPv4kjlCAhS2hJ+pwUNUn8W&#10;XiRuCQpxypGR52HZm3/WEhbLkyLQJ8w464KdfcLuqTEpo6t9NSj3VbAvlrLcc5DkTMQfhfvxa8oG&#10;/P3gh3g49hmsXn8XFvy6BjPWL8WMcC3vYrlEzcbY6BkYGzON9zsVo7dN5b1Px/DYGRi+bTZGsHzG&#10;mNgr8paTxxbLi58H4+hY5WjFgpEIrH0m7lyCSbuWYvJvyzBl73KC/W2Pxjm2f4k4rIfRMQsIy8Nl&#10;jJY1RfK3IqZh5OZpGMvXk1lPMyWw7FiGGdsVE4vXSljZi+ZhOsfVaZEz2Y5m8l5mYx7b08qYm3D7&#10;9nvx2L5n8dap9/H5xW+xPnsLYi7vwh9lh3HWkYh0bw4K2XMktEhwN+m6JUYQTlaEw8m5zMk5TCIw&#10;68iMUawjTg1XYPoAweHtGshzRUKGjmMf43FBBMVLpWO2E8GMRBoj5RsqkcdhBBLVrfqgVecS266K&#10;LVo+pKOuwk1YXqXyLrXeC1ryaR6E8BwSXYweSgTjAXnVTz1qh/IWVWy3Ct5QAedHZSg6z/eH2OG3&#10;w+f6CR4H7QPni/DaH4Sr5mY4KufBUT6GtspA1JTR5itvZQXHrZDdG/D+Lm9kvDdQQnukuJWBZZO0&#10;5mcW/CWyX0JhUgHzGHelFddEni5eEmS/CDTtHZTxPEWtgJx2QJq8W3oAp/oDv5OExw6G68cBqHiv&#10;Bwqf6ICsW8KQOq8JLkwOxcXRDXBxeF1cvKEWkmm7JSruyqwQpN1YH3mPNEPF223h/KETTR6eT17u&#10;6ST2Bb1J5mmrVrWDs6o1XCTnvoLO/N0ecO3ujMov2qL0mdYovrU1cqY3R/bIJsge0hiZgyRo1Ebi&#10;6BCkL6iP4vtoo77OsvmK54vide6nvRc/DrgwHkgdQ07B9wlDjaDhP83fjuc1KLtqchfgIu9RD3wl&#10;xChBxmVyh+J68JfVg89kTLU8h3xGaOjI8uGxWb3hPtoT1Ru7o/DvHZHzcBtkrGyNtGnyAG+Ki/2b&#10;ILN3M+T3D0MOX6cOroeksSHIWBqC4icbwvk562QHf/t0N/52V5Y3Ucn35Tx/CT/L7wF/Si/4/+gJ&#10;96bOKP+E9/9UKFLW1kLCzBDE09ZNHlUbF8bVxYWp9ZG6qBFybm+Jiqd7wPnuQDi+Hgj3liHAztHA&#10;b7z/PaPhixkG2/d9UPxeZ2Q+3hRJd9TBOXm7rOS5bglB3uMNYPugHTkBy2VrX/h/Y52fGARfAs91&#10;sQ9cmT3hvNQZjjxyh4KW8EjgKw6FshJ5Smkzy1uI3ExppU3SCtrWjhpxplZsb6z34h7wZbPOL7AO&#10;zg2E61A/FPF34r/ti9i3e2PL672yI1/rGUe8HP1mzxkbX+183cvl+t/1v/8r/w5/3av32e973Xbu&#10;+54/nv2hV8rZH3o6MiN6oeYPrXUcAndiN9iSW8KW1hT2HC0jItmtUtyWRhyc68BZGsIOHmJicfhr&#10;6kPBwjQRuTkReeQZo1TSWibC7z0KDKbAqVJj+ZlBpTImSWixli75eKxg1G0OGGa9J793cYJycdB1&#10;V7Tk9x1IrDmA5HWBL70bfFL/D/SCM6I7ij9ui9SnG+LUbbVweGEt/D45BL9x8jlAHOfkcHZCPZyf&#10;Ug+Js+ohdUUTXLqjJfIeaIOCv3VE8TNdUfhCVxS80R1F7/RE2T97o/KTvrB/2Z8TFQe9df3g3dyf&#10;A2c/+OL6cOLqBd9vveHfxwnkAAeyw9weIY4Sx3txUuvJiZKDpwZ1rSM9S5znwC4kaMuJJp4D/Nn2&#10;nIg44cRr25bgZHCWOMNJ9zS3p4jjbXhuTtqH28J/sB3vl8f9wXP8wfPvI/bwWng93m2c8GL6wB3Z&#10;B85NvWFf3wcOpYjmtdt/JX7shypOipX/6Y3ST3qh5IOeKPpnDxS92wPFb/VE8as9UPpST5Q/1xMV&#10;zxBPdEfFY91Q8ddOqLq/HSruCkPJbU1QfEtjFN7UCJfXNEDOyrpIX1EfF1ayXFfVw7m1dXDq5lo4&#10;f29DpD8ThtwP26GMk4h790CWCSehVE7IebzGwo5w0UBxKK10RQMaHqxjthELljGiNmRi/1QobV4Y&#10;DRbWfymNGXm6lLSgEdOMaMLJpDGNm8acLEPhL6XxQsgrxlPagm20DeylXVBd2g815aNhq5oFR/WN&#10;cNpoUNlkWP2Dlv/nNMbW0/jaRia8l9bkERpj50gQLtDoy6WBV0wSV0HoiZrTEDNl5bDTYLUbgzVo&#10;tMrg5GlopNJ0NYaj1pCbNeNXhBcbz39VeAki+CTeildAQ5TE8FrRRVCiI9JLGpmWzRt0pQ4SRHIT&#10;y2CmMWzFQ7BANmoIjNJVW08SCR5gnmJqywuW0CP3bDt/v5q/ohC95YTCmub5CpHuzsW5qgv4o+AY&#10;otN34If49fj0+Bd458A/8dyel/HIzidx5/YHsYpkf2H4GszdQuIWaWUomhhFchJFkqIn9CR4E0hQ&#10;xkmA2W1t5ZI/cuscjIq1niCLMOppsiE3ZpmLJbxIDBDhlAgwLobbaBL36KUksUFhZTnGRS8z2wlb&#10;V5CwyF1frvrWkiZrfxJWBaUk9FrBXseSBOu7CVqSs2khJm9YhFkbV2FR+M24OfZBPLjrWbxy+B/4&#10;/Pz3iMqJw9GaU7jgvYh8tg3FHikzwV+VVNUOh48kgGXIKmFdW23BIppXn7xawpfK3fouSHQMCSJB&#10;dTqdBKmJlq8EBDyTgcNNsuBWemvFGaoysV+KvfnIcqfjZOUJRGdvxSdnvsQLB9/EPXGPYXn4bZiz&#10;YQ2mbdITfpJBlssk3vc4xaMQoWdZB4UupRaexPfGy8iUd1AcYdkFRKwJsYLlOXQF1wgBpm4IxboI&#10;BjT+M7RMIvhaRFT1ODaav2WCuK7AzOi1mLlpLeb+ejNu2vwQnj/wNr5O+wWxxbtw1HESyf6LyPJl&#10;oYiESR5HDr9i7WhZlgXrSbb6niW6uNj2tTVP01krVwRO099YruxZgpYriPC5AgKM+qC1f6A/swN6&#10;7aw7Gz9VlhZuTUeUmOOTp1OFWYKW7U7FOdsp7CnZhZ8yfsKbx97Gw7sfw02Rd2DuBra78DkYt3k2&#10;xkTOwRgSaS1r0XITZYYybV/iCIm2+krQs2Uc2/6fhZegKGZBYpk8ilinElKM8KJYLqxPHmPi+xjh&#10;JVi3PCf7lUQFiS+KUzJK18LPJRBM2rEYU1m30yOV+WsZFkWsxc3Rd+OpvS/gXyc/RnjaFhwvPY4s&#10;ewbKfRwb2e619MMMQBwTyagJbTn2BIQXxatSUFXFePGpvfNrOU5o7AqKL6oJjXvcg/9UTyp/9QvW&#10;o4sk3WXnKS3vBqcROxU+VzJcPtLcaThZfRJ7infjp4u/4t3j7+PR3c/hlpgHTPymGZtWYHI4y22L&#10;lmZZbV4eeWO2zeC4Mw0jtk0htJ15RXiRx8roQJlaYxL7yY4FFlhORnRhuZlAvKwfbVWnEjNHRM3i&#10;diZGb51NWNmpLNFlAfchdCwhLz71OQmfUzk2TlFMqy1zMWXzPEzltSqLlLbTibkcTxdyHFuxdSVu&#10;irsZd++5F3878jTeSXofX2Z9j02FMdhVcwCHnGdwjuPTBW82Mv2XWT5l/KfcQxIZNTew2XIy8bId&#10;u2v8JGacx2x+2Nm+Xaw3jUMSXYw2yXrR1oxVPM4v6Ls/w2fVlSXm8zwSXQiJaTbu8GfpxMa5scZv&#10;h12epOyjxqOUkACqlODGY9TA8mpR8PqrS3r1Xn2W90NIpLvqderhd1b7srxA2feNJ5wC6StYroLq&#10;l7Dx5RGZRAIL4hi3v7EBhsPv+IIk9XU4Kx+i3bmWr+fw9Tg4KgaSyHaBrbwt7GXN4SxvRHtUXhi0&#10;Y+WZoWVERnhpRjtEokt72iWd4SvqAn8hbb9ioRP8Re1pu7SmfdKCdo2WzdQ3trO/poHxWkAZURQK&#10;XA6DP7sDkEb77hztyYMDSMQHwfFdf1T+sw+KnumG7DvbImVRUyRMDsXZEbS9BtVDwqA6SBkcglSJ&#10;IdNrIXd1AxQ91BRVr7eG64uO8EXwGvbR9jzfGcihHV3SgfZWB7hdbVHjbIrqmlCS9WZw5beCN7kD&#10;nDvao/zfrVD6ZGsU39QGudPDkDWyGdKGNEbq4Aa4cEM9JI0PQcayBih+uD1qaDu7vxkAb+QQeHcO&#10;hfe3YbT9BsEe2xeV4d1R8lMHFHzTGrlfhCHvyxbI+aopcr4LRe66hsiPqYuy/SzXxGbwZTaBP592&#10;nbHpiDK+D8SShLL6FNGuTusJ32Ha/ht7ovTvXZD/UAfkrmyP7KltkTGslYmTmN0zDAW929DkbInU&#10;fg2RfEMtpM2phcIHQuH4Vxv4t/A8B1nGyYQSc5TQ1i5vCVTyO3mUKGFHPPfZ3wueyC6o+k87FL/c&#10;Cnn3NkXmioZInV3HZIc6MyYEp1gO52aEIHlJQ2STW+Q+3hqXX6bd/F432D/uB8dnrLsPeiH/1Y5I&#10;/msTnLq1Ng6tDMFhLWG6MQRJ99dFwSut4f6K3GFzX2DbIPi2D4Ajrhcqd3VD6Z4OKNnfBuXHWqDq&#10;LDlZSlO4s0Lhy2X5FNBOVkrocnKsygZwltVFdXEd2r5KF92Cba4dXFrixTJDCuvm1A2w/zGU5x2O&#10;nC2j/Ke/GpIf81bvfZvf6Pkv4sboN3oNinl1ZGiAKl7/u/53/e//yr/jP/UffPqHXvec/q7PL2e+&#10;65mcuH6YI2/7OJT9Phz2k4PhSRoIb1ovTgIk+pelmJL4l3HiKG0OT1kjTjwkuhJUAgFSg5HJlXNf&#10;W3dVCBQkyyxRkssg4RPMciMLxrNBgo0CZ1U0ggmmW6ngYqGwVTaEjYOus5gTQREHwUIFwurPQZeD&#10;+6m+cO7pDdumnij5uCOynwtD4l8a4vhSeVwQHARPzOLAuLghMtY0R86dYbj811Yoe7Etqv/RCc4v&#10;u8H9S3d4I3jOGA50cQOBPUMtF8kDxMEhwOFBwEniLL87348DdB/gIstDA1g6B+QsQmWjSOWcyAzk&#10;hZMjtOe1tiM4mCu9dR4nZC3h4qTml3slt77LfF3YAihoxsGzKdGY5RwAJx7kNSE4AcndNLsF/FnN&#10;4c/kMZkdCP5uBn8/o4eZhHChNwdVXl8yrzORUDT5eF77+cHcEueIM4H7Oc7XR3mvh3WvI4DfiT0j&#10;WQZEzHD4w4fA8+sAOH9gGX/TE47/dITj49aoeb85yt8JRckb9VHwWl3kvlwHea/VR87rDZHzThPk&#10;vs+J9ONmKPq6Dao2dIZtR1e4DvP64lm+qby+nB40SjrDW96G9d6cdd6EkCdTAxMLyMWtu1oiXiD9&#10;uFkf3QxW7KAws7U8X7ScTUuPuC/h4USjJ09e4y1liXnywHLTGHLSUHLw9xzl3eCsGEKDagLb2Hy2&#10;sTVso3fT+HwMHttr8Dk/JLH9kobYL0QksZvG5CFan2dpxGkpUg6NyhIadcp05CbR8xpD1eXQlkYs&#10;yZkeqBliYZ6sk5Bo/bivkuYnYcSXap5PKa2dBI1HGopB0cUSXoSgx4sFi5QEwd8hgnTxWuGFfJ4G&#10;pgzk/ym+KF2xAgpaKTz5W+ZJslz45Q0gY5X3QGtbT5xlHNfwOqq4T6XXhQqvHaX+GlKcalz2lSPD&#10;dRnnKi7gUOEJxGXuxvqkCHx++hu8e+hfeGr3i7h/66O4Pfp+rIm6A8s234L54asxM5zkP3wJJumJ&#10;fxRJCsnHWBJMwRBQQq8NGZHXRYAg6rVFQC3BxZB9iSbXeLKYYL3bVpnYLeMlvAQg8UVeLYLEl4nc&#10;fxKPn7SdiFsS8N6QoCOvAf5GFK8hYjbGbZqNSZtIdsKXmoxHKzffgbtiHsZze17DZ6e/wtbcWByv&#10;OU6ydxGX2SYUdLdCHhgkg3YSQ/PUlmUuLxaTwSVANOVFoXK+uhyM7UWCC2HChhAuVrZTQp6ytaje&#10;Avsa93gXiYjTBq+rhvVczd+xAu+WogDZ3gycrDmFyNxt+Cj+Kzz+28tYG0HSue4WzN64FrMVxyZm&#10;tQlkbMrfBHCdh8kk6eYpPst/QsxclhlJpci6liTFWiKWEbMCAT2D4oslXrEM5QljYHleSABQyvD/&#10;M3HG+p7Ela/HEuNMzAqlF1+GaVtXkWSuwaxNN2JV5D14cM9zeOvUB/g2/VdsK92DkySVF33pJJOF&#10;pN2Ks1NtyLiTZSK4lG1KsSbYEVQHat+m/AysfhmE+oL6YLA3Gc8XiS/aql/yH6vMIpYSXkygUBJM&#10;o35yKwGNx9nYp1ULub4snHecwe/le7ExZxM+TPwETx54FrdvvwdLN6/FjI0sowiWdSTLOVqEm+/V&#10;/gS91jK7aAtadqfld2apF9umWarFejGiS0A4lIhmXsfoM5WtytTy0DBCgYQ1HhsUXkx8GLb5SST4&#10;QVHH6l+W2DOJx03ZsQjTtxMR8zBt3VzMWbcQqyNuMcLqB6c+xob0CBwuPc4xIItjQilpsYPl62X5&#10;sLxYPnxrCS9mYDINnJDQa3kbmHKX6CgBILgbIb2GXYW7k7irY6jDsD8IHqcHDocDdke1lU6cbV6J&#10;uivYBvJxCWm4gFOOY4grjMW3KV/jtSNv4qHdf8NNsfdgcdQtmLVllYmnM5ntVUvqpsorZTfLYRfL&#10;ZKcEqNkYGzcLY3bOITgW7VhALCQWG68XiZQKEj46VjFxWGaqD41dWqZHWEvxAuVIjDOfKSA165rH&#10;yRvJeMUEobLnMRoDVecK7DsjZglmRC7EtPAFmLZ+HmasX4C5HH+WxqzFmu134Lad9+Ce3Q/ikb2P&#10;4bmDL+Dt03/HZylfYl1OOHZW7sVR1xkk+C8ileWRZaQoSVLKbWfnuCTvkoDHFwvb6yBsnDtsHjgJ&#10;h+B0mwcIGq8kDJuYOqwXtX9tVR3aqmo4JVnQ9/zQEu/ZBghr6RDPzR2DHi9sIWZO0TUIWpJrLWkK&#10;PMTgvvJO8xiPF4LfBbMK+giJLtdCni0eM/upj/J6NRfzXEaw4VaBda3MRpxnvZW850LO67nwezL4&#10;PomvT7C97offsZOIJH7irp/CV/MW7Y6/0V64FfaSuXCUjIWzlMS3rDtspbQZaXvU0O6w0e51ktAq&#10;5ogeEio+ISoakvRaS6C9Wnak5UeFbeEqamfivngLSeILabMRWh7tUwKKima0gXiMjuU5UdyUdh9J&#10;fw7txUzak0m06U7SjvutP7ybBqDm4z4oeKozsv7SFilLmyFhZijOjauPMyNq4fQQkn4icWQI0qeF&#10;IHdZHRTe3RiVL7aG85OO8G7owvPQVjzF7cWOtC3bk6i3Nh7HlbSTymlvlVfVQyVtLtnbrku0tc62&#10;hSOaRP/9Fih8KAyFK1oje1IYLg5rhiQlnBjQiL9bF2cmhODiisYoepz23j/6wfs97coI2pNRxIbB&#10;cHzdC8XvtkHmM6FIfrA2zt0VgtO30zYnjt0RgqP3heD4EyGIf4fX/Ut9OA6E0X6lfaxkH/m0d4vk&#10;1SHxQB4e8iCiXZ1HOzuFduT+zrCv64TSt9ui4KFWuLS8JTKnhCF1aDOam81pGrdEbs8OyO7ZBhf7&#10;NEXCkDpIUfnc3gCVb7aC5+eu8O9iOZ/qDn9qJ2OXK0uqt5y/pRTfl9vCn866OE+7lXasd0c3uDaw&#10;PXzWGeVvtkbBE02QdU9dJK1l+S/jfZF7nBT4+ugK3t+NITh1Ry2cvace4h9siHPE8bvr4sAtIdjH&#10;Y4Qjd9ZB/OPNcOmNrqj5z1D41w0DNg+GL3wwqn/qjdzPOiHtwzBc+DAUqZ/WQ+Z3dXA5sh4qfm8I&#10;59mm8KWxnHJaGu9vVLHc7Cyfmra0icNgL2gOO+vSlc72p0yvyTfAfXwkincMRfqGAUj4ro/t1Bf9&#10;Era+3fv7Ta/0vHPrG92H/fTk0MYBenj97/rf9b//O/4UdDflp749Tn7VY9G5n/q8Ef9zv+3nN4zK&#10;zN4x1Vu8bxyqDg2H5+wN8Cb2hyOlC+wZ7NBK3ayo4pVhnHQaW9HIq+qSyAZSwClQWE3dK5lqtMzI&#10;pyVGJlMNifE10PIjt0371qcRwIHEFkpDoAnRFLaaJqiqaoyqchJnTVYF3TkQDwTSObDHD4X3j/6o&#10;ieiOon+3Q/pzzRB/Vz0juhyYwUFvFgfCxXWReXtLlD1Owv16f/g+4mD23QBOYr3gj+sB3+9d4D3a&#10;Eb5TnIjiOZArtdyFrgR/J5VQjv8MDrpZ/FxPH3I5oHHC8nNCBa/HqOOckP0coD2VHKSrwuCubsnJ&#10;mwO3QXMDv0Ez2gAcJCs5iXBrggLzNaq5rea2sgn3acTvJDhImFI8HZYXYQIQc3L2VzTmBK99eUwF&#10;B9uKFoCeAJTqWnhNJbw+oZj3U8hrLuwM/+WOV2DSbcuFNJ/I473ldoM/p6fJ3e/P6At/Gsv24iBO&#10;+ESChJpB8J8eCP+J/mbS8R/qBt/+TvD+3gGeve0IGhT7aEjs7QLPvi5w/9EVrv1d4TjYCc6jXeDi&#10;JO87z8mMExou8feMcNcWbk4ITk74jvIGcNBw0ZMjj6BlRdUsg5rGpiz8VTJKJLxIZKFBQ+gpkfmM&#10;5SGPGGs5EhEQ9Txsez4DS+DTPm7ty3PIY8pV0QHOip7EMLgqJ7LNzubrJXx9K3/7IXjtT5HcvkJy&#10;9R587v/QWPuZxl8UDTl5wpwkFHgvn6ig1ekw5EuBAyW4CBI+LA+GoPBSRfxP4cWQPRqh/w0RPRq8&#10;/DaI4BNEwYgj1vM9/pPpaXnGCDKMDVcxv23hqgDD9zSCzRIoGqqWsSrBRd41NLZ1bl4VLx/ilHqg&#10;X8Pjq3jCSrcHVbyxGu5bw/1qeHQV95YQU+AtQ7YzH0nVKThachw7c3Zj3YWN+OzM1/j7kY/w0t43&#10;8cSO53BP1MO4edNdWBlxK5ZsuRELoldjXuwqzIldgVkk89NJzpXKdRq3U00sFhFMi9yMIzkZt1Wk&#10;Rk+YSTC3WcRfXhjXwogwMQEElhFNDggvWk40IZrE1HhWBEjPtmBWklkYFTuTxEqxGxRIluQqZjYm&#10;kBxP3Dwfk0mWZ65fjmUbbzHpphVw+ItzX2FrzlacrTptBA89c5fwokgJTrnGq3xZblaqXJYty1F1&#10;E6yroJhyxdOFEEc1zgIknw7WV9B7yhAffi5y45cHjJM0ylYJt51wV/GYKoj2F6EAaf50HKw5gV+z&#10;I/H6sY9w77ZnsGLTvVi48VbMiViDGREslwiW7eZ5JPfzMZXkfBqJ5mTeu9J1T1KgZJH/rSToAW+X&#10;PwsvEq8M2f+T4GIFQZ7PrQQFHR8QBYKIXcJ6UR1ehRERSPIlBEzgVr85lXU2PYptg+1kWeQduGXr&#10;Q3j0NxLNkx/ip8yN2Ft1EPHuJFzy57LcrSgVdpIzV2BZlsnyZQRFkXxLeLE8jIJQv1RrZ6Gq1ZOg&#10;ScqUV1EwpogEmCCpE9s0Ze9Sdzcskq9ZNzy/YiY52JcrTcjjfFxwJ+JA+e8IJxn+KOETPHfkZdy1&#10;40GsiLwF88JXYlrEEkyJ4v3GLMZklsekbRamsM1P4XYqy2SqyVZkBc696n1kiSTWkqHFRnAR5MEk&#10;TGb9TJKwqDLeJoElIL7wOAWm1nHBsp+o5SuEXptAxwL3UdawqVvnsQ+S9LMdzNo4G3N/ncv2swL3&#10;xt6P1w+9iZ/SfsW+0v1Icafhsl/LVmrgkMjIgcPNsmHREdqyzEjgjUcdy9p49LGsghmLVL6WwMxS&#10;FuHWGKQyZQeQyPJf6fQFfa40xW47FNfHznrXgsgSZCHdn4jTriPYXRqLHy5+jVcOvIg7o+/GMnnd&#10;ha/C9HCWTcRijN/CMmTbVFkqTbQpU7Z/KzuR0t5LfOHruAUmy5CWXSnmzRiWlbVkbpHxOtISOpMp&#10;zXh0cezhawmIJnaRPI8klsUoy9QCTOExJi7LrmWYvWu5eT2N51L9Tlb/i2JZR87HDGWN2zAfs39d&#10;gAXrl2LZplVYvflG3Bx5O+6PewRP7nsebx7/Oz46+ym+Tf4eW9i/dxf9hiNVJ3HemYI0bzZy2P8L&#10;WSdl7BFVnGNsfnnfaemjBA72BYm4LpZ5MKWzPJCc/NwlbxAJlWr3FqxlPsE6ujrHsGbMPMEucQVW&#10;anb2K53D4wj0Pf6m11q25+CEeEVwCdT1lT7I10YMZXWb8+mfHgqY35eIYiesGFcGnPEs8HgiKJia&#10;pUgSaIIPOfyam0t4bs7TvixeZAq3Z7g9yi6/ne2Jc7rzC3hqPiBep832JOf/u+EqXw1nyWzammOI&#10;AXxNu7GMdl1ZM7OsyF7ZyMBBuCqVKEL2muyUBkZ8kQgjO8ZdXh+OsgawlzWEvbQhXCWN4CltAo8C&#10;7hZLPCBKaSfSDlIiCm9Jc/iUElr2WVYPIKU3ba8BwMGB8MT0RfXXPVD6ZldceqAdLixtjsSpjUz8&#10;QaVwPj+6DhJH1zJLaNKn1EX24vrIv6cRyp5vAdu/OsL7M88X18fyxE4i8b6kbDvt4SoOQw2vq7yk&#10;NkpKQohaqKA9Vs3rdCm2YzbtydO07ba0R/U/WqPswdYoXtEeOZPa4eKw1kgYFIazg1rg+A2NcGJK&#10;fSSvDUPR0z3h+NdQ+L8dBfw4EvjhBvg/7oOalzog/+5QXFymODMhiJ8egtNTQnhcbRzm6yMLQ3D8&#10;Zn7+RAjyP6NduJ2/fbID/MltTGwbX24LXjPLq4go1INKfn+pLW1L2pL7WsO+rhXK322KwkeamJiH&#10;6SyflGGhSO7XBCk9WyK9Twek9m6HhH6Ka1gPCZNrIfNmltHLPP4b2r+xLJ8jelip5UvkA3ogqqVi&#10;5RLJaDsXkhPk8TvFREkmTveGf393uLd1gmNjO1R91wKlnzZG8T8bouCdRsh5tT7Snq+NxKdqIf6p&#10;EJx9ktD2uRCcf6k2El6ug5Q3GiL93WbI+agtSr7oAdsvg+DbzDKLGgN/+HA4fxqAoo+6I+XF1jj2&#10;QAPsv428Rumx7+c5nmVdv18LRb82QvXuMHhYT0jryuvuBndxZ3hKOrNNdeY98Lr5mS+9O/wpfQ1n&#10;ch8egcpd45AfPQFp68e7Un4ZlZj8w/Afjn7W//aYV7v1f/XVkNoBanj97/rf9b//u/9OfjmyXuKv&#10;A/okhg9YmrJp6NuJGwfsSFg3IJNb3+Udg2E/MhTepAFwZ/SAJ6cLvAVS8luwo4fCXar1qpx0tEyk&#10;WsKL8u3XspaM8DO3EFxyJBHGbC3hxc2ti++d3MdRw8mqphFstsYG1URNNVHegpNgOw6AHPzyBgEX&#10;hsB/fDAcsb1R8mUHZL7cBOfuqY2TK0NwbAEHp9m1cH5hQ2TexAnj0V5wvnED8Nlo4BciloPbgSHA&#10;GQ60F3sCOd2Ago7AZQ7k+S3gzeMESWiLguZAUZgJ+uUtaAx/EYl/iZ5qWIKAMjMpS5OrihOsjZOy&#10;nZOzoxGchMOuzxrwnlgmxhtIS2nkzRFAlbyFOGnz/gSfhAalG5TLKY+DQ2n2rNdBV1QDk3qPW7mo&#10;Guh1Q4Kf83yoamIEGn+5XDN5H3oCo+BuJvBxY3j0NKO4CQ2LxrDzfhysQwcnM0dhOziLOsJVyIH7&#10;Mgfxy5yg8zhg57LMc4jsrpyMuxA0DjJZXhkc7JVJKkvCFAd4ef0oQNkllmeOJipuL3dh2XG/YglV&#10;1hIhZcqy0Sixldc1AeXMOlSD2nCyDZn0iVWhgMqlMiCy8LqD0DI3E7BZsYMUfJcwMYAItS3FhhGC&#10;aagtccaKE+Op0hOmVnBV8F4ru9KY6kOwbZcOp5E0GY7y+TSqlrP93sQ6vYf19gQJxRskEJ/QoPuZ&#10;Bl0sDbrDNOISadRd4utSggYhDcggmbagp7o0YL1KqVrJ938WXhzcSmjh4VfA/wX+rPcke2YfCyIr&#10;CtzrhrI2CJYEQ9oTMJBF7mkcB8j8f4NmKq+RZrb2DoB0M2BQS3CRN414pUQXI7wEtjZCD7LtRLXH&#10;hwoa6pVuF6pIpqr9DlTwfkpI/Gn2I9uXg0QSgWOVp/Fb4X5EZsTgp8Rf8dHRz/Da3rfweNzTuCvm&#10;QRMrYkXkrVgcuQazNy3FVBKOyb/Ox/RNizGTRHL6thUkpiSSynZ0DWGcELeUJEfCikQBEh+Sn7Hc&#10;T7FdJvIYpb413i1RSzGBZHRyDM/Nz5RqdYoRAERARboU/Jcki2RrtISXuJkYtXMWRhNjFRsjzorh&#10;oH0nRS40njrzNqzEyo234d7Iv+KV39/El2e+xraMWJwqPYE0ZyoKfJdRRdKjNN5XCTs3Er64Fbkw&#10;QSUN8bAQjD0QFF5EaoLii7xfVHdX2gdP4HXajOjirC43W6+8O9jG7PzlMsW4IPmP91zAjvID+DJt&#10;A146+j7u3/0sVkffg4Wbb8asDSTpGxZg0maSPt7bdBLPWTu4JfGcunUOSfwcI7xIRJFANUGCFsvT&#10;eA9xa8XGuSq8KKWxEIxDYQkvlnATFAeCkFeG6lLHjY9ZaEiwERNIRE2K69j5GKPlaFFLMD16JebH&#10;3IQlUbdjecQduDXqATzx24v4OP5zRBdux3H7SaR7M0i9C3jfWm5kZ7leQxhJ7MwSg2sEF6us5QVD&#10;YmeEFxaqesE1okAwJbs5l0gd+5Uq0XiMsVKM8MKOojo16XNJDmtgg7LBXPLn4LTtNKJzovHp2c/w&#10;wh+v4L64h7Fiyy2Yo3TZm5Zg6maWWbTKhvesgNJGDORnfD2V5TOVbXoKt5MUcJplqTIJLj+S58tE&#10;fq5jp7BegqKLJbywjPmZhBfLs+Wq8GLi9QSFF/0e+5TpV3w9mZ9J7JnCOpsaNRcziFnRczBny2ws&#10;ZhtZG7kS9++4By8dfAGfnf8M2y/H4az9PC4pvpEkL5a7neWsZZb2apJrDhYm1I4RplTurAeWpZZi&#10;KfW3BZF7kXp5KXA8M55JHIN4DnliKO1wUOAykGMg33scHPU8CqJbydZejGKWd44vBSeq9mNb/mZ8&#10;l/w53jz8Ku6LvQ9LN6zA7A2LOZ6wbUawXYXPxsgILf2ZYy3xMR5BKqNrvYPmmuVeVnBcBYu2hBdh&#10;JNuoeX/ls2Ucd9gv4pT9aTlfL8aYaP4OMZplNyp8JsZsmonx/M3JWxSXZQGmRLJ/Rc7GVH4/PZLl&#10;HLkA81kHi1l/q2LXYs3Wm3Hr1jtMGv8Htj6EJ3c9yft5k23p3/gh5SdE58bi95I/cLr6DFLd6cj1&#10;X0ahrwRlLA1JUdV+lY2d7ddqx1peY4RaeclpiZeTZU4o0LHfqc8EO/eTV0kN66Oao5ZkdaVX5ufE&#10;1XnG8i8JIjhvXBXO2Ke8/EbijcQXLRcKiC8mTo+Zv66OfZojNZ5pjFQ3NBsDjXf8XuIPzyGYeGj8&#10;VYGjomYt029N3zXv1Ve1nJfjoa+UxxfzRJcJzs9sH37vSWI/B9M43m848QXxJjz2Z2mbPQRn1W2w&#10;VyyhTTIVtuIRtIn60tbsQpu2LTxa3mwe9tBukthSHUo0of1mxRmUPeGvFkIDtpmW0sv+UFzCQGII&#10;2sEe2reyWXzKxChvXdpBBuWtSZDbwCtPmFx5LpMcJwyC/yhJ+B7at+t6o+iDjsh4ujlSbg/F+Xn1&#10;cHpcHZy+oTY5dD0k3lDXBLZNnVIPGXPromBNY5Q9HIaaf3aA64du8Ef1pq1LOzeByOa5i3sBZSTl&#10;FW1o67TgPYeiuqw+airqEQ3hrKA9X9aKdm47IL09cKwz/OGdYHu3Laof6oDyFZ2QO7EtLgxtg/iB&#10;rXFqUEscGd4MR6c3QsLNrVH4XD84PhoB/ze0s78dTpt7MHxv9ETVg62Rs7AuLo4PQdJwYlgIEobX&#10;wamhdXF0WB0cGV8Lp5bUQfJDobxf2mZR3fnbtCUTaVtmarkP7Udek79UtqQefLamndkGOM+y29cS&#10;znXNUPn3xih+vCHybmqErLmNcHFsKFKGNMUFXmf64M64OKgzzg9tidOjGuLc9DpIu7ERCp5qiaqP&#10;OsL+Szd4dsq7iL+ZxnqQN00JUUF7V+XF1/4yfq64MuIgsocVEyaF9u057neCZXWoHXy/tYU7rg2q&#10;t7RAyS+Ncenbukj7qhZSvwwx26zv6iDvlwYo2tgEJeHNUBHZEvbtneDZzd/+fSDwx2D4dw2Cc1M/&#10;FH/aDUnPh+HAHXWxe3EI4maGYPeMEBxcEoLTd4Qg5ZlayPu4ESoiWsJzkNeWxDrO4/Elg+Ap6g/b&#10;pd6o5r045Z0vvnRuBKr2DkFOxGCc/26w99w3g9LPfztk24WfR7+W9POwhWc+H9Z906bVdQJ08Prf&#10;9b/rf/+//Lv4ce8G5zb265e4ccCaxPUDPkla1/940rp+pbkRA/3Ow8PhTx4Gb2ovODPawX1Zyn0z&#10;uEoaklCT4FYoC00IvIGAuIrb4ahqyslNExUJP8m0AuQacCJyVkuYqE+jrd4VKAK3BU4EJOGu8nrm&#10;aYOTE4JHCm6hPF44kBwbAseWvij8V3ukPNwQx5aF4MBUYmIIjo6vjeTZTZF/Y1c4nhgJ/HMG8P18&#10;gEYt/pgLnJ5kXO58Wb3gyWsPR2EzOIobwa2UfzUSNoQmZJpNSP5DOQDL06QJJ8pGRAPep2LP1CFJ&#10;rw17ZQhqiOqKWtxaaQFtRnyqzesP4X2yLDj5uqsIE/SqDsHjOeG5S+ux/FhuJtJ9A3jLdP6gwNCE&#10;EyRfc7L2sBzcVdy3mvtKwOL5TJo94xUjWO+D0NIvP/eVMKNAyJYXjSUSeWyhrBveaw3PW8PfsNEQ&#10;sIfRaAijcdGcZdCC1xZmoZyTGrfuUhoZpU15fbyuUkLiU3EoDYZG8BTyvIV8r3XJCixXHvDIMV45&#10;PLeyW6nMeM/OcpaNRBZF8ud11gRgq2JZ8pqdbBMuGTiEN/BESZmxPArazHswy4+4n/FmMR5Ulnjn&#10;s4Vcgddem/doQWKfW7FiJNJU6hw6r8pUZUvDp6IVy7q1MbIcZTQwSnvCblyLR8JePoXGyRKe4w6e&#10;8wmSgjfhcysWzCYag3to1B2ncad01Dl8LWOvjMagMiRU0xiUAStDlsagQZWB9eSOhiJJh0QS2qCG&#10;lAvBgLjyoLGeEltP4Q0ppHEpyBD2GEMz8Bm/uyrO6MnjteKPhSDxVKYKK+Gx3UDvLOgfz8xr0tNr&#10;By9GkPu3wjQYV3GB16eYNjUOF+GEzemAnUa2nqraaPQrK0Y1SaiEmDJfBS57C5HmysSZivM4cPkI&#10;tmfuxi+Jm/Dpia/w1sH38dTul3B/7OO4KeIuLP11Leb/tAwLfiY2rsC88FUmKOz0LSvM03wTLJfk&#10;RimhzVIKksmgN8x4PWUWuQ8INVMCMETWwCK107aRsJqn0iSiWhZgiKk8XuaQSM3CiO0WRpmsJnry&#10;rQwmc3nOeSSkizA3YgmWbVyDGzfcgbs3/xXP7ngFnx75DFtSI3Gk5BhSHeko9pEGsSz0hNlKWyqw&#10;XkXcDRFVHQXr2iIgljcMiSXL2Hq47zMxD5xu1reyw5C8+A2JIuw29tlqjpsVHDcr4XRVs14swqWI&#10;F4Vsg1nIx2l3CuJKf8fX6evx+ol/4f7dz2BV5J2Yv2ENZm5YhunhizAzeiFmkZjP2k4SuH02psXO&#10;ZvnMIrGfY0i/RfQDAgrJ4RVIeGF5Tma5K+DnlK3zAiB5J5EPlr9Z1rFV+0kosGCytQQggUBLYKwl&#10;GvLoEHFdgFGb52Fi5DLMi7sFC2NuxbyNa1nut+Ke2L/ijePvYV3WBvxevg/n7fHIdGeYWC+K9eHh&#10;/62n3+wbeupO0ul2kyCyYFn0RtASJHJpKSA7Ef+49auvWUTPo9g5Buy7Ek0N8WM/1BN6CWiEtBif&#10;8UbysF84UeavYokXI9Wfhf0VR/Bd8k945fc38ACv98bI27EgYgWmbeK9bmGZSliKnQuTnpvtaiLJ&#10;tzBpyyJMjmL5REtQUbmxnaqtslwUi2TidkvUmhzDMpeYGL2cWBGAXi81ZRsMomsJL2rj1muTzUrn&#10;lRhJWGLNEv42z8lrmh413wgBiiGyiNeyNHIJ1vLc98Tdjud+fwqfnfsE0ZcicaLiODK9mShCCUc1&#10;5UNTXA4FZuWIZGf7VdwQ8mMWDctORJuEnWVkQd4XIvOW+KJlJYph5FFAaZeELZYrwSLneKutRBh9&#10;xq08anhSeZNV+MtNbKULziQcLvsD4Wm/4JNT7+Olfc/jvm33Y+XmGzFvM9v45gWYwfYrb57xMXMx&#10;Llppuq04NhpHriIQc0heQNv4erteL8WYuKUYxc9GEiPiFmMk34/coaxPiywhJm6Jwegd3Jf7y/PF&#10;eOOxnCXWTmN9zmBZzoxYhFnEjHCW86bZmLVhNuZsmIPF7IOro1bilq234M7YO/Hg9gfxPO/h4zMf&#10;YUPGr9hZuB2HyvYjvvocUu0XkOPOQZFZ0lhhxluN2l6O0/JkcbH83HY3XDbC4WY9yKOFDdzG9urg&#10;3OBk+XLM9nLM9rCi3GZJXg0c7krY3WWo8ZTA5i2DXZnCWL5OfwVrVr+hecKaH4x/CecYI38Exip1&#10;o6Dg79NkxjoKzl1G0DQPH/i7rFgDI4gK1pykNmLaiulbOkdQwLFg5kIzVgZgJkoNoEHhhVfDNgGO&#10;fn7oIUge58Esbi8Qp3ni/bzQGPhdP/LeP4HH8TbtgifMnO6uXsVxdD5tkUm0SYZw7idJLW4DTwlt&#10;lhLaeyZzIm0+ZU9UbBHFF5Rnc0Vb2hMdaMN2tFBFO7iKtqk8mvUwzSQJsDIzuuwhcDhqEfX4mnaM&#10;PHhlH5W2IrFvDV9BB3jzutIO1fL1wcCpoSTgN8C/ZSBqPu+Jwpe7IPXeZjizvBZOzArB8QkhODEi&#10;BGeGheD8DbWROLYuLsyog8yV9ZBzb0NUvNAars+6whvdE/79vYGzveFXFqS8jsYr21fZgrZ5M14v&#10;7XDFqCmlbcZ7NN44tOO1RMpb0Ar+3A60jzsB+7vC83Nn1LzeDjX3dkTVks4omNAe6UPbIHFga5wZ&#10;0gbHRobh5JxmuHBXBxS9NhCOL0bDv2488MsY4OsRwBv94b63E8rnNMXlkQ2QM4gYEIrsQU1xUcuV&#10;BjbEuZENkTS/CbLua4Oy93rCsWkAPH8MhOtsL7jTusGT2wneog4mPo6/uC3tzdbwS3hJaAP/7y3h&#10;XtcMNf9oiLK/NUDxnY1RuCoMl2Y1R9r4MKSObo+0EZ2RckMHHB/eFAdG1MFh8oPzixsi58EwlL/V&#10;CY6vu8Ebw/I60h9IJOQBXsh6KWlPe7cNbUQt22HbIGQvapmYR8vJiprDk98c3lxus5vDn0U7OqMl&#10;vGm0K1PIjXh9znO0Lc+2hf10OzjOdITnfDf4knrAm9QLvpQ+8CcJA1je5FVnB6Hmj54o2dgRlz5s&#10;gfNP1cfRW2vj9/m1sHdyCPYTx+eGIOX22rj0XAMUfdwUNeEsj73dWdcD4M8cBhSQ7xSOA/LHw5sx&#10;FvazN6B4bz/kbe2P1F8GeZK/H5KW+tOQ2MTvhrye/N3QxSd+GNQrYdPA+gH6d/3v+t/1v/9//l38&#10;eUjn1F/6Lr3wU/+PUtcPOJYbNbKidM84VB0YjPJDnVF6IgzOTE0gbTiZkLCXNoBDafJIdH2cfHxG&#10;4SfJVSBUDlS+Sg5GVRysFGG7prFZVmS31YPNVhc1tjqw1Qh1ScLrcTLkRCWRQF40JOxuEnd3GQe3&#10;knZAcQ8OjH3hPdkHtuiuyH+/BZIfrIMTC0NwdCInptG1cWZEfaSMa4aceZ1RftsQOP82Hr63pwGf&#10;T+ekMAnYwcnhMCe6BA56mV3hL+CAzvtQajZfVVNDzj3lRIkCtIZyQpLQwMm4vCknME2eDTkAi8xb&#10;cUXcWuoiUaRGXhiEnnAQRhypCqFdYAUS9pUTZSwbRWpnefmVGpkToFJxS3TxyCXVgL9LuEv5mgaA&#10;IrpLOAhmlNLvWstpJLQEMkRVS3AJojahAMbWchsTS6eCxylwsZbe8L0CICsQskQkD+/FzXKWAOTi&#10;tblLWO68JrO0KbAESinqYKsF2GtzW8d6z/MLSgluxe0hAr9jnVfxVxqY80pgcpWxfVRIkJKHU104&#10;WPdOez22Bf6unXVcY4ltCrbrllCirFhX7rs+70eCkqB7EwL3W8P7J4zwUm09bVI2LEEioBEDKxXt&#10;3YLqTtep7AGqTwlK7tKmsNPAspe2hqOsM2xlfeAoH0YjZTo89pU02u4mniEReA8+19e0/cJp2Ckb&#10;kjxgzhJJNADTiEvEZRqCxfCijIZpBU3ESpKNaoJkjiatedpL41FxJEROrCeCggxPyzi9khVJRDIA&#10;k6aa0JM+870MXBqiFmi80gC2nhpar6+IL+bcJPISBfw1fwINcQOHgYuG8lXQkKcx7BJ5pb0b9J4x&#10;Br8MZ/6+1uQ7yZRsPgkANlTzXDTpecc1vPtKFPtLUeArxCVPDpKqk3G0+Dh25/yG8AsR+ObsN/jn&#10;4X/htT/ewNO7nsN9kQ/h5vV3YNkvN2Hhr2uxYINI1FrM3EyCSTI+1ZBGkVPLc2BiFEklyZXiW5hl&#10;LyKsWupCAq84GZMJPc2fYgirRAESMXkYmCf/2l9eGAryquCmJP7CdsVz4FaBfrfOxSSeb07sUsyP&#10;Wo5F4auw9JfVWP3Lbbh740N4Yeur+PzYN9iauQunKhJ5j0Uo9cnNn/XEWlIcC4lpwTg7ZumRPC5U&#10;vyQWZrmKRAK2AT1BFpVQUFeJLk4nSQ+hgLHybNHTaY+D9WQjaSKc8n7xWFk8lOZc4UaLfVXI9UkE&#10;yMFJtsft5X/gy9Rf8OyBN3Fr1INYtO5GLNi00qTTnUviPYtEdGrUDEyLmY6psTMt4SVmNsZvnc1y&#10;mYcJ0SxflbO8Ka5AJH4hJseyfGPnXYGEF5X3ZO4fFFqCCIpg5jXLW6lxjaeMRAIeJ0hMG8WyHh45&#10;HwqYPDvuRpb7TZi1aRXmrVuFtRF34snfnsNHpz/F+tQN2JO7C2dLTyLXmY1KtjE7713Br5XS2Xiu&#10;kNS7FGOHbffaZVzBAMcSX0y/Uamz/Iz4wuMVhNPrribZ51axdFjuSo8s8SzA99j25Q3mRjn3v+wr&#10;Q5ovD6fdSdhauBMfnPkPHtv9LAn13VgavZbke6lZtqYgrPK0UhDjyST/Wooi7yLTRqMWsW2zbISt&#10;WnLE8uH3El6U/nki26Vey5No8taAt0tAeDEp0VmX8pqxhBceI9ElbhEmECYgtekXlrCjfSXUTGM9&#10;TGP9zmBdzuaxczYvxJwNWuqyGCvYRu7ceiee2/8sPj3/KaLzo3G0+hguKqYRCkhxy43IqtTpJjaH&#10;m2UiwUXga7P0kmXsYkGZTFEsKysFf5DEa9xj3XBs8ahPqIJ4HHfjax7LinIbAYHHOBymP9R4bVpE&#10;g8v+y7jouYCjFYfNkptPT32C5/c8j7u33IvVG2/Bwo2rMJfjxSzep+KmTFVbNd5bLBNuJdQqhf14&#10;tlOrbastXl32ZWI/bbNEGaVJV4r0Eayz4RwXhm+fhxtYF9qOiFuIUTsWYUychBqOI9tYtluX8/eW&#10;YRbHinlRq7Bw8yos1phBrAxfjTXha3BzxI34S9TteDjuAbyw/xm8e/wNfHr2Q3yb/DU2Z0Vgb9Ee&#10;nKk+iTRPMvL82fLtYWmXsbwlrdpZ5iwXjucmjhjLi8ULxR0ygZ8DkFhl4hE5JGix3bLx+90cd4y3&#10;F8cbjtculqfTU2li5tg85YQEmDKO4+Vs25UcwTWKa1ThGMPK0YgWHKM0tvHMVv/htahjWGLLfwsu&#10;V/oV557gAwfz0EH1zkZjxj9eG7uqaQdWTCaOk2a81LjJU+v0AajvcSLjVpORUkGXEHn8MJNIJk6x&#10;MA5w3x2833De+7csh39x1xfhrP4r7crbOMcvpH0xEY6KkbBXDIatvAfRjvN+UzhLZIfRLiAgG8HY&#10;ebK/mtKWIcEvb0/7pRPtpi4WyjvBxc/cZSTZZXqYY9msTtomDlttOBy1YXPWJxrxdRPaJc1oB7a2&#10;lukXdID/Uhd4U3vQfOgDyB7dPhS+nwaj5h89cfnJDki7rQVOza+HA5NCcHBsCI6MoX3L7ekJtRE/&#10;rS6SF9VH2q0NkPu3pih9tzXc33UF4nrDJHZI7sZi6cziaUvbVQ+ZZNeG0q6uDyfvz0Ubz1XSwCyD&#10;ctHWlBe0q6A5XLm01zN5fQq++1tXOL7pgPLnW6L0ltYontsWuSNbIXVAC5zv3wxnBrbA8RGhODmn&#10;IVLubY3Cd/rD9v0oeDePhz9iLPDTKPjfGwT7Q11ROLcJcobXxaX+9ZDTrxFyBzRHRt+WSO7bFInD&#10;GiN1VnPk3dkOlW92h+tHlseuvvCfoK1/kbjE+9LyeC2Tl3e64iZmE4ntgT/awL0hDFX/aozi5xqi&#10;/OEwVN7bCaU3dUXewo7Imt4B6RPaI3lkS5wc0hAHBoXg0MhaODenAcs3DIXPd0HVv/vCuXkw/IdG&#10;wJ8wDN70fvwdlmFpR9qILD/Wva+iOduBEotY4QIsTyd5Q4kTNGWdNiOaw1/agpwojFAIAF6jlv4X&#10;dTDX7c/vCF9eB3hzOsCXq3gyvK/LrK+83vBn9YYjuSsqT3RE6bb2yPk6DImv18fRB0Owfy2xhHW/&#10;MgTnbwtB1hP1UPLPZqj6sRXs2zrCdagnfImD4cscxvPewPIZzbqfCCRNgf3IBFyKvsGf9PPgitNf&#10;dz/x+2etPv3t05arf/+8dZ8vvwypF6B71/+u/13/+9/lb9d7rTpmrh80LXV9v6curOu6KeXXrklp&#10;63o5L0nw2NMGZafDYM/gpKN1l5Wt4KtuQaLKQVxrXIvqwX6ZA3tuU7jyw+BRcNwK7lND2LmfkwO9&#10;swHsTu7nrA27ngyIiJPIu6q0NKShIcfeMhJ4BVA1cT4U0VyDVU8OkN1RE9ce+Z80wYVH6uCcXPAm&#10;hCB+WD3E92+ElIFhSLuhHbIndEHRwv6ouuMGuP42Bp43RsLz6VC4Obi7t/aA92BXeM91hjelEzzp&#10;beDMaA5HZnO4szlZ5fL35OZYoImSA2hBG4D3Cq2BLVOMleZAFQfcKnnHNCQaAHI5DQgEV+KMVNQ2&#10;0L1oYpfXjAnERmg5kLxbJLB4jABwFVeX1xDyAKmQ50g9TvQ8V7kQws9C+J2VlltijAQJiQz/E/o8&#10;IABJgCgNgbuEx3PrLeOxhHlN+Epr8f5q0/ioY2B+h7/hqebW/E7wnLyGgHBjXVd9uEo5sRc3ILSt&#10;b4k4RazT4to0bIgy1jOPk/gSFF5cDh4n2OUFxeNovCjNoolxw/K74sETEFws0UnXcRW6PpN+XK91&#10;nQFc+V5b7cPyQhC8DrBeYMpRHkkSqGhsVdJIKg/jtbajodWLbXo42+Q0bpfCVX0X3NVPwWN7gwbd&#10;hzTsviVR2EjSEUNjcy8NTXnCJNAITKdpmkcDtZi2YgUh4cVBm1FP/yyibaWttdy2RQGvQv9k2tJQ&#10;NaAxewUSW2RAWwgKLUGxxWyvnEfnECTu0PCl6e7zX7Nm3uBawzgg9JhrtFzWPcaIDljAPIPZ6smj&#10;oHPT+pdQJAFGhErQVfIMMNkseK2kaAY1pA8VJKqFrnxk2dIQX3YWhy4fxK68XQhPjcDnx77Ea7vf&#10;wmMxT+LuzQ/hlk33Ys2m27Fw/RrMXrcUszYswbQNCzF1I4l+OEnsFitWSZDEj4mag1GRszAiYjpG&#10;hE/HqM0zTfaY8VHzMSV2KaZvW4kZ21dzu5rEcw2mx6wxwVzlUaOYDeO3LzPQ02sTPDNqLgnaXEzn&#10;+WeRHOtJ+kKS0gW/rsbKdbfinojH8OLud/HxsW+xPmUb9hedwQV7HgpZ16Uk71Uk7jY9YSbBsAQY&#10;kSWRTZatm+SH5N7pEgHie5KWYEwFtRErVgnrR14X2rptHDNZxoKLpaynw6pX/l/lbeerShKqIl8F&#10;cvxFSEMuTrmSEH15F/55+j/46/ansXbTnVi95XasiLkJC6LkFTAbEzZNIfGfbpYbTY+bi8mxLK+Y&#10;Wbx/becRlveLlqoYzwmzbMXKgDSJ+17FPJJYeclIUPhv8eWq5xHrLkCEg/sazxp5ZcSR6Irkxi4w&#10;dTEtbjVmxq7BjM0rTYapFZtvw11bH8JTu57D3//4O346+z32XdqFVFsSaWkBqv1lhjA6/TWm/Mwy&#10;FhI4F4maBBdyUAO9lnDCbsL+Qgopts82L/jZHwSROgkvHmc13Hb2Wwc/19ovKxCF4X9VbOEFngpc&#10;tF3C0fJ4xBbsxZcpP+PFQ2/jzri/YmX0zZhLEj4pch5GK7vN9jkYu4NltIPlQ9I+mfdsYn2wDILC&#10;lOIcSXTR8h8jvLCcLeFFgg2P4+eT2Y6vXWY0Rb8hMdH0AZbntgUmU5GEF8vjxSpjBY423jVRqgP+&#10;FutjFst5Ls+3MGYlFkYsx9xflmDhT8uwdsOteHLXs/j3+S+xtSgOJ51nTUDjXF+eWVZlMnixnOWB&#10;on4vUZGDmBFPVLZ662J7V4p9pRIWFPnIxnGOrZnt1dpdwVe5C+uBYN/QgRIH1D+ciufC/lPjqkKV&#10;r9Kki1Z+ngu+VBy1HUNUXjQ+jf8cz//+Gu6JeRhrNt6BhRtuxCz2z1nKqCYRi/eprGpBgWuiERIt&#10;TIxkGUdZQpS8sywvLAmxWvZmZR0azTY9InYuhrNv3LB9NobGzcawHXMwfOc8jNq1EKOV/lvCC48d&#10;F0nIs2ndIkz7eQnm/LQCi39ejVUsyzvC78FDUY/imW1P4429r+GTYx/ix4RvEZO9BftK9uBE1VEk&#10;Os4h3ZOKHHkUeZUuvYTlVQG7r4aQ4CJhnH1ec0VAdFGzVZmbBhmAGZqNB0kQLNOAAC+h5Mp8wPZr&#10;pV9WRi7r/PKEDAouV2C+0+fcn/+MBKN5gq/MAwDOG0FxxSwp4xgkeINjF7/7swBj9U+OcfzeJfGY&#10;/c0C+5uH8FaxHQW8zngeP88Hbw1RxXss5z0VckzM5vskvj7F7w/wpnfys3B4nd/AY+e8XPMG7ZUn&#10;OWffC0/lKjgr5sBRNo5z+iCeogfn+k5wVbalrdHMPOSTN7JbGToJ0E4A7Ru/HiTp4V+lHgQ15zna&#10;w17eiech2SU8pe1pN7UxtqBlx2nJfV3YaXdU14Sgwh6CMnsdlDsaodKumIVhPA9tydIuJNvdLFHh&#10;dB/gt77wb+oP9yd9Uf18NxTe2QaZS5ohcWpjnBxdB0duCMGh4ZbwcmpKLZyZVxfnV9dH2v1NkPNy&#10;C5T+py0cW7rA/0cv4Hx3+C+R1MtOLaOdStvUxGCsoQ1Fe8ssz6bNZiUkkLCkh4xNeS/y9GkN/2XF&#10;T+H1JZDM7+mO6s/aIv/hxsha2BCXxjVG5oBQXOzdGIm9Q3GOr4+PqGN5YdzfDMXv94UzfCz8v00F&#10;9hLbp8D/1UhUP90T2YsaI2VYCFJ71cKlXg2R168FMnu3QmKPpojvR3t9Uigu3dgC5c+3h+M/neDb&#10;2hW+g53NciNfWgd4MtvCm00ovXZ+R2s5e0oX+Pa3h21TGEo/aoyCFxuZ7EuOJ3vA+UAflN/YHYUL&#10;OyF3ehukjeXv3FAPp4az/MbWxbkZDXBmUUPE39YEac+2Q/FXLP/do1h+4wHjOcJ6KevMum3NcmHZ&#10;FNMGL2lE+1h2e8ATm+3CUV6XoC3LMg3C8Jca8hd7I6Ix2yLtey1PU7aosmbWQ2S2GT2QNhmuilrD&#10;lcc6zGoDR1pHeM/3Qs3ebsj+qQXi/8HyfTYEJx8PQdKzLLu366P082a8Z3KVXSybY33gTxwCf9Zo&#10;8iJee944+C6MhP3YUJTtGoTsiMGI/36g7fgXXU79/u+W/z7wWZsVh75p0S1A8a7/Xf+7/ve/45+C&#10;Le14s2OXba+3nX3403bPn/uxY+S5n9tcjF/f0l24vws8WkN4qStcue3hLGjNwURLU5rAUdAQrnwO&#10;PPnNjVjhVxDaijacyFpyMmwKJwcmh60eHA5OVI7afG0RcRMThhOFWWrCwU1kXhOEUx4hRuhoD6Xl&#10;86V1RvUfbVH4QzOkv9IAyXfUQ8pCTgqTmyF1WBhS+7XkBEH0a4Ps4R2RP6k7iub1QPHKbij5SwcU&#10;PNwSuc83Rc7bjZD3SSMU/tgcJRHNUBXXHPa9beA5yMnrKCezE5wgzxAJnCSVNUjZgxQATbFMcjnw&#10;5/Ja8jgZKP3fZQ7QBU3hK+RkV8KBuqwJ71kTskQjTnASWDjJST1XemSTIpkDsadME5/SdfNzk71H&#10;6jo/kxtoGY8rC2U5sDzLGsBZWs8s63KXcgItqcXzSYCROCLodW1+puVMtUy6b8HN1zIqXBJYSmvx&#10;uJD/gj4TPEEhRtC+PMYvUSJwrHUewfoNZRKSJ4vl1cKJiBOTW0u2ikPhKeKEU8TrLmR9FvFahIDw&#10;4qysY54KGW+XgPDiJjx2bk39y9iRUGQJPJbQ8n+OKwJTFY8LCF7Wd5ZXkISpoEhlGVYB8DPdo78i&#10;YGjJKFEqc7Y3N8vfWRpGdISjtA/sJcPhKJnO18t4H7fBWf4AHJVPw1H9BgnaB8bo83siaATuoRV8&#10;jIbueRqaaTQ687ktpfGrdeikICLYAdJhiIf43LUw/2QgW8KLqIqfRrEJemAMXcvrxYDnCi41Eq6K&#10;LoLOEYSM9qDxawksV8/B3/HxmgIiirxZroo6YqnGmufFXgvr4o2gEBB8gr+vrwyxCoB7m/uy9jF7&#10;GIO/ksQ133UZ6bYMxJfF49Dlo9iZ+xs2pW7EV/Ff471D/8SLe1/F47uewv3b/4o7Yu7B2qhbsWLL&#10;GiwIX2bc+KdvCRBJkiZlLJlMIjR551JM3bXMYPKOZZgYtwRWhh0rVsm4yGUYS6I5PmIVJmxZibFb&#10;+J4kbDxJrALKjotZgrEka0Z4iVLckzmYTvI6mwRtTtQyzI7gdt1yrAy/E3dEPYZHdryK1w/+Gz9d&#10;iMXBygSk+gtJoEpR4CpHuasSdkNGWN4sV7niG48MD4mG28rGo61X36ucWVqmTgJkxbArthkjvpBE&#10;WcuVrDI3bv6EhDvxVptHWajsJKmVpKilSCM5OVR+Cj9f2IR3j3yAx+KexT3bH8FtcfdgecxazN1C&#10;8rlxGqZFzsTsHfMxa+cCTNmupTBzjHeG8Z4wsIStK9g2n/vM5XbONZBAEBBSSF6tWCQkvyyzaXwv&#10;GBIcNd8SywgjvvAYy0NjIUbFzcdIpe6V18EOxflZiWlRKzA7chWWRt+Cm2LuxF1R9+Op7U/j02Mf&#10;Y1t2DBLsZ1GAXJQr2Cv7WDXJqoNl4AoIL242POPxYsQAlm4AVuYxiZeW6GIxWBNQhF9K6CIBdCiI&#10;sYSXGjZ51o8RatQbPahif8zzFON0aRLisvfhu6T1eOfYv/Dob0/jlti7sCR6DWYar6zZGBk1DcNj&#10;Z2DMDrYnk454EduqvC1YXiyHYDkZoYDlZISprSzjmHmmnFUX4035annW4ivLviS8TGZbleeGEcdY&#10;V4pZorIct4NQWW6dx/ZsCYgToyyhUvUwhdsZ3M6NXowFkSuwOHwNlv6yFqt+vg33RzyKd/Z/gA2p&#10;UThcdQpp/mzkowjFPgW11RIjtlkj9QXGEI0NHms8YLM0LyWqSHBRGHFl3r4WWgUTHBe4MX9q2+of&#10;CvLqYt9wkHjX+KpQ4S1jSy5Brj8PKd40HKg6ik25kfgo/jM8+/uruDP6YfbDv2D+hhtNAOnZUasw&#10;3ZSNJWApwK0wWe02UN6KMaQ4RVoWZOLsSHjRUiHuI8FVwouVyUgecPPZLuea9Nxjdi/EmJ0Wxu5a&#10;jPEcZybIS4ZjwrTIlRwX1mLx5tuwevNduCv6ETwa9xxe2Psa3jv6Ib6N/xGbUiLYVnZgf+F+nCo7&#10;gWRbArI8aeyreSxdZemSZ0s1R3l5IAbECW4tsUNCq8bxa8ZalqM19lpjqzzsTJwvj8ZylaXGcWt/&#10;jbpmVpGwy39BkVznvgr9liXIONkHnBx3JMgY8N8V4YX7CNZcwrHJz/5CKMCtCXLrZX8hFFz+yhhm&#10;5hvNO9axxrvS/A6hpVPeKoL9zVtOlPE8ZeyjpWxTJUQhkcebzSYu8nUC++cR+Jy72JCi2XXXcfsF&#10;u+27JLzPwVXxIOfnWzmHL6edMpsYR3toMO2mnrSbOtLWaUObpSU/b0bbhraKbBnaAXp4Y2wC2goG&#10;gQc3HrN0vBFstF1tFa1gK2/F84fxOKU3bk77QUuT6tOWkO2huC4hqCYqakJQYquN4ur6KK1sgupK&#10;Emz+PvJpP6aT2J/qDf/u3vD80gOO97ui4okOyF7VFBem1kfy6PpIHNIQ5wfXxYnBITg2MgRHJ5OA&#10;zw/BuZtqI+2xUOT/vRUqflDK587wHe8KJHWFn3a4o7AxHGW0rWkLKXGF10n7yM77k0cw789nPLCt&#10;h3+yczxazk57068kDUWdSd5p4yby+nb3QuVHbZF1dwOkz6yDjBHc9muE9N6NcKFvQyQOqI8zo0Jw&#10;emEIUh9tiorP+sG9dQz8h6cCx2cCB2cBGyeg5s3+uLSGtvjYukgdUAeX+jXE5QEtkDOwLdIGtTSB&#10;cDOmN8HlW1ui8vk2cH7eEe4trKdDLKtE2tcZ7eG+1BbO3NZw55NHFHWB8UhJ7wkP96ncGIbCj0Jx&#10;+cVGqHiG+zzTA75H+8J1Z0/UrOyEktktkTMxFMmj6uL08BDEj62FsxNr4eQMYkldnL+3GfL/2QvO&#10;qNHAiXHwJw+GP4+2finLoqwV+Uszk23Ud5nlRF7jKyI/ob3rpt3roE3roC2uOIWOCtq3lbXJb8Rj&#10;aBsb25a2uLFvG7IOeA57U2i5lzzrVebewBIviS/u/FZwZLZGTXJ72OI7w3aSHOdQB1TuaYuK7Syb&#10;mGaw7yBn2E++cbo7+chAIHM4+dcouDNHwZ48AqXHBiJvR3ekbe6I+B86+P74rFXB7/9p9cfBL1q/&#10;c/Dz1gsOf96yE2ldLYvdXf+7/nf973/rv02rQ+rseLVN7z3vtvvLrrfb/bLzrXZpZ3/t4cjb2RPl&#10;h3tyoOgBV1o3ePO7wFPYBi4OVr4irWcNg8mLzwkLnKi0rtRWWBdVhbVQUyLvB056dg5ihMveCA4t&#10;N6nhZGDjwGRTSukGZulRTXl92DlBuGtacMBqDU9+O9jOt0HZrpYo/K45cl5rhoz7miBlWUMkTa6P&#10;lBsaIqFfA8T3qoeEXvysbyhSBjbGhRsaI2Us30+tg8R5ITi/IgRJt4Xg4gN1kf63+sh6vj5yXmmE&#10;/LeaovC9Fij5sDUqPu+A6u84EK7rDseWHnBv52S5pw98v/eB/wC3hznQH+8E/2lOFBwwTdCtdCKL&#10;yNEkwUGyqBtQQpRy0i3me6GIk2UBj7vcnoN6Ww7wHFCVKk/uiXJHLWkLX4li2zSHu6gp0YRobEQN&#10;f2lTnisA4+bYBCaAbqlU+YbQ8h53WV2C5WsMC0LeLuWciAkJDFoaZKVg1j61OQnX4v6CRBYaHMYY&#10;sYSPq0t6tCVoUPg5uQiw1TNbpXDWciovJyIff9dfWof13sBAT4MUp0WeLC5OTMaziccEs1+ZDFg1&#10;BL+TeOLj7/ppJBhU6TV/73+Avx/Elfu5Bka8sUQZefn4OTH++Rz63MtJ00pBzWPkXUWjRcu/PCxL&#10;LUFylrSArbg10Rk1xf24HckJdyLsJTNQU7YI1RU3wl51N9vtE2zDr8Pr+oRE+RcamzGkFPuIE0Qi&#10;36cTNCBJzPlj3MpdWk/ZHTRSaZTSSNXWWlbE1zJUjYFLw5Zkx3jN0EBVMEQF7vUbEccSUaylRzS4&#10;JeoYI11CiyW68BN+JkNcRNMyxq9CBnzQiA/AEFNeGl/LqNeH1tp9IiC2GJjPrz0XbWIPzWs3TWuy&#10;LyfJrSFZgfPqfLwgA/2myLGepVbx3spQYYJFXvLm4qL7Ak6T8O0r+B1RmdH4Meln/PvUf0hg/omX&#10;fn8Fj+96gsTmPqwlyVkSvhZzNqzA9PVLMHkjSdQmktBwEs4IkqfNEk8WkXguxuiYRRhFgjoyktst&#10;izE2UrFKVmHyttWYvvNGg6nbV2Nc9BKM3DwfI7fMwWiSZgXZnaisP3FzSODmYTKJ7PhIEuLw+Zi2&#10;aTnmR9yElZH3494dz+ON4//Br9k7sa/iLM7Z0pDmzEWRh2RK3gGsK3kPeRXXwqtUqarXq2QkWH+G&#10;oEhYuwIFv5AYwLo25FR1EhS5+DELNVj2JkiviC7PqaCbeb5CJDlSsbfoENalb8a/Tn6GZ/a+ajxH&#10;lm5ag5nreA8bZmMm72cOCfvMHSKpEk9I1kX8ryAgqASFl1h+xrKYwDKZSFI6USmpSfa1rMWk6OY+&#10;wWMmkezKs0PLvSS6GNLP95MC5x5PgjuWv6mlXiO3z8FIEdwdCzF+B4nw9mUsb5LaaIkvK7F4yxqs&#10;ibgV90c/iLcPvIV1F37G4co/kOZLQT5ySM+LUEn6arJLsQyUvtt4u7gJFq0gxxUJL8qmokKzlkew&#10;/FknZvkCyaKB+lfgibvbCGRsqW6elX2I7/hb5Uh3XsLBwuNYnxyOfxz+CI/teBq3Rd2N5VvWYu7m&#10;xSTjLJcYtqOYGRi5bTrGxM3GOCO+sOxMObOdRrOsI/k6yvJGURyXSSw/eRRJdBkfy2O2qR1KCNN3&#10;8s5YiknRgZg7sSyjbUuNKGPKksdJLBgt0SBuPst2rhWcl1C96bxTuZ1GaJnR3MglWBixEss33oYb&#10;N96LB6Kexqu//RPfnNmInbkHEW9PQ57JllPOFlXF3qrWRXLNnmv8V9h2LXFQLhjWmKOxRkuQnGyb&#10;DpbxtaKLndB4EHTUsEaoYBvmWMW6UCwYiQ9Kz17Gf5c5Xl50ZeBo5WlsvrQNH535Ak/99gpu2fwA&#10;Fq2/GXOVLj1iNWZGr2I7k7i6gOWmpV1smyzvyRK7drKM2U7Hs92OYVmONcuJrHTmo9keR0crPTTr&#10;Q2C9mODP5v18U0dK/TxJnkgcR0yAZI4hUyOWYCbLbmHUrVgTey/u3vUknvj9Nbx25J/48NQX+Cbh&#10;F2xK/3+x9xdgdlxXtCDcLWgxMzMzWLZsMUsWWpKZOXZiiGPHccwcU5zYjtmOSczMbDGrW61mZrp9&#10;mdesderebsnJm3n/fPN/M/NGt7VUdesW7jp19tq79t5nPXYVH8AJ+3lcdKcgM6QS2AWmXks5W5EK&#10;ciuNyMk/pRLx6ikbv9Vrs61F00yjOkEpqpKYnn5K2vTtFqpdKZZzxFpqSVfQFhHwuYg6bauh+xaZ&#10;8l5a6Y/cE/sgDf+sOj2Wc+Zyx4vlcIk6XUwqbcT5oufJgvVsWUV3FRWja7CcLqb2j3QWn0WTdsY+&#10;zqqtZOOzV8Y2VUzkspFoGOhEzqtuy69sODsR9q9gl/gFjdj3yCdegNf2OHEnvOXzyF2mUaePJwcZ&#10;RS4ykHq8J6cdCfGp5giXNEW4lPzURBWTL+lFC/W/ol6tSFhxDguqpyd4nXFwOeoRDeCyE5X14eF3&#10;Fe43UbnkSHLUgNwoqBovjhpwkLdUkrfayhuRJ6h+DLlgfi9jMIeP9oV/Qw84v+yIsldaIv/Rxshc&#10;UA8JN9TA2YExON8/BpcG18Kl4bUtR8HEGJydG4OE+2oi7c/1UfSP1nCv7ILwvh7A2e7cZ0cEaLQH&#10;ClSPpiF5lPUSK+CuQU5iFfr1EQHxOJ0vz9tct+FkdYzzJSyurhGDsnie5PMhGvC2j1oZx0vqxJrI&#10;GBqHjF7kyL3kgIlD8qDaSLiuBhLm1UDWM03h+LIvgtuuBU5O4DlNAY5NQXD1dah8rx9y7m2B5PFx&#10;SBpSA6l9ayG9Xz1kDGzEfZCTj6iLzCnk23e1hP0vbeH7jDbEKp7Dwc4IJ3RCKKs9/IVt4JVzoqwN&#10;0YFNoxvC6V3hP9oejlVNUfj3usj9axyKnm4Ix5Pt4P8Dz//Rngg/0AveWzuj9MYWSJtQF2dHxeDM&#10;NTE4pZStsZTrzNq4dHdTZD3fEZVf9UVg+zCETw4CMvqQi5Ovi4drBFNFEFG2YQ24UdKM7acJ2xO5&#10;uDiiuGIFYTiueGctylkvEDW6K2XO+6Dol7CnIeke251Szhzk64pkN4NfcJ9KTSpkG8ltCU9Wa3h5&#10;zaFctReeQw5tisy2pI+tEE7luaTTzsjuyeUDOR2JYNoouC9eA9uxa5C5eTBO/tAFez5p6SDO7Puk&#10;5Y+H/tXqdwc+bXPt4Q871ouYc1c/Vz9XP/9v+ex9pVXDnW+3Hr3z3TbP73q3zdYdb7fOPfBhW8R/&#10;0wEF63vCdWwAOwd2BoW9ESphx0FlE7I1o3JjB1PGjr6kNnyFNeEpqMkpO6cSpRDVo+JiB1YpJ0t9&#10;KjZCoxm5G8Llo6Lz1oLdHQu7Cd+syd/i4HGqOFhjePJoEF9oDvvulij7sSly3qmH1CdrIOnWGKTO&#10;4JQdazw72vNDiQGxuNC/JuKJC1RqFwYRw2Nwjr9fGMPfJ8bi/BQqvSlUcNO4fHoszs2sgQtzayFh&#10;cW0k3haHlAfqIesPjVH8l5awvdEO7g86I/TPHgh92QPhH6kAV1CprmOHvbkvsIvTA5yqYNep/sCF&#10;AcAldugqopYqcD6Ny1J7WyGnyV2BFHayqpaewY42oz3C7GyRTUSGsUZeG4TyWiKY2wK+3Kbw5zVH&#10;oLAFlRA7bYWJlgstIqGv7OAVbUOCYNVJqU2Fa9VJCSldR04TVy1O9ZYmMhIQ5wORUYEEX3TexeUu&#10;3jszNLimFrxKFVKUkltvViLrkmwEKi3I8SGnjxS8peS5XcTpIkSHHtdbAh8RUAoTvxtHT4T4WLAc&#10;L3KSWOD5G4hA8Lqi4DEsR4ze6ESn2pfIhvX2yoJ1DAvcjyFOtYEoSEbMCFEiIxou3WaFifptlHtl&#10;G55vJ3gqu8Ft6wWnbQAqK4fDUXk9idZ0OO2L4XI/BLfnWRprb8Ln/4RE8gcad+tIGndxepjTk0QC&#10;7ZRUTjNJTLOJPKKYBLSURks5p5WcOg2ZvZzghkIOGjvREZJUVFDvlEWCRWotch51vlRTcZJaEupq&#10;B0k1rLotJOM0hgQ5Wi6HtSz6hpW0XdPLSTwRJe/G8A+ELMeL309DlaRdufzByHFoacm3oDB5zQcI&#10;P5cr5coU96VxIZNLhkhZuAy5/jwkO9NwtvwCfi08gp25u7E2ZR3+feEnfHT0E7y0+w38YdOzuHvF&#10;77Bw6T2YSyPsxuW3YvrKxTTEFmLymgUYv04FRefSiJpjIllGEzeoEK9GQdp0EzRSz9jNC828hqIe&#10;tW6OGV1Hb7xH03AdTcPthh3TMHYXDbhdNOa2TzcFea9ZP4UG83Qay3Mwdf0tWLDpYTyy5yW8c/Zr&#10;/Ji+AduLjuCsM4lGq95kV9DgdJghjxXdIphUIhkmvGchycikH8lI8RtEHS/RcH1j2BpngQWTNkBh&#10;VjnSAtZ91P2RLCtCdlPsNzeQjwR/Cg7YjmJJ+lq8deTveGTjU1iw7DZM/WU2Ji6bgQmrpmPCWssp&#10;opo2cgiYgrcm1YjXzO+qE2JGJTIFcRWlQlA+FiSr2YTSteYRmnL9iKNGjpYJNFon0NA3tWC4b+PQ&#10;4X4UoTGK24/YMhNDN081KR1K7xhJw/labjeax7x+DfezYhbPdQ5m/rIAt6+8G3/a8Sz+efofWJ+7&#10;Diecx5EaVORAPk1ZGrNhB5x8DlyUjYbmluPFRxinC6d8NNgACcrwPxwvJqXBwd+s505Got7+K2rJ&#10;wd/t/C6nVm64EBfcidicvRufnvwSf9r+V9y95mEsWHErZqyYh0lrKMv1KlSs0XKmYNjmiRixdTJG&#10;sf0o5Wj0dsqM166IFEVWXauUOLan6yn/MUq92sJ1Nk8npuK6TVONA0WOFTMEt4nWYBteP984YUyK&#10;jKJd5Hjhdtdtm2mcV9dtp+x2UHbbLYzh8jHcj1LDxlHGk3gvpnMfc1ffhlvWPISHNz6Hl/Z/hC/O&#10;LcOGjD04UnoBlzxZKOCzKPeAkzJROorVLwkOGsucGidVxMiWk4DtVrWKrOfacr5GR0tToW5Fw/G2&#10;sM+w+hQLatbsP9QPGPeOC5VhGwoDhcjwZuN42VlTS+mzU9/j+V1v4v61T2LB0nsxc/nNmLZmEaZv&#10;vBlT+ByrePaoDVMxYtMEDN84ju1oPK7ZMhEjt0r+XMb54Vsmsb1NN23OjGLENq77oEit8ZtU/2Y+&#10;Jqybi3GrKLNlM81IYBNWqkjufNy4eiHmsH+5afXtuFURWFsfw9P7/orXjr2HT+K/xi+Zq7C5YBf2&#10;lxzGCdtpnHckIMWbhuxAHgpCqtdi45UpjcfBduVk/8e+gG1Lo2n5KEMzKhHbblVEoum39ZyzT49E&#10;JCpikj1qVT8vKLXOgvVdv18Oa5n+Luu7eQ8MIn3/b8HbwSm3liON9yXqeIlGxkRHPxLkjjQOOT4f&#10;guVs4W9yuET6NhPpF4GcLqofI+2klwTGAU2ZhPl0kUDy4IpuSSLOEIfYWLax0WhUou8R8HwCjTYY&#10;cD0Bn+MeuGzz4aqYDHfFtfDaBpnRCv3lXREopwFf1g5B8iKl0ih6OFRWn1yJur3Mqq8X1kshcgcL&#10;enkkniHopY24kV4GxUGjbqomoVuDQTjrwCVHDDmUh5zJRx7ht8WQy5Kr6OWO6hvaaZBz/96SRvAV&#10;tCFnE68j1yMPDO3pA+cvXVHytzbIfaoR0m4lvyTvjL+O3JO89Gxfi68mjqqJxPE1cfHGmki+qy4y&#10;uG7hO61Q+X1n+DbR8D7cj/vjPlO7IZTdHn4a7cEicr8SGvjl5NW8tgA5kviVIow1emiA5x1SOryd&#10;16+UGF6j6jLqOkMVjRAu1ohB7bjfLhR5N9g+bo2sB3nsKXHIGl4XmX3qILNXHGkrz2kg+fG1MUic&#10;H4usp5ug8vM+CG0bDZyeDJJp4MQkhDeMhvPjvsh5qCUuTY9DwshYJAzkNv1icKkvubUwuAZSx9VF&#10;/s3NYXumI3z/IKcWlz7Ia7vIaU53clwuL1XqdzueN/lxGeWZyft7rA3sa5qg6JO6yHmpFvKeroeS&#10;J1ug8onOcD/F83l2MPxPDYL9oT7IWdgG8ePr4MTIGBwdFoOT5P5nJ9TCxfn1kf5wCxS92RXOn/oh&#10;uI/cPJHIkfOFvNwMzdyK9ktzg1BkKPCAotUps4CN9ouihpSmbrgu2wzl6pfcyTcVCeNhezIjmZoR&#10;TMXLrVE7NQhFuKIJgsVEIe+dXr4W8foKeczCdggUtIS3oAntJR6H6/gKyflzKYMsyiStP4KJw+E/&#10;OwrOw6NRsP1anPyhr33vp63P7vm01U97P2v1hwOft7rhwLdtWwFXo1yufq5+/l/72fKP5o13/a3l&#10;8J3vtLl/+9ttvtr2Sqvj+95sWXHh8+4oWDcYziPsCNhp+TK7saNoy06oOTSCj6c4Bt7CGPg5DZfW&#10;AqiUNAKOhtfzFtWHo7AubCV14GRn5HY1gsvT2BQlc/hqotIdg0pXDOycygnjUHqSi0qNxnBQdVfS&#10;OiJ8rAM8G1qj/OvGKHmnISqeb4Lixxsh/54GZmz/9Bn1kD6JGFMPSSPicHFIDZyjAjhNBXCyP6ec&#10;PzNYFeNjcWoIlxEniONDY3BsOKcjuM4NMbgwqQZSZlMJLaqPgtsao+y+5ih9pBUKf98ChX9qjaK/&#10;tEHBS62Q91oL5P6tJXL+3gJ5/2qFgu9ao3hJO5Su6oCKDZ3g2MZOflcXePd0gm9fB/gPtEfgCK9D&#10;IaOn2emeiUTPxHOaSCR34HUS6VyWyfWyOiCcw+8qOlbUiQqCUO5wOZVmeWvARlS24LQxyYBSnkgy&#10;qGw17GHQRWLAqZSwiTIholEnghS0nC7KVXYRGnnIURlH1OM875WjHuwkF3Yq7kqSFTuVjIPkw4xO&#10;ZLatRUIkhV6LCkigMuL6IjA+OV24fhQeW6xJi1IKkyJsomlBVyLqeLEIkYnWESriDHGyoGLAqguk&#10;3yIOGoXVRmAK7EagOjDGycNzNIRDNWR4zqZgMGViavXwGqMwJMVRFwGHIq40OlcjeOyN4a5sxmtv&#10;iUqSgYqKLigr742y0mEorxiHCvscVDruhMP1e3i8L5J4fkiD7xsaKEtJIteRTO6gwXeA02Mkmac5&#10;TSDRTSURziWRLSLZrbAMG/MW0YqQMFESIRo5qB6eWo4YLZPxo1FYovUtTI2LiNPFSkWxSLcMczlJ&#10;LEJ95VS//RYmooLb/RayW0XpRecFvaONGgAaRlTQ+Zohefm7PmZ/nFVUjAxgOWACmg9wH6rtQEPN&#10;OHC4jd6y6v2v3gNXUA4loQrkB4qR5s1EvDMRh0qO0Tjcih/il+Ifx7/C24c/xp/3vorf73wO923+&#10;A27f9DBu3nQf5my6AzM23IzJGxcag2qiDKstCzBh6wKM3zIf4xQtQOPV1HlZL6fLjdboOhtoMNNo&#10;HrVlKkbvmIrrd3G6ezqu2zkdI7dNxrAtk2nU0SBWFAG3n7rhNiza8Ds8tudlvH7sn/gpbR32lR9D&#10;SigLxaqLwXvloXHlleMloHQKQhEUPhoiRMBHeflpgFiVJiUktg9KVilINGT5A6FQjWBkecQIU/pS&#10;UFYSN5Fzi989XG73O2ELOlAcKkM229OFYCp2lhzCl/E/Uk6v4Z4Nj2KeRoBZtQCT1tyIcaqXo0ge&#10;pWLQAB29yUq7iELfNay3GSXHOAAIGflyECi1hbh2y2xijhklRo4rsx2hFA9rFCTL8WLSaMw+ue/f&#10;OF6GEXK8CNfK+cNjXreW662YirFLp2Pyktm4admteISyfnX/q/j24jfYUbwTZ13nkRnOViwByjTk&#10;MI0/twx/WpZKMYo6XSi6KseLSR2SbCljsK1ajhdBjhc5NC0jUgaiHIKVbItlvI+KAEkKpuNX2wks&#10;TVmDNw78zQwzvmDJrZi+dD4mr7gR4039IUW2zDDOlhHbpxJTcM0OtqkdvJ4dc3DD9jmWw0qpLet5&#10;vUpt26DIFEu2crxoyPNrVR/GpBtJ7pYDzKTJyIm4kVPK1RqpizBpRpbjRSkxo3dGnC7EWIGyHquo&#10;lw2R0brWLsDcVbfhzrW/w1M7XsYHp7/ByuydOFh2GgmuNGQFClAqpwsl4GY/o0gFq0i4nFJWdINq&#10;elgOQiuay0DzFLYp/UIotSg6bzleov0Q2zI7BdMvcJkKxyqpRcMjF/pLkerMxLG8U9iYtB1fn/gJ&#10;r+16D4+u/RNuX/Eo5i6/E9NWLsSktXyu+fxOULoQ29G1ZnSyibhm+0SM3DHe4Jqd/L5rMkbtpiz3&#10;8J7s4DO+VcNHy8EnZ9cc9g0LMG3TQkxfvwjTVt2EaUsXYPovCzBn6SIsXnMX7trwIH6/40k8t/d5&#10;vHbkTXx49mN8lfQNVuSuxvbyXTjiOoaE0EWkhdORw7ZYxNZYGipi/1UKm2mTduO88lBmcriovzYO&#10;v7D1fFdFL0ZgnIJ6tqMRhpfBRL+xbVuyi4LNWF1BtO9WD035GueM+goja24X+d2C1re240/cd6S7&#10;jsDsh/fJ7IP4rfMlwLulthBNHYo6Xqx6L0qpVMSYpta8WSYnkxzRlEkAFdy+jIcq5jSbz1wyD3qO&#10;x6ZeDO3ms7qGovnBRJH6Pa/B43qWnOR35Im3kW/MJCcZB4dtOFwVfeC2dSJamaGS/cYgVoq3lbJu&#10;Xvwo0pdAhRWFG31hYzldrKhcFdQ1RXXLNa/CugSNZD95gOrPmQEh3Baig0K4nUqfJrc1dfLIVcrI&#10;RUp5bEV957ZCOJ28LKE7cKIXAlt7wf5dZ+S92hyXHojD+dkxOHWdxT8V5RLfNwYJA2vi4oiaOD8m&#10;BhdvrIG0e+uh6K+tYf+0C/zLewO7BgJHBgAX+gMpPYGsLgjlW0a6HC9KjUFpI4QVTVFeH15ej6lj&#10;Q8M/5KTB7ySncfIajVOphsWF9PLJ1siKvMgjh0zgPnd2h/2fbZH1UAOkTolD+vC6JuIlvUccUnrV&#10;QtKAWFy8luc4NxZZTzWFXY6X7dcBZyaTt04DTk0Btt4A7+eDUfLHjuThTZA2oQ4ujaiBxIGxSOwj&#10;50usiexJH9cABQtbouIPneD5W2+EfuG17eF1XiCyeyNc0o3XQt5rJ+d1EKXtEU5rC9/h5rCvaoDC&#10;f8QZx0vmH+NQ+ExL2J7vBs+rgxB8+zr43hwNxwsjUPhATyTNaoJT19cwfP7MqFicu6EGEqbXxaWb&#10;GyHziVYo/UhR7X1pTwxE+FJfE1kSKuhI26U13AXN4S5qAldpE7jZvly2+rCznThp37gqasNdXhve&#10;8ppQGQA/24GX7cGCOC65Ne+DnHG+ck01YEgc1+N9KGtAO6gJ/Lxv7uwGcKc3hj+L90HDepPHh8kz&#10;/bw33nLaRgWN4NdL2By2g7ShCJy5BqU7B+Hiz91Dh/7VtWzvJ21/PfRF57f3ftFlxo5PWrSPmG1X&#10;P1c/Vz//K3zWPN++xfZX2kza/FKbV9e+0GHfuufbFe14uX3w9Mc9kb28H5xHBiKURmVT0hKopAIy&#10;+aQ14C2l0VtGY5odUbCkITs0dmaFLeApbMrfmlDJcV27qoc3prKsR2VJY52K0e2oASdhdwk09p11&#10;uKwhlauiPagoctsjdKkNvKdawL+/FQKb28C3nEr4mxZwftwSjtdaoZIdcvnDrVB2Z0sULWyBHHbC&#10;6VPqIXliHJLGUyGMrY2kcXFI5DRhTE3E3xBLxOCCivaOjsE5KpnznI9nZ32Bnfe562rg7LU1cWp0&#10;TRwfE4tjE2ri6MSaODy5Fg5Nq4lDVJqH5tbAwUUx+PXOWBx9IAbHH6eSfYb7eKEmkl+vhZz3a6Pw&#10;n3VQ9nlDVHzbGLYfm8C5lDJZ2QLu1a3gXd8a/q1tEdzVDqG9VDYHOiH8K5Xi8a4InepGjqJCw92A&#10;i12sFKeUjkAyO+Y0dtqZRLaggmmcqhq8CpOpMrzyZIstBWY5a9pRUauCe0tC+ctNqCwassNvCJ+d&#10;98neDG57czgrm8Jpb8R70QAORx2iFqF7EwsnCYicNR5Cnn7j7Sc0fLTJfyU0nLbSnwyonCxYpMU4&#10;X0ykzH93vFgRLNFol+qIF5BUWYhGv2i5cGXkzJURL9zeEC5r5CTjlCKgEZwM+F1DcLP9WaSNipP7&#10;F3wkLF7CxWO4uK3T1oAKuDHsZS1QSTnaK7pz2SDK6VqSsqkkjDcj4H2Qtt0fEfS+RMvjHXLtf5JQ&#10;fkcLZCkJ5kZiH0nuSRLQRBLXdBqLOSSoRTRerJGRlGYUJGENhpRypFoxnJLcWpERMsDllIm8cSas&#10;MG69cSYtJnmODg1tGT5W5ZioY0ZODuOmMeSaBn2EZEdhCPx/wHpTGd2TBb2lldFw2Rvb36B6e/7P&#10;8wryfJT6IZgRaBQxE1RRVKUrcN4YzxriOgAXr1W1NWT8FoZKaRTmI8mbhjO2eBwoOYrVWRvxdcIP&#10;JqXm5YPv4Mldf8GDm57AbWvux4KVd5gRRmatXoBZG+Zj+uZ5mLJ1PqbsWMDpTZhEjN+ygEavVd9F&#10;US8j1ivdSKkiNJY3TcWoLZMxYssEDNtKbJuA4Vu5jIasojomrJ+PaWtuxsKN9+J3e57Du+c+xYqC&#10;LTjqPY/UUDbNChpfIZruQSccNLycNOw9NEJ8fsvhwhsty5OGjwXLkIq8qY4aZUZ+BO93MMCpST3i&#10;doqA0XaUpYwkb4CGq9eNSq8LFQEHSlCJTBTipCuBMtqC9098iqd2/wV3b3kUCzffiRnrF2DCKhro&#10;ZshjGus06K/bPB/XbpqNUZuJTZYDRZEv0bovispQbRYTtUIj/1riGmKkccBopCg5FCwodWYcp+Mj&#10;zhdT20X7034jjpdriJHbKHNiZOT79dvnYuyOeVDtnhvWzcQNK6dj6qr5mL/mFty78WFT++fNw+/g&#10;35d+ws7SPTgfTEQ68nil5TR23XCyzWgIXInIckpRrmxjYYJN15IZ17Gg50jPkJvLlW5kGcV6phSD&#10;IddDqdJeaE6nBjNw3H4am3K34Yvz3+C53S/g7rX3Yd6yhZi2bDamrNZw3bMxkcb82G2U5faZvLap&#10;vLZpGLGVbck4RHhtO+djzHaC7U6Fi1V7xKS3KJ1t83Tj1Lpu6zSM5jbXK/WIspaTxkQfUZ43bFK0&#10;ixwvlqPMDM1N+StSa9QWtltFy0TSwMbwXpmhvBWJs4L3ZNmNmLRUxaJvweJV9+DB9U/g9YPv45fM&#10;1TjgOIaEQDIy2QfJaVjJvkcFXo0zlQa8Javq59zAGPXsL/jcXl5fxKQxUtz8Z6bVaS5W2472NzLw&#10;lXKiVu6gxMvgQpa3EKdK4rExeTu+OPodXtnxJn63/mncvpLP84rbjdNwomrWUF5j2Z5u2ERZbZ7C&#10;9jSRbXEcRm4fR5nfwOf0BgzbPJZQFAzvw8bpGLFpBtu1ZD3HOLDGrl1gCjlr+PLZy+7EohX3466V&#10;j+LxDX/CC7texbu/foDPznyFny8twzr2M7tL9uBI5VGcjxTFzQvzCQvnojSYh4pQMZ91PnXso5yK&#10;duP/Gro/Wj/Fp0gqOazCFkydFLYxk2ZIeRjPoDwgBlcIz+C3Tpj/hqr1KWsuiED7vhyR5Zfvm6hO&#10;PxWiTh2rP9I9tpxqcvATcrLw6lRS3YKuk23FRMA4OZW+iqTJhiq4fTlRxONYNVvCoTQimcvieanH&#10;uWwPH9Z1VAY/Iuz9BGH3Gwi6noXf8Sh17m3kIPOoW6fBYbsWLvsAcoseRAeiBX8nx3Qo9Ye6nTre&#10;4gy/RRz1vF6mWAC3AfkM5HTQqDXkoKESctCSRsZ5AtVv0Ysrrifni9suzhNnnC4OTw24veQ27hj4&#10;yHlUXw+ldYCCxuRbzRFOb4VwYkeEz/QA9vdBcFUvOD/pgqLnWyLp7jicvTEWZ8gxzw0h3+xXH0n9&#10;G+DSoDhcHBGLC2PJO/l76r1xKPhLUzg+7wT/2h4I7+8FnO0DJHCfyeRwGeRv4nV6AVmsWorNyOWU&#10;4t+E59/MpFaFylR7sQXB77xOM1AD+Yt58aTzJkzUC/m2CskqshoXuwK7esDxSXtkPdQIKVPrI3V4&#10;Q6T0rI+0HnWR0qsOUvspgqUmz7MWMp5ojsrPeyK08xrgwgQgcQbPk9g5CeF/j4D/jT6w/649iuc1&#10;Q/a4BkgeRr49MA4pg+oibXg95I5rgsLZLVB+f0e4X+mJwNcDEN48BDg9mFy2H8KF3RAsI/+tbMN7&#10;Qc4vuyK1JQK/UjYrGqLwH7WQ9WIsUp6sgZTf10PWM61Q8mpvOD+6Dr5/TYT3n+NR+eJQpN3dFidn&#10;1Max8TE4SS5/9npy/DG1ED+B3P+mBsh7qg0c/+wB//r+CMu5dbE/eTTlnUe+XcR7UNaa97oZPL6G&#10;sPvrwOathUpPTdjd1otHrzisUu1LCdVNLNd38sbSuqb2ob+kgZWixHYSKKmFYCk5aBnbZBnboxww&#10;bHvhPN6DHLZB1YqUPeSmXeRpirCzOdsjZZDbGcGUvnCdGYzSAyOQtW0kziwd6jn0Tb+Lh7/q8d2J&#10;b3vddvSrzt0iptrVz9XP1c//Sp+jrzRvvP7PHSZteqX9y5tea79906vt8/Z/1DV04ftuyFjbBcV7&#10;OsN9mp1EuuqYUAmpkFSFQjDrwMeOxstOxlPQDP68FgjlN6XyoKIroTJkJ6UK4iF2TqGSuuyk4uAj&#10;VFjWRUPYXVEXLioJj11OgSY0hrm9rRU7sDbsrKiAVPk8hQrpfDvgGLGPCmpzF4RXdUf4p14If90b&#10;oU96w/c+lfZbXeF4tRPsL7ZH5fNtYPtTK5Q/1RzFv2+EvEfqI/uBusi4Jw7pd9VG2h1xSL0lDpcW&#10;1ML5G9lxT4nBEXbgB6kk942JwV5O93C6m9Pd42KwawIxMQY7J/P7NK4zKwYH5sXg18WxOHFHDZy+&#10;twbOP0IF+7sYJDxO/D6CJ4inYpH4xxpIerYmUp6vhdS/8hxerovM1xog8w0qv7frI+P9Rsj5uDFy&#10;P2mMwi+aofLHNvCu6gzfOmJ9J/g2doZ/cycEtvLad3RDeA+V9cF+wGEqk2MDAeWynuH0PBVMApdf&#10;7AskcZ1UrpvWBUENR5hN5BEF3EdhJ8q3I+9JeyqPNryXVOiVTam4eV+dVCiKonHVJpSSFAs/4XES&#10;VOxyyLgrY+CptCJclFOt0ZlM/ZkIVGvGiljR9MqIlSvrvFgOmGpYDpj/cLoIlzleVKfm8lQjqwYM&#10;z7WCUHioUHElrBo5kXW4f70ZEkkx0Trch1sOJ4HzDpIZR2UjQg6qdpx2IwZwniSxcjLb7hy4bbfA&#10;Y7uH+3gMKgQYdr9JgvkpieZPNAY3kXQeIAE9SUQiYJBNPpxHYlpIlPC7zZgmSoOQmWIRZ5JtkmJT&#10;cyViqAdpnMtpYUHpJ1Y6j6JIBA1BbEaroEFlIjFoaOqtpZWqJGPoSgdMtcPEQtVyOX2ioOEQjcwR&#10;qt5+XwYTLi8jzexD+9KftT+lJPkCpO8aBtjHeS/P3ROC18Nzdwfh9tAEDnAaDMDB89Sgp6roURK2&#10;ISdYiORAOs66E3DUcYaG+AGszNmMb5J+xkdnPsPLh97CU7v+jPs3PIzFK2/HjcsWYCqN5EkylGnA&#10;aSSUyTS+JqyZj3FradCum0vQuFXhUqUeraPRvG4Shq+fQANuEg26ySaC4bqdNIhp6F6/nsbf6hsx&#10;ffVi3Lr5ITy1/0V8FP8l1uRvxVEa6amBTFOrQqkGiuJx6b1+kDLy09Q0eTA0kDixHAK6pZbRIxlZ&#10;EUxe47gypmnE8LXSZOQ0kAFlra+6OR7u1+V3wxFwwxaUw8AOmdBnXUnYkr8HX138Ea8efRe/3/MM&#10;7tr2IOavvxmTltMgXz4NY1bRUF9HIz1i0BvIqI84TBSpEo1YkSNAzhc5XqJRKyPlgNk6p8r5ch0h&#10;h4AZ6psYs1kOA85XOQq4jobl1XY7ZuMaFTDVdDuX75iPMTsW4Prt80wUzg1rNfTxQszfcCfu2vwI&#10;Htr8B/xx+1/wwfF/YlXGOhxxnkZyKAMFKEEFjT0n25pHDjzjyDIiomAlX85QZAY0TE1xasqWrczA&#10;crjIyWAV/1S0h6JoFE2TFsgx9TrkdPnq3Hd47cBbeHzj47hjzZ2Yu2ohpq+cY0bAmrxpDiZtm4dx&#10;vBY5XkZsm4LhW4jNUymfGbw2Xv8OtjFh21yMVgrXJjlWLLleR1kqze1abnetasMo4mWTlRJjnC+U&#10;3RjKeGxk+GNFw6iWy7WblQo3BSM2so1unIBRmyZRdlO5zqyqAr7jV8/FhOVzMH3FQixccxfu3/Q7&#10;PLf7RXx27ktsK9+FC+x7MvmXjzy2HcW7VFIONKYjz7UcVMZJJceLpua71Q6rIykuN9opajm55AeQ&#10;fU9pVz/3chSrrwrATZk7KP/ikB2ZvkKcrlDh4n346tRPeHX3O3h07dPW6EVLFmPGqkWYun4eJlEO&#10;4ynPcVunYwzldP3myZTDRMprPNvfOIzaOBbXrh+D0Wsn4Po1UzBmzUyMXzMHE1bzmeezOm31zZjJ&#10;/mDuyrtxy5pHcff6p/D45r/ixb3v4YNjX+L7+KVYlb4JW3N340DpEZxxnsUl3yVkhtNNXaES/q9R&#10;tSrDxbCzf3YESuH2l7KfqqC8bHxu5TB3RSJC5AzXcy8nluSpqCErCiQa1Wg921FnIPEbh8r/LNTO&#10;LVgOFe5MDZ9QBxOBbgxxxXZ8XgRLn1TDcrpYkINe0UwG6p8ISx/IGaP0qUpeo9JlS3lNRbzbBTxe&#10;Pk8mm0jl/EUe9wyPo6gW6rvQdoQC64hfEPR/jqD7HXKHv9DAfYx68i7q2oXUmzOICfBUXAdX+TAr&#10;wkUpv7Z28Nlacr2G1M3ki4pepX6u5gq/RS1YKcWKbNVIlHrZIueLooIbkmsSJUJ9BGkkhyv4G2Fq&#10;oqgunZt631MLXhrcVXCRD4g7cNtQfjPrhVdqZ2jkzdBRcs5tvRD8uSfs73dCwVMtkXJbfZybUROn&#10;aPCfGVUXF4c3QcqwFkge3hjxI2sjnhwyYXYMUh+sieJXmsH1VScENyq1qCfC51VUllyMvEyDOoQL&#10;WiBc1JScjMdWzRoNxiDDXgM1lDW30v018lKFBrcgX4sUFA6ZlBjxLEURiwuJd0UdL63Ni7zw7u6o&#10;/LQt0smDk6YpUqUuLvWqi6SeqplYG5f618aFkTVwbnZNpD7ZBBVfdENgx1Dg3PVAouq8TARJMbB8&#10;OMIf94PvuS6ouLMV8qY3RrKizvvXQmK/OCQNroP00Q2RM705Cu5oh7I/d4Pzs/7ksUMQPsb9JQ/g&#10;tfaAv6gDgqp/yGuBeH5yCwQONEXl0nrI/6Am0p6PQdKT3OcT9c1IRQUa3vqLGxBeNhNYMQvBr8ei&#10;4MXuOH9vfZycG4NTU2NwbkKseZmqqKNzk2KRdlcjlL/SAd7veiC0iZz4SD+ELtJWyCQfLugIU2PG&#10;2QJef2M4Q3WoG2pzWhPuANuGl3ySbUE1dKB2VqnIqgaUa0P42Ta8xRp0pD4Rx+9yALINKvVLkeFs&#10;P2ETYd2I27ENlTWFt6AhHNkN4Mrh/ZUzTDyc7cp5qjPKD/ZC7vahOLNseOjIN30Kjn7Vbd/xb3t+&#10;eOLfPRcd/6Zrn6upRVc/Vz//C3/2vhJTd9dbbftveqX9zRte6fDB1tc77t7/cbfc4593CV/6qTMK&#10;N3SB8yCVxEV2lvnt2BER9hbs/NmxFDeDL785DXuFNzbl71RyBeysiusgrFxcKpBwERVqITsu/ubL&#10;57RQRWabUMmpUG8TeJWqpBoc7LB8LsJNpemQAqpnCtF6CxrDn9MSocz2CKV2pc5nh3qGCuyoiuP2&#10;QHhnN4S3dkNoYxeE1nVEcE07BFexc13WCt6fWsDxbTPYPm+Gsn82RckHTVH0dlPkv9IY2X9phLQ/&#10;USE9UQfxj8Xh/KN1cfaROjj7UF2ce7A+zt5fH2fuqYfTd9XBmTvqEnE4e1stogbO3BpjcPq2GJy9&#10;PRaniTO3xuLULcTNMTi5MNbCTbE4Pj8WR+fG4tcbY3CQ0PTXOTE4voDrLabCuFnb1kD83bWQ+kgj&#10;ZD/RDAXPtkLBn1ui+IU2KHu5PexvdIH73R7wftAHwU8GI/jZMAS/GIbwNyMQ/mE4sIxYRQW3fihl&#10;MRDYPQjYPwA4RMVzlDjR1xr28BwRT1ySc6aLybFFXgeYgsCq/m5vQkXCe+aOM0Xd/O5YeFwxcAmO&#10;GDgrObUp51WhuTUiaUhWIVxTg0YRKCQEGkYcXKdq2OcIrnCiCJcRqmh60eXLDC5b/8qIF4HHFXhc&#10;Kb5oRItwhUOI52iGtJaSVNG0SO0bn0KMeW1eFa/j1Kd5p4aTrAM3iZyLCtRZ0RL20vaoLO5K9IOj&#10;eCgchdfCUzIZvor5vP67EXI9CXhfIxH9hET0J05JQkM7yJcP0TQ5STJ7luQ8gcQ2mVw6j8v11lCp&#10;Rm6SVhrfhjRzM5OyY0GRI1Go9oqVuuOGM6xaDQ64aNxE4SY8Cv02b2FpABhjqPpNtvV22nK4RJ0k&#10;0Tfcl9cgqFpmYDkITPrTZTCOF0LrRR08PMvLIINAb3V5HD+/eUnsvTSLo/ApNcmKjvHxuuRQUjSM&#10;g4ZMhYadDVXQPK5AjgpyBnNwznsJByuOYVPONvyStBSfnv4cbx5+F8/t+Sse2/IUjc7HcM+Wx3Db&#10;podw0/p7cePq2zF55c3EQkxafRMmqk7M2vkYS2P6+vV6Q26lx8iYHrVzKkbvmmZSG0ZvmIZx62Zi&#10;Eo26G9fegjs2P4I/7n8Z75/9zNRWOVh+FIm+JJpoRbDRkHWHXcYI02g5cryEPbyHHl63sl5kF8lO&#10;ihipVoQAZQoaZZE34+btuDHSIs4XyiHAfXn8HpJAgr9b75w9KOP9zg2V4qInA4dsp7Ambys+TfwG&#10;Lx17E4/teQq3br7H1CUZv4JG6eqZvNZZ0PDEZtjdDbMNTLSEcZ7MhBlt53LHy9YbcQ3no46XUdvm&#10;GOeLomWijhfjfJGzxUQZWOlLiqQZRVmaSBlh+2yDEdx+GPd7zba5uHb7PDNk7zWKQqLRPG79fMxY&#10;fwsWbrwft659yIxq85c9r+GrhH9jV/k+nPdfojlchFLK2MG27KVs5Hy0ZEioXbEBhfyKgNF3GZBy&#10;Nlpt3kqjCNBQDhpHgJ33qCzspOlYQWO7EOc9KdhZfAD/TvwJrx98G3/Y8jTuWXsfbl53G+asuwlT&#10;1tyIiWtnWvVsNJqOHEtbZuCaLRqWeDKGbJrI6RQzUo4ZeYgw6UGUgwrjCiZ9a5t+n45RWzUU9WTK&#10;cirlNc3Acr4oVSuSekRY6WDR1KSp3GYSRm6agFHrJ+C69VMwhvdMzqApGxZg6uoFmLZ8PhasvR33&#10;b30Uzx18AR+e+hhL05fhkOMQkpHIXiYTReEcVPCaXexv/OwfosMEa0Su6mGDFRnkNyFrJgIr4nSJ&#10;Qo4X9U/6LRoFYwx5049YDkWfnL9srZV8MorCxUjxpeGY4zQ25u/gff0Brx1+B49vYztdczdmLufz&#10;uGwGxq1SKtd0jOG1jtk2iZjCtsjrpGzHbSI2TmZbmYQJaydh4qopmLpyphkye8HaW3mv7sad6x/F&#10;/RufxEObn8FjW5/HH3e8hlf2f4j3jnyJry+swPqs3dhfdto4K5MC2UgL5PIZKkBhsABloSKUR0bR&#10;cvOcvexzPP5yeHxl8PkqKRMNe+xgh2xFTsE8t4oo1PUKihixHE6m/+OyK3FZX8o2+1uZ/k9BPpYr&#10;oGXWvTCOmAiiy6p+M44XdkBmPrrc2p9GArN0i/pfCz5CBawVnegPerlMw0FXcFrIaQ7XT+d2l7iv&#10;89zBCeIA57dzw3XccClC3q8Q9H2EgOcN8oVn4Xc9Qh16C3z2meQI4+CzXUM9ORjeir7keb2Irvze&#10;Gf4K8jQbeaStCfW8IlLqGh0Ne02D6hcwlyPKCSyeYNZzcLlx1ihNWVHZDcgrLVhDB9eHlaZNve9Q&#10;0VzqfHIIt9NKM1KUg5OcxVPKbVWjQ06XJHKj8+SYv3ZFcEM3+L7qiopX2yL7oaZIntcQ58fXw5lr&#10;4nB6aD2cHdQYFwY2R+LgFrg4vBEuXF8HSbPrIO2BOBS+3giu79siuKW7ceAEEruaoqtKewmUqs4I&#10;r51GvRxDSp8KV5DLKEK8grxXEcuUT6CiFbl2G8sBo2hmGvQabVPpVIo6D2sQBEIDCoRV86ZEjpdW&#10;QCI5+54usH3WGmnktvHTayKe53yhbxwS+mhEozq4OLgezo2ujTNzayDtj41h/7ortyF3vDASSB4N&#10;JIxG+NA1CK8fgvBXfeB7tTMqH22F/AWNkXID96WUqn61kNC/JpJH1UX65CbIvrk1Cv7YBZUf94N3&#10;9WDgCLlp8hAgty9CBeToJe2hQSeQT1yiHPY3g31JA+R/EIeU52MR/2QtnHuiPi4+3waZf+uN8h9H&#10;I8Q+FnvnApsnwvZVf6S93Brxj9TF+cU1cX6GRjgiF1cpgVExuDQjDgWPtILzDd67L8l11/Zjk+2B&#10;wNlOCCV3QjCnHWXfgu2A/M5Tx5RCsHtj4CBc5IF60egntwywvZh2aaN9Y1MUueoMcbtS3he2K3HM&#10;kIvreMWTYwxXDnprI+ipy3YWZ1KSvLUpKVMAAP/0SURBVLRzvDktEFLNxxS2gbM94NjfCekrWuL4&#10;l63w62etyw592uzY4c9afnr483Z3nPiu26CTG0bUj5hmVz9XP1c//6t/VDF76+udBmx+tf0tW17r&#10;8MHBj7vtOfpp59z4bzuGC9a3h0dDw13qDFXoDktxFLSAO7spfOxYkN8SoNJCqUIk5a2vB3dZXbhL&#10;5B1uBG9+Y/jzmiKQT8XGdS2wQ9IQzsXNqEga0zhWKGgdU1/ETQPYzY7MpVow7jo0/OtTSTaFx9GG&#10;SrM9lSqVShHPRRXDszlV3RTVUElui/Al7vcSO8uLnF6gsjrXDjjN306w06ciDe/vgdDunghs70mF&#10;2Jvoi+Dm/vBtGgTvxiHwUcn415AorBgIzy/94fmxLzzfEV/3gutfXeH8RwdUftQaFe81R/k7rVDy&#10;ZgcUv9EZJVRKxS91QdFfOqPw2a7If6YLsh/vgIyH2yH5nlZIuLUJTt9UH8fmxOHozFo4OjUWhyfG&#10;4sDYWOwfE4OD42JwZGIMjk+SJ78GFQqVGhX4pbl1CU3rIJHfE+fUR/zsBkic3xApNzdG6p1NkPFA&#10;c+T+vjUKn2uH0pfbofKdjnB9TCX/BTv773oh/GMvhJb1RliFg7f0B3b2pSKjUjrcHTjTFbhI+ZAQ&#10;gPcVVCxhFfR11SGJqgkf74Hg1Zsi3htTTJdkRVEjKkAmRFN+VKvF5F+TEKBCIyLJ+RJBlDBFnCiX&#10;Q84UpSf9N1Q7Wwh9F65w0IikUeHx+FGHiyJxotE4ygk3RfciThpFvAh+Eja/g+fviiVirAgfOWTk&#10;mLHXIWlUDaKG8NgawVPWDK7SVvCQNHhLSRxLe3HZAC4bDrdGRyqbAWfZYjjLH4LLphz2N9iGP4bb&#10;+x28gRXERpL7HSTuB0ngz5JFp5LAZhOFJLEVhIuGpMdETwTIhP3eALxempBekmEfDUyRZP7nUX0B&#10;Y4o7aZhbzhdPSG+z7STOTu6fhhSsyIpoCoEiZ6xaDCTglxF7fa8ypKoI+mWknnuywtmjjhgLljFh&#10;OWsUVq9jWQ4FHisacaB5GSbmDXDUELHOwUpj0LnwMNxK0PkpfcrLa3TRCKwMemgwKhLGjkIazDSV&#10;kB0uQHIgA2c98fi18ji2l+zF8sx1+JoG9PtnPsVLR97FH3a8gLvW/QE3rXgANy67CzNW3IbpK2/F&#10;lJWLzdvxKesXY8LGhRi/8SaM3bwA47bNwRilcmyagfEbZmLS+tmYumYet1mAOatuxW3rHsSTu1/A&#10;Byc/xdK0VThQeRgpoTQUowQqAOsOOHktlLdukJvykk+FCKiWLhfRPrXsH16sHC+8i7xaGXJKMXOb&#10;yIyo4yXq0PJyYzlenPzNyfun8X3KaR4W0KxNQxHO+VOxz3ECyws24aPEL/CnX1/EXVsexGxd38q5&#10;GL/6RhqslqNl3MZ5vNb5ZmheQYVLTZqQQKPf1CKR0b9F6UU3YtTmWQaaF7RcUEFYUxSWhv/ojTdC&#10;6UeKhhFGcJ/DuZ8RmxXlMgfX7pxrHC7Dud9hXD5y62yM2s7fNqsI6kxcu5bnt5YyXn0zZvH+LFp5&#10;H3636Rm8c/QjLMtai4O240j2K+1DqV0utnPKhPJVkWdT6Fm1hOQE8Cmqyg+/nhnJjvLlrwZs+aYV&#10;OrhtBQ3nYjiQzTaUFM7FEfd5rMnbgr+f/QzP7Hoe96x7AAt5r+esWYCZa+di8tpZmKDRm5QaZeRE&#10;WfDcR26W42UKr2kK55UGNA2jtkw3sBwuKuiseQuqLXQ5jEOF2+g3y+mi1BrLmaX7Yhxam6xivHLa&#10;jN6m9SdZjpd1k3kfZ2HqJg3BPgcTf7kRU3+aQ9ndjid2PY33T3+AX1J/xp6SnYj3nOazksxrzoIN&#10;+bzyUvYbkULfxtkSqdshcF7DpF/ueGEDtfoHOQz+S79gjYIWcbpSykq90bhmNh4xP5yFS76LOGI/&#10;jLX56/HZxc/x4rFX8PDO3+GWTbdh5qobMWHFZFy/YjxGrRqDa9bcgOs2cp64buMkynuauc5JG2Zj&#10;2ro5mLlmLmYtm415SxZg0ZKbccuSO3H3sofw0Mon8OfNr+DtfR/h87P/xpK0tdiQtxt7yo7hsOM8&#10;znnTccmfg4wQz4n9RxGfnRJKopz9SaXSBeWsDjvZTuTajESuUDY+v5NycRlnVBRyjqofNH3eZf2V&#10;6VMv60svh4nAikACvbzf/W+o3s76bj66D7odvwFPoOpemPtRdY94fryPuj/mN92zqt+0Hr8GLMeL&#10;uitBt9tywLD31vMVtKJd/KFSBEK57JOT+f0sd3OE+93D/W7gfpZQJcjZ8ncE3G8i6P4TQp4HqTtv&#10;pe6cTV4wDr7KocbJ4rN1ogHalnq5JaGXdXK0NCfI+zSMM/WrcYpU1WuxolmsFziWE8KKoBWsKNqw&#10;4RPkDVEuYLhBDSv1RnVQKsgj9dJOo0OqQG2Far5Y0SEBru+rILc0IL8kP3CX16EO10u+RvArvSip&#10;ranRh0Ndebkd4PqiNUpeaIbUO+ogXrzs2to4P6wOLgxpiPODmuJC/2ZEC1wc1gZJY1oh7cYWKHiw&#10;Hcpe0UiabRHYSn51ghwssSsCmR3gFW/msXzlqj9Tj7yoLq9HnInXzvNRZK7XVp8y1GAAzYlW5NMt&#10;EYykG8nxEi5vCHB78NzNMNiCZFVel3y6keXUSOoE7OsC279aIuV3cbgwIxbnRvD8+8Uhvh855MAG&#10;SBjeCKevq42zC2oi/U+N4fyO/HifoqeHAmnDgNSR5IfDEd41AMElevHXCZXPtEbBnZTH9HpmyOwL&#10;A2MNkjifPrEBchY2Q8GjrVH2Vle4f+5Lvj2E+xsE5JJ3lpBvlpOvl1K+GnDiUnuED7aBe1kzFH1Y&#10;D5eeicXxB2Kw+44Y7Lg/Fsco94yv+8O5YwLCR6cDB8fDt3kEKn/sjYL32iLjj+S/d/E8ZtbAuetj&#10;cHIEcV0MLs2pjcz7G6H42dZwfNAZnp9ps2zrAByhTC5wmtGatofuQRzc5IFuj9LOaqHSVcOk3bvI&#10;C5WG7q+gLVOhwUVoR9i4DRF00HZxNSU/rocAt5PTRalqBuSQbkVPyfGi4rvlXD+3M/wJ3eE51he2&#10;HX2Qu7oXTn3VJXzos5aZhz9rtfHwpy1fOPxZy/E7v2zWJGKKXf1c/Vz9/H/t8+MzbRose6vjwFVv&#10;tL9l+0edPtj3j467j33dJu/Cz21D2Zvbo+RAW7jOtoMvuR1CmR0RyuuEQH47Ki4V4W0EN412J41W&#10;u70enFQgbioIT1lD+EqaIKiQSjlbFHqX3Rjh3CYAO0CUUJGYtxOWgvQ6YuFR7q2PHaAvDg5vHCo8&#10;dYn6sLsbweVuDI+zKddrioBGXSrn/sq4fx4nQEXuJ4JUTmGTJ9sC4ZI2UF2UcC474GwqwkyFe/YA&#10;0lXgqg8xEEgeQWU1isrgWioKTs+PRPgElc6R4QhSeYT3DKYCogLZwXW3UolsolLZ0BehdVy+ZhhC&#10;K4Yi+PMwBL4fjsBXIxD41zUIfHIt/H8fBc9718D51gjYXhuGshcHoeT5fij/0yBUPNUfpU/0Rdnv&#10;+6H4kV7Ivasz0ha1Rur8FkgnMua2QNac5si8sSkyZjRGxvRGyJzS1MK0Zsiawd9m8LeZTZA5h5jb&#10;CBkLGiFrcWPk3d4Ehfc0Q+kDzVH6aCuUPNUWZX/uANtLHVHxRgeUUnGVfdIKZd+2gH11Czh2NoP3&#10;eDP4EprAn0E55lH5F9UlUakDr70OSZWK02qqor5KSeK9ItkJUcmY0ZZIllSjBeUkEBqGWkSChKkK&#10;ldabLOttVvTN1X86Xq5wtERghsImzHetc4XjxUI08kUwETiEReaqiZzaVjX4XetSwVrOGF4P261V&#10;4V4gEWN79rMdqfp9UApYBKi8DdsZ23tFR3gquhC94CofCGfZNXCUjUVl+QxU2hax/d8Lp/NJuLx/&#10;hdf3LgnsP0jWvyGxXkHWu40kdj+hnPiL/J5JFlxAQltOQutAwEcC7KMxYOqHkJQbIz5k3riafHwa&#10;O9YoGjQcCM0b44FGpuUEieS8WCy9itBXkXp+qr5rkbXab6DfOKN1LiP6UShk3TgNZOYqZUFOH4Wp&#10;06hR0UUZe56wg+TdyXOmESOnDNez3hIrSoFGc+TNsYrymsK83K+P1oCbxrWTloGDhoSdv1fyuipp&#10;hNu4vzIaUaoBkhXOQ4I7BUfKT2Nn0UGszdqG7xOX4x9nv8VbJz/FX4+8j2cOvo5Htj+Huzf9Hjev&#10;fRALVt+N2SvvwIwVt2LaqlswcSUN2dXzMI1G96z1C4lFmLXmJsxYTixdiPlLb8d96x/DX/a+ik/P&#10;fYkNBZtw0nMKWbxfpTwTpXD4eG0mhF8VYOVwUY3XSNRLteNFhlrUMeXm+nJIKb1DRh1XpFVkIgp4&#10;3TKANJqUm1CqjYPbVfAYch7k0bxNoSl5InAJW8oO4OvUJXjlyLt4ZNtTWLTqbsxcsRiTVs3HxHUL&#10;MGHjAoyTc4kYu2mugZwxYzfNNlDKkKD6K2O2RqBaLFtU4JS/RWHWi2zP6ZhNXE9TgevKITOaUEHe&#10;MTvmYczO+aa2y8jNszByoyJFlMZEbLEijZTyNHbtbEyS7GlQz1l2G+7d8BhePvw2vuP1bC/bj/Pe&#10;ZGSHC42EZRorxU71SVTQOOp4MZFhtBqNs9I4Fzmvlk9Zy+kiF2QF21sx218e20sq/z8buoRdtkP4&#10;d/oSvH7sbTy6+fdYvPI2zFrKNrByFqasodG/Tob/jRhP4984rDby2nmtN2yZh+tN9MssEyFk1WKp&#10;jnYZrZo226phRtQiojVexmhIZK47hvuokr3ug+Rh7okcMIpE0tDnMzB++wyM285tN0zC9WsnY+KG&#10;WZi5kW107ULMXHoT5vy0CPeseQivHHod3yf/GzuLt+Ks6xjbZiLbSibbTD6cnHNzzqfnUH2EnC58&#10;lvxKmRHYBuV4MRFslGk0qiUKfTdOF0HPPdtm0BSUluPGiq7zUr4uHqMUOcgIX8JJ91FsLtmIr9O/&#10;xEvHX8ZDux/Gwg038bmaxedsKqZtmo6p22ZiEuUyYfM0jFs/FePWTce41TMwgfdg6vK5mL18IW5a&#10;dgvuXnMfHmXbeG7bn/H63jfw4aGP8fmJ7/DD+aVYe2kjdmXuxtGyU0jwpSAtnIssFCGXZ5LHliOH&#10;SzHsKOW1y4lrY/9USTjlKOK1eyOOugDbiZnyu5zUfFLZlnjt6o/YB1XJQr/oOY6Iw9QbklgI040a&#10;RPtZ9p+RjpW97/8QUQfOFdAv2gH3G8WVThfC7FrrCNEV5BiPRtEJvBbVDTOOtQh47w14/apLE4yC&#10;fWsobONui7j7bJ5DCufPc/4w57dznZX8/Tu2h4/53L3G+/9HGpoP0Wi9ndzgRmIs3LYR8Fb2J7oQ&#10;reHTKII0PqVTlQJjhn2usIrdhsobkB8QxnlQjwZq1EGigrj8HlnHgraxeKH1MicSPUseEOUOVY4X&#10;u4rw1jfRBiqEqqK85oWQdHzkJZGf+1DNNw0FHLQ15P6bkTu2Ij9sRx5Io/wsjfM9HYG1HRD8hob7&#10;682Qe18DXJqmiJEYJA6ujeQBNPYHNkB8P2JQE8QPb46UcW2QtaAjSh7rAfc7AxD4ob9JUcKxnkAi&#10;p1ldgGKN0KTCwZSFzoH8Q9zIRKyU1SDP0AsjOV5UTJfcw8Z15Xwx9V1aUDZyvJDTGsdLPeIyx0t5&#10;XSPTMHm2STVK7kSK0QXlX7RC8uNxODszFmeUVjSgDuL7N0QCzzthWFOcua4Ozs6rhfRnGsP1Pc9x&#10;P/nwxX5AhmqjkOsmDkboSD/4N3SH84uOKH2pFbIebIzEOXGIv74mzgyKwZn+Mbg4NBZp19dG5vR6&#10;yLylAfKebg7bJ53g38xrP839ZRHF5NzlPEapXuBSzhfJx/e3hXtJMxS91wCJT9fEoTtisG0hcVcs&#10;jr5ATvt9b3j23wCcmwycGUc+Pgrh3UPhXdMHdp5PyRstkP2HBki+pSbOzYjB0QkxODY1Bsfn8Lxu&#10;q4FLj9dC1iu1UPZZHFzLGsK/vRFCJxshmEQ+m6diunHwsO24XXXhcmm0q3pwOzXkOPmvvTECiu63&#10;tyZasf20ZLum3WFvYJwrHnusiQT3uGrAR/vEy+0dbKuukvoIqIZNSQ/aSb1RsLcbklZ1w6lvewQP&#10;f9k958hnbXce/7zju4f+1Wrhr/9s0Xfv913qRsyvq5+rn6uf/y9/FAGz8r3Wg1e/0f6+5a+2/2H1&#10;Wx0ubvu4vev0L11QsqcvQmcHsXMnsvsjkN8NlUUtUFpaB6U0uG2OmjQ61YmpqG5NuKnw3FQuPv4e&#10;KKXSKaaiLa6PcHFDhEupXMuoXKWcqaQVbeBzxlnDHbtrmXDQSkcN2Jw1UOmqhUout3O501SmV0RM&#10;LZKAWvDxNx87QHmhAx6F/ymiIQ4BOQwqaDxryDcqMYUMyhMdLmtDtOPxBSlFKojC3kABFU+uFAWV&#10;TjqRMhhhKh8kDAc1LHBhBJUAcYbzJzg9fC1w8Doqa063crphNLB6HLByIrBsCvDLdODHmcC/ZwHf&#10;c/rtDOAb4kvOf8bf/jEN+JjfPyDeonJ5aSzCz92A8FOjEHx0KPz3D4Dv7r5w394Lzlt6wrGIuKkn&#10;Kud1Q8nMTiiY0g7ZY1si/brGSBlZH8nDVfisPlKG1UPK8LpIH1EPqSPqImkUMZbLJzVEMpXjxbm1&#10;cfH2mkh4OBbJf6mJ9PdrovDHurBtbQjXkcYIxjen4m1ORd6SJKUpYG8GODh1UHFRKZl8bDk0jFND&#10;kSUKea1BxRqBnC9RRMJh9bsQTSsKVsqZIqdJlEDFcL8RRBwxl+O/R7xEHC86BwPL4WKcQOYtkqD5&#10;6Fshnm8ZpyJ5ImaG1MkpU4fg90hOr2DlUhOVbKtUtmGSIRWNDtmasD01MuQyIHKkwoC2ViSf7dnW&#10;u8Jl6w1X5RB4nGOolGdQId/CNnk/wv4/kB+/xOkHZO5fEctozGwhDhEK5VYkTD5JczG5dAXJfSWJ&#10;rpP2jpwwHgR8NBH81QjSEDWEmsa5FXkSAYl4NSwiX2VAVL1ZJVe/jNiraGk19D3C5y8j/NZ6EXA/&#10;xuHAY4vIqwBjIGQnaOgRXp6/N6C3p1xG48cUoiTBtxxDkW1oIASN4Rc1cKwIBq+PxpGm/qCpF2Nq&#10;xhCqmyKjyMdjumRShu0oCpYhN1iAjGAuLnpTccIVjwOOk9iiiJjcDfji0g947+Q/8cKe1/D7zc/i&#10;gTWP4fZlD2Lx0vtw04r7MHfZ3Zi95HbiFsxeejOni3HjL4sw6+dFNG5vxq3L7sVjG57Cq3tfx1fn&#10;v8KG7PU4UX4KGd50lNDIU9FWnjXvAwVEuXDWyMe8VTbna52z0rAUi6GEMTlgTEqYMYxoMEUNW0J2&#10;lGqaeAMhuP0BOANWukw55ViiYZB5zIuhTBxynMbK7E34++kv8eyul2ikPor5y+/E9OU3Y8qqmzFh&#10;zQKMXT8fN2jkHIM5hNKOaOBHo14ikPFv0pD0m2qxcNnYy7F+9pXgfsZyn2Yo5Ag03LepJbNFETGz&#10;MEqjSq2fjlGbZkBDJGsEqZEbpmLU2qm4Ye0MTFw5BxOWzMH0JYtw69r78ce9f8U/LnzBa9qAXytO&#10;ItmTiVK2IcV3Ke1Kjhc5WC5vv5J5iDIybZGtiq2dMqbseBvk7isPuU20g8aluhhOxRHfSawv3ITP&#10;Er/E8wdfxr0bHsICymu66gStnIFJq2daaUbrFJXDa1w7B2PXzeO1zjfDP+sadW3VsCJXlDpk0oeU&#10;LmRGL5qOG3jNgkY3iuKGzYpyqZZ7VJ6KUBon2a/ntpTP9ZTTWO5jHPc1Zv0U3LBmCiYax8UCzFix&#10;mO30Fixaehfb81P48NTfsSF/LU45jyAjkIiScCYqw3K6lLCl2dji9Oyx7wjJ2aKWqlZotUQNCKxn&#10;KSrXqGw1Dep7gNJUSITyUYig10O9zDvisZvoED3PXj7XjnA58inlRN957CnbjR/Tf8bbp97Fwzse&#10;w7yVN2HiT5Mw7ucJGL90EqZSvtN4rVPWzcKU1bMwa/U8zFuzCDetvhWLV96BO1bei4fW/A5/3PAM&#10;3tr7Jr449hlWJi7DzswdOFZ0FInORGT6slEQKEBJoATl4QreYTuhVCcPr9iN8qALFUHVR5LD1gsn&#10;r5s9qHod48Szrl+QG9uKthOU0qZplXNFjyVh2lpkXpDTxTzfl0N9o/ndkp9xTIfZNtkeo+Bu/isu&#10;XycKc1AepzqihYuqEFnOjsaKmONVmL5EjhQVwq2sQojyCQuo4JHKiFLOCyUE9QyfEIQLuDyZOE0c&#10;5rJd3GYdr/9n7vNfvJZ3EAj+BX7fIzQwbyXfmkHj9AZiOPVcP4I6r7IdjVUVyKVeNC9oaiFE7hcm&#10;ql6KSP8aKK1GjgNFBVDXEkFytKBecJTrBYfScFRUVtHQjbieUnGkv8krFPFidD45gOEMNRAkP9SL&#10;ExOpSh7pM44Xck1uY9KNy2P5PSYSncv9VKrgLrmMao2UtweK9DKuJzleX4QP9EFwZXf4PumIyr+2&#10;QNF9jZA1oz5SR8UhbXB90t1GyOzXECn96+J8vxo4N7QWEsY2QNrC1ih8siucHw1EcAV54e6hwMkB&#10;wCXyyRxyy9JOvO7m1otBnQeNdjgsHhPkNfkIDWAgruytJAfmOQbsGqyC8jC8VYhEChmnFeXHa7Tk&#10;oim/k4+glDxN9USSOiG4rzPKPm+JpMfjcGa60nFicY7nHd+vERL6N0HCkOY4NbIezsyuZaJHPN92&#10;BvZSDhd6IpzeC6GsPpz2R/hCf4T294Pnl24oeqs1Lj1SHydnxeLoqBgcGxCDU/1jcGlIDaSNrI20&#10;MbWROr0Wsu+vj/K328K/ipz6OHm0nDjFfXme3HdZd3Jscu6LPMf9bDe/UM7vkpc+GYeTd9fA3ptj&#10;sOeeGjj5l6bI/rY7/HtV8HcMkKj0J86fH47wUdod27rBu6w9HP9qadK6Up+sjdN3x+Awtz+4OMY4&#10;cY4+HIMzz8Qg6a0Y5H4eg9IVMXDsp6zjKfNs2gsqnKvRQT20EwQX26GLvE6lDxwaAdManEKRz262&#10;UWdZPYK2DXmlm/fOy3buZXv3kCN65GxUZExhV/hTeqHiVA9k7OiOEz93Cf76dbeco19133H4627v&#10;Hvm6+01Hvu7S76rD5ern6ufq5z8+K1bE1Fz6ett+q99oc9+qN9v/vPqN9omr32ofOPRZO6SvprI9&#10;ys40dRj8Of1gL2qPioqmsDvrmaH6PK6aJvTO62YHR/jlFNHQx5UqdFobPhrk3lJ2WoRC/jRUnt9Z&#10;l+tS6bjUkdWGlx2i1xVHA7Y2XM5acFKJO7hfl7sm3J5YqyK9L8bAK3hjeByljdBQdxImHUZ1SLgf&#10;GtZGKSulqbIhoerwTQgqMxX3LSWKqfALWiGU15bKqxMVZjcgm0ozkwojjUo0ZTA7/2FA/FCEz3D+&#10;+FCE9g1DaPtw+NYPhnPpANi/74/KLwdRGQyB85/DUfnBMFS8OwylbwxB0SuDUPTyQBS8NAj5f+mH&#10;3Of6IeeZvsh7sg8Kft8XRb/rj9KHBqDknn4ovqUHCuZ3RsGNHVA0sz2KZ7RH0bT2KJnRDWXTu6No&#10;UmfkjemAnOvaIEOF3fo3RlKvxkju2RipPZogs0czZHdrgcyuzZDeuTHSujRBas8mSO4rpVsHZwfX&#10;MAXJjk+hQr4lBucfi0H6mzVR9H19VG6kwj9MUpLYESjoQL5GRa4hrvXGxRR309sivVGKEBtDbkgg&#10;ok4XfrccHpazw0K1IyQaOqy3UJbjRUND834RxgGjaXTewCIoUYfNlY4XETAtk9NFb8R4DMEcjzBv&#10;g/RmSG+ERFYuQ4S8iAxaIc8CSQ3bh8iZRkUKkQRVOZjMvIWgTZE1EVJJiNSprfm5ntqYKuf7HR2J&#10;PlTcw/j9erbLaVTutyDoe4wGzfM01N9G2PcpQj4SXN8mhAP7iVMk1RdJeNNo+OQQ+SS8RQh4bQi6&#10;PQh5aC54aTZ4vNbUp7fQJPiRt9XRtB7L6SJarw/JvDEKtJzftFjgsisJ/X9C65h1L1u/ykHD41np&#10;RnKkuPmzNfqF4A9Vwh+wk7DTQDMpDm4SeUXk0FjgTuQQijobrGPx3Gk8KLw/EOCU1kz0OHJmGGua&#10;Bg5tJa4XMsaiDEkZj46Qk6aXkirKkRsuRAZycCmUhtO+eBysPIpthTuxKmM9fkj8BZ+e/hLvHvwQ&#10;L+15G09ueREPr3sW96x4HLcufQiLltyHhUvuwsKld+KmJXdg/g80Bn+4Hff88gCeWvsU3t7/Fr49&#10;8w125+xCgj0BeYE8Gn5KBHLTLuV98VcbSMY4E/jF1NuhjJSWoaGNNVWxTjmeqlIDIrLVNormkLPJ&#10;4/XD5fXCRZlUhhzWaFA0nlQ29YIvGXtKD+HnlFX429F/4Iltz+OONY9g7oo7MHOF0qsWYczauRi9&#10;Xg6XuZaDRKlCG2bjOg05vW6mqQFj6sAQY7nemPVzTS0c4whYPysytVDteJmLMeu4LjF2/TyM2yAH&#10;D/e9lvumUR11Kow2wytPw3UbpuM61TbZMAUj103CNasnYsya6ZjE9Sctn4OpS+biphW34/FtNLSP&#10;f4BvL/6EbTl7cK4iAbmeAthpSFJyERlabdoMjxtg+5BTIBKVYZZbrYvyVUJXgIa4m6ZlOdLDuTjj&#10;v4C99v34JWs53jvzEZ7a+yzuXHcvFixfjBnLZ2PyqlmYuu5GE/EyYY0wm5iH8cS4NfNx/WpeH5dd&#10;R1lZoxdVI1rzxqrTUu2Y0ShSGl5aMPOUqYbWHs1jXE95S5bjKLuozMes5TqrpuH6tdO5bAZlO41y&#10;nYobuGzCytmYunwBZi1bhJuW3YV7eK9f2PMyvor/GruKt+Oi5wzywmmwIQ8uGtXeiNPFGokn4nSR&#10;c4FScnOpi1ANHG+Qz5GiO/hb1OliHC+SKyH5gm3Rgg9+j4t61gFP0AE326MzWIHSYCFSPUk4XPYr&#10;ViSvwIfH/45nd/8Zd629F7OXzMPkH6dj4k9TMGnJdExddiOmmcLA8zB7xSLcueFe/GHnk3jp6Gu8&#10;Lx/ik3P/wvcJP2JF0gpsTduEQ/n7ccF2BunOZBT48qChnc3Q7uxvFLNiuTStOlEq2u1mP3I5VJxZ&#10;xckFMyIc20cU1lP5XxwvgmTAZ9E8nno29Yga2Vjf/xvYDE0bFKLt8XJwF/+70Cc6tT7cYfRH9ZPc&#10;pwEPVu14UR+i6Dn2rcb5rXo+xUQhr6WAyEUgnEMJZVNemdyjCr4ncZeXuMsL3Pc5bneK+9/Ne72a&#10;eukXBD1f8T5/SC72MvnX0+RhD5CDLSYnm0aDcxQctn5w2rrAaW8LV2VLuOzNON8Abkddw9V8TnI9&#10;crAQ+R84L+eL6rBEdaX1skaRLY0N5FxRvRMLcroowkOFZaP1TKxoaMvxQlDXWs4XC1bEi8XzfIpU&#10;oP6Vg8OKbOFyDQdcRn6o0RfLuG4ZuUBZU6C4FcIFHRHK6oFAIvX0kb5wremJso87IP/ZFki/rS6S&#10;JtZAypA6SO9TDwX9m6F4QHPk96eRPyAO5wfG4Nx1sUicUw85j7VB5fu9EVhOfrhvBMKnyY2T+yKc&#10;3RMo7IJASWt4SurTeCfvJacJkJ+G3UIs52XAK3pCI+vwXO3kyY56vC7KxYwoSjkQYQPJrAG/S34R&#10;x4tStXi94O9mtCDx18ROCO7thLLPW5hUo3PTY3B2eE3E96+HxH5NkcjrSBzcHGevqYezc+KQ/UxT&#10;eL/tYqWgX+iBUBqR1QthRaok81rODkFw6wCUf9oJSU82xom5sTh+QwxODuN+B8WYIaWTB9VEyjDK&#10;a2wNZC2ui4oX2yD4c2/g8BAgnXIpGoRwOWVS1hOhXHLrhE7kz+3h/qUlSt5rgrSn6+HU3TVxYHEM&#10;9twRixPP1EXW5+3h3cnjn+f2KUNpb3A+fRCQxPM60w2hQ53h29IOrmXtUf51K+S+3wQZbzZE6usN&#10;kPZmI2R90BhZn8Sh8Ps4lK3iOe2oDecJ2hZJ5GoFlHN5JOKZdobsk5CDspTs2Ya8bDtKR9Nw0/aS&#10;2qgsjjNwlNbhfYyDm+3LU0GbRZH2tB8CRW0RzOkC36W+KDvUB/ErO+Doj63zDn7RZfeuT9q9d+DT&#10;zou2fdCi75Z/xNSJmFhXP1c/Vz9XP//52ftKTK31b7fquert9reseqPdZ8TJNW+1Lz/wWSdcXNoZ&#10;Bbt6wn1hMEI5Q+Ev7A13MTtBKZjSGlSA7Ng0Wo5bXuT6BJWFk4arolDYaflpEJsh8FQYTSkrUs5O&#10;GrCEn52hFJCHnZ+3lB2lUEalzm00jn6Axq+GHjS1Olzcxs3OM1LoKuiiMuZyRT1Yb1jq0iCua8ID&#10;vTwHt6sBlR87S7vyjBVqShRR0ee3oKJsE6kZ05XKqzs7/D4In+iJ4K+94dneHfZVXWD7kQrtyw4o&#10;/rgdSt5ti+I3WqPwxebIe7Ypcv7QBFmPNEH2/VQktzdEyuIGSJxXD/Gz6uDc1No4NakmTk6oidMT&#10;auH0+Fo4M642zo6tg/M31MWF6+rjwjUNcGEop4OJAQ0Q37chEvs2RlLfptTjrZDerwMy+ndC1oBO&#10;yOzfEVl92iGzdxuDrF7tkE3k9+yI4h5dUNa1O8o7dkNpu64oaN8RBZ3aI79Le2R3aYmU7k1wsX99&#10;nKcyPj0hBucXxZiRmVLfrIm8b+qickNzBI5RDqmUQR6VZDHlUdwWgeKm8JU2gnKpvYQUj7esDu9l&#10;HIJyYkjmvGciV4qKERlS/RXjsBAZ4v0zb7xMqK1AYkRiZhW8tRwwlrPFIlRypoTlUJEzRw6Vy3A5&#10;8QrJiaN1eVwT8RJx8pghqi+LeLHyqSOIOmVUCNq8VYuEQNs4T8UbttUlLEeLBV6buS7VgVH7jDhc&#10;5DiqFKzInADPSW/gAiSjfntzeOytCBIMRxe4nAOJMWyDM+B1L4TPdR8J7lNst6+w/X6EsO9bWgcr&#10;iC3EXoR8R7jsFMLeJICGB4UPCh4hGj9Br5skOUCDn8ReRgINdhFyy5AnIqTdqkXAWX3nzwa0o4wj&#10;I5qVZJwake3lATBE39rmSljkXzuJRtVUDZdsQti93DWNIhlGkTftVjoRz1Ph/Mao4blyF4IOZ0FR&#10;LXK6eHg93B8NvqroG0WRXBZJEqDhodSkqONFlW+UlKLoExuNsjIaH8WBUuSHipBLAyQjlIeUQCYS&#10;vCk47YzHwZIT2JKzD0sT1+Hbc0vwjyNf4a39f8dfd72Jp7f8BY+t/yMeXPUY7v7lftz+77tw17/v&#10;wUM/P4TnNj6HDw98gLUJq3Gq6AQyfWkoCRfzqE4afl7aprw+np/Ep4uTLJW+YFKseJ56727qShjH&#10;C2XFb9GIJN0TI3ZdH69VtX1U48frkwFJMzpohy0k51IFDexicz0nHOewKW8Xvk78Ga/8+jc8su1P&#10;uHntAzRoNVTvrZiybhEmbLwJEzZZGL/JSj0aT0zcrGWcblpoYeMiTCImb9C8sMD8LlgpSzdh3JZF&#10;3HYRxnH9CZu47qbFmLrpZkzbeDOmbuB3bjOFx5m8cR4mrr+R+5uNSVvmYLxSluSI2CDHzI3clsvX&#10;K81rLqYun4cFy2/HIxuewF/3voaPj3+KFYkrcTD/ENIcKagIllBeTjbjSK0NY2zKucipBCWBG8v3&#10;MhmybSgtzxWmvCirzHAmjjlPYH3+Fnwe/x3+evA1PLLlMdy6+k7MXb4QM3kOM9fOx/QN8zBN9UWI&#10;6evnEPMwY90Cg+nrFmIKr1FymkCM4/ULYymPKMZtWVw1P56/CVp3PDGWchkTwTjeE2FCRPaTjSwl&#10;/4WUy00mVUzQ/NQNN2Gajr2S57B0EWb/fAvuWPkg/rj1eXx45J9YmbwaR4p+RZonCeXI4zNQxJYW&#10;LaZrpQMpxkN/ckYJ7DU4VfSH5ZAQqlJdghGHC6fcCUG5Cuob2Ja9frV1tvhwJVtiGYqDRUjnc3W0&#10;/CjWpKzGp4f/iRe3vIDH1zyO+1fci9uW3orFS2+hrO/A3RsfwIOU+++2/RFP7foLXtj/Bt4//gm+&#10;ufgz1uVvxYHKozjjSUASn6t0byZyvfko9BWjPFBmYlqc5gnXk67KRyZex/QBGglMdYC8PGdrymsj&#10;5JeL+OaqoCH5q8DH1Iq/s1w4kpNg0gK5X6u/shCtmXV5P1cNpe9Yv6k/pKAi7dHqK6P95P8I0XWr&#10;wRPjJ9rXWjV1KH8tI7SK+kzL4cN9GOeLzkHRTbz3KOb1FfBKsjifwmk8v5/iVR7hOvuJ7dxuPXey&#10;nAL6gbrlC4Q9HyDkfpm6+Flypcfgs90Fb/l8GpVTOL2eOn4o3GW94CrrDGdZazjJm5zkUG5nXeoy&#10;RSeTmxnUNC/bVGzUqp1GXV6l1yO62k5dLV1quJn4gCJPCXEDcjtNFYGq36POEyt9WDpenEAvXmKo&#10;o6PQMqUQUTfrZYmGmnZQj2sqLqCXQqUx8JUIPBcazihtTj7TAYHMjvCc7wzXwe5wruuOsk/Ik55r&#10;jcy7miKRfC1xaG2kd2tIztQIeb2aoKB/E+QMrI/UYbVwcUwsLs2vjYzfN0Hhu+1gX9INgT19gRP9&#10;gEu9EM5oh1BuK/LKVuTGzeAhb3KV14ODXMLtqgOvJw4+wkRny1nloMwIM1qjebETlY/4SoSbEIoW&#10;qk7NEocix7ErOrcpQiWtgNx2QEJnhHZ1hu2Tlsh4JA4JU2IRP7QmLvWpi5S+TZAk58vg5jg3irxz&#10;Xk1k/6kRvN91Bvb1AuJ7AmmKeOmFQHZvhLIHIpw8BIFfB8P2U09kvtACCbfH4fzkWCTI8TSsJlIG&#10;1kJSr1gk9Y5B8rAYZJPv2p5shcC/yB239AbO9Ec4vR8ChX0QLOAxcnqQWxM7OyPwU3uUv9sS6U81&#10;wqnba+DwwhgcvjUGF56pjYKvWsGnc5KjJZtcNJ+ctJDIb4dwVlsEk9sipMiZM13hP9INvr3d4d3d&#10;Hb6dXeHj9Qf2dUTgEOV/rCkCp1sgFN8S4RTe++ymQAE5nkYnYvswXJKyDzvYlmRTkOO52M7sthg4&#10;K2rAyXbpKmtINIW7nPeyogmfiWbwF7dGMEc8mTI7PwCufX2Qsrwt9n7S3Lf1w1bZ2z5stW77h22e&#10;2PRByxHKIoiYVVc/Vz9XP1c//8efNW+3b7HqrQ4TN77X8bl1b7dftfFvHRI3vdfRc/DLzriwsgty&#10;9/aE7XQPeJI7I5jFTjFPOY7N2Kk1sVJU7ErRoMKQMWvXEICcUknKWA/IaJdiVeqJIhjYCcowDpfx&#10;9xL+XkTlVEhlXExFWkKjmB1gWGGqNJClcMIOa59muEAqeCkvFV016SZUcipgFnby2J5GNFibwO9S&#10;/rHepjRHuFgjMrEzzmBnnEylFd8GONUBONiZtm9HuFa0Q9k3LVHwUVOk/rUuLv6hJuLvr4Fzt8Xi&#10;7CIqswW1kDg/Dknz6iF5bn2kzGqIlKkNkTSpAS5eXwfx19bBuRG1cXZoDZweXBOnBtXAqYE1cHZQ&#10;TYPzA2sjfnA9JA7hdkN4jMHNkD6oBTIGtkJG/9bI6Ev0boOMnkJbZHZvR7QnON+Vv3VrhbRuLQ2S&#10;u7ZACr9n8Pfc7l1Q2K07Sjp3R3FHoTcKO/Wm3uqOnE6dkdWlLVJ7NENCfzl8aiHhRuKeWCQ/VxN5&#10;/2gI+4o2CBzoilBiHypfkoj8HggVU8EpNaucMrJRVjbKTQXzqICCqravtzGKFNEbAweJg0NRICQU&#10;ckRIsdnlLBHkIFGakWBFulwR8UKEjTNFkSzcTm+5LnO8VA9DLYVp7cNqN9HlESdM1GFT5YSJgu1C&#10;qHLIqMBdBJqv5DI72x/bjs436nAx0NsRQccQgeQ16jotMmldZ0AkkMcLsA2rUJ63koSrsjEhskqC&#10;5uwOh6Mf54cTY+FyzILHeQu8rodIxP4Iv+dVBH0f0s78ksRYw1SvInZy/gSn8STMqZzmcFrEdcpp&#10;rNtpJylPX0NUG5PKmBN6r2u9D9aUhoGmMihE1mVgyVlj3urKSWA5CqJvvM0yEnyL/Ms5YMGkF2n7&#10;y40HUnpTRJf7NiMhVRktepMuyLDjcWg0WPPcD7fS/9Xr+KEaNUpf8PkJ1ZHweaE6HsahFLFlzDmY&#10;P9VnkMFkXZ8SBzTKkIdy0Nt4FyHjULEw+lNCgoaCLiXyaYxnUH4JnhScqLyA/SXHsLVgN1ZkrMUX&#10;577F3379CK/ueR1/3vI8fr/yD3jox4fw0PcP4unlT+L1ja/i+1+/xY5L23G+5DyNwzzj7HHx2HK8&#10;6Dx5cuZkFZkjx4sZdYf3RI4XuYkud7xUG2mclQ+BRm7Qy+00ApSG4fbSYA56Yef1qKBvBf805k92&#10;OA/xviTsLTuEFbnr8XH8l/jTvpdp4D6IWb/cjGnLaMyvpmEfGWJbIzsZrJtnoizGr5+PCev5WwQT&#10;12pdgkb+eBr9JsVGUEQGMWaDMB9juN3YddaQ3RM51RDeGsp7yur5mLRmHiatncv93IgJq2dhwtoZ&#10;3Pcsrj/TpNHcsGEGxm6cjclbFmCqHDSrue7SOZj5y0LcufJ+/H7jM3hl1xv49vS32JO1C6mOi7Dp&#10;7T2NbdOuKTeNsmWGvZX85KVi26mSNduJP0B5K4qDRrCM9KJwIZI8SdhTtA8/JS3F3w5/jKe3/xn3&#10;rHsQNy2/FbOW3WTqikxZNQ9T13G6TsNJz8VUXsc0XpuFhcQiXqdkdBMmrCPWWxjP+XGcRjFeU24j&#10;GQoTOD9Oo2pRXuMo5/EReZvfdF9Wz6OsJLcFmMx9TeX+jTyJqfw+Y/1izFizmPeT80sWY+Gyu/H7&#10;rc/inWN/x4+XlmBbzg6cLDuBTG8qW3YRW1cZn4VKtruI40Xtku1M0P8qVuxiQ3NRdi72Ae6AokLY&#10;Etl21X5VQ8dEE3F5WBFccr7Iytfzy200PLfbPFUVKA2XINubhQvl57Anexd+PPE93tnyDp7+5Sk8&#10;+N0DePCnB/HQsofwxMYn8Zc9L+G90x/jy+R/4+fc1VhTtA2bivZgX+kxnLBfwEV/CjJCuaZt61mV&#10;i0VHMs+KroGwnLl6lixXidUD8MnnNenc/QFeodISee4W1B74POm5IuRLivqT+BP3ZTlw/ZRHFPqr&#10;7pMI9oWmv6pyuKgdug1U00oIh10RRKprm+c64tGm3Nh4L4P+48EJKz7r8hicCLit1e9yLa5qUiwj&#10;0HlXnb+uR3211ucxQ7z74XAZ5ws4n8V5Rbac47wcLru5n/WUw1IEfF8h6PkQAfcbCLpeQMD5DDnT&#10;Q9Rbt8FXNg/u0inwFt0Ad/FwuIv6wadaFSWd4C1pHTE8FQ1Qh1xL0clyHJCbecSv6hB14XdGXqZI&#10;F0Z0otH/RjfrxQh1uNHDUd38Gz2tOnFVyy+fFyJ8IBr5on1E+IEib300ov3ct17kgecHTXWscvKD&#10;Mq5XSp1f0gAoak3jvwOCNNq9RzvDvrELSr/qhOwXWyP1vuZInNWE3K0RLvYnJ+tOTkVeldmrJTL7&#10;NUbq0DpIG1sXGQvqoeCJ5qj8sAM8y8iVaPTjbFcgRdHS7WjYk1tq8AjyYPEjr60JOUBDOB0N4NIL&#10;QHdd43wR/B4a+4RGk1QEjMWd5IARl6DMbIrKtThKWI4pcWalTRvHi15kNSSfbYpwEXl3dnvgAs9j&#10;Z1fYPuG5P1IXiVNrImFYTST2rYvkPnK8NMGlwc1x/pp6SJhbC9l/bAj3t+S9e7uRA/M6Mng9OURe&#10;T3K/fvw+BDg9HP4NQ1D69x7IeboD0m9pjtRpjZB8XT2kDK6D5F41kNYzFtlDY1EwvQ4qH24C97ut&#10;4FvaHv4D5NMXaRvkcn8F3F/mIMqqP7CtN4LfdkHZK22Q/kgTnF4Yh+PzYnH8lhhc/FMcir5tCd9B&#10;nlO6OCi5Zwk5eyntCvFNDQRRTN5eFIlQz+R6aTz3lJ7WC0ON3Jnemefekb/xfmSQt2bxvucqKoh2&#10;SWF9UijKvIT8sTzCPcVDOdUIWB7eAw9tChe5rNfRkMt4HytVokDOH+4/sw+QOAC+kwPhODgIlXuH&#10;onDLEFxaNQLnfhlQuuPj1oe2f9jqra3vtZ6y7euOzSOm1NXP1c/Vz9XP//xnxeLFNTe8267z1vc6&#10;T9nyfoc/b/xbx1Wb3uucuPXDbp4TX3dD1pqeqNzfC94TNNLPdUc4tRM7b3Z0GrO/jEpIOah2oQE7&#10;MEVJ1KKip6JU+KeUMg1aU4BViraECrOEiqaYKKpHaErI8aLiYhqquqIhlTgVjl2oDw0B5620Ktcr&#10;tDRYRmWr2iImakHOF0XeNKUyYwda3BLBvFYIprWyhso+ww71UBv4N7aA65fmsH/WHEWvNULWE/Vw&#10;6c4aOE9lcHpKDM6Oi8W50bVw7praiB9RDxeGERqWb0AdnO9fxzgyEvrXR2L/Bkjs1wAXe9VFfI/a&#10;OE9c6BlH1CFqI6GPhYt94nCpL4/RryGS+hC9GyGxZyMk9WiMpJ7NqEOaI4UKP6VnK6QKXVtQt7RE&#10;Rs8WSOdvqb2aIqV3E4NkM9/cOGryendCUc9uKO3WA6WdeqOkwwCUdRyCsk6DUdKxL/I7dkNOt47I&#10;6NsS6dc0Q/qs5si6tzkKXmgL22fdEVg9ADg4goplJIIZQxHOGUil2YuKmMosj4onl8pdnv5sKuus&#10;trzPlGOhUraoEG0KkaXM5TQh0YIcLlReGvrRqusSda5ECuTxngmKFjHLDEmLwnLWWNEs1nz0N+vt&#10;mbU/k3J02XYmJamCy3gO5g2ZzkXfI7BGW4qSOUFOGMtZY71Zix5PTpXosaoRVjs17VVOGm5LYmSc&#10;hXpjx6lxKBLKNTe1ixx1SVTrwm2vS0Wu4m2N4bS3hLOyI+y2HnDYBsBROZLLJ/D3OVT4t1PZP0IS&#10;+zT8rr8i6H4fIe+35POqC7ORjHsfcZxIINJIsnNJsFUcsYyoJKzaKipuK4PfTzNG8SFWyoblkJHz&#10;Qi6MK50kcpwoiqXasRLi79VvewU5WGg08DdjQNAwkaEgh4xJr4kYO1FwcTUihkSVw8YYM4KMKqc5&#10;Z19Q0AgbcsRYETM6H+M0Moi8laaxoane+OpAYT+/e3mtXhd8nPq8NN5Uk8JH6E19UMPeqmaIC3aT&#10;umNDYagEOcE8pAUycN6dYNIlduZvx4aMdViS8BO+PPYvfLTnb3h7y2t4Y+PLeGfD6/hy1xdYdXw1&#10;9iYfQHxRIvKdxbBx/z6eo4b+1jXyZI0jS44XXZ/leLFg6ruYa6bBZBxgsqK4jSILfJwXIvMhjXIV&#10;9NFIdsHJ87bxnEtCpSgIFyGF53zKdR57Kw9iafYavH38I9y/+veY+/0tmPXDzZi17BbMWL4Y05ct&#10;whQa7sLk5QswaQXnVyy0sHwRpq5YbEH1YVbcgkmqEbPqJmIBJhITVs03UDHiCSs4XTEXE5fP477m&#10;YtqKeTwGsYzznE7lb1OWzcHkpTfyd6XwzOZ2szB+xY0Ys+pGk7ozRQ6G1Qu5zlyM/2EWpnwzGzf9&#10;cCseoJH+541/xue/foZdaZuRXHkOFbw3HhqTqh/kD9p5HzV8utJcKG8Z45SN369IDB/vsxcuv9dE&#10;H+lP6Wca3jjBeRFbM3fi29M/4K1d7+HJDc/irpUPYOHSOzBnyS2YvmQhz/smTOM5TeV1TyOmr1xI&#10;LOL1LbZA2QjTV1KewuqbMWMll63ib1xvqtbl/FRuJ7lOlUPHOHUsTFnOZdH1VnCq78S0pfx96QLe&#10;o5swk/dixrKFmMFlM5fchFm8d3NX3o55K+7A3J9vx/yf7sCdKx7BX/a8jq/iv8dmttPjlSeQ7E5E&#10;kT+XV1vGNmhj27IjHKARHvCwLep5ZxsiNHS7m8+tkw9iFC4+N+4gewc5VTgfUJuNOGOt4br1TKt/&#10;CHAdNxyKvOIxysKlfHaKkO5Ox6mCk9hycRO+O/A1Ptr0Ad5e9ybeXP8G3t/5Pv5x4B/49sx3WJa0&#10;Ctvy9uCw7RQu+FKRhFykBfORFyxDUdCG4gD36auEg+ftk/NWxzTpZHzelVLp5TPk5fXw/poRh+TM&#10;5P23pnyWojVOBP1eBa1PGbB9qH+A9sl9awQgTa3RxHjdKhzMazVpVuzPjKOYj2Gkh+OfnBt6ZiMO&#10;wJCG5FYapYPbOQ1CqmFFgHIC+zPwGTcOGPYBFrhDg6hHRVP1hZH+kDKOOl/MdlXfdQ95zAisuKWo&#10;I4rHNf19OVHMfeRwn2m8zgRuLkf9Xh56PcK+H3lan1CfvAG//Vl4bQ/BW3E7udJ86qgZxBj4yofA&#10;U9IH7uIucBe1g5ccyV/cDH5FuJbW5+8qXEuORb1nIjRcsQi4a3NK7uUipyP8Tq6jlHHqOr+pu0I4&#10;4kz0axTWCwzp0GoOUAWjr6XDqV/FCTlv6eoIpL/J6SznjHQ2YYZSro2g0kZsPB/q45CTv7v4m4l8&#10;1vrcZyn3V0ouWUijO5ecNKUdgic6wL2jE0r/3Q6Zr7VA/L0NcGY6MaoJ4ge1Rkq/zsjq3R1ZvToi&#10;jTzsYu+65HyxSJkZh9yHmsDxfieEV/YCDvQGzneloU8DP1fRNI1MJK0KBwdVrJ881etsAreDet/R&#10;CHbKyu6qB4erTqReYQ24BSe5q14ecqpIIROBIc5RxUvESSJOGPIKoSpFuqw5woW8Lo1QeaELQrvk&#10;eGmD9EfJSaeRww6rgYt96yKpH/llf/LFoc0Rf219JMyuhaynG8L1bQeE5XhJJHIV4SxwP/ndyQH7&#10;IHxhsEmj8i0dDtdHg1HxRE/kL2qLtLENkDGkHrL71EFer1rIH1gTJeNroeL2urC/0BiOr5rBsaUV&#10;3KfaI5DVkzx+CDmk6iUOQ2hLHzg/64icZ5oh/tY6OD49FkemxuDkTTFIeToOJV83h/dAZyCtK0Li&#10;7BUNKAPVv6lDrk/7gW0pUMllFU3gL2kKXxHbaxG3KW4ON7mop6wxAmVNEShpTM5PblrUBMFCLstv&#10;SOilLmVaojZFGUf4p3G8cN7P9uZje/JQxl7yNeN0UWHg3D4wQ2SfGsbHayTKNwxH5tIhiP/3QBz7&#10;aoDr10/6Juz6qMOyrX9v+ccdH7Ydv/6tBm0iJtTVz9XP1c/Vz//pTw05YDa/22nq1ve7/GX/R13X&#10;7vqgS/KBv3fzp//cFyXr+8G9ewD8p/rAn8wOU0M+F3ag8mtL5agwPaX6qDPTGxIqa4VdyrtPhS5I&#10;uZg0kFIqmRIqVYUDEqDSNIatTcV4la5E2KOKnvtwaJhjdZgRx0spje8ydqgVUlRUgpVUuLaW3E9b&#10;y3GQSkVznjjcCaFNHWH7tjmy34xD2pM1kXQ3ldTcGrgwoYYZpu4sldaFIXFIGNQAlwY1Rsqg5gQV&#10;8UANKdgQZ6mQz/aqg3N96yBhQF0uVxRLPavQ7fD6SB5ZD0kj6iJxhBw2NXHumlicuYb7HRlTNT2n&#10;qvMja+HMyJr8Hsf5ujgzvA5OD4/DGW577pp6iB/VgMqyLs6Pqo0L19RE/MhYXOC2wtkhnA6KRWL/&#10;2kjr0wDZPZshv2tzFHZshdIO3VDWoTfKO/bhtCeXdUFeFyq8vm2RN7ojCud2RukjPVHxMhXhvwYh&#10;tHo0lew44OT1VLijgIvDiP5APAnGOSrPk1TOh3lfD3ZG+CAV6rHWCCqMM4PyLWiGUGFDBEvqIizy&#10;QUWp0NgACZKGeTbRTbrPut+67xVcFnGShcyUJImQA86kLRHBCpEOK+KkGhYpqS7SK8ImksLvlyFY&#10;wbZAhC9DlMj9h7PmMmgbMx9xDFU5jEiGqp0uIkAkPbaGPF9CozCUkoTyujWselUtHJIEP8/Px201&#10;ZLqKsrnZZl2V9eEkaXCWtyDawWXrDnfFAJNL764YT8zg87IAHtud3P4xEt3nSKJfp2H+Ca2CH0is&#10;1xK7SLaPkqhfoJmgHH7l9RcRZbTfbVDaAc0sQkkGQsT457TaicH530BGmzEYjBEQRcTRYTwFllli&#10;jAcaadHUIGWAXA7aNTRyLOgtrnHUcHsrKkegMSPnkIzrKqhOjEZJ0nKeM49rOWF4bjK0dM6R+YCM&#10;MR8NFMEvBwwNKxUi9vA3wk/Dze/j9jS6rCKt1ltyD2WgIr2KjLDRcCmhzPJCWcgKpiE9kIQk7wWc&#10;dZzA4eL92J25FZsT12DtuVVYe3I1tpzdggNJB3Au9wKyK/JQ4a6Em+eht+wyXGlHWXIxb8sjziLK&#10;NOr8kgPJOK/Ma3jKMOp4icJ8JwIyfLkVjUw5jpw09GyhCpQEipEbyMclVxJO2c9hZ+FefHXmOzy3&#10;/kXc9+9Hcef3D+LuXx7G7UseMLhlyf24dSmnyx7EbcsfxK1VeNjCsodxy9KHcDOxeMWDWLjiAQsr&#10;7zNYtEK4FzcvvweLl93N9QhObyVu03TpPQZadgt/u2Xpnday5Vxv5d3c111YoOma+7B4LY+z6gEs&#10;XnIvFvz7Tiz65g7c8c09ePSnx/HKupfx1YHPsfPSJiSXnUe5LxfuULQd2+Gm4e8MakhgR5XjRSNB&#10;yfHi8nnNaFButgm52BQ1URQoQrIjBftzDuGnk8vw3raP8Ozq5/Hw0t/jnp8fxm0/PYCbf+E5Lbsf&#10;i5ffj0XL7sMtvP5blz+E21c8GsHvKLNHeZ0P4w4uv3PZQ7hjxcO4i3LT9O4Vj+BOTu/QcuJ2rnPH&#10;0gercJtkTuge3LyE++dU90S/3al1NC/88gDP5z7c+uO9uO2He3D7j/fhvmWP4oHlj+P+Jb/jOT+B&#10;5ze9is+Of4U1qZtwpOw4kj3JKAyx/YWK2Z5tbGNyADjZbjx8DuR4IEybp4z4IMrJYhwuhIfGv8dM&#10;LaeLqfXCpihYPgI5H+SEUDQIt/M7UUn5VwQrTG2jwmAxUmxpOJlzCptPb8TyA0vwy/6fsIbPx67k&#10;HThWeBTnbOeR7E1Fqi8Tmf48ttlibqckJTc0JpiTDd3FZ0Tn4uOzE2Db5yka8DEh2FdEEFKBbT4P&#10;ltNETiWXudYQ20KIbSMUqjRgZ83nyoZwQA4oLvdzuV/zTiMTC5YzRrIxRYR50ZYDhNfMx4+PsHkE&#10;o1CPZTmoLZj0STmG5egx/ZBk7ea+3NzYVQ3dC8F811jz7KO0c8r3CnCRQFHwGngeWigBsB2H5cSh&#10;pMJs0XKoh9lbWQ72YiKf37OIVK6nEfJOs984CHh3cNM1xI88/D8RcrwBf8Uz1L8P0hC9Gb7S6cQY&#10;Yjj8ZeRqFV3gq2gFb3lTuKm7lD7sI2+yauRZqRd+h1LHI3DXZBOjLlMNPhfXdzbkVM4FCx5HA8Ka&#10;+gzqGY4WhdLDTR2+/4KQppHo12iKkpXKK11MPa0XIsbhQt2rFGFCNU/0ci3kor7lOYU91M3eOoBb&#10;qUqqJxgDd1EsjXJykvymQHob4HxH+PZ0QPnPrZD1bhPEP1oXJ26shePX1cGJ/o1woU9rpPftiuze&#10;nZHRqw0SezXAuX4Wb0tZXBulL7SC75uuwA7VG+lLY7yblf6SSwO/pB45gRXdEzJpx/WMLPTSRREv&#10;crzYuMzmiDODRzh4zU5Co+R4OZXzRfUKVSdHDpgqnmOcL7z2KsdLhF8pArykqRVpntGO1ybHS3eU&#10;f9YGyY/WwfnpsTg7nFyxbxwu9qtPDtsEqcObI2F0PVyYVaPa8bKPvO5SFyCf0zILgfxO8GeQ5yX0&#10;AY4NR3jLKAS/HQ73X8kl72qLzMn1kTUijlyyNnK710Ju71jkkcvmz66FvMfiUPBeAxQub4Zy8kR3&#10;am/4igcgWEiOmTAA7s3dUfhxK8Q/VgeH58Zg/9gYHCLOzIlFxhP1UfFFawT2KIqlN0IF7YwTJeRo&#10;xDao9lQLHspFUO0cD9ur6jh6ycdclK2DsrXTJnCyvToq40ytFncpbQU5EUuIQt6XIqKEspWtUK72&#10;RfkaWVvRRv5StvtSHq+kLeXQA8geBNV5DB8bAte2AShY1geJX/fFob/39hz6Z++Ew5/0WfHrR73+&#10;9OtHvSftfbd5R9pKsZbJdPVz9XP1c/Xzf8FHETA7X+nVffc73RbveL3Lp1tf73xy2+udK4581AUp&#10;33ZH0caecJ8egHD6UCBvEDuurqjMaYaS3DhUlFJhu6mQfezwXXVgp8HtVBE0Y1ArjJIK00BvM6Q8&#10;CU5NZ0iD3CtlaifYqSq/2OuxpirupuUaNjBQRoOd28voN9Ex5c2oSNpSqXSifUqFeaarKUDmX9MZ&#10;lZ91QNpz9XHythgcnxGDE+z8T8k5MqQGzg2Kw7mBcTg7sBZODVC6UC2cGVobZ0bG4fyYukiY0gDp&#10;c5ohd3FrFNzWFgV3tkHB3a1QeG9LFDzYAkWPEI81R/HvW6DkiZYoeYrfn2mGgmebouA5Tp9rTrTg&#10;91bIJ3KfaYncP7VB3rNtkf9cOy5rj8I/d0bxXzqj7KUuKH2xE9EeJVT8RX/m9n9qhIKnGiL/sQbI&#10;f6AhCm5thKK5jVEypSEKR9dH0VD+1qcp8ntxv92bI7tbM+T0aIHCQe1QNqYrnPP7w/vgUAT/ci1C&#10;71+P8NdjrFGZNhO7JwD7bkB4x1A41/Ke/sDz+7QRcv5WD9mv1kHmi7WR8VIt5HxQC2VLqPT2NkHo&#10;TDMEk5sjlN0CKGwNlLSCwkODZY1I8hpYpK5cESFyxtSlYoujMqaCK6qNYLHeQMgBQ3JVFgml5XrW&#10;qEMCl0VSfq50wEhhWt+N0owStcucKFHoe5i4vEBf9I1blZOFiC77T2jbWgTJXSXJnakJo9Q3OZga&#10;sN3VM6N3WY4XnTOvIXLOKvhsjcKgcGwRMr0ZVMHnRvBVKhy5BQlEW7gqOpEA94anfBBlNYLteTS8&#10;FRO4zkySjptJxh4kKXua88rLfw8B15c0JJaTtW8nYT9MnCKBj6eBkEqDNQeBcB6NsoKIQ6aEyxVF&#10;YOO8g0aDFTIflIOj6i0yDRIaONFRMyJW0H+B5Ty43PFCW+YKaJlgOSNkUMgDowXanpBxYZwvNKQE&#10;hfEbB5HAc5ETiOtZoyDJ6NI58bg0FPXW2oz2FCkybAwoWY400OSA0bKgMdh4fjpPGVY8Gr9xn4q4&#10;oQHFY3tp2MgUdKCcpo0Skopp2hSiiHLLD2Yhy5eKdHcSUhyJSLIR5ZeQVpGG3MpclLrL4FR6FM/F&#10;RPz8F8eLOX9dh3l7ze88qokYojys8+X6EadLSIamvpv98Nz5JWrw+bkfb5hny/tVQUO7OBL9kubL&#10;wInS09icugNLL6zGkvgVWHZpDZYmr7KQtBJLiF+In5NX4KekKFYa/HJpFbEaPyetxk/JXKZ1OP2R&#10;0yiqt1mOny5Z+IXff+b3ny8t5dT6/Ud95/SXFO6X+/iZ039z+++If6euwg9pq/FL2hqeB493keeW&#10;sBorE9Zh/aXN2J22B8fzjiO54hKKvfk0ym2UmiKgLGec3vD7w6Y0LOfZNtjAosNJ+ylrOQ88lLeX&#10;bUXDBtsCFSh05yPFnorTRWexP+sQtqXtwPrkDVh5aS2WJPKcE5ebc/5B535J1yA5UYbJ/D15HefX&#10;8lrXcD2eN+W0NMmSZ3S6jNexLCLj6LIll6rxM7//rKmOdZGyIX7hvH4z23C6LJHrXqTMEijX+KX4&#10;8cIS/EQsTViB5Tz2qqT1WJuyCduz9+Bw6QmcZztM9WQi159HORWg3FMEp68CGgVNQwazEbH9RJx7&#10;aoNs82pequei2i5R+OTwkMOF6xhE2q8e02rHi1Jy5JihTLlvRV+p5lCprwz5jgKkl2UhqTAZFwsS&#10;kVyajCxHNvI9+SgJlvBpUoKfxh1y8U8OMTk8VZ9JCPMecv88hhVpY8FKe5QDht8jMH2Lug45J/if&#10;iXC5wvGiEXxsRDlP3EI4KFREEHXEuAlua/qQSL/FHVswjyPPpxo6P9OuJLsIrMc0cu68Dsm4yvnC&#10;c7IiYJT+WUnYDAKB6Ah1XEeOYZMzpGc+CmvHYS03zlh2AEE3T0COGxsvmtcEjUCUx/PO4Pkn8dzP&#10;Eye43q/c5y74PRvgc/1Ag/SfcFe+C7ftZeqMZ4hHiDtMGpG/bCoNz+upc4dQR/UiOlMntuMhlEZB&#10;3UV95RfHoo7SgAhB1c7zEIpsccdxWRTU1+Ja1GEep+rnydFCOBvB4yKcTcjNqM/cnLobG6eMHDSq&#10;bWJqwrjI4dw1OI3l8hhOLahGn4+Q08HvjEL13yIpODKK5XyoqEPU521WcV4V/FfNPupR7j+glCcf&#10;4SW/cOp6NNIRz5E62VfQCKHMlghfaA8c6grvmi4o+6QdssijEm6ra2rvnRoah9M96iG+S1OkdlN0&#10;cXNk9W+KjOENkT5eKUZxKHqyKdz/6ITw2j7A4f6AnBIZ5JR57RDOV3qRXhLWJDcQt6DuV11DJ419&#10;pRg568HuIOflcodxDNQgB46Fm9ftIYzjxVw3eYucLpc5XsxLKnJb8VpFvVi1XuqTW5F/FDVFKK8F&#10;wkqrSeiC4J6uKPlXKyQ+Tq46S3w2BufIX+MVmT2oHi4Na4jzo2rhwqxYZJI/Or7thND+nkASUUCU&#10;9QBKu3OfXJ7ZGeFLPRE+0Re+bX3g+r4H7K91ROmjLZB7U33kjItD5oBYiiDGIKVfDJKuj0Hiohgk&#10;/6kOMj5rjsKNneE43R+BnOGU0UiELw6Hc3MvZH3YHKceqYF9M2Owj9scviEGF26siZzfN4X9Ux5b&#10;jq34gaYuTKCkA69Xwztr8AKlcdeCGQ1Kjheb7AI59qwizy62XyflanfEEJxXypCLbdzZmJyrEZ8J&#10;tpcyi38KAfLSIDmbOFy4rCF5K22GPLYX1X3M6o1Q8lB4Tg9H0Y7+SF3WDee+7oIDH3fy7P17h/g9&#10;f++48vA/uz7768fdJx/+sFcHvBJTI2ImXf1c/Vz9XP38X/858FbPVjvf7jx7z9td3tv5ZpdDe97t&#10;Vnz+iyHIXjYIRVv6o2xfb1Sc6AF3Sg/4C7tRCXaA294Slez47DRcnTRgPZWKXolEB1Cpmlohlez4&#10;7A0Au6ZW9IBGjdEbGB+Na0W4eKmUjAL31ITPS6VOcuChsvXK+03D3VtCFHO+iNtTMSGvNZDW0XK6&#10;7O6MyqUtUfJpC2Q82wSnbqmNfRNicIAK6vCQGJwcVAPnqIQvjKyD+BvqIn6S3hzUxvk5VF6L43Dx&#10;7jpIebwhsv7UDCWvtkPl3zrD+XFXeD7rAvcXNJy/6Qj39x3g+akDvEs6wreiE/yrOyGwntjcEcEt&#10;HRHa2pm2Ms9lW1cEtnaDf3N3oidBUrS5D3/vh/C2gQjvGALsJvYOAvYN4JTKaE8vKqUuCHA//g3c&#10;//L28H7XFu5/Em+0heOPLVF2X0MULqyLomkNkDu2HtKuqYlLw2ORMiIOWWOaomB6e9hu6Qn3IwMR&#10;eH4kgm9di/DHo4GvbgC+J34cg9C/r4Xrs37Ie7MtLj1VD6fviMWx2TE4NjEGR8ZQVpTZqYUxSHuO&#10;Su6beghsbwbv8RbwJymftpMV7VTcGqHS5iR6TajsGvEeNySRIFmikvOVkhQVU2EWkTQV8v4W10KI&#10;9yxcJvKionENDIIVliPDvNlim7FQ24qS+h+gOjWp2gljHC9VDhfO/xfnyhWOl+i6Jgw6so8qB422&#10;1/4UGl3bRMGEL4N1HjxH/h7gdgFbDOcFOYaUx632LOeM2nY9EgcVLG5gFXIrbgJncTM4lVtf0gnO&#10;It6n4gHwlI4kiR4HX/l0eMoXwF1+B0nH70jq/oqg732S8a9pnCwhSV9Hw2A7DdZDNBKO0fg6TVzg&#10;siQiA0Hkc1piGQcBGgwKy1dhWx+NCUEOC2OgWFEuZvSMMA2XsMfMV4fz+wysgrgykoiosUTIv2DB&#10;ciREh0EFDWTL+aIhi1QfQaH5ljOmOhqGxydk3JgUATlUZJxwv9braBkrNBwjThbjxNAra4Hz0WKs&#10;BjwJk95kYDlDog6RIK/LD42g4yLsBjL43Zw65ZChUWenAVRJA8gWLuO0lMsqeNYOGmMK+7dSFWiL&#10;8diCzoHHjxzTXEME1okbzwyvNXKuOm1CRq9GNVIdHlNbglvyVzONQsaej/fFTSPOoSgEfyVsNOzK&#10;aGgWBYqR7y9EfqAAecE85ARzDbJDOcgOZiNLCGXzexR5BrlcV9vkBwuQE8jnulx+GXJC+dyPoH1y&#10;WYD7jMznaB9aFirkvoUCfic4nxMqIrgsWIQMpaZwPlPL2O7yQiqAXILCQCmKfSUo8Zah1F+Ocr+N&#10;qOR1ueAOahQo3p9IW5Ds1C6UvhUdLUvRB5c7XhS94WFb9rJtevxu4yhQalk5719JqIwoRgnPrzCQ&#10;hzxeR1YgB5lBC5KFrjNX8gsUEsWUTTFlUsRrpmyMDCw55JpUGe4jMs3X/rRt5DfJRVOzT8rPyIvH&#10;i26vdXO4TY4/N7INYaJC+J1TjZql/eZy21zuI4/nXBCWM7AYxWx/ZWqLvCZ7wMZrrDQpesbpomeI&#10;MrDavNq61W6qfHuaGkmqFVq/VUV7RNqh1Sz5nTKN/mb9zqdH7Y/Pr2oPufncu3kvzNPDPsHB+1UZ&#10;UJu0w+53wBl0wsHvii4zhWt5VLZu7ivyLHI/5hk0qUJy9qqfqXasGucqjymYc+A562MVldV6QrRf&#10;chCKCLFzn5W8CDtXdBByXrj4XVEyGgFIctE5mCvnMu3PdBdsTzwrQdfJY/i4rpfHcHN9l0HIzCtK&#10;yEfZqpaQqU+l9shzMEPny6EdqjCwhnW2cf86N6vfDOveRJ0rJixQkTCKUrJxWRlPppjnmkdkEBrm&#10;OYHQUM9HuI993Nd2ymkdN/3F1GsJ+D4mB3oLLscLNOIfpUF/G+y2BbBXzIKjcgrclTeQD42AzzYI&#10;/oo+1LldOW1PfdqSekdDFlMXm8hMS09ZBeKpo2j8m5F3aMCGXdSj5FVBGq+qKWL0Fg1dM4qfPeLc&#10;MC8QNPwudbwMY2McN6Uh3NiKfHHWM9xMRrGb8HCfgtdpcTkfuZyggrxyuARoMCvtI0j9agrY64UF&#10;11P9uBB1ZcimEX+sUZAClTyOiv0qilTODMJF3euRw4PnEyLfRAUN6ELykfReFGd/YMdAeL/theJX&#10;2iP9gaa4OKse4q+rg0uD6iGpR32kdmqIjK6Nkdm3CbKHN0behCYoWtQM5b9vCec77eD/qQtCO3sA&#10;Z3tbtUX0Qq+0FYKljXkbyVFKKbcyolwcROcccVYp4pXX7aZcxV19nhrwe2vC74vlVFGx5LS8bg9h&#10;RkDStRu+IO7B+xNxvFjOp2rHi4aSNqlGqi+TxHM71B1l37ZF8jN1cG5+LM5cH4Nzg8ldB8UhfnBd&#10;JAyrg7OjYnB+Vgwy/tAQlV+Tl+7vA1yibPLIL4t4XfndEc4mX07vgPBF8syjHeHY3A4l3zVH4buN&#10;Ufh8Y+Q/3Ai58xsgc3QdpPatieQeNRDfg8cihz4zJRYXH6iL9NdboPj7bvDsHAacHwskTgCOj4V3&#10;1SBkv9UGp++rgwMzYrD3OnLK0TGIn10P+X9oA9e/eiO8czgQfw3COWy/xT3IFzuzLbex2pYi58kD&#10;fRVsi2q/asf6bq9JmyIGjooY2hgxbA9qa2yf3iaUd1O2QfKryvpwqWgu4SXnUnFiVFJ+aielHYCC&#10;Tnz8yNOVtnWmLwLHh6Fi11Bc+qUv9n7c2b3zww4Juz/quGL33zs+u+fjzpN3fdixw4rFMTUjZtHV&#10;z9XP1c/Vz/9/P9te6dh877tdrtv7Trff7Xm76/cH3+956tyXg2wZKweicGt/FO7tiZJjnVGZ0Ake&#10;duSBcip+R2t2jo1MCKCTCspbSoVSRoOVxmdIxcKIMH+HnaDyhlNoQD5Vx9QMkcHto1IyCorKSmGv&#10;PrfeKjRgp6y3NzLWlfbRiMqQyrewhalHEk7gsX+lAlnXBvmfN0D6q/UR/2A9HJ5TA3tviMHBa2Jw&#10;fGQsEm6oj7SpTZE9rxUK726P8qc6oeKlTrC90wmuT6hEvu0B75KeCKymgtpERbWN2NkLob09ED7Y&#10;lTypG5VLFyp5KuSzxHkqsITOVDqcv8T5FHbuKZryewqXU1kaKMf2IpHQk1PuO5H7TaQyVGX3FCrG&#10;FBIHFRBL7orwJSqHhI4IX+D0DPdxlNvt0/n0Bagggp91he+t9nA/0wYVDzZD9uI6SJkdi0vTY5E4&#10;tRYuTauLRCJpTgMkL2qCpNua4NJdjZD0AKcPN0HKQ82R8kgLJN7fGGdvjcMJbnt8Qg2cGFkDZ6jA&#10;Lwyqiwsja+LiNCrvh2qg/B0qsp8awrmLCu48lVg25UAFpgJoGrLbW94YvkqCJMlvb2BCQ31ldeAt&#10;iaNSJbErrgUU10bYpCnp7YPleNHbOEHDjqtmioFNEVBy1NUypNFElfwWVc6XqAPmN5DThO3nSliO&#10;mf9w0lQhlu2xen05YCxnSjWsCvncXr+biJzIGyt957YmjDrifFHqlQnnJqnykVSZ2kd8JjyUi6dU&#10;oJxKWsBfQuJT0o3Eoyf8pf3hLxsCb9k1lOl4ko9ZfA4W8Tm4nwTjKeKvfBbegs/7CXy+H2hMLKcB&#10;sIEGyU7iEM2NMyT1l4hskv0Skn4aKcYAoPWhIBTaBJbhIwOIxlFVDYXqegaaBgIuGgBu44CxUgC0&#10;oRA1njRf5XmpWhatESNYDpj/jup1OJVl5Jd1xPPjz9XWo7GYuDq/cGoMmih4DebYZsXLISeIok8s&#10;yPliRoAxqU28LuNM4XdCjpUoVBxXDhkPbPCqhg5NTm3Pg/FYNAtlGQqXO14ix486XiwHApebbXju&#10;WlebmMvgr7wGGX0yC4VoNALtziooGkEOGqVPqbaJ2+sxTgql2DhpAKoejAUV5aURLMcRp3IiuWiY&#10;Okx0j+at8aC4FeGigcw9EIpPiP6ZZdyz/jSClLV/C+Z7ZJmdUzvXqaSc7CELDhqkZp4Gqk0I+Tgv&#10;F1eABqyMd6UK0cD18w6ong2vyURlUBi6M14Zv8Z5YMlSkQUhpYoEZEDzvvG7Il4sXBa5IfkZ6LsM&#10;ZKvui8ob63p8NIR9lE31eFia6s+SnYvt2822IIeBh8dx8dxd3IfiorTO5YjKTLBkZCG6rqYO3YvI&#10;999Cx5OEL/9uQWelP90v3UM7KkOVBnYhyO9+3kcfpe5zmqLUfqW78FmlcCiviMOEbUv47VPApmba&#10;V9V6hEnH8wVpoHDqtSLJjLNTz5jaXqSZ68PVtQPz0USwHlG2ct4PpfX5eD4mPZDyi7b9aui5YZ/D&#10;qwav25qPOI4EnaXpB6xn6PI+o/qcrXZh9TnaLuqEIdju5Ogw0T88n+p9WQ4kPW86X0HXZOZN+1Eq&#10;kdqT2paXbcV6rtTW9fRb8VYW2CuoRfF//sL74+Vz5kMFz1y1dqx6O9FivOZ61adx3+a8FNHCNmii&#10;WcIFPIkMLksmlDJ6hNhNbOF2a4gl3Ne37B8+4T16l/36S3B7noLL9QAczttgt89DZeVUlNtHo8Ix&#10;BBX2AbA5+sDu6g6XszNc9nbUD62pH1pS9zYjGtOor09Qv1D3SP9UFb6VjpNuk45zSkdRV5lI0Zom&#10;/Tc6QqCJRJbxX2k5AGT0GieAOJciUMobULfXg0ZAVK0zGcYmmoY6T4axzy6nTW3qLi6zqRCvXkTI&#10;uRId3cd6URGFcTroRYZSnnhMs99yGt9lTagrm8DFYzpsdWCnDrVTp7rJFdzkGhp9RsM5W5HO5Edn&#10;yZ/29EV4+UA4PuiJgj90QMZNLZE0piGShzZE1oCmyOnZFHldmyCne1Ok9W+IjFGNkD21MYrvbg7H&#10;X9vD80UXBNd3J98iDyMXC+WR0xa1oG7WiyTyGEXrlhDkM4HiGlwWS30dw3PmlPwi4OI1a+QnD6/X&#10;y+vy8no51XevpxY8ToKcwURvO6xrjg7JHRbXkfwp76r6LoroVqpRQXOYUY1SeG7H+8C1tDNyXiaH&#10;u7shOVpdJFxbBwnD45AwNA4XR8Th3LWx1Y6XrzojuIccM2EgkDkAyKGMsrohlN6BcmtveHPgWFs4&#10;dpAP/0JZfNkMFR+3hv31DrA/0QElC1sh/dp6SOhTA6e7xuBUvxicuT4WF26qg4uPNEbGy+1Q8VV/&#10;BDdeD+yYBGycjMC316Lw5e44d2cjHJwUiz3DY3DoWkW81EPuk23h/Lw3gjuHIRw/EsGcwfAU9ICz&#10;oAMcxS3hLG1sCj27y9mOytUeIi/lHGyLdtoCJhImBm62G6+9LmXeiPJtCj/h9TSGx92IzwW5lXgl&#10;20lYZQjKKLsCXmsmeXliT3iP9UDlrg4o39IBReu7InVZ79Cvn3Ur2/VBh8O7Pur03vb328/Z+XE7&#10;Eu+rKUVXP1c/Vz//N322v9K99Z63Ot+w553Ojx94v/cPp74fcPrMqr6OlE0Dkb+zH0r39YHzWD8E&#10;LvZnp94DwcJWNCLrUHlSCZnCaXWosBWtQkWsjlS1M9gpwtaIyoUKppyKRkqtTF5/KWYZtJbxagxt&#10;p97GyOvdgN+piOwtESpvRduyFcKFChlUGGYHBA52gG1lM2T9vRYSn6+Bk/fXwsF5NbBnSgx+nRaD&#10;8/PrIPPuVij6Q2fYX+kLz8cDEPxhCEJrBiO0bTCwfxDCx/oD54iLfYFLhBwi6d15XZ0Ryu6AUE4b&#10;hHJbIpjfzOQVh/ObsFMXeC1FDXntJClFvJ5ia6QmkDyAysQUIi6iAi3guee0NnnDYRVM0z4zWyOU&#10;xeVEOEe/c/9ZvL7stlzG46bLIcNzih8KnKDC2jcQoU39EVo6AIGv+8D9926wv9kR5X9ug4JHmyL7&#10;zvpInk8ZTK+BcxNrmBSro9fH4MgNNTitiZPX1cbpUbVx6lpC9WeG1cSFgVZB4LTejZDapz4SB9VA&#10;IrdLuz0GxS/WRMUXcbBtJOk5wWtIo7wLO/BetaESbAyHoz6czromvczn5r1yxyHolBMt4uggOQlH&#10;6ryIaAXkXCMJ8Zk3RVY0U4D7EMzbDbYX1f8JlIkEiohERrGKkEjt4z8dL9Hv+i1CMv8bSPyqt7kS&#10;UWdKNXisKijtSQRSIGmNwmmh2vESRcQBQ4QqRKpEZBVGzTZc3ohoQpmwTZSxLZSxLVSwLVR04rXy&#10;fld253a9SeYGECNIIm6AxzaZhHM2CfUi4h6S28cRcP4ZIfebtGs+Abw/EOsA3y6CBN9/njZOCqfZ&#10;tF+KOG+jYWDVTLDeIisNyUVwyu8WrDe5/mBFBJU0CrSeh0YGjWPCSl2yUoeql+l3pYZEHAsy/mTQ&#10;0cSIGlFVoGFjGUtR0LgyDhUaWrKSjPUoa8ly5lwJvTmvjpi5HDStLNBQuxzGiA9adRt+CyuVQNeg&#10;da1riULHMYadgSzTiHVqLFPrYxmJ1dfGFSK4ch1jDNIirkr34O9CwJyzNR+VmS5dEQzWkMAqnOqn&#10;sS7nQMQZIiP+MshwlAF5uZH/36DitHI2GKfDb2C5L/SneQvG6cB7LceEGTGHcPJcHLxnUcjREgVb&#10;Eo9SDQ/ve3RYY0WtCLpe/Wmu6r5J9ry3xgAnZCBbiEQGURZRGNlJlvxNkCEt54tSZdzGqSK4q50r&#10;ujb+pvQkXbtJVdKUbStaA0W//Z/9u1yG/7/AGgfLQtSpI3l7CTkEfAGet59Tn9cUGY62G/NYSAaS&#10;h9oWUdV+/oegrIJ+GvZWwWK/X0Vn+UukuWoaBW/LFahq/pwP8wSiEXImHcg8/1Hng5VWKCeENXUR&#10;GrVKNUyiv+u3/3x2/+uzZ35je+BJWf0H2wEv3EBtxTiDuY45H64XOf9o+zCyYn9iCuzyAoyzJexi&#10;G1TUm6rQyJGidLcyQlMnZc97wedNZ86rInzmzsghazll7bxHKmwuB5CcLQTP04KuSymVcsjI4VJI&#10;pBMXeDLsi0N7eEIb+P1H4lN+/4Dd3uvchfrvx6k77qWRuJD9/AxiPFyV18BhGwi7rRcq7V1Q4WyD&#10;chcNYk8TVNLArOTU4W4Mu6chHK6GcNLYdNMAFayUoEbwmhFbqE9pnFrRpIocsKJfjP6kXtZoQipQ&#10;C/Iua+AD6lkNfkDuFi7jvJwx0r3czhoxkNuZQvbUbwbUcVWg/lPUBjmbojc0GlF0quOphosQlDNG&#10;/E7pNdLVEf0qJ40GZVDNONVSMzXVSuXoaUIDvDF8pU2J5vCT8wWK2iKQR0NaaUAJ5GjHid19EVpN&#10;DvpVfzhe6oGiezsid3o7ZIxojZyB7VHQrxMK+nREfq8OyO7VEun9GyNlVANkzGqKgkfawPa3zvAu&#10;743A/p4IXOgKX3p7ePOaw01O5ympx3OgkU8OC6UDkasGS2tCA0hUOV4kg0jKsdKnlEalF4fm5SHn&#10;fa4Ywpo3Ud2EVV+HHMc4FXSPyBkVDU6ea1KdyRXA6zYjKal+YTKv92hPuJZ3RsE7LZD5u4ZIXdQA&#10;FyfUQcI1tc0IRxeH1sb5UeRzs2sh4w+NUflZZwS3DQDODyOXHY5AKjnvpZ4Iki/jfCuETjWH82Az&#10;lGxphvw1LVCxvC28S7og9B1l8R7b35OdkDu/CS5dVxPn5HTpq7qDsTh7fW2cmdYAibe1Q/YTfeF8&#10;czSb9lTg0+kIvz0GjqcHI3NRW5wdG2cizY+OjsG5+TWQ8UwjVHxD7riP9yyJ9kJhd/hKVPS5Fact&#10;aDfwfpuXUqrbQrnQPgg7GiPsbELZNkbIxSnbd8huIWxvSvugBZe1gM/R1DhdXJSfTy95Kyi3krbW&#10;YBGXiFOqXdgHwZ2D4dk2EGUbBiJt+WCc/3GA7eKPfQ6d+7b3+wc+7jZ760ed20VMn6ufq5+rn6uf&#10;//s+iImJVfrR4c+733BmeY/HTyzr+eOxZd1Pn1ja3X5xfU8U7OkH17GBCJ5Th9oNyKSiyGvFjq+Z&#10;cTyEy6hIFdEQUTAhpaUo5UTL2cH6FR1BY9sY3TKy7UrVqG2UsbMohqgBt1JXypTK0ozrsbMtbYFQ&#10;YUuEs9oglNAG3kMtUba6IdL+GYPzL7KzfyQG+2+Lwb5FMTh5T02kPdkM5W/0gO/zwcDSa4BNo4D9&#10;nB4bApyjclIUSlpvIEchplRyqgBfys66vD3Ptw3PvwVJQ1MEKhvzOtix2xW5UY9ERJEaVBKK1CC5&#10;8BMK2VV4pIZhVmqVifLheYPkAUU85/xWCOe2No4c5FBO2USWpq1NBA+yqCgyuljK9hLPKX4QFeUI&#10;4PR1VL7E/uuBzWOAVZz+xGv4gr/9fSiCbwyC/8/94X68Dyru6oaCuW2ROakFUsc0Q9K1jXFpODGo&#10;KZIGNselAU1wsV9DXnZDpPRpgoy+VOZ9WiKtL9cZUgvxE2OQfFcsCl+uS2XZBGWbSfxOtYQ3tT38&#10;+e3hLmsFG+9hGYlVOYmE3W2lhgVNLjZl4aYsSDSUumM5Iqw3Qz4RD739ccXBqyLMLuVKEyIgEcdL&#10;iG0iYJwv0TdBctiRpBlEnCtXQMui4PeIoyWaPhT9/r/veJFzRbDI4H+D3s5ZzheB1xRxwFhRMBaq&#10;nS8il9yO0But6JssU5tIw3SXN2f7Zzsoa8Pv7QxCFWxrNhITwl9J8lfRkXLuDFdZD7hL+3A6EJ6y&#10;68zwoL7yeSQmd/AYj/G4zwOOt4lPANe/Ae8q2gNbSfg1UtJRkv3TJP3naRxcpJGQTGTQeM2hGZzP&#10;ZYWclnBaahAwI6kIFYTNGCx+Gh0moiBE46UK1ghLEVOb+4u+BbeiGWgm8TsPL9A8UZpDlaNChlXE&#10;+FLqhCw9UzdF9T1oVAVlYEXB36u2+x8g6njRfqL7jTpW5GRR1MDliDpeog6aqGFY9Z1G3f+M44UL&#10;I9C89ZsxFCPraRpNqzAFNrlYMLLh/5pacuLZ83cdIrpMUAqIhsTVsMFe/u81hjsNcxnx+osa9JFl&#10;0d9+C22vyjfViA5IHNmv+d/6q3a+aGolk3i4DaVm4IpAY2spPkjTKCKVWrhd0GynlkDz1/xvDalr&#10;yTWs9BNCkRxyDBjnAA1laxQu3VNLhlXyU10QpWsF5DgIWE4Ebm/A+6ihvFUrRzB1gyL33oK+W8a6&#10;SWFSG4tMo1EblLKBkUxkP/8NATO1jqf5/ylwn9Ww5G1FVVjS1v/R302RZp6rKRjN69SQ2mwa5mOc&#10;CmoflyPSTjh7Ga78s56japlKnpwYcGMDirwqjbAqtVAOHx5fEW+6b4LlbJGTwVkFuSqq+gBN5dBV&#10;v0CYdc02lztVqmEtl+P2t84ZnTN/j5y7zjlgnClRsK0YRNfR1NqfqcvCYwZ5bGtUNY0GZ8EfrmSf&#10;VmmmJnUoWMFtuI4cXtyX4GfbMPeYrVkOaQ3lHWBf6FeaUUjFfnVdunY7oaG+C4lsLkvhekr7PMLz&#10;2sl1V7G9fge/9x/wed7k9M/wex6nTnwAXvut8NrmwFMxmX389fCWD+N8P853h8fGPt/WFm57CxqS&#10;TeF0NoDTVQ9Ot0bLUer1b1EPXjeNVXdDohHR2KReBFzkSfZmhrMEK5ogUC7O1dA4/oN6AUDuFdLg&#10;BjRyQwbUseRh4VLqKjkYVOw26nShDlParUYINMNGO7jMEWdB9U4iOs6KnOFUqThVoxRxGt0P56OF&#10;9qMvY+TMMEV1Sy97WUXdiPKW5I8tEcpvjmA2uV56a4RTOyKsQrEXuiN8si9CewchsJm8c+UgBL8h&#10;3qdR/exAVN7eG0WTuiJvWGfk9e2EvB5dUNCTfKhXN2T3bI3UPg2QNLIeMmc3QcnT7eD5vBdAYxxn&#10;BvA45IjkN66S5nCWNoC7oi685KyqlWPSgYzjhRyPMFEw5mWiIrbF9bgOOYIcSZ6KGN7PWG5rpReZ&#10;+i7kRCYyhgiQAwlBcqCgk/vgtiAHAvcDO6GXknK8KKpbjpekzuSq5AGru6L0o9YoeKYV8u5qgbQp&#10;9ZFwTS1cGByLhEEanKEGEmfURtbvmsD+984Iru/P7YYhnDAc/oRBcJ3qAhu5sm1XfZRvq4ui9XWQ&#10;t6oBClY2g21VO/jW9ARWkA9/NwCBv/VB5R86oODmJkibXBuJo1XQNwYnFMUi3BCHE1ObIe2W7ih/&#10;dAS8T42G+7GRKLuzN9KntcC50bVx+lry8akxSLqrBrJfrIPyn9guj/BaNFR0mXhOC/hszckN2U7N&#10;8M5N4CNH8orrK/WssilBvmScLQ2gUbgCbDshDdxA2cs54ytVFBT3Ud4a/rLWvD+UVxHbCo8RjO8O&#10;3zE+Vwd7wLOvFyq390b+un64+MvAyvM/DDqZsnTAd4m/9HnkwKcdrl3+4dUhoq9+rn6ufv6f94k9&#10;+WXvlieWdb/h5PIejx9f2v0HOWBOLu1pS2aHXbSlO9z7uiF8rDPtvLZAWhsgvx0VCJWoSTGy6rwo&#10;1cSkm5AAiAyo8wwoIkAefxdBMhGmUvdX1KCRScVVRmWmEFfVEilvxg6XRmsFlTL3KydGKKUFvCeb&#10;UpHUQ9aPMbj0YQxOvxCDI09ZiH+xFvI+bgXnkt4IbR0Cag3g1GCELvZHILUH/JmdEMqj0qGSc1Pp&#10;u9n5exxN4HY2hDtKejxxJDm1TIEvt5OK1aE3GFSgenPhqk2yU5vEqg78XNdEctgU5aO0kvrGkx8o&#10;bmEidMJ5bRHO7oBwRkeERCSSOgAJXHaexOJUa+Ao5fYrl+2jDHdTltt6Ibi5L4IbSSzWDoV/xTD4&#10;fhmOwDcjEPxsJPx/Hw7fO8PgfnEwHE8NgONhKte7OH/TQJRP6YOS0d1QPLwrigd1RUn/7rD17YvK&#10;fgNhH0QMIYb1h3PkQLhGcdvr+6NyfC+UzeyCkjvaw/ZcJ/j/2QvhlX3h30fE90Mog4SngDKzdSIx&#10;bA67oz4qXXGwSzaEx12T8onlb9UV/U1xORXbc5OIUH4+rqfCyT63HDRUnpSxefNDRWocLirMWyIF&#10;W4vthITvimiXKx0mV4K/26mUIw6X38JKQ/rvzpf/cLoo2uo3CKq2i5wvQpUDxnK+/BZW1EzkbR+v&#10;QeTMghww9UlsSSQqSDbY3owj0UDzAtuLnJPmuWC7V8FiEuVAuYZSbE3S0Y3oR/I6jERwLOdnEAsR&#10;tN1D4vI4z+9ZtslXSfTeJ+H/BCHfNzQyfiZoDAQ30TjYQwPiMHGaBsNFGhCpnGbQgMglCohiGh4l&#10;NIPKOLURlont41TjlkTGLiFkbNHYkcFIw9qCZTzLkWBcKjTwNJVbhOYfYf1VG6M0PmX40FDyhfTW&#10;P/Lm3xjU+l1GseWm0F/V/okq50wUxjiMGm8yxKzvl+NKh8uV60WNPnOm3P+VsAzX6Cf6/bfLf/v5&#10;7XoGXC6D2Yrc4HXQmLQMYv4WebuvdBBrCF7KQE4CwkRD/Aa+IOVH/Ha5J1gNN7e9Et5qUB5WREwE&#10;NIKj8PK7O2hFkWhqpSMp3UipRm4DzQtO3scooo4F47aRXLkf8FjsHMGH3iDsoyHu572Qg4EyoIR5&#10;D6qv/7eIpsdEZWXdb90Xa1rdLigzGuEWrLZp7i/lEIXS6DQ0sxmqOOqMiSLgvQL+y6FIlCh8/8eI&#10;ru/X6FgCZRC9X8bAl5NA5xiBcRJSRn5tqyGXTYFpXbPVvtQ+ogVyo20putyClkfb65XQNtWOC7Y9&#10;41i5HJZsrd/1TFiODOu5kNOEsuPdFYLsByxo3op3UlSJYEXFWbCcKhH5m/1Yz1v1c6f9az2ub/oS&#10;HYPrGvD3CKrvrfW8+AU5K3Xvq557HYv74vmEeG7WkMwWgrATit677NyUFkSobcrRaq6Z9181Y6w0&#10;KTmVKii7Ei4rJPK5/1wuy+E+MwjL0eLHcfZVe4lNPKdlPD+lD32EgP8VtoGn4PHcD4/zFrjts+C2&#10;TSAvGE2jfAiN8j40ODsRNBRt7PvJOUxtFnIgU7jVHkc9QuOcOsZPXSrj3YLqhUSiJ2i4uwWu7xLs&#10;9c1bf7ejETz2ZlyPRq0xbIWWBgHOByrlkKEuIQcT7wpW8FgmvVf6ijpNuktTchyjwzjVyH9mKGS9&#10;TOExDSK6UnpR6UmosEYlUpSzYL5Tp4NcyEppEpTedBlMJEk9ckTquWLquWJywpJmCJMvIZ+8KL0t&#10;Amdaw7WvBSo2tkDRL82Q81UTZH7cAunvtEPGa+2Q93JnlP65B+xP9oXrfvKZBf1gG9vTcJ787p2Q&#10;06kj8rt2Q0H3brT3W+NS7wa4ODwOqXMaofTZjgh8NwA4MBRIHIRwbh/q2M7w2dtQvs3ZVTUmP5ED&#10;gPelhDyF5xg0KdRyVvFaS8lXyUtBfR5WKr24rXgMr82AnMTwBMlNIz/J8cJ5EwlD+Mkh/ZRlNAJG&#10;Thil1ajmjXFCSQ7kjKHkDgiQV3vWd0Ll5+1R8WI7lD7cFlmzGiPxGisiJb5fLOKHxyJxem1kP9QU&#10;le92g2/5YIQPjgLOXovg+RGoPNQT+ZuaIX1JLaT9OwYZP9RA/tL6KF/fGp4d5Jv7+gN7KItN5MlL&#10;BsL3D3LGF1qj8MGGSF9UCwlTYnH6hhgcHh6DfYNjcWhoHZwZ1RIZkyjrmT2RO60z0sa1RPy1cTg3&#10;KgYX9ALv5hhkPR2L/I9qwr6eMjzX3LyYlVPF7SC/JrdSG/Y62XbZhh1ldeEkb/aUNyL3UaFlypby&#10;Ny/gFGlUEkM+JMSSE3F/5E56QQryIhT1BHJ7A6kaLpv8/hjbw+5+KNnUB5lreyJxWbeKhKVdT1xc&#10;0ve75CX9Hr24rO918cv7X3W4XP1c/Vz9/D//s/39/429/4Cvqzi7RvEjW5Zldav3arl3U0wvIQES&#10;QkKAACEhJCR0CBB6CoSQBoQOBhJ67y30Yqp7L7LcZPV+zpF0el13rdnnSEfG5M37/u//3vt9n7Z+&#10;S7PPrrNnZs+znmc/80x64bKnKg9Z81TNRcTja5+qWbft+bpB+ztT4fm4Gt4vS+FfV4zw9nJEW0uo&#10;rEuY5lDAKmo9hZMxvlhjhU2EenaqQXa+UQ+FtVegEk0hBQ8FtycNIJmIkixIKRWktEblRaJOV19F&#10;duQguD4Lg0snofeViWj7ZzJ23pWEHUT7I+kYeK0UQQUa2zAX2DEXkeYZCHbUwtdVAn/PZMvNkXly&#10;895Dvglw+YlAMob8SRj02QwG3DYMkfwMDdjgIUnR9IxBKcYkL34Sp5Arn4SEZGGIz0tBEOotRaRT&#10;EeSrEN1Zh2gDhYK8gtbMRHjZVAQ+m4LgBzXwvlkJ94ul8D1VBt8/WW73liFwZxUCt9TA/acaOH5b&#10;he6rKtF5aTnaLixF27klaPtZKfacWYTtP8hFw/E52HIkcUguth1YgOb9q9CxsI7EYzrsM2bBOXUO&#10;3PULEJh2ACJTFyM64xBg7iGILjgI4YX7Ibj/IgQPXgj/EXPhO24OfKfOgf+8OQj9jmV1937A0/sj&#10;+s5CYOUiYOv+QBOFcsd0ko9KkgsFRcslacgigcggyUwh+RsH12AsCBrLzOOx4JXhhfUalJHKM4G8&#10;l4KU5R1162uR5e0iw0u4L4Vp3PCiIUQTzJc1Tfm8L6NJIqzguAleLjFYhpcYEo+PxX2Je+UYd2wR&#10;ykSDizyYCHk0xY0v8fHrIV5PMMYWN68Vg/ltCCvbMQm0xnOb4LzD15Vnl9yLZZDMItieB9nG5RGj&#10;mEh8J6L6Quhkfh3Mp77yGPBczbCg96hfs0uxffVPQbh/DtvwfvDbD4W//xskLSeS5J+BgOvnrJcL&#10;SSCvojL3Jyp1t1OZe4B4isrs69DU1dHwl0BkDZWKLYQ8YpqoqDRTuegg5A3jIPSFNw599dUwAilT&#10;UnwshcjMZBKhPhOD1MJEUC0kqAQSUsoVY8UXcVOp17TCA1wftBD2EF6zX8Eu5YsgpcuczwsNf+3X&#10;trgS/h8i7mERx97796W0SqHd1zKi8Orp/uslfqyV5zikFI/cl5VhgQ8pQ4MpSBkd4oaH2HmWkj1y&#10;/+HrmTIegWZqkR9QIqS0DsPUhcxbX4UCDFv1FBteQ5iYKtymdG9of9yLQ+fp6lKwzbCyIBVav4wu&#10;vhjYdjQFMJ/LGBNYhFH90+9YYGUT4Jl1xIO4j/VDRZtHWYXJRc9tecGEEQhHzfChODS9uDXUJECM&#10;GDesmWosWIFfrXL9zzByrMl3DKOP+XqM1B3PSahra9gMlX8NCZLRhQixfKzZcli/Cc0vsc4t6Jos&#10;H12LJZ4IbdM+tXMNM7KGG7FMQmwTRDDId5b5t7xHLIOLhiXJADTKmBGH3nsZMKIybMibRZ4qFkaO&#10;s4w1Kuu418pX86ZWqL4jEQnXIoxBNwa1I0Ftchi8ptqv6XdMPfNY5XfY8JLQX0UUpFh9lodlyXvw&#10;WDMVtAHzHOIzmUDGmknJyfzZiW6ildjF4xvYVjYSq3jcUt7rLZbRKwiEnoE/+A94fHfA7bkJHu+1&#10;8HkuJX5OpfqH8BtjyxHwOg6wvBUdUxBwVCM0UELo676G11LWmZltLJiPC1TYLe8SyqjhoT1WXBQr&#10;pcJJ+aP4Kn7KEnEnHxV1H+WGjxzGO5BhDDCa6tirQLjubKZScnPgGcwiFIg0nfkj71LsDPcEQp4Y&#10;lFs+5sFLucZ1wQTFNTKN+SEfi/DYERlG+W1AOUblGHZyvH7KMcqmEciLhdDQGYeOYyoYA02qkXM6&#10;P8S8+3mNgDOP26hE91UALdUIry3HwL/y0PFwJpr+lo6Nvx6Pz8624cNTbfjgezYsJVafMgE7zshF&#10;xxllGDi1Ft4T6jF4WC3s86vRPbUcHdWl6K6tok5ejT11+dg2fRK2LOI5J2Sg70rKz0c0wQF5zuYF&#10;vOdMRKi8R51VlMllgLuEaRFlLDlmFzlOK/PZMsnA28q0PR3BznSEujMol/Wc4qkyEsSmhh5i+Qwb&#10;qGRIixleyA8EfZTyKSWHCJohSCOGLH2cMcPUO+XtU2LKwv9OBfyPVcL3t2oMkg+2npiFrYrPN82G&#10;TVOJ+UnYesxEtPw8HwN/mobgU/sh+vGh5JxHkPseDs+n89D6fAk23zsBG263oeHecWh/KgOD7xQj&#10;tLweWD+bx80HVpHjfTIL0TfqEHqyAgO3asbOFOw6h+ecmoT1xyVh2eE2LDs4GWsXZ2LrIXloPCIf&#10;DYdnYSO3rT/Mho3H2bDzJzZ0XD0OfXcmw/FMEnyfkgftYDl1q85T4B5KMjzR5SJn5LMPDEyAvX88&#10;HH3k34ZXZ7Ktsx2xTDXdtoa0BfgeKNCuZkDSPgyynhx1LCfmf880hDfWw/tFDQbeq4Pz7VnoeWUO&#10;tj9d59z+dP3qhmdrHtn6TNX5G5+rWtzwyvS8mDoztowtY8vY8r/O8t4N6YVv/WHyIZ/eXnTR2ker&#10;Ht/4XP26nW/MGOp4fwZcy2fBv3YmgptrEdlJQdZCYdopoSoPmGyjcEYVNNeVhoBIADtSrzOJxIFC&#10;iR2riYLPDhluuWGyo3aQXGhGIzMGdKIZe6vYGeinoOtkZ96cjXBDOnyr0+H+JBMD70yC/e1UDH2U&#10;A/8KCq5NzMOuOkRbaxHqrESgR+NLJ8PXRxJinwgv7+/2ydhCIRAQKBT8Ngx5bRj0UDhQSLgpGBQA&#10;TOOOTZwZXiPaXUZhXc11dvxdM4B2BTOjMN8+F9hEAbZ6EfA5Bfu7CxF5ZR68j81A/z3V6LylBHt+&#10;Nxm7rszCzoszKNQysPtMEoxTstD0/clo+34BWk4sRNNxedh+dA62HZFF4ZaN3UfnouWYQuw5Kg87&#10;Fudg6/wMbJ6ZgS31FMI1k7G7rgStNfraMxU91TPgqJqFoer58NQtgK9+IfzTmM7g71mz4Jg5FX2z&#10;SFDmlKNn/wp0HVaO7uOZnkz8tAL9l9Zh8HfT4L5jBvxPzEHktfmIfsDnWsnn2zIdaKLAa69mnVL4&#10;OWV0ymO9ZcLLOtOUf9bUf5YBxqvZDoyni/V1J+K2jC5gGxBRMYYXu4adWUaXrzO8yLgyypslZjwx&#10;iG0bNrLEYLbtY6jRiOGFbc2AvxNjvPDeccPLsLdLDCPGF8vQkmh8icd/sbxfeG+WxYgRJgF6LhdJ&#10;1pCMTzHo6yG3x718RMhDDt5Lbs4qEwWstrPs2O4j9hwij9sL2SaL2JbL4OmvhrtvKsn+XHicB5CM&#10;H0Ycy/Z9KgneT40hJuy7lorwX6gA30s96BEqIM8zfYPp+8Qn1I80hfUaYgsVp51M98QUEc3OoTgG&#10;dipJA9znomISU7iMoiVlz4JlHIgrmlK2Rn/xNoNYqBBpWuFgREMBBkyq2VwCVIiC8kgwXjRULmVs&#10;SQB1TiKufFqKrJS8r8PX7Y+fa8G6HnP8FfB2BomLlYeRfPy7xTqGV0q8D+8/rOzGIM8IpWZGJyrF&#10;MkQg5ja0L2Vexor49cw1E/I8DJ4+Cgn7zDCnUWCeYrAUWgsyZMThV8oMCUYJjiF+ngxrieXKjLJN&#10;BYmYl0uQijahbZbxgmeEZUTh8cbowivHvEQSy8YMDwqrHkeMGOY86vLDs9fEEGZZxD1glB8LlgIf&#10;h2mTe5fnf4j/jsHla8H658owTJwbtQEZX1QGxhuIu1hn8SWxrhPL2JQznyoR8e3Go4j3S/R40XUt&#10;o0Uces9UfyxjwjK8yIgy2liloUSWl4gFKwAu6zO+LWZIMeeb/mDvd0zgc8XuYfUF1jXMdRINMDFj&#10;jjWUyTLCyENOrc+C2qiVf6ufYN7NvWWAcfM+QzEottUAi8QZg533EjTbUBf3tRJNvKc141AUG5iu&#10;5L5PWS1vs72+xDb5NNN/mFnmwoEbEPRdR6X5V/AM/RJDzh9hwH4inH3fhLP3cAz2LsZQ/0K4+2ez&#10;L55GvqCZH8upaFKBH8inTNGsPBp6TTkiecM+XhjxCqFM0BAc9vWaRUcGd/X/lnFGx/I8wswC6CIH&#10;GkrjdXi9QXKpIUIzEbk045CG805CwEO+4uY2Qh9HNFGBFYhXii33U/aaIPeUxWYKZ11jgHyL3Cro&#10;4LqGhMug0E/0ZptpjqMaAtNVQMirmWin/G+vpIggx2ojz9PMOa3keq0l/F1MsRE7zoDndZADtuuj&#10;meXdEqXsivbznH7yie5p5BUzEFnPsnurAr0P5KLphjRsvjAFy05LwkffseEDKvUffdeGVadPxM5f&#10;5KP3kioMXUKF+9yp8P6oDgPfrkD3wUVomTMZTfXZaJmWj7aZRdg1PYe0ZSI2L+J538lB36XVCN+7&#10;AHhjMfDF/uRr862Yes3Mg4adt1WZeHzBXfnwbMvG4OY02Dcmo3/DOPRtTIJjC7nh9nHwtqQg0Mm6&#10;IJe0jEzkNLGPKNakAZTdxlg2DkHWedyDScaXIGE4xBDrmG3C4hyU8TFjFjSzUXMJIpsqEPioAsHn&#10;a4wn8tA1lWj74WQ0HJKMdTNtxviyfp4Nm76Rgt1nF6L/hpnw/uNARN48Alh6FPDp4Rh6Yx52P1iC&#10;lTdMwGfX2rD8jzY0PpSC3jfz4f6S199Afrx1KkEuu3kKsI7cbnkFwu8VwPtcFvrvT0XnX1LRdF0q&#10;Gi5OweZfpmLLWRnY/tPJ2Hl2LnacnYnGn6di50UTseeaFPTflgHX41nwv50J/xdpiGwlX29l2fSQ&#10;w7Ote8i93ORdZgpubzJc3hQMkjsOsi16PBnkjMQg26/44YCGFsnQmGQCSPsG2JadhWwzNWxL0xFt&#10;nAn/yulwfjAVLc/XYvMjU7D6/qmDq+6pX7P63vpHVt835fy190w/SF77MfVlbBlbxpax5X/NRRHA&#10;n76iJP/RyyYf8tBFuZc8fnneMx/8vWLrygdrvT3vLoB/2f4Ir12IyOY5CDVSaOwuQrgrl0IpB3CT&#10;hLgzqYhbZEHGDy+VWRlffERQyrAZsjGBJECz5bDjFUhIzDAkh6LLk5xwG7qpsLZRkW/OQGRXJoLb&#10;2TFvI2nYzvvsovDaQ6HfWoRQRwEC3blUVCeTXGTy2lRgqfwqMKzXnwRP0AZvyAZPIAku3zi4PePh&#10;ck3AkCOV98xCQGOPe0g0uimYuyigNVVf0yxgO7GZWDcXkS/nwPv2VAw+V4fBf9bBcWct+m6qQsdV&#10;pWi+IB87z8pBww8zsOmEVKz7xnisPCgJKxaRSMy1Yc2sCVg3Ow2b5mZj87wccoFsbJqXiY1zuW1+&#10;OhoWZWLrARkGWxamYyuP3TI9DdumZmBHXY75qtNaV4y2mlK0VvJ+ZSVoKed6RRlata2WhKSuAM1T&#10;8rGnPhe7p2Vjx4xMbJ+Tjh0LM9C4OB1bDk7FxsMmouFbGdj5/cnYc2YOui+mML++FIO3VsL/6BRE&#10;XqNw/pRYR7BeRVLQV4qo3JtZnx4KUDfrzkV4SDq8JBWBoRQSDbnTTiSBtOK3yOiiL19xo0vc8GLG&#10;VMcML/HguTKSRGVEiRlURmAZVeJGmb33/+eGF8tQMjxUyJDjWLo3XGx7ZsiZ5flipsqMG2A8I4i6&#10;mcYMMLp+fFYHKw4MydYwdE9uM4Yc5osw1+O+oDxt9GVQbdV4i6ndZpCMaEiSNSwpLKKsr0Rc9ztJ&#10;dhz58DmKSVQq+C5N4ba5JDD78VqH8brHIeQ6le/e2Xz3LmY+r+X6HxD23Ebch6j3YcD3LOB/HQh+&#10;SC3tMyos8oxZRYVkPdOtTKmoRPZQ4Wqj4tJNZaefipaDys8A16nsRFxUXNxUsL08Lv6FmcqcFHDz&#10;lT+mXJmv0dYXZxPoV3EiqMQZxcwoalIyeTtBOiqVRrOuNEIFm6qSwJt8RemM4+uMLdaxicpszCBB&#10;8EjrqzpTbdOflpFjY/kYRnz73hidHyuLOiGmcBNx48DIcTyPx+gQZiBmeBkNPgqVaAtSpAXq1wZG&#10;seYtQkx5KWvhunkEna/t5hpfb0SwvDNGjDRxGEMYU/2ZY2LHD99cN+a141Be4kY4E79HBg9lSjDP&#10;yNQ8H6+nayXUlY6PG3QsqJyUB3Oqteg+sTKK31PPZu4t8MBhY43yEM9/7P7/EySW078Db7rXucxX&#10;wvlmm8ksf+vZzPCyoPHk0dCfeDExuxbM8SrQ2EN+BSrImJcRBF1XsJ43EdxKqDxUrgkGKRZcvL6s&#10;Aky8PvezTjSTj2VMkwFtxHACWIYXGVRUz6pDedWMRnwb78tryKAWn2XNBO+VcScq75qY50p0iPmL&#10;x2pxEfGoQl5CRr/4+8P7Dd/fGi4E9kUUSkQn89dCyMCyi78biI3EGoL9Gj7kPd/ic73Ex3yaxfgw&#10;H/UuPtrNCCk+i/cShDy/YB95Bvvlk9hHf5t9+FHsUw9iHzsfXsd0eBWLy15FlHFbCRXLQkJDfHLI&#10;Y7LY52awr6Ui7qHMUwB6N/t8Y5C3vCHNUAoTJ0XDbywjzPBsN85JhNIU9v2UPcYYL4MMZYSTqQK8&#10;yjBDxT4ieWWGt/J4eV0Yz4t04zVsJjYYojI/mI+oo8B4TYZ7CxHqISfrLUW4pwKRrkpEO2NoI1or&#10;rZhzTZTxml2nsQ7YSmym3NeMQmu5vopK+kqur6hHdAV/L6cCv4LHrtTQcyrvq3mNNcQ6XseggueV&#10;EaXcXoYo94VX1xDTec5c4LOFwNvz4Sd3av8dedA547Ds+zZ8dIwNS4+1YdkpKdh2cS56bqxF4I4F&#10;iN67P3DXfvDfNAMDl5FnnZmHncenoWHxBHKncdgyezwa5qRi66wUbGG67aB0tHw3H/YL6hD483zg&#10;kcXAqwcCHyxic+Dv1bOYpykIri7D0LJc9H+ege7P0tHxaQraP0tCx5c2dK20oW+DDQPbbHA3ka92&#10;sB7l4aMYbs5sAwzIOzuNdSLPHvEe1ju5gzyIhPiQZXENxc4R1zH1K8Ob8Qwid+0ld20rQXRbBUKf&#10;VyP0Wh3892sIUAXazpyMhiMnYA154+oZNqydbyNnS8een5Sg/7q58N9zMKLPHQW8cQRxKDxPzEPL&#10;rRVYe2UaPrvUhi+us2HbvcnofTMH3jUVCKt+W6exzlmfzaz75nJEFTJgGznvuskIfJ4Nz/s5GHwt&#10;F33P5qLr8Xx0/qOIKEbPP3jPh8vgeLQcQ8+Uw/d6GUIfEsvZvtbnItSQiegetkFNRtFHzuLQx1QZ&#10;YCaQ84/HEHnPoDsJDvKeAU8yhrypcPtkgCGnIUJevjt8f6KuHL4ThSxrttdO6hM7p2Jo5VR0v1OH&#10;1uemoPGfM7DqnukDK++pX7NSBpd7689bcdeUxcv+YYYUjc1WNLaMLWPL/17LX84rqr7jvNyz7jq/&#10;9MklFxfvfO33ub4v7ijCpkeq0P6vafCuno2oplDW15GefAR7M+HumQhXf4pxl436KKwCFFaeVCqI&#10;VoR4fSEIma9CJB0K0EtodhwZZuR2GJT7LQlIpI/Ci9eCGYdLcD3cxeO7KMC6ed2uHES62Wn3KbaG&#10;xlTL44aC0sP7ulNIrKjgBpPhD41HIMSU617fBPg8sTGoVHaDdhGVcl6LJKNdX0ZIEnYuIAGZg+iy&#10;GQh8WA/Pm7WwP1mO3X/LwqYrx2PtL5Kw7swkrPl+EtYeNw7rjuL6oVw/kIJyEQXmHBlbbFg3Kxkb&#10;ZUSZm4WGBXnYMC8H6+ZkYRWJwoq5KVg5PxmrF403WLG/DSt1/oG89qJxPFbkIhmNcyZhJ6+xa1YG&#10;mqZnmEByu6dSEE/LQPOsbOyanYXtszOxbVY6kWaMLTsX8PhF6di+iMRk4QRsmJuElczP8tk2rJo/&#10;HusPmIDNBydj+7dSsPOkidh9Viq6rpmMobvK4H+WxIrPHCbJijZUk6hRUPeRcJJseo27cxoxySo/&#10;U2/6MmfFczFuxnE4JiLoSEHArqDKyVwnsSSJjBs94oFzI3K/Zp3LkIJYOoyYEcUYWYZGw2yLGV5A&#10;/NeGF4H7Eg0wccTIUiI0Dl+IDzsyxpa44YVADNpu4NI1SbJ4PQsi4LyfzvHyGj5ei6lcvc14fhfb&#10;o/EKkzt5BtMsIpPlnI6AvgixTAMkbXpPjBs617XNP5BGRUDIgqefdcL266Ni4LdPQaCfxMx+IHEk&#10;fP3fhrf/VKZnw993IQKOq0jib+Dz3kqC+AAivkcA/9N8N1+iPvcmdaz3qJgoeO8qKmbrqbhspkKz&#10;ndhN7KGy1MrtXdxPpSfcT6XYSQxy3WUh5GEah4wzcve3XP6jISpdIS+VT5/xfFCsC02Fq2lxrS/3&#10;FkJUai3oi7eluBrllcresOJuFDvry7v5ra/wVBAVwyJmWmHepdFai+KMSCHllay9vG7c8CKMVl55&#10;5lew9zFWnhLBy8RgKbPGQ0hKqlEcpUDGzjUK+vBhwxgJhMp8yruD2NvjI0hoViGtj9Kb98LItZi3&#10;mDEgbhBQapUbt/Fg5cnynmAeZRTgPsvYEkuDTIO8qKZmMnp/7No6hOUYN3gI5reuo/sSzOjI/c29&#10;VC4yCAhsAxoyZMpIJWRdg9kx12axWfdTeA7p/vFU0Hbujz8vT/y/FfHrfh32dQ6zPryu57W8ePQQ&#10;1sZ4G0iEOcecp3Vz4tdAD8uHNoYXnsltxoCSsMTbpvXe6F7xdmcN5zFlznYTvyR3jCCeB+bZqneB&#10;95IhhpDXizVEyUqtuDV+WLM0yaNLw51CJrXi6MjIxOP5vkcN9O7L+KpAthr6E5/GeYD5dbINOJnT&#10;2DYzlMhLxIckyePGxwxqOush5pX9TqSTeWoiGoj1vOZK4nO234+4723m/RU+41MIBx5AwH87/N6b&#10;2ddeh4DrV+xvf8m+9jT4HOwbHUczPYQ840CE+hdC0/8H+uuYVhCF8LNvDSomhVNBQdMpR6gkDk1k&#10;l5ds+mTzlZ6wvBzIZyhbNMVykDJIwfhDVD7j8s/fz+P7x3GdfTllY1jG9qEMyod0w1MilAWSTfrY&#10;AMoa8Jqg3DKgTDRQjBUNfekVeF43z++k4tuZjWh7rpk9Ec3FwB7yMBlUdtUjuoO8bMcMoHGWiXeC&#10;rcTG2cBaYhV52wqmX3Dbp+Q8HzP9YDaLcBZCb0xH4NV6BF+iTHmhDr7nq+F9vgKe58rgfrbEwPt8&#10;EXwvFht4XyiE+7l8DD2dC9eTk+F5qgC+Z8sQeL4OoRdmIfLcXEQen4vAPTNhv4E86rw0rD81CV9+&#10;x4ZPjyfvOTUFWy6cjPY/VSLwKLnXS4cCrxIvHIjggzznz+VouywX23+cio3fGYc1h5NjkS+tXkA+&#10;Q661du54bDkoDbu/U4Dus2vgvmYOQrcuQvih/RF9fn/gjQWIvjsbgXerMfCvAnS+moqmF5Ow89Uk&#10;7HgzCXves6HtExs6l9tg32iDa0cSvM1JCHSRG/Qr5kgmkUVeo3iE5LKUwYrZYhlfUliPE4z8tzgA&#10;5T4hb14FMLaCEJMXGG+nNIByO9o3GeH2QoS2l8H3pQwaVXAtqULf9SXYc2Y2Nh+VjJXkasunkUfO&#10;tWHrMWnYc0Yx7JfPQuCvByL6z8OBpw4DnqSsXzIf7TdVYeOl2Vh2wTisusaGpgcmYeiDYkS2sB20&#10;TmV7mcr2UolQVxFCmgxCk2T0Eh2TEd3DtrMjH+GGEgQ3lsO7lvW8ppZg/a+fjugGtp0N5MWbprMd&#10;sT0pGPKuEuu8VnLwzixydKZ9LJ8+8el0gvyQz+1iOQx5NLRfnubJcAUmYsg7EQMsGxf3u/k++TWM&#10;y15I/l2BaEs1Qtvq4VpRj7Y3qrHpH5VYdVeFY83dFavW3Vn58Op7qs5fcf+UxVssg8vYMraMLWPL&#10;/57LvRcWZNzxy6ID7z634Kq7Lyh5867zy1uXXFaHp68txwe3VGPzY9Pg+GAOouspvLdRWW+iMG7N&#10;wVBnOokJhYwvF/BSYJFoBAZS4HEnG/jYAQd8snqTzJB8mPGwJBqCjC8BJwWfk2TFKaWdREaKu4Zn&#10;UIiFnClcn0SCw/MNSGRIZsB7wMTZ0HCXiUYgRhTw1SPlWkqsRYbM9Ni9qUYAReVa20EB1USCsm0+&#10;sH4/4HMK/7dmwf9MDfrvK0H7zXnYdUUmNvw4GctJFpYdpQjwBIX/l4uIeQQF5EpiLdflHrpx0Ths&#10;PTgVO4+ZjKbvFqLpB4XYc3oJWs4qxp6fFWL3zydj1y+zsfv8bOw6LwMtF6Sj9cIMtF2Ug46L89B1&#10;UQF6LypC/8XEBQWwn5cP+7mT4TgnF46f52JAY37PKULfOYXoItp/kovW03PQdmoOWn+QjT0npGPH&#10;tyai4fDxWC+Swjwtm8V8zuAzzJxIwZ6MtQuSsG6xDZuPScKu01PQwWcc+HsBvM+UIvxRFcJrKQgb&#10;9ZWsGpFurvdVkHiyfhXob5BClmRUX+E0TaVmTrC+7LFc5UYql2eXppeeYAIG+jzjCNYrYcaZk1zK&#10;0wXORJB8Mh0eA8/9MsyMCsKr8/Z1riGoMrjIuCMim3AOMWzEMcfsG8Y9mKkCEX7lfgRIrC1ofW8w&#10;74Z4ybjD/PMZzdTUfN4wETLQGHsF4UuOGV5SmE5k+UyCz5VmAtHF4Wd7jkOGGLmLy31cCLHMBcUj&#10;CigmkQJV92cQ2VQi8llPikdUjWAPCXT3fAR6FiPQdyT3Hcty/QGf8adUIs4n6b8MUc91fEduIm5B&#10;2HcXIoEHqW89RuXleSoyr1GhozIT/ZCKzydUdJZx21piE5XfHUQzFeFOoo9wUDccoOIT84ihEqZh&#10;FkYJC3qoy3kQCsaMLxp2FPLEhiBplhErsGcw4jEBS8OyLHBJNHRIQ7QMBTIexA0IhL7sG8OLFEML&#10;UjQtxTMRRt01/w34Y29I8R8N656J+bBgGXji0FUFa59SHc8t3Kx0BNqekHfe1BgxpOtSMU5MVQQG&#10;3L83THHwmGEDhQwjw7+5nggZQWRE4b0U/2RYiU9APCbJ10PHyCviq4hPB7wv7Ov4fWHYIhCHHjL+&#10;PP8VePgo8NR/h9H1MQJrP1cSYfLDHaO273U9HfJ14IXjUBXEoccbuYbuwxVzwlfrxjK8cB+Pi19L&#10;7ZdnDWO4Tf8bxO9tbiXotjGMer54Xkxb4XvDzFptlXUae7+GhyEltg15uET43hvDq4yxsTQi46yT&#10;x8h7ro95sBDh72iEfUa0j7nrIbpMSs2U6Oe9Nfyxnet7mMoTbzOvs5r4nPX+PqF4Vs8hGniEfdYS&#10;hAO3Ixi4mZziegS8l8LvPpuy5xR4XceThxwJn0Ozxy2Er28e/H0z4WPf6O+uYx9JhbSXSmoPFeG+&#10;XCraCnjOPtZOvkDOoamFLW9G9uXs5yPs06NubtNHHUJphNwCVMDj8g9UsKO8hqZSFjcJDGUxH1lU&#10;NDMxxN9ug0nwUPH08Vy/S4b4mKGf99JHBckyM0TJzmv2Ur52kNe0U8HVrIktpeQr5WZmnOjmCmBd&#10;OaKrCCrx+KQa0fdrEXlrCoKvTYXv+Qq4nyjG0KOlcD5Yge47K9D211K0/qkc7UTHH0vRdmMBWn6f&#10;g5bf5qDp2izsvDIDjZenYeulKWi4ZAI2XzKOaRK2/SoJjZeNw84rxqHpqmRiAnZfOQHbfz0e2y4b&#10;j4Zf8Tjub7wimXxpEpqvyEHXr4vQe3k5ei6qQCv5SsOPMrD25PFYcTI5yZk2bL1gItp+k4e+O2XU&#10;qUfkQ3KvZQcAK8nDls9D6AMq4i+Xoe+hXDTdlIqNFyRh9Wk2fH6cDUsPs+GDg2x4nxzm44PJx45K&#10;xprvTMLWH2ai6Zx8tF1aiLar8tDKZ2v7Wzpa7p6I1n+MQ9tTNrS8aMOefzF934b2T23oWaVhRuSm&#10;TZTJnRPZLlIpM8lN5ZXEurKQHktZH+IY5CUW35DM1wedEb4gDmCm+RYcrE/N+KQhxX1sF72ZCHTk&#10;IbSHbW9TLQIf1WHg0XJ03pCP7T9JNR/yVpBLrjLTPbN8j85G5w/L4btwNqLXLwL+shi481DgrkMQ&#10;/PMB6P31NDT+LA/rzk7BlmsmovuxfPg+q0KwgXy8tZrtp4JtkZyNbdMM6WE+5aWsthm0a8rnPAR7&#10;i9j+S8ghyrmtluK8jpxuCvNPDJIfD1SyPRbzOXKMAcnMnkUOrSDKJjRAH6/VRw4ybHixvKM9fD/c&#10;fnLAQCpc5PpOviNOlquHXCXoKOI1yhDeXQEf27D9kyK0vl6AzY8XYsV9pQOr7i5fvfqeyofX3l1x&#10;3or7qxavua1kbEjR2DK2jC3/ZywP3lCSdvuFRbPuvqDotLvPL/r7XecXLr393Pyu+y8qijx7bQE+&#10;/GsBtjxSCvu7JDJrZiPcOBOBPfXwdlbDTVIzxM7dJaJBkqEZhLyGaJC4KPq7MbqkkJyQ6Mgt03gN&#10;yFU35qYpaPxzHAnHaDhRIhT4LCoPGhMgzjpX00EHeF7QydShYU0p8JHI+BUMrDsHodYikhgKp63T&#10;gFWzEF46C95XpmLgwTISkxwSifFY93Mb1vzQhpUxo8vyI7h+WBLWHJmE9UcT36CAPDYJDSeMx87v&#10;pqL55HS0/ygbHT/PRffFBei/mqTnxnIM3VIJ973V8D/EcnmkHK7Hy+B9qgye50rhfZ7rL5Qj8GIN&#10;gi+SNL04FaEXhCmIvFiP6AvEc1MQFTkhok8zv0/NAB6tB/7J30umIHRXLUK31cF3cw1cv6tC/+XF&#10;6PxlAfacnoMdJ2aj4VtZ2HxENjYclG0CqK09MA2rDkzGikP5LMfbsOUn47H7mgz03VMI3yu1JD68&#10;fsN0E+As2kYBTKIaphAP9RUj3FfI9ckUnJlAD0khiQoUJJZCVx4v+jrod1PAmtmRWOcUwD5CRgdF&#10;/jfuufJ+McYWkhIhRlRGG0fGIUSiIC8UzQihOEHGC4XkVJ4yo40vltFkb6PL3oiTpK+DRaQs8rS3&#10;14y8WIa9XEYhZnhh+zZxYTw8XsYWbwxcD3qTjOFJZWCB7dGQb8vw4nOlkxQxTTC8yAMmyFRu7fLm&#10;skCiI/A4iAg69VVOXkYkiWZWgCwSKLbtvjySIZKpPpKpfrar/qkkRbPhc+5HZeRg+M2sHN+CZ+AE&#10;EqWT4R36EfyeX8DvvZhKzFUIBW5AKPgXhEO3IRJcQjxFXfBlKvRvER9y/Uuma5luoRIkQwyVpAiV&#10;pQgVKMVdiMVgiIapZIXthIP6nBPh8CAxYH3xJsJRzVbiYqohSQqWKWVOSl+Qv6XwSfGTUUOKJ/Uw&#10;6obGKJGI+DalVCAtr46Yopqw/p9Bx8eRaHAhqO1bYB7jGN4fP4f6YmwZfT0dw2cxhiJCz2ZgPWvc&#10;+8TymBCUdyrNMsbI0yX2m5eywOcdhfh2A96PmrZS3szC6ANGwQSl/VqMGEn+c/B5wkr3dT0rs4nr&#10;o2C8M/5rsNHsBT0jr5f4zGbd+q16+ToMnx8/Z7hQZfjYC4nXNIcqP3GDYLzuVN+C7mvB2m+dOjrP&#10;uogQu+ewRSnhQOUxtmh1X+DdDEa2Wb/NNpOX/xzKj/I8uu3F22ki5HUm8F01Rk8vH0nvch/TLqKd&#10;aGEO9hAaFiRvld28fhOhdBfBvgPbiAaub+aDbOTjr2FRsH8Jf8wif9v0O1H/M4D/YUR99yDi/ysi&#10;PvZPHvZTbvZXQz+jXDgdgcHvsl/7Bvu1g+B1LIDXPp0KZx1RhYC9gkpmKfvDYoT6CxHqLSAHKECk&#10;qxCR7jwqj7mIUiG0gsbqY0Js1h7KDGjoiAG3qZ9XsFr26zKqhz3s82MGmDC5jGYwCrJPD7rT2N9r&#10;SuhMKqCZcCu+hYaM2tk/kxMFlTrYtzszeS/KUYc8B2JeBG3Ebq7vyEa0geubuL5uMqIrmd/PqbB+&#10;WILw22UIvszneaYYvkcK4L4/D4N35GLo1nw4/pyPnt/nov2aHOy5PBvbL8jAhrPTsPy0ZHz6vXH4&#10;5MRx+Oykcfj8ZBu+OMWGL4VTrVS/vyDfEb48jZzndHKeH9mw4sc2rDqL3IdY8ROC6ZfE8jOT8MWZ&#10;PN6kSVj2Y+KMJHx5chI+l1fLMTZ8cqQNS8mbPv0mz/ke+dLPkrHj6gx0/41c49E6hF6fifDncxDd&#10;sIBNYaGZMMF462zmvhXkTe8Uou+pbLTemY4dv5uEjZdMwKqzx2PFaUnGiLPyBzasZr7F02SYWXUG&#10;tzGPy8ndVlzM7dfbsPVWG/Y8kmQma7B/mIrBlWlwbaCcbcxBcA/lJcs82JWJYI8VByfEdhCm/I3P&#10;2mkgL255ahuP7RHDywhifMHwk7jhRWAb0ofDfvJe8qSQhuYrds52crdlU+F7rhq9fynEznMmmiC2&#10;a/azYd1ccrKFKdhxeCbavlMIxxnkdb9ke758DsK/W4ToTQfCf/0itP+yBhtPSudzj0fjNelwPlmB&#10;iOFuUxHdU41oJ9tKn4bHpZCTJZGHWzNUusmnvOTKJnCzjINDk8nNNe25Ba0H3Plsy+QR3B/Ss7Nd&#10;G57tIt8j/5AxSjOZhvozCZVZBts02zl5iIt8xE3uomDQPo9mF82Hi7zR31vJd206oj1zEGmeB8/a&#10;aeh6twpbnizGsvvzB5fdm7tmxf15jyy7b/L5K+4vXLx0zOAytowtY8v/qcsN55ak3Xl+0ey7z803&#10;Bpg7zy/4+O4LSjqfvKI48t5NJdh4XzVan50Oxztz4F2xEMGt8+HbXQ9veym8vTnQbEfBgXEIOGzw&#10;URj5SWqC7PjNcBV2/hEzt38GiY28V9jBD8pVk0Qn5vVgIMWYyq++PCkdgRT0ZAo9BUlV8DNhIoJO&#10;kiBNBygPGSKor1B9mRRECian6Q3LgS21iH4xBcF/TcHQE5XovaMYzddmY9t5E7GKQvzLb9vw2VE2&#10;fH4YhfjhSVhzdBI2HJ+MxlNS0UQy03xBOjp/nYn+3+Vj6C/lcN9eheCSOkRIKCLP1iLyahXCb1Ui&#10;8lE571NOoViC0MoihNYUI7y+FJENJYisZ164jvXMz4YKrltfsrBBKLGwqZS8lOdvIjbyehpbvaoW&#10;WDEF+HIaop/OBD6aj+jbi4CX9kP0yQMQefBABP5GRft3+8N75YEYOH9/9P54Lpq/X43tFObrj0rD&#10;ysPHWwal75IQnZOM3Tdmo/+xCgSXzkR0IwnQrpkItdQj2EHlvZvP0luGaC/z3JOPSGc2wp1pTFNJ&#10;JljWPRMQ6KOAZ90qto8CGA+xroZYR26XpspMMZ4wMrZZRrXx0Gw/Irj6imQC7sY8RzTERzFX/IQZ&#10;nkOC6yfhDZA8aLuZ8ShObmIYMa5Y++MYnnr6v4DiscSHFwlaT/y9T8TaojXOm/dnPsMxUm4MLtwf&#10;N7wYeCYYGOMLybri5FhDiyYZ7xaDAQtBpxUYUe7pcRd1BV804/xNrICJiJjYAbw3yZ1JRQjN11oS&#10;PQfvxfcuZK6TwXcwBz57ERUSvpP2cnj6quDtq4O7fzrc9jnwOBex3g6Df+g45u9klveZzOs5JiZC&#10;0H0tn+kmKjx/I6T8UAkKPItI4DUqR+8iEpJXzAoqbBuoQFGJiuhLtWZVaoxhJ5WwJqOIBSOtBgGl&#10;VM5C0U4qaz3ma3g47EQwRCgNDxCD/O1CKOyhMu/jfj9TS7E3Hh0JUIyTvRVza30vxJTLEUjRFYKx&#10;NMz8hr4KHhc3oMTBk2NIXPRbyuvIdaxry1gTIDSMIg79TvTa0W9d2zLqxJV5SymWEs2rG2j965Bo&#10;BEg810J8Sdz29Yg9x3+AEW8ey1hmGRssJF7z67YP72cJ/HdhymvYGyMOthNut+LQ8Kjhe1hlOKpZ&#10;DF+L+TbgeQasm32Cz8g/a9iVhvTI+KD6terbqkOVC9vXyE0M4ve3EM+T8ieMlOfwCbyaED8m/jtx&#10;m7V99D79HrmO2mA8TyOQh5kBzw8xH3EYDxlewtQT26Q81Uzw7NAQwXcyzJQIRAbgDzvg57vrj/TA&#10;z3fZjxaWUBOxk2jkXbeyRDczFwp0u54XXsMLr+Rr9gWxlNn6gOm7xOvEC4gGnzTed+HAnQj5/sT+&#10;5zcIuS9nH3Qe+9qz2Of+kOl3yR+OYf92CJW9RVSWKafsVNTtFUQxeQYVRjsVxtgUthEDxc9ifypj&#10;NVPYc4F+gXyAx5pAqjK6sA81RhdyD30U0Ex0Bnb2r33sZ3vYx/cy7WMf25dMZZr9LOVeoC8VfirW&#10;gT4qow4q847JzEseQVnJfjfaRzneTTnfRXRS9rdSpu/h+k7K/G3kB5L/K7j9E3KEdwsQfCMX/pfZ&#10;Z79QANdTReh/YDLab0lD6x/S0fKbTLRcmYU9l2Ri93np2HFOKrafPRGNP52IrT+ZgM0/Go9Np5Kr&#10;nETOQtm+jAq9DB9Lv8GU619o28k2rPoRlfyzbdh4jg2bz09C4yVU4K8Yh+3X2tD0u2S03jQRnX9O&#10;Q9etmei5Iwf2e/MwsKSQKMbQA2UYerACgw9WwnF/FRx31cFxyzT0/2Equq6uRdMFJdh8egZWnZiM&#10;Zd/hvU4Zh60XpqL5D5PRc38B3M9XkBdNBVbPQGTbdET2cL29HlHF2+shB2IZRZsLEdqaB/9K4qNi&#10;eP9VCeezleh6qAyddxei+9Zc9N6Si77b8tB7Wz46b8lG61+zsYfltOeONLQ9lIWeZyfD+dZkuJfm&#10;kJtOhm9DNrw72DaaWfddhTBxV8gJw/Zs1pkMCOSKJsbaiGe1aTeUuRENHTI8k3VPzhGP8ZYIeeya&#10;D0rD7YjclNtCdrabfl6jJxtRTUyxi9xzZR0Cb9Si784i7L5oEjZ9LwmrD7KZIevrZtuwdVEydiiG&#10;zVF8thPKYD+9Ft7zZiN6+QHwXDAPbT+swqbjMrD2pAnYeWUOXE+QD66YDzROBzQDZ0cR+S6flTwj&#10;5NNMlDbKdRu8hN8tr+QM8jJ5ZbFs3Nlwk4u7yEVcfNYhcmgP+bS4nI/cKCCvXX1I8snja4J1vj4W&#10;mWHSQjb8A5PJ89nmB/KZ5rMsCxHpZT1qwoqOaUDTHKMbOJfNQus7U7Hl2RqseqjUufz+3NUrluQ9&#10;Qpy34v7cxcv+Xj4Ww2VsGVvGlrFFiwwwt55fNPvO80tPv+v8otvvvqBk6eOXl3a8fl0RPv1jEdbd&#10;UYqmx+sw8O4sEokFwI45wG4KmJZiMy45YrxNKND6NFTFmlI62E/BoCkZnZNJekiABjOMYimhFZHA&#10;igedo1AzQ5KoDMcRn8rPRJQfGkeBGDO+DMlV1HIXlftjyJ5B8pNLIUAS1EFhsKcMoU3l8C4txeAL&#10;Jei5Jw+7f5uGrRdMwJrTx2P5d5Pw2bds+FxGiaPHYeMJ6dh5RiFaf1GM7l+VYuDGCrhvr4TvH1WI&#10;PFsNvF4HfETB8jkF3qoZwAamiibfyH07yihwiD0kXiwHgzYK3jZuayPZ0qwBmiUqDm1r534ze4DI&#10;gaLh5yDczbLqyoSvIwPutky4WybD01IEXzPJ5h7eexfLe8sBFOYHAR8eiujrhyPyxBGILjkauP1Y&#10;4GbiN0cjcNkiDJ1Xj3Y+T8OJqVjF5zRk7AwbNl2dgvYHi+D/kMJ9yyLmYz8KzXkI9U4nuawicSgj&#10;SinMWY69rK+eTOaNdck6NXF45KKr2C4kJXKh9rmtrytuCmm/Yv24CReP05cjp4INppCYyMNJsV+S&#10;jXFNhpMQz9P4eRlevO4kM1zJ67UMMBqyozH1xjslweAy4tHC7Wwb/xPs07hiEDeu7AsyCPJ8ebvs&#10;BRlm4tN5WrBc1E28oyG1VUEeXyRGbPMWLLIXJ3zxr23mi5sMLzJWmuN5HRI8xdDR0DxNSSoERAqH&#10;eE1XKu/P62gWMRfbvwL4UgEJa6y6GbPO92GggGkh66OEykopr1fNdDp8jgXEQfDZj4TXcRy8Q9+H&#10;z3UaAu6fkrydB5/3cvh81xN/hD9wB/zBB4jHEQi9QAXtTUTC71Nh+4jK2ydMv6AauJJYT+VrE7GN&#10;ytgOYhexh2ghZIDpJvoIuwV5xIQHqPzFp5G1gnWCSrWBCQY6MhuLiUshTw/qmoLRNw2kQSZgZEcM&#10;llI62jgiaD0Boy9qMKI4x5XgBMV2+Nz49RIxerYXC9qmfSP32xu8wz5gTAD/FlbeLGX6vwfdIf4c&#10;o2EU+b22WR49XP8ao8p/jf/6WRIxHExW9b+XMWukLC2Dg1VOLC8+11eg7Qbxa/87o4s1444VCjZu&#10;oBkNc19j8FHZW8/GHQZmdW/E7p8YOydxzSChHewNGbuU6kr/Dl85z5ShZXiJI35Hk2fu07ul9854&#10;q8lTLdyPYKgHwXAXgpFOvqvtfNpmBKK74YvsYKveAXe0EZ7IFnij6+GLrmKtfMljlvK6H/Ja6h9e&#10;QiT0JMJmdqF7EfbdhpD3JuI6KnWXITB0PpW6s5ieSnwXfgfl1sCh7PP2Z185l/3VdMr2WvZdGkpR&#10;gkg/+zB7PvkE5aRis5hgn+o7MyyY2YcyEXUJ+sBDnsHfBvrYY2YUooIcN76TZxi+Id6hoUcKFt9L&#10;udXDPrib5yuoaDev0ZOFaG8O5aBizkke5nM75bsxrlC+t1OWy7uhpZI8gMrnlmpENtYguqYOwS9q&#10;EfigGv5/1SDwUi38T1TDc58C3uej/4YMdF6VjLZLk9B04SQ0npOJTWdSVn/fhhXfJiivV35rHJYf&#10;I9jwJWX4l8fbsEwGlR9wn7w/KM/XyrDyk5hx5Rc2NFw8DtuvSMbOa5PRdGMKWv6aio4709B9Xzr6&#10;/5GBwSeyMPhcNlyv5sDz5mQE3qUS/X4BQh8Rn5LDfcHnWsbnWU5eo48+K2cSs4AvmL5PrvfKfIQf&#10;mwX33bXo+WMxmq7MRMOFE7DlovHY/Zs09NxdANezFfC9V4Xg8hpgUx2iu2oRaq+Cv6sMgd4i8jXe&#10;k/IpTEU+apcXELGHPKiR995CnrVuOiLLZiK8dCrC79cTUxD5kPi4HpGlLNelNfB9UonAMnKztczn&#10;NqKJeZaHc1seoh28Xh+v18d1cUI776U4gUY2ZrLe9aEi9rFDsjcOI4PlUa2PfPJ4sWBi/BCKT6gP&#10;i0LQcFYZXvTxMDZ0zTGB3ElDdcTp2DbIi7GBz/DhdLgfq0X3H4qwm/W8+fhkEzNw3QIbNi8Yh20L&#10;U7Br/2w0H1KItm+Uo+/EKXCdPhOOH0xFyzdLsPnQVKw7nuX7q1x4HhEHnWsZXhRIubuIz5dl5Zv8&#10;SR+FxEvM1Nh6Lxx89v4Ctu1CBLr5/pDThXuzEOzJYF1MgmYcDTo01Tmfief6CDcxSDjJZxzeFAx4&#10;0zHozobHy+t4ivkesc2TR6C3ymr7e7i+fQpCa6fA8WENWl+qxvbHa7D2/mrn6vuqVq9+qOTh1Q8W&#10;G4PL0tsyxjxcxpaxZWwZW/a13PrrovS//7Jwzt3n5Z/x6BUltz/569JPXrqyrOO1a8uin/6pHFvu&#10;oyB5fia878xBWIJgHQVlQyUiuylwZHiQUYGdvaZxDvZT0DoKCSmBJC8UfhEnCY6+MlGYWRH+Y66d&#10;Ma+XIIVHyHgXxBRZKeQuKp1D/C1haBTaiRSgImBUOPsoxHvyKMQLEW2ikrmhGK6lReh5Jge7b0vH&#10;xsvHGcPDhyQ1Hx5tw0fEZ8eOw+qT0tDw00J0XlEH15/mI3jfIhKL+Yi+ymd6X4SDgm4tYVw76xBp&#10;J7nqrkW0v4YCr9IYKQJ6RjuJi5l1IJ/7iU7mpSOfxxci2F4EfwzBziIKQB7fQ9LTmwl/v2J5pPK5&#10;CM8kKr1p8FLQuT1pcFEB9w5lk5Cy3OwUcj0zKOTmARsXIvzJPARfmwf/Y3Pgv2cewrcuQuTmA4Ab&#10;ievnA9fMRuCyGvT9Mg+7fjwR608nSfu5DVuvS0X3PyoQ/JjHbFwM7FqMUNMieHfNgHtXNdy7S+Ft&#10;KkZwTxHCLbxvK0lEW44Zgx7tIKntZr3pq84Ay96lITVJ8LK+FNvHa35bXh6K16No/5rZwYyPJ0FJ&#10;NLzIkCECLIOa302B7xEsw4s8YOT1MhyXxZzznxhPRpB4fCL2dWw86O6+jS4E90V5rhmKlABjeOH5&#10;iYYYHR+/nmnLcQKnr2IGcY8tlmHM2DJicEk1iJA0WYGBk1kOMa8ZbjMBeBW0l8cGhjK4jySS7UOz&#10;cAh6FyIOlXWMEMbLXsYvGcHs8qBJMyQ0QCXGR4XG118Jj70eroHZ8AyyHbgOgcd1FNyu4+FyfR9D&#10;Q6dj0PVTDLnPg9t9Bbye3yDgvxlh/23EfYgGn0Ak+AKiodepjL9HJe5T6n8rmK6laicjTAMRD+Tb&#10;QuWwnb+7mSrWg4NwEoM8Z4iQ0YWIyvASIqgUmuAoIxgZ9iElM67Mj2Dfi5RSGV6+akiwFOgRRdU6&#10;NvHazM7wZbWSoOTu61oGiYYBKrWKnWHW9zou4b4jiN93X/ti+Mp1pJTHz/vv4t89hwXL2DICDTvR&#10;UJR95u0/wIjx49/DMrqMGF5Gl2ssf6OuuZcpg9WVaPQYuXaiEYXP9BVouzxe4scrL/J40bNbSDxm&#10;7zL9yv33Be5nEkP8jJEy/zqMGBFH2jJfwn0gsZzkaSUjoIUovGabNbRKRk0fwfdPMViiisWiWYU0&#10;+1kTsZM528bzNvG51yAUWckrLocPn8Ef/ZBXeRuB6GsIRJ5FIPwoAqH7iNvg998In+9qeDwXs9/4&#10;OfuTM+AZ+B5xHNwDR8HjPIjpAnjZ7/gHphM1CA5UEmXsG6ncUeaFpTTK0GIMLnlErvXbKU8X9n1U&#10;ONWXRZzcNkAFe3AyQSXUeA6mI+qeSFAGKQ4clVITh4sKpbiFhsQGhuQxKP7A61B2R/vJW/qo/Guq&#10;5D7ymF6ip9QM50B7MaIt5DR7eMxO/m4oQXQz0w3liK4pQehzKrbvlJkgtUOPlpjhzH23laDrBirT&#10;V+Si6bws7PxJOhpPTkbjieOw/Ts2bDtOwVWpfB89HhuOmIDVBydhGRXyLw4gDrLhy8NtWMH9a05M&#10;wobTJmDLzyei8aKJaLomDW1/yELXLbnG0NG3pAD2fxZi6MkieF9SQNcKeN+U8YPl+Uk1wsvJV1ZR&#10;SV9PbK5EtIHPtEPDsJn/Vj5PayFlPHmTgviSo6CDZdAuQwaPb60DmqcgsqMG0XXViHxUBtcrk9Hz&#10;WCra7huHpjts2E203pcM+7PZvCfrbiV5oO6zSzHkyJG6LY6kmSnNDH5OKv2KbUYZqMD9io2Crixj&#10;NDF52sH7bqcy31CP6NZpiGydivA28q3GKkR2VhBlCO0ml5K3THs+Qt1sG71qJ+SVMWOcNXsg24I+&#10;/gmDViBlQfuj+vgnqJ1QnoL5AeWrmbHKDHdnm4kjJs8t3kkM8DdlrGV4sT4wmQ9NlOMgt4Wdz6GZ&#10;NFtrgW3kbCtmIfQvytd/TIP9xkq0/DwPDd+egI2s7437sQ0snIDGBRnYuTAXu/cvRMuhJeg8qgLd&#10;R1ag+aB8NB6Yiq3HpqD5olx4HpwKfDzXTCMdYdmqnUbNO6GPkeIw5CCD4l18HgXa7Wbdsj4jbSy3&#10;lhg3by1gWbOuOxWIl2VmZz3og448ZWR08dlgJ3p949DjT0GPbxIc/ly4fKV8h9gOnPWsL30IZF42&#10;khOzfbk/qkHvazVofLQaK++uHFy3pHrN+iXVD6+8p+r8NYrh8uDYkKKxZWwZW8aW/2i59ddzjQHm&#10;5atLT3/5qrK/v3J16ccvXl3R+cbvqiNf3lqHhiXT0PfCflTkqcSvWkjBPsdY4yO7a6m0lyNCoRvs&#10;0bhrdtoOKvQyUJAshZyTYsKLAs0RA5XFoGK2UEEPUgBK6dSwFQXoDXsIL5V5r0iUjDHJ3E6l1ZNJ&#10;AZptuRV3KzgdBUsjBf3yUtjfyMeeJRnYfP0EfHF2Ej44wYZ3SWQ+Pp6E5pSJaPhlAVqvrkH/X2ch&#10;8M/9gZcOAt47APhsPrCOz9Gg56BgaatGqKcc7v58DA7kUCHNgduTQ2U0C06SPCeFtoupxtP6Bq3Y&#10;HTIGRUkEoiSH/j4SEoHkwNebDX9/JklIOlMq0c4JPIfKNZVsn2ciBV8ar51BZMLL5wo68xBh2aGL&#10;QnzPLJbvPGDZPETenInAY1PhvIUC+roitF+cj45zi9B7bjkGL6hC4Nf1iFw9A/6rpsDxq1IK7Szs&#10;uDQdLTflY+gxkoF3+KxfHA4sPxSBT+fD+cFU9Lxdia63StD7LkncJ6XwLWOdrSKpXFeIyJZ8RLcz&#10;L82TjWdTUF9LHJqtSoYXa1yx3FX9Mp7JwCIvFxkB7AoiKCJgDTlSQN2w3HXjY6VjqQwYMrgERIjN&#10;MJ2YkU1fm+QBIw8ZEoNEaJjP12G0YSUGGV9i9zMwBp2vIipDC9veCLQ90egyfhhmu4wyMcPO8Hri&#10;fVhGFvT8Qqx8FMhvGCwrEj4Y4kfwvhGmEbb/8FAq34lJJH0KxksCyXYRMoSSygeJnvUF2HKhjrBO&#10;og7mTTEM7CSGdqb9TPl+WW7RMgJpSOB4+Owp8DpS4WE7dVPJ8VDh8Q5WwjM4Ba7B6Rh0zsagYz4G&#10;HAcwPRQu59HwOk9g+z6V9fZjPtu5xK+Yz2uZ3xup4NxCHe4+RP0PU597CpHg8wiHXkU4/CYVt3ep&#10;7H1Epe5TQlPCriU0RexmKnmaLnYn0cz1DkLBN2WYGSDc5mu8prPW8BJrmMvXG14MzL4YYsfxQkxH&#10;GwBGQ8qsDCo69usW7dP1qIzHPBBGwQz70X2UPx5DBdgakqM8jxwf/z0C63kMmA8LOn80rCEuoxXx&#10;YWh/Yhn8R9CzfP019za4JEJTiCcaIv47GG34GI19HR+HdW8et3f5qXyY438P/em4r95zBLzWsLFF&#10;5WPVuNnCe8gIFOL9BCtPym/cOCToOA3p4dV4suIf740Rs4llOrEQz+W+DCgJiIz+bQXA9fNKgpfb&#10;+I7wfYlGh4hBYoDXdBKxoLbo5V30bnVxXwfRxvU93K53T1POa6jQamIZ8Rkhj7a3Wb6vsL6fQyj0&#10;FILhRxAMPYBQ+B6mf0cg+GcEgzcg4LsGft+l8HnPg9dzJuXBSZSH34J76FDKzEXsS2ZhyDEFQ84q&#10;9iNU3gcK4B7M4TGZ8LkoDwk/+zYNafBTdgbssWCeJrB4jgXFTunPIhRzgjJIqYZZEGF99ed5Zlpf&#10;o0Czf6UsiVKRFDT7XMTLPtjH7T7ud1M+D1KWOYpYNPqoIWVyJpXUueQQC4DdxHZxAMrcjVQyNQXz&#10;51Q636cC+68S+J8vhPeJPHgfoTx9YDIcd2Sh74YMdP0qDe3nZaDj7Cy0/jATe76diR1HpKHhgFRs&#10;XpiCjfOSsWnheGxZPAHbDk3GtiMnYOu3ktH43YloOi0DrWcRv0xD68XErzPQ/tscdPwpD123F6Jv&#10;SSEcj8qjpBD+10oQfL8coc+qqPhWmQC8ZvjyZmIrFextTGXA2M1nkwFFnjnd3E4uFumfzP5fw10n&#10;wU/Z46cs8ol3KZ6eZo0k/4CLnGowj3Ij3ww79jeT92wm1/kyBd3vJaH5VRv2vGxD22tU0N9JwtCn&#10;vN5aTUOch9CufARbmGq4srOQdZHL8qacciuQPDkO+YGHcsgrOUReoLhxClqMHtZJRw75Vh6ibTIA&#10;Mc8dLPMuPiN5ZLinAGG2g6iMbYPkVkMysrENxIw4/sGJ5AyTeI80PpM+Zin4cTrlZ4Y5LqpzDFT3&#10;GvIuyOAy0ULM6BKX+4rrY6CPLwLXrfh13CZDS8zoYjx7Kaej5KPy5oY9h8/C/LeR/+6UB9R0RD+f&#10;Df9L0zFwZw06Ls9H46kTsOFoG9YeYMP6BeOwef4kbJs/GTvmF2HngkI0LSQ3XZCPpvlsP4tSsOOb&#10;KWg/Pwfe+8gD35ttrimDGHqr2ebJz1iXIXEvcRUZXshBo8xHVB8/We/hzkpEuqoRbWcbaC9hObNe&#10;usnnevnukIsHZYT0k4eGWDfhCRgMT4QjlIa+QDb6/Lno8xTA6S4jB66Cr7UOwS3T4F82De73p6Lv&#10;lTrserQWa+6tHVh1b+XqNfdWP7L23moTNHflPdPzYqrE2DK2jC1jy9jy31n+fnn5pJd/XT77pWtL&#10;T3v5mvK/v3xtxdJXrqvofOeG2uiav0/HrodnofeVOXB/NB+hNfMR2ToD4d217OgpNHuJfpKEfirx&#10;Dn3JktvnJCqAUkAp0Ix3xETuE6hkcl+ABMrP1GefSFKg2CEiBtYQjvjQIz8FoYRshGQtSjIhbxfs&#10;JjaXwv9pEfpemIxdd6Rjw1Up+PwnSfjou0n4+DvjsOyHE9B4YS76b56G4IP7AS8eAnwgIwTTDfsD&#10;jSJf0ynsa0nuKuBzlpiAZIPudDg9qXAQ/d6J6PekUCBNIJLh9KYSKTxGU+klW+NmDbEgqPgGzDhx&#10;Cux+CngqyOCzgeRAU0nKK0RTNIecGndMQqkvGA4JTApLCrnIjinkxCR/y2YD785B5PlZ8C6hwLux&#10;DDt+mY6130vCim/YsO6YCdh5Yjb6f1YF/2UzEbl2HkLXzYHn2mlwXFsDx411cP+d2x89EHj+cESf&#10;Owiex+eh7c5ybPx9Gr749Tgs/ZUNn11JMnDzOOy5Px39z5NcvleK4LIyRDdSaDeRTLQXwteVDncf&#10;hfTQeBLu2KxG8lQhRELk2g19ASIJtmZGYj3bxyFkt5FA2/isJMTOJJZDzCghAwuvFTe8mJmBWN+a&#10;FULXVPwXjV2WK6zSvY0wcSQaX0yw3hhkeBllDBllELFgDWeKx6OREUTgurYxfxhSIEZh/DDM8Cdz&#10;7r6NLgoSHJ9SWzFrrHvpnLgBJhHaxmsSZngWt4X5blizfal96MtUbGiShigZ75VJLFd5j6ktkUQq&#10;joEUELu+vAn8bcC6YBuDg22QZDfkSKZyk2yMLwGeK4ScVHI0jtuZCy/fU6+jGB5HGdNKePtr4Oud&#10;Cn/vbCo6CxHtW0yF5RCEeg/n72+wTk/g+aew/f6EpFdTu14E/9CV8LquY53diEDgz1TcbqWifCeV&#10;0/upnD5KNfNJ4lkqtq9QuXub6cdMlzFdS2wmGqko7iHaqTx2Me0n3NxOpV9f8Ud5J8SV3yAVY0EK&#10;MrcahEdNjTuMEI8hEtcNwkrDBK8e1LnWenwq4a8aULSu/QQ16jh0jnWegpjqGOu4fwueuPcMQhak&#10;ZI9WvBMxMuzlv4aGlwynRvUfbXD5T6Gy/7r0f4q4gWXvdMSIFSUQg8qMZS1DF++8b/B/vGy+7lmH&#10;y25vwxSLyMD6rWuxNgmrnY3+08CkGP6N4WU0dHcNZrKup+DTinOkGYS+DlF5pxhDi1Iv4eEzDBED&#10;XHcQcSNLzHMFbUQrIQOLgt1uJxp4nQ0Ihj/he/gO7/0vviMvE08Tj3LbAwhG7ub6bTzmT3w3fg9/&#10;4Bp4fJfB7bkAPjffb9dPqTyfAY/zZHid34XbeSzcjqMo9w6lTNif+2bDPTAFnkEZWQoJKu5Uet1U&#10;kt1Ucs2sKC726eqrY7GxLG9JKs9UIoPsyzTls7xaQnbyhTi4TQE/NaQjomEdgpR2u5R3GfnZfzrY&#10;H1PGGG9a9rdCaFDek4oxxuM0DGmAyn1/KZXPGhYRldjdVGa3zUVYAWCXs29bejCi7x6A6KsLEX5m&#10;Dvz/nArfXdVw/bEYjuty0XNxOlp+Ph5NZyRhx0lJ2Ppty3tl66E2bD/IhqbFydizcBKa52SiaXo2&#10;ttdlobE+C9tnT0bTAflo+0Yxur9XAftZNei7pBz235fCd0cdog9PQ/QZyvtXqFS/OxX4hPL6i5mI&#10;riDWMJ8b64Gt8qSoAHaUMt+EPHFa5a1CDmSGLcfQlUtlOweh7myEesgr+limilNDOeAdSqHMToWX&#10;nMVL/qIZapT6vRNYvynGcOFn2YbkSdxHBb0r38RM8TdmYXDjJDjWkvOsS8bQponwb89EZI+8YnPZ&#10;7OR9kgW/ZsJRcGF9KHBTTin2GWW7hhb7YvCzDcQNGZo5Udwo2st6ZT6jfeR0mpmyVzFE8piPDPIo&#10;xfSTcYHy0cvzyBN03TDzG2K7CWroLflgiDxNMDMFUm6aOGiUk2FySjP8htwrKmMP98W9cfVRQsPd&#10;NSmAFVQ35t2i3/J6IeLrxvASizVoebtwn2S6jDbiOpoZSMPTNOS9uYKvHOts7SxE3iNve7QO/X8s&#10;QvP5aWj4QRI2Hk3eduA4rJ6fgg1zMrB1di7pZz52z83DrhkZaJw6AVtn2dBwZBJaf5kJ7z3k1G/P&#10;BNawXWxnG5HXS488yRWoX7H3yINYrgHm0c93yGfPgd+eT5lewvoo5XtTQhSRi+cZQ6aOkcHKxzL1&#10;+Vj3gQnwBlPhCpDr+sgl3ZPRN1iAPnsRBsiFvR318DVOh2vZdPS8UY/mJ6egYUmtc/19NasbHqh9&#10;eMMDteevuX/K4mVj00KPLWPL2DK2/N+zLJMB5rry2S9fV3X669fX3v7K9dVL37i+puP9P9Rj5a1T&#10;sGVJPXY/PQXd79bDvWoagtumItpSRw5YQYFcRPJEIaov9ezszVASfWUgKYOzgGSokGkhhXABj4u7&#10;F0+mQLSGUUiYyMPCR+HipTLrl2eMhmrIdZSCDh28xq5iE6g28lkpBl8qQOudWdhwdQo++6kNH/zA&#10;hvdOVET8cdh51WQ47p6O4Av7I/rRwcCqQ4DNMrrMJ5mZRhJRZabhczsnY3AoAw7PJNi9k9Ano4s7&#10;FXbXRDj4DE4K8AEKco87y8DtyjRf8bz6ekeCaIZBUSgaBZmKctQoxSR+vdkWSWonYZKrbxPzrVgx&#10;O0gEt5NYbSXpWjMP+GI/ErB5iLwwEyGSP9ct1ei9rhTNF+Ri648ysPrbyVh2aBI+X2jD6kXjsePw&#10;LHR/vxKen85E+OL9ELp8fwSu2g+R35NM/pnPeMuhwG2HInrrwfD9cSEc10xD83lF2Hh6Gj4/MRkf&#10;HG/Dxyyj9T+fgObrc+C8uwyB50gIPyDpW02Bv4MEsK0OvvY8uLrTqJSTKHtJ0kiEvCRWPgp9P+tJ&#10;BDqooLIOKvYkxP7+cVTaSYD7bAYywgjyepLRIawvLizTgJtEjtfzeiaaKQqHSAYNvOPh8pEg+nkP&#10;3svHbdY01uOMwSdu9NHsSOarT9x7xRhTZOhINK78dyEDizVUajSs/WZmjGFoBqbE2ZhiqZl20oIU&#10;gjjigYNH5y9miHHqy5pg/VZAahOU2hBFQeskjsboYhleooIIJlMZZGTQtNqe5datL3Vxwhhi2Yfs&#10;MsCQqLGeZNiRUccKUKlryHU7k/nTl2GNlScBd+Tz+nxH9ZXNUUICp6nI6xDuq+c622j/HF5zAUne&#10;ASS8h1GJOppt4jiS+e+xnZyCoP90BAI/gT90HnEp/OFrqNjdSAXvNoRC93P9EQRCzzJ9hYrf21RE&#10;l1LhXEZFcTUV3g1EPH7MbmIP1dYWopVoj6GDx3Qz7TfxKsImfoziV7gthLwIBX2En+tU7L8CKsBB&#10;KtghKvZxI4oxnFDxppZv/BOMIUDDNyxIYQ5HeK4MJJGwdWxslNSI8SVudFEaN9jEYe03xxjDC687&#10;bHAJIcrzzb2prI8YBQTLqKBrxI0qloHBMiaYoSTDkIGGmZLxRpnjOQbD+2WIiR0z6pz/Cvs6L47E&#10;fUr3bfhQeY6e4lpQ8NzElM+qy+wFbiasuhkGrxqHKZ+E64/kOxHxvOqCLGTCGFqGDTr6C7PmLdNK&#10;EP5hBAwS/0KEIsRE4Of5fl7HzzzK0BKIGVwUrUb7ravxnCjbY9SDENtnJDzIbGi2MAfz28c8yfNL&#10;0zPH1kcZVroIGVaaicQZhLYS8iZbR6zm9mXEp8SHxFu8x8tsk08jGPgngr672d/eynfzJvj91yHg&#10;+xX8nnPZx57F9DT4+d565bkyeCTcAwfD49wfvv65VKxnwdc7Dd7eOnj7quHtLyeK4aPM9lOeG+8V&#10;Kb4uea7qowmVU/bbgqZqjk/XHKLyHHJTeWZ/L0SkPA+o39IQIPVF8uTTBwkrEKqm3g/FhxLx+jJQ&#10;m35QHn797Ct7KEe6KEeIcCev18U+rYt9YlcWop05iFBuobWU8pZytpFyfv1sytg5wAezEX1tFgJP&#10;TYPngSkYvLUGPb8rQ+flpWj/ZTFaf1yIttPIJ36Qh5YTs7HnW2loPHwcNi6irJxjw8aZNmybYcOe&#10;6ePRPTUNfVOy0VuVh47KYjRXlvF2ldg9tRzNcyvQc2Q1hk6uR/CCWcBvKdtvn4XoY5Svr/P3pzOo&#10;pFPekgNEmpm2M4/d3N7DfPZonYp2bwmbQR774Gwik/yJZcEyG5YDUvz7JyEqA0Yv95NrRPoshM20&#10;wJMMl5Khyxi8fCmse8pv7wR4KFddgylw21Ph7s2Ar5vKeVcuUYAQEe7MRaCNPKcljZgEdzsVd94j&#10;rOFag0wHZWxh/VH+y1tT3pvGa5P30tBkY7iIQR82JOvk9Tz80SEmW0cN0Y2vG+OZYNsLlJ3kHea6&#10;fC7L4yPVlImVThyWnZb8HE9QVhvZKxlsQR9HdL14wH1rFkPeN8YpRhti+DzMZxzyzg6Tu8CdBpAD&#10;YkBe2GxrfaWIdtQgvHMqQmtnwPdOPQYerUDnzTnYfsF4bDxpnJlJ87P9k/DF/AlYPZftav5k7FmY&#10;i50zU7F5WpKZAWnzsePRdkk2AkvYbt9lG1k/FeEdlYi0kOsqHp+L5U/e5GOePcyrm9zaw+fzyCuZ&#10;sl2eTUG1EXJvsK70gUYzJQb57nhZHi6Wh5PcZMAxAYPkAUNsVy57LpEPd185fB1z4d25H7wbFmHg&#10;03noeG02tj8xzbn1wbrVW5bUPbxlSe15G++vWtz++JiHy9gytowtY8v/X5YXbijIePW35XNe/03V&#10;GW9eX3n7GzLA/Kai860bK6NLbynHyiWl2P5cBexLKXA2zkFYw3aapiDcZs2cg8ESKmXZGOgYj4E2&#10;KtRdJAOakcgxmQJBY7up5JkAoYIMLyRcFBwhChDztZ7CImA8AUjUZODoIbEgqYo0USlsIDFZVYnA&#10;e+XofjgPW36fgi9+YcMHp9jwzndt+PT0cVh3cTba/lKPwUf2Q+C1QxH9+EhgxRHkqgcBCjq7azYi&#10;bdMR7pnC+9WQRFbByzy7h0rgHSihMCtDoL8Swb4aBHvqqHySSPXy+bge7q5BqKMSYQ21ai6jcKSA&#10;bK5i3qoR2VHF/Mn9lL9XV5MTU5B+rsC99Yi+MwWRN6nAvjIF/mfr4HukHr776uD6WyWcvylB9wWT&#10;sfuHqdh6/Hisp7BedwhxsA0bDuLzHEABvR8J4IFJ2Hx4MhqPTUfzDwrQ9WPWwflTMXDZLDgvn4X+&#10;y6aj47xa7PpJKRpOzcdGksg130rFl0eMw0cHsXwOtOH9w2z4kuW09Rcp6LhBrtTM/+szgS/nAQ0L&#10;gBaWTRefubecJI4K+BAF/5C8dPRFkmSQSnpU9ddPZb2XZFcBCntEAEkQe0UISQ6N5w8hrx8RI9Ur&#10;CZ8xrpHEeEhu3K7xJnaMiR9DQuhVar6aEearTgxc3/vrlEXEROQsWF4micaU/w72NrzEr2vtH214&#10;IZmLI07sZGBJxDDZs44Z8YQZgWZJGLWNhHBUamA9U9wwI0ONmVqd63HoK5iG7okcqqyMB1FMETKx&#10;DuLrJL1hlr0VXFDGGa4bQ4yIq7xs9MXQMsiENYZexlO+v/LOCvJ9Ddgnw28vgL+/iCilclYBT38d&#10;PPbpxGwS+fnEIrgcB2LIcSjxTQw6vsP0B0x/TOJ3Lt+vy+EZvJbpDVT2/kQS+XcEPPdSKXwIId9j&#10;CAWeQiD0HPzhlxAMvk68RWX1HYTD7yMckbfMUqq8nxPLuL6KSvh6ppupRFMZje6kCq0pbvfwN5XV&#10;iOJYdHO9h+glqNxqWIYZpuHmuhWXZXgYh+JiaHvUxWsO8Z4uhIJDVF4HDUIhy8BjhkRpyIeGRckw&#10;Iw8GIr5dx0QiGj61N2KzOkVkwAkzlSGGCn/Mu0Oz0OxrAicD5s4yDgQJqfQWpP7HTACx57Gg3yZQ&#10;rfIXO3Z0/JSRa/xPsPe1EqH98XxZeVMaK6thKBaJdxjROMxws33DOo/Xi2H4ntEQyy5CKLDtXgaa&#10;r4WMY3HIsGUZhwxYPyGTP+t3fLhRgGkwHCD8hM8gEPISSn1sH0RYz6N8enkO209U0607+Pxse1EZ&#10;VjQMqJPr7UxbCE3LnDg1M9twpJFpA59NQ/Q0g5CG7C1n+inP+4DrbzN9lW3pOYRDT/Cd+Qfb5/0I&#10;+e9C0CcDy5/Yh95ABfs6+N2/5nt2EdyD51BJO5PpyXwP+U46j+E7eRgVML2ri/jezqUCx/fYUQ+P&#10;sxo+ZwVlbwn8Ds0uVMj1PPY7uexDFGtCQyDjyjeVbim7UrDZp8vLUbCGmqovY9/Fvjw+jMOKyaIY&#10;V1QI2e8EKB+CdhmO1b/xGHmGDlLeD6axPyMfIKJUOKNDGhaTQ3lCRbef8qhHgf4Vv6QcJujqLqbb&#10;yDk2MY3PKvQ25feLJXD9swgDdxfCcUsh+m7MRddVOWj+ZTq2/3Ai1h9rw8pDbVi+vw0rKFtXUzle&#10;Tzm76cDx2LR4HNNx2HwAZe2Bk7D9gDQqy2lomZWO9voMdFRnoa2MCnRpPnZWlmB7TTka68uwfU4x&#10;mg4pQuf3yjB4fh0CN8xEZAll64vTyAGmk7dMZV5rKWOrgS5yA3s9n4v7+uvJm8Q1yJt65a2gOHnW&#10;kJmo+fiUQlkSAxXtqLwgTaBXKtiK42EML4rnwX5bno1DaQiYabFT4VdsOSLgTUfQy/0s05Di6fQW&#10;UM4XW0N+yNs0dCbaoWEqxQh3FBpDTLCHx/Xnsd4VY4fyf2/DC+sVbtabh3BTpqieYwD3x40vcch4&#10;Yob5GBmubYn7JetiMjARRhbGZbSOl+wSeP/Yb7MtbtxxUm7znL0NL4KuJ+OLiQlnDDq85zCsPMkr&#10;ZvhDiD4c8jlCzLOG64QoN8Msf334UOyViJ3l18e6bGMdaiIKE+9lCpwPFaL5d6lo+OV4rPy+DUuP&#10;Ij9lO/twng3L5pPPLUzGBmKNPqiR4208JQl7rsmA5xHWxUdTEN1UjeDOIvJplr94M+sy7JMRbRzr&#10;MWbYJF8yhk/Kcz/z6yU8rolwMc8+cWfmM8z3S57mPsr3AbaZAUcW+4EiPkcNuRq56G6+7xvK4fy8&#10;HO18Z7Y9W4Z1D5cNrnogf83qB/MeWf9gxXlr76k6qPHBqWMxXMaWsWVsGVv+n1jeuKEkTR4wb/ym&#10;+rTXf1d5++s3Tln6+s1zut6+ZU5k6d/rsea+Oux4YgraX66H46OpCGwgyWieRWFEkuGsYsdfAF93&#10;Bvw9k+CjUu7rJRGgYh7oJynQlxlFXe+3XEUtjxFCqQkkSnIxmMHtVABJLILduQgpSFxTKcKbyxBa&#10;XgHnq0VovjsdG68bjy/OoWA7zYZPzqRw+wXJ06+z0HRzOXruqYfrybkIvbYfIu/tT2K2kAJyAbBh&#10;LrCVed3OPO+eQcwk/2W+9XsbhegWHrNpP2DjgTxWWGyl67ht9Xxg5WxgGY/9jOd9wvRDpu/OQPRN&#10;XusVXvd57n+c6T9mI3znNLj/WAX71cVouzAbO3+Wiq1npGDzyROw9bspaDye5O7oNDQeMgnbDszA&#10;loWpWL9gAtbvTwF96HhsVIC+Y8aRLFJoH2fDGmLdd23YfMp4NJ6Riu0/4rlnTMIWEsp130vG6uOS&#10;sOrocVh1xDisoGBfvtiGLw8ktH6kDRu+Ow67fjYJfb8phOfuGkReYF4/4jOtYdk0zGEZ83nap1N/&#10;rSMRI7nV2OFWoplg+WMnU7lC72Kq2Z5aCZI1KOiw3KB75fWTznZgEUS5GQf7SRwc4xEgOfKRZMm7&#10;SQYWCyQRJDYm/o/Tggxwgoi5SUkmEsmXBYu0DZMuXndvDBMrEq2Rr2ojkIIwYmzZ9zX2jSQSMxvT&#10;fYAkT6mZDtuA9zcE0oKUExMzxsV9bq7rC5yGTMW+xpnUwApEbKXjjGHF505KgM2C10ZCxt8+rsfh&#10;t8HPVAjGZmQKx7yGQlSIDIxSZKUicib2jow3+u3hb97D8jYikWP9WLMxSXHKMEY4xSgKOhRYkUqa&#10;vdwYZLx9tYS+ls+Gt2ch3/nFTI9gegw8vd/mvhPh6T8ZXvvpVPZ+DK/z5/APno/A0CW816+oHFxB&#10;knk1wt7rme/fIeT7IyKBvyAavo2K6d2gJkNF9GGmTzB9lsroi1RUFfz3LabvM/2Y+77g9pWEFNcN&#10;3L6F2E4leBciaKXyKgVYQYAtyEBDLYaw81x5JFBpDjqp2FqIBAeo7A7yGhr2ISMMEbUQjg7G1geo&#10;fPN4eeJI6Y4MWIjtlzIejLgRhIegog5/zMMiaBT7gFHwR8MytWhd3hZ+pvKhiHtiJHpk+IYRIqzr&#10;M41a9xDk0yFY95SBQev8i8a8PUyq3/pvnfM/g/40YGfkfnwCrge4VU8kyEgkjxgrjcDL/S6uu7ju&#10;4rqHqSeW+lh2luFFZSbjhq6p4UlW2fHqEV5d0Lqejdu1ZpWx10DX0j2ECBQjRfWputHMW4LDqi/V&#10;IRGJ7TfHEGHVL+s2Io+VCLfHwbqORtRu+gm1ow62qVamzdxnGVQAGVRkTGFb1HTM0RU85wuuf0Z8&#10;wv1Lee6HQPgdXv9N5uVV4iUe8ywioUcQCt0Lf/AWvtN/gNd7FdzuSzDk+gUGh34M99DpVKZOxtDA&#10;iVSujjdGzyHH0XA5DofbcTDfsQMsw6hjJtenwuuYAp9DBpZy+B0ysBQh4Mznez2ZoFI+RHksxZoK&#10;nGVcsYy1Ju7FgIzpGsIxkbI6Zlw3kFEgbmRnv8z+O6JhI+zrNG1vkH2gEGA/6GNf5mH/5+V2QR4I&#10;RhEe4PG6p4npoYDiuZQXCt5fhGBPKRTDAm1TKW8ko+UVQNn65UwzpXHkrSmIPF+DwENl8NxaCMdv&#10;s9F9aTrazp6A5tOSsev74yhjbdj2zSQ0HDYOWw6kTF00DhsWUKYuGE9FeAI27D8Ra/dPwdoDJ2L9&#10;IWnYdnQuOr9bhYFTZsD1g1kYOKYWPQspv+smo70yF12VRWirLENzTRV21VehcXoJRWcuNh+Qhk3f&#10;SEbjaZPQenkOum/Lhv2ZLPg+KkJkHXnLzmITkD/IPjPkVGy8MvIbGVwKyY1y4bfzWKeGYlNmOqlk&#10;sxzN1MeaoUnDZRwsJ8lDylTNLhminA31EZr5UR+pBtPZh1uGFwssTxf7a8VMUVwXTY0tg0tzKaLb&#10;qehvrQI217J5kgc0VCGqmRybVNbc3kXZr2DEjmLWa27MIK9hq5QFVPSHjRUytLjZBhJgDDAxo5zl&#10;3SLjP+VN7BytS3ZrumZN/S1jSXzo7leh/QTLw8h6nmfur+uZjxMWJGvjxhudZzxUE8F2po8m1r0s&#10;jHxUYT6GwXybfFn8IirjEp9FBhnFKrSGzWu4VQ7rrgCRbpZTWz15I9vniinwv12O/sdy0frXTDT8&#10;OhWrfz4en52UhI++acNnR5GHEauPIcjj1v9wHLZdmoy2W9Mw9ALfw8+KEG4oRrg5z5pti3xYXmNB&#10;r4wuMVkuI5fi9bhlnExnWaSRT6XAQfktuPkeBfkeReWZ49SHMsnoQua1ApHeekTbZiG0aSaGPqpB&#10;90ul2PV4IdY9mD+w+sGCNasfzH9k7YN55615KHfxln9kjU0LPbaMLWPL2PL/xvK8iQFTO/vVa6tP&#10;e+26mlufu6L8vad+Vb7jmcsqBl67tgaf/LkKWx6sR8+/qGwtnw3/+hr4t5BotFAZ7y2gTpODkKa4&#10;60kx8VA0BMKaok8kgkLTDE2hgLOLxFFhp2KHQSrvmsVggOfacyk0ckkwdD0q+yIFu6YgurYO/neq&#10;YH+8BHtuzcKmq8dj7YVJWP1LG1aea8PaC2zYePEENF6VheYbC9Hx1xL03lWOgYeq4X6iBr7nqxF8&#10;pRah16cg/OY0hN+YjuirsxB5cQ51unmIPrmQ+t1+iD6+GOHHDkDw4UUIPDgHvvumwXVHFYZu4bX+&#10;Uo7BP1bCeUMFHL+hwL26HPbLuX4JSdvFtRi6oA7Oc6rRfXopmk/IwdYjJ2Dt4iQsm08BPNuG5TOZ&#10;z1nJ2DR7ErbNzkLjPB4zLwOb9puIjYekYPNxKdhxRjpaLsxDx1VF6LwuFx2/yUL79Zlov47kkmi+&#10;OgU7L01CI593+3k27PxlEnb8LAnbfzwOO340Drt/lIKmH01E81lp6PhFJrovzIbjyjy4by6F/64q&#10;+B6pgue5Kgy+Uor+1/LQ/UY2uv6Vjo5/TUTPmxMx+HYmfB8UwPd+IdxvFcL1r0L43qay/T7J42ck&#10;ZatLSN5KSNryEd01GZE9WRTurL/OTKCH5IDEUF/pNBzGKO8ytJA0aey0GRKjLzR2gcS7n2AbEUJ9&#10;IpgkV2obmkVJpH4fhhcLo40mI1+yRmBcik28maRhF2PzZVZkTUQs4fz/BKOvHzOmxGDIX8JvxZEx&#10;0Lny1uG9RwL58v5uC5r1K8TrKY/y9jFu/Pq6JUOIZobyJg3Dmi3KgmYsEPwyuHwFPI/QFzO/j+fG&#10;DDJxBAid6+F1NN2kYK7F7YrRoBlDZLTR12vzxZJlb4JcylPGkQYFv7Q8oVj/JHlRkXvFWLCT6PXX&#10;sC7rqDxNRaB7Onw9M0wsGX/fPATsC+HvPwA++0Fm+uuA8xDiMCpeRxPfRGDg21TWvs8yOAVh748Q&#10;8v0MEf+5xMWIBq4AAtciGvw9IoGbqaD+DdHwXcT9XP8nlVYZZp4nXqVS+y8quJoimwpuVMF/VxHr&#10;qFBv4rYGopH7d3CflGUZZhSctIvX6BlBVMFLe6iA98CaNrvfIAw7ofg0Su1U+fsQjDIdhpOg0k7l&#10;XalBZCgGN+EhvIQPgagf/kiAUBpf13AVGV32DRlRvhYy3kQT4478e4RYKv+/YO9ryGPHePMYj5QI&#10;rNg8QQMN3YrDMpfIYORlmjDMR8/Iv7gZRaYbwR+VoSU62uASta4bYrnJa0WQsSUEGb0GYvXUG0M3&#10;t3fwGCLSyf2dvKriDMVgDHOCjCjthOKoxD1VNPRHMVWaiF0E202kgW1kE1N5qSiA7UrTziKRTxEJ&#10;f0y8y3b6OiLBFxEKPIuA/zG+j//g+gPEEuJeBP138p2+BX7Pn/g+30j8Dj7fNfC6L4HH/Qu4hs7A&#10;4MD3MDD4DQwMHEoswtDAXIIKlHMqhuyUNf2VcMkbzVHO90koM/EfAgP5xpARlNcClTFBsdOMdxsV&#10;OxlVojKusL8xQcpdVp8Fk1IpZR9tZilUH0yYmCv9kwgZ1+MxpxQAV6AiaK6Zzn7C8oyxhmvII499&#10;D+HjtRW03euOxe9iv6ehqIoZEjUB56l4UpkNt9eSQ0xFsKEenpU1cH9cDdfbfM4XazDwcBUcd5ej&#10;9y9F6P19Pnp+nYvOczLQftokNH87GU1Hj8fOQ8ah8QAbti4gD5hrw5pZBNO1lL0bD6C8PDINu46f&#10;jKaTCtHyo0o0n1mDlrPq0PGz6bCfOx/BXx0K/OoIRM89CP4T52BwcS16ZxTDPq0czmnV6K2vRhvT&#10;XTPK0TinAFvmp2PDgbwHFeyNp9uw7TIb9txmQ+ez7FM/TUdoMzlMcy7CVKjlRRJmnYSMJ5E8Sqlk&#10;D1B2DmWzj81ifzvJeFoYryHJB9ULoY8FqiuYvpdlbZDJc+UdlEllnHXqpbIuT5cBawiKGRItz9R2&#10;9tE78+FflwfPZ/nwvEd5/loBhl4uguvVUrj/VQH/h1UIL1PcuSlAYw3QTMgA08s+3a686n6UzQ7K&#10;BRk72GaMd0uiwUX5poxXqm1xQ0siJHfjXqH78k4ZbTSJG0dicpfHJw5HSpS7/w7D1xl1X5ank/vZ&#10;vq0A9ZbBJd7mzaycktd6Pi/5qdviMBq+69UECsYTOBbEuauO3UKdmfUpsrwCgbfKMPhUMTrvzUPT&#10;zdlovDYNjZezzV2ejqZfp6P1N9no/HM+eu8vwOALBQgupezckM8y5/U0mQRlKtx8p7yp5h1RjBeP&#10;g+8Nyz/osOpVQagVpFqB+AOD6fAPaRIIBegnVx4o53tZzXxVssuSN3YlQmtqMfhhDTpfrsUOvkMb&#10;7qt2rH2oZNX6JcUPxw0uKx/PHBtSNLaMLWPL2PL/heXBc0vSnr+8fMqTl1R866mLyy59+tLyh566&#10;tPzLJy+t7Hnl+nosv2Madj41FX1vTYH/8zpEN1Jo72Tn31xK3lpMYSJ3YVnhJ1GoScgRRhBK6FnK&#10;tSF0VOY0XtWaOjCLQibLCDi5PYftFCiaFrKDwmQHhcp6CrrPp8D1ehl6HyGB+ksOtl+TinUX2LDi&#10;LBu+ONWGpd+34WPikx/w9+lJWPnTCVh3bio2XzwJjZdlYOeVWdhzTTaaibar89BxZSE6f1WEjgsL&#10;0XpeAfack49dP83Fjh9louGHk7D5pGRsOCEJa48jiTvKhvVHjsfaQ4lDkrHm4BSsXcz7H5iBTQfl&#10;YOPiHGw+cDI275+NTYsyCXm0pGPrvBRsmZuMrcIcrs9OQcOcVDQumojdB0/C7mMmYs8pk9D6iwz0&#10;Xp8H/10sy6emA69NRfhtkqJ36hH9l4xG5Qi8Ugzf87lwP5UD7xOT4XuE6w9OxtA9kzFwJ9M7C+C7&#10;twKh+2oRvn8KIveRzN5ThwB/Bx+sheeBMtjvy0PbXZOw67Yk7LzFhp1/S8L2PzH9gw3NRNtNKei4&#10;aRLab0hD+43p6PxTFrpuy0bXfdnofSwb/a/mYOAD3n8lyeTWQkT3kDx0Eb0kEJqVSuSQ9a5hLiHW&#10;e5AkIkSCZUgYiY6mSjZTIicYXgz6SdRixhcz3t8YXxINLoJFyCzjhkWy4kR1mLCS6Ovr6iiQ+BtF&#10;g+Tr6wwvo40rsS98BszTqH1xxO73taRQJDrxOkLMCOSW4pNMRWV8DCSs8jQZmsi8Kp7CeBIwC9a6&#10;PGHkmSJvGMs7xe/hdsIfc0lWGkc8bk58eu9how2RaHQZihtf5PHCfMnjReP4zTCvQaYipsbwkmq+&#10;yCnuDEj8zdh3Isp31oLix1CRsucj1B+DvmLztwF/+/sL4etj+yWCfWU8hu3ZXoVAXx38fdOJmSbu&#10;hE9GGsf+VCQPYXoElcpjuP5tKhcnwjdwKgnnmXzec4gLWQ6/YhlcyfXrEQ7chEjgb1R6b0c0dD8Q&#10;/icV5CepGD+HKF4j5CnzFpXl94iPic8JGWfkMaMYGpo6mwo1NjLdRFjDmzSN9gh2xLCTSn0TlXor&#10;Pk3IxKhpY6r4NFLoewkHIY8KeVlY3jNhDUcyQ5HiUGyZBETdvIblPSMDjpUOIRSVB4cCEgvy6tgb&#10;8hbRkJk4NHQmDs3kE9knRmKffDXd1/F7wwpoa8EM5+G95akSVhBZDckRzLAsC6GICwE+kz86hAC4&#10;vheCRCiWyjtmBD4iNsyJ148PY4pGPYS8k1TOGuoTD0bbzvVWbm8iWF9RQcPUZECxoCmWo9FGtpGt&#10;xBbW/0aC9R9ZjWh4GdOPEY3Is0rtRUN/3uC2V/hMzzF9mtsfYxt7mG3tQYSDMqhoGNDf4HP/Dh7X&#10;NXANXgHXwCUYGjif+CWGBn+GIedPiR9jyP5DDNhPgtN+Apz9xxLf4O/DMOA4CIMD+/PYucRUuIYq&#10;4R4sgWdAccqoRDsm8z3IZV9AZd4gh/0M372hHGCI76Urg+B7OsR3lrDeXWsIqBVrSrKY/ZL6qxiG&#10;jcSx/lnKthUklYo0FU4r+G0GQWW/X0FyZTzQMGINH+b9Bwh9PBnKNNCXeSGigPmE+U0l0QxhsU9G&#10;qDMP0WZyhJ1UYLfWAxtmWV6ln/Hdf2MG+qkkdt1WjLbfF6D5ilw0X5CDXWelYetJ47HxW5TBhxMH&#10;2LBxgQ0N85OwbUESGhbasGU/GzZp+2Ib1h1KTnC0DcvlNUo+sPUnE9B8aT76bqAMvHU+gvceisi9&#10;3wDu+hZw27HAn48Drj8KkYsOhOekWRg4qA49M4rRU1eI7mpyjaoC7KzLR8P0XN4zE1sPohw/1obG&#10;H9mw+7IktN8yAY6nJ8L9YSrCG9g3NsU8QmWgcrFMPCwbt+rGKqORssqgLKBi7U0xnofGWzEmvxQc&#10;Vh4fGpZljFtm6Jfi4lC+Kj6OhqV4uM+tuF8saw1H6sxEaBf50/ocDH2UhZ5nU9F873js/lMydv4m&#10;GbuuIdf4bTpa/piFztvz4Xy4FJ6XKhH8oBLR1eQdjayTlhLK83zyM+adbcCardKSm/EZ+4Zn7UuA&#10;iQEjOaY2JDkfkx/mOfZqc4kYLTNjGJbJPIZIlLFxWMfuW5Z/neFFGGV4UTpsbFQ+uS1mXJIxKUg5&#10;6Od7oRkr/QMaoktZN8CycZKX9pHvylCl2aa2kZ+uqwO+mILoh1MQFl97heX6UpWF1/j77XqEPq5F&#10;dCXLWMPom8mXugpZb3qfMsiTUinbk42nmCZ18JIn+e1sG/0a6iTZSjh470FyLSe5sZPXsCvmIrle&#10;51S+UzOB7XyXVk+D+70adD1XiR3/rMG6e6cMbLy/avXGJdUPb7iv6vyG+6sWN45NCz22jC1jy9jy&#10;/93lhXNrs5+5pHTBk5dV/PTZy2vvffryqi+eurK29+Xf1oVW3FUf2fPkNPS8VgfnR1XwrapGdCsF&#10;+C65ZFJA9FAR19cyRZ6nIi0hF7ETFOgmarzGKcvd1pFqZj7yk1wESCAVNyZA0hKkUAp25CEsj5rd&#10;FHBbpyC0moraJ3UYeKkc3Q8VYPdf0tF4XQo2Xjwey35iw8c/sOGD71l4n/iQWHqSDZ/JGHMyydgp&#10;Nqwk1p4yDht/MB6bvpeMjSeMw4bjk7DuGBI1ErZVR1jjwlceTBxEkNAtW0QyR4K3YlESVi5Kxqr9&#10;U7F2/3Ss2z8La/fLwOqFqVgxdzxWzBmHlXOTsFbje/dPxtZDkrCF19p0mA0beN1Nx4zD9hMnou3M&#10;TDguLIDr2iL4/loM/30lCD1DAvQuyeiy6cDmqSSnxG6u76RQl2twA8t1E7GOWEsBvqoWkWUUvJ9T&#10;qH8ylYJ9OqJL51KvXAR8eKA13fTrTF88AHhuf0SfmofQIzPgubcKQ7eXwntLBbx/rsDg70vguKIA&#10;3edmo/nMVOz6YQq2n5KChpNTsPW0idj8U5bvecnYdNV4NPyNJO6fqWh/NQfOz5nvxnISPubHyfwN&#10;kYwM5pMQiSSSeOkrHpX6qJtkxx0jNYNqC6z7AStYrIw0FkjejHIgA4tldLG+SsWMdsPg9YaJ12gy&#10;JiQaXuIzZw0bXhLJHq8ljDamyMgiA4kFK9aMyLBlMEmEdbyMK6PvL8RJofmyPOr4fcEiqYmwYrOQ&#10;yMrt36RSnAimWg+RpIXN0ACmVLDCsd/GcENyHOQ1zDj1GGTcsaZ31xAjfZEmwXOPh5frgn6bYUb6&#10;aikkfM00rteDVh4UCNNSpDJ4LypjGqrgJqjsRYxSEIPcok2+5Ao9Dn4nwffeZwI081oOKgl8v6NS&#10;3hx5VOYKSTA1jKkUARNbppzHV1vxZfqm8fdsnjsfXvsieOwHMj0UXufR8DmP4+8TqJB+n79Phcd5&#10;OknrWexDzmU5XMznuZxKzdXwe65DwPt7Ksc3IhK6mYq1vGb+TtxB3MttD1B5phIdftwo1TLWIPoi&#10;YXnRIPp2DO9SCX+f+JCQ8UbTasuAo6l75V2zisr9Gqaa0nczQYUemmZbs9BoKMpuQvE+9hCadlvQ&#10;cBV5WgjyspCHhTwtBP2WAUHBV9uhmaEi6OTvLqJ7GMbQo2mGh1N55hAm5o2d6w6mDqZOXkfTE2v2&#10;HKYyCpl0KCHVsBoL1nriPis1w26iDuab1zWpnakCyPYS8hqSFxHzGdG04h1WGmHeo+0I81kjaDGI&#10;mmdT2kzsMenIs6scVF5x6HcCVJ4GVrwUdoyEyl3lL2Oa6oR1I+8nU1cfcZ0wQ33eA0Ksy+BbTF8n&#10;Xiae4e8nEPE/ipDvPoT9tyIc+DPCvpu5/geE/L/l+nUIe6/gu3IRAu7z+D6dQ8Xsp/ANnEmcBs/A&#10;SXAPngDX4HEYHDgGg84j4XQcCqfzIAw498eAYxExH4P22Rjsn4YBtm9nfxWcfRUY6CvFkKOE5xfD&#10;O1QInysPfncOkUVlLMMMS/FpOMKgjBoCFW8p5YN8J2XgUJBaBQb16Gt9qgUq5wYDMsDwvWZ/OjJk&#10;Q+t8t+Mw/a/6GfXJUvYFKpsxWJ4ter+pkMtbw3ipZrIJZFKmZ1ofWvqIHs3Gkwd0UrHsJAdoo+zW&#10;l33FaNlKGbGa+GQK8FY9Is/WI/BwPQbuqIX9r3Xo+l01Wi8txe6zC7D95MnY/p0sNBw1CVsOUqyM&#10;JKyfQ8xIwsaZ47BlDmXRfhPQyH0NR41Dw7dtlFlJ2HP2BLRenIrm61Ox508T0f73NPQ8kIOBJ9mn&#10;vDaDrzFl49uHUy5+E3j2OGDJMYjcfDBcl8xE3xmVaD+qGC0LCtA6fTJapmRjT00WtldnkHpkYOOs&#10;VGxaPBENxyVj91nj0XltKpz3ZMH/cj4in/J515Pv7GDaxt+9ky3vBFcq2wv7PA0bifWl1ux25DuE&#10;ho5oCK6ZkUZGdcqrIGF5wKgvZr/rYl8rAw6h/jXI/jYuAzSzpAxjhms1U/ZuKUKAedGwp91/GY/1&#10;F5PPnEHe8l0bVn+b5Xci5fgPk7HlbMr4X01Cy40Z6L4vB4N8Bs0iGdnEujJGASr8vWwDxms5iX10&#10;EhT8WENzJJ8lp+IGF2N04bPFPyCMyLG44YXPE5O9w/L3P0BcnsYNL5bxJS43LVhyfDwR/zijds2y&#10;+1qMGGviH2IsaB/zG4OMLtbHDkFGGHmfUJ71T2JZZLJMcinHFJy+GNFulpmm+hZHlRFmM7FBPK3M&#10;4mqbaikGpll8rlmzhHJ7F3ltTyb8vTKwjGM7sDzCwj7mw6f3mO8a3zF90DCTVdjZphTotz/f+iDZ&#10;w3u0kyvuYpvePJe8eD6CXyyC88152P3EDKy/t35w3b11a9bdX/fI+iW15625v2rxmtvGDC5jy9gy&#10;towt/8ssL9wwM+PxS6YseOaK2jOevKr2z6/dOOX5Z66r+/yV39buXHdX2dCOJyvgeJdkavUcCppp&#10;5MISRCRdrRQeXSQHfSR/CrJnJxHpJ2IxYLyOVAz1T4DLLgJCoUaBo6BxPhIKX28agr3ZCHdT2CgG&#10;SSsFWBOF147piK6rQ+izKnjfLIPr2VI4HixC299yseN3Wdj063SsvWQSlp+bjC/OTsKnP7HhszNt&#10;+PJHNiw7IwnLfzgOK05OMgHRVp9gw9rjbVZMlW8RGpN7FFNi7ZFJWHP4eKw6LAmrDre2rTvahg3f&#10;GEdMwMajiaMmYLNZH4f1R3I/sfEbNjQca8M2xWc5icefym0/SkLDL1LQdEUmem4qwuCdFQg/Vkf9&#10;ro4ktBbhj6sQWlmFyFYK5t11CLZVIdhdQaFeacYWR7q43lmJqKYebOc5mj6zdTZ1lIUUvgdS/1jM&#10;Mic2HkTd41Bg+WHUOQ5F5G3ilUNIMoknDgQeWojIHXMQunkWor+fhcg1sxC8ZBpcP61Gz/cKsfuo&#10;dGw/PA0Nh0zChoMmYtXBLMPDbPiI5fKeDFnn2PDJdSybuyZg94u56F1eBM+uUupbJAJO5m+QdeWR&#10;2yyVAR+JkH884CUx8nKdBMZMUy2FfdhwINJG8kZCagibIXZS+JVaBClubJE7cpyUJSLR6CH3+SDT&#10;RMgYY/aJuMWvESdfo4icdd94cN+44SXk/qrhxRhTCBijUgI8JKgeXt/Ne5FIWbMqMP8k1YlQfsA0&#10;Pr31MHGkEmSG4hlQeXLIM4ww062yTOOQt5gjnWl6LOVveaUM8F1jap1nnS+FSlNVS6EyBi8FctTw&#10;AEJB+4yxxqVZrMazvPi8ej4PCSDrTGmY5NN4wnhYV16+u1Tu/Pzt43a/QIJqpoXnthCPCXm57k2K&#10;DV9iHWid5REcktu6CO4E1iXzqC/0+vI7ICVOAT01PEKu+LmG2AYU6NdeTMJbjqCT78NALfuFOnj7&#10;6+HumwZ3/xx4+hZyfX8M9ewHd+9iuHoPI46Gq/9Y7v8OPPbvcv27cDtOhJeKsX/oFCo3P6Qyezpx&#10;JjxUnD2D53DfBXyGy/hs1/AZqWR7b2Te/8xnuYXprVTIb0ckcBeV8/uIJYiEHqKy/gjxOH8/hWj4&#10;WURDz1Opf4F4ib+FV4hXEY0oNs2bxNtU/N8hqPgbvG8ZA8xMNR9x/6c8/ktul8fFCkRNjBDLGweR&#10;dVzfwHQT003cplgiW2PYhsgoNCZgO2F5fcjjwyC6+7+EZeCIG0H2gvZHNPRm+wh4XxlAosZ7hDBD&#10;cpjX8IYY1nPfOu6LBZPVc5lnW0WsIBRcVjP3fM7tn1gIs2wEllUEbxFvEm/wWd7gtYjo69zHMpaR&#10;LPIsj32S6WOsB9ZL+J9MWU/Bu1lXdxlElQbvoHJzK+v1L1RwbmY938B2/humV7KNXsL2cR7bwtnG&#10;iOd2nMK2cxJl04nEd0ybcvV/A57+I4iDiQOIRWyPC4h58DjmYsg5G0MDM+AarMfQYA0GByu5Xg7X&#10;QCncA+wrBwrhHSSGcuGjYuUb1JABYiCDaRr3pTKlQs6+0M93UwjwPZXBxQp6ms53iL9lhOWxcSXe&#10;GFnZf8S9DizDK99Xnq9UMSssQyzfZ6bGqCLPRPYVZsY0QjMRKbaH6R+G+J6znxZCVP4tpLBfkyFA&#10;hnH23+pf+tjPUIFE52SghYphE5XQxhJgqxROyq41FQgtq6R8o1z7Vx3Cz1LWPVQL/y3VcFxbgs4L&#10;8rH9zAxsOTkD679NuX1UGtYcNAlr95uEjQvTsWV2GrbMnIStM9KxdVYmGudlo+mAXLQcXYCuE0vQ&#10;c0YR+s4vhv3qPDhvmgzPnewzHimG/9USBD4sZ9MiZ1hPzrBpBrCR8nL1AkQ/2x/Rtw9G5KmD4L1t&#10;HnouqcSO703C+oNt2LRgAhrnZKFp1mS0zMzFnhnZ2DEzC1vn8/6HpmPHCZlo/Vk2nL/Nh/+BEoRe&#10;ouz7hM+6vozPzWdvKkCkI5ccJ4f9DBVrL3mMh3Up70XKEwsqV5Uv+Y17EgLsMwNS8mUAd1n9rRnS&#10;42H5ethPui3DS8SdSXkko7cM2wTrLqD4L53sQzUV9Y5iyv5yhN+rgPNhyvLr07H+zCQs+6YNnyv+&#10;mz4c7ZeEFQdZHkGryH/W/cyGHb+ZgK4HMzDw+mQEVuQhuiOXHCOH3MMyvIRjhhd5L0f08YztK9FI&#10;kYi4QcYYZYzxhc8zbDT5H4Cy2zpfw45GYMnr0QaXOEaMLDxmrzQu943sTzC8WOex/PmMfj6rn9tk&#10;dDHeSIQMLwp07+9Phq+P65TBIb6/oSGW2YBm7SxEpLcY4c5iRNuJlkKEm3IRaSkyEzRoViT0TCEP&#10;1gyCxaw3to8+tgOWb5D5CnptCJkhvzLAjEeA76u/j+2iJx2Rnsm8di7CvbxPbx4inSWINFcjso08&#10;cdVUuD+agb5XZ6L5qZnY+o9pzg33Tlm9ccnUR9beU3u+Zina8o/ysWmhx5axZWwZW/4XXZKEp68o&#10;yX/+6po5z1xeddwz19Ze9urvax9fd3fZ2jUPVQ/ufLYefW/Uw/8RidaXZeTYRQhtzqEQosDQeNZB&#10;CiIKKq8C8MoIQwIRUnA4CjY/BWyAyqigoKwa4+qnUmm+LlABC/WVItRDYtFJJb95KqKN08ntma6b&#10;hujK6cbrw//uFPjfnALvyyS9z5TC8WQReh7JRfv9aWi+MwVNfxmPXTclk2yMw/aricvHY/vF/H0h&#10;t583jkjCrl+SjJxjQyNJybaf2tBAbD2b4O/Gn43Hzl9MRMt5GSSNOei+OAd9V+Si/2qm12ej57eZ&#10;6PlDFux/zcPgXSUYeqAcQ/8sh/eJagSfrzHkE0unACtJCDdWUkehsN6Wj8hOkp3dLB+5YZsvIiUk&#10;PiSwnVzXcKs2Cu52nqfAg+0kkW1zqAPNJdlawOsQqxYCy/YDPjoQeOtABF9YgKF/zIDj9jr03lSN&#10;7qvLSTDL0XtOGbrPKEHvD0rQf2Ip+o4rRs9RhehZXISueYVom5GLZpLN3SSb22dkYOPMiVgxZzyW&#10;LrLh7cNsePMEpiyLT65Nxqb7c9HxZjG8a5i/PXwuzZygaRGpRChwoxR1M80o61Zfw/wkO36SJj8J&#10;lZRwGS80fbSGw5gZj2IQSTWzHOmYUWQrie1nHKxpJAVuE6FLgDGqxDDsJcPj9h5PPkLAYmRNRp8Y&#10;rGE/AokXYUix8sS8qm0qzzIkKCaKiYvi4b2JsDxrtF1k0Rh7RDpJ+HgNM+tHDMPGG+3XPkNQLeKq&#10;ODhmJgd9XSQJVGwkTdc9GjxOhLif55EEakiAYutEnNZX6eggiXgMqgtTH4rRQqJueRfJCENiLG8a&#10;vmNS3IJEgL+l8Gk2Ki+f2cO8qj483mS4DSbAzd8GVBA0U5WbzyG4WDeCpsHUrFWC1hOh6THjSDzO&#10;zHLFawWobGiGDkEBI/1UMv3OTOMB51dQUBeVHVce20Ye88l1ZwH3kcQ6y9hPKIhoJYlxFXz9NSTH&#10;GsLE/qB/GtMp/C1YvwP2WSS9c9gHzSMWEvvD13sItx/BcjiadfZNluPxvPaJvO9JVIZPgm/oB1SW&#10;T2HZ/JA4HT7Xj4mzuf3nzNO5zO8FCHouYlu4jESdSrzvWhJpKvTylAj8DqHgjQgFbkLIT2U/8GdE&#10;/X8lbgH8txF/J+4AgncjGroP0eASIPQA8Q9uk3HnCSDwFNfllfE8f79AvGgh+ALPeYl4GQi/Qrxk&#10;ISK8CGMA4n5r32s8502mbxFvc9+/iDeHYbx7BG7/WoSU6hqvE7xeRB4jui6vbzxHrDwhqPwpr8Jz&#10;/P20hdDTfL6niCcQDTxGPMr1hxAJ3s9yuRPh4G0sq78w/RPLS2V2A3//FqHQ9QgEroHPdyUC3l9T&#10;ob2cSsplxCVsLxew/M9lv3IO28XP4B04i7LjJ/A5z2Tb+BHbxQ+NR5R34BS4WZ+ege/DNXAC14+F&#10;a/AbbI9HEIfBM3gQXM79ibk8fjpRD49jClEHj7MGHnsVUcFra0a8IoJKvjOf9xDYLp2agpnKNt9B&#10;P5VqP/tAfS23vprL28wa0jcS08nyFpAxI7HPifeXcVhDhybxfeb7bYadWO+0icMhwwkhY4wZrjAg&#10;z1GC77FSn95pwc68OBTgnscqOCvfKyHI6/l5vrxplGcv4R5MIfjeMy8e5tWA+dYwCPXhJl8O9h19&#10;6Zanhbxbd5VaAVxXUU59Wg+8TTn1EuXzUzPgf6Ae3lunYOi3lei5sACtZ1K+fC8DjcdMwtYjUrH5&#10;kEkGmw5Kxfr9krFuQRI2zEvC5vnjsXFhMjbuNwEbFqZw/yTsOjYP7aeXw35RPXw3zkbwrrm8B/HG&#10;DAQ/qkdw+RQE19ciuL0CoRbKzm7K2V7mp2Ma5esMRNZMRfjdqQg8wbr9aw3sl5Si+aRMbDs0GVsX&#10;jMOOWZlomVmE3dNy0VjHfE0dj01zk9B41AS0nJmJ3qsLMXRnJbxPU4F+n9ddMR3YJK/UakSbqWy3&#10;51gzAMqQNUTF2dS9ZFoK/B4ZWlgHgismX2J1rBnphIC28VhBQ4lCRFgfpIwHkuo9k7IsGxiSgTqb&#10;fT+VcQ1Z2cNnbSQ/WDGNr+Y0uO+rQfsVedjygxSs1qxOc21YNXsc1sgjd74NKw4gvmHDmlOSsO2K&#10;Sei4NxeDr+UjvJIcxBheeJ9eygoNN2PbsYabymBnGSjMEHLKoTjM8LS4TJHBT8Y+niPD39cP16X8&#10;TZDXQqIsT5TfCpBrGUhGDCfCvq5pQXxBMng0rPtY1xm5vjxr5ZHNvEoeKtA/5WxA9SJjmGcCOYq8&#10;RFmPlHuqI0EfK6y6ZL2yjoSwYu9oRinWT3Awi8hh/Wq2KPIieQMPFLCsmCrej8pUMY9Yx2ofeucG&#10;Wa5D/clwdfGe3XxXu3PIqfh+9ZNjdVWQR7P/WVsO19IK2N+qQOeL1dj95DRsemiqc8ODU1ZvfKDu&#10;4bUP1J6/8aGqxQ2Pl47FcBlbxpaxZWz53215+ddFhY9eWXvIv/5Qc+GaByofX7mkct2aJZVD258o&#10;Q/srxeh7pxiuFVUINk5FtGs2YJ9OBagUQ91ZJLOZFDrZJN9COhUVkkUp4RSObqeNJI/CTV/59BWc&#10;5DbqLKLQKqGSKQVfgkjuljLCkOxpOM42EqGtJHwbSbLWMV0tIlKLyBcV8H1cBNc7k+H612QMvpoL&#10;x/O56H8yF/ZH8+D4Zz4GHirAEOF6sAADS3LhvG8ynPdw/915Bn335aPv3kLY7yvG0JJyeP9Rg+Cj&#10;UxB5kvd9ug7R56uoD5Uj+Eopgq+XIvouSegntYguq0RkFfO7nr83M8+NXG8qQaSVgrg7F1ESJ8XI&#10;iGj8e3c2wh0UtB35lvGlnaRRUfQ1w8OOGUDDLF6DZbiOWDmHBHcO9acZCJDgep6cCt/D0xFcMgvB&#10;22fC9Yc69F9ZirZf5GH3qenYcdxEbD1kHBoWjce2ueOxfWYyds9MxZ6ZGWiZkYWuGYXoml6E7hlF&#10;6J1Tgp75pWidl48dC7Kwcf9JWH1YMj7/VhKWnmzD5xeQGP8hHc0Pl1H41yGwmvnbxfy0iOCWWV9l&#10;7Br/b01LGiSpV5A6H8mNh0RHircCLprYIz6u+5Pg81MB95HUKGaJ2wo6a4wtMcIlWMaXEcJkyFeM&#10;TH2VXCUQNwMZbb5qeIm7GI82vEj5sWAMLyJZVJyUr7hhUIaXsIf5kVdLzOgig4tgPG14DxPbRhAR&#10;JIFT4D4ZogSLvInE8bqD8Vgvgto8CTvzZMaXD/B9YD4FlZ2F8Xw/xsNFgujup1JkTzZjwq1AfBoW&#10;kGHIueKvRBx8x+wkgzHot2bFMJDSxuODMoASmvrVT/KpKSutupoALxVDH8mllAYzVamPSpuXhJII&#10;a9pSH6HUQ2XTpa/1PI95M9NeOpPgdhAsAy/L38+yViqjjYtlOcQyHeL7PsTy1G8ZdLw+3s83CV5v&#10;KjyeSXC5CCqDHpc1i4c1rEqp9fV/GHoWo4gKfFY9t4HKQFOlFrBsFG+mAAF7IQL9JUQ5/OxHfCS1&#10;vv4qbq8j4Z5KTOexVOScs6hMzzTwEz7HbJazpuWdD5d9AbEIrv794bYfxHo4hDiUdXEEldyjedw3&#10;4e0/hr+P4fpxLIvvGHiHvmeMOAF53hBB12lsM6exjZxB/IzPch7b8PnEhcTF3PYrbruC61dy/Sq2&#10;o2sNwq7rY/gN2+Bv2QZ/y/b1G7bJ65hex9/XcDuPFTzXmm1h7of7d4h6fs/0BrbDPyDg+SMVi30j&#10;RIS/gpuIGxHx3YioN57+ninhZT7kLeRRPq7n9a/lNa5OwFXM7xV8jsvZxn9FXETl5gKm5xHnsDx+&#10;RuX/x8TpbPunmHLyDX6PZfZt9hdHw+0+gsrJYWxPh8A1wDJ3Hsh3gOXvWMQ6WcCyngevfW4MrKv+&#10;Wdw+k/Uzg8fMgMvJlHXrGpiKoYE6DDmruW55pHhcpWzrRWyfhLxSqCD5BvL5HlpQbBUf+2nFIAtS&#10;aQqaoLUJ7c+0SSlgggyHesdj73eCsVbrJvA33+PE+E5SuuNKuH7Hh3DIKBNfl5IW4TumIYXxIYbG&#10;IEOYoUdGCWQ/YO4tJZHvMe+voSz6sKGp/kMansL8JsYNCREBGWCYf2N8GZwEz4AFN5VDN1Mv9ymo&#10;p/qXqIYPd2Ui2kxZtZ2K+gYqhl9Srr1XgcjzpfD/swzu20sxcAPlyJWFaD43Bzt+mIZt307BliPH&#10;o/GQCdi5OBXb95uIbfMnYIOG5i6wYfX+Nqw9xIZ1R9nQcPx47PxBKpp+nIW28/PR/atS9F1diaGb&#10;6uG9cxYijy8CXtmP91zAe88D1lI+SvY36eMEOYHib3SXAr1MO/h7D7G1HtHPpiDwfA0ct5Sg5fws&#10;bP/+JDQcMQHbDpiInQvSsHvuZOyam4dtszKwWTHZDkjG9m+loOWsLPRfVwzv/TWIvMr7fEqsp7zb&#10;LvlMDiAu0k253p2HUE8m+5aJ7C/GEer7xpm6CMrAJoOKqW+2B+4LsI/0s4/02SkLBW4fUep1/Ijh&#10;xRjO1bcPZgOuPGBIsT5Y9j3kCnvIL7aS93zGfuv5egzeWsnny8Xm72gGp3FYPWsc1k5PJnVIwZp5&#10;483U2iuOZHmfOg47rspA34NF8L3N66wtIZciN2mhnOhim+pjHjSjFduEFSuI7ZCIB2COG2AsbxjL&#10;KDP8EcG0N67z+S1DSNwoMoK4rN4XEuV3XF7vjX1ek/LFCmqf9BUYzxvDBZhvvhtxrxnLmJQCM3uX&#10;npPyT3mXoVHBbhUHLR47LR5LTbHVBAXDDxIhbfOy7uQhI6OZV8YYGUMpz3ndoLxO9d5RPmmGTxlD&#10;fSzXAGWbMXg6U+F18hwjo/lu2TXkqxiRZr5TjWUY3FCC/hXF6Pm0FE1vFmPjU8VY8c+yAWLNmocq&#10;H9n0YO158nBZ8/TYtNBjy9gytowt/1svMF4wU/Pf+lPtIWseqLxo5f1Vj694oGbdyiXVQ5sfr8Ge&#10;V+vR+8lMDK2fB9/22fDsroW3pYxKUCmVghIKnWwS6Ikk1RR0Elr+FPh91tcFv74aidDqC5+UyUEF&#10;E8ylwNQXg8kUYIQ9D1EFd+0uBjpJAGW0aGPaQuKl6RSbihDZXYAICUV0B9NthYhsIUnaVIbIhkpg&#10;XTWia2sQXVmJyAqSx2XliCyvRHRFNX/XcvsUhFfVIbJyKqKrpiG6miRv3UwSTqabSHY0hldGlS28&#10;11Zed5uCB/IV2V4MAAD/9ElEQVTeTcyH8tAmLxbljSSpm/fvY35lbOGzRIZiBMqu/TxeX64UeFBG&#10;pE0zeT/ic+KDmQi/Ph3h56kUPjkdgQenwS137d+WouuSAuz5STq2nTQBm741HuuPHIcNR4zD1sNT&#10;sOOQNOw6MB3Ni0hg5+eifW4B2mcVo3VaEVrqi9EypQSt9WVoqy1DazV/1xSguS4fu6fmYOesbGxf&#10;mIlth2Wh8YTJ2H5mHnZdUoiOmyvgfKAeAc0K9dEBJGuH8NkXAw0kwbtYJk0sT5V/RwnCHQUId7KO&#10;uqiwkLAHBkjgqTj4vRPg81M5J9y+8fCQtCj4q19eJCRIxrtlIA4SKsKaJUFEKZF4jTa6WLDOH5k6&#10;mqRKZIv7LKMLjxk26Iw2vMg1esQIMt66J8mZPFSMwiTwWoI13IjXkPEl5uViYskQxj1aqfLh5vW9&#10;JHMkYmFPGp9PRgQSLypB1nACBfCzviYrFosZHsB9IdP24wYYlpGMMDJeOFl2JHM+p75up/IcXlOx&#10;VTQmXMEuNWuGk++Ig7BbCPfnIaLx4SJzdqYK1KfUBO3TO5RFZSET/r40Mx28PNIMegRto3LWn4Ug&#10;j1OATRNkU/dwqv3yOmzHmq0jpNhMDk3ByWckuQzYRSSZR5LKEBHkex4w3jUW/CTvPiLA55E7t2LM&#10;hDx8dpZXkAjITd8jZZKEn4qmZvlQjCAzrS3Ph4ZPGS8hlrEz/hVWKetdQSHthDyH7Dymn2S6n0qo&#10;XMU1TSvzZwxO/exfCE3VamYOcWoGiyxL0ZEhi2nIQEZEeeAoDlUOIS+HAm7TVL3FfI5i+NmnBY07&#10;+RSmVPL6hanw26eSaE/j807ncTLiyKAzl/U3h+kcXnse87IAod79iEUI9uwHf+/+xGLm9xDm71Di&#10;MF7/CJbpkbzeUbzvN6iQHcPnOJY4jucfy3t9k/hGDMewvL9hwf7NGI61jiP8PMfnPJbt6XjiW1w/&#10;nu1K245jvo5nvoRvE8ftlfJ+A98cheAA72FwNMvlSF7jCAuOww38A8y3k8/gOJjt4kBiMZ+Bz2ff&#10;j3nZn1jI9bncPpuYyfVpPH6qgd9Zy3xV8HqavaeUKcuaZa4pkuV14uvPZblM5nmsE0JtWe00wLoU&#10;fHZCKevUx/rzsh49hIwJPrYlH9tSgO+b+iW9bwH2A2YIHhHhNk25rPgciltl9RFWamYIYqppac3U&#10;tIQZQsnjLQMK26QBt0sZdGsYhnWuNbSSipiMJzJoMB+Wh4BlPLGCbMcVcCqxVPAMvJaSZxQ9t/ql&#10;WP+k+/B4wcyOxu2aIW0Y3Ga8bQQeH5RizOewhnry3uyTguxDFGPNTzkrD7Mg+w8Fx9YsgxoeEemh&#10;/OogFFB9axHCK4gPixF6pRThx8vgu5OK4fXZaDs3FbtPn4jtJ6Rg81HJWHNAElbPIaYnYf20JDTM&#10;mIBdMydhz+x0NM2fhEZ5tCgo7jE2bDzVhq3nJmH31RPR8ZdsOB7Ih+85yuM3KQ8pA/HZbGAFsX42&#10;og2Uizsom3dVINBcTFnDfPVLlrKP66Os72SfpCE4uyhbFRvtixpE5An791K0XpyNhu9OxOaDJmDr&#10;vInYMSc7ZnDJxqY5k7Bh4QQ0HMX8nZqDjovyMfSXcgQfIxd4S96qzEuDPorUAL1V7Gd4bSflnZ18&#10;podt0fSX7Nf6ZXhJ4vtA2cXyB/sxA9MOLDkW5H5vfxI8fTYDr13GGNazqRvF1VL7mMS+1Rpeqv7I&#10;mgmS/a6ZZYf37WI+djFP61k+789C4LF62G8sR9NP+CxHTcD6+eOxYfoEbJ6ahi0z0rFu9gSsmG/D&#10;8sNY5qeOQ9O1WRh4pAyhj6pZTuQeu1nXrez/utkfxgwvZggrYXlLso072H4Jy/iSaHixZKaMLRYo&#10;K81HE8lqtVXLODIMI4MlkyknKS9HQecMy+kRJMp/c8ze1xwGj+d1EhEyclnbud+8L3y/lOr95bNo&#10;iK/l9cL3RHXjZL3ow4GbID/RLIC+2CyCvoCFxJkFA/HfPkIzEvKeMtxo6JKmDTfTVFMWBeWBxj4o&#10;MJjD9y6X8pvvGeVpoJf9VwffvT3kuU3FiJILhrfUw716OrqXTsGON6qw5vkqfP5I1cCnD9Ws/vyf&#10;1Y8se6TsvBUPlS1eZk0LPbaMLWPL2DK2/B+0JL39pykFy5bUHrL8wZoLly+peeyL+6rXfXl/9cCm&#10;J6eg7a3pcC2bjfDGucC2eSRwMxHqriH5KKdwLqXwKaAQzKYwSqPAo0Iac5sOUNibrwNSmqg8Baho&#10;BUkY/RTkfhLZkL7GmKEVVDqpNFlfC/aB/hg0+45dpCX2Ray7Eugk4Wjnens5oq1liLaQ0LRpGwlW&#10;1xREO5TWAT0kOEI3tymuSV8Fon0lRCGi/Zpi14IxpJCIoZfoIbooRDuIzhLLQKTt3WXWPZt57R1T&#10;SXpmWK7LH89A5F9UPF6YiqF/1sB5RyUGbq6E4/oK2C9jem4Fes8sQvsJOWg5OgN75II9fwIaSa42&#10;TknGhqkkvFMnmbHpu2ZMJiebjB01OdhZnYtd1fnYXVOM5roKtEytRtv0enTOmo6+RTMxcNAceI5a&#10;AM+35sP1nblwnTwXnrPmw3vBQviupHJ042KE/n4Qog8dCjx9OPAi8eZhwLv8/eFiRD+eT2JM8rds&#10;Gp+DBFWBFBVcbiMJ6dZCRHaRLLaz7PuosA+SXMSDR7qpBLkmwUvlwXJllzFEynOSBSoJgqW0MJUh&#10;ZphcxQwd8jYxKUkeiZUIn0UAdS2LEFouxnECx3MNuF/HxJSk+Dlx8qjpMA25Gz6P11Ua326+pHHd&#10;QOsjsOK+kNCZuAgkrS4SWY3RH2QbZVsNs63q65bfkUHI84QKkGO0x0ZIiCn8OlbnmNlETGBatWMR&#10;cBlSYu1ZbbGX7aubaWcp2xyVlg62Z7VrtTV9/Y2jvZIEm21QQ8Q6eG4b66lVpFvg+ea3lUZbrX3h&#10;FgsRKjrRZu7jduh90TFt3NbG90ABNTv4HnQyX13MXzfzKe+uLpJJ49FFxaEjm/u43iPwdy/Rn8nn&#10;UTBuKRcWpMgqnoQJyuyMx7qhMtJPhSA+I5aGW9ktJcB8jTVfZbmdCoGCeUfZZ4DHQMcYcJ+Z1nwE&#10;Ui4ihImLw/7GMuqoDbKONdxLyhPbhDHGGSVcxjEqIVRaTUBh9j9h4+GVw3vmI9JfxJTl5GB5Oamc&#10;EgHWkZ+pmfrXWUqFjIgZEwIOGaKLqODmI9ibRwJeYKGvAH72LcZDx15iDDs+wm8vZ59oDa8K2Gt4&#10;jIZWCRpmVU3Fr4ppFY+3hl9Z4HEJ8Nl5nKDhWfL8Md4/PI7bAjEE+0cQ4n0sUBnorxhGkMpfsF/5&#10;txDooxLO/Hr7ipgWj4LfUcjrC0V8ZpWJVS5BQnES5JkUHrCUEBnWw+wnQlJMqGiGBrmd69ommGl5&#10;zbuUxTYyMqxOX5Wjw6BskKJokMprst3IwKGhEGwnQtjA2q/6V9uJT1tv+gbCBPmmMmxmWzNgOyKs&#10;tsJ2KRjlVF+1BbVbKc3cH2u/1gxDklVq2/JK07CR+LBAtSF5oKTyGS2jqzG8yFMmHi+JylyAip9f&#10;cSC4rt9W/Cj2PTwubhwOUNELUFlUKsXPQMpjAjxUKLVN/W2A7dnP+0oRDDtZ3houqj6kU/KQ/UQL&#10;5d5ueZSyT1/L+l9aBs9rxXA+lo+uW7PRel0mWi5Mp6I/CVu/nWR5rRyQhA37JWP9Air+8yZi/axU&#10;rJuZig2zUrBlXgq27ZeCPYenof072eg+Iwcdv8hC+9UZ6Pwbfz88GX2v5MLxQS68y1nnmnp3O+Vm&#10;k/qYMkQoTyOUrSEn240zD0G+cyF597HfBJ8B7E+jnexrZCDawfMUf+WTKkReqoP3zir0XU75d0ou&#10;Ni+ehA0zUrG5PhPbpxagaVYpaUkOGg6Wh2gWWn6Sj77rKuG6sxah5yjzPyLWsBwU6L6FZSNvBMr6&#10;ENtrZID3GuBvZz77EubHDJGexHypr5B8Yfth/RjI6ML+JGoUcXIZtr+gjM92GYXHWyDXCWkoqYKR&#10;97O9sr+L9LPtqP/T7DoatqLZdXrJXRTzrZH8YcUs4I2Z8N9fj/6rSrD7lExsOTgFGzWT4vQM7J6Z&#10;jx1zcrFlQTrWHpBsYtlt/nEyWm/MgfsZ8pgveJ2GGj4by1hGqz4ZoRU3zHp/rPcmBvaVxiBjDC98&#10;L5ySy3pnZMTgeyNZLCOHgX5b8tUyvgjaZsnQEbAtj8Le+//7iH+ESTS8GHCbvM6MZ6vLMoZqqJF5&#10;/8k1Q5QTIYcMlOSYPE7D7DzkGB556sqoIsML4Y2vMxWCQV43xDoN6CMi61Hvr0fGUJaXOIC80wYo&#10;M/QhkbLcDD3SDEXsx2XEC7dWwN9YivDWSoTW18FHPtj7wQzsemkm1jw8DZ/eO9XxyV0zVn92T/3D&#10;yx6sP+/zh6Ys/uDx6WNDisaWsWVsGVv+T1823F9buOrBuoO/fKDmouUP1jy2bEn1ulUP1Q7tfn4G&#10;+v41FwNvz4Xzw+lwrK5BYDcV9a7ZiHbXIdRVgmAPybe+0JN86+u9ZlDQF2c/haGfwjBAZchtj5NH&#10;CjoJThcJK5UhP5Uo87WJiH/VDlOYiiRImJrI9CQRGucugmR5BJAs8X6jIE8AY0gpMjBDFQapTA2V&#10;MKXiQLIl13Ofvn4PZUHjeWVMkCAFlStjdNFwKCpC6JYHSCXCe6joaix4I0ngFmJ9NcLL+fwfVcP7&#10;RjWGnqlC/0Ol6L29FN03FqPjigLs+UUOdv8wC7tPyMbObxAHZ2PHokzsnpuNPbOz0DwtC03VGWiu&#10;ykLHlHzYZ1fAPqcS/UyFPqJnVhm6ZxajfXoBWmcUon12CTrnV6B3vzo4D54B1xFz4DthPwR+tBg4&#10;5zDg4iOAyw8HriZ+dxgiNx2B6F+PRPT2oxG9i+m9RwJLDkN4ycHw37c/sRD+JXPhf4Ck74EpBJ/p&#10;oSqiDN6Hi+F9vAC+5yfD/2YOwp9MJnllGTWyXNtIOHqtL4Vg+RpPA9azlBYTgNUoviOwvFNIpljn&#10;I8QqZngxBE8Ey1KQDdk1BheChMq4EnObOccYUOLXIwwxjhNDGV/ihhsZWJKoJJEs85xEJOZBRNqQ&#10;6dhvaxvzz/YYlbJnPCuEdCqm8vyRcqP2pdkK2Fb6qFD0qiyoIPSVs+2RdMUVW7ahCJXeMJXoSG8N&#10;ovq62cG0rRqRlhpEmri+qxYQGkmctxCbiU1UkjYQ66gsCGv5jmlI2EoSdGFFPaLLpyC6jMd8yeNJ&#10;uqOfUalSkOcP2VY/4v0+Zltdyvt9xmt/wWt8wWO/4PrnOp7pl1RAlgk8ZlkVQfK+ggqJhtatZrqO&#10;6QZiM9e3ECSTUaWNfC+2c317OSI7yph/Yg+Pa6tApJ3Ki4yUVNplwNRMDmEzVTXbTT+Vjj4qsr0C&#10;y1YGFyKqaU/7WO/9VGSovGiMvmLhBO1UWPtZ3zw+qngUmv1DSpkZckUl0xi7LK8X9RNRKc8yvMTB&#10;dihYCjPbJJVnywNCBFoGl5jRxUzxqvdfXnhqw3EDgIxs1lCOoIZzULFW3BrLyyLjK5CXkBWDQ0Pz&#10;JhEa/jUCDdmLQ0NDAjzHgIp8QIpzDMNxPoh9bbfifsigzXvJO6Q/cxj6LYQdMmBbUDyCEVhD2KJO&#10;ucMLLEczjC2NYP7lPdTHMjXB01mumgUk/ky8n+KJjCAjBmsmu6CmHDbINOU2avpcY7DUcB725wmI&#10;z+pjgkVTIbSCzU4wacR8iWf9y+uJCFNuCHEDqgX9Vv9ixaqIw5pZzYJlcLHagoExtEgBlpEwDkvp&#10;j3sGxGEZEDU8JAEytrDeRgxFbJMagmCeh4qfjHrqhwgz7NLDdkwENDRTip8ML1T2IgH2NX7mlwqe&#10;DDBSKIOUiQENYRHU/vn8ilehoNbxoUwmlgjLQQiqrNi2IpoyupfvWEchsIf98Xa+1xv5vq9iX/HZ&#10;VATfrobr+TL0LslD65+zsPOaSdh8bjLWnmrD2m9bgejXLrZh+Twbvpxlw4q5NqxZOA7rDpiIjQen&#10;Y+Phadhw1ERsOnYCGk5Mxu4fTUTXxVlw/q4A/jsqEHyYfc4r7M8+qUVkA/uhXfzdwT6xJ4/ygRjM&#10;Q9Ql7wC+K+40eDX00SfwvSGibnmB8B20s710sQ01sW9VgN917B8/rkXwuWp47qi0jC4nT8aOw7PR&#10;MCcDW2bkYNv0PGyfUYAd8wrQeEg2tp+QiT0/zUP3dWVwPzAV4TdmsG+baZXHdl6zlfnqoAzrnsx+&#10;WZ5BMqKLr+THQN5i3hXVsxRtGeooL1g3EdZLKAYTr8sYL2Lth++IDCvyMrH6LLYhgds0c5H1vun9&#10;m8znlHdEAYLyKiWviG5WfzwD0ZenwXdXLRy/LkXLKVnYflgqts5JReP0DOyamcdnzEXjgRloOJLb&#10;v5eMXRdNQvetk+F5RX03r7GD9S4jejfLW/ek/LLk6AS+X2yXxmBpGapN3u2W8QXcZuS0DEqSgZTJ&#10;gonXYgwtI/I1EYkyc2/EjTNfNdD8VxiR9XvDkusjHMGAzyfE+30TiF71FutfrKF9E433mQLIK+aL&#10;jCkyqvhd8mqRYWY8vITHxdRNuKw4aSEP+z9PzJuM9RxgXxm0sw71sUQeqD2lCOsDiIarNc1m+1pE&#10;ObkYnuUL0PPuHGx/bhaWPzgTH9w+Y+Dd26av/vD26Q9/+PeZ5718fdXip68YG1I0towtY8vYMrbs&#10;tXwZM8CsebjmojX/qH18zQMz1619YI6r8bEFaHt5Prremg77x1PhWTEDwc0kDruoILbUIqwhOhqj&#10;3U+SM0CSQ6UmQmKrMer66mx9qSPR1Jc+CkIz4woFo8ikxkwbd10SaDOdLlO5jgZFNOVCKtLp4DVk&#10;pKFyEB9WoUj1UprMF0iRfZJhfbkKkmgrcFrANZHCdSLcJN8KQOjhb8W/0BhdKRKBPiou5st+keXJ&#10;oi+Fep4GDU1iuozp0lnA2yRxr86A97EaDNxbjs4/5WHPtSSzl2Rg6zmp2HzGBGw5cSIavqmZFCZh&#10;634ZaJybix0kh7vqC9FUV4xdNYXYWVWApmqC6621xeiYWm6MLP0LyuE8kET5iHp4j52OwPdmIXDK&#10;bARPm43AmUzPmoPQWbMR/ukcRM6ei/DZc+A+ZwYc59aj/9w69J5Xic4Ly9B+McnbpSVo+lUpmi4t&#10;x66Ly7DzglKD3ReUYOcvC7HrZ0XY87Nigvn42WQS1iw0/zQDrWeloe2sdLScPQnNv5yIll9NQNv1&#10;yei5JQVD/8yE5w0Sxy/LWDYso2Yq9Z1U3vuogMsAI+XVfBWKGUxYZ8Ng3RnjRwKZGiFUVKRE1Ng+&#10;RitT+jotoicCGCdzexPARHB/TDETYTb3k+cNybLIc6IBRojnIVGhk9eFFP1In0BFspfoYxvuZfuQ&#10;d1QP23VXOQk8ia6+WLZSwWlh+2gm+Wqay3YzjySMaeMcEjG2mU3Eeu5bzXT5LETlWfQx0/dnIPIW&#10;z3udeJl4ge3s2amIPD0FoSfqEHq0jkrNFAQ0k8iDNQg8WIvAkmr476mE+65yuG4vhetvbC83F6Pr&#10;NzloujwF2y8ax7aYjD1c77w2E72/zYbjpjwM/qUQrluK4Lm1BJ6/F8N9ZwFcd1sYvCcPA/flY/CB&#10;QhMvyf1oKbxPlcP/fCUCL1Uj+BoVqjfrEXq7Hv536+D/kPlbynx+Pt1SalbNRGQd86/he1u4rZHP&#10;oek3m9g2mqnwsE9AC8usmYqhpjttzmWZUblpzUakje9rF5WSbiq+vVJS5JZPwmy+XFKJYb8hGGWX&#10;iq9icwT4Tpux91TWzTAn9itSKqT0yqMBXLeUCQsaziQl3Jo1hqkZokFQUbYg5V8eA2nsn3g9KiAa&#10;YqBhYmaoGNucNfsTMcR+h9fy8lo+wgRCJYLsVzRbjRDkPSyMZ96oPEtx5vUsJcFSFkI8J2RSGZ+p&#10;zMXBfjEOxRraF/TF11I69EwjsIbAsAz4bBpKY8Cy2BvWcBlLYTF9rPJh+tkY7JYRLKwhCTJ8yiDC&#10;YwKmPPTMfHaWqYWJ7D+tAM8KEhsvT2vKXIF5iz2zeV/528ysozwSYD8cn0VFCmJcUdQ7L2XQeMgJ&#10;fG6jDPLZ5ZEWYVlZCiJ/CyxnK6aE9eXeglXvX8FwWcgoR2VtGInbE8F9lCFWPBZLsTOeA2yH8rrR&#10;/mHDjp5Lz6fhSWaYEOtLxhd5vfjZHmII+dgevHwuGV3k7cK8K/C2NQyE95NnGK+vISpRO9s/UxnK&#10;IpRzBv3c1qN3J2Zw2U15u5FYzn7pY/ZJr/O9e5L9x71VcPyxEC2XZ2HLWeOx5vs2rDjGhuUHM11o&#10;w5oFyVg3LwXr5yRj7dxxWD0vCSsWcd8hSVj7zQnYdGIatpw+EY2/SEHzFWno/GMG7Pdmw/NMAYJv&#10;UlZ+zPt9WUkZSeyoRLS9lHnjdhfz5MkBvHxvZWTxToCH8t7N53WzPLwevlcevr9mth8ZZwspfwn2&#10;E9HtzP8a9iHsY0Iv1mLwTsrGK/LRcmoWdhyejsb56dg2Mw07ZmWxm81C44Is7Do0G80n56HrwkLY&#10;b6xkX1YH35vTEV4xDZGGWkRlkGpn36Pykqeeps+WgWWAfdGgOArzK88XkxJObhefMIYJygpjxKf8&#10;oBwyQ1q5XV4s6M8CqIyDcgI96QTrrJvoSbOMxXYF6+X9nHm8lwXdL+QgOosQltF6iwzi9Qg8w7r6&#10;SxE6LszB7u+nYtuhLP/Z47Fpagq2TiO/mJuOhkPSsP3bqdj1k1R0/CYLAw+yHt7hNdZXI7qbvKWD&#10;5derj08yCLIN8T2QTJUhUP2QMebJwE1YhhcZI9VnEubdoTw071X8fft3hhdh30aSEVk9gn0d93+x&#10;9xfgdlXXuzC+j7u7u58TFwLBrbi0Bdri0GIt0Ba34O4ECRJcgieEAEEixEiOu7v7Odv1/b9jrr2T&#10;QOnv9nfvd5//vd931vOMZ21Ze+215hxzzPcda8wxPHlgPPJfnVMTcRBp2ECzEdpe7JRExCmHiyzt&#10;+oXDVN4rEWzCcSW2TZbPWjnOzBxvZraDkZhS8q2ZeR7J32KZFadLOLFpLK8/nudNoLB9p1KIb9PU&#10;AxRbWwGsTYthrFiBoc1L0PBuMSpeLcbW50qw4cH8mc/uzd237o60tetuS7vygzmHy9w2t81tc9vc&#10;9j/aAJ1X85r82KoXSw6reqnsmppXSt+sfGleRfUrZVNtb5dYBj4udk58WYzpb/Ng2EGSWJ0LRzNB&#10;QDeBmOQ9mSDhUk+SJH+EPPkl4CKQkVBpSXrqNBOoWkic5EkEJ3m1vl2eNlA8E7yngoyDwE3WuQsZ&#10;klwZhnGCuVEfJRZ5Ui5A3kAQbBCAzHOSeEi5XQtBuokioaZGAj8jQZ+IQYiUIZgkLhS2kQg4emPh&#10;6EiErTEZ9op0OH/Ih4uk2PZeASyv5MP8dB7092Zj6uYMDF+dhO4LotB0egBqj/dV67FrDqes8Ef1&#10;Un62kIC1LBTNxTHoyE9GV246urOz0ZWVhfbMdLRlpaAjLw29JZkYWpiPqUNLMXVsESZOysXEaXkY&#10;PTsXQ+dmo//8TPRdkoH+KzIwdK2EWmdh6sYcGG8lKF1VAuc9pbDfUwjTnVmYvCUFY7fEY+z2eIxQ&#10;+m+LQ/dNcej8RzxaCEgbL41G/Z8iUfP7MFSdFoTyYwNRdbiU4vRHxSHeKF+mQ8VSHWq4r1vO/SE6&#10;VB1GOYGvz9ah5VIv9N8cgNFnwzH7MUHIdoJ7SYbcSmDbT9A9nkxAE60cYPsdLwKOCPj2gytxePwM&#10;SBGUKYeHgC3N6eL5nXKASDi0EBI5bj+IO6AbIgeIlogHPLrBsjhbJrmfdO/5Xhww2lNMHqv+i/o1&#10;RUAqoJTHOCYIqCfEyRKrBJLXZ5R7qew1RH3uS4Grk2C3jYC5pQCu+mKY9+bBtDUHli9JdqQy2Kfs&#10;o3WZ0L+Thpm1yZh6KQUTzyZi/LF4jD8Qj8l7EzC1KhGT7KeJm+MwfWM8pv4Rh4nrYzB2bQxG/hqN&#10;oasiMXSlhPJHoP+yMPRfEoK+i4LRe34Quv4YgG4Sor7fh6LnzDC0/SYAdUd6oZr9VXeEDk3H6viZ&#10;NzpP9UfvWUEYOCcEw38MxcgF4Ri+iOe6NBg9UuHrMn90XuaHtst90HaFL1qv8UP7dQHovCEU3bdG&#10;ovuOSPTeFY2+e+IwwOseeiQOQ7yHkScSMfY05flkjK/hva1NwdTbaZh6n/tP0qDfkA7z5kzY2SZO&#10;2gXnT5R91JMKSjXbrYHkinqDjkxAbAXbFLKUb4SkR7U79Whclma5owlIeh0k6Vo5bF/3k0lvipfK&#10;J6WiCzi2FTGXvidZ14S6R52B0gfPU1yNvGuJHCm0EUqXqD+S40NVpqFIzh7JFyJLI7VqTfx/lQRV&#10;rkWeqIrDJpiAnwR8Rj4PUL9Tv6XN0sLh3f/pFpWwmaIcCdRB7b3sef1KxElD+0f7JrkilCjHhhAF&#10;nl+JRP7J+UnaeS9qid5BokgO28OzjEX26p7Fuclr8oTqHyyeZQSSTFotzeJ40JwgmsiTZnGW718K&#10;Q7FwHFk4rsRZLtEY0nbiSIHe43wgmRNHhNvZIVFkYDtJSXqwP5XIe/avlvdHXrvfq2gTTxSKECoR&#10;6SdxnHEv56ceeP7jgMgxci8eW+F5ffD+X0XL23GwHeH5DxLNWSX/LW3BdlLtJnv+XpbEiUyKw9h9&#10;HtEnzi9yjXbRT55flbjlPGc1cd7h/GOjvqqHD7KkUe6H96iVkidxHOO9y3KRUdpScbCMktiLs2A8&#10;CiCxVrZI5UDhviERjt0JMH8ZjZm3ImF8KR6zD9HO3BCNgctC0f5bX9QdTztOu7CPtn3fYi9ULQhA&#10;TRmJfGk4GorD0LqQZP+waHSdyPnqzEi0/yEC3X/hmOfcMXF/EvSrOS++mwLnxmRgewJQkQjUU2QZ&#10;keRh6eJ80BMDe38kbLxWWfokDzwkz5skqJ2lvsxQZqlDepmLjRzD/N48xePH41XFQ7tEA/ZwPmks&#10;BXYUw/55HqZfTMHAzbyePwWg6TgfNCzxQX2xDyTXjCTUbVsWhLbDg9F9WgRGr0mE8dEsON8ohvML&#10;/n4X58jGHBWx6qRdcY1Fsv3YjpJgeIL7SbanJ3JW5dDifU3yfuSB0QTtEO2PayyQ8xrtBzGLi+IU&#10;XSfWsMnyoRGS+kGeY5DnHQiHq5fEvpc2oY82YSCE90MZCoNtmOR9VHJxxXBskcDr4zl+Y2CTikY9&#10;nEvqs+DYmoXptQnouyMEbRf7o/kU3udh7KdSHSpzvVBbQPs+PxAtx9BunxOO0euiYXgyCdZ1/P02&#10;2s86zr+ynGsogdfL+WqK9yfjS41FwUbUPdoWcbzY3NGFB5YacdzIPLh/7vQ4XsSWaGPul3OuyM/m&#10;21/IgfF3QH7tuP24wC0/H4Paufd/L9hBbDrH2IFqRhTutUgziW4Rxyj7QCLR2AYS4af1NfcUFQk0&#10;xu8pkmjayWNUVN+U2HIeb4ikDY2gjQyDZSJU5ZiySvWpabbrTCqPT4d9NB2mzhTMNhCT7c5G21d5&#10;qHw3H988men4+K4Uy7rb0yco+z66I3Pth7enXSEOl3WrVFloqSw6t81tc9vcNrfNbf/ZVv3YvPjK&#10;50sOrVhTemn1K8WPVr1c+kH1K2VbG9/Mb2h/K3O4/718x9QXRbD+WARXTTFcUjWgl+RqJI2gUQiV&#10;AB8BPZxUBbgIsCSYdMnESEIhTzYl3Fqq0VgElM1ItRVOgEa+Jmi1EdTL5CpLk7TlSdpTZakuYCQB&#10;kGRqUnlFVVZSjhZvGE1eMFj53kbhXm/ywQyB7jR/PzsdhlmCLtNwIuw9BC+y3KO8AM5vs2H5gORx&#10;dQqm703B4D9l2VAMWs+NQuMpESS1BKtHBKN+eQCqF3ijskSH6lJf1M/jZ6USAk1AS2kq4rGF/E1B&#10;DBryYlCTF426gmjUFEejfkEsWlcko+foNPQcn4HOE1JQd1wk9h0fhF0k0TvO8MO233lj2x91+PES&#10;HcqvJKG+XofO2/wwdF8oCXwMpp8iIH4uDcYX02F5JQO217JhfYXk/+Vcvi/gvhS2NUtge2EFrE+u&#10;hPmBlbDcsRKmvx+KmUsXY+rseZg4oRiDR2Sie1kC2hcRfM8nCC8NRlOJP+qkmgKB30+LdNhL0F5+&#10;shdaSPz7b4vC9EsJcHzB9pKcMM35cPSmw8Y+lsSmKpyZfaFIJYma3UCixv4Q0qYS5LGPVIQL+04D&#10;WEI6CBAVwXI//VYkx0103CDvAOjTgJyntLN6LwRISLaAMQXIAgi6eB4BlPJUjKRIRU6Jc0VIK4mQ&#10;JLy0CvkhqFMRVhJ+LUB7NBzOoVi1dMYl0Vsd8jQ3i4QgA6gmOfiJr6Xq1Sbq9uf5wAeFML2QjtH7&#10;Y9B3cwR6rw9H95XB6LwkAG1/8kUD+7HmTILoM9iep/qg8jc+qCaJkCohTYf7oGWlD9pW+KL9EF+0&#10;LefrQ7zRcogOzZSm5To0LNWhkdJMaVrilkVeFB6/iEB9QShay9hnxSQnBX5oKeL/lgTyswC0zPdF&#10;80Keb4k3mpfzN4d4of5QXsvhXqg8yhv7jvZSpUl3kZjtPFGH7SfpsONU6txp3J/Bz8/ywc6zfLHz&#10;dB9sP80L3/PzH07XYesZXvjxLH7Pe9t1DuWPlEt8sOsKH/x0nR8qbwlE431h6HqCbULSNvxKIibe&#10;TobhowxY1pNofJOrVReRvEhVRSSP3EuUjESa9WWw/ZMIcKlP49HsO5LNadoJWdIhCSvFAUI9kHK/&#10;ZhGTv3qiLpUpnEaCc+qaBtQ9oJ2kaT+ZEMcL93oeRx3QhPrnBvKiQ4pMu3XNQwI8uqqOdTsVhPxL&#10;QmEH/99CQi3XosLUDT7KGWShbop+qYgGcZAcpPdKhECQxGGSxIfkR4su8dfsGv/LStIkzh6PCJG1&#10;U7SlOmIDebwS7VpUnhCp0kWbJ9EUmvB+SPRVeXhep1RmcR1kQ38u8rl8r8l+p4kajyRubBcRiQhS&#10;UUG0ux7R8uewnaRt5D8onus6MG49TosDojmbeJ2/+Fwd72knt3j6Qi0F/C/Ec9x/Jb88t4gidEp4&#10;DPVBOZwOFnVtYmt+7kzbHz1He6c5dz39SpE+FSc029xO3VWJuQ1B1JFApS+SjFqSdrs4z6loTRJF&#10;WZZiHQuBbUSiMCM4FqJJ7OOgkrz3cS7tpx1qp02qJdmWikRfpcL6ZgImHwxF7zVe6DrfGx0cr620&#10;MXUrONZpv2sW+6JmUSBqF4egbkko6hZznloYjJp5gago43fL/NF5ahSGL03C2I3JmHyIY3WNRLxl&#10;w0ZbZ9vH/6znf7aJk4XjsS8UGJaoDhHO6UJiR0NhGwqBZYjXPxwO8yjvc4zjYpTjQvZj1GlxIupD&#10;qIckuLPxbLM0/i4bzr5innMJz7+M9nU+zJ/lY/LpNAzdGI/uP0Wi5SRe+2FeKOe9VCzQoYrSsMIb&#10;jcf5ouVMP/RdHYlRieb7kPbjh1LNrkgkSRevWSKCxHk+xraVfFQj4iyJ5f/x8x7eTyfbVJLii41v&#10;o11v5/VIknmVQ4vtzj6ALHeUiLxhic6LgmswDg7JoyVRJg3sg2oeW075iXPGvgQ4K/h/NWynBkob&#10;pUdKR8eQxMexDYg3JtJgG2T7ttMWVhXD+nUxRlenousf0Wg7LxQdJ4eh5dBA1JR6o6rQi5jBB43L&#10;/dF1SjDGroyD4f5UON7kXPQNr3cf/1/y4YgjjtcmUTYQx4PYSpWjjPon8yl1WOY+tUzKLWp+lPFN&#10;/VfOEOWMpi6LA1f0W/RaPv8P5IA95fuD7O1++cXxB0eZ/nwMiu3mOJJz/kL+5XeCFznu9ud/4Wdq&#10;Lp8KUhFiLlkG5o52UZXApjzidrgQi0p+HvNEECziBKROOmbYlhTnWCxs/VFw9vKz3gzY+4pg7l6I&#10;mUbipt156P86GzXvZeO71Rmmz+9L7Vh3W/qPn9yT/sHHqzIe/vCOtIs/ujNz+Zu3zOVwmdvmtrlt&#10;bpvb/h/YGl8qTKp+uTC/5uWiw+tfz7649uXER6pfit9U/VJiW8PrqY6uj5Ix+k0yjHsJLhoz4ZSy&#10;0UM5cI0TCM0mcSJOJqni9/3R0PcEwzoYSPAmTz4JcAgaHAQP1olIToZRsM5GwGbgZ+qJhoD5A8Be&#10;PckhILZwYhcxk3RJBnspdWy2eMNk91JisHlrFXgIdA2zYTBORhIIJsDaT+DXSbBWWwDX9kJYP8vF&#10;xItJGLg7Cl1XkNSeF4z6U/1RexxlZQBqlnK/0A91ZQRC80iqKY3z/dC0UMprBqJ+gT/q5Hsl8joA&#10;9UuC0HRoGFqP5DlPSkTv2SkYPj8LE3/OxfQ1uZj6Ww7Grs3EyD8TMHhLDPrviEXvfXHoeSwBvc8l&#10;YuDleIysjSVxjYdhHQnpxxlwfZ4L1/oCONcXwfVpGfD5Ispi4KOFcL29ALZXymB6pgz6R8pguGc+&#10;TLcugfWfy2G/+jDYLz4Elt/x/UmLYDliPqaX5WF0QRoGy+LQVxyJ7oJgtBcEoLnEG7VlOpRL6PkR&#10;FJLy6j95o+1Gfww/EwHTx6lwbmOfNuQSnKTDIY4XSTo7TXAt5IxASBwuFukPqeYhT+T5mUcOAC4h&#10;OexXN/HUHDB8v18EHLodLALq3JEKTomYkr04YdxkzUMU1TncjhctWasmKpJAohioO1rlEdGfQOqb&#10;EAcCsn6CtA6C17oEgmgC822UbxPh/DQWptcjMP1sCElJMCbuCsboDdxfG43JK+IwckEMes+KQMdJ&#10;4Wg/jqD5iGA0HxagwHLjEurMIj9UL/AlYeB+PgkR9aeJhKe11I9C3SkJRmNJEBpKAlFXxOOL/Sg8&#10;rtgXtUXe3Pugnsc2lfrzWD808/smHtcqTpbiQCUdpcHoXhCC3qUR6D80HANHRmLg2HD0nkAgf0Ig&#10;Wk70RvNJ3mg61QtNZ+nQdI4Ored7of0SX7RdRgLzZ+r0n/lfl3uh+mKSnPN12PtH9vt5FB4rskte&#10;n+uFfed5o+JcyRPhh59+54tdZ3nhh9N0+O5UHb6hbD5Dh62/12H3BT6ouCwADdf6o+XGALTfzuu8&#10;k3IXid59Aeh6JBB9z4ViaG0kJj6mfm9OhkXKuFfTXjSTWEoovhDOIZK0oXDY1LJCP1gmOK6pY0YC&#10;fbMkQJSIOYMWlWEjELdNUL/25wdx69pBOqT0aD8Rp74QrCvCPakREtlrwuPcop6yCrE/SP8cFFWW&#10;1ORLu0MA7xZPDgFVvlwiTESUI1LTeYmyUkvpJrh3R0t4yJByJlMk94BWUliSkUuVrECeR3KliAOK&#10;RILiIol1SYSfcpz4q8orLjP13i1qGaci9xRxiMgxbgfLvxOPY+lnjgpxmhwkHieMR2S8y/7gY/aL&#10;fP4L8Thc/p2o5Ukq6obtfJAcfE3/q/LLcyuyJ6RP+t/92QGHi4jYGdEjzeHiEbUERZwu/L1LljRS&#10;91zUOyW0OSo58LTWd3YDbYwpHFLW3WkmiZdy7nrKTDjvl+8lN88ESfp4pKqy4xqIIWmnLWpP0Qh+&#10;BWVbKu1/PCyvh2P2ySBM3e6P8St90X+2jmPdCz2He6NzsQ/axelKW9FY6If6Yn9UlXqhYj5t+BLa&#10;lcM4bx1L+3FqMNp+H4q+v0Rj6q40WFcXwPFeCVxfSdQJpYZzS3sxSX0uMMi5WyIqRnidnKtluYaK&#10;XjJy3jaT4Bp5H7MhME0GwjQeAOtoEMerCO99jPqpfhPMNpEHLe4oEymnLA9n2opoc8vg2FUC/afZ&#10;6HsiFo1XB6L6bB/UHENbuNIPVcu8ULmE89Eyygodak/0QvOfZAlUOCaeTIJlA6+xnNfbtgTonk+7&#10;UagiMe19cbD1RMPRFQNXG0l1I9uwPBW2LYmYXR+F8ffCMfxGKAZeC0bf2mD0vxOMkU/CoP+BfVDJ&#10;a2xlH3RF85wk4d1xlBQ42jPgqMmGfXsWzBuSMfVWNIZWB6HrUR90POqNrqe80f+SD8bf8YVhYzBM&#10;O2i76qJh606CQ8pXjxYAAyU8N69330KYPynCwP1JaLk4BA3H08av4Jwwj9ghn33HubipOAjtK0Mw&#10;cG4EZm8kdnqGbfZxvnoAgBreTwdt5ACvUSKjVN4ZWRqnjWUVsUIb53EgavPtATngeOFrZduo47Sj&#10;Sr9Fp90Oj/+WiKPFI+L4Pug7cc7IXpv/fz7GDzg/ZQx6xqr2G4/I8kN5qOPJiWSRUt7y4E32HHNm&#10;caZQB+3iqKfsX2ZEUctJqYOSs03lsVI5wog/iTcNY1GYGY3meZJ5bDYckuS8IxnmJu7rimDYNx9j&#10;2xegc1MJqj7Kxw+vZFi+fzazYcND6R9+dFfazevuST9l3ar04g9XZSS6YfLcNrfNbXPb3Da3/T+/&#10;1X9Y7F/7Qnp29QsJp1a/nLiqak38F1UvJrY3vppmG/osH/ptxbDXzIedIMPUlodZTmbG3hT1xMc5&#10;THIlyUkFhE0RkI5yEhwmaBvhxDgWDstYGCfCYFgkYSUJipWTq42TrH2KhEZNvhKxIEuXtOVLZoIG&#10;s8kLFgsJi9UHBos3Zk0UEhCjMYTfSxLNBJJsghUBfM15BGGFcH5TBOMbuRh+IBlNV4Zg3xle+Gml&#10;DvsE6C30InEmGFpMMk1i2zxfCLI4XnzQTBDbuoIkmEC24XB+djQBLQlu42n8/CwC23NIMs/XgO3g&#10;dXEYvz0FMw9mwvh0DgyrMzHzfCpmX06D+a0sOD7KhnN9Dpxf5sO+uYjAsAy2XQtg/2k+nPsWwLV3&#10;AbCbsoOydSHwHeUbgsyNS4HPlsG1bglcby6G88UFMD1YhPEbMtF/eTK6zk1E+ymx6Dw6Ht2HJKBn&#10;AaU4Hr05CejPSEBfRgy60yPQlRGK7pwQ9BQGo6uMJHkJ7/lQH9Qe54Was71Qd7EvWv9JcPpIBKbe&#10;jIf1KynZnQPImvwB9uV4AttWEm0GqOVgZpJNk5EElKTUbCIxNhJo6QnmCMYOOF5ENNClIlOmhARr&#10;zhdNtHXqCry5gZwnYsEjDgNFnC8keQpgkjyqZWa8Di2pYCBF8jEIGJNoAZJXElYnCQ9mo6h3cSQA&#10;BK7d8XA0xcK5l/rxVTKs6+JgfCUSs48T2N8RgqFr/NB3vjfaT9eh6Rgd6iUaZaEPWhYSFM+PREdZ&#10;FDrLYtBRGq0qUrXmh6MlLwRNedSX/EDU5/miNt8btYXeaCjyRksJz1VKmeeLFimLuigIbUuD0Lo0&#10;AM3L/NC8XHTLG20rfdF2hC/aj/JnH/qjS+SYACXdJE89xweh76QQjJwZhYnz4jF7UQoMf0mD4a9p&#10;mLkuCZP/jMPYjdEYvikCQ7eEYfC2QAyu8sfI/X6YeDQYs09HQP9cFIwvxGrLFFbHYvxpHv9oKPof&#10;DEbv/SHovY9yD/X4nnD0rgpH/x0R6LstCn03R6Lrn5FovS4CDVeFouryIOy90A+7zvPFzt/5YPdZ&#10;Pthzljd2n87xdIY3yqlH5SSI5b/Voer3JIHn6VBzIdvxCt7rDUHovjcMo8/GwvROGpwbOSa2Z5D8&#10;kPA1pZFckID2kfzQNijATL2Q6DhZqqEiTyQqjnpgo06p5LwUWTqmlpARvKtoBQJ3T/SFLAfRdEuI&#10;B/VOwu4nNHGNUx+VkCxMEPiL40XIAM+hSINEsFCXRfckf4eVNsZsPiCeqhia40WcCeIA4jUoYq85&#10;eVSY/CTJhBLtOzlOrt9K8SR+1PKqSA4s2kXqsuS4kdB4h+T8cJMLLaEkxwvJFgwkw+6ok4NFRbR4&#10;SBj3Ml5sHKciVv6XiLpW3p/WXrxmcTTwWkSU88gtqvrYQXLwdweLjEsVjeYWzXlxoC8gy3FUf0i/&#10;sH1l7z5uv11QffTfEfnNf1fYLyR0+6NX5L6V0N6422F/e6jPDog4XVT+KLfTxTkuwuPGKNQdB4mg&#10;5ASR/D8qWkkeIojzxRBO/Qhjf3MvDmtJ9KrKyJPoj1HXxeEoy3gkqfXedDi+Fad7IuwvJcBwfzhG&#10;/+6Pvgu80XOqN3qP8kHXIh90FvmiqyCIEorOwnC0F0egrTQSTfODUbNYS6JbSdvVwHHYdpkf+m8O&#10;w8Rj8TC9wXG2nnPhtgKgspA2vQiubr4epkzlAjO8hhleywyvTyJWaGOlzLVDHHxWknwbP7NKLpdA&#10;mKhrZn4vOir5abSImFC3UFdHKUPhcPRGAp3x2tiuyoNrZwGsG3PV8sWWf4aigte470gdKnjdNYv8&#10;UE+bKM6XvYfqsPdYsR20jTfQRj0di8mP02DcmQWbzEV9vObBfGA0j/giC3bOTbaONDgaMlXCYdfm&#10;PFjezcDoE3HouiUUTVf7oe4ynu9yHequ8kL99Tq03+2D0ZeCYfo8Es6t7I99cXBVJsBVTVskyc8r&#10;ioDvS+F8v5hzeSZGbotB26VBqDhTh584P0ji4rpLdOi4QYehR305X7JdvomAtSIeToms6SnhvXMe&#10;r+Mcvn0xTG8VoffmeDT+Ngi1K3xRJw72vGA05RBz5IawD0Np93mvF4Zi5i7qwJosuL6g7EyFS5Z8&#10;9YgTS5aisY0lR5DYNDWuqH8i1HHPgwzlaJbX+x0vshe7JmNQxqXIgTnaY/P+O+IZNwd/drDzRMQz&#10;vj12cb/8ctx7HMHiRFKOJHHc0m7xWE/EncJ//A/Ju2XmnC9L0U20sUbabBNtuIX2VcqwOwQTyLIi&#10;WcIqDkAVHcT+1SfzmjJgHU3DeGsceisjMV6bjqnKfIzsKEHHFyVo/GAeat5Y5Ni2psz03asF9d+/&#10;lP3R96szb/zsgexj3/h7agpW6bzdkHhum9vmtrltbpvb/vdvWHWkrzhgal9JPLl+Tfpd1S9nrK9Z&#10;k9vW8Fqutf2DTPR/mY3J7Tkw7yMYqiPQayPgklK4E4kkPTEE3ZGKVEjCRjOBqoXEx0IAaxvVwTam&#10;g3WME60q2egLKU0tZRwdUnlGEWoSktkgkp1AWIyBMIujhcBQT2A/TZmZleS6BHszBLTjGUAvwY+U&#10;2CwvhuPrfEy8nITOW8MJloJQfoYv9hztg11LdNizwBv7FnihkqC2erEPapf4ooHAqPFIf7SeEIDO&#10;s4PQez4B0Z/DMXx9NMZvi8fMA0kk60kwPpcGy0vpsKzlhP4uQeEn2bBvzIHzO/7vjwSGu/OV48Lx&#10;UyYc5VlwVvHzWgmRLiOYmg9ng2TJXw5XLaVmBcEeZechwLdLgfWL4Hp/Aexr58H6bBFm78nE8HWx&#10;6JPSnhdGov/3Eeg6JRwdR4eh9dBQNC8KReu8ULQVEYznR6A7PxI9BdHoK+ZvyqLRUUIAWsh7K/VF&#10;8xJ/tB0Zgk7+vus8Eus/C7mOQT/va/zFTMx8mEsQmQ/briI4agpgb2F/9qbCQbIg1aHkibzkxpCS&#10;4RJZIktCbLLUgf2x32lCUiZgTC1JcgMuBbJkmRB/q+V6IIBUOR4IutxkSBGigxwvUhJaCJ6Nn6mo&#10;J55T/leLFpAlaySrM8E8hkBrViquhBPUybIV6ts4Qf8Q9a8rBfbKJMx8G4GRj0IwvDYUfY8Go+1m&#10;tseVOjT9SYfmM0lUTiCxOSoArcsC0DxfnkISFBeR2BTEoDU3Hi1ZsWjLjmH7RqOTn3UUigMmHC3F&#10;bP/SQNSX+qBung71i0h8lvG8JBAth+vQRhLRfbovhv8QjMlLIjHx5zCM/jkEY9cEY+z6EIzfFIap&#10;2yPZx9EkXLEwPRwPy2PJsD6VCtuz1K3nqVtrqFev5cL5JsnGO3lwvJ8N54fsl0/TYf88FfYvKJuS&#10;KQTtXyfA+lUMLN/EwvZdPBxbkuDa6s4VsD2Drzk2t2TB8T319TvK5mxYJanuV1mwEuxbN1DWUz7P&#10;gumTLBjez8LUO9kYX5uFsVeyMfJiPkZXF2L86WKMP16MyYdLMbNqPqZuLMPwNbnovSgF7b+LQeNJ&#10;oag9xh9VJI0VR2lkqvxUtg/bu/f6YEzcHwf9q7zPz3hNWzK1kPpm2opekr+RUJJZyRnlqwC4crqJ&#10;w436ppwKatmQv0Y2xNngBu0O2gJx1HhEwLw6XhERvp+i7smTfCV8745G0SJe3CRCr+mfJEbVHC+0&#10;TWbN2Ws102aZqPcq6oXv9QL4SRRIAKREtojmcHE7eNR7N8GgCOmRCBmly/wP5bzhvYlIwl7rZAC0&#10;Sk4kEBMUKVlLYu8UkesUMiXnUeRFSAyvkaKVUBdi9fNoFbk+dY0eJxH3sjRKW8InY00bbxoRczse&#10;9pOz/0wOJl//fREC9t+VXzvPfyC8x38nmhNGk4OdMCoSRvSCosirtLs8sWe/qif2QvbYv+J4kSpE&#10;VoqZnxm5N3C+Ms6S3M+Ecc6L4DGx7MckEuhkuCT3RyPlpzQ4N3Me+SAZUy/EYOjeMHRdTUJ+XgDq&#10;TvZG3VG0UbRHTaVBnM6CUZ8WiIb0INRlBkGWuzYvDqf9j0TbcZFoPj0ELX8IQNdVIRi4IxwTz8bA&#10;vC4Zzm85rvZkqqVLqvKPlFseJqGfSKHOU/QSocprk/LfUlbfGEzh2BMHC+9fJZqW+VUfCCPHoJFj&#10;TKrEWOW+OU9LkmxVdYyEV1WRGifhHY3kPUbz/2iDpWQ0bY99fTqmX41H/z20qX/hPZzijaoVOlTP&#10;80JtmTfql/qgkffbcqo/Oi8KxdDNcZik/TN8REyxLR/W2jzYJO9WXz5cgwW07ZxjB/m6m9Igcy2P&#10;WZ+LyRfS0HNLNGou8MPeU3TYebQOuznf7znWCz8dRzvEz6pog8RpMvoE++mdUNg28lq/Zd9Ipbgf&#10;CuH6shD2NwtgeCQHE/9MweBF8Wg+PlglLP5RqkNJLp0TaOPP90Lvjd4YedoPsx+Hw7orEU5JSt8x&#10;D2hbxHun/LAQ1tcLMfDPeDScFoCqJbzXYj+0FLD/8tmPBf7ag55jvNF1eQBmHuY8+x7PsYXCtnO2&#10;xsIlJf7FwSXJcsWOKRtw8NjlmKZo49FjHzx7zVZox3vGrfxOm6P/najoE/drj3PWIwePEfWf7ihB&#10;KAygiXIGufcHy/6oN89ncoz8hrrlEZWcnKLyb9GGq2pFFn/aX3/qoQ9miStmJ3TQS0QM70PyLKnk&#10;6tRJJ+2nY4w6LJFbw9FwSK6dPs6N7WkwNWZAX5WHyT3FGNq2EC1fzMe2tUXOL57M0a9/PKdrwxPZ&#10;275enffqD68VXfvdSwVHr3siL2XVnMNlbpvb5ra5bW77/+f24Yc6n5bX8rJrX8w+uebl7DuqXs38&#10;pPrV7JrqNdmjNWszXcPrczD1XTpmCUJsDQRefQkEYgI6owg+SagkOoGTqgIKMwS+nESF+Kiy0pOc&#10;MKckZFQIdDiBrVQmkORnkTyWv5+N5EQcQdISRvAXosCtyRDCyViqofCYUVkrTwAlSQGrCDR35cL0&#10;WRq6HwtF+VUETOdQTtdhz0mSiyOQQmJ4sh9qzvBFlYQ9n+eD+gt90XZNiHriP/V4CiyvZsH1Qa5W&#10;SeKrPOA7AqJtfL2bwK+iEKjmZ/V8Lzlk2ilSCUhCt/tECBR7CXr7+HmffE7A2MXfNEs1HIKzioU8&#10;zyI4vpsHx/pS2N4thvnFXBgeysTkzUkYvzoOY+fHYPDUCHQc7oe2ZV7oXOyLrvl+6CjxR2uhH5ry&#10;eM35lEJfAvQAtC4MRtfyCPQeHoXeY6PR/5sY9J4ag+6zuP9DIvouTiVBzsbELcUwPDAfpmcWw/zy&#10;IljfXQLH58vh2LwMjh2L4NpL0FgzH2gogKudgFQSpA7HwzVOMDMRxj4KIQmRRHfci8wQFBKseURA&#10;mSy/kJBhiVxSSxUUcSQJ5rEiWsSK6AJBmgBGN2g7ABA1kihLTNRSM74X0ZKv+pDYSAJlAi0jwb6B&#10;4HSGAHpCng5KhEsyr50kY3cWnBszMfVqHHruC0bHdQS653ippMKVh+tQR/DfvNgPrfP80V4chLaC&#10;ALTk+aM5T/bBaM0jQM4ORmNmAJqzAtBeGIbu+dHoXR6H/sPjMXB0AgZP4P6UWPSfEYWBcyIxdEE0&#10;hi+Pwcg1CRi7IRaz98fD/HQyHGsyYX8tHZY3UmB9Pwm2T5Jh+yIJ9m9S4NhK2SGlQzOAcuqLlJxu&#10;oo41c99K3WmndPB1ZzZcXZK0lscJieqV6C7eqyxZUJWFKPKZfCciy3m62HedHA+dGezLTLiEwLTx&#10;XO3URVkG0FrMMUNpLuV/ss+bqJfNi7lfRt1eSl2lXlSsgGPPSjh/PAquH44Dvj4R+PwE4APuXzkV&#10;ePJE2O84FDNXz8PoeTno+00Kuo9IRMvSKNQtCEJFGYnPAhIftnf9Sd7oPN8P/f8IwcRj0TC9xbb4&#10;imSwnNfYxnvpJ9kYjSCAliUM4nyVaAICcoJycVLYCciVDrmBujhk7EZfbVmQgTpipM6QBIho+Vg0&#10;sfFYLZeU2yEjxFnETQIOJhHieFFipO5KslQB/0rEySjXIufgnvorSXE9ZVy10qdCRv2U02W/44XH&#10;y3klibhUw5FlerIXZ4haFkeCJOTdNiHOFo6Rcer/GMnNGImVW1S0xQQ/495B4iEiZXA9CaW15VY8&#10;lxDjg0T9h1sOOF484iFvB4jUfy5Cztz399+S/wUHyv+s8B49opYPHST7I1w8hNCjFxRPqef9OnOQ&#10;KN2jLoj+SRSglovMS3sSL46KWSnNLTldouGU5NJdHI9NHLv7OKeI4/OTbBhfSsP4PfHouToUTb/3&#10;Q93xgaheEYh9tPEVJQFoEGd6Me13STw6pexwaTjqyvxRu8QLDUf7oOOMYAxcEoPxW9Mw9VgGzK9q&#10;53X9wP8p5/9JxES72IUYYCCKNjwSkHwoE9ryJykNLtUBtdLoHF9THCPymgRWKgoaOAZFjJOcazl3&#10;m2izjWwnqQymlqBJm6m24ljlMZILBpK3pov2SOzvnmwV3Tb7ahIG7gtD+1UBvE9JWK9D9WIdaspo&#10;Dxbq0ERb3H1WAIb/EgXTqkw4X6I9+oRz5PYFtD+UNr7u5rw5yNeDtFE9/L41n3YpG6bvUjH9QSKG&#10;n4pG5w0hqP+Tn3KM7D6Ec/1SH+xZEohd832wc75mf6pP0qH1Ih36bvbG5NPBsL5N3PA52+sL2sOP&#10;C2B/JROjq+LRdmkw6k7zRd0xxAhL/VA+zxc/zffG7iU67DuG88YffTFwSwimX4iCZUMi7Ht43Y2c&#10;Lzuk8h1taHkZXJtLYHolBz3XRqCOdq+S91rHubulJEg57BtKvVAnn52sQ8tffTH1TBxcn9M+/8Q5&#10;oJk2URxYkpeMfaI5UzhGPbJ/7B40fvc7Ww4WbQwcGLfyu//a8fJL+fn/Hnwufq9sJu0dx4Jyditb&#10;qs3lyu7JsiiKx86Kzqj5nljA850nF5UsrfSUiXbK0ksj35s5B5iJD03+nP+9lMPFSJtnIr6QJaEQ&#10;J7tgiWHa4n4e2xcGO9vN1sk5t43zf2MejPtyMbElH8Nfz0PH58uw/aUyx/fPFPR88Ujmjxsey35t&#10;4+M5N2x8LOuUzx/LLd6ySkfDPZcsd26b2+a2uW1u+z9oK1+j86t4NS255vWMQ6pey76kcm36kzUv&#10;53xb9VpGd+27uc7Bb/MwszsDlmoCkjqCiWZZTx1N0hhOYhVMMKERFFXVRIG/YE7IISQxYZzcJWqB&#10;gMNTCnKWIE5P0q+PVc4Xy3QYJ94gGEhS9CQpJnHaSBLfEf5HL49r4e+qEuHamQzDhjh0rw7Avht0&#10;2HaxDlt+TzlDh+1nEZj9gcDvCi903R6KkcfjMP1KGmbfzYRxfS6s3xTA8WOhqtjiqiAhlHKeDbyO&#10;NpLYDiGzIslw9iTB2c/PBynDBLkiArIH+L0kSuzlb4Uot2QBdTzXvmw4tmSRcBMwvpOBmRdSMPZI&#10;AobviEXftZHouTgMXb8NQvvxfiSugRhYHkWsGYuh0hiMlcRhoiAeY7kxGMqJRG9uKNrzA9BYKHlF&#10;COAICJuP8Eb3yQTjv4/A8IWxmLwmDabbiuF4ZAlczx4OvHgM8PLxwOsnAe+eQuJ8MvAhCfTH/Pyz&#10;o4ANPGbTocDmZSQHBJDbSMwJnlGdBmdTAhwdMXAJMR4hkB91VwaSpWQS2jstzhd/iga+xOGiqqMQ&#10;IKmqKQRpWu4VEkwRgi9ZurR/idAsQZMSgigh2ALUhEiK80UvFW40kTwbknPDpIg1SQ9Bl12VB6V+&#10;Sb6Q9gQ4q9hf2zLg/DQbs8+kovvaENSd443GE/3QsjxYOakaCgiAc0PQwbZszwpHa0YImrP80Zjj&#10;g8Z8EpsiHRpLSApIDpoWaElwWw73RseJgej9Ldv34kS2bzr0N2bDfFcuLA/kwfJkIWwvlsL59nw4&#10;P1oC+/r5cH1XAteP0o5F7P88OCsI0OtS4Wim7nQlwdGTAFtfPKwDsbAOxcA2HAsL29YkyaEnI6nr&#10;UTDMRMGojyaZo+gjoecYMHC8GKekZDoJ1DSJFEXGjlMSXY9K5EikShbplL6SJ3/DoqNsl0Hq5hBJ&#10;0TD1c5i6OUhwOpgJ+0AOHIN5bEMSkCESm6Ey6jAJRPcykrfDSOKOBPZST7ZQfzYcD9d7R1OXjoTj&#10;oRVw3LYMpmvmYeZPhZg8OQcjh2VgcGEK+koS0UvpmReLtvnhqF7ggyohXEfq0MAx2E2yMfZgOAzv&#10;JMK2RfK/8Lo6OcaGOI7GeN3jEepJutgJcbyI3shSCAHtQn6lypCVOiXOFpPJG0ajVtJWRH/QXm/w&#10;5t4XBpMfj5Hyt74Ucd5pUVTioFBPXvmZyu/icVDwdxI9Y5eKR25RhECuR3RW7BYJpxapQls2xe9F&#10;qJOynE5V9BFywetWT4R5nZIkV3O6HHC+qCgVEnYRicJR+WGk4sqY135Ry1vGeE1uURVZJsgRJLJG&#10;/k85BGS8SBTNAceLVhnqFw4YeVJM0Qib2+FAOeD8/M/k1x0r/yP5P8vxoiX3FIIqDgS2g9gTtZxR&#10;IvsClXPXog/S9oYAeBI/W43UR1MAbGYSQqVLJINsU3EOW0ki7RyjLo5D9TCgnTa0qgCQcvOfFsD8&#10;Ug6m7knH8FWJ6PpdNFqOC0Pd0lA0lkWjqSgRLQUJaMlLQHthErqKk9E5LxFti3jcynA0HEubf6Yv&#10;2i4OwNANkTA8lgbrG3mwf87z/0A7szdPc3q0x8HRTbswQNs4EqwlF6eeOjlvSuJRG/XMSn2T6BUt&#10;ikzmYx4niYBpS+yTUdRrzre0q5apCJjF3tBeG0icJe+G5OAQkfNI5ItdKsoMcbz20s40cQzT1uHb&#10;YtjeyMXgvbFovFwecuhQLU6XZRLtojle6iTZ+G9oCy72w+it/M8XczgXidOFtqeWdrStGNb2Algo&#10;LnG+dNMuNRfAvjcds19yLnwlAN33e6H5rzzXuTwnzyUV+yoXSQJ5X1QVB6C2MAA1xZIk3wtNK73Q&#10;d14QZm6Ogf3pVLjW0ga+zfn59SxYn03F5KpYtF4WiH0n67BrhbYkuXqhP2oWhaBiSRB+WuGLyt/4&#10;ovWiYAzfFQP9q2mwbSqAc18ZXI0LiXXkoUWZKslv/zwXM88koePP/qg+VkseXC8PTcpkWbM/6hd6&#10;o0ac0b/VoeOmQEy/nASXJCcXx3tHCpwDMXBOhiqd1Jwov3SAyF5zwIgc0HltrP1bxwv1Xs5x4Hj3&#10;MQed/5ff7RePc1qd6+c2w+NY0Rxy/M7tXFF7Xo82vg44XCRJsDjRVdJ+Wa5H2yr2VfJbwaDlFoJJ&#10;HDCBtGuSvJnCMShLKyURu7KZY8QSg3zdy+O7iUU6Od7E4VLHubhyHgy75qFvYxHKX8vBpkezHBse&#10;yuzc+FDWpi8eybx/48PZZ3/xQHbpuidSg9zQdm6b2+a2uW1um9v+z962vJ4RWPNqZkHVaxlnVb2T&#10;+0Dtu3lfVb2V3t34SZJ95JtkmL5PhmMbJ8Pt8cBPBKK1BGcdkXANCqggmZ8hUZ7la30EJ2IRiXCh&#10;TJM0knSqpSPTEg4dzck5gkAxlIQ0CEYCSDPFNskJXNabyzroXp63hVLL/ymPh21rPCY/jkLPC4Fo&#10;fSgALauC0XYHyfadQei6NxBDT0dg5p0kWDdlwbWDwLWKwK7JnXSwuxDOngzYe2JVKU0FKqX0sETW&#10;jJHIElRLhQdPpQeHkNx+kv9eft8tk38yryMejr0JMG1Jhv6LNEzxv4afi8XAfVHo/nsY2i4JRv3v&#10;COpOIkA80g8NhwWjaTEBeGko2gqj0JUTh560BPSmJJAvJ2A0LRlTuWmYLc2EYVkmZo/k65NTMXtO&#10;CmYuSsbslUkw/T0F9luz4Li7EK6HCGCfWgy8cCicLx8Bx6vHUI6H89UT4VhzPOwvHAnTU4dg5tF5&#10;GH+wAMP3ZaP/vlT03Z+A7gcj0PNkMEZfD4NxYwxsO9ie1bzvFlkSwnsjgXcNUSSJ4liUetqv1pcL&#10;KSYAkzw9KjcPQZ5KSCqRCCIqJ4y2TEkIimU2hAQxGDZFaElkJRpGnUNzvkgosUQdaJEHJJI8l4lk&#10;WnLMWKXqjQA3glPlAOrl9dWTcOxIgmN9Gsxr0jB0UzRqT/PCrqUEviU+aMqLRFt2HNqz4tGZkYDO&#10;LEp2AlpzY9BYGKYSKbcc4o+2o3zRfXIAhn8XgpELCbKvCcToP4MxtSoas48mwfh8Bmxr8+B4j6D7&#10;YxKeTaUkPvOB3SQMNUupR8vhahPHBT+X3AQDJCKDBPnSXuMJyrkoS6TsbAMrSbM4AKQ8q5A3PdtM&#10;L3t+JkvqZo2+mGa7zZDozRCEzpoCMaX3xxTJoX4mkGQvmO2sPbl2yNPRMbbhKAHqCIn/CMeGVPyQ&#10;PhqP0RyUwxQp7zxCkiQRQmMJJE/sY4pzkvrL68MwSYBEDrXymmvzgV28x29ILj7iPb22CI4n58N+&#10;TylM1xZAf0kuJs9Kw8ixiRhcFoeBwjj0ZsRiMCMRQ7kpGC5OR09ZAuqLA1FeTDKzSMtH0fhHHXpv&#10;9sfEi9HUsWRY91KfpKqLOC5HeX3jHP9CPKYIvKkTEs2hIg5IkiVKRJafSXsZDDoYjFLZTMe20WHG&#10;rMOURYdpixf3brH6YNrqixkL29HCNjX78jdsc4oQZylzL44L0Tt5IuvJR6AcgZK/YybkIAmlbeKe&#10;oiV05PUJ+ZRkq+wPLQIsiIQ+mHuOCzkHz2/Xcyx4ol14vR4njFa1g0SGREJzulBIKPbLqFvYrxAC&#10;rYSvJWm5lEiXxKZyjQbNOSWiHC8cO+J4kaVRnoTTapkg20xEHC+KJHGcaURJu/efR6D9ukj+Fq30&#10;668Jr/+/ELUcUeRgQvefiJDL/wnZT0wp/87xouXGYD+RAIoz2Mr2lKgVgyEYRgNfG+V1IPeB3PtR&#10;JKG7N8xmti/1SeUekxxkEhklDxWGQuGSKkF1HF870+HckAXbm9m0HZkYuS4J3eeR4B8XhcYlEWgq&#10;jUJDXjQaaOOb09PRmpWJzvxs9M7PRffSLDQti0ft4TzujCi0/yUWQ3elYvqZbBjfoP35rAiuzbQv&#10;ssS1ktKYDldHPFycsxwj1Ilxf+qo1rdS8U2c2Ga2gySrt/O1OBddtC9SJQd60VnaUs69sgTJNcP5&#10;azYedkMsyW8kbCbaaon6YnupscHzyrI4KeGrKgRJlaGONDgrKN/z2j4qxOTj6Wi7JgL7TvNG+RE6&#10;1C7zRsNCXzQvCEDr8gB0nBiA/gtCMH5LJPTPcG6R6kVbOP/W0pZ2l8E+WAjLQAEsPXmwd+ZyfqdU&#10;ZsD6QwKmPwjF8NO+GLzLF71X+6LrPH91vuZDAlBfyn1hMDoKwtGeG4LWHNr1Qh908LupP3CeuC0X&#10;eLoUrjUFsL2QhZnHEjF6ZyT6rg1C058CUXVSECol8e9SP1TyWisoe5f4Y8/hfqg+nfjhqhhMPpwD&#10;6zvz4PpuGdv+cNr8QylLgApiiC2cfz/JxczjCei6zB91R+tUCenGYn+0z+f8viSY1+mLlmO90H6h&#10;PwbujYTl3SzNOdfI/uylLRwl9pmRyCSZE8U2cbxO6Wh3xHnCflPRawfp9/6x4nFyimiOTs1Roh1/&#10;cB42z28OdrocLAfOSaH+KKeL2DKZm0XcjhaJgNov8rnYCc5RLooqRU+7rVUmkz0/V2NN8BuP4/2p&#10;Sk3idBEcILnbpmRPvTKG8zPaW9pd2SuZFtur5Qy0SYnvLuLGLnFwZsJalYqpbcno35CMlneTUb4m&#10;EV8/Emv7/IGozvUPRm7c9EjKvd88lnba1w+m5n74YbG/G8bObXPb3Da3zW1z2/9dmyTibXw/Ob/m&#10;nbQzqt9Jf6D2/ZSva95P6W5Yl+boXZ+K/k+SMPBxEsY3ZcO6h2S0juCklWSul4R0NBuYyqCQ6E1E&#10;k0hIBEMQnO5cCap6BIGwPJGzcYI2y9NISarmCbcnAHSN8zhOxM7+YDh7OFl3xsDeGAvj3kjMbAnH&#10;9LcEdptjYPwuCZYtmbBtz4VtbwGs1XmwNObAxEnb2J0K80ASJ/REgtU4Ao9oghRJKhtKIiP5TQiC&#10;ZuWzWP4vwdsEwdEYr1sIdQ+ljaCxhuBpB8njZn7O+7W8HIGJR0MwcGcQOq4l4LyYwPMsH9Qe443a&#10;5T6om+9HMBaMtqJIdBB8t2fFoT0jnvg1idgrE31JWehNzsRATi5GSvMxcUgRZk8shuUPpbBfwXa8&#10;oQTOuwphuz8HloeyYH2c7ft4DmyP58LxOD9/mMDy/iLYVpXAfnMJrNcXw3hFHqbOz8TwOcnoOSMO&#10;zb8JR+2xgSTDfth3vA/2nOClyg9LpZuav+swsNoPs+vDYd5OYl4tZDyDQCeN4D6ZBCOOJF/IseZ0&#10;kXwb8lTdZPCCkeBeCLGRRFjKfxtN4jRxV4kheZGQfDMBlVWinURkudkEwRfJpDydlXwckgdGiJ4Q&#10;VzmvleeTakrifBFCKeVcwX7BOPWGRMdeHQ3Ld5T3E6B/IhFj18ai/bRANK4gyF8Yhb6iRAyIMyAv&#10;DaMFGRgpTMdQKfVzUSI6D4tG2wkExecEo/PPgRi8JQzGJ5PgeCcDti/TYf+B/S1LgvamwFWVAFc9&#10;779Z1uJnqDKlSgf62PdsF1CPpHS1eSgMhoFA6Af9YRoJhJWk2UrSbB4hUZPkgBO8J4JVlXSVgFgJ&#10;XxsJsg0Euka2p5lkz2QMoYSxXdkPxgi2QQTbIpIAN5xtF0pATv3kmFFLCKao/5MkQhMkfjKe9ksE&#10;9TaChCmS38fwfRzbOIH7JOpxApwjcexT9nFHNFxNEjlGMLuN33/Be3mbY+OpZEzdkYT+v8Sg6exg&#10;1B3njwZJFjyf+yIf1Of6oSU7GD15MRguSsNYCXWM+66CWDQUBKO80At7F+hQfpgOFafpUH+ZDj13&#10;+WHilSiYv0omoUpTDktIFNlIlCJ09glZAuFxSgnQp00gMBegLk4YccaYRddIgo0kwXqzt5JZSb5t&#10;88Gs3Q8zVhF/TFv8KL5K9PzeaKZOmUgkxTEi0SnUPxHnFNuR7yW/lOZ0kUoiGikQkUo2nkpdHlGR&#10;EvIEloRUkQ4lQnSEMGkERZU3F8cL9VfpsUFzxDhIgIUgYZK6Pi5OFRLgUcowZSiEEk59Yn8Osl9G&#10;JOIsGs7RSB5LMjJO/Ze8MuLwkWsjeRbHi5YLifcoY5D/Y5QxwzEojgIb71tLEqzlmFERHvLEWdlY&#10;TbQcTBLFQ1LE71Q1MRnfFLkfVb1J5bHhXoQ6qzkxhAAKMdQcHf8zImXCPWVmD5afkcD/trCNf+W/&#10;FAmdJclUfeWj7k1bZuQHCwmjxUCCpw/lnuPOQHtgDFYJ3Weob3q2p4m2TfL/uMwS7ce+kGjOnlAS&#10;cI6xvbQRm1Nh+yAVs0/GYfKWWAxcEoWOk6PRtDQG9SUJqM9LRENWIlpzSBQz09GWlYHO/HR0z+O4&#10;WZaEzmNov04PR9fl4Ri4PQrTLyTD/CHtzeZcYCfnz3KS9NpMuBpoh5rjOe9xnPdz/I/Qlk6yT3kv&#10;4oSTcaKioWgzPdGDHvKsHI5KqMei79NiQ2gHpjnHTSfydTx1O5rHhrONJKeWkGexvUK6uaetdonj&#10;pTtRJal1/pAL6zs50D+WhZG/JaL5rGBUr/RCwwJvdM4PQPeiAPQd6o/xk0KgvzAKtpvZTk9z7K/j&#10;3LmtkNiA0sX7GqKM8j6HiA+6s+BqTIVjdzwsmyJh/CAUhlfZH6tjON/RNt2ZgfHLktF3Uhw6lkWj&#10;ozAGvTni+E3DQEEKOvJj1DzbeGgoBs5Pg/muBeqBhOvVpZh+PAvDd8Zi8KYwjP49EuN/TcAQz9V2&#10;dhSqOC/uPdQPO5d4Y8dyL+w+1g81f5QE5JmYfmk+bBtWAruP47x/Ivv8aPAPgH2LgO+Jb9YVwvAk&#10;+/KqcNRwTq2QHGClPuigvexYHsC+DUL32SEYujYG00+mwv4p73d3MedX3vNACu+dbUqbLnOg6KX0&#10;o0SqSbvvHxPiIPmZnh8QTad/ReS7XzpV3J+JeJYuifz8t+J40eZ4FV1HkWV2HpFcVZKbS4vQEWcL&#10;7ZeSA44XiFNaIqtoW8RRLfn8ZB60yjxIUSWjxdYQD4g4xP6P0J4N+MM2HEZcEA+MUSf742HrSoC1&#10;VfQ+F/aaMsxsL0H3Zzmofi0Z25+LwecPRNk/vieq86P7or/85P6oe9Y/GHvq+gfDcyVi2w1b57a5&#10;bW6b2+a2ue3/7q1+VbF/zdvJBbXvZpxZ817GvbUfpH2y75XkPT+9lNRc+WpyX/v7efqRr5fAsnsZ&#10;XOVL4Kwrg60tH/beTBJVgi95Ej8eScDBiVfyHUhegykNFKgnPgTLIhJR4Ql3tk7yOwJMl5rQCTon&#10;3Mss+uPg7CZ4bCOpbCJJbkjl/5E415MgtxDcSE6Wvly4Bvh+JJUElORviqRvhuRGSl3rpVpSAAx6&#10;H4oviTAJ8AwJL7+3TwhRJRHv43W3ZcFB8OvYlQHTxiRMvxmN8SfD0H+HH9qv1p7s10mY9QmUo3xQ&#10;s8IfNQsDUVcaSsIagdaCOHQVJqO3MBW9Bekkrpnozs1EZ04aMVgSmvPi0VSUgKYF8WhcEYem46PR&#10;enY02s4PR+dfItBzfSQGb43DxH3JMBDsWp/kPT1RANcjRXA8UATnXSWw/qMYxkvzMP07guETCVAP&#10;I6BfEoZGAuGaEh8VibBHZJ4OuxbrsJ3keNcpJMiX6tB2jw7Dr5G0bgyDbS/JeDPbqzMNzr5E2EkG&#10;beMke2x/BcjkiahJiB2JsklHokeyZyUxJhmWpR9GeVJMMQk5JEm0Tocq+TXHi2ucAG5SSK1GXmX5&#10;hzhfxPEijhyLkf9pkOUc1JeJWDi7YmCvioFpczRm34rBxMMkOldHo+XUANQd4ofGskA05gajOSeM&#10;7RpGcB5OEhCN/iPiMHh6AoYvSsToPxMx/WgKjGsFCPM+SSJQQeDfnKEtM+sRx0CiFi0ikSFTbI8Z&#10;fjZLoEyS4iRBsY2HwULybBnzh2nMD8YRX5iUo4VtQzIkUVqaELxSJPz64FwSElIt0TAq6aUSiQIj&#10;QeFeRPIeSfSXWmKknoiGcnyIcMzwP1w8twB2yBI8jgW1ZGeC40GVs42GY0wIPMfZIO+jj9cueWBa&#10;eW+1vP69cbBsIbHZGA79++GYejEYA/f4oufvEl7vg4YzvFB1tA57l+uwb4EOlSU61EoYf7E/mgoD&#10;qKuBJJHBaM8OQyfbuDVPEhX7o46kq1rC6o/3QvPvvNF2jTf67g3A9CsxsGwgeN7BsS9VUPrYnvKk&#10;dzxU6YJygJAMWkVXOP7kyac8lddyCxG88zMJP7caA2E1kSibA2C2+MNoZdvbqGN2tr/NHwZ+pqdI&#10;pMuMyQcz1EsD9xKhIHk6VN6YKeqcJLYVwir9owgPdXD/E1nqmkoMLcSAv1E2x+2M4Ouf5QSRSC2S&#10;JOVwkQodtFMWWX5HAqMciKLHEpFCvbaL80YiV5QjhaR9VCL4ZPkk+26Q0kfpZZv0sc8G2GeyFGuY&#10;r4fZj6PiXItgn0ubaE4TtUyG5zXRXhpoKw16j+NFG4/idNnveJGn10K4PbkVpB3kfpXjRdpEc356&#10;7tPjSJKIh391uojoeOx/7XhRT+h5TSK/9r2WbPsAufTIL4nif0/+a8eLtnzC7XjxCNtFHFmOWdom&#10;jkebPhRmiX4xUJfYf2LPTNxLzh9FMKmv4vRAUyxAO+n6Nh3W99Ix8Wg8uq8JQds5QWgk2a5dHI7a&#10;vFg05KRyfGShLTcDbXnJaM1PRHNhHNoWxqPzyDi0n0SCf2EUpm5LhHl1Oizv0CZ9RZu0K8udB4rz&#10;l+Rs6uZnfRy/Mp4lom1cHK/iQNEin1RkGO/TauA8aeF9WnnNtMdiT5XzhfcvFQS1CAZxvpDwio2Z&#10;inUL7apUJhQbw7bQxoI2LlT+kVHa7D7amKZ4uHalwvpZGiaeSqTNiETTuUGoPsYbFUtoKzi/yPLN&#10;loU6Va1p4pxQmK6NgfMh2qA30oEveR97c9yOB+4neG+TtLsjnGM70jD7UzSGv/BH75s69L/ojYkX&#10;QmB6gXP2cwXAQ2WYvSYPvScl8PyRaMmL5vyZgrGSfEwuLsbw4mx0LGDbHh6DkQuyYb93GfDSUcAr&#10;h2DqsRz03RGjKrlNsK1Nq3JhuL0QI9dkovn3Udh7jD+203btPMIHFaeFoPUviZxbimF9ZxmcX68E&#10;fjoaaDiGmOJIYovlfL8I+LYMzncLoH80Hd1XhCnHS7nK8aJDa6k3Opb7offEYAyfH4Xp29hmL+XD&#10;tamM91/K++e9qzlG7LbYG7FDoo9iWzSn7v4xIc6S/Tp+sIjTxD3Wfimi8/zdL3/zS8fLz50uHtH+&#10;X67D47g7kCTch7aO10lbqJYdS6SLR/jeRbuk2RTNce2Y5Lw3SVvoxnEqmTrvVRwyWiRhCKxsA8tg&#10;DGz9HE8D1If+YtrCMrhay6Dfl4vRLcRLm9LQ9HE6Kt5Mw/bnU1wbH0lyfHZfdAdl06cPRN378f2R&#10;p61/MC5X8re4YercNrfNbXPb3Da3/b9rkyVI+16KTaIsqnop7oTKl+P/sHdN8g2Va3PW1r5RuKdq&#10;bf5k+4dlGPm6DNM7SmGsKIatoQhOSfzZk85JNgHOgTBYB/xhHeIkP0bhJK2eDBMkg6QbJk7eRhIG&#10;WW9PAiVPxPUkNzMTPpjl8frxIJhJZGwkmnYCUslyb5dw6BFO4qMJlERoeUpIYCbEYUPCI0BHnrrw&#10;fyRrvjwtniFhmZIlDATcBgJw02QUAUE8HP2yNCITruocOLZnw7I+AxMvxaN/VRjarvRF3e91qDpR&#10;h+qVJKdLdahZ5IX6Rf5omB+slhM1l0WiuTQSbVJ9aAGB4qJodC2NQ89ygtYViWg/Ih4tx8ai+YQ4&#10;NJ0Sj9ozo1F9TjgqLwhC+aW+KP+LF2qu9UXLLSHovTsWww+lYPKRTJgeyYXjgQI4VhXCdmMhLFeV&#10;wHR+EWZPK8TUEXkYX5yF4dJUDBQkoTcvniQ5Eo2ZoajLCURtYSCqSgNQvtQHVSf4ouECb3Td6o3h&#10;FwIx83kE7LsJkpsJ/HsIiIcIetl+EmmhCJwsIyK5tVn8SIB9NKcLxSSiHDHealmHOExURSSSFe3p&#10;qiZO5XShjJH0jQmgJ7gf53mlbCsBnYQxS7i8RQiPlPblf9nN7DO9kM84AjL2Z30S+yIFjvVZML+Y&#10;gcF/RKPmNC/sI3CuXcr7WRCAujI/1Q/tR4Zi+Ox46K/JguXufNifL4R9Hdvte8nFkg2XOJioi87h&#10;RALDSJhJbk0EhCYSDimrKjkfJBrFYhIh+ZecDybem5FglNdoM/IaCVatipDzXkhsFWkR8i4RCgqA&#10;sg0kjwlJjcqvINE7MyTaU3FsizjefwwcJNf2Ibb9MMnfUDDHA9t7OACWEV7DqDwx9IVlUkuOKREK&#10;EOF1uoSA8bcOpfsJsA8mwdaXDGcn+07ITb3kJiDgl4TRUuL5vRQYXo7F+KNhGLgtAN1/9UM7+7/x&#10;dOrtMdTf5WzDBTo0zPOi7vqRIAaR5FCPF4RQnwNQX+yDxmJvtPC79gX+6Fjqj9ZDfNB8JI8/RULq&#10;/TB8QxRmH0lSji0zCZprC/+7UsiWLDFK0fpxlqRvNpRtRgLI8ebQk/SJI1Qi0GSZ33Ay7ydJ7ZXz&#10;cyyV7ZRC4ecTSdQV3ussxRhHiVGRQWZjGEWihgLVEiMtF4xORctI/iHlMBEnGMmAR0TnhESIw0ER&#10;CZILz14L4ddEIyNCYDWRyAK1NI6kXKKXTBM6GMd11B3qA/9Hy1cQRLIrjiWS2YlIuEbc+ZP6SES7&#10;aa8kYq8tGqb6KMyUh2FmbzgM+6JhrYmDo4mkrJ3jsIP63kM9EYfMcBTbgX0uETvT1CnqmzyRNpNc&#10;m2jDTD9zvHBc8r1F7p3XaFNOIiFTB5xITolgE3E7lw5euqBIGUWVaZa9kl8s4Zk+yMGxn9xJe/2c&#10;EO4/RpwfFA8pPFhU5TMR/vZf5QBx/I9E/c+B/9Wug5+xDTwVYjyOF1n65ZQEydMyJ8g45TjnGDPz&#10;M3FsqWihaXF0irOM7d9LEafLDs4tXyTD+DqJ//1JaL0sHBUn+qB8mT+q54WjvlByuGShq7AA3UUF&#10;6ChMR1NBNGpLaH+X+KL1hCD0XxSB8ZsjYXiGOryOff2DVEJiv9fJgwT2eQ//g3Oka4CvhzhmRiR6&#10;LZpjP5xtGKKchlKG18h+MLJNJfpJKnI5pUy0hfenHC9atJUn54/dPQ5UZRlxeE5JJF2YEpskvhf7&#10;ZAjXkplzPGKGIk7dQf5vizib4mDbmICZl+PQe2sYGs/34/znjYpDvFX1wMoy2o9FkovMC/1nBWH2&#10;Gur4g+J0oT3aRFK9m/tG2oRuGde045NxsI7RXnRGYKQ8CD3f6dC9Xof+D30x9m44jG/Tzr9O+7W6&#10;DPb7yzBzVT6GzshE96HJ6ChJRFtuMnoKszA4LxcjywswcXwhpn9XBOMVpbDevgDOxxfD9eIimF8o&#10;wuQTGRh7KBFTj6XB8gznzKfmYequfHT8OQHlpwdi69E6bDvGCxVnB6H96nhMPJoPy3sL4fx2GVC+&#10;AmqZUeuhcNXx9e7FcH5ZAuvruZh+IAVdf4lA3W94/4t5/+J4ov3sPNQHg6cFYfqKWJjvz4TjzSJg&#10;8zyeqwiu1kw4e9mvw2xrifxU0aSas+Nnjhc1Ln45jn6p2/9GqBP/cryMPRF5/asiY1f7f4/zRRPq&#10;E8Xz+f7lRRRPjhcHx40qva5sK4+jXZEHaiJ22kf7JM8vD9g4j7k4H7qmIjj/0a6NEmsM5sPZVUS7&#10;VwpzBftlWxmGvi5B87pc/PRqumvrcynTXz2e2PH5g7FVn98fveXT+6Lf/ezB2Ds/vzfy9PWrwnOf&#10;+ZsuwA1L57a5bW6b2+a2ue3/O1vV6xmRlWvzl1a/nn9Z9dqCNZWv5u+pXFs40fR2Efo/LcbUZgKi&#10;PQQfdfLUJw/oIhnrSYKqdDIYRaIVQRJKIDgeAvNYAExjviQzEhIeCKuZZNTKz6z+0FsJzAgURglK&#10;xia9MEmQrCfRMRtJ4EzRcOop6okeyT6JCiYIEiYIFiS3wjhJBIEAZC01z2EhUTGofBE6TJl9MS1P&#10;PCXyYJwgeIDX107iWJELx7e5MK5Lx/gT8ei5IRxNF/ih8iQdyg/XoUqSCRJwVi3UqcoG8uSrQvYE&#10;YuWH8HMeUyuRAKf5ofOcYAxcHIORKxMx9o8UjN+Wjqn7czD1cB6mnirAzItFmHm1EFOv5WFmbT4J&#10;bAHMfG9fUwzb6hJYHiuC7d5iOG8pwezVeRg6JwWdxyagbVk8uuYlo68wDf256ejLTEV/Jl/npKI7&#10;NwkdubFoyAtGVaE39pV4qfKZ+44lyb7IG/33BGFqbTj0G3nfe0j2mtIJ/El2h+LZH+GK9IuDwUKy&#10;KU/SzZLolKROPWlXpI9ET57wG9xP2SmyHMI+G0SAJcvKKOL0GhdngThdPBJAos3fjJE0THhBJXIk&#10;wBPHhoV9rBwvRvafkAAh7LLERwh8BcHaD3kkLDkYfyQZLVcEofJMtvlxJAGHkQAd6kUgHIC+i2Kh&#10;v42k/wXq27oFgCQUriwBOgmCR3JJONJIXuJh1EfwPgIgiVklqa/ZsxcRYit6wnu1UWQpiYP3LCJV&#10;cWw8RquCI+BZonc0Z4tUhXIISZ4Uh1OEIt/OiWg4RCZJSMZjYBuLgWU0EtbhUFhHgmEbDYJ9jIRo&#10;XJ4I8t4JyK3TEtkgy0rYHiIkXJbJABVxY5bfDfJcfUkqXxE6OaaainmPkryS97pxHmzvUH9WZ8N4&#10;Rypm/hqPwQvD0X1WMDqOD0TrSsoSvl4o1VXC0J5PkYTEeaHolH0+vy8NRPN8PzQv8EUj9bmR+txy&#10;pDfJozc6zvBFz4VBGPlHNKYeSIT+xXT2ST7wNdtXQuqlxHprAcc5Sdcg+03Kz0suJxI8G8G3lXph&#10;JbGzsx1swySg0r/deXBJDqZW9lkb76FjEccgpYWvW9z5mQjS0c/zDnNsyjJGKTM/SSI3xfNwzFtJ&#10;oM0kMpJcV0UCkMCIU88hjhYhAtQzpWvKAStkQhwGGnHfX71LL04Y9559LMRdRQ5QxJnhcEeVCOE1&#10;kFQYJsQJI+H57HsjCawxir8jWZ2mHRnlffH+XT3psDWnwlCZhLGdcejbHIm2T4JQ84Y36l71Qusb&#10;PuhfF4DJTREw/0iSWxEHR30inK3Sv0LAI5UDAJPcS7LlGfeyI8lFopYZkYCbOB5lTLpFnJjiIFJl&#10;WXmt+50OsoTE7XSRvfbe7Qxxt8XBjox/cbyI0P5qIk4aEe2c2tP0X4r7ifrB53bLfgcM/+df5FeO&#10;PyAHnGMi2rXzPCLu33sIpZYvQ+6f7THlRR3gZ+w3sN8k0bGTc41DnMC0RRZlj6gj42ybMdotqeTT&#10;Q91tSYR9L/VsUwosb6di6vFU9P09EfVnR2DfIUEoLwtBXXEcWksy0V6Uh7bibLSWpaJxfgzqFgeh&#10;/ggdmk7XoefPPpi4Pxjmt2gTNkfBVU771kLpop2UpbRDQbS71CPaS/uEONp4DMeNRGk6OMdZje5I&#10;TdoCI4mvSRx9RtoOE4VzpeTgsLEtbOwjiR4VB4zkelGJpd06IBGMsmxEnLmWCerQOPfj/C3tlWNK&#10;7JSQ4gRIXi00JcC1Jx62DXGYfikSg3cEo/ViX1SeoMNe2oOKRd6oWeyPhkP80HKMPzpoX4avjIH+&#10;gTTY19JWf8kxKpV8mvi6J0Ut0RSHi3ksFPoBP4w1+2BwH9tlC+UrHQY2+GP802iYPs6A8z2O9ZfK&#10;YL23CJN/yUb/KUloXRaF+oJwNGRHojkvBp3zkzF+dB6s5yyA/fIFMF3DefSmTMw+kEnbl6McJMY3&#10;szD9BsfeOxmwv18Mx9vzMf1cAbpuTUT5RYHYdoYOW6VE9e84X//FDx33RGHitQxYviqGa+9CoJ42&#10;qGkpnDVLYd8+D5ZP82jv0lTi/NYLg1HDuaeSc2pdqRfNlA4dnIMGzwjA1NUxsD6aCbxHu/UD7Vdl&#10;IVxtvK9eYp6hUJXXySUl5WXcqIhIGT+0O2o8UT/devxrIrr9a2NNPvvV46kPIloU2M9Fq54k45PX&#10;IE4gJRxT4mihzoj9EzuoieZ48ThdxIEty4jEpkqEpzxIEeeLPOBS0XTEcC7iL+dooFYKWpzQUqhg&#10;IAO21mzMlGdgZFsqRr7PxvDmEnR8WoJy4p6tz6WP/bg6deeXT6Suef3uhGs+ujf21A0Pxq/Y+HB0&#10;0aZnosM/XDWXw2Vum9vmtrltbpvblAOm9s2CJdUvF11W+XLBmopX8vdUv1Y41vr+ArR9VIDOTwlY&#10;vk2FaW8GiQWBUFMyHO1JKqkrhmQpAoHeGEmHSghKgEbiapoOIUEOwCxJ8ZTFB9M2glerFybNFHlv&#10;8sW0keTZFEIyQmI3I8tbCERlWQEBtItgGqMEMyMEM2MEIhMaaBGSb5DfW7wwYfbGlJBtA8HntETO&#10;pBIMZ8BVlQ7HljQYPk7CwLNhaLmFoPMyHfYQpO05VYdKSg2llkS0/rckqn8IQ9vFkigxCp3XxaD7&#10;lhgM3huH8ceTMftCBsxr82B/txDWDwgKP8mCfT3ff1FEQE9gtnkxIE/Zvl4ObFgKvE/A98oC4KkS&#10;WO7Ow9R1qRi6IB59Z8ag9fgI1K8MQ92SMNTMi0RtcTTq82PQkBOJxrxIcvBotC6KRfsh8WhbGYfm&#10;Y8PRdHIwWn4bgbYLo9H5t2gM3heLmbXxMH0RB+uOeLjqUkjged/9JHsjBOAE/1YB6SRwdjMBldmP&#10;r0k69SR6BGyy3EEl+BSHiRJ3WLI4IlT0RzAwJZEuQb8QgrAxgjZxvLBfLOMSikzQqCJrRPg/BHhS&#10;XcY5JU9eSWJFN0heVURORR6wNR/mdRkYeCwCdX/3wk8X6LDlNA1Al1/gg967YmF5jQT9K7bfHrZj&#10;wzw4O3NgHybgm04hgY4nMY1mf0vyWl43xSYh0urptzhP5GkkAaZEYhFUqggAEneJDJAko0JaVfl0&#10;zxIO5XQREacLzzERAuckCbLkXZESr+ORBKXi1IuAZSoc5ikSqMlAWKinVp7DSv22isOK9+0yBwFW&#10;3rslhCSfOs1rFFIvOZAkAsk+Rh2VpNDtUbDXRZMQcrxsTYDjyxTqVgoJRzJm7o3HyHXhGDg/BIOn&#10;RGHwyGj0LYtA78Io9JbEoL8gHoN5iRjKS8FAdiJ6MqkTmaHoyA5GZ34Q2ov90bqQZOoQb7Qf7YfO&#10;U/zRdW4gev8chv7rozByJ4nYU+mwvlMIbCyDk8TCsXs+x8s8OBqL4Wzl5x15qkS2OPIkvN41GA/n&#10;oDhZYmHrJplr4zU3pMBRy36tzIJrZx6c7Ff7N7mwbMyBeX0OjB9nYfaDNEy+n4Lpj5Kh/zIZ5i2p&#10;sO9JA2ozgDYSm26+lvB9WaIj+W0k0momUDmubOw/Fd3iFnkvYe/aMgzu9xMPTRRRd5N7jyNGSLsq&#10;oc7vNeeLTkWViBNmfy4VSSbJ/rfRVlnFMaKimqizUmFqgHrXmoWZPSno2xiDmtdJ9h73wjd3eWHT&#10;DTp8dR119x8ksrfp0PyIF4ZfD4JhYzScu2gTa3h/rTxHL8emRA2phMlSxp/6JLpDnZHcHma3s0Xy&#10;vnhERfzwGtXyJ3feDyFUWpSLJiphLttFc77Id6LbstfaQAnbSGS/w8Wz/5njhcRPotbkP9ge2hNy&#10;zeHxa+I593/f8eK5xp+Ldv3a+Ty//znBPGiZhRwzxWuf5HWP83wUJ22Rg3sRWdLnkOTVQ1HK6YKW&#10;dLiqaau3ZsLyUQrteAqG7kxE+6VxqPtNBKqWhqC2jHaoMAaNRYmoLUxEdUksqhZFoPrQYNSf6Iuu&#10;iwIwcnMwjM/SHnxMHf0xEq562scejvUB9sMw+2GcMsHXU5QZElwDvzNQlwya08VmDKPNCoNZLZMN&#10;5VwnS2YjqMOUmTAtkoVEV+m46LNyuvB+9gvbhzoBk/Ze+so84QPTqD/MY9TbCercRCrvnTrXTzvb&#10;kk3bmQnnF2kwrUnA+KpI9Pw5CI2n+6B8hU6Vkd83T4fqxd5oPjoAvedGYOI62p9HOKe9xXG8KR+O&#10;PTlwSaltWS41lsI2j+PYoN2SRPqcA/Q9Ppht9sNklQ/G9gRgcnsEDN8nw/ZVPlwfl8D5chnM9xZg&#10;/Ip09JwWi+ZlIWxnf9Tk+KGpMBh9nN9mTuf4uqQM9r+VYPaGDAzfEo2Be0Iwuprn+iABli+JM0js&#10;nZKkeAfn2e/nw/pZEUZfSUXLvWGo4Pyx50oddlF+up5z+T069LwUjKnPE2H9kW1QVcy5kXaNts22&#10;tRAGeQjzVBy6/hGMut97o+oo7cFLXak3muZ5oYVt03uGPyauiYT5sTQ4PuA8tKWE5+E9dUjEL+da&#10;iXiRRNqy5HqK+suxqMYM9ViNJ3GgcHyJ7ooug+NXCe2RJMJ1KH2WseQZa5oox8u/jJkD40zp/y/G&#10;ojYu5BpkHpPlQh77QH3kXA4V5cJxJv9LnZEIHVW5SPRTHo5wfpL5Ty2/HaIuDXH+HI1kX3PszNA2&#10;T9B+jWbBSZ0y05bpifsM9XmY3VeCQbZn84YclL+Xix2vFWH9k7kjb96btvOFu9Kef/a25Iufuy1p&#10;0TOrosPd8HJum9vmtrltbpvb5rZf23a9khotETAVrxZduu+lnGe2rU7etO2FlPJtzye3Vr+VNjjw&#10;ZbFtdvs86HcWwLwvF/baHDibCdI6CY76KUMEfqMkZFOpnOST1LICkzEUs8YAjBNQjlLGSTSmTN6Y&#10;NvqqajBmSxhsJgGpBKQGSZhL8iVAdJykY4RAdFgH+yjJ0yRJE8GMLEmYVs4bTSb4Xk8CbJHQ62GC&#10;7l7JH5MA855YTH8dgb63CPaeIsi6i4DzRh0qSZaabySovj0IQw9EY/KZNBhey4f1vWLYPymB65t5&#10;wDYCvd2UfUVAOcloeZ7mOKgUQEeR93v5nUQDbV8EfLsE+HQxXGvnEbTlQ39rJqauItA/JxpdJ4ag&#10;6TB/1C72ReUCL5TP98Y+kuN9iwKwd5E/dvGzXQSAO5cSRK4kiDyO13qmL+r/EISWK0PQfVskRh9J&#10;x+xLBTC+UwDLhjxV6te+L4XgWBwbBMeDyVqOEBI7Cb9XYcYE6jATmJk1wG4l6FOlpAWwCeAj+VOJ&#10;dw8SqQCDKQKzSe4pkl/DI06KRHXYSHIs7BvLhA4W6ROeU/IRCLiT3Bj2CQK4MXlKRpJCwi45QlxS&#10;7lsSANdmw/5jBiY/jUX7Cz6ovpf3/U8dtl2rEdiuNaEwfJkGVwV1qb2Qv+fxI0kwj8fw2iN4D6Ek&#10;oyQbBJuq5CWvRyWSlNKpowSTUqZ1xB0tRWKqCe+VRNWTcFXWrKulG25HjHwOEXceESUE1jZJIkgy&#10;J2Ie94OZx5gIXo0EtRJdYzT5wsS2NZmlHLLkyZFoG55jJoTgO4IkkSB2nPc/FEud5L6d/VNPEiNL&#10;w76Kh2NdDAwvhmPiviD0/dUH7ed5oe1kb1W9qXMFP1scg/7SePQVxqI3JxbdqdHoTopGTwoJSkYs&#10;+nNj+V0UukpC0DYvAG1LAtC6wg9dJwSh5+wQDF4arfLjzDyYAfNLhbC+UwbnZwvh+nYpr+Ew6jKl&#10;5hCgYRnQzM9aFmoRK82l/Iw635jLPXW9lmO6JhuuKo7zn3Lg2EbC9BXB+MepML2TDMOaRMw+nYCJ&#10;h2MwtCocPf8MQtvVfmj+ixearuA9XS8OtSCMPBmK6deiYf+I9y+JrvfSTtTzdZtE0GmOCUyzzVSV&#10;DCES0hfSx1p/iciyCylnrioP0RZoDhiNlAhR8ThdtGod0sfUfTe5F9vhSZ7rcWjI+azUI3G+WCZo&#10;e8ZJYsd5TSO8375cmBsyMPYDieNb/vjhAR0+vk6H9y/R4YM/6PDJ73X48nc6fH8ux+zlOrTc7ofR&#10;F6Nh+5yEdTttQ7VED9FOdLEdhRAPk8yMk7xRLxxCwGVZHEm1Snpt1O3P+SIRL8o5xGvc73jheP1X&#10;x8tBIu+VPntE7lkjbWoJgzhdfuZ4OSAex4u2tIlt9i9ygOz9khB6nCW/KurYX3e4eOTfOV5+7lTj&#10;53qeh6IIrntcqyTvEnkwwd9zL1GSygbIeBN700DSSH21fpUN/dpkjD6QiI6/RqP+txGoOiwQlaX+&#10;qCkMRENBOBqLIlFdFI6K+SEcFoFoPCUIXZeFY/juSBheTYDrS55vL3W0NYYEPJT/xf+R5YPUU7UX&#10;Z68QX+kDIbf6YNgpNorKhaTyIdFuUbfFgSsikSpWnkfsi4PXL85iRaZ/4XhxGdmOFHDOE5GKR059&#10;INslnHrOe52lXk3L3FsMdJZwXHO/uQD2t/JgeDgDQ9fEoeO3oWg6zh/VnGPK5+tQMU+H2mU6tJ/q&#10;izGJ8HiEOvo2x/03pXDuLYBDlj0OcoxOcCzM0m7pJWKL86ssYR3leBnkmOwLhK2T99ISBzvHiauS&#10;Or+N8+H6hXC+Oh+Gu/MwcnkKuk6JRtOyYNSXBKChSCoIcd49Mh76c2hHrimF7ZYizNyZiv67QtD5&#10;oDd6X/TBxOeRsEqOqRqOn2aOI5G6fDj25kD/QypGPuM9vRmMxue9Ufu0DnXP6ND6ig796/wwvZk4&#10;YjdtSjXHYX0BXDW8px8LYfk0E9PP0p7eGIqGc31RfbQPqhbw9yU+aCzzRsshXug9MxDjf42D6YlM&#10;OD5km24r4u/zlSMag/JgJ4J2ivMj5waVZJ5jUTk1RC/F/rD/fuZ42W+PPI4XsWM8Xuadg8Rzjn83&#10;RtT3vxiX8pmayzhPa8K5UCJV5IGDe4w4qVMSKaaWEKnrlfkpiPaOtkf6kTZPHpapJaGjGXAM5MLa&#10;S92R6lWdC+FoXwZr8wpMVyzB8I75GNi2FC1fL8WPb5XhvYcz8cLtKWPP3Za089k7El6gXPzcqqRF&#10;T10XEemGk3Pb3Da3zW1z29w2t/0n245HYsK2PZ+ctu3F1GVbVif+ZuuzKRduezbtnorX0z5t+6C4&#10;sefTMtPol/Mx/lUhZreVwlG1BM76BbC35MLWkQJbr6wJTybYSITDHAebLRp6UyAmSf7HCLKnCBz0&#10;RikFqlWGsRg0MRtIrFXVigBIPgSpLqPW+CuyRZJi1kFv0WHG7o1Zpy9mHRL54q2WnFgkP4Osbx+O&#10;g6szFo7GWFgrSW5/jMbEN1EYWx+J0Y9jMPFRPEwEbo6NJEFfE1D/QIC5g8RoL8FmFaWRr9sJ+rpT&#10;gD6C7X4CLslDIwk0B/k5CRk6CgjsCXB/IkD5pgTG9wsxszoX46sy0H9lHLp+H4H2Y4PRsswfzfN9&#10;0VRGWeCPpqUBqFsegOrDCPqPC0D96SFoPS8CnZdGoe+6OIzcmYTJh9Nh4LmsrxfBtq5QRdbgO5Li&#10;rUuAXdxXl5EkE5B2ppMcso2Hk2DnPTtGSWrHQxX4sk8J4SJQZ5uJCGmyTZFwiqOEopZxCOAjQZVI&#10;F4kcsQqQ4x7T/kqESMhTXNnvzy9Bkqct9RASLGRNomdIgBXg5PGTJCDjJAVSVWk4HPbBKDgkoTLb&#10;0dWbBiev2dmUAVtFGvRb4zGyIQodbwej6TUC37e9MLgpGLM/se+kks4w+0Yq/MyyP408D/VD8rJI&#10;5IONYNIq69DHeR+Sd2Y4CK6REAr3fK+WqMnSBN6znfqmCDvvV0W7CPB1g1z8iqgSndyL3tkp8hTa&#10;wvNIfiFVgcQsDhdfVbFn1kQ9NPpAzzY0Tgcp8m4nOHcOksD3RFOPqDOV7Kft6bBt4rj4OBnWtYmY&#10;eSwa47dFoO+KQLT/zgd1xwgR8kbdvAA0kQB2FMWhrzgBA8VJGCpMwkBuAnrSo9CdFonerEh0ZIag&#10;qygU3YvD0H14KHp/E47Rc+IxfXkaDH/PhfkOkqfHSDheob58SL3ZtBzYciiw+1C4fjoEKKdULaMu&#10;LeV+AVwVZXCUl5B0lcC+Ix/mzemY+TwBI+9HoOe1QLSs9kHzU75ofNgXDXdzf6svWm7wRtt1Pui+&#10;KhB9l4Wg50ISp3OC0Xp6EJpOoJ4f64+643hvJ/M3Z/mg4Y9eaLnSByN3RcC4OhGWzxNh3hILZ4UQ&#10;WkpfHElNFHVOlrpJ5Js/+5d6NiEEQwgL+5B6K44XcaCI3qnlZEJWKULgPWRFEQ83AREiIuPBKv3I&#10;36nlZ0aSeiG14myUKC99GPudtmOG43yKejeSRX3NhaUxE1PbYtHzYTAqnvHG97d74Ysr/PDxOZST&#10;fLH+WG98dawO28/QoeoyX3SvisTMy5lwfs62/LEYtuo86jvthSwpk0SU4zy3JHyejeL1BKklaVJ+&#10;22iUnEvcS1UevpboNMlzo6qmiC5SvzSSJoRPiL7bWajGKO9XjVmPY4bjU+m420HC+/6vHC9CFEXP&#10;PY4XTTxET/aa/fiZ8FzqvG6C+XMRJwqF5/z3jpd/vU7P77VIlwNOl585XuTa1O8obpskEVHKVlFn&#10;VJl2sdOS3LaObb+7ENYv8zG7Jh0jqxJVbpeakwNRudQX5cXeqM6XCIwgtJSGoXFBOBoOC0fLbyLQ&#10;f1Ecpu9Mg3FthorkQjlJeBvnieEEEtwIXkMwr5X/NxvMdg1lH0guH5Ja9oUsh7Pz+pTNEdtKHbOK&#10;3ZqWaC7ObdRvEftkCIkvCfOEhyyLHrMv5N6p456+0Jwv4nQR54s4YeQ4sfGS/Jx2ZjKNdq8Q6JnP&#10;uWs+bU0JLO/nY+qRdPReHYOWs4JRc7gPh7o3h7oOlfN1qFmoQ9PhOvSd5w/9rRx3r3A+2zQP2Mdz&#10;tBbBOZDJ60ri/8SosQG95PgI4H/xejgmXUNsbynPPRALl8yTbWyfmnlwbp0P07pSTD2Vh4F/JqP9&#10;3Eg0HRuKhqW0CfOC0V4WiO4Fgeg/PBITv02G6eo82qp8zDyUgZEnYtC3OggD7wRjejPngCr2YQfP&#10;20sZzIGrn9fUlQZbaxqsDZwjK5IwvTMao9+HYPhrf4x9F4CZH9m2+2LY97wmzjNo4u/qCuDakQv7&#10;+gwYX0zC4C0RaDrXD5VHeKG8jG1R5I36Ui80HuKF7jODMXFtAsxPZcHxEf/3R869Urpf9GmIc9EY&#10;bYQshWZfSnSTx2kijg3pPy3Hkui86L5HtDGgdFaOV3v5LdvTLcopws8PjI0DcuA3Hhvg+UxEHhZI&#10;pKZEbNKOUQdVH9FmikNSnHnifNEiB0U3/Tlv+sMkDxTGqD/jMTwunfdVyD6dD1v3EphalmGKeG7w&#10;x0Vo2ViM+o+LKPOw7+1ifPtiPl67L83+9K0J46vvSN6x+o6U55+7PfEiiXBZc3N2hBs+zm1z29w2&#10;t81tc9vc9r+yffh7nc+2x3PStj+efey2JzJv/OnF3A/L1+Q1tL5XbOp6vxC9bxVi5IMSmL4rhWMP&#10;pSIfltoUmBujYe4iAR8lGZ2mzJI8z4YTiBIgzUiSThItE0GWMRp2QxRJURgJbjDJiFQu8sWswQt6&#10;IbhSflbyuRi9YeDeZgmCzUwQa+BeRJ4wEvw6JS8JST+klCZJv6svGq6eGDg6Y2Bpi4alNRbW9gTY&#10;27WEiFJdyUVy7OggoO6Mg4Nk2dbNa+gLhm2AYEbAJc/nkqpOEwSZ4ykKAMrad+fOdJg/TcLUmgT0&#10;3h2F5iuDUfe7ANQcRUAv+WMKdajI5T6foK7UD13LQtB9VDi6TiaxPjcU7ZcHovMGPww+EoTJV0lG&#10;P46HbXMaCVsOUFFMwEcQ3FACF4mbk/9nayHgbE+GrScZzuEkAmBe8xSBt1S3IAiXXCUqYZ6ALCE+&#10;JJkgyRQRQuMQZ8ykCAEZQZhHBPAJsNNAHt8rsvVLkc8pslbcSOKnhEDPQOBHciGJQ10EkGA/qPK+&#10;cj3jlFH2sTgihqPZJyS1g4lsP00cPSTf7A9DTTgmywMwto99XBsIS0ckHOw3+5CUL6ZMi46wL83h&#10;7OcAmAlurQSXjhGCTIp9hCRkxJdAkiSVpEBAplSu0ZakeMFOEisREh5xknQ7uZc2Ab9XwmNcFMkD&#10;I6TcRgIsFUdUxRu2iSQqlmopUnbbYg6C3Uw9NkZSh6mzEzHUb+qR5DtpJ4itI8HeS6L9PfefZsL+&#10;SjLMj8dj8o4oDP8tDH3nk4Cc4o/mlb5oWkziVxaA5oJANOUGoTk3BC25oWildOZRT3KoLwXRGJiX&#10;hLGlKRhdmYqRYxLRd1wEuk8NRe8fIzHy1yTM3kVi8SRJ15plcL27Eq5PjgC+OBr4+ijgO77ethLY&#10;uYIEZClcuyk7l8C5bQEc35fBvDEPM+tSMbY2ESMvJmDg6Wh0PxCG1lsDUXedD6quIEG5RIfyi7yx&#10;70/eKD+PBO5cX9T+nnK6NxpP8kfL0YFoPpxySBAaFgShrigQ9QXBKkdRg0QVLPBF/Qov1B2rQ9vv&#10;vTHwV/b3Q6GYfC0M5i84rnaTLDeT2PRTT8R5SGJglxxCFFV9iHoriUmlJLNUhBGxkuyISOSTUxyF&#10;JCEu7oWM26kfkvhbCJFG7n3UciMzx4KIcmwYeAz12Clh9ySW0NNmTEtJb+rpaAqc/RxvHamw1CRj&#10;9ocYjH4cicHXotH2QCQqrgrEj2d5YyvvZ8uROmw9Roddp+tQfYkPOkjsJp7l7z7Ihu3rbDh3kbjV&#10;czx3U0ZJcCdoOyal2lYkdTAETj1JkES8SLJwi472jnpn5PVS50QU+aZ4iJhysKj71ESL4pJKU+JY&#10;1MayWlbgFu3pNwnhtBBDTTyOExEtskTGCduLoiV11RwAmhPgYNGOEREHjIvjzMXzexyZB4sipEp4&#10;vNs55hHtPzTxfLY/isbtDPo1x47nGAdFLSPjZ3YeJ+PdMR1E+0xbMZyiObrqyqhX82D9okxFCw7d&#10;kYKOSyPQcApJ9yFa5Ee1LDORUsLLAtG9MhB9pwZj5JIYzNyRCfOaYli/mg9n+UKgdQkwQHs8mkfd&#10;5BwwFUeCHUuhvkqU1pRUK5NIGO6l+t805w6xx0KO2Raaw8ptRxXpDqTQTs6QNPO1RqKlr/1oo7gX&#10;W8T7U/or/Sz3Jvm3JEcHz+VQ7R7EscL/H0rl/VLHaucBWxfD9cFiGB4uwuDVSWg8LRCVK3ifC3Ro&#10;LOPYW+SDtmXUUc5R3Wf6YPgaP5ie4jk+zwX2UD87SmAfzoNxIg16zncmiaCU+xJng3Kqsz9H2Q+0&#10;t1pZdba3VGHryIWjpgT6b4ow9GouOu5OR+2l8ag4KQx7l/iznf3RVByAzuJgDC6KxNARURg5Ixoz&#10;VyRBf0cqZp9IweyrKZhelwj910mw7eM5Wyny0GNEEu3LciqJzIjjNdBOsA8wInNxApydnLObOQc2&#10;hsLeFAZnK+cKzuXook1pT4WrkWNwdx7MG3JhfCUbY3clov1PgajhmC3nPC16UL7IC9VH+qDz9+EY&#10;/3sizM9mwP5pFvAj26Wa+w7+31As/18qlUnUiOi46Lym+8qp4h534kjUkn67HSfyuXISSlTUgYhS&#10;iSJVkaXyXo1t6jb1WY0PntcT6WYXG2AQeyCfs+/FCaunzijdCdHmfuqf5CZTifAl+e/kQU7ZcV6P&#10;iqiijZCcZJyTnexbx2QKbKPZsPZxfDQuwHTlYkzvXY6JH5djYPMhqH1/nuO7FwunPnqsYPC1ezK6&#10;19yd2vLsbUl7n7k9cf1ztyU+8sztSX9SS4r+lju3pGhum9vmtrltbpvb/ndsgM5LOWAeyT526+OZ&#10;N219MuvDrU9k1VHGtj6Rbah7vdDS/1kxJr8rg3FXMSyVOTBXJ8NUFw1zqzg1hFDHEtzFwjoSA9t4&#10;LGwEsY7ZBEo8gUWMyrVgJhgxksjrCTz0JEez5gDMmPwxS6KvJ+gwEHSYCW4lVFaSKUrJV4/Ie+eY&#10;7AlEpIoM5UDp3kh+HkHgKNVlSLTGhOgJ2SKI3g+mJayav5Un7xSVbFWEoN45kAxnSzoce1JhXJ+A&#10;sRci0X5nEMov98b203TYdpQOO5cTyC3VoW6JL1pWBKHrGBK2k2MweW4CZiUi4YYMmB7KguWldNjW&#10;pcP5bQZBL0VKarcR5PVQBnMI9EgeCPQxzvejqbzmRIImWarA6zQRfJpJWE28DzPv10QgxnaSalJO&#10;AjV54qw5XbiXqBd+pkKeFXHja4J/rRqMJio8XkC9ngSAx+0nVwR8SiQywC0ex4vLQMLH/pGoJIuE&#10;NAtBYL/AQKCulzB4khBpR0nU6+4Xxyj3I/x+jN8LSZokqGZ/WAniLYPszyGJlAmjjoTC0h8E60AA&#10;PxPAT0ApfeHOxSJ7F/tfSuwqIKyifDTyIuRTQKuNBEWcJxIppZamGAlcKSriQQAur1s5oSgaeHYD&#10;X36vPWkXAM32keVXJMgOEnOHJMycckdFjLK/ZAkJSYcsoXLtzYHzh1w4SWKsb2Ri5qkkTN2dgNGr&#10;IjB4fig6T/NF69HeqqpQy3w/tBQGoC0/BN0FkegvicfQvGQMzEskP49FmySizPJHXY4PGooCSZYi&#10;0HcCz3VuOiavyIL+JpKI+/g/zxXA9SYJ4aeHAF8eBnyzEvie+x9kvwL4djkcXy6E4bMSTH2cj9F3&#10;czD0ViZ6SHI6n4tDy6PhqL7TD/v+rsOuy3XYfQn35+uw44/U4/P4mrLnDzpUnR+Ihouj0P2XFIxf&#10;kwfD30phvKoEhksLMX5WNgaPS0PX8ni0L0hERzHPnZOGzox09GZmoSc3HT2lfL80EU2HhaLh2AA0&#10;nu2Dpqt16HzACxNvRcDyfSKcdUmqMoxjRHLqBMNK8mAlcZBqNRbqpJk6bDFIBAF1ju9VqVSKOB7k&#10;qbFa9kH9Uzohy+3U50JWZVmGVC2inrJf9wtJjI3nsfMcEqEgZFnGuSSntg+SZHGsoy8DLilNX5kN&#10;24/5sH/N+36zBGMP56Pnugy0XZCEhrOjUXFyAHb9Rot8+elCLzTeEIiexyIw/k4CrN+RvNWQFHeW&#10;wjXI/hrP5H8l8dpoi/QkQnJP1FGp6KSXRLsmL96n6Kx7DCrSrumoi6KieHi9+5+Gi+OT4ilT/Msl&#10;Q/LUfb/TRV4fLOq+xTlygOgpsrffMaKNlf1OGLeTxCPauNF+f0Dc37mvWzkR9jtuPKLdmxK388Xj&#10;VPk18ZxTu07e47S2xNE84xYeI7lznFJFaFSiFfOBRrb53vmwbSrDzMuFGLonHd1XR6P5dyGo4jis&#10;WCbJVb1Rv9Qf7SuDVCnhsfMiMHt9Amyy9OadeXB9v0iLDGul9CwAhgvgHKXNnqCu0g64piVvz4F5&#10;RXRHbJxtLJA6TJ0b15yAnnbSRN7/XMTBopzFbtul2o73qdpWHGti94Ros581Z5UQaXnIQHvUmwxX&#10;YyEcOxcCny2F/fmlmL6xBD3npqDuiGBUzPNCTbFU7tGh+1BfDJ7ki8k/BWL2H6EwPRYO5/ucS7Zy&#10;vpFlOYOFHHfZMM2mco6Ng2mKY5H2267ye/E6ZcnvMPuP4hqmbRyhDe9PUvOWfV8+pj7LRc9T6ai/&#10;Ng57Tw/BnkP9sa/MT1UM7FkYg5Fl8Zg8MgETv4nF0G/D0H9pCAZvDsHEMzEwf5hG+5kNVZa7nXa1&#10;TyI5I2GlLbCNSwJz3r84taRyk55ztl6WWXGv8olxrpFy7/LAZYg6MMA5so/3JYUA2tLhKs+B7Zs8&#10;mN/Ox+SDtFWXh6LuJC+VSH/fYu6XeqHiaB+0nhOM0X/EwvRMKhyf8Bq2U49kebGU9u+LpW2S5Vby&#10;kEHmUJlP3ePI7XwUXVXjjWNRLS+SfhKninIKi33iXMK9OIq1JZSa7XKJk4bzrORLU2NIdMItoh+a&#10;I0f7D+V0FbsmkVbK3vE7cbC4RUVPcU47IJyzqY8YEUdZJOx9UTC0RWK6Ng762hzMVi/A8M5F6P5u&#10;ETq/WY6mLw5x1Hwwr33LmsKvX70365lnbon/x+o7Ei59/vaEc5+9M/Gkl1YlLll9Q0aiGxLObXPb&#10;3Da3zW1z29z2v3vDKp33lodzU7c/kXnktieyLqPcveXJ7Oe3PpH90ZYnsvZsfyFroHxtnrN3QzFm&#10;txXDti8P9vI02GtIOJol50cKgUwagV46wQxBzngigYg4FeJJmghmJQ/CLAmQKVwlUjWIs4V7kyxN&#10;0ofASJJkISB0ilNFlheJTEZCSlDbJvkdgaJU9jFPk5AQmNjFsWDUxCkh6wRH6mmVACNJtKqeJpJ4&#10;cS/JDm2TAQR8AbCPEfCOEUyTDDoHCPI6COrLMwjmkzG7Nhb994aj7kp/7DjbC5uP0eHrQ3X4YSkJ&#10;7KEEu8f5o+3scAxdlojpv6fCdHcGHE/mwPVGHrChkKCOe3ma1kUZ4XknCe4Idl0zsbzeKBKpCF67&#10;VjZUkn+aeV1mgjYzgZxF78d2keScJFskNkpIQESEkNindGxD3QGy5QFnbA/tSRjb4qAn5pJkVD0x&#10;J8CT5TRaAlKN/HnErhwwBIMEgEp4XkmuqyISJDJBLQkREClLNyTyRV5rxFcr1SxP/TQiYpOqJPLk&#10;3sC2lvLP8tRfEUl5WkcCNco+GeQ19vMaBwhYRwkaJ8WBJg4wAb8k5jxeEXC2hYT0qz1JrCKy6nMt&#10;YsCuIhtEeH38TkiLctBI1MwY/3Oc/zHB30leFwJoEbtcmzydFHIjoF4IzjD1tj+dYJ5AvI3911BK&#10;YkfZUgbn50UwvZ6LiUdTMXhTPDouDUeTJG0+MQhtK0PQvjgIrWUBaC8KRk9RBAYLYjGcH4/+nFj0&#10;5cSgNy8aPcUx6F8Uj4EVSeg/IgU9RyWi96QkDJ+ThfE/F2L6hlIY7p8P8/ML4XxnMVyfLga+WgJs&#10;lhxDi+D6egGsHG+GT/JhWJeHmXeyMfV6JkZe5Lkej0Xr/ZGovSMEFTcFYc/1fth+pTd+uESH7y/U&#10;Yev5XvjpIm9UXeqD+isD0XJNBDqvi0f3P9LQ989sjN5UiumbF8N84wo4/74S+Cvl0hVwnLMQxpPz&#10;MX1kNsaXZWJyQQ5mSoowm1eK2az5mEkvw3hqPoYyMtHJ+20oCVQJLfcdoUPleTo03ajD6AsRsHyV&#10;AldlJscCbcRIPPU3GjZJPKon6ZNoNtETg1SCYT+JDgphF4LCvtSISxCJWAj3tAkcK/Ik2CmvaUMc&#10;BoqedoG/t/J3smRMCfVXltfJ8iVxvKjqVuxvO22Ja0yetNNGDfCaeovZ32zjarb1zsM4dnnvr6+E&#10;4/GVMN+2FJNXlaLrDymoOjUQ207QYcupOuxhmzbcFID+pyOh/ygDzh1FWtRLTy6cHOv2iVj+r0Rw&#10;BVJXfan/Mpal0hHHniSqpp5qTlDeH0XuVSPpB+3lcyWaziu9Z/uIzqtS8vxOOVM8v5VxL+Nf2QCO&#10;KRH1ZJxjjaKRQM2Z4/nPf41WkfeettfaX0T9l0fYxprQDomI0/MXoqqM8Tu1jIiiom/cThZt6ZHm&#10;dPCIRITIvci49og45CQCSqpUmWnfbQbqyow40TMg5W7RXqYcXvYfOG5IuMceTUP/jRwHF4Wi8kRv&#10;7Fqhw47FOuwl6a5d6Yu2EwMweEEEZm9MguMpkv9184Hv2eeyLK9+Oc/H8dbHcw7kwTWaReHcNZoM&#10;+1ACbIOxsAxEUSJhHeCcNUibNsh+GKYtGeO9SCUmtRRFhMR4v3g+YztwL9GK4nxRTjO2s/SZg31j&#10;F5soS2nFgci2kTxbTpmb+J/21hQ49xbB+cVCOF5dCuu91MlLytBzfCbqF0ShItcPVXnUx1IdOlbq&#10;MHSODoYbae+foS1dR7v2QwLbiXatO5PzZxaMM8mYYjtOzVB3Se7NHBOyJMomy/7G2X+S6J4C2k7l&#10;7JAlgk3p1PFc6N/PxeB96Wi8MAZ7jwjE3nn+qCoMRmtxNAYWJGH8sBRM/yYJk2fFYeiPIej4sxfa&#10;b/LC4OogmDcmA/tyaANoW0e4H0/mPBwBI+2yaVyLfpPKTlbRc5NUBhOhLtC2O2jjVTTYVLCaI8Re&#10;y5JjDPLeOpPhqs6AfUsu7B8WYPqJDHRdFYaaU7ywR5INL6NwX3mcD1r/EIzRG2JgejYNzo94DT/w&#10;WiSfWwvbR/J0DcnDHBk77r7jmFBL+ER/3aL0mfZFOQzZVzJeZExpDzbY7uxbSSBuoT5IFJ/SZ455&#10;i1nmdF+l04JZZI7SItxk3nbriXpQwL6XvGu0c6CdUw9RJjlmZS4b5Xw+EgjHMHHMEG3gAHGRyrPG&#10;tpXlUh0FcDUXwlZdBP2uQox+X4a2DQtde99ZoC//YGH/3vcWVFR9tPCjH9+cd+ebD2ad+vQdsXnP&#10;/C13rvTz3Da3zW1z29w2t/2fskmJwB2PFIR9+2ByzNZnMhbueCnn3B9fzHh06/MZ3219LqO/Ym2O&#10;Y3BTEQzb8mD+MR223QSKBEJozIarhdKeCWt3AqwEr46hGBKvSNhHSUoEWE6FwEIybyD4MBKEmElG&#10;JMGpiYDUIs4DkiUJ1XVJQlOKY5YgUcpUE+SYhcy4gbk8dZVSwpDqEAKMpgj83c4JSdprI6C0EtxZ&#10;R0nERknYR0hEhoIJXEj2+wlcegng2iVhXwpsmxMx82YkBh4MQuM1vtj5Wx2+OkaH9YfqsJHA9nsC&#10;uPKzg9H2lxiMSp6AZ/PhfLsEWE+S/t08YDf3dUIMMuHsJygcSyBIi4VLHwknyYNTlu+Io0BFa4hT&#10;hWRRiW6/yNIEEa1cMgEegZ6UHdWekkoYugA1AkJZYiAgcZLgTcTtcJGnbvIETj1NVU4XzfEieXXk&#10;vzyJPT0iyzTU03cDiQFfq7KnPL/kjdFyqEgbkyAdLCSETiGF7DuVl4VgU6JipAqRiJ3/b5/1OF14&#10;LcpBI+vnxckiDg8KdUAlM6QeSIlqp55knN8b2f+z/G8Dr8Mk1yuE8yDxEFERhxBYEak8ROKihXrz&#10;vBIhJUuhJB+N0rdwWMZCYeVe1r67xkm+xxJJtAS0Upqps5VZJN/U2W9JoD/Nh+XVbMw8lo7BGxPQ&#10;cWkYas8gyTnGF1UrfFC12Be18wLQUhSGtrxwtGaHoSMnEj3ZMejLjUFvbjRVIITDwB/1hX5oXhKM&#10;zuOoM7/PwOylRbD+Yymcdx0OPHY88MJvgDdOBD44Bq5PjwS+WAnnxqWwfzoPlvcLoF+bhfFnkzD4&#10;UAw6bwtHyz+CUHclr+FybZnQ7gt0+OE8HTaTdH3DvThbtv/FC7v/GoCam6LQcW8qBh7LwsRzxTC/&#10;vATON3j+N44G1h4HvHQ8XE/xGh7kf996NFx/XQnH+UthPrUUs0fmYnIxCVVpLEbyeO2ZcZhKS4U+&#10;NRem1EIYU0l00rIxkpGI3oIItJT5oW6JDtVH61D/Rx3ab/HC9JoYOL4msalk+3aRwA2T+E7GsZ/Z&#10;3yR+shxHc+JRV6mjGvGn3lHH7dQryV0g5FSWY0hkgFOSgPK3qmrMrCxfjKT+hpOwBVNPZFlPwH5R&#10;zhwZb0r3qGP8HSSiaZLXI3le+rLhbC+Gq4Gku2IFsGMl8BXb//1jgDVskyco9x8F++2HYPr6EnRc&#10;Fod9f/DBzj+QzP1Zh9qbdeh+KgSTH8TBvDUVrvo0uLqT4BqRJ/UkcWoJCfVSz/vjdaiSr4ZA6rk4&#10;g2U5Aa9LOYTEOSKRPLxWvpZxpJanyBjjsQ5jIOwmkSB1XxbquoV20sJ2s8o442/tUzwXCbwsR5Ay&#10;8Uqo71ImXhJUexJLq3KyQhT5exftgUsvjgCOZ7ezRXMKyHfy3xzHFKlmJtF2asyRDNuN4qylffil&#10;iM2iyHI/WQqpHC8kr5rjxW27xPFAm6GcDsoZxOuXe+BrzalE28//lrnAzP818X5NhiBYTOG8BtrR&#10;mRQSb47TXtrdpnzY9+TC8kU2DGtTMfFYHPpuDEPdn7yxU5xkh+vwoyQ0P5J9dYI32s8LxvD1sdA/&#10;kgXr2hI4NyyCa8tS4CfJhcTXDWWw85xSUtfUkgpjczIMjfHQN8ZA3xQFQwulPQKG7kAY+zgHDdL2&#10;cT5xTnipyDrNCU7bLHsl8loj7mKvNaeaiKcteP/Sd+IQlAhP5SCjjoj9GouGa4C61JQJ1/e8z9eL&#10;MHt3AcYuz8fASXnoWp6J1pJE1OWEojpX8kdxvJ2ow/CVbLfHQ4GPouDawfaqp7730L6NpXO8JEM/&#10;G4uJmQiMTQRhcjwIBopVdI+6quUSkrmE1z3KvhugTrXzPPuSYd+UDeOabIzemI62M2NQvTgYNUUh&#10;aC6IRFdxPHrKEtE5n3ZwuR86TvBBzwUBGLopBONPRcH0USIc2zO1RN7yIGKQY2WMNmAqAiZ5gDLu&#10;DTPb0Mwxr6p/cS7XS743E4V6ZKRIFJtEr6mIyAmO4wnO2SOcsyUHTT1t9g7qw+dFmHkuE53XhaHy&#10;TNo/9vsezts/He6N8hO90XQer+n6SOgfT4L1vQzaec7TUla7URxT4nghHpBy0uohBudV6UPOhxJZ&#10;6qTIPKyWvlFsan7kXClzpIwbmYs4RkSHLexbA783UtTyR5NWqVEvucM4fkycP8UZK45VKau+Xz/Y&#10;7vLQwiYPCuQ+JaKUdk4SNZtHQmEe4uuheDgGUmi72I7d+XC1lsJZtxC2vUtg3r4C5m1HQb/1WPR/&#10;dbiz8d3lQ7tfmrfjh+fLXtvzzvybfnyr+PdbXi1YsvGhsqhVc6Wf57a5bW6b2+a2ue3//G3TM7kB&#10;3z2TXkz53dbn0h79/rm07757Lq1v6wtprqq309D2cRp61qdg4MskjG1OgX53NqwtBDf9BDnDeQRd&#10;abD3xMLYFQRTPwnEKIkEgYZ5QsAXQYo4SuTpqzhUSLI9gN8mexOJhjzZJpmRfCA2kgibRDYI6FVg&#10;iXsBjTzHAXE/RZIneuqJEQnQCIHtUCRJNwlSL8GblGtuJmnamwLbpkRMvRqGvnv80XAlAfzZOnxF&#10;EP/FsTp8faoPfrogFG03JWLsySyS4mJAqiTtWUjwR2nj664COPt4jwRIQvAdk5EEVFLCmARTnA4C&#10;bsVhQqDlEmeKwYfgi9dHQCbLhiQXiYjnqZrI/qgWEXmyTaCnAP4Uf6vuT+5fPpMnaG7HC0G9Z7nC&#10;gSULbCv+l8e5ohwsfO1ZFiDXIk6sny0/IHCUnCkOtyNIiZAsiZLhdWhLQggUhSzKEhC1Jt0tsrRj&#10;QiJYCCDlSeVBotasT/E7kmkpUW0ncbaRXFpItIy8RiPbxmIgsTHxvGaeV4TfSWlnIYQOIeoknpJ/&#10;RjmXhMhJngIhnrIMTUpnDkfDORRHSYBjKAm2wRTY+9Ph6CXp7qBOthCs1+bCQR11SbWlD1NhXpOA&#10;mYfiMHlLLEauisHAH6PRfnIImo4IRM1SX9Qt8EddaTDqiyS/SSga8sLQnBeB5twItHDfVhRNAhKL&#10;7iWx6D08AYMnpmD8nExMXZ4H4/VFcNy1AK6HDwGePAp49lg4Vx8H6wtHw/jS4Zh6cSlGV5eh+9EM&#10;dD1EInNvDLpuj0D7P4PQfAXJ1QU6VP5Oh+rf6lBzrg71JJhNl/qh6Up/1F/jh+rrKbcGounBKPQ8&#10;l4LhtbmYfb8Mts+XkjjxPzevBL4+Glh/DPDhccAbxwLPHQXHA0fAecvhsFyxBLO/LcLYkakYXBSD&#10;obJojBUlYCwvEaPZsRhOj8NwKl+nJGMkNRlD6UkYyImjykeieUEgGlZ4o+F4HVr+4IPuG3wx9GQg&#10;zB8lkBSRdEkyTEkWPSrLNyJIOGUpmaan2nI40U/qIceFlv/CI9RJ9q0sL3JRp1wz7FsSR1mSYJuJ&#10;hHU6Ala+tujDSNClpK8mkkvKQjJrlWUc1EHXmOgDyRV1AD3s+zb2ewMJbXkxLNtKMbupCOMfFmD4&#10;lXwMPpmPoQeKMHXffJgeWArbQ8the2AxZu8twtAd6Wi/MRo1f/dD1Y06NNzjhc5nfTD6UQhMP0ZR&#10;nyjt1Pu+QNoAjjcpiczx6SHd4lySaC4b710ttxrnfox2cIQEdNiP9pDf872VNlG+V8eJvRO7Rxto&#10;ou6LmNluKjpummOGbSPOF5WI0+18OeCAkWg0cV5JO3qEY5e2UuVO4RiWcawJj1P9wHFF++opRX9A&#10;3BEptBFalJzYDbEf7KeDRFvKpy3LOCDyhJ/2S/qa9kLLbcJrkyU2FLHncp8W/o/cl4iJ12Kk7TeK&#10;A8bEvjRHwC7Ol+lk2vAMOLpSYa/nmN6ZCsfXtN0fJcHwcjwG7w9H8/UBqLncH+V/IOnmeNl3pk7t&#10;Ky/0Qs3fqKt3hKLjiUh0v8wx/m48+j+KRc9nkej8gp9vCkLbRh90fO2Lvu/9MLgzCGP7QjFVE47Z&#10;xlAYu0Nh6qOODQWpOcU5rtnh/ZELHjnY8ULxRPho33HP+5M2sE/S/kmUH/vKQXENhXJeigU6xGGZ&#10;C9dnedA/mo7+P8fSFkWhdXkc2uYnoKU4GrUFQagq8UL9YTp0/cEPE3eFwfZ2PLCN81oDx143zzPC&#10;9pphG80msU1joZ+OwiznJb2U0KcdluVGyqkpDk7lwKdQD8F7RBNt6I4UFSFieTwPU1dlou+EeDSX&#10;BKMpKwTtORHoKo5D57xY1M/3R9VSjomTdei7MhhTD8XA8m4SXN+7ndrNtANSZn6Q1zOeyP+Rvgzj&#10;vbPvqZMqyknl2WL/WyXJuVYRTMqyi86ppVoc0+KwcU0n8Bw8Tz/P18xz7yW++K4Iprey0Hd3BOou&#10;Zb+zz3/6jQ67OX/v4TVV0Ha2XUO7dH8IZt/k/PwVf7uLbSzV17pk+aFE04gD0x2JQn0Edc8l0ZQm&#10;znPUd1V1TRyEHAdqmSRFojHFOeo0BXGu5BzFfrVOecFE+2Wj7ksEj8UiOiy67Mu5TZwvPIc4MiVi&#10;Uxyf1Ht5OCKRvBaOW7vKERUPlyGJtiAeJs5jtkHilOEC4pYyzl8LMFteir5v8tHyYR7q3ypB7WuL&#10;sW/1Unzz6PyBD+8q3PLeXQVPvHtH4Xlv3VEy/61/zgtxQ7i5bW6b2+a2uW1um9v+b9u2vJ4RqBww&#10;q9N/t/m59Ic2PJ65cf1jmY3rH8ua+PLJTNcPz6dg35tp6NpYgLHdZZjcV0zJg0GIbhsJTycJcF8i&#10;HMNCxAjupkMVCHfpAwFjkEruKuH4GsjRQIlEbqjQ7AkSkXEhKOJMoYyRAIxrTx1FxFkhYF89vVW/&#10;1X4vOSVssvZayMk4we0IyRgBjVov3kqAWJECx+YkgjKJeAlAw191+JEE96tTKQRx2y8OQP2tcRh5&#10;PhumT4vh2EEAVE1pKSbAJfAbyCbBl9KN0SR7JIfK4SBLaCKg5T0hARRSJA4CIR8EdwcIiQBxAniC&#10;dQlnFvJ5cHjzwSRGO067TyGnBxwv4nQhaOR9ytpwjewR1BEcqqfZFM/vJKJFEVv5P/mMpPeA0+cA&#10;iRKRJQUqCkcB4AOi8kTI+fmfWnSN3BfbdlpzMimiLO18kLNFCIaNIF9IsU3I8YwsryKJ5D3JU0AR&#10;qziHCEol2a9T9MDAc1JUmVUR/kZE/adyuFA3JtjHUhJbliqRZLtGSDiGST6GBOiTaPexf6RaVXMJ&#10;VOWonZRvimBdJ09yU2F6KBazN4Vj8BJ/dJ7ujfajvNG1Igg9yyNU6eeu+dFoI9FpKohAfW4YGvLC&#10;+ToSzfysgySod0kqeg/JQM/KDPQdm4X+k7IwcV4hDH9ZAOdNhwD3UB5YBjy8DK7HlsD5xHKYHllC&#10;cj8Pw3cXoev2bDTcEI/Kv4Xjx0upa5Sdl5AwcL/vMh2qLvNCNaX2Ch1ar/NH/x1hmHw4DnqOM/Mb&#10;mTCvy4J1Qx6sX+XD9r1U3VlAUrGUwv/cuRzYTtm8nCRuKVyvL4L9iQUw3VYC/ZWFGD8nC4O/SUXP&#10;ChKo+VHoKoxAT14o+nLCVJWl3pwo9OZS8vkd77+jIAytRcFoLPVHy/IANB/th8bTvNF8gTc6rw3E&#10;8P2RmHwtEob1HNe7UoBG9oE4OMc41qkDkihVy2+g6aPKb6D0ieJ2vEjFKiWqIgz1WiWspA6Iw0by&#10;AYm9mA7nseHU10jqSyRtRZRyxggxc0xGaXowzDHeHwV0xpBExsNRmQjrzmTMfpOEqfVJGH0vAX1r&#10;otD8ZDAq7vXDzpu8sfVqHb6/3As/krhXXBOOtpuTMHhvFmaeKoDphWLMPp+HoWeT0P10GNqe8kfb&#10;c17oftMbExsDYd4dCnsDpYv6PUD9HBOnpEasXKLTJJYqcktIl9gl6q9NHCy0Z7YxHj8aoPZi25Tz&#10;hWNZVfvi8RL5JcT0YBHyJk5pl4l2k2MEsizLnWtClhoJidSSbLvHvjh7D5L9y5l4LeL4UM4PIYBi&#10;L/mdiIdgimi29GBnjVvEgSsOcxGxKySeHkeDJmLnNJunlgLKuOU1itNFln9qUXn8f7kO2hMzjzFR&#10;hKQaxBEry0/MJOjmEJJc9qdUQxtLgEMSsLYlw1VLHfspHa4tmbB+kY7Z91Iw9Voqhp9i/94XgbYb&#10;fFF7DccS+3bXdZSb+XoVyfiDOlQ+yf1zOuxdw89e51h7V4f6j3Vo3qBD+zc69G7zxsi+AMw2hMMi&#10;yV4H42AdlipzkdQz6qE4BcXuKkeKx2Eu98y9256rfFyi6yLUb3HEaMlbNWe1mivEVo7RVvZTZ1tj&#10;4apMgmVzKu1TGgb/EYPG0wNQu8IfdfNC0FgWgcZ5oWhcHICmI3zRdqYP+v8ahKmnImDbEA9UJtPe&#10;JcLZx/OM8P0Ex98sP9OTvJtSadNJ6KfiYB6NgHEkBNZR9oFa4iLzB8fbMPWnKxyumlg4vk+D4+0c&#10;WO7Lw+xFGRg6Ig4deSFoTQtCc0Yw2mkv2hZGov5QP9ScyHY73wcDt4di9pU42L7kfLg7Ba56/m8n&#10;bYEkKR9N5PVw3p2Oon6K00kcjOLU03TZaeE4t4izXR66iHNQ5hlvjhNvzRnJ9rJL4uMpnkeS8HZl&#10;wFkn5fALYN2UjYmXo9F7byBarvdBzcXsU8lndY4Ou8/Xoe5v7NN7vDD0ShCMG+Ph5LWhidfUGwfH&#10;oERIcn5R87MWoSbOfrkmE8eecppQF00SjSVjRR7+GILhMHCeM7LvJKKVc5rMS7I01zKmOyB8L3ru&#10;5LFOoyyNDOW8FwDDJM8plYjY9tYJmTfZLlO8nol02EfSYOpLg7U3F7bOApibiqCvLMHEjhIMfjsP&#10;LR+XYNeafHz5aB7W3V3oev/Owv737szf8v6dBU9+uCrvvA9WFZZuWLU42A3Z5ra5bW6b2+a2uW1u&#10;+799W7MqKXjzc2nJnz2Wc9Tnj+b8ecPjWU99+XTKV188mdGw4YnUqV1v5dqbNyxyNn5W4mr+NBv9&#10;3+bDVLkAjpZ5cEq1hr5Mgqc0OMfjYRshkRon8CSZkvXNkjtEhaMTmDjGCYJISJwERhK14hKANMbP&#10;VA4PgjESNAXOxKlgoli8lVgtJChmgiWTNwwGHfQkCCYh+QROWqUkEjdZ/tRNEFhPILc9BdYPYzD2&#10;dDBab/LCTyS9P/xRh28lKek1/mh6MBZjb2fD9H0R7FUkuO3FcPRkq/Bf5yhJAMmeQ5ICS/j2hDw9&#10;CyGIIpAe5/nHtESNdhJHOwmH5DxRyyxISDQHjDhWNKDucboIIVUiUSci/MxTitXjRNkfuk6CpyXj&#10;E7KqyX4CQJE8AyoXgch+EuAhChT5X7fsd7zwP1XuBqOX5nyRyBfPZ+J4UYRLrluInTh/KLwXTTQQ&#10;LxU6hGzLPcuyIwvJoVS2MhO4SkJV9ZSb/y9PCbVlTnLNQkhJ+sa9ldgEuMpa9ykCYrVkSUg4dUCi&#10;bGR5hugA29s8EcrjhXRLKDrJmJT57cgjuC4AKiT3ThFcGwpgfysHxmfSMH5nLAauDsXAOb7o+Q1B&#10;+aE6dC70QU9RMPrzIzGUF09JxkBuKnq578hJQEt2HFrzE9FVlo7BZdkYXZmPqeNKoD9tEcznLIft&#10;4sNg+8thcPztcDhuXAnHrStgvnUhZm8qxuj1Gei5Jh7Nl4Wi9sJAVPwpAPv+5I+fzvfDrgt8seti&#10;L+y+3Bt7r/ZC5d99UH9HADoeiED/EwkYfDYBY68lYvqdRJg/y4DjG97b9hwSTo6jKko976+xhFIG&#10;1C0g+VoA164yOL4tgu2zXJjXZmDq0QSM3xSH0ctiMHRGJPqPjETvokh05YejLSME3enh6M+KRn9m&#10;FHoy+FkWiV2uDxryvFBXROKyUIdGtlHTMTq0nuaFrgv80PvXAAzdGYKppyNhfINk67Mk2LYmw1aR&#10;BFcLx0VvAklEFPszlOSKBIP6IsvbRMSp5yC5slCvZEmBVPdQZFXppog8fSYRZD+rksKyDEOixyhO&#10;vhYHDGZpL2Y5vqaFDPN/JGfTEKWXxLE9As76MNj2hsDwXRDGPvFDz6s+aHmK93M/SfbtOpTfRCER&#10;r7jNC3tv9cWOf/pgy9+88N1VHPd/0WHbNV7Yd6Mfmu8PR99T8Rh/JR3T72Zj6qMMTH+SCv2GZBi+&#10;SoDx+2hYf4qCszESrh7+t5BoPcmYLBMSEmn2hd3Ke7dQx2mjZKmhjWNGOaFknJCYidPEKU+9x4S4&#10;0X5NyPjiMfK03cT2cYvFTFF2jt9LGWILxx3tHGjntDLzHONsW1l6qVX1OjC2RTy5WqSiip1EUiLJ&#10;7CqakGNSjVFxvrgdLuwHrcqURLf5KtEc4eI8+YVw3P/S4SLiyT+jHC88jzhe1O9ph5XM0I6r84lT&#10;xlf9n1Q4E1tt4HUajN7Qm8QBQ5tgpN00sc8NWjJs52gaVDW6jiyOc44HKREsERA7CuD8Jof6mAnr&#10;eykwvJGIsVdi0PtyBDpfDUX/6yHofTsIfe8HoecjjrPPfNG1yRf9P1BP9kRioiISMzVRmG3UEpba&#10;+mJoUxI5V9HOTyVQRyUBLG27qpolji/2oQjb80AeHRHRafYJ70WiYDyVndQyLBJ8iYZUOa4kl5lE&#10;YnZFcfzGwb6DOvVpEiYeS0bP5dGoOyEAlUv8UFnsj7qyQDQs9kfr0QHoOtsfI1eFYub+KFjeioXr&#10;B85jjUlAtzhe4lTJf8dgLOwSNTESD8uwOI7iYR6KhaE/FIbBYJiHNRuqHA4ypjgXoytGOX+cX2fC&#10;8VoezLflYua8DIweloBe2ovO9BDah0DawXB0HxaFlpOC0XJ+AHr/GY7xp+Ng+DAZjh/ZN/W0w5L3&#10;TUqBS9Uilew+mm0RwTaQJce09exrcerJ0jpIJTLpY+qFmlfkuwnNgWEapYxzPldRMhH8La9vJAPO&#10;bvZ7E+285Jv7Jg3G9xIx9Xwshh6MRtcd4Wi+yR/1N3mjZZUXep7yxtg7ITB/EwvnHrZTSzKkwpLC&#10;AWOS84ZtQXtj4zxl1QfRLgUQOwRRBwP5mu/Z10ZZ8sx+t0meqlmREOqu4AnOS4JJxOE6wvE9yPHa&#10;z34eoE4Mc2yP0m5N8LopFva5RByZxkJhHpX/jocsCcNILvstB/b2QlgbFsJYuQjj2+eh78sStK0r&#10;QvXaQuxeXeLa/Fjh7Lq78zvev7Pwpw/uLPrkg7sKH1i3Kv8ccbisvro41A3R5ra5bW6b2+a2uW1u&#10;+3/jtmVVRuD6p7MSvngq4agvn0y9/IvHMx797NGs9z5/JPWb757L3VP+RnHz3jeKRxs/LLT1byrC&#10;6NZcTO3Ohb4yH5bGYjgJNNBLAE2QiFGSLIIYlQ9kSiJHQghMgmElSLGMhRMcRRPoxBO0x5K8hMNE&#10;0mIi0JccJjZ5Emzyo5DAmANUiK/e4ItZAt9ZAnuDPEGWxLAETSoyQ8Lxhwj02vk/NTGwbI/A5GcB&#10;6HnRC40P6lB9lw77biM5u4/vXwjC4KcJmNlJMFpPMi+kXio/SPQMr0uWFUnYtiwRkDwMUq5YCIY4&#10;EkQ0RwTBpRBJAbkEnfsdJeIYESfGQQTJI1pIvzyhJpAXcuomUh5HzAGHjBA1AfQaef258DP+5n8k&#10;+50+bvmX792i/lP2Qp7lekj2HMaDRJE6eaKuiefpuJBNjwgJl0SoKommeproo5IQquVG/Nw4ye+l&#10;lPQIzyGJLGXZmJA3BdIJcE0Eu0ZJ1Cr5YSKoFyQMY9SfPpIjkn5UZcC1LQeuz3Nhfz0H5scyMXtr&#10;CqauSsTguRFoP46E+hApCe6LpnwSmbxAdOdHYjA/ifg3HSPZuRjPLcZodgkGc4oxkF+AgdICDC2k&#10;/i4vwuwR82E8fiFsZyyD87wVcF58KJzidLlmBSxXLcHUFSXovzQDrRfFoOaCQPz0J29VVejH83XY&#10;fqEOuy7TYe9VPqi4PhB1t4ej9QESw9UpGHw5GePvpMPwaS5smwrh+q4Urq1lcO0qASrLgPoFQPM8&#10;LclodwlcXaKLJJtNuZoT5sc8ODfyft/JwOSzCRi5MwoD14ah8yJ/dJzpi45jKMv80DMvGP2FYRjI&#10;CUdfZjh6MyLQnx2NvqwodGaFormAhKXMC/VLvdHE3zSfQYJ6cQj6SK6GSfQmV8fC/H4S7JtS4NxO&#10;glUuofupcHTFwzYUBbtEf43LeBWiJE+1Ja8QSZRBW0JgJqE2c3yaTEJu/ElsJKpDojt4PImOlSRH&#10;IqOc4sCYESEpI8kBP9MiO9yEfjYANsmXMSZjmeO6Kwy2xjBYy4Nh2h6EmU1+GPnQG71rdWhbrUPT&#10;Ezo0PuaF5id80P6ML3pe8sfAGyEYfDccXW8Fo+lVX1St9sIeHreDNmDHfeyre3WoeMgHrc+FYvDN&#10;aEx+ShL7De91O0nSnizYKjJgb0iBvSMZ9v4EWGkT5Cm2PBm38B5tVtolmy/0Zj/MGsQRLEvqZMmQ&#10;RG/xnlT5YuruZLTmwB2hzRuVZUO8J4kMEceIOB74WxPbThxVsjeZJI+EF197qfa0yxJNcfLwtVT+&#10;kkTaYhdNtBsGjlc9RfZK2Bcm6Q+OP7WMiCTXQtuh5a+gLXU7SbToMtrMKbGZ7IfpMCUu2l5NPK/F&#10;cS6vKSSkWrUe9g3Hv4hKeMz/kWTekjTVSVFLLfn/YlvUkhzqiOTUEOeuLDGRPBliD6S99MoJIw4Y&#10;WbrBtjPKMiWJLpRyxAlwDSfC1ZcCV2canK3pcDVkwlWXAUd1OuyVqW5Jg6MqBdaaOFhqae/rY2Bu&#10;jIK5mf3VHgWbOD76eb5+ybPCPhmKAYbF6RILl+RekUgX2hnHhCylpG6K85e2XIv6E8cR71G1nzjW&#10;xDbSboktZD/Y5V5lPlCOJv6GovKrSFTgMP+3JxGo4zj6MRv4gnr1WjZm785A30XRqP+NH/YeQnsh&#10;CawXcV5a6Yem04PQcwXnqwfjYX4zGc5vJPKHdq8xDa4e6uNABkk8770rGeameOhrIzFTFYKZ2hDo&#10;m0Jg4jixDtJ2DrOvRNdkedpkBO81nrYlA9idA3zE63gmC7M3JGP0jwnoPjICrSXBaMwKQEtBANqW&#10;BKHjeF7HnzgubojC1BNJMH3A/96eDXsd/7ubfTEoDhKJUmI7TnKulIcryinJ/jNo49yq8h7JAwmP&#10;yBI6iXChzk9wLhj3wuyoDjNj1Fu2sYnHWGcjeVw8r5tz8ABtTwf7uzYLDo5H65ZMGL9KxcxnCRh7&#10;PwLD74RyH46pDaGY+SEIht2cp2si4GqLgktK3U/EULfZt7QzsvzVQpGlirZpiWLhZ2rpIq9XojUn&#10;xWEkD1gkglXGhdghb87jnCMnqcMTmjjGqdO8Zgzw8z72f58fLAPi6KKuiTN6lO0hUbeSa6yLfd5c&#10;DMfeMhi3LMDkpsUY/nwpOj5Y6KpZW2LbtjrfsvmpnNnvnyjs+e6Jwh1fPFj0yjt3Flz7waqikz+6&#10;t2jhulXF0bIUXENjc9vcNrfNbXPb3Da3/X9ig07nJaWpNzyeFPv5I5kFG55MX7TxyazjPn8k49Lv&#10;X8h5pPLNoo0Vr5W0tH48z9b1eSGaCdLaPsrC0DeFmN1dBGtVDpxNBMvtKXD0JBEUEVQNxxMYksiR&#10;xDlkXThBm4T42o0UkjYJ37eS7AuhU1EUJG1mkyaK1On9oJ8meCdgkzB6WbICA0GmVOgRZ4isae8l&#10;AG4liK8hUdwVAdPmcEx+EoKBt0nG3/BH1zsB6P00CKPfhUFfHg1bC0GylLSUEpdSmUeFChOMkRQK&#10;SZJlUrJ+W5wNnie9KvSfojlcfh6d4skLoJwbioAcJATumghZ8d7v7PhZPhYPaXEvIzhY/lPHyy+d&#10;Lr8mB5w8mnicLiKess77yzvzmqUdRA52vux3wgjZE+F9qcS5KqcL284SwN/zvSyDmCJBkfBv5Yhj&#10;nxHsapEPsoxJHC1s/xGKlBntZn+0JsMlS0p+INGQ6KXnwjF4Vxi6rgxGxzmBaDnODy2H+KJ1Pkl0&#10;kS/a8/zRmR6KnrQI9KfHYDAjAUNpSRhISsVAQjpGUvMxnlmCyYL5mJ6/ALNLF8B0GOXI+bAeswDW&#10;E+bBdHIJpk/NxeDJKWg7PgI1x/ih8nhvVJ3qhYrfemHvuTrsvlCH8it0qLyOxP/OQHQ+EomRF9Kg&#10;f7sQ1k/mqdLQzu8pW0vh2FUI195CoJJSWwzUlxCUl2mOli6ReUCn+31LCZx1PK68CI6tuXB8kQvL&#10;W5mYfDIZfXfGoPXKENT/1gd1x+lQtYKEjaStvlSH5nwvdOX5oT8vGAN54RgoiEBvQQja84PQUhiI&#10;xhI/NC7VoeVYHXqkFOvV0Zi5OxnW50lu3s8FviQp25YJVJAwNErEgeRxEccpyd8Ix4Z6sk1iMSPR&#10;KELWSVZIwsVhppYQss+1JTN+HKcHwvllb+b4kTEsYiW5lhxADu49ouX5kagJEnjqj+SIUZV85Ily&#10;P8lkawhmKwIwts0Xw195o/8zHbo+1KHvQ1+MfM5xvSkRxs0Z1JFM2LaRGO4gQdyZynGfCrPIngwY&#10;d2Viems6Rr9OQe/HMWh83R/VL+hQ8/9j7y2g5LjObtEeZmae6WEUo2VmSBzHkDjgJI4hZidmlJmZ&#10;QWaWZcuWLdmSJVnM0jAzQw/2NNN++zs1Yyvw3/veXW+9++69fdb6VvX0VFcd/OrsXR+8xL57wwfd&#10;7wdi9MsYmDenwLmX1xCST2JFSaaV3iSVlcY+HAbrKNtCUC5xWmyWUJit4TCbI9jGKAUcHWPUawJK&#10;h5LYdwIg05TO8/QS/MqcVkQ0QfkE57oiNORNO6/FPhTCUkgJiftiol6zsn+lr8TtQdzzVFY3Affy&#10;/Yw7j3JdEjcJiornIucQ9Mp5YvGgsqFRR2kin+U79rlYGrEOHknxKySRIopkbDVxT8RSCISpnyXz&#10;lIiTunA2fou4LSldwDGWIL3idjWr14R8Ue441F+ahc6sPhHd4KsRRtQ5Rso09ZgQMNP8XlkwSj+w&#10;TXaZX6ybWwC0WA8Msi/FtaU3nXo6TQsyK4G0RYTg6BaCltJPGeRvBtnHAwTiQ2LxwX4eoRjYZgP/&#10;PsplUiOfOM+UhKp+01zGfCFZ4FQmuBkRKz5tjrLNfC7JUREvqp85l6Vf5bkxwj6VDEJNrNt+rqP1&#10;OXBwDRufSsfQjUlovigclSf7Yv8SHfYv1OHAYq7jk3zRfHEwhm6Lh+XVbLi/4nrcSakUAM9jZwGf&#10;aYVsbwFcnJfTB6MxsjMQA9t8MbTbFxPVwXB0cdyGOPeoPyVlttvAZ+tIHFzSbw28DvWJ7f1MjD+S&#10;gL6rI9H+6xA0HhuExjnBqCnyR1WpL+qWUZeeG4L+ayIw+Vg86831vykHqMrlWsiCeyCN102C08Dr&#10;ijWa3Gec/SwB1U2R7JcIPgc4p4XUoGiBZYPZx0K+aCJzVJ7bFj4nTRMyH/yVJYrVyt/aoqkT4vgb&#10;rp8RjrPEkpIMhU1cj3WZQDXrIGTbIX53mH/X8JxGzo8WjnsHx72PfSAvTsTdy8ixlQxqIkL4yhjz&#10;eSPprt0G1mmEOkaOQvBKPB5xz+I6Eesuj+ghPmd/fu5qY62sUEc4n/s5P7pZ506u+45kuNsz4Wnl&#10;ODVxnGpK4dpXDuMPFehbXYK6Nwuw7/k8586n9F0/Pq3ft+nZ/HWbnit478fn857a8kLB3797Pvfc&#10;z1cWVPzwmD5qZtvlLd7iLd7iLd7iLd7yc1m9+kK/r+8qyFl3T8GZX92Tffemh/Rrtz+TUb/50dyR&#10;b+/NMf/4RL6n6o1idK8ux9iGCpi2lcO6lyC0miCzmeCzM4+bJG6ghhPhMMTAMhoGMzdEVm7Q5K2Z&#10;BGB1WiUDBjdpcqTYLTyaxR/bHzZ5gyvm77IZEjNmZcrMTdOEPzdQBG7Dwdy0hfE+3GS3EGDUEzgd&#10;jsL0vkhM7InA2L4QGA4EYbwyEOYmgpcubrz6Q7ip4maMv1fuArymygaiiATtLad646nM7mdJFiFc&#10;jiJdhHCZEXEHEnLjJyLkKPkpBgvlPxEvIrOWMEcTMD/FXqD8K4lytKj7/ev3Uh+KxG34t/+p+7Ae&#10;Jh5niJejCRhxpZhNXS2ighNKf3BDOkvCiNWLuDq4uIkWf3pxy5BxlKC6Ii4B2LIBVyQLN8ejsQRG&#10;8kaaoE8CR7Zys11PqSSQkje9m1PhWpuI6XeiYHg6DL23BqPlz35o/IUfGo71Q/P8ILQWhaFLH4Xe&#10;jFgMpibCkJ6G8awcjGXpYcjMwWB6JnpS04nVMtCZnoUefT76CgvRX16EwQXFGFpagJFjCjB6vB6T&#10;J2Rh8tRMTJyViqFfxKHzlyFo/pUvas/3QcMlPmi5yg8drEP3g2HofyYCo2/EYfKjVBjXZsL6fR5c&#10;20vh2VcBz6EyuGuK4GogWGklaOki+JLAkQMECv089rFtPRRJ095NQNGqh0dZtxTBvaMQjm8LYPkw&#10;F2PPpmHg7kR0Xh1HUBaF2l9EoOqEMFQtJFAqD0FdCUFTEfsgPxBtOf7ozA1Q5EtnSSA654egbVko&#10;Wnl+xxnR6DwvDt1/isfgjSkwPpwH+2ulcH8xF9g6DzgwRyOEmgnsOvJZLwKIftZ9MJdAi3WWAJry&#10;JldEWQtwvLhmPSr2USTB/Mwb5CmOtZCU5gBIMGWxfhESZlbEYs1mFcsGcTHhmrJwvkhKZuvsHOO8&#10;5zyTDD2KkJNMVj1RsDZyzR4Mg2FHGIa3hGP4hwgYtkTDuDsZTiGKhKhqFNKqmGuddW9mn0uQTgkA&#10;Kp9b2bdigddSwn4uhbOmECYC4pGt8ehZH4rOL9lna/zQs9YPQxsCMbEjHLYjbF8T29tJ6WObB/g3&#10;AbVzlOCQYh8Lh3UiGlZjEoEmgddEKtwCFOVNfWc2f5sNV002nFWUSgLpGn4vGVdaWafudF6P89zA&#10;a49TJgmUjZFcP7yuZHWalusS0E0RRBqF7KII6SXxpYSc5P014d+zR/U9RdbWBL8TETcTJUJwCtEp&#10;b/PFqkN7w69JBNc/2yXWAZMxcPI+jvE4AuZYfo4meA5nPQikBUzPEC+aCPHCNU8doKV/p37i2Cni&#10;lnpEQKuy+JOjWIZQb87qDEmpL5Y5KusNzxW3Ufms3Ed5FDHxHCvvIdYTLgJn6R9Ma+SQsuJgexWJ&#10;IiT5CNtkoIyKRZG0ld8pQpeAWnS5gTpqjHUY47OBel1ZV6m05hTlCjMjkqXKJCQg56SQ7P8iimgR&#10;1yMlch51nFi6KBdJ6jW5/wjrOcB6Eoyjhut+ix7OD3NgfDIT/X9PQONvw3HwVF/sXaHDniU67F2q&#10;w8Hjdaj9lQ86/haK0UeSYP8gB57vuA73CVErc5vzuqkY7rp8OA6lw7gzDsMbg9G3wQcDm3wwstMf&#10;xupwODqFdJqZV2MJnI9xcA2lwdnJNVHNa2wpgvmdLAzdH4+2y0NQf64fao7zQe1if1TN9cGhhTpU&#10;nuSDxt8FYODOcJhej4dnPefsAVlDnNOD6XCNJsI5FqMsVa2DnBNDYfw7guNMXTAdxT4Ra0V+z/5w&#10;jIXwfzN9I/NO5qG4crGvhXAV6zGzMUC9SJmivpiyB8LkDIHFHkZ9wXkn1o9cBy5ZH5K9bibttKc/&#10;GZ4ezRoKfexnsWSS7GNjPHJuuMbFiiVAs8qjSBBszaJOmxPqGT/EZ/UwZYi6Zph7iGGO+Qjnm3IJ&#10;1PYWsy8UVEYyIY3YLiErMcp+HuCa72Df1mXDfojjsrsA9q3FsHxfhPGvStD7URHquP/Z9XS+c9uT&#10;ea3bnsj9ducTOfdvezL/1z8+mzV3y5PFWZsfzuFg6XxmtlTe4i3e4i3e4i3e4i3/7fL6FQsC1t1W&#10;kvnNXYUnfHN33qXr7sl54PPb9O9/cXvuzjW35/Z+e2+Ba89TBWh+owhDH5di+ruFcEmA0Mol8NTP&#10;JyCqgLOjELaeLNi4sXOMcUNjTITbHMPNGTdgBHEWgjIF1JTpvYB9AjQJ3DnOjT7FPcENvrgpKFPv&#10;YIKGIG6iAuEc5LGfG79ebph6CDB6ouHsFf9+ApvecJj7uPHr43W5CfNwwwVuuCS2imtSCA5uugRY&#10;EFQ4LNyMWTRQKOBCMhiJzMZW8QgJI6bJM4SLJgQfFCE1PLMigETIDX7+Sfi3ZBf6T8SLImR4nCVF&#10;Zl2P/pV4OTp4r8TUUHE1WJ+f4r38k/D7Cf6eMvudRsRoxI6kxDyadJkVCcarMlJIXBgRAVIER7Ob&#10;U0lFLSmpVUBlEwGIiJFggJtrAVASwNDBjatL3qJL+mfJziEERDtBaD0BirwZ3kr5JhOuT1LhWJUC&#10;42MJGLw1FK1/9UH9BTpUn6ZDjWTbmReC1tIY9BSmYjgvG6NZuRhN0WM8UY+x5FyMZeRhLCcfBn0e&#10;+rIz0JmTiraCVLQWp6CxNAX1c5JRtyAe1YuiUbUsAtXHhqL+hBA0nxaI9l8EoOPCALRdokPXtX4Y&#10;vjcEE09HYOq1GJjei4d9bSpcmzLg3pkFzz4CJMnwUStvOimt+fC0E2h1ZcHRlw47QZBtiCBFUmAT&#10;HAtod/Oze5ggpZ9AvjMRnsYUOA+mwbYlBdOrkzH6YjwG741F598i0HR+CKpPDMSRRUGonBOO6vI4&#10;1JYmob4gGU1se3NRMtpKE9FWEoPm4mA0lvuheZEfmo7j8axAtF4cjq6/JWD49iyMPViAqRfmwPLu&#10;YrjWHgtsPo7Ajse65eCPOA5ci+0VlHJKGdsiBGk5PHUF8FRzjCoJ5Crj4a7m2EnMiTaOnaR/7RUr&#10;MX5nEAsJifMQznkgLkUa+WLmPLEI2LZyvoh7jp1gyMr1LHFROI+EcHFxTXvEUkLmn5Ca4i44zH7q&#10;j1MxZVwtBHy1OXAezofzAGUv67RfYkAUAIc18RzJA6r0BKocjzoZk2yKfOZ39fxfgwDYEpWyVVkW&#10;sY3utkJYGjMxeSQew3vDMEAAO7BLh7FDvjA1BMEmQXV7RH8QQA6EUp+EwzXIsVMWBeyP4RS4BjIJ&#10;AAlK2+V+PBKkOn/MgXVDFqa/yMDEp6kY/5Rj+2UqrOvZji2ZcO/lHK9JhUfiUYj1xhCPo6nsP86F&#10;yRTYxymj/CxEzpAQduz/Hp7TQZzWRjA8I/JZE+rLDoLSbn7fKy41MfydRsRIkFexLnNNUB9OioUM&#10;9aORoHhagG+wis9kmhQJwfRUKI8E3JMRME1ReLRyPK3iqmEUN6tQSNwYZeFkpN4UQoLjK7GhtBS9&#10;HE/RR6KfqFckVb7oG5VWnH87+b2kEhbiVsgX+Xx06n3lhkQ9a5oRs43f2XxgtVJ/iAiRJ6Qd55UE&#10;7hZCXOKwwEwgbQpSukel+545qqxLQsZzTmlxtzTCXFJszwZrFwsrSfPv4NwT/S5zUbLSSfYb8H4i&#10;HiGRJVCsHOWlAMUj1pVTYVCxiUb5fDFwbRvEwoZ9L9YuLRy3g5yj3xTC8Qp10S2paPltJA6fEoQ9&#10;y32xa7EOe4R0OU6HqrN1aPlTEAbvjMH0K+lwr+V83sZ5emge114F7EeKYd2Ti/Hvk9D/ZRi6P/ND&#10;16c69K31geGHQBj3R8BWHwtXF+eHEHojnCucQ55RPksHOCfbioEjXM+bymF/Kw8jKxPQdlkQ6n/p&#10;o9LFVy9nHZbpUMnPNecKwRyAoSeiYP08GdhNvdbINSRuTuPJ7K842Dk3bBKDa4RrnCLkipbVSkgo&#10;IVs0qxKHgZ8lu5OQLxIvRcg/cS2cJV7Yj8q6i/NpiuM5YfHDlM0fRo61kfpi2uYHs9VPjbvKgMi5&#10;axsPgU1clMXlcZTPkgn291QUr0sxs//53JG06eLyKm52ylJJYitJwP5Rf+opzpdhygg/ywuaUY6v&#10;ypLIOc3PjlE+pyTGGI+SlcplCOW5vLYQO8qNKJPjW0L9MYc6ZT4c++dhcmMp+j/JQcdbWWh/qwBN&#10;b5Zjz7NF9q1P6tt+fEK/busTeSu3P5lz9g/P5OsPvb4gYGbr5C3e4i3e4i3e4i3e8j9ehIR5/6ak&#10;sLW35pSvvS3v/DW35z38xR36bz6/Pbd23V25/bUvFkz3fXYM+tcsQd8XczG4vgJTO+bCdmQeN45l&#10;cLYXwtOXA9dQEuxDEbAbuMkf5wafG2YXN2eyuZagh7Jxdo4TyI1yszwmbzO5IZa3a9wkOUYIDkYk&#10;swPBwhA3aRTHIDd9yn2IYETM17lxVG9RCT4kAKAQBm5uwDULFV6T97NzI24nGLRbuRmTGAsW3kcA&#10;IoEGhHQREYJDER0ayaJlb+E5FJVmeuazEgEiP4l2viJNBKTwmir9rhIBMCIa6aLcgP4LEcLlaNLF&#10;w/OVeTTvMZuNRNLNHi1CUolljpv9J/JzxhLWi/dXMRpYH2X9IsQP5WgyyDEjArCc/I0aB3lDyM2r&#10;S7LVHJWlRtwUHPxs5Xe2sSiODYG7SgFMQNzEzbyA5V0EJ9/lw/WRHvaXsmB6KA0TNyVg6PJodJ8f&#10;jtZTQ1C33A81CwJRUxaC+oIItOYnojM/HT36bPRn6zGQRUnPwUBaNobSMjGUlYwhfSIG8mLRlReO&#10;tsJgNJb5o2aOL2oW+6J6ha8y9a882wd1F/qj4y9h6L0uCqP3JWDyySSYX0mG+d1E2L5MgvsHAphd&#10;BDL7U1hfSh2lhW1oJ3BWxAOPPUnKlcTTz3OH0wjE0uEZ55FA2kOw4jbI21ohEaLh6eAmvpWAoYaf&#10;dyfB+V0ypj6OwfDzEei+MwQtklL6V/6oP9EfDYsJjsrD0VgSh/bSDHSV5qGjKB8txXloKstBbUky&#10;qstj2DfhqDs2GE3nEJT9KQZ91ydi5N50jD+di+lVpXB8tgjudcvh/m4ZPFtXEExRDizXyM/qBXBX&#10;lsN9qAgOgjv71izYvqOsy8D0ZykYezcOQ6+GYfBlAsPXQjDyTjgmP4+FbWMqXLsJLoXoaMliP6QT&#10;nBD0SVaziQjOD649Alsz54mIxDJxEkC5KG4Rrmdx13MMc20PERQPEuBI6t1+9k9XPDytSXA1EIRW&#10;8/oHCXR2EzhumQP3hjK4vy6G64tCuNbkwvFpFiwfpsL4XgLGWdex92Ix+kEsJj9OhOmLVJUZxb21&#10;SMt8RSCLuvmsL0Vcu7qL4OzKgbUzBebOWEx3hmGqKxjTfUEwDfrDNORDIfiXOhJEqrTm0sZ+AlL+&#10;RsXeOEhAuiMLrk1ZsK7m3H09Af2PRqLlliDUXu2Hqit9UXUV592Nvmi43RftDwWi95VQDK+OgXFz&#10;ClyHxUKnEOhhHQd4pLh78+HuzIenmVKTCxfv4eIcdGzlvNwQC+M30ZRYWDeyj37kXNvN/j/IfqrK&#10;Zp2y4GnnvBSLACHEuOYkLo+8rXcQGKvsLWbN6shM/Sbxaca5xsenfTDB8ZqkjjVSLxpNYQTEYbAQ&#10;yNpMQtJopIt9esZlcIa40FwwRH9Ql8yK6BQBuxTnOIXfaeJDfaCRtUJ0KLJDWZII6SYWcdT1BN9W&#10;my+sBN4Wm0bAGP9FFCkzQwSrdPjUy5I9TdVtxv3KPUFArWJ1EGTPxA7SAp+Lrufc4/lK77LtszpN&#10;xHUU2ayRLjyX50uwWIlFJXFytMxVwXw+8ZkzIhIOF8G5ZyQW4kYrlmxo4HjsLID7k0KYH8/HwBWp&#10;aDwrEgeXB+DAEn/sXeSDA8f4oOpUfzRdFISBG+Nheiob7veLqQ8J6ncsBPYugH1nKca+z0T3p1Fo&#10;fisADa/q0LxKh55PfDC+IRTWPXFw1VBPtYgFCHXNIGWEIjFyhHjp5dwQS7AD5fB8Uwzzy5novy0K&#10;jX/k3Dxbp4iXI8t1qD5Bh7pzdGi8xAfddwRi7I0YrnHOoyrqZ7GYoU5zTsdzLvC5zDmhCDj2r3r+&#10;ihubitUlBLx8DuJ3QsAEwSlEhpAYBn4/Spng81ZekEwHK1Je5qPVLG5G4kYcyLH1x7TZj8K1Z/GB&#10;2arjPBDyTQgYIdwoyhUtmPcTklfc8ELVs1wsUyQdtEoPLcSeItQ4prJfmODYjco65phy3MS9VVzE&#10;nHxmqdg+45HU1VzfY3FsawLHkSLWNN0cyw6OZXMenDV6WA/mY2JXAfo3Uhd/RfmizNH8frGl5mX9&#10;xOZH0gd/eCSjY9sTuYd2PV30+c4nC+/e9rj+LCFcsPJ4/5ltkrd4i7d4i7d4i7d4y/+7ZcN1eUHi&#10;ivTlbfoVa+7I+d2aO/S3f3mX/s29LxX9sOfF4tr9Lxf2Vb49x9r79QpMbj0Gk9vmwbiriBsbPRw1&#10;6XA1JsLRzM1fZyRcYro9LkH34pR5swJGA9w0CZHCzSBMCdzgRWGqOxATnQEw9YVyMxXDzR+F57jG&#10;COhUYF/ZbM28FeVGT0RSXToJRCRYpGa9wQ0aN2/i7qTcmpSrE+8lrk9mbhx53qwZvZZGdIb0EDKF&#10;IGM2DfbPLkiz4qcJgcesKPJF3hYTgMyKXPtnETJkhlChyP2OFmUFI0fKT+fxdxrxIgCIwEaAD+sz&#10;K27WQdL6zsrPb4Mp0jYCEiGXfnKF4jVnyRftHvyO19dcraRdBDbcTM/GbPGMcyMslg/jsTP9T+An&#10;YFUIlw5xt+Am9lAesJUbem5cPe/kwPk0we+dmTBemY6xixIxeFos+lbEoG9RPHrmJKKzNAGdxUno&#10;KEhFd0EWegr16C3Qoyc/m5+z0FWYjvaCJO6NY9CYG46mAn+0lOrQscAPvSt80XOKL7rP0qH9Vzq0&#10;/Y7fX+aLrhsJgO8Jg+HJOJjeyIDtk2w41mfDtUPP+hFo1LKuzSkEsXEEwREEU1EE3NyYS6aSYXE7&#10;oUhwTolJI2mOB6Lh7mebCXw8wwQ7w7zOINtIEI0OtreVx1oeD/D7remwr02EcVUChp+IQZtk6ZAU&#10;0+dTTvNF7XFBaFgUgoY5EagvjmF7EtFWmIn2wly0FeWiviQdtRUpODwvFoeXR6LmzAi0/JH9dXMq&#10;Jp/KhfXtEuDLBcCmZcC2Y4FdxwF7judxuZaOerekpeb/d86DZ2spHN8VwPJ5JqbfScHEC/EYezwW&#10;I/dFo+e2ULRe64/6v/ig7k8EZuy3pusD0HlPCEZejMP0p2lwbJbxZJva2LZ+tlvetk8SsEwnEPBE&#10;wMb5IWljJf2qxAlxT4SpOQJxyZD+lNgcYskhZFYdf3uI/bcjDe5NGXB8lanGxfJOHqZfymW9smG4&#10;LwOjd6XBcEcKhm9OQP/10ei+OhwdV4ag/W+BaL3KH61X+6L9xiD03xWJ0UeTMP1KJhwfFQHrK9gH&#10;8wgmCWwlFXkngXFPNuwEWNZB6haCZwt1hYl1NXE9SAYeCQ7tEreUSdZ1RKxKWM/6ZDj2xsOxMQXO&#10;z7JgeSMVxmcSMXpvLPqvi0LHH8JQe44/Dp3kw27XYTtB7fbTdNj3ax1q/hqA1tsj0P9sEiY/4Nz/&#10;roxjM5914njUibB+1ZSDlO3lcK8vhP2TDEyvSsQE+7z/kUh0rgxCx72B6HkwDANPxcLwSjIm3k2H&#10;cU0GrD9kw7k/Bx6xIpP11kcZIggfjyL4DOV4BMHMdTvNNSwxVYR4mbZKkGCKJQBGguApUxD/Fwqj&#10;kf1gDISFgNbK/hAiTWWrUXoiAJJyWaXPF5JjVp+MUcdQJBCpa4x6Y0b/aNmPjhYBw0KQBFIPUn+I&#10;SEBWBZ5FBxNom31htlAIvkWmhYiZtYIhKJfsWRKwVyxnxDXEQdCvggcr0kXTS0o4/0RXaVmZCL6p&#10;I7Usbv9OLAvhMqv7IBY1QtDwuaBExfbi9Xk9zyjnssQ3kex9Q1FKPDI/DATqElRerKy2FsD5YTGm&#10;7i9A1+9Tua4jcXhBEA4vCsShhX44tNwPtacHo/OPcZi4Mxvul8qBjzju3y7i2l3IdVkOA9dly1tc&#10;4y/7o/ZFrsGXqMPe9sHwlyEw/xgHz2GutSbOyU7qql4+M/s4j/sjYRmMgHWA+ldSv4ur3aFSuNYV&#10;YPzFNHTcFI6aP/ji8Dk6zlEdjoir05k6NP/eB+3X+2LgiRBMfRYL9550/pZruz8dbj5/7aYIWMyS&#10;BUjmAvthUsYuRIkiU8T1SpFf7KeZ4MSKlOF4i5uXiyLjrSxjlOWUJloqZx45/yRwtZAsMu5CsE1z&#10;jI0mjjuPyjWNa1JZs8w8q8WNSCN9eOS81OaOEDScIxxji7Ky4v3FMspEvTMdBsmYZxoKwERvAKZ6&#10;Q2GhHvIMs59GqMsGqftFZ7cXK4s/WY+2g/Mxvm0OhjbOQe/6eWhdMw9H3iuYOvRuRv2OpzI3bnk4&#10;/Z3Nj2Q+uvnh9Ju2P5H1511P5f5y89M5i7c/lZuBC3V+M1sib/EWb/EWb/EWb/GW/2/K2huyoj+7&#10;qSBn7R05x+54Ov+3u54vvOvQGyWfNLw9r7LpnfnGtvcrXK3v57qb3o739KxOxPTWXAKIAtirs2Ft&#10;TIOtJR2OTkofZTAN9hExx0+ElcDeOUaQp4SfR+JUulv7cBSshgg4DOH8Xny7CZ7kbduEkAoECwQa&#10;bhs3/9zgSZYQLYMSAaIlGG5rOJy2CNhtYSq2jFUFBZX4FeLXr5EUP7kZzVq8yN/cAGpvVwWMaIBE&#10;IyZE5LN8988EjLKy+S9E/vevZMvR8k/Ei6qLJlpKagKFGfJFNr6zcjTxIlmFtLqwXtxIQ/qFm1R1&#10;JOgAgY+IMrtn/2h1FlKJR/ktN9XKZ17iKYyJRVEEAQlByKiWAUeyPLgkM4nEM2nJhPtwBpxbUmBd&#10;nYCpl2Mw/kAURv4egcFLwtB3Tgj6jotA3/wo9BdL6ucE7oFTMZSXyWMW+nKy0JOZhe6sLHRlZ6Fd&#10;n462/FS0FCWgvjQKteVhqJsbjNpFAag+lgCFQLfrgkAYrojE1E2xMN0TC+MjcbC8kAzzW2mwfs55&#10;tT4X9m35cO8vgaeGQLy5QHu7KwSCenMcTcDAuSDBgEXEVH6K7ZziBl4IBIklMR5BsBVFcBsDz0Ai&#10;VByXvgJ4usrgbilTacqde0vh+ZHXX18M5ye5ML6chL77I9B4TRCO/M4XewiAdp2sw+5jdNi7iEBo&#10;YSAaFkaiaX4sGsvjUFdMKUhCQ2EGGsuy0LpUj+7T8zF0UTHGryyD8Y5ymB4vhX1VBTxfEMR/TwC/&#10;fTGwSwiWJTwuhPvH+XBumAvHl6WY+kiP4bdS0fdyIjqeiELTPSGou4HA7nJfVP1Oh8Pn6XDwbB32&#10;sQ/3nqjD/mN9sG8F/+bnQ+f4oJLnNP89WIH+yY+SYdvC/qohQGvPIvhLg8eQQsAlaXpj2XeRBDoR&#10;nGvRcBk4L/qj4OjmHGmPhaeZ/VVLcCdBMndnw7EpHZa1ybC+nQTT04kYvieSQDAYTZeyPy4OQuMF&#10;oWg8NxQNZ4einoC15sQAHGHdDrHfRCqP06Fa3CVO5fiz/rW/5OcLfdB8eSC674zGyHMc+89y4Pqx&#10;EJ5KjpEEw/wpBX4S6xlHQBfJ9R5OcB8Mi1UyNAXCNhkM2wB1QVMEbAeiYN7CObU2AsZVcZh6LBlj&#10;dyZi8JpogutwdJ4bgfZTotG8PBo18yOwt9QPO8o5votZx1OlHVHouC4Fg/frYXypDJ5POUbrVxCk&#10;U3YuB3YshnvzQtjXVmBqFcfpsQR03hqClr/5ouESHaou0OHAuRwTyl6O007KHo7Hoat8UHtHANqf&#10;CcfIp4kwb01X1jKQDFmDbKOk/uV4eCaiOSZsC3WhdXom/g7bareHUteJhBFchxHghsNkDFGuICrW&#10;iingJ3JaSAiNeJ0R0QPitqEkSB01HUPdIXqG52jEi0aMKCtG/kZSHmtCvSzuZZK6d5yiyBGeL5YL&#10;Jo1kEeuXWZH02w5xVSMgl6xwqk7K0mKGyBF9K2QLr61E6SlN94oL5qyLp3KNUsJrqe9mSReeRxEi&#10;XLl0sj6aaMSBuM54JJ7OaJxysRNLF/cQj2IlIW5jXdlwH8mhftFj+vVcGG7LQccFyahdEY3DcwNx&#10;ZJ4/Ds31w+El/mg+KwpDl2XAdh/1wysLgfe5dj+fD+tnJRjgGq1/JgS77/PB7gepF57XofO9EIx9&#10;FQvLFuqnA0JWim7lPXuSOc5JcA7Jywk++4YiFPli601QQXFxpADmr6hHn45H3fWBKkD4nrM4h06R&#10;ealD4/n+6PpbMPruDcbYqxz/dVFwH+L67MzgdRPZt7ymOVQFy5YAyHY+L1QwYs4lEYnz5J6SmCx8&#10;Tsr84FxRBB2flep5yb7T5gLnhIzTLPliDOS1AhXRJgH17RxXq1UTsXQxUYRwM9t9YONnG78Xd1dx&#10;fdUsL+Ulg4y/Rgoq6yR5ccJ6ypw1cwxNfCaaOT8c06FwmbgfMIvVazz1USqfTxlw9WXB3ZkDT0se&#10;XLV5sB0uwNSuQoxuKcbQxgp3zzdzHB1fzRuser+0qfXz8gOH38neUPlu9ss7ns+4avPDaSdufDIp&#10;5/uVJbEzWx1v8RZv8RZv8RZv8Zb//xTJlLRxpT6x6vWKFY3vLriy6b35z9e9VfbF4VfSth16Kb6q&#10;+rX4vo5P0k1Da/WOgdV5ntG1pbD8MAfu3fMI0ioI1ghkJXtAB8GTvJ0aLiBIzoODAMMxQHBPIOUc&#10;TYV9LAG2sWhYZ4LtOYWU+GlDPbNZk7ekk0GwczPo4KbaNkUQwg2awxRG4VFiIaiYCPyem01J0ao2&#10;+tykay5C2uZd3IS01KIEEUqCeX2CiQkR/s37qNgCrIO4KEkMGCFPPPLb6Z/lP1m+zH6nYrzMnsuN&#10;p1vOnxW5jiJseN4MSJAMDCoLw8TPR+X+NOOiJJtW2axKvAYx1VfpgHldm4UbW25wVXwbilPcu8Tk&#10;Xu7D38gGGiMENCOh7HsCkOFoeMQSRDJq9BHgqUwjOUAbgV8Nx4ebWPf6HNg+SsPE83EYuisc3VcG&#10;EYz4ou1UH7Qt9UVHOcFxQSj6cghEsgi6s1IxkpWBwaxM9GamoyMrGU1ZcajPiUR9QThqS4JQN88P&#10;tcsJOE8mcCDIbv8dwcOVgej5RzAG7w3B5FMEHm8RFK3mJvtbAusfkuHanQXXQT3ckj68tYj15LGf&#10;dRzJgmcskWMVTRAhZAHHXeYM+0wAoAoMKi4NJgGEM2buYtkzEQ83f+cZSYW7h9doEcuWucB+Auot&#10;y4Cvl8P+zkJMP12OsbsL0HtVKpovikD92cGoPD4Qh5f546C8/Z4fgCNzglFVFoSa4mDUlYSiqSIC&#10;rQuj0X5MPNpOSkL76SnoPj8Lw5flY/rWufA8egzw0kkEa6cCX5wC97oV8Hy3FO7vF8C5vgSOr/Jh&#10;X62H5YMMTL6RhIHn4tD1SBSa7gxE3T/Yd1f5ouoPOhz+FUHdab6oPM4PlUv9UbmAMj8Q1QuDUL2I&#10;9eHnGgGL8wj4l1FO5/m/90HDzUHofS4G46u51razT6s53m169mkmOGhw96cR1KSxX9IJ/tKBZoK4&#10;OspBft6ZCs8Gjsln8bCsisfkM7EYWBmGrptC0HNlKHp/H4KWX/mjWoDhcsoiHaoW+Clyra4sBLWF&#10;rF9+ACrz/XGkMACHiimcQwJsD7He+xcHYBd/s42/3SXXuNAXzdeHYfAJ3uvDZNg3p8FzhKC1jXUZ&#10;ImidIMicjuO4cuyNWkBZkyEQEz1+GKn3xdA+X4z8EATDl+EY+zgWU28lwvJMGqx3Z2PqmgwMX5yM&#10;vjOS0Lk0AR1lCWgvTkRLYSxqC8JwuIR1XBSIyhND0HRuHHqvyMTYPRyfF5YC754AfHYi8OWJ8Kxe&#10;Avu75TC+QLC+Mg3d18ag4TeBqDrDB4ePY78v1mHfQgLmeT7YRdkx3wfbFvlg+zE67CR4PnCRDjXX&#10;+aLz8TDWMQnWH7kGqznHuwjq+6krhzk+hmwKx2c0BR4D1+soQajK7hMJ53gEdSD/NsbBM51EHRMH&#10;pwQ4FT1IHaDSyVPnzeojBXjHuT7GhIwQ9xLqOa4ZEdeMdZ3oWC0LHM9T5Iu46vhzfREIixuKgUCd&#10;IrE0RDzD4tIlxIZci9cUQkXAtARilgDMBOZOFRuIumjWLYhA20N9Oxs4WBGk1PmKFOY1NOJ7Rg9S&#10;/ykdRn0pIkSzENyzJLXEgVHfid6lfnaqlMKirwP4e96H9VKuKmJtORajkS/D8YqcgGTs62HfNuvh&#10;2qvH9OcZGHkqFX3XJqGN4167PArVFaGoLOZcKAlA/eJw9PwiFVNXlcG5cgnw3HHAy8fA/cI86osC&#10;dD4Qh73/8MWmG3XYcb8Oda/7Y+ibGFj3Ub82ZcLTxrXUlcFnYArcKraLBJjVgl1L8Ge7IQauYc7v&#10;Xj4f6/Ng/J5z6uUI1Nzsi4Nc9/upM/dxLR88R4f6P/mh69ZgGJ6KxPQHsbBuiYOjJhaebl5XspqN&#10;xiiCRZ6VjimxZhGSS+K2aH0+KzajpJEXVzBfWPjMEIsxJexPsZoS6xanuAXxGesU6xOKa4q/lWcm&#10;55fEDZN4PxaOjUUIFjvH3sW55+Y9Xby3g89gqx9sQtKIK7CkrOf8sHB8rELsieUUry3prWHmGJnE&#10;zS4cpqFQGDqDMNYTBYuBz4AxrgkDdfQA9WX7YkwfmIOhTUXo/jwfje/mYf/L2c7NT2X3b3pCv2/T&#10;kzkfbX48+94Nj+f8fvNTGafuelG/8MDLuRkbn0wK8wbH9RZv8RZv8RZv8Zb/JYpsWn788Xj/ylfT&#10;0w48l1R26HX9ikMvJlxY/XLcrVWvJL1W83raN/VvZOyvfT2jo+P93In+zysw8iUB7LpSTH1fCsvO&#10;uXBXLSSAXgJP10I4esth7S+CZSgXVoILy2gyzCOxMBvCYeEmXPzSXWZu4GbMoe3ciItIimMROwGE&#10;lYDbRlDtMkcTcBCEEYDZJNOSUTaKQsQEq99qbkl+3Pj7AhZu6JU1zNHEi5hfc4MpLhbcDAqAmDV1&#10;VxYtM6SLiLJcmQEzPxMuvOZ/EO087ShvezWRz0ICaW/8RDQS6F+E36ugwDxXXIYktoLUWTavkg7Y&#10;YvZTmUVkwytm3RbWUcTK8+yKqOK9xWScgNQ1HEZgTZDWzw15P4GapMqVYLmdWUBLHiTTjHtvPhzf&#10;58L8AYHks+nouisG9X8l6CDQl+wZRwgk6+b4oJkgRNIed+jD0JkdgR59AgYLUtCXn4yOvHi0F8Sh&#10;rTwBrQvj0ELw0nR8OBpPD0bL+YHo/AvB/w0hGL0/CtYXU+F8LxvutXlwb9AD2wg0xbWninUSwN9I&#10;ENKWzbnC74SwGyQwFWAykgQ354lrhMBCvXnn+Mnbd4JDsQoSQKbSyo6KEDhKvI9hsXKRgIsEW2Ih&#10;08F71RUA+4rh3jIH9i/mwfzOfEw8XY7+2/LQ+Md4HDojGHsW+2BvOdtfEYDmBRFomReB5rlRaCgP&#10;Q02JEC5BaCI4a54Xio4Vkeg9PR7Dv0nDxJW5mL6pGNb75sH57GK431gOvE/A/tFJwCfHw/3pMjg/&#10;ng/ze8WYfDMLgy8koutxXn9lCGpu8cOBq3XY+0fKhTrsJuDaRaC+91iC9UW+qCwPQHVeMOqzwtCc&#10;HYX23Hh0FCagoyQB7eXxHKNIHJofiD3zCfCX8venELTxOrXX6ND5cCDG3pV4EOlwS/YTyc7UxmN7&#10;DjwSbLiJwL+uBJIeG7uK4fo+H7bVepjfysDokwnoviUUTZf7ofpiDQDuO5nXPk6nLFgOzqTb3TeX&#10;f8/1QdXcADTMD0HL/HC0LwpHx6IItC5lnZeGomFpEGqW+6NS4vcc54PDJxJcsp4HzuDved29F+hw&#10;+AoCzDt90P68HwZWh2JqezRsdQlw9iURrArxorlIOY3R1APhmOgORH+dD7p369DzvQ+GviBwez8C&#10;ljcT4X45HZ7HcuDi2Jovy8Hor9PQf2ISOudxvrLvWtmHyvWtiEC3LBjVrGPdqRHouDARw9ey/fdX&#10;wP0swfZrx8D1+kKYXyrD8OOZ6LozDo1Xh6DuD/6o5jgdPp4igU85TkfmsG0VQZRgHJ4bjIMLOCb8&#10;fo+QS+w3IV4axMXq6VhMf5YN51auwX1lcFeWwl3Hvq/LJwDX85gBe10y7PXxsDdHw94SAVt7BOxd&#10;EXD0E6gKmTDBNk7FU//xu5lsRhLXRQXSndFVGlnB7xRBqVmcKEA+o2uUvqGuFWJE00ua3lVxWKgT&#10;nRKXSwVhpY4cCVWCYYqKx6URKCpV83Sgpl8tXIsWX0XAqEC41FGi/9S9FME9S7wI6SIiBIxY5PH3&#10;ygKHIsQL9e/Rwc6VDp4hrYWglnhfqo08R8XREgs/1ltdh/rBIwFXJcPUeCzBezzrnAB3L6VbLES4&#10;DuqzYN2RidH3E9DzUAxar+D6PicCtcvDUTs3FDWlEruJ+m55HEZ/qYftsvnw3HYMPPcuh+2eeRi/&#10;TY/uG6NRe60/9l2nw547dKh6NhB9XybAsjeLY0l9I+TmYAY8A6lwDXKsxOpG4pRwvCTuicsUw75J&#10;5t/Z7E/qpdY8TG9LQ+870Wi4LwhVf/PDod9QF/2C6+Nc6uG/+qH3nnBMvRoH59oUePZQrzUlaWQS&#10;9aOQTBJIWGK0SCD1WUJNvVAQKyBFkElAbV+Y5fmhxAcWjpOIBEN2iNWUWKPMuBi55BnJuSWpnlW6&#10;56lg5S5mY1/LSw6J56IsVvi8knhEchT3OLFgsXCMFBk4xbkpFlzUyebhIFgktttoGBwTkawT+0Ay&#10;dBmEGM+CZ7CYz6m5sLVUYGx/OYa2zMXApgXo/W4xmj+fh/1vFuO7x3Nc3z6i71z/aM533z+e/ch3&#10;T+RduOGprHmfPZ3OyaTzndm6eIu3eIu3eIu3eIu3/O9ROt/JCm58NSm76d20ippVaWfXvJZ9/eEX&#10;c185/GLeloMv5LVUv1xsbFlVip6PSjH4VTkMGyswvrsC1tqFcHcuJaheyA1WCTxDOdyQps1YMnAT&#10;NhnOjRo3jgQGswBg1jxdbSLV35H8nps1imOKoIR/2+RN3qT2hs5l5pEbPvEj18AEwYBY0RAcqEC9&#10;0wQRQvAI6UKRIKPK8oXX/hmQcIPP32hm7TOb/xnCRXNXEgn4N5kNDikiPu2SVURlF1Gb2Z9FpXTm&#10;xvVnma3rDPHC+wi4mAVDGvEiGUP8YCGwsVh8tI0z66YIGPUmkoCD/SfpOj2j3OQPx8E1wH7to0hw&#10;2c5UqCCr1XpgbyGwqQi2T3Mw/kI6+m5PQetlsag7P5yAOAgH5gXiSIlYLYQTp0egWU8gnRuJtvxo&#10;gtYY9JQnom9hMjoWxKB5QSSalkWi5dRotElK5EsoV8ei/7ZYDD8ci8lXEmH+KAn2b3j/7QT8Bwn8&#10;Jb6CuJGoNM7pBCj8n8SZMSTDRZDkGk1SViriCuOS2BcCKMY59vKGXgEzP/YR+5xjJm/JJU6BBA92&#10;DLGf+oPh7CHAkdStbQJOCGyqCGx2l8D9XQFsqwtgfKMAQ4/kovvmTNRfkoDqX8Tg0IowHJ4TiiMF&#10;oahnW7sLE2GoSMdgKcF6HoFZZjBqM/3QVBSErsWRGDsjFVO/yYTpilxYby2A+7EK4BUC9Q9XAF+u&#10;gGftUjg/XYCpt4rQ90wqmlYS4N8SgNqb/JQ1S9NNwWi/LQo9dyaj+7ZUtF+XjPZL09H52yy0nZuG&#10;1lNS0LEsFV2sQ39BFkaycmFIy6PwmJmN4ZwMDOSmoKswHlUVEdi7MBi7lxLkn+SD/ef6oPIvOjTf&#10;5o++58Iw8UkC7D9kEuSz3wnwVQahBs6BqhLOhXLOhRLYvsjH9Nu89pOZnA9J6PhbNJp/F4a6Xwag&#10;+lQ/VB/niyNLdDi4gNefo8P+Ch8cqJCjDgfmS9aVADSeFIrus6Ix9Ks4jF2cgPE/J2L8skSM/i0e&#10;Y9ckYPQGAtmb4mC4OQHDt8Zj6LYE9HKedNwSjqZbA9Fwtz/qHvJBvbhsfByAkc3hMFfFw9nLeSEW&#10;IFOcJ0ZN7ONJmO6LwVhjJEb3h2NiSwws65Lgepfz6cUM4BEC7NsyYbsiC+MXpqDv5Dh0cb62FcUq&#10;0qVNn4C2gng0l7KdC6PQcWoCBn+bjemrS+G8az7w+CLgOY7nswsx/Wgx+u5IQf3fQlB9iZ9yq2q/&#10;MBI958ah/fgoNC4MRUMF+6ooFI0FEajjuqkpDlHk3eFF7LtT/FFzvj/arg5D/0r2xUsZcHxaCny3&#10;APiB99lMvbihHOa1uRj/NBmDH0Sj74MQDK4Oxfj6CFh3cS1XJWoxjbokSHQi13Y857usjSjqiHDq&#10;Na4RrgkJkuuY0PGo49FnRgiCuWY0S0CuE4JvSTGt0kxLUHKKfJ6Nv6FSMVMPS2p5Sf2rgpsaJGYK&#10;hcBZ4qdIzCiVMUisBYXIVvqV95+9rgiBuEYC8ZqiwxX5IpYvwRCXJ8+scP3OEi/ucR/eVyz3ZgiX&#10;WQJGdCJFWUIq/Sii42chZTQiXIgXIWVdI8TghkhKLPVKHDCgES+urmR4OjIU8WLeloqhd2LRvjIU&#10;TX/lmj+H+u4YrvEFYrEVhObyEPQujcfUablw/GYu3JcthuNv8zF1WSH6/hSH1kuC0PA3PzTeFoD2&#10;p6Mw9FkKprfp4RaXvlbO0T7q3EE+pwajYB8O0yyHxPpIrD7YX47pSLhMCWwb56shG872DEzuSkTv&#10;J9SnTwZRVwSi8nLq4ot9sPdiHRquC8TQ49GwvpcMfMvf7OU9mvi5mzpOUlRT54tb5U/BcdWzkvdj&#10;3ygRIp/jbrfqYHP4wK5cg3R8pmjPECv7UgVAlvnBZ5kKgKyuQ+F4qUC8MuZCns08O238n4n6eHJM&#10;p8TIzxb+zi4WMybWhSJZ1CApnsdjODaxcAzHwz6QTD3N9dnPvhoohqujFBNHqI83paFzfSZ61xei&#10;/YtSVK0q8ex6vsj+/eOl0xserTBseGxO0/rHctd/82jeQ98+mnvupsf1+atXlgTObEu8xVu8xVu8&#10;xVu8xVv+9y+7Hi+MqHtOn3nw+aLTjryQf/2Rl/LfPvxSwf5DLxeO171fgf5vFmPyh8WwbFsI27a5&#10;MG8twuSPqZjex81wfRrQwU1kLzePg9HwDIVyIypvQYMUsJY3nFoASNlkywabm7lJ/m6SoHwyGs5p&#10;Ag+1iQ2HwxjEzSA3l0JamLmZn9n8C/miwMQ0N/5GASjamzxFvBhFNPNsh7zJE+DCTapKwzpjsaKR&#10;LmLefhTgnySA4MZTjiBAwSQBiXynhJtVebv801tmATHynfa9El7naKJHE7G04VFM65UFi0Y+qQCH&#10;bI9kOpHUv7NvLMX6RVnAmHiuiXUwRrPfxJydQGOY4KyfQLQ7FR5u6j2NmfAczIRzU7oWDPTFFAzc&#10;GY2Oy0LR/KtA1J0YiJolgagtD0JtfjhaCE47c5PQlZuIdn00Wguj0Foeidb5kehYFouuUxLQeQ7l&#10;AoLnP6di8MZMjN2XC8sLxbC/UwjXl4Vwf8+N9S7K4Zlgom3Z6k2wp48Asp+gg8DELW5QBElubs49&#10;UzxyfF3GSPa9pLoO5SZec6GQsXBaCCYJHFw2jomVc8PCcWS75Q2y/N4tAXUlZkI751M9wfehLHiE&#10;7PkqB9Z3MzH6TAL6745B5zXRaPhdGCrPCsbeZX7YL/EcSgJRX8K2FcWjvygNhuJsjJVkYqSYbStN&#10;wsCcRAwtTsLYyey7X+vh+FMB3NcSNNxRAvuDxbA9XQrzi6WYeq0Qo6/lYPDlZHQ9E4fGhyJQeVcg&#10;Dtzki4M38j7X+6PuhmB03BQLwx3ZsKysgO2uOTD9owyTlxZh7Dd5GD4rG0MnZMGwMBdjxfmYzCrE&#10;VEoxJhP5/4Q8DCVnoDeD1+cYtZZGon5xBMF9BOp/HYWWv3LcbieAezIZI2+nY2qtHjaJmbK/gv1R&#10;zrGYA+wvh2dnKTzf5MP1YTZML6Zh6IFEdN8Yi6Y/RqKGIPTI8QE4stwf1UsDULuU84Jzo35pEJqW&#10;E6geG4LGEyW9dyhazglDx4Vh6Ls0CqPXx2H67iTYHkmC89lkOF9Pgftdzr+Puca/5FisywW+KwQ2&#10;lvBYBM+3BXB+nQ/LmmyMf5SCwXc5r94KQft7/uj6wh/Dm8NgPBQLe3sCnOImN8rrjfFa4wTPY5lw&#10;DGbB0ZkDZ10uPHt43Q1FwNu5cD6aCuPfo2H4XTgGzozgfOUcrwhFa1EU2vPj0V2Yip4iSmkKehZx&#10;HZychsnf5sNx7Rx4bl8M3DcProfLYHmgEBN3ZWP4tjQM3sTzrkvC0JUpGLs0A+Y/5cN0Acfq+FR0&#10;zYlFRwmlIA4tOVGozw5BdW4AKkt1qF7my/UViu4rYjB6bzpMzxXA8VYF+4T3+XQZXO9RJ746D9OP&#10;F2Lw7lQ0Xx+Cyit9UHk1wfbtPuh8LACGVRGwfB0P1y62vyoJ7mZ+7hBLthg4JSU11w2mqRepx5wE&#10;v8r6i0BYHSlWfqcCnhJYq6CmZn7mWpKU4RKTQ2K0qGC41C0Ss0X0p1jQOainJKuMsjIzCPlCnTlC&#10;UG2gHhvlccZ9SbOiIWAXgof3UtaGAvZFh82IZn3B86gTVUYjRbbMij9llnihvlbWLZreVcSKEC+K&#10;PJdrURdQV4peF2JcXElVxrtpXlfqO0O8iMWbR0gXietCXaPSnkuA23bNIsW8jfPt7Ri03hOMhj9z&#10;jp/lj5pjeJzvh7pSfzQVBaCnPAoTKzJgPZM67ddcoxcUYOjcZLT9Iggtv/VF99+DMfZsIuyf58G5&#10;leN6IBuuWuqe9nhggOMyTN3EvnKOBcw8wygqm50/28j+nKS+Gk+GpO53tSdj+kA8DOuj0fNOFDqf&#10;jkbT3eE4dJUvdv9Fh6q/+6DvqTCYPoiHe0MK17AQLxRxGx0Qq5c4rg8+BzlGEpxWETDyLOKc8Bh5&#10;fz5bxEXIzP6SZ4ZVCBjqUbvEUOOYSwwXl0l7HjnF6lOecxK0miIxeZR14ShF3NaEPGIbHBxTB8+z&#10;U8SNSOISOSRbkmTOm4jis0hiFnEMxikSw2iYa5f639WcCWs19c6BXIxvz0PPt3rUfpyOHS8nOLY+&#10;nzC58+Wkgf2vFNZveaZ46/rHCz/5/omS579/omLlxsfLr/jusdLTv38kN6/l+bygme2Ht3iLt3iL&#10;t3iLt3jL/5nlnZVZ0R/clLNo3QO5l617KO+NH58u3Lf3pRLD7ucK7PVvFqLtjSy0v0bA/m4ihr9K&#10;h307AdMheftOUF7LTWh9DNBCINEVwQ0lZTgMHtnsS7wB2fSNC0iPh2eSoH2K4IOgw6lMt8MowXCY&#10;5W2iP6yTGugQACCbSbFyEbNnz3QY/9ZIF8ekxI4J0DaPPKpYKkrkzZ+vthmVTT2/E5HraOlOxUqF&#10;16MoV6WZN4Biii3kipAsHiGOJICkxDCQAJKzMgs0CFJEoKw3ZuLKEGTIUcWaEdJFbXCl3kK+sJ5m&#10;MRWXtJ3cRIvVCzfQRm6kxbzbZgpUbcNUtHqz6BoU1yLZmGepmAZCftg3pmPi7TgMPBCOtqsIMs7X&#10;oe4UHRqXEuTN4bGYILEgCG15EejMj0FPcRw6S6PQXCrxWnxRvdwXtaf4ofXXYej+cwwGb07B+MN6&#10;WF4ugfP9Mni+JrDfSmC/r5TjyTGtF5eWTKCXG+4hggMDx9eQSOGmfDicYEEAEvtKiLZxIa7Yj+xP&#10;5eogbT5qPAQwCtlkIWC0SCwXjrPTxA2+kZv6KV57NF1zKWohuK8sAHYWwfGNHtYPczD9dDqGbiHI&#10;+gvBlbiHiKvMIh0OlBEYl/mhoSwI7RUR6C6PQ3dRHHry4tGXl4De4mQMzk3H5Ip82M4pg+uiufD8&#10;aR5wFeXvFXDdVgrzHbkYuj0VLbdGovKmQOy50Qe7rtdh7428x20+qL03FC2PJqL/2RyMvViCyedK&#10;YH6qDLaHymG5vRjT1+Zj4k/ZGL2AdTyFYHBZMnrnJmCwOAkj+gyMpWZjMiEXk7F5mIjLI37JwVB2&#10;FvpKUtG/NB0Dp2Vg+PdpGL0+A6YHi2B7uQL2j+fBvmEBnDsXw3lgEVyHCfKrlgMHlgKb58PxZTGm&#10;VmVh5OEk9P09Bk1/DkbdBcGoPD0UB5YHY9/8YOwvD6EEYv+cAOyf74+DSzhfTgxH89nRaL8oCt2X&#10;RWL473GYvC8FlmfT4ViVDvcnaZwDHONNnHs7KPsJEo/EwFkbC3dzItztHCNxI+vMIwDmsZ1zpLUY&#10;ntoC2PdlYXJrIga+CUXnWl90fuuL/q0BGD0Qhsl6As72SNh6xYorBe7BDOoG/r6H49zCuVbJebet&#10;AlhTCvvzOZgQS5pLgtB8Kuf1fB1qOa/r84PQWhCDruIU9BSlo68sE8OLszF1Gu/9u3K4r+LY3jQX&#10;jlsqMHlLNnrZLx3XhaHjWrbzljRY7i2E+7458NzBsb+2Au4/lMB4RiaGFiegpzQGfULYFVOvFUbz&#10;PmFoKg9G8/IQdJzN31+RBuO9+XC8wHu8tQT46ATgg1OAl47D5J3F6L00FT3nJ6CV51ad4o/9x3P+&#10;nMT5KVltfsv6X+eD9ofYH6sCMLE+DNaD1IFNBLW97NdRrvdJsSygXhP9I7pJyAnqP/sE9QLFOkWd&#10;QX1mFd2hSBexnBPwrQVJVYFS5W8zP1NUIHOT6EyuQ9GP1GOSdlhz85sV6jl+p4gX6jSXuLNQn4ne&#10;miVbRPdq1ilCWovu1PSakOlapiV+Pop00YgX/la5e2oWhirQ7rQObtbdzTpJ+5zUy04Tr2uirhQR&#10;cl0seoQMGKP+N1CPjLBPRvgsGeKzQkjeXrEOoR4S4qU2C+ataYp4abs7GI1/8kft6T6oXuqLKuqE&#10;mgLqwlxfdBSGYoBr0bCc6+skrrlTOEancF5xXDov9cHogxFwfkz9tr2Yc7AQngbO71ZJS89n1rDW&#10;Po1wkvaLjtfihoF9o5H10dR71Icj1F9i1dWUCMv+RBg3JWLyiyQMropDw6N+OHgn9dSDOnS96ovx&#10;z8Ng30L9foTrqTlJs3hRulWyCorrTgQk4Lh7jPNhTCxVqEfVc8SPzznRo6I72U9WjquF37NP1bNF&#10;XjjIeLF/NbKGOlni8qhnmbwACVRjIxmxxMpQyDMH/7aO8poG9rmQPry/ZI7yDCXD3Z/KPuc67SuA&#10;q7cMzo5SOBpLMHVAj/5NyWhaHYkDb4Rg89NB+OrhEPNXD4Y0rLkv4JvPVgY8t2Zl4D/WPRL2my/v&#10;Dz5+3cqUzB9XloTveTo9ZPVqr3WLt3iLt3iLt3iLt3jLv5WPbs+M+fxO/cJP78y+5OM79U9+ckfu&#10;t5/cqa9ffZfeuO6BPGx5LA/7nytAw1vF6PigAL2fZGF4bSomNyTCtCUe9j0EWZXclLZwUymby/5k&#10;buhkk5rEDaa4oki2pFjYRiNgIYA3EQTYjWGAnaDeKnEPgrnhFOAgb+ECeR43imPckE+Ewjkeor6T&#10;/3vEYmKan7k5VptOE4GEZE9S/u6zJIxmgi0+7ZLhQQIUWkX4O/k8K/K/WfJGwI9yP5rZrLpGfZQ4&#10;DTpNxvj3hGbd4pE3urMiBAw3tkLQSHpPlVVkQsgcHuXaBB0OCVwoxAsByTQ38op44SbaLSm4xcRb&#10;UnVLXIHuTG7O9fAcyYd1MwH8R6nofTQKDVdyMy9xNVboULmQ4JRgo6mQYKPQDy3FoWgti0DHvCi0&#10;Lw5H49IA1J/sg+ZfE4hcHoSh26JgfJxg+/VMOFbz2huLgN1lwCEeJXhrcxbQQQDeww14P4HPCMdD&#10;Al0SHKpsQ1OhakOvRMipmbfmKu0px0xM25XLhAA3AZCUWRct5XLF/zsnw9l3BJ5jAjp4v14B4Pmq&#10;nc4t+bB9nofpV7Mx8mAy+m+KR8+fYtB6bjgaTgpCw5IANFUEoa0kFO35wejKCyN+j0RfYSx6KEI4&#10;9RYR9MzJwPjyfEyfWgbHrxcSaC+G8y/zYb28FNN/08N4YxbGbk3F4J1xaLsjBNW3+uLA7Trsu5t9&#10;+kggmp6NQu9rmRh7pwS2DxbB/cEyYNVygu2lwBOL4bl7HqavzMfIrzkmJ8eh91gC9yWs75wU9BYn&#10;ojcvAf05iWxeCgxZ6ZgqyIFxTh6MKwpgPCsfxt9xTK8rgf3eMthfLIXrw3Jg3WJgM++zk/fYz+MB&#10;yl7ea/tCjtMiOD+fA+MreRh4IAktN4Sh9nd+OHSWlq1JAt3umufHoQygSHySCFStiEL1qdGoOy8a&#10;jX+IR+fVaei/nf36eDbG2TbzR3lwf8Nx/zEf2JdD8Eng2UAwKG/8e2K5ZiWoM9fiUDisw6GwjkTC&#10;PiqZlOI5fjxvQjIsZcDenQxjbQwG9wSjY7MP2jYSZG7TYeBgAMbrI2Bsi4apMw5WnueS2Bk9eUBn&#10;Ce/FNh8oh2tTKeyfFML6fC7Gb03GwCURaD/TD/WLdagq0uGInkd9AFoKYtFbznFbVIzpYytgO3Mu&#10;XBfNg+vPc2H+axHGL6cOuiIV/TckYPieFEw9kg3Lk4VwPsn7PDEfnvvmwHVzGVxXFMFyQQ4MJ7BP&#10;2FfN2b5oyfTnfApBR0U4OhaGo+f4GAydl4ypK/RwCGHz/BLgTY7/qhXAqyvgemQJpm8oQd/5KWg/&#10;jmuN/d06JwKNFRJjJBCHy31wkPU/cCLrf4FOxetpfUSHkU8CYNvFNdUYx/6VwNFR1A0E2ZOydqhv&#10;xPJDSOMJjXgW4sVC0C9xoMQyTqzmVJBusxAt/1kke424C2kWJkKg8EjgLgSLFgiXepOftSC9mmgE&#10;g0auaATLrOWej6qPZjUowv8L4Sw67l9EkS88akQFj/ydiq+lCBbef5Yk4GcVTNukU6KypwPmZAAA&#10;hvtJREFUHlGXiiuPnfrEPiqxaSIg6aQ9w7FwDUhfUVf0cu50SJDpLD5jUjH8dgy6hBj9czAazwxE&#10;wzKx+PNHfWEAWvMD0VFAHVEchpbyUDQuDEbbicHo/FUQBi8LwdRKzuu3+DzamA0cpt5ryoCnQ0ie&#10;SD6fOBbU1WKpZ6eIJaWKNybtob72cEyk/1SmuVEhoVm/oVi4e6Phbo+BsyEejiOJsO5MxMTGGAx8&#10;FYLBdcEY2xIK0/5IOGqj4Wqhju+kDuzjbweF8BBrF4mBFcpr87oT4uIjRz7fOF6KmBJyhX1v49+2&#10;MepSPgN/TiUv+pe62RSuCHw7/28a0vHZ6queP55J/o/zTOlwI+s8GQWHgc/egUjY+uPg7ONa7ue6&#10;7OOzoHMunI3lMB0pxtiuMvR+X4aWr0pQ+XEBtr2agQ1Ppox9cb9/z+r7Aho/vy9wFz+/v+Z+/3+s&#10;vd/v5DUPBmetXKnz9QbF9RZv8RZv8RZv8RZv+R8on9yVm/HpHbknfnZX7jWf3Jn72pd367//9A79&#10;vu8eyj302e36w1/dnVu740l9Z+u7+omhT4s80+sKMb1eD9PmTNh2Z8BRlQNXE0Feey5cPZlwD6bA&#10;PcqN9GSaivfgnIiHcTgMY/3+GB/whckg7kMCSCIJ9rhZHQyi+FN8YR4iABkm+DD4cXPJTTE367IZ&#10;VSCfwEHIjdl4K/JZkS8zMVZsSoJgMQcRoATBLGKSLBFaCk8lBAUSCFc23WK5IuSKmJg7xny42RUh&#10;GKJI7AWnAJNpbsanZ9/cSrwCH0gqaI8EyR0l2DAEaG8tWU/traUvry/gSFyMfGAiMJHAhnZbEBx2&#10;tluynAi4JdBwtevhqs6Da3ch7BsKMPlWNnrvTUTtH4Ow9wSdSo1cNT8ADRJMsjAIjSUEIXOj0bks&#10;Hr2nJKHvl3Ho/T03/tdEY2xlPEwvJcP9cRawnkBbAuMeIehopEia4m6OSX8CnAQADgIfDQiyHQK6&#10;2C4RaZ+8vVZxICzc9FukX8VyhRt/M39j4ebeHAyPOZD9If0v7go8Sj/yep7xSMCgvcVGf6oKFOxp&#10;yFGEi+PHPEyvycII6zhwbzw6ropE02/YrrNDULMiHFXzwlBfTlBcEoP+gkSMF6ZiIi8NY/okjOUm&#10;wVCQgpGSVAxVpMOwQI+JY4tgO2sBHBcsgeO3BMkXl2P4t1noujgOTb+TFMp+aL8hAL0rwzDwVAT6&#10;X47C0LtxGP8iE5Pfl8D04yK4fjwW+O44YM2xcL+xCPZHyjB+A+v4pxT0nRuHrpNj0LE8Cq0LotE8&#10;NwZN7Pv68gjUlYShsSwcLWKFsygeIyekYvKcLFj+kA/XjcXwPFAC90slwIdiZVQG5+ZyjvE84OAi&#10;ykLtuJvHHyrg/LoYlvf0mHw+HYMcw7ZrQjj+PipT0qHTKMcT3C+jLKUs9OXP/XFkeTBqTg5Fw7nh&#10;6PxrPAZvTcf447kEmuXAlxKTZBk8e5YCVZRG/t1KsNWRp9KSe/rEzYLAjPNAEW4S32GKAJjrUVzC&#10;BNxJ7BDrKNfQcAhsQ+Gw9ERivJHg8rAvevbo0EXpPqDDYK0/RtvDYOxLIsDLhKU3B84usZYp5n0r&#10;gAMVcG8qg+WDPEw+kYGRf3De/jYUnaf6onWJWHH5oK7MH3XFIWguiUYPx3Z4cQGMx86B7fSFcJy7&#10;ELYLyzD9+wKM/lmyUaVyfDIJqrNhea4QnlULgHeWAa8vAZ7h+XeXwvi3HAyfl4DeE8PQtSgY3XMo&#10;xUHo5vppLw1E+6Ig9J0cjfGLMmC/hvVcyXF44RjgzRPgeft4uF49BpbHF2Hi76UY5Dmdx3MOzItC&#10;b1kc+koS0E1pLYxGbWEoKssCcWipL6p/6YuWqznXHgvB5Kfsx13s43qC/F6uc0nHTzAsVnwSG0us&#10;Fuxi7XcU8WIl6BarFyGONeJFdJroEeoj6pKjRfSKBMd1W7h2eZ6HukUjToRQCVAgflY8E0LE+CuC&#10;WYtxpZEusySL6DItMLkQytp36v/K4uW/IF8oojc14mWGrGA9tTg0olepM8RqgzrTTl0iIqmmxbpH&#10;y8ZEPajiz0iKdM47SSct7kaDfFb0U1d15MJdnQPrlgyMvZOAvpUR6Lw0DK1nck0vC+I6DEV7WQR6&#10;yqLQXxGNjvIwNM0RNzs/tJwZgMFLI2B/IInjmQ58laHSrKOe0pMO97AE0I2gjguCjfU1myXwrB9M&#10;bIsQX+LuJXVVup91ldg5zlGOn5BEo2HKTcgzIlae1HF9vFZ7HFzN1Kkca2tdNMyNEbC2R8DRG6EI&#10;HgxRuM4k5o5rNFhloVIktsoaJcQ2ZTJQjY3oYiHBlGWSZD8aD1f9JGIdCeSz0Q/GAR9YRvi84TUk&#10;kL2QLy4Vl4frdDiYazAUDtZNYrJhLA3ukXQVpw2DRXB3lcHaWI6pw3MwunMO+jaUoGV1HmrfzfXs&#10;eynLs+nhFNeGB5O6v3soecva+0Jf/OL+wOs/uy/gN2tWBp3y9QMBpV88GZYohMvMlsFbvMVbvMVb&#10;vMVbvMVb/keLvMFa9XhhxCe3ZWV/dmfO4s/uyDv+49v0J311V84pH92R9at3b8q5dtOjOa/Uvluw&#10;48iq/KGqtwtszZ8WO/vXlblG15e5J7+rgHFjOQFtCax7CDwrCTwbKW358HRkwUXQ5+hLhm0gCfaR&#10;JFglVfVkHDe80bAQmNjHQ7jhlGCQYdz4S5wYbpD5t93gD5tBNu0CFATgy+adG/tRbvK5edVcicQK&#10;QxMJWqjMsKcpJv5tFLDjBzs3tcqMm0BAfOnFNUYsZazceAsZYyLQMRLUGAki1JFisvrCYuVvhYiQ&#10;eDQ8T5E+Exp4kDe39hFudtWbTLHykNSe/B838nYjN8m8j2Q4skq8Bl7LaeNG2cLNPMGucyieIDUF&#10;7oZMAvFcuL7XY/rtDAKNONReEqCyrEgGnIOLA3B4XiAlAJWLAlB/XAjafxmDoUvTMXFzDkwPF8D6&#10;SiGcnxLwbySQ3EepIShtzuFmOxmu3ni4BwkAh6NYX/YnN/k21k1AnUOBOB1cFDdB3WygYmmvVUAf&#10;QZWF54obxGz8CZu8jZf+4/dO5TbB/pfgnsMElwI4OmKBphSCfm749xYB3xXA9XEuLC9lYvTeRHRe&#10;HoqGXwWi+kQ/HGbbjsyXbERxqCtIQFN+EjrzU1RQ2sGceAzlRGMgKxS9OUH83g+tJf4EWQFoXhKK&#10;thOi0P3LaAz/MRFjV6Rg7NpkGG5KxNBdCRh8JBEjL6Vh9L1sTK7Jh+nbIji2zAV2LdKsTbYfC3x/&#10;HLD2WHjeXQr7k3MwdWsBRv6cjt5fJKDzhGg0LwhFY2kwGoqCWTchvngs5ndzwtG4JBItJ0Wh47wY&#10;9F8aj4nbUmF9IhvO17Ph4f2wqQDYw7ZXcizqizgWHI9GflfLv/dzTWzh/9YWwP5mFibEzekfEWj9&#10;gz/qf+HDfvFB5RKC+UV+qFzsg8MrdDhwAuV0HSp/4YuGCwLRTXBp+HsiJu/LhPnlQlg/LIPt6/lw&#10;bz2G1z+B438CPE383MS2Ni0AmkuB9gLOhxw4e7Lg7hP3MgLTnlQeKYMp8AxzLoqb2Wi8CgQqMThc&#10;A1yD/ZzbPaGwdQbD3B4AY4sfJht9Md4cAFNHGOz9sXAQ4DlGuM572a7mMuCI9PVCOL+eg/FX8tB7&#10;dzI6/hSJ9rOC0LY8AE1lvsp6q7k4EK3sz85FMehZRpB9TCqGT8rC6Bl6jPwyB8MXZmHwkjQMXUO5&#10;NRVjD7C9zxfA+U4pPJ/NB1YvBj6gvLYYnicXwHwDx/BCzqEVIWgo9eE9dATm/uicF4T2BSFoXRaM&#10;3jMiMPGHFNh5LlaWA08vBF5kP724DJ6nl8F+/yJY/zEfxkvLMPSLDLQt5VwoD0dPKedjeQr6ShPR&#10;URSprC6qy31Qcwzbcn4A+m+JwdTLybB/mwbPQfZnUxLXQwzBusTTECsycZ8MgH2C60eRLTxyLVoJ&#10;tC0E0laKgyBaSC+xKlOkMvWNZjmiiZNrVMtEJCKkCXWiIj+EBPHn2hXSxJdAXtxNfNVnRa7MHH8i&#10;XNTv/lVmrjFDqmjEy4wIEaNklsARooDC8xUxTV2hxKzplJ8IF6mz6E4TdTDPVTFHhFiQvpAg7ONR&#10;cIxGc+5IdqNkYEhcL9l3tclw70yG8WOurwc5bpcHou4X/qha4c+pFYTKkhBUloWhsiICB8tCsH9+&#10;MI6cwLV5UST6qQMmn0+D9bNUuLdRD1UmKfciSEwZifM1LeR3MPVxgNLt09Rn06yrmf0pAWxtlNkg&#10;x57pQPUckd9IimV1VOQk9ZwQlePRHF8eh/jdAJ9bfRxnrhcMUiRzG8fUpSw5OX4USQ8upJaHzyOJ&#10;leMYZR+NcyxlfFS/i7WSWK5EAkaKKRIeyQ5ojoBxPBBjgz6YHJIXEnzOsO8kRTWGouHuYV+2sS7N&#10;YoGaQcmDqzIXpt16jH6fjYG1Oej7sgjdX85B86dzsf/NMmx7qdy46emitg33Jx5c/0DyD989lPLB&#10;hgeSV254KOW8DSuTS15fqQud2Rp4i7d4i7d4i7d4i7d4y/+XZfXKkvBP786es/OlgosOv1t8f/WH&#10;RW9Vvl205tCq/O+q3irY2/mOvr3rHf1kzzu5rv4PstH/cQaGvkrH5DY97FUEn+0V3JTOg6uvDOa2&#10;bIw1JGK0IRLGNm4a++Utnbg3RMM2EQG7mElPijtSOIFJCGyTWppMOzeu9jGCkfEZK5NRghUl8jYx&#10;GHZDIJwj/nAaCCLGxI1IjgQEsrmd0HFzq73dFZJB3hprsRT8MW31h5EyafPHBDfjIvLZaCO4pJh5&#10;jkXeRIt1jcQ3GQ/l/cMJGFh3AzfGBtZf3tyOyWZc3AqEBGJdhaiYeVOtuQ/Im+wQtkN+GwtnXzI8&#10;rdwoV+vh+jEHpk9TMfhkDBqvDcS+83XYcaoOO4/XYfcyze3o0Kn+aLgwAn1Xp8B4fzEcL82B+6MF&#10;8HxDcL2DQLSSgLeFYLKL/U2ALe5MTtbLboiEdTQEZvabpBI1EWiIJY4chRwSIsUugEORKX4wT/lg&#10;mkDNxD6bHuM54+IOIcCER/ndJIGKemNPsMC+wChBgpjjdxLkNLE9h7Ph+TEPtjX5mHg5E0Mrk9F7&#10;bTw6fheFxjPCULssDNXzIlBbFoem0hS0FCSiJScerdmx6KR0ZUWhO5tgNy8IfSWB6J3vh54Vfug8&#10;2RctZ+jQ8ksfNP/WD21XBqDv9giMPhwH4wtpsL2XDecXuYAQULvZFwfZL4cXAYcoB5cotx5sIdD+&#10;agnsq8ox/mg2+v6RgPY/RqDtl2HoODEc3cdEoW9JHHoXxKK1LBw1eZIq2h915QTzx0ag9dw49P0p&#10;FYZ/ZGHqsTxY3syD88s8YHsRcKSQ7S/RSI6OXDi7c+Dqllgp+SBSB/ZzXDbmw/ZBFiafSkLvTWFo&#10;+J0vjkjK5uU6HFykw5GFOlTP90XdAn/2kw/qTtapuDd1vwtAx7Vs673JcD7La75XBnw5j+1hu/Ys&#10;YxtX8P4ix7LNywn+2c49FfBsK4ZnawFc2/Nh30XZnQcHAZl7D/tpH8dpfxoch5Nhq0uCjcDN2UXw&#10;NkAAPEQgPJwACQoqb+7FJck9JBLFeUWwJ7E5hpLgGUnnOWxfbynbrlm54Ic5cH02B+PP56Pj5gTU&#10;/z4E1acJmaRDbTnbU6RDQ7EvWitC0bMoBoPHJmP45GSMnJ6CoXOS0P/reHT9Nho9l8di6JZkTD6W&#10;DcurBXB8xL5dOwdYz7Z9wzFdsxCOVRWYfrwIo//IQc9vE9B6Uhia5vmjsUjixrDfCnivEl90LQuH&#10;4ewkWP/ENt/A+XEXr3M/6/poBZwPl8JyXzEmby3E2LUFmLi8ENN/LMH4r3LRfWwSWudGoqssFr1z&#10;EtE1JwZtcyPQtCAELceHovuCGIzckArT0zlwrs6DZyfnQn0OPF0E/YOxXBuaO4kE/BZwrdxJCLqF&#10;gFHp+MV6YVzcLkOUCJGsZasJ+MmyT7K+aWtT1ih1GfWYJpqrkCYE8zPkihaTataC5d/l30kXkf/7&#10;xMssAa5ixUz7zhBBFCFzqetmiRdFuvxEvFBv8zcSG8ptDKGEs41a1ienEAiS4UgsX3oT4WlKgPtA&#10;IsxfRWPohVDOIa6/31H/nc51Ql24e64OuziPds71wa4FPth3fCCqzwtH+1XxGHkkE+b3qU+/z+aa&#10;oC6SALc9QiZKRj7Rv2JRRB1H3W+2URfafPhZiBeNdFHEi+pr9qm0jfVW1pXKnZLPHBVMXPS7uCuF&#10;sa9EhCwJhcoGNR7I5wD7iEexblFxwKh3VZrnST5vqDdFd5r4TJqibp0cpY6lWDgfbPKME9fbSc4F&#10;XtMuR15TzZGxINj4fJOgyRiNZl9xXUq72nhsiIP7SCqsuzMw/WMWjFtyMbYhF12f63H49TRsfToJ&#10;6x9Nd214LN38wzOlwxsez96/+bnyt354Ive6DQ8kn7Xh/uRF3z2QWvjBdXmRP6483n/mke8t3uIt&#10;3uIt3uIt3uIt/7NLzUflMZXvzMmueq+ooO7ZrLmVT2aeXftc2g01z6e9XPl0xvdVT6XX1b2QMVT/&#10;ZoW7b80Sj+HbRRj4ugz9Xxdi6PtCTO4qga2mHPbmYjjbCVQGKKPcLI8SPBPsWcdiuVlPhNvODbg9&#10;Fi5bNBzWCAL/YFi5eVd+77MbW0MwnCM8KuH3w9zgD3HzPMyN84iOm2Dx19dxY+xDkaNm2eEUIsTK&#10;jbDVH6ajiBcl9gBKIKasAZi2BCiXJeW+ZOKm2BjKTTXBpwTIHeWGd4QA1JCgiQCIsQhuwHkON+Zq&#10;o8+Nuwo+a5KgmdxYm4K5wQ6FvOmVzEaeXgK0NiErMmD7IRXjHxLYPxOOxlt9cfCvBBkXEWScR8DB&#10;Y/Vlwei6IxFjzxM8fzwX+E4sOChHCEQb+Xc3wfgQgbZBD+dYCmwT0eyvcFinwgksgmAy+2skEttt&#10;thIAWCUgLj+bNDcHLQZOIM8PUGKjyN8St0FSgKvYOvy9vL0Wty+3mMtLHIRhAoE+giaCHM+BDDg2&#10;psP0cTpGnkxCx/WRaLo4FC1nhaP1+Ag0L4hAS3EU2vIS0Jmbjr68LA5/KvolYG5uLPoKotFdFIbO&#10;8mB0LPRD13H+6DrbB/1/CMTgtSEYviMEk49GwfRqHO8RD/v6FLi2ZsKzNwuozCHo1SsrK3QQpHeU&#10;E5QQXB8iyN4xF571pXB+VADrkzkYvykJvX9mnX7hj4ZjfNAwzxeNJQFoLghGe1EE2kui0FQchrri&#10;YILsCHSewnG5JBkjt2XA/GQ+nO8WABsK4dmnVxmp3D1pHM9kzscUOHh0DFLEnawrHahmvbbq4ViT&#10;AePLKRi+K1a5TzSe449KIdQW6HCQQLJyjg6181mPhYFoWc72nx2A4csjMHVHEiYfS4X59Sy4Ce7F&#10;ikgRPWI9UzOH95/Pvuc8qBOCaR48O/jdJrb7a66vj/Jh4e8MTyej68E4NN8dgfo7QtF4dyB6ngzD&#10;2NsJMK9NhW1bBpyHeX1J793B+vZwTvYlKfLAM0SQbCC4NGhxOVzDMXAOJsI1mMb/sb8HOO9a5gH7&#10;KuD6qhCml/QYuScTHVckof68KNScwrYu5xyYH4y2OUFon8t5vDACA8vjMX5iKibPyMD4r9IwenEi&#10;DJfHYeiGKPTeEYbeh8NheJ31+zwbLiHTtrNNu3ifbZRvKmB9Jw9DDyah5coIVJ7jh4NLdThS4YuG&#10;khC0loajjdJcFoI23mvkTLbxj5wXN7Cut3Ne3M25cHcBLPfkwXxXPoy35cL49zyYrmb9/1IM08VF&#10;mDg3F30npKB1YRTqy0NQU8rxKvNRGaRaTg1H3x8SMHV7Lpwv8JqfsW5bOR7VHJcujtFQOvUOgTGB&#10;ucqyxnUkWdeEABZXFslopAhkAmuJaSWxrURUOmBxH5khX5Q7pPxuypeikSyKQP5XUZYt1HXG//A/&#10;iopP9S8y62akiUbA/PeIF89/g3hxUmbjuoj8lAr7J4sXP+VuJXG7lEyLdSPn1lg49b/EUqEe6eex&#10;g1IXA8eOSEx/HobhF4PQcSf7/XKuk/N12HOmDjtPo/C455c+OPz7IDReF4P+h9NgfC9PmysHuUaa&#10;OZe7uS4H41nfMOpeIdp9qQN9MU3dJ2KiKItE1neW2JLAxyLS10LAKP3N/ncIaUZR7Za+MAYA1Ivg&#10;s8FtCVL6URE7QlCL+xj7SPSouLiKy6uR959gf41zPCZ4zhSvM8nrTU3wGTRJvTsZApsxktegXuPz&#10;zzoeB2NfOKa6+bwY4LOFz0cMZcDVmgxLVQJMB1IwvTcTUzv1GOdztefTAtS/kYV9z6d7fngsxfrN&#10;g5nGbx7LGf76kezGdY9kb/n28Zz3vnki5/4Nj+f8/ofn5i768pGiuJlHurd4i7d4i7d4i7d4i7f8&#10;r1IkfeSBp1Izjjyfurz6udQ/Vb+if6T6lZwvq17JOVz1ir5r56NZw5tWpo/uejJzrPnDkonJncum&#10;TXULXVMNpRhr0sPYnANrSzZsHZmwdCXD1B0L62AMwQjBi4VijaNw82nh5nyam3VjKAECN7wT8nZR&#10;AwQSf0ACQ7rGuHEe46ZZmXETZHCD6+HmWUzwVWaPcV9uqP24ufXVMolws2w2+8No9sM0Pxsp09xE&#10;m1S8mGD+nxviGXFKWtiJWGAsDh4D6yRZIobjKfxbsnQQQHgmwlkfDTwJ+aJcnQhqrEK+SBwaYzDs&#10;EnBzQs5PIHBNJthIhacmBfYdCZj+Jg7D70ag5UkfVN1FMHmzDnV3+qKDQHn0nWRYvyWo2EOgVyOA&#10;m8fOMngGCuEe1bOtmQQGSdzwR2F6OphtCFTkkRBLRgKOKQINo41iEZcqX42MYZ2sJtZJgjaKTEk8&#10;CnF50MzrJa6L26KJAlIEUZKy1DNGMD7C8RBQ0M527IuHdV00Rt4IQdf9BKdXBqDuPF/UneiPpkWB&#10;aCUgbs/l/zIjiYcIlNKSMZidhpGiVAyXJ8GwMAWjxyXDcHoiRs5LwtAf4zF0TTwMdyZi6plUmN5K&#10;hXV1Epzrk+HZngxXTRI8nSkEawQkkgp1NBUYF8nk3zkKAHuq8uDcrIfj0xwYX0jB+N2xMPw1Gv2/&#10;CEHH8b4E1b5oLPZBU64fmvVBPIaiqSgcTXMi0HZMNLrOTsLoJQTnNxXD9lghXG8XAl8RYG/jGFQT&#10;2LUnwT0UTQAdwX6JYJ/FwCNjKsFCW5LVm3vXtxyzVckYfSgGvdeEouX8ANSfQBC/wA+Hijm+Rb6o&#10;KvdH3aIgNB8bhs7TWL/zEzB6TRJsT7AdH5TznhzjHwjq9/L+lWJVoYeTa8bWmgtLUz6slQUw7WAb&#10;v03H+EepGH2FffpIPHpvjkTbX0NQdUEAdp/ugy0n6vDD8TpsIXDde7EOtf/wQ8+zkZhYnQLrjiy4&#10;qrMASW3ezj7mGvQMRnKuc5zFBUKCgY5Hcp7Hwj3AdgvZ1JkNT3MB3AeL4f6uCPZVuRi/KwO9f05C&#10;y1kJaDomDi3z49FRFoueohgMlMZieG4CxpalYuKkdEycwbqem4DBiyPRe0UQem4LQM/j/uh5LQDD&#10;q8Nh3JwMx349UMU+r52rWXXtmAOsLsL0M+novjEStef54cByHQ6VE5wXBXOexaGzIgkd8xPRvjgW&#10;XSdyDv06C8a/6GG+Jhumv2di8u+8700pmLozE9Z7CdbvLgVu43WvnwPbH4swcg6vfXwcWpdGoX5h&#10;CA7N9cWeOeyzxVyLZwWi569xmLxXD/frHJsvuA5/ZL0Ol8DTyrEZzKaO4fyUucC1Lu4lKgsQwbYi&#10;PBRJIiQMZVziscwSLiJcdxPyGwmYGqh+K64pmvD3M+TKfyWY9lHy3/vuX+Vn4kUTlc3tvyReAhTx&#10;cDTxIoSFgyLxrWaJF7eV/6fOEZ3h4LWFtBB9KAHSRYSwUJl5xCJILDlGKIMh8PQGc13xWBcC195Q&#10;WL8LgeEDztMXfNB8vw/qbvdBzW0+qL+TemVlMNoej0LfK4mY+CwL1s25cB/ifGzKVqn6HYMJcIzF&#10;sj4RsFmpy23BsNio261BMFsDqd+pjxUxNNMeNS7ac0KyMEmsF2WxIoHUR6n3KOBnFXyXfQCjtINt&#10;4LWdvKZVrin6ls+VKer7SbZ/0uKHCZtYUWrHKWVJGcT6UM9aqDOmucYmoyh8nkyk8frU44Z8rrFC&#10;9WLC2qiHpS4fpiO5MOzKRPf3KWham4qGL/So5To4+F6xZ/uLBdZND2caNj+c3rz+obTt3z2U9uk3&#10;D2Y8/+1DGXetuy/9L+sfzDxpwxN5uT+8mMqbeAPjeou3eIu3eIu3eIu3/G9Rnr8uL6jy2azoA0/m&#10;LNr3VNavdjyWefkPK7P+8cP9Gbdvvj/rzk33Zj24+7HMVxs+LFzfsjOlsn5LYmf1hqSB9k2ZhvF9&#10;FWZb/Ty10TQ3ZcLWkQ5HdwrsPQTc/QlwDcZpRIeYpstb0vEIboLFn56b9UkKN/JQpuyykeZmmZtp&#10;5bOvTNwl5otmzq+lgiYQEJN/ghkbQYGIBLm0GP1h4fm26SACiWBu2kOU2KeFkCA4kre0kjZ7bCY4&#10;pNRFxSkQIoWbaBWnRuI1aG+GNcsXiZPiA0kVKoGAHVIPIZCmCGTHCNCG+Ptetq01kYAjGbb9CRj+&#10;LgwdH/mi9U0dut/1xdCaIALRGDgOpxIcS3aiTEBidgymsy5pBFAEe6ZY1jNCWbgYCYqmuOmfsvhg&#10;0qz7J5kiWJoiUDJOSQDgAFjZN7YpceuSN+9hbJ8QQ1q8CckqJeb2s7EmbPyNbYz9KkBJxRhgHzQk&#10;wP5DPEZWhaHpXoLgP+uw7ywej/VF9fxANJSGoik/BK3ZoWjPCke3xG8pSMZQRRoMx2di9JxMTP8+&#10;F9Zr82G/pwiuZ0rhfLMMni/mwfM9Qa1YOhwmOK7JBeoz4G5J5LyIgGtYgldGwz4SAYsEgh2MhKU3&#10;Fi7J3FSTA/fWXDg+yob5iTSMXE+AdlEQOlb4oK1ch/o8HWqyNanL9UFjsR+aCLJbTopAx69jMHBV&#10;GkwPFsL9GoH1Z4uA7wmydxUT/BcBTTlaNq+RBEW2uMwxcJsSOB8JnHqzWUcCwG3psHwch6knYjB+&#10;Swx6/xyKlrP90LDCD7XzKGWBqCsPJrAPQ+NxkWg7Jwb9l6Rh/HqCrZXlsL84R1k2eTYshGcb6yBu&#10;PHXi0lMAR1MWpmpTMXwoEf3b49GzLhqd77Fvn2Ub7uG1r/VH1e99cOhsHfYfp8OeJTrsXOCLbfMp&#10;i32UC9s+Sd19mQ4N9/qi47VQDK6LwvS+OILWZKCPMhLPuSxEZwRFLDfCucY4x0cS+X+2s4NzsD4b&#10;7v05sH2fA/M7GRh/IAn9l8ah44xYtCyJQ2t5Etryk9GdzXpmxWNQHwdDaRImlrCdpyVj+Lxo9P8+&#10;DH3XhKDnngD0vRSI4c9DMb4lCma2zdXAfm5mn0uGpEqxXCqB+4tC2J/XY+yWRPT8IRwtJweiiXOs&#10;rTQKbYVxlAS0lyejZWE8+zoKTWdEo+NC9tGlCRi4Jg5DN3Ge3pGMsXszYH44D67H2KcPs3/vWgj3&#10;VaWYPC8DbctDcbjMBwcphxbyeCzn8qmcK78OQNfVHM+HqZveKlSWN9hJqeJcbSXg78skOE+G0xin&#10;EXGic5T+EWJjxrqE+mY2tbN7QshjIVs0wkW5Gk1IrA8RgnwlGmn8k7sQr/FvwjUpcrQVy388778Q&#10;t1F+O2M1Q1HuSkK2qHvPkAxKhAxinXlUuo2/Ue5PR1m8SNwoFTtKkS4S54V6g7rPoSxI2O5pXscS&#10;AI9Yi1DPqtT+Y2I9NyMj/P8w/9fP73s471qj4amOhG1vJKzbY2HeHEehjvwxDfZtmbDvzIbrIMex&#10;imuuKReeHj2fEVkchxQ4xuOo06Nhoa61mkNgsYTAbA6GSSwYLWGwmcLglLg60v+8t3uMz4kxtk9l&#10;c5P4VRTJgkRd5x7hZwO/p7gN8n0InBIAl+dJjB4zx89E/WnmvSbNoRizBmHcGqhkip+nrcEw8/42&#10;czj7gXpL1tKYkLRx1CWUVj7X6pKAIxlc67lw7S6CcWMBDOsK0b+mEJ2fFKL+vVzsez0HO17MsW5+&#10;oWBky8sFrT++VLhj6zO5H2x+KufBTQ+lXEY5/Ys70svWrsyK3nhTUpjXfchbvMVbvMVbvMVbvOX/&#10;jOKz+kKd3+rVOj/ZAP64Uud/6PUFARsfTMrZ9WzqspqNKedVbkr6S+P3KdfVb0y6r+b71Pe7f5i7&#10;t3vr/JGB7XMxuqsUU/uKYDlUCNuRArhq8+Fp1HOTKi4R3KD2pBH8U4ZTNUAo1gYT3MBORsM5Hga7&#10;xH6RODDyZnkqRAFI8ckX8KCydIwRFI368Bwd7GM8TvjCIgSMkUfJMiIWKubAn0TcbuRtrwAmlxA+&#10;oxGUSG7E5ailCFWpl5WbgPYWVYgfB0WLeyDkhUa+OAkEnCYhgsTVgL9TWYG4AR8ioO9Ng60xHpMH&#10;uYHfHYDJ/UEwVQUTcPM+nVEEvgTEQkKJu9M4gT/BhWOa4IQbfqm3adpXpbE28X5ms7gU6WCy6Ag8&#10;NJHvJOuSRQghYwB/K3ELWB8Vq4DtYN8JoeWSeDX8vzK5Z/0lq4oE1pV4BBLnRqx83JIppykFzi2p&#10;GHorEnV3+WL3H3TYfhoBv7jSLPRHVYUfakp9UUcgKzE4Oo8JxcgZBOC/yYDxej3MKwk0ni2E+50C&#10;4Ksi4MdSuPYVw1VDoN1CYNxLcDvA7wc47oOp8EiMEbEwGiMoY/vdhlg42B/27kTYmtPgJghzbM7F&#10;9DuZGH0gFQNXJqDrF+FoXRaIrjJ/9BYHoLcsCD3zgtE2PwCNS8QyR4eG83zRekUIuu+JguG1FNjW&#10;5cHDOYiqUrjbOP96Off6c1iPdM65ZPY/59tYIlxDCXB2pcJVnwnPPv7m2wKYX2N/3BWJnktC0PPL&#10;YLSfEoTGZX6on+uDujk8zg9E3bIQNJ4ZibbfxaHnhnSMP1IC+2uLgE+OA9adDHx/ArCNn/cuV/Fq&#10;3IdKYd2XBcOP8Wj/LgzVX/jj0Pu+qHo1ALVP+qPh7gC0/z0S3VfEo+3CcDSeFoQa3lOsaw6ynfsW&#10;Uo7xw+EzfFFzMcfiRh90PxGIoQ+jMLY5GqZKrpv2RHj6KZyL7skozgkBpxxrsdAyEBj2se0duUBN&#10;Dlw7s2BZy3q/nIiB28PZDn80n+CP+oog1OWzv/Vx6NYno1+fhKHcOPTnR2GwLBojy+MxeHYU+i8J&#10;wuDfORceiYSBc2fy23iYDybD3pwBT3ceAWmxFrD3cLly5bF9nI3JJ9IwfHUC2s8NRRPb0lLmh46C&#10;EPTqY9DD+3Xlx6OpNBrVC0JxcIU/Dp7hh7rfhaP92hgVb2jiKc63l4pgf6McnjcWAC9SHqHcVgH7&#10;pXkYOSuB88Ef+0s5f8t02CcZpc7kmP0hEN03xmDssXRY3iHQX8e67RQykNLOeTuQo7K5uafilGWc&#10;nWtKuelxPbq4ziQui3JhEZnQUUdQ/8wQD5KO/mcRiwo/fi/kjMh/IlyEKJmNzyIiMVqO/vtn+Ymw&#10;+Rc5OhbMT4SNuCVN/beJF6X7/gPx4lKkixbnZVY0EobfCSkj7Zc6sU8kI5McFflE3Sxp67VMP5pe&#10;1qxOWLdxsTARa5gIrnvqPYmbM0g9LzGIJBNSXwo8Kkg05+QAnweGdLjGUqjPY2E2hMPE35qoX81G&#10;IVqoP21hcDjC4bRTZ1sjNfJ7gjpP7qHip1COIl7cY/wf9brEVnFSHGP8PcVOsY2Hw0IdaKbunxYZ&#10;ieTfcdSNSXxupFLHUozJsEwlwDqeSH0p+kKeVaxrfybQxfnSlAVntebmN70jFWPfJmHki3QMry5E&#10;30dzUfvyXPvep8rMB54pmtr1VMnw9mfzm7c/n7Nz2wv6D3c8n/vA5hfy/rrpxdzTtz1dWH7oMX3U&#10;SngzD3mLt3iLt3iLt3iLt3jLf6fs+T4ytm1T2cKO7+de0vPD3Gf7t1Rs6P4ir7rt/eyejo9yLP1r&#10;cj2j6/Ixuj4TExvTYNqeDuvBLLgaJKZHEdzteXB2ZMDdyw24ZGkhKHaPx3IjLhmSQiiymeamWszE&#10;1Yae4GaUQEAyTkjmCck0QaBjV9YdQrpo8U9ETGZN5DsxqVcxFxQBo7kICFEB3kMBBxXTgf/jdTRg&#10;IqSFBkg04kWsX8TVSQgYiQMg1xSiRkgPggtxrxKXmWECeUkB3RcN10AkPJKedJj3kXgbErRznOfz&#10;nvLG1T4VDKvEceF1hXCZFcu0r0aw8N4iVgIhIU/EzUpleTL6sX4CDAMo7Bshp+S6BBkulf5UiCMN&#10;XM2ms7VKYGLpI7GKIcDBIMF4expc+xIx+UUEOp/zQ+0tOlT+SYfqX+tQc7oO9Sfr0HiKDm1n6tB7&#10;gS9G/xoKxy0ET4/qgbdKgLUE1psp4kojcVo6c+DoyYB1kGM8mknAms26ZRKMJfGe7I8RIX3YV5KF&#10;h4BGAJeAGWdLJqyHcjD1fTYGV6Wg5Y5o1F0ShtozglGzRFJyB6GrIAD9hQEYmRuKoWWh6DkpCN2/&#10;CkLvpSEYvCsCU68mw7YuE449BEWNWXB3875DGbAZkgm+EuEeToCnn+3uEysl3r+L92/h/Q+zjj9k&#10;wfFhBqYfS0b/taFoO98HTSf4oGVZAFoWBaJ5XgAa5wageXEwmo8PU5mRBv+WhokHCmF7fSE8a44H&#10;vj8Z2HIq5XR4Np4Iy/olMH5TgdGvc9D/eQI6PwpFw3t+OPCmDj++pMP2F3xQ9Uo0el7LwMRLBbA+&#10;Oge2m+Zi4g/Z6D4lEk2L/JWFTfWiAFQv91eZk4Rg6rk6GBOPx8D2McHglmygOgseiUkzkKpiuNhG&#10;omGfoExGqaObbUc//9/Oc6v0sG1OxdAHHO/H2LZrfdHAttYcp0PDXLa5mG3Pj0NHbiI69QnoyY1G&#10;d14YOosC0LsoGIbTYzHxp3gY70qA/cUMeD7Lg3tLriLM3B15cPXlwdNXwHsVAYc4JzZxfX+Yg7FH&#10;YtFxeQhqT/VF1QLeq9QPvYXhGM6Nw3BmPHrSotGaFYHGsgi2NRQHTvHH/nN9UH9lFPrvS4f5tWK4&#10;P5EAy8dwzi0HPl4C18vzYL+vCFNXEvD+OpbzIZTjFYiq+TocoEhg66qLfNH19xj2F+fEe8XAt2XA&#10;ds7bI8XwNOXD3UMQPZJGcB3P/gpX8ZFU5iJxaZzmWuFaE70h5IMQMGJdIjpC4oRosVyE0NWs45TL&#10;iyIeeN7kjBWKECT8vYhGkswSL34UWb+a/CvpInI02XK0HE28/HTd/0S8zFreCFkt1i6SmUgIWYpG&#10;pswSL9QT1A9HEy+aztOIF9Ejcr6bOlRE1Zf38IxRX46KtUuQIlqcKp0/9c3kjEhMHNbDTr0tWdnc&#10;1HMeE3XPVBh1UDgco6LfY+CZjOf14uGciIF5NBSTI36YMPhhijpMCHSnPRhuJ/WOhbqS/W1TVo9y&#10;T+3eGNXEM8p7jGmEkFjCSOwdicMjwY+t1NEWYzjMxgjq1hheN456l2vFmMi6JbOeKTwvA44xPXVF&#10;AedEPlyDufB06+HiunE3Uur4v6o8mPfoMbghFR1fJKH3qyxP55psz6E3062HX0sfOvBaesOep0q3&#10;73mi7PMDzxS+sf/Zosd3PFN6684X8i/Z8nz2aTuezyvZ/Yo+cebR6S3e4i3e4i3e4i3e4i3e8v+8&#10;/PhSQvjmh9LTtjyWufybB/Iu+O5R/S2bn8h+a+MT2Ts2PZ7Tsf+ldGvN6xlofjcL3Z8XYfiHRTDu&#10;Owamg0sxdXgerI1z4eoqh6u/AB5DFjCezM11HAFzFByDobAPhBBYBsIzpJEv4MYe3OhDQIeABauk&#10;gBYrER+YZogXsSKxERBZCR4k84UQKU6KSus67UewIm+meT2jZj4vcRCUS4G83RZAw+t6zDzPRIBE&#10;EDabQUNM8FWqamVNQ5kSK5Nw/jaGx1ioeDLi/y9xY8bEHF4jQ9wEKAqcTfoRPFB4lBgK9lkhMFPX&#10;N/EcicvCeyjyh/cWcCfnS4BcAXtugipJdfqTi4MAjlH+f5T1H5eAnlqdlasR26re4os7l9RzQlyl&#10;otUbaE9DKmy7EzH6dTj63vJHx5M+aLtHh86bdei5UYfBm3QYvcsP448Ew/RKNFyfpsP1XSacB9Lg&#10;aZYUx/nwDOeyTlkEMymYMMZgdDoMY+YQTFnCYDIT7AjoGSP4GSYIorjkDfiQZJEhMK8vgWNPIUxr&#10;czD6Uhq6b0tE3W+jUHVSJGoWR6OmIgo1heLyFIyuslD0LgnD0JmRGP1LDMbvjMXEywkwfpWEqT0J&#10;MLUkYbovHlMjkZgmuLPyvmL1oWWzEiIsSWWOQms+UFsK7K4ANpTB/VYBjA+kYviKaHT+KgDNJ+jQ&#10;tNQHDQTwDXN1aF0cgLZjgtF9RiSGL0nB1O15sD07B/h4GX9/LMH8icBeyvZj4P56ASwflmLg1Uw0&#10;PR2LmifCUPVUEKqe90flK744ssoP1R+GovmzJPWG3P75YrjfXAo8vBTO6xdg5PwsdB4bheZ5wWie&#10;E4jWpTyeHITWC3n/GyMw8jQB6uepcG3PYBvYlm4hLFM5B9I551I4r5JgnYhXqd+dI8maVUFzjnKD&#10;wHd6WN9Lx9AjUWi9IgB1EuRUrJskQHBJIJqLI9BeGIuO/BhKJNok4O2CAHSeEIS+c8Mx8dckmO/P&#10;guUtAtFvC9l/7MPaAqCTIkB1gNKeB88R/r25BPigCI7HclXcm76zY9A5l9fUh6FHH4PJwkxM5mdh&#10;MCsRbemhaMgLQNMytvWcELT8JRwtbGvXA/EYeS0D5rUl8GxdAvy4gv29HPhsKczPlmDoH+lovSAc&#10;tSf5oWqpDocX6LB/kRbTRbLp1P8lAAMr41lf1mlDObCHY13Ferfo4e5Ih6cvhX2XSH0SzTnCuTnq&#10;C4uBeoJ6QGXBMQerANVCtNqEcOV6dFj94ZhZm0L0ilXcrGvkLGErljJurj2XfKZ+0kib/5YI2aKR&#10;MZoc/fnfxXMUMTNLxEgq6qMJF2WVovSE5mYkFn2KkBDihbpGWbHwWqCOhJAqotNm6ylHXtMlupC6&#10;U8Xboj7RYsbI9Xlv6l8P9YxbdA31sBbcVtrP3/GaEpzXSd1op94RAkVlmBOXTYkdYw2Ag59tbKdl&#10;IkC5+0iQWusk9bwxjL+N0CxbbBGUcLis4jIq5/rAKgGOeZSYX0LAw8B6cMzkiBE5Umfz+eAWwp7t&#10;ldhXtinqoKlomI3xME8l8btMti0HboMeHs5b9OVxDlMnNHOe1c+Hp3YJHEeWwrhjIfrXF3uaP8l0&#10;NX6Q7ur8PN/Z9mme48ib6eYjb6V0HXwt7fDeV1K/2/9aylt7Xk2+d+fLCZfsfbLwhL2PFmbvfbgs&#10;6funS2I3PJ8XNPOI9BZv8RZv8RZv8RZv8RZv+X+3YKXO98d3soLXPFCcv/6BvHO+erjg9nUP5n22&#10;7sH86nUP5Y9/+WChde2j5fYtL8137Fw1F3vfL0HlmgI0rc9F++ZM9OzKwOiRbFhbCJi6uTHuzSJg&#10;ToG7TzKzhMIxFAzPiMSuiCNoSCDwSICN4GlyJBRT46GYNkpMAAmY6KO56RBImLlhl7fZEutESzdK&#10;MCFvr1WwX7F4CQEk+K8xUAESLRuJvBEWIkSzfBESRIkALl5fXI9sEldmMphgJpSbeYIEbvKF3PDw&#10;epKqVMVVIBASwkXS0go4mc12MgvUFFgToCbCe7mF7CEwUab9AopmAJdcwy2gR1waxsW1IYCgURPP&#10;KP8e5bliCSTn8B4K/An5IqQOvxPXLZekkp6QmDaxgFhDqPTYBOy1BCT7E2D6IRpTX4bB+HEILB+G&#10;w/FpFDxfxsC9IQ6e7UnAQQL5hjSORYqKx+CcTIXFmIQpSxwmCJZGLMEw2AMwavPDGNsxwXZOEQhN&#10;D/nB1B8A+wD7qJdj1kOQ3lgC174yWL4pwNgbGei9Jx6Nl4Rh/wn+2DcvEEfKw1BbFoX6sgg0zw1G&#10;57ERGDg3Fsaree/H9cDHBEvbCZoa9LD2pMJoiMfERDjGjcGYsARh2hREkBVOEBYP93AS3L3pcLfy&#10;vgTfnp3F8KwvgfODYkw9yjl3VSQaz/VH7QkE7Mf4omWJLxrn8TPBfNOxgeg4Nxojf8uB5UECs7dW&#10;AF+eBGw8FfjhBIL6pbB+UYGJ93LR/2wKGlZGYu8tvthxqw677tHhwGN+qH0tBK2fxKB3fQomdhWz&#10;rxfDI+5I604E3lwB972LMHVpETpOi0ftokDUzvVD48IAdJwYiq7zwzBwXRTGn0qE5TP2/Y4coCYT&#10;aEuDp19znfJMJHF+JHGME+EY41GsxxTpwvP2Z8O1PgPTbyZj6KEotFzlj6pf63D4RI2o2F+hQ1WZ&#10;P+pLgtFYFIyG4gA0zQ1AK9vde14Exq9KguXuTHieKQQ+JDjdWMprSuyacqCdn/uKgQGORTfXa10e&#10;nFtzYHw3FUP3xKHn8ih0nx+FvhNiMDgvHv2FcejTx2Iwm5+zYtCVG6kCODcu4T1/wfZeFYaRR5Nh&#10;fCsbptX5sPJert0LgEPHAHuPBTavgOvTRRh5RI/my6Jw8DRf7F6spSvey7YcWOGDQ6cEou43Yei5&#10;OR5TzxNgrykDds1lfeewzwpYX831DQbOw9FoAvUwzuUgFYzVLlZ0UxLPKZBrXmJGaVZ0QhqISDp7&#10;mxCiM4Smsj6bIV7EMkSzJvl5Pf87yfLvMmsV859k1nrmP4mW9W1WfAHqBc3qRkQ+Ux9MUi+wPco9&#10;SshlikYS8Ryl43gtRcLIUSOJFFGk7sHvlduUJv98P03cEzx/Qq7D+/FekgHJRf3rnA7jPbSg31b2&#10;pZDgSoQQpyiLRCFeJoOom0NgGgvlUayOIqmvI2GeCMO0IYDiz/9J37IN09TVFCevpwIFiwXPrEUk&#10;x889yjZKIF1JGy0Z6saD+VwIgdUQDutwNKxiEcY1Ye/MgbOpkDqvBO5DZXDsKoPtx1KYNhVi/LtC&#10;9H1RhLp38z2Vr+kN+1/NrD34cu72ylWp6w+9mfrVkTfTPql8M/256tczbqh6M+MXB99MX7xpVVxq&#10;J5933gC43uIt3uIt3uIt3uIt3vI/tXz2UH7atw9mH/f1o7lXfP1I4aNrHq548+N7iz95/66iDe/c&#10;l33k3QcyBz94OBsbXszHrneKcfjjElR+ko/6L/Xo2JiFkb0EvA15cHUR3A3OZCDpTYa9PQr2NgL5&#10;HnHniYW4+7inYrn5j4J1KoSb+gCYCQ5sBAQSAFOToBkgEqBZuhg10sUjKae5WZc4CJo1CoEVgYjT&#10;QjClhNcxUQi2BIzZ+Dv7dAiBVyhBBsG9URNl4j4hqbN9CIJ9eJ3Zt8E/gxpl4j8jTmXqr4mbn0FA&#10;55nWQNBPrglsg4ovIW95KcrihyBRkS6jmrgNPHeMwv+re8++heY1lCsWQZl9jPUSC5zxCI14mYzn&#10;MRESkNU9GAdndyzsrdGw1UfCXhtNYBIDd20UXA2RcLdQuiLgGYiCYyQSpskwTBJgjbMPRk0hGLEE&#10;YdjqhyH21bBNhzGrDlMSl0bAKftcYvd4JLDyEO/XK6RBiYoB4iKwNr2bi5GHUtB1ZTQafxGKg4sD&#10;cKg0CFWlEWicH4O2FTHoODsOg39JxbSkAn6JQP9rAv59RQT++XCNZfA+8RizhKo6jNh8MWb3xQRB&#10;snkiApIu2tmfBldbFsE3gfd+AvFN5cCnBFwv5GPolkS0XByMIyf54MASHaoW+6JhgS8aF/mi9cRQ&#10;9FyQhOFr8zH9yCK43joJWHsGsOE0uL49DsaP52DgpSy0PBCFqpv8sO9qHXZdo8POm3TYd38Aql8M&#10;R9cn8RjdyDoeKIC9rhyepsVA9THA1uXAmuXwvLgQltvKMPKHHLSeFo265cGoXuSD2uU+aDrTF+1/&#10;9sfgynAYP0iAc1u6lsGoL1W5TzlGY2A3EFSORMM8JOAyAa6BVHi62cfNucAhsfbIgXVVKobviUT7&#10;X/1Re64Oh4/XsZ91Ki324Tlsc7kvair8ULdQUnWz3Wf5oefPwRi5Ixqml9Lh+EQPrGe/7+K4VVOa&#10;2f+dPCrShePQw35tKYB7Tz6Mn6Shl/1R9wd/VJ7sg/qlgWifG4HBskQMFiagOycKLRnBaNEHok3S&#10;VZ8cjPaLQ9B1YxgGn46FcU0WXDtL4TnMcaqfy3stAprYX0eOgWfLMkx/MAedd6XiyG+DVcDh7Qt1&#10;2MtxqzwpAHXnRKDhggi0XBaLofvTYH+Xddy0gHVeyHlXARjYHxPpXE+xXOtCkkpcJAJ1Ae3jBPMT&#10;QhwEKEsNRa5aAhThIimN/0m4Vq3TM+6HRi118b+SqOrzf4PcmJXZ9NGz8k/Ey9H/E6LjKPnJ2oWf&#10;Jbiu9v0/kyWzqaY1KxqRo+t2VB2UvhER/UP9wnMhFjGKnBZLQF5HLAzlvrP35r1U9ifpM9Gt1H0u&#10;ITqnonmdWP6Oc3EyFo4piZ0TQp0ZqOJwmamXRC9bWS8bdYhtKgzWyUgeqXsmY2CZiFQWcqYR6u8R&#10;fxXvyy1Bok3UHxL8eCIE5gE/mHp1MPX4wtpP/TLM77kO3JI2netArOpckpJarNwkvlEP528H52kT&#10;dc6hObBsq8Dk+goMfFSK1lfz0PxiHtpXlaHprbnY92z54P6nS3cceSnvhZ1P5Vy67p704w++nVN+&#10;+OXk4iOvpuXveTU9TV4ueIkWb/EWb/EWb/EWb/EWb/n/ZVm58nj/z+7IS1i1sjD1nZVzsj9YmbX0&#10;vfuy//j2g+nPvPtA1uZ3H8hpfef+PMOHDxZPfPZw8cTnj2RMrHkseuL7V+KmjqzNsPbsKPQMEdgN&#10;bk/DyPYUAllJpUtwWauHuzYTzrp0OJsJqtolZW4SXN1xcPfGwCOxVoYJCIYlywUBlmHGWkQsUVR8&#10;AoKHSX5PYKDiNxBwOAgO7AQkEiPFITEQVJwXgjFxPZjWSBeHSUzjgwkWguCYCORvJP4AzxHyg6BE&#10;s24RMCZAR0gQTcTVSSxbXOajhGDOw3t4+Bk8RwNeYubPo5AuImP8W2SU5ykTexGCK4l5o95i+8BB&#10;kRgLVqk7r2FTb+bFMscfVtbRTpDpmBAXnGiCpjiNgBkjSCKAl0xPrpEYCgGMIYZgNIr9JJk8Ilmn&#10;cNZHMkQRPLFtKi6NCPvDZA3GtC0IU9YAij8m2D5Jy2qxBMJp4e9MMfx9vHIfw2AGARBBUG0x3NuL&#10;YVtdiPFn0tB3QxRaLwpF/UkhxMjBqJobhpoFEWg9Lho95yZg6G+ZMD1MMP42QfS385XFhbslD47h&#10;NJgI8ibt4Rh3BVL8Me70wyRlWtLQsp2u0TTOgSx4WnLhOVKoAr66Py+C/dVcTK5MQ+8V0Wj6VRCO&#10;HOeL/QTxh+f7oXF5JLpOToLhonxYrl0A9/0nAC+cCrxzGpzvHo/JN+eh++lM1N0biQM3+WP/tToc&#10;uMYHVTcHoOXRKPS9mYqRNZmY2qyHs7IAaCXok6CzveVA13y4a+bC/kMFLO8XYvKhdIxck4aei5LQ&#10;fEYE6k4KRJ0Euz3LHx1/Dkb/XWEYXxUNx5YkoD4FKjD1VDLcpjiON7+fiIJKvzvM7wYzeR+uCYmh&#10;tK8AnvW5sK/KwsQDSei+lP17li+OLNXhYIUOlWWBqK0IQ928MNTOD0HdskC0nhmMvj+EY/TmGBjF&#10;wuaDFDi/l+DDHLN6tqOD/dcl7hn8uy+boJbSkw13cw7ch3Ng36jH9KpM9Nwai0Nn+2LHPN6r1B/N&#10;xZHoK45Fd0EUmvUBKiNV8yJ/9J0biZGrYjHxUCJMb6fB9h2vdbgQHvaXu5vSW8p1XMH7ctxrF8Pz&#10;40KY3i9Bz53JqP5dKHadoMOPi3TYs9wHlacFo/G8SDRcHIGWq2Iw+HAarB+VANvmsj94jcECrvVU&#10;mCVtuyJlCdrHfQjsuW4Mvpz3XKfUBQ7OcYmHpCzazJzvZknfLvOdQJ/rczbI9SzxIqSLiGQA0rIA&#10;8VozohEu/yyaxdvPoqzThJxRxImseSFMtO9niZN/FuopdZz9rSbqb15fREgeD+s36/L0E+HD46we&#10;miVbjiZgZkmin+81Q0ZRV87qIVC/gOeJ25GH/1NZnlSqferYCdErEig9mb9N4e+SWLcY3i+cfUNd&#10;yTpa+XuxQrSyXnb2q8NE/SlZ6IwhsE8Ewz5G/TpGPSUxvibFslH0UBR1UgQc/SGwdgXB1sVrdVH/&#10;dvGeYkE3mA5PbwbsLSkwVibCuD8Jk3vEuiwF49uzMP5jPia2zsHAhnnu2nfzLJsfTpr66o74idX/&#10;iJ/46NqEia9uSTVsuSe1/Ye707d+dl3ycx9dl/L7T/+eMGfVLXERM48vb/EWb/EWb/EWb/EWb/GW&#10;/3XLkzdVhL35QFbxW/frz3znvtzL335Af9s7D+jv+eih7Hs+fyz9no8ezL/v04cznvz04aT3t72R&#10;uK3+i+y2mtWZUw1rih0jm5Zg6sflMP64GKbti2DdNR+23eWwHyCwPkyQWJkN1BDoN6YC7QQCXQQE&#10;vTHAQBQwEgmMRlDCuLHn5n4qFOJqhOkQShBFCJgAgloCMSFTCNQcU2LmHgwnj/LZxc9iVu+eFtN2&#10;zYxfzO2Vyb2QMBQXgcvs0SUm8rymS65t8ufvxKVIE7ciXTTApITARMCYACF5m62JvGUWk3/+hoDR&#10;PSZkDIEV/+fgNWwEhDYLAY1pRsQtguK0EdRYQgluwggoKVPhsEnmG8l4I4FuJSuTiBAw49EEUeyf&#10;6Wi4zJFwWgl25LcWAUfSB2INRLCkCCtxXWIfsO9cYvHD67rEvYDgySFZn+Tt93QMgWACr5nM+qax&#10;7zkmrXp4qgiCt+TD/FEGDI/FouuaIDSc76uCyB5e6o8Di/xQeVwwWgnMh65IhvGhQrjfXwh8txzY&#10;y2NjGVy9WbAY4jHN+09ZAmByBMHiDIDVHgiLleDZGsb6xsExwnv3ZMAj6aQP5MOzsRD29/QYeyQZ&#10;3ddGovXiEFSd6oeDkglngT+qFoaj+fhk9P2yGOZLl8Fz0ynAfWfC89ApsN2/GIa78tB+cyyqrvPH&#10;oRtY35t1qFsZgq7nEjH2Puu0Ph/u3SXwVBZo9+zMBHpT4elPIUAUt7k8OOvy4diai+l3kzF8fxi6&#10;rwhB43mBqDrDF0dO16H2l/5o/0soRu6Og3mVkB+cw9Xsv+4kYDwRHlM83BaOl5lzekrilAiplQ50&#10;8H5CkOxh/37N67+WwWvEo/eyCLScE4zapezXMh9U5QegrjAKzeVxaF0Ui/YTYtHxy0j0XRaDiXuT&#10;YHszDe5vWO9dlAZKD8dtKBseQwYBMP83QhlKhasnBY7WFFiPJMOyLQ2mz9NheC4FLddHY89pPthU&#10;psP2Qh8cKgxUQZJbyjnO83zZv77ovigE4zfHw/oCr7WG197GulfrNWJHYsbwfu6RXLgHiuDplHgy&#10;FXBvLYXlw3wMPJCMxkvDsPd0H2w/RoddKzh2J/ug5txgNP8uAt3XJ8DwRDZsn5YAO+aq+YIBPedr&#10;CsF+JGwmAncVo8UXdkW++MJh4Jwe5RrnfHKYwuHkehFCwGbivJpxkzFxbZqnJbOYWL/xtxRZEw4j&#10;14WsjX8R5YJztIiFiFiQ/JP8p++OEuqPn0ViUQnxQj3CdTgbh2WWMFFkD+vpMWmki5tHFdNK/laf&#10;taOIZ/qfiRfNKm/mWtQ1s9YzmqskrzlLuij5mXhRmYQkYPm4BMylXhmNpcTDxTnpHuN8neI8NUbw&#10;fqGsF+tOneSy8D5Cait9J25EwdRvYfxdCOxDQbANBvEoqefj4BpMgqM7AbaOBDg7UuDp4Dzv5lyR&#10;edLBNdZcCPORfAxvz0L/D5no28Dj+hz0fl2AltUF7rqPSp11H5VZmz4t79n5dMb2T66Pe+/j6+Of&#10;+OSGuPs+vzn+nk+up9yQdNtHNyRf+fG1SWd/fHVM6eqrE8JnHlHe4i3e4i3e4i3e4i3e4i3/WxUf&#10;sYhZubIkcPW/yEsrS8I/fiyj9NvnY8745rnYa/e/l/pczerSr6o+K9lbs7q4ofrT3Laaz8o7G78s&#10;7+tZVzI+tKnCNbi+FH1f5GJ4LQH2hmxMbc+B9VAe3LV5cDUT/EpwzW6C4T6xEiBwlZS7BLQY40Z/&#10;NIagQd6yRvM7ISciCSDC+F0oAYjmkuRWxIvENCDoIjhR7kkCQiSmy6SkpibQmIn3IqLM8JVIgFuK&#10;kUDDGEQJBAhGQBAo4ibAm5VZ8DYbO+In9yHK7Ntq5Y4g4MniC6eV/xOxEQxaKRLIkiBHLF4cBDYO&#10;Ah8nAZDTGMXrRbOe4m7Edk8QtIvL0Xgs68a2Ggk6zeGwWUNhtQXBbAmESYAnwaWdYEtixXiEsDJE&#10;UHj+CNs6xOMg2zpEcDXM9ot1Ef/vGY2GmyDMPcr7ELBjkICpPY8gugAOjsn06iSMPBuKzlt80HCJ&#10;DkfO1mHfSTrsoVSdF4iuK2Mw+WAGHG8TQK9fAOxZwt/OI+gqJiDLgJVjZWF/CjC2m9lOaTOP4ipi&#10;N0nMngRFFKh00q0FwKESOL4twOirqWi7LRJHLvbFgTO0LDj7Fwbg8III1CxKQPvxevSfXY7xi5fA&#10;fNkxMF2xFKOXl6H3r+lo+mMoaiT701U6NNzhg86nQjDyXjLMG4RwKQQq2b5mSkcm5xgBaA/7vDcE&#10;zn7OBwnmOpgNtHEu7sqC8cMo9D/oi9a/6VB7oQ6Vv9Th0C90qPmNDzpuCMfY00mwf865uitDpf9G&#10;bwL7VGK6JHJ+CahNgmeM1xQrmM4s9g3B6P5CuNcXwPx2DobvT0TLpcGoOtMHBxfpcLjcB1VFgagv&#10;CEdbcRw6FySg9+QUDF+cidHrMmF8NBv297Ph2cz+qmI92wly5drjyQTV8XCOx8FBYO2SOkhq7t5k&#10;OBsTYd4Tj6nvEmB4PxHdj0Sj5m9B2Mp+3cB7bpynw44FHNtjJFOWDxp/5Yvuy4Mxen80rG+lwP0t&#10;+2kv29eQCncX20Og7TYkwjGcAJchHc4hPdzdHLv6ImBHIRxr8jDxXAa6b45HzR9CsOcsH2w7WYft&#10;nDP7zmI//iYYXTfEY/SJTNg+KoRnSxn7hfOnh31jSFVEACyRFM5hNUfExVBignCMJOsX14BH3GWm&#10;o9R6sU8LYall1bGIxYaQNVwLDqNYsv1MfMxmKTpa/iOR8q8i5/1H8eV1hbD5+R7KGkUIWyVi1aKJ&#10;BMedzTx0tKh6iC4xBSiRgOBKr7Des7pELPOULuE1xNVRiXI14j2EFKJ+E9HIllnShedMUGdNBlCo&#10;D0SnUb85qRccBglmLS6J1KOcK2KtIqSK9DPMFAtFCBjqP4nD4hrjWBjiuS5kPqXA08X51iVkH9dQ&#10;dwl1dQUcjRWw182Dq3YR3HVLYa9ajKFtJWjbkIv27+Z42jcsNNV+XmjY+3ZO7/639R2H3tc31H1Y&#10;fKD2g6IttR8Wftn0SfFre17MvWPNDYm/+vT6mLJ1V6SErl6pC1x94c9yxRW6AHkOaY8jb/EWb/EW&#10;b/EWb/EWb/GW/8PLF0+GJX7xdMKcmk+LT6n9pPTXdZ+VXFz9SfmfK98puPHIa9nPVL2Z82XVG/o9&#10;lW/oq/i5pvoNfX3DGzmtPetyB4Y359kNW3Ng2JGB8YOpmKpJh7k5A+a2NNg60+CS1Lsj3PSPUUb5&#10;meASBIBuiSEjrjeSqWhSYg4QxBCAiSi3InkrrEgXiXVAkCHZjSbjjpIYAhSRKAqBxmQEASCBnwrq&#10;K7FmNADmmiYwIijRRAgTf6jMRBSJA2Of1vE7nXpb7Db/LJo7FEEUxWMhKLJowEtAln2MvxsXwoRA&#10;h3VT5IqkGp6K4/8T4JwmiJ8m8DFG8xjBa4fAbhHCxR/TVl/lPmTkZ8kWZSEQsxFkOQmW3GOapYxn&#10;MAbufv7dx3ZTMEAZFGFfDfJ6A5FwyTlCcInLTycBsKTz3Z8Ny7cJGHsjBL0P+KD5WoLzi3XYfy4B&#10;9Hk+qLssFIN3J8H2GgHYV6XA9grgyFygpRzoL4RrhOPFfnayPlpqbWkv28rxkIwp4gbmMQqZlgUM&#10;Ebh3EoAfroD122IMvZKJxpujsPcCX+wgYN+51A8HFksmpWQ0LclCx3I9uk/IQ9/pRej5ZTE6ztOj&#10;5YJUNPwmCnWXBKHpaj/0rAzE2KuRsKxmH/6QDs/+HKAuB56WmWxDBJIY4bwhEHUbWMdhAnqDkCRC&#10;vOTCszcL5s9iMPKEpD3WofFPOlRepMNBSed9Cb+7LRKTryTD/S3PP8xrthOQ9nIuDknGoni4DEnw&#10;jPIeQ0kEqfxfC+9/mH21vRj2NQWYeCGD141C5fm+2LNCh93lOhwo9kVNSSgaiyPRMScOfcclY/Si&#10;HFhuKoHtyRI4PywCfihUqacF/Hp4L4kF5DZGcdxDYRsnsB7jPBmNh2eEbelh/Zo4RgeSYNqYhOF3&#10;Y9HycBgOXR2ArefpsPEUH2w5ORC7zvBjPXRo/osf+m4OxeRTCXBISuzNbFcVpYOf2Q6XuLuNRsPB&#10;tWYbioCd97cNZsIppEkz63WA9dtUBufHJZh6Ng/9d2ag4fJY7L8oCDvO0mE7Zf+v/dBwRRi67o3B&#10;xOvpcHzFvt7P8W9l3/TxPsOcs2OyDkIpwVwTnO/jwbCOh1DC4RSyUJGQMZxPrAfXjBYzyl/J0cSL&#10;IkL4tyJJZP3+i/wbyaJE9MSszJwrLkE/iQ9lZo2bfP5pnR8t8v+f40XJb36+hkYIiwuUrAN/JRoB&#10;y/tTVN3kvjN1n40/8xOhy+9/cmUSYkaRLZr85PqoMstp5ItkT3JLMHEhl4WgHougfpB+jObnMKgg&#10;uOxrIayFcNGIrnCON8diiLq2Lx+ejhK4Gjm2NRVwVc+Dp3YRnJVLMbFjAbq+LkbDJ/lo+aICPRuW&#10;oWvDCux+p8yz5bWs3i+enrd7zVPzP/jy6fkPfPHU/Gu2vFF0yd5VOedXfpB32pEPChYdeieraM3V&#10;yVkbb0oKm3mEeIu3eIu3eIu3eIu3eIu3eMv/aJHMEgdfy0ypfCNrbuWq3BOr3sw948ib+rOq38g9&#10;t/IN/Z9rV+XcX7M274vqbwrq6r7Ns3RtKcDA9kL0b81D98ZM9HyXgaGtOZjaWwRXTTlcLaVwduTC&#10;2ZUFN4G0p5sgsysWnp5IuAcI3EY083i3ZPAQ1wRzBIFNGMEpAeNoLGwE3TYCSbuAOCOBqolA2ZwM&#10;jxAdRgG0MQQukQDBLAhYIMBEZUKiGDXXJc90oHJ9koweMPMcikfe0lNgIqCRlLcKTAng0vEzRd5m&#10;i8yCLwFdJp5nIXDm7838rdkYBtN0KKyWcFitBJZi3WIh+LQEwmaZCSZq9oGVAM9q0cHOo51Az6lE&#10;3u5r1j1SX5VVZIx1HGV/jIbANUJgNRICx3AYgTOvO8h7KIni36kE7ATA/YXwNOfBuicTw2vj0f5K&#10;CKof8MGuG3XYfJkO267S4fBt/uh+MhHGd3Ph/r4U2FsGNMwBusvY9/lwTGXAPh1HABqhwJwKmizu&#10;DwSCLom5QyDtEReqIXFNILhrIHjfVwjH13mYeC0TnXfEoubPYdh9egC2rwjArqXh2LMoBvsXJ+DA&#10;4ngeo3BgRQQOnRyGQ2cFofriILTcEIGBhxMw9WYaHF9mwL2V1z5EMF/LMW2KBboINvtZH0MUxzUa&#10;mBJXK42EcwvpMshzu3Jm6pIL67okGFaFofuRADTe7IMDl+uw80867L/CB633xmLqrQK2fS5wgO2u&#10;Lwba9Mrtx9mXAddAJjyDWfBIsGKJm1ND2ZELz1cFsLyag6G7ktHyl0gcOtMfe5brsGexDvsW+uDQ&#10;Uj9UHxuE5jPD0XtJEibu0MPxGvt0bTnc24uA6nygPZtjlAKV+Yft8AhIHiegFquQUR7ZPs8Q+7Y/&#10;CegUd74cuA7mYuq7dLS/EYmD9/liG8fyhyt12Mo27b5Gh5o7dOh9JgjGDxPg3Mh+O5DFfuCxQ1yw&#10;xMolnteP5djFcOyilbjYZ2620cU+c7eyfbWcO3vz4dyUD9uXkg0rG50PJ6LyxlDsuMQHG8/nPSnb&#10;/qDds/b+QPS8FgvDmiSYt6UTyKfC2Szxn+K5hjkmIzG8bxSchgi4xLJNshwZuC7HOJZCTrLdWhrm&#10;QKgU7WptaRZoKl7TDPkhBIlae4os0axH3PL9T2SGEBtCjmgia0jLliYyu654LSFUFLHC87nuPP8i&#10;inSRc3ltidei3IRmrFbE6u6nbD/iLkWdYhfhuAl5ZJ+kfqK4xI1wOkqtG5WBiOvGMeGrCFrnqLgQ&#10;+nM9ayKujFpAb4qkbZaUzcMUg3wXwLkRQhGihX0kBIukqp/kvBfdxvFzs08do+GwDITA3s/zuDYc&#10;nZFwtXFetXCO1ZXAcaAClu0LMb1pGQzrlmL4y2Mw+MUxMHy3An3rl+PQu6WetQ8lu1fdFO9+964M&#10;1+ePFdlXP17W9fYdqRtX3ZL46BNXpF346DXp5Su97kHe4i3e4i3e4i3e4i3e4i3/c8vq1Rf6VX6W&#10;n3Z4XfHJNd8U3lT7Te5HNesK9x/+PK9911vZvTtXZQzsfjNx5MgHyca6z9KsLV9mOtrWprj7vs/E&#10;+PZ8WPYVwXFQ3EgoBAvq7Xs7AWqXXgUXRT9B5JBINtxDGbD+X+29CXBc13kmCoAAQWIHAWJHd6OB&#10;xs7Fsh07y0tiT6ZmstZYEyUex/GrJH6xNo4diZYlixJkivsqipIoaqNEiRJXcAEXECQI7iAIgvsC&#10;kACJhQAa3Y1uoPf9e99/G1QUj+e9V5WqV8nM+aq+OrfvvX3u2W5XfX//5/9HS+AdLYKbgtJJgTc5&#10;moWJ0Uw4x7LgseXAZ8+leBNvkxxNCInhJqylsxbKNqZp2tYiny0O/vEp8jhIcRSkCPLb4uGjEArw&#10;fMhBkaYZbGQbVIrmvh+gKAoJHSIYZ1BcUWC5KMYkgKVkGCEDWvwK3ushJYaLZ7q2TScsnjIuCrGp&#10;LU7adgqN8g94LNuJFoiYAg+sH+M8HuexbQYpxg4h+2FN5ec0RG2y5Yhiy0oRZpWtXBTa4lUk8V56&#10;jfB1FMN6KBf9n6bh1oZp6Hg9Dhdfi8O15XF48NZM2CjUfRT0oXN6RCWQ8v0yBDnGAXsB25jNdlHw&#10;iTC2UxhTJEo8ipBsieI58ZwIi8fSIIX9nSJEO/UIHNXDva0U5jWFuPd8Njp/kITTf5yAE7+fgOPf&#10;iienoe33EnDyO/Fo/5MEXPlv09HzTApGF+fC/b4Okb1GoI1zf6lcyzCEfvbnoXj+yJYJ8YqigJ/I&#10;0LwlAhS4fmcW/JOzELSzDWPFwFAZRWcFcLUCoVOlmNw7G6Pvp6N3+XRc+nkcTj0dhzML4nBjcSrM&#10;H+ngOVSN0PkahK+bEKZYjQwYEBzSITSsY99KKWaLpgxLrPdsGfyNBoxvKMKDhdm4/rcpOPuf2Lff&#10;i0Prb8eh7Xfjcf67Sbj6X5LR9+M0WF4phPdd9uXAHODcXK7tauBBGSLDBaw7m2uNgp3z6+PYSoBm&#10;iW8kgVRDcl5icAxnISrGl0E+v7cMoct8X47lYnBHGno+mo5b7yThzjvJ6H1/Boa3p2DyaC4iF0s4&#10;bnxX+ksRfZiP8IgYWDK5hjl+zhi1LXpi7JFtTeZChB4WITxQjGgfv9fNsbsm3i81CB6rhGN7KQbe&#10;zsHtZSnoeiEB7f89Dud+GofORXG4vWoaBj5Io5ifhck2rqPLXDM9sxHsz0aIz43KVphxriExErCU&#10;7YVRhxgOMjWjqASMlS1IsS2CErsoiZRx4Pri+/AvjCeemFealFpaePKr24Ee8UsD6RSjkzyvMYF9&#10;J+UdE0589TiR7RHvEnIyifclsT2yDWkaAnz/g2J0EW8avtdhD8eODHvT+D5zntwp2vvu5/vvd83Q&#10;jLURF98XPisk77iT7fhy2xHbrj2D77NmzOR9fK4YY0JjpJmfzRwLLVC5bC3M4LrP5PxwrQxxTIfy&#10;EB3h/I4auC70CPXrEOguh/dmOXw3yuC7ZoCnywD3RRNc5+dgrHW+r/uLeeNXPpw7eun9+Q873n1s&#10;6Nymbwyd3FgzeO7dur69S4pvbPxpfvvqpwqPr3268PDqJwv2rfpJwUcrnyz85Zoni/5i/ZNFVRsW&#10;VCRP/cwrKCgoKCgoKCgoKPxbgKQA7dyjK7xzsPrrF7fX/fmFT2r+9vzHZT8+t6XkmXNbSl88+0H+&#10;mkufFnx0dVtB481t+tP3PjXdfbjna17znm+h75Na3P3IiMHt1TDvq4XtSB3Gj1XBeboa/g4K48s1&#10;FIQUrrcpkPsoXilGo8OliIwWIzyaR9GSi8DYLAQsOdACUDpyEJjIgpfizm2fDpdtOvw2CiZNgKZT&#10;9KTwniQKPwokUtK2QuIkSNprCiHfWBw85jh4yYA1OeaJQEEcEa8T+WyhSLJSjLFeuV8TT5IyVzxV&#10;KNLEa0UEpJSxLRC8TuEVtLM+G0WYnSLREfvHOzIunMZjtkGMOVKPcJxCnPVH5DnyvLHpgJXCzkLh&#10;xlIMMZpHjz2FAlcEbOyf+OA4RbuFIneEQlyCZt7Kh7czD+OtmRhuTEb/tngyDqPb42FtTMTkkenw&#10;nE5B4HImhVw2fAPZ8I9lIzCewfooKu3TOHYJ8ImBSgxWFJNaxhn5R98pgpqCcLgAuFuMyCWKweM6&#10;uHbpMPZ2AbpfTsOlf0zEqb+Ow7E/J/8sDm2PU7z/KA43fpaIwddTYd88C8FGfr+tGOgsAu6wvJ+P&#10;8LDEA8riOFLkUuBGfBkUvBkIeNLh96bDQ/Hr4Wevh/PsyuV8yvYj2YZUxu9XIHJdB/fpPNibcmD+&#10;PAs9byeic3kc2l+Pw5X103Dv43QMH8iF/UwBPNdLEOzjehrRAWaWlmLOaT7nfhbFbz7ro+DtZN8O&#10;lcC2OR/9Ddm48WQqzjyegCN/FIcDfxiHQ/8xDqf/MgFXn56OgaXpcH1cgsjhKn6vHuiRrEtGRC1F&#10;XAdcp640tjkZblcCXB6uNZ8Eb+YacYsRL419lm1HsZgeoZEMiu5MRAZyEL3Psb6bh+DNPArtHPiu&#10;5MB7PRf+njy+Exy70ULOPY8dfAecnD8tmG0yx43rhozKscT/cEh2G86tLQN+a1bMaGfJR1Q8mIYN&#10;0LI33a1A+KoR3rOlmGwphHVvDkY/5xr6NBXmL9IwtisVtoPpcJzMgKszE747rGdwKnsX5y08kQkJ&#10;Ah2UQNBaAFgh1ysZFYOetlZnsh1igGJf7bxXvEik71xbQY5PbAsPx8UbM1xKEOqQbOXh+pPtflGP&#10;bOuR7Twx75dHwWwfeavAMY3vR4LGiC2e71I8omN870hY+L7JuyQc4/ukke+UJWbUlBhLYtR8xDDP&#10;Ba1sH38LtKxAbKfEbJI+RZxcn2zvo61NsbaxfvGmc8nvCt/RCfG+Y71Sn4Xzac4iZ/E3bDbC5iIE&#10;zfwtGymGpDPXtm0Nci4ktpCk+u+tRvhWFSYvVmDsdBmGT5Zj5GRdaPTofG/vnlrvzc/LvNc/13vv&#10;Nppc/QfnjA0eqbsycKBu163P5iy/8uG8n1358LF/bNtQ9+OdDSU/fu/5wn9Y9+Tsv137TOH3Vj6V&#10;/52V/1jwjbXPlMxZ/ZNZtav+r9nlq5/PZ0NVPBYFBQUFBQUFBQWFf5c4tqw650yDUXd8qa62dXHx&#10;n5xcoX/u5ErDRydXGFpPLivpPLG05DLLKyeWlt6++KZ+4M7WStfAnm/A3PQYRhorMba3DI7mMrhO&#10;6xHsNCAqWVok7setElIEO3mPYkXLzEEB/VBEuKQ7phgdKUBwmAJHRI6FgnU0De7hJDiH4+EZlVgt&#10;8o87xZN4x3hka5OktBbhR06ISE2kSOV9pBhZxEgiWUeiE9O1UjxBIhMUgfKPPY8l7fWjc+LF8uhf&#10;dDG4BMWThtdjjBlsArZEivzpfE4SvNZp8Nrl3/bpFOkzKCAlVgbbZ0uGl4LRa6ZIt0hdsu1BPG74&#10;PdbtscfB64jXGNDq5DULhZ45l2IuD+F7FOlX0jHZPhOTZ5PgOpMI95kEuM+xvs54hG5S3N7jcwYp&#10;fMcoMiWYp8TocLDvDklVG68ZXSSrk9/LzyKGfRwvV0YsdsdIHse+iHOhQ+iCDp7mIli2zcKDjTNx&#10;/VcJ6HghDheej8OVl+PQszIew+/NhHM3BfrxHOBiLnAjG+ihKB1MR3AkBT6rpOpOho8C1u9nHwPJ&#10;8AdmkByHYDI8GmfAE0jRjDA+tiMg244kC5FFh+hQCYJ389nnXEyey8ZI8wzc3RWHW5/F4fb2ONzd&#10;G4++5gSMtM/A5J0sBAZnU2wXAuN5mreGGAM8Ngp9GUOuHfQUItJeAm9TMawf5KFvWSa6nkvEyR/H&#10;oflHcWj5uzi0P5eA28umY2RrJrzHKJq7KJrvVrJPRoTHijn3ufBPpMPvnsnx41xzHN1eMbyQLL2e&#10;BI4pnyljK0Je5tcucz8DETEGSEBqB9vyKGOWRdrM0kE6Yx5efmcK3M7pcFH8O1mfx8c140+Ej/X6&#10;PNPhdbPkdZ+T48i15bXPhHucYziexrWTzTln/x18b7Q4THyPOI6Re4UI3cpD6OpshLpyELiYiUAn&#10;5+lqOgK3+b17M+F9wLpGOT+sTzy/Qj6+T36WfvaB/QlJYGYn3wsxTojxR+IZObjOxjlv45K2O4vP&#10;JiclQDXrlixe4j0m76BbDC/TtWxJ2vY+lxhf+E4Jnf8cJDckQbKFfBeEYVscx40Ug4slAZIiXgwu&#10;YsyMjvHdHUtG1DyT/Uxlmcrfi1QtkDXGOM7mWfyczd+PLM3jSrxPIlrGNh5zrCQIdli2AMqWIAe/&#10;K8Zcvot+vot+rhsf6/aOpsA/nIbAEPs0kIXQAzGGco31cVwlLs7dKpZ1QO988jFEu+fyPayBj+tm&#10;8qwelpYiPGjMw71dRejeYcCNbZU4/375ZNub+usn3tAdOfGGfuuVrbpNNz83vH2dvLpNt/7qZ7qG&#10;K1v1f3dp89zfO//xt4unfn4VFBQUFBQUFBQUFP53w84n4qa1NWRmtSwuNp1cpv/tk0uLv9P2uu6P&#10;2paV/OeTq8qeOLJC/9zZt6o+6NxUcabjLUPf0ZWG0ZblOsup1UXj1z7QuYb2mIIP91REh3YWYnjH&#10;LFj3zobrSDHcR4vholhxtRbBfYoi+bwBocsmRG7J1qUKRB+WUUiVal4MEYpW8QwIOzIpFkV4JsM9&#10;QXEvsV2CKQiHZsbokX+yJVaDbFGKxXoABZZsF3iUhjaqbUfiff+CFJuOmDFG0ro+igsTdFAgUpwF&#10;te0lvIf1BCiwA7zfT7opLIVeikpJt+tzzYjROQNuRxI8vEeu+ShCY+I9ieKdItsZD5dL4sdMQ4BC&#10;N+xl++SfeAlabM3ShGR0aBaFXzbCvVkI36WQvJtGUc2297FP/cnAwxm8LwWgEJftVbI9S1J6S0Di&#10;AJ8XcItnRgL8FPN+3zS2QYICs7TzHptkFpqKTTJQDHQXw99ZAMfxTIzuTcbwzmRY9qTBcSADruYs&#10;BE5lI9LJ+2+KwYXtux8LIBweoyC3zeQ4cVxk3N0U7F4+289+BRNIPi9E8tjjj4ebbXGy306OqRgS&#10;gppHk8QRkdgvOQg8zIK3Lx2u2zNgv5KIsYvxGLkQj6HzcRjqjMPo9Xg4ejmWw7LNh8JavKLsFP52&#10;jr0YwMY512MU4xw73MlF+OJseFvzML4vFwNb0nD7zQRcWR2HK2vj0P1uIoa2p8JxLJfrTrZ7cd0N&#10;GinmSxAcy0PAlomAGBs4334xgLg4zx7OGefPy35oMX98XB88DrPPYfHwEGMe51ybj0m2Y1Iy2XDs&#10;HBTyXLsSSDXk4DxNcq26uH5Jt5PrwRWPCc6XwxMHh5fHnDc7n2V3J/B8Epykh+vIM5kEF+t3cS26&#10;WYffxb67Wb8zFxL8V7KRifEhPJiJcD/n+EE68IDt6Gd7BmciMsznWjjufH8CXPdeWb98thiS/AGu&#10;l1A854yln31jWwJcp7KlSGKgwJWhbT8K27M59qzfwbU5kcnrkpZ9JnxieGP7xPgScvMZ0j9+lq1Z&#10;sjZ8nPPA1Hsp71TALvFUYoZN8SgLcf5C40I5TkJUsoZxrQrD4zFKVjXIvNu5BoUSQ0WMPxxTP68/&#10;ohbXyMl+ezJJ3sdSC5g9IR47bKuV77BN0jZnsN5c/r4UIjqmR3RYMkeVIXSvHOE7FQjfqESgqwae&#10;9lpMtNVivGUOxg5/E4N7H0Pvznr07ZqLwX3fwP3d34x0bNKFmpdm+ve8mmVvWpLdf3RV/rl9r6W+&#10;39iQ8eS+htzf39Mws+TYsric5rUls86TA9t02Zd2GjPb2uISp35qFRQUFBQUFBQUFBQUfjPa1uuz&#10;mpcXz2tZXvanrauNf9e8yrDg6Iqy546tNCxqW1HyxslVpbuuv59/pndrwc3rm4vv33i/aOjWhyXW&#10;7o91vrtbdej+pBB3PiugeNHB3FwJy8la2C7Uw365Hq5b9Qg/mAtYH6PIYmmvBGx6Cv4iBMy5WuDe&#10;0DiF50QOBRjFtiuPZcxIE7FlQ9I4g9dBkQieA8VvlEI9th1JDB0U/hTX4pEi8WGiFNla3BYy9m9/&#10;7B97YcyYkUixS+FPEewVQ4aHn71ibBDvhOnwkF6KTp+HQtCXgkAglWI2RfP2cPqTMBmYRsbDGaSI&#10;D1Koh5MRjSQDIT7XI8ahZO2feYkbATPbPMo2a//ms38SxFW2JUnaamsqS4khI2I0ZjgSPtruobWT&#10;7ROvAzkOuih0JxI0b5igI4l9lSDGFOUiXCk8JWMVBmcj1J0F3zUK6WsUpDf53G6e7+X1Xj77Acdy&#10;iKLXTFJ4y1hKDJBYyvA0aKnFtS1bFNTuqWDEpJRCjzueQp/lZDxFONtCUS4xd7RtLU6Kegl4Op6G&#10;sMTMsKQiMpaK8CjHbygZ7gdJmOhLgOPBNLj42TeWom3tCXMeJZaOGH8CYgAiJX03xti2hxyr+1wH&#10;d3IRuJwL1/ls2FszYDmaAmtLCiZOpMPdnovQjVL2r4L3l7NvBo5xkSbGQxT24QnZShTbSiPz7nFO&#10;07x6fF6OqWTM8iUiwrmHh2uGYy+BjSEGAwfnVPOu4DxyjYlBLWLP4FqVNiZr6008pGQMfKxT6nVx&#10;jibdCZhkvRMeluSEGOn4DI9PPJaSNUq6cC07j4y1tl45l5IZjHOqrQeJPzLKOR7leiK1bTkWkmMl&#10;7ZG5CrvSWM9MrtVkOPnsCc7LBOfM7Y+DKxAHr49zJxnE2CYt8w/nVrYcRTkeUfYnlqGH75B4wpBB&#10;MUjynREDixiUIqxXjJT+Cb4rpNchXl4J8EqMnCnvMIm7pFEMK2y7ZFWS41g6a/ZDtvtwTcj7GeE7&#10;K8+VuEFa3Bkn162L69MzC1E3x1WLDcW5IiWuUHiCc8d3XuLWaMGKZUvXWCHHpphjU4zIcClCEpPq&#10;YRWig/UI9c6D59Z82C7WYbCtAncP69HH36LB4/MwfOJ3MHDom8GrW+rG29bXPWxZWd9/ZPmc/sPL&#10;6/uPrqzvPbl+zo1DSwrP73k17UDjK1kf7G3IXLK/IevZfQ1Zf7G3Yfb8g8szs6d+KhUUFBQUFBQU&#10;FBQUFP7ViJd4A48oJ86uzEk/vqp4buvy4u+eWFX8Xy9vKv5R16aSZzs2VS7t2GTaeXmz8cqlTeXm&#10;E+vrJlvfmudufbvWfXhDhfvQG3p323sm781980PDp38Hw6e/jt5j5eg+VIiHp3SwnNdj8lIZ3FcM&#10;8F3XI3jbgPDdMoQelFNQGREdKkNkSIfwIEXWUBEiDwsQfThbi6UiBoyohaLMSmGuxYSgONbir8zU&#10;/l2PUDRrWVEmp2meLxIHIpbKOp5ilNSyHAkTNIpAFQOHts2GAlyyInk9yfCQLopypyeRAjoRdn8C&#10;GQ8bxa0jQFFNihdIgJ8jFLpa0FGK06gtEVpcmDExIIihJRuSXjg0LltqMknJFiWGB9nWQoErwYPF&#10;W4DiVkvvO2V48VEwxzwOYh5AWsBQlhLHJupkXyfF8ETRLNmXxvhZtm+MUNiOUNQKh8R4wbGRlNji&#10;RTLG+yngQ3yulr1FMt1ISm4Rug4R4tIOinUHx0PbShWnbXnyT3LsxNBCSgDUgBh/tLTeYiwSYxfr&#10;1jxfKOilHlIMQ5pxiOIeFPkSmDhkSYffkkFmxmim0GabwmRolNfNFNscL8nOo3GM7Rrl54cU5/05&#10;iPTNRqSHvM11QOJ2HtBTDDygAJdAv8M6TZhHbAXsSw7HKx0SFyTkTNGMCl72w8X+uJzx8EjcHLcY&#10;ucTQMB3/HGA5CbBMi8UlsXIebTzHOQLX1SNGpwwWYQn0PCnGCvFQEq8okmtFPGo8XF8xcgx9nFc/&#10;5y9Acr0EJXCtBHvmGEfH4/hMIZ9nk1gofPUk244WF2Ua28D2iMGFFG8R8bjxO9I4L2nwcP4lo5fH&#10;mwq3byZcvuma0WfSFw+3rG8JOutMggSgFS8wSZUs2/Yky0+YfQtaOY98pqwpLT6S3Cdj8chwOcF7&#10;xFtGPMX4nC+DWosHkRhsxEjCeZcAwiGOiXhhPWLELsGZufZ/jZrBjxTjmkbOMUb5To8Wcs0WcL2y&#10;HChBtLcYwVuF8F8tQuAyfx+6KhC+VA1/eyWcbRWwHi1D//5S3GvUo2eXCTe/qMHZzZXe4xtMI60b&#10;Ku+deK/09on3S26d+KD0+qUdprNXP5u7o3lZ/cojy+t+2ry8/u+bl9f9qHnV3B81L5/zg8Or6r/X&#10;9HrxH+56KWvu3oZMw86dcRx4/gby91D7VVRQUFBQUFBQUFBQUPj/GyJKWlZWFZ1/0/i7F942/aj9&#10;bdPLbRurVx7ZYFp3ZEPVuiPrTesOrTe+2bRG/0HTOsOeQ2/knzqyLuvG4fXZI0ffzAlc3VYefdA4&#10;B/27avDg8yoMfl6L4R1zYd7/NYweewy2M4/BdWE+vJ3VCF4xIXqtIpZiWFLw3jBRcFdTcPN8rxFR&#10;CYg5SFJ0QwJlSupgcwGF82yKy1wKwFwEx2chMplDcZmJAAVjYDIJIbcYZCiwnRIbRrIpxVN8J1Ic&#10;SgwZEdQZ8E7Mgsc5G05XLiZcWRin8Bx3U9x6xFMm5hUimVQk3oWWyWWCeo3fh3hLiPeNCPbxKaEu&#10;nhJWCtYxCloxejgkaOgMitdUiv9UeClufa5kLSaIGH8CYgASTwoxftjjtWxQEq8mMsHnUCRDBLII&#10;Yj7PRwHts7A9FOnhCYp02aIxkcrnJCNgS9K2pUifwmxXyC6BjxPhpaj3WRJ5nXXIdXsyJKNTlPeH&#10;rRwTidFhi0NU4nVQnD8KSCz3xeLgsG6pa1Ji83C83BTebvEsma55cvgp5r3jFP8ST0czLvH54xTq&#10;tgzWnU3BLcFOKcBHMhAeSUd0hIJ8eBbFN8W5OWas+heZemz8jpyTa5phifdJOZxHFiPKeQ+P5CNs&#10;zkXYJh5TuRwffncyHSGOhRa4mHPikzY7pN1iMEnkedkWI/2T/iYgbIlDiAyQ/rFYqcUu4RyA98Iu&#10;AWSna0aa2HhwLcma4TiEZJuYZ4YWIyXgEq+WmCFNS5PO+ZQgsJKKWbLuBOwk65WtOlI/OFZfBqfl&#10;cVQ+y7GsJ5kf2wy2hevDnAj3mMzfDHht7JMEx/VmIBjIhD/INetPhdM3A24P50fmRbaviYFODGTa&#10;/JJizGEfxAAjfRejWsDFNeQk+S7I1j4tnpJ447COKOc1rAUinorD5GQ/XZxLjm9kguNszycLWTff&#10;PSvnwizBuA2cF/FIKZ16L/l+SrruXp7r43ss7+49nrsr8aLyEblRAF9XCTwdRnjb6+Bqm4vxQ/Ww&#10;7p0Hyx7+LnwxB30fmnBviwkPPqtHz9Y5aFtfFmlcUhhoXFIw2vh6fifLz/YuLfzlnuUFP9q3pPB7&#10;LZuL/uLEOtOfnlw77zsta+fMObKkurCt4Q/UtiAFBQUFBQUFBQUFhX9faGv7g8SrW+emHt7wWxmH&#10;N1R8yb0N+qzGZUU5zWvLK1rX5/7+4Tdyv39wbcGi5tXGT5uX15w5srK8p3n5nNHm5fXOYyvm+vcs&#10;mhfc/eq80J7XakNNy6pCp96sDl3/pD402DgnZD1UH7IdrI6M7NZjbK8O400lmGgugvtEIbxn8uE5&#10;XwBXhw7uy2UI3DAiIN4z9/QxTwgt8G8ZMFSqec6EhmYjOJCpZa6JUvwH7RkUwSkIjkvMCArzsWT4&#10;rbJtgiLfWYSwq4TiuZiCdDa8vNfnSKWYnUkRncJrFNkTifz+NNYT8xyITsWk0bItTcRi1AT5WeLJ&#10;eOwUzDwO+ihi/WnatiaXa7omkl08djoT+Vm2wbBeP9vgEWHNz6xbYmpExMDD6+C9WvYWEcXONM3Y&#10;IsGKxbjgo7j2Sj+0OBnimZHK74lngmSESYdkh9GC+NrZX94T2yYiXkIU2STsYiwSL49EluJxkUih&#10;TkrGJ4r2iGwjGSdZSl0hyTLjYd3edEQk+K/0zSuGB9miIltT4vmsJH6Hz7GLMYhtISG0pbNufrak&#10;AxJkdVi8H0hLzCsC4iHhJF0Z7APvlW0r/F7UKt/jd2TLllkMNTkscxAZm4WINRshG2mXuCHpWtae&#10;AMfAP5lCss9OjgvnL8RSgs7G0neLcSOJfeQYW+MRFo4naIYuCdAckXmd5HhIGmTNOMJSM1xIvxL5&#10;PPH+4bFsFRNvK9myJXWTETLKZ2FCti2x5DjIWGqUseZcyLXoRGwexKClpU6Xeib4XV6T7F5RC6+T&#10;chzhOGqeShJ/huMTcWZohhDNgMc1IZQ4LWLsibqTeF28qeIRFAOSLYFjyP5KWyRILcdGsnQFrVyj&#10;liSNMj9RrnWJwSJb/SJjmYhwXiIS8HZUxjsXGJnN+cqPGVUG+G490CM6IFnQahHqmYPQrXoErlbD&#10;e6kc3g4jfOeN8JyugfPYnKj1QG1oaEd5aOALXWholy40dtQUHDlm8Pfu07mufFpqvfxR9Wj7xrqR&#10;k6vrRo4uNo0cfLV8ZP/LxpG9L5WN7P2lcfjI4rL+vUt0N/e9Zjy5d0nxZ3uX5r+2e3HhDxqX5P/W&#10;gYZCNk55qigoKCgoKCgoKCgo/G+InTufmNbWoJ/RtLq6/tiqOX/UsnLu37asmLvw2Mo5q7e+OOfD&#10;jxbO+WLLz+fu/Pjn1Tu3kh8+V7dzy/PVOz9/qWrn/iWV+89srD7+4At95/2thlt3PjTcu/ORvrf3&#10;U13v0M6S3sGmst4HTeV9D/ZVDPTvr7NaTn4t4Dg9DxOnKPROmRC8UIfIpXrg6hyS5fU64EYtcKsa&#10;4R5e7zEi3GtApK+UwrEQkX7xoDBQYFYAYyZELBSUljKExop5XAjY8shZMQPBGMWreTowSjFupqg1&#10;x/E8KZ4ikpFJRLR9BnzWREyMxWNycjo8EjcmnMEyDV4e+0Lp8AZT4HBNg9tN8c5zITnvSoLXIV4I&#10;02JbfMRTgqXfHg/veALctmlwUfRPUiy7bDPgtrO+yQz4JduOexYCpN+ZBt9kCuuYSUpMEopyp3im&#10;zIh5L/AZ2nYbZ5K2LUtLw81nah4urDtinYYwnyMM2pJiHjT2mIFB23LCuvxOCco6XaNs4fG447Rt&#10;Nj7JxuRJ1LbgSHacwGQignxO2DkDEddMbVtLWDNQidgXTwxSvDumvGpkK0/QLe2VILLTtefI8ZdG&#10;Dd4jcUQiYpDRDBHpmoEp6IwZWSRYrJfP8/I5XslsJJTYPWTQM1MznIlRRII2a5mzxJtFjE1i5GJ7&#10;ta1qzngec17FO4rUjBgcI9mGowWYHY95I/k175V4jo0Y28Twxro1g0qMWqwYMWbYSM3oJNuvxBCV&#10;AtmmE7DPhMeWzDmdDifH18XxdU7wM0svx8TH82Isk5TRWrBZbzbgI3kcdklmIs47r/k4HkKvY2qu&#10;2Q4xkMWMbukIWLnWzFwno5kIWSSjVAnbU8b2kGNc86N6yHaf6EABIpI1624pcIfnb/FduCkeZ1JW&#10;ap5n0ctGRDrL+H7p4Dqtw0RbJewtdRg7WI+BXVW493k5BnZXw9r8DYwc+K3Ija3zhq+8Z+rq2lR+&#10;9M6W8j09W8p23vtYv7P749Ivrm0r/bDrI8OaY0tqXzrYYPrvB14xPnmkoeJJKQ+xPCQlefAlw0/2&#10;LdL/fdMi3V82vV7+h4eWlVXebKidvvOJJ6ZN/dQoKCgoKCgoKCgoKCgofBVbfjov65Nf1Oo+/JnJ&#10;uG2K2vGLseOPF9aVf/JCXc2nz1d+c/evqv7T+U2m7937pPSvez7Qf793S8n3e7bqv/9gu/777W9W&#10;/LB9Q8VT5980LmnfWLGj/a3yTnK44+2KUP+Ob0dHd/8OBrbNx92PKtH/WR1Gd8/H2K75sOyYh7Gd&#10;tbDvrYXrcDU8rVXwnSEvVFNsPoZoz9cRvfd1RHrnInSvBqHeCkT7KEQfFAL3c3g+A+F7KYj0zQAG&#10;U4BhlhJrRWKqiMiW1MMT+RTfBQg5CuG2ZME5lgHbSAosD6djwpIay2oTYF0BMZaIoYRC25mkpfQN&#10;+2Yg4qeI91HAy7E3tp1FjBAeCnSnNYlkPdYUOCnuvZ5sBPz58Pnz4PHMgtuZCg/v9bpmxAwPkrnJ&#10;LZmapmLaeOU506YYz7bEaRSDQ3RSPD2SIN47mgePGGck/gwpgX8lronUI8YWtxhcPIlweRPg9MbB&#10;5YvR7ed5npNUzo/insix3xv/z/TweWLYcE7XjDFiCNJi3Ei8FNLjjdErKZrZXgmM++iaZJuScZKt&#10;WX7tfBI8bJtLMi+54rUUz072bZLXnL5kTPiT4eJ4ejmWIU8yohwLMbLE4uckQNt2xu+GZTzcXxkP&#10;tjusfY7nMe8nJW5QgM/wTcZpRrHgJL/Ptmv9EK8Xu2yxkq1cnMfxmZrhJWrP5HogteCyMYrXihhP&#10;JFV41JsF+GdxrjmPHknZnQIf6/Fyjj0Wzhvr8Y2nwmtL41pKg2dMDCkZ8FkyEbTO4nNiW+xCY7Ph&#10;HuT8P8iBf0iyiuk140pwRA/PQClc9/XwDpgQHJqDyMOvIdj/dXh65sF9ow7eDhMm2/SwHSqFbZ8B&#10;jj1VcOyugX1nDRw762DbXo2hTwzo+7CI75IBI7w2smseLm8sixz/VaH38KJCZ8viMufxFbWT598s&#10;t13YWHav/U3j0Y6NZas6Nup/0P6W4Vvtm4ym6+/ojD3bdMZjy03GYyuMujPLdSqIrYKCgoKCgoKC&#10;goKCwr9ltDXEJbZtrsw9s9Y0r3Vx+V+dWGZsaPmVcXtzg/5Cy2tlvftfMoxu+6nOsvN5g3XPC0Zr&#10;00vl1uaXTdYTr5lsZ5dVOi5vrPb2fDI3Orzn6zA3PYa+HSb0fKEnKTB3F8FyoBieFh3Cpyhgz+sR&#10;vKBHpIO8WIJIZxFCF/MoWrPh65wF39UcBG4VICBpnu+WINDL+x+UIzpUAzysBYarEX1oAkbJsQpE&#10;xdtAAsOO5SE8NgshSxZC1iwExzNISbecAS1LzxRDdhHZEs8kFwFLDnxWksc+Rz58E/nwOHLhtGXD&#10;xe97JV2wkyLezbpEzLvStO0oHtkCJV4vvpkIy/Ymt3xO0BialEw4YghJhgRXDU7GvFY0zxV3EiQz&#10;jwSn9bjF8CIpuadpnOTnSQ/pTdLo8kzXUikLXXKfGEVIjzthivEaJb6IpC2WgMJCD+mW+7XvSD1J&#10;X373Ed2uOD4zPmb0YZuF2mfSyfomJuPhmIiHne2yuaZjnH0e96TA7k1lfSla9iq/eNKwb8FxiUUz&#10;DV5bAscxAVq6cfY9FrNlBiTDjxbjxDkDgal4LhL/RLYSyfg8SnMOibHjkO07qVrg4JBZggenI8L5&#10;ikxybifzeW8+wo48zuFsBDlnITJiz+N3CzRGbLw2FjOeyHqIPswFBnO0rFUYzENkkPcMFCHaX4Lo&#10;fR3Qp0e0R4/QTa7FawaErvC404BoVyVwqUpjpNMEf4cRnvNGOM+UYfxUOcZOGDHUYsS9gwb0HpYM&#10;QPMxcOSb4b5dc/1XNpRPXFhhHD+/pMJ65jWT9dQik7VV3pdflFkPvqCz7v15sXXXwnzrnl8UW46+&#10;mjd0epXu+v6X8o8eeFm35dCruvWHGnQrWpdVLG1bVvvK2fUVT7W/Y/zjjo1llefXlsycel0VFBQU&#10;FBQUFBQUFBQU/j1Dgmi2NdSmbf8nw7zPf6b70x0/K/0/tz+nW7D9ef3zO54zLNz7QvnCAy+aFh58&#10;2bTw2CuVLzYvqlx6eln1luvvz2s9u7H6ZvPKsv6mpcUjTYvzbc1Lclzn1ul8PR/Uhu69Vxa9+UYu&#10;ri3PQc/aYgy+ZcTI5nKMvGfA2EcG2D41wrZNB/suPSYPkIf18BwvQ/BsFUId9fBemgdn19fgujQX&#10;zs56eC7NQeDyHPgv1/LYBPclA3xXyhC+U4loXw1wvwbRB9WI9JsQus96+iiseymw+4yxIKVkVI7v&#10;lwP95CA/PySHyxEZLkNouERLvxuWNLxjpIW0FiFkLUTYTvFOwjFFWwGiFop9Sw6CEv/GnEGmIyTZ&#10;hSzpiEg2Gnsmwo5MhBwSGycd/vE0+Gzp8FjT4LKmwm3lsT0LPkc2/BOz4HeIMShHKwMTrJcMTWRr&#10;lJTBIdYVZF0Sk0Xi6oTs2QgKHbN4zyztfu07k0IxXggffZdt4POD9lQyjZ/ZVlKO/eOpbFcavOMZ&#10;cLPdTtbpdsyGezIfXlcx/G6OgbOAdbHP4pE0nkfy2JaPiDWf/c1DyJLPcRBDWD7HgBzNQ2SU10c5&#10;buZCaJl4RguAkfxYvJOhvBgHeNzPawPFWoYeSNpjzgdGTGQl8NCE6JAJ4YEK0sS5rUK4rxKR3lrO&#10;ZR3QW4/ovVqE7pA3eO0yr12WshrBS9XwdVTDfa4G7lM1mDhWDXtzLaz7a2DdOweOvV+DY89jsG+f&#10;j4cfVqL/nTL0bzLi/jsGdL9ZjB5+Hvh0Pvq3fT1yZZPJeWhV3ljT8vyhY28U9La+mX+FbGldXvxx&#10;63LdihNLyl4+v7jq52deqVrYxvek9cXyhc0vGBYeeKFo4d6FBRobFxY8t2th/jO7f57/19v+qeAP&#10;dr+YZzz6fH7qgYbCFOGOfyqZeXhBRfLUa6mgoKCgoKCgoKCgoKDwvyoaGuIShPgNlPM7G2rTDr5g&#10;qtn3SvF3Di4peKJpSf7fH15euODQkoJXDi0t2tD0Uu7WAwuy9zc9m32q6Zmsy/uezLy9/6ms7qan&#10;s7uPPpvXfeK5gu5TCwu7218u6b66zNjds6G8p29zxf2hz8rNYwcr/baT9bCdmYPhtq+h+2A1Ln5W&#10;jI5PZuP2TgNGDs2F49g3MNZUj1EK6NEDVTA31WBkfxVGm6phO1oH16l6+NrrEeqcj3DHPATP8/gc&#10;hXl7LSLtdYh01AKXKNwvk9fqEL1JAX+bxz01iN6tQeReNaK9YsThfQO8NkgO1MTYX82ykuUUH5Tz&#10;swGRgRKE+4tZFkPLTjOiA8wszSUao6PFGsOjYtwpQWgkdhwd432Wsl+jMRZDRK5p1LMOqe8rdZmn&#10;yOuxOuT+R9+XY35njM/nM2Lph6cMH+Z8ll+hGEKEvBYxF7GuUkRYR8RWjsh4JVmFqJ1jYmNpYX/N&#10;JmA4ZhDBEMuhKpLjNRAj+jlmQjGE9bK8x7HjuKKb993h/bfKEb3O8bpGXjEg3KVH5HJZLBvXtWqe&#10;q0boUiUCHZIOuQqe89XwnqvB5Jlq2FtNMLdUYOSICUNNFRg8YCKrcX9vJbq3G3BtaxGubitG9+5y&#10;PDz6GAYOP4b7+ysnu7eXD9/fW9V754P6nhtv13df31DffWtzXffNd+u6239V0X3qF6XdJxaWdB9/&#10;rrj72PMl3ccWlna3sDy6sPT2iRd1l47/0nCo+YXit3n+xSNLC35yeE3e3xxZmfcXB1fM/p39q/PL&#10;nngibpqWVvnX3pXfxEfv1tSrpqCgoKCgoKCgoKCgoKDw/x2g+DzYMLtg99Mz9M3P5lTvfzb7dxuf&#10;Tf/jfT/J/N7+pzIfP/jUrMePPDX78ZZnCx4/+Ows7XPLTwseb/1Z/l+d+qf8fzi1SvdKx+6aj9q/&#10;qDrW8p6xo3HV7K4dS9O7dgqXZXR9wXL3sqyuE2+XdHVtqenq3lrTdfXdsq7L75Ro7Hq75Oqlt0p7&#10;Br6oHLE01gSse+ZF7n9YEb21vhDdawoxsEGPsXdMGH+vCo6PKOQ/McH2iXjeGDD+hQ7W3SWw7CuB&#10;7YAe1gMGHhth3V+B8QOVcByk+D9cp5X2Q1WwH6yCbb8R401kiwHOU+Xwna9E4HwFIh2ViLSbEGWp&#10;GXgu1iDYUUXWIHSxFgF+Dl3iua5qBC7z/GUeX65FqKsewc46+DtqyToEeW+YjHTWsKwiTRojnVV8&#10;RjXCpJShizyWe0jt3keU83If2xJuL0eovQyBjlIELuhIPfzCDgOfWUFWau3R2nGlnpyD8NW55HyE&#10;L38TkUvfRvjSN9n2erjPVMBz1oTJkxWwHS2H9TDLQ9WYOMLxOVyFySMmuJrL4TpIcuzce/m5sQLu&#10;PSx3lsP+aSmsW0pIneb5ZNli5BxUwvJZFYa3lKN/cznubqzAjfU6XF1XgGsbi3H7wwpc3lQROLe2&#10;bPjcOmN3+9vlV9vf0Xed2VDc1bo2r+vw6pwpzuo6sjb30uF1s89f+cx44MTbRRub1+Y9f2x9wY/u&#10;fFj7lzfer378xtvVj59ZVPx46/PkC8WPt7yg18pHx494dGHJ9469qP/PR180fOvIT/UG8UqZWuoK&#10;CgoKCgoKCgoKCgoKCv++oHkNrMjO3L0807hrWfq3vng99Q93vJ763f8n7lme+d1D6/K/e+Ed3Xc7&#10;3ij6D2cbiv/k+MK8Hx5/Ie/lC0tKP2r9eUHL8efzrhx/Pr/30IKCh41PFpgPPlNkPrKgyNzyfIm5&#10;9RfF5pMvl5hPvVZsPrOkxHx2RbH5/Opi84U1LNcazOdW60mj+dwao7ljTbn54nqT+dL6SpYV/Gww&#10;n11ZajmzomD82rtG74Mdj0XN+76Nvq1VuL2pFHc2leDe+wb0flCO7vfKceNdI25uLsfN98twi+wm&#10;7/LavQ8qyEqymvdX4+7mKvRsMuHepir0bq7W2Pcujzfxnk28f5OR1w24/W6Zxjubjbjzfjluk3c+&#10;MpEVuMU6b5O33iuP3N5cHr5F3n7XGL7zrj7cs6mU1MX4Dj+/Ywjf5fW771eQlWRVuOf96nD3ezXh&#10;O5urNd7i8WV+/8LGonD7W7PD17cawwMH5of6GisDHZtL3C0rcsZbVuZZzmzgOL1dae56r8Z85b1K&#10;8+V3TOauDRUcs3JzJ8evc5XRfHGF0XxhCcd2sdF8+jW9+eSrenPrKzpz84vF5kMvFJoPPJdv3vPT&#10;HPPOZ7PN25/ONG97JmO0aWHWwKGXZl1q+kXWjk+fyXh129MZf9P4QvYfn+LcC1vJo6tzNB4Srsv5&#10;7pF1Wf/HkXWZjx1Zl1u4s2F22tQyU1BQUFBQUFBQUFBQUFBQ+NcAT8RSce//h5KK/U/mfXv/M/l/&#10;tv/ZvB/ue6rgyf3PFC44TDYvKFxw7DndgtaFJQvaXipZcPpl3YLzr5csOL9Kt6DjKzy/RmjQ2LGm&#10;fEHHuq/SsKB9rf75UysNS1oX6z4+u97UemZl2Y0TS8t6W5eU3T++2HD/yKsl95t+WXx/30tf4S+L&#10;YlxUeL/plaL7h18pvt/8iuF+yytlpOl+yyLyl+X3W14itZLnXyy930weebHk/mHWcZB1Sr1fclGM&#10;B1lX0yslfUdfL+0+vqT0csuS0lPHl5Ye6tpQtrdrva7xEa/+Bl5bX9Z4dUMFWdl4eV1lY+f6isaL&#10;5Dmeb1tT3Ni6Or/xBHlsRW7jsWU5jSffKNjZuibv46Mrct44uTbv1dPrC55rXVe4QHh2g2HB1Y2m&#10;GNeZFnRxvDo5hp2rOI7LyaUc09cNC06/ZljQ9irn4eWSBYdfKlxwcGH+gv3PkT+bvWDnM1nkrAU7&#10;ns56dvuCzB9/8VTm47uenvWtz5+ZWSRbdqamW0FBQUFBQUFBQUFBQUFB4d8I4v9nxG849+vn5fgR&#10;v3JP3LEVxsyTK/Q1x39V/p2Ti42Pn1xa9oPji3U/FB5t0P3w8KLiHx58qfiH+3+NB+X8ogLt+vFF&#10;ZTG+VPEbKOeFrI88/OV3/0dKXYdfLfmbg4uK/qplUfGfHHlF/9sti0vm7FtsqGpsKKs8RJ5eU1Yp&#10;GXOusvwXlHNkx5rqLyn3Co+tKdJ4aE1ujMtyK1tW5ppOrc4vO/NOppbW+H82ho/4m8bv/+07v0YF&#10;BQUFBQUFBQUFBQUFBQUFBQUFBQUFBQUFBQUFBQUFBQUFBQUFBQUFBQUFBQUFBQUFBQUFBQUFBQUF&#10;BQUFBQUFBQUFBQUFBQUFBQUFBQUFBQUFBQUFBQUFBQUFBQUFBQUFBQUFBQUFBQUFBQUFBQUFBQUF&#10;BQUFBQUFBQUFBQUFBQUFBQUFBQUFBQUFBQUFBQUFBQUFBQUFBQUFBQUFBQUFBQUFBQUFBQUFBQUF&#10;BQUFBQUFBQWFfyXi4v5ve8//Mtm4dNoAAAAASUVORK5CYII="/>
  <p:tag name="ISPRING_PRESENTERDATA_0" val="Tmd1eeG7hW4gVGjhu4sgSMawxqFuZw==|S2jDoW0gcGjDoTogR2lhIMSRw6xuaCBiw6k=|||ezY1MDIyQkEwLTBBODAtNDUwNi1CQTlELUUwQkQ4RTkzRDQzMH0=||SVNQUklOR19QUkVTRU5URVJfUEhPVE9fMA==|MQ==|aHR0cDovL21uZHVjZ2lhbmcubG9uZ2JpZW4uZWR1LnZu|SVNQUklOR19QUkVTRU5URVJfUEhPVE9fMQ==|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50A59110-4695-4F9C-BDF1-9D82EFECE310}&quot; pptId=&quot;306&quot;/&gt;&#10;    &lt;slide id=&quot;{F5B16002-0605-4D30-A69D-BEFB8E2DE8C0}&quot; pptId=&quot;307&quot;/&gt;&#10;    &lt;slide id=&quot;{D0078C8F-11EB-4967-8670-E648E8BD7B8B}&quot; pptId=&quot;315&quot;/&gt;&#10;    &lt;slide id=&quot;{59645301-9C7C-44DD-A475-62FF00D5B168}&quot; pptId=&quot;327&quot;/&gt;&#10;    &lt;slide id=&quot;{33E825DB-9EC6-40E1-BD25-2DB69B2800B4}&quot; pptId=&quot;317&quot;/&gt;&#10;    &lt;slide id=&quot;{8B1BDA13-2F2D-40A4-9B1A-C4E88C9801A3}&quot; pptId=&quot;328&quot;/&gt;&#10;    &lt;slide id=&quot;{5A129D71-A243-4849-AC01-DDFA825A06A3}&quot; pptId=&quot;319&quot;/&gt;&#10;    &lt;slide id=&quot;{F3CF1BD8-F239-42F4-8B9D-C2AC5CF04474}&quot; pptId=&quot;320&quot;/&gt;&#10;    &lt;slide id=&quot;{24C21A61-8A72-4AA0-A2F1-580DA2FB759B}&quot; pptId=&quot;329&quot;/&gt;&#10;    &lt;slide id=&quot;{3D9EB92F-5E3B-489E-97B9-9CE7E360F446}&quot; pptId=&quot;330&quot;/&gt;&#10;    &lt;slide id=&quot;{4815200E-6547-48E8-B14E-FDFB2386ED3A}&quot; pptId=&quot;331&quot;/&gt;&#10;    &lt;slide id=&quot;{29009550-54F4-4BA4-BABC-D86FFE2E946C}&quot; pptId=&quot;332&quot;/&gt;&#10;    &lt;slide id=&quot;{E0B82492-A449-49DC-AF2F-9C3135FB13B0}&quot; pptId=&quot;333&quot;/&gt;&#10;    &lt;slide id=&quot;{4947901C-65EE-4A93-8103-9620C116A135}&quot; pptId=&quot;334&quot;/&gt;&#10;    &lt;slide id=&quot;{09B95873-D4B9-4622-BE05-3BC6C9BF9E5C}&quot; pptId=&quot;335&quot;/&gt;&#10;    &lt;slide id=&quot;{8E63AA0F-ABB7-40C1-B864-E9B65CD535D7}&quot; pptId=&quot;336&quot;/&gt;&#10;    &lt;slide id=&quot;{643399B1-F1AC-449A-BC80-FF4B710466F3}&quot; pptId=&quot;337&quot;/&gt;&#10;    &lt;slide id=&quot;{A225CFFE-367E-4140-B7CC-0B63350DE83A}&quot; pptId=&quot;338&quot;/&gt;&#10;    &lt;slide id=&quot;{4F13737C-9866-4C44-BB15-5EA6F20D35C3}&quot; pptId=&quot;339&quot;/&gt;&#10;    &lt;slide id=&quot;{3F71D607-D47D-4798-8F3F-86ED17038456}&quot; pptId=&quot;340&quot;/&gt;&#10;    &lt;slide id=&quot;{D1013C2E-2F81-4886-8C7B-8F1D0E8AF2F7}&quot; pptId=&quot;341&quot;/&gt;&#10;    &lt;slide id=&quot;{2A349F05-8D7C-4AAE-A796-C9018FC1DA24}&quot; pptId=&quot;342&quot;/&gt;&#10;    &lt;slide id=&quot;{5A1F2208-E01D-4F5F-85B1-D7C45BA7F18B}&quot; pptId=&quot;343&quot;/&gt;&#10;    &lt;slide id=&quot;{37140612-FFB9-4E2B-A706-83A4C94F2736}&quot; pptId=&quot;283&quot;/&gt;&#10;    &lt;slide id=&quot;{B35ADC82-7B13-4F7D-BFD9-FC285D9A281D}&quot; pptId=&quot;344&quot;/&gt;&#10;    &lt;slide id=&quot;{707FDDF5-E9AD-44DE-958A-4F037DB4AFA2}&quot; pptId=&quot;325&quot;/&gt;&#10;  &lt;/slides&gt;&#10;&#10;  &lt;narration&gt;&#10;    &lt;audioTracks/&gt;&#10;    &lt;videoTracks&gt;&#10;      &lt;videoTrack muted=&quot;false&quot; name=&quot;Voi TV - Dạy Bé Học Nói Thành Viên Trong Gia Đình - Học Tiếng Việt Qua Bài Hát #5 (online-video-cutter.com)&quot; resource=&quot;b0ae7d48&quot; slideId=&quot;{59645301-9C7C-44DD-A475-62FF00D5B168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video trẻ giới thiệu&quot; resource=&quot;49ea533f&quot; slideId=&quot;{5A129D71-A243-4849-AC01-DDFA825A06A3}&quot; startTime=&quot;0&quot; stepIndex=&quot;0&quot; volume=&quot;1&quot;&gt;&#10;        &lt;video format=&quot;yuvj420p&quot; frameRate=&quot;30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3|1.3"/>
  <p:tag name="GENSWF_SLIDE_UID" val="{D6615A1D-6D9A-4A0B-B5AC-41EAEB4773A0}:341"/>
  <p:tag name="ISPRING_SLIDE_ID_2" val="{D1013C2E-2F81-4886-8C7B-8F1D0E8AF2F7}"/>
  <p:tag name="GENSWF_ADVANCE_TIME" val="15.199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  <p:tag name="GENSWF_SLIDE_UID" val="{4C6B8B5C-2429-464E-B1ED-122BA4D11592}:342"/>
  <p:tag name="ISPRING_SLIDE_ID_2" val="{2A349F05-8D7C-4AAE-A796-C9018FC1DA24}"/>
  <p:tag name="GENSWF_ADVANCE_TIME" val="36.32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67E0CA-A81E-40FE-BCF9-C373A4BCF9EE}:343"/>
  <p:tag name="ISPRING_SLIDE_ID_2" val="{5A1F2208-E01D-4F5F-85B1-D7C45BA7F18B}"/>
  <p:tag name="GENSWF_ADVANCE_TIME" val="37.066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\Desktop\Trò chơi Tương tác Khám phá Gia đình- Nguyễn Hương\PP Khám phá Gia đình_Hương A5\quiz\quiz1.quiz"/>
  <p:tag name="ISPRING_QUIZ_RELATIVE_PATH" val="PP Khám phá Gia đình_Hương A5\quiz\quiz1.quiz"/>
  <p:tag name="GENSWF_SLIDE_UID" val="{FBE85E24-F3AE-457B-9F69-15148A7A3D19}:283"/>
  <p:tag name="GENSWF_ADVANCE_TIME" val="5.000"/>
  <p:tag name="ISPRING_CUSTOM_TIMING_USED" val="1"/>
  <p:tag name="ISPRING_SLIDE_ID_2" val="{37140612-FFB9-4E2B-A706-83A4C94F273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C9CC32-349D-4B58-8AE8-C6F7BF8BA0FB}:344"/>
  <p:tag name="ISPRING_SLIDE_ID_2" val="{B35ADC82-7B13-4F7D-BFD9-FC285D9A281D}"/>
  <p:tag name="GENSWF_ADVANCE_TIME" val="43.001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811"/>
  <p:tag name="TIMING" val="|0.001"/>
  <p:tag name="ISPRING_CUSTOM_TIMING_USED" val="1"/>
  <p:tag name="GENSWF_SLIDE_UID" val="{7C77E317-6DE0-4CBB-95FC-01B594B93A69}:325"/>
  <p:tag name="ISPRING_SLIDE_ID_2" val="{707FDDF5-E9AD-44DE-958A-4F037DB4AFA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774"/>
  <p:tag name="TIMING" val="|3.7"/>
  <p:tag name="ISPRING_CUSTOM_TIMING_USED" val="1"/>
  <p:tag name="GENSWF_SLIDE_UID" val="{3C101725-90EF-4B0D-9F2E-89382371E59F}:306"/>
  <p:tag name="ISPRING_SLIDE_ID_2" val="{50A59110-4695-4F9C-BDF1-9D82EFECE31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GENSWF_SLIDE_UID" val="{4F2CBAE8-498D-4405-8714-732E162C3DAC}:307"/>
  <p:tag name="ISPRING_SLIDE_ID_2" val="{F5B16002-0605-4D30-A69D-BEFB8E2DE8C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688F8B-468E-465A-BD9C-D23A14AEB557}:335"/>
  <p:tag name="ISPRING_SLIDE_ID_2" val="{09B95873-D4B9-4622-BE05-3BC6C9BF9E5C}"/>
  <p:tag name="GENSWF_ADVANCE_TIME" val="8.898"/>
  <p:tag name="TIMING" val="|0.00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FED253-A37B-42A3-A884-F8D7DF94522F}:336"/>
  <p:tag name="ISPRING_SLIDE_ID_2" val="{8E63AA0F-ABB7-40C1-B864-E9B65CD535D7}"/>
  <p:tag name="GENSWF_ADVANCE_TIME" val="13.670"/>
  <p:tag name="TIMING" val="|0.001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5A3DB7-F4AC-4BDA-AC78-B0F82FD835F5}:337"/>
  <p:tag name="ISPRING_SLIDE_ID_2" val="{643399B1-F1AC-449A-BC80-FF4B710466F3}"/>
  <p:tag name="GENSWF_ADVANCE_TIME" val="7.589"/>
  <p:tag name="TIMING" val="|0.001|0.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795E7E-F2FC-45C8-9DAA-28A4B20AD563}:338"/>
  <p:tag name="ISPRING_SLIDE_ID_2" val="{A225CFFE-367E-4140-B7CC-0B63350DE83A}"/>
  <p:tag name="GENSWF_ADVANCE_TIME" val="8.567"/>
  <p:tag name="TIMING" val="|0.001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396FA6-B0DB-4899-A804-427CC6F997EA}:339"/>
  <p:tag name="ISPRING_SLIDE_ID_2" val="{4F13737C-9866-4C44-BB15-5EA6F20D35C3}"/>
  <p:tag name="GENSWF_ADVANCE_TIME" val="18.040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5E06D5-5959-408B-8993-D0DE81D4A335}:340"/>
  <p:tag name="ISPRING_SLIDE_ID_2" val="{3F71D607-D47D-4798-8F3F-86ED17038456}"/>
  <p:tag name="GENSWF_ADVANCE_TIME" val="17.842"/>
  <p:tag name="TIMING" val="|0.001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394</Words>
  <Application>Microsoft Office PowerPoint</Application>
  <PresentationFormat>Custom</PresentationFormat>
  <Paragraphs>53</Paragraphs>
  <Slides>14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Times Neue Roman Bold</vt:lpstr>
      <vt:lpstr>Segoe UI</vt:lpstr>
      <vt:lpstr>Times New Roman</vt:lpstr>
      <vt:lpstr>Arial</vt:lpstr>
      <vt:lpstr>Space Mono</vt:lpstr>
      <vt:lpstr>Segoe UI Semibold</vt:lpstr>
      <vt:lpstr>Inter</vt:lpstr>
      <vt:lpstr>Calibri</vt:lpstr>
      <vt:lpstr>Noto Serif Display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Khám phá Gia đình_Hương A5</dc:title>
  <dc:creator>admin</dc:creator>
  <cp:lastModifiedBy>admin</cp:lastModifiedBy>
  <cp:revision>47</cp:revision>
  <dcterms:created xsi:type="dcterms:W3CDTF">2006-08-16T00:00:00Z</dcterms:created>
  <dcterms:modified xsi:type="dcterms:W3CDTF">2023-02-22T17:03:13Z</dcterms:modified>
  <dc:identifier>DAFQai-pc90</dc:identifier>
</cp:coreProperties>
</file>