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79" r:id="rId4"/>
    <p:sldId id="288" r:id="rId5"/>
    <p:sldId id="281" r:id="rId6"/>
    <p:sldId id="283" r:id="rId7"/>
    <p:sldId id="284" r:id="rId8"/>
    <p:sldId id="282" r:id="rId9"/>
    <p:sldId id="292" r:id="rId10"/>
    <p:sldId id="293" r:id="rId11"/>
    <p:sldId id="294" r:id="rId12"/>
    <p:sldId id="295" r:id="rId13"/>
    <p:sldId id="28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CC"/>
    <a:srgbClr val="FFCCFF"/>
    <a:srgbClr val="FFFFCC"/>
    <a:srgbClr val="CCFFFF"/>
    <a:srgbClr val="99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C9E3-74A4-401E-ABB9-C8454ED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2C34-93AB-47C4-AEA3-8C565ABB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39B2-F9AA-4DCF-A048-FA61A235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6324D-C02E-40B2-9CB5-BAA871D2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8C1E-DE65-4CE1-B625-F2A25AEB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08EB-BE52-4FC1-9959-2E5683D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489DA-DBB6-4EFC-9DE9-A8A6E92A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56FC-8BFA-4759-99DA-3AC54E24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2EBF-AEAE-40E3-A2CC-97320A4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B655F-2D1C-4ED2-81E7-1082C2B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2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9B227-D368-4C93-AD53-475416FF6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DE5A7-D414-4864-A1DB-DCC52A5B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C284-1BDB-4665-825D-FE7EDD8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6A2AD-02A0-408A-AB7E-A905898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727A-DAFD-4F47-9F21-A5F6D80D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6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D1EF-1969-4DA4-A422-18C5AB75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120C-5FDF-4A05-869B-FD85E65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E088-FE45-4C47-BE07-B8669640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79AB-78BB-4243-A7A1-33CC7FC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3D4F7-68A3-4CE4-A75C-1D1FA840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7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4B6B-0CF8-4FCF-8D6E-C06FC948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800D7-E30E-44A5-9712-690D2565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789-BD69-4DFA-96C9-7202B6AF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61C9-43CB-47CA-8580-CD8C846E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D5DAD-B49A-4512-8326-3688D8E8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15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8115-BF7D-49D6-9DFE-39DC6F56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2EC7-7791-498C-AAAD-1CA0E4E8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B958D-D9C8-4C6B-88E4-9EE90C8C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C527-77AB-49A1-96FC-15DEB9A7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2F998-C5E6-4399-9371-F20FD4F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0A41-77BB-426D-B208-33B5A2D8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00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DB23-F353-4173-B072-E7080A06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1BBF3-AA72-4885-A683-875615BF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2BE1-302D-4898-87E1-5BDB88DA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A47B4-6933-457E-A5BB-C5D7A6C89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ED800-792D-4789-BCCB-9977654F7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D1516-7208-4C03-B9D2-8E425FE0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2B897-3B0B-429C-B111-E380902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A36F3-82CA-4072-AE3A-5B48211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4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ACEB-6208-4A82-8E30-B80757F2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CAA17-BF6B-4BFB-B46E-897C7137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0087-79CE-4905-AE38-9010C8BA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D4E4A-09F7-4845-A69D-36F6E0E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0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86368-4EBC-49B8-9ACF-AC258BD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A7B0B-1BC7-466C-8D80-09075C8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6606-8D13-4E91-902B-2F288D4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7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1724-FA3E-4BC4-B21A-1886F64E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3F76-0B69-45DA-B665-C289A5D9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49F03-C276-4B81-88AB-8D2C3070D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76EE-7F0B-4DCF-854A-540889B9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4E93-7206-4A24-84CC-D69F61C8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4E065-C3B6-43D1-A9DD-474C09DC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A024-56D9-4BC4-B044-C80E050E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23B4A-F865-4486-A1A4-6107A7607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F3CF5-48E6-4360-BF6B-EF2BCBEF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6C3A-9097-4CE7-BADC-8F829362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7D2C3-3508-4EEB-93A9-1F55A669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C5E89-4C8B-46F9-A19B-64385867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4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DAA96-1DEF-40D9-8A3C-D1E8C79E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7C38D-65E1-44C3-9026-40989DBE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82FC-BB98-4016-83AD-F1F59927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9852-394B-43E0-A28D-019658513A2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15C0-F435-47D8-A068-1C3B0D3D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8B7A-8BB0-4A75-828E-F750F7BC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1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5.png"/><Relationship Id="rId2" Type="http://schemas.microsoft.com/office/2007/relationships/media" Target="../media/media1.m4a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6"/>
            <a:ext cx="12192000" cy="6922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683351" y="370772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ỦY 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683351" y="746472"/>
            <a:ext cx="660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TRƯỜNG MẦM NON ĐỨC GIANG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967404" y="4236623"/>
            <a:ext cx="10257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CỦA BA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ĐỐI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TRONG PHẠM VI 9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3695930" y="2004678"/>
            <a:ext cx="44099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smtClean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</a:t>
            </a:r>
            <a:endParaRPr lang="en-US" sz="3200" b="1" cap="none" spc="0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PHÁT TRIỂN NHẬN TH</a:t>
            </a:r>
            <a:r>
              <a:rPr lang="en-US" sz="32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ỨC</a:t>
            </a:r>
            <a:endParaRPr lang="en-US" sz="3200" b="1" cap="none" spc="0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2597494" y="5509156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FF"/>
                </a:solidFill>
              </a:rPr>
              <a:t>Lứa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tuổi</a:t>
            </a:r>
            <a:r>
              <a:rPr lang="en-US" sz="2400" b="1" dirty="0">
                <a:solidFill>
                  <a:srgbClr val="0066FF"/>
                </a:solidFill>
              </a:rPr>
              <a:t>: </a:t>
            </a:r>
            <a:r>
              <a:rPr lang="en-US" sz="2400" b="1" dirty="0" smtClean="0">
                <a:solidFill>
                  <a:srgbClr val="0066FF"/>
                </a:solidFill>
              </a:rPr>
              <a:t>5-6 </a:t>
            </a:r>
            <a:r>
              <a:rPr lang="en-US" sz="2400" b="1" dirty="0" err="1">
                <a:solidFill>
                  <a:srgbClr val="0066FF"/>
                </a:solidFill>
              </a:rPr>
              <a:t>tuổi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25B07-9B76-42BC-90F1-0A86F32A7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" y="426602"/>
            <a:ext cx="1012199" cy="81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683351" y="3438476"/>
            <a:ext cx="10257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3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4FE8-F7A7-4623-95EC-59BE4E6E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861" y="-1136431"/>
            <a:ext cx="6751257" cy="6816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03" y="-305758"/>
            <a:ext cx="4884083" cy="687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99" y="1066029"/>
            <a:ext cx="5721193" cy="6716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778731" y="1973587"/>
            <a:ext cx="1177938" cy="7544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813144" y="1894738"/>
            <a:ext cx="1177938" cy="7544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038710" y="2865985"/>
            <a:ext cx="1177938" cy="7544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679169" y="3966700"/>
            <a:ext cx="1177938" cy="7544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552853" y="2977153"/>
            <a:ext cx="1177938" cy="7544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401622" y="4007103"/>
            <a:ext cx="1177938" cy="7544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167318" y="3048953"/>
            <a:ext cx="1177938" cy="754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3911576" y="3895841"/>
            <a:ext cx="1177938" cy="7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0" y="382398"/>
            <a:ext cx="848332" cy="8358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8" y="109685"/>
            <a:ext cx="848332" cy="835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0" y="363580"/>
            <a:ext cx="848332" cy="8358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7" y="2195502"/>
            <a:ext cx="848332" cy="8358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" y="1359646"/>
            <a:ext cx="848332" cy="8358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6" y="941718"/>
            <a:ext cx="848332" cy="8358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71" y="1095794"/>
            <a:ext cx="848332" cy="83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065" flipV="1">
            <a:off x="8633480" y="2360411"/>
            <a:ext cx="1093528" cy="10115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57202" y="1566448"/>
            <a:ext cx="1093528" cy="10115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69034" y="1321748"/>
            <a:ext cx="1093528" cy="101151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82585" y="476754"/>
            <a:ext cx="1093528" cy="10115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16578" y="2455278"/>
            <a:ext cx="1093528" cy="10115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83807" y="2497008"/>
            <a:ext cx="1093528" cy="10115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67920" y="383312"/>
            <a:ext cx="1093528" cy="1011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85" y="1321748"/>
            <a:ext cx="848332" cy="83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9" y="2011872"/>
            <a:ext cx="848332" cy="8358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98757" y="122045"/>
            <a:ext cx="625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1106693" y="4486865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4649742" y="5262019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99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vi-VN" sz="9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9286167" y="4623787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8503109">
            <a:off x="-16071" y="3754421"/>
            <a:ext cx="1348911" cy="4729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94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4" grpId="1" animBg="1"/>
      <p:bldP spid="3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4FE8-F7A7-4623-95EC-59BE4E6E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861" y="-1136431"/>
            <a:ext cx="6751257" cy="6816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03" y="-305758"/>
            <a:ext cx="4884083" cy="687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99" y="1066029"/>
            <a:ext cx="5721193" cy="6716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778731" y="1973587"/>
            <a:ext cx="1177938" cy="7544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813144" y="1894738"/>
            <a:ext cx="1177938" cy="7544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038710" y="2865985"/>
            <a:ext cx="1177938" cy="7544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679169" y="3966700"/>
            <a:ext cx="1177938" cy="7544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552853" y="2977153"/>
            <a:ext cx="1177938" cy="7544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401622" y="4007103"/>
            <a:ext cx="1177938" cy="7544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167318" y="3048953"/>
            <a:ext cx="1177938" cy="754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3911576" y="3895841"/>
            <a:ext cx="1177938" cy="7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0" y="382398"/>
            <a:ext cx="848332" cy="8358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8" y="109685"/>
            <a:ext cx="848332" cy="835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0" y="363580"/>
            <a:ext cx="848332" cy="8358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7" y="2195502"/>
            <a:ext cx="848332" cy="8358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" y="1359646"/>
            <a:ext cx="848332" cy="8358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6" y="941718"/>
            <a:ext cx="848332" cy="8358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71" y="1095794"/>
            <a:ext cx="848332" cy="83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065" flipV="1">
            <a:off x="8633480" y="2360411"/>
            <a:ext cx="1093528" cy="10115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57202" y="1566448"/>
            <a:ext cx="1093528" cy="10115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69034" y="1321748"/>
            <a:ext cx="1093528" cy="101151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82585" y="476754"/>
            <a:ext cx="1093528" cy="10115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16578" y="2455278"/>
            <a:ext cx="1093528" cy="10115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83807" y="2497008"/>
            <a:ext cx="1093528" cy="10115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67920" y="383312"/>
            <a:ext cx="1093528" cy="1011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85" y="1321748"/>
            <a:ext cx="848332" cy="83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9" y="2011872"/>
            <a:ext cx="848332" cy="8358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07777" y="156785"/>
            <a:ext cx="4703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1106693" y="4486865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4649742" y="5262019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99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vi-VN" sz="9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9286167" y="4623787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tit Garçon Pointant Son Doigt Dessin Animé Banque D'Images Et Photos  Libres De Droits. Image 69570557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78" b="95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35" y="4784764"/>
            <a:ext cx="2101342" cy="21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Phim Hoạt Hình Trẻ 61 Ngày PNG , Phim Hoạt Hình, Trẻ Em, Thế Giới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917" l="0" r="100000">
                        <a14:foregroundMark x1="47656" y1="93776" x2="42500" y2="98755"/>
                        <a14:foregroundMark x1="71875" y1="92780" x2="82188" y2="9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892" y="4384308"/>
            <a:ext cx="1092702" cy="20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9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4FE8-F7A7-4623-95EC-59BE4E6E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861" y="-1136431"/>
            <a:ext cx="6751257" cy="6816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03" y="-305758"/>
            <a:ext cx="4884083" cy="687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99" y="1066029"/>
            <a:ext cx="5721193" cy="6716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778731" y="1973587"/>
            <a:ext cx="1177938" cy="7544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813144" y="1894738"/>
            <a:ext cx="1177938" cy="7544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038710" y="2865985"/>
            <a:ext cx="1177938" cy="7544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679169" y="3966700"/>
            <a:ext cx="1177938" cy="7544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552853" y="2977153"/>
            <a:ext cx="1177938" cy="7544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401622" y="4007103"/>
            <a:ext cx="1177938" cy="7544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167318" y="3048953"/>
            <a:ext cx="1177938" cy="754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3911576" y="3895841"/>
            <a:ext cx="1177938" cy="7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0" y="382398"/>
            <a:ext cx="848332" cy="8358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8" y="109685"/>
            <a:ext cx="848332" cy="835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0" y="363580"/>
            <a:ext cx="848332" cy="8358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7" y="2195502"/>
            <a:ext cx="848332" cy="8358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" y="1359646"/>
            <a:ext cx="848332" cy="8358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6" y="941718"/>
            <a:ext cx="848332" cy="8358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71" y="1095794"/>
            <a:ext cx="848332" cy="83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065" flipV="1">
            <a:off x="8633480" y="2360411"/>
            <a:ext cx="1093528" cy="10115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57202" y="1566448"/>
            <a:ext cx="1093528" cy="10115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69034" y="1321748"/>
            <a:ext cx="1093528" cy="101151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82585" y="476754"/>
            <a:ext cx="1093528" cy="10115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16578" y="2455278"/>
            <a:ext cx="1093528" cy="10115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83807" y="2497008"/>
            <a:ext cx="1093528" cy="10115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67920" y="383312"/>
            <a:ext cx="1093528" cy="1011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85" y="1321748"/>
            <a:ext cx="848332" cy="83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9" y="2011872"/>
            <a:ext cx="848332" cy="8358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07777" y="156785"/>
            <a:ext cx="5160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1106693" y="4486865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4649742" y="5262019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99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vi-VN" sz="9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9286167" y="4623787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tit Garçon Pointant Son Doigt Dessin Animé Banque D'Images Et Photos  Libres De Droits. Image 69570557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78" b="95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90" y="3865054"/>
            <a:ext cx="2101342" cy="21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Phim Hoạt Hình Trẻ 61 Ngày PNG , Phim Hoạt Hình, Trẻ Em, Thế Giới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917" l="0" r="100000">
                        <a14:foregroundMark x1="47656" y1="93776" x2="42500" y2="98755"/>
                        <a14:foregroundMark x1="71875" y1="92780" x2="82188" y2="9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11" y="3331560"/>
            <a:ext cx="1092702" cy="20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949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9 Loại Cây Ăn Quả Tốt Nhất Để Trồng Trong Vườn Của Bạn – Kỹ Thuật Canh Tá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33" y="2030208"/>
            <a:ext cx="8532273" cy="48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592533" y="353385"/>
            <a:ext cx="7181040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TẠM BIỆT CÁC CON!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 advTm="135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3E6DFC-342A-4EAF-B69A-269938A1D4D3}"/>
              </a:ext>
            </a:extLst>
          </p:cNvPr>
          <p:cNvSpPr/>
          <p:nvPr/>
        </p:nvSpPr>
        <p:spPr>
          <a:xfrm>
            <a:off x="762000" y="726832"/>
            <a:ext cx="108325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nhất,ít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học tích cực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9470"/>
      </p:ext>
    </p:extLst>
  </p:cSld>
  <p:clrMapOvr>
    <a:masterClrMapping/>
  </p:clrMapOvr>
  <p:transition spd="slow" advTm="2058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1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754380" y="2184693"/>
            <a:ext cx="99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CỦNG CỐ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 descr="Dùng Lễ Lao động Hái Một Quả Táo đưa Khuê Phòng Hình ảnh | Định dạng hình  ảnh PSD 400137958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780699" y="-176542"/>
            <a:ext cx="99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TC1: </a:t>
            </a:r>
            <a:endParaRPr lang="en-US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NÀO NHANH</a:t>
            </a:r>
            <a:endParaRPr lang="vi-VN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941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C1EE35A6-4211-4256-9E33-CE7078369460}"/>
              </a:ext>
            </a:extLst>
          </p:cNvPr>
          <p:cNvSpPr txBox="1"/>
          <p:nvPr/>
        </p:nvSpPr>
        <p:spPr>
          <a:xfrm>
            <a:off x="179261" y="186763"/>
            <a:ext cx="1198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CC877-AD09-40FC-BC33-5D7C5A8B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96" y="4079861"/>
            <a:ext cx="5740626" cy="23107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01" y="4346570"/>
            <a:ext cx="1319650" cy="111594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46" y="4198139"/>
            <a:ext cx="1319650" cy="111594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79" y="4050750"/>
            <a:ext cx="1319650" cy="11159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87" y="3973129"/>
            <a:ext cx="1319650" cy="111594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38" y="4079861"/>
            <a:ext cx="1319650" cy="111594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47" y="4477717"/>
            <a:ext cx="1319650" cy="11159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60" y="4929588"/>
            <a:ext cx="1319650" cy="111594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A6CBFC5-9F54-487C-84FE-9866996BB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86" y="4959823"/>
            <a:ext cx="1319650" cy="1115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CAE4F-446B-48AB-971A-73AC8A785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" y="2723947"/>
            <a:ext cx="5933875" cy="294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61" y="2638603"/>
            <a:ext cx="2065867" cy="121851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08" y="2267741"/>
            <a:ext cx="2065867" cy="121851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72" y="2912998"/>
            <a:ext cx="2065867" cy="121851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7" y="2679933"/>
            <a:ext cx="2065867" cy="121851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6" y="3054080"/>
            <a:ext cx="2065867" cy="121851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6" y="3465193"/>
            <a:ext cx="2065867" cy="121851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6" y="3848854"/>
            <a:ext cx="2065867" cy="121851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95" y="3298487"/>
            <a:ext cx="2065867" cy="121851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8CCE1D4-E61E-4D8C-9ED3-C5B356189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97" y="3562481"/>
            <a:ext cx="2065867" cy="1218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88C6E-CF43-45BA-8657-1E6375F40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37" y="1732261"/>
            <a:ext cx="4993218" cy="2089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7227229" y="1431569"/>
            <a:ext cx="1096984" cy="115792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8292340" y="1236458"/>
            <a:ext cx="1096984" cy="115792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9323605" y="1220781"/>
            <a:ext cx="1096984" cy="115792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10405288" y="1473918"/>
            <a:ext cx="1096984" cy="115792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7049071" y="2035872"/>
            <a:ext cx="1096984" cy="115792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8160201" y="1918287"/>
            <a:ext cx="1096984" cy="115792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C60FE60-EABA-4B5B-A18D-A827A627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053">
            <a:off x="10256577" y="2141853"/>
            <a:ext cx="1096984" cy="115792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29931EE5-46CF-4544-96D8-F153CB697AC2}"/>
              </a:ext>
            </a:extLst>
          </p:cNvPr>
          <p:cNvSpPr txBox="1"/>
          <p:nvPr/>
        </p:nvSpPr>
        <p:spPr>
          <a:xfrm>
            <a:off x="9362335" y="2558279"/>
            <a:ext cx="136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0E6A9D-E527-4329-A6A6-30E44240C97D}"/>
              </a:ext>
            </a:extLst>
          </p:cNvPr>
          <p:cNvSpPr txBox="1"/>
          <p:nvPr/>
        </p:nvSpPr>
        <p:spPr>
          <a:xfrm>
            <a:off x="8123777" y="5096306"/>
            <a:ext cx="136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vi-VN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610" y="642841"/>
            <a:ext cx="11188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261" y="10233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61" y="1390391"/>
            <a:ext cx="4661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8806611">
            <a:off x="479168" y="5661318"/>
            <a:ext cx="1187778" cy="4660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2776652" y="4198139"/>
            <a:ext cx="138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9</a:t>
            </a:r>
            <a:endParaRPr lang="vi-VN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 rot="19891924">
            <a:off x="5190879" y="5993555"/>
            <a:ext cx="1187778" cy="4660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3656443">
            <a:off x="10647646" y="3809058"/>
            <a:ext cx="1187778" cy="4660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10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2" grpId="0"/>
      <p:bldP spid="82" grpId="1"/>
      <p:bldP spid="83" grpId="0"/>
      <p:bldP spid="83" grpId="1"/>
      <p:bldP spid="2" grpId="0"/>
      <p:bldP spid="5" grpId="0"/>
      <p:bldP spid="7" grpId="0"/>
      <p:bldP spid="15" grpId="0" animBg="1"/>
      <p:bldP spid="15" grpId="2" animBg="1"/>
      <p:bldP spid="46" grpId="0"/>
      <p:bldP spid="47" grpId="0" animBg="1"/>
      <p:bldP spid="47" grpId="1" animBg="1"/>
      <p:bldP spid="85" grpId="0" animBg="1"/>
      <p:bldP spid="85" grpId="1" animBg="1"/>
    </p:bldLst>
  </p:timing>
  <p:extLst mod="1">
    <p:ext uri="{E180D4A7-C9FB-4DFB-919C-405C955672EB}">
      <p14:showEvtLst xmlns:p14="http://schemas.microsoft.com/office/powerpoint/2010/main">
        <p14:playEvt time="19381" objId="36"/>
        <p14:stopEvt time="24708" objId="3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6FDA3-417D-490E-8E33-D60109F6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8" y="1606333"/>
            <a:ext cx="4192240" cy="2523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753999" y="2439295"/>
            <a:ext cx="685505" cy="6902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43726-48C3-4456-B1BE-8CCDD4DB2798}"/>
              </a:ext>
            </a:extLst>
          </p:cNvPr>
          <p:cNvSpPr txBox="1"/>
          <p:nvPr/>
        </p:nvSpPr>
        <p:spPr>
          <a:xfrm>
            <a:off x="5979228" y="3837975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</a:rPr>
              <a:t>2</a:t>
            </a:r>
            <a:endParaRPr lang="vi-VN" sz="4800" b="1" dirty="0">
              <a:solidFill>
                <a:srgbClr val="0099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F38C77-B231-49FA-8222-68C7426508F5}"/>
              </a:ext>
            </a:extLst>
          </p:cNvPr>
          <p:cNvSpPr txBox="1"/>
          <p:nvPr/>
        </p:nvSpPr>
        <p:spPr>
          <a:xfrm>
            <a:off x="0" y="61785"/>
            <a:ext cx="121662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 tây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2E7BF-5E38-4316-AD7C-689BDF79B473}"/>
              </a:ext>
            </a:extLst>
          </p:cNvPr>
          <p:cNvSpPr txBox="1"/>
          <p:nvPr/>
        </p:nvSpPr>
        <p:spPr>
          <a:xfrm>
            <a:off x="698046" y="5932766"/>
            <a:ext cx="1035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8B7061-342A-4A95-A608-FA5EA67FFD29}"/>
              </a:ext>
            </a:extLst>
          </p:cNvPr>
          <p:cNvSpPr txBox="1"/>
          <p:nvPr/>
        </p:nvSpPr>
        <p:spPr>
          <a:xfrm>
            <a:off x="828146" y="5309890"/>
            <a:ext cx="612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7813C-9677-4B6B-AD03-392DA1CE0216}"/>
              </a:ext>
            </a:extLst>
          </p:cNvPr>
          <p:cNvSpPr txBox="1"/>
          <p:nvPr/>
        </p:nvSpPr>
        <p:spPr>
          <a:xfrm>
            <a:off x="828146" y="4729651"/>
            <a:ext cx="496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A721E35-5765-4861-AB3D-31DDC926D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5" y="4850936"/>
            <a:ext cx="876875" cy="7951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311412" y="1960564"/>
            <a:ext cx="685505" cy="6902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005021" y="1959523"/>
            <a:ext cx="685505" cy="6902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414776" y="2944897"/>
            <a:ext cx="685505" cy="6902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718103" y="1970918"/>
            <a:ext cx="685505" cy="6902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3312890" y="2403935"/>
            <a:ext cx="685505" cy="6902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073071" y="3011752"/>
            <a:ext cx="685505" cy="6902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2741029" y="2961059"/>
            <a:ext cx="685505" cy="690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CA43726-48C3-4456-B1BE-8CCDD4DB2798}"/>
              </a:ext>
            </a:extLst>
          </p:cNvPr>
          <p:cNvSpPr txBox="1"/>
          <p:nvPr/>
        </p:nvSpPr>
        <p:spPr>
          <a:xfrm>
            <a:off x="2041515" y="3849805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CD6FDA3-417D-490E-8E33-D60109F6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19" y="1632489"/>
            <a:ext cx="4231818" cy="25236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4699171" y="2172118"/>
            <a:ext cx="648312" cy="6902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312625" y="1884512"/>
            <a:ext cx="648312" cy="6902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966874" y="1725976"/>
            <a:ext cx="648312" cy="69029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580730" y="3066377"/>
            <a:ext cx="648312" cy="6902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6684479" y="1934981"/>
            <a:ext cx="648312" cy="69029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7317868" y="2261055"/>
            <a:ext cx="648312" cy="6902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5960360" y="2427107"/>
            <a:ext cx="648312" cy="6902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6917490" y="2885010"/>
            <a:ext cx="648312" cy="6902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6303096" y="3085834"/>
            <a:ext cx="648312" cy="6902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4949746" y="2896730"/>
            <a:ext cx="648312" cy="6902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CD6FDA3-417D-490E-8E33-D60109F6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38" y="1654339"/>
            <a:ext cx="3964706" cy="252366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9028265" y="2961060"/>
            <a:ext cx="685505" cy="6902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9706377" y="3004092"/>
            <a:ext cx="685505" cy="69029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9706378" y="1974086"/>
            <a:ext cx="685505" cy="6902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0465636" y="2053292"/>
            <a:ext cx="685505" cy="69029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8947120" y="2008014"/>
            <a:ext cx="685505" cy="6902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582693-5435-491C-A3DB-899DE069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246">
            <a:off x="10486008" y="2980869"/>
            <a:ext cx="685505" cy="69029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CA43726-48C3-4456-B1BE-8CCDD4DB2798}"/>
              </a:ext>
            </a:extLst>
          </p:cNvPr>
          <p:cNvSpPr txBox="1"/>
          <p:nvPr/>
        </p:nvSpPr>
        <p:spPr>
          <a:xfrm>
            <a:off x="9956785" y="3895944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</a:rPr>
              <a:t>3</a:t>
            </a:r>
            <a:endParaRPr lang="vi-VN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132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T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39" grpId="1"/>
      <p:bldP spid="40" grpId="0"/>
      <p:bldP spid="40" grpId="1"/>
      <p:bldP spid="41" grpId="0"/>
      <p:bldP spid="41" grpId="1"/>
      <p:bldP spid="51" grpId="0"/>
      <p:bldP spid="72" grpId="0"/>
    </p:bldLst>
  </p:timing>
  <p:extLst mod="1">
    <p:ext uri="{E180D4A7-C9FB-4DFB-919C-405C955672EB}">
      <p14:showEvtLst xmlns:p14="http://schemas.microsoft.com/office/powerpoint/2010/main">
        <p14:playEvt time="27701" objId="43"/>
        <p14:stopEvt time="33022" objId="4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31A935-DB51-4E27-B986-8144C8788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" y="3685531"/>
            <a:ext cx="4230299" cy="2233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15" y="3382697"/>
            <a:ext cx="863606" cy="9908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50B2AB6-0C94-47BE-BEFE-87C3636A7A40}"/>
              </a:ext>
            </a:extLst>
          </p:cNvPr>
          <p:cNvSpPr txBox="1"/>
          <p:nvPr/>
        </p:nvSpPr>
        <p:spPr>
          <a:xfrm>
            <a:off x="1788655" y="5654729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A68619-65E8-48E0-83AC-70CBBA220FA9}"/>
              </a:ext>
            </a:extLst>
          </p:cNvPr>
          <p:cNvSpPr txBox="1"/>
          <p:nvPr/>
        </p:nvSpPr>
        <p:spPr>
          <a:xfrm>
            <a:off x="5814202" y="5640483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2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CD9DAE-9F29-4C03-A980-A5B02A2FAEC7}"/>
              </a:ext>
            </a:extLst>
          </p:cNvPr>
          <p:cNvSpPr txBox="1"/>
          <p:nvPr/>
        </p:nvSpPr>
        <p:spPr>
          <a:xfrm>
            <a:off x="9711605" y="5625364"/>
            <a:ext cx="7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3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6A3049-7AB1-4B2C-B754-63D49B6EEAAA}"/>
              </a:ext>
            </a:extLst>
          </p:cNvPr>
          <p:cNvSpPr txBox="1"/>
          <p:nvPr/>
        </p:nvSpPr>
        <p:spPr>
          <a:xfrm>
            <a:off x="182880" y="0"/>
            <a:ext cx="11983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 hấu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0B40DE1-52B4-4FD3-9325-CFF08842F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95" y="1174727"/>
            <a:ext cx="1775110" cy="17751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C0E889-E72C-4FE0-9377-67D2BAB77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0" y="1156503"/>
            <a:ext cx="1999349" cy="18129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3552648"/>
            <a:ext cx="842612" cy="9667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2" y="3554826"/>
            <a:ext cx="842612" cy="9667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67" y="4107151"/>
            <a:ext cx="842612" cy="9667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88" y="4131672"/>
            <a:ext cx="842612" cy="9667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65" y="4144149"/>
            <a:ext cx="842612" cy="96671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" y="4120438"/>
            <a:ext cx="842612" cy="9667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31A935-DB51-4E27-B986-8144C8788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76" y="3599421"/>
            <a:ext cx="4230299" cy="22332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22" y="3199983"/>
            <a:ext cx="812080" cy="9316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27" y="3345848"/>
            <a:ext cx="812080" cy="93168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9" y="3348026"/>
            <a:ext cx="812080" cy="93168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46" y="3739393"/>
            <a:ext cx="812080" cy="93168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4" y="3775239"/>
            <a:ext cx="812080" cy="93168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2" y="3937349"/>
            <a:ext cx="812080" cy="9316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30" y="3913638"/>
            <a:ext cx="812080" cy="93168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431A935-DB51-4E27-B986-8144C8788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62" y="3588187"/>
            <a:ext cx="4230299" cy="22332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04" y="3329479"/>
            <a:ext cx="802288" cy="9204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09" y="3475344"/>
            <a:ext cx="802288" cy="92045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61" y="3477522"/>
            <a:ext cx="802288" cy="9204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56" y="4029847"/>
            <a:ext cx="802288" cy="9204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77" y="4054368"/>
            <a:ext cx="802288" cy="9204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254" y="4066845"/>
            <a:ext cx="802288" cy="9204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12" y="4043134"/>
            <a:ext cx="802288" cy="92045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08" y="4309352"/>
            <a:ext cx="812080" cy="9316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76" y="4383606"/>
            <a:ext cx="812080" cy="9316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997C052-2F11-4A46-94FA-5E0CF014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93" y="4361025"/>
            <a:ext cx="812080" cy="931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117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T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0" grpId="0"/>
    </p:bldLst>
  </p:timing>
  <p:extLst mod="1">
    <p:ext uri="{E180D4A7-C9FB-4DFB-919C-405C955672EB}">
      <p14:showEvtLst xmlns:p14="http://schemas.microsoft.com/office/powerpoint/2010/main">
        <p14:playEvt time="20098" objId="47"/>
        <p14:stopEvt time="25435" objId="4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4FE8-F7A7-4623-95EC-59BE4E6E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861" y="-1136431"/>
            <a:ext cx="6751257" cy="6816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03" y="-305758"/>
            <a:ext cx="4884083" cy="687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99" y="1066029"/>
            <a:ext cx="5721193" cy="6716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778731" y="1973587"/>
            <a:ext cx="1177938" cy="7544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813144" y="1894738"/>
            <a:ext cx="1177938" cy="7544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038710" y="2865985"/>
            <a:ext cx="1177938" cy="7544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679169" y="3966700"/>
            <a:ext cx="1177938" cy="7544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552853" y="2977153"/>
            <a:ext cx="1177938" cy="7544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401622" y="4007103"/>
            <a:ext cx="1177938" cy="7544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167318" y="3048953"/>
            <a:ext cx="1177938" cy="754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3911576" y="3895841"/>
            <a:ext cx="1177938" cy="7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0" y="382398"/>
            <a:ext cx="848332" cy="8358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8" y="109685"/>
            <a:ext cx="848332" cy="835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0" y="363580"/>
            <a:ext cx="848332" cy="8358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7" y="2195502"/>
            <a:ext cx="848332" cy="8358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" y="1359646"/>
            <a:ext cx="848332" cy="8358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6" y="941718"/>
            <a:ext cx="848332" cy="8358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71" y="1095794"/>
            <a:ext cx="848332" cy="83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065" flipV="1">
            <a:off x="8633480" y="2360411"/>
            <a:ext cx="1093528" cy="10115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57202" y="1566448"/>
            <a:ext cx="1093528" cy="10115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69034" y="1321748"/>
            <a:ext cx="1093528" cy="101151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82585" y="476754"/>
            <a:ext cx="1093528" cy="10115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16578" y="2455278"/>
            <a:ext cx="1093528" cy="10115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83807" y="2497008"/>
            <a:ext cx="1093528" cy="10115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67920" y="383312"/>
            <a:ext cx="1093528" cy="1011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85" y="1321748"/>
            <a:ext cx="848332" cy="83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9" y="2011872"/>
            <a:ext cx="848332" cy="835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546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4FE8-F7A7-4623-95EC-59BE4E6E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861" y="-1136431"/>
            <a:ext cx="6751257" cy="6816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03" y="-305758"/>
            <a:ext cx="4884083" cy="687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99" y="1066029"/>
            <a:ext cx="5721193" cy="6716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778731" y="1973587"/>
            <a:ext cx="1177938" cy="7544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813144" y="1894738"/>
            <a:ext cx="1177938" cy="7544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4038710" y="2865985"/>
            <a:ext cx="1177938" cy="7544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679169" y="3966700"/>
            <a:ext cx="1177938" cy="7544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6552853" y="2977153"/>
            <a:ext cx="1177938" cy="7544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401622" y="4007103"/>
            <a:ext cx="1177938" cy="7544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5167318" y="3048953"/>
            <a:ext cx="1177938" cy="754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DA02A3-7654-4924-A004-F728AA9C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730">
            <a:off x="3911576" y="3895841"/>
            <a:ext cx="1177938" cy="7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0" y="382398"/>
            <a:ext cx="848332" cy="8358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8" y="109685"/>
            <a:ext cx="848332" cy="8358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10" y="363580"/>
            <a:ext cx="848332" cy="8358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7" y="2195502"/>
            <a:ext cx="848332" cy="8358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" y="1359646"/>
            <a:ext cx="848332" cy="8358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6" y="941718"/>
            <a:ext cx="848332" cy="8358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71" y="1095794"/>
            <a:ext cx="848332" cy="83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065" flipV="1">
            <a:off x="8633480" y="2360411"/>
            <a:ext cx="1093528" cy="10115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57202" y="1566448"/>
            <a:ext cx="1093528" cy="10115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69034" y="1321748"/>
            <a:ext cx="1093528" cy="101151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82585" y="476754"/>
            <a:ext cx="1093528" cy="10115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16578" y="2455278"/>
            <a:ext cx="1093528" cy="10115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083807" y="2497008"/>
            <a:ext cx="1093528" cy="10115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67920" y="383312"/>
            <a:ext cx="1093528" cy="1011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85" y="1321748"/>
            <a:ext cx="848332" cy="83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9" y="2011872"/>
            <a:ext cx="848332" cy="8358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427952" y="143747"/>
            <a:ext cx="5785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1106693" y="4486865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4649742" y="5262019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99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vi-VN" sz="9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55FAA1-15B1-4D85-B251-F31DB930D866}"/>
              </a:ext>
            </a:extLst>
          </p:cNvPr>
          <p:cNvSpPr txBox="1"/>
          <p:nvPr/>
        </p:nvSpPr>
        <p:spPr>
          <a:xfrm>
            <a:off x="9286167" y="4623787"/>
            <a:ext cx="138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vi-VN" sz="9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669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1|12.5|12.2|2.3|2.6|2.8|5.1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0.9|6.8|3.8|3.5|8.4|8.7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9|7|3.8|4|12.2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311</Words>
  <Application>Microsoft Office PowerPoint</Application>
  <PresentationFormat>Widescreen</PresentationFormat>
  <Paragraphs>60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.VnAvant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155</cp:revision>
  <dcterms:created xsi:type="dcterms:W3CDTF">2021-11-30T14:47:51Z</dcterms:created>
  <dcterms:modified xsi:type="dcterms:W3CDTF">2023-02-22T16:54:29Z</dcterms:modified>
</cp:coreProperties>
</file>