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77" r:id="rId4"/>
    <p:sldId id="290" r:id="rId5"/>
    <p:sldId id="289" r:id="rId6"/>
    <p:sldId id="259" r:id="rId7"/>
    <p:sldId id="257" r:id="rId8"/>
    <p:sldId id="258" r:id="rId9"/>
    <p:sldId id="266" r:id="rId10"/>
    <p:sldId id="260" r:id="rId11"/>
    <p:sldId id="261" r:id="rId12"/>
    <p:sldId id="262" r:id="rId13"/>
    <p:sldId id="287" r:id="rId14"/>
    <p:sldId id="263" r:id="rId15"/>
    <p:sldId id="278"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FFCC"/>
    <a:srgbClr val="FFCCFF"/>
    <a:srgbClr val="FFFFCC"/>
    <a:srgbClr val="CCFFFF"/>
    <a:srgbClr val="99FF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46" autoAdjust="0"/>
    <p:restoredTop sz="94660"/>
  </p:normalViewPr>
  <p:slideViewPr>
    <p:cSldViewPr snapToGrid="0">
      <p:cViewPr varScale="1">
        <p:scale>
          <a:sx n="87" d="100"/>
          <a:sy n="87" d="100"/>
        </p:scale>
        <p:origin x="14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1A280-1E3B-4CF5-A5B2-89302F9D5082}" type="datetimeFigureOut">
              <a:rPr lang="vi-VN" smtClean="0"/>
              <a:t>22/02/2023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E034F-82C9-467B-9887-86D14E507E35}" type="slidenum">
              <a:rPr lang="vi-VN" smtClean="0"/>
              <a:t>‹#›</a:t>
            </a:fld>
            <a:endParaRPr lang="vi-VN"/>
          </a:p>
        </p:txBody>
      </p:sp>
    </p:spTree>
    <p:extLst>
      <p:ext uri="{BB962C8B-B14F-4D97-AF65-F5344CB8AC3E}">
        <p14:creationId xmlns:p14="http://schemas.microsoft.com/office/powerpoint/2010/main" val="303881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113212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C9E3-74A4-401E-ABB9-C8454ED12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1612C34-93AB-47C4-AEA3-8C565ABB1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58839B2-F9AA-4DCF-A048-FA61A235C208}"/>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5" name="Footer Placeholder 4">
            <a:extLst>
              <a:ext uri="{FF2B5EF4-FFF2-40B4-BE49-F238E27FC236}">
                <a16:creationId xmlns:a16="http://schemas.microsoft.com/office/drawing/2014/main" id="{BF86324D-C02E-40B2-9CB5-BAA871D25D1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0448C1E-DE65-4CE1-B625-F2A25AEBE7A2}"/>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29439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08EB-BE52-4FC1-9959-2E5683D3BC4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DD489DA-DBB6-4EFC-9DE9-A8A6E92A6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C2E56FC-8BFA-4759-99DA-3AC54E245755}"/>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5" name="Footer Placeholder 4">
            <a:extLst>
              <a:ext uri="{FF2B5EF4-FFF2-40B4-BE49-F238E27FC236}">
                <a16:creationId xmlns:a16="http://schemas.microsoft.com/office/drawing/2014/main" id="{39C62EBF-AEAE-40E3-A2CC-97320A4C56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17B655F-2D1C-4ED2-81E7-1082C2B7BA53}"/>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219726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E9B227-D368-4C93-AD53-475416FF6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54DE5A7-D414-4864-A1DB-DCC52A5BE2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218C284-1BDB-4665-825D-FE7EDD8DFBE2}"/>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5" name="Footer Placeholder 4">
            <a:extLst>
              <a:ext uri="{FF2B5EF4-FFF2-40B4-BE49-F238E27FC236}">
                <a16:creationId xmlns:a16="http://schemas.microsoft.com/office/drawing/2014/main" id="{4726A2AD-02A0-408A-AB7E-A905898681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B18727A-DAFD-4F47-9F21-A5F6D80D9BD1}"/>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222967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D1EF-1969-4DA4-A422-18C5AB7577A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F3A120C-5FDF-4A05-869B-FD85E652B9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76FE088-FE45-4C47-BE07-B866964041B6}"/>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5" name="Footer Placeholder 4">
            <a:extLst>
              <a:ext uri="{FF2B5EF4-FFF2-40B4-BE49-F238E27FC236}">
                <a16:creationId xmlns:a16="http://schemas.microsoft.com/office/drawing/2014/main" id="{D7F479AB-78BB-4243-A7A1-33CC7FC648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E33D4F7-68A3-4CE4-A75C-1D1FA840ABDF}"/>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347679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4B6B-0CF8-4FCF-8D6E-C06FC9485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A6800D7-E30E-44A5-9712-690D25650A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ABA789-BD69-4DFA-96C9-7202B6AF31C8}"/>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5" name="Footer Placeholder 4">
            <a:extLst>
              <a:ext uri="{FF2B5EF4-FFF2-40B4-BE49-F238E27FC236}">
                <a16:creationId xmlns:a16="http://schemas.microsoft.com/office/drawing/2014/main" id="{1EF961C9-43CB-47CA-8580-CD8C846EE04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DCD5DAD-B49A-4512-8326-3688D8E8C069}"/>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280115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8115-BF7D-49D6-9DFE-39DC6F56404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8FC2EC7-7791-498C-AAAD-1CA0E4E89C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DDB958D-D9C8-4C6B-88E4-9EE90C8C6E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3D6C527-77AB-49A1-96FC-15DEB9A7E3D9}"/>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6" name="Footer Placeholder 5">
            <a:extLst>
              <a:ext uri="{FF2B5EF4-FFF2-40B4-BE49-F238E27FC236}">
                <a16:creationId xmlns:a16="http://schemas.microsoft.com/office/drawing/2014/main" id="{06A2F998-C5E6-4399-9371-F20FD4F96C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5710A41-77BB-426D-B208-33B5A2D8C9DD}"/>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295700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DB23-F353-4173-B072-E7080A06BEF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151BBF3-AA72-4885-A683-875615BFA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D2BE1-302D-4898-87E1-5BDB88DA50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7CA47B4-6933-457E-A5BB-C5D7A6C89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BED800-792D-4789-BCCB-9977654F75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41D1516-7208-4C03-B9D2-8E425FE03B36}"/>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8" name="Footer Placeholder 7">
            <a:extLst>
              <a:ext uri="{FF2B5EF4-FFF2-40B4-BE49-F238E27FC236}">
                <a16:creationId xmlns:a16="http://schemas.microsoft.com/office/drawing/2014/main" id="{6842B897-3B0B-429C-B111-E380902BC80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D5A36F3-82CA-4072-AE3A-5B4821121912}"/>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69514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ACEB-6208-4A82-8E30-B80757F2A1E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2CCAA17-BF6B-4BFB-B46E-897C71373BE0}"/>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4" name="Footer Placeholder 3">
            <a:extLst>
              <a:ext uri="{FF2B5EF4-FFF2-40B4-BE49-F238E27FC236}">
                <a16:creationId xmlns:a16="http://schemas.microsoft.com/office/drawing/2014/main" id="{45BD0087-79CE-4905-AE38-9010C8BAA95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A8D4E4A-09F7-4845-A69D-36F6E0ED50A8}"/>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59405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86368-4EBC-49B8-9ACF-AC258BDA246F}"/>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3" name="Footer Placeholder 2">
            <a:extLst>
              <a:ext uri="{FF2B5EF4-FFF2-40B4-BE49-F238E27FC236}">
                <a16:creationId xmlns:a16="http://schemas.microsoft.com/office/drawing/2014/main" id="{88BA7B0B-1BC7-466C-8D80-09075C8D241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8556606-8D13-4E91-902B-2F288D446DB3}"/>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88677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1724-FA3E-4BC4-B21A-1886F64E2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A523F76-0B69-45DA-B665-C289A5D9C1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1A49F03-C276-4B81-88AB-8D2C3070D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676EE-7F0B-4DCF-854A-540889B9CE55}"/>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6" name="Footer Placeholder 5">
            <a:extLst>
              <a:ext uri="{FF2B5EF4-FFF2-40B4-BE49-F238E27FC236}">
                <a16:creationId xmlns:a16="http://schemas.microsoft.com/office/drawing/2014/main" id="{7DD24E93-7206-4A24-84CC-D69F61C8599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C4E065-C3B6-43D1-A9DD-474C09DC87F0}"/>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84055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A024-56D9-4BC4-B044-C80E050ED3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4023B4A-F865-4486-A1A4-6107A7607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1DF3CF5-48E6-4360-BF6B-EF2BCBEFF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E6C3A-9097-4CE7-BADC-8F829362882A}"/>
              </a:ext>
            </a:extLst>
          </p:cNvPr>
          <p:cNvSpPr>
            <a:spLocks noGrp="1"/>
          </p:cNvSpPr>
          <p:nvPr>
            <p:ph type="dt" sz="half" idx="10"/>
          </p:nvPr>
        </p:nvSpPr>
        <p:spPr/>
        <p:txBody>
          <a:bodyPr/>
          <a:lstStyle/>
          <a:p>
            <a:fld id="{BB8A9852-394B-43E0-A28D-019658513A2D}" type="datetimeFigureOut">
              <a:rPr lang="vi-VN" smtClean="0"/>
              <a:t>22/02/2023</a:t>
            </a:fld>
            <a:endParaRPr lang="vi-VN"/>
          </a:p>
        </p:txBody>
      </p:sp>
      <p:sp>
        <p:nvSpPr>
          <p:cNvPr id="6" name="Footer Placeholder 5">
            <a:extLst>
              <a:ext uri="{FF2B5EF4-FFF2-40B4-BE49-F238E27FC236}">
                <a16:creationId xmlns:a16="http://schemas.microsoft.com/office/drawing/2014/main" id="{D487D2C3-3508-4EEB-93A9-1F55A669097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96C5E89-4C8B-46F9-A19B-643858670BB2}"/>
              </a:ext>
            </a:extLst>
          </p:cNvPr>
          <p:cNvSpPr>
            <a:spLocks noGrp="1"/>
          </p:cNvSpPr>
          <p:nvPr>
            <p:ph type="sldNum" sz="quarter" idx="12"/>
          </p:nvPr>
        </p:nvSpPr>
        <p:spPr/>
        <p:txBody>
          <a:bodyPr/>
          <a:lstStyle/>
          <a:p>
            <a:fld id="{529E77E2-894A-44E8-BD63-FD67ABD54CC0}" type="slidenum">
              <a:rPr lang="vi-VN" smtClean="0"/>
              <a:t>‹#›</a:t>
            </a:fld>
            <a:endParaRPr lang="vi-VN"/>
          </a:p>
        </p:txBody>
      </p:sp>
    </p:spTree>
    <p:extLst>
      <p:ext uri="{BB962C8B-B14F-4D97-AF65-F5344CB8AC3E}">
        <p14:creationId xmlns:p14="http://schemas.microsoft.com/office/powerpoint/2010/main" val="279343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DAA96-1DEF-40D9-8A3C-D1E8C79E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6A7C38D-65E1-44C3-9026-40989DBE9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03B82FC-BB98-4016-83AD-F1F59927F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A9852-394B-43E0-A28D-019658513A2D}" type="datetimeFigureOut">
              <a:rPr lang="vi-VN" smtClean="0"/>
              <a:t>22/02/2023</a:t>
            </a:fld>
            <a:endParaRPr lang="vi-VN"/>
          </a:p>
        </p:txBody>
      </p:sp>
      <p:sp>
        <p:nvSpPr>
          <p:cNvPr id="5" name="Footer Placeholder 4">
            <a:extLst>
              <a:ext uri="{FF2B5EF4-FFF2-40B4-BE49-F238E27FC236}">
                <a16:creationId xmlns:a16="http://schemas.microsoft.com/office/drawing/2014/main" id="{F8EE15C0-F435-47D8-A068-1C3B0D3D9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8F08B7A-8BB0-4A75-828E-F750F7BCC3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E77E2-894A-44E8-BD63-FD67ABD54CC0}" type="slidenum">
              <a:rPr lang="vi-VN" smtClean="0"/>
              <a:t>‹#›</a:t>
            </a:fld>
            <a:endParaRPr lang="vi-VN"/>
          </a:p>
        </p:txBody>
      </p:sp>
    </p:spTree>
    <p:extLst>
      <p:ext uri="{BB962C8B-B14F-4D97-AF65-F5344CB8AC3E}">
        <p14:creationId xmlns:p14="http://schemas.microsoft.com/office/powerpoint/2010/main" val="3086148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video" Target="../media/media1.mp4"/><Relationship Id="rId7" Type="http://schemas.openxmlformats.org/officeDocument/2006/relationships/image" Target="../media/image19.png"/><Relationship Id="rId2" Type="http://schemas.microsoft.com/office/2007/relationships/media" Target="../media/media1.mp4"/><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audio" Target="../media/audio1.wav"/><Relationship Id="rId10" Type="http://schemas.openxmlformats.org/officeDocument/2006/relationships/image" Target="../media/image23.pn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video" Target="../media/media1.mp4"/><Relationship Id="rId7" Type="http://schemas.openxmlformats.org/officeDocument/2006/relationships/image" Target="../media/image19.png"/><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22.png"/><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3" Type="http://schemas.openxmlformats.org/officeDocument/2006/relationships/notesSlide" Target="../notesSlides/notesSlide2.xml"/><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3.png"/><Relationship Id="rId11" Type="http://schemas.microsoft.com/office/2007/relationships/hdphoto" Target="../media/hdphoto1.wdp"/><Relationship Id="rId5" Type="http://schemas.openxmlformats.org/officeDocument/2006/relationships/image" Target="../media/image12.png"/><Relationship Id="rId15" Type="http://schemas.microsoft.com/office/2007/relationships/hdphoto" Target="../media/hdphoto3.wdp"/><Relationship Id="rId10" Type="http://schemas.openxmlformats.org/officeDocument/2006/relationships/image" Target="../media/image16.png"/><Relationship Id="rId4" Type="http://schemas.openxmlformats.org/officeDocument/2006/relationships/image" Target="../media/image1.jpg"/><Relationship Id="rId9" Type="http://schemas.openxmlformats.org/officeDocument/2006/relationships/image" Target="../media/image6.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396"/>
            <a:ext cx="12192000" cy="6922395"/>
          </a:xfrm>
          <a:prstGeom prst="rect">
            <a:avLst/>
          </a:prstGeom>
        </p:spPr>
      </p:pic>
      <p:sp>
        <p:nvSpPr>
          <p:cNvPr id="21" name="TextBox 20">
            <a:extLst>
              <a:ext uri="{FF2B5EF4-FFF2-40B4-BE49-F238E27FC236}">
                <a16:creationId xmlns:a16="http://schemas.microsoft.com/office/drawing/2014/main" id="{43746504-02BC-489D-AADA-2ECEEEC3F437}"/>
              </a:ext>
            </a:extLst>
          </p:cNvPr>
          <p:cNvSpPr txBox="1"/>
          <p:nvPr/>
        </p:nvSpPr>
        <p:spPr>
          <a:xfrm>
            <a:off x="683351" y="370772"/>
            <a:ext cx="6606862" cy="461665"/>
          </a:xfrm>
          <a:prstGeom prst="rect">
            <a:avLst/>
          </a:prstGeom>
          <a:noFill/>
        </p:spPr>
        <p:txBody>
          <a:bodyPr wrap="square" rtlCol="0">
            <a:spAutoFit/>
          </a:bodyPr>
          <a:lstStyle/>
          <a:p>
            <a:pPr algn="ctr"/>
            <a:r>
              <a:rPr lang="en-US" sz="2400" b="1" dirty="0">
                <a:solidFill>
                  <a:srgbClr val="C00000"/>
                </a:solidFill>
              </a:rPr>
              <a:t>ỦY BAN NHÂN DÂN QUẬN LONG BIÊN</a:t>
            </a:r>
          </a:p>
        </p:txBody>
      </p:sp>
      <p:sp>
        <p:nvSpPr>
          <p:cNvPr id="22" name="TextBox 21">
            <a:extLst>
              <a:ext uri="{FF2B5EF4-FFF2-40B4-BE49-F238E27FC236}">
                <a16:creationId xmlns:a16="http://schemas.microsoft.com/office/drawing/2014/main" id="{C144F489-6BF7-49BE-B0F8-C45B535DC948}"/>
              </a:ext>
            </a:extLst>
          </p:cNvPr>
          <p:cNvSpPr txBox="1"/>
          <p:nvPr/>
        </p:nvSpPr>
        <p:spPr>
          <a:xfrm>
            <a:off x="683351" y="746472"/>
            <a:ext cx="6606862" cy="400110"/>
          </a:xfrm>
          <a:prstGeom prst="rect">
            <a:avLst/>
          </a:prstGeom>
          <a:noFill/>
        </p:spPr>
        <p:txBody>
          <a:bodyPr wrap="square" rtlCol="0">
            <a:spAutoFit/>
          </a:bodyPr>
          <a:lstStyle/>
          <a:p>
            <a:pPr algn="ctr"/>
            <a:r>
              <a:rPr lang="vi-VN" sz="2000" b="1" dirty="0" smtClean="0">
                <a:solidFill>
                  <a:srgbClr val="C00000"/>
                </a:solidFill>
              </a:rPr>
              <a:t>TRƯỜNG MẦM NON ĐỨC GIANG</a:t>
            </a:r>
            <a:endParaRPr lang="en-US" sz="2000" b="1" dirty="0">
              <a:solidFill>
                <a:srgbClr val="C00000"/>
              </a:solidFill>
            </a:endParaRPr>
          </a:p>
        </p:txBody>
      </p:sp>
      <p:sp>
        <p:nvSpPr>
          <p:cNvPr id="23" name="TextBox 22">
            <a:extLst>
              <a:ext uri="{FF2B5EF4-FFF2-40B4-BE49-F238E27FC236}">
                <a16:creationId xmlns:a16="http://schemas.microsoft.com/office/drawing/2014/main" id="{2252FBFC-B116-495E-A065-44A0BFEB7C39}"/>
              </a:ext>
            </a:extLst>
          </p:cNvPr>
          <p:cNvSpPr txBox="1"/>
          <p:nvPr/>
        </p:nvSpPr>
        <p:spPr>
          <a:xfrm>
            <a:off x="967404" y="4236623"/>
            <a:ext cx="10257183" cy="1169551"/>
          </a:xfrm>
          <a:prstGeom prst="rect">
            <a:avLst/>
          </a:prstGeom>
          <a:noFill/>
        </p:spPr>
        <p:txBody>
          <a:bodyPr wrap="square" rtlCol="0">
            <a:spAutoFit/>
          </a:bodyPr>
          <a:lstStyle/>
          <a:p>
            <a:pPr algn="ctr"/>
            <a:r>
              <a:rPr lang="vi-VN" sz="2800" b="1" dirty="0" smtClean="0">
                <a:solidFill>
                  <a:srgbClr val="FF0000"/>
                </a:solidFill>
                <a:latin typeface="Times New Roman" panose="02020603050405020304" pitchFamily="18" charset="0"/>
                <a:cs typeface="Times New Roman" panose="02020603050405020304" pitchFamily="18" charset="0"/>
              </a:rPr>
              <a:t>ĐỀ TÀI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SO SÁNH SỐ </a:t>
            </a:r>
            <a:r>
              <a:rPr lang="en-US" sz="2800" b="1" dirty="0" smtClean="0">
                <a:solidFill>
                  <a:srgbClr val="FF0000"/>
                </a:solidFill>
                <a:latin typeface="Times New Roman" panose="02020603050405020304" pitchFamily="18" charset="0"/>
                <a:cs typeface="Times New Roman" panose="02020603050405020304" pitchFamily="18" charset="0"/>
              </a:rPr>
              <a:t>L</a:t>
            </a:r>
            <a:r>
              <a:rPr lang="vi-VN" sz="2800" b="1" dirty="0" smtClean="0">
                <a:solidFill>
                  <a:srgbClr val="FF0000"/>
                </a:solidFill>
                <a:latin typeface="Times New Roman" panose="02020603050405020304" pitchFamily="18" charset="0"/>
                <a:cs typeface="Times New Roman" panose="02020603050405020304" pitchFamily="18" charset="0"/>
              </a:rPr>
              <a:t>Ư</a:t>
            </a:r>
            <a:r>
              <a:rPr lang="en-US" sz="2800" b="1" dirty="0" smtClean="0">
                <a:solidFill>
                  <a:srgbClr val="FF0000"/>
                </a:solidFill>
                <a:latin typeface="Times New Roman" panose="02020603050405020304" pitchFamily="18" charset="0"/>
                <a:cs typeface="Times New Roman" panose="02020603050405020304" pitchFamily="18" charset="0"/>
              </a:rPr>
              <a:t>ỢNG CỦA BA </a:t>
            </a:r>
            <a:r>
              <a:rPr lang="en-US" sz="2800" b="1" dirty="0">
                <a:solidFill>
                  <a:srgbClr val="FF0000"/>
                </a:solidFill>
                <a:latin typeface="Times New Roman" panose="02020603050405020304" pitchFamily="18" charset="0"/>
                <a:cs typeface="Times New Roman" panose="02020603050405020304" pitchFamily="18" charset="0"/>
              </a:rPr>
              <a:t>NHÓM ĐỐI T</a:t>
            </a:r>
            <a:r>
              <a:rPr lang="vi-VN" sz="2800" b="1" dirty="0">
                <a:solidFill>
                  <a:srgbClr val="FF0000"/>
                </a:solidFill>
                <a:latin typeface="Times New Roman" panose="02020603050405020304" pitchFamily="18" charset="0"/>
                <a:cs typeface="Times New Roman" panose="02020603050405020304" pitchFamily="18" charset="0"/>
              </a:rPr>
              <a:t>Ư</a:t>
            </a:r>
            <a:r>
              <a:rPr lang="en-US" sz="2800" b="1" dirty="0">
                <a:solidFill>
                  <a:srgbClr val="FF0000"/>
                </a:solidFill>
                <a:latin typeface="Times New Roman" panose="02020603050405020304" pitchFamily="18" charset="0"/>
                <a:cs typeface="Times New Roman" panose="02020603050405020304" pitchFamily="18" charset="0"/>
              </a:rPr>
              <a:t>ỢNG TRONG PHẠM VI 9</a:t>
            </a:r>
            <a:endParaRPr lang="vi-VN" sz="2800" b="1" dirty="0">
              <a:solidFill>
                <a:srgbClr val="FF0000"/>
              </a:solidFill>
              <a:latin typeface="Times New Roman" panose="02020603050405020304" pitchFamily="18" charset="0"/>
              <a:cs typeface="Times New Roman" panose="02020603050405020304" pitchFamily="18" charset="0"/>
            </a:endParaRPr>
          </a:p>
          <a:p>
            <a:pPr algn="ct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EB22AF6-8E79-4BED-AC0B-2621BBFB2A83}"/>
              </a:ext>
            </a:extLst>
          </p:cNvPr>
          <p:cNvSpPr/>
          <p:nvPr/>
        </p:nvSpPr>
        <p:spPr>
          <a:xfrm>
            <a:off x="3695930" y="2004678"/>
            <a:ext cx="4409990" cy="1077218"/>
          </a:xfrm>
          <a:prstGeom prst="rect">
            <a:avLst/>
          </a:prstGeom>
          <a:noFill/>
        </p:spPr>
        <p:txBody>
          <a:bodyPr wrap="none" lIns="91440" tIns="45720" rIns="91440" bIns="45720">
            <a:spAutoFit/>
          </a:bodyPr>
          <a:lstStyle/>
          <a:p>
            <a:pPr algn="ctr"/>
            <a:r>
              <a:rPr lang="vi-VN" sz="3200" b="1" dirty="0" smtClean="0">
                <a:ln w="0"/>
                <a:solidFill>
                  <a:srgbClr val="0066FF"/>
                </a:solidFill>
                <a:effectLst>
                  <a:outerShdw blurRad="38100" dist="25400" dir="5400000" algn="ctr" rotWithShape="0">
                    <a:srgbClr val="6E747A">
                      <a:alpha val="43000"/>
                    </a:srgbClr>
                  </a:outerShdw>
                </a:effectLst>
              </a:rPr>
              <a:t>LĨNH VỰC</a:t>
            </a:r>
            <a:endParaRPr lang="en-US" sz="3200" b="1" cap="none" spc="0" dirty="0">
              <a:ln w="0"/>
              <a:solidFill>
                <a:srgbClr val="0066FF"/>
              </a:solidFill>
              <a:effectLst>
                <a:outerShdw blurRad="38100" dist="25400" dir="5400000" algn="ctr" rotWithShape="0">
                  <a:srgbClr val="6E747A">
                    <a:alpha val="43000"/>
                  </a:srgbClr>
                </a:outerShdw>
              </a:effectLst>
            </a:endParaRPr>
          </a:p>
          <a:p>
            <a:pPr algn="ctr"/>
            <a:r>
              <a:rPr lang="en-US" sz="3200" b="1" cap="none" spc="0" dirty="0">
                <a:ln w="0"/>
                <a:solidFill>
                  <a:srgbClr val="0066FF"/>
                </a:solidFill>
                <a:effectLst>
                  <a:outerShdw blurRad="38100" dist="25400" dir="5400000" algn="ctr" rotWithShape="0">
                    <a:srgbClr val="6E747A">
                      <a:alpha val="43000"/>
                    </a:srgbClr>
                  </a:outerShdw>
                </a:effectLst>
              </a:rPr>
              <a:t>PHÁT TRIỂN NHẬN TH</a:t>
            </a:r>
            <a:r>
              <a:rPr lang="en-US" sz="3200" b="1" dirty="0">
                <a:ln w="0"/>
                <a:solidFill>
                  <a:srgbClr val="0066FF"/>
                </a:solidFill>
                <a:effectLst>
                  <a:outerShdw blurRad="38100" dist="25400" dir="5400000" algn="ctr" rotWithShape="0">
                    <a:srgbClr val="6E747A">
                      <a:alpha val="43000"/>
                    </a:srgbClr>
                  </a:outerShdw>
                </a:effectLst>
              </a:rPr>
              <a:t>ỨC</a:t>
            </a:r>
            <a:endParaRPr lang="en-US" sz="3200" b="1" cap="none" spc="0" dirty="0">
              <a:ln w="0"/>
              <a:solidFill>
                <a:srgbClr val="0066FF"/>
              </a:solidFill>
              <a:effectLst>
                <a:outerShdw blurRad="38100" dist="25400" dir="5400000" algn="ctr" rotWithShape="0">
                  <a:srgbClr val="6E747A">
                    <a:alpha val="43000"/>
                  </a:srgbClr>
                </a:outerShdw>
              </a:effectLst>
            </a:endParaRPr>
          </a:p>
        </p:txBody>
      </p:sp>
      <p:sp>
        <p:nvSpPr>
          <p:cNvPr id="27" name="TextBox 26">
            <a:extLst>
              <a:ext uri="{FF2B5EF4-FFF2-40B4-BE49-F238E27FC236}">
                <a16:creationId xmlns:a16="http://schemas.microsoft.com/office/drawing/2014/main" id="{3AA1AEAA-A75E-4E0D-9916-FD1EEED8E42A}"/>
              </a:ext>
            </a:extLst>
          </p:cNvPr>
          <p:cNvSpPr txBox="1"/>
          <p:nvPr/>
        </p:nvSpPr>
        <p:spPr>
          <a:xfrm>
            <a:off x="2597494" y="5509156"/>
            <a:ext cx="6606862" cy="461665"/>
          </a:xfrm>
          <a:prstGeom prst="rect">
            <a:avLst/>
          </a:prstGeom>
          <a:noFill/>
        </p:spPr>
        <p:txBody>
          <a:bodyPr wrap="square" rtlCol="0">
            <a:spAutoFit/>
          </a:bodyPr>
          <a:lstStyle/>
          <a:p>
            <a:pPr algn="ctr"/>
            <a:r>
              <a:rPr lang="en-US" sz="2400" b="1" dirty="0" err="1">
                <a:solidFill>
                  <a:srgbClr val="0066FF"/>
                </a:solidFill>
              </a:rPr>
              <a:t>Lứa</a:t>
            </a:r>
            <a:r>
              <a:rPr lang="en-US" sz="2400" b="1" dirty="0">
                <a:solidFill>
                  <a:srgbClr val="0066FF"/>
                </a:solidFill>
              </a:rPr>
              <a:t> </a:t>
            </a:r>
            <a:r>
              <a:rPr lang="en-US" sz="2400" b="1" dirty="0" err="1">
                <a:solidFill>
                  <a:srgbClr val="0066FF"/>
                </a:solidFill>
              </a:rPr>
              <a:t>tuổi</a:t>
            </a:r>
            <a:r>
              <a:rPr lang="en-US" sz="2400" b="1" dirty="0">
                <a:solidFill>
                  <a:srgbClr val="0066FF"/>
                </a:solidFill>
              </a:rPr>
              <a:t>: </a:t>
            </a:r>
            <a:r>
              <a:rPr lang="en-US" sz="2400" b="1" dirty="0" smtClean="0">
                <a:solidFill>
                  <a:srgbClr val="0066FF"/>
                </a:solidFill>
              </a:rPr>
              <a:t>5-6 </a:t>
            </a:r>
            <a:r>
              <a:rPr lang="en-US" sz="2400" b="1" dirty="0" err="1">
                <a:solidFill>
                  <a:srgbClr val="0066FF"/>
                </a:solidFill>
              </a:rPr>
              <a:t>tuổi</a:t>
            </a:r>
            <a:endParaRPr lang="en-US" sz="2400" b="1" dirty="0">
              <a:solidFill>
                <a:srgbClr val="0066FF"/>
              </a:solidFill>
            </a:endParaRPr>
          </a:p>
        </p:txBody>
      </p:sp>
      <p:pic>
        <p:nvPicPr>
          <p:cNvPr id="4" name="Picture 3">
            <a:extLst>
              <a:ext uri="{FF2B5EF4-FFF2-40B4-BE49-F238E27FC236}">
                <a16:creationId xmlns:a16="http://schemas.microsoft.com/office/drawing/2014/main" id="{4E825B07-9B76-42BC-90F1-0A86F32A7F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305" y="426602"/>
            <a:ext cx="1012199" cy="811669"/>
          </a:xfrm>
          <a:prstGeom prst="rect">
            <a:avLst/>
          </a:prstGeom>
        </p:spPr>
      </p:pic>
      <p:sp>
        <p:nvSpPr>
          <p:cNvPr id="11" name="TextBox 10">
            <a:extLst>
              <a:ext uri="{FF2B5EF4-FFF2-40B4-BE49-F238E27FC236}">
                <a16:creationId xmlns:a16="http://schemas.microsoft.com/office/drawing/2014/main" id="{2252FBFC-B116-495E-A065-44A0BFEB7C39}"/>
              </a:ext>
            </a:extLst>
          </p:cNvPr>
          <p:cNvSpPr txBox="1"/>
          <p:nvPr/>
        </p:nvSpPr>
        <p:spPr>
          <a:xfrm>
            <a:off x="683351" y="3438476"/>
            <a:ext cx="10257183" cy="738664"/>
          </a:xfrm>
          <a:prstGeom prst="rect">
            <a:avLst/>
          </a:prstGeom>
          <a:noFill/>
        </p:spPr>
        <p:txBody>
          <a:bodyPr wrap="square" rtlCol="0">
            <a:spAutoFit/>
          </a:bodyPr>
          <a:lstStyle/>
          <a:p>
            <a:pPr algn="ctr"/>
            <a:r>
              <a:rPr lang="vi-VN" sz="2800" b="1" dirty="0" smtClean="0">
                <a:solidFill>
                  <a:srgbClr val="FF0000"/>
                </a:solidFill>
                <a:latin typeface="Times New Roman" panose="02020603050405020304" pitchFamily="18" charset="0"/>
                <a:cs typeface="Times New Roman" panose="02020603050405020304" pitchFamily="18" charset="0"/>
              </a:rPr>
              <a:t>HOẠT ĐỘNG: LÀM QUEN VỚI TOÁN</a:t>
            </a:r>
            <a:endParaRPr lang="vi-VN" sz="2800" b="1" dirty="0">
              <a:solidFill>
                <a:srgbClr val="FF0000"/>
              </a:solidFill>
              <a:latin typeface="Times New Roman" panose="02020603050405020304" pitchFamily="18" charset="0"/>
              <a:cs typeface="Times New Roman" panose="02020603050405020304" pitchFamily="18" charset="0"/>
            </a:endParaRPr>
          </a:p>
          <a:p>
            <a:pPr algn="ctr"/>
            <a:endParaRPr lang="en-US" sz="1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434">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04CFBAE-82AD-49A4-8C57-B50A4656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959" y="1402821"/>
            <a:ext cx="919521" cy="1007692"/>
          </a:xfrm>
          <a:prstGeom prst="rect">
            <a:avLst/>
          </a:prstGeom>
        </p:spPr>
      </p:pic>
      <p:pic>
        <p:nvPicPr>
          <p:cNvPr id="23" name="Picture 22">
            <a:extLst>
              <a:ext uri="{FF2B5EF4-FFF2-40B4-BE49-F238E27FC236}">
                <a16:creationId xmlns:a16="http://schemas.microsoft.com/office/drawing/2014/main" id="{27D6F085-75A2-4C20-9607-6C376E986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900" y="1441126"/>
            <a:ext cx="919521" cy="1007692"/>
          </a:xfrm>
          <a:prstGeom prst="rect">
            <a:avLst/>
          </a:prstGeom>
        </p:spPr>
      </p:pic>
      <p:pic>
        <p:nvPicPr>
          <p:cNvPr id="25" name="Picture 24">
            <a:extLst>
              <a:ext uri="{FF2B5EF4-FFF2-40B4-BE49-F238E27FC236}">
                <a16:creationId xmlns:a16="http://schemas.microsoft.com/office/drawing/2014/main" id="{863CB2C0-A3C3-4A9A-87FA-0FC790E2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770" y="1438283"/>
            <a:ext cx="919521" cy="1007692"/>
          </a:xfrm>
          <a:prstGeom prst="rect">
            <a:avLst/>
          </a:prstGeom>
        </p:spPr>
      </p:pic>
      <p:pic>
        <p:nvPicPr>
          <p:cNvPr id="27" name="Picture 26">
            <a:extLst>
              <a:ext uri="{FF2B5EF4-FFF2-40B4-BE49-F238E27FC236}">
                <a16:creationId xmlns:a16="http://schemas.microsoft.com/office/drawing/2014/main" id="{93CCD044-33A9-4FEE-83C4-C5957F101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860" y="1438282"/>
            <a:ext cx="919521" cy="1007692"/>
          </a:xfrm>
          <a:prstGeom prst="rect">
            <a:avLst/>
          </a:prstGeom>
        </p:spPr>
      </p:pic>
      <p:pic>
        <p:nvPicPr>
          <p:cNvPr id="29" name="Picture 28">
            <a:extLst>
              <a:ext uri="{FF2B5EF4-FFF2-40B4-BE49-F238E27FC236}">
                <a16:creationId xmlns:a16="http://schemas.microsoft.com/office/drawing/2014/main" id="{24B38E80-237F-4907-86EC-2F207EC12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167" y="1402821"/>
            <a:ext cx="919521" cy="1007692"/>
          </a:xfrm>
          <a:prstGeom prst="rect">
            <a:avLst/>
          </a:prstGeom>
        </p:spPr>
      </p:pic>
      <p:pic>
        <p:nvPicPr>
          <p:cNvPr id="31" name="Picture 30">
            <a:extLst>
              <a:ext uri="{FF2B5EF4-FFF2-40B4-BE49-F238E27FC236}">
                <a16:creationId xmlns:a16="http://schemas.microsoft.com/office/drawing/2014/main" id="{4C328EC3-52C2-46B1-B65D-34204DA1A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335" y="1438282"/>
            <a:ext cx="919521" cy="1007692"/>
          </a:xfrm>
          <a:prstGeom prst="rect">
            <a:avLst/>
          </a:prstGeom>
        </p:spPr>
      </p:pic>
      <p:pic>
        <p:nvPicPr>
          <p:cNvPr id="32" name="Picture 31">
            <a:extLst>
              <a:ext uri="{FF2B5EF4-FFF2-40B4-BE49-F238E27FC236}">
                <a16:creationId xmlns:a16="http://schemas.microsoft.com/office/drawing/2014/main" id="{3F58F7F0-C718-4C4E-9734-23D519826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392" y="1465590"/>
            <a:ext cx="919521" cy="1007692"/>
          </a:xfrm>
          <a:prstGeom prst="rect">
            <a:avLst/>
          </a:prstGeom>
        </p:spPr>
      </p:pic>
      <p:pic>
        <p:nvPicPr>
          <p:cNvPr id="33" name="Picture 32">
            <a:extLst>
              <a:ext uri="{FF2B5EF4-FFF2-40B4-BE49-F238E27FC236}">
                <a16:creationId xmlns:a16="http://schemas.microsoft.com/office/drawing/2014/main" id="{4BA59C77-CCE1-4167-86E5-BCF9F41BA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680" y="1402820"/>
            <a:ext cx="919521" cy="1007692"/>
          </a:xfrm>
          <a:prstGeom prst="rect">
            <a:avLst/>
          </a:prstGeom>
        </p:spPr>
      </p:pic>
      <p:pic>
        <p:nvPicPr>
          <p:cNvPr id="38" name="Picture 37">
            <a:extLst>
              <a:ext uri="{FF2B5EF4-FFF2-40B4-BE49-F238E27FC236}">
                <a16:creationId xmlns:a16="http://schemas.microsoft.com/office/drawing/2014/main" id="{35188DE2-71B5-4F93-AC2D-9B9ED6AF6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341" y="3394221"/>
            <a:ext cx="1527858" cy="1472220"/>
          </a:xfrm>
          <a:prstGeom prst="rect">
            <a:avLst/>
          </a:prstGeom>
        </p:spPr>
      </p:pic>
      <p:pic>
        <p:nvPicPr>
          <p:cNvPr id="39" name="Picture 38">
            <a:extLst>
              <a:ext uri="{FF2B5EF4-FFF2-40B4-BE49-F238E27FC236}">
                <a16:creationId xmlns:a16="http://schemas.microsoft.com/office/drawing/2014/main" id="{D098C63E-7AA8-4B1E-83A8-5F58C9AB2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360" y="3412643"/>
            <a:ext cx="1527858" cy="1472220"/>
          </a:xfrm>
          <a:prstGeom prst="rect">
            <a:avLst/>
          </a:prstGeom>
        </p:spPr>
      </p:pic>
      <p:pic>
        <p:nvPicPr>
          <p:cNvPr id="40" name="Picture 39">
            <a:extLst>
              <a:ext uri="{FF2B5EF4-FFF2-40B4-BE49-F238E27FC236}">
                <a16:creationId xmlns:a16="http://schemas.microsoft.com/office/drawing/2014/main" id="{133799D2-1117-4BFC-9F7C-DE1167ADE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550" y="3394222"/>
            <a:ext cx="1527858" cy="1472220"/>
          </a:xfrm>
          <a:prstGeom prst="rect">
            <a:avLst/>
          </a:prstGeom>
        </p:spPr>
      </p:pic>
      <p:pic>
        <p:nvPicPr>
          <p:cNvPr id="41" name="Picture 40">
            <a:extLst>
              <a:ext uri="{FF2B5EF4-FFF2-40B4-BE49-F238E27FC236}">
                <a16:creationId xmlns:a16="http://schemas.microsoft.com/office/drawing/2014/main" id="{FD243E08-B26D-4615-8D97-14EE93CC15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268" y="3412643"/>
            <a:ext cx="1527858" cy="1472220"/>
          </a:xfrm>
          <a:prstGeom prst="rect">
            <a:avLst/>
          </a:prstGeom>
        </p:spPr>
      </p:pic>
      <p:pic>
        <p:nvPicPr>
          <p:cNvPr id="42" name="Picture 41">
            <a:extLst>
              <a:ext uri="{FF2B5EF4-FFF2-40B4-BE49-F238E27FC236}">
                <a16:creationId xmlns:a16="http://schemas.microsoft.com/office/drawing/2014/main" id="{39010808-29D1-4E59-BBCE-1E3BEDEC2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984" y="3412643"/>
            <a:ext cx="1527858" cy="1472220"/>
          </a:xfrm>
          <a:prstGeom prst="rect">
            <a:avLst/>
          </a:prstGeom>
        </p:spPr>
      </p:pic>
      <p:pic>
        <p:nvPicPr>
          <p:cNvPr id="43" name="Picture 42">
            <a:extLst>
              <a:ext uri="{FF2B5EF4-FFF2-40B4-BE49-F238E27FC236}">
                <a16:creationId xmlns:a16="http://schemas.microsoft.com/office/drawing/2014/main" id="{E65DCC28-7A55-4F9A-ACD4-E89A5055A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503" y="3394220"/>
            <a:ext cx="1527858" cy="1472220"/>
          </a:xfrm>
          <a:prstGeom prst="rect">
            <a:avLst/>
          </a:prstGeom>
        </p:spPr>
      </p:pic>
      <p:pic>
        <p:nvPicPr>
          <p:cNvPr id="44" name="Picture 43">
            <a:extLst>
              <a:ext uri="{FF2B5EF4-FFF2-40B4-BE49-F238E27FC236}">
                <a16:creationId xmlns:a16="http://schemas.microsoft.com/office/drawing/2014/main" id="{A0B5567A-13E4-406B-83E5-9776D3D34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44" y="3394220"/>
            <a:ext cx="1527858" cy="1472220"/>
          </a:xfrm>
          <a:prstGeom prst="rect">
            <a:avLst/>
          </a:prstGeom>
        </p:spPr>
      </p:pic>
      <p:sp>
        <p:nvSpPr>
          <p:cNvPr id="20" name="TextBox 19">
            <a:extLst>
              <a:ext uri="{FF2B5EF4-FFF2-40B4-BE49-F238E27FC236}">
                <a16:creationId xmlns:a16="http://schemas.microsoft.com/office/drawing/2014/main" id="{2409E427-A806-469D-8499-15BC76E75033}"/>
              </a:ext>
            </a:extLst>
          </p:cNvPr>
          <p:cNvSpPr txBox="1"/>
          <p:nvPr/>
        </p:nvSpPr>
        <p:spPr>
          <a:xfrm>
            <a:off x="10170691" y="1014114"/>
            <a:ext cx="2293485" cy="1785104"/>
          </a:xfrm>
          <a:prstGeom prst="rect">
            <a:avLst/>
          </a:prstGeom>
          <a:noFill/>
        </p:spPr>
        <p:txBody>
          <a:bodyPr wrap="square" rtlCol="0">
            <a:spAutoFit/>
          </a:bodyPr>
          <a:lstStyle/>
          <a:p>
            <a:r>
              <a:rPr lang="en-US" sz="11000" b="1" dirty="0" smtClean="0">
                <a:solidFill>
                  <a:srgbClr val="C00000"/>
                </a:solidFill>
                <a:latin typeface=".VnAvant" panose="020B7200000000000000" pitchFamily="34" charset="0"/>
              </a:rPr>
              <a:t> 9</a:t>
            </a:r>
            <a:endParaRPr lang="vi-VN" sz="11000" b="1" dirty="0">
              <a:solidFill>
                <a:srgbClr val="C00000"/>
              </a:solidFill>
            </a:endParaRPr>
          </a:p>
        </p:txBody>
      </p:sp>
      <p:sp>
        <p:nvSpPr>
          <p:cNvPr id="22" name="TextBox 21">
            <a:extLst>
              <a:ext uri="{FF2B5EF4-FFF2-40B4-BE49-F238E27FC236}">
                <a16:creationId xmlns:a16="http://schemas.microsoft.com/office/drawing/2014/main" id="{4F118D63-DC5B-4288-A591-2DFB93F0316D}"/>
              </a:ext>
            </a:extLst>
          </p:cNvPr>
          <p:cNvSpPr txBox="1"/>
          <p:nvPr/>
        </p:nvSpPr>
        <p:spPr>
          <a:xfrm>
            <a:off x="10810995" y="3375361"/>
            <a:ext cx="1381005" cy="1785104"/>
          </a:xfrm>
          <a:prstGeom prst="rect">
            <a:avLst/>
          </a:prstGeom>
          <a:noFill/>
        </p:spPr>
        <p:txBody>
          <a:bodyPr wrap="square" rtlCol="0">
            <a:spAutoFit/>
          </a:bodyPr>
          <a:lstStyle/>
          <a:p>
            <a:r>
              <a:rPr lang="en-US" sz="11000" b="1" dirty="0" smtClean="0">
                <a:solidFill>
                  <a:schemeClr val="accent5">
                    <a:lumMod val="75000"/>
                  </a:schemeClr>
                </a:solidFill>
                <a:latin typeface=".VnAvant" panose="020B7200000000000000" pitchFamily="34" charset="0"/>
              </a:rPr>
              <a:t>8</a:t>
            </a:r>
            <a:endParaRPr lang="vi-VN" sz="11000" b="1" dirty="0">
              <a:solidFill>
                <a:schemeClr val="accent5">
                  <a:lumMod val="75000"/>
                </a:schemeClr>
              </a:solidFill>
            </a:endParaRPr>
          </a:p>
        </p:txBody>
      </p:sp>
      <p:sp>
        <p:nvSpPr>
          <p:cNvPr id="26" name="Rectangle: Rounded Corners 25">
            <a:extLst>
              <a:ext uri="{FF2B5EF4-FFF2-40B4-BE49-F238E27FC236}">
                <a16:creationId xmlns:a16="http://schemas.microsoft.com/office/drawing/2014/main" id="{862EEE27-04B2-4085-BB97-867234E080C4}"/>
              </a:ext>
            </a:extLst>
          </p:cNvPr>
          <p:cNvSpPr/>
          <p:nvPr/>
        </p:nvSpPr>
        <p:spPr>
          <a:xfrm>
            <a:off x="9147312" y="981089"/>
            <a:ext cx="1180911" cy="1784144"/>
          </a:xfrm>
          <a:prstGeom prst="round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pic>
        <p:nvPicPr>
          <p:cNvPr id="24" name="Picture 23">
            <a:extLst>
              <a:ext uri="{FF2B5EF4-FFF2-40B4-BE49-F238E27FC236}">
                <a16:creationId xmlns:a16="http://schemas.microsoft.com/office/drawing/2014/main" id="{4BA59C77-CCE1-4167-86E5-BCF9F41BA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193" y="1465590"/>
            <a:ext cx="919521" cy="1007692"/>
          </a:xfrm>
          <a:prstGeom prst="rect">
            <a:avLst/>
          </a:prstGeom>
        </p:spPr>
      </p:pic>
      <p:pic>
        <p:nvPicPr>
          <p:cNvPr id="30" name="Picture 29">
            <a:extLst>
              <a:ext uri="{FF2B5EF4-FFF2-40B4-BE49-F238E27FC236}">
                <a16:creationId xmlns:a16="http://schemas.microsoft.com/office/drawing/2014/main" id="{A0B5567A-13E4-406B-83E5-9776D3D34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785" y="3412642"/>
            <a:ext cx="1527858" cy="1472220"/>
          </a:xfrm>
          <a:prstGeom prst="rect">
            <a:avLst/>
          </a:prstGeom>
        </p:spPr>
      </p:pic>
    </p:spTree>
    <p:custDataLst>
      <p:tags r:id="rId1"/>
    </p:custDataLst>
    <p:extLst>
      <p:ext uri="{BB962C8B-B14F-4D97-AF65-F5344CB8AC3E}">
        <p14:creationId xmlns:p14="http://schemas.microsoft.com/office/powerpoint/2010/main" val="17073094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5"/>
                                        </p:tgtEl>
                                      </p:cBhvr>
                                    </p:animEffect>
                                    <p:animScale>
                                      <p:cBhvr>
                                        <p:cTn id="12" dur="250" autoRev="1" fill="hold"/>
                                        <p:tgtEl>
                                          <p:spTgt spid="2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7"/>
                                        </p:tgtEl>
                                      </p:cBhvr>
                                    </p:animEffect>
                                    <p:animScale>
                                      <p:cBhvr>
                                        <p:cTn id="17" dur="250" autoRev="1" fill="hold"/>
                                        <p:tgtEl>
                                          <p:spTgt spid="2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2"/>
                                        </p:tgtEl>
                                      </p:cBhvr>
                                    </p:animEffect>
                                    <p:animScale>
                                      <p:cBhvr>
                                        <p:cTn id="22" dur="250" autoRev="1" fill="hold"/>
                                        <p:tgtEl>
                                          <p:spTgt spid="3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9"/>
                                        </p:tgtEl>
                                      </p:cBhvr>
                                    </p:animEffect>
                                    <p:animScale>
                                      <p:cBhvr>
                                        <p:cTn id="27" dur="250" autoRev="1" fill="hold"/>
                                        <p:tgtEl>
                                          <p:spTgt spid="29"/>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1"/>
                                        </p:tgtEl>
                                      </p:cBhvr>
                                    </p:animEffect>
                                    <p:animScale>
                                      <p:cBhvr>
                                        <p:cTn id="32" dur="250" autoRev="1" fill="hold"/>
                                        <p:tgtEl>
                                          <p:spTgt spid="31"/>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33"/>
                                        </p:tgtEl>
                                      </p:cBhvr>
                                    </p:animEffect>
                                    <p:animScale>
                                      <p:cBhvr>
                                        <p:cTn id="37" dur="250" autoRev="1" fill="hold"/>
                                        <p:tgtEl>
                                          <p:spTgt spid="33"/>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3"/>
                                        </p:tgtEl>
                                      </p:cBhvr>
                                    </p:animEffect>
                                    <p:animScale>
                                      <p:cBhvr>
                                        <p:cTn id="42" dur="250" autoRev="1" fill="hold"/>
                                        <p:tgtEl>
                                          <p:spTgt spid="23"/>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24"/>
                                        </p:tgtEl>
                                      </p:cBhvr>
                                    </p:animEffect>
                                    <p:animScale>
                                      <p:cBhvr>
                                        <p:cTn id="47" dur="250" autoRev="1" fill="hold"/>
                                        <p:tgtEl>
                                          <p:spTgt spid="24"/>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8"/>
                                        </p:tgtEl>
                                      </p:cBhvr>
                                    </p:animEffect>
                                    <p:animScale>
                                      <p:cBhvr>
                                        <p:cTn id="57" dur="250" autoRev="1" fill="hold"/>
                                        <p:tgtEl>
                                          <p:spTgt spid="38"/>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39"/>
                                        </p:tgtEl>
                                      </p:cBhvr>
                                    </p:animEffect>
                                    <p:animScale>
                                      <p:cBhvr>
                                        <p:cTn id="62" dur="250" autoRev="1" fill="hold"/>
                                        <p:tgtEl>
                                          <p:spTgt spid="3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0"/>
                                        </p:tgtEl>
                                      </p:cBhvr>
                                    </p:animEffect>
                                    <p:animScale>
                                      <p:cBhvr>
                                        <p:cTn id="67" dur="250" autoRev="1" fill="hold"/>
                                        <p:tgtEl>
                                          <p:spTgt spid="40"/>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41"/>
                                        </p:tgtEl>
                                      </p:cBhvr>
                                    </p:animEffect>
                                    <p:animScale>
                                      <p:cBhvr>
                                        <p:cTn id="72" dur="250" autoRev="1" fill="hold"/>
                                        <p:tgtEl>
                                          <p:spTgt spid="41"/>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42"/>
                                        </p:tgtEl>
                                      </p:cBhvr>
                                    </p:animEffect>
                                    <p:animScale>
                                      <p:cBhvr>
                                        <p:cTn id="77" dur="250" autoRev="1" fill="hold"/>
                                        <p:tgtEl>
                                          <p:spTgt spid="4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43"/>
                                        </p:tgtEl>
                                      </p:cBhvr>
                                    </p:animEffect>
                                    <p:animScale>
                                      <p:cBhvr>
                                        <p:cTn id="82" dur="250" autoRev="1" fill="hold"/>
                                        <p:tgtEl>
                                          <p:spTgt spid="43"/>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500" tmFilter="0, 0; .2, .5; .8, .5; 1, 0"/>
                                        <p:tgtEl>
                                          <p:spTgt spid="44"/>
                                        </p:tgtEl>
                                      </p:cBhvr>
                                    </p:animEffect>
                                    <p:animScale>
                                      <p:cBhvr>
                                        <p:cTn id="87" dur="250" autoRev="1" fill="hold"/>
                                        <p:tgtEl>
                                          <p:spTgt spid="44"/>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nodeType="clickEffect">
                                  <p:stCondLst>
                                    <p:cond delay="0"/>
                                  </p:stCondLst>
                                  <p:childTnLst>
                                    <p:animEffect transition="out" filter="fade">
                                      <p:cBhvr>
                                        <p:cTn id="91" dur="500" tmFilter="0, 0; .2, .5; .8, .5; 1, 0"/>
                                        <p:tgtEl>
                                          <p:spTgt spid="30"/>
                                        </p:tgtEl>
                                      </p:cBhvr>
                                    </p:animEffect>
                                    <p:animScale>
                                      <p:cBhvr>
                                        <p:cTn id="92" dur="250" autoRev="1" fill="hold"/>
                                        <p:tgtEl>
                                          <p:spTgt spid="30"/>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32" presetClass="emph" presetSubtype="0" fill="hold" nodeType="clickEffect">
                                  <p:stCondLst>
                                    <p:cond delay="0"/>
                                  </p:stCondLst>
                                  <p:childTnLst>
                                    <p:animRot by="120000">
                                      <p:cBhvr>
                                        <p:cTn id="101" dur="100" fill="hold">
                                          <p:stCondLst>
                                            <p:cond delay="0"/>
                                          </p:stCondLst>
                                        </p:cTn>
                                        <p:tgtEl>
                                          <p:spTgt spid="21"/>
                                        </p:tgtEl>
                                        <p:attrNameLst>
                                          <p:attrName>r</p:attrName>
                                        </p:attrNameLst>
                                      </p:cBhvr>
                                    </p:animRot>
                                    <p:animRot by="-240000">
                                      <p:cBhvr>
                                        <p:cTn id="102" dur="200" fill="hold">
                                          <p:stCondLst>
                                            <p:cond delay="200"/>
                                          </p:stCondLst>
                                        </p:cTn>
                                        <p:tgtEl>
                                          <p:spTgt spid="21"/>
                                        </p:tgtEl>
                                        <p:attrNameLst>
                                          <p:attrName>r</p:attrName>
                                        </p:attrNameLst>
                                      </p:cBhvr>
                                    </p:animRot>
                                    <p:animRot by="240000">
                                      <p:cBhvr>
                                        <p:cTn id="103" dur="200" fill="hold">
                                          <p:stCondLst>
                                            <p:cond delay="400"/>
                                          </p:stCondLst>
                                        </p:cTn>
                                        <p:tgtEl>
                                          <p:spTgt spid="21"/>
                                        </p:tgtEl>
                                        <p:attrNameLst>
                                          <p:attrName>r</p:attrName>
                                        </p:attrNameLst>
                                      </p:cBhvr>
                                    </p:animRot>
                                    <p:animRot by="-240000">
                                      <p:cBhvr>
                                        <p:cTn id="104" dur="200" fill="hold">
                                          <p:stCondLst>
                                            <p:cond delay="600"/>
                                          </p:stCondLst>
                                        </p:cTn>
                                        <p:tgtEl>
                                          <p:spTgt spid="21"/>
                                        </p:tgtEl>
                                        <p:attrNameLst>
                                          <p:attrName>r</p:attrName>
                                        </p:attrNameLst>
                                      </p:cBhvr>
                                    </p:animRot>
                                    <p:animRot by="120000">
                                      <p:cBhvr>
                                        <p:cTn id="105" dur="200" fill="hold">
                                          <p:stCondLst>
                                            <p:cond delay="800"/>
                                          </p:stCondLst>
                                        </p:cTn>
                                        <p:tgtEl>
                                          <p:spTgt spid="21"/>
                                        </p:tgtEl>
                                        <p:attrNameLst>
                                          <p:attrName>r</p:attrName>
                                        </p:attrNameLst>
                                      </p:cBhvr>
                                    </p:animRot>
                                  </p:childTnLst>
                                </p:cTn>
                              </p:par>
                              <p:par>
                                <p:cTn id="106" presetID="32" presetClass="emph" presetSubtype="0" fill="hold" nodeType="withEffect">
                                  <p:stCondLst>
                                    <p:cond delay="0"/>
                                  </p:stCondLst>
                                  <p:childTnLst>
                                    <p:animRot by="120000">
                                      <p:cBhvr>
                                        <p:cTn id="107" dur="100" fill="hold">
                                          <p:stCondLst>
                                            <p:cond delay="0"/>
                                          </p:stCondLst>
                                        </p:cTn>
                                        <p:tgtEl>
                                          <p:spTgt spid="25"/>
                                        </p:tgtEl>
                                        <p:attrNameLst>
                                          <p:attrName>r</p:attrName>
                                        </p:attrNameLst>
                                      </p:cBhvr>
                                    </p:animRot>
                                    <p:animRot by="-240000">
                                      <p:cBhvr>
                                        <p:cTn id="108" dur="200" fill="hold">
                                          <p:stCondLst>
                                            <p:cond delay="200"/>
                                          </p:stCondLst>
                                        </p:cTn>
                                        <p:tgtEl>
                                          <p:spTgt spid="25"/>
                                        </p:tgtEl>
                                        <p:attrNameLst>
                                          <p:attrName>r</p:attrName>
                                        </p:attrNameLst>
                                      </p:cBhvr>
                                    </p:animRot>
                                    <p:animRot by="240000">
                                      <p:cBhvr>
                                        <p:cTn id="109" dur="200" fill="hold">
                                          <p:stCondLst>
                                            <p:cond delay="400"/>
                                          </p:stCondLst>
                                        </p:cTn>
                                        <p:tgtEl>
                                          <p:spTgt spid="25"/>
                                        </p:tgtEl>
                                        <p:attrNameLst>
                                          <p:attrName>r</p:attrName>
                                        </p:attrNameLst>
                                      </p:cBhvr>
                                    </p:animRot>
                                    <p:animRot by="-240000">
                                      <p:cBhvr>
                                        <p:cTn id="110" dur="200" fill="hold">
                                          <p:stCondLst>
                                            <p:cond delay="600"/>
                                          </p:stCondLst>
                                        </p:cTn>
                                        <p:tgtEl>
                                          <p:spTgt spid="25"/>
                                        </p:tgtEl>
                                        <p:attrNameLst>
                                          <p:attrName>r</p:attrName>
                                        </p:attrNameLst>
                                      </p:cBhvr>
                                    </p:animRot>
                                    <p:animRot by="120000">
                                      <p:cBhvr>
                                        <p:cTn id="111" dur="200" fill="hold">
                                          <p:stCondLst>
                                            <p:cond delay="800"/>
                                          </p:stCondLst>
                                        </p:cTn>
                                        <p:tgtEl>
                                          <p:spTgt spid="25"/>
                                        </p:tgtEl>
                                        <p:attrNameLst>
                                          <p:attrName>r</p:attrName>
                                        </p:attrNameLst>
                                      </p:cBhvr>
                                    </p:animRot>
                                  </p:childTnLst>
                                </p:cTn>
                              </p:par>
                              <p:par>
                                <p:cTn id="112" presetID="32" presetClass="emph" presetSubtype="0" fill="hold" nodeType="withEffect">
                                  <p:stCondLst>
                                    <p:cond delay="0"/>
                                  </p:stCondLst>
                                  <p:childTnLst>
                                    <p:animRot by="120000">
                                      <p:cBhvr>
                                        <p:cTn id="113" dur="100" fill="hold">
                                          <p:stCondLst>
                                            <p:cond delay="0"/>
                                          </p:stCondLst>
                                        </p:cTn>
                                        <p:tgtEl>
                                          <p:spTgt spid="27"/>
                                        </p:tgtEl>
                                        <p:attrNameLst>
                                          <p:attrName>r</p:attrName>
                                        </p:attrNameLst>
                                      </p:cBhvr>
                                    </p:animRot>
                                    <p:animRot by="-240000">
                                      <p:cBhvr>
                                        <p:cTn id="114" dur="200" fill="hold">
                                          <p:stCondLst>
                                            <p:cond delay="200"/>
                                          </p:stCondLst>
                                        </p:cTn>
                                        <p:tgtEl>
                                          <p:spTgt spid="27"/>
                                        </p:tgtEl>
                                        <p:attrNameLst>
                                          <p:attrName>r</p:attrName>
                                        </p:attrNameLst>
                                      </p:cBhvr>
                                    </p:animRot>
                                    <p:animRot by="240000">
                                      <p:cBhvr>
                                        <p:cTn id="115" dur="200" fill="hold">
                                          <p:stCondLst>
                                            <p:cond delay="400"/>
                                          </p:stCondLst>
                                        </p:cTn>
                                        <p:tgtEl>
                                          <p:spTgt spid="27"/>
                                        </p:tgtEl>
                                        <p:attrNameLst>
                                          <p:attrName>r</p:attrName>
                                        </p:attrNameLst>
                                      </p:cBhvr>
                                    </p:animRot>
                                    <p:animRot by="-240000">
                                      <p:cBhvr>
                                        <p:cTn id="116" dur="200" fill="hold">
                                          <p:stCondLst>
                                            <p:cond delay="600"/>
                                          </p:stCondLst>
                                        </p:cTn>
                                        <p:tgtEl>
                                          <p:spTgt spid="27"/>
                                        </p:tgtEl>
                                        <p:attrNameLst>
                                          <p:attrName>r</p:attrName>
                                        </p:attrNameLst>
                                      </p:cBhvr>
                                    </p:animRot>
                                    <p:animRot by="120000">
                                      <p:cBhvr>
                                        <p:cTn id="117" dur="200" fill="hold">
                                          <p:stCondLst>
                                            <p:cond delay="800"/>
                                          </p:stCondLst>
                                        </p:cTn>
                                        <p:tgtEl>
                                          <p:spTgt spid="27"/>
                                        </p:tgtEl>
                                        <p:attrNameLst>
                                          <p:attrName>r</p:attrName>
                                        </p:attrNameLst>
                                      </p:cBhvr>
                                    </p:animRot>
                                  </p:childTnLst>
                                </p:cTn>
                              </p:par>
                              <p:par>
                                <p:cTn id="118" presetID="32" presetClass="emph" presetSubtype="0" fill="hold" nodeType="withEffect">
                                  <p:stCondLst>
                                    <p:cond delay="0"/>
                                  </p:stCondLst>
                                  <p:childTnLst>
                                    <p:animRot by="120000">
                                      <p:cBhvr>
                                        <p:cTn id="119" dur="100" fill="hold">
                                          <p:stCondLst>
                                            <p:cond delay="0"/>
                                          </p:stCondLst>
                                        </p:cTn>
                                        <p:tgtEl>
                                          <p:spTgt spid="32"/>
                                        </p:tgtEl>
                                        <p:attrNameLst>
                                          <p:attrName>r</p:attrName>
                                        </p:attrNameLst>
                                      </p:cBhvr>
                                    </p:animRot>
                                    <p:animRot by="-240000">
                                      <p:cBhvr>
                                        <p:cTn id="120" dur="200" fill="hold">
                                          <p:stCondLst>
                                            <p:cond delay="200"/>
                                          </p:stCondLst>
                                        </p:cTn>
                                        <p:tgtEl>
                                          <p:spTgt spid="32"/>
                                        </p:tgtEl>
                                        <p:attrNameLst>
                                          <p:attrName>r</p:attrName>
                                        </p:attrNameLst>
                                      </p:cBhvr>
                                    </p:animRot>
                                    <p:animRot by="240000">
                                      <p:cBhvr>
                                        <p:cTn id="121" dur="200" fill="hold">
                                          <p:stCondLst>
                                            <p:cond delay="400"/>
                                          </p:stCondLst>
                                        </p:cTn>
                                        <p:tgtEl>
                                          <p:spTgt spid="32"/>
                                        </p:tgtEl>
                                        <p:attrNameLst>
                                          <p:attrName>r</p:attrName>
                                        </p:attrNameLst>
                                      </p:cBhvr>
                                    </p:animRot>
                                    <p:animRot by="-240000">
                                      <p:cBhvr>
                                        <p:cTn id="122" dur="200" fill="hold">
                                          <p:stCondLst>
                                            <p:cond delay="600"/>
                                          </p:stCondLst>
                                        </p:cTn>
                                        <p:tgtEl>
                                          <p:spTgt spid="32"/>
                                        </p:tgtEl>
                                        <p:attrNameLst>
                                          <p:attrName>r</p:attrName>
                                        </p:attrNameLst>
                                      </p:cBhvr>
                                    </p:animRot>
                                    <p:animRot by="120000">
                                      <p:cBhvr>
                                        <p:cTn id="123" dur="200" fill="hold">
                                          <p:stCondLst>
                                            <p:cond delay="800"/>
                                          </p:stCondLst>
                                        </p:cTn>
                                        <p:tgtEl>
                                          <p:spTgt spid="32"/>
                                        </p:tgtEl>
                                        <p:attrNameLst>
                                          <p:attrName>r</p:attrName>
                                        </p:attrNameLst>
                                      </p:cBhvr>
                                    </p:animRot>
                                  </p:childTnLst>
                                </p:cTn>
                              </p:par>
                              <p:par>
                                <p:cTn id="124" presetID="32" presetClass="emph" presetSubtype="0" fill="hold" nodeType="withEffect">
                                  <p:stCondLst>
                                    <p:cond delay="0"/>
                                  </p:stCondLst>
                                  <p:childTnLst>
                                    <p:animRot by="120000">
                                      <p:cBhvr>
                                        <p:cTn id="125" dur="100" fill="hold">
                                          <p:stCondLst>
                                            <p:cond delay="0"/>
                                          </p:stCondLst>
                                        </p:cTn>
                                        <p:tgtEl>
                                          <p:spTgt spid="29"/>
                                        </p:tgtEl>
                                        <p:attrNameLst>
                                          <p:attrName>r</p:attrName>
                                        </p:attrNameLst>
                                      </p:cBhvr>
                                    </p:animRot>
                                    <p:animRot by="-240000">
                                      <p:cBhvr>
                                        <p:cTn id="126" dur="200" fill="hold">
                                          <p:stCondLst>
                                            <p:cond delay="200"/>
                                          </p:stCondLst>
                                        </p:cTn>
                                        <p:tgtEl>
                                          <p:spTgt spid="29"/>
                                        </p:tgtEl>
                                        <p:attrNameLst>
                                          <p:attrName>r</p:attrName>
                                        </p:attrNameLst>
                                      </p:cBhvr>
                                    </p:animRot>
                                    <p:animRot by="240000">
                                      <p:cBhvr>
                                        <p:cTn id="127" dur="200" fill="hold">
                                          <p:stCondLst>
                                            <p:cond delay="400"/>
                                          </p:stCondLst>
                                        </p:cTn>
                                        <p:tgtEl>
                                          <p:spTgt spid="29"/>
                                        </p:tgtEl>
                                        <p:attrNameLst>
                                          <p:attrName>r</p:attrName>
                                        </p:attrNameLst>
                                      </p:cBhvr>
                                    </p:animRot>
                                    <p:animRot by="-240000">
                                      <p:cBhvr>
                                        <p:cTn id="128" dur="200" fill="hold">
                                          <p:stCondLst>
                                            <p:cond delay="600"/>
                                          </p:stCondLst>
                                        </p:cTn>
                                        <p:tgtEl>
                                          <p:spTgt spid="29"/>
                                        </p:tgtEl>
                                        <p:attrNameLst>
                                          <p:attrName>r</p:attrName>
                                        </p:attrNameLst>
                                      </p:cBhvr>
                                    </p:animRot>
                                    <p:animRot by="120000">
                                      <p:cBhvr>
                                        <p:cTn id="129" dur="200" fill="hold">
                                          <p:stCondLst>
                                            <p:cond delay="800"/>
                                          </p:stCondLst>
                                        </p:cTn>
                                        <p:tgtEl>
                                          <p:spTgt spid="29"/>
                                        </p:tgtEl>
                                        <p:attrNameLst>
                                          <p:attrName>r</p:attrName>
                                        </p:attrNameLst>
                                      </p:cBhvr>
                                    </p:animRot>
                                  </p:childTnLst>
                                </p:cTn>
                              </p:par>
                              <p:par>
                                <p:cTn id="130" presetID="32" presetClass="emph" presetSubtype="0" fill="hold" nodeType="withEffect">
                                  <p:stCondLst>
                                    <p:cond delay="0"/>
                                  </p:stCondLst>
                                  <p:childTnLst>
                                    <p:animRot by="120000">
                                      <p:cBhvr>
                                        <p:cTn id="131" dur="100" fill="hold">
                                          <p:stCondLst>
                                            <p:cond delay="0"/>
                                          </p:stCondLst>
                                        </p:cTn>
                                        <p:tgtEl>
                                          <p:spTgt spid="31"/>
                                        </p:tgtEl>
                                        <p:attrNameLst>
                                          <p:attrName>r</p:attrName>
                                        </p:attrNameLst>
                                      </p:cBhvr>
                                    </p:animRot>
                                    <p:animRot by="-240000">
                                      <p:cBhvr>
                                        <p:cTn id="132" dur="200" fill="hold">
                                          <p:stCondLst>
                                            <p:cond delay="200"/>
                                          </p:stCondLst>
                                        </p:cTn>
                                        <p:tgtEl>
                                          <p:spTgt spid="31"/>
                                        </p:tgtEl>
                                        <p:attrNameLst>
                                          <p:attrName>r</p:attrName>
                                        </p:attrNameLst>
                                      </p:cBhvr>
                                    </p:animRot>
                                    <p:animRot by="240000">
                                      <p:cBhvr>
                                        <p:cTn id="133" dur="200" fill="hold">
                                          <p:stCondLst>
                                            <p:cond delay="400"/>
                                          </p:stCondLst>
                                        </p:cTn>
                                        <p:tgtEl>
                                          <p:spTgt spid="31"/>
                                        </p:tgtEl>
                                        <p:attrNameLst>
                                          <p:attrName>r</p:attrName>
                                        </p:attrNameLst>
                                      </p:cBhvr>
                                    </p:animRot>
                                    <p:animRot by="-240000">
                                      <p:cBhvr>
                                        <p:cTn id="134" dur="200" fill="hold">
                                          <p:stCondLst>
                                            <p:cond delay="600"/>
                                          </p:stCondLst>
                                        </p:cTn>
                                        <p:tgtEl>
                                          <p:spTgt spid="31"/>
                                        </p:tgtEl>
                                        <p:attrNameLst>
                                          <p:attrName>r</p:attrName>
                                        </p:attrNameLst>
                                      </p:cBhvr>
                                    </p:animRot>
                                    <p:animRot by="120000">
                                      <p:cBhvr>
                                        <p:cTn id="135" dur="200" fill="hold">
                                          <p:stCondLst>
                                            <p:cond delay="800"/>
                                          </p:stCondLst>
                                        </p:cTn>
                                        <p:tgtEl>
                                          <p:spTgt spid="31"/>
                                        </p:tgtEl>
                                        <p:attrNameLst>
                                          <p:attrName>r</p:attrName>
                                        </p:attrNameLst>
                                      </p:cBhvr>
                                    </p:animRot>
                                  </p:childTnLst>
                                </p:cTn>
                              </p:par>
                              <p:par>
                                <p:cTn id="136" presetID="32" presetClass="emph" presetSubtype="0" fill="hold" nodeType="withEffect">
                                  <p:stCondLst>
                                    <p:cond delay="0"/>
                                  </p:stCondLst>
                                  <p:childTnLst>
                                    <p:animRot by="120000">
                                      <p:cBhvr>
                                        <p:cTn id="137" dur="100" fill="hold">
                                          <p:stCondLst>
                                            <p:cond delay="0"/>
                                          </p:stCondLst>
                                        </p:cTn>
                                        <p:tgtEl>
                                          <p:spTgt spid="33"/>
                                        </p:tgtEl>
                                        <p:attrNameLst>
                                          <p:attrName>r</p:attrName>
                                        </p:attrNameLst>
                                      </p:cBhvr>
                                    </p:animRot>
                                    <p:animRot by="-240000">
                                      <p:cBhvr>
                                        <p:cTn id="138" dur="200" fill="hold">
                                          <p:stCondLst>
                                            <p:cond delay="200"/>
                                          </p:stCondLst>
                                        </p:cTn>
                                        <p:tgtEl>
                                          <p:spTgt spid="33"/>
                                        </p:tgtEl>
                                        <p:attrNameLst>
                                          <p:attrName>r</p:attrName>
                                        </p:attrNameLst>
                                      </p:cBhvr>
                                    </p:animRot>
                                    <p:animRot by="240000">
                                      <p:cBhvr>
                                        <p:cTn id="139" dur="200" fill="hold">
                                          <p:stCondLst>
                                            <p:cond delay="400"/>
                                          </p:stCondLst>
                                        </p:cTn>
                                        <p:tgtEl>
                                          <p:spTgt spid="33"/>
                                        </p:tgtEl>
                                        <p:attrNameLst>
                                          <p:attrName>r</p:attrName>
                                        </p:attrNameLst>
                                      </p:cBhvr>
                                    </p:animRot>
                                    <p:animRot by="-240000">
                                      <p:cBhvr>
                                        <p:cTn id="140" dur="200" fill="hold">
                                          <p:stCondLst>
                                            <p:cond delay="600"/>
                                          </p:stCondLst>
                                        </p:cTn>
                                        <p:tgtEl>
                                          <p:spTgt spid="33"/>
                                        </p:tgtEl>
                                        <p:attrNameLst>
                                          <p:attrName>r</p:attrName>
                                        </p:attrNameLst>
                                      </p:cBhvr>
                                    </p:animRot>
                                    <p:animRot by="120000">
                                      <p:cBhvr>
                                        <p:cTn id="141" dur="200" fill="hold">
                                          <p:stCondLst>
                                            <p:cond delay="800"/>
                                          </p:stCondLst>
                                        </p:cTn>
                                        <p:tgtEl>
                                          <p:spTgt spid="33"/>
                                        </p:tgtEl>
                                        <p:attrNameLst>
                                          <p:attrName>r</p:attrName>
                                        </p:attrNameLst>
                                      </p:cBhvr>
                                    </p:animRot>
                                  </p:childTnLst>
                                </p:cTn>
                              </p:par>
                              <p:par>
                                <p:cTn id="142" presetID="32" presetClass="emph" presetSubtype="0" fill="hold" nodeType="withEffect">
                                  <p:stCondLst>
                                    <p:cond delay="0"/>
                                  </p:stCondLst>
                                  <p:childTnLst>
                                    <p:animRot by="120000">
                                      <p:cBhvr>
                                        <p:cTn id="143" dur="100" fill="hold">
                                          <p:stCondLst>
                                            <p:cond delay="0"/>
                                          </p:stCondLst>
                                        </p:cTn>
                                        <p:tgtEl>
                                          <p:spTgt spid="23"/>
                                        </p:tgtEl>
                                        <p:attrNameLst>
                                          <p:attrName>r</p:attrName>
                                        </p:attrNameLst>
                                      </p:cBhvr>
                                    </p:animRot>
                                    <p:animRot by="-240000">
                                      <p:cBhvr>
                                        <p:cTn id="144" dur="200" fill="hold">
                                          <p:stCondLst>
                                            <p:cond delay="200"/>
                                          </p:stCondLst>
                                        </p:cTn>
                                        <p:tgtEl>
                                          <p:spTgt spid="23"/>
                                        </p:tgtEl>
                                        <p:attrNameLst>
                                          <p:attrName>r</p:attrName>
                                        </p:attrNameLst>
                                      </p:cBhvr>
                                    </p:animRot>
                                    <p:animRot by="240000">
                                      <p:cBhvr>
                                        <p:cTn id="145" dur="200" fill="hold">
                                          <p:stCondLst>
                                            <p:cond delay="400"/>
                                          </p:stCondLst>
                                        </p:cTn>
                                        <p:tgtEl>
                                          <p:spTgt spid="23"/>
                                        </p:tgtEl>
                                        <p:attrNameLst>
                                          <p:attrName>r</p:attrName>
                                        </p:attrNameLst>
                                      </p:cBhvr>
                                    </p:animRot>
                                    <p:animRot by="-240000">
                                      <p:cBhvr>
                                        <p:cTn id="146" dur="200" fill="hold">
                                          <p:stCondLst>
                                            <p:cond delay="600"/>
                                          </p:stCondLst>
                                        </p:cTn>
                                        <p:tgtEl>
                                          <p:spTgt spid="23"/>
                                        </p:tgtEl>
                                        <p:attrNameLst>
                                          <p:attrName>r</p:attrName>
                                        </p:attrNameLst>
                                      </p:cBhvr>
                                    </p:animRot>
                                    <p:animRot by="120000">
                                      <p:cBhvr>
                                        <p:cTn id="147" dur="200" fill="hold">
                                          <p:stCondLst>
                                            <p:cond delay="800"/>
                                          </p:stCondLst>
                                        </p:cTn>
                                        <p:tgtEl>
                                          <p:spTgt spid="23"/>
                                        </p:tgtEl>
                                        <p:attrNameLst>
                                          <p:attrName>r</p:attrName>
                                        </p:attrNameLst>
                                      </p:cBhvr>
                                    </p:animRot>
                                  </p:childTnLst>
                                </p:cTn>
                              </p:par>
                              <p:par>
                                <p:cTn id="148" presetID="32" presetClass="emph" presetSubtype="0" fill="hold" nodeType="withEffect">
                                  <p:stCondLst>
                                    <p:cond delay="0"/>
                                  </p:stCondLst>
                                  <p:childTnLst>
                                    <p:animRot by="120000">
                                      <p:cBhvr>
                                        <p:cTn id="149" dur="100" fill="hold">
                                          <p:stCondLst>
                                            <p:cond delay="0"/>
                                          </p:stCondLst>
                                        </p:cTn>
                                        <p:tgtEl>
                                          <p:spTgt spid="24"/>
                                        </p:tgtEl>
                                        <p:attrNameLst>
                                          <p:attrName>r</p:attrName>
                                        </p:attrNameLst>
                                      </p:cBhvr>
                                    </p:animRot>
                                    <p:animRot by="-240000">
                                      <p:cBhvr>
                                        <p:cTn id="150" dur="200" fill="hold">
                                          <p:stCondLst>
                                            <p:cond delay="200"/>
                                          </p:stCondLst>
                                        </p:cTn>
                                        <p:tgtEl>
                                          <p:spTgt spid="24"/>
                                        </p:tgtEl>
                                        <p:attrNameLst>
                                          <p:attrName>r</p:attrName>
                                        </p:attrNameLst>
                                      </p:cBhvr>
                                    </p:animRot>
                                    <p:animRot by="240000">
                                      <p:cBhvr>
                                        <p:cTn id="151" dur="200" fill="hold">
                                          <p:stCondLst>
                                            <p:cond delay="400"/>
                                          </p:stCondLst>
                                        </p:cTn>
                                        <p:tgtEl>
                                          <p:spTgt spid="24"/>
                                        </p:tgtEl>
                                        <p:attrNameLst>
                                          <p:attrName>r</p:attrName>
                                        </p:attrNameLst>
                                      </p:cBhvr>
                                    </p:animRot>
                                    <p:animRot by="-240000">
                                      <p:cBhvr>
                                        <p:cTn id="152" dur="200" fill="hold">
                                          <p:stCondLst>
                                            <p:cond delay="600"/>
                                          </p:stCondLst>
                                        </p:cTn>
                                        <p:tgtEl>
                                          <p:spTgt spid="24"/>
                                        </p:tgtEl>
                                        <p:attrNameLst>
                                          <p:attrName>r</p:attrName>
                                        </p:attrNameLst>
                                      </p:cBhvr>
                                    </p:animRot>
                                    <p:animRot by="120000">
                                      <p:cBhvr>
                                        <p:cTn id="153" dur="200" fill="hold">
                                          <p:stCondLst>
                                            <p:cond delay="800"/>
                                          </p:stCondLst>
                                        </p:cTn>
                                        <p:tgtEl>
                                          <p:spTgt spid="24"/>
                                        </p:tgtEl>
                                        <p:attrNameLst>
                                          <p:attrName>r</p:attrName>
                                        </p:attrNameLst>
                                      </p:cBhvr>
                                    </p:animRot>
                                  </p:childTnLst>
                                </p:cTn>
                              </p:par>
                              <p:par>
                                <p:cTn id="154" presetID="8" presetClass="emph" presetSubtype="0" fill="hold" nodeType="withEffect">
                                  <p:stCondLst>
                                    <p:cond delay="0"/>
                                  </p:stCondLst>
                                  <p:childTnLst>
                                    <p:animRot by="21600000">
                                      <p:cBhvr>
                                        <p:cTn id="155" dur="2000" fill="hold"/>
                                        <p:tgtEl>
                                          <p:spTgt spid="38"/>
                                        </p:tgtEl>
                                        <p:attrNameLst>
                                          <p:attrName>r</p:attrName>
                                        </p:attrNameLst>
                                      </p:cBhvr>
                                    </p:animRot>
                                  </p:childTnLst>
                                </p:cTn>
                              </p:par>
                              <p:par>
                                <p:cTn id="156" presetID="8" presetClass="emph" presetSubtype="0" fill="hold" nodeType="withEffect">
                                  <p:stCondLst>
                                    <p:cond delay="0"/>
                                  </p:stCondLst>
                                  <p:childTnLst>
                                    <p:animRot by="21600000">
                                      <p:cBhvr>
                                        <p:cTn id="157" dur="2000" fill="hold"/>
                                        <p:tgtEl>
                                          <p:spTgt spid="39"/>
                                        </p:tgtEl>
                                        <p:attrNameLst>
                                          <p:attrName>r</p:attrName>
                                        </p:attrNameLst>
                                      </p:cBhvr>
                                    </p:animRot>
                                  </p:childTnLst>
                                </p:cTn>
                              </p:par>
                              <p:par>
                                <p:cTn id="158" presetID="8" presetClass="emph" presetSubtype="0" fill="hold" nodeType="withEffect">
                                  <p:stCondLst>
                                    <p:cond delay="0"/>
                                  </p:stCondLst>
                                  <p:childTnLst>
                                    <p:animRot by="21600000">
                                      <p:cBhvr>
                                        <p:cTn id="159" dur="2000" fill="hold"/>
                                        <p:tgtEl>
                                          <p:spTgt spid="40"/>
                                        </p:tgtEl>
                                        <p:attrNameLst>
                                          <p:attrName>r</p:attrName>
                                        </p:attrNameLst>
                                      </p:cBhvr>
                                    </p:animRot>
                                  </p:childTnLst>
                                </p:cTn>
                              </p:par>
                              <p:par>
                                <p:cTn id="160" presetID="8" presetClass="emph" presetSubtype="0" fill="hold" nodeType="withEffect">
                                  <p:stCondLst>
                                    <p:cond delay="0"/>
                                  </p:stCondLst>
                                  <p:childTnLst>
                                    <p:animRot by="21600000">
                                      <p:cBhvr>
                                        <p:cTn id="161" dur="2000" fill="hold"/>
                                        <p:tgtEl>
                                          <p:spTgt spid="41"/>
                                        </p:tgtEl>
                                        <p:attrNameLst>
                                          <p:attrName>r</p:attrName>
                                        </p:attrNameLst>
                                      </p:cBhvr>
                                    </p:animRot>
                                  </p:childTnLst>
                                </p:cTn>
                              </p:par>
                              <p:par>
                                <p:cTn id="162" presetID="8" presetClass="emph" presetSubtype="0" fill="hold" nodeType="withEffect">
                                  <p:stCondLst>
                                    <p:cond delay="0"/>
                                  </p:stCondLst>
                                  <p:childTnLst>
                                    <p:animRot by="21600000">
                                      <p:cBhvr>
                                        <p:cTn id="163" dur="2000" fill="hold"/>
                                        <p:tgtEl>
                                          <p:spTgt spid="42"/>
                                        </p:tgtEl>
                                        <p:attrNameLst>
                                          <p:attrName>r</p:attrName>
                                        </p:attrNameLst>
                                      </p:cBhvr>
                                    </p:animRot>
                                  </p:childTnLst>
                                </p:cTn>
                              </p:par>
                              <p:par>
                                <p:cTn id="164" presetID="8" presetClass="emph" presetSubtype="0" fill="hold" nodeType="withEffect">
                                  <p:stCondLst>
                                    <p:cond delay="0"/>
                                  </p:stCondLst>
                                  <p:childTnLst>
                                    <p:animRot by="21600000">
                                      <p:cBhvr>
                                        <p:cTn id="165" dur="2000" fill="hold"/>
                                        <p:tgtEl>
                                          <p:spTgt spid="43"/>
                                        </p:tgtEl>
                                        <p:attrNameLst>
                                          <p:attrName>r</p:attrName>
                                        </p:attrNameLst>
                                      </p:cBhvr>
                                    </p:animRot>
                                  </p:childTnLst>
                                </p:cTn>
                              </p:par>
                              <p:par>
                                <p:cTn id="166" presetID="8" presetClass="emph" presetSubtype="0" fill="hold" nodeType="withEffect">
                                  <p:stCondLst>
                                    <p:cond delay="0"/>
                                  </p:stCondLst>
                                  <p:childTnLst>
                                    <p:animRot by="21600000">
                                      <p:cBhvr>
                                        <p:cTn id="167" dur="2000" fill="hold"/>
                                        <p:tgtEl>
                                          <p:spTgt spid="44"/>
                                        </p:tgtEl>
                                        <p:attrNameLst>
                                          <p:attrName>r</p:attrName>
                                        </p:attrNameLst>
                                      </p:cBhvr>
                                    </p:animRot>
                                  </p:childTnLst>
                                </p:cTn>
                              </p:par>
                              <p:par>
                                <p:cTn id="168" presetID="8" presetClass="emph" presetSubtype="0" fill="hold" nodeType="withEffect">
                                  <p:stCondLst>
                                    <p:cond delay="0"/>
                                  </p:stCondLst>
                                  <p:childTnLst>
                                    <p:animRot by="21600000">
                                      <p:cBhvr>
                                        <p:cTn id="169" dur="2000" fill="hold"/>
                                        <p:tgtEl>
                                          <p:spTgt spid="30"/>
                                        </p:tgtEl>
                                        <p:attrNameLst>
                                          <p:attrName>r</p:attrName>
                                        </p:attrNameLst>
                                      </p:cBhvr>
                                    </p:animRot>
                                  </p:childTnLst>
                                </p:cTn>
                              </p:par>
                            </p:childTnLst>
                          </p:cTn>
                        </p:par>
                      </p:childTnLst>
                    </p:cTn>
                  </p:par>
                  <p:par>
                    <p:cTn id="170" fill="hold">
                      <p:stCondLst>
                        <p:cond delay="indefinite"/>
                      </p:stCondLst>
                      <p:childTnLst>
                        <p:par>
                          <p:cTn id="171" fill="hold">
                            <p:stCondLst>
                              <p:cond delay="0"/>
                            </p:stCondLst>
                            <p:childTnLst>
                              <p:par>
                                <p:cTn id="172" presetID="8" presetClass="emph" presetSubtype="0" fill="hold" nodeType="clickEffect">
                                  <p:stCondLst>
                                    <p:cond delay="0"/>
                                  </p:stCondLst>
                                  <p:childTnLst>
                                    <p:animRot by="21600000">
                                      <p:cBhvr>
                                        <p:cTn id="173" dur="2000" fill="hold"/>
                                        <p:tgtEl>
                                          <p:spTgt spid="24"/>
                                        </p:tgtEl>
                                        <p:attrNameLst>
                                          <p:attrName>r</p:attrName>
                                        </p:attrNameLst>
                                      </p:cBhvr>
                                    </p:animRo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26"/>
                                        </p:tgtEl>
                                        <p:attrNameLst>
                                          <p:attrName>style.visibility</p:attrName>
                                        </p:attrNameLst>
                                      </p:cBhvr>
                                      <p:to>
                                        <p:strVal val="visible"/>
                                      </p:to>
                                    </p:set>
                                    <p:animEffect transition="in" filter="wipe(left)">
                                      <p:cBhvr>
                                        <p:cTn id="1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909A63D-66F1-4A40-8047-85A8533EB3EA}"/>
              </a:ext>
            </a:extLst>
          </p:cNvPr>
          <p:cNvSpPr/>
          <p:nvPr/>
        </p:nvSpPr>
        <p:spPr>
          <a:xfrm>
            <a:off x="8130026" y="739074"/>
            <a:ext cx="2205657" cy="2453779"/>
          </a:xfrm>
          <a:prstGeom prst="ellipse">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5" name="Picture 24">
            <a:extLst>
              <a:ext uri="{FF2B5EF4-FFF2-40B4-BE49-F238E27FC236}">
                <a16:creationId xmlns:a16="http://schemas.microsoft.com/office/drawing/2014/main" id="{8664922B-7007-4B86-A912-390DCDE52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0087" y="1488079"/>
            <a:ext cx="945681" cy="1036361"/>
          </a:xfrm>
          <a:prstGeom prst="rect">
            <a:avLst/>
          </a:prstGeom>
        </p:spPr>
      </p:pic>
      <p:pic>
        <p:nvPicPr>
          <p:cNvPr id="31" name="Picture 30">
            <a:extLst>
              <a:ext uri="{FF2B5EF4-FFF2-40B4-BE49-F238E27FC236}">
                <a16:creationId xmlns:a16="http://schemas.microsoft.com/office/drawing/2014/main" id="{36167F23-3FA2-4630-8FDB-0C2F6D2A5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799" y="1495402"/>
            <a:ext cx="945681" cy="1036361"/>
          </a:xfrm>
          <a:prstGeom prst="rect">
            <a:avLst/>
          </a:prstGeom>
        </p:spPr>
      </p:pic>
      <p:pic>
        <p:nvPicPr>
          <p:cNvPr id="32" name="Picture 31">
            <a:extLst>
              <a:ext uri="{FF2B5EF4-FFF2-40B4-BE49-F238E27FC236}">
                <a16:creationId xmlns:a16="http://schemas.microsoft.com/office/drawing/2014/main" id="{F87B0696-854C-449F-ABA9-B1C21381C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9877">
            <a:off x="1253558" y="3741130"/>
            <a:ext cx="979921" cy="925218"/>
          </a:xfrm>
          <a:prstGeom prst="rect">
            <a:avLst/>
          </a:prstGeom>
        </p:spPr>
      </p:pic>
      <p:pic>
        <p:nvPicPr>
          <p:cNvPr id="33" name="Picture 32">
            <a:extLst>
              <a:ext uri="{FF2B5EF4-FFF2-40B4-BE49-F238E27FC236}">
                <a16:creationId xmlns:a16="http://schemas.microsoft.com/office/drawing/2014/main" id="{7AAA69E3-5FC9-4C6A-B7B1-48C7C14F3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9877">
            <a:off x="2250084" y="3693344"/>
            <a:ext cx="979921" cy="925218"/>
          </a:xfrm>
          <a:prstGeom prst="rect">
            <a:avLst/>
          </a:prstGeom>
        </p:spPr>
      </p:pic>
      <p:pic>
        <p:nvPicPr>
          <p:cNvPr id="34" name="Picture 33">
            <a:extLst>
              <a:ext uri="{FF2B5EF4-FFF2-40B4-BE49-F238E27FC236}">
                <a16:creationId xmlns:a16="http://schemas.microsoft.com/office/drawing/2014/main" id="{CE11ECC2-04F3-468A-AA3E-E935906C8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9877">
            <a:off x="3237675" y="3693344"/>
            <a:ext cx="979921" cy="925218"/>
          </a:xfrm>
          <a:prstGeom prst="rect">
            <a:avLst/>
          </a:prstGeom>
        </p:spPr>
      </p:pic>
      <p:pic>
        <p:nvPicPr>
          <p:cNvPr id="35" name="Picture 34">
            <a:extLst>
              <a:ext uri="{FF2B5EF4-FFF2-40B4-BE49-F238E27FC236}">
                <a16:creationId xmlns:a16="http://schemas.microsoft.com/office/drawing/2014/main" id="{96423133-F3D9-43C9-A6BA-63E080180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9877">
            <a:off x="4263953" y="3717236"/>
            <a:ext cx="979921" cy="925218"/>
          </a:xfrm>
          <a:prstGeom prst="rect">
            <a:avLst/>
          </a:prstGeom>
        </p:spPr>
      </p:pic>
      <p:pic>
        <p:nvPicPr>
          <p:cNvPr id="36" name="Picture 35">
            <a:extLst>
              <a:ext uri="{FF2B5EF4-FFF2-40B4-BE49-F238E27FC236}">
                <a16:creationId xmlns:a16="http://schemas.microsoft.com/office/drawing/2014/main" id="{49A514FC-CB67-4AE8-A6F6-00F3B879F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9877">
            <a:off x="5304519" y="3732226"/>
            <a:ext cx="979921" cy="925218"/>
          </a:xfrm>
          <a:prstGeom prst="rect">
            <a:avLst/>
          </a:prstGeom>
        </p:spPr>
      </p:pic>
      <p:pic>
        <p:nvPicPr>
          <p:cNvPr id="37" name="Picture 36">
            <a:extLst>
              <a:ext uri="{FF2B5EF4-FFF2-40B4-BE49-F238E27FC236}">
                <a16:creationId xmlns:a16="http://schemas.microsoft.com/office/drawing/2014/main" id="{2CFA45A8-5BCF-4E89-AE8D-08E62E9AB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9877">
            <a:off x="6345037" y="3741129"/>
            <a:ext cx="979921" cy="925218"/>
          </a:xfrm>
          <a:prstGeom prst="rect">
            <a:avLst/>
          </a:prstGeom>
        </p:spPr>
      </p:pic>
      <p:sp>
        <p:nvSpPr>
          <p:cNvPr id="18" name="TextBox 17">
            <a:extLst>
              <a:ext uri="{FF2B5EF4-FFF2-40B4-BE49-F238E27FC236}">
                <a16:creationId xmlns:a16="http://schemas.microsoft.com/office/drawing/2014/main" id="{687DB8C2-C983-4F9C-8C89-50C1E737FA67}"/>
              </a:ext>
            </a:extLst>
          </p:cNvPr>
          <p:cNvSpPr txBox="1"/>
          <p:nvPr/>
        </p:nvSpPr>
        <p:spPr>
          <a:xfrm>
            <a:off x="10182439" y="996467"/>
            <a:ext cx="2558723" cy="1938992"/>
          </a:xfrm>
          <a:prstGeom prst="rect">
            <a:avLst/>
          </a:prstGeom>
          <a:noFill/>
        </p:spPr>
        <p:txBody>
          <a:bodyPr wrap="square" rtlCol="0">
            <a:spAutoFit/>
          </a:bodyPr>
          <a:lstStyle/>
          <a:p>
            <a:r>
              <a:rPr lang="en-US" sz="12000" b="1" dirty="0" smtClean="0">
                <a:solidFill>
                  <a:srgbClr val="C00000"/>
                </a:solidFill>
                <a:latin typeface=".VnAvant" panose="020B7200000000000000" pitchFamily="34" charset="0"/>
              </a:rPr>
              <a:t> 9</a:t>
            </a:r>
          </a:p>
        </p:txBody>
      </p:sp>
      <p:sp>
        <p:nvSpPr>
          <p:cNvPr id="19" name="TextBox 18">
            <a:extLst>
              <a:ext uri="{FF2B5EF4-FFF2-40B4-BE49-F238E27FC236}">
                <a16:creationId xmlns:a16="http://schemas.microsoft.com/office/drawing/2014/main" id="{0FBCE1E7-4812-4919-A618-89B0AC4C90FE}"/>
              </a:ext>
            </a:extLst>
          </p:cNvPr>
          <p:cNvSpPr txBox="1"/>
          <p:nvPr/>
        </p:nvSpPr>
        <p:spPr>
          <a:xfrm>
            <a:off x="10814337" y="3192852"/>
            <a:ext cx="1381005" cy="1938992"/>
          </a:xfrm>
          <a:prstGeom prst="rect">
            <a:avLst/>
          </a:prstGeom>
          <a:noFill/>
        </p:spPr>
        <p:txBody>
          <a:bodyPr wrap="square" rtlCol="0">
            <a:spAutoFit/>
          </a:bodyPr>
          <a:lstStyle/>
          <a:p>
            <a:r>
              <a:rPr lang="en-US" sz="12000" b="1" dirty="0" smtClean="0">
                <a:solidFill>
                  <a:schemeClr val="accent5">
                    <a:lumMod val="75000"/>
                  </a:schemeClr>
                </a:solidFill>
                <a:latin typeface=".VnAvant" panose="020B7200000000000000" pitchFamily="34" charset="0"/>
              </a:rPr>
              <a:t>7</a:t>
            </a:r>
            <a:endParaRPr lang="vi-VN" sz="12000" b="1" dirty="0">
              <a:solidFill>
                <a:schemeClr val="accent5">
                  <a:lumMod val="75000"/>
                </a:schemeClr>
              </a:solidFill>
            </a:endParaRPr>
          </a:p>
        </p:txBody>
      </p:sp>
      <p:pic>
        <p:nvPicPr>
          <p:cNvPr id="45" name="Picture 44">
            <a:extLst>
              <a:ext uri="{FF2B5EF4-FFF2-40B4-BE49-F238E27FC236}">
                <a16:creationId xmlns:a16="http://schemas.microsoft.com/office/drawing/2014/main" id="{2CFA45A8-5BCF-4E89-AE8D-08E62E9AB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9877">
            <a:off x="7305075" y="3717237"/>
            <a:ext cx="979921" cy="925218"/>
          </a:xfrm>
          <a:prstGeom prst="rect">
            <a:avLst/>
          </a:prstGeom>
        </p:spPr>
      </p:pic>
      <p:pic>
        <p:nvPicPr>
          <p:cNvPr id="24" name="Picture 23">
            <a:extLst>
              <a:ext uri="{FF2B5EF4-FFF2-40B4-BE49-F238E27FC236}">
                <a16:creationId xmlns:a16="http://schemas.microsoft.com/office/drawing/2014/main" id="{F04CFBAE-82AD-49A4-8C57-B50A4656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989" y="1484714"/>
            <a:ext cx="919521" cy="1007692"/>
          </a:xfrm>
          <a:prstGeom prst="rect">
            <a:avLst/>
          </a:prstGeom>
        </p:spPr>
      </p:pic>
      <p:pic>
        <p:nvPicPr>
          <p:cNvPr id="26" name="Picture 25">
            <a:extLst>
              <a:ext uri="{FF2B5EF4-FFF2-40B4-BE49-F238E27FC236}">
                <a16:creationId xmlns:a16="http://schemas.microsoft.com/office/drawing/2014/main" id="{F04CFBAE-82AD-49A4-8C57-B50A4656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202" y="1528012"/>
            <a:ext cx="919521" cy="1007692"/>
          </a:xfrm>
          <a:prstGeom prst="rect">
            <a:avLst/>
          </a:prstGeom>
        </p:spPr>
      </p:pic>
      <p:pic>
        <p:nvPicPr>
          <p:cNvPr id="27" name="Picture 26">
            <a:extLst>
              <a:ext uri="{FF2B5EF4-FFF2-40B4-BE49-F238E27FC236}">
                <a16:creationId xmlns:a16="http://schemas.microsoft.com/office/drawing/2014/main" id="{F04CFBAE-82AD-49A4-8C57-B50A4656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636" y="1524071"/>
            <a:ext cx="919521" cy="1007692"/>
          </a:xfrm>
          <a:prstGeom prst="rect">
            <a:avLst/>
          </a:prstGeom>
        </p:spPr>
      </p:pic>
      <p:pic>
        <p:nvPicPr>
          <p:cNvPr id="28" name="Picture 27">
            <a:extLst>
              <a:ext uri="{FF2B5EF4-FFF2-40B4-BE49-F238E27FC236}">
                <a16:creationId xmlns:a16="http://schemas.microsoft.com/office/drawing/2014/main" id="{F04CFBAE-82AD-49A4-8C57-B50A4656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349" y="1538748"/>
            <a:ext cx="919521" cy="1007692"/>
          </a:xfrm>
          <a:prstGeom prst="rect">
            <a:avLst/>
          </a:prstGeom>
        </p:spPr>
      </p:pic>
      <p:pic>
        <p:nvPicPr>
          <p:cNvPr id="30" name="Picture 29">
            <a:extLst>
              <a:ext uri="{FF2B5EF4-FFF2-40B4-BE49-F238E27FC236}">
                <a16:creationId xmlns:a16="http://schemas.microsoft.com/office/drawing/2014/main" id="{F04CFBAE-82AD-49A4-8C57-B50A4656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213" y="1502414"/>
            <a:ext cx="919521" cy="1007692"/>
          </a:xfrm>
          <a:prstGeom prst="rect">
            <a:avLst/>
          </a:prstGeom>
        </p:spPr>
      </p:pic>
      <p:pic>
        <p:nvPicPr>
          <p:cNvPr id="44" name="Picture 43">
            <a:extLst>
              <a:ext uri="{FF2B5EF4-FFF2-40B4-BE49-F238E27FC236}">
                <a16:creationId xmlns:a16="http://schemas.microsoft.com/office/drawing/2014/main" id="{F04CFBAE-82AD-49A4-8C57-B50A4656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594" y="1502414"/>
            <a:ext cx="919521" cy="1007692"/>
          </a:xfrm>
          <a:prstGeom prst="rect">
            <a:avLst/>
          </a:prstGeom>
        </p:spPr>
      </p:pic>
      <p:pic>
        <p:nvPicPr>
          <p:cNvPr id="46" name="Picture 45">
            <a:extLst>
              <a:ext uri="{FF2B5EF4-FFF2-40B4-BE49-F238E27FC236}">
                <a16:creationId xmlns:a16="http://schemas.microsoft.com/office/drawing/2014/main" id="{F04CFBAE-82AD-49A4-8C57-B50A4656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418" y="1535402"/>
            <a:ext cx="919521" cy="1007692"/>
          </a:xfrm>
          <a:prstGeom prst="rect">
            <a:avLst/>
          </a:prstGeom>
        </p:spPr>
      </p:pic>
    </p:spTree>
    <p:custDataLst>
      <p:tags r:id="rId1"/>
    </p:custDataLst>
    <p:extLst>
      <p:ext uri="{BB962C8B-B14F-4D97-AF65-F5344CB8AC3E}">
        <p14:creationId xmlns:p14="http://schemas.microsoft.com/office/powerpoint/2010/main" val="3224383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3"/>
                                        </p:tgtEl>
                                      </p:cBhvr>
                                    </p:animEffect>
                                    <p:animScale>
                                      <p:cBhvr>
                                        <p:cTn id="12" dur="250" autoRev="1" fill="hold"/>
                                        <p:tgtEl>
                                          <p:spTgt spid="3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4"/>
                                        </p:tgtEl>
                                      </p:cBhvr>
                                    </p:animEffect>
                                    <p:animScale>
                                      <p:cBhvr>
                                        <p:cTn id="17" dur="250" autoRev="1" fill="hold"/>
                                        <p:tgtEl>
                                          <p:spTgt spid="3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5"/>
                                        </p:tgtEl>
                                      </p:cBhvr>
                                    </p:animEffect>
                                    <p:animScale>
                                      <p:cBhvr>
                                        <p:cTn id="22" dur="250" autoRev="1" fill="hold"/>
                                        <p:tgtEl>
                                          <p:spTgt spid="3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6"/>
                                        </p:tgtEl>
                                      </p:cBhvr>
                                    </p:animEffect>
                                    <p:animScale>
                                      <p:cBhvr>
                                        <p:cTn id="27" dur="250" autoRev="1" fill="hold"/>
                                        <p:tgtEl>
                                          <p:spTgt spid="3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7"/>
                                        </p:tgtEl>
                                      </p:cBhvr>
                                    </p:animEffect>
                                    <p:animScale>
                                      <p:cBhvr>
                                        <p:cTn id="32" dur="250" autoRev="1" fill="hold"/>
                                        <p:tgtEl>
                                          <p:spTgt spid="37"/>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45"/>
                                        </p:tgtEl>
                                      </p:cBhvr>
                                    </p:animEffect>
                                    <p:animScale>
                                      <p:cBhvr>
                                        <p:cTn id="37" dur="250" autoRev="1" fill="hold"/>
                                        <p:tgtEl>
                                          <p:spTgt spid="45"/>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8" presetClass="emph" presetSubtype="0" fill="hold" nodeType="withEffect">
                                  <p:stCondLst>
                                    <p:cond delay="0"/>
                                  </p:stCondLst>
                                  <p:childTnLst>
                                    <p:animRot by="21600000">
                                      <p:cBhvr>
                                        <p:cTn id="44" dur="2000" fill="hold"/>
                                        <p:tgtEl>
                                          <p:spTgt spid="32"/>
                                        </p:tgtEl>
                                        <p:attrNameLst>
                                          <p:attrName>r</p:attrName>
                                        </p:attrNameLst>
                                      </p:cBhvr>
                                    </p:animRot>
                                  </p:childTnLst>
                                </p:cTn>
                              </p:par>
                              <p:par>
                                <p:cTn id="45" presetID="8" presetClass="emph" presetSubtype="0" fill="hold" nodeType="withEffect">
                                  <p:stCondLst>
                                    <p:cond delay="0"/>
                                  </p:stCondLst>
                                  <p:childTnLst>
                                    <p:animRot by="21600000">
                                      <p:cBhvr>
                                        <p:cTn id="46" dur="2000" fill="hold"/>
                                        <p:tgtEl>
                                          <p:spTgt spid="3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34"/>
                                        </p:tgtEl>
                                        <p:attrNameLst>
                                          <p:attrName>r</p:attrName>
                                        </p:attrNameLst>
                                      </p:cBhvr>
                                    </p:animRot>
                                  </p:childTnLst>
                                </p:cTn>
                              </p:par>
                              <p:par>
                                <p:cTn id="49" presetID="8" presetClass="emph" presetSubtype="0" fill="hold" nodeType="withEffect">
                                  <p:stCondLst>
                                    <p:cond delay="0"/>
                                  </p:stCondLst>
                                  <p:childTnLst>
                                    <p:animRot by="21600000">
                                      <p:cBhvr>
                                        <p:cTn id="50" dur="2000" fill="hold"/>
                                        <p:tgtEl>
                                          <p:spTgt spid="35"/>
                                        </p:tgtEl>
                                        <p:attrNameLst>
                                          <p:attrName>r</p:attrName>
                                        </p:attrNameLst>
                                      </p:cBhvr>
                                    </p:animRot>
                                  </p:childTnLst>
                                </p:cTn>
                              </p:par>
                              <p:par>
                                <p:cTn id="51" presetID="8" presetClass="emph" presetSubtype="0" fill="hold" nodeType="withEffect">
                                  <p:stCondLst>
                                    <p:cond delay="0"/>
                                  </p:stCondLst>
                                  <p:childTnLst>
                                    <p:animRot by="21600000">
                                      <p:cBhvr>
                                        <p:cTn id="52" dur="2000" fill="hold"/>
                                        <p:tgtEl>
                                          <p:spTgt spid="36"/>
                                        </p:tgtEl>
                                        <p:attrNameLst>
                                          <p:attrName>r</p:attrName>
                                        </p:attrNameLst>
                                      </p:cBhvr>
                                    </p:animRot>
                                  </p:childTnLst>
                                </p:cTn>
                              </p:par>
                              <p:par>
                                <p:cTn id="53" presetID="8" presetClass="emph" presetSubtype="0" fill="hold" nodeType="withEffect">
                                  <p:stCondLst>
                                    <p:cond delay="0"/>
                                  </p:stCondLst>
                                  <p:childTnLst>
                                    <p:animRot by="21600000">
                                      <p:cBhvr>
                                        <p:cTn id="54" dur="2000" fill="hold"/>
                                        <p:tgtEl>
                                          <p:spTgt spid="37"/>
                                        </p:tgtEl>
                                        <p:attrNameLst>
                                          <p:attrName>r</p:attrName>
                                        </p:attrNameLst>
                                      </p:cBhvr>
                                    </p:animRot>
                                  </p:childTnLst>
                                </p:cTn>
                              </p:par>
                              <p:par>
                                <p:cTn id="55" presetID="8" presetClass="emph" presetSubtype="0" fill="hold" nodeType="withEffect">
                                  <p:stCondLst>
                                    <p:cond delay="0"/>
                                  </p:stCondLst>
                                  <p:childTnLst>
                                    <p:animRot by="21600000">
                                      <p:cBhvr>
                                        <p:cTn id="56" dur="2000" fill="hold"/>
                                        <p:tgtEl>
                                          <p:spTgt spid="45"/>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nodeType="clickEffect">
                                  <p:stCondLst>
                                    <p:cond delay="0"/>
                                  </p:stCondLst>
                                  <p:childTnLst>
                                    <p:animRot by="21600000">
                                      <p:cBhvr>
                                        <p:cTn id="60" dur="2000" fill="hold"/>
                                        <p:tgtEl>
                                          <p:spTgt spid="25"/>
                                        </p:tgtEl>
                                        <p:attrNameLst>
                                          <p:attrName>r</p:attrName>
                                        </p:attrNameLst>
                                      </p:cBhvr>
                                    </p:animRot>
                                  </p:childTnLst>
                                </p:cTn>
                              </p:par>
                              <p:par>
                                <p:cTn id="61" presetID="8" presetClass="emph" presetSubtype="0" fill="hold" nodeType="withEffect">
                                  <p:stCondLst>
                                    <p:cond delay="0"/>
                                  </p:stCondLst>
                                  <p:childTnLst>
                                    <p:animRot by="21600000">
                                      <p:cBhvr>
                                        <p:cTn id="62" dur="2000" fill="hold"/>
                                        <p:tgtEl>
                                          <p:spTgt spid="31"/>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outVertical)">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1BAC6A1-9351-4208-9EA1-468FC92E2ABF}"/>
              </a:ext>
            </a:extLst>
          </p:cNvPr>
          <p:cNvSpPr/>
          <p:nvPr/>
        </p:nvSpPr>
        <p:spPr>
          <a:xfrm>
            <a:off x="8773657" y="1576730"/>
            <a:ext cx="1590315" cy="1881070"/>
          </a:xfrm>
          <a:prstGeom prst="ellipse">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12" name="Picture 11">
            <a:extLst>
              <a:ext uri="{FF2B5EF4-FFF2-40B4-BE49-F238E27FC236}">
                <a16:creationId xmlns:a16="http://schemas.microsoft.com/office/drawing/2014/main" id="{DE9F3730-2E54-41EF-98AE-C5E44ED00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4449" y="1778994"/>
            <a:ext cx="1400437" cy="1385216"/>
          </a:xfrm>
          <a:prstGeom prst="rect">
            <a:avLst/>
          </a:prstGeom>
        </p:spPr>
      </p:pic>
      <p:sp>
        <p:nvSpPr>
          <p:cNvPr id="20" name="TextBox 19">
            <a:extLst>
              <a:ext uri="{FF2B5EF4-FFF2-40B4-BE49-F238E27FC236}">
                <a16:creationId xmlns:a16="http://schemas.microsoft.com/office/drawing/2014/main" id="{17B54FDF-C13C-472B-8358-DC59FF2BAF9E}"/>
              </a:ext>
            </a:extLst>
          </p:cNvPr>
          <p:cNvSpPr txBox="1"/>
          <p:nvPr/>
        </p:nvSpPr>
        <p:spPr>
          <a:xfrm>
            <a:off x="10383180" y="3457800"/>
            <a:ext cx="1381005" cy="2215991"/>
          </a:xfrm>
          <a:prstGeom prst="rect">
            <a:avLst/>
          </a:prstGeom>
          <a:noFill/>
        </p:spPr>
        <p:txBody>
          <a:bodyPr wrap="square" rtlCol="0">
            <a:spAutoFit/>
          </a:bodyPr>
          <a:lstStyle/>
          <a:p>
            <a:r>
              <a:rPr lang="en-US" sz="13800" b="1" dirty="0" smtClean="0">
                <a:solidFill>
                  <a:srgbClr val="C00000"/>
                </a:solidFill>
                <a:latin typeface=".VnAvant" panose="020B7200000000000000" pitchFamily="34" charset="0"/>
              </a:rPr>
              <a:t>7</a:t>
            </a:r>
            <a:endParaRPr lang="vi-VN" sz="13800" b="1" dirty="0">
              <a:solidFill>
                <a:srgbClr val="C00000"/>
              </a:solidFill>
            </a:endParaRPr>
          </a:p>
        </p:txBody>
      </p:sp>
      <p:sp>
        <p:nvSpPr>
          <p:cNvPr id="21" name="TextBox 20">
            <a:extLst>
              <a:ext uri="{FF2B5EF4-FFF2-40B4-BE49-F238E27FC236}">
                <a16:creationId xmlns:a16="http://schemas.microsoft.com/office/drawing/2014/main" id="{34F58A27-6967-4A15-A8FB-8C9817039AFF}"/>
              </a:ext>
            </a:extLst>
          </p:cNvPr>
          <p:cNvSpPr txBox="1"/>
          <p:nvPr/>
        </p:nvSpPr>
        <p:spPr>
          <a:xfrm>
            <a:off x="10518641" y="1390847"/>
            <a:ext cx="1381005" cy="2215991"/>
          </a:xfrm>
          <a:prstGeom prst="rect">
            <a:avLst/>
          </a:prstGeom>
          <a:noFill/>
        </p:spPr>
        <p:txBody>
          <a:bodyPr wrap="square" rtlCol="0">
            <a:spAutoFit/>
          </a:bodyPr>
          <a:lstStyle/>
          <a:p>
            <a:r>
              <a:rPr lang="en-US" sz="13800" b="1" dirty="0" smtClean="0">
                <a:solidFill>
                  <a:schemeClr val="accent5">
                    <a:lumMod val="75000"/>
                  </a:schemeClr>
                </a:solidFill>
                <a:latin typeface=".VnAvant" panose="020B7200000000000000" pitchFamily="34" charset="0"/>
              </a:rPr>
              <a:t>8</a:t>
            </a:r>
            <a:endParaRPr lang="vi-VN" sz="13800" b="1" dirty="0">
              <a:solidFill>
                <a:schemeClr val="accent5">
                  <a:lumMod val="75000"/>
                </a:schemeClr>
              </a:solidFill>
            </a:endParaRPr>
          </a:p>
        </p:txBody>
      </p:sp>
      <p:pic>
        <p:nvPicPr>
          <p:cNvPr id="23" name="Picture 22">
            <a:extLst>
              <a:ext uri="{FF2B5EF4-FFF2-40B4-BE49-F238E27FC236}">
                <a16:creationId xmlns:a16="http://schemas.microsoft.com/office/drawing/2014/main" id="{35188DE2-71B5-4F93-AC2D-9B9ED6AF6FB5}"/>
              </a:ext>
            </a:extLst>
          </p:cNvPr>
          <p:cNvPicPr>
            <a:picLocks noChangeAspect="1"/>
          </p:cNvPicPr>
          <p:nvPr/>
        </p:nvPicPr>
        <p:blipFill rotWithShape="1">
          <a:blip r:embed="rId3">
            <a:extLst>
              <a:ext uri="{28A0092B-C50C-407E-A947-70E740481C1C}">
                <a14:useLocalDpi xmlns:a14="http://schemas.microsoft.com/office/drawing/2010/main" val="0"/>
              </a:ext>
            </a:extLst>
          </a:blip>
          <a:srcRect l="19757" t="9747" r="10111"/>
          <a:stretch/>
        </p:blipFill>
        <p:spPr>
          <a:xfrm rot="237365">
            <a:off x="1449699" y="1870307"/>
            <a:ext cx="1234971" cy="1288958"/>
          </a:xfrm>
          <a:prstGeom prst="rect">
            <a:avLst/>
          </a:prstGeom>
        </p:spPr>
      </p:pic>
      <p:pic>
        <p:nvPicPr>
          <p:cNvPr id="40" name="Picture 39">
            <a:extLst>
              <a:ext uri="{FF2B5EF4-FFF2-40B4-BE49-F238E27FC236}">
                <a16:creationId xmlns:a16="http://schemas.microsoft.com/office/drawing/2014/main" id="{35188DE2-71B5-4F93-AC2D-9B9ED6AF6FB5}"/>
              </a:ext>
            </a:extLst>
          </p:cNvPr>
          <p:cNvPicPr>
            <a:picLocks noChangeAspect="1"/>
          </p:cNvPicPr>
          <p:nvPr/>
        </p:nvPicPr>
        <p:blipFill rotWithShape="1">
          <a:blip r:embed="rId3">
            <a:extLst>
              <a:ext uri="{28A0092B-C50C-407E-A947-70E740481C1C}">
                <a14:useLocalDpi xmlns:a14="http://schemas.microsoft.com/office/drawing/2010/main" val="0"/>
              </a:ext>
            </a:extLst>
          </a:blip>
          <a:srcRect l="19757" t="9747" r="10111"/>
          <a:stretch/>
        </p:blipFill>
        <p:spPr>
          <a:xfrm rot="237365">
            <a:off x="2448509" y="1870309"/>
            <a:ext cx="1234971" cy="1288958"/>
          </a:xfrm>
          <a:prstGeom prst="rect">
            <a:avLst/>
          </a:prstGeom>
        </p:spPr>
      </p:pic>
      <p:pic>
        <p:nvPicPr>
          <p:cNvPr id="41" name="Picture 40">
            <a:extLst>
              <a:ext uri="{FF2B5EF4-FFF2-40B4-BE49-F238E27FC236}">
                <a16:creationId xmlns:a16="http://schemas.microsoft.com/office/drawing/2014/main" id="{35188DE2-71B5-4F93-AC2D-9B9ED6AF6FB5}"/>
              </a:ext>
            </a:extLst>
          </p:cNvPr>
          <p:cNvPicPr>
            <a:picLocks noChangeAspect="1"/>
          </p:cNvPicPr>
          <p:nvPr/>
        </p:nvPicPr>
        <p:blipFill rotWithShape="1">
          <a:blip r:embed="rId3">
            <a:extLst>
              <a:ext uri="{28A0092B-C50C-407E-A947-70E740481C1C}">
                <a14:useLocalDpi xmlns:a14="http://schemas.microsoft.com/office/drawing/2010/main" val="0"/>
              </a:ext>
            </a:extLst>
          </a:blip>
          <a:srcRect l="19757" t="9747" r="10111"/>
          <a:stretch/>
        </p:blipFill>
        <p:spPr>
          <a:xfrm rot="237365">
            <a:off x="3401514" y="1894202"/>
            <a:ext cx="1234971" cy="1288958"/>
          </a:xfrm>
          <a:prstGeom prst="rect">
            <a:avLst/>
          </a:prstGeom>
        </p:spPr>
      </p:pic>
      <p:pic>
        <p:nvPicPr>
          <p:cNvPr id="42" name="Picture 41">
            <a:extLst>
              <a:ext uri="{FF2B5EF4-FFF2-40B4-BE49-F238E27FC236}">
                <a16:creationId xmlns:a16="http://schemas.microsoft.com/office/drawing/2014/main" id="{35188DE2-71B5-4F93-AC2D-9B9ED6AF6FB5}"/>
              </a:ext>
            </a:extLst>
          </p:cNvPr>
          <p:cNvPicPr>
            <a:picLocks noChangeAspect="1"/>
          </p:cNvPicPr>
          <p:nvPr/>
        </p:nvPicPr>
        <p:blipFill rotWithShape="1">
          <a:blip r:embed="rId3">
            <a:extLst>
              <a:ext uri="{28A0092B-C50C-407E-A947-70E740481C1C}">
                <a14:useLocalDpi xmlns:a14="http://schemas.microsoft.com/office/drawing/2010/main" val="0"/>
              </a:ext>
            </a:extLst>
          </a:blip>
          <a:srcRect l="19757" t="9747" r="10111"/>
          <a:stretch/>
        </p:blipFill>
        <p:spPr>
          <a:xfrm rot="237365">
            <a:off x="4482845" y="1912009"/>
            <a:ext cx="1234971" cy="1288958"/>
          </a:xfrm>
          <a:prstGeom prst="rect">
            <a:avLst/>
          </a:prstGeom>
        </p:spPr>
      </p:pic>
      <p:pic>
        <p:nvPicPr>
          <p:cNvPr id="43" name="Picture 42">
            <a:extLst>
              <a:ext uri="{FF2B5EF4-FFF2-40B4-BE49-F238E27FC236}">
                <a16:creationId xmlns:a16="http://schemas.microsoft.com/office/drawing/2014/main" id="{35188DE2-71B5-4F93-AC2D-9B9ED6AF6FB5}"/>
              </a:ext>
            </a:extLst>
          </p:cNvPr>
          <p:cNvPicPr>
            <a:picLocks noChangeAspect="1"/>
          </p:cNvPicPr>
          <p:nvPr/>
        </p:nvPicPr>
        <p:blipFill rotWithShape="1">
          <a:blip r:embed="rId3">
            <a:extLst>
              <a:ext uri="{28A0092B-C50C-407E-A947-70E740481C1C}">
                <a14:useLocalDpi xmlns:a14="http://schemas.microsoft.com/office/drawing/2010/main" val="0"/>
              </a:ext>
            </a:extLst>
          </a:blip>
          <a:srcRect l="19757" t="9747" r="10111"/>
          <a:stretch/>
        </p:blipFill>
        <p:spPr>
          <a:xfrm rot="237365">
            <a:off x="5482581" y="1903104"/>
            <a:ext cx="1234971" cy="1288958"/>
          </a:xfrm>
          <a:prstGeom prst="rect">
            <a:avLst/>
          </a:prstGeom>
        </p:spPr>
      </p:pic>
      <p:pic>
        <p:nvPicPr>
          <p:cNvPr id="44" name="Picture 43">
            <a:extLst>
              <a:ext uri="{FF2B5EF4-FFF2-40B4-BE49-F238E27FC236}">
                <a16:creationId xmlns:a16="http://schemas.microsoft.com/office/drawing/2014/main" id="{35188DE2-71B5-4F93-AC2D-9B9ED6AF6FB5}"/>
              </a:ext>
            </a:extLst>
          </p:cNvPr>
          <p:cNvPicPr>
            <a:picLocks noChangeAspect="1"/>
          </p:cNvPicPr>
          <p:nvPr/>
        </p:nvPicPr>
        <p:blipFill rotWithShape="1">
          <a:blip r:embed="rId3">
            <a:extLst>
              <a:ext uri="{28A0092B-C50C-407E-A947-70E740481C1C}">
                <a14:useLocalDpi xmlns:a14="http://schemas.microsoft.com/office/drawing/2010/main" val="0"/>
              </a:ext>
            </a:extLst>
          </a:blip>
          <a:srcRect l="19757" t="9747" r="10111"/>
          <a:stretch/>
        </p:blipFill>
        <p:spPr>
          <a:xfrm rot="237365">
            <a:off x="6502299" y="1894200"/>
            <a:ext cx="1234971" cy="1288958"/>
          </a:xfrm>
          <a:prstGeom prst="rect">
            <a:avLst/>
          </a:prstGeom>
        </p:spPr>
      </p:pic>
      <p:pic>
        <p:nvPicPr>
          <p:cNvPr id="45" name="Picture 44">
            <a:extLst>
              <a:ext uri="{FF2B5EF4-FFF2-40B4-BE49-F238E27FC236}">
                <a16:creationId xmlns:a16="http://schemas.microsoft.com/office/drawing/2014/main" id="{35188DE2-71B5-4F93-AC2D-9B9ED6AF6FB5}"/>
              </a:ext>
            </a:extLst>
          </p:cNvPr>
          <p:cNvPicPr>
            <a:picLocks noChangeAspect="1"/>
          </p:cNvPicPr>
          <p:nvPr/>
        </p:nvPicPr>
        <p:blipFill rotWithShape="1">
          <a:blip r:embed="rId3">
            <a:extLst>
              <a:ext uri="{28A0092B-C50C-407E-A947-70E740481C1C}">
                <a14:useLocalDpi xmlns:a14="http://schemas.microsoft.com/office/drawing/2010/main" val="0"/>
              </a:ext>
            </a:extLst>
          </a:blip>
          <a:srcRect l="19757" t="9747" r="10111"/>
          <a:stretch/>
        </p:blipFill>
        <p:spPr>
          <a:xfrm rot="237365">
            <a:off x="7541750" y="1894202"/>
            <a:ext cx="1234971" cy="1288958"/>
          </a:xfrm>
          <a:prstGeom prst="rect">
            <a:avLst/>
          </a:prstGeom>
        </p:spPr>
      </p:pic>
      <p:pic>
        <p:nvPicPr>
          <p:cNvPr id="47" name="Picture 46">
            <a:extLst>
              <a:ext uri="{FF2B5EF4-FFF2-40B4-BE49-F238E27FC236}">
                <a16:creationId xmlns:a16="http://schemas.microsoft.com/office/drawing/2014/main" id="{F87B0696-854C-449F-ABA9-B1C21381C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3507">
            <a:off x="1582934" y="4121343"/>
            <a:ext cx="961963" cy="888903"/>
          </a:xfrm>
          <a:prstGeom prst="rect">
            <a:avLst/>
          </a:prstGeom>
        </p:spPr>
      </p:pic>
      <p:pic>
        <p:nvPicPr>
          <p:cNvPr id="48" name="Picture 47">
            <a:extLst>
              <a:ext uri="{FF2B5EF4-FFF2-40B4-BE49-F238E27FC236}">
                <a16:creationId xmlns:a16="http://schemas.microsoft.com/office/drawing/2014/main" id="{F87B0696-854C-449F-ABA9-B1C21381C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3507">
            <a:off x="2614852" y="4121342"/>
            <a:ext cx="961963" cy="888903"/>
          </a:xfrm>
          <a:prstGeom prst="rect">
            <a:avLst/>
          </a:prstGeom>
        </p:spPr>
      </p:pic>
      <p:pic>
        <p:nvPicPr>
          <p:cNvPr id="49" name="Picture 48">
            <a:extLst>
              <a:ext uri="{FF2B5EF4-FFF2-40B4-BE49-F238E27FC236}">
                <a16:creationId xmlns:a16="http://schemas.microsoft.com/office/drawing/2014/main" id="{F87B0696-854C-449F-ABA9-B1C21381C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3507">
            <a:off x="3665977" y="4121342"/>
            <a:ext cx="961963" cy="888903"/>
          </a:xfrm>
          <a:prstGeom prst="rect">
            <a:avLst/>
          </a:prstGeom>
        </p:spPr>
      </p:pic>
      <p:pic>
        <p:nvPicPr>
          <p:cNvPr id="50" name="Picture 49">
            <a:extLst>
              <a:ext uri="{FF2B5EF4-FFF2-40B4-BE49-F238E27FC236}">
                <a16:creationId xmlns:a16="http://schemas.microsoft.com/office/drawing/2014/main" id="{F87B0696-854C-449F-ABA9-B1C21381C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3507">
            <a:off x="4677968" y="4139150"/>
            <a:ext cx="961963" cy="888903"/>
          </a:xfrm>
          <a:prstGeom prst="rect">
            <a:avLst/>
          </a:prstGeom>
        </p:spPr>
      </p:pic>
      <p:pic>
        <p:nvPicPr>
          <p:cNvPr id="51" name="Picture 50">
            <a:extLst>
              <a:ext uri="{FF2B5EF4-FFF2-40B4-BE49-F238E27FC236}">
                <a16:creationId xmlns:a16="http://schemas.microsoft.com/office/drawing/2014/main" id="{F87B0696-854C-449F-ABA9-B1C21381C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3507">
            <a:off x="5621791" y="4121341"/>
            <a:ext cx="961963" cy="888903"/>
          </a:xfrm>
          <a:prstGeom prst="rect">
            <a:avLst/>
          </a:prstGeom>
        </p:spPr>
      </p:pic>
      <p:pic>
        <p:nvPicPr>
          <p:cNvPr id="52" name="Picture 51">
            <a:extLst>
              <a:ext uri="{FF2B5EF4-FFF2-40B4-BE49-F238E27FC236}">
                <a16:creationId xmlns:a16="http://schemas.microsoft.com/office/drawing/2014/main" id="{F87B0696-854C-449F-ABA9-B1C21381C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3507">
            <a:off x="6633782" y="4139150"/>
            <a:ext cx="961963" cy="888903"/>
          </a:xfrm>
          <a:prstGeom prst="rect">
            <a:avLst/>
          </a:prstGeom>
        </p:spPr>
      </p:pic>
      <p:pic>
        <p:nvPicPr>
          <p:cNvPr id="53" name="Picture 52">
            <a:extLst>
              <a:ext uri="{FF2B5EF4-FFF2-40B4-BE49-F238E27FC236}">
                <a16:creationId xmlns:a16="http://schemas.microsoft.com/office/drawing/2014/main" id="{F87B0696-854C-449F-ABA9-B1C21381C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3507">
            <a:off x="7612466" y="4139151"/>
            <a:ext cx="961963" cy="888903"/>
          </a:xfrm>
          <a:prstGeom prst="rect">
            <a:avLst/>
          </a:prstGeom>
        </p:spPr>
      </p:pic>
    </p:spTree>
    <p:custDataLst>
      <p:tags r:id="rId1"/>
    </p:custDataLst>
    <p:extLst>
      <p:ext uri="{BB962C8B-B14F-4D97-AF65-F5344CB8AC3E}">
        <p14:creationId xmlns:p14="http://schemas.microsoft.com/office/powerpoint/2010/main" val="3190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04CFBAE-82AD-49A4-8C57-B50A4656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793" y="1242859"/>
            <a:ext cx="1055206" cy="1156388"/>
          </a:xfrm>
          <a:prstGeom prst="rect">
            <a:avLst/>
          </a:prstGeom>
        </p:spPr>
      </p:pic>
      <p:pic>
        <p:nvPicPr>
          <p:cNvPr id="23" name="Picture 22">
            <a:extLst>
              <a:ext uri="{FF2B5EF4-FFF2-40B4-BE49-F238E27FC236}">
                <a16:creationId xmlns:a16="http://schemas.microsoft.com/office/drawing/2014/main" id="{27D6F085-75A2-4C20-9607-6C376E986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221" y="1235669"/>
            <a:ext cx="1055206" cy="1156388"/>
          </a:xfrm>
          <a:prstGeom prst="rect">
            <a:avLst/>
          </a:prstGeom>
        </p:spPr>
      </p:pic>
      <p:pic>
        <p:nvPicPr>
          <p:cNvPr id="25" name="Picture 24">
            <a:extLst>
              <a:ext uri="{FF2B5EF4-FFF2-40B4-BE49-F238E27FC236}">
                <a16:creationId xmlns:a16="http://schemas.microsoft.com/office/drawing/2014/main" id="{863CB2C0-A3C3-4A9A-87FA-0FC790E2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181" y="1266744"/>
            <a:ext cx="1055206" cy="1156388"/>
          </a:xfrm>
          <a:prstGeom prst="rect">
            <a:avLst/>
          </a:prstGeom>
        </p:spPr>
      </p:pic>
      <p:pic>
        <p:nvPicPr>
          <p:cNvPr id="27" name="Picture 26">
            <a:extLst>
              <a:ext uri="{FF2B5EF4-FFF2-40B4-BE49-F238E27FC236}">
                <a16:creationId xmlns:a16="http://schemas.microsoft.com/office/drawing/2014/main" id="{93CCD044-33A9-4FEE-83C4-C5957F101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830" y="1242859"/>
            <a:ext cx="1055206" cy="1156388"/>
          </a:xfrm>
          <a:prstGeom prst="rect">
            <a:avLst/>
          </a:prstGeom>
        </p:spPr>
      </p:pic>
      <p:pic>
        <p:nvPicPr>
          <p:cNvPr id="29" name="Picture 28">
            <a:extLst>
              <a:ext uri="{FF2B5EF4-FFF2-40B4-BE49-F238E27FC236}">
                <a16:creationId xmlns:a16="http://schemas.microsoft.com/office/drawing/2014/main" id="{24B38E80-237F-4907-86EC-2F207EC12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709" y="1246082"/>
            <a:ext cx="1055206" cy="1156388"/>
          </a:xfrm>
          <a:prstGeom prst="rect">
            <a:avLst/>
          </a:prstGeom>
        </p:spPr>
      </p:pic>
      <p:pic>
        <p:nvPicPr>
          <p:cNvPr id="31" name="Picture 30">
            <a:extLst>
              <a:ext uri="{FF2B5EF4-FFF2-40B4-BE49-F238E27FC236}">
                <a16:creationId xmlns:a16="http://schemas.microsoft.com/office/drawing/2014/main" id="{4C328EC3-52C2-46B1-B65D-34204DA1A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695" y="1238685"/>
            <a:ext cx="1055206" cy="1156388"/>
          </a:xfrm>
          <a:prstGeom prst="rect">
            <a:avLst/>
          </a:prstGeom>
        </p:spPr>
      </p:pic>
      <p:pic>
        <p:nvPicPr>
          <p:cNvPr id="32" name="Picture 31">
            <a:extLst>
              <a:ext uri="{FF2B5EF4-FFF2-40B4-BE49-F238E27FC236}">
                <a16:creationId xmlns:a16="http://schemas.microsoft.com/office/drawing/2014/main" id="{3F58F7F0-C718-4C4E-9734-23D519826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628" y="1253068"/>
            <a:ext cx="1055206" cy="1156388"/>
          </a:xfrm>
          <a:prstGeom prst="rect">
            <a:avLst/>
          </a:prstGeom>
        </p:spPr>
      </p:pic>
      <p:pic>
        <p:nvPicPr>
          <p:cNvPr id="33" name="Picture 32">
            <a:extLst>
              <a:ext uri="{FF2B5EF4-FFF2-40B4-BE49-F238E27FC236}">
                <a16:creationId xmlns:a16="http://schemas.microsoft.com/office/drawing/2014/main" id="{4BA59C77-CCE1-4167-86E5-BCF9F41BA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028" y="1238685"/>
            <a:ext cx="1055206" cy="1156388"/>
          </a:xfrm>
          <a:prstGeom prst="rect">
            <a:avLst/>
          </a:prstGeom>
        </p:spPr>
      </p:pic>
      <p:pic>
        <p:nvPicPr>
          <p:cNvPr id="38" name="Picture 37">
            <a:extLst>
              <a:ext uri="{FF2B5EF4-FFF2-40B4-BE49-F238E27FC236}">
                <a16:creationId xmlns:a16="http://schemas.microsoft.com/office/drawing/2014/main" id="{35188DE2-71B5-4F93-AC2D-9B9ED6AF6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050" y="2986590"/>
            <a:ext cx="1306617" cy="1280716"/>
          </a:xfrm>
          <a:prstGeom prst="rect">
            <a:avLst/>
          </a:prstGeom>
        </p:spPr>
      </p:pic>
      <p:pic>
        <p:nvPicPr>
          <p:cNvPr id="39" name="Picture 38">
            <a:extLst>
              <a:ext uri="{FF2B5EF4-FFF2-40B4-BE49-F238E27FC236}">
                <a16:creationId xmlns:a16="http://schemas.microsoft.com/office/drawing/2014/main" id="{D098C63E-7AA8-4B1E-83A8-5F58C9AB2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176" y="3006109"/>
            <a:ext cx="1306617" cy="1280716"/>
          </a:xfrm>
          <a:prstGeom prst="rect">
            <a:avLst/>
          </a:prstGeom>
        </p:spPr>
      </p:pic>
      <p:pic>
        <p:nvPicPr>
          <p:cNvPr id="40" name="Picture 39">
            <a:extLst>
              <a:ext uri="{FF2B5EF4-FFF2-40B4-BE49-F238E27FC236}">
                <a16:creationId xmlns:a16="http://schemas.microsoft.com/office/drawing/2014/main" id="{133799D2-1117-4BFC-9F7C-DE1167ADE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282" y="3016659"/>
            <a:ext cx="1306617" cy="1280716"/>
          </a:xfrm>
          <a:prstGeom prst="rect">
            <a:avLst/>
          </a:prstGeom>
        </p:spPr>
      </p:pic>
      <p:pic>
        <p:nvPicPr>
          <p:cNvPr id="41" name="Picture 40">
            <a:extLst>
              <a:ext uri="{FF2B5EF4-FFF2-40B4-BE49-F238E27FC236}">
                <a16:creationId xmlns:a16="http://schemas.microsoft.com/office/drawing/2014/main" id="{FD243E08-B26D-4615-8D97-14EE93CC15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938" y="2986590"/>
            <a:ext cx="1306617" cy="1280716"/>
          </a:xfrm>
          <a:prstGeom prst="rect">
            <a:avLst/>
          </a:prstGeom>
        </p:spPr>
      </p:pic>
      <p:pic>
        <p:nvPicPr>
          <p:cNvPr id="42" name="Picture 41">
            <a:extLst>
              <a:ext uri="{FF2B5EF4-FFF2-40B4-BE49-F238E27FC236}">
                <a16:creationId xmlns:a16="http://schemas.microsoft.com/office/drawing/2014/main" id="{39010808-29D1-4E59-BBCE-1E3BEDEC2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3156" y="3001084"/>
            <a:ext cx="1306617" cy="1280716"/>
          </a:xfrm>
          <a:prstGeom prst="rect">
            <a:avLst/>
          </a:prstGeom>
        </p:spPr>
      </p:pic>
      <p:pic>
        <p:nvPicPr>
          <p:cNvPr id="43" name="Picture 42">
            <a:extLst>
              <a:ext uri="{FF2B5EF4-FFF2-40B4-BE49-F238E27FC236}">
                <a16:creationId xmlns:a16="http://schemas.microsoft.com/office/drawing/2014/main" id="{E65DCC28-7A55-4F9A-ACD4-E89A5055A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699" y="3025684"/>
            <a:ext cx="1306617" cy="1280716"/>
          </a:xfrm>
          <a:prstGeom prst="rect">
            <a:avLst/>
          </a:prstGeom>
        </p:spPr>
      </p:pic>
      <p:pic>
        <p:nvPicPr>
          <p:cNvPr id="44" name="Picture 43">
            <a:extLst>
              <a:ext uri="{FF2B5EF4-FFF2-40B4-BE49-F238E27FC236}">
                <a16:creationId xmlns:a16="http://schemas.microsoft.com/office/drawing/2014/main" id="{A0B5567A-13E4-406B-83E5-9776D3D34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872" y="2978560"/>
            <a:ext cx="1306617" cy="1280716"/>
          </a:xfrm>
          <a:prstGeom prst="rect">
            <a:avLst/>
          </a:prstGeom>
        </p:spPr>
      </p:pic>
      <p:sp>
        <p:nvSpPr>
          <p:cNvPr id="20" name="TextBox 19">
            <a:extLst>
              <a:ext uri="{FF2B5EF4-FFF2-40B4-BE49-F238E27FC236}">
                <a16:creationId xmlns:a16="http://schemas.microsoft.com/office/drawing/2014/main" id="{2409E427-A806-469D-8499-15BC76E75033}"/>
              </a:ext>
            </a:extLst>
          </p:cNvPr>
          <p:cNvSpPr txBox="1"/>
          <p:nvPr/>
        </p:nvSpPr>
        <p:spPr>
          <a:xfrm>
            <a:off x="10648708" y="995239"/>
            <a:ext cx="1396697" cy="1631216"/>
          </a:xfrm>
          <a:prstGeom prst="rect">
            <a:avLst/>
          </a:prstGeom>
          <a:noFill/>
        </p:spPr>
        <p:txBody>
          <a:bodyPr wrap="square" rtlCol="0">
            <a:spAutoFit/>
          </a:bodyPr>
          <a:lstStyle/>
          <a:p>
            <a:r>
              <a:rPr lang="en-US" sz="10000" b="1" dirty="0" smtClean="0">
                <a:solidFill>
                  <a:srgbClr val="C00000"/>
                </a:solidFill>
                <a:latin typeface=".VnAvant" panose="020B7200000000000000" pitchFamily="34" charset="0"/>
              </a:rPr>
              <a:t> 9</a:t>
            </a:r>
            <a:endParaRPr lang="vi-VN" sz="10000" b="1" dirty="0">
              <a:solidFill>
                <a:srgbClr val="C00000"/>
              </a:solidFill>
            </a:endParaRPr>
          </a:p>
        </p:txBody>
      </p:sp>
      <p:sp>
        <p:nvSpPr>
          <p:cNvPr id="22" name="TextBox 21">
            <a:extLst>
              <a:ext uri="{FF2B5EF4-FFF2-40B4-BE49-F238E27FC236}">
                <a16:creationId xmlns:a16="http://schemas.microsoft.com/office/drawing/2014/main" id="{4F118D63-DC5B-4288-A591-2DFB93F0316D}"/>
              </a:ext>
            </a:extLst>
          </p:cNvPr>
          <p:cNvSpPr txBox="1"/>
          <p:nvPr/>
        </p:nvSpPr>
        <p:spPr>
          <a:xfrm>
            <a:off x="10993026" y="2887665"/>
            <a:ext cx="1381005" cy="1631216"/>
          </a:xfrm>
          <a:prstGeom prst="rect">
            <a:avLst/>
          </a:prstGeom>
          <a:noFill/>
        </p:spPr>
        <p:txBody>
          <a:bodyPr wrap="square" rtlCol="0">
            <a:spAutoFit/>
          </a:bodyPr>
          <a:lstStyle/>
          <a:p>
            <a:r>
              <a:rPr lang="en-US" sz="10000" b="1" dirty="0" smtClean="0">
                <a:solidFill>
                  <a:schemeClr val="accent5">
                    <a:lumMod val="75000"/>
                  </a:schemeClr>
                </a:solidFill>
                <a:latin typeface=".VnAvant" panose="020B7200000000000000" pitchFamily="34" charset="0"/>
              </a:rPr>
              <a:t>8</a:t>
            </a:r>
            <a:endParaRPr lang="vi-VN" sz="10000" b="1" dirty="0">
              <a:solidFill>
                <a:schemeClr val="accent5">
                  <a:lumMod val="75000"/>
                </a:schemeClr>
              </a:solidFill>
            </a:endParaRPr>
          </a:p>
        </p:txBody>
      </p:sp>
      <p:pic>
        <p:nvPicPr>
          <p:cNvPr id="26" name="Picture 25">
            <a:extLst>
              <a:ext uri="{FF2B5EF4-FFF2-40B4-BE49-F238E27FC236}">
                <a16:creationId xmlns:a16="http://schemas.microsoft.com/office/drawing/2014/main" id="{8FAED2F7-2F6A-4452-B975-DABA9DBF2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732">
            <a:off x="1244954" y="4997652"/>
            <a:ext cx="947425" cy="867450"/>
          </a:xfrm>
          <a:prstGeom prst="rect">
            <a:avLst/>
          </a:prstGeom>
        </p:spPr>
      </p:pic>
      <p:sp>
        <p:nvSpPr>
          <p:cNvPr id="45" name="TextBox 44">
            <a:extLst>
              <a:ext uri="{FF2B5EF4-FFF2-40B4-BE49-F238E27FC236}">
                <a16:creationId xmlns:a16="http://schemas.microsoft.com/office/drawing/2014/main" id="{1EA69C6F-444B-4CB3-9688-C7260433D354}"/>
              </a:ext>
            </a:extLst>
          </p:cNvPr>
          <p:cNvSpPr txBox="1"/>
          <p:nvPr/>
        </p:nvSpPr>
        <p:spPr>
          <a:xfrm>
            <a:off x="10945285" y="4749514"/>
            <a:ext cx="1381005" cy="1631216"/>
          </a:xfrm>
          <a:prstGeom prst="rect">
            <a:avLst/>
          </a:prstGeom>
          <a:noFill/>
        </p:spPr>
        <p:txBody>
          <a:bodyPr wrap="square" rtlCol="0">
            <a:spAutoFit/>
          </a:bodyPr>
          <a:lstStyle/>
          <a:p>
            <a:r>
              <a:rPr lang="en-US" sz="10000" b="1" dirty="0" smtClean="0">
                <a:solidFill>
                  <a:srgbClr val="009900"/>
                </a:solidFill>
                <a:latin typeface=".VnAvant" panose="020B7200000000000000" pitchFamily="34" charset="0"/>
              </a:rPr>
              <a:t>8</a:t>
            </a:r>
            <a:endParaRPr lang="vi-VN" sz="10000" b="1" dirty="0">
              <a:solidFill>
                <a:srgbClr val="009900"/>
              </a:solidFill>
            </a:endParaRPr>
          </a:p>
        </p:txBody>
      </p:sp>
      <p:sp>
        <p:nvSpPr>
          <p:cNvPr id="3" name="Rectangle: Rounded Corners 2">
            <a:extLst>
              <a:ext uri="{FF2B5EF4-FFF2-40B4-BE49-F238E27FC236}">
                <a16:creationId xmlns:a16="http://schemas.microsoft.com/office/drawing/2014/main" id="{EE23EE08-584D-4FFF-8BAC-ACC6078BD07F}"/>
              </a:ext>
            </a:extLst>
          </p:cNvPr>
          <p:cNvSpPr/>
          <p:nvPr/>
        </p:nvSpPr>
        <p:spPr>
          <a:xfrm>
            <a:off x="729204" y="4854192"/>
            <a:ext cx="7952997" cy="1279243"/>
          </a:xfrm>
          <a:prstGeom prst="roundRect">
            <a:avLst/>
          </a:prstGeom>
          <a:noFill/>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7" name="Rectangle: Rounded Corners 46">
            <a:extLst>
              <a:ext uri="{FF2B5EF4-FFF2-40B4-BE49-F238E27FC236}">
                <a16:creationId xmlns:a16="http://schemas.microsoft.com/office/drawing/2014/main" id="{69F4117E-3023-4080-9635-92C129C11263}"/>
              </a:ext>
            </a:extLst>
          </p:cNvPr>
          <p:cNvSpPr/>
          <p:nvPr/>
        </p:nvSpPr>
        <p:spPr>
          <a:xfrm>
            <a:off x="729205" y="798800"/>
            <a:ext cx="9824028" cy="1862048"/>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8" name="Rectangle: Rounded Corners 47">
            <a:extLst>
              <a:ext uri="{FF2B5EF4-FFF2-40B4-BE49-F238E27FC236}">
                <a16:creationId xmlns:a16="http://schemas.microsoft.com/office/drawing/2014/main" id="{732E53F1-DFCE-4DB7-A8FA-AF6F899F2332}"/>
              </a:ext>
            </a:extLst>
          </p:cNvPr>
          <p:cNvSpPr/>
          <p:nvPr/>
        </p:nvSpPr>
        <p:spPr>
          <a:xfrm>
            <a:off x="729204" y="3033458"/>
            <a:ext cx="8939445" cy="1398017"/>
          </a:xfrm>
          <a:prstGeom prst="roundRect">
            <a:avLst/>
          </a:prstGeom>
          <a:noFill/>
          <a:ln w="57150">
            <a:solidFill>
              <a:srgbClr val="00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6" name="Picture 45">
            <a:extLst>
              <a:ext uri="{FF2B5EF4-FFF2-40B4-BE49-F238E27FC236}">
                <a16:creationId xmlns:a16="http://schemas.microsoft.com/office/drawing/2014/main" id="{27D6F085-75A2-4C20-9607-6C376E986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611" y="1232653"/>
            <a:ext cx="1055206" cy="1156388"/>
          </a:xfrm>
          <a:prstGeom prst="rect">
            <a:avLst/>
          </a:prstGeom>
        </p:spPr>
      </p:pic>
      <p:pic>
        <p:nvPicPr>
          <p:cNvPr id="49" name="Picture 48">
            <a:extLst>
              <a:ext uri="{FF2B5EF4-FFF2-40B4-BE49-F238E27FC236}">
                <a16:creationId xmlns:a16="http://schemas.microsoft.com/office/drawing/2014/main" id="{A0B5567A-13E4-406B-83E5-9776D3D34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322" y="3002080"/>
            <a:ext cx="1306617" cy="1280716"/>
          </a:xfrm>
          <a:prstGeom prst="rect">
            <a:avLst/>
          </a:prstGeom>
        </p:spPr>
      </p:pic>
      <p:pic>
        <p:nvPicPr>
          <p:cNvPr id="58" name="Picture 57">
            <a:extLst>
              <a:ext uri="{FF2B5EF4-FFF2-40B4-BE49-F238E27FC236}">
                <a16:creationId xmlns:a16="http://schemas.microsoft.com/office/drawing/2014/main" id="{8FAED2F7-2F6A-4452-B975-DABA9DBF2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732">
            <a:off x="2359079" y="5028949"/>
            <a:ext cx="947425" cy="867450"/>
          </a:xfrm>
          <a:prstGeom prst="rect">
            <a:avLst/>
          </a:prstGeom>
        </p:spPr>
      </p:pic>
      <p:pic>
        <p:nvPicPr>
          <p:cNvPr id="59" name="Picture 58">
            <a:extLst>
              <a:ext uri="{FF2B5EF4-FFF2-40B4-BE49-F238E27FC236}">
                <a16:creationId xmlns:a16="http://schemas.microsoft.com/office/drawing/2014/main" id="{8FAED2F7-2F6A-4452-B975-DABA9DBF2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732">
            <a:off x="3412050" y="4981038"/>
            <a:ext cx="947425" cy="867450"/>
          </a:xfrm>
          <a:prstGeom prst="rect">
            <a:avLst/>
          </a:prstGeom>
        </p:spPr>
      </p:pic>
      <p:pic>
        <p:nvPicPr>
          <p:cNvPr id="60" name="Picture 59">
            <a:extLst>
              <a:ext uri="{FF2B5EF4-FFF2-40B4-BE49-F238E27FC236}">
                <a16:creationId xmlns:a16="http://schemas.microsoft.com/office/drawing/2014/main" id="{8FAED2F7-2F6A-4452-B975-DABA9DBF2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732">
            <a:off x="4459097" y="4997652"/>
            <a:ext cx="947425" cy="867450"/>
          </a:xfrm>
          <a:prstGeom prst="rect">
            <a:avLst/>
          </a:prstGeom>
        </p:spPr>
      </p:pic>
      <p:pic>
        <p:nvPicPr>
          <p:cNvPr id="61" name="Picture 60">
            <a:extLst>
              <a:ext uri="{FF2B5EF4-FFF2-40B4-BE49-F238E27FC236}">
                <a16:creationId xmlns:a16="http://schemas.microsoft.com/office/drawing/2014/main" id="{8FAED2F7-2F6A-4452-B975-DABA9DBF2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732">
            <a:off x="5479221" y="5029120"/>
            <a:ext cx="947425" cy="867450"/>
          </a:xfrm>
          <a:prstGeom prst="rect">
            <a:avLst/>
          </a:prstGeom>
        </p:spPr>
      </p:pic>
      <p:pic>
        <p:nvPicPr>
          <p:cNvPr id="62" name="Picture 61">
            <a:extLst>
              <a:ext uri="{FF2B5EF4-FFF2-40B4-BE49-F238E27FC236}">
                <a16:creationId xmlns:a16="http://schemas.microsoft.com/office/drawing/2014/main" id="{8FAED2F7-2F6A-4452-B975-DABA9DBF2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732">
            <a:off x="6517250" y="5043936"/>
            <a:ext cx="947425" cy="867450"/>
          </a:xfrm>
          <a:prstGeom prst="rect">
            <a:avLst/>
          </a:prstGeom>
        </p:spPr>
      </p:pic>
      <p:pic>
        <p:nvPicPr>
          <p:cNvPr id="63" name="Picture 62">
            <a:extLst>
              <a:ext uri="{FF2B5EF4-FFF2-40B4-BE49-F238E27FC236}">
                <a16:creationId xmlns:a16="http://schemas.microsoft.com/office/drawing/2014/main" id="{8FAED2F7-2F6A-4452-B975-DABA9DBF2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732">
            <a:off x="7557125" y="5043936"/>
            <a:ext cx="947425" cy="867450"/>
          </a:xfrm>
          <a:prstGeom prst="rect">
            <a:avLst/>
          </a:prstGeom>
        </p:spPr>
      </p:pic>
    </p:spTree>
    <p:custDataLst>
      <p:tags r:id="rId1"/>
    </p:custDataLst>
    <p:extLst>
      <p:ext uri="{BB962C8B-B14F-4D97-AF65-F5344CB8AC3E}">
        <p14:creationId xmlns:p14="http://schemas.microsoft.com/office/powerpoint/2010/main" val="11424568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7"/>
                                        </p:tgtEl>
                                        <p:attrNameLst>
                                          <p:attrName>r</p:attrName>
                                        </p:attrNameLst>
                                      </p:cBhvr>
                                    </p:animRot>
                                    <p:animRot by="-240000">
                                      <p:cBhvr>
                                        <p:cTn id="25" dur="200" fill="hold">
                                          <p:stCondLst>
                                            <p:cond delay="200"/>
                                          </p:stCondLst>
                                        </p:cTn>
                                        <p:tgtEl>
                                          <p:spTgt spid="27"/>
                                        </p:tgtEl>
                                        <p:attrNameLst>
                                          <p:attrName>r</p:attrName>
                                        </p:attrNameLst>
                                      </p:cBhvr>
                                    </p:animRot>
                                    <p:animRot by="240000">
                                      <p:cBhvr>
                                        <p:cTn id="26" dur="200" fill="hold">
                                          <p:stCondLst>
                                            <p:cond delay="400"/>
                                          </p:stCondLst>
                                        </p:cTn>
                                        <p:tgtEl>
                                          <p:spTgt spid="27"/>
                                        </p:tgtEl>
                                        <p:attrNameLst>
                                          <p:attrName>r</p:attrName>
                                        </p:attrNameLst>
                                      </p:cBhvr>
                                    </p:animRot>
                                    <p:animRot by="-240000">
                                      <p:cBhvr>
                                        <p:cTn id="27" dur="200" fill="hold">
                                          <p:stCondLst>
                                            <p:cond delay="600"/>
                                          </p:stCondLst>
                                        </p:cTn>
                                        <p:tgtEl>
                                          <p:spTgt spid="27"/>
                                        </p:tgtEl>
                                        <p:attrNameLst>
                                          <p:attrName>r</p:attrName>
                                        </p:attrNameLst>
                                      </p:cBhvr>
                                    </p:animRot>
                                    <p:animRot by="120000">
                                      <p:cBhvr>
                                        <p:cTn id="28" dur="200" fill="hold">
                                          <p:stCondLst>
                                            <p:cond delay="800"/>
                                          </p:stCondLst>
                                        </p:cTn>
                                        <p:tgtEl>
                                          <p:spTgt spid="27"/>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29"/>
                                        </p:tgtEl>
                                        <p:attrNameLst>
                                          <p:attrName>r</p:attrName>
                                        </p:attrNameLst>
                                      </p:cBhvr>
                                    </p:animRot>
                                    <p:animRot by="-240000">
                                      <p:cBhvr>
                                        <p:cTn id="31" dur="200" fill="hold">
                                          <p:stCondLst>
                                            <p:cond delay="200"/>
                                          </p:stCondLst>
                                        </p:cTn>
                                        <p:tgtEl>
                                          <p:spTgt spid="29"/>
                                        </p:tgtEl>
                                        <p:attrNameLst>
                                          <p:attrName>r</p:attrName>
                                        </p:attrNameLst>
                                      </p:cBhvr>
                                    </p:animRot>
                                    <p:animRot by="240000">
                                      <p:cBhvr>
                                        <p:cTn id="32" dur="200" fill="hold">
                                          <p:stCondLst>
                                            <p:cond delay="400"/>
                                          </p:stCondLst>
                                        </p:cTn>
                                        <p:tgtEl>
                                          <p:spTgt spid="29"/>
                                        </p:tgtEl>
                                        <p:attrNameLst>
                                          <p:attrName>r</p:attrName>
                                        </p:attrNameLst>
                                      </p:cBhvr>
                                    </p:animRot>
                                    <p:animRot by="-240000">
                                      <p:cBhvr>
                                        <p:cTn id="33" dur="200" fill="hold">
                                          <p:stCondLst>
                                            <p:cond delay="600"/>
                                          </p:stCondLst>
                                        </p:cTn>
                                        <p:tgtEl>
                                          <p:spTgt spid="29"/>
                                        </p:tgtEl>
                                        <p:attrNameLst>
                                          <p:attrName>r</p:attrName>
                                        </p:attrNameLst>
                                      </p:cBhvr>
                                    </p:animRot>
                                    <p:animRot by="120000">
                                      <p:cBhvr>
                                        <p:cTn id="34" dur="200" fill="hold">
                                          <p:stCondLst>
                                            <p:cond delay="800"/>
                                          </p:stCondLst>
                                        </p:cTn>
                                        <p:tgtEl>
                                          <p:spTgt spid="29"/>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31"/>
                                        </p:tgtEl>
                                        <p:attrNameLst>
                                          <p:attrName>r</p:attrName>
                                        </p:attrNameLst>
                                      </p:cBhvr>
                                    </p:animRot>
                                    <p:animRot by="-240000">
                                      <p:cBhvr>
                                        <p:cTn id="37" dur="200" fill="hold">
                                          <p:stCondLst>
                                            <p:cond delay="200"/>
                                          </p:stCondLst>
                                        </p:cTn>
                                        <p:tgtEl>
                                          <p:spTgt spid="31"/>
                                        </p:tgtEl>
                                        <p:attrNameLst>
                                          <p:attrName>r</p:attrName>
                                        </p:attrNameLst>
                                      </p:cBhvr>
                                    </p:animRot>
                                    <p:animRot by="240000">
                                      <p:cBhvr>
                                        <p:cTn id="38" dur="200" fill="hold">
                                          <p:stCondLst>
                                            <p:cond delay="400"/>
                                          </p:stCondLst>
                                        </p:cTn>
                                        <p:tgtEl>
                                          <p:spTgt spid="31"/>
                                        </p:tgtEl>
                                        <p:attrNameLst>
                                          <p:attrName>r</p:attrName>
                                        </p:attrNameLst>
                                      </p:cBhvr>
                                    </p:animRot>
                                    <p:animRot by="-240000">
                                      <p:cBhvr>
                                        <p:cTn id="39" dur="200" fill="hold">
                                          <p:stCondLst>
                                            <p:cond delay="600"/>
                                          </p:stCondLst>
                                        </p:cTn>
                                        <p:tgtEl>
                                          <p:spTgt spid="31"/>
                                        </p:tgtEl>
                                        <p:attrNameLst>
                                          <p:attrName>r</p:attrName>
                                        </p:attrNameLst>
                                      </p:cBhvr>
                                    </p:animRot>
                                    <p:animRot by="120000">
                                      <p:cBhvr>
                                        <p:cTn id="40" dur="200" fill="hold">
                                          <p:stCondLst>
                                            <p:cond delay="800"/>
                                          </p:stCondLst>
                                        </p:cTn>
                                        <p:tgtEl>
                                          <p:spTgt spid="31"/>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32"/>
                                        </p:tgtEl>
                                        <p:attrNameLst>
                                          <p:attrName>r</p:attrName>
                                        </p:attrNameLst>
                                      </p:cBhvr>
                                    </p:animRot>
                                    <p:animRot by="-240000">
                                      <p:cBhvr>
                                        <p:cTn id="43" dur="200" fill="hold">
                                          <p:stCondLst>
                                            <p:cond delay="200"/>
                                          </p:stCondLst>
                                        </p:cTn>
                                        <p:tgtEl>
                                          <p:spTgt spid="32"/>
                                        </p:tgtEl>
                                        <p:attrNameLst>
                                          <p:attrName>r</p:attrName>
                                        </p:attrNameLst>
                                      </p:cBhvr>
                                    </p:animRot>
                                    <p:animRot by="240000">
                                      <p:cBhvr>
                                        <p:cTn id="44" dur="200" fill="hold">
                                          <p:stCondLst>
                                            <p:cond delay="400"/>
                                          </p:stCondLst>
                                        </p:cTn>
                                        <p:tgtEl>
                                          <p:spTgt spid="32"/>
                                        </p:tgtEl>
                                        <p:attrNameLst>
                                          <p:attrName>r</p:attrName>
                                        </p:attrNameLst>
                                      </p:cBhvr>
                                    </p:animRot>
                                    <p:animRot by="-240000">
                                      <p:cBhvr>
                                        <p:cTn id="45" dur="200" fill="hold">
                                          <p:stCondLst>
                                            <p:cond delay="600"/>
                                          </p:stCondLst>
                                        </p:cTn>
                                        <p:tgtEl>
                                          <p:spTgt spid="32"/>
                                        </p:tgtEl>
                                        <p:attrNameLst>
                                          <p:attrName>r</p:attrName>
                                        </p:attrNameLst>
                                      </p:cBhvr>
                                    </p:animRot>
                                    <p:animRot by="120000">
                                      <p:cBhvr>
                                        <p:cTn id="46" dur="200" fill="hold">
                                          <p:stCondLst>
                                            <p:cond delay="800"/>
                                          </p:stCondLst>
                                        </p:cTn>
                                        <p:tgtEl>
                                          <p:spTgt spid="32"/>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33"/>
                                        </p:tgtEl>
                                        <p:attrNameLst>
                                          <p:attrName>r</p:attrName>
                                        </p:attrNameLst>
                                      </p:cBhvr>
                                    </p:animRot>
                                    <p:animRot by="-240000">
                                      <p:cBhvr>
                                        <p:cTn id="49" dur="200" fill="hold">
                                          <p:stCondLst>
                                            <p:cond delay="200"/>
                                          </p:stCondLst>
                                        </p:cTn>
                                        <p:tgtEl>
                                          <p:spTgt spid="33"/>
                                        </p:tgtEl>
                                        <p:attrNameLst>
                                          <p:attrName>r</p:attrName>
                                        </p:attrNameLst>
                                      </p:cBhvr>
                                    </p:animRot>
                                    <p:animRot by="240000">
                                      <p:cBhvr>
                                        <p:cTn id="50" dur="200" fill="hold">
                                          <p:stCondLst>
                                            <p:cond delay="400"/>
                                          </p:stCondLst>
                                        </p:cTn>
                                        <p:tgtEl>
                                          <p:spTgt spid="33"/>
                                        </p:tgtEl>
                                        <p:attrNameLst>
                                          <p:attrName>r</p:attrName>
                                        </p:attrNameLst>
                                      </p:cBhvr>
                                    </p:animRot>
                                    <p:animRot by="-240000">
                                      <p:cBhvr>
                                        <p:cTn id="51" dur="200" fill="hold">
                                          <p:stCondLst>
                                            <p:cond delay="600"/>
                                          </p:stCondLst>
                                        </p:cTn>
                                        <p:tgtEl>
                                          <p:spTgt spid="33"/>
                                        </p:tgtEl>
                                        <p:attrNameLst>
                                          <p:attrName>r</p:attrName>
                                        </p:attrNameLst>
                                      </p:cBhvr>
                                    </p:animRot>
                                    <p:animRot by="120000">
                                      <p:cBhvr>
                                        <p:cTn id="52" dur="200" fill="hold">
                                          <p:stCondLst>
                                            <p:cond delay="800"/>
                                          </p:stCondLst>
                                        </p:cTn>
                                        <p:tgtEl>
                                          <p:spTgt spid="33"/>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46"/>
                                        </p:tgtEl>
                                        <p:attrNameLst>
                                          <p:attrName>r</p:attrName>
                                        </p:attrNameLst>
                                      </p:cBhvr>
                                    </p:animRot>
                                    <p:animRot by="-240000">
                                      <p:cBhvr>
                                        <p:cTn id="55" dur="200" fill="hold">
                                          <p:stCondLst>
                                            <p:cond delay="200"/>
                                          </p:stCondLst>
                                        </p:cTn>
                                        <p:tgtEl>
                                          <p:spTgt spid="46"/>
                                        </p:tgtEl>
                                        <p:attrNameLst>
                                          <p:attrName>r</p:attrName>
                                        </p:attrNameLst>
                                      </p:cBhvr>
                                    </p:animRot>
                                    <p:animRot by="240000">
                                      <p:cBhvr>
                                        <p:cTn id="56" dur="200" fill="hold">
                                          <p:stCondLst>
                                            <p:cond delay="400"/>
                                          </p:stCondLst>
                                        </p:cTn>
                                        <p:tgtEl>
                                          <p:spTgt spid="46"/>
                                        </p:tgtEl>
                                        <p:attrNameLst>
                                          <p:attrName>r</p:attrName>
                                        </p:attrNameLst>
                                      </p:cBhvr>
                                    </p:animRot>
                                    <p:animRot by="-240000">
                                      <p:cBhvr>
                                        <p:cTn id="57" dur="200" fill="hold">
                                          <p:stCondLst>
                                            <p:cond delay="600"/>
                                          </p:stCondLst>
                                        </p:cTn>
                                        <p:tgtEl>
                                          <p:spTgt spid="46"/>
                                        </p:tgtEl>
                                        <p:attrNameLst>
                                          <p:attrName>r</p:attrName>
                                        </p:attrNameLst>
                                      </p:cBhvr>
                                    </p:animRot>
                                    <p:animRot by="120000">
                                      <p:cBhvr>
                                        <p:cTn id="58" dur="200" fill="hold">
                                          <p:stCondLst>
                                            <p:cond delay="800"/>
                                          </p:stCondLst>
                                        </p:cTn>
                                        <p:tgtEl>
                                          <p:spTgt spid="46"/>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8"/>
                                        </p:tgtEl>
                                      </p:cBhvr>
                                    </p:animEffect>
                                    <p:animScale>
                                      <p:cBhvr>
                                        <p:cTn id="63" dur="250" autoRev="1" fill="hold"/>
                                        <p:tgtEl>
                                          <p:spTgt spid="38"/>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39"/>
                                        </p:tgtEl>
                                      </p:cBhvr>
                                    </p:animEffect>
                                    <p:animScale>
                                      <p:cBhvr>
                                        <p:cTn id="66" dur="250" autoRev="1" fill="hold"/>
                                        <p:tgtEl>
                                          <p:spTgt spid="39"/>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40"/>
                                        </p:tgtEl>
                                      </p:cBhvr>
                                    </p:animEffect>
                                    <p:animScale>
                                      <p:cBhvr>
                                        <p:cTn id="69" dur="250" autoRev="1" fill="hold"/>
                                        <p:tgtEl>
                                          <p:spTgt spid="40"/>
                                        </p:tgtEl>
                                      </p:cBhvr>
                                      <p:by x="105000" y="105000"/>
                                    </p:animScale>
                                  </p:childTnLst>
                                </p:cTn>
                              </p:par>
                              <p:par>
                                <p:cTn id="70" presetID="26" presetClass="emph" presetSubtype="0" fill="hold" nodeType="withEffect">
                                  <p:stCondLst>
                                    <p:cond delay="0"/>
                                  </p:stCondLst>
                                  <p:childTnLst>
                                    <p:animEffect transition="out" filter="fade">
                                      <p:cBhvr>
                                        <p:cTn id="71" dur="500" tmFilter="0, 0; .2, .5; .8, .5; 1, 0"/>
                                        <p:tgtEl>
                                          <p:spTgt spid="41"/>
                                        </p:tgtEl>
                                      </p:cBhvr>
                                    </p:animEffect>
                                    <p:animScale>
                                      <p:cBhvr>
                                        <p:cTn id="72" dur="250" autoRev="1" fill="hold"/>
                                        <p:tgtEl>
                                          <p:spTgt spid="41"/>
                                        </p:tgtEl>
                                      </p:cBhvr>
                                      <p:by x="105000" y="105000"/>
                                    </p:animScale>
                                  </p:childTnLst>
                                </p:cTn>
                              </p:par>
                              <p:par>
                                <p:cTn id="73" presetID="26" presetClass="emph" presetSubtype="0" fill="hold" nodeType="withEffect">
                                  <p:stCondLst>
                                    <p:cond delay="0"/>
                                  </p:stCondLst>
                                  <p:childTnLst>
                                    <p:animEffect transition="out" filter="fade">
                                      <p:cBhvr>
                                        <p:cTn id="74" dur="500" tmFilter="0, 0; .2, .5; .8, .5; 1, 0"/>
                                        <p:tgtEl>
                                          <p:spTgt spid="42"/>
                                        </p:tgtEl>
                                      </p:cBhvr>
                                    </p:animEffect>
                                    <p:animScale>
                                      <p:cBhvr>
                                        <p:cTn id="75" dur="250" autoRev="1" fill="hold"/>
                                        <p:tgtEl>
                                          <p:spTgt spid="42"/>
                                        </p:tgtEl>
                                      </p:cBhvr>
                                      <p:by x="105000" y="105000"/>
                                    </p:animScale>
                                  </p:childTnLst>
                                </p:cTn>
                              </p:par>
                              <p:par>
                                <p:cTn id="76" presetID="26" presetClass="emph" presetSubtype="0" fill="hold" nodeType="withEffect">
                                  <p:stCondLst>
                                    <p:cond delay="0"/>
                                  </p:stCondLst>
                                  <p:childTnLst>
                                    <p:animEffect transition="out" filter="fade">
                                      <p:cBhvr>
                                        <p:cTn id="77" dur="500" tmFilter="0, 0; .2, .5; .8, .5; 1, 0"/>
                                        <p:tgtEl>
                                          <p:spTgt spid="43"/>
                                        </p:tgtEl>
                                      </p:cBhvr>
                                    </p:animEffect>
                                    <p:animScale>
                                      <p:cBhvr>
                                        <p:cTn id="78" dur="250" autoRev="1" fill="hold"/>
                                        <p:tgtEl>
                                          <p:spTgt spid="43"/>
                                        </p:tgtEl>
                                      </p:cBhvr>
                                      <p:by x="105000" y="105000"/>
                                    </p:animScale>
                                  </p:childTnLst>
                                </p:cTn>
                              </p:par>
                              <p:par>
                                <p:cTn id="79" presetID="26" presetClass="emph" presetSubtype="0" fill="hold" nodeType="withEffect">
                                  <p:stCondLst>
                                    <p:cond delay="0"/>
                                  </p:stCondLst>
                                  <p:childTnLst>
                                    <p:animEffect transition="out" filter="fade">
                                      <p:cBhvr>
                                        <p:cTn id="80" dur="500" tmFilter="0, 0; .2, .5; .8, .5; 1, 0"/>
                                        <p:tgtEl>
                                          <p:spTgt spid="44"/>
                                        </p:tgtEl>
                                      </p:cBhvr>
                                    </p:animEffect>
                                    <p:animScale>
                                      <p:cBhvr>
                                        <p:cTn id="81" dur="250" autoRev="1" fill="hold"/>
                                        <p:tgtEl>
                                          <p:spTgt spid="44"/>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49"/>
                                        </p:tgtEl>
                                      </p:cBhvr>
                                    </p:animEffect>
                                    <p:animScale>
                                      <p:cBhvr>
                                        <p:cTn id="84" dur="250" autoRev="1" fill="hold"/>
                                        <p:tgtEl>
                                          <p:spTgt spid="49"/>
                                        </p:tgtEl>
                                      </p:cBhvr>
                                      <p:by x="105000" y="105000"/>
                                    </p:animScale>
                                  </p:childTnLst>
                                </p:cTn>
                              </p:par>
                              <p:par>
                                <p:cTn id="85" presetID="8" presetClass="emph" presetSubtype="0" fill="hold" nodeType="withEffect">
                                  <p:stCondLst>
                                    <p:cond delay="0"/>
                                  </p:stCondLst>
                                  <p:childTnLst>
                                    <p:animRot by="21600000">
                                      <p:cBhvr>
                                        <p:cTn id="86" dur="2000" fill="hold"/>
                                        <p:tgtEl>
                                          <p:spTgt spid="58"/>
                                        </p:tgtEl>
                                        <p:attrNameLst>
                                          <p:attrName>r</p:attrName>
                                        </p:attrNameLst>
                                      </p:cBhvr>
                                    </p:animRot>
                                  </p:childTnLst>
                                </p:cTn>
                              </p:par>
                              <p:par>
                                <p:cTn id="87" presetID="8" presetClass="emph" presetSubtype="0" fill="hold" nodeType="withEffect">
                                  <p:stCondLst>
                                    <p:cond delay="0"/>
                                  </p:stCondLst>
                                  <p:childTnLst>
                                    <p:animRot by="21600000">
                                      <p:cBhvr>
                                        <p:cTn id="88" dur="2000" fill="hold"/>
                                        <p:tgtEl>
                                          <p:spTgt spid="59"/>
                                        </p:tgtEl>
                                        <p:attrNameLst>
                                          <p:attrName>r</p:attrName>
                                        </p:attrNameLst>
                                      </p:cBhvr>
                                    </p:animRot>
                                  </p:childTnLst>
                                </p:cTn>
                              </p:par>
                              <p:par>
                                <p:cTn id="89" presetID="8" presetClass="emph" presetSubtype="0" fill="hold" nodeType="withEffect">
                                  <p:stCondLst>
                                    <p:cond delay="0"/>
                                  </p:stCondLst>
                                  <p:childTnLst>
                                    <p:animRot by="21600000">
                                      <p:cBhvr>
                                        <p:cTn id="90" dur="2000" fill="hold"/>
                                        <p:tgtEl>
                                          <p:spTgt spid="60"/>
                                        </p:tgtEl>
                                        <p:attrNameLst>
                                          <p:attrName>r</p:attrName>
                                        </p:attrNameLst>
                                      </p:cBhvr>
                                    </p:animRot>
                                  </p:childTnLst>
                                </p:cTn>
                              </p:par>
                              <p:par>
                                <p:cTn id="91" presetID="8" presetClass="emph" presetSubtype="0" fill="hold" nodeType="withEffect">
                                  <p:stCondLst>
                                    <p:cond delay="0"/>
                                  </p:stCondLst>
                                  <p:childTnLst>
                                    <p:animRot by="21600000">
                                      <p:cBhvr>
                                        <p:cTn id="92" dur="2000" fill="hold"/>
                                        <p:tgtEl>
                                          <p:spTgt spid="61"/>
                                        </p:tgtEl>
                                        <p:attrNameLst>
                                          <p:attrName>r</p:attrName>
                                        </p:attrNameLst>
                                      </p:cBhvr>
                                    </p:animRot>
                                  </p:childTnLst>
                                </p:cTn>
                              </p:par>
                              <p:par>
                                <p:cTn id="93" presetID="8" presetClass="emph" presetSubtype="0" fill="hold" nodeType="withEffect">
                                  <p:stCondLst>
                                    <p:cond delay="0"/>
                                  </p:stCondLst>
                                  <p:childTnLst>
                                    <p:animRot by="21600000">
                                      <p:cBhvr>
                                        <p:cTn id="94" dur="2000" fill="hold"/>
                                        <p:tgtEl>
                                          <p:spTgt spid="62"/>
                                        </p:tgtEl>
                                        <p:attrNameLst>
                                          <p:attrName>r</p:attrName>
                                        </p:attrNameLst>
                                      </p:cBhvr>
                                    </p:animRot>
                                  </p:childTnLst>
                                </p:cTn>
                              </p:par>
                              <p:par>
                                <p:cTn id="95" presetID="8" presetClass="emph" presetSubtype="0" fill="hold" nodeType="withEffect">
                                  <p:stCondLst>
                                    <p:cond delay="0"/>
                                  </p:stCondLst>
                                  <p:childTnLst>
                                    <p:animRot by="21600000">
                                      <p:cBhvr>
                                        <p:cTn id="96" dur="2000" fill="hold"/>
                                        <p:tgtEl>
                                          <p:spTgt spid="63"/>
                                        </p:tgtEl>
                                        <p:attrNameLst>
                                          <p:attrName>r</p:attrName>
                                        </p:attrNameLst>
                                      </p:cBhvr>
                                    </p:animRot>
                                  </p:childTnLst>
                                </p:cTn>
                              </p:par>
                              <p:par>
                                <p:cTn id="97" presetID="8" presetClass="emph" presetSubtype="0" fill="hold" nodeType="withEffect">
                                  <p:stCondLst>
                                    <p:cond delay="0"/>
                                  </p:stCondLst>
                                  <p:childTnLst>
                                    <p:animRot by="21600000">
                                      <p:cBhvr>
                                        <p:cTn id="98" dur="2000" fill="hold"/>
                                        <p:tgtEl>
                                          <p:spTgt spid="26"/>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down)">
                                      <p:cBhvr>
                                        <p:cTn id="103" dur="500"/>
                                        <p:tgtEl>
                                          <p:spTgt spid="47"/>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xit" presetSubtype="32" fill="hold" grpId="1" nodeType="clickEffect">
                                  <p:stCondLst>
                                    <p:cond delay="0"/>
                                  </p:stCondLst>
                                  <p:childTnLst>
                                    <p:anim calcmode="lin" valueType="num">
                                      <p:cBhvr>
                                        <p:cTn id="107" dur="500"/>
                                        <p:tgtEl>
                                          <p:spTgt spid="47"/>
                                        </p:tgtEl>
                                        <p:attrNameLst>
                                          <p:attrName>ppt_w</p:attrName>
                                        </p:attrNameLst>
                                      </p:cBhvr>
                                      <p:tavLst>
                                        <p:tav tm="0">
                                          <p:val>
                                            <p:strVal val="ppt_w"/>
                                          </p:val>
                                        </p:tav>
                                        <p:tav tm="100000">
                                          <p:val>
                                            <p:fltVal val="0"/>
                                          </p:val>
                                        </p:tav>
                                      </p:tavLst>
                                    </p:anim>
                                    <p:anim calcmode="lin" valueType="num">
                                      <p:cBhvr>
                                        <p:cTn id="108" dur="500"/>
                                        <p:tgtEl>
                                          <p:spTgt spid="47"/>
                                        </p:tgtEl>
                                        <p:attrNameLst>
                                          <p:attrName>ppt_h</p:attrName>
                                        </p:attrNameLst>
                                      </p:cBhvr>
                                      <p:tavLst>
                                        <p:tav tm="0">
                                          <p:val>
                                            <p:strVal val="ppt_h"/>
                                          </p:val>
                                        </p:tav>
                                        <p:tav tm="100000">
                                          <p:val>
                                            <p:fltVal val="0"/>
                                          </p:val>
                                        </p:tav>
                                      </p:tavLst>
                                    </p:anim>
                                    <p:animEffect transition="out" filter="fade">
                                      <p:cBhvr>
                                        <p:cTn id="109" dur="500"/>
                                        <p:tgtEl>
                                          <p:spTgt spid="47"/>
                                        </p:tgtEl>
                                      </p:cBhvr>
                                    </p:animEffect>
                                    <p:set>
                                      <p:cBhvr>
                                        <p:cTn id="110" dur="1" fill="hold">
                                          <p:stCondLst>
                                            <p:cond delay="499"/>
                                          </p:stCondLst>
                                        </p:cTn>
                                        <p:tgtEl>
                                          <p:spTgt spid="4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wipe(down)">
                                      <p:cBhvr>
                                        <p:cTn id="115" dur="500"/>
                                        <p:tgtEl>
                                          <p:spTgt spid="3"/>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xit" presetSubtype="32" fill="hold" grpId="1" nodeType="clickEffect">
                                  <p:stCondLst>
                                    <p:cond delay="0"/>
                                  </p:stCondLst>
                                  <p:childTnLst>
                                    <p:anim calcmode="lin" valueType="num">
                                      <p:cBhvr>
                                        <p:cTn id="119" dur="500"/>
                                        <p:tgtEl>
                                          <p:spTgt spid="3"/>
                                        </p:tgtEl>
                                        <p:attrNameLst>
                                          <p:attrName>ppt_w</p:attrName>
                                        </p:attrNameLst>
                                      </p:cBhvr>
                                      <p:tavLst>
                                        <p:tav tm="0">
                                          <p:val>
                                            <p:strVal val="ppt_w"/>
                                          </p:val>
                                        </p:tav>
                                        <p:tav tm="100000">
                                          <p:val>
                                            <p:fltVal val="0"/>
                                          </p:val>
                                        </p:tav>
                                      </p:tavLst>
                                    </p:anim>
                                    <p:anim calcmode="lin" valueType="num">
                                      <p:cBhvr>
                                        <p:cTn id="120" dur="500"/>
                                        <p:tgtEl>
                                          <p:spTgt spid="3"/>
                                        </p:tgtEl>
                                        <p:attrNameLst>
                                          <p:attrName>ppt_h</p:attrName>
                                        </p:attrNameLst>
                                      </p:cBhvr>
                                      <p:tavLst>
                                        <p:tav tm="0">
                                          <p:val>
                                            <p:strVal val="ppt_h"/>
                                          </p:val>
                                        </p:tav>
                                        <p:tav tm="100000">
                                          <p:val>
                                            <p:fltVal val="0"/>
                                          </p:val>
                                        </p:tav>
                                      </p:tavLst>
                                    </p:anim>
                                    <p:animEffect transition="out" filter="fade">
                                      <p:cBhvr>
                                        <p:cTn id="121" dur="500"/>
                                        <p:tgtEl>
                                          <p:spTgt spid="3"/>
                                        </p:tgtEl>
                                      </p:cBhvr>
                                    </p:animEffect>
                                    <p:set>
                                      <p:cBhvr>
                                        <p:cTn id="122" dur="1" fill="hold">
                                          <p:stCondLst>
                                            <p:cond delay="499"/>
                                          </p:stCondLst>
                                        </p:cTn>
                                        <p:tgtEl>
                                          <p:spTgt spid="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down)">
                                      <p:cBhvr>
                                        <p:cTn id="127" dur="20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7" presetClass="emph" presetSubtype="2" fill="hold" nodeType="clickEffect">
                                  <p:stCondLst>
                                    <p:cond delay="0"/>
                                  </p:stCondLst>
                                  <p:childTnLst>
                                    <p:animClr clrSpc="rgb" dir="cw">
                                      <p:cBhvr>
                                        <p:cTn id="131" dur="2000" fill="hold"/>
                                        <p:tgtEl>
                                          <p:spTgt spid="48"/>
                                        </p:tgtEl>
                                        <p:attrNameLst>
                                          <p:attrName>stroke.color</p:attrName>
                                        </p:attrNameLst>
                                      </p:cBhvr>
                                      <p:to>
                                        <a:schemeClr val="accent2"/>
                                      </p:to>
                                    </p:animClr>
                                    <p:set>
                                      <p:cBhvr>
                                        <p:cTn id="132" dur="2000" fill="hold"/>
                                        <p:tgtEl>
                                          <p:spTgt spid="48"/>
                                        </p:tgtEl>
                                        <p:attrNameLst>
                                          <p:attrName>stroke.on</p:attrName>
                                        </p:attrNameLst>
                                      </p:cBhvr>
                                      <p:to>
                                        <p:strVal val="true"/>
                                      </p:to>
                                    </p:set>
                                  </p:childTnLst>
                                </p:cTn>
                              </p:par>
                            </p:childTnLst>
                          </p:cTn>
                        </p:par>
                      </p:childTnLst>
                    </p:cTn>
                  </p:par>
                  <p:par>
                    <p:cTn id="133" fill="hold">
                      <p:stCondLst>
                        <p:cond delay="indefinite"/>
                      </p:stCondLst>
                      <p:childTnLst>
                        <p:par>
                          <p:cTn id="134" fill="hold">
                            <p:stCondLst>
                              <p:cond delay="0"/>
                            </p:stCondLst>
                            <p:childTnLst>
                              <p:par>
                                <p:cTn id="135" presetID="23" presetClass="emph" presetSubtype="0" fill="hold" grpId="2" nodeType="clickEffect">
                                  <p:stCondLst>
                                    <p:cond delay="0"/>
                                  </p:stCondLst>
                                  <p:childTnLst>
                                    <p:animClr clrSpc="hsl" dir="cw">
                                      <p:cBhvr override="childStyle">
                                        <p:cTn id="136" dur="1000" fill="hold"/>
                                        <p:tgtEl>
                                          <p:spTgt spid="48"/>
                                        </p:tgtEl>
                                        <p:attrNameLst>
                                          <p:attrName>style.color</p:attrName>
                                        </p:attrNameLst>
                                      </p:cBhvr>
                                      <p:by>
                                        <p:hsl h="10842353" s="0" l="0"/>
                                      </p:by>
                                    </p:animClr>
                                    <p:animClr clrSpc="hsl" dir="cw">
                                      <p:cBhvr>
                                        <p:cTn id="137" dur="1000" fill="hold"/>
                                        <p:tgtEl>
                                          <p:spTgt spid="48"/>
                                        </p:tgtEl>
                                        <p:attrNameLst>
                                          <p:attrName>fillcolor</p:attrName>
                                        </p:attrNameLst>
                                      </p:cBhvr>
                                      <p:by>
                                        <p:hsl h="10842353" s="0" l="0"/>
                                      </p:by>
                                    </p:animClr>
                                    <p:animClr clrSpc="hsl" dir="cw">
                                      <p:cBhvr>
                                        <p:cTn id="138" dur="1000" fill="hold"/>
                                        <p:tgtEl>
                                          <p:spTgt spid="48"/>
                                        </p:tgtEl>
                                        <p:attrNameLst>
                                          <p:attrName>stroke.color</p:attrName>
                                        </p:attrNameLst>
                                      </p:cBhvr>
                                      <p:by>
                                        <p:hsl h="10842353" s="0" l="0"/>
                                      </p:by>
                                    </p:animClr>
                                    <p:set>
                                      <p:cBhvr>
                                        <p:cTn id="139" dur="1000" fill="hold"/>
                                        <p:tgtEl>
                                          <p:spTgt spid="48"/>
                                        </p:tgtEl>
                                        <p:attrNameLst>
                                          <p:attrName>fill.type</p:attrName>
                                        </p:attrNameLst>
                                      </p:cBhvr>
                                      <p:to>
                                        <p:strVal val="solid"/>
                                      </p:to>
                                    </p:set>
                                  </p:childTnLst>
                                </p:cTn>
                              </p:par>
                            </p:childTnLst>
                          </p:cTn>
                        </p:par>
                      </p:childTnLst>
                    </p:cTn>
                  </p:par>
                  <p:par>
                    <p:cTn id="140" fill="hold">
                      <p:stCondLst>
                        <p:cond delay="indefinite"/>
                      </p:stCondLst>
                      <p:childTnLst>
                        <p:par>
                          <p:cTn id="141" fill="hold">
                            <p:stCondLst>
                              <p:cond delay="0"/>
                            </p:stCondLst>
                            <p:childTnLst>
                              <p:par>
                                <p:cTn id="142" presetID="53" presetClass="exit" presetSubtype="32" fill="hold" grpId="1" nodeType="clickEffect">
                                  <p:stCondLst>
                                    <p:cond delay="0"/>
                                  </p:stCondLst>
                                  <p:childTnLst>
                                    <p:anim calcmode="lin" valueType="num">
                                      <p:cBhvr>
                                        <p:cTn id="143" dur="500"/>
                                        <p:tgtEl>
                                          <p:spTgt spid="48"/>
                                        </p:tgtEl>
                                        <p:attrNameLst>
                                          <p:attrName>ppt_w</p:attrName>
                                        </p:attrNameLst>
                                      </p:cBhvr>
                                      <p:tavLst>
                                        <p:tav tm="0">
                                          <p:val>
                                            <p:strVal val="ppt_w"/>
                                          </p:val>
                                        </p:tav>
                                        <p:tav tm="100000">
                                          <p:val>
                                            <p:fltVal val="0"/>
                                          </p:val>
                                        </p:tav>
                                      </p:tavLst>
                                    </p:anim>
                                    <p:anim calcmode="lin" valueType="num">
                                      <p:cBhvr>
                                        <p:cTn id="144" dur="500"/>
                                        <p:tgtEl>
                                          <p:spTgt spid="48"/>
                                        </p:tgtEl>
                                        <p:attrNameLst>
                                          <p:attrName>ppt_h</p:attrName>
                                        </p:attrNameLst>
                                      </p:cBhvr>
                                      <p:tavLst>
                                        <p:tav tm="0">
                                          <p:val>
                                            <p:strVal val="ppt_h"/>
                                          </p:val>
                                        </p:tav>
                                        <p:tav tm="100000">
                                          <p:val>
                                            <p:fltVal val="0"/>
                                          </p:val>
                                        </p:tav>
                                      </p:tavLst>
                                    </p:anim>
                                    <p:animEffect transition="out" filter="fade">
                                      <p:cBhvr>
                                        <p:cTn id="145" dur="500"/>
                                        <p:tgtEl>
                                          <p:spTgt spid="48"/>
                                        </p:tgtEl>
                                      </p:cBhvr>
                                    </p:animEffect>
                                    <p:set>
                                      <p:cBhvr>
                                        <p:cTn id="146"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7" grpId="0" animBg="1"/>
      <p:bldP spid="47" grpId="1" animBg="1"/>
      <p:bldP spid="48" grpId="0" animBg="1"/>
      <p:bldP spid="48" grpId="1" animBg="1"/>
      <p:bldP spid="4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84030" y="4285418"/>
            <a:ext cx="2679519" cy="1087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60059" y="4396991"/>
            <a:ext cx="2572177" cy="10437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35947" y="4399623"/>
            <a:ext cx="2329488" cy="9452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20671DB-892B-4F3F-BFE6-696D0A2E74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3353" y="453797"/>
            <a:ext cx="1264457" cy="1385704"/>
          </a:xfrm>
          <a:prstGeom prst="rect">
            <a:avLst/>
          </a:prstGeom>
        </p:spPr>
      </p:pic>
      <p:pic>
        <p:nvPicPr>
          <p:cNvPr id="15" name="Picture 14">
            <a:extLst>
              <a:ext uri="{FF2B5EF4-FFF2-40B4-BE49-F238E27FC236}">
                <a16:creationId xmlns:a16="http://schemas.microsoft.com/office/drawing/2014/main" id="{217B699B-664A-48AC-AF08-B1AF278957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5731" y="338652"/>
            <a:ext cx="1905632" cy="1438825"/>
          </a:xfrm>
          <a:prstGeom prst="rect">
            <a:avLst/>
          </a:prstGeom>
        </p:spPr>
      </p:pic>
      <p:pic>
        <p:nvPicPr>
          <p:cNvPr id="16" name="Picture 15">
            <a:extLst>
              <a:ext uri="{FF2B5EF4-FFF2-40B4-BE49-F238E27FC236}">
                <a16:creationId xmlns:a16="http://schemas.microsoft.com/office/drawing/2014/main" id="{215C9B31-9B86-455B-B4E4-AB39AA9C08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44204" y="620267"/>
            <a:ext cx="1202621" cy="1098763"/>
          </a:xfrm>
          <a:prstGeom prst="rect">
            <a:avLst/>
          </a:prstGeom>
        </p:spPr>
      </p:pic>
      <p:sp>
        <p:nvSpPr>
          <p:cNvPr id="8" name="TextBox 7">
            <a:extLst>
              <a:ext uri="{FF2B5EF4-FFF2-40B4-BE49-F238E27FC236}">
                <a16:creationId xmlns:a16="http://schemas.microsoft.com/office/drawing/2014/main" id="{91747376-338C-4C77-8780-D61790A1B9E3}"/>
              </a:ext>
            </a:extLst>
          </p:cNvPr>
          <p:cNvSpPr txBox="1"/>
          <p:nvPr/>
        </p:nvSpPr>
        <p:spPr>
          <a:xfrm>
            <a:off x="523344" y="338652"/>
            <a:ext cx="5884182" cy="830997"/>
          </a:xfrm>
          <a:prstGeom prst="rect">
            <a:avLst/>
          </a:prstGeom>
          <a:noFill/>
        </p:spPr>
        <p:txBody>
          <a:bodyPr wrap="square">
            <a:spAutoFit/>
          </a:bodyPr>
          <a:lstStyle/>
          <a:p>
            <a:pPr>
              <a:defRPr/>
            </a:pPr>
            <a:r>
              <a:rPr lang="en-US" sz="24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400" b="1" dirty="0">
                <a:solidFill>
                  <a:schemeClr val="accent1">
                    <a:lumMod val="75000"/>
                  </a:schemeClr>
                </a:solidFill>
                <a:latin typeface="Times New Roman" panose="02020603050405020304" pitchFamily="18" charset="0"/>
                <a:cs typeface="Times New Roman" panose="02020603050405020304" pitchFamily="18" charset="0"/>
              </a:rPr>
              <a:t> con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xếp</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các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loại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hoa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đại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điện</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nhóm</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theo</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thứ</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tự</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từ</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nhiều</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ít</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8E87234B-937E-4932-9A29-AD1056523372}"/>
              </a:ext>
            </a:extLst>
          </p:cNvPr>
          <p:cNvSpPr txBox="1"/>
          <p:nvPr/>
        </p:nvSpPr>
        <p:spPr>
          <a:xfrm>
            <a:off x="510208" y="1225325"/>
            <a:ext cx="7062006" cy="461665"/>
          </a:xfrm>
          <a:prstGeom prst="rect">
            <a:avLst/>
          </a:prstGeom>
          <a:noFill/>
        </p:spPr>
        <p:txBody>
          <a:bodyPr wrap="square">
            <a:spAutoFit/>
          </a:bodyPr>
          <a:lstStyle/>
          <a:p>
            <a:pPr>
              <a:defRPr/>
            </a:pP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Đĩa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số</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1</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cho</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diện</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nhóm</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hoa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hoặc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nhiều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nhất</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1F78C767-ACC2-433C-AE12-6343C36C2C0A}"/>
              </a:ext>
            </a:extLst>
          </p:cNvPr>
          <p:cNvSpPr txBox="1"/>
          <p:nvPr/>
        </p:nvSpPr>
        <p:spPr>
          <a:xfrm>
            <a:off x="523344" y="1755402"/>
            <a:ext cx="6532387" cy="461665"/>
          </a:xfrm>
          <a:prstGeom prst="rect">
            <a:avLst/>
          </a:prstGeom>
          <a:noFill/>
        </p:spPr>
        <p:txBody>
          <a:bodyPr wrap="square">
            <a:spAutoFit/>
          </a:bodyPr>
          <a:lstStyle/>
          <a:p>
            <a:pPr>
              <a:defRPr/>
            </a:pP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Đĩa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số</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smtClean="0">
                <a:solidFill>
                  <a:srgbClr val="009900"/>
                </a:solidFill>
                <a:latin typeface="Times New Roman" panose="02020603050405020304" pitchFamily="18" charset="0"/>
                <a:cs typeface="Times New Roman" panose="02020603050405020304" pitchFamily="18" charset="0"/>
              </a:rPr>
              <a:t>2</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cho</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diện</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nhóm</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hoa</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hoặc</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ít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hơn</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8" name="đồng hồ 5 s">
            <a:hlinkClick r:id="" action="ppaction://media"/>
            <a:extLst>
              <a:ext uri="{FF2B5EF4-FFF2-40B4-BE49-F238E27FC236}">
                <a16:creationId xmlns:a16="http://schemas.microsoft.com/office/drawing/2014/main" id="{522966DA-384F-4943-AAA3-35D462415B1B}"/>
              </a:ext>
            </a:extLst>
          </p:cNvPr>
          <p:cNvPicPr>
            <a:picLocks noChangeAspect="1"/>
          </p:cNvPicPr>
          <p:nvPr>
            <a:videoFile r:link="rId3"/>
            <p:extLst>
              <p:ext uri="{DAA4B4D4-6D71-4841-9C94-3DE7FCFB9230}">
                <p14:media xmlns:p14="http://schemas.microsoft.com/office/powerpoint/2010/main" r:embed="rId2"/>
              </p:ext>
            </p:extLst>
          </p:nvPr>
        </p:nvPicPr>
        <p:blipFill>
          <a:blip r:embed="rId10"/>
          <a:stretch>
            <a:fillRect/>
          </a:stretch>
        </p:blipFill>
        <p:spPr>
          <a:xfrm>
            <a:off x="0" y="5837582"/>
            <a:ext cx="1020417" cy="1020417"/>
          </a:xfrm>
          <a:prstGeom prst="rect">
            <a:avLst/>
          </a:prstGeom>
        </p:spPr>
      </p:pic>
      <p:sp>
        <p:nvSpPr>
          <p:cNvPr id="2" name="TextBox 1"/>
          <p:cNvSpPr txBox="1"/>
          <p:nvPr/>
        </p:nvSpPr>
        <p:spPr>
          <a:xfrm>
            <a:off x="1840040" y="5005207"/>
            <a:ext cx="1084217" cy="1107996"/>
          </a:xfrm>
          <a:prstGeom prst="rect">
            <a:avLst/>
          </a:prstGeom>
          <a:noFill/>
        </p:spPr>
        <p:txBody>
          <a:bodyPr wrap="square" rtlCol="0">
            <a:spAutoFit/>
          </a:bodyPr>
          <a:lstStyle/>
          <a:p>
            <a:r>
              <a:rPr lang="en-US" sz="6600" b="1" dirty="0" smtClean="0">
                <a:solidFill>
                  <a:srgbClr val="FF0000"/>
                </a:solidFill>
              </a:rPr>
              <a:t>1</a:t>
            </a:r>
            <a:endParaRPr lang="en-US" sz="6600" b="1" dirty="0">
              <a:solidFill>
                <a:srgbClr val="FF0000"/>
              </a:solidFill>
            </a:endParaRPr>
          </a:p>
        </p:txBody>
      </p:sp>
      <p:sp>
        <p:nvSpPr>
          <p:cNvPr id="17" name="TextBox 16"/>
          <p:cNvSpPr txBox="1"/>
          <p:nvPr/>
        </p:nvSpPr>
        <p:spPr>
          <a:xfrm>
            <a:off x="5523765" y="5005207"/>
            <a:ext cx="1084217" cy="1107996"/>
          </a:xfrm>
          <a:prstGeom prst="rect">
            <a:avLst/>
          </a:prstGeom>
          <a:noFill/>
        </p:spPr>
        <p:txBody>
          <a:bodyPr wrap="square" rtlCol="0">
            <a:spAutoFit/>
          </a:bodyPr>
          <a:lstStyle/>
          <a:p>
            <a:r>
              <a:rPr lang="en-US" sz="6600" b="1" dirty="0" smtClean="0">
                <a:solidFill>
                  <a:srgbClr val="00B050"/>
                </a:solidFill>
              </a:rPr>
              <a:t>2</a:t>
            </a:r>
            <a:endParaRPr lang="en-US" sz="6600" b="1" dirty="0">
              <a:solidFill>
                <a:srgbClr val="00B050"/>
              </a:solidFill>
            </a:endParaRPr>
          </a:p>
        </p:txBody>
      </p:sp>
      <p:sp>
        <p:nvSpPr>
          <p:cNvPr id="19" name="TextBox 18"/>
          <p:cNvSpPr txBox="1"/>
          <p:nvPr/>
        </p:nvSpPr>
        <p:spPr>
          <a:xfrm>
            <a:off x="9691244" y="5046742"/>
            <a:ext cx="1084217" cy="1107996"/>
          </a:xfrm>
          <a:prstGeom prst="rect">
            <a:avLst/>
          </a:prstGeom>
          <a:noFill/>
        </p:spPr>
        <p:txBody>
          <a:bodyPr wrap="square" rtlCol="0">
            <a:spAutoFit/>
          </a:bodyPr>
          <a:lstStyle/>
          <a:p>
            <a:r>
              <a:rPr lang="en-US" sz="6600" b="1" dirty="0" smtClean="0">
                <a:solidFill>
                  <a:srgbClr val="00B0F0"/>
                </a:solidFill>
              </a:rPr>
              <a:t>3</a:t>
            </a:r>
            <a:endParaRPr lang="en-US" sz="6600" b="1" dirty="0">
              <a:solidFill>
                <a:srgbClr val="00B0F0"/>
              </a:solidFill>
            </a:endParaRPr>
          </a:p>
        </p:txBody>
      </p:sp>
      <p:sp>
        <p:nvSpPr>
          <p:cNvPr id="20" name="TextBox 19">
            <a:extLst>
              <a:ext uri="{FF2B5EF4-FFF2-40B4-BE49-F238E27FC236}">
                <a16:creationId xmlns:a16="http://schemas.microsoft.com/office/drawing/2014/main" id="{1F78C767-ACC2-433C-AE12-6343C36C2C0A}"/>
              </a:ext>
            </a:extLst>
          </p:cNvPr>
          <p:cNvSpPr txBox="1"/>
          <p:nvPr/>
        </p:nvSpPr>
        <p:spPr>
          <a:xfrm>
            <a:off x="510207" y="2315683"/>
            <a:ext cx="6532387" cy="461665"/>
          </a:xfrm>
          <a:prstGeom prst="rect">
            <a:avLst/>
          </a:prstGeom>
          <a:noFill/>
        </p:spPr>
        <p:txBody>
          <a:bodyPr wrap="square">
            <a:spAutoFit/>
          </a:bodyPr>
          <a:lstStyle/>
          <a:p>
            <a:pPr>
              <a:defRPr/>
            </a:pP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Đĩa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số</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smtClean="0">
                <a:solidFill>
                  <a:srgbClr val="00B0F0"/>
                </a:solidFill>
                <a:latin typeface="Times New Roman" panose="02020603050405020304" pitchFamily="18" charset="0"/>
                <a:cs typeface="Times New Roman" panose="02020603050405020304" pitchFamily="18" charset="0"/>
              </a:rPr>
              <a:t>3</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cho</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diện</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nhóm</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hoa</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hoặc</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ít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nhất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527538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1030"/>
                                        </p:tgtEl>
                                        <p:attrNameLst>
                                          <p:attrName>r</p:attrName>
                                        </p:attrNameLst>
                                      </p:cBhvr>
                                    </p:animRot>
                                    <p:animRot by="-240000">
                                      <p:cBhvr>
                                        <p:cTn id="15" dur="200" fill="hold">
                                          <p:stCondLst>
                                            <p:cond delay="200"/>
                                          </p:stCondLst>
                                        </p:cTn>
                                        <p:tgtEl>
                                          <p:spTgt spid="1030"/>
                                        </p:tgtEl>
                                        <p:attrNameLst>
                                          <p:attrName>r</p:attrName>
                                        </p:attrNameLst>
                                      </p:cBhvr>
                                    </p:animRot>
                                    <p:animRot by="240000">
                                      <p:cBhvr>
                                        <p:cTn id="16" dur="200" fill="hold">
                                          <p:stCondLst>
                                            <p:cond delay="400"/>
                                          </p:stCondLst>
                                        </p:cTn>
                                        <p:tgtEl>
                                          <p:spTgt spid="1030"/>
                                        </p:tgtEl>
                                        <p:attrNameLst>
                                          <p:attrName>r</p:attrName>
                                        </p:attrNameLst>
                                      </p:cBhvr>
                                    </p:animRot>
                                    <p:animRot by="-240000">
                                      <p:cBhvr>
                                        <p:cTn id="17" dur="200" fill="hold">
                                          <p:stCondLst>
                                            <p:cond delay="600"/>
                                          </p:stCondLst>
                                        </p:cTn>
                                        <p:tgtEl>
                                          <p:spTgt spid="1030"/>
                                        </p:tgtEl>
                                        <p:attrNameLst>
                                          <p:attrName>r</p:attrName>
                                        </p:attrNameLst>
                                      </p:cBhvr>
                                    </p:animRot>
                                    <p:animRot by="120000">
                                      <p:cBhvr>
                                        <p:cTn id="18" dur="200" fill="hold">
                                          <p:stCondLst>
                                            <p:cond delay="800"/>
                                          </p:stCondLst>
                                        </p:cTn>
                                        <p:tgtEl>
                                          <p:spTgt spid="103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1026"/>
                                        </p:tgtEl>
                                        <p:attrNameLst>
                                          <p:attrName>r</p:attrName>
                                        </p:attrNameLst>
                                      </p:cBhvr>
                                    </p:animRot>
                                    <p:animRot by="-240000">
                                      <p:cBhvr>
                                        <p:cTn id="26" dur="200" fill="hold">
                                          <p:stCondLst>
                                            <p:cond delay="200"/>
                                          </p:stCondLst>
                                        </p:cTn>
                                        <p:tgtEl>
                                          <p:spTgt spid="1026"/>
                                        </p:tgtEl>
                                        <p:attrNameLst>
                                          <p:attrName>r</p:attrName>
                                        </p:attrNameLst>
                                      </p:cBhvr>
                                    </p:animRot>
                                    <p:animRot by="240000">
                                      <p:cBhvr>
                                        <p:cTn id="27" dur="200" fill="hold">
                                          <p:stCondLst>
                                            <p:cond delay="400"/>
                                          </p:stCondLst>
                                        </p:cTn>
                                        <p:tgtEl>
                                          <p:spTgt spid="1026"/>
                                        </p:tgtEl>
                                        <p:attrNameLst>
                                          <p:attrName>r</p:attrName>
                                        </p:attrNameLst>
                                      </p:cBhvr>
                                    </p:animRot>
                                    <p:animRot by="-240000">
                                      <p:cBhvr>
                                        <p:cTn id="28" dur="200" fill="hold">
                                          <p:stCondLst>
                                            <p:cond delay="600"/>
                                          </p:stCondLst>
                                        </p:cTn>
                                        <p:tgtEl>
                                          <p:spTgt spid="1026"/>
                                        </p:tgtEl>
                                        <p:attrNameLst>
                                          <p:attrName>r</p:attrName>
                                        </p:attrNameLst>
                                      </p:cBhvr>
                                    </p:animRot>
                                    <p:animRot by="120000">
                                      <p:cBhvr>
                                        <p:cTn id="29" dur="200" fill="hold">
                                          <p:stCondLst>
                                            <p:cond delay="800"/>
                                          </p:stCondLst>
                                        </p:cTn>
                                        <p:tgtEl>
                                          <p:spTgt spid="1026"/>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1028"/>
                                        </p:tgtEl>
                                        <p:attrNameLst>
                                          <p:attrName>r</p:attrName>
                                        </p:attrNameLst>
                                      </p:cBhvr>
                                    </p:animRot>
                                    <p:animRot by="-240000">
                                      <p:cBhvr>
                                        <p:cTn id="37" dur="200" fill="hold">
                                          <p:stCondLst>
                                            <p:cond delay="200"/>
                                          </p:stCondLst>
                                        </p:cTn>
                                        <p:tgtEl>
                                          <p:spTgt spid="1028"/>
                                        </p:tgtEl>
                                        <p:attrNameLst>
                                          <p:attrName>r</p:attrName>
                                        </p:attrNameLst>
                                      </p:cBhvr>
                                    </p:animRot>
                                    <p:animRot by="240000">
                                      <p:cBhvr>
                                        <p:cTn id="38" dur="200" fill="hold">
                                          <p:stCondLst>
                                            <p:cond delay="400"/>
                                          </p:stCondLst>
                                        </p:cTn>
                                        <p:tgtEl>
                                          <p:spTgt spid="1028"/>
                                        </p:tgtEl>
                                        <p:attrNameLst>
                                          <p:attrName>r</p:attrName>
                                        </p:attrNameLst>
                                      </p:cBhvr>
                                    </p:animRot>
                                    <p:animRot by="-240000">
                                      <p:cBhvr>
                                        <p:cTn id="39" dur="200" fill="hold">
                                          <p:stCondLst>
                                            <p:cond delay="600"/>
                                          </p:stCondLst>
                                        </p:cTn>
                                        <p:tgtEl>
                                          <p:spTgt spid="1028"/>
                                        </p:tgtEl>
                                        <p:attrNameLst>
                                          <p:attrName>r</p:attrName>
                                        </p:attrNameLst>
                                      </p:cBhvr>
                                    </p:animRot>
                                    <p:animRot by="120000">
                                      <p:cBhvr>
                                        <p:cTn id="40" dur="200" fill="hold">
                                          <p:stCondLst>
                                            <p:cond delay="800"/>
                                          </p:stCondLst>
                                        </p:cTn>
                                        <p:tgtEl>
                                          <p:spTgt spid="102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5248" fill="hold"/>
                                        <p:tgtEl>
                                          <p:spTgt spid="18"/>
                                        </p:tgtEl>
                                      </p:cBhvr>
                                    </p:cmd>
                                  </p:childTnLst>
                                </p:cTn>
                              </p:par>
                            </p:childTnLst>
                          </p:cTn>
                        </p:par>
                      </p:childTnLst>
                    </p:cTn>
                  </p:par>
                  <p:par>
                    <p:cTn id="45" fill="hold">
                      <p:stCondLst>
                        <p:cond delay="indefinite"/>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4.16667E-6 3.7037E-7 L -0.71224 0.49838 " pathEditMode="relative" rAng="0" ptsTypes="AA">
                                      <p:cBhvr>
                                        <p:cTn id="48" dur="2000" fill="hold"/>
                                        <p:tgtEl>
                                          <p:spTgt spid="14"/>
                                        </p:tgtEl>
                                        <p:attrNameLst>
                                          <p:attrName>ppt_x</p:attrName>
                                          <p:attrName>ppt_y</p:attrName>
                                        </p:attrNameLst>
                                      </p:cBhvr>
                                      <p:rCtr x="-35612" y="24907"/>
                                    </p:animMotion>
                                  </p:childTnLst>
                                  <p:subTnLst>
                                    <p:audio>
                                      <p:cMediaNode>
                                        <p:cTn display="0" masterRel="sameClick">
                                          <p:stCondLst>
                                            <p:cond evt="begin" delay="0">
                                              <p:tn val="47"/>
                                            </p:cond>
                                          </p:stCondLst>
                                          <p:endCondLst>
                                            <p:cond evt="onStopAudio" delay="0">
                                              <p:tgtEl>
                                                <p:sldTgt/>
                                              </p:tgtEl>
                                            </p:cond>
                                          </p:endCondLst>
                                        </p:cTn>
                                        <p:tgtEl>
                                          <p:sndTgt r:embed="rId5" name="chimes.wav"/>
                                        </p:tgtEl>
                                      </p:cMediaNode>
                                    </p:audio>
                                  </p:subTnLst>
                                </p:cTn>
                              </p:par>
                            </p:childTnLst>
                          </p:cTn>
                        </p:par>
                      </p:childTnLst>
                    </p:cTn>
                  </p:par>
                  <p:par>
                    <p:cTn id="49" fill="hold">
                      <p:stCondLst>
                        <p:cond delay="indefinite"/>
                      </p:stCondLst>
                      <p:childTnLst>
                        <p:par>
                          <p:cTn id="50" fill="hold">
                            <p:stCondLst>
                              <p:cond delay="0"/>
                            </p:stCondLst>
                            <p:childTnLst>
                              <p:par>
                                <p:cTn id="51" presetID="49" presetClass="path" presetSubtype="0" accel="50000" decel="50000" fill="hold" nodeType="clickEffect">
                                  <p:stCondLst>
                                    <p:cond delay="0"/>
                                  </p:stCondLst>
                                  <p:childTnLst>
                                    <p:animMotion origin="layout" path="M -0.00404 -0.00023 L -0.19739 0.50069 " pathEditMode="relative" rAng="0" ptsTypes="AA">
                                      <p:cBhvr>
                                        <p:cTn id="52" dur="2000" fill="hold"/>
                                        <p:tgtEl>
                                          <p:spTgt spid="15"/>
                                        </p:tgtEl>
                                        <p:attrNameLst>
                                          <p:attrName>ppt_x</p:attrName>
                                          <p:attrName>ppt_y</p:attrName>
                                        </p:attrNameLst>
                                      </p:cBhvr>
                                      <p:rCtr x="-9674" y="25046"/>
                                    </p:animMotion>
                                  </p:childTnLst>
                                  <p:subTnLst>
                                    <p:audio>
                                      <p:cMediaNode>
                                        <p:cTn display="0" masterRel="sameClick">
                                          <p:stCondLst>
                                            <p:cond evt="begin" delay="0">
                                              <p:tn val="51"/>
                                            </p:cond>
                                          </p:stCondLst>
                                          <p:endCondLst>
                                            <p:cond evt="onStopAudio" delay="0">
                                              <p:tgtEl>
                                                <p:sldTgt/>
                                              </p:tgtEl>
                                            </p:cond>
                                          </p:endCondLst>
                                        </p:cTn>
                                        <p:tgtEl>
                                          <p:sndTgt r:embed="rId5" name="chimes.wav"/>
                                        </p:tgtEl>
                                      </p:cMediaNode>
                                    </p:audio>
                                  </p:subTnLst>
                                </p:cTn>
                              </p:par>
                            </p:childTnLst>
                          </p:cTn>
                        </p:par>
                      </p:childTnLst>
                    </p:cTn>
                  </p:par>
                  <p:par>
                    <p:cTn id="53" fill="hold">
                      <p:stCondLst>
                        <p:cond delay="indefinite"/>
                      </p:stCondLst>
                      <p:childTnLst>
                        <p:par>
                          <p:cTn id="54" fill="hold">
                            <p:stCondLst>
                              <p:cond delay="0"/>
                            </p:stCondLst>
                            <p:childTnLst>
                              <p:par>
                                <p:cTn id="55" presetID="49" presetClass="path" presetSubtype="0" accel="50000" decel="50000" fill="hold" nodeType="clickEffect">
                                  <p:stCondLst>
                                    <p:cond delay="0"/>
                                  </p:stCondLst>
                                  <p:childTnLst>
                                    <p:animMotion origin="layout" path="M 4.16667E-7 -1.85185E-6 L 0.03698 0.51806 " pathEditMode="relative" rAng="0" ptsTypes="AA">
                                      <p:cBhvr>
                                        <p:cTn id="56" dur="2000" fill="hold"/>
                                        <p:tgtEl>
                                          <p:spTgt spid="16"/>
                                        </p:tgtEl>
                                        <p:attrNameLst>
                                          <p:attrName>ppt_x</p:attrName>
                                          <p:attrName>ppt_y</p:attrName>
                                        </p:attrNameLst>
                                      </p:cBhvr>
                                      <p:rCtr x="1849" y="25903"/>
                                    </p:animMotion>
                                  </p:childTnLst>
                                  <p:subTnLst>
                                    <p:audio>
                                      <p:cMediaNode>
                                        <p:cTn display="0" masterRel="sameClick">
                                          <p:stCondLst>
                                            <p:cond evt="begin" delay="0">
                                              <p:tn val="55"/>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2" presetClass="mediacall" presetSubtype="0" fill="hold" nodeType="clickEffect">
                                  <p:stCondLst>
                                    <p:cond delay="0"/>
                                  </p:stCondLst>
                                  <p:childTnLst>
                                    <p:cmd type="call" cmd="togglePause">
                                      <p:cBhvr>
                                        <p:cTn id="61" dur="1" fill="hold"/>
                                        <p:tgtEl>
                                          <p:spTgt spid="18"/>
                                        </p:tgtEl>
                                      </p:cBhvr>
                                    </p:cmd>
                                  </p:childTnLst>
                                </p:cTn>
                              </p:par>
                            </p:childTnLst>
                          </p:cTn>
                        </p:par>
                      </p:childTnLst>
                    </p:cTn>
                  </p:par>
                </p:childTnLst>
              </p:cTn>
              <p:nextCondLst>
                <p:cond evt="onClick" delay="0">
                  <p:tgtEl>
                    <p:spTgt spid="18"/>
                  </p:tgtEl>
                </p:cond>
              </p:nextCondLst>
            </p:seq>
            <p:video>
              <p:cMediaNode vol="80000">
                <p:cTn id="62" fill="hold" display="0">
                  <p:stCondLst>
                    <p:cond delay="indefinite"/>
                  </p:stCondLst>
                </p:cTn>
                <p:tgtEl>
                  <p:spTgt spid="18"/>
                </p:tgtEl>
              </p:cMediaNode>
            </p:video>
          </p:childTnLst>
        </p:cTn>
      </p:par>
    </p:tnLst>
    <p:bldLst>
      <p:bldP spid="8" grpId="0"/>
      <p:bldP spid="10" grpId="0"/>
      <p:bldP spid="12" grpId="0"/>
      <p:bldP spid="20" grpId="0"/>
    </p:bldLst>
  </p:timing>
  <p:extLst mod="1">
    <p:ext uri="{E180D4A7-C9FB-4DFB-919C-405C955672EB}">
      <p14:showEvtLst xmlns:p14="http://schemas.microsoft.com/office/powerpoint/2010/main">
        <p14:playEvt time="27175" objId="18"/>
        <p14:stopEvt time="32499" objId="18"/>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84030" y="4285418"/>
            <a:ext cx="2679519" cy="10873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60059" y="4396991"/>
            <a:ext cx="2572177" cy="10437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35947" y="4399623"/>
            <a:ext cx="2329488" cy="9452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20671DB-892B-4F3F-BFE6-696D0A2E74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7578" y="559242"/>
            <a:ext cx="1411089" cy="1546396"/>
          </a:xfrm>
          <a:prstGeom prst="rect">
            <a:avLst/>
          </a:prstGeom>
        </p:spPr>
      </p:pic>
      <p:pic>
        <p:nvPicPr>
          <p:cNvPr id="15" name="Picture 14">
            <a:extLst>
              <a:ext uri="{FF2B5EF4-FFF2-40B4-BE49-F238E27FC236}">
                <a16:creationId xmlns:a16="http://schemas.microsoft.com/office/drawing/2014/main" id="{217B699B-664A-48AC-AF08-B1AF278957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3549" y="564528"/>
            <a:ext cx="1719748" cy="1541110"/>
          </a:xfrm>
          <a:prstGeom prst="rect">
            <a:avLst/>
          </a:prstGeom>
        </p:spPr>
      </p:pic>
      <p:pic>
        <p:nvPicPr>
          <p:cNvPr id="16" name="Picture 15">
            <a:extLst>
              <a:ext uri="{FF2B5EF4-FFF2-40B4-BE49-F238E27FC236}">
                <a16:creationId xmlns:a16="http://schemas.microsoft.com/office/drawing/2014/main" id="{215C9B31-9B86-455B-B4E4-AB39AA9C08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5185" y="787078"/>
            <a:ext cx="1273008" cy="1230273"/>
          </a:xfrm>
          <a:prstGeom prst="rect">
            <a:avLst/>
          </a:prstGeom>
        </p:spPr>
      </p:pic>
      <p:sp>
        <p:nvSpPr>
          <p:cNvPr id="8" name="TextBox 7">
            <a:extLst>
              <a:ext uri="{FF2B5EF4-FFF2-40B4-BE49-F238E27FC236}">
                <a16:creationId xmlns:a16="http://schemas.microsoft.com/office/drawing/2014/main" id="{91747376-338C-4C77-8780-D61790A1B9E3}"/>
              </a:ext>
            </a:extLst>
          </p:cNvPr>
          <p:cNvSpPr txBox="1"/>
          <p:nvPr/>
        </p:nvSpPr>
        <p:spPr>
          <a:xfrm>
            <a:off x="510207" y="403839"/>
            <a:ext cx="6498136" cy="1200329"/>
          </a:xfrm>
          <a:prstGeom prst="rect">
            <a:avLst/>
          </a:prstGeom>
          <a:noFill/>
        </p:spPr>
        <p:txBody>
          <a:bodyPr wrap="square">
            <a:spAutoFit/>
          </a:bodyPr>
          <a:lstStyle/>
          <a:p>
            <a:pPr>
              <a:defRPr/>
            </a:pPr>
            <a:r>
              <a:rPr lang="en-US" sz="2400" b="1" dirty="0" err="1" smtClean="0">
                <a:solidFill>
                  <a:srgbClr val="7030A0"/>
                </a:solidFill>
                <a:latin typeface="Times New Roman" panose="02020603050405020304" pitchFamily="18" charset="0"/>
                <a:cs typeface="Times New Roman" panose="02020603050405020304" pitchFamily="18" charset="0"/>
              </a:rPr>
              <a:t>Các</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a:solidFill>
                  <a:srgbClr val="7030A0"/>
                </a:solidFill>
                <a:latin typeface="Times New Roman" panose="02020603050405020304" pitchFamily="18" charset="0"/>
                <a:cs typeface="Times New Roman" panose="02020603050405020304" pitchFamily="18" charset="0"/>
              </a:rPr>
              <a:t>con </a:t>
            </a:r>
            <a:r>
              <a:rPr lang="en-US" sz="2400" b="1" dirty="0" err="1">
                <a:solidFill>
                  <a:srgbClr val="7030A0"/>
                </a:solidFill>
                <a:latin typeface="Times New Roman" panose="02020603050405020304" pitchFamily="18" charset="0"/>
                <a:cs typeface="Times New Roman" panose="02020603050405020304" pitchFamily="18" charset="0"/>
              </a:rPr>
              <a:t>xếp</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các</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nhóm</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hoa</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quả</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đại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điện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nhóm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theo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thứ</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tự</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từ</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ít</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đến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nhiều</a:t>
            </a:r>
            <a:r>
              <a:rPr lang="en-US" sz="2400" b="1" dirty="0">
                <a:solidFill>
                  <a:srgbClr val="7030A0"/>
                </a:solidFill>
                <a:latin typeface="Times New Roman" panose="02020603050405020304" pitchFamily="18" charset="0"/>
                <a:cs typeface="Times New Roman" panose="02020603050405020304" pitchFamily="18" charset="0"/>
              </a:rPr>
              <a:t>.</a:t>
            </a:r>
          </a:p>
          <a:p>
            <a:pPr>
              <a:defRPr/>
            </a:pPr>
            <a:r>
              <a:rPr lang="en-US" sz="2400" b="1" dirty="0" smtClean="0">
                <a:solidFill>
                  <a:srgbClr val="7030A0"/>
                </a:solidFill>
                <a:latin typeface="Times New Roman" panose="02020603050405020304" pitchFamily="18" charset="0"/>
                <a:cs typeface="Times New Roman" panose="02020603050405020304" pitchFamily="18" charset="0"/>
              </a:rPr>
              <a:t> </a:t>
            </a:r>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18" name="đồng hồ 5 s">
            <a:hlinkClick r:id="" action="ppaction://media"/>
            <a:extLst>
              <a:ext uri="{FF2B5EF4-FFF2-40B4-BE49-F238E27FC236}">
                <a16:creationId xmlns:a16="http://schemas.microsoft.com/office/drawing/2014/main" id="{9B361154-561A-4703-9369-4ACD5DC1C73D}"/>
              </a:ext>
            </a:extLst>
          </p:cNvPr>
          <p:cNvPicPr>
            <a:picLocks noChangeAspect="1"/>
          </p:cNvPicPr>
          <p:nvPr>
            <a:videoFile r:link="rId3"/>
            <p:extLst>
              <p:ext uri="{DAA4B4D4-6D71-4841-9C94-3DE7FCFB9230}">
                <p14:media xmlns:p14="http://schemas.microsoft.com/office/powerpoint/2010/main" r:embed="rId2"/>
              </p:ext>
            </p:extLst>
          </p:nvPr>
        </p:nvPicPr>
        <p:blipFill>
          <a:blip r:embed="rId10"/>
          <a:stretch>
            <a:fillRect/>
          </a:stretch>
        </p:blipFill>
        <p:spPr>
          <a:xfrm>
            <a:off x="0" y="5837582"/>
            <a:ext cx="1020417" cy="1020417"/>
          </a:xfrm>
          <a:prstGeom prst="rect">
            <a:avLst/>
          </a:prstGeom>
        </p:spPr>
      </p:pic>
      <p:sp>
        <p:nvSpPr>
          <p:cNvPr id="21" name="TextBox 20"/>
          <p:cNvSpPr txBox="1"/>
          <p:nvPr/>
        </p:nvSpPr>
        <p:spPr>
          <a:xfrm>
            <a:off x="1824265" y="5068701"/>
            <a:ext cx="1084217" cy="1107996"/>
          </a:xfrm>
          <a:prstGeom prst="rect">
            <a:avLst/>
          </a:prstGeom>
          <a:noFill/>
        </p:spPr>
        <p:txBody>
          <a:bodyPr wrap="square" rtlCol="0">
            <a:spAutoFit/>
          </a:bodyPr>
          <a:lstStyle/>
          <a:p>
            <a:r>
              <a:rPr lang="en-US" sz="6600" b="1" dirty="0" smtClean="0">
                <a:solidFill>
                  <a:srgbClr val="FF0000"/>
                </a:solidFill>
              </a:rPr>
              <a:t>1</a:t>
            </a:r>
            <a:endParaRPr lang="en-US" sz="6600" b="1" dirty="0">
              <a:solidFill>
                <a:srgbClr val="FF0000"/>
              </a:solidFill>
            </a:endParaRPr>
          </a:p>
        </p:txBody>
      </p:sp>
      <p:sp>
        <p:nvSpPr>
          <p:cNvPr id="22" name="TextBox 21"/>
          <p:cNvSpPr txBox="1"/>
          <p:nvPr/>
        </p:nvSpPr>
        <p:spPr>
          <a:xfrm>
            <a:off x="5507990" y="5068701"/>
            <a:ext cx="1084217" cy="1107996"/>
          </a:xfrm>
          <a:prstGeom prst="rect">
            <a:avLst/>
          </a:prstGeom>
          <a:noFill/>
        </p:spPr>
        <p:txBody>
          <a:bodyPr wrap="square" rtlCol="0">
            <a:spAutoFit/>
          </a:bodyPr>
          <a:lstStyle/>
          <a:p>
            <a:r>
              <a:rPr lang="en-US" sz="6600" b="1" dirty="0" smtClean="0">
                <a:solidFill>
                  <a:srgbClr val="00B050"/>
                </a:solidFill>
              </a:rPr>
              <a:t>2</a:t>
            </a:r>
            <a:endParaRPr lang="en-US" sz="6600" b="1" dirty="0">
              <a:solidFill>
                <a:srgbClr val="00B050"/>
              </a:solidFill>
            </a:endParaRPr>
          </a:p>
        </p:txBody>
      </p:sp>
      <p:sp>
        <p:nvSpPr>
          <p:cNvPr id="23" name="TextBox 22"/>
          <p:cNvSpPr txBox="1"/>
          <p:nvPr/>
        </p:nvSpPr>
        <p:spPr>
          <a:xfrm>
            <a:off x="9675469" y="5110236"/>
            <a:ext cx="1084217" cy="1107996"/>
          </a:xfrm>
          <a:prstGeom prst="rect">
            <a:avLst/>
          </a:prstGeom>
          <a:noFill/>
        </p:spPr>
        <p:txBody>
          <a:bodyPr wrap="square" rtlCol="0">
            <a:spAutoFit/>
          </a:bodyPr>
          <a:lstStyle/>
          <a:p>
            <a:r>
              <a:rPr lang="en-US" sz="6600" b="1" dirty="0" smtClean="0">
                <a:solidFill>
                  <a:srgbClr val="00B0F0"/>
                </a:solidFill>
              </a:rPr>
              <a:t>3</a:t>
            </a:r>
            <a:endParaRPr lang="en-US" sz="6600" b="1" dirty="0">
              <a:solidFill>
                <a:srgbClr val="00B0F0"/>
              </a:solidFill>
            </a:endParaRPr>
          </a:p>
        </p:txBody>
      </p:sp>
      <p:sp>
        <p:nvSpPr>
          <p:cNvPr id="24" name="TextBox 23">
            <a:extLst>
              <a:ext uri="{FF2B5EF4-FFF2-40B4-BE49-F238E27FC236}">
                <a16:creationId xmlns:a16="http://schemas.microsoft.com/office/drawing/2014/main" id="{8E87234B-937E-4932-9A29-AD1056523372}"/>
              </a:ext>
            </a:extLst>
          </p:cNvPr>
          <p:cNvSpPr txBox="1"/>
          <p:nvPr/>
        </p:nvSpPr>
        <p:spPr>
          <a:xfrm>
            <a:off x="510208" y="1225325"/>
            <a:ext cx="6653341" cy="461665"/>
          </a:xfrm>
          <a:prstGeom prst="rect">
            <a:avLst/>
          </a:prstGeom>
          <a:noFill/>
        </p:spPr>
        <p:txBody>
          <a:bodyPr wrap="square">
            <a:spAutoFit/>
          </a:bodyPr>
          <a:lstStyle/>
          <a:p>
            <a:pPr>
              <a:defRPr/>
            </a:pPr>
            <a:r>
              <a:rPr lang="en-US" sz="2400" b="1" dirty="0" err="1" smtClean="0">
                <a:solidFill>
                  <a:srgbClr val="7030A0"/>
                </a:solidFill>
                <a:latin typeface="Times New Roman" panose="02020603050405020304" pitchFamily="18" charset="0"/>
                <a:cs typeface="Times New Roman" panose="02020603050405020304" pitchFamily="18" charset="0"/>
              </a:rPr>
              <a:t>Đĩa</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số</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cho</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đại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diện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nhóm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hoa</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hoặc</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quả</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ít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nhất</a:t>
            </a:r>
            <a:r>
              <a:rPr lang="en-US" sz="2400" b="1" dirty="0">
                <a:solidFill>
                  <a:srgbClr val="7030A0"/>
                </a:solidFill>
                <a:latin typeface="Times New Roman" panose="02020603050405020304" pitchFamily="18" charset="0"/>
                <a:cs typeface="Times New Roman" panose="02020603050405020304" pitchFamily="18" charset="0"/>
              </a:rPr>
              <a:t>. </a:t>
            </a:r>
          </a:p>
        </p:txBody>
      </p:sp>
      <p:sp>
        <p:nvSpPr>
          <p:cNvPr id="25" name="TextBox 24">
            <a:extLst>
              <a:ext uri="{FF2B5EF4-FFF2-40B4-BE49-F238E27FC236}">
                <a16:creationId xmlns:a16="http://schemas.microsoft.com/office/drawing/2014/main" id="{1F78C767-ACC2-433C-AE12-6343C36C2C0A}"/>
              </a:ext>
            </a:extLst>
          </p:cNvPr>
          <p:cNvSpPr txBox="1"/>
          <p:nvPr/>
        </p:nvSpPr>
        <p:spPr>
          <a:xfrm>
            <a:off x="523344" y="1755402"/>
            <a:ext cx="7086945" cy="461665"/>
          </a:xfrm>
          <a:prstGeom prst="rect">
            <a:avLst/>
          </a:prstGeom>
          <a:noFill/>
        </p:spPr>
        <p:txBody>
          <a:bodyPr wrap="square">
            <a:spAutoFit/>
          </a:bodyPr>
          <a:lstStyle/>
          <a:p>
            <a:pPr>
              <a:defRPr/>
            </a:pPr>
            <a:r>
              <a:rPr lang="en-US" sz="2400" b="1" dirty="0" err="1" smtClean="0">
                <a:solidFill>
                  <a:srgbClr val="7030A0"/>
                </a:solidFill>
                <a:latin typeface="Times New Roman" panose="02020603050405020304" pitchFamily="18" charset="0"/>
                <a:cs typeface="Times New Roman" panose="02020603050405020304" pitchFamily="18" charset="0"/>
              </a:rPr>
              <a:t>Đĩa</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số</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cs typeface="Times New Roman" panose="02020603050405020304" pitchFamily="18" charset="0"/>
              </a:rPr>
              <a:t>2</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cho</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đại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diện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nhóm</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hoa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hoặc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quả</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nhiều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hơn</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F78C767-ACC2-433C-AE12-6343C36C2C0A}"/>
              </a:ext>
            </a:extLst>
          </p:cNvPr>
          <p:cNvSpPr txBox="1"/>
          <p:nvPr/>
        </p:nvSpPr>
        <p:spPr>
          <a:xfrm>
            <a:off x="510207" y="2315683"/>
            <a:ext cx="6978613" cy="461665"/>
          </a:xfrm>
          <a:prstGeom prst="rect">
            <a:avLst/>
          </a:prstGeom>
          <a:noFill/>
        </p:spPr>
        <p:txBody>
          <a:bodyPr wrap="square">
            <a:spAutoFit/>
          </a:bodyPr>
          <a:lstStyle/>
          <a:p>
            <a:pPr>
              <a:defRPr/>
            </a:pPr>
            <a:r>
              <a:rPr lang="en-US" sz="2400" b="1" dirty="0" err="1" smtClean="0">
                <a:solidFill>
                  <a:srgbClr val="7030A0"/>
                </a:solidFill>
                <a:latin typeface="Times New Roman" panose="02020603050405020304" pitchFamily="18" charset="0"/>
                <a:cs typeface="Times New Roman" panose="02020603050405020304" pitchFamily="18" charset="0"/>
              </a:rPr>
              <a:t>Đĩa</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số</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00B0F0"/>
                </a:solidFill>
                <a:latin typeface="Times New Roman" panose="02020603050405020304" pitchFamily="18" charset="0"/>
                <a:cs typeface="Times New Roman" panose="02020603050405020304" pitchFamily="18" charset="0"/>
              </a:rPr>
              <a:t>3</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cho</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đại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diện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nhóm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hoa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hoặc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quả</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nhiều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nhất</a:t>
            </a:r>
            <a:endParaRPr lang="en-US" sz="2400" b="1" dirty="0">
              <a:solidFill>
                <a:srgbClr val="7030A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676084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20"/>
                                        </p:tgtEl>
                                        <p:attrNameLst>
                                          <p:attrName>r</p:attrName>
                                        </p:attrNameLst>
                                      </p:cBhvr>
                                    </p:animRot>
                                    <p:animRot by="-240000">
                                      <p:cBhvr>
                                        <p:cTn id="15" dur="200" fill="hold">
                                          <p:stCondLst>
                                            <p:cond delay="200"/>
                                          </p:stCondLst>
                                        </p:cTn>
                                        <p:tgtEl>
                                          <p:spTgt spid="20"/>
                                        </p:tgtEl>
                                        <p:attrNameLst>
                                          <p:attrName>r</p:attrName>
                                        </p:attrNameLst>
                                      </p:cBhvr>
                                    </p:animRot>
                                    <p:animRot by="240000">
                                      <p:cBhvr>
                                        <p:cTn id="16" dur="200" fill="hold">
                                          <p:stCondLst>
                                            <p:cond delay="400"/>
                                          </p:stCondLst>
                                        </p:cTn>
                                        <p:tgtEl>
                                          <p:spTgt spid="20"/>
                                        </p:tgtEl>
                                        <p:attrNameLst>
                                          <p:attrName>r</p:attrName>
                                        </p:attrNameLst>
                                      </p:cBhvr>
                                    </p:animRot>
                                    <p:animRot by="-240000">
                                      <p:cBhvr>
                                        <p:cTn id="17" dur="200" fill="hold">
                                          <p:stCondLst>
                                            <p:cond delay="600"/>
                                          </p:stCondLst>
                                        </p:cTn>
                                        <p:tgtEl>
                                          <p:spTgt spid="20"/>
                                        </p:tgtEl>
                                        <p:attrNameLst>
                                          <p:attrName>r</p:attrName>
                                        </p:attrNameLst>
                                      </p:cBhvr>
                                    </p:animRot>
                                    <p:animRot by="120000">
                                      <p:cBhvr>
                                        <p:cTn id="18" dur="200" fill="hold">
                                          <p:stCondLst>
                                            <p:cond delay="800"/>
                                          </p:stCondLst>
                                        </p:cTn>
                                        <p:tgtEl>
                                          <p:spTgt spid="2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17"/>
                                        </p:tgtEl>
                                        <p:attrNameLst>
                                          <p:attrName>r</p:attrName>
                                        </p:attrNameLst>
                                      </p:cBhvr>
                                    </p:animRot>
                                    <p:animRot by="-240000">
                                      <p:cBhvr>
                                        <p:cTn id="26" dur="200" fill="hold">
                                          <p:stCondLst>
                                            <p:cond delay="200"/>
                                          </p:stCondLst>
                                        </p:cTn>
                                        <p:tgtEl>
                                          <p:spTgt spid="17"/>
                                        </p:tgtEl>
                                        <p:attrNameLst>
                                          <p:attrName>r</p:attrName>
                                        </p:attrNameLst>
                                      </p:cBhvr>
                                    </p:animRot>
                                    <p:animRot by="240000">
                                      <p:cBhvr>
                                        <p:cTn id="27" dur="200" fill="hold">
                                          <p:stCondLst>
                                            <p:cond delay="400"/>
                                          </p:stCondLst>
                                        </p:cTn>
                                        <p:tgtEl>
                                          <p:spTgt spid="17"/>
                                        </p:tgtEl>
                                        <p:attrNameLst>
                                          <p:attrName>r</p:attrName>
                                        </p:attrNameLst>
                                      </p:cBhvr>
                                    </p:animRot>
                                    <p:animRot by="-240000">
                                      <p:cBhvr>
                                        <p:cTn id="28" dur="200" fill="hold">
                                          <p:stCondLst>
                                            <p:cond delay="600"/>
                                          </p:stCondLst>
                                        </p:cTn>
                                        <p:tgtEl>
                                          <p:spTgt spid="17"/>
                                        </p:tgtEl>
                                        <p:attrNameLst>
                                          <p:attrName>r</p:attrName>
                                        </p:attrNameLst>
                                      </p:cBhvr>
                                    </p:animRot>
                                    <p:animRot by="120000">
                                      <p:cBhvr>
                                        <p:cTn id="29" dur="200" fill="hold">
                                          <p:stCondLst>
                                            <p:cond delay="800"/>
                                          </p:stCondLst>
                                        </p:cTn>
                                        <p:tgtEl>
                                          <p:spTgt spid="1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19"/>
                                        </p:tgtEl>
                                        <p:attrNameLst>
                                          <p:attrName>r</p:attrName>
                                        </p:attrNameLst>
                                      </p:cBhvr>
                                    </p:animRot>
                                    <p:animRot by="-240000">
                                      <p:cBhvr>
                                        <p:cTn id="37" dur="200" fill="hold">
                                          <p:stCondLst>
                                            <p:cond delay="200"/>
                                          </p:stCondLst>
                                        </p:cTn>
                                        <p:tgtEl>
                                          <p:spTgt spid="19"/>
                                        </p:tgtEl>
                                        <p:attrNameLst>
                                          <p:attrName>r</p:attrName>
                                        </p:attrNameLst>
                                      </p:cBhvr>
                                    </p:animRot>
                                    <p:animRot by="240000">
                                      <p:cBhvr>
                                        <p:cTn id="38" dur="200" fill="hold">
                                          <p:stCondLst>
                                            <p:cond delay="400"/>
                                          </p:stCondLst>
                                        </p:cTn>
                                        <p:tgtEl>
                                          <p:spTgt spid="19"/>
                                        </p:tgtEl>
                                        <p:attrNameLst>
                                          <p:attrName>r</p:attrName>
                                        </p:attrNameLst>
                                      </p:cBhvr>
                                    </p:animRot>
                                    <p:animRot by="-240000">
                                      <p:cBhvr>
                                        <p:cTn id="39" dur="200" fill="hold">
                                          <p:stCondLst>
                                            <p:cond delay="600"/>
                                          </p:stCondLst>
                                        </p:cTn>
                                        <p:tgtEl>
                                          <p:spTgt spid="19"/>
                                        </p:tgtEl>
                                        <p:attrNameLst>
                                          <p:attrName>r</p:attrName>
                                        </p:attrNameLst>
                                      </p:cBhvr>
                                    </p:animRot>
                                    <p:animRot by="120000">
                                      <p:cBhvr>
                                        <p:cTn id="40" dur="200" fill="hold">
                                          <p:stCondLst>
                                            <p:cond delay="800"/>
                                          </p:stCondLst>
                                        </p:cTn>
                                        <p:tgtEl>
                                          <p:spTgt spid="19"/>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5248" fill="hold"/>
                                        <p:tgtEl>
                                          <p:spTgt spid="18"/>
                                        </p:tgtEl>
                                      </p:cBhvr>
                                    </p:cmd>
                                  </p:childTnLst>
                                </p:cTn>
                              </p:par>
                            </p:childTnLst>
                          </p:cTn>
                        </p:par>
                      </p:childTnLst>
                    </p:cTn>
                  </p:par>
                  <p:par>
                    <p:cTn id="45" fill="hold">
                      <p:stCondLst>
                        <p:cond delay="indefinite"/>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3.54167E-6 1.85185E-6 L -0.5905 0.46898 " pathEditMode="relative" rAng="0" ptsTypes="AA">
                                      <p:cBhvr>
                                        <p:cTn id="48" dur="2000" fill="hold"/>
                                        <p:tgtEl>
                                          <p:spTgt spid="16"/>
                                        </p:tgtEl>
                                        <p:attrNameLst>
                                          <p:attrName>ppt_x</p:attrName>
                                          <p:attrName>ppt_y</p:attrName>
                                        </p:attrNameLst>
                                      </p:cBhvr>
                                      <p:rCtr x="-29531" y="23449"/>
                                    </p:animMotion>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childTnLst>
                    </p:cTn>
                  </p:par>
                  <p:par>
                    <p:cTn id="49" fill="hold">
                      <p:stCondLst>
                        <p:cond delay="indefinite"/>
                      </p:stCondLst>
                      <p:childTnLst>
                        <p:par>
                          <p:cTn id="50" fill="hold">
                            <p:stCondLst>
                              <p:cond delay="0"/>
                            </p:stCondLst>
                            <p:childTnLst>
                              <p:par>
                                <p:cTn id="51" presetID="49" presetClass="path" presetSubtype="0" accel="50000" decel="50000" fill="hold" nodeType="clickEffect">
                                  <p:stCondLst>
                                    <p:cond delay="0"/>
                                  </p:stCondLst>
                                  <p:childTnLst>
                                    <p:animMotion origin="layout" path="M -2.91667E-6 4.07407E-6 L -0.19284 0.44652 " pathEditMode="relative" rAng="0" ptsTypes="AA">
                                      <p:cBhvr>
                                        <p:cTn id="52" dur="2000" fill="hold"/>
                                        <p:tgtEl>
                                          <p:spTgt spid="15"/>
                                        </p:tgtEl>
                                        <p:attrNameLst>
                                          <p:attrName>ppt_x</p:attrName>
                                          <p:attrName>ppt_y</p:attrName>
                                        </p:attrNameLst>
                                      </p:cBhvr>
                                      <p:rCtr x="-9648" y="22315"/>
                                    </p:animMotion>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childTnLst>
                    </p:cTn>
                  </p:par>
                  <p:par>
                    <p:cTn id="53" fill="hold">
                      <p:stCondLst>
                        <p:cond delay="indefinite"/>
                      </p:stCondLst>
                      <p:childTnLst>
                        <p:par>
                          <p:cTn id="54" fill="hold">
                            <p:stCondLst>
                              <p:cond delay="0"/>
                            </p:stCondLst>
                            <p:childTnLst>
                              <p:par>
                                <p:cTn id="55" presetID="49" presetClass="path" presetSubtype="0" accel="50000" decel="50000" fill="hold" nodeType="clickEffect">
                                  <p:stCondLst>
                                    <p:cond delay="0"/>
                                  </p:stCondLst>
                                  <p:childTnLst>
                                    <p:animMotion origin="layout" path="M -3.33333E-6 -2.96296E-6 L -0.08047 0.44028 " pathEditMode="relative" rAng="0" ptsTypes="AA">
                                      <p:cBhvr>
                                        <p:cTn id="56" dur="2000" fill="hold"/>
                                        <p:tgtEl>
                                          <p:spTgt spid="14"/>
                                        </p:tgtEl>
                                        <p:attrNameLst>
                                          <p:attrName>ppt_x</p:attrName>
                                          <p:attrName>ppt_y</p:attrName>
                                        </p:attrNameLst>
                                      </p:cBhvr>
                                      <p:rCtr x="-4023" y="22014"/>
                                    </p:animMotion>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2" presetClass="mediacall" presetSubtype="0" fill="hold" nodeType="clickEffect">
                                  <p:stCondLst>
                                    <p:cond delay="0"/>
                                  </p:stCondLst>
                                  <p:childTnLst>
                                    <p:cmd type="call" cmd="togglePause">
                                      <p:cBhvr>
                                        <p:cTn id="61" dur="1" fill="hold"/>
                                        <p:tgtEl>
                                          <p:spTgt spid="18"/>
                                        </p:tgtEl>
                                      </p:cBhvr>
                                    </p:cmd>
                                  </p:childTnLst>
                                </p:cTn>
                              </p:par>
                            </p:childTnLst>
                          </p:cTn>
                        </p:par>
                      </p:childTnLst>
                    </p:cTn>
                  </p:par>
                </p:childTnLst>
              </p:cTn>
              <p:nextCondLst>
                <p:cond evt="onClick" delay="0">
                  <p:tgtEl>
                    <p:spTgt spid="18"/>
                  </p:tgtEl>
                </p:cond>
              </p:nextCondLst>
            </p:seq>
            <p:video>
              <p:cMediaNode vol="80000">
                <p:cTn id="62" fill="hold" display="0">
                  <p:stCondLst>
                    <p:cond delay="indefinite"/>
                  </p:stCondLst>
                </p:cTn>
                <p:tgtEl>
                  <p:spTgt spid="18"/>
                </p:tgtEl>
              </p:cMediaNode>
            </p:video>
          </p:childTnLst>
        </p:cTn>
      </p:par>
    </p:tnLst>
    <p:bldLst>
      <p:bldP spid="8" grpId="0"/>
      <p:bldP spid="24" grpId="0"/>
      <p:bldP spid="25" grpId="0"/>
      <p:bldP spid="26" grpId="0"/>
    </p:bldLst>
  </p:timing>
  <p:extLst mod="1">
    <p:ext uri="{E180D4A7-C9FB-4DFB-919C-405C955672EB}">
      <p14:showEvtLst xmlns:p14="http://schemas.microsoft.com/office/powerpoint/2010/main">
        <p14:playEvt time="19779" objId="18"/>
        <p14:stopEvt time="25091" objId="18"/>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3E6DFC-342A-4EAF-B69A-269938A1D4D3}"/>
              </a:ext>
            </a:extLst>
          </p:cNvPr>
          <p:cNvSpPr/>
          <p:nvPr/>
        </p:nvSpPr>
        <p:spPr>
          <a:xfrm>
            <a:off x="762000" y="726832"/>
            <a:ext cx="10832592" cy="5262979"/>
          </a:xfrm>
          <a:prstGeom prst="rect">
            <a:avLst/>
          </a:prstGeom>
          <a:noFill/>
        </p:spPr>
        <p:txBody>
          <a:bodyPr wrap="square">
            <a:spAutoFit/>
          </a:bodyPr>
          <a:lstStyle/>
          <a:p>
            <a:pPr algn="ct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MỤC ĐÍCH – YÊU CẦU</a:t>
            </a:r>
            <a:endParaRPr lang="en-US" altLang="en-US" sz="2800" dirty="0">
              <a:solidFill>
                <a:srgbClr val="FF000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800" b="1" dirty="0">
                <a:solidFill>
                  <a:srgbClr val="002060"/>
                </a:solidFill>
                <a:latin typeface="Times New Roman" panose="02020603050405020304" pitchFamily="18" charset="0"/>
                <a:cs typeface="Times New Roman" panose="02020603050405020304" pitchFamily="18" charset="0"/>
              </a:rPr>
              <a:t>1. </a:t>
            </a:r>
            <a:r>
              <a:rPr lang="en-US" altLang="en-US" sz="2800" b="1" dirty="0" err="1">
                <a:solidFill>
                  <a:srgbClr val="002060"/>
                </a:solidFill>
                <a:latin typeface="Times New Roman" panose="02020603050405020304" pitchFamily="18" charset="0"/>
                <a:cs typeface="Times New Roman" panose="02020603050405020304" pitchFamily="18" charset="0"/>
              </a:rPr>
              <a:t>Kiến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thức</a:t>
            </a:r>
            <a:r>
              <a:rPr lang="en-US" altLang="en-US" sz="2800" b="1" dirty="0">
                <a:solidFill>
                  <a:srgbClr val="002060"/>
                </a:solidFill>
                <a:latin typeface="Times New Roman" panose="02020603050405020304" pitchFamily="18" charset="0"/>
                <a:cs typeface="Times New Roman" panose="02020603050405020304" pitchFamily="18" charset="0"/>
              </a:rPr>
              <a:t>:</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Trẻ</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nhận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biết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mối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quan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hệ</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hơn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kém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về</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số</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lượng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trong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phạm</a:t>
            </a:r>
            <a:r>
              <a:rPr lang="en-US" altLang="en-US" sz="2800" dirty="0">
                <a:solidFill>
                  <a:srgbClr val="002060"/>
                </a:solidFill>
                <a:latin typeface="Times New Roman" panose="02020603050405020304" pitchFamily="18" charset="0"/>
                <a:cs typeface="Times New Roman" panose="02020603050405020304" pitchFamily="18" charset="0"/>
              </a:rPr>
              <a:t> vi 9</a:t>
            </a:r>
            <a:r>
              <a:rPr lang="en-US" altLang="en-US" sz="2800" dirty="0" smtClean="0">
                <a:solidFill>
                  <a:srgbClr val="002060"/>
                </a:solidFill>
                <a:latin typeface="Times New Roman" panose="02020603050405020304" pitchFamily="18" charset="0"/>
                <a:cs typeface="Times New Roman" panose="02020603050405020304" pitchFamily="18" charset="0"/>
              </a:rPr>
              <a:t>. </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Trẻ</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nhận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biết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nhóm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nhiều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nhất,ít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hơn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ít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nhất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ngược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lại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3 </a:t>
            </a:r>
            <a:r>
              <a:rPr lang="en-US" altLang="en-US" sz="2800" dirty="0" err="1">
                <a:solidFill>
                  <a:srgbClr val="002060"/>
                </a:solidFill>
                <a:latin typeface="Times New Roman" panose="02020603050405020304" pitchFamily="18" charset="0"/>
                <a:cs typeface="Times New Roman" panose="02020603050405020304" pitchFamily="18" charset="0"/>
              </a:rPr>
              <a:t>nhóm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đối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tượng</a:t>
            </a:r>
            <a:r>
              <a:rPr lang="en-US" altLang="en-US" sz="2800" dirty="0">
                <a:solidFill>
                  <a:srgbClr val="002060"/>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800" b="1" dirty="0">
                <a:solidFill>
                  <a:srgbClr val="002060"/>
                </a:solidFill>
                <a:latin typeface="Times New Roman" panose="02020603050405020304" pitchFamily="18" charset="0"/>
                <a:cs typeface="Times New Roman" panose="02020603050405020304" pitchFamily="18" charset="0"/>
              </a:rPr>
              <a:t>2. </a:t>
            </a:r>
            <a:r>
              <a:rPr lang="en-US" altLang="en-US" sz="2800" b="1" dirty="0" err="1">
                <a:solidFill>
                  <a:srgbClr val="002060"/>
                </a:solidFill>
                <a:latin typeface="Times New Roman" panose="02020603050405020304" pitchFamily="18" charset="0"/>
                <a:cs typeface="Times New Roman" panose="02020603050405020304" pitchFamily="18" charset="0"/>
              </a:rPr>
              <a:t>Kỹ</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năng</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Trẻ</a:t>
            </a:r>
            <a:r>
              <a:rPr lang="en-US" altLang="en-US" sz="2800" dirty="0">
                <a:solidFill>
                  <a:srgbClr val="002060"/>
                </a:solidFill>
                <a:latin typeface="Times New Roman" panose="02020603050405020304" pitchFamily="18" charset="0"/>
                <a:cs typeface="Times New Roman" panose="02020603050405020304" pitchFamily="18" charset="0"/>
              </a:rPr>
              <a:t> so </a:t>
            </a:r>
            <a:r>
              <a:rPr lang="en-US" altLang="en-US" sz="2800" dirty="0" err="1">
                <a:solidFill>
                  <a:srgbClr val="002060"/>
                </a:solidFill>
                <a:latin typeface="Times New Roman" panose="02020603050405020304" pitchFamily="18" charset="0"/>
                <a:cs typeface="Times New Roman" panose="02020603050405020304" pitchFamily="18" charset="0"/>
              </a:rPr>
              <a:t>sánh</a:t>
            </a:r>
            <a:r>
              <a:rPr lang="en-US" altLang="en-US" sz="2800" dirty="0">
                <a:solidFill>
                  <a:srgbClr val="002060"/>
                </a:solidFill>
                <a:latin typeface="Times New Roman" panose="02020603050405020304" pitchFamily="18" charset="0"/>
                <a:cs typeface="Times New Roman" panose="02020603050405020304" pitchFamily="18" charset="0"/>
              </a:rPr>
              <a:t> 3 </a:t>
            </a:r>
            <a:r>
              <a:rPr lang="en-US" altLang="en-US" sz="2800" dirty="0" err="1">
                <a:solidFill>
                  <a:srgbClr val="002060"/>
                </a:solidFill>
                <a:latin typeface="Times New Roman" panose="02020603050405020304" pitchFamily="18" charset="0"/>
                <a:cs typeface="Times New Roman" panose="02020603050405020304" pitchFamily="18" charset="0"/>
              </a:rPr>
              <a:t>nhóm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đối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tượng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để</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nhận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biết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xác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định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nhóm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nhiều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nhất</a:t>
            </a:r>
            <a:r>
              <a:rPr lang="en-US" altLang="en-US" sz="2800" dirty="0" smtClean="0">
                <a:solidFill>
                  <a:srgbClr val="002060"/>
                </a:solidFill>
                <a:latin typeface="Times New Roman" panose="02020603050405020304" pitchFamily="18" charset="0"/>
                <a:cs typeface="Times New Roman" panose="02020603050405020304" pitchFamily="18" charset="0"/>
              </a:rPr>
              <a:t>,</a:t>
            </a:r>
            <a:r>
              <a:rPr lang="vi-VN" altLang="en-US" sz="2800" dirty="0" smtClean="0">
                <a:solidFill>
                  <a:srgbClr val="002060"/>
                </a:solidFill>
                <a:latin typeface="Times New Roman" panose="02020603050405020304" pitchFamily="18" charset="0"/>
                <a:cs typeface="Times New Roman" panose="02020603050405020304" pitchFamily="18" charset="0"/>
              </a:rPr>
              <a:t> </a:t>
            </a:r>
            <a:r>
              <a:rPr lang="en-US" altLang="en-US" sz="2800" dirty="0" err="1" smtClean="0">
                <a:solidFill>
                  <a:srgbClr val="002060"/>
                </a:solidFill>
                <a:latin typeface="Times New Roman" panose="02020603050405020304" pitchFamily="18" charset="0"/>
                <a:cs typeface="Times New Roman" panose="02020603050405020304" pitchFamily="18" charset="0"/>
              </a:rPr>
              <a:t>ít</a:t>
            </a:r>
            <a:r>
              <a:rPr lang="en-US" altLang="en-US" sz="2800" dirty="0" smtClean="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hơn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ít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nhất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ngược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lại</a:t>
            </a:r>
            <a:r>
              <a:rPr lang="en-US" altLang="en-US" sz="2800" dirty="0">
                <a:solidFill>
                  <a:srgbClr val="002060"/>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Trẻ</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diễn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đạt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mối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quan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hệ</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nhiều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nhất</a:t>
            </a:r>
            <a:r>
              <a:rPr lang="en-US" altLang="en-US" sz="2800" dirty="0" smtClean="0">
                <a:solidFill>
                  <a:srgbClr val="002060"/>
                </a:solidFill>
                <a:latin typeface="Times New Roman" panose="02020603050405020304" pitchFamily="18" charset="0"/>
                <a:cs typeface="Times New Roman" panose="02020603050405020304" pitchFamily="18" charset="0"/>
              </a:rPr>
              <a:t>,</a:t>
            </a:r>
            <a:r>
              <a:rPr lang="vi-VN" altLang="en-US" sz="2800" dirty="0" smtClean="0">
                <a:solidFill>
                  <a:srgbClr val="002060"/>
                </a:solidFill>
                <a:latin typeface="Times New Roman" panose="02020603050405020304" pitchFamily="18" charset="0"/>
                <a:cs typeface="Times New Roman" panose="02020603050405020304" pitchFamily="18" charset="0"/>
              </a:rPr>
              <a:t> </a:t>
            </a:r>
            <a:r>
              <a:rPr lang="en-US" altLang="en-US" sz="2800" dirty="0" err="1" smtClean="0">
                <a:solidFill>
                  <a:srgbClr val="002060"/>
                </a:solidFill>
                <a:latin typeface="Times New Roman" panose="02020603050405020304" pitchFamily="18" charset="0"/>
                <a:cs typeface="Times New Roman" panose="02020603050405020304" pitchFamily="18" charset="0"/>
              </a:rPr>
              <a:t>ít</a:t>
            </a:r>
            <a:r>
              <a:rPr lang="en-US" altLang="en-US" sz="2800" dirty="0" smtClean="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hơn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ít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nhất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ngược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lại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3 </a:t>
            </a:r>
            <a:r>
              <a:rPr lang="en-US" altLang="en-US" sz="2800" dirty="0" err="1">
                <a:solidFill>
                  <a:srgbClr val="002060"/>
                </a:solidFill>
                <a:latin typeface="Times New Roman" panose="02020603050405020304" pitchFamily="18" charset="0"/>
                <a:cs typeface="Times New Roman" panose="02020603050405020304" pitchFamily="18" charset="0"/>
              </a:rPr>
              <a:t>nhóm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đối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tượng</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800" b="1" dirty="0">
                <a:solidFill>
                  <a:srgbClr val="002060"/>
                </a:solidFill>
                <a:latin typeface="Times New Roman" panose="02020603050405020304" pitchFamily="18" charset="0"/>
                <a:cs typeface="Times New Roman" panose="02020603050405020304" pitchFamily="18" charset="0"/>
              </a:rPr>
              <a:t>3. </a:t>
            </a:r>
            <a:r>
              <a:rPr lang="en-US" altLang="en-US" sz="2800" b="1" dirty="0" err="1">
                <a:solidFill>
                  <a:srgbClr val="002060"/>
                </a:solidFill>
                <a:latin typeface="Times New Roman" panose="02020603050405020304" pitchFamily="18" charset="0"/>
                <a:cs typeface="Times New Roman" panose="02020603050405020304" pitchFamily="18" charset="0"/>
              </a:rPr>
              <a:t>Giáo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dục</a:t>
            </a:r>
            <a:r>
              <a:rPr lang="en-US" altLang="en-US" sz="2800" b="1" dirty="0">
                <a:solidFill>
                  <a:srgbClr val="002060"/>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Trẻ</a:t>
            </a:r>
            <a:r>
              <a:rPr lang="en-US" altLang="en-US" sz="2800" dirty="0">
                <a:solidFill>
                  <a:srgbClr val="002060"/>
                </a:solidFill>
                <a:latin typeface="Times New Roman" panose="02020603050405020304" pitchFamily="18" charset="0"/>
                <a:cs typeface="Times New Roman" panose="02020603050405020304" pitchFamily="18" charset="0"/>
              </a:rPr>
              <a:t> </a:t>
            </a:r>
            <a:r>
              <a:rPr lang="vi-VN" altLang="en-US" sz="2800" dirty="0" smtClean="0">
                <a:solidFill>
                  <a:srgbClr val="002060"/>
                </a:solidFill>
                <a:latin typeface="Times New Roman" panose="02020603050405020304" pitchFamily="18" charset="0"/>
                <a:cs typeface="Times New Roman" panose="02020603050405020304" pitchFamily="18" charset="0"/>
              </a:rPr>
              <a:t>tham gia học tích cực</a:t>
            </a:r>
            <a:r>
              <a:rPr lang="en-US" altLang="en-US" sz="2800" dirty="0" smtClean="0">
                <a:solidFill>
                  <a:srgbClr val="002060"/>
                </a:solidFill>
                <a:latin typeface="Times New Roman" panose="02020603050405020304" pitchFamily="18" charset="0"/>
                <a:cs typeface="Times New Roman" panose="02020603050405020304" pitchFamily="18" charset="0"/>
              </a:rPr>
              <a:t>.</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189470"/>
      </p:ext>
    </p:extLst>
  </p:cSld>
  <p:clrMapOvr>
    <a:masterClrMapping/>
  </p:clrMapOvr>
  <p:transition spd="slow" advTm="20581">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ECFD09E-6217-435E-BE93-6A3F4A851E14}"/>
              </a:ext>
            </a:extLst>
          </p:cNvPr>
          <p:cNvSpPr txBox="1"/>
          <p:nvPr/>
        </p:nvSpPr>
        <p:spPr>
          <a:xfrm>
            <a:off x="531726" y="1975377"/>
            <a:ext cx="9951720" cy="2308324"/>
          </a:xfrm>
          <a:prstGeom prst="rect">
            <a:avLst/>
          </a:prstGeom>
          <a:no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PHẦN 1: </a:t>
            </a:r>
          </a:p>
          <a:p>
            <a:pPr algn="ctr"/>
            <a:r>
              <a:rPr lang="en-US" sz="4800" b="1" dirty="0">
                <a:solidFill>
                  <a:srgbClr val="FF0000"/>
                </a:solidFill>
                <a:latin typeface="Times New Roman" panose="02020603050405020304" pitchFamily="18" charset="0"/>
                <a:cs typeface="Times New Roman" panose="02020603050405020304" pitchFamily="18" charset="0"/>
              </a:rPr>
              <a:t>ÔN SO SÁNH HAI NHÓM </a:t>
            </a:r>
          </a:p>
          <a:p>
            <a:pPr algn="ctr"/>
            <a:r>
              <a:rPr lang="en-US" sz="4800" b="1" dirty="0">
                <a:solidFill>
                  <a:srgbClr val="FF0000"/>
                </a:solidFill>
                <a:latin typeface="Times New Roman" panose="02020603050405020304" pitchFamily="18" charset="0"/>
                <a:cs typeface="Times New Roman" panose="02020603050405020304" pitchFamily="18" charset="0"/>
              </a:rPr>
              <a:t>ĐỐI T</a:t>
            </a:r>
            <a:r>
              <a:rPr lang="vi-VN" sz="4800" b="1" dirty="0">
                <a:solidFill>
                  <a:srgbClr val="FF0000"/>
                </a:solidFill>
                <a:latin typeface="Times New Roman" panose="02020603050405020304" pitchFamily="18" charset="0"/>
                <a:cs typeface="Times New Roman" panose="02020603050405020304" pitchFamily="18" charset="0"/>
              </a:rPr>
              <a:t>Ư</a:t>
            </a:r>
            <a:r>
              <a:rPr lang="en-US" sz="4800" b="1" dirty="0">
                <a:solidFill>
                  <a:srgbClr val="FF0000"/>
                </a:solidFill>
                <a:latin typeface="Times New Roman" panose="02020603050405020304" pitchFamily="18" charset="0"/>
                <a:cs typeface="Times New Roman" panose="02020603050405020304" pitchFamily="18" charset="0"/>
              </a:rPr>
              <a:t>ỢNG</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7497">
        <p:circle/>
      </p:transition>
    </mc:Choice>
    <mc:Fallback xmlns="">
      <p:transition spd="slow" advTm="7497">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Cây ăn Quả Trong Vụ Thu Hoạch Nông Nghiệp, Nông Nghiệp, Những Sản  Phẩm Nông Nghiệp, Vườn Cây ăn Trái Vector và PNG với nền trong suốt để tải  xu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294736"/>
      </p:ext>
    </p:extLst>
  </p:cSld>
  <p:clrMapOvr>
    <a:masterClrMapping/>
  </p:clrMapOvr>
  <mc:AlternateContent xmlns:mc="http://schemas.openxmlformats.org/markup-compatibility/2006" xmlns:p14="http://schemas.microsoft.com/office/powerpoint/2010/main">
    <mc:Choice Requires="p14">
      <p:transition spd="slow" p14:dur="2000" advTm="5991"/>
    </mc:Choice>
    <mc:Fallback xmlns="">
      <p:transition spd="slow" advTm="599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9 Loại Cây Ăn Quả Tốt Nhất Để Trồng Trong Vườn Của Bạn – Kỹ Thuật Canh T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1" cy="68985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551536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A567E7B-C3E1-4478-9E8B-F7A1FF17E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541" y="4757531"/>
            <a:ext cx="877264" cy="963322"/>
          </a:xfrm>
          <a:prstGeom prst="rect">
            <a:avLst/>
          </a:prstGeom>
        </p:spPr>
      </p:pic>
      <p:pic>
        <p:nvPicPr>
          <p:cNvPr id="15" name="Picture 14">
            <a:extLst>
              <a:ext uri="{FF2B5EF4-FFF2-40B4-BE49-F238E27FC236}">
                <a16:creationId xmlns:a16="http://schemas.microsoft.com/office/drawing/2014/main" id="{28263665-EDB1-4DEB-A333-2412EA8EF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622" y="2623927"/>
            <a:ext cx="1011805" cy="1047015"/>
          </a:xfrm>
          <a:prstGeom prst="rect">
            <a:avLst/>
          </a:prstGeom>
        </p:spPr>
      </p:pic>
      <p:pic>
        <p:nvPicPr>
          <p:cNvPr id="16" name="Picture 15">
            <a:extLst>
              <a:ext uri="{FF2B5EF4-FFF2-40B4-BE49-F238E27FC236}">
                <a16:creationId xmlns:a16="http://schemas.microsoft.com/office/drawing/2014/main" id="{5388B7BC-E012-441E-A40E-C8BA8EC0F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953" y="4757531"/>
            <a:ext cx="877264" cy="963322"/>
          </a:xfrm>
          <a:prstGeom prst="rect">
            <a:avLst/>
          </a:prstGeom>
        </p:spPr>
      </p:pic>
      <p:pic>
        <p:nvPicPr>
          <p:cNvPr id="17" name="Picture 16">
            <a:extLst>
              <a:ext uri="{FF2B5EF4-FFF2-40B4-BE49-F238E27FC236}">
                <a16:creationId xmlns:a16="http://schemas.microsoft.com/office/drawing/2014/main" id="{EC479F43-B5A4-44FF-97CE-8C98BC3B8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563" y="2623927"/>
            <a:ext cx="1011805" cy="1047015"/>
          </a:xfrm>
          <a:prstGeom prst="rect">
            <a:avLst/>
          </a:prstGeom>
        </p:spPr>
      </p:pic>
      <p:pic>
        <p:nvPicPr>
          <p:cNvPr id="18" name="Picture 17">
            <a:extLst>
              <a:ext uri="{FF2B5EF4-FFF2-40B4-BE49-F238E27FC236}">
                <a16:creationId xmlns:a16="http://schemas.microsoft.com/office/drawing/2014/main" id="{63AFCC50-6FB2-4A86-88D4-25FBEE98E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637" y="4757532"/>
            <a:ext cx="877264" cy="963322"/>
          </a:xfrm>
          <a:prstGeom prst="rect">
            <a:avLst/>
          </a:prstGeom>
        </p:spPr>
      </p:pic>
      <p:pic>
        <p:nvPicPr>
          <p:cNvPr id="19" name="Picture 18">
            <a:extLst>
              <a:ext uri="{FF2B5EF4-FFF2-40B4-BE49-F238E27FC236}">
                <a16:creationId xmlns:a16="http://schemas.microsoft.com/office/drawing/2014/main" id="{5547ED79-92FE-4204-8E57-A89C374EB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504" y="2623929"/>
            <a:ext cx="1011805" cy="1047015"/>
          </a:xfrm>
          <a:prstGeom prst="rect">
            <a:avLst/>
          </a:prstGeom>
        </p:spPr>
      </p:pic>
      <p:pic>
        <p:nvPicPr>
          <p:cNvPr id="20" name="Picture 19">
            <a:extLst>
              <a:ext uri="{FF2B5EF4-FFF2-40B4-BE49-F238E27FC236}">
                <a16:creationId xmlns:a16="http://schemas.microsoft.com/office/drawing/2014/main" id="{05BF86A0-C723-44D1-B358-B73C9DC64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505" y="4757531"/>
            <a:ext cx="877264" cy="963322"/>
          </a:xfrm>
          <a:prstGeom prst="rect">
            <a:avLst/>
          </a:prstGeom>
        </p:spPr>
      </p:pic>
      <p:pic>
        <p:nvPicPr>
          <p:cNvPr id="21" name="Picture 20">
            <a:extLst>
              <a:ext uri="{FF2B5EF4-FFF2-40B4-BE49-F238E27FC236}">
                <a16:creationId xmlns:a16="http://schemas.microsoft.com/office/drawing/2014/main" id="{85AE1BFE-F345-4E5D-847D-88C9731DC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394" y="2623927"/>
            <a:ext cx="1011805" cy="1047015"/>
          </a:xfrm>
          <a:prstGeom prst="rect">
            <a:avLst/>
          </a:prstGeom>
        </p:spPr>
      </p:pic>
      <p:pic>
        <p:nvPicPr>
          <p:cNvPr id="22" name="Picture 21">
            <a:extLst>
              <a:ext uri="{FF2B5EF4-FFF2-40B4-BE49-F238E27FC236}">
                <a16:creationId xmlns:a16="http://schemas.microsoft.com/office/drawing/2014/main" id="{589A6C5E-6EDA-43B2-AE04-63029F691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189" y="4757531"/>
            <a:ext cx="877264" cy="963322"/>
          </a:xfrm>
          <a:prstGeom prst="rect">
            <a:avLst/>
          </a:prstGeom>
        </p:spPr>
      </p:pic>
      <p:pic>
        <p:nvPicPr>
          <p:cNvPr id="23" name="Picture 22">
            <a:extLst>
              <a:ext uri="{FF2B5EF4-FFF2-40B4-BE49-F238E27FC236}">
                <a16:creationId xmlns:a16="http://schemas.microsoft.com/office/drawing/2014/main" id="{C016DB9B-FEB8-49DB-931E-83748EB51D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334" y="2623925"/>
            <a:ext cx="1011805" cy="1047015"/>
          </a:xfrm>
          <a:prstGeom prst="rect">
            <a:avLst/>
          </a:prstGeom>
        </p:spPr>
      </p:pic>
      <p:pic>
        <p:nvPicPr>
          <p:cNvPr id="24" name="Picture 23">
            <a:extLst>
              <a:ext uri="{FF2B5EF4-FFF2-40B4-BE49-F238E27FC236}">
                <a16:creationId xmlns:a16="http://schemas.microsoft.com/office/drawing/2014/main" id="{D90C8F01-2836-4972-9F45-7A8E043B3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6574" y="2623923"/>
            <a:ext cx="1011805" cy="1047015"/>
          </a:xfrm>
          <a:prstGeom prst="rect">
            <a:avLst/>
          </a:prstGeom>
        </p:spPr>
      </p:pic>
      <p:pic>
        <p:nvPicPr>
          <p:cNvPr id="25" name="Picture 24">
            <a:extLst>
              <a:ext uri="{FF2B5EF4-FFF2-40B4-BE49-F238E27FC236}">
                <a16:creationId xmlns:a16="http://schemas.microsoft.com/office/drawing/2014/main" id="{A7F899A8-3395-4779-B3F5-BBA649D25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119" y="2640978"/>
            <a:ext cx="1011805" cy="1047015"/>
          </a:xfrm>
          <a:prstGeom prst="rect">
            <a:avLst/>
          </a:prstGeom>
        </p:spPr>
      </p:pic>
      <p:pic>
        <p:nvPicPr>
          <p:cNvPr id="26" name="Picture 25">
            <a:extLst>
              <a:ext uri="{FF2B5EF4-FFF2-40B4-BE49-F238E27FC236}">
                <a16:creationId xmlns:a16="http://schemas.microsoft.com/office/drawing/2014/main" id="{D2F3EDBD-78BB-425A-A379-346CC6D61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2008" y="2623920"/>
            <a:ext cx="1011805" cy="1047015"/>
          </a:xfrm>
          <a:prstGeom prst="rect">
            <a:avLst/>
          </a:prstGeom>
        </p:spPr>
      </p:pic>
      <p:sp>
        <p:nvSpPr>
          <p:cNvPr id="28" name="TextBox 27">
            <a:extLst>
              <a:ext uri="{FF2B5EF4-FFF2-40B4-BE49-F238E27FC236}">
                <a16:creationId xmlns:a16="http://schemas.microsoft.com/office/drawing/2014/main" id="{5B981772-122F-4340-A726-4B9356AAE326}"/>
              </a:ext>
            </a:extLst>
          </p:cNvPr>
          <p:cNvSpPr txBox="1"/>
          <p:nvPr/>
        </p:nvSpPr>
        <p:spPr>
          <a:xfrm>
            <a:off x="10011334" y="2194989"/>
            <a:ext cx="2277099" cy="1938992"/>
          </a:xfrm>
          <a:prstGeom prst="rect">
            <a:avLst/>
          </a:prstGeom>
          <a:noFill/>
        </p:spPr>
        <p:txBody>
          <a:bodyPr wrap="square" rtlCol="0">
            <a:spAutoFit/>
          </a:bodyPr>
          <a:lstStyle/>
          <a:p>
            <a:r>
              <a:rPr lang="en-US" sz="12000" b="1" dirty="0" smtClean="0">
                <a:solidFill>
                  <a:srgbClr val="C00000"/>
                </a:solidFill>
                <a:latin typeface=".VnAvant" panose="020B7200000000000000" pitchFamily="34" charset="0"/>
              </a:rPr>
              <a:t> 9</a:t>
            </a:r>
            <a:endParaRPr lang="vi-VN" sz="12000" b="1" dirty="0">
              <a:solidFill>
                <a:srgbClr val="C00000"/>
              </a:solidFill>
            </a:endParaRPr>
          </a:p>
        </p:txBody>
      </p:sp>
      <p:sp>
        <p:nvSpPr>
          <p:cNvPr id="29" name="TextBox 28">
            <a:extLst>
              <a:ext uri="{FF2B5EF4-FFF2-40B4-BE49-F238E27FC236}">
                <a16:creationId xmlns:a16="http://schemas.microsoft.com/office/drawing/2014/main" id="{5F3B2A5D-4F9E-4186-B48F-56A149D76DF7}"/>
              </a:ext>
            </a:extLst>
          </p:cNvPr>
          <p:cNvSpPr txBox="1"/>
          <p:nvPr/>
        </p:nvSpPr>
        <p:spPr>
          <a:xfrm>
            <a:off x="10459380" y="4175756"/>
            <a:ext cx="1381005" cy="1938992"/>
          </a:xfrm>
          <a:prstGeom prst="rect">
            <a:avLst/>
          </a:prstGeom>
          <a:noFill/>
        </p:spPr>
        <p:txBody>
          <a:bodyPr wrap="square" rtlCol="0">
            <a:spAutoFit/>
          </a:bodyPr>
          <a:lstStyle/>
          <a:p>
            <a:r>
              <a:rPr lang="en-US" sz="12000" b="1" dirty="0" smtClean="0">
                <a:solidFill>
                  <a:srgbClr val="0070C0"/>
                </a:solidFill>
                <a:latin typeface=".VnAvant" panose="020B7200000000000000" pitchFamily="34" charset="0"/>
              </a:rPr>
              <a:t>7</a:t>
            </a:r>
            <a:endParaRPr lang="vi-VN" sz="12000" b="1" dirty="0">
              <a:solidFill>
                <a:srgbClr val="0070C0"/>
              </a:solidFill>
            </a:endParaRPr>
          </a:p>
        </p:txBody>
      </p:sp>
      <p:pic>
        <p:nvPicPr>
          <p:cNvPr id="30" name="Picture 29">
            <a:extLst>
              <a:ext uri="{FF2B5EF4-FFF2-40B4-BE49-F238E27FC236}">
                <a16:creationId xmlns:a16="http://schemas.microsoft.com/office/drawing/2014/main" id="{9E429901-07EE-4B23-B0F5-2B7A487E3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057" y="4757531"/>
            <a:ext cx="877264" cy="963322"/>
          </a:xfrm>
          <a:prstGeom prst="rect">
            <a:avLst/>
          </a:prstGeom>
        </p:spPr>
      </p:pic>
      <p:sp>
        <p:nvSpPr>
          <p:cNvPr id="2" name="Rectangle: Rounded Corners 1">
            <a:extLst>
              <a:ext uri="{FF2B5EF4-FFF2-40B4-BE49-F238E27FC236}">
                <a16:creationId xmlns:a16="http://schemas.microsoft.com/office/drawing/2014/main" id="{EADE98A7-243D-4D0E-9CE6-D70A938E1CB8}"/>
              </a:ext>
            </a:extLst>
          </p:cNvPr>
          <p:cNvSpPr/>
          <p:nvPr/>
        </p:nvSpPr>
        <p:spPr>
          <a:xfrm>
            <a:off x="8065442" y="2188528"/>
            <a:ext cx="1994527" cy="1825406"/>
          </a:xfrm>
          <a:prstGeom prst="round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pic>
        <p:nvPicPr>
          <p:cNvPr id="27" name="Picture 26">
            <a:extLst>
              <a:ext uri="{FF2B5EF4-FFF2-40B4-BE49-F238E27FC236}">
                <a16:creationId xmlns:a16="http://schemas.microsoft.com/office/drawing/2014/main" id="{D90C8F01-2836-4972-9F45-7A8E043B3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202" y="2623921"/>
            <a:ext cx="1011805" cy="1047015"/>
          </a:xfrm>
          <a:prstGeom prst="rect">
            <a:avLst/>
          </a:prstGeom>
        </p:spPr>
      </p:pic>
      <p:pic>
        <p:nvPicPr>
          <p:cNvPr id="31" name="Picture 30">
            <a:extLst>
              <a:ext uri="{FF2B5EF4-FFF2-40B4-BE49-F238E27FC236}">
                <a16:creationId xmlns:a16="http://schemas.microsoft.com/office/drawing/2014/main" id="{9E429901-07EE-4B23-B0F5-2B7A487E3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301" y="4757531"/>
            <a:ext cx="877264" cy="963322"/>
          </a:xfrm>
          <a:prstGeom prst="rect">
            <a:avLst/>
          </a:prstGeom>
        </p:spPr>
      </p:pic>
    </p:spTree>
    <p:custDataLst>
      <p:tags r:id="rId1"/>
    </p:custDataLst>
    <p:extLst>
      <p:ext uri="{BB962C8B-B14F-4D97-AF65-F5344CB8AC3E}">
        <p14:creationId xmlns:p14="http://schemas.microsoft.com/office/powerpoint/2010/main" val="1606405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7"/>
                                        </p:tgtEl>
                                      </p:cBhvr>
                                    </p:animEffect>
                                    <p:animScale>
                                      <p:cBhvr>
                                        <p:cTn id="12" dur="250" autoRev="1" fill="hold"/>
                                        <p:tgtEl>
                                          <p:spTgt spid="1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9"/>
                                        </p:tgtEl>
                                      </p:cBhvr>
                                    </p:animEffect>
                                    <p:animScale>
                                      <p:cBhvr>
                                        <p:cTn id="17" dur="250" autoRev="1" fill="hold"/>
                                        <p:tgtEl>
                                          <p:spTgt spid="1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3"/>
                                        </p:tgtEl>
                                      </p:cBhvr>
                                    </p:animEffect>
                                    <p:animScale>
                                      <p:cBhvr>
                                        <p:cTn id="27" dur="250" autoRev="1" fill="hold"/>
                                        <p:tgtEl>
                                          <p:spTgt spid="2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4"/>
                                        </p:tgtEl>
                                      </p:cBhvr>
                                    </p:animEffect>
                                    <p:animScale>
                                      <p:cBhvr>
                                        <p:cTn id="32" dur="250" autoRev="1" fill="hold"/>
                                        <p:tgtEl>
                                          <p:spTgt spid="2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27"/>
                                        </p:tgtEl>
                                      </p:cBhvr>
                                    </p:animEffect>
                                    <p:animScale>
                                      <p:cBhvr>
                                        <p:cTn id="37" dur="250" autoRev="1" fill="hold"/>
                                        <p:tgtEl>
                                          <p:spTgt spid="2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5"/>
                                        </p:tgtEl>
                                      </p:cBhvr>
                                    </p:animEffect>
                                    <p:animScale>
                                      <p:cBhvr>
                                        <p:cTn id="42" dur="250" autoRev="1" fill="hold"/>
                                        <p:tgtEl>
                                          <p:spTgt spid="25"/>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26"/>
                                        </p:tgtEl>
                                      </p:cBhvr>
                                    </p:animEffect>
                                    <p:animScale>
                                      <p:cBhvr>
                                        <p:cTn id="47" dur="250" autoRev="1" fill="hold"/>
                                        <p:tgtEl>
                                          <p:spTgt spid="26"/>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4"/>
                                        </p:tgtEl>
                                      </p:cBhvr>
                                    </p:animEffect>
                                    <p:animScale>
                                      <p:cBhvr>
                                        <p:cTn id="57" dur="250" autoRev="1" fill="hold"/>
                                        <p:tgtEl>
                                          <p:spTgt spid="14"/>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16"/>
                                        </p:tgtEl>
                                      </p:cBhvr>
                                    </p:animEffect>
                                    <p:animScale>
                                      <p:cBhvr>
                                        <p:cTn id="62" dur="250" autoRev="1" fill="hold"/>
                                        <p:tgtEl>
                                          <p:spTgt spid="16"/>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8"/>
                                        </p:tgtEl>
                                      </p:cBhvr>
                                    </p:animEffect>
                                    <p:animScale>
                                      <p:cBhvr>
                                        <p:cTn id="67" dur="250" autoRev="1" fill="hold"/>
                                        <p:tgtEl>
                                          <p:spTgt spid="18"/>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20"/>
                                        </p:tgtEl>
                                      </p:cBhvr>
                                    </p:animEffect>
                                    <p:animScale>
                                      <p:cBhvr>
                                        <p:cTn id="72" dur="250" autoRev="1" fill="hold"/>
                                        <p:tgtEl>
                                          <p:spTgt spid="20"/>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30"/>
                                        </p:tgtEl>
                                      </p:cBhvr>
                                    </p:animEffect>
                                    <p:animScale>
                                      <p:cBhvr>
                                        <p:cTn id="82" dur="250" autoRev="1" fill="hold"/>
                                        <p:tgtEl>
                                          <p:spTgt spid="30"/>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500" tmFilter="0, 0; .2, .5; .8, .5; 1, 0"/>
                                        <p:tgtEl>
                                          <p:spTgt spid="31"/>
                                        </p:tgtEl>
                                      </p:cBhvr>
                                    </p:animEffect>
                                    <p:animScale>
                                      <p:cBhvr>
                                        <p:cTn id="87" dur="250" autoRev="1" fill="hold"/>
                                        <p:tgtEl>
                                          <p:spTgt spid="31"/>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wipe(left)">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 grpId="0" animBg="1"/>
    </p:bldLst>
  </p:timing>
  <p:extLst mod="1">
    <p:ext uri="{E180D4A7-C9FB-4DFB-919C-405C955672EB}">
      <p14:showEvtLst xmlns:p14="http://schemas.microsoft.com/office/powerpoint/2010/main">
        <p14:playEvt time="13942" objId="3"/>
        <p14:stopEvt time="19260"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97DB26-C0CA-4B47-87D8-E0276ABAA1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9796" y="1713659"/>
            <a:ext cx="1244361" cy="881992"/>
          </a:xfrm>
        </p:spPr>
      </p:pic>
      <p:pic>
        <p:nvPicPr>
          <p:cNvPr id="7" name="Picture 6">
            <a:extLst>
              <a:ext uri="{FF2B5EF4-FFF2-40B4-BE49-F238E27FC236}">
                <a16:creationId xmlns:a16="http://schemas.microsoft.com/office/drawing/2014/main" id="{6815D701-3B2F-4F16-9123-3C1BC6467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054" y="3201888"/>
            <a:ext cx="1236740" cy="1418896"/>
          </a:xfrm>
          <a:prstGeom prst="rect">
            <a:avLst/>
          </a:prstGeom>
        </p:spPr>
      </p:pic>
      <p:pic>
        <p:nvPicPr>
          <p:cNvPr id="8" name="Content Placeholder 4">
            <a:extLst>
              <a:ext uri="{FF2B5EF4-FFF2-40B4-BE49-F238E27FC236}">
                <a16:creationId xmlns:a16="http://schemas.microsoft.com/office/drawing/2014/main" id="{59C3C5CE-583E-4CF6-A5D4-7296BCF59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717" y="1643270"/>
            <a:ext cx="1244361" cy="881992"/>
          </a:xfrm>
          <a:prstGeom prst="rect">
            <a:avLst/>
          </a:prstGeom>
        </p:spPr>
      </p:pic>
      <p:pic>
        <p:nvPicPr>
          <p:cNvPr id="9" name="Picture 8">
            <a:extLst>
              <a:ext uri="{FF2B5EF4-FFF2-40B4-BE49-F238E27FC236}">
                <a16:creationId xmlns:a16="http://schemas.microsoft.com/office/drawing/2014/main" id="{B8F5A07D-0C32-4077-9B99-74E061A22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745" y="3201888"/>
            <a:ext cx="1236740" cy="1418896"/>
          </a:xfrm>
          <a:prstGeom prst="rect">
            <a:avLst/>
          </a:prstGeom>
        </p:spPr>
      </p:pic>
      <p:pic>
        <p:nvPicPr>
          <p:cNvPr id="10" name="Content Placeholder 4">
            <a:extLst>
              <a:ext uri="{FF2B5EF4-FFF2-40B4-BE49-F238E27FC236}">
                <a16:creationId xmlns:a16="http://schemas.microsoft.com/office/drawing/2014/main" id="{2B68FB45-B2B5-4454-948C-6F6ED63C7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035" y="1713657"/>
            <a:ext cx="1244361" cy="881992"/>
          </a:xfrm>
          <a:prstGeom prst="rect">
            <a:avLst/>
          </a:prstGeom>
        </p:spPr>
      </p:pic>
      <p:pic>
        <p:nvPicPr>
          <p:cNvPr id="11" name="Picture 10">
            <a:extLst>
              <a:ext uri="{FF2B5EF4-FFF2-40B4-BE49-F238E27FC236}">
                <a16:creationId xmlns:a16="http://schemas.microsoft.com/office/drawing/2014/main" id="{B8885BAD-9D56-4098-B26A-E488E79F4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24" y="3201888"/>
            <a:ext cx="1236740" cy="1418896"/>
          </a:xfrm>
          <a:prstGeom prst="rect">
            <a:avLst/>
          </a:prstGeom>
        </p:spPr>
      </p:pic>
      <p:pic>
        <p:nvPicPr>
          <p:cNvPr id="12" name="Content Placeholder 4">
            <a:extLst>
              <a:ext uri="{FF2B5EF4-FFF2-40B4-BE49-F238E27FC236}">
                <a16:creationId xmlns:a16="http://schemas.microsoft.com/office/drawing/2014/main" id="{807A6394-6F4C-440C-80E2-BA80A0752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422" y="1684179"/>
            <a:ext cx="1244361" cy="881992"/>
          </a:xfrm>
          <a:prstGeom prst="rect">
            <a:avLst/>
          </a:prstGeom>
        </p:spPr>
      </p:pic>
      <p:pic>
        <p:nvPicPr>
          <p:cNvPr id="13" name="Picture 12">
            <a:extLst>
              <a:ext uri="{FF2B5EF4-FFF2-40B4-BE49-F238E27FC236}">
                <a16:creationId xmlns:a16="http://schemas.microsoft.com/office/drawing/2014/main" id="{FF4EC602-C266-4D40-B444-7A3AD4420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951" y="3157667"/>
            <a:ext cx="1236740" cy="1418896"/>
          </a:xfrm>
          <a:prstGeom prst="rect">
            <a:avLst/>
          </a:prstGeom>
        </p:spPr>
      </p:pic>
      <p:pic>
        <p:nvPicPr>
          <p:cNvPr id="14" name="Content Placeholder 4">
            <a:extLst>
              <a:ext uri="{FF2B5EF4-FFF2-40B4-BE49-F238E27FC236}">
                <a16:creationId xmlns:a16="http://schemas.microsoft.com/office/drawing/2014/main" id="{C1C63704-AE65-4305-83DD-4F5E1C9CD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534" y="1713658"/>
            <a:ext cx="1244361" cy="881992"/>
          </a:xfrm>
          <a:prstGeom prst="rect">
            <a:avLst/>
          </a:prstGeom>
        </p:spPr>
      </p:pic>
      <p:pic>
        <p:nvPicPr>
          <p:cNvPr id="18" name="Content Placeholder 4">
            <a:extLst>
              <a:ext uri="{FF2B5EF4-FFF2-40B4-BE49-F238E27FC236}">
                <a16:creationId xmlns:a16="http://schemas.microsoft.com/office/drawing/2014/main" id="{0F9D6389-7EDD-4550-B057-6741C3D08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807" y="1643270"/>
            <a:ext cx="1244361" cy="881992"/>
          </a:xfrm>
          <a:prstGeom prst="rect">
            <a:avLst/>
          </a:prstGeom>
        </p:spPr>
      </p:pic>
      <p:pic>
        <p:nvPicPr>
          <p:cNvPr id="19" name="Content Placeholder 4">
            <a:extLst>
              <a:ext uri="{FF2B5EF4-FFF2-40B4-BE49-F238E27FC236}">
                <a16:creationId xmlns:a16="http://schemas.microsoft.com/office/drawing/2014/main" id="{0CED40ED-F3EC-454A-A8AF-67FECD357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244" y="1643270"/>
            <a:ext cx="1244361" cy="881992"/>
          </a:xfrm>
          <a:prstGeom prst="rect">
            <a:avLst/>
          </a:prstGeom>
        </p:spPr>
      </p:pic>
      <p:pic>
        <p:nvPicPr>
          <p:cNvPr id="20" name="Picture 19">
            <a:extLst>
              <a:ext uri="{FF2B5EF4-FFF2-40B4-BE49-F238E27FC236}">
                <a16:creationId xmlns:a16="http://schemas.microsoft.com/office/drawing/2014/main" id="{EFE979E7-0657-4559-8CA4-7FA677373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691" y="3157667"/>
            <a:ext cx="1236740" cy="1418896"/>
          </a:xfrm>
          <a:prstGeom prst="rect">
            <a:avLst/>
          </a:prstGeom>
        </p:spPr>
      </p:pic>
      <p:pic>
        <p:nvPicPr>
          <p:cNvPr id="21" name="Picture 20">
            <a:extLst>
              <a:ext uri="{FF2B5EF4-FFF2-40B4-BE49-F238E27FC236}">
                <a16:creationId xmlns:a16="http://schemas.microsoft.com/office/drawing/2014/main" id="{05B4A13F-AA1C-4751-954E-5AF8906E0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6969" y="3157667"/>
            <a:ext cx="1236740" cy="1418896"/>
          </a:xfrm>
          <a:prstGeom prst="rect">
            <a:avLst/>
          </a:prstGeom>
        </p:spPr>
      </p:pic>
      <p:sp>
        <p:nvSpPr>
          <p:cNvPr id="22" name="TextBox 21">
            <a:extLst>
              <a:ext uri="{FF2B5EF4-FFF2-40B4-BE49-F238E27FC236}">
                <a16:creationId xmlns:a16="http://schemas.microsoft.com/office/drawing/2014/main" id="{600E9915-709F-4AB2-ACD4-4260958B9388}"/>
              </a:ext>
            </a:extLst>
          </p:cNvPr>
          <p:cNvSpPr txBox="1"/>
          <p:nvPr/>
        </p:nvSpPr>
        <p:spPr>
          <a:xfrm>
            <a:off x="10528627" y="926935"/>
            <a:ext cx="1381005" cy="2215991"/>
          </a:xfrm>
          <a:prstGeom prst="rect">
            <a:avLst/>
          </a:prstGeom>
          <a:noFill/>
        </p:spPr>
        <p:txBody>
          <a:bodyPr wrap="square" rtlCol="0">
            <a:spAutoFit/>
          </a:bodyPr>
          <a:lstStyle/>
          <a:p>
            <a:r>
              <a:rPr lang="en-US" sz="13800" b="1" dirty="0" smtClean="0">
                <a:solidFill>
                  <a:srgbClr val="C00000"/>
                </a:solidFill>
                <a:latin typeface=".VnAvant" panose="020B7200000000000000" pitchFamily="34" charset="0"/>
              </a:rPr>
              <a:t>7</a:t>
            </a:r>
            <a:endParaRPr lang="vi-VN" sz="13800" b="1" dirty="0">
              <a:solidFill>
                <a:srgbClr val="C00000"/>
              </a:solidFill>
            </a:endParaRPr>
          </a:p>
        </p:txBody>
      </p:sp>
      <p:sp>
        <p:nvSpPr>
          <p:cNvPr id="23" name="TextBox 22">
            <a:extLst>
              <a:ext uri="{FF2B5EF4-FFF2-40B4-BE49-F238E27FC236}">
                <a16:creationId xmlns:a16="http://schemas.microsoft.com/office/drawing/2014/main" id="{93DD1C48-8E6D-4467-8F78-9065EA7CBB38}"/>
              </a:ext>
            </a:extLst>
          </p:cNvPr>
          <p:cNvSpPr txBox="1"/>
          <p:nvPr/>
        </p:nvSpPr>
        <p:spPr>
          <a:xfrm>
            <a:off x="10516795" y="3088118"/>
            <a:ext cx="1381005" cy="2215991"/>
          </a:xfrm>
          <a:prstGeom prst="rect">
            <a:avLst/>
          </a:prstGeom>
          <a:noFill/>
        </p:spPr>
        <p:txBody>
          <a:bodyPr wrap="square" rtlCol="0">
            <a:spAutoFit/>
          </a:bodyPr>
          <a:lstStyle/>
          <a:p>
            <a:r>
              <a:rPr lang="en-US" sz="13800" b="1" dirty="0" smtClean="0">
                <a:solidFill>
                  <a:srgbClr val="009900"/>
                </a:solidFill>
                <a:latin typeface=".VnAvant" panose="020B7200000000000000" pitchFamily="34" charset="0"/>
              </a:rPr>
              <a:t>6</a:t>
            </a:r>
            <a:endParaRPr lang="vi-VN" sz="13800" b="1" dirty="0">
              <a:solidFill>
                <a:srgbClr val="009900"/>
              </a:solidFill>
            </a:endParaRPr>
          </a:p>
        </p:txBody>
      </p:sp>
      <p:sp>
        <p:nvSpPr>
          <p:cNvPr id="25" name="Rectangle: Rounded Corners 24">
            <a:extLst>
              <a:ext uri="{FF2B5EF4-FFF2-40B4-BE49-F238E27FC236}">
                <a16:creationId xmlns:a16="http://schemas.microsoft.com/office/drawing/2014/main" id="{1BFA2BB3-C07B-43AA-BC82-0B7B4B18E239}"/>
              </a:ext>
            </a:extLst>
          </p:cNvPr>
          <p:cNvSpPr/>
          <p:nvPr/>
        </p:nvSpPr>
        <p:spPr>
          <a:xfrm>
            <a:off x="8787762" y="1113905"/>
            <a:ext cx="1365267" cy="1951383"/>
          </a:xfrm>
          <a:prstGeom prst="round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2618709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7"/>
                                        </p:tgtEl>
                                      </p:cBhvr>
                                    </p:animEffect>
                                    <p:animScale>
                                      <p:cBhvr>
                                        <p:cTn id="47" dur="250" autoRev="1" fill="hold"/>
                                        <p:tgtEl>
                                          <p:spTgt spid="7"/>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9"/>
                                        </p:tgtEl>
                                      </p:cBhvr>
                                    </p:animEffect>
                                    <p:animScale>
                                      <p:cBhvr>
                                        <p:cTn id="52" dur="250" autoRev="1" fill="hold"/>
                                        <p:tgtEl>
                                          <p:spTgt spid="9"/>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1"/>
                                        </p:tgtEl>
                                      </p:cBhvr>
                                    </p:animEffect>
                                    <p:animScale>
                                      <p:cBhvr>
                                        <p:cTn id="57" dur="250" autoRev="1" fill="hold"/>
                                        <p:tgtEl>
                                          <p:spTgt spid="11"/>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13"/>
                                        </p:tgtEl>
                                      </p:cBhvr>
                                    </p:animEffect>
                                    <p:animScale>
                                      <p:cBhvr>
                                        <p:cTn id="62" dur="250" autoRev="1" fill="hold"/>
                                        <p:tgtEl>
                                          <p:spTgt spid="13"/>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20"/>
                                        </p:tgtEl>
                                      </p:cBhvr>
                                    </p:animEffect>
                                    <p:animScale>
                                      <p:cBhvr>
                                        <p:cTn id="67" dur="250" autoRev="1" fill="hold"/>
                                        <p:tgtEl>
                                          <p:spTgt spid="20"/>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21"/>
                                        </p:tgtEl>
                                      </p:cBhvr>
                                    </p:animEffect>
                                    <p:animScale>
                                      <p:cBhvr>
                                        <p:cTn id="72" dur="250" autoRev="1" fill="hold"/>
                                        <p:tgtEl>
                                          <p:spTgt spid="21"/>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left)">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animBg="1"/>
    </p:bldLst>
  </p:timing>
  <p:extLst mod="1">
    <p:ext uri="{E180D4A7-C9FB-4DFB-919C-405C955672EB}">
      <p14:showEvtLst xmlns:p14="http://schemas.microsoft.com/office/powerpoint/2010/main">
        <p14:playEvt time="13361" objId="26"/>
        <p14:stopEvt time="18709" objId="2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89D188-45BB-4679-A297-0E7E0DA5F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10213">
            <a:off x="1506702" y="1939602"/>
            <a:ext cx="1227394" cy="829320"/>
          </a:xfrm>
          <a:prstGeom prst="rect">
            <a:avLst/>
          </a:prstGeom>
        </p:spPr>
      </p:pic>
      <p:pic>
        <p:nvPicPr>
          <p:cNvPr id="9" name="Picture 8">
            <a:extLst>
              <a:ext uri="{FF2B5EF4-FFF2-40B4-BE49-F238E27FC236}">
                <a16:creationId xmlns:a16="http://schemas.microsoft.com/office/drawing/2014/main" id="{6980D51C-AF71-4CFC-927A-AAD316EE9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337" y="4326057"/>
            <a:ext cx="724192" cy="849533"/>
          </a:xfrm>
          <a:prstGeom prst="rect">
            <a:avLst/>
          </a:prstGeom>
        </p:spPr>
      </p:pic>
      <p:pic>
        <p:nvPicPr>
          <p:cNvPr id="10" name="Picture 9">
            <a:extLst>
              <a:ext uri="{FF2B5EF4-FFF2-40B4-BE49-F238E27FC236}">
                <a16:creationId xmlns:a16="http://schemas.microsoft.com/office/drawing/2014/main" id="{F0F1EDC8-EE89-4B0E-890C-839D67B14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10213">
            <a:off x="2641199" y="1907287"/>
            <a:ext cx="1280576" cy="865253"/>
          </a:xfrm>
          <a:prstGeom prst="rect">
            <a:avLst/>
          </a:prstGeom>
        </p:spPr>
      </p:pic>
      <p:pic>
        <p:nvPicPr>
          <p:cNvPr id="11" name="Picture 10">
            <a:extLst>
              <a:ext uri="{FF2B5EF4-FFF2-40B4-BE49-F238E27FC236}">
                <a16:creationId xmlns:a16="http://schemas.microsoft.com/office/drawing/2014/main" id="{E5304F40-61C8-4E5D-B80D-3A5300C24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0239" y="4304820"/>
            <a:ext cx="724192" cy="849533"/>
          </a:xfrm>
          <a:prstGeom prst="rect">
            <a:avLst/>
          </a:prstGeom>
        </p:spPr>
      </p:pic>
      <p:pic>
        <p:nvPicPr>
          <p:cNvPr id="12" name="Picture 11">
            <a:extLst>
              <a:ext uri="{FF2B5EF4-FFF2-40B4-BE49-F238E27FC236}">
                <a16:creationId xmlns:a16="http://schemas.microsoft.com/office/drawing/2014/main" id="{C7A735FD-4295-4C3C-AD83-FA293B7AF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10213">
            <a:off x="4905839" y="1907286"/>
            <a:ext cx="1280576" cy="865253"/>
          </a:xfrm>
          <a:prstGeom prst="rect">
            <a:avLst/>
          </a:prstGeom>
        </p:spPr>
      </p:pic>
      <p:pic>
        <p:nvPicPr>
          <p:cNvPr id="13" name="Picture 12">
            <a:extLst>
              <a:ext uri="{FF2B5EF4-FFF2-40B4-BE49-F238E27FC236}">
                <a16:creationId xmlns:a16="http://schemas.microsoft.com/office/drawing/2014/main" id="{4BD744D3-5CA7-4420-9165-BA03335E2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382" y="4326057"/>
            <a:ext cx="724192" cy="849533"/>
          </a:xfrm>
          <a:prstGeom prst="rect">
            <a:avLst/>
          </a:prstGeom>
        </p:spPr>
      </p:pic>
      <p:pic>
        <p:nvPicPr>
          <p:cNvPr id="14" name="Picture 13">
            <a:extLst>
              <a:ext uri="{FF2B5EF4-FFF2-40B4-BE49-F238E27FC236}">
                <a16:creationId xmlns:a16="http://schemas.microsoft.com/office/drawing/2014/main" id="{43D215A6-10C4-489C-8B8D-42B326504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10213">
            <a:off x="3795624" y="1907287"/>
            <a:ext cx="1280576" cy="865253"/>
          </a:xfrm>
          <a:prstGeom prst="rect">
            <a:avLst/>
          </a:prstGeom>
        </p:spPr>
      </p:pic>
      <p:pic>
        <p:nvPicPr>
          <p:cNvPr id="15" name="Picture 14">
            <a:extLst>
              <a:ext uri="{FF2B5EF4-FFF2-40B4-BE49-F238E27FC236}">
                <a16:creationId xmlns:a16="http://schemas.microsoft.com/office/drawing/2014/main" id="{228CEAC5-D1FA-41BB-8D31-425C85301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023" y="4326057"/>
            <a:ext cx="724192" cy="849533"/>
          </a:xfrm>
          <a:prstGeom prst="rect">
            <a:avLst/>
          </a:prstGeom>
        </p:spPr>
      </p:pic>
      <p:pic>
        <p:nvPicPr>
          <p:cNvPr id="16" name="Picture 15">
            <a:extLst>
              <a:ext uri="{FF2B5EF4-FFF2-40B4-BE49-F238E27FC236}">
                <a16:creationId xmlns:a16="http://schemas.microsoft.com/office/drawing/2014/main" id="{C42A952E-63EA-4CE2-A08B-A2ADF1C4F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10213">
            <a:off x="6076539" y="1936865"/>
            <a:ext cx="1280576" cy="865253"/>
          </a:xfrm>
          <a:prstGeom prst="rect">
            <a:avLst/>
          </a:prstGeom>
        </p:spPr>
      </p:pic>
      <p:pic>
        <p:nvPicPr>
          <p:cNvPr id="17" name="Picture 16">
            <a:extLst>
              <a:ext uri="{FF2B5EF4-FFF2-40B4-BE49-F238E27FC236}">
                <a16:creationId xmlns:a16="http://schemas.microsoft.com/office/drawing/2014/main" id="{BC9CA229-7912-4A60-A9E7-2356A78E9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049" y="4344484"/>
            <a:ext cx="724192" cy="849533"/>
          </a:xfrm>
          <a:prstGeom prst="rect">
            <a:avLst/>
          </a:prstGeom>
        </p:spPr>
      </p:pic>
      <p:pic>
        <p:nvPicPr>
          <p:cNvPr id="18" name="Picture 17">
            <a:extLst>
              <a:ext uri="{FF2B5EF4-FFF2-40B4-BE49-F238E27FC236}">
                <a16:creationId xmlns:a16="http://schemas.microsoft.com/office/drawing/2014/main" id="{1E073AE4-AB64-4EA4-A971-3DC552E2B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062" y="4344484"/>
            <a:ext cx="724192" cy="849533"/>
          </a:xfrm>
          <a:prstGeom prst="rect">
            <a:avLst/>
          </a:prstGeom>
        </p:spPr>
      </p:pic>
      <p:pic>
        <p:nvPicPr>
          <p:cNvPr id="19" name="Picture 18">
            <a:extLst>
              <a:ext uri="{FF2B5EF4-FFF2-40B4-BE49-F238E27FC236}">
                <a16:creationId xmlns:a16="http://schemas.microsoft.com/office/drawing/2014/main" id="{4E37F910-09BB-4580-898D-D2AF85A69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3729" y="4344484"/>
            <a:ext cx="724192" cy="849533"/>
          </a:xfrm>
          <a:prstGeom prst="rect">
            <a:avLst/>
          </a:prstGeom>
        </p:spPr>
      </p:pic>
      <p:pic>
        <p:nvPicPr>
          <p:cNvPr id="20" name="Picture 19">
            <a:extLst>
              <a:ext uri="{FF2B5EF4-FFF2-40B4-BE49-F238E27FC236}">
                <a16:creationId xmlns:a16="http://schemas.microsoft.com/office/drawing/2014/main" id="{DD15AD9B-8A24-4A36-9E6D-0B7116ED6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4674" y="4326057"/>
            <a:ext cx="724192" cy="849533"/>
          </a:xfrm>
          <a:prstGeom prst="rect">
            <a:avLst/>
          </a:prstGeom>
        </p:spPr>
      </p:pic>
      <p:sp>
        <p:nvSpPr>
          <p:cNvPr id="22" name="TextBox 21">
            <a:extLst>
              <a:ext uri="{FF2B5EF4-FFF2-40B4-BE49-F238E27FC236}">
                <a16:creationId xmlns:a16="http://schemas.microsoft.com/office/drawing/2014/main" id="{E46D6D40-E185-4410-BF90-52C788824760}"/>
              </a:ext>
            </a:extLst>
          </p:cNvPr>
          <p:cNvSpPr txBox="1"/>
          <p:nvPr/>
        </p:nvSpPr>
        <p:spPr>
          <a:xfrm>
            <a:off x="10860000" y="3649673"/>
            <a:ext cx="1381005" cy="1938992"/>
          </a:xfrm>
          <a:prstGeom prst="rect">
            <a:avLst/>
          </a:prstGeom>
          <a:noFill/>
        </p:spPr>
        <p:txBody>
          <a:bodyPr wrap="square" rtlCol="0">
            <a:spAutoFit/>
          </a:bodyPr>
          <a:lstStyle/>
          <a:p>
            <a:r>
              <a:rPr lang="en-US" sz="12000" b="1" dirty="0" smtClean="0">
                <a:solidFill>
                  <a:srgbClr val="C00000"/>
                </a:solidFill>
                <a:latin typeface=".VnAvant" panose="020B7200000000000000" pitchFamily="34" charset="0"/>
              </a:rPr>
              <a:t>8</a:t>
            </a:r>
            <a:endParaRPr lang="vi-VN" sz="12000" b="1" dirty="0">
              <a:solidFill>
                <a:srgbClr val="C00000"/>
              </a:solidFill>
            </a:endParaRPr>
          </a:p>
        </p:txBody>
      </p:sp>
      <p:sp>
        <p:nvSpPr>
          <p:cNvPr id="23" name="TextBox 22">
            <a:extLst>
              <a:ext uri="{FF2B5EF4-FFF2-40B4-BE49-F238E27FC236}">
                <a16:creationId xmlns:a16="http://schemas.microsoft.com/office/drawing/2014/main" id="{321481A5-C445-4473-8283-E9AEFAF2E5A5}"/>
              </a:ext>
            </a:extLst>
          </p:cNvPr>
          <p:cNvSpPr txBox="1"/>
          <p:nvPr/>
        </p:nvSpPr>
        <p:spPr>
          <a:xfrm>
            <a:off x="10941633" y="1167680"/>
            <a:ext cx="1381005" cy="1938992"/>
          </a:xfrm>
          <a:prstGeom prst="rect">
            <a:avLst/>
          </a:prstGeom>
          <a:noFill/>
        </p:spPr>
        <p:txBody>
          <a:bodyPr wrap="square" rtlCol="0">
            <a:spAutoFit/>
          </a:bodyPr>
          <a:lstStyle/>
          <a:p>
            <a:r>
              <a:rPr lang="en-US" sz="12000" b="1" dirty="0" smtClean="0">
                <a:solidFill>
                  <a:srgbClr val="009900"/>
                </a:solidFill>
                <a:latin typeface=".VnAvant" panose="020B7200000000000000" pitchFamily="34" charset="0"/>
              </a:rPr>
              <a:t>6</a:t>
            </a:r>
            <a:endParaRPr lang="vi-VN" sz="12000" b="1" dirty="0">
              <a:solidFill>
                <a:srgbClr val="009900"/>
              </a:solidFill>
            </a:endParaRPr>
          </a:p>
        </p:txBody>
      </p:sp>
      <p:sp>
        <p:nvSpPr>
          <p:cNvPr id="25" name="Rectangle: Rounded Corners 24">
            <a:extLst>
              <a:ext uri="{FF2B5EF4-FFF2-40B4-BE49-F238E27FC236}">
                <a16:creationId xmlns:a16="http://schemas.microsoft.com/office/drawing/2014/main" id="{6A490E33-2B6E-4FF9-9FA7-1C5F56C15472}"/>
              </a:ext>
            </a:extLst>
          </p:cNvPr>
          <p:cNvSpPr/>
          <p:nvPr/>
        </p:nvSpPr>
        <p:spPr>
          <a:xfrm>
            <a:off x="8471035" y="3621590"/>
            <a:ext cx="2193378" cy="2215991"/>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pic>
        <p:nvPicPr>
          <p:cNvPr id="24" name="Picture 23">
            <a:extLst>
              <a:ext uri="{FF2B5EF4-FFF2-40B4-BE49-F238E27FC236}">
                <a16:creationId xmlns:a16="http://schemas.microsoft.com/office/drawing/2014/main" id="{C42A952E-63EA-4CE2-A08B-A2ADF1C4F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10213">
            <a:off x="7219990" y="1907286"/>
            <a:ext cx="1280576" cy="865253"/>
          </a:xfrm>
          <a:prstGeom prst="rect">
            <a:avLst/>
          </a:prstGeom>
        </p:spPr>
      </p:pic>
    </p:spTree>
    <p:custDataLst>
      <p:tags r:id="rId1"/>
    </p:custDataLst>
    <p:extLst>
      <p:ext uri="{BB962C8B-B14F-4D97-AF65-F5344CB8AC3E}">
        <p14:creationId xmlns:p14="http://schemas.microsoft.com/office/powerpoint/2010/main" val="12986421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4"/>
                                        </p:tgtEl>
                                      </p:cBhvr>
                                    </p:animEffect>
                                    <p:animScale>
                                      <p:cBhvr>
                                        <p:cTn id="32" dur="250" autoRev="1" fill="hold"/>
                                        <p:tgtEl>
                                          <p:spTgt spid="2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9"/>
                                        </p:tgtEl>
                                      </p:cBhvr>
                                    </p:animEffect>
                                    <p:animScale>
                                      <p:cBhvr>
                                        <p:cTn id="42" dur="250" autoRev="1" fill="hold"/>
                                        <p:tgtEl>
                                          <p:spTgt spid="9"/>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1"/>
                                        </p:tgtEl>
                                      </p:cBhvr>
                                    </p:animEffect>
                                    <p:animScale>
                                      <p:cBhvr>
                                        <p:cTn id="47" dur="250" autoRev="1" fill="hold"/>
                                        <p:tgtEl>
                                          <p:spTgt spid="11"/>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15"/>
                                        </p:tgtEl>
                                      </p:cBhvr>
                                    </p:animEffect>
                                    <p:animScale>
                                      <p:cBhvr>
                                        <p:cTn id="52" dur="250" autoRev="1" fill="hold"/>
                                        <p:tgtEl>
                                          <p:spTgt spid="15"/>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3"/>
                                        </p:tgtEl>
                                      </p:cBhvr>
                                    </p:animEffect>
                                    <p:animScale>
                                      <p:cBhvr>
                                        <p:cTn id="57" dur="250" autoRev="1" fill="hold"/>
                                        <p:tgtEl>
                                          <p:spTgt spid="13"/>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18"/>
                                        </p:tgtEl>
                                      </p:cBhvr>
                                    </p:animEffect>
                                    <p:animScale>
                                      <p:cBhvr>
                                        <p:cTn id="62" dur="250" autoRev="1" fill="hold"/>
                                        <p:tgtEl>
                                          <p:spTgt spid="18"/>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7"/>
                                        </p:tgtEl>
                                      </p:cBhvr>
                                    </p:animEffect>
                                    <p:animScale>
                                      <p:cBhvr>
                                        <p:cTn id="67" dur="250" autoRev="1" fill="hold"/>
                                        <p:tgtEl>
                                          <p:spTgt spid="17"/>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19"/>
                                        </p:tgtEl>
                                      </p:cBhvr>
                                    </p:animEffect>
                                    <p:animScale>
                                      <p:cBhvr>
                                        <p:cTn id="72" dur="250" autoRev="1" fill="hold"/>
                                        <p:tgtEl>
                                          <p:spTgt spid="19"/>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animBg="1"/>
    </p:bldLst>
  </p:timing>
  <p:extLst mod="1">
    <p:ext uri="{E180D4A7-C9FB-4DFB-919C-405C955672EB}">
      <p14:showEvtLst xmlns:p14="http://schemas.microsoft.com/office/powerpoint/2010/main">
        <p14:playEvt time="9813" objId="21"/>
        <p14:stopEvt time="15127" objId="21"/>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35" name="图片 3">
            <a:extLst>
              <a:ext uri="{FF2B5EF4-FFF2-40B4-BE49-F238E27FC236}">
                <a16:creationId xmlns:a16="http://schemas.microsoft.com/office/drawing/2014/main" id="{0B787DE9-693D-4C74-A38E-53F6F65FCBA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3500" b="67837"/>
          <a:stretch>
            <a:fillRect/>
          </a:stretch>
        </p:blipFill>
        <p:spPr>
          <a:xfrm>
            <a:off x="0" y="0"/>
            <a:ext cx="1121664" cy="1228881"/>
          </a:xfrm>
          <a:prstGeom prst="rect">
            <a:avLst/>
          </a:prstGeom>
        </p:spPr>
      </p:pic>
      <p:pic>
        <p:nvPicPr>
          <p:cNvPr id="36" name="图片 5">
            <a:extLst>
              <a:ext uri="{FF2B5EF4-FFF2-40B4-BE49-F238E27FC236}">
                <a16:creationId xmlns:a16="http://schemas.microsoft.com/office/drawing/2014/main" id="{4AE58ADD-7710-468B-A2DC-EDB32A74D928}"/>
              </a:ext>
            </a:extLst>
          </p:cNvPr>
          <p:cNvPicPr>
            <a:picLocks noChangeAspect="1"/>
          </p:cNvPicPr>
          <p:nvPr/>
        </p:nvPicPr>
        <p:blipFill rotWithShape="1">
          <a:blip r:embed="rId6">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37" name="图片 7">
            <a:extLst>
              <a:ext uri="{FF2B5EF4-FFF2-40B4-BE49-F238E27FC236}">
                <a16:creationId xmlns:a16="http://schemas.microsoft.com/office/drawing/2014/main" id="{CF585C66-3344-498B-80B3-4F55FCF73784}"/>
              </a:ext>
            </a:extLst>
          </p:cNvPr>
          <p:cNvPicPr>
            <a:picLocks noChangeAspect="1"/>
          </p:cNvPicPr>
          <p:nvPr/>
        </p:nvPicPr>
        <p:blipFill rotWithShape="1">
          <a:blip r:embed="rId7">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38" name="图片 9">
            <a:extLst>
              <a:ext uri="{FF2B5EF4-FFF2-40B4-BE49-F238E27FC236}">
                <a16:creationId xmlns:a16="http://schemas.microsoft.com/office/drawing/2014/main" id="{D8CD3102-3483-41B3-A6CB-3506216E816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100" r="2958" b="67481"/>
          <a:stretch>
            <a:fillRect/>
          </a:stretch>
        </p:blipFill>
        <p:spPr>
          <a:xfrm>
            <a:off x="10343036" y="66014"/>
            <a:ext cx="1848964" cy="1411491"/>
          </a:xfrm>
          <a:prstGeom prst="rect">
            <a:avLst/>
          </a:prstGeom>
        </p:spPr>
      </p:pic>
      <p:sp>
        <p:nvSpPr>
          <p:cNvPr id="2" name="TextBox 1">
            <a:extLst>
              <a:ext uri="{FF2B5EF4-FFF2-40B4-BE49-F238E27FC236}">
                <a16:creationId xmlns:a16="http://schemas.microsoft.com/office/drawing/2014/main" id="{D830BA81-6B95-4FE8-8B80-F0D3B4195C57}"/>
              </a:ext>
            </a:extLst>
          </p:cNvPr>
          <p:cNvSpPr txBox="1"/>
          <p:nvPr/>
        </p:nvSpPr>
        <p:spPr>
          <a:xfrm>
            <a:off x="890030" y="471444"/>
            <a:ext cx="9951720" cy="1938992"/>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PHẦN 2 </a:t>
            </a:r>
          </a:p>
          <a:p>
            <a:pPr algn="ctr"/>
            <a:r>
              <a:rPr lang="en-US" sz="4000" b="1" dirty="0">
                <a:solidFill>
                  <a:srgbClr val="FF0000"/>
                </a:solidFill>
                <a:latin typeface="Times New Roman" panose="02020603050405020304" pitchFamily="18" charset="0"/>
                <a:cs typeface="Times New Roman" panose="02020603050405020304" pitchFamily="18" charset="0"/>
              </a:rPr>
              <a:t>SO SÁNH SỐ L</a:t>
            </a:r>
            <a:r>
              <a:rPr lang="vi-VN" sz="4000" b="1" dirty="0">
                <a:solidFill>
                  <a:srgbClr val="FF0000"/>
                </a:solidFill>
                <a:latin typeface="Times New Roman" panose="02020603050405020304" pitchFamily="18" charset="0"/>
                <a:cs typeface="Times New Roman" panose="02020603050405020304" pitchFamily="18" charset="0"/>
              </a:rPr>
              <a:t>Ư</a:t>
            </a:r>
            <a:r>
              <a:rPr lang="en-US" sz="4000" b="1" dirty="0">
                <a:solidFill>
                  <a:srgbClr val="FF0000"/>
                </a:solidFill>
                <a:latin typeface="Times New Roman" panose="02020603050405020304" pitchFamily="18" charset="0"/>
                <a:cs typeface="Times New Roman" panose="02020603050405020304" pitchFamily="18" charset="0"/>
              </a:rPr>
              <a:t>ỢNG CỦA BA NHÓM ĐỐI T</a:t>
            </a:r>
            <a:r>
              <a:rPr lang="vi-VN" sz="4000" b="1" dirty="0">
                <a:solidFill>
                  <a:srgbClr val="FF0000"/>
                </a:solidFill>
                <a:latin typeface="Times New Roman" panose="02020603050405020304" pitchFamily="18" charset="0"/>
                <a:cs typeface="Times New Roman" panose="02020603050405020304" pitchFamily="18" charset="0"/>
              </a:rPr>
              <a:t>Ư</a:t>
            </a:r>
            <a:r>
              <a:rPr lang="en-US" sz="4000" b="1" dirty="0">
                <a:solidFill>
                  <a:srgbClr val="FF0000"/>
                </a:solidFill>
                <a:latin typeface="Times New Roman" panose="02020603050405020304" pitchFamily="18" charset="0"/>
                <a:cs typeface="Times New Roman" panose="02020603050405020304" pitchFamily="18" charset="0"/>
              </a:rPr>
              <a:t>ỢNG TRONG PHẠM VI </a:t>
            </a:r>
            <a:r>
              <a:rPr lang="en-US" sz="4000" b="1" dirty="0" smtClean="0">
                <a:solidFill>
                  <a:srgbClr val="FF0000"/>
                </a:solidFill>
                <a:latin typeface="Times New Roman" panose="02020603050405020304" pitchFamily="18" charset="0"/>
                <a:cs typeface="Times New Roman" panose="02020603050405020304" pitchFamily="18" charset="0"/>
              </a:rPr>
              <a:t>10</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7134BF6-3BAF-4B88-A69C-9CBB97BED46F}"/>
              </a:ext>
            </a:extLst>
          </p:cNvPr>
          <p:cNvSpPr/>
          <p:nvPr/>
        </p:nvSpPr>
        <p:spPr>
          <a:xfrm>
            <a:off x="7647692" y="3314700"/>
            <a:ext cx="2996496" cy="1822982"/>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
        <p:nvSpPr>
          <p:cNvPr id="17" name="Oval 16">
            <a:extLst>
              <a:ext uri="{FF2B5EF4-FFF2-40B4-BE49-F238E27FC236}">
                <a16:creationId xmlns:a16="http://schemas.microsoft.com/office/drawing/2014/main" id="{FDF96614-32C1-4778-9EA8-E16396D6A80B}"/>
              </a:ext>
            </a:extLst>
          </p:cNvPr>
          <p:cNvSpPr/>
          <p:nvPr/>
        </p:nvSpPr>
        <p:spPr>
          <a:xfrm>
            <a:off x="4555353" y="4596775"/>
            <a:ext cx="2663285" cy="1898294"/>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27" name="Oval 26">
            <a:extLst>
              <a:ext uri="{FF2B5EF4-FFF2-40B4-BE49-F238E27FC236}">
                <a16:creationId xmlns:a16="http://schemas.microsoft.com/office/drawing/2014/main" id="{525A8B8F-FB92-4784-880F-E14A0ADF4CB3}"/>
              </a:ext>
            </a:extLst>
          </p:cNvPr>
          <p:cNvSpPr/>
          <p:nvPr/>
        </p:nvSpPr>
        <p:spPr>
          <a:xfrm>
            <a:off x="861354" y="3418895"/>
            <a:ext cx="2821997" cy="1825092"/>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grpSp>
        <p:nvGrpSpPr>
          <p:cNvPr id="3" name="Group 2"/>
          <p:cNvGrpSpPr/>
          <p:nvPr/>
        </p:nvGrpSpPr>
        <p:grpSpPr>
          <a:xfrm>
            <a:off x="1179599" y="3694497"/>
            <a:ext cx="2185506" cy="1063387"/>
            <a:chOff x="1075107" y="3670397"/>
            <a:chExt cx="2185506" cy="1063387"/>
          </a:xfrm>
        </p:grpSpPr>
        <p:pic>
          <p:nvPicPr>
            <p:cNvPr id="68" name="Picture 67">
              <a:extLst>
                <a:ext uri="{FF2B5EF4-FFF2-40B4-BE49-F238E27FC236}">
                  <a16:creationId xmlns:a16="http://schemas.microsoft.com/office/drawing/2014/main" id="{9E429901-07EE-4B23-B0F5-2B7A487E3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5858" y="3672944"/>
              <a:ext cx="441502" cy="484813"/>
            </a:xfrm>
            <a:prstGeom prst="rect">
              <a:avLst/>
            </a:prstGeom>
          </p:spPr>
        </p:pic>
        <p:pic>
          <p:nvPicPr>
            <p:cNvPr id="69" name="Picture 68">
              <a:extLst>
                <a:ext uri="{FF2B5EF4-FFF2-40B4-BE49-F238E27FC236}">
                  <a16:creationId xmlns:a16="http://schemas.microsoft.com/office/drawing/2014/main" id="{9E429901-07EE-4B23-B0F5-2B7A487E3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4912" y="3670397"/>
              <a:ext cx="441502" cy="484813"/>
            </a:xfrm>
            <a:prstGeom prst="rect">
              <a:avLst/>
            </a:prstGeom>
          </p:spPr>
        </p:pic>
        <p:pic>
          <p:nvPicPr>
            <p:cNvPr id="70" name="Picture 69">
              <a:extLst>
                <a:ext uri="{FF2B5EF4-FFF2-40B4-BE49-F238E27FC236}">
                  <a16:creationId xmlns:a16="http://schemas.microsoft.com/office/drawing/2014/main" id="{9E429901-07EE-4B23-B0F5-2B7A487E3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3966" y="3670397"/>
              <a:ext cx="441502" cy="484813"/>
            </a:xfrm>
            <a:prstGeom prst="rect">
              <a:avLst/>
            </a:prstGeom>
          </p:spPr>
        </p:pic>
        <p:pic>
          <p:nvPicPr>
            <p:cNvPr id="71" name="Picture 70">
              <a:extLst>
                <a:ext uri="{FF2B5EF4-FFF2-40B4-BE49-F238E27FC236}">
                  <a16:creationId xmlns:a16="http://schemas.microsoft.com/office/drawing/2014/main" id="{9E429901-07EE-4B23-B0F5-2B7A487E3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8264" y="3681621"/>
              <a:ext cx="441502" cy="484813"/>
            </a:xfrm>
            <a:prstGeom prst="rect">
              <a:avLst/>
            </a:prstGeom>
          </p:spPr>
        </p:pic>
        <p:pic>
          <p:nvPicPr>
            <p:cNvPr id="72" name="Picture 71">
              <a:extLst>
                <a:ext uri="{FF2B5EF4-FFF2-40B4-BE49-F238E27FC236}">
                  <a16:creationId xmlns:a16="http://schemas.microsoft.com/office/drawing/2014/main" id="{9E429901-07EE-4B23-B0F5-2B7A487E3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107" y="4229356"/>
              <a:ext cx="441502" cy="484813"/>
            </a:xfrm>
            <a:prstGeom prst="rect">
              <a:avLst/>
            </a:prstGeom>
          </p:spPr>
        </p:pic>
        <p:pic>
          <p:nvPicPr>
            <p:cNvPr id="73" name="Picture 72">
              <a:extLst>
                <a:ext uri="{FF2B5EF4-FFF2-40B4-BE49-F238E27FC236}">
                  <a16:creationId xmlns:a16="http://schemas.microsoft.com/office/drawing/2014/main" id="{9E429901-07EE-4B23-B0F5-2B7A487E3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4161" y="4229356"/>
              <a:ext cx="441502" cy="484813"/>
            </a:xfrm>
            <a:prstGeom prst="rect">
              <a:avLst/>
            </a:prstGeom>
          </p:spPr>
        </p:pic>
        <p:pic>
          <p:nvPicPr>
            <p:cNvPr id="74" name="Picture 73">
              <a:extLst>
                <a:ext uri="{FF2B5EF4-FFF2-40B4-BE49-F238E27FC236}">
                  <a16:creationId xmlns:a16="http://schemas.microsoft.com/office/drawing/2014/main" id="{9E429901-07EE-4B23-B0F5-2B7A487E3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7109" y="4248971"/>
              <a:ext cx="441502" cy="484813"/>
            </a:xfrm>
            <a:prstGeom prst="rect">
              <a:avLst/>
            </a:prstGeom>
          </p:spPr>
        </p:pic>
        <p:pic>
          <p:nvPicPr>
            <p:cNvPr id="75" name="Picture 74">
              <a:extLst>
                <a:ext uri="{FF2B5EF4-FFF2-40B4-BE49-F238E27FC236}">
                  <a16:creationId xmlns:a16="http://schemas.microsoft.com/office/drawing/2014/main" id="{9E429901-07EE-4B23-B0F5-2B7A487E3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2387" y="4248971"/>
              <a:ext cx="441502" cy="484813"/>
            </a:xfrm>
            <a:prstGeom prst="rect">
              <a:avLst/>
            </a:prstGeom>
          </p:spPr>
        </p:pic>
        <p:pic>
          <p:nvPicPr>
            <p:cNvPr id="76" name="Picture 75">
              <a:extLst>
                <a:ext uri="{FF2B5EF4-FFF2-40B4-BE49-F238E27FC236}">
                  <a16:creationId xmlns:a16="http://schemas.microsoft.com/office/drawing/2014/main" id="{9E429901-07EE-4B23-B0F5-2B7A487E3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9111" y="4248971"/>
              <a:ext cx="441502" cy="484813"/>
            </a:xfrm>
            <a:prstGeom prst="rect">
              <a:avLst/>
            </a:prstGeom>
          </p:spPr>
        </p:pic>
      </p:grpSp>
      <p:grpSp>
        <p:nvGrpSpPr>
          <p:cNvPr id="7" name="Group 6"/>
          <p:cNvGrpSpPr/>
          <p:nvPr/>
        </p:nvGrpSpPr>
        <p:grpSpPr>
          <a:xfrm>
            <a:off x="8090640" y="3679254"/>
            <a:ext cx="2053728" cy="1078630"/>
            <a:chOff x="4127649" y="3247947"/>
            <a:chExt cx="1996856" cy="917521"/>
          </a:xfrm>
        </p:grpSpPr>
        <p:pic>
          <p:nvPicPr>
            <p:cNvPr id="1026" name="Picture 2" descr="Cành Hoa Hồng 1 Bông Tròn Cao Cấp Sunflower – Vstyle.vn"/>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3556" b="65667" l="10000" r="90000">
                          <a14:foregroundMark x1="49778" y1="60000" x2="56222" y2="62889"/>
                          <a14:foregroundMark x1="37889" y1="60000" x2="43111" y2="58667"/>
                          <a14:foregroundMark x1="40444" y1="57667" x2="42111" y2="57556"/>
                          <a14:foregroundMark x1="55556" y1="57889" x2="59333" y2="55000"/>
                          <a14:foregroundMark x1="60667" y1="54444" x2="60000" y2="55111"/>
                          <a14:backgroundMark x1="74889" y1="52222" x2="71000" y2="56889"/>
                        </a14:backgroundRemoval>
                      </a14:imgEffect>
                    </a14:imgLayer>
                  </a14:imgProps>
                </a:ext>
                <a:ext uri="{28A0092B-C50C-407E-A947-70E740481C1C}">
                  <a14:useLocalDpi xmlns:a14="http://schemas.microsoft.com/office/drawing/2010/main" val="0"/>
                </a:ext>
              </a:extLst>
            </a:blip>
            <a:srcRect l="15063" t="3848" r="19182" b="33367"/>
            <a:stretch/>
          </p:blipFill>
          <p:spPr bwMode="auto">
            <a:xfrm>
              <a:off x="4127649" y="3705721"/>
              <a:ext cx="473423" cy="45203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ành Hoa Hồng 1 Bông Tròn Cao Cấp Sunflower – Vstyle.vn"/>
            <p:cNvPicPr>
              <a:picLocks noChangeAspect="1" noChangeArrowheads="1"/>
            </p:cNvPicPr>
            <p:nvPr/>
          </p:nvPicPr>
          <p:blipFill rotWithShape="1">
            <a:blip r:embed="rId12" cstate="hqprint">
              <a:extLst>
                <a:ext uri="{BEBA8EAE-BF5A-486C-A8C5-ECC9F3942E4B}">
                  <a14:imgProps xmlns:a14="http://schemas.microsoft.com/office/drawing/2010/main">
                    <a14:imgLayer r:embed="rId13">
                      <a14:imgEffect>
                        <a14:backgroundRemoval t="3556" b="65667" l="10000" r="90000">
                          <a14:foregroundMark x1="49778" y1="60000" x2="56222" y2="62889"/>
                          <a14:foregroundMark x1="37889" y1="60000" x2="43111" y2="58667"/>
                          <a14:foregroundMark x1="40444" y1="57667" x2="42111" y2="57556"/>
                          <a14:foregroundMark x1="55556" y1="57889" x2="59333" y2="55000"/>
                          <a14:foregroundMark x1="60667" y1="54444" x2="60000" y2="55111"/>
                          <a14:backgroundMark x1="74889" y1="52222" x2="71000" y2="56889"/>
                        </a14:backgroundRemoval>
                      </a14:imgEffect>
                    </a14:imgLayer>
                  </a14:imgProps>
                </a:ext>
                <a:ext uri="{28A0092B-C50C-407E-A947-70E740481C1C}">
                  <a14:useLocalDpi xmlns:a14="http://schemas.microsoft.com/office/drawing/2010/main" val="0"/>
                </a:ext>
              </a:extLst>
            </a:blip>
            <a:srcRect l="15063" t="3848" r="19182" b="33367"/>
            <a:stretch/>
          </p:blipFill>
          <p:spPr bwMode="auto">
            <a:xfrm>
              <a:off x="4632239" y="3713432"/>
              <a:ext cx="473423" cy="45203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Cành Hoa Hồng 1 Bông Tròn Cao Cấp Sunflower – Vstyle.vn"/>
            <p:cNvPicPr>
              <a:picLocks noChangeAspect="1" noChangeArrowheads="1"/>
            </p:cNvPicPr>
            <p:nvPr/>
          </p:nvPicPr>
          <p:blipFill rotWithShape="1">
            <a:blip r:embed="rId12" cstate="hqprint">
              <a:extLst>
                <a:ext uri="{BEBA8EAE-BF5A-486C-A8C5-ECC9F3942E4B}">
                  <a14:imgProps xmlns:a14="http://schemas.microsoft.com/office/drawing/2010/main">
                    <a14:imgLayer r:embed="rId13">
                      <a14:imgEffect>
                        <a14:backgroundRemoval t="3556" b="65667" l="10000" r="90000">
                          <a14:foregroundMark x1="49778" y1="60000" x2="56222" y2="62889"/>
                          <a14:foregroundMark x1="37889" y1="60000" x2="43111" y2="58667"/>
                          <a14:foregroundMark x1="40444" y1="57667" x2="42111" y2="57556"/>
                          <a14:foregroundMark x1="55556" y1="57889" x2="59333" y2="55000"/>
                          <a14:foregroundMark x1="60667" y1="54444" x2="60000" y2="55111"/>
                          <a14:backgroundMark x1="74889" y1="52222" x2="71000" y2="56889"/>
                        </a14:backgroundRemoval>
                      </a14:imgEffect>
                    </a14:imgLayer>
                  </a14:imgProps>
                </a:ext>
                <a:ext uri="{28A0092B-C50C-407E-A947-70E740481C1C}">
                  <a14:useLocalDpi xmlns:a14="http://schemas.microsoft.com/office/drawing/2010/main" val="0"/>
                </a:ext>
              </a:extLst>
            </a:blip>
            <a:srcRect l="15063" t="3848" r="19182" b="33367"/>
            <a:stretch/>
          </p:blipFill>
          <p:spPr bwMode="auto">
            <a:xfrm>
              <a:off x="5128979" y="3703091"/>
              <a:ext cx="473423" cy="45203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ành Hoa Hồng 1 Bông Tròn Cao Cấp Sunflower – Vstyle.vn"/>
            <p:cNvPicPr>
              <a:picLocks noChangeAspect="1" noChangeArrowheads="1"/>
            </p:cNvPicPr>
            <p:nvPr/>
          </p:nvPicPr>
          <p:blipFill rotWithShape="1">
            <a:blip r:embed="rId12" cstate="hqprint">
              <a:extLst>
                <a:ext uri="{BEBA8EAE-BF5A-486C-A8C5-ECC9F3942E4B}">
                  <a14:imgProps xmlns:a14="http://schemas.microsoft.com/office/drawing/2010/main">
                    <a14:imgLayer r:embed="rId13">
                      <a14:imgEffect>
                        <a14:backgroundRemoval t="3556" b="65667" l="10000" r="90000">
                          <a14:foregroundMark x1="49778" y1="60000" x2="56222" y2="62889"/>
                          <a14:foregroundMark x1="37889" y1="60000" x2="43111" y2="58667"/>
                          <a14:foregroundMark x1="40444" y1="57667" x2="42111" y2="57556"/>
                          <a14:foregroundMark x1="55556" y1="57889" x2="59333" y2="55000"/>
                          <a14:foregroundMark x1="60667" y1="54444" x2="60000" y2="55111"/>
                          <a14:backgroundMark x1="74889" y1="52222" x2="71000" y2="56889"/>
                        </a14:backgroundRemoval>
                      </a14:imgEffect>
                    </a14:imgLayer>
                  </a14:imgProps>
                </a:ext>
                <a:ext uri="{28A0092B-C50C-407E-A947-70E740481C1C}">
                  <a14:useLocalDpi xmlns:a14="http://schemas.microsoft.com/office/drawing/2010/main" val="0"/>
                </a:ext>
              </a:extLst>
            </a:blip>
            <a:srcRect l="15063" t="3848" r="19182" b="33367"/>
            <a:stretch/>
          </p:blipFill>
          <p:spPr bwMode="auto">
            <a:xfrm>
              <a:off x="5651082" y="3713432"/>
              <a:ext cx="473423" cy="45203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ành Hoa Hồng 1 Bông Tròn Cao Cấp Sunflower – Vstyle.vn"/>
            <p:cNvPicPr>
              <a:picLocks noChangeAspect="1" noChangeArrowheads="1"/>
            </p:cNvPicPr>
            <p:nvPr/>
          </p:nvPicPr>
          <p:blipFill rotWithShape="1">
            <a:blip r:embed="rId12" cstate="hqprint">
              <a:extLst>
                <a:ext uri="{BEBA8EAE-BF5A-486C-A8C5-ECC9F3942E4B}">
                  <a14:imgProps xmlns:a14="http://schemas.microsoft.com/office/drawing/2010/main">
                    <a14:imgLayer r:embed="rId13">
                      <a14:imgEffect>
                        <a14:backgroundRemoval t="3556" b="65667" l="10000" r="90000">
                          <a14:foregroundMark x1="49778" y1="60000" x2="56222" y2="62889"/>
                          <a14:foregroundMark x1="37889" y1="60000" x2="43111" y2="58667"/>
                          <a14:foregroundMark x1="40444" y1="57667" x2="42111" y2="57556"/>
                          <a14:foregroundMark x1="55556" y1="57889" x2="59333" y2="55000"/>
                          <a14:foregroundMark x1="60667" y1="54444" x2="60000" y2="55111"/>
                          <a14:backgroundMark x1="74889" y1="52222" x2="71000" y2="56889"/>
                        </a14:backgroundRemoval>
                      </a14:imgEffect>
                    </a14:imgLayer>
                  </a14:imgProps>
                </a:ext>
                <a:ext uri="{28A0092B-C50C-407E-A947-70E740481C1C}">
                  <a14:useLocalDpi xmlns:a14="http://schemas.microsoft.com/office/drawing/2010/main" val="0"/>
                </a:ext>
              </a:extLst>
            </a:blip>
            <a:srcRect l="15063" t="3848" r="19182" b="33367"/>
            <a:stretch/>
          </p:blipFill>
          <p:spPr bwMode="auto">
            <a:xfrm>
              <a:off x="4969826" y="3247947"/>
              <a:ext cx="473423" cy="45203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ành Hoa Hồng 1 Bông Tròn Cao Cấp Sunflower – Vstyle.vn"/>
            <p:cNvPicPr>
              <a:picLocks noChangeAspect="1" noChangeArrowheads="1"/>
            </p:cNvPicPr>
            <p:nvPr/>
          </p:nvPicPr>
          <p:blipFill rotWithShape="1">
            <a:blip r:embed="rId12" cstate="hqprint">
              <a:extLst>
                <a:ext uri="{BEBA8EAE-BF5A-486C-A8C5-ECC9F3942E4B}">
                  <a14:imgProps xmlns:a14="http://schemas.microsoft.com/office/drawing/2010/main">
                    <a14:imgLayer r:embed="rId13">
                      <a14:imgEffect>
                        <a14:backgroundRemoval t="3556" b="65667" l="10000" r="90000">
                          <a14:foregroundMark x1="49778" y1="60000" x2="56222" y2="62889"/>
                          <a14:foregroundMark x1="37889" y1="60000" x2="43111" y2="58667"/>
                          <a14:foregroundMark x1="40444" y1="57667" x2="42111" y2="57556"/>
                          <a14:foregroundMark x1="55556" y1="57889" x2="59333" y2="55000"/>
                          <a14:foregroundMark x1="60667" y1="54444" x2="60000" y2="55111"/>
                          <a14:backgroundMark x1="74889" y1="52222" x2="71000" y2="56889"/>
                        </a14:backgroundRemoval>
                      </a14:imgEffect>
                    </a14:imgLayer>
                  </a14:imgProps>
                </a:ext>
                <a:ext uri="{28A0092B-C50C-407E-A947-70E740481C1C}">
                  <a14:useLocalDpi xmlns:a14="http://schemas.microsoft.com/office/drawing/2010/main" val="0"/>
                </a:ext>
              </a:extLst>
            </a:blip>
            <a:srcRect l="15063" t="3848" r="19182" b="33367"/>
            <a:stretch/>
          </p:blipFill>
          <p:spPr bwMode="auto">
            <a:xfrm>
              <a:off x="4447878" y="3249694"/>
              <a:ext cx="473423" cy="45203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ành Hoa Hồng 1 Bông Tròn Cao Cấp Sunflower – Vstyle.vn"/>
            <p:cNvPicPr>
              <a:picLocks noChangeAspect="1" noChangeArrowheads="1"/>
            </p:cNvPicPr>
            <p:nvPr/>
          </p:nvPicPr>
          <p:blipFill rotWithShape="1">
            <a:blip r:embed="rId12" cstate="hqprint">
              <a:extLst>
                <a:ext uri="{BEBA8EAE-BF5A-486C-A8C5-ECC9F3942E4B}">
                  <a14:imgProps xmlns:a14="http://schemas.microsoft.com/office/drawing/2010/main">
                    <a14:imgLayer r:embed="rId13">
                      <a14:imgEffect>
                        <a14:backgroundRemoval t="3556" b="65667" l="10000" r="90000">
                          <a14:foregroundMark x1="49778" y1="60000" x2="56222" y2="62889"/>
                          <a14:foregroundMark x1="37889" y1="60000" x2="43111" y2="58667"/>
                          <a14:foregroundMark x1="40444" y1="57667" x2="42111" y2="57556"/>
                          <a14:foregroundMark x1="55556" y1="57889" x2="59333" y2="55000"/>
                          <a14:foregroundMark x1="60667" y1="54444" x2="60000" y2="55111"/>
                          <a14:backgroundMark x1="74889" y1="52222" x2="71000" y2="56889"/>
                        </a14:backgroundRemoval>
                      </a14:imgEffect>
                    </a14:imgLayer>
                  </a14:imgProps>
                </a:ext>
                <a:ext uri="{28A0092B-C50C-407E-A947-70E740481C1C}">
                  <a14:useLocalDpi xmlns:a14="http://schemas.microsoft.com/office/drawing/2010/main" val="0"/>
                </a:ext>
              </a:extLst>
            </a:blip>
            <a:srcRect l="15063" t="3848" r="19182" b="33367"/>
            <a:stretch/>
          </p:blipFill>
          <p:spPr bwMode="auto">
            <a:xfrm>
              <a:off x="5497733" y="3252812"/>
              <a:ext cx="473423" cy="4520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769289" y="4942506"/>
            <a:ext cx="2193201" cy="1174211"/>
            <a:chOff x="4874848" y="4830794"/>
            <a:chExt cx="2174833" cy="1389228"/>
          </a:xfrm>
        </p:grpSpPr>
        <p:pic>
          <p:nvPicPr>
            <p:cNvPr id="1028" name="Picture 4" descr="http://www.thanglonginst.com/Uploads/images/rose(2).jpg"/>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27875" y1="43917" x2="27125" y2="47583"/>
                          <a14:foregroundMark x1="39875" y1="34667" x2="40188" y2="39417"/>
                          <a14:foregroundMark x1="25938" y1="57667" x2="24938" y2="61083"/>
                          <a14:backgroundMark x1="33875" y1="35250" x2="36188" y2="43500"/>
                          <a14:backgroundMark x1="25125" y1="63833" x2="26687" y2="61750"/>
                          <a14:backgroundMark x1="37750" y1="60917" x2="39875" y2="59250"/>
                          <a14:backgroundMark x1="41125" y1="57417" x2="46688" y2="51500"/>
                          <a14:backgroundMark x1="49875" y1="55833" x2="59000" y2="56417"/>
                          <a14:backgroundMark x1="64375" y1="51500" x2="61438" y2="46750"/>
                        </a14:backgroundRemoval>
                      </a14:imgEffect>
                    </a14:imgLayer>
                  </a14:imgProps>
                </a:ext>
                <a:ext uri="{28A0092B-C50C-407E-A947-70E740481C1C}">
                  <a14:useLocalDpi xmlns:a14="http://schemas.microsoft.com/office/drawing/2010/main" val="0"/>
                </a:ext>
              </a:extLst>
            </a:blip>
            <a:srcRect l="17444" t="19021" r="36750" b="24049"/>
            <a:stretch/>
          </p:blipFill>
          <p:spPr bwMode="auto">
            <a:xfrm rot="18376212">
              <a:off x="4846735" y="4892459"/>
              <a:ext cx="618825" cy="5626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084977" y="4830794"/>
              <a:ext cx="1964704" cy="1389228"/>
              <a:chOff x="5084977" y="4830794"/>
              <a:chExt cx="1964704" cy="1389228"/>
            </a:xfrm>
          </p:grpSpPr>
          <p:pic>
            <p:nvPicPr>
              <p:cNvPr id="83" name="Picture 4" descr="http://www.thanglonginst.com/Uploads/images/rose(2).jpg"/>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27875" y1="43917" x2="27125" y2="47583"/>
                            <a14:foregroundMark x1="39875" y1="34667" x2="40188" y2="39417"/>
                            <a14:foregroundMark x1="25938" y1="57667" x2="24938" y2="61083"/>
                            <a14:backgroundMark x1="33875" y1="35250" x2="36188" y2="43500"/>
                            <a14:backgroundMark x1="25125" y1="63833" x2="26687" y2="61750"/>
                            <a14:backgroundMark x1="37750" y1="60917" x2="39875" y2="59250"/>
                            <a14:backgroundMark x1="41125" y1="57417" x2="46688" y2="51500"/>
                            <a14:backgroundMark x1="49875" y1="55833" x2="59000" y2="56417"/>
                            <a14:backgroundMark x1="64375" y1="51500" x2="61438" y2="46750"/>
                          </a14:backgroundRemoval>
                        </a14:imgEffect>
                      </a14:imgLayer>
                    </a14:imgProps>
                  </a:ext>
                  <a:ext uri="{28A0092B-C50C-407E-A947-70E740481C1C}">
                    <a14:useLocalDpi xmlns:a14="http://schemas.microsoft.com/office/drawing/2010/main" val="0"/>
                  </a:ext>
                </a:extLst>
              </a:blip>
              <a:srcRect l="17444" t="19021" r="36750" b="24049"/>
              <a:stretch/>
            </p:blipFill>
            <p:spPr bwMode="auto">
              <a:xfrm rot="18376212">
                <a:off x="5306644" y="4880302"/>
                <a:ext cx="618825" cy="5626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http://www.thanglonginst.com/Uploads/images/rose(2).jpg"/>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27875" y1="43917" x2="27125" y2="47583"/>
                            <a14:foregroundMark x1="39875" y1="34667" x2="40188" y2="39417"/>
                            <a14:foregroundMark x1="25938" y1="57667" x2="24938" y2="61083"/>
                            <a14:backgroundMark x1="33875" y1="35250" x2="36188" y2="43500"/>
                            <a14:backgroundMark x1="25125" y1="63833" x2="26687" y2="61750"/>
                            <a14:backgroundMark x1="37750" y1="60917" x2="39875" y2="59250"/>
                            <a14:backgroundMark x1="41125" y1="57417" x2="46688" y2="51500"/>
                            <a14:backgroundMark x1="49875" y1="55833" x2="59000" y2="56417"/>
                            <a14:backgroundMark x1="64375" y1="51500" x2="61438" y2="46750"/>
                          </a14:backgroundRemoval>
                        </a14:imgEffect>
                      </a14:imgLayer>
                    </a14:imgProps>
                  </a:ext>
                  <a:ext uri="{28A0092B-C50C-407E-A947-70E740481C1C}">
                    <a14:useLocalDpi xmlns:a14="http://schemas.microsoft.com/office/drawing/2010/main" val="0"/>
                  </a:ext>
                </a:extLst>
              </a:blip>
              <a:srcRect l="17444" t="19021" r="36750" b="24049"/>
              <a:stretch/>
            </p:blipFill>
            <p:spPr bwMode="auto">
              <a:xfrm rot="18376212">
                <a:off x="5759753" y="4870494"/>
                <a:ext cx="618825" cy="5626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www.thanglonginst.com/Uploads/images/rose(2).jpg"/>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27875" y1="43917" x2="27125" y2="47583"/>
                            <a14:foregroundMark x1="39875" y1="34667" x2="40188" y2="39417"/>
                            <a14:foregroundMark x1="25938" y1="57667" x2="24938" y2="61083"/>
                            <a14:backgroundMark x1="33875" y1="35250" x2="36188" y2="43500"/>
                            <a14:backgroundMark x1="25125" y1="63833" x2="26687" y2="61750"/>
                            <a14:backgroundMark x1="37750" y1="60917" x2="39875" y2="59250"/>
                            <a14:backgroundMark x1="41125" y1="57417" x2="46688" y2="51500"/>
                            <a14:backgroundMark x1="49875" y1="55833" x2="59000" y2="56417"/>
                            <a14:backgroundMark x1="64375" y1="51500" x2="61438" y2="46750"/>
                          </a14:backgroundRemoval>
                        </a14:imgEffect>
                      </a14:imgLayer>
                    </a14:imgProps>
                  </a:ext>
                  <a:ext uri="{28A0092B-C50C-407E-A947-70E740481C1C}">
                    <a14:useLocalDpi xmlns:a14="http://schemas.microsoft.com/office/drawing/2010/main" val="0"/>
                  </a:ext>
                </a:extLst>
              </a:blip>
              <a:srcRect l="17444" t="19021" r="36750" b="24049"/>
              <a:stretch/>
            </p:blipFill>
            <p:spPr bwMode="auto">
              <a:xfrm rot="18376212">
                <a:off x="6227373" y="4858907"/>
                <a:ext cx="618825" cy="56260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http://www.thanglonginst.com/Uploads/images/rose(2).jpg"/>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27875" y1="43917" x2="27125" y2="47583"/>
                            <a14:foregroundMark x1="39875" y1="34667" x2="40188" y2="39417"/>
                            <a14:foregroundMark x1="25938" y1="57667" x2="24938" y2="61083"/>
                            <a14:backgroundMark x1="33875" y1="35250" x2="36188" y2="43500"/>
                            <a14:backgroundMark x1="25125" y1="63833" x2="26687" y2="61750"/>
                            <a14:backgroundMark x1="37750" y1="60917" x2="39875" y2="59250"/>
                            <a14:backgroundMark x1="41125" y1="57417" x2="46688" y2="51500"/>
                            <a14:backgroundMark x1="49875" y1="55833" x2="59000" y2="56417"/>
                            <a14:backgroundMark x1="64375" y1="51500" x2="61438" y2="46750"/>
                          </a14:backgroundRemoval>
                        </a14:imgEffect>
                      </a14:imgLayer>
                    </a14:imgProps>
                  </a:ext>
                  <a:ext uri="{28A0092B-C50C-407E-A947-70E740481C1C}">
                    <a14:useLocalDpi xmlns:a14="http://schemas.microsoft.com/office/drawing/2010/main" val="0"/>
                  </a:ext>
                </a:extLst>
              </a:blip>
              <a:srcRect l="17444" t="19021" r="36750" b="24049"/>
              <a:stretch/>
            </p:blipFill>
            <p:spPr bwMode="auto">
              <a:xfrm rot="18376212">
                <a:off x="5056864" y="5629310"/>
                <a:ext cx="618825" cy="56260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http://www.thanglonginst.com/Uploads/images/rose(2).jpg"/>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27875" y1="43917" x2="27125" y2="47583"/>
                            <a14:foregroundMark x1="39875" y1="34667" x2="40188" y2="39417"/>
                            <a14:foregroundMark x1="25938" y1="57667" x2="24938" y2="61083"/>
                            <a14:backgroundMark x1="33875" y1="35250" x2="36188" y2="43500"/>
                            <a14:backgroundMark x1="25125" y1="63833" x2="26687" y2="61750"/>
                            <a14:backgroundMark x1="37750" y1="60917" x2="39875" y2="59250"/>
                            <a14:backgroundMark x1="41125" y1="57417" x2="46688" y2="51500"/>
                            <a14:backgroundMark x1="49875" y1="55833" x2="59000" y2="56417"/>
                            <a14:backgroundMark x1="64375" y1="51500" x2="61438" y2="46750"/>
                          </a14:backgroundRemoval>
                        </a14:imgEffect>
                      </a14:imgLayer>
                    </a14:imgProps>
                  </a:ext>
                  <a:ext uri="{28A0092B-C50C-407E-A947-70E740481C1C}">
                    <a14:useLocalDpi xmlns:a14="http://schemas.microsoft.com/office/drawing/2010/main" val="0"/>
                  </a:ext>
                </a:extLst>
              </a:blip>
              <a:srcRect l="17444" t="19021" r="36750" b="24049"/>
              <a:stretch/>
            </p:blipFill>
            <p:spPr bwMode="auto">
              <a:xfrm rot="18376212">
                <a:off x="5538241" y="5607345"/>
                <a:ext cx="618825" cy="5626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http://www.thanglonginst.com/Uploads/images/rose(2).jpg"/>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27875" y1="43917" x2="27125" y2="47583"/>
                            <a14:foregroundMark x1="39875" y1="34667" x2="40188" y2="39417"/>
                            <a14:foregroundMark x1="25938" y1="57667" x2="24938" y2="61083"/>
                            <a14:backgroundMark x1="33875" y1="35250" x2="36188" y2="43500"/>
                            <a14:backgroundMark x1="25125" y1="63833" x2="26687" y2="61750"/>
                            <a14:backgroundMark x1="37750" y1="60917" x2="39875" y2="59250"/>
                            <a14:backgroundMark x1="41125" y1="57417" x2="46688" y2="51500"/>
                            <a14:backgroundMark x1="49875" y1="55833" x2="59000" y2="56417"/>
                            <a14:backgroundMark x1="64375" y1="51500" x2="61438" y2="46750"/>
                          </a14:backgroundRemoval>
                        </a14:imgEffect>
                      </a14:imgLayer>
                    </a14:imgProps>
                  </a:ext>
                  <a:ext uri="{28A0092B-C50C-407E-A947-70E740481C1C}">
                    <a14:useLocalDpi xmlns:a14="http://schemas.microsoft.com/office/drawing/2010/main" val="0"/>
                  </a:ext>
                </a:extLst>
              </a:blip>
              <a:srcRect l="17444" t="19021" r="36750" b="24049"/>
              <a:stretch/>
            </p:blipFill>
            <p:spPr bwMode="auto">
              <a:xfrm rot="18376212">
                <a:off x="5993564" y="5619678"/>
                <a:ext cx="618825" cy="5626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http://www.thanglonginst.com/Uploads/images/rose(2).jpg"/>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27875" y1="43917" x2="27125" y2="47583"/>
                            <a14:foregroundMark x1="39875" y1="34667" x2="40188" y2="39417"/>
                            <a14:foregroundMark x1="25938" y1="57667" x2="24938" y2="61083"/>
                            <a14:backgroundMark x1="33875" y1="35250" x2="36188" y2="43500"/>
                            <a14:backgroundMark x1="25125" y1="63833" x2="26687" y2="61750"/>
                            <a14:backgroundMark x1="37750" y1="60917" x2="39875" y2="59250"/>
                            <a14:backgroundMark x1="41125" y1="57417" x2="46688" y2="51500"/>
                            <a14:backgroundMark x1="49875" y1="55833" x2="59000" y2="56417"/>
                            <a14:backgroundMark x1="64375" y1="51500" x2="61438" y2="46750"/>
                          </a14:backgroundRemoval>
                        </a14:imgEffect>
                      </a14:imgLayer>
                    </a14:imgProps>
                  </a:ext>
                  <a:ext uri="{28A0092B-C50C-407E-A947-70E740481C1C}">
                    <a14:useLocalDpi xmlns:a14="http://schemas.microsoft.com/office/drawing/2010/main" val="0"/>
                  </a:ext>
                </a:extLst>
              </a:blip>
              <a:srcRect l="17444" t="19021" r="36750" b="24049"/>
              <a:stretch/>
            </p:blipFill>
            <p:spPr bwMode="auto">
              <a:xfrm rot="18376212">
                <a:off x="6458968" y="5607345"/>
                <a:ext cx="618825" cy="562600"/>
              </a:xfrm>
              <a:prstGeom prst="rect">
                <a:avLst/>
              </a:prstGeom>
              <a:noFill/>
              <a:extLst>
                <a:ext uri="{909E8E84-426E-40DD-AFC4-6F175D3DCCD1}">
                  <a14:hiddenFill xmlns:a14="http://schemas.microsoft.com/office/drawing/2010/main">
                    <a:solidFill>
                      <a:srgbClr val="FFFFFF"/>
                    </a:solidFill>
                  </a14:hiddenFill>
                </a:ext>
              </a:extLst>
            </p:spPr>
          </p:pic>
        </p:grpSp>
      </p:grpSp>
    </p:spTree>
    <p:custDataLst>
      <p:tags r:id="rId1"/>
    </p:custDataLst>
    <p:extLst>
      <p:ext uri="{BB962C8B-B14F-4D97-AF65-F5344CB8AC3E}">
        <p14:creationId xmlns:p14="http://schemas.microsoft.com/office/powerpoint/2010/main" val="2311362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750"/>
                                        <p:tgtEl>
                                          <p:spTgt spid="2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750"/>
                                        <p:tgtEl>
                                          <p:spTgt spid="1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7"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0.xml><?xml version="1.0" encoding="utf-8"?>
<p:tagLst xmlns:a="http://schemas.openxmlformats.org/drawingml/2006/main" xmlns:r="http://schemas.openxmlformats.org/officeDocument/2006/relationships" xmlns:p="http://schemas.openxmlformats.org/presentationml/2006/main">
  <p:tag name="TIMING" val="|23.1|3.8|6.7"/>
</p:tagLst>
</file>

<file path=ppt/tags/tag11.xml><?xml version="1.0" encoding="utf-8"?>
<p:tagLst xmlns:a="http://schemas.openxmlformats.org/drawingml/2006/main" xmlns:r="http://schemas.openxmlformats.org/officeDocument/2006/relationships" xmlns:p="http://schemas.openxmlformats.org/presentationml/2006/main">
  <p:tag name="TIMING" val="|20.2|2.9|2.8|5.3|3.8|12.4|15.3|1.4"/>
</p:tagLst>
</file>

<file path=ppt/tags/tag12.xml><?xml version="1.0" encoding="utf-8"?>
<p:tagLst xmlns:a="http://schemas.openxmlformats.org/drawingml/2006/main" xmlns:r="http://schemas.openxmlformats.org/officeDocument/2006/relationships" xmlns:p="http://schemas.openxmlformats.org/presentationml/2006/main">
  <p:tag name="TIMING" val="|7.1|5.9|4.4|4|5.4|12.8|5.4|5.6"/>
</p:tagLst>
</file>

<file path=ppt/tags/tag13.xml><?xml version="1.0" encoding="utf-8"?>
<p:tagLst xmlns:a="http://schemas.openxmlformats.org/drawingml/2006/main" xmlns:r="http://schemas.openxmlformats.org/officeDocument/2006/relationships" xmlns:p="http://schemas.openxmlformats.org/presentationml/2006/main">
  <p:tag name="TIMING" val="|2|5.1|3.6|3.9|4.7|11.8|3.3|6.2"/>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13.7|10.4|0.9|1.2|1.2|1.4|1.2|1.1|1.2|1.2|1.1|4.1|3.7|1.3|1.1|2|1.3|1.4|1.3|1.1|4.2|5.5"/>
</p:tagLst>
</file>

<file path=ppt/tags/tag5.xml><?xml version="1.0" encoding="utf-8"?>
<p:tagLst xmlns:a="http://schemas.openxmlformats.org/drawingml/2006/main" xmlns:r="http://schemas.openxmlformats.org/officeDocument/2006/relationships" xmlns:p="http://schemas.openxmlformats.org/presentationml/2006/main">
  <p:tag name="TIMING" val="|13.1|10.9|2|1.4|0.8|1.2|1.1|1|1|4.2|3.8|1.1|1.5|1.1|1.4|1.4|1.3|1.9|7.1"/>
</p:tagLst>
</file>

<file path=ppt/tags/tag6.xml><?xml version="1.0" encoding="utf-8"?>
<p:tagLst xmlns:a="http://schemas.openxmlformats.org/drawingml/2006/main" xmlns:r="http://schemas.openxmlformats.org/officeDocument/2006/relationships" xmlns:p="http://schemas.openxmlformats.org/presentationml/2006/main">
  <p:tag name="TIMING" val="|9.5|10.1|0.9|1.7|1.2|1.3|1.1|1.2|4.1|3.4|1.3|1.2|1.4|1.3|1.4|1.2|1.2|1.2|3.8|5.9"/>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TIMING" val="|4.2|1.2|1.7"/>
</p:tagLst>
</file>

<file path=ppt/tags/tag8.xml><?xml version="1.0" encoding="utf-8"?>
<p:tagLst xmlns:a="http://schemas.openxmlformats.org/drawingml/2006/main" xmlns:r="http://schemas.openxmlformats.org/officeDocument/2006/relationships" xmlns:p="http://schemas.openxmlformats.org/presentationml/2006/main">
  <p:tag name="TIMING" val="|5.8|1.2|1|1.2|0.9|1.2|1.1|1.1|1.2|1|4|4.4|1.1|1|1.3|1|1.3|1.3|1.1|1.2|4.5|1.9|1.7|2.7|5.5"/>
</p:tagLst>
</file>

<file path=ppt/tags/tag9.xml><?xml version="1.0" encoding="utf-8"?>
<p:tagLst xmlns:a="http://schemas.openxmlformats.org/drawingml/2006/main" xmlns:r="http://schemas.openxmlformats.org/officeDocument/2006/relationships" xmlns:p="http://schemas.openxmlformats.org/presentationml/2006/main">
  <p:tag name="TIMING" val="|9.4|1.1|1.4|1.2|1.2|1.1|1.2|1.3|4.1|2.6|2|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232</Words>
  <Application>Microsoft Office PowerPoint</Application>
  <PresentationFormat>Widescreen</PresentationFormat>
  <Paragraphs>53</Paragraphs>
  <Slides>15</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微软雅黑</vt:lpstr>
      <vt:lpstr>.VnAvant</vt: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155</cp:revision>
  <dcterms:created xsi:type="dcterms:W3CDTF">2021-11-30T14:47:51Z</dcterms:created>
  <dcterms:modified xsi:type="dcterms:W3CDTF">2023-02-22T16:51:34Z</dcterms:modified>
</cp:coreProperties>
</file>