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18"/>
  </p:notesMasterIdLst>
  <p:sldIdLst>
    <p:sldId id="257" r:id="rId5"/>
    <p:sldId id="260" r:id="rId6"/>
    <p:sldId id="262" r:id="rId7"/>
    <p:sldId id="264" r:id="rId8"/>
    <p:sldId id="266" r:id="rId9"/>
    <p:sldId id="268" r:id="rId10"/>
    <p:sldId id="270" r:id="rId11"/>
    <p:sldId id="272" r:id="rId12"/>
    <p:sldId id="271" r:id="rId13"/>
    <p:sldId id="275" r:id="rId14"/>
    <p:sldId id="276" r:id="rId15"/>
    <p:sldId id="277" r:id="rId16"/>
    <p:sldId id="27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340" autoAdjust="0"/>
  </p:normalViewPr>
  <p:slideViewPr>
    <p:cSldViewPr>
      <p:cViewPr varScale="1">
        <p:scale>
          <a:sx n="58" d="100"/>
          <a:sy n="58" d="100"/>
        </p:scale>
        <p:origin x="46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98C5D-8DE1-4D37-B975-9107A969B9C8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6ADA8-ECA9-457C-878A-3963710F4AF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64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FD3688-9CB7-436D-AB20-BA5660FE1967}" type="slidenum">
              <a:rPr lang="en-US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967678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D9C934-2C6A-414B-8B38-5F4ABAD4835F}" type="slidenum">
              <a:rPr lang="en-US"/>
              <a:pPr/>
              <a:t>3</a:t>
            </a:fld>
            <a:endParaRPr lang="en-US"/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59679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9069EE3-CA5F-41D4-B4F7-A2B891E9391C}" type="slidenum">
              <a:rPr lang="en-US"/>
              <a:pPr/>
              <a:t>4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776919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0E415F-C180-47FA-A9A3-FD8379D54CA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3982629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C618B1-99D6-4E14-9A97-CBA8782C2E3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299925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BA0C96C-DA6E-4583-86F9-3308A2D362B0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af-ZA"/>
          </a:p>
        </p:txBody>
      </p:sp>
    </p:spTree>
    <p:extLst>
      <p:ext uri="{BB962C8B-B14F-4D97-AF65-F5344CB8AC3E}">
        <p14:creationId xmlns:p14="http://schemas.microsoft.com/office/powerpoint/2010/main" val="134683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054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32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224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1072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602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154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143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067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70707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3742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527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6008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96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840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700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36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4856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7144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27803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623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824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7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585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8381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853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821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7350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03860D-C8E2-40A3-B397-C3C17AA5CCA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0976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8E2CE6-81A6-4ED7-961B-CBA2301BC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132425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A05743-6C33-46D8-8FDE-E2C2490F923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8243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061919-6E1D-4CC0-8FB0-B088FE3E6BC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59429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EB28E-A22A-454F-B2F3-DD3BFB44E4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4709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C4EB33-9F7B-4371-933E-D9B2791AD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617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7850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C4DFE9-F8A6-48F9-AFDE-2D7EC3E1F43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45045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AFA421-4255-48D0-9384-601E0D432FF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588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196F4-B715-4C2F-AB60-D97F9DE64FA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62603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CF400-0498-4623-96B7-90E2D70250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5560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FD6F12-501C-41A5-9A2F-0815DF288D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29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642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0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019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4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64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07E45-899C-42A4-9CA4-2EF201B0B9EC}" type="datetimeFigureOut">
              <a:rPr lang="en-US" smtClean="0"/>
              <a:t>11/12/2023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2C7E2-6986-4487-98DF-791DFDEC3C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770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067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651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235D9FF-5DEF-4495-B0D3-49A2BA42896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885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0169"/>
            <a:ext cx="1219200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6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4886126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7" descr="lang ho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3500" y="4822031"/>
            <a:ext cx="213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8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113431" y="-25221"/>
            <a:ext cx="22860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9" descr="5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9" y="-375451"/>
            <a:ext cx="20097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0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279526" y="1709162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1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0954294" y="3979315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12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109561" y="3894714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3" descr="Picture7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653">
            <a:off x="9144000" y="2215812"/>
            <a:ext cx="1066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14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5531" y="2519256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5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699" y="2457669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6" descr="Picture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27595"/>
            <a:ext cx="19939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10" name="WordArt 19"/>
          <p:cNvSpPr>
            <a:spLocks noChangeArrowheads="1" noChangeShapeType="1" noTextEdit="1"/>
          </p:cNvSpPr>
          <p:nvPr/>
        </p:nvSpPr>
        <p:spPr bwMode="auto">
          <a:xfrm>
            <a:off x="1981201" y="2590801"/>
            <a:ext cx="8086725" cy="15144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/>
            </a:endParaRPr>
          </a:p>
        </p:txBody>
      </p:sp>
      <p:pic>
        <p:nvPicPr>
          <p:cNvPr id="4111" name="Picture 21" descr="flowerba[1]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324600"/>
            <a:ext cx="7543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4" name="Rectangle 17"/>
          <p:cNvSpPr>
            <a:spLocks noChangeArrowheads="1"/>
          </p:cNvSpPr>
          <p:nvPr/>
        </p:nvSpPr>
        <p:spPr bwMode="auto">
          <a:xfrm>
            <a:off x="4467486" y="1686043"/>
            <a:ext cx="555572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  <a:p>
            <a:pPr algn="ctr"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  <a:p>
            <a:pPr>
              <a:lnSpc>
                <a:spcPct val="150000"/>
              </a:lnSpc>
              <a:defRPr/>
            </a:pPr>
            <a:r>
              <a:rPr lang="vi-VN" sz="2800" i="1" dirty="0">
                <a:ln>
                  <a:solidFill>
                    <a:srgbClr val="FF0000"/>
                  </a:solidFill>
                </a:ln>
                <a:latin typeface="+mj-lt"/>
              </a:rPr>
              <a:t>Đề </a:t>
            </a:r>
            <a:r>
              <a:rPr lang="en-US" sz="2800" i="1" dirty="0">
                <a:ln>
                  <a:solidFill>
                    <a:srgbClr val="FF0000"/>
                  </a:solidFill>
                </a:ln>
                <a:latin typeface="+mj-lt"/>
              </a:rPr>
              <a:t>t</a:t>
            </a:r>
            <a:r>
              <a:rPr lang="vi-VN" sz="2800" i="1" dirty="0">
                <a:ln>
                  <a:solidFill>
                    <a:srgbClr val="FF0000"/>
                  </a:solidFill>
                </a:ln>
                <a:latin typeface="+mj-lt"/>
              </a:rPr>
              <a:t>ài: </a:t>
            </a:r>
            <a:r>
              <a:rPr lang="en-US" sz="2800" i="1" dirty="0">
                <a:ln>
                  <a:solidFill>
                    <a:srgbClr val="FF0000"/>
                  </a:solidFill>
                </a:ln>
                <a:latin typeface="+mj-lt"/>
              </a:rPr>
              <a:t>Con </a:t>
            </a:r>
            <a:r>
              <a:rPr lang="en-US" sz="2800" i="1" dirty="0" err="1">
                <a:ln>
                  <a:solidFill>
                    <a:srgbClr val="FF0000"/>
                  </a:solidFill>
                </a:ln>
                <a:latin typeface="+mj-lt"/>
              </a:rPr>
              <a:t>gà</a:t>
            </a:r>
            <a:r>
              <a:rPr lang="en-US" sz="2800" i="1" dirty="0">
                <a:ln>
                  <a:solidFill>
                    <a:srgbClr val="FF0000"/>
                  </a:solidFill>
                </a:ln>
                <a:latin typeface="+mj-lt"/>
              </a:rPr>
              <a:t> </a:t>
            </a:r>
            <a:r>
              <a:rPr lang="en-US" sz="2800" i="1" dirty="0" err="1">
                <a:ln>
                  <a:solidFill>
                    <a:srgbClr val="FF0000"/>
                  </a:solidFill>
                </a:ln>
                <a:latin typeface="+mj-lt"/>
              </a:rPr>
              <a:t>trống</a:t>
            </a:r>
            <a:r>
              <a:rPr lang="vi-VN" sz="2800" i="1" dirty="0">
                <a:ln>
                  <a:solidFill>
                    <a:srgbClr val="FF0000"/>
                  </a:solidFill>
                </a:ln>
                <a:latin typeface="+mj-lt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nn-NO" sz="2800" i="1" dirty="0">
                <a:ln>
                  <a:solidFill>
                    <a:srgbClr val="FF0000"/>
                  </a:solidFill>
                </a:ln>
                <a:latin typeface="+mj-lt"/>
              </a:rPr>
              <a:t>Lứa tuổi</a:t>
            </a:r>
            <a:r>
              <a:rPr lang="nn-NO" sz="2800" i="1">
                <a:ln>
                  <a:solidFill>
                    <a:srgbClr val="FF0000"/>
                  </a:solidFill>
                </a:ln>
                <a:latin typeface="+mj-lt"/>
              </a:rPr>
              <a:t>: 3 - 4 Tuổi</a:t>
            </a:r>
            <a:endParaRPr lang="nn-NO" sz="2800" i="1" dirty="0">
              <a:ln>
                <a:solidFill>
                  <a:srgbClr val="FF0000"/>
                </a:solidFill>
              </a:ln>
              <a:latin typeface="+mj-lt"/>
            </a:endParaRPr>
          </a:p>
          <a:p>
            <a:pPr>
              <a:lnSpc>
                <a:spcPct val="150000"/>
              </a:lnSpc>
              <a:defRPr/>
            </a:pPr>
            <a:r>
              <a:rPr lang="nn-NO" sz="2800" i="1" dirty="0">
                <a:ln>
                  <a:solidFill>
                    <a:srgbClr val="FF0000"/>
                  </a:solidFill>
                </a:ln>
                <a:latin typeface="+mj-lt"/>
              </a:rPr>
              <a:t>Giáo viên</a:t>
            </a:r>
            <a:r>
              <a:rPr lang="nn-NO" sz="2800" i="1">
                <a:ln>
                  <a:solidFill>
                    <a:srgbClr val="FF0000"/>
                  </a:solidFill>
                </a:ln>
                <a:latin typeface="+mj-lt"/>
              </a:rPr>
              <a:t>: Phạm Thị Châm</a:t>
            </a:r>
            <a:endParaRPr lang="nn-NO" sz="2800" i="1" dirty="0">
              <a:ln>
                <a:solidFill>
                  <a:srgbClr val="FF0000"/>
                </a:solidFill>
              </a:ln>
              <a:latin typeface="+mj-lt"/>
            </a:endParaRPr>
          </a:p>
          <a:p>
            <a:pPr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57600" y="304801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UỶ BAN NHÂN DÂN QUẬN LONG BIÊN</a:t>
            </a:r>
          </a:p>
          <a:p>
            <a:pPr algn="ctr"/>
            <a:r>
              <a:rPr 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MẦM NON ĐỨC GIANG</a:t>
            </a:r>
          </a:p>
        </p:txBody>
      </p:sp>
    </p:spTree>
    <p:extLst>
      <p:ext uri="{BB962C8B-B14F-4D97-AF65-F5344CB8AC3E}">
        <p14:creationId xmlns:p14="http://schemas.microsoft.com/office/powerpoint/2010/main" val="147029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6331-5C72-BF5F-8EE8-73A5229E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A07D13-5ED3-CBBA-4FB2-16A1FFDB2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1" t="4503" r="2679" b="5708"/>
          <a:stretch/>
        </p:blipFill>
        <p:spPr>
          <a:xfrm>
            <a:off x="0" y="-29412"/>
            <a:ext cx="12192000" cy="6887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FDFAD2-2F73-3B99-D194-812B5082D95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500" b="5778"/>
          <a:stretch/>
        </p:blipFill>
        <p:spPr>
          <a:xfrm>
            <a:off x="1828800" y="-29412"/>
            <a:ext cx="8534400" cy="66995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600F0EB-FC4E-2D1B-917A-22A9867E31B8}"/>
              </a:ext>
            </a:extLst>
          </p:cNvPr>
          <p:cNvSpPr txBox="1"/>
          <p:nvPr/>
        </p:nvSpPr>
        <p:spPr>
          <a:xfrm>
            <a:off x="7239000" y="6103391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Gà vẩy cá</a:t>
            </a:r>
          </a:p>
        </p:txBody>
      </p:sp>
    </p:spTree>
    <p:extLst>
      <p:ext uri="{BB962C8B-B14F-4D97-AF65-F5344CB8AC3E}">
        <p14:creationId xmlns:p14="http://schemas.microsoft.com/office/powerpoint/2010/main" val="23640808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6331-5C72-BF5F-8EE8-73A5229E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A07D13-5ED3-CBBA-4FB2-16A1FFDB2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1" t="4503" r="2679" b="5708"/>
          <a:stretch/>
        </p:blipFill>
        <p:spPr>
          <a:xfrm>
            <a:off x="0" y="-29412"/>
            <a:ext cx="12192000" cy="6887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BDD0EF-FBA0-8396-0FA2-553CCA8E94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150438"/>
            <a:ext cx="8229600" cy="64329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952E68-0CBC-3593-1FCD-8B3EFC2E8783}"/>
              </a:ext>
            </a:extLst>
          </p:cNvPr>
          <p:cNvSpPr txBox="1"/>
          <p:nvPr/>
        </p:nvSpPr>
        <p:spPr>
          <a:xfrm>
            <a:off x="5334000" y="5976420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Gà Tre</a:t>
            </a:r>
          </a:p>
        </p:txBody>
      </p:sp>
    </p:spTree>
    <p:extLst>
      <p:ext uri="{BB962C8B-B14F-4D97-AF65-F5344CB8AC3E}">
        <p14:creationId xmlns:p14="http://schemas.microsoft.com/office/powerpoint/2010/main" val="1196055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6331-5C72-BF5F-8EE8-73A5229E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A07D13-5ED3-CBBA-4FB2-16A1FFDB2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1" t="4503" r="2679" b="5708"/>
          <a:stretch/>
        </p:blipFill>
        <p:spPr>
          <a:xfrm>
            <a:off x="0" y="-29412"/>
            <a:ext cx="12192000" cy="688741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E203C5-A989-E504-91CF-33B14191F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0"/>
            <a:ext cx="7239000" cy="6705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C0532ED-1312-0E78-BC83-FF340FA96F24}"/>
              </a:ext>
            </a:extLst>
          </p:cNvPr>
          <p:cNvSpPr txBox="1"/>
          <p:nvPr/>
        </p:nvSpPr>
        <p:spPr>
          <a:xfrm>
            <a:off x="5717772" y="6129138"/>
            <a:ext cx="609322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Gà chọi</a:t>
            </a:r>
          </a:p>
        </p:txBody>
      </p:sp>
    </p:spTree>
    <p:extLst>
      <p:ext uri="{BB962C8B-B14F-4D97-AF65-F5344CB8AC3E}">
        <p14:creationId xmlns:p14="http://schemas.microsoft.com/office/powerpoint/2010/main" val="1297492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6331-5C72-BF5F-8EE8-73A5229E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A07D13-5ED3-CBBA-4FB2-16A1FFDB2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2294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C65708-27F1-3DE6-752A-D743BE82E908}"/>
              </a:ext>
            </a:extLst>
          </p:cNvPr>
          <p:cNvSpPr/>
          <p:nvPr/>
        </p:nvSpPr>
        <p:spPr>
          <a:xfrm>
            <a:off x="2192377" y="2967335"/>
            <a:ext cx="78072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358141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ga20"/>
          <p:cNvPicPr>
            <a:picLocks noGrp="1" noChangeAspect="1" noChangeArrowheads="1"/>
          </p:cNvPicPr>
          <p:nvPr>
            <p:ph type="subTitle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5"/>
          <a:stretch/>
        </p:blipFill>
        <p:spPr>
          <a:xfrm>
            <a:off x="457200" y="0"/>
            <a:ext cx="112014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6632" name="Text Box 8"/>
          <p:cNvSpPr txBox="1">
            <a:spLocks noChangeArrowheads="1"/>
          </p:cNvSpPr>
          <p:nvPr/>
        </p:nvSpPr>
        <p:spPr bwMode="auto">
          <a:xfrm>
            <a:off x="2057400" y="5715000"/>
            <a:ext cx="4724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sz="4400" b="1" dirty="0">
                <a:solidFill>
                  <a:srgbClr val="0000CC"/>
                </a:solidFill>
              </a:rPr>
              <a:t>Con gà trống</a:t>
            </a:r>
          </a:p>
        </p:txBody>
      </p:sp>
    </p:spTree>
    <p:extLst>
      <p:ext uri="{BB962C8B-B14F-4D97-AF65-F5344CB8AC3E}">
        <p14:creationId xmlns:p14="http://schemas.microsoft.com/office/powerpoint/2010/main" val="422194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6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ga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6"/>
          <a:stretch/>
        </p:blipFill>
        <p:spPr bwMode="auto">
          <a:xfrm>
            <a:off x="439883" y="20410"/>
            <a:ext cx="11353800" cy="716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6738114" y="-33338"/>
            <a:ext cx="1676400" cy="533400"/>
          </a:xfrm>
          <a:prstGeom prst="wedgeEllipseCallout">
            <a:avLst>
              <a:gd name="adj1" fmla="val 142271"/>
              <a:gd name="adj2" fmla="val 13612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43019" name="Text Box 11"/>
          <p:cNvSpPr txBox="1">
            <a:spLocks noChangeArrowheads="1"/>
          </p:cNvSpPr>
          <p:nvPr/>
        </p:nvSpPr>
        <p:spPr bwMode="auto">
          <a:xfrm>
            <a:off x="7173541" y="86157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0000CC"/>
                </a:solidFill>
              </a:rPr>
              <a:t>Đầu</a:t>
            </a:r>
            <a:r>
              <a:rPr lang="en-US" dirty="0">
                <a:solidFill>
                  <a:srgbClr val="0000CC"/>
                </a:solidFill>
              </a:rPr>
              <a:t> </a:t>
            </a:r>
            <a:r>
              <a:rPr lang="en-US" dirty="0" err="1">
                <a:solidFill>
                  <a:srgbClr val="0000CC"/>
                </a:solidFill>
              </a:rPr>
              <a:t>gà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43025" name="Oval 17"/>
          <p:cNvSpPr>
            <a:spLocks noChangeArrowheads="1"/>
          </p:cNvSpPr>
          <p:nvPr/>
        </p:nvSpPr>
        <p:spPr bwMode="auto">
          <a:xfrm>
            <a:off x="8961098" y="2916"/>
            <a:ext cx="2286000" cy="2109786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43026" name="Oval 18"/>
          <p:cNvSpPr>
            <a:spLocks noChangeArrowheads="1"/>
          </p:cNvSpPr>
          <p:nvPr/>
        </p:nvSpPr>
        <p:spPr bwMode="auto">
          <a:xfrm rot="1473466">
            <a:off x="4856501" y="1938371"/>
            <a:ext cx="4677623" cy="4169264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>
              <a:solidFill>
                <a:srgbClr val="00FF00"/>
              </a:solidFill>
            </a:endParaRPr>
          </a:p>
        </p:txBody>
      </p:sp>
      <p:sp>
        <p:nvSpPr>
          <p:cNvPr id="43027" name="Oval 19"/>
          <p:cNvSpPr>
            <a:spLocks noChangeArrowheads="1"/>
          </p:cNvSpPr>
          <p:nvPr/>
        </p:nvSpPr>
        <p:spPr bwMode="auto">
          <a:xfrm>
            <a:off x="1371600" y="983845"/>
            <a:ext cx="3962400" cy="3668959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43035" name="AutoShape 27"/>
          <p:cNvSpPr>
            <a:spLocks noChangeArrowheads="1"/>
          </p:cNvSpPr>
          <p:nvPr/>
        </p:nvSpPr>
        <p:spPr bwMode="auto">
          <a:xfrm>
            <a:off x="5867400" y="6091238"/>
            <a:ext cx="1524000" cy="533400"/>
          </a:xfrm>
          <a:prstGeom prst="wedgeRoundRectCallout">
            <a:avLst>
              <a:gd name="adj1" fmla="val 81951"/>
              <a:gd name="adj2" fmla="val -415961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43036" name="Text Box 28"/>
          <p:cNvSpPr txBox="1">
            <a:spLocks noChangeArrowheads="1"/>
          </p:cNvSpPr>
          <p:nvPr/>
        </p:nvSpPr>
        <p:spPr bwMode="auto">
          <a:xfrm>
            <a:off x="6116783" y="6169819"/>
            <a:ext cx="1057275" cy="37623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af-ZA" dirty="0">
                <a:solidFill>
                  <a:srgbClr val="FF0000"/>
                </a:solidFill>
              </a:rPr>
              <a:t>Mình gà</a:t>
            </a:r>
          </a:p>
        </p:txBody>
      </p:sp>
      <p:sp>
        <p:nvSpPr>
          <p:cNvPr id="43037" name="AutoShape 29"/>
          <p:cNvSpPr>
            <a:spLocks noChangeArrowheads="1"/>
          </p:cNvSpPr>
          <p:nvPr/>
        </p:nvSpPr>
        <p:spPr bwMode="auto">
          <a:xfrm>
            <a:off x="1229868" y="4652804"/>
            <a:ext cx="1524000" cy="533400"/>
          </a:xfrm>
          <a:prstGeom prst="wedgeRoundRectCallout">
            <a:avLst>
              <a:gd name="adj1" fmla="val 102512"/>
              <a:gd name="adj2" fmla="val -386851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>
              <a:solidFill>
                <a:srgbClr val="CC00CC"/>
              </a:solidFill>
            </a:endParaRPr>
          </a:p>
        </p:txBody>
      </p:sp>
      <p:sp>
        <p:nvSpPr>
          <p:cNvPr id="43038" name="Text Box 30"/>
          <p:cNvSpPr txBox="1">
            <a:spLocks noChangeArrowheads="1"/>
          </p:cNvSpPr>
          <p:nvPr/>
        </p:nvSpPr>
        <p:spPr bwMode="auto">
          <a:xfrm>
            <a:off x="1431543" y="4710634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af-ZA" dirty="0">
                <a:solidFill>
                  <a:srgbClr val="CC00CC"/>
                </a:solidFill>
              </a:rPr>
              <a:t>Đuôi gà</a:t>
            </a:r>
          </a:p>
        </p:txBody>
      </p:sp>
    </p:spTree>
    <p:extLst>
      <p:ext uri="{BB962C8B-B14F-4D97-AF65-F5344CB8AC3E}">
        <p14:creationId xmlns:p14="http://schemas.microsoft.com/office/powerpoint/2010/main" val="3165608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3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3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1000"/>
                                        <p:tgtEl>
                                          <p:spTgt spid="43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25" grpId="0" animBg="1"/>
      <p:bldP spid="43026" grpId="0" animBg="1"/>
      <p:bldP spid="430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ga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66"/>
          <a:stretch/>
        </p:blipFill>
        <p:spPr bwMode="auto">
          <a:xfrm>
            <a:off x="228600" y="0"/>
            <a:ext cx="115062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7" name="AutoShape 3"/>
          <p:cNvSpPr>
            <a:spLocks noChangeArrowheads="1"/>
          </p:cNvSpPr>
          <p:nvPr/>
        </p:nvSpPr>
        <p:spPr bwMode="auto">
          <a:xfrm>
            <a:off x="10180864" y="-9525"/>
            <a:ext cx="1143000" cy="454819"/>
          </a:xfrm>
          <a:prstGeom prst="wedgeRoundRectCallout">
            <a:avLst>
              <a:gd name="adj1" fmla="val -50669"/>
              <a:gd name="adj2" fmla="val 18806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88" name="AutoShape 4"/>
          <p:cNvSpPr>
            <a:spLocks noChangeArrowheads="1"/>
          </p:cNvSpPr>
          <p:nvPr/>
        </p:nvSpPr>
        <p:spPr bwMode="auto">
          <a:xfrm>
            <a:off x="6248400" y="1046050"/>
            <a:ext cx="1676400" cy="533400"/>
          </a:xfrm>
          <a:prstGeom prst="wedgeEllipseCallout">
            <a:avLst>
              <a:gd name="adj1" fmla="val 146403"/>
              <a:gd name="adj2" fmla="val -14699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89" name="Text Box 5"/>
          <p:cNvSpPr txBox="1">
            <a:spLocks noChangeArrowheads="1"/>
          </p:cNvSpPr>
          <p:nvPr/>
        </p:nvSpPr>
        <p:spPr bwMode="auto">
          <a:xfrm>
            <a:off x="6553200" y="1150486"/>
            <a:ext cx="106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Mào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0" name="Text Box 6"/>
          <p:cNvSpPr txBox="1">
            <a:spLocks noChangeArrowheads="1"/>
          </p:cNvSpPr>
          <p:nvPr/>
        </p:nvSpPr>
        <p:spPr bwMode="auto">
          <a:xfrm>
            <a:off x="10316935" y="88106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0066"/>
                </a:solidFill>
              </a:rPr>
              <a:t>Mắt</a:t>
            </a:r>
            <a:r>
              <a:rPr lang="en-US" dirty="0">
                <a:solidFill>
                  <a:srgbClr val="FF0066"/>
                </a:solidFill>
              </a:rPr>
              <a:t> </a:t>
            </a:r>
            <a:r>
              <a:rPr lang="en-US" dirty="0" err="1">
                <a:solidFill>
                  <a:srgbClr val="FF0066"/>
                </a:solidFill>
              </a:rPr>
              <a:t>gà</a:t>
            </a:r>
            <a:endParaRPr lang="en-US" dirty="0">
              <a:solidFill>
                <a:srgbClr val="FF0066"/>
              </a:solidFill>
            </a:endParaRPr>
          </a:p>
        </p:txBody>
      </p:sp>
      <p:sp>
        <p:nvSpPr>
          <p:cNvPr id="93191" name="AutoShape 7"/>
          <p:cNvSpPr>
            <a:spLocks noChangeArrowheads="1"/>
          </p:cNvSpPr>
          <p:nvPr/>
        </p:nvSpPr>
        <p:spPr bwMode="auto">
          <a:xfrm>
            <a:off x="9808029" y="3245644"/>
            <a:ext cx="1510145" cy="609600"/>
          </a:xfrm>
          <a:prstGeom prst="wedgeRoundRectCallout">
            <a:avLst>
              <a:gd name="adj1" fmla="val 9342"/>
              <a:gd name="adj2" fmla="val -358288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endParaRPr lang="af-ZA"/>
          </a:p>
        </p:txBody>
      </p:sp>
      <p:sp>
        <p:nvSpPr>
          <p:cNvPr id="93192" name="Text Box 8"/>
          <p:cNvSpPr txBox="1">
            <a:spLocks noChangeArrowheads="1"/>
          </p:cNvSpPr>
          <p:nvPr/>
        </p:nvSpPr>
        <p:spPr bwMode="auto">
          <a:xfrm>
            <a:off x="9829800" y="3245644"/>
            <a:ext cx="914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 err="1">
                <a:solidFill>
                  <a:srgbClr val="FF3399"/>
                </a:solidFill>
              </a:rPr>
              <a:t>Mỏ</a:t>
            </a:r>
            <a:r>
              <a:rPr lang="en-US" dirty="0">
                <a:solidFill>
                  <a:srgbClr val="FF3399"/>
                </a:solidFill>
              </a:rPr>
              <a:t> </a:t>
            </a:r>
            <a:r>
              <a:rPr lang="en-US" dirty="0" err="1">
                <a:solidFill>
                  <a:srgbClr val="FF3399"/>
                </a:solidFill>
              </a:rPr>
              <a:t>gà</a:t>
            </a:r>
            <a:endParaRPr lang="en-US" dirty="0">
              <a:solidFill>
                <a:srgbClr val="FF3399"/>
              </a:solidFill>
            </a:endParaRPr>
          </a:p>
        </p:txBody>
      </p:sp>
      <p:sp>
        <p:nvSpPr>
          <p:cNvPr id="93193" name="Oval 9"/>
          <p:cNvSpPr>
            <a:spLocks noChangeArrowheads="1"/>
          </p:cNvSpPr>
          <p:nvPr/>
        </p:nvSpPr>
        <p:spPr bwMode="auto">
          <a:xfrm>
            <a:off x="8458200" y="-9525"/>
            <a:ext cx="2971800" cy="2590800"/>
          </a:xfrm>
          <a:prstGeom prst="ellips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af-ZA"/>
          </a:p>
        </p:txBody>
      </p:sp>
      <p:sp>
        <p:nvSpPr>
          <p:cNvPr id="93196" name="Text Box 12"/>
          <p:cNvSpPr txBox="1">
            <a:spLocks noChangeArrowheads="1"/>
          </p:cNvSpPr>
          <p:nvPr/>
        </p:nvSpPr>
        <p:spPr bwMode="auto">
          <a:xfrm>
            <a:off x="7614557" y="168218"/>
            <a:ext cx="13716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875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3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1000"/>
                                        <p:tgtEl>
                                          <p:spTgt spid="93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3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3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87" grpId="0" animBg="1"/>
      <p:bldP spid="93188" grpId="0" animBg="1"/>
      <p:bldP spid="93189" grpId="0"/>
      <p:bldP spid="93190" grpId="0"/>
      <p:bldP spid="93191" grpId="0" animBg="1"/>
      <p:bldP spid="93192" grpId="0"/>
      <p:bldP spid="9319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ga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19"/>
          <a:stretch/>
        </p:blipFill>
        <p:spPr bwMode="auto">
          <a:xfrm>
            <a:off x="685800" y="-1"/>
            <a:ext cx="10515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30" name="Oval 10"/>
          <p:cNvSpPr>
            <a:spLocks noChangeArrowheads="1"/>
          </p:cNvSpPr>
          <p:nvPr/>
        </p:nvSpPr>
        <p:spPr bwMode="auto">
          <a:xfrm rot="1473466">
            <a:off x="5218497" y="1194739"/>
            <a:ext cx="4857434" cy="4468521"/>
          </a:xfrm>
          <a:prstGeom prst="ellipse">
            <a:avLst/>
          </a:prstGeom>
          <a:noFill/>
          <a:ln w="5715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FF00"/>
              </a:solidFill>
            </a:endParaRP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8991600" y="6145614"/>
            <a:ext cx="1524000" cy="52863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Mình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6335" name="AutoShape 15"/>
          <p:cNvSpPr>
            <a:spLocks noChangeArrowheads="1"/>
          </p:cNvSpPr>
          <p:nvPr/>
        </p:nvSpPr>
        <p:spPr bwMode="auto">
          <a:xfrm>
            <a:off x="4954727" y="6347000"/>
            <a:ext cx="1524000" cy="533400"/>
          </a:xfrm>
          <a:prstGeom prst="wedgeRoundRectCallout">
            <a:avLst>
              <a:gd name="adj1" fmla="val 90531"/>
              <a:gd name="adj2" fmla="val -138715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E4BADE"/>
              </a:solidFill>
            </a:endParaRPr>
          </a:p>
        </p:txBody>
      </p:sp>
      <p:sp>
        <p:nvSpPr>
          <p:cNvPr id="56336" name="Text Box 16"/>
          <p:cNvSpPr txBox="1">
            <a:spLocks noChangeArrowheads="1"/>
          </p:cNvSpPr>
          <p:nvPr/>
        </p:nvSpPr>
        <p:spPr bwMode="auto">
          <a:xfrm>
            <a:off x="5107127" y="6409933"/>
            <a:ext cx="1219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dirty="0" err="1">
                <a:solidFill>
                  <a:srgbClr val="CC00CC"/>
                </a:solidFill>
              </a:rPr>
              <a:t>Chân</a:t>
            </a:r>
            <a:r>
              <a:rPr lang="en-US" dirty="0">
                <a:solidFill>
                  <a:srgbClr val="CC00CC"/>
                </a:solidFill>
              </a:rPr>
              <a:t> </a:t>
            </a:r>
            <a:r>
              <a:rPr lang="en-US" dirty="0" err="1">
                <a:solidFill>
                  <a:srgbClr val="CC00CC"/>
                </a:solidFill>
              </a:rPr>
              <a:t>gà</a:t>
            </a:r>
            <a:endParaRPr lang="en-US" dirty="0">
              <a:solidFill>
                <a:srgbClr val="CC00CC"/>
              </a:solidFill>
            </a:endParaRPr>
          </a:p>
        </p:txBody>
      </p:sp>
      <p:sp>
        <p:nvSpPr>
          <p:cNvPr id="56337" name="AutoShape 17"/>
          <p:cNvSpPr>
            <a:spLocks noChangeArrowheads="1"/>
          </p:cNvSpPr>
          <p:nvPr/>
        </p:nvSpPr>
        <p:spPr bwMode="auto">
          <a:xfrm>
            <a:off x="2476456" y="6145614"/>
            <a:ext cx="1524000" cy="533400"/>
          </a:xfrm>
          <a:prstGeom prst="wedgeRoundRectCallout">
            <a:avLst>
              <a:gd name="adj1" fmla="val 292917"/>
              <a:gd name="adj2" fmla="val -396727"/>
              <a:gd name="adj3" fmla="val 16667"/>
            </a:avLst>
          </a:prstGeom>
          <a:solidFill>
            <a:srgbClr val="E4BAD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6338" name="Text Box 18"/>
          <p:cNvSpPr txBox="1">
            <a:spLocks noChangeArrowheads="1"/>
          </p:cNvSpPr>
          <p:nvPr/>
        </p:nvSpPr>
        <p:spPr bwMode="auto">
          <a:xfrm>
            <a:off x="2726743" y="6204150"/>
            <a:ext cx="1057275" cy="37623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af-ZA">
                <a:solidFill>
                  <a:srgbClr val="CC00CC"/>
                </a:solidFill>
              </a:rPr>
              <a:t>Cánh gà</a:t>
            </a:r>
          </a:p>
        </p:txBody>
      </p:sp>
    </p:spTree>
    <p:extLst>
      <p:ext uri="{BB962C8B-B14F-4D97-AF65-F5344CB8AC3E}">
        <p14:creationId xmlns:p14="http://schemas.microsoft.com/office/powerpoint/2010/main" val="371551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6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30" grpId="0" animBg="1"/>
      <p:bldP spid="56333" grpId="0" animBg="1"/>
      <p:bldP spid="56335" grpId="0" animBg="1"/>
      <p:bldP spid="56336" grpId="0"/>
      <p:bldP spid="56337" grpId="0" animBg="1"/>
      <p:bldP spid="5633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ga20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 bwMode="auto">
          <a:xfrm>
            <a:off x="800100" y="-3743"/>
            <a:ext cx="10591800" cy="6823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283" name="Oval 11"/>
          <p:cNvSpPr>
            <a:spLocks noChangeArrowheads="1"/>
          </p:cNvSpPr>
          <p:nvPr/>
        </p:nvSpPr>
        <p:spPr bwMode="auto">
          <a:xfrm>
            <a:off x="1510145" y="683698"/>
            <a:ext cx="4114800" cy="3962400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000000"/>
              </a:solidFill>
            </a:endParaRPr>
          </a:p>
        </p:txBody>
      </p:sp>
      <p:sp>
        <p:nvSpPr>
          <p:cNvPr id="54286" name="Text Box 14"/>
          <p:cNvSpPr txBox="1">
            <a:spLocks noChangeArrowheads="1"/>
          </p:cNvSpPr>
          <p:nvPr/>
        </p:nvSpPr>
        <p:spPr bwMode="auto">
          <a:xfrm>
            <a:off x="5486400" y="381000"/>
            <a:ext cx="1524000" cy="52863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Đuôi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gà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4291" name="AutoShape 19"/>
          <p:cNvSpPr>
            <a:spLocks noChangeArrowheads="1"/>
          </p:cNvSpPr>
          <p:nvPr/>
        </p:nvSpPr>
        <p:spPr bwMode="auto">
          <a:xfrm>
            <a:off x="2043545" y="5105400"/>
            <a:ext cx="1524000" cy="533400"/>
          </a:xfrm>
          <a:prstGeom prst="wedgeRoundRectCallout">
            <a:avLst>
              <a:gd name="adj1" fmla="val 84330"/>
              <a:gd name="adj2" fmla="val -59724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af-ZA">
              <a:solidFill>
                <a:srgbClr val="CC00CC"/>
              </a:solidFill>
            </a:endParaRPr>
          </a:p>
        </p:txBody>
      </p:sp>
      <p:sp>
        <p:nvSpPr>
          <p:cNvPr id="54292" name="Text Box 20"/>
          <p:cNvSpPr txBox="1">
            <a:spLocks noChangeArrowheads="1"/>
          </p:cNvSpPr>
          <p:nvPr/>
        </p:nvSpPr>
        <p:spPr bwMode="auto">
          <a:xfrm>
            <a:off x="2234045" y="5188744"/>
            <a:ext cx="1143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af-ZA" dirty="0">
                <a:solidFill>
                  <a:srgbClr val="CC00CC"/>
                </a:solidFill>
              </a:rPr>
              <a:t>Đuôi gà</a:t>
            </a:r>
          </a:p>
        </p:txBody>
      </p:sp>
    </p:spTree>
    <p:extLst>
      <p:ext uri="{BB962C8B-B14F-4D97-AF65-F5344CB8AC3E}">
        <p14:creationId xmlns:p14="http://schemas.microsoft.com/office/powerpoint/2010/main" val="3128265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4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1000"/>
                                        <p:tgtEl>
                                          <p:spTgt spid="54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54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4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83" grpId="0" animBg="1"/>
      <p:bldP spid="54286" grpId="0" animBg="1"/>
      <p:bldP spid="54291" grpId="0" animBg="1"/>
      <p:bldP spid="5429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ga20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8"/>
          <a:stretch/>
        </p:blipFill>
        <p:spPr>
          <a:xfrm>
            <a:off x="685800" y="0"/>
            <a:ext cx="108204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558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505A2-C49B-22EB-FEFE-8EB5CC3AE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D66FEE-F102-C1BA-F1BF-60C638FCBB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039600" cy="68442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403ECB8-75FE-12D1-454C-1B73EA01CE89}"/>
              </a:ext>
            </a:extLst>
          </p:cNvPr>
          <p:cNvSpPr txBox="1"/>
          <p:nvPr/>
        </p:nvSpPr>
        <p:spPr>
          <a:xfrm>
            <a:off x="3046640" y="2636372"/>
            <a:ext cx="609872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cap="none" spc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MỞ RỘNG</a:t>
            </a:r>
          </a:p>
        </p:txBody>
      </p:sp>
    </p:spTree>
    <p:extLst>
      <p:ext uri="{BB962C8B-B14F-4D97-AF65-F5344CB8AC3E}">
        <p14:creationId xmlns:p14="http://schemas.microsoft.com/office/powerpoint/2010/main" val="353210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56331-5C72-BF5F-8EE8-73A5229E2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5A07D13-5ED3-CBBA-4FB2-16A1FFDB27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71" t="4503" r="2679" b="5708"/>
          <a:stretch/>
        </p:blipFill>
        <p:spPr>
          <a:xfrm>
            <a:off x="0" y="-29412"/>
            <a:ext cx="12192000" cy="68874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9366C0D-C12D-6055-9EE8-D3DD7FDCFA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B3814B"/>
              </a:clrFrom>
              <a:clrTo>
                <a:srgbClr val="B3814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27" b="99337" l="1373" r="95098">
                        <a14:foregroundMark x1="11176" y1="19403" x2="7647" y2="9950"/>
                        <a14:foregroundMark x1="7647" y1="9950" x2="1373" y2="9950"/>
                        <a14:foregroundMark x1="11765" y1="8292" x2="17059" y2="1658"/>
                        <a14:foregroundMark x1="17059" y1="1658" x2="17059" y2="1658"/>
                        <a14:foregroundMark x1="74314" y1="14262" x2="81569" y2="1824"/>
                        <a14:foregroundMark x1="85686" y1="7794" x2="95686" y2="35323"/>
                        <a14:foregroundMark x1="57843" y1="77114" x2="55490" y2="93201"/>
                        <a14:foregroundMark x1="55490" y1="93201" x2="54118" y2="96352"/>
                        <a14:foregroundMark x1="59608" y1="95854" x2="61176" y2="99502"/>
                        <a14:foregroundMark x1="7843" y1="6302" x2="12745" y2="1327"/>
                        <a14:foregroundMark x1="15490" y1="2653" x2="15882" y2="1658"/>
                      </a14:backgroundRemoval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6600" y="274638"/>
            <a:ext cx="5638800" cy="63087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C07F7C7-F496-594B-3A90-8981FAC448A7}"/>
              </a:ext>
            </a:extLst>
          </p:cNvPr>
          <p:cNvSpPr txBox="1"/>
          <p:nvPr/>
        </p:nvSpPr>
        <p:spPr>
          <a:xfrm>
            <a:off x="5181600" y="6118155"/>
            <a:ext cx="312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highlight>
                  <a:srgbClr val="FFFF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Gà mái</a:t>
            </a:r>
          </a:p>
        </p:txBody>
      </p:sp>
    </p:spTree>
    <p:extLst>
      <p:ext uri="{BB962C8B-B14F-4D97-AF65-F5344CB8AC3E}">
        <p14:creationId xmlns:p14="http://schemas.microsoft.com/office/powerpoint/2010/main" val="619912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354</TotalTime>
  <Words>83</Words>
  <Application>Microsoft Office PowerPoint</Application>
  <PresentationFormat>Widescreen</PresentationFormat>
  <Paragraphs>32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.VnTime</vt:lpstr>
      <vt:lpstr>Arial</vt:lpstr>
      <vt:lpstr>Calibri</vt:lpstr>
      <vt:lpstr>Times New Roman</vt:lpstr>
      <vt:lpstr>Office Theme</vt:lpstr>
      <vt:lpstr>Default Design</vt:lpstr>
      <vt:lpstr>1_Default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22</cp:revision>
  <dcterms:created xsi:type="dcterms:W3CDTF">2015-11-01T14:49:23Z</dcterms:created>
  <dcterms:modified xsi:type="dcterms:W3CDTF">2023-12-11T07:07:58Z</dcterms:modified>
</cp:coreProperties>
</file>