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7" r:id="rId6"/>
    <p:sldId id="269" r:id="rId7"/>
    <p:sldId id="270" r:id="rId8"/>
    <p:sldId id="268" r:id="rId9"/>
    <p:sldId id="271" r:id="rId10"/>
    <p:sldId id="264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1896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7F0B3-8D2D-4EAA-B3C0-5B1F85FE9AD3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AA4A5-89CB-489A-8819-6717A6BE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3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FAE280-0EE0-4ADB-AE6F-B8356D8C8DC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Sfgn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360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9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8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97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D1A6-92E0-4879-911F-E68994D37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50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D2967-FFEA-4681-9F69-797E16801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99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6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0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1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1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0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1468-CFD9-4A8E-8474-AD117C43240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7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2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3084" y="2288441"/>
            <a:ext cx="8233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mẫu bài th</a:t>
            </a:r>
            <a:r>
              <a:rPr lang="vi-VN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“Em yêu nhà em”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3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4" descr="BCJ004OXW8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WordArt 28"/>
          <p:cNvSpPr>
            <a:spLocks noChangeArrowheads="1" noChangeShapeType="1" noTextEdit="1"/>
          </p:cNvSpPr>
          <p:nvPr/>
        </p:nvSpPr>
        <p:spPr bwMode="auto">
          <a:xfrm>
            <a:off x="3429000" y="228600"/>
            <a:ext cx="487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a typeface="+mn-lt"/>
              <a:cs typeface="+mn-lt"/>
            </a:endParaRP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0" y="1"/>
            <a:ext cx="12192000" cy="707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Em Yêu nhà em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Chẳng đâu bằng chính nhà em 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Có đàn chim sẻ bên thềm líu lo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Có nàng gà mái hoa mơ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Cục ta cục tác khi vừa đẻ xong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Có bà chuối mật lưng ong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Có ông ngô bắp râu hồng như tơ	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Có ao muống với cá cờ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Em là chị Tấm đợi chờ bống lên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Có đầm ngào ngạt hoa sen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Ếch con học nhạc dế mèn ngâm thơ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Dù đi xa thật là xa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Chẳng đâu vui được như nhà của em.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000">
              <a:solidFill>
                <a:srgbClr val="9933FF"/>
              </a:solidFill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2324100" y="762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006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5540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/>
      <p:bldP spid="31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BCJ004OXW8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Ản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5" name="WordArt 5"/>
          <p:cNvSpPr>
            <a:spLocks noChangeArrowheads="1" noChangeShapeType="1" noTextEdit="1"/>
          </p:cNvSpPr>
          <p:nvPr/>
        </p:nvSpPr>
        <p:spPr bwMode="auto">
          <a:xfrm>
            <a:off x="4495800" y="231775"/>
            <a:ext cx="5943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Em yêu nhà em</a:t>
            </a:r>
          </a:p>
        </p:txBody>
      </p:sp>
    </p:spTree>
    <p:extLst>
      <p:ext uri="{BB962C8B-B14F-4D97-AF65-F5344CB8AC3E}">
        <p14:creationId xmlns:p14="http://schemas.microsoft.com/office/powerpoint/2010/main" val="1280867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Ảnh-0005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AutoShape 11"/>
          <p:cNvSpPr>
            <a:spLocks noChangeArrowheads="1"/>
          </p:cNvSpPr>
          <p:nvPr/>
        </p:nvSpPr>
        <p:spPr bwMode="auto">
          <a:xfrm>
            <a:off x="5562600" y="609600"/>
            <a:ext cx="5715000" cy="26670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705600" y="1371601"/>
            <a:ext cx="3733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Chẳng đâu bằng chính nhà em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Có đàn chim sẻ bên thềm líu lo</a:t>
            </a:r>
            <a:r>
              <a:rPr lang="en-US" altLang="en-US" sz="1800" b="1">
                <a:solidFill>
                  <a:srgbClr val="00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2629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1" name="Picture 15" descr="kmỳ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1" name="AutoShape 17"/>
          <p:cNvSpPr>
            <a:spLocks noChangeArrowheads="1"/>
          </p:cNvSpPr>
          <p:nvPr/>
        </p:nvSpPr>
        <p:spPr bwMode="auto">
          <a:xfrm>
            <a:off x="1143000" y="1447800"/>
            <a:ext cx="4800600" cy="22860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1752600" y="2200276"/>
            <a:ext cx="4191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Có nàng gà mái hoa mơ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Cục ta cục tác khi vừa đẻ xong</a:t>
            </a:r>
          </a:p>
        </p:txBody>
      </p:sp>
      <p:pic>
        <p:nvPicPr>
          <p:cNvPr id="7" name="Picture 12" descr="con_g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5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3" name="Picture 9" descr="ảey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667000" y="4800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</a:rPr>
              <a:t>Có bà chuối mật lưng ong</a:t>
            </a:r>
          </a:p>
        </p:txBody>
      </p:sp>
    </p:spTree>
    <p:extLst>
      <p:ext uri="{BB962C8B-B14F-4D97-AF65-F5344CB8AC3E}">
        <p14:creationId xmlns:p14="http://schemas.microsoft.com/office/powerpoint/2010/main" val="32929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Ảnh-0006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3200400" y="5029201"/>
            <a:ext cx="6019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Có ông ngô bắp, râu hồng như tơ</a:t>
            </a:r>
            <a:r>
              <a:rPr lang="en-US" altLang="en-US" sz="2400" b="1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1981200" y="1752601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rgbClr val="6767FF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rgbClr val="6767FF"/>
              </a:solidFill>
            </a:endParaRPr>
          </a:p>
        </p:txBody>
      </p:sp>
      <p:pic>
        <p:nvPicPr>
          <p:cNvPr id="7187" name="Picture 19" descr="Ảnh-000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570538" y="4665663"/>
            <a:ext cx="50974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66"/>
                </a:solidFill>
              </a:rPr>
              <a:t>Có ao muống với cá cờ</a:t>
            </a:r>
            <a:r>
              <a:rPr lang="en-US" altLang="en-US" sz="2400" b="1">
                <a:solidFill>
                  <a:srgbClr val="FF00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8797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3" name="Picture 15" descr="Ảnh-0008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65" name="AutoShape 17"/>
          <p:cNvSpPr>
            <a:spLocks noChangeArrowheads="1"/>
          </p:cNvSpPr>
          <p:nvPr/>
        </p:nvSpPr>
        <p:spPr bwMode="auto">
          <a:xfrm>
            <a:off x="6781800" y="463731"/>
            <a:ext cx="5410200" cy="1905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Em là Chị Tấm đợi chờ bống lên </a:t>
            </a:r>
          </a:p>
        </p:txBody>
      </p:sp>
      <p:pic>
        <p:nvPicPr>
          <p:cNvPr id="7" name="Picture 5" descr="hinh 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2073">
            <a:off x="1294085" y="4998990"/>
            <a:ext cx="1828800" cy="258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3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7" name="Picture 11" descr="Ảnh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1828800" y="60198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Có đầm ngào ngạt hoa sen </a:t>
            </a:r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8382000" y="2438400"/>
            <a:ext cx="2286000" cy="914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Dế mèn ngâm thơ</a:t>
            </a:r>
          </a:p>
        </p:txBody>
      </p:sp>
      <p:sp>
        <p:nvSpPr>
          <p:cNvPr id="55316" name="AutoShape 20"/>
          <p:cNvSpPr>
            <a:spLocks noChangeArrowheads="1"/>
          </p:cNvSpPr>
          <p:nvPr/>
        </p:nvSpPr>
        <p:spPr bwMode="auto">
          <a:xfrm>
            <a:off x="3810000" y="3124200"/>
            <a:ext cx="2286000" cy="914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Ếch con học nhạc</a:t>
            </a:r>
            <a:r>
              <a:rPr lang="en-US" altLang="en-US" sz="1800" b="1">
                <a:solidFill>
                  <a:srgbClr val="00000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26615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1" grpId="0"/>
      <p:bldP spid="55315" grpId="0" animBg="1"/>
      <p:bldP spid="553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2754" y="2173856"/>
            <a:ext cx="90663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Trẻ thuộc bài thơ, nhớ tên bài thơ, tên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Trẻ hiểu được nội dung bài thơ “Em yêu nhà em” nói về tình yêu thiết tha của bạn nhỏ đối với  ngôi nhà của mình</a:t>
            </a:r>
          </a:p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Kỹ năng: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: Đọc thơ và trả lời câu hỏi mạch lạc, rõ ràng</a:t>
            </a:r>
          </a:p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kỹ năng ghi nhớ, ngôn ngữ</a:t>
            </a:r>
          </a:p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Thái độ: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Hứng thú tham gia hoạt động.</a:t>
            </a:r>
          </a:p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Giáo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dục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iết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ngôi nhà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6675" y="345057"/>
            <a:ext cx="471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04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12" descr="Ả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4" name="Picture 13" descr="Ảnh-000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0764" y="1600201"/>
            <a:ext cx="1641475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5" name="Picture 4" descr="BCJ004OXW8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68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16" descr="Ản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3048000" y="4191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Dù đi xa thật là xa 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2819400" y="4643438"/>
            <a:ext cx="51816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</a:rPr>
              <a:t>Chẳng đâu vui được như nhà của em</a:t>
            </a:r>
          </a:p>
        </p:txBody>
      </p:sp>
    </p:spTree>
    <p:extLst>
      <p:ext uri="{BB962C8B-B14F-4D97-AF65-F5344CB8AC3E}">
        <p14:creationId xmlns:p14="http://schemas.microsoft.com/office/powerpoint/2010/main" val="2299460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2" grpId="0"/>
      <p:bldP spid="614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4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3585" y="2260121"/>
            <a:ext cx="735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loại nhà mà bé biết?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0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cd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21885" y="0"/>
            <a:ext cx="329051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Nhà tranh </a:t>
            </a:r>
          </a:p>
        </p:txBody>
      </p:sp>
    </p:spTree>
    <p:extLst>
      <p:ext uri="{BB962C8B-B14F-4D97-AF65-F5344CB8AC3E}">
        <p14:creationId xmlns:p14="http://schemas.microsoft.com/office/powerpoint/2010/main" val="28294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4" name="Picture 4" descr="Nha%20Anh%20Ngoc%20Giang%20-%20Tong%20the%20-%20%20Minh%2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7927" y="5934670"/>
            <a:ext cx="278986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Nhà trệt </a:t>
            </a:r>
          </a:p>
        </p:txBody>
      </p:sp>
    </p:spTree>
    <p:extLst>
      <p:ext uri="{BB962C8B-B14F-4D97-AF65-F5344CB8AC3E}">
        <p14:creationId xmlns:p14="http://schemas.microsoft.com/office/powerpoint/2010/main" val="164739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0"/>
            <a:ext cx="8229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</a:rPr>
              <a:t>Chung cư</a:t>
            </a:r>
          </a:p>
        </p:txBody>
      </p:sp>
      <p:pic>
        <p:nvPicPr>
          <p:cNvPr id="187395" name="Picture 3" descr="ccdelathanh9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3814"/>
            <a:ext cx="9144000" cy="614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6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4" name="Picture 9" descr="sdc147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82309" y="5937579"/>
            <a:ext cx="270939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Nhà sàn </a:t>
            </a:r>
          </a:p>
        </p:txBody>
      </p:sp>
    </p:spTree>
    <p:extLst>
      <p:ext uri="{BB962C8B-B14F-4D97-AF65-F5344CB8AC3E}">
        <p14:creationId xmlns:p14="http://schemas.microsoft.com/office/powerpoint/2010/main" val="41052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Nhà rông của người Tây Nguyên </a:t>
            </a:r>
          </a:p>
        </p:txBody>
      </p:sp>
      <p:pic>
        <p:nvPicPr>
          <p:cNvPr id="188419" name="Picture 3" descr="nh rong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09600"/>
            <a:ext cx="9144000" cy="624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94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333</Words>
  <Application>Microsoft Office PowerPoint</Application>
  <PresentationFormat>Widescreen</PresentationFormat>
  <Paragraphs>47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Chung cư</vt:lpstr>
      <vt:lpstr>PowerPoint Presentation</vt:lpstr>
      <vt:lpstr>Nhà rông của người Tây Nguyên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2023-12-13T13:37:15Z</dcterms:created>
  <dcterms:modified xsi:type="dcterms:W3CDTF">2023-12-13T14:21:06Z</dcterms:modified>
</cp:coreProperties>
</file>