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gif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7" r:id="rId2"/>
    <p:sldId id="258" r:id="rId3"/>
    <p:sldId id="270" r:id="rId4"/>
    <p:sldId id="271" r:id="rId5"/>
    <p:sldId id="272" r:id="rId6"/>
    <p:sldId id="267" r:id="rId7"/>
    <p:sldId id="273" r:id="rId8"/>
    <p:sldId id="274" r:id="rId9"/>
    <p:sldId id="275" r:id="rId10"/>
    <p:sldId id="280" r:id="rId11"/>
    <p:sldId id="262" r:id="rId12"/>
    <p:sldId id="276" r:id="rId13"/>
    <p:sldId id="277" r:id="rId14"/>
    <p:sldId id="283" r:id="rId15"/>
    <p:sldId id="278" r:id="rId16"/>
    <p:sldId id="279" r:id="rId17"/>
    <p:sldId id="281" r:id="rId18"/>
    <p:sldId id="269" r:id="rId19"/>
    <p:sldId id="287" r:id="rId20"/>
    <p:sldId id="284" r:id="rId21"/>
    <p:sldId id="288" r:id="rId22"/>
    <p:sldId id="285" r:id="rId23"/>
    <p:sldId id="289" r:id="rId24"/>
    <p:sldId id="286" r:id="rId25"/>
    <p:sldId id="290" r:id="rId2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4660"/>
  </p:normalViewPr>
  <p:slideViewPr>
    <p:cSldViewPr>
      <p:cViewPr varScale="1">
        <p:scale>
          <a:sx n="66" d="100"/>
          <a:sy n="66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B632A-194D-495F-BB5B-6614DD8DC3F6}" type="datetimeFigureOut">
              <a:rPr lang="vi-VN" smtClean="0"/>
              <a:t>13/12/2023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A9BD3-054C-4378-A669-26CAA1794CE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791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A9BD3-054C-4378-A669-26CAA1794CE0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713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A9BD3-054C-4378-A669-26CAA1794CE0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6768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13/12/2023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13/12/2023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13/12/2023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13/12/2023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13/12/2023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13/12/2023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13/12/2023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13/12/2023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13/12/2023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13/12/2023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5AB-5227-4EDC-A36E-226B8AAC3085}" type="datetimeFigureOut">
              <a:rPr lang="vi-VN" smtClean="0"/>
              <a:t>13/12/2023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A1F5AB-5227-4EDC-A36E-226B8AAC3085}" type="datetimeFigureOut">
              <a:rPr lang="vi-VN" smtClean="0"/>
              <a:t>13/12/2023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FB1979-FFE5-42F7-9DD3-AF380F41EA9E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24000" y="9144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H" pitchFamily="34" charset="0"/>
              </a:rPr>
              <a:t>TRƯỜNG MẦM NON ĐỨC GIANG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04800" y="2209800"/>
            <a:ext cx="8542338" cy="2000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HOẠT ĐỘNG: </a:t>
            </a:r>
            <a:r>
              <a:rPr lang="vi-VN" sz="2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KHÁM </a:t>
            </a:r>
            <a:r>
              <a:rPr lang="vi-VN" sz="2800" b="1" kern="1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PHÁ</a:t>
            </a:r>
            <a:endParaRPr lang="vi-VN" sz="28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ĐỀ TÀI:  MỘT SỐ CON VẬT NUÔI TRONG  </a:t>
            </a:r>
          </a:p>
          <a:p>
            <a:pPr algn="ctr"/>
            <a:r>
              <a:rPr lang="vi-VN" sz="28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GIA ĐÌNH GIA SÚC - GIA CẦM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547813" y="4941888"/>
            <a:ext cx="6705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GV: </a:t>
            </a:r>
            <a:r>
              <a:rPr lang="en-US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Lê Thị Hồng Hạnh</a:t>
            </a:r>
            <a:endParaRPr lang="vi-VN" sz="3600" b="1" i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Lớp: MGN B</a:t>
            </a:r>
            <a:r>
              <a:rPr lang="en-US" sz="3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endParaRPr lang="vi-VN" sz="3600" b="1" i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2560862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" y="2167671"/>
            <a:ext cx="4394270" cy="4454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4290214" cy="44546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72581" y="332656"/>
            <a:ext cx="40094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2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1043608" y="1628800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ight Arrow 3"/>
          <p:cNvSpPr/>
          <p:nvPr/>
        </p:nvSpPr>
        <p:spPr>
          <a:xfrm rot="10800000">
            <a:off x="6804248" y="1772816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ight Arrow 4"/>
          <p:cNvSpPr/>
          <p:nvPr/>
        </p:nvSpPr>
        <p:spPr>
          <a:xfrm rot="5227089">
            <a:off x="3951345" y="1441949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Arrow 5"/>
          <p:cNvSpPr/>
          <p:nvPr/>
        </p:nvSpPr>
        <p:spPr>
          <a:xfrm>
            <a:off x="899592" y="4941168"/>
            <a:ext cx="792088" cy="2880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60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9" y="18581"/>
            <a:ext cx="4762500" cy="35730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140461"/>
            <a:ext cx="4950718" cy="371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43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73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" y="-34177"/>
            <a:ext cx="9144000" cy="6858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6661928">
            <a:off x="6370887" y="1554435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ight Arrow 4"/>
          <p:cNvSpPr/>
          <p:nvPr/>
        </p:nvSpPr>
        <p:spPr>
          <a:xfrm rot="8141344">
            <a:off x="4271511" y="1310136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ight Arrow 5"/>
          <p:cNvSpPr/>
          <p:nvPr/>
        </p:nvSpPr>
        <p:spPr>
          <a:xfrm rot="878298">
            <a:off x="719885" y="1976856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ight Arrow 6"/>
          <p:cNvSpPr/>
          <p:nvPr/>
        </p:nvSpPr>
        <p:spPr>
          <a:xfrm rot="11308160">
            <a:off x="5923829" y="5269315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25144"/>
            <a:ext cx="2332873" cy="212201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1308160">
            <a:off x="1470176" y="5710850"/>
            <a:ext cx="797508" cy="3209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424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4355798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645024"/>
            <a:ext cx="5688632" cy="322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03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9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2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0819" y="0"/>
            <a:ext cx="40094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45363"/>
            <a:ext cx="4067944" cy="2959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149080"/>
            <a:ext cx="4286250" cy="2855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87" y="1015663"/>
            <a:ext cx="4269391" cy="298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76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2" y="1484784"/>
            <a:ext cx="3528392" cy="252028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6" y="1568313"/>
            <a:ext cx="3456384" cy="235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496916" y="8531"/>
            <a:ext cx="6248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6216" y="1052736"/>
            <a:ext cx="189800" cy="54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ight Arrow 2"/>
          <p:cNvSpPr/>
          <p:nvPr/>
        </p:nvSpPr>
        <p:spPr>
          <a:xfrm rot="1546023">
            <a:off x="4916997" y="736548"/>
            <a:ext cx="576064" cy="2009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ight Arrow 7"/>
          <p:cNvSpPr/>
          <p:nvPr/>
        </p:nvSpPr>
        <p:spPr>
          <a:xfrm rot="8728110">
            <a:off x="3845707" y="766258"/>
            <a:ext cx="576064" cy="200967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32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8870" y="2996952"/>
            <a:ext cx="664797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chọn đúng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5657" y="1196543"/>
            <a:ext cx="46987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89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0"/>
            <a:ext cx="9034463" cy="67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 rot="4357415">
            <a:off x="3844231" y="97869"/>
            <a:ext cx="316222" cy="68914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ight Arrow 2"/>
          <p:cNvSpPr/>
          <p:nvPr/>
        </p:nvSpPr>
        <p:spPr>
          <a:xfrm rot="20708610">
            <a:off x="1763688" y="3789040"/>
            <a:ext cx="648072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ight Arrow 8"/>
          <p:cNvSpPr/>
          <p:nvPr/>
        </p:nvSpPr>
        <p:spPr>
          <a:xfrm rot="11171431">
            <a:off x="6467832" y="2400839"/>
            <a:ext cx="648072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ight Arrow 9"/>
          <p:cNvSpPr/>
          <p:nvPr/>
        </p:nvSpPr>
        <p:spPr>
          <a:xfrm rot="11171431">
            <a:off x="5521745" y="5699153"/>
            <a:ext cx="648072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139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9" grpId="0" animBg="1"/>
      <p:bldP spid="9" grpId="1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030"/>
            <a:ext cx="3995936" cy="27609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813" y="740030"/>
            <a:ext cx="4227659" cy="2747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4149081"/>
            <a:ext cx="4104457" cy="2681942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21695" y="0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0" y="4149080"/>
            <a:ext cx="3923928" cy="2695431"/>
          </a:xfrm>
          <a:prstGeom prst="rect">
            <a:avLst/>
          </a:prstGeom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324484" y="0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035530" y="3277433"/>
            <a:ext cx="9296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626096" y="3277433"/>
            <a:ext cx="9296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55078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9673"/>
            <a:ext cx="9154307" cy="6138327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01372" y="-157317"/>
            <a:ext cx="92968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6562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6" y="692695"/>
            <a:ext cx="4084863" cy="26855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6" y="4077072"/>
            <a:ext cx="4042079" cy="27809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59" y="4099772"/>
            <a:ext cx="3852936" cy="2780929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78495" y="-95341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778495" y="3212976"/>
            <a:ext cx="9296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645188" y="-72097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506166" y="3212975"/>
            <a:ext cx="92968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59" y="674863"/>
            <a:ext cx="3852936" cy="269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16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760640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131956" y="0"/>
            <a:ext cx="9296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5137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51047"/>
            <a:ext cx="4032448" cy="26191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6" y="751047"/>
            <a:ext cx="4206860" cy="2618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6" y="4149080"/>
            <a:ext cx="4206860" cy="2708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54" y="4160587"/>
            <a:ext cx="3953388" cy="2708920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621695" y="0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21695" y="3369766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384409" y="0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339408" y="3411718"/>
            <a:ext cx="9296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27909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988674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107160" y="-171400"/>
            <a:ext cx="9296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7096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6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2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" y="0"/>
            <a:ext cx="4457700" cy="3609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189062"/>
            <a:ext cx="4876428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1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8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" y="4565267"/>
            <a:ext cx="2913819" cy="229273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095825">
            <a:off x="4558600" y="1982196"/>
            <a:ext cx="640488" cy="288226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ight Arrow 9"/>
          <p:cNvSpPr/>
          <p:nvPr/>
        </p:nvSpPr>
        <p:spPr>
          <a:xfrm>
            <a:off x="1403648" y="2996952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ight Arrow 10"/>
          <p:cNvSpPr/>
          <p:nvPr/>
        </p:nvSpPr>
        <p:spPr>
          <a:xfrm rot="13968439">
            <a:off x="4788024" y="4566275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ight Arrow 11"/>
          <p:cNvSpPr/>
          <p:nvPr/>
        </p:nvSpPr>
        <p:spPr>
          <a:xfrm rot="14120209">
            <a:off x="6228040" y="3345384"/>
            <a:ext cx="648072" cy="288032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 rot="5400000">
            <a:off x="2781613" y="6031099"/>
            <a:ext cx="268408" cy="86409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905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75" y="0"/>
            <a:ext cx="4572000" cy="342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79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88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" y="0"/>
            <a:ext cx="4720034" cy="3140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3140968"/>
            <a:ext cx="4788024" cy="361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9503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786</TotalTime>
  <Words>65</Words>
  <Application>Microsoft Office PowerPoint</Application>
  <PresentationFormat>On-screen Show (4:3)</PresentationFormat>
  <Paragraphs>28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.VnArialH</vt:lpstr>
      <vt:lpstr>Arial</vt:lpstr>
      <vt:lpstr>Calibri</vt:lpstr>
      <vt:lpstr>Georgia</vt:lpstr>
      <vt:lpstr>Tahoma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</dc:creator>
  <cp:lastModifiedBy>AutoBVT</cp:lastModifiedBy>
  <cp:revision>41</cp:revision>
  <dcterms:created xsi:type="dcterms:W3CDTF">2016-10-30T08:00:33Z</dcterms:created>
  <dcterms:modified xsi:type="dcterms:W3CDTF">2023-12-13T08:27:35Z</dcterms:modified>
</cp:coreProperties>
</file>