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2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80" r:id="rId12"/>
    <p:sldId id="282" r:id="rId13"/>
    <p:sldId id="275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ha-cua-toi-Nhac-khong-loi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41883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-41131" y="2740187"/>
            <a:ext cx="9759659" cy="4575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743325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Đề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298" y="63358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2023- 2024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4343400"/>
            <a:ext cx="5562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ẫu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C1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Giáo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Nguyễn Kiều Anh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B748AB-470B-60FF-FB8B-59999453F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1" y="1073060"/>
            <a:ext cx="121073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1371600"/>
            <a:ext cx="7162800" cy="198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rộng:Cho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5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3773" cy="10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2057401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thúc:Cô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2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Nha cao t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</p:spPr>
      </p:pic>
      <p:pic>
        <p:nvPicPr>
          <p:cNvPr id="27657" name="Picture 9" descr="mau-nha-cap-4-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27658" name="Picture 10" descr="nhà tra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7659" name="Picture 11" descr="DSC01442"/>
          <p:cNvPicPr>
            <a:picLocks noChangeAspect="1" noChangeArrowheads="1"/>
          </p:cNvPicPr>
          <p:nvPr/>
        </p:nvPicPr>
        <p:blipFill>
          <a:blip r:embed="rId5" cstate="print"/>
          <a:srcRect l="13559" r="5933"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3731" name="Picture 3" descr="aniang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400800" cy="4665663"/>
          </a:xfrm>
          <a:prstGeom prst="rect">
            <a:avLst/>
          </a:prstGeom>
          <a:noFill/>
        </p:spPr>
      </p:pic>
      <p:pic>
        <p:nvPicPr>
          <p:cNvPr id="73732" name="Picture 4" descr="nho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431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3" name="Picture 5" descr="nho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291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4" name="Picture 6" descr="nho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5913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7" name="Picture 9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2667000"/>
            <a:ext cx="1295400" cy="1666875"/>
          </a:xfrm>
          <a:prstGeom prst="rect">
            <a:avLst/>
          </a:prstGeom>
          <a:noFill/>
        </p:spPr>
      </p:pic>
      <p:pic>
        <p:nvPicPr>
          <p:cNvPr id="73738" name="Picture 10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848600" y="2743200"/>
            <a:ext cx="1295400" cy="1666875"/>
          </a:xfrm>
          <a:prstGeom prst="rect">
            <a:avLst/>
          </a:prstGeom>
          <a:noFill/>
        </p:spPr>
      </p:pic>
      <p:pic>
        <p:nvPicPr>
          <p:cNvPr id="73739" name="Picture 11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848600" y="5191125"/>
            <a:ext cx="1295400" cy="1666875"/>
          </a:xfrm>
          <a:prstGeom prst="rect">
            <a:avLst/>
          </a:prstGeom>
          <a:noFill/>
        </p:spPr>
      </p:pic>
      <p:pic>
        <p:nvPicPr>
          <p:cNvPr id="73740" name="Picture 12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5191125"/>
            <a:ext cx="1295400" cy="1666875"/>
          </a:xfrm>
          <a:prstGeom prst="rect">
            <a:avLst/>
          </a:prstGeom>
          <a:noFill/>
        </p:spPr>
      </p:pic>
      <p:pic>
        <p:nvPicPr>
          <p:cNvPr id="73741" name="Nha-cua-toi-Nhac-khong-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7" fill="hold"/>
                                        <p:tgtEl>
                                          <p:spTgt spid="737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 descr="C:\Users\minh\Contacts\Downloads\Documents\Desktop\hình rỗng\z2746106074463_4c318614ba701d798a5f9dd0b1645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88" y="-161925"/>
            <a:ext cx="9629776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676401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36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457200" y="1219200"/>
            <a:ext cx="8458200" cy="403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eriod"/>
              <a:defRPr/>
            </a:pPr>
            <a:r>
              <a:rPr lang="vi-VN" sz="40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Ổn định tổ chức, gây hứng thú:</a:t>
            </a:r>
          </a:p>
          <a:p>
            <a:pPr marL="514350" indent="-514350"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- Cô và trẻ hát bài: “Nhà của tôi”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90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91827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46367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82880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chức</a:t>
            </a:r>
            <a:r>
              <a:rPr lang="vi-VN" sz="3200" b="1" dirty="0">
                <a:solidFill>
                  <a:srgbClr val="FF0000"/>
                </a:solidFill>
                <a:cs typeface="Arial" charset="0"/>
                <a:sym typeface="Arial" charset="0"/>
              </a:rPr>
              <a:t>:</a:t>
            </a:r>
            <a:endParaRPr lang="en-US" sz="3200" b="1" dirty="0">
              <a:solidFill>
                <a:srgbClr val="FF0000"/>
              </a:solidFill>
              <a:cs typeface="Arial" charset="0"/>
              <a:sym typeface="Arial" charset="0"/>
            </a:endParaRPr>
          </a:p>
          <a:p>
            <a:pPr>
              <a:defRPr/>
            </a:pPr>
            <a:endParaRPr lang="vi-VN" sz="3200" b="1" dirty="0">
              <a:solidFill>
                <a:srgbClr val="FF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0195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4799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927" y="1524000"/>
            <a:ext cx="81564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gì?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238</Words>
  <Application>Microsoft Office PowerPoint</Application>
  <PresentationFormat>On-screen Show (4:3)</PresentationFormat>
  <Paragraphs>37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Trò chơi: Về đúng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Administrator</cp:lastModifiedBy>
  <cp:revision>14</cp:revision>
  <dcterms:created xsi:type="dcterms:W3CDTF">2006-08-16T00:00:00Z</dcterms:created>
  <dcterms:modified xsi:type="dcterms:W3CDTF">2023-11-13T05:50:27Z</dcterms:modified>
</cp:coreProperties>
</file>