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305" r:id="rId6"/>
    <p:sldId id="329" r:id="rId7"/>
    <p:sldId id="306" r:id="rId8"/>
    <p:sldId id="326" r:id="rId9"/>
    <p:sldId id="309" r:id="rId10"/>
    <p:sldId id="275" r:id="rId11"/>
    <p:sldId id="321" r:id="rId12"/>
    <p:sldId id="322" r:id="rId13"/>
    <p:sldId id="277" r:id="rId14"/>
    <p:sldId id="323" r:id="rId15"/>
    <p:sldId id="278" r:id="rId16"/>
    <p:sldId id="279" r:id="rId17"/>
    <p:sldId id="281" r:id="rId18"/>
    <p:sldId id="282" r:id="rId19"/>
    <p:sldId id="283" r:id="rId20"/>
    <p:sldId id="284" r:id="rId21"/>
    <p:sldId id="325" r:id="rId22"/>
    <p:sldId id="293" r:id="rId23"/>
    <p:sldId id="294" r:id="rId24"/>
    <p:sldId id="295" r:id="rId25"/>
    <p:sldId id="299" r:id="rId26"/>
    <p:sldId id="296" r:id="rId27"/>
    <p:sldId id="297" r:id="rId28"/>
    <p:sldId id="300" r:id="rId29"/>
    <p:sldId id="301" r:id="rId30"/>
    <p:sldId id="298" r:id="rId31"/>
    <p:sldId id="319" r:id="rId32"/>
    <p:sldId id="311" r:id="rId33"/>
    <p:sldId id="328" r:id="rId34"/>
    <p:sldId id="313" r:id="rId35"/>
    <p:sldId id="320" r:id="rId36"/>
    <p:sldId id="317" r:id="rId37"/>
    <p:sldId id="316" r:id="rId38"/>
    <p:sldId id="31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19350" y="343118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QUẬN LONG BIÊN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fr-FR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ĐỨC GIANG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705" y="2351593"/>
            <a:ext cx="76706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9350" y="3532911"/>
            <a:ext cx="7719731" cy="181588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động: Khám phá khoa 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về đồ dùng để uống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tuổi: 3-4 tuổi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Hoàn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AD4E53-F061-8473-1B95-D4FCAE15E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34" y="1033295"/>
            <a:ext cx="998362" cy="9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36" y="0"/>
            <a:ext cx="7866528" cy="66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91353"/>
            <a:ext cx="8572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1" y="503423"/>
            <a:ext cx="4087905" cy="61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 Ly Nhựa Trà Sữa Đẹp | In Ly Trà Sữa (ĐẸP SỐ 1) Gia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0"/>
            <a:ext cx="69052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93" b="7663"/>
          <a:stretch/>
        </p:blipFill>
        <p:spPr>
          <a:xfrm>
            <a:off x="1573306" y="201706"/>
            <a:ext cx="8888505" cy="64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983767" y="1215203"/>
            <a:ext cx="3919664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8000" b="1" kern="0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ker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 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10946" y="1237978"/>
            <a:ext cx="4370107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44" y="342697"/>
            <a:ext cx="7315199" cy="6104964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944" y="199141"/>
            <a:ext cx="862480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tên gọi, công dụng, chất liệu, màu sắc 1 số đồ dùng ăn, uống trong gia đình trong gia đình.</a:t>
            </a:r>
          </a:p>
          <a:p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Biết so sánh, phân loại 1 số đồ dung theo công dụng và chất liệu, màu sắc, công dụng.</a:t>
            </a:r>
          </a:p>
          <a:p>
            <a:r>
              <a:rPr lang="vi-VN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khả năng quan sát, nhận xét đối tượng của trẻ</a:t>
            </a:r>
          </a:p>
          <a:p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khả năng trả lời câu hỏi rõ ràng, mạch lạc</a:t>
            </a:r>
          </a:p>
          <a:p>
            <a:r>
              <a:rPr lang="vi-VN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Hứng thú tham gia giờ học.</a:t>
            </a:r>
          </a:p>
          <a:p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giờ học trẻ biết giữ gìn đồ dùng cẩn thận, không làm vỡ đồ dùng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9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92" y="406378"/>
            <a:ext cx="8269941" cy="63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7" y="398929"/>
            <a:ext cx="6098242" cy="6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27" y="219867"/>
            <a:ext cx="7540831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25" y="731032"/>
            <a:ext cx="6227269" cy="5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13764"/>
            <a:ext cx="8146473" cy="61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6261"/>
            <a:ext cx="8269942" cy="62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545943"/>
            <a:ext cx="8094333" cy="58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89" y="586519"/>
            <a:ext cx="80158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4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5973" y="2422543"/>
            <a:ext cx="557716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35041" y="1794163"/>
            <a:ext cx="512191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7416" y="3062445"/>
            <a:ext cx="5577168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/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35041" y="1794163"/>
            <a:ext cx="512191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2834" y="3062445"/>
            <a:ext cx="534633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35041" y="1794163"/>
            <a:ext cx="512191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3934" y="3062445"/>
            <a:ext cx="7164142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20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06939" y="1455367"/>
            <a:ext cx="43781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8900" y="2514601"/>
            <a:ext cx="659828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0"/>
            <a:ext cx="1228612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082" y="2326341"/>
            <a:ext cx="8189260" cy="27028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ốc sứ 09 – EPV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61365"/>
            <a:ext cx="7201835" cy="6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tween-Two-Lov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6683" y="547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9" y="268941"/>
            <a:ext cx="9364997" cy="62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07683"/>
            <a:ext cx="9722223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6" y="336176"/>
            <a:ext cx="10086648" cy="62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</TotalTime>
  <Words>255</Words>
  <Application>Microsoft Office PowerPoint</Application>
  <PresentationFormat>Widescreen</PresentationFormat>
  <Paragraphs>38</Paragraphs>
  <Slides>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.VnTime</vt:lpstr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63</cp:revision>
  <dcterms:created xsi:type="dcterms:W3CDTF">2020-10-13T21:48:34Z</dcterms:created>
  <dcterms:modified xsi:type="dcterms:W3CDTF">2023-11-11T09:46:25Z</dcterms:modified>
</cp:coreProperties>
</file>