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69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2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05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09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0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2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6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8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4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9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66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6B107-69CC-4C6A-8025-71D0DD970735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E203B-2185-4516-8591-3C1E382CC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9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3A722-F483-B8F3-11C2-38C47672A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3BF28A0-26D9-5213-554E-005AF46ED1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531" y="0"/>
            <a:ext cx="9143999" cy="6858000"/>
          </a:xfr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1151598-DB34-FEA7-2719-E3EA0A51EB86}"/>
              </a:ext>
            </a:extLst>
          </p:cNvPr>
          <p:cNvSpPr/>
          <p:nvPr/>
        </p:nvSpPr>
        <p:spPr>
          <a:xfrm>
            <a:off x="1242755" y="2587891"/>
            <a:ext cx="647709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9A51CAE-655F-4E25-7A5B-6D14788D00A4}"/>
              </a:ext>
            </a:extLst>
          </p:cNvPr>
          <p:cNvSpPr txBox="1"/>
          <p:nvPr/>
        </p:nvSpPr>
        <p:spPr>
          <a:xfrm>
            <a:off x="1676400" y="1143000"/>
            <a:ext cx="601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LOG BIÊN</a:t>
            </a:r>
          </a:p>
          <a:p>
            <a:pPr algn="ctr"/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ĐỨC GIANG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DD3553-1F8C-7E94-19A3-9D0A6841F49F}"/>
              </a:ext>
            </a:extLst>
          </p:cNvPr>
          <p:cNvSpPr txBox="1"/>
          <p:nvPr/>
        </p:nvSpPr>
        <p:spPr>
          <a:xfrm>
            <a:off x="2364828" y="4419600"/>
            <a:ext cx="4874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Nguyễn Huyền Nga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CBAFC7-D52F-AADF-A144-D9D87F13752A}"/>
              </a:ext>
            </a:extLst>
          </p:cNvPr>
          <p:cNvSpPr txBox="1"/>
          <p:nvPr/>
        </p:nvSpPr>
        <p:spPr>
          <a:xfrm>
            <a:off x="2552700" y="5701862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2023 - 2024</a:t>
            </a:r>
          </a:p>
        </p:txBody>
      </p:sp>
    </p:spTree>
    <p:extLst>
      <p:ext uri="{BB962C8B-B14F-4D97-AF65-F5344CB8AC3E}">
        <p14:creationId xmlns:p14="http://schemas.microsoft.com/office/powerpoint/2010/main" val="868614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" y="0"/>
            <a:ext cx="9116291" cy="6837219"/>
          </a:xfrm>
        </p:spPr>
      </p:pic>
      <p:sp>
        <p:nvSpPr>
          <p:cNvPr id="5" name="TextBox 4"/>
          <p:cNvSpPr txBox="1"/>
          <p:nvPr/>
        </p:nvSpPr>
        <p:spPr>
          <a:xfrm>
            <a:off x="5832764" y="475565"/>
            <a:ext cx="327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trẻ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10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7"/>
            <a:ext cx="9144000" cy="6781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59436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khen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35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5" y="34636"/>
            <a:ext cx="9147475" cy="68233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38800" y="5867400"/>
            <a:ext cx="327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Mai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816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48768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hót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líu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lo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ríu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rít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303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381884-67A5-6FDE-F7D9-8BFEBD4F1B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98107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488C364-188B-7A0C-E1F4-94C4BBF1135C}"/>
              </a:ext>
            </a:extLst>
          </p:cNvPr>
          <p:cNvSpPr txBox="1"/>
          <p:nvPr/>
        </p:nvSpPr>
        <p:spPr>
          <a:xfrm>
            <a:off x="2209800" y="2514600"/>
            <a:ext cx="52785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9065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84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496NL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</cp:revision>
  <dcterms:created xsi:type="dcterms:W3CDTF">2020-10-18T14:06:39Z</dcterms:created>
  <dcterms:modified xsi:type="dcterms:W3CDTF">2023-09-20T06:18:07Z</dcterms:modified>
</cp:coreProperties>
</file>