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4" r:id="rId5"/>
    <p:sldId id="265" r:id="rId6"/>
    <p:sldId id="267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9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1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7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E4868-63D7-4B8F-A563-FF29E90045A9}" type="datetimeFigureOut">
              <a:rPr lang="en-US" smtClean="0"/>
              <a:t>18/9/2023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5539-C698-4A94-BA7A-CAFD919D4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7B996-5DC6-6296-611B-E46C114F2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6070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20441F-71F6-F023-B470-91A1964D5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9" y="1110343"/>
            <a:ext cx="1001484" cy="100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2D2E84-EB77-27EB-EBF9-798374C61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086" y="4805938"/>
            <a:ext cx="1597686" cy="1674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8C4707-268C-6A9D-FF8E-BE9CB9A70232}"/>
              </a:ext>
            </a:extLst>
          </p:cNvPr>
          <p:cNvSpPr txBox="1"/>
          <p:nvPr/>
        </p:nvSpPr>
        <p:spPr>
          <a:xfrm>
            <a:off x="2192772" y="22497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8665E-DCA6-2F83-014D-BAD8F4826604}"/>
              </a:ext>
            </a:extLst>
          </p:cNvPr>
          <p:cNvSpPr txBox="1"/>
          <p:nvPr/>
        </p:nvSpPr>
        <p:spPr>
          <a:xfrm>
            <a:off x="2971611" y="130213"/>
            <a:ext cx="534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UỶ BAN NHÂN DÂN QUẬN LONG BIÊN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TRƯỜNG MẦM NON ĐỨC GIANG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D1C5F6-F36E-7D0D-B634-AA2EC66DD34D}"/>
              </a:ext>
            </a:extLst>
          </p:cNvPr>
          <p:cNvSpPr txBox="1"/>
          <p:nvPr/>
        </p:nvSpPr>
        <p:spPr>
          <a:xfrm>
            <a:off x="3010569" y="3014241"/>
            <a:ext cx="6272464" cy="95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7030A0"/>
                </a:solidFill>
              </a:rPr>
              <a:t>LĨNH VỰC: PHÁT TRIỂN NGÔN NGỮ</a:t>
            </a:r>
          </a:p>
          <a:p>
            <a:pPr algn="ctr"/>
            <a:r>
              <a:rPr lang="en-US">
                <a:solidFill>
                  <a:srgbClr val="7030A0"/>
                </a:solidFill>
              </a:rPr>
              <a:t>ĐỀ TÀI: THƠ : BÓNG BAY</a:t>
            </a:r>
          </a:p>
          <a:p>
            <a:pPr algn="ctr"/>
            <a:r>
              <a:rPr lang="en-US">
                <a:solidFill>
                  <a:srgbClr val="7030A0"/>
                </a:solidFill>
              </a:rPr>
              <a:t>LỨA TUỔI: 24-36 THÁNG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413F50-D53E-FB0A-6492-5820D1042629}"/>
              </a:ext>
            </a:extLst>
          </p:cNvPr>
          <p:cNvSpPr txBox="1"/>
          <p:nvPr/>
        </p:nvSpPr>
        <p:spPr>
          <a:xfrm>
            <a:off x="2820339" y="5454997"/>
            <a:ext cx="592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Giáo viên :Đỗ Tâm</a:t>
            </a:r>
          </a:p>
        </p:txBody>
      </p:sp>
    </p:spTree>
    <p:extLst>
      <p:ext uri="{BB962C8B-B14F-4D97-AF65-F5344CB8AC3E}">
        <p14:creationId xmlns:p14="http://schemas.microsoft.com/office/powerpoint/2010/main" val="43986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D51F-4212-1490-877E-03B8EC839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412D3-9A03-DCDC-3B84-F630B7BEA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18FAD-DB7D-AED3-31DF-DBDDADE72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" y="112296"/>
            <a:ext cx="12143873" cy="5887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A582A9-281C-4AD9-837F-6FEFB22D846D}"/>
              </a:ext>
            </a:extLst>
          </p:cNvPr>
          <p:cNvSpPr txBox="1"/>
          <p:nvPr/>
        </p:nvSpPr>
        <p:spPr>
          <a:xfrm>
            <a:off x="2614863" y="6186054"/>
            <a:ext cx="588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Bài hát :Bong bóng bay</a:t>
            </a:r>
          </a:p>
        </p:txBody>
      </p:sp>
    </p:spTree>
    <p:extLst>
      <p:ext uri="{BB962C8B-B14F-4D97-AF65-F5344CB8AC3E}">
        <p14:creationId xmlns:p14="http://schemas.microsoft.com/office/powerpoint/2010/main" val="15460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3713-2554-C08A-7AD1-15152CAC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589715"/>
            <a:ext cx="4219072" cy="3549149"/>
          </a:xfrm>
        </p:spPr>
        <p:txBody>
          <a:bodyPr>
            <a:no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Bài thơ: Bóng bay</a:t>
            </a:r>
            <a:br>
              <a:rPr lang="vi-VN" sz="1050" b="1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n-US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Bóng trắng bóng xanh</a:t>
            </a:r>
            <a:br>
              <a:rPr lang="vi-VN" sz="3200"/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Bóng vàng bóng đỏ</a:t>
            </a:r>
            <a:br>
              <a:rPr lang="vi-VN" sz="3200"/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Bầy trẻ nhỏ</a:t>
            </a:r>
            <a:br>
              <a:rPr lang="vi-VN" sz="3200"/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Vui đến trường</a:t>
            </a:r>
            <a:br>
              <a:rPr lang="vi-VN" sz="3200"/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Bước trên đường</a:t>
            </a:r>
            <a:br>
              <a:rPr lang="vi-VN" sz="3200"/>
            </a:br>
            <a:r>
              <a:rPr lang="vi-VN" sz="32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Đầy hoa bóng</a:t>
            </a:r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6DD22B-7899-FC3C-6812-CE2C2FC2E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704" y="0"/>
            <a:ext cx="7732295" cy="6858000"/>
          </a:xfrm>
        </p:spPr>
      </p:pic>
    </p:spTree>
    <p:extLst>
      <p:ext uri="{BB962C8B-B14F-4D97-AF65-F5344CB8AC3E}">
        <p14:creationId xmlns:p14="http://schemas.microsoft.com/office/powerpoint/2010/main" val="559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77959-6307-D98A-6BA8-09B2A7CD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442" y="0"/>
            <a:ext cx="6689558" cy="4459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74B57-105F-6A0D-D2AE-EA95EE678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"/>
            <a:ext cx="6047874" cy="46842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8736B-9AD2-E194-A218-EEF8630B2ABE}"/>
              </a:ext>
            </a:extLst>
          </p:cNvPr>
          <p:cNvSpPr txBox="1"/>
          <p:nvPr/>
        </p:nvSpPr>
        <p:spPr>
          <a:xfrm>
            <a:off x="2253915" y="6251593"/>
            <a:ext cx="758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Bóng trắng bóng xanh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370461-B234-18D2-BB6A-C3D2D8FB0B3A}"/>
              </a:ext>
            </a:extLst>
          </p:cNvPr>
          <p:cNvSpPr txBox="1"/>
          <p:nvPr/>
        </p:nvSpPr>
        <p:spPr>
          <a:xfrm>
            <a:off x="3898232" y="5266708"/>
            <a:ext cx="5566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Đố bé biết :hình ảnh gì đây?</a:t>
            </a:r>
          </a:p>
          <a:p>
            <a:r>
              <a:rPr lang="en-US" sz="2800"/>
              <a:t>- Bóng bay có màu gì nhỉ?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0179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3EA65-AD73-48A4-F764-70EA885B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30779" cy="5470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F37BE9-B6AC-F7A7-407F-04E12FE1C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8231"/>
            <a:ext cx="5630779" cy="5293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3FF9CF-4B07-2F9D-441B-9218B2D3B611}"/>
              </a:ext>
            </a:extLst>
          </p:cNvPr>
          <p:cNvSpPr txBox="1"/>
          <p:nvPr/>
        </p:nvSpPr>
        <p:spPr>
          <a:xfrm>
            <a:off x="1987296" y="5813229"/>
            <a:ext cx="741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-Thế còn những quả bóng bay này có màu gì đây các con?</a:t>
            </a:r>
          </a:p>
          <a:p>
            <a:pPr algn="ctr"/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Bóng vàng bóng đỏ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49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FAD329-6B68-C0E9-1503-63745CDD1FB0}"/>
              </a:ext>
            </a:extLst>
          </p:cNvPr>
          <p:cNvSpPr txBox="1"/>
          <p:nvPr/>
        </p:nvSpPr>
        <p:spPr>
          <a:xfrm>
            <a:off x="3453062" y="6356957"/>
            <a:ext cx="4146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Bầy trẻ nhỏ</a:t>
            </a:r>
            <a:r>
              <a:rPr lang="en-US" sz="20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vi-VN" sz="20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Vui đến trường</a:t>
            </a:r>
            <a:endParaRPr lang="en-US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EE770-18CB-20E0-ABF5-8C1B8112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07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BA4D0-3568-A4F5-FFD0-CCB8311561AB}"/>
              </a:ext>
            </a:extLst>
          </p:cNvPr>
          <p:cNvSpPr txBox="1"/>
          <p:nvPr/>
        </p:nvSpPr>
        <p:spPr>
          <a:xfrm>
            <a:off x="0" y="589529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- Cô đố các con biết các bạn nhỏ đi đến đâu vậy? Khuôn mặt các bạn như thế nào? Có vui không nhỉ?</a:t>
            </a:r>
          </a:p>
        </p:txBody>
      </p:sp>
    </p:spTree>
    <p:extLst>
      <p:ext uri="{BB962C8B-B14F-4D97-AF65-F5344CB8AC3E}">
        <p14:creationId xmlns:p14="http://schemas.microsoft.com/office/powerpoint/2010/main" val="26928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5CFB8-54D0-F6C1-1225-D75B1438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566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1E0BE5-CCBB-19BB-8CCD-9A4D9B42BA6F}"/>
              </a:ext>
            </a:extLst>
          </p:cNvPr>
          <p:cNvSpPr txBox="1"/>
          <p:nvPr/>
        </p:nvSpPr>
        <p:spPr>
          <a:xfrm>
            <a:off x="2117558" y="6089831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Bước trên đường</a:t>
            </a:r>
            <a:r>
              <a:rPr lang="en-US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vi-VN" sz="24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Đầy hoa bóng.</a:t>
            </a:r>
            <a:br>
              <a:rPr lang="vi-VN" sz="2800"/>
            </a:b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35F47A-1C2D-44E3-5CFC-327FBDCD31D4}"/>
              </a:ext>
            </a:extLst>
          </p:cNvPr>
          <p:cNvSpPr txBox="1"/>
          <p:nvPr/>
        </p:nvSpPr>
        <p:spPr>
          <a:xfrm>
            <a:off x="970548" y="5566611"/>
            <a:ext cx="973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-Trên đường các bạn tới trường ,các con nhìn thấy những gì đây?</a:t>
            </a:r>
          </a:p>
        </p:txBody>
      </p:sp>
    </p:spTree>
    <p:extLst>
      <p:ext uri="{BB962C8B-B14F-4D97-AF65-F5344CB8AC3E}">
        <p14:creationId xmlns:p14="http://schemas.microsoft.com/office/powerpoint/2010/main" val="12081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6A906-2680-D5F0-730E-3BA7C25A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97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7E896-AF2E-E309-1E39-F3B060715B02}"/>
              </a:ext>
            </a:extLst>
          </p:cNvPr>
          <p:cNvSpPr txBox="1"/>
          <p:nvPr/>
        </p:nvSpPr>
        <p:spPr>
          <a:xfrm>
            <a:off x="6458857" y="28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5D5D0-C641-8CF6-52B3-101865FE6DBF}"/>
              </a:ext>
            </a:extLst>
          </p:cNvPr>
          <p:cNvSpPr txBox="1"/>
          <p:nvPr/>
        </p:nvSpPr>
        <p:spPr>
          <a:xfrm>
            <a:off x="2565074" y="3006912"/>
            <a:ext cx="815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5282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299</TotalTime>
  <Words>181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Bài thơ: Bóng bay  Bóng trắng bóng xanh Bóng vàng bóng đỏ Bầy trẻ nhỏ Vui đến trường Bước trên đường Đầy hoa bóng.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2023-05-10T03:15:05Z</dcterms:created>
  <dcterms:modified xsi:type="dcterms:W3CDTF">2023-09-18T16:15:10Z</dcterms:modified>
</cp:coreProperties>
</file>