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5" r:id="rId4"/>
    <p:sldId id="286" r:id="rId5"/>
    <p:sldId id="287" r:id="rId6"/>
    <p:sldId id="289" r:id="rId7"/>
    <p:sldId id="290" r:id="rId8"/>
    <p:sldId id="291" r:id="rId9"/>
    <p:sldId id="294" r:id="rId10"/>
    <p:sldId id="295" r:id="rId11"/>
    <p:sldId id="258" r:id="rId12"/>
    <p:sldId id="296" r:id="rId13"/>
    <p:sldId id="304" r:id="rId14"/>
    <p:sldId id="306" r:id="rId15"/>
    <p:sldId id="307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3BDF2A-4B36-43CE-B31D-212DAFCA6B8B}">
          <p14:sldIdLst>
            <p14:sldId id="256"/>
            <p14:sldId id="257"/>
            <p14:sldId id="285"/>
            <p14:sldId id="286"/>
            <p14:sldId id="287"/>
            <p14:sldId id="289"/>
            <p14:sldId id="290"/>
            <p14:sldId id="291"/>
            <p14:sldId id="294"/>
            <p14:sldId id="295"/>
            <p14:sldId id="258"/>
            <p14:sldId id="296"/>
            <p14:sldId id="304"/>
            <p14:sldId id="306"/>
          </p14:sldIdLst>
        </p14:section>
        <p14:section name="Untitled Section" id="{ADDD3BA0-D3C6-4AC9-8FC6-0C05BDC7CBA9}">
          <p14:sldIdLst>
            <p14:sldId id="307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FD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C22DB-71C5-4DEF-8376-2C4D04D78BE1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00653-0FA3-4ABD-AD34-EEA0B242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0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6CD0C-A7D9-4D6A-B6A5-58BE202C4CE7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E2FEA-202A-4A96-88F5-CD81583419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4B7976-1F7D-4945-ABCA-6A2B6001842D}" type="datetime1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35B94-04E3-472C-8C72-BE3AB9E90F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Tạ Thi Thùy Linh</a:t>
            </a:r>
          </a:p>
        </p:txBody>
      </p:sp>
    </p:spTree>
    <p:extLst>
      <p:ext uri="{BB962C8B-B14F-4D97-AF65-F5344CB8AC3E}">
        <p14:creationId xmlns:p14="http://schemas.microsoft.com/office/powerpoint/2010/main" val="419743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6CD0C-A7D9-4D6A-B6A5-58BE202C4CE7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FC455-6F6D-4124-B001-78E27F505E6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12C8B69-EBE8-4F84-827D-0FDE4D25FE59}" type="datetime1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CF6AA-E1DA-4F6F-8770-63F4B59E24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Tạ Thi Thùy Linh</a:t>
            </a:r>
          </a:p>
        </p:txBody>
      </p:sp>
    </p:spTree>
    <p:extLst>
      <p:ext uri="{BB962C8B-B14F-4D97-AF65-F5344CB8AC3E}">
        <p14:creationId xmlns:p14="http://schemas.microsoft.com/office/powerpoint/2010/main" val="283639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EBAD-D93D-46A9-80A4-480F5E713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D0D8C-0443-4909-99A9-4E37B1CA7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FD21-161E-457D-807A-20009B7B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DF6BA-4DA9-4899-82DA-CB20D0D7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8F08F-85F5-4A3E-89F3-D2A195CD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4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8021-0C4B-4B29-A2AA-A1C16953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5342E-9B48-4F20-AEC2-9AA924B19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534B-1714-4748-9928-3864563B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AEF23-33EA-4494-A05C-10940686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F5F25-3958-4FA2-BEAD-6D6D8995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5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8F8451-D464-49D8-AAAC-FAFF85AC6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B4279-4E36-46BC-940E-221605F65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D702A-F73D-4C28-B5C7-DEF35CE2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23216-D719-4F02-8D30-09A44CE5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97266-E839-43C3-80A7-E3B9E79A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B07F-756E-45C7-9AA5-FE28F0E2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6D4B0-D0B6-44EA-93BF-F471D13D3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84501-6606-4AC2-A429-316B8818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0483C-51E9-4FB6-8F16-407F16F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6E386-8A60-414A-9942-0C82991E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F158-9833-4472-9A05-E254D27A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B6F05-6402-493B-AF08-D864EBE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8CAE0-12F1-4923-858C-B20F8E2C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71257-BD21-4F91-B603-4B66C163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16629-AD23-42E1-94F3-3BB9873A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C5DE-BC99-42C8-85F4-A0F03597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F7189-CB59-4E7D-80D0-BE01946C0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213AD-AF24-455D-A4AE-C7E530644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42ABA-740B-4D4E-BA02-157CACB4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B247C-FDE2-4698-A93E-DDF1ABA1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DF4DF-1821-45CF-BE00-72C303FA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6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4437-16BA-430E-818A-CDFDBD94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85DD4-5A1C-42A0-8EB4-CE7425596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C043D-0B0D-43AC-B6F8-E742C934F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7671F-89D5-41AF-87D9-0151D0C50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C9D86-9A9D-4BBF-8570-30DA8A408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16F17-2725-4645-81FB-AA4EA13A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4C661-0BF9-4D1F-AD3F-C2FCD9E0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1B5E5-8226-4045-9BC7-2D3BCE07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5D8B-9644-499B-876C-7C815792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2AF91-B3A5-4B18-8D6B-B32249E4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9F11B-D935-4717-A84D-F2F53934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522A3-3EEA-4A47-A0DC-8891C62A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5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B9FD2-AA89-447B-9BA7-EB74F051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7060F-6DC5-43E4-95F6-BCF5431D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7067B-0029-4D4A-8EC3-92163E0E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3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D0B5-74C7-4923-B622-C937FF6C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77EB-3476-4001-9183-CC7EB1A5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AB58A-4727-4D46-91AD-E1A0B8AED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696C0-0968-449B-8E09-1DC8C25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4FF1D-5381-4F43-B1D9-83FCA6AE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75072-9F4E-490B-A5BD-72B3E09D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7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3D17-DA1B-4260-A21A-E26300DF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344DB-62DC-44C7-BEE2-10FA207E7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7CA30-D74A-411D-85B8-70B2E610A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B333E-D156-445E-BBD2-3A7E74E3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0B7D5-C14B-485E-A1FA-DFA291CA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F3D2-1C1D-4704-AD94-91617D7E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9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FE0F7-034B-4629-A5D6-AFF95986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35B11-5711-425C-8FCC-5BB1E6D0E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08E67-632A-46E5-83D9-47F98F923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A9EB-D086-426C-9C95-E66119C37386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CC23A-D0A8-4C92-8520-FF4DD680B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920C8-FEFE-4977-B678-7BCD0EFCB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9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11" Type="http://schemas.openxmlformats.org/officeDocument/2006/relationships/image" Target="../media/image10.gif"/><Relationship Id="rId5" Type="http://schemas.openxmlformats.org/officeDocument/2006/relationships/image" Target="../media/image5.gif"/><Relationship Id="rId10" Type="http://schemas.openxmlformats.org/officeDocument/2006/relationships/slide" Target="slide3.xml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3CA6-B3A2-4E53-AA8E-6ED8BA3F0E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19863-D4D9-4EDC-A358-46CECE72F8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pic>
        <p:nvPicPr>
          <p:cNvPr id="1026" name="Picture 2" descr="Hình nền Powerpoint đơn giản, đẹp (80) | School powerpoint templates,  Powerpoint background templates, Powerpoint background free">
            <a:extLst>
              <a:ext uri="{FF2B5EF4-FFF2-40B4-BE49-F238E27FC236}">
                <a16:creationId xmlns:a16="http://schemas.microsoft.com/office/drawing/2014/main" id="{2FB0F172-FD79-4B1A-85ED-0B22AE3C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314AAC-2E30-446E-9413-1D25820A1D76}"/>
              </a:ext>
            </a:extLst>
          </p:cNvPr>
          <p:cNvSpPr txBox="1"/>
          <p:nvPr/>
        </p:nvSpPr>
        <p:spPr>
          <a:xfrm>
            <a:off x="2825260" y="199291"/>
            <a:ext cx="6541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Arial" panose="020B0604020202020204" pitchFamily="34" charset="0"/>
              </a:rPr>
              <a:t>UỶ BAN NHÂN DÂN QUẬN LONG BIÊN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Arial" panose="020B0604020202020204" pitchFamily="34" charset="0"/>
              </a:rPr>
              <a:t>TRƯỜNG MẦM NON ĐỨC GIANG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1E134-23FD-4016-81BE-58E177CB39EF}"/>
              </a:ext>
            </a:extLst>
          </p:cNvPr>
          <p:cNvSpPr txBox="1"/>
          <p:nvPr/>
        </p:nvSpPr>
        <p:spPr>
          <a:xfrm>
            <a:off x="2135607" y="2316163"/>
            <a:ext cx="8192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4000" dirty="0" err="1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dirty="0" err="1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dirty="0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4400" dirty="0" err="1">
                <a:solidFill>
                  <a:srgbClr val="161F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400" dirty="0">
              <a:solidFill>
                <a:srgbClr val="161F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28FC4A-5265-445E-9FC8-7EF1E581DD51}"/>
              </a:ext>
            </a:extLst>
          </p:cNvPr>
          <p:cNvSpPr txBox="1"/>
          <p:nvPr/>
        </p:nvSpPr>
        <p:spPr>
          <a:xfrm>
            <a:off x="3118561" y="4513779"/>
            <a:ext cx="87125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  : Nhà trẻ (24-36 tháng)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Thu Hằng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B2AAA-9542-E664-17E9-EA76AB4B7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34" y="990004"/>
            <a:ext cx="1005927" cy="10059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886B1E-D79D-71E5-8171-FF711CE17C29}"/>
              </a:ext>
            </a:extLst>
          </p:cNvPr>
          <p:cNvSpPr txBox="1"/>
          <p:nvPr/>
        </p:nvSpPr>
        <p:spPr>
          <a:xfrm>
            <a:off x="4441370" y="6102794"/>
            <a:ext cx="303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</a:p>
        </p:txBody>
      </p:sp>
    </p:spTree>
    <p:extLst>
      <p:ext uri="{BB962C8B-B14F-4D97-AF65-F5344CB8AC3E}">
        <p14:creationId xmlns:p14="http://schemas.microsoft.com/office/powerpoint/2010/main" val="219469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AE4079-0462-443F-8EBB-BA60652FD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915987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con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n? </a:t>
            </a:r>
          </a:p>
        </p:txBody>
      </p:sp>
      <p:pic>
        <p:nvPicPr>
          <p:cNvPr id="47108" name="Picture 4" descr="Con Hổ con hổ Bengal - leo hổ png tải về - Miễn phí trong suốt Con Hổ png  Tải về.">
            <a:extLst>
              <a:ext uri="{FF2B5EF4-FFF2-40B4-BE49-F238E27FC236}">
                <a16:creationId xmlns:a16="http://schemas.microsoft.com/office/drawing/2014/main" id="{FA8F83E1-DF1B-4709-BC79-2F19F774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2499" r="13779" b="-2499"/>
          <a:stretch>
            <a:fillRect/>
          </a:stretch>
        </p:blipFill>
        <p:spPr bwMode="auto">
          <a:xfrm>
            <a:off x="2627312" y="3855584"/>
            <a:ext cx="2879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Con voi png | PNGEgg">
            <a:extLst>
              <a:ext uri="{FF2B5EF4-FFF2-40B4-BE49-F238E27FC236}">
                <a16:creationId xmlns:a16="http://schemas.microsoft.com/office/drawing/2014/main" id="{BCB03EAA-979C-44F5-9958-B6256BA60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112963"/>
            <a:ext cx="33147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Bộ Sưu Tập Dây Hoa Trang Trí Cho Nóc Nhà Blog 2">
            <a:extLst>
              <a:ext uri="{FF2B5EF4-FFF2-40B4-BE49-F238E27FC236}">
                <a16:creationId xmlns:a16="http://schemas.microsoft.com/office/drawing/2014/main" id="{F2623B2B-1DC4-40AF-8CEC-0EEA9F0857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4"/>
            <a:ext cx="849378" cy="318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F grass - animated GIF on GIFER">
            <a:extLst>
              <a:ext uri="{FF2B5EF4-FFF2-40B4-BE49-F238E27FC236}">
                <a16:creationId xmlns:a16="http://schemas.microsoft.com/office/drawing/2014/main" id="{31D46351-D0AD-4D7D-8934-43886A6882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" y="4519006"/>
            <a:ext cx="5991497" cy="23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F grass - animated GIF on GIFER">
            <a:extLst>
              <a:ext uri="{FF2B5EF4-FFF2-40B4-BE49-F238E27FC236}">
                <a16:creationId xmlns:a16="http://schemas.microsoft.com/office/drawing/2014/main" id="{E654CF09-382E-46CE-87B8-1AE9E2C7A7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75" y="4256445"/>
            <a:ext cx="5696442" cy="26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uote of the day – Aziz Gattoufi | New Bloggy Cat [NBC]">
            <a:extLst>
              <a:ext uri="{FF2B5EF4-FFF2-40B4-BE49-F238E27FC236}">
                <a16:creationId xmlns:a16="http://schemas.microsoft.com/office/drawing/2014/main" id="{E912E4E0-4CF3-4297-9017-1F07BBCE8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96" y="4780880"/>
            <a:ext cx="3869271" cy="20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rass, grass , leaves , fainas , animated , gif , animation , author , f ,  s - PicMix">
            <a:extLst>
              <a:ext uri="{FF2B5EF4-FFF2-40B4-BE49-F238E27FC236}">
                <a16:creationId xmlns:a16="http://schemas.microsoft.com/office/drawing/2014/main" id="{DDFB9280-30B8-4923-A7F3-5B4EDA775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" y="4755379"/>
            <a:ext cx="1923241" cy="23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Grass, grass , leaves , fainas , animated , gif , animation , author , f ,  s - PicMix">
            <a:extLst>
              <a:ext uri="{FF2B5EF4-FFF2-40B4-BE49-F238E27FC236}">
                <a16:creationId xmlns:a16="http://schemas.microsoft.com/office/drawing/2014/main" id="{CEC959C5-8772-4DC0-AD87-9266752B7F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857" y="3886200"/>
            <a:ext cx="1602224" cy="32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Grass, grass , leaves , fainas , animated , gif , animation , author , f ,  s - PicMix">
            <a:extLst>
              <a:ext uri="{FF2B5EF4-FFF2-40B4-BE49-F238E27FC236}">
                <a16:creationId xmlns:a16="http://schemas.microsoft.com/office/drawing/2014/main" id="{65F283DE-2598-496C-9C2C-FBEC12743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407" y="5614529"/>
            <a:ext cx="1076151" cy="13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2C30A-84B3-4056-A9ED-88EFA144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DE7AE-080F-4CB9-9218-75987DD0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1E5FA-EAD9-4EF5-9B5B-C8E4A1F48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21" y="2795623"/>
            <a:ext cx="2892879" cy="2892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B0CD1B-6A1D-4327-96A5-C3312E9B07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21" y="1369847"/>
            <a:ext cx="4762500" cy="476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620267-9BC3-4351-BF4D-F1BE57086461}"/>
              </a:ext>
            </a:extLst>
          </p:cNvPr>
          <p:cNvSpPr txBox="1"/>
          <p:nvPr/>
        </p:nvSpPr>
        <p:spPr>
          <a:xfrm>
            <a:off x="2685144" y="778876"/>
            <a:ext cx="762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4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กระดาษ, กระดาษกล่อง, คราฟท์กระดาษ png - png กระดาษ, กระดาษกล่อง,  คราฟท์กระดาษ icon vector">
            <a:extLst>
              <a:ext uri="{FF2B5EF4-FFF2-40B4-BE49-F238E27FC236}">
                <a16:creationId xmlns:a16="http://schemas.microsoft.com/office/drawing/2014/main" id="{DBD9B042-050C-4C2A-9CE9-6FB1A2EC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54" y="0"/>
            <a:ext cx="12136582" cy="71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Bộ Sưu Tập Dây Hoa Trang Trí Cho Nóc Nhà Blog 2">
            <a:extLst>
              <a:ext uri="{FF2B5EF4-FFF2-40B4-BE49-F238E27FC236}">
                <a16:creationId xmlns:a16="http://schemas.microsoft.com/office/drawing/2014/main" id="{B253E31D-4B3D-473A-AD50-8AEB409E03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4"/>
            <a:ext cx="849378" cy="318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8E523F-CBA2-4C6A-B59E-1CE5B7A34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1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n?</a:t>
            </a:r>
          </a:p>
        </p:txBody>
      </p:sp>
      <p:pic>
        <p:nvPicPr>
          <p:cNvPr id="20" name="Picture 8" descr="Green Circle Png - Hình Tròn Màu Xanh Lá Cây Clipart (#850033) - PikPng">
            <a:extLst>
              <a:ext uri="{FF2B5EF4-FFF2-40B4-BE49-F238E27FC236}">
                <a16:creationId xmlns:a16="http://schemas.microsoft.com/office/drawing/2014/main" id="{182D39CF-4E72-4DDD-A410-D3034F25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64" y="2859089"/>
            <a:ext cx="2865961" cy="230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Gif0405_031[1]">
            <a:extLst>
              <a:ext uri="{FF2B5EF4-FFF2-40B4-BE49-F238E27FC236}">
                <a16:creationId xmlns:a16="http://schemas.microsoft.com/office/drawing/2014/main" id="{B49A106F-82F4-4BB7-8CF4-2A07BE5DB8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7063" y="1171575"/>
            <a:ext cx="2347912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Mobile Girl, MiM Animated Stickers trong 2020 | Hình vui, Đang yêu, Ảnh động">
            <a:extLst>
              <a:ext uri="{FF2B5EF4-FFF2-40B4-BE49-F238E27FC236}">
                <a16:creationId xmlns:a16="http://schemas.microsoft.com/office/drawing/2014/main" id="{5A3F9CF5-05C1-4ABF-A0D5-B901DC8CD3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2682" y="5575300"/>
            <a:ext cx="15827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EC43752-3105-49C7-B743-695F76AC001D}"/>
              </a:ext>
            </a:extLst>
          </p:cNvPr>
          <p:cNvSpPr/>
          <p:nvPr/>
        </p:nvSpPr>
        <p:spPr>
          <a:xfrm>
            <a:off x="2366731" y="2116479"/>
            <a:ext cx="3537706" cy="296828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+ hình nền powerpoint về môi trường cực chất cho bài thuyết trình">
            <a:extLst>
              <a:ext uri="{FF2B5EF4-FFF2-40B4-BE49-F238E27FC236}">
                <a16:creationId xmlns:a16="http://schemas.microsoft.com/office/drawing/2014/main" id="{A41F946C-0380-40B7-9665-A738873E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F7D83E-88F9-4800-B7DB-AD260D9F0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56" y="3575552"/>
            <a:ext cx="2285966" cy="2285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472E8A-16A8-49D2-95B6-34C3BE776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51" y="1615430"/>
            <a:ext cx="6349206" cy="4609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C2FD1-90B8-490F-BFED-42C51E521832}"/>
              </a:ext>
            </a:extLst>
          </p:cNvPr>
          <p:cNvSpPr txBox="1"/>
          <p:nvPr/>
        </p:nvSpPr>
        <p:spPr>
          <a:xfrm>
            <a:off x="3657600" y="1313791"/>
            <a:ext cx="685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+ hình nền powerpoint về môi trường cực chất cho bài thuyết trình">
            <a:extLst>
              <a:ext uri="{FF2B5EF4-FFF2-40B4-BE49-F238E27FC236}">
                <a16:creationId xmlns:a16="http://schemas.microsoft.com/office/drawing/2014/main" id="{A41F946C-0380-40B7-9665-A738873E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F7D83E-88F9-4800-B7DB-AD260D9F0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56" y="3575552"/>
            <a:ext cx="2285966" cy="2285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472E8A-16A8-49D2-95B6-34C3BE776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51" y="1615430"/>
            <a:ext cx="6349206" cy="4609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C2FD1-90B8-490F-BFED-42C51E521832}"/>
              </a:ext>
            </a:extLst>
          </p:cNvPr>
          <p:cNvSpPr txBox="1"/>
          <p:nvPr/>
        </p:nvSpPr>
        <p:spPr>
          <a:xfrm>
            <a:off x="3657600" y="1313791"/>
            <a:ext cx="685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+ hình nền powerpoint về môi trường cực chất cho bài thuyết trình">
            <a:extLst>
              <a:ext uri="{FF2B5EF4-FFF2-40B4-BE49-F238E27FC236}">
                <a16:creationId xmlns:a16="http://schemas.microsoft.com/office/drawing/2014/main" id="{A41F946C-0380-40B7-9665-A738873E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C2FD1-90B8-490F-BFED-42C51E521832}"/>
              </a:ext>
            </a:extLst>
          </p:cNvPr>
          <p:cNvSpPr txBox="1"/>
          <p:nvPr/>
        </p:nvSpPr>
        <p:spPr>
          <a:xfrm>
            <a:off x="3404382" y="2509545"/>
            <a:ext cx="685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26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DA32-F545-497D-8935-EF195E6D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BC04A6-4C26-4E84-B87A-1105BA4DF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43"/>
            <a:ext cx="12027877" cy="6724357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CDC893-DF99-423C-BB82-D72AFEB8B560}"/>
              </a:ext>
            </a:extLst>
          </p:cNvPr>
          <p:cNvSpPr/>
          <p:nvPr/>
        </p:nvSpPr>
        <p:spPr>
          <a:xfrm>
            <a:off x="2249714" y="2096341"/>
            <a:ext cx="81570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684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976E2-8B90-4B62-B566-2BE9158E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C6ED-50A5-4481-9FCD-85501E78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8D21D3F1-51BF-44D6-99F2-C4B71E11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6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36C4D9D-2402-451F-8CA7-F1CE10B58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012" y="725758"/>
            <a:ext cx="9570720" cy="50167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2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>
            <a:extLst>
              <a:ext uri="{FF2B5EF4-FFF2-40B4-BE49-F238E27FC236}">
                <a16:creationId xmlns:a16="http://schemas.microsoft.com/office/drawing/2014/main" id="{A1EF39B5-4929-4BA1-99EF-B71FB5A6BED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524000" y="3200400"/>
            <a:ext cx="4648200" cy="3657600"/>
            <a:chOff x="192" y="1968"/>
            <a:chExt cx="2928" cy="2304"/>
          </a:xfrm>
        </p:grpSpPr>
        <p:pic>
          <p:nvPicPr>
            <p:cNvPr id="6167" name="Picture 4" descr="N7">
              <a:extLst>
                <a:ext uri="{FF2B5EF4-FFF2-40B4-BE49-F238E27FC236}">
                  <a16:creationId xmlns:a16="http://schemas.microsoft.com/office/drawing/2014/main" id="{FFE59582-658F-4496-A421-6AB3ED0023D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5" descr="N3">
              <a:extLst>
                <a:ext uri="{FF2B5EF4-FFF2-40B4-BE49-F238E27FC236}">
                  <a16:creationId xmlns:a16="http://schemas.microsoft.com/office/drawing/2014/main" id="{A20395AB-A276-426B-96BF-DBBAC30E1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7" name="Group 6">
            <a:extLst>
              <a:ext uri="{FF2B5EF4-FFF2-40B4-BE49-F238E27FC236}">
                <a16:creationId xmlns:a16="http://schemas.microsoft.com/office/drawing/2014/main" id="{50BDCCDB-2075-4C6D-B266-3C7CC19567E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019800" y="0"/>
            <a:ext cx="4648200" cy="3657600"/>
            <a:chOff x="192" y="1968"/>
            <a:chExt cx="2928" cy="2304"/>
          </a:xfrm>
        </p:grpSpPr>
        <p:pic>
          <p:nvPicPr>
            <p:cNvPr id="6165" name="Picture 7" descr="N7">
              <a:extLst>
                <a:ext uri="{FF2B5EF4-FFF2-40B4-BE49-F238E27FC236}">
                  <a16:creationId xmlns:a16="http://schemas.microsoft.com/office/drawing/2014/main" id="{1FFA25B5-1C27-4613-94BF-A0D427B56F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8" descr="N3">
              <a:extLst>
                <a:ext uri="{FF2B5EF4-FFF2-40B4-BE49-F238E27FC236}">
                  <a16:creationId xmlns:a16="http://schemas.microsoft.com/office/drawing/2014/main" id="{0F6A22E9-507D-4C59-83BA-11F35D03B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9" descr="Bellcoll">
            <a:extLst>
              <a:ext uri="{FF2B5EF4-FFF2-40B4-BE49-F238E27FC236}">
                <a16:creationId xmlns:a16="http://schemas.microsoft.com/office/drawing/2014/main" id="{D5739B9E-1C8F-4718-BAF3-7B9BE284AE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451">
            <a:off x="9296400" y="38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1" descr="1145086ejqsyt499z">
            <a:extLst>
              <a:ext uri="{FF2B5EF4-FFF2-40B4-BE49-F238E27FC236}">
                <a16:creationId xmlns:a16="http://schemas.microsoft.com/office/drawing/2014/main" id="{E6AE93C0-9B02-48B9-BD94-018EAB17E6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06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2" descr="1145086ejqsyt499z">
            <a:extLst>
              <a:ext uri="{FF2B5EF4-FFF2-40B4-BE49-F238E27FC236}">
                <a16:creationId xmlns:a16="http://schemas.microsoft.com/office/drawing/2014/main" id="{BCD55FFA-149A-4BCF-98B1-C9C1A2151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010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Bellcoll">
            <a:extLst>
              <a:ext uri="{FF2B5EF4-FFF2-40B4-BE49-F238E27FC236}">
                <a16:creationId xmlns:a16="http://schemas.microsoft.com/office/drawing/2014/main" id="{0DA4EB52-5D41-4184-AF65-99E649C30D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2133600" y="38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4" descr="1145086ejqsyt499z">
            <a:extLst>
              <a:ext uri="{FF2B5EF4-FFF2-40B4-BE49-F238E27FC236}">
                <a16:creationId xmlns:a16="http://schemas.microsoft.com/office/drawing/2014/main" id="{F6CEFC2E-6DEF-4510-80F1-287CA754EC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5" descr="1145086ejqsyt499z">
            <a:extLst>
              <a:ext uri="{FF2B5EF4-FFF2-40B4-BE49-F238E27FC236}">
                <a16:creationId xmlns:a16="http://schemas.microsoft.com/office/drawing/2014/main" id="{01BB44DA-014F-477E-837E-51FCF187B3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3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8" descr="878031oq6iuoirb6">
            <a:extLst>
              <a:ext uri="{FF2B5EF4-FFF2-40B4-BE49-F238E27FC236}">
                <a16:creationId xmlns:a16="http://schemas.microsoft.com/office/drawing/2014/main" id="{B3A1FE76-3AF9-41DF-A3D3-C8F8F3202C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43188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9" descr="878031oq6iuoirb6">
            <a:extLst>
              <a:ext uri="{FF2B5EF4-FFF2-40B4-BE49-F238E27FC236}">
                <a16:creationId xmlns:a16="http://schemas.microsoft.com/office/drawing/2014/main" id="{5577A815-6053-4702-A82A-669C0D28C2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0" descr="878031oq6iuoirb6">
            <a:extLst>
              <a:ext uri="{FF2B5EF4-FFF2-40B4-BE49-F238E27FC236}">
                <a16:creationId xmlns:a16="http://schemas.microsoft.com/office/drawing/2014/main" id="{E8FB7FB7-1CAC-46A1-8031-14C499540D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15526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1" descr="878031oq6iuoirb6">
            <a:extLst>
              <a:ext uri="{FF2B5EF4-FFF2-40B4-BE49-F238E27FC236}">
                <a16:creationId xmlns:a16="http://schemas.microsoft.com/office/drawing/2014/main" id="{9B166826-F376-4EE2-AB2A-BBB1EAA8BD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86788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52" descr="Picture7">
            <a:extLst>
              <a:ext uri="{FF2B5EF4-FFF2-40B4-BE49-F238E27FC236}">
                <a16:creationId xmlns:a16="http://schemas.microsoft.com/office/drawing/2014/main" id="{156FE0DC-EDAC-4E27-BF1A-841BDDED05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8748713" y="5119688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WordArt 53">
            <a:extLst>
              <a:ext uri="{FF2B5EF4-FFF2-40B4-BE49-F238E27FC236}">
                <a16:creationId xmlns:a16="http://schemas.microsoft.com/office/drawing/2014/main" id="{D3B5845A-88F2-4E83-87B5-11059759CC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1" y="1981200"/>
            <a:ext cx="67056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60" name="Picture 7" descr="Floral">
            <a:hlinkClick r:id="rId10" action="ppaction://hlinksldjump"/>
            <a:extLst>
              <a:ext uri="{FF2B5EF4-FFF2-40B4-BE49-F238E27FC236}">
                <a16:creationId xmlns:a16="http://schemas.microsoft.com/office/drawing/2014/main" id="{4FE5F7B9-3F12-46C1-A572-584856D11F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1" y="0"/>
            <a:ext cx="982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7" descr="Floral">
            <a:hlinkClick r:id="rId10" action="ppaction://hlinksldjump"/>
            <a:extLst>
              <a:ext uri="{FF2B5EF4-FFF2-40B4-BE49-F238E27FC236}">
                <a16:creationId xmlns:a16="http://schemas.microsoft.com/office/drawing/2014/main" id="{D9AF0A8A-E822-499E-B730-01C6B584C4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6401" y="2133600"/>
            <a:ext cx="982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Floral">
            <a:hlinkClick r:id="rId10" action="ppaction://hlinksldjump"/>
            <a:extLst>
              <a:ext uri="{FF2B5EF4-FFF2-40B4-BE49-F238E27FC236}">
                <a16:creationId xmlns:a16="http://schemas.microsoft.com/office/drawing/2014/main" id="{B2B756B8-7F56-44BF-9D5B-0138BE924E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1" y="1981200"/>
            <a:ext cx="982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Floral">
            <a:hlinkClick r:id="rId10" action="ppaction://hlinksldjump"/>
            <a:extLst>
              <a:ext uri="{FF2B5EF4-FFF2-40B4-BE49-F238E27FC236}">
                <a16:creationId xmlns:a16="http://schemas.microsoft.com/office/drawing/2014/main" id="{EAC25472-8CA4-4931-8997-0A3FED31C0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1" y="5486400"/>
            <a:ext cx="9826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ổng hợp 50+ khung ảnh đẹp để ghép ảnh | Dễ thương, Khung ảnh, Hình ảnh">
            <a:extLst>
              <a:ext uri="{FF2B5EF4-FFF2-40B4-BE49-F238E27FC236}">
                <a16:creationId xmlns:a16="http://schemas.microsoft.com/office/drawing/2014/main" id="{1462C969-3362-4D4A-9079-E5FFD4E8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EEE17A-1C87-4038-B1CD-D6328B29A657}"/>
              </a:ext>
            </a:extLst>
          </p:cNvPr>
          <p:cNvSpPr txBox="1"/>
          <p:nvPr/>
        </p:nvSpPr>
        <p:spPr>
          <a:xfrm>
            <a:off x="1814732" y="970671"/>
            <a:ext cx="95519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4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+ hình nền powerpoint về môi trường cực chất cho bài thuyết trình">
            <a:extLst>
              <a:ext uri="{FF2B5EF4-FFF2-40B4-BE49-F238E27FC236}">
                <a16:creationId xmlns:a16="http://schemas.microsoft.com/office/drawing/2014/main" id="{A41F946C-0380-40B7-9665-A738873E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F7D83E-88F9-4800-B7DB-AD260D9F0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33" y="2347806"/>
            <a:ext cx="2751698" cy="2751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0AF472-828E-4EBC-B187-1426B4796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62" y="758376"/>
            <a:ext cx="6305032" cy="47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+ hình nền powerpoint về môi trường cực chất cho bài thuyết trình">
            <a:extLst>
              <a:ext uri="{FF2B5EF4-FFF2-40B4-BE49-F238E27FC236}">
                <a16:creationId xmlns:a16="http://schemas.microsoft.com/office/drawing/2014/main" id="{A41F946C-0380-40B7-9665-A738873E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F7D83E-88F9-4800-B7DB-AD260D9F0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25" y="3010486"/>
            <a:ext cx="2285966" cy="2285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472E8A-16A8-49D2-95B6-34C3BE776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57" y="1124238"/>
            <a:ext cx="6349206" cy="4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270CEC-9493-4DD9-82B5-0C0B30D79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B62AC0-B6C7-42D0-A6CF-371DA18B9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233"/>
            <a:ext cx="7167989" cy="534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6B053-FD4C-42D4-845F-12D2950F4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83" y="3291841"/>
            <a:ext cx="3231392" cy="3231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F637A8-F778-450D-BEAB-92110EDD5483}"/>
              </a:ext>
            </a:extLst>
          </p:cNvPr>
          <p:cNvSpPr txBox="1"/>
          <p:nvPr/>
        </p:nvSpPr>
        <p:spPr>
          <a:xfrm>
            <a:off x="4079630" y="1174233"/>
            <a:ext cx="443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to, </a:t>
            </a:r>
            <a:r>
              <a:rPr lang="en-US" sz="3200" dirty="0" err="1"/>
              <a:t>nhỏ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1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8148 C 0.01641 0.09421 0.04544 0.07662 0.06784 0.09005 C 0.08177 0.09908 0.10417 0.09583 0.12357 0.09583 C 0.14284 0.09583 0.16979 0.09861 0.18398 0.08958 C 0.20599 0.07616 0.29896 0.05301 0.32161 0.0402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270CEC-9493-4DD9-82B5-0C0B30D79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6B053-FD4C-42D4-845F-12D2950F4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87" y="3328445"/>
            <a:ext cx="3194787" cy="3194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B62AC0-B6C7-42D0-A6CF-371DA18B9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759"/>
            <a:ext cx="7167989" cy="53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5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3981 C -0.00404 0.0331 -0.01797 0.02662 -0.02279 0.02662 C -0.05365 0.02662 -0.08529 0.13032 -0.08529 0.23402 C -0.08529 0.18148 -0.10104 0.13032 -0.11589 0.13032 C -0.13164 0.13032 -0.14649 0.1824 -0.14649 0.23402 C -0.14649 0.2081 -0.1543 0.18148 -0.16237 0.18148 C -0.17018 0.18148 -0.17813 0.20717 -0.17813 0.23402 C -0.17813 0.22037 -0.18216 0.2081 -0.18594 0.2081 C -0.18998 0.2081 -0.19388 0.22129 -0.19388 0.23402 C -0.19388 0.22708 -0.19571 0.22037 -0.19779 0.22037 C -0.19883 0.22037 -0.20183 0.22708 -0.20183 0.23402 C -0.20183 0.23055 -0.20287 0.22708 -0.20378 0.22708 C -0.20378 0.22639 -0.20573 0.23032 -0.20573 0.23402 C -0.20573 0.23217 -0.20573 0.23055 -0.20664 0.23055 C -0.20664 0.23148 -0.20768 0.2324 -0.20768 0.23402 L -0.20768 0.23148 C -0.20873 0.23148 -0.20873 0.23217 -0.20873 0.2331 C -0.20977 0.2331 -0.20977 0.2324 -0.20977 0.23148 C -0.21081 0.23148 -0.34636 -0.07223 -0.34636 -0.0713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548AFC-EB1F-41AE-935B-30A841E21403}"/>
              </a:ext>
            </a:extLst>
          </p:cNvPr>
          <p:cNvSpPr/>
          <p:nvPr/>
        </p:nvSpPr>
        <p:spPr>
          <a:xfrm>
            <a:off x="228599" y="431799"/>
            <a:ext cx="4371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</a:t>
            </a:r>
            <a:r>
              <a:rPr lang="vi-V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ơ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i:</a:t>
            </a:r>
          </a:p>
        </p:txBody>
      </p:sp>
      <p:pic>
        <p:nvPicPr>
          <p:cNvPr id="6154" name="Picture 12" descr="Trang trí WordPress bằng ảnh động (*GIF) | Heo Mê Phim">
            <a:extLst>
              <a:ext uri="{FF2B5EF4-FFF2-40B4-BE49-F238E27FC236}">
                <a16:creationId xmlns:a16="http://schemas.microsoft.com/office/drawing/2014/main" id="{8D4E9AAD-F9AF-4A00-B654-35C349DCB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90" y="4818829"/>
            <a:ext cx="256756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2CCD36-A744-4FF3-91C8-6A37EE38E61D}"/>
              </a:ext>
            </a:extLst>
          </p:cNvPr>
          <p:cNvSpPr/>
          <p:nvPr/>
        </p:nvSpPr>
        <p:spPr>
          <a:xfrm>
            <a:off x="1854200" y="1659974"/>
            <a:ext cx="80899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đóan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Can You Guess Which Animal's Eye This Is? | Animated gif, Animation, Cute  galaxy wallpaper">
            <a:extLst>
              <a:ext uri="{FF2B5EF4-FFF2-40B4-BE49-F238E27FC236}">
                <a16:creationId xmlns:a16="http://schemas.microsoft.com/office/drawing/2014/main" id="{FA665003-9736-445A-B195-A6C23B3793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1840" y="3289300"/>
            <a:ext cx="3131071" cy="308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nking GIFs - Get the best GIF on GIPHY">
            <a:extLst>
              <a:ext uri="{FF2B5EF4-FFF2-40B4-BE49-F238E27FC236}">
                <a16:creationId xmlns:a16="http://schemas.microsoft.com/office/drawing/2014/main" id="{D1CB43E1-CF5D-463B-9B53-D4E0D9E60E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87" y="2911543"/>
            <a:ext cx="3260657" cy="3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inking Think Sticker by shourimajo for iOS &amp; Android | GIPHY">
            <a:extLst>
              <a:ext uri="{FF2B5EF4-FFF2-40B4-BE49-F238E27FC236}">
                <a16:creationId xmlns:a16="http://schemas.microsoft.com/office/drawing/2014/main" id="{ECBF4583-7740-4563-A9B0-DF807293B7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146541"/>
            <a:ext cx="1518920" cy="171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2.wav"/>
  <p:tag name="PPSNARRATION" val="2,615582300,C:\Documents and Settings\PhongLan\Desktop\Giao an E-Learning Phan biet hinh tron hinh vuong\PHÂN BIỆT HÌNH TRÒN, VUÔNG, TAM GIÁC, CHỮ NHẬT  da su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264</Words>
  <Application>Microsoft Office PowerPoint</Application>
  <PresentationFormat>Widescreen</PresentationFormat>
  <Paragraphs>44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</cp:revision>
  <dcterms:created xsi:type="dcterms:W3CDTF">2021-12-31T01:18:56Z</dcterms:created>
  <dcterms:modified xsi:type="dcterms:W3CDTF">2023-10-17T09:20:54Z</dcterms:modified>
</cp:coreProperties>
</file>