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40" r:id="rId2"/>
    <p:sldId id="344" r:id="rId3"/>
    <p:sldId id="345" r:id="rId4"/>
    <p:sldId id="347" r:id="rId5"/>
    <p:sldId id="346" r:id="rId6"/>
    <p:sldId id="258" r:id="rId7"/>
    <p:sldId id="261" r:id="rId8"/>
    <p:sldId id="262" r:id="rId9"/>
    <p:sldId id="353" r:id="rId10"/>
    <p:sldId id="357" r:id="rId11"/>
    <p:sldId id="358" r:id="rId12"/>
    <p:sldId id="355" r:id="rId13"/>
    <p:sldId id="356" r:id="rId14"/>
    <p:sldId id="260" r:id="rId15"/>
    <p:sldId id="361" r:id="rId16"/>
    <p:sldId id="359" r:id="rId17"/>
    <p:sldId id="360" r:id="rId18"/>
    <p:sldId id="349" r:id="rId19"/>
    <p:sldId id="350" r:id="rId20"/>
    <p:sldId id="369" r:id="rId21"/>
    <p:sldId id="370" r:id="rId22"/>
    <p:sldId id="371" r:id="rId23"/>
    <p:sldId id="373" r:id="rId24"/>
    <p:sldId id="374" r:id="rId25"/>
    <p:sldId id="375" r:id="rId26"/>
    <p:sldId id="363" r:id="rId27"/>
    <p:sldId id="366" r:id="rId28"/>
    <p:sldId id="372" r:id="rId29"/>
    <p:sldId id="364" r:id="rId30"/>
    <p:sldId id="354" r:id="rId31"/>
    <p:sldId id="256" r:id="rId32"/>
    <p:sldId id="348" r:id="rId33"/>
    <p:sldId id="352" r:id="rId34"/>
    <p:sldId id="36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2" autoAdjust="0"/>
    <p:restoredTop sz="94660"/>
  </p:normalViewPr>
  <p:slideViewPr>
    <p:cSldViewPr snapToGrid="0">
      <p:cViewPr varScale="1">
        <p:scale>
          <a:sx n="75" d="100"/>
          <a:sy n="75" d="100"/>
        </p:scale>
        <p:origin x="51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33E4D5-D9D3-45E3-BCA5-B6869B526DDD}" type="datetimeFigureOut">
              <a:rPr lang="en-US" smtClean="0"/>
              <a:t>15/11/2023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810621-7B58-4B24-BF8C-7DCCD9745073}" type="slidenum">
              <a:rPr lang="en-US" smtClean="0"/>
              <a:t>‹#›</a:t>
            </a:fld>
            <a:endParaRPr lang="en-US"/>
          </a:p>
        </p:txBody>
      </p:sp>
    </p:spTree>
    <p:extLst>
      <p:ext uri="{BB962C8B-B14F-4D97-AF65-F5344CB8AC3E}">
        <p14:creationId xmlns:p14="http://schemas.microsoft.com/office/powerpoint/2010/main" val="391663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64CEAA-BD2B-41A3-98BD-22F12DF6AE8E}" type="slidenum">
              <a:rPr lang="en-US" smtClean="0"/>
              <a:t>2</a:t>
            </a:fld>
            <a:endParaRPr lang="en-US"/>
          </a:p>
        </p:txBody>
      </p:sp>
    </p:spTree>
    <p:extLst>
      <p:ext uri="{BB962C8B-B14F-4D97-AF65-F5344CB8AC3E}">
        <p14:creationId xmlns:p14="http://schemas.microsoft.com/office/powerpoint/2010/main" val="3418741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810621-7B58-4B24-BF8C-7DCCD9745073}" type="slidenum">
              <a:rPr lang="en-US" smtClean="0"/>
              <a:t>9</a:t>
            </a:fld>
            <a:endParaRPr lang="en-US"/>
          </a:p>
        </p:txBody>
      </p:sp>
    </p:spTree>
    <p:extLst>
      <p:ext uri="{BB962C8B-B14F-4D97-AF65-F5344CB8AC3E}">
        <p14:creationId xmlns:p14="http://schemas.microsoft.com/office/powerpoint/2010/main" val="3282757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46F1F-6F56-335A-7149-6399367566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9DBBE8-88E9-0984-8126-4475327D20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DA9344-1AF2-E13A-E39C-79A301BD798A}"/>
              </a:ext>
            </a:extLst>
          </p:cNvPr>
          <p:cNvSpPr>
            <a:spLocks noGrp="1"/>
          </p:cNvSpPr>
          <p:nvPr>
            <p:ph type="dt" sz="half" idx="10"/>
          </p:nvPr>
        </p:nvSpPr>
        <p:spPr/>
        <p:txBody>
          <a:bodyPr/>
          <a:lstStyle/>
          <a:p>
            <a:fld id="{FCB478C9-E87B-4A01-897A-31CF25A9F397}" type="datetimeFigureOut">
              <a:rPr lang="en-US" smtClean="0"/>
              <a:t>15/11/2023</a:t>
            </a:fld>
            <a:endParaRPr lang="en-US"/>
          </a:p>
        </p:txBody>
      </p:sp>
      <p:sp>
        <p:nvSpPr>
          <p:cNvPr id="5" name="Footer Placeholder 4">
            <a:extLst>
              <a:ext uri="{FF2B5EF4-FFF2-40B4-BE49-F238E27FC236}">
                <a16:creationId xmlns:a16="http://schemas.microsoft.com/office/drawing/2014/main" id="{EA93A3F1-774F-D3EF-94BA-D62546E22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EDA674-38F4-54BC-C8A0-1FC2481DFDD7}"/>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1615465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2AA3A-2FFC-2CE0-86D4-B0448BC610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B44F92-ABDB-0361-D76E-17181B6AE9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F9D5A-6C1A-6C5C-F692-D2F0BA97F6D5}"/>
              </a:ext>
            </a:extLst>
          </p:cNvPr>
          <p:cNvSpPr>
            <a:spLocks noGrp="1"/>
          </p:cNvSpPr>
          <p:nvPr>
            <p:ph type="dt" sz="half" idx="10"/>
          </p:nvPr>
        </p:nvSpPr>
        <p:spPr/>
        <p:txBody>
          <a:bodyPr/>
          <a:lstStyle/>
          <a:p>
            <a:fld id="{FCB478C9-E87B-4A01-897A-31CF25A9F397}" type="datetimeFigureOut">
              <a:rPr lang="en-US" smtClean="0"/>
              <a:t>15/11/2023</a:t>
            </a:fld>
            <a:endParaRPr lang="en-US"/>
          </a:p>
        </p:txBody>
      </p:sp>
      <p:sp>
        <p:nvSpPr>
          <p:cNvPr id="5" name="Footer Placeholder 4">
            <a:extLst>
              <a:ext uri="{FF2B5EF4-FFF2-40B4-BE49-F238E27FC236}">
                <a16:creationId xmlns:a16="http://schemas.microsoft.com/office/drawing/2014/main" id="{F66EA872-73B6-30CA-84A6-C22B35603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A3766-794C-FE7D-E615-3C3D90EA81E1}"/>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2297258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D94637-67B8-C5D6-E54C-9FB96B7832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C5E6A-00BC-B65E-2BDC-E9BEF0F5E6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5FD22-05E0-56E7-F289-5A3E36AEB992}"/>
              </a:ext>
            </a:extLst>
          </p:cNvPr>
          <p:cNvSpPr>
            <a:spLocks noGrp="1"/>
          </p:cNvSpPr>
          <p:nvPr>
            <p:ph type="dt" sz="half" idx="10"/>
          </p:nvPr>
        </p:nvSpPr>
        <p:spPr/>
        <p:txBody>
          <a:bodyPr/>
          <a:lstStyle/>
          <a:p>
            <a:fld id="{FCB478C9-E87B-4A01-897A-31CF25A9F397}" type="datetimeFigureOut">
              <a:rPr lang="en-US" smtClean="0"/>
              <a:t>15/11/2023</a:t>
            </a:fld>
            <a:endParaRPr lang="en-US"/>
          </a:p>
        </p:txBody>
      </p:sp>
      <p:sp>
        <p:nvSpPr>
          <p:cNvPr id="5" name="Footer Placeholder 4">
            <a:extLst>
              <a:ext uri="{FF2B5EF4-FFF2-40B4-BE49-F238E27FC236}">
                <a16:creationId xmlns:a16="http://schemas.microsoft.com/office/drawing/2014/main" id="{F2EE0543-8EEE-87F9-BCC0-514DFDFE93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5C7C62-36A4-BAA8-0CC0-3A4BC7984B8F}"/>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407621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2FA95-3105-E60C-D368-929AC41A2B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F7F364-FC5C-FBB4-FEED-8617FA94CD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4681A-9308-FC88-EFC0-F34C34640743}"/>
              </a:ext>
            </a:extLst>
          </p:cNvPr>
          <p:cNvSpPr>
            <a:spLocks noGrp="1"/>
          </p:cNvSpPr>
          <p:nvPr>
            <p:ph type="dt" sz="half" idx="10"/>
          </p:nvPr>
        </p:nvSpPr>
        <p:spPr/>
        <p:txBody>
          <a:bodyPr/>
          <a:lstStyle/>
          <a:p>
            <a:fld id="{FCB478C9-E87B-4A01-897A-31CF25A9F397}" type="datetimeFigureOut">
              <a:rPr lang="en-US" smtClean="0"/>
              <a:t>15/11/2023</a:t>
            </a:fld>
            <a:endParaRPr lang="en-US"/>
          </a:p>
        </p:txBody>
      </p:sp>
      <p:sp>
        <p:nvSpPr>
          <p:cNvPr id="5" name="Footer Placeholder 4">
            <a:extLst>
              <a:ext uri="{FF2B5EF4-FFF2-40B4-BE49-F238E27FC236}">
                <a16:creationId xmlns:a16="http://schemas.microsoft.com/office/drawing/2014/main" id="{612B06FA-E5B2-686F-2CE4-8FEBB4202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30564-C24C-A600-8922-93AE967D43B7}"/>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3496933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489C-CDF0-20E6-0DB2-634ECEDCA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7D7237-9E50-410D-F37A-BC9F996C80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522CC3-3A45-12B9-ED20-F5934A478D8F}"/>
              </a:ext>
            </a:extLst>
          </p:cNvPr>
          <p:cNvSpPr>
            <a:spLocks noGrp="1"/>
          </p:cNvSpPr>
          <p:nvPr>
            <p:ph type="dt" sz="half" idx="10"/>
          </p:nvPr>
        </p:nvSpPr>
        <p:spPr/>
        <p:txBody>
          <a:bodyPr/>
          <a:lstStyle/>
          <a:p>
            <a:fld id="{FCB478C9-E87B-4A01-897A-31CF25A9F397}" type="datetimeFigureOut">
              <a:rPr lang="en-US" smtClean="0"/>
              <a:t>15/11/2023</a:t>
            </a:fld>
            <a:endParaRPr lang="en-US"/>
          </a:p>
        </p:txBody>
      </p:sp>
      <p:sp>
        <p:nvSpPr>
          <p:cNvPr id="5" name="Footer Placeholder 4">
            <a:extLst>
              <a:ext uri="{FF2B5EF4-FFF2-40B4-BE49-F238E27FC236}">
                <a16:creationId xmlns:a16="http://schemas.microsoft.com/office/drawing/2014/main" id="{2B140417-F3D9-7767-34B5-D5DEF76F6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50ACB8-76FD-8AEF-A5BA-34EDA0788597}"/>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3443966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C63B7-18BA-561A-152F-094CB408F2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BEA624-2A9A-7B99-918D-31B7E89B9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48A298-7FF1-A9FB-89FF-346E68CD8F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FA34EE-8E5E-11A0-4543-F32F6C141942}"/>
              </a:ext>
            </a:extLst>
          </p:cNvPr>
          <p:cNvSpPr>
            <a:spLocks noGrp="1"/>
          </p:cNvSpPr>
          <p:nvPr>
            <p:ph type="dt" sz="half" idx="10"/>
          </p:nvPr>
        </p:nvSpPr>
        <p:spPr/>
        <p:txBody>
          <a:bodyPr/>
          <a:lstStyle/>
          <a:p>
            <a:fld id="{FCB478C9-E87B-4A01-897A-31CF25A9F397}" type="datetimeFigureOut">
              <a:rPr lang="en-US" smtClean="0"/>
              <a:t>15/11/2023</a:t>
            </a:fld>
            <a:endParaRPr lang="en-US"/>
          </a:p>
        </p:txBody>
      </p:sp>
      <p:sp>
        <p:nvSpPr>
          <p:cNvPr id="6" name="Footer Placeholder 5">
            <a:extLst>
              <a:ext uri="{FF2B5EF4-FFF2-40B4-BE49-F238E27FC236}">
                <a16:creationId xmlns:a16="http://schemas.microsoft.com/office/drawing/2014/main" id="{D699C282-69C1-947C-85E2-C99A0CAA42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1A1B4F-9361-5388-C984-37E3DEBF7361}"/>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375204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179A9-A791-546D-14B0-AB580AB35F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867D17-4C7E-7C24-2AF6-232EB8CCA4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6028E6-77B9-5B81-88D5-2A47E0B702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AB4AB1-16C0-6D81-494B-6A1782C196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84E507-4884-8A8B-9F99-9955D70D45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71CEB1-D118-B57A-6962-1FBA6CF954F0}"/>
              </a:ext>
            </a:extLst>
          </p:cNvPr>
          <p:cNvSpPr>
            <a:spLocks noGrp="1"/>
          </p:cNvSpPr>
          <p:nvPr>
            <p:ph type="dt" sz="half" idx="10"/>
          </p:nvPr>
        </p:nvSpPr>
        <p:spPr/>
        <p:txBody>
          <a:bodyPr/>
          <a:lstStyle/>
          <a:p>
            <a:fld id="{FCB478C9-E87B-4A01-897A-31CF25A9F397}" type="datetimeFigureOut">
              <a:rPr lang="en-US" smtClean="0"/>
              <a:t>15/11/2023</a:t>
            </a:fld>
            <a:endParaRPr lang="en-US"/>
          </a:p>
        </p:txBody>
      </p:sp>
      <p:sp>
        <p:nvSpPr>
          <p:cNvPr id="8" name="Footer Placeholder 7">
            <a:extLst>
              <a:ext uri="{FF2B5EF4-FFF2-40B4-BE49-F238E27FC236}">
                <a16:creationId xmlns:a16="http://schemas.microsoft.com/office/drawing/2014/main" id="{25A62142-1AE7-D4F7-F6F6-B3C8E454AD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7B20E1-30D2-7112-7D32-E80501750979}"/>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1172774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9600B-7D9A-CA31-177F-78F9828A4E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CFAFD0-A572-8C44-8279-8A8620A999C6}"/>
              </a:ext>
            </a:extLst>
          </p:cNvPr>
          <p:cNvSpPr>
            <a:spLocks noGrp="1"/>
          </p:cNvSpPr>
          <p:nvPr>
            <p:ph type="dt" sz="half" idx="10"/>
          </p:nvPr>
        </p:nvSpPr>
        <p:spPr/>
        <p:txBody>
          <a:bodyPr/>
          <a:lstStyle/>
          <a:p>
            <a:fld id="{FCB478C9-E87B-4A01-897A-31CF25A9F397}" type="datetimeFigureOut">
              <a:rPr lang="en-US" smtClean="0"/>
              <a:t>15/11/2023</a:t>
            </a:fld>
            <a:endParaRPr lang="en-US"/>
          </a:p>
        </p:txBody>
      </p:sp>
      <p:sp>
        <p:nvSpPr>
          <p:cNvPr id="4" name="Footer Placeholder 3">
            <a:extLst>
              <a:ext uri="{FF2B5EF4-FFF2-40B4-BE49-F238E27FC236}">
                <a16:creationId xmlns:a16="http://schemas.microsoft.com/office/drawing/2014/main" id="{57A8FA4F-DE40-0471-6E8A-DEFE61C7BE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1135E1-D141-4F3B-8530-5CD0D4F5D580}"/>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2690205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B0EEB2-C329-65FA-6A9E-DB984F2F809C}"/>
              </a:ext>
            </a:extLst>
          </p:cNvPr>
          <p:cNvSpPr>
            <a:spLocks noGrp="1"/>
          </p:cNvSpPr>
          <p:nvPr>
            <p:ph type="dt" sz="half" idx="10"/>
          </p:nvPr>
        </p:nvSpPr>
        <p:spPr/>
        <p:txBody>
          <a:bodyPr/>
          <a:lstStyle/>
          <a:p>
            <a:fld id="{FCB478C9-E87B-4A01-897A-31CF25A9F397}" type="datetimeFigureOut">
              <a:rPr lang="en-US" smtClean="0"/>
              <a:t>15/11/2023</a:t>
            </a:fld>
            <a:endParaRPr lang="en-US"/>
          </a:p>
        </p:txBody>
      </p:sp>
      <p:sp>
        <p:nvSpPr>
          <p:cNvPr id="3" name="Footer Placeholder 2">
            <a:extLst>
              <a:ext uri="{FF2B5EF4-FFF2-40B4-BE49-F238E27FC236}">
                <a16:creationId xmlns:a16="http://schemas.microsoft.com/office/drawing/2014/main" id="{EEDE9634-18C9-9810-10D0-F7F176AB7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85B9CA-2D09-6C07-ADD0-64A5AD6EB2DA}"/>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5662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72200-F85B-29F2-3EBE-28DFDE1376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24CFB7-28CA-8CA9-E74E-F59B706F2B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DBD572-AF4A-26D1-BD7F-292B723D2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316E53-9D2C-61EF-E1A1-393D4AB48DF6}"/>
              </a:ext>
            </a:extLst>
          </p:cNvPr>
          <p:cNvSpPr>
            <a:spLocks noGrp="1"/>
          </p:cNvSpPr>
          <p:nvPr>
            <p:ph type="dt" sz="half" idx="10"/>
          </p:nvPr>
        </p:nvSpPr>
        <p:spPr/>
        <p:txBody>
          <a:bodyPr/>
          <a:lstStyle/>
          <a:p>
            <a:fld id="{FCB478C9-E87B-4A01-897A-31CF25A9F397}" type="datetimeFigureOut">
              <a:rPr lang="en-US" smtClean="0"/>
              <a:t>15/11/2023</a:t>
            </a:fld>
            <a:endParaRPr lang="en-US"/>
          </a:p>
        </p:txBody>
      </p:sp>
      <p:sp>
        <p:nvSpPr>
          <p:cNvPr id="6" name="Footer Placeholder 5">
            <a:extLst>
              <a:ext uri="{FF2B5EF4-FFF2-40B4-BE49-F238E27FC236}">
                <a16:creationId xmlns:a16="http://schemas.microsoft.com/office/drawing/2014/main" id="{27E70BD4-E1EC-FED8-2B03-8776568627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9B007E-65AF-14D2-7D15-5080551CCD88}"/>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1957980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1BF3-9284-6354-3981-7984245E04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ACD707-CFF2-FC21-971A-8183A196B0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6DD882-86FF-9787-5A88-F2F4D17A1D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03B890-76CF-AD5E-147E-1837B6ECE706}"/>
              </a:ext>
            </a:extLst>
          </p:cNvPr>
          <p:cNvSpPr>
            <a:spLocks noGrp="1"/>
          </p:cNvSpPr>
          <p:nvPr>
            <p:ph type="dt" sz="half" idx="10"/>
          </p:nvPr>
        </p:nvSpPr>
        <p:spPr/>
        <p:txBody>
          <a:bodyPr/>
          <a:lstStyle/>
          <a:p>
            <a:fld id="{FCB478C9-E87B-4A01-897A-31CF25A9F397}" type="datetimeFigureOut">
              <a:rPr lang="en-US" smtClean="0"/>
              <a:t>15/11/2023</a:t>
            </a:fld>
            <a:endParaRPr lang="en-US"/>
          </a:p>
        </p:txBody>
      </p:sp>
      <p:sp>
        <p:nvSpPr>
          <p:cNvPr id="6" name="Footer Placeholder 5">
            <a:extLst>
              <a:ext uri="{FF2B5EF4-FFF2-40B4-BE49-F238E27FC236}">
                <a16:creationId xmlns:a16="http://schemas.microsoft.com/office/drawing/2014/main" id="{9F420222-F461-B610-591D-0C916272A0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997241-8938-1842-1B6B-5C3BFB663A74}"/>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3318100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427107-482C-B863-52CF-12E0D44366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38BDB6-E5E2-472F-4EDA-E6A781BBA1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B284E-B5EF-B850-BDC3-8891EF9343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478C9-E87B-4A01-897A-31CF25A9F397}" type="datetimeFigureOut">
              <a:rPr lang="en-US" smtClean="0"/>
              <a:t>15/11/2023</a:t>
            </a:fld>
            <a:endParaRPr lang="en-US"/>
          </a:p>
        </p:txBody>
      </p:sp>
      <p:sp>
        <p:nvSpPr>
          <p:cNvPr id="5" name="Footer Placeholder 4">
            <a:extLst>
              <a:ext uri="{FF2B5EF4-FFF2-40B4-BE49-F238E27FC236}">
                <a16:creationId xmlns:a16="http://schemas.microsoft.com/office/drawing/2014/main" id="{E8B7CED5-7623-E8F1-1013-BACF5388F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BFDA5F-DF47-A137-20BC-4F1C80E477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F494D9-4923-4C56-9779-ADD4A0CCD3F0}" type="slidenum">
              <a:rPr lang="en-US" smtClean="0"/>
              <a:t>‹#›</a:t>
            </a:fld>
            <a:endParaRPr lang="en-US"/>
          </a:p>
        </p:txBody>
      </p:sp>
    </p:spTree>
    <p:extLst>
      <p:ext uri="{BB962C8B-B14F-4D97-AF65-F5344CB8AC3E}">
        <p14:creationId xmlns:p14="http://schemas.microsoft.com/office/powerpoint/2010/main" val="304326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9.wdp"/><Relationship Id="rId3" Type="http://schemas.openxmlformats.org/officeDocument/2006/relationships/image" Target="../media/image18.jpeg"/><Relationship Id="rId7" Type="http://schemas.microsoft.com/office/2007/relationships/hdphoto" Target="../media/hdphoto6.wdp"/><Relationship Id="rId12"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media" Target="../media/media3.mp3"/><Relationship Id="rId7" Type="http://schemas.openxmlformats.org/officeDocument/2006/relationships/image" Target="../media/image34.png"/><Relationship Id="rId12" Type="http://schemas.openxmlformats.org/officeDocument/2006/relationships/image" Target="../media/image37.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11" Type="http://schemas.microsoft.com/office/2007/relationships/hdphoto" Target="../media/hdphoto12.wdp"/><Relationship Id="rId5" Type="http://schemas.openxmlformats.org/officeDocument/2006/relationships/slideLayout" Target="../slideLayouts/slideLayout2.xml"/><Relationship Id="rId10" Type="http://schemas.openxmlformats.org/officeDocument/2006/relationships/image" Target="../media/image36.png"/><Relationship Id="rId4" Type="http://schemas.openxmlformats.org/officeDocument/2006/relationships/audio" Target="../media/media3.mp3"/><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video" Target="../media/media1.mp4"/><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4.jp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3.mp3"/><Relationship Id="rId7" Type="http://schemas.openxmlformats.org/officeDocument/2006/relationships/image" Target="../media/image35.png"/><Relationship Id="rId12" Type="http://schemas.openxmlformats.org/officeDocument/2006/relationships/image" Target="../media/image4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11" Type="http://schemas.microsoft.com/office/2007/relationships/hdphoto" Target="../media/hdphoto14.wdp"/><Relationship Id="rId5" Type="http://schemas.openxmlformats.org/officeDocument/2006/relationships/slideLayout" Target="../slideLayouts/slideLayout2.xml"/><Relationship Id="rId10" Type="http://schemas.openxmlformats.org/officeDocument/2006/relationships/image" Target="../media/image39.png"/><Relationship Id="rId4" Type="http://schemas.openxmlformats.org/officeDocument/2006/relationships/audio" Target="../media/media3.mp3"/><Relationship Id="rId9" Type="http://schemas.microsoft.com/office/2007/relationships/hdphoto" Target="../media/hdphoto13.wdp"/></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3.mp3"/><Relationship Id="rId7" Type="http://schemas.openxmlformats.org/officeDocument/2006/relationships/image" Target="../media/image35.png"/><Relationship Id="rId12" Type="http://schemas.openxmlformats.org/officeDocument/2006/relationships/image" Target="../media/image43.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11" Type="http://schemas.microsoft.com/office/2007/relationships/hdphoto" Target="../media/hdphoto16.wdp"/><Relationship Id="rId5" Type="http://schemas.openxmlformats.org/officeDocument/2006/relationships/slideLayout" Target="../slideLayouts/slideLayout2.xml"/><Relationship Id="rId10" Type="http://schemas.openxmlformats.org/officeDocument/2006/relationships/image" Target="../media/image42.png"/><Relationship Id="rId4" Type="http://schemas.openxmlformats.org/officeDocument/2006/relationships/audio" Target="../media/media3.mp3"/><Relationship Id="rId9" Type="http://schemas.microsoft.com/office/2007/relationships/hdphoto" Target="../media/hdphoto15.wdp"/></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3.mp3"/><Relationship Id="rId7" Type="http://schemas.openxmlformats.org/officeDocument/2006/relationships/image" Target="../media/image35.png"/><Relationship Id="rId12" Type="http://schemas.openxmlformats.org/officeDocument/2006/relationships/image" Target="../media/image4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11" Type="http://schemas.microsoft.com/office/2007/relationships/hdphoto" Target="../media/hdphoto18.wdp"/><Relationship Id="rId5" Type="http://schemas.openxmlformats.org/officeDocument/2006/relationships/slideLayout" Target="../slideLayouts/slideLayout2.xml"/><Relationship Id="rId10" Type="http://schemas.openxmlformats.org/officeDocument/2006/relationships/image" Target="../media/image45.png"/><Relationship Id="rId4" Type="http://schemas.openxmlformats.org/officeDocument/2006/relationships/audio" Target="../media/media3.mp3"/><Relationship Id="rId9" Type="http://schemas.microsoft.com/office/2007/relationships/hdphoto" Target="../media/hdphoto17.wdp"/></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3.mp3"/><Relationship Id="rId7" Type="http://schemas.openxmlformats.org/officeDocument/2006/relationships/image" Target="../media/image35.png"/><Relationship Id="rId12" Type="http://schemas.openxmlformats.org/officeDocument/2006/relationships/image" Target="../media/image4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11" Type="http://schemas.microsoft.com/office/2007/relationships/hdphoto" Target="../media/hdphoto19.wdp"/><Relationship Id="rId5" Type="http://schemas.openxmlformats.org/officeDocument/2006/relationships/slideLayout" Target="../slideLayouts/slideLayout2.xml"/><Relationship Id="rId10" Type="http://schemas.openxmlformats.org/officeDocument/2006/relationships/image" Target="../media/image47.png"/><Relationship Id="rId4" Type="http://schemas.openxmlformats.org/officeDocument/2006/relationships/audio" Target="../media/media3.mp3"/><Relationship Id="rId9" Type="http://schemas.microsoft.com/office/2007/relationships/hdphoto" Target="../media/hdphoto6.wdp"/></Relationships>
</file>

<file path=ppt/slides/_rels/slide24.xml.rels><?xml version="1.0" encoding="UTF-8" standalone="yes"?>
<Relationships xmlns="http://schemas.openxmlformats.org/package/2006/relationships"><Relationship Id="rId8" Type="http://schemas.openxmlformats.org/officeDocument/2006/relationships/image" Target="../media/image37.gif"/><Relationship Id="rId3" Type="http://schemas.microsoft.com/office/2007/relationships/media" Target="../media/media3.mp3"/><Relationship Id="rId7" Type="http://schemas.openxmlformats.org/officeDocument/2006/relationships/image" Target="../media/image35.png"/><Relationship Id="rId12" Type="http://schemas.microsoft.com/office/2007/relationships/hdphoto" Target="../media/hdphoto2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11" Type="http://schemas.openxmlformats.org/officeDocument/2006/relationships/image" Target="../media/image50.png"/><Relationship Id="rId5" Type="http://schemas.openxmlformats.org/officeDocument/2006/relationships/slideLayout" Target="../slideLayouts/slideLayout2.xml"/><Relationship Id="rId10" Type="http://schemas.microsoft.com/office/2007/relationships/hdphoto" Target="../media/hdphoto20.wdp"/><Relationship Id="rId4" Type="http://schemas.openxmlformats.org/officeDocument/2006/relationships/audio" Target="../media/media3.mp3"/><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gif"/><Relationship Id="rId5" Type="http://schemas.microsoft.com/office/2007/relationships/hdphoto" Target="../media/hdphoto22.wdp"/><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9.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23.wdp"/><Relationship Id="rId5" Type="http://schemas.openxmlformats.org/officeDocument/2006/relationships/image" Target="../media/image54.png"/><Relationship Id="rId4" Type="http://schemas.openxmlformats.org/officeDocument/2006/relationships/image" Target="../media/image53.jpe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gif"/><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19.png"/><Relationship Id="rId7"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0.png"/><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19.png"/><Relationship Id="rId7" Type="http://schemas.openxmlformats.org/officeDocument/2006/relationships/image" Target="../media/image57.png"/><Relationship Id="rId2" Type="http://schemas.openxmlformats.org/officeDocument/2006/relationships/image" Target="../media/image60.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0.png"/><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13" Type="http://schemas.microsoft.com/office/2007/relationships/hdphoto" Target="../media/hdphoto14.wdp"/><Relationship Id="rId18" Type="http://schemas.openxmlformats.org/officeDocument/2006/relationships/image" Target="../media/image34.png"/><Relationship Id="rId26" Type="http://schemas.openxmlformats.org/officeDocument/2006/relationships/image" Target="../media/image20.png"/><Relationship Id="rId3" Type="http://schemas.microsoft.com/office/2007/relationships/hdphoto" Target="../media/hdphoto26.wdp"/><Relationship Id="rId21" Type="http://schemas.microsoft.com/office/2007/relationships/hdphoto" Target="../media/hdphoto18.wdp"/><Relationship Id="rId34" Type="http://schemas.openxmlformats.org/officeDocument/2006/relationships/image" Target="../media/image50.png"/><Relationship Id="rId7" Type="http://schemas.microsoft.com/office/2007/relationships/hdphoto" Target="../media/hdphoto12.wdp"/><Relationship Id="rId12" Type="http://schemas.openxmlformats.org/officeDocument/2006/relationships/image" Target="../media/image39.png"/><Relationship Id="rId17" Type="http://schemas.microsoft.com/office/2007/relationships/hdphoto" Target="../media/hdphoto15.wdp"/><Relationship Id="rId25" Type="http://schemas.microsoft.com/office/2007/relationships/hdphoto" Target="../media/hdphoto13.wdp"/><Relationship Id="rId33" Type="http://schemas.microsoft.com/office/2007/relationships/hdphoto" Target="../media/hdphoto30.wdp"/><Relationship Id="rId2" Type="http://schemas.openxmlformats.org/officeDocument/2006/relationships/image" Target="../media/image61.png"/><Relationship Id="rId16" Type="http://schemas.openxmlformats.org/officeDocument/2006/relationships/image" Target="../media/image41.png"/><Relationship Id="rId20" Type="http://schemas.openxmlformats.org/officeDocument/2006/relationships/image" Target="../media/image45.png"/><Relationship Id="rId29" Type="http://schemas.microsoft.com/office/2007/relationships/hdphoto" Target="../media/hdphoto29.wdp"/><Relationship Id="rId1" Type="http://schemas.openxmlformats.org/officeDocument/2006/relationships/slideLayout" Target="../slideLayouts/slideLayout2.xml"/><Relationship Id="rId6" Type="http://schemas.openxmlformats.org/officeDocument/2006/relationships/image" Target="../media/image36.png"/><Relationship Id="rId11" Type="http://schemas.microsoft.com/office/2007/relationships/hdphoto" Target="../media/hdphoto17.wdp"/><Relationship Id="rId24" Type="http://schemas.openxmlformats.org/officeDocument/2006/relationships/image" Target="../media/image38.png"/><Relationship Id="rId32" Type="http://schemas.openxmlformats.org/officeDocument/2006/relationships/image" Target="../media/image65.png"/><Relationship Id="rId5" Type="http://schemas.microsoft.com/office/2007/relationships/hdphoto" Target="../media/hdphoto20.wdp"/><Relationship Id="rId15" Type="http://schemas.microsoft.com/office/2007/relationships/hdphoto" Target="../media/hdphoto28.wdp"/><Relationship Id="rId23" Type="http://schemas.microsoft.com/office/2007/relationships/hdphoto" Target="../media/hdphoto25.wdp"/><Relationship Id="rId28" Type="http://schemas.openxmlformats.org/officeDocument/2006/relationships/image" Target="../media/image64.png"/><Relationship Id="rId10" Type="http://schemas.openxmlformats.org/officeDocument/2006/relationships/image" Target="../media/image44.png"/><Relationship Id="rId19" Type="http://schemas.microsoft.com/office/2007/relationships/hdphoto" Target="../media/hdphoto11.wdp"/><Relationship Id="rId31" Type="http://schemas.microsoft.com/office/2007/relationships/hdphoto" Target="../media/hdphoto5.wdp"/><Relationship Id="rId4" Type="http://schemas.openxmlformats.org/officeDocument/2006/relationships/image" Target="../media/image49.png"/><Relationship Id="rId9" Type="http://schemas.microsoft.com/office/2007/relationships/hdphoto" Target="../media/hdphoto27.wdp"/><Relationship Id="rId14" Type="http://schemas.openxmlformats.org/officeDocument/2006/relationships/image" Target="../media/image63.png"/><Relationship Id="rId22" Type="http://schemas.openxmlformats.org/officeDocument/2006/relationships/image" Target="../media/image57.png"/><Relationship Id="rId27" Type="http://schemas.microsoft.com/office/2007/relationships/hdphoto" Target="../media/hdphoto6.wdp"/><Relationship Id="rId30" Type="http://schemas.openxmlformats.org/officeDocument/2006/relationships/image" Target="../media/image19.png"/><Relationship Id="rId35" Type="http://schemas.microsoft.com/office/2007/relationships/hdphoto" Target="../media/hdphoto21.wdp"/><Relationship Id="rId8"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9.wdp"/><Relationship Id="rId3" Type="http://schemas.openxmlformats.org/officeDocument/2006/relationships/image" Target="../media/image18.jpeg"/><Relationship Id="rId7" Type="http://schemas.microsoft.com/office/2007/relationships/hdphoto" Target="../media/hdphoto6.wdp"/><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624" b="16240"/>
          <a:stretch/>
        </p:blipFill>
        <p:spPr>
          <a:xfrm>
            <a:off x="0" y="-19050"/>
            <a:ext cx="12192000" cy="6877050"/>
          </a:xfrm>
          <a:prstGeom prst="rect">
            <a:avLst/>
          </a:prstGeom>
        </p:spPr>
      </p:pic>
      <p:sp>
        <p:nvSpPr>
          <p:cNvPr id="5" name="Title 1"/>
          <p:cNvSpPr txBox="1">
            <a:spLocks/>
          </p:cNvSpPr>
          <p:nvPr/>
        </p:nvSpPr>
        <p:spPr>
          <a:xfrm>
            <a:off x="1839298" y="175677"/>
            <a:ext cx="8382000" cy="97155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solidFill>
                  <a:srgbClr val="002060"/>
                </a:solidFill>
                <a:latin typeface="Times New Roman" pitchFamily="18" charset="0"/>
                <a:cs typeface="Times New Roman" pitchFamily="18" charset="0"/>
              </a:rPr>
              <a:t>ỦY BAN NHÂN DÂN QUẬN LONG BIÊN</a:t>
            </a:r>
          </a:p>
          <a:p>
            <a:endParaRPr lang="en-US" sz="3200" b="1">
              <a:solidFill>
                <a:srgbClr val="002060"/>
              </a:solidFill>
              <a:latin typeface="Times New Roman" pitchFamily="18" charset="0"/>
              <a:cs typeface="Times New Roman" pitchFamily="18" charset="0"/>
            </a:endParaRPr>
          </a:p>
          <a:p>
            <a:r>
              <a:rPr lang="en-US" sz="3200" b="1">
                <a:solidFill>
                  <a:srgbClr val="002060"/>
                </a:solidFill>
                <a:latin typeface="Times New Roman" pitchFamily="18" charset="0"/>
                <a:cs typeface="Times New Roman" pitchFamily="18" charset="0"/>
              </a:rPr>
              <a:t>TRƯỜNG MẦM NON ĐỨC GIANG</a:t>
            </a:r>
          </a:p>
        </p:txBody>
      </p:sp>
      <p:sp>
        <p:nvSpPr>
          <p:cNvPr id="6" name="Title 1"/>
          <p:cNvSpPr txBox="1">
            <a:spLocks/>
          </p:cNvSpPr>
          <p:nvPr/>
        </p:nvSpPr>
        <p:spPr>
          <a:xfrm>
            <a:off x="2131305" y="2590800"/>
            <a:ext cx="8153400" cy="175260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800" b="1" dirty="0">
                <a:solidFill>
                  <a:srgbClr val="FF0000"/>
                </a:solidFill>
                <a:latin typeface="Times New Roman" pitchFamily="18" charset="0"/>
                <a:cs typeface="Times New Roman" pitchFamily="18" charset="0"/>
              </a:rPr>
              <a:t>LĨNH VỰC: PHÁT </a:t>
            </a:r>
            <a:r>
              <a:rPr lang="en-US" sz="12800" b="1">
                <a:solidFill>
                  <a:srgbClr val="FF0000"/>
                </a:solidFill>
                <a:latin typeface="Times New Roman" pitchFamily="18" charset="0"/>
                <a:cs typeface="Times New Roman" pitchFamily="18" charset="0"/>
              </a:rPr>
              <a:t>TRIỂN NHẬN THỨC</a:t>
            </a:r>
            <a:endParaRPr lang="en-US" sz="12800" b="1" dirty="0">
              <a:solidFill>
                <a:srgbClr val="FF0000"/>
              </a:solidFill>
              <a:latin typeface="Times New Roman" pitchFamily="18" charset="0"/>
              <a:cs typeface="Times New Roman" pitchFamily="18" charset="0"/>
            </a:endParaRPr>
          </a:p>
          <a:p>
            <a:endParaRPr lang="en-US" sz="12800" b="1" dirty="0">
              <a:solidFill>
                <a:srgbClr val="FF0000"/>
              </a:solidFill>
              <a:latin typeface="Times New Roman" pitchFamily="18" charset="0"/>
              <a:cs typeface="Times New Roman" pitchFamily="18" charset="0"/>
            </a:endParaRPr>
          </a:p>
          <a:p>
            <a:r>
              <a:rPr lang="en-US" sz="12800" b="1" dirty="0">
                <a:solidFill>
                  <a:srgbClr val="FF0000"/>
                </a:solidFill>
                <a:latin typeface="Times New Roman" pitchFamily="18" charset="0"/>
                <a:cs typeface="Times New Roman" pitchFamily="18" charset="0"/>
              </a:rPr>
              <a:t>HOẠT </a:t>
            </a:r>
            <a:r>
              <a:rPr lang="en-US" sz="12800" b="1">
                <a:solidFill>
                  <a:srgbClr val="FF0000"/>
                </a:solidFill>
                <a:latin typeface="Times New Roman" pitchFamily="18" charset="0"/>
                <a:cs typeface="Times New Roman" pitchFamily="18" charset="0"/>
              </a:rPr>
              <a:t>ĐỘNG : KHÁM PHÁ XÃ HỘI</a:t>
            </a:r>
            <a:endParaRPr lang="en-US" sz="12800" b="1" dirty="0">
              <a:solidFill>
                <a:srgbClr val="FF0000"/>
              </a:solidFill>
              <a:latin typeface="Times New Roman" pitchFamily="18" charset="0"/>
              <a:cs typeface="Times New Roman" pitchFamily="18" charset="0"/>
            </a:endParaRPr>
          </a:p>
          <a:p>
            <a:endParaRPr lang="en-US" sz="12800" b="1" dirty="0">
              <a:solidFill>
                <a:srgbClr val="FF0000"/>
              </a:solidFill>
              <a:latin typeface="Times New Roman" pitchFamily="18" charset="0"/>
              <a:cs typeface="Times New Roman" pitchFamily="18" charset="0"/>
            </a:endParaRPr>
          </a:p>
          <a:p>
            <a:r>
              <a:rPr lang="en-US" sz="12800" b="1" dirty="0" err="1">
                <a:solidFill>
                  <a:srgbClr val="FF0000"/>
                </a:solidFill>
                <a:latin typeface="Times New Roman" pitchFamily="18" charset="0"/>
                <a:cs typeface="Times New Roman" pitchFamily="18" charset="0"/>
              </a:rPr>
              <a:t>Đề</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tài</a:t>
            </a:r>
            <a:r>
              <a:rPr lang="en-US" sz="12800" b="1">
                <a:solidFill>
                  <a:srgbClr val="FF0000"/>
                </a:solidFill>
                <a:latin typeface="Times New Roman" pitchFamily="18" charset="0"/>
                <a:cs typeface="Times New Roman" pitchFamily="18" charset="0"/>
              </a:rPr>
              <a:t>: Ngôi nhà thân yêu của bé</a:t>
            </a:r>
            <a:endParaRPr lang="en-US" sz="12800" b="1" dirty="0">
              <a:solidFill>
                <a:srgbClr val="FF0000"/>
              </a:solidFill>
              <a:latin typeface="Times New Roman" pitchFamily="18" charset="0"/>
              <a:cs typeface="Times New Roman" pitchFamily="18" charset="0"/>
            </a:endParaRPr>
          </a:p>
          <a:p>
            <a:endParaRPr lang="en-US" sz="3500" b="1" dirty="0">
              <a:solidFill>
                <a:srgbClr val="FF0000"/>
              </a:solidFill>
              <a:latin typeface="Times New Roman" pitchFamily="18" charset="0"/>
              <a:cs typeface="Times New Roman" pitchFamily="18" charset="0"/>
            </a:endParaRPr>
          </a:p>
        </p:txBody>
      </p:sp>
      <p:sp>
        <p:nvSpPr>
          <p:cNvPr id="7" name="Title 1"/>
          <p:cNvSpPr txBox="1">
            <a:spLocks/>
          </p:cNvSpPr>
          <p:nvPr/>
        </p:nvSpPr>
        <p:spPr>
          <a:xfrm>
            <a:off x="2590800" y="3962400"/>
            <a:ext cx="7010400" cy="1371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a:solidFill>
                <a:srgbClr val="002060"/>
              </a:solidFill>
              <a:latin typeface="Times New Roman" pitchFamily="18" charset="0"/>
              <a:cs typeface="Times New Roman" pitchFamily="18" charset="0"/>
            </a:endParaRPr>
          </a:p>
        </p:txBody>
      </p:sp>
      <p:sp>
        <p:nvSpPr>
          <p:cNvPr id="8" name="Title 1"/>
          <p:cNvSpPr txBox="1">
            <a:spLocks/>
          </p:cNvSpPr>
          <p:nvPr/>
        </p:nvSpPr>
        <p:spPr>
          <a:xfrm>
            <a:off x="2696947" y="4718566"/>
            <a:ext cx="7010400" cy="1371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a:solidFill>
                  <a:srgbClr val="002060"/>
                </a:solidFill>
                <a:latin typeface="Times New Roman" pitchFamily="18" charset="0"/>
                <a:cs typeface="Times New Roman" pitchFamily="18" charset="0"/>
              </a:rPr>
              <a:t>Giáo viên: Lê Thị Toan</a:t>
            </a:r>
          </a:p>
        </p:txBody>
      </p:sp>
      <p:sp>
        <p:nvSpPr>
          <p:cNvPr id="9" name="Title 1"/>
          <p:cNvSpPr txBox="1">
            <a:spLocks/>
          </p:cNvSpPr>
          <p:nvPr/>
        </p:nvSpPr>
        <p:spPr>
          <a:xfrm>
            <a:off x="2743200" y="4876800"/>
            <a:ext cx="7010400" cy="1371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a:solidFill>
                <a:srgbClr val="002060"/>
              </a:solidFill>
              <a:latin typeface="Times New Roman" pitchFamily="18" charset="0"/>
              <a:cs typeface="Times New Roman" pitchFamily="18" charset="0"/>
            </a:endParaRPr>
          </a:p>
        </p:txBody>
      </p:sp>
      <p:pic>
        <p:nvPicPr>
          <p:cNvPr id="10" name="Content Placeholder 13">
            <a:extLst>
              <a:ext uri="{FF2B5EF4-FFF2-40B4-BE49-F238E27FC236}">
                <a16:creationId xmlns:a16="http://schemas.microsoft.com/office/drawing/2014/main" id="{B8B97169-1DBE-412E-9048-350C33211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1143000" cy="1257300"/>
          </a:xfrm>
          <a:prstGeom prst="rect">
            <a:avLst/>
          </a:prstGeom>
        </p:spPr>
      </p:pic>
      <p:pic>
        <p:nvPicPr>
          <p:cNvPr id="11" name="Content Placeholder 13">
            <a:extLst>
              <a:ext uri="{FF2B5EF4-FFF2-40B4-BE49-F238E27FC236}">
                <a16:creationId xmlns:a16="http://schemas.microsoft.com/office/drawing/2014/main" id="{C36716FB-FCB5-43F2-AEBD-03A3993C4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600700"/>
            <a:ext cx="1143000" cy="1257300"/>
          </a:xfrm>
          <a:prstGeom prst="rect">
            <a:avLst/>
          </a:prstGeom>
        </p:spPr>
      </p:pic>
      <p:pic>
        <p:nvPicPr>
          <p:cNvPr id="12" name="Content Placeholder 13">
            <a:extLst>
              <a:ext uri="{FF2B5EF4-FFF2-40B4-BE49-F238E27FC236}">
                <a16:creationId xmlns:a16="http://schemas.microsoft.com/office/drawing/2014/main" id="{93E9A36F-E4A3-423B-A297-94203EB96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525002" y="-19050"/>
            <a:ext cx="1142999" cy="1257300"/>
          </a:xfrm>
          <a:prstGeom prst="rect">
            <a:avLst/>
          </a:prstGeom>
        </p:spPr>
      </p:pic>
      <p:pic>
        <p:nvPicPr>
          <p:cNvPr id="13" name="Content Placeholder 13">
            <a:extLst>
              <a:ext uri="{FF2B5EF4-FFF2-40B4-BE49-F238E27FC236}">
                <a16:creationId xmlns:a16="http://schemas.microsoft.com/office/drawing/2014/main" id="{9F1CE9FB-434C-43EF-A58B-A84594B6D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493907" y="5600700"/>
            <a:ext cx="1142999" cy="1257300"/>
          </a:xfrm>
          <a:prstGeom prst="rect">
            <a:avLst/>
          </a:prstGeom>
        </p:spPr>
      </p:pic>
      <p:sp>
        <p:nvSpPr>
          <p:cNvPr id="14" name="Rectangle 13"/>
          <p:cNvSpPr/>
          <p:nvPr/>
        </p:nvSpPr>
        <p:spPr>
          <a:xfrm>
            <a:off x="5184881" y="4787384"/>
            <a:ext cx="1919115" cy="369332"/>
          </a:xfrm>
          <a:prstGeom prst="rect">
            <a:avLst/>
          </a:prstGeom>
        </p:spPr>
        <p:txBody>
          <a:bodyPr wrap="none">
            <a:spAutoFit/>
          </a:bodyPr>
          <a:lstStyle/>
          <a:p>
            <a:r>
              <a:rPr lang="en-US" b="1">
                <a:solidFill>
                  <a:srgbClr val="002060"/>
                </a:solidFill>
                <a:latin typeface="Times New Roman" pitchFamily="18" charset="0"/>
                <a:cs typeface="Times New Roman" pitchFamily="18" charset="0"/>
              </a:rPr>
              <a:t>Lứa tuổi: 4-5 tuổi</a:t>
            </a:r>
          </a:p>
        </p:txBody>
      </p:sp>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704503" y="1128434"/>
            <a:ext cx="782994" cy="787918"/>
          </a:xfrm>
          <a:prstGeom prst="rect">
            <a:avLst/>
          </a:prstGeom>
        </p:spPr>
      </p:pic>
    </p:spTree>
    <p:custDataLst>
      <p:tags r:id="rId1"/>
    </p:custDataLst>
    <p:extLst>
      <p:ext uri="{BB962C8B-B14F-4D97-AF65-F5344CB8AC3E}">
        <p14:creationId xmlns:p14="http://schemas.microsoft.com/office/powerpoint/2010/main" val="776895686"/>
      </p:ext>
    </p:extLst>
  </p:cSld>
  <p:clrMapOvr>
    <a:masterClrMapping/>
  </p:clrMapOvr>
  <mc:AlternateContent xmlns:mc="http://schemas.openxmlformats.org/markup-compatibility/2006" xmlns:p14="http://schemas.microsoft.com/office/powerpoint/2010/main">
    <mc:Choice Requires="p14">
      <p:transition spd="slow" p14:dur="2000" advTm="21072"/>
    </mc:Choice>
    <mc:Fallback xmlns="">
      <p:transition spd="slow" advTm="210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1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1250" tmFilter="0, 0; .2, .5; .8, .5; 1, 0"/>
                                        <p:tgtEl>
                                          <p:spTgt spid="6"/>
                                        </p:tgtEl>
                                      </p:cBhvr>
                                    </p:animEffect>
                                    <p:animScale>
                                      <p:cBhvr>
                                        <p:cTn id="24" dur="625" autoRev="1" fill="hold"/>
                                        <p:tgtEl>
                                          <p:spTgt spid="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nodePh="1">
                                  <p:stCondLst>
                                    <p:cond delay="0"/>
                                  </p:stCondLst>
                                  <p:endCondLst>
                                    <p:cond evt="begin" delay="0">
                                      <p:tn val="27"/>
                                    </p:cond>
                                  </p:end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1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nodePh="1">
                                  <p:stCondLst>
                                    <p:cond delay="0"/>
                                  </p:stCondLst>
                                  <p:endCondLst>
                                    <p:cond evt="begin" delay="0">
                                      <p:tn val="44"/>
                                    </p:cond>
                                  </p:endCondLst>
                                  <p:childTnLst>
                                    <p:set>
                                      <p:cBhvr>
                                        <p:cTn id="45" dur="1" fill="hold">
                                          <p:stCondLst>
                                            <p:cond delay="0"/>
                                          </p:stCondLst>
                                        </p:cTn>
                                        <p:tgtEl>
                                          <p:spTgt spid="9"/>
                                        </p:tgtEl>
                                        <p:attrNameLst>
                                          <p:attrName>style.visibility</p:attrName>
                                        </p:attrNameLst>
                                      </p:cBhvr>
                                      <p:to>
                                        <p:strVal val="visible"/>
                                      </p:to>
                                    </p:set>
                                    <p:animEffect transition="in" filter="wheel(1)">
                                      <p:cBhvr>
                                        <p:cTn id="46" dur="2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grpId="2" nodeType="clickEffect">
                                  <p:stCondLst>
                                    <p:cond delay="0"/>
                                  </p:stCondLst>
                                  <p:childTnLst>
                                    <p:animEffect transition="out" filter="fade">
                                      <p:cBhvr>
                                        <p:cTn id="50" dur="1500" tmFilter="0, 0; .2, .5; .8, .5; 1, 0"/>
                                        <p:tgtEl>
                                          <p:spTgt spid="6"/>
                                        </p:tgtEl>
                                      </p:cBhvr>
                                    </p:animEffect>
                                    <p:animScale>
                                      <p:cBhvr>
                                        <p:cTn id="51" dur="7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6" grpId="2"/>
      <p:bldP spid="7" grpId="0"/>
      <p:bldP spid="8" grpId="0"/>
      <p:bldP spid="9"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09F7-C7FF-3316-4B1B-06BD658ED0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5C9B37-C023-AF8B-6FC5-4FAA2F47ED41}"/>
              </a:ext>
            </a:extLst>
          </p:cNvPr>
          <p:cNvSpPr>
            <a:spLocks noGrp="1"/>
          </p:cNvSpPr>
          <p:nvPr>
            <p:ph idx="1"/>
          </p:nvPr>
        </p:nvSpPr>
        <p:spPr/>
        <p:txBody>
          <a:bodyPr/>
          <a:lstStyle/>
          <a:p>
            <a:endParaRPr lang="en-US"/>
          </a:p>
        </p:txBody>
      </p:sp>
      <p:pic>
        <p:nvPicPr>
          <p:cNvPr id="4098" name="Picture 2" descr="73 mẫu Thiết kế nhà tắm đẹp đơn giản, nội thất phòng tắm hiện đại">
            <a:extLst>
              <a:ext uri="{FF2B5EF4-FFF2-40B4-BE49-F238E27FC236}">
                <a16:creationId xmlns:a16="http://schemas.microsoft.com/office/drawing/2014/main" id="{0EAFB9FB-4F02-3D65-E11F-19AD41058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19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1581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961E3B-2CE1-E3C4-B7CB-11B757681063}"/>
              </a:ext>
            </a:extLst>
          </p:cNvPr>
          <p:cNvSpPr txBox="1"/>
          <p:nvPr/>
        </p:nvSpPr>
        <p:spPr>
          <a:xfrm>
            <a:off x="3390900" y="0"/>
            <a:ext cx="5199407" cy="769441"/>
          </a:xfrm>
          <a:prstGeom prst="rect">
            <a:avLst/>
          </a:prstGeom>
          <a:noFill/>
        </p:spPr>
        <p:txBody>
          <a:bodyPr wrap="square" rtlCol="0">
            <a:spAutoFit/>
          </a:bodyPr>
          <a:lstStyle/>
          <a:p>
            <a:pPr algn="ctr"/>
            <a:r>
              <a:rPr lang="en-US" sz="4400">
                <a:solidFill>
                  <a:srgbClr val="0070C0"/>
                </a:solidFill>
                <a:latin typeface="Times New Roman" panose="02020603050405020304" pitchFamily="18" charset="0"/>
                <a:cs typeface="Times New Roman" panose="02020603050405020304" pitchFamily="18" charset="0"/>
              </a:rPr>
              <a:t>So sánh</a:t>
            </a:r>
            <a:endParaRPr lang="en-US" sz="4400" dirty="0">
              <a:solidFill>
                <a:srgbClr val="0070C0"/>
              </a:solidFill>
              <a:latin typeface="Times New Roman" panose="02020603050405020304" pitchFamily="18" charset="0"/>
              <a:cs typeface="Times New Roman" panose="02020603050405020304" pitchFamily="18" charset="0"/>
            </a:endParaRPr>
          </a:p>
        </p:txBody>
      </p:sp>
      <p:pic>
        <p:nvPicPr>
          <p:cNvPr id="5" name="Picture 2" descr="Thiết kế nội thất phòng ngủ hiện đại đầy đủ tiện nghi">
            <a:extLst>
              <a:ext uri="{FF2B5EF4-FFF2-40B4-BE49-F238E27FC236}">
                <a16:creationId xmlns:a16="http://schemas.microsoft.com/office/drawing/2014/main" id="{8B64BF08-6091-AF0A-6B90-55D2DD1547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00"/>
          <a:stretch/>
        </p:blipFill>
        <p:spPr bwMode="auto">
          <a:xfrm>
            <a:off x="-1" y="1371601"/>
            <a:ext cx="5809994" cy="49911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7DC17984-F03C-C4F4-7047-9E0CDD6F7446}"/>
              </a:ext>
            </a:extLst>
          </p:cNvPr>
          <p:cNvGrpSpPr/>
          <p:nvPr/>
        </p:nvGrpSpPr>
        <p:grpSpPr>
          <a:xfrm>
            <a:off x="6096000" y="1371601"/>
            <a:ext cx="6096000" cy="4991100"/>
            <a:chOff x="0" y="0"/>
            <a:chExt cx="12192000" cy="6877512"/>
          </a:xfrm>
        </p:grpSpPr>
        <p:pic>
          <p:nvPicPr>
            <p:cNvPr id="7" name="Picture 4" descr="Thiết kế nội thất phòng bếp theo phong cách hiện đại">
              <a:extLst>
                <a:ext uri="{FF2B5EF4-FFF2-40B4-BE49-F238E27FC236}">
                  <a16:creationId xmlns:a16="http://schemas.microsoft.com/office/drawing/2014/main" id="{B260CE00-83CC-C517-F6A5-1D9DED77D1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19" t="3722" r="3720" b="13436"/>
            <a:stretch/>
          </p:blipFill>
          <p:spPr bwMode="auto">
            <a:xfrm>
              <a:off x="0" y="0"/>
              <a:ext cx="12192000" cy="68775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6" descr="Nồi cơm điện SATO 22F031 2.2 Lít">
              <a:extLst>
                <a:ext uri="{FF2B5EF4-FFF2-40B4-BE49-F238E27FC236}">
                  <a16:creationId xmlns:a16="http://schemas.microsoft.com/office/drawing/2014/main" id="{47479096-B820-032F-7F6A-07D45A864DF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250" b="90000" l="10000" r="90000">
                          <a14:foregroundMark x1="25500" y1="8000" x2="30250" y2="8625"/>
                          <a14:foregroundMark x1="33375" y1="8875" x2="60000" y2="7250"/>
                          <a14:foregroundMark x1="60000" y1="7250" x2="60000" y2="7250"/>
                          <a14:foregroundMark x1="32250" y1="20500" x2="52500" y2="18875"/>
                          <a14:foregroundMark x1="52500" y1="18875" x2="63375" y2="18875"/>
                        </a14:backgroundRemoval>
                      </a14:imgEffect>
                    </a14:imgLayer>
                  </a14:imgProps>
                </a:ext>
                <a:ext uri="{28A0092B-C50C-407E-A947-70E740481C1C}">
                  <a14:useLocalDpi xmlns:a14="http://schemas.microsoft.com/office/drawing/2010/main" val="0"/>
                </a:ext>
              </a:extLst>
            </a:blip>
            <a:srcRect l="12500" t="4069" r="10833" b="7500"/>
            <a:stretch/>
          </p:blipFill>
          <p:spPr bwMode="auto">
            <a:xfrm>
              <a:off x="4112774" y="3439187"/>
              <a:ext cx="776726" cy="8419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2" descr="Bộ Bát Đĩa Cao Cấp Sứ Nhật Bản 23 Món Kèm Đũa | HomeAZ">
              <a:extLst>
                <a:ext uri="{FF2B5EF4-FFF2-40B4-BE49-F238E27FC236}">
                  <a16:creationId xmlns:a16="http://schemas.microsoft.com/office/drawing/2014/main" id="{E78C6E66-BD29-1642-A8B0-0DC05903194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6" b="89806" l="4516" r="92645">
                          <a14:foregroundMark x1="44000" y1="21548" x2="44000" y2="40129"/>
                          <a14:foregroundMark x1="40387" y1="18968" x2="49032" y2="18968"/>
                          <a14:foregroundMark x1="49032" y1="18968" x2="49935" y2="25806"/>
                          <a14:foregroundMark x1="46581" y1="18194" x2="50968" y2="18452"/>
                          <a14:foregroundMark x1="48000" y1="18194" x2="52000" y2="18452"/>
                          <a14:foregroundMark x1="10581" y1="53677" x2="10581" y2="68516"/>
                          <a14:foregroundMark x1="4645" y1="31484" x2="5548" y2="34323"/>
                          <a14:foregroundMark x1="7871" y1="55613" x2="9935" y2="76129"/>
                          <a14:foregroundMark x1="20903" y1="87355" x2="27097" y2="88000"/>
                          <a14:foregroundMark x1="27355" y1="88000" x2="30452" y2="88000"/>
                          <a14:foregroundMark x1="54968" y1="81419" x2="60516" y2="82710"/>
                          <a14:foregroundMark x1="71355" y1="82968" x2="82323" y2="82323"/>
                          <a14:foregroundMark x1="82323" y1="82323" x2="82323" y2="82323"/>
                          <a14:foregroundMark x1="84645" y1="82065" x2="92645" y2="78323"/>
                          <a14:foregroundMark x1="92645" y1="78323" x2="92645" y2="78323"/>
                          <a14:foregroundMark x1="61806" y1="68516" x2="61806" y2="72774"/>
                          <a14:foregroundMark x1="84387" y1="51613" x2="82065" y2="61161"/>
                          <a14:foregroundMark x1="56516" y1="33161" x2="56516" y2="33161"/>
                          <a14:foregroundMark x1="62065" y1="31355" x2="63742" y2="31355"/>
                          <a14:foregroundMark x1="65419" y1="30839" x2="67355" y2="30839"/>
                          <a14:foregroundMark x1="85290" y1="50968" x2="85290" y2="50968"/>
                        </a14:backgroundRemoval>
                      </a14:imgEffect>
                    </a14:imgLayer>
                  </a14:imgProps>
                </a:ext>
                <a:ext uri="{28A0092B-C50C-407E-A947-70E740481C1C}">
                  <a14:useLocalDpi xmlns:a14="http://schemas.microsoft.com/office/drawing/2010/main" val="0"/>
                </a:ext>
              </a:extLst>
            </a:blip>
            <a:srcRect l="2324" t="15478" r="6037" b="10534"/>
            <a:stretch/>
          </p:blipFill>
          <p:spPr bwMode="auto">
            <a:xfrm>
              <a:off x="7145716" y="3493174"/>
              <a:ext cx="975933" cy="7879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ất Hay: Bàn ăn mặt đá nhỏ gọn cho phòng bếp nhỏ thêm đẳng cấp">
              <a:extLst>
                <a:ext uri="{FF2B5EF4-FFF2-40B4-BE49-F238E27FC236}">
                  <a16:creationId xmlns:a16="http://schemas.microsoft.com/office/drawing/2014/main" id="{89862459-9C0B-CD99-2C4F-CF737E86C34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3613" b="91798" l="25814" r="71628">
                          <a14:foregroundMark x1="26395" y1="45375" x2="31163" y2="60733"/>
                          <a14:foregroundMark x1="29767" y1="32984" x2="31860" y2="39965"/>
                          <a14:foregroundMark x1="29535" y1="72426" x2="29535" y2="74346"/>
                          <a14:foregroundMark x1="25930" y1="57068" x2="29186" y2="68237"/>
                          <a14:foregroundMark x1="29186" y1="68237" x2="28837" y2="84642"/>
                          <a14:foregroundMark x1="34186" y1="60908" x2="36395" y2="91798"/>
                          <a14:foregroundMark x1="36395" y1="91798" x2="36395" y2="91798"/>
                          <a14:foregroundMark x1="64312" y1="44580" x2="63256" y2="47993"/>
                          <a14:foregroundMark x1="67791" y1="33333" x2="65350" y2="41224"/>
                          <a14:foregroundMark x1="71860" y1="42583" x2="65581" y2="60908"/>
                          <a14:foregroundMark x1="65581" y1="60908" x2="65581" y2="60908"/>
                          <a14:foregroundMark x1="65465" y1="62653" x2="65233" y2="68761"/>
                          <a14:foregroundMark x1="60930" y1="57941" x2="61628" y2="62478"/>
                          <a14:foregroundMark x1="32093" y1="62653" x2="41047" y2="69983"/>
                          <a14:foregroundMark x1="68953" y1="34380" x2="68488" y2="36475"/>
                          <a14:foregroundMark x1="68953" y1="35079" x2="67209" y2="31239"/>
                          <a14:foregroundMark x1="30000" y1="32984" x2="31279" y2="32461"/>
                          <a14:foregroundMark x1="29535" y1="32984" x2="31163" y2="31588"/>
                          <a14:foregroundMark x1="31163" y1="31588" x2="32326" y2="31239"/>
                          <a14:foregroundMark x1="32646" y1="32434" x2="32796" y2="32914"/>
                          <a14:foregroundMark x1="67674" y1="31239" x2="68953" y2="34206"/>
                          <a14:foregroundMark x1="68256" y1="31588" x2="69302" y2="33508"/>
                          <a14:foregroundMark x1="64663" y1="39801" x2="64606" y2="40140"/>
                          <a14:foregroundMark x1="65581" y1="34380" x2="64948" y2="38118"/>
                          <a14:foregroundMark x1="46771" y1="16033" x2="46868" y2="16341"/>
                          <a14:foregroundMark x1="55233" y1="33857" x2="55581" y2="33857"/>
                          <a14:foregroundMark x1="53023" y1="33508" x2="53023" y2="33508"/>
                          <a14:foregroundMark x1="59535" y1="66318" x2="63256" y2="65271"/>
                          <a14:backgroundMark x1="50698" y1="14834" x2="49767" y2="22513"/>
                          <a14:backgroundMark x1="52442" y1="14136" x2="54535" y2="16754"/>
                          <a14:backgroundMark x1="45349" y1="14834" x2="46860" y2="15881"/>
                          <a14:backgroundMark x1="50116" y1="23386" x2="49767" y2="29843"/>
                          <a14:backgroundMark x1="47093" y1="16405" x2="46628" y2="20070"/>
                          <a14:backgroundMark x1="49767" y1="29843" x2="49767" y2="31763"/>
                          <a14:backgroundMark x1="49767" y1="31239" x2="50000" y2="31239"/>
                          <a14:backgroundMark x1="50000" y1="29668" x2="50116" y2="30890"/>
                          <a14:backgroundMark x1="49884" y1="31763" x2="50698" y2="32461"/>
                          <a14:backgroundMark x1="63721" y1="37347" x2="63256" y2="38918"/>
                          <a14:backgroundMark x1="63372" y1="40140" x2="63372" y2="42757"/>
                          <a14:backgroundMark x1="63605" y1="41710" x2="63488" y2="44503"/>
                          <a14:backgroundMark x1="32326" y1="31065" x2="33023" y2="31937"/>
                          <a14:backgroundMark x1="33488" y1="32461" x2="34302" y2="35079"/>
                          <a14:backgroundMark x1="68605" y1="40489" x2="68953" y2="39791"/>
                        </a14:backgroundRemoval>
                      </a14:imgEffect>
                    </a14:imgLayer>
                  </a14:imgProps>
                </a:ext>
                <a:ext uri="{28A0092B-C50C-407E-A947-70E740481C1C}">
                  <a14:useLocalDpi xmlns:a14="http://schemas.microsoft.com/office/drawing/2010/main" val="0"/>
                </a:ext>
              </a:extLst>
            </a:blip>
            <a:srcRect l="21395" t="29274" r="24419" b="4974"/>
            <a:stretch/>
          </p:blipFill>
          <p:spPr bwMode="auto">
            <a:xfrm>
              <a:off x="6435602" y="4472136"/>
              <a:ext cx="2950969" cy="23858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Bếp từ, bếp điện, bếp hồng ngoại, chính hãng, giá tốt T9/2022">
              <a:extLst>
                <a:ext uri="{FF2B5EF4-FFF2-40B4-BE49-F238E27FC236}">
                  <a16:creationId xmlns:a16="http://schemas.microsoft.com/office/drawing/2014/main" id="{54917689-655C-9356-05E3-47E0929CBB0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961" b="89844" l="4688" r="96484">
                          <a14:foregroundMark x1="4199" y1="52246" x2="4688" y2="59961"/>
                          <a14:foregroundMark x1="4688" y1="59961" x2="4688" y2="59961"/>
                          <a14:foregroundMark x1="91406" y1="50586" x2="96484" y2="59473"/>
                          <a14:foregroundMark x1="96484" y1="59473" x2="95020" y2="59961"/>
                        </a14:backgroundRemoval>
                      </a14:imgEffect>
                    </a14:imgLayer>
                  </a14:imgProps>
                </a:ext>
                <a:ext uri="{28A0092B-C50C-407E-A947-70E740481C1C}">
                  <a14:useLocalDpi xmlns:a14="http://schemas.microsoft.com/office/drawing/2010/main" val="0"/>
                </a:ext>
              </a:extLst>
            </a:blip>
            <a:srcRect t="34790" b="34790"/>
            <a:stretch/>
          </p:blipFill>
          <p:spPr bwMode="auto">
            <a:xfrm>
              <a:off x="5270531" y="4114800"/>
              <a:ext cx="1650938" cy="2223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Ấm điện Đạt Tường AG-01 3L, bảng giá 10/2022">
              <a:extLst>
                <a:ext uri="{FF2B5EF4-FFF2-40B4-BE49-F238E27FC236}">
                  <a16:creationId xmlns:a16="http://schemas.microsoft.com/office/drawing/2014/main" id="{8D9ED64C-C8EF-03DA-A703-7EB503B976A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5625" b="95625" l="10000" r="90000">
                          <a14:foregroundMark x1="34375" y1="9063" x2="51563" y2="5625"/>
                          <a14:foregroundMark x1="68125" y1="30000" x2="68125" y2="33750"/>
                          <a14:foregroundMark x1="66250" y1="17500" x2="68125" y2="29375"/>
                          <a14:foregroundMark x1="69063" y1="35938" x2="67500" y2="38438"/>
                          <a14:foregroundMark x1="75625" y1="35625" x2="76250" y2="33750"/>
                          <a14:foregroundMark x1="88125" y1="35625" x2="89375" y2="39063"/>
                          <a14:foregroundMark x1="64688" y1="58438" x2="29063" y2="73750"/>
                          <a14:foregroundMark x1="50625" y1="64063" x2="57500" y2="74063"/>
                          <a14:foregroundMark x1="28125" y1="90313" x2="44375" y2="95625"/>
                          <a14:foregroundMark x1="37188" y1="32813" x2="43750" y2="39063"/>
                          <a14:foregroundMark x1="24688" y1="45000" x2="29063" y2="45000"/>
                          <a14:foregroundMark x1="11563" y1="28125" x2="35313" y2="10313"/>
                        </a14:backgroundRemoval>
                      </a14:imgEffect>
                    </a14:imgLayer>
                  </a14:imgProps>
                </a:ext>
                <a:ext uri="{28A0092B-C50C-407E-A947-70E740481C1C}">
                  <a14:useLocalDpi xmlns:a14="http://schemas.microsoft.com/office/drawing/2010/main" val="0"/>
                </a:ext>
              </a:extLst>
            </a:blip>
            <a:srcRect/>
            <a:stretch>
              <a:fillRect/>
            </a:stretch>
          </p:blipFill>
          <p:spPr bwMode="auto">
            <a:xfrm>
              <a:off x="5461514" y="3650746"/>
              <a:ext cx="726818" cy="6220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398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Ệ SÁCH ĐỨNG ĐA TẦNG - nhiều màu lựa chọn GP42 | Shopee Việt Nam">
            <a:extLst>
              <a:ext uri="{FF2B5EF4-FFF2-40B4-BE49-F238E27FC236}">
                <a16:creationId xmlns:a16="http://schemas.microsoft.com/office/drawing/2014/main" id="{DB2FEBCA-F3EE-AF2C-4008-6B6A2AB89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38 Mẫu thiết kế phòng đọc sách gia đình đẹp, góc đọc sách hiện đại cuốn hút">
            <a:extLst>
              <a:ext uri="{FF2B5EF4-FFF2-40B4-BE49-F238E27FC236}">
                <a16:creationId xmlns:a16="http://schemas.microsoft.com/office/drawing/2014/main" id="{4623EA97-CCFF-EAD2-15E5-5CDEF0209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8DFF16-082A-87B6-3C3A-28D02C81A3D5}"/>
              </a:ext>
            </a:extLst>
          </p:cNvPr>
          <p:cNvSpPr txBox="1"/>
          <p:nvPr/>
        </p:nvSpPr>
        <p:spPr>
          <a:xfrm>
            <a:off x="3362946" y="0"/>
            <a:ext cx="5199407"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Phòng đọc sách</a:t>
            </a:r>
            <a:endParaRPr lang="en-US"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67486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iết kế văn phòng làm việc tại nhà tạo cảm hứng làm việc trong bối cảnh  Covid-19 - Công Ty Trần Anh">
            <a:extLst>
              <a:ext uri="{FF2B5EF4-FFF2-40B4-BE49-F238E27FC236}">
                <a16:creationId xmlns:a16="http://schemas.microsoft.com/office/drawing/2014/main" id="{6A0B8B63-3862-DE9D-3FA2-9A8104471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019268-642B-BF85-8562-1DCDBE7685E5}"/>
              </a:ext>
            </a:extLst>
          </p:cNvPr>
          <p:cNvSpPr txBox="1"/>
          <p:nvPr/>
        </p:nvSpPr>
        <p:spPr>
          <a:xfrm>
            <a:off x="3496296" y="6088559"/>
            <a:ext cx="5199407"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Phòng làm việc</a:t>
            </a:r>
            <a:endParaRPr lang="en-US"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73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7170" name="Picture 2" descr="Bố trí phòng học theo phong thủy giúp con trẻ học tập tốt, tập trung hiệu">
            <a:extLst>
              <a:ext uri="{FF2B5EF4-FFF2-40B4-BE49-F238E27FC236}">
                <a16:creationId xmlns:a16="http://schemas.microsoft.com/office/drawing/2014/main" id="{D809CCDB-3BDA-125B-0211-49D8A8AE1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1" y="0"/>
            <a:ext cx="1229095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3AFDA08-B629-8530-5AC6-40F63724B892}"/>
              </a:ext>
            </a:extLst>
          </p:cNvPr>
          <p:cNvSpPr txBox="1"/>
          <p:nvPr/>
        </p:nvSpPr>
        <p:spPr>
          <a:xfrm>
            <a:off x="3386800" y="0"/>
            <a:ext cx="5199407"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Phòng học</a:t>
            </a:r>
            <a:endParaRPr lang="en-US"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209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Ý tưởng thiết kế phòng vui chơi tuyệt vời cho trẻ | Quy hoạch - Kiến trúc">
            <a:extLst>
              <a:ext uri="{FF2B5EF4-FFF2-40B4-BE49-F238E27FC236}">
                <a16:creationId xmlns:a16="http://schemas.microsoft.com/office/drawing/2014/main" id="{958F31B8-6CBE-0FC3-29E5-E85725C19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65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C1AB17-373F-0255-6EAA-851384A708C9}"/>
              </a:ext>
            </a:extLst>
          </p:cNvPr>
          <p:cNvSpPr txBox="1"/>
          <p:nvPr/>
        </p:nvSpPr>
        <p:spPr>
          <a:xfrm>
            <a:off x="3496296" y="6088559"/>
            <a:ext cx="5199407"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Phòng vui chơi</a:t>
            </a:r>
            <a:endParaRPr lang="en-US"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166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àn thờ đứng kết hợp với mẫu tượng phật và tranh trúc chỉ hoa sen">
            <a:extLst>
              <a:ext uri="{FF2B5EF4-FFF2-40B4-BE49-F238E27FC236}">
                <a16:creationId xmlns:a16="http://schemas.microsoft.com/office/drawing/2014/main" id="{DBAA0FAB-B1BF-034E-6875-F0B012132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08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8C1EA23-377F-4810-DB20-49FDECFB30D2}"/>
              </a:ext>
            </a:extLst>
          </p:cNvPr>
          <p:cNvSpPr txBox="1"/>
          <p:nvPr/>
        </p:nvSpPr>
        <p:spPr>
          <a:xfrm>
            <a:off x="3496296" y="6088559"/>
            <a:ext cx="5199407"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Phòng thờ</a:t>
            </a:r>
            <a:endParaRPr lang="en-US"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99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45C0-34AD-04EA-156D-D36CF4933E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AFBE25-6C84-F1C2-DBA3-97027FC73686}"/>
              </a:ext>
            </a:extLst>
          </p:cNvPr>
          <p:cNvSpPr>
            <a:spLocks noGrp="1"/>
          </p:cNvSpPr>
          <p:nvPr>
            <p:ph idx="1"/>
          </p:nvPr>
        </p:nvSpPr>
        <p:spPr/>
        <p:txBody>
          <a:bodyPr/>
          <a:lstStyle/>
          <a:p>
            <a:endParaRPr lang="en-US"/>
          </a:p>
        </p:txBody>
      </p:sp>
      <p:pic>
        <p:nvPicPr>
          <p:cNvPr id="8194" name="Picture 2" descr="101 Mẫu Thiết Kế Ban Công Đẹp Đơn Giản Cực Kỳ Dễ Thi Công">
            <a:extLst>
              <a:ext uri="{FF2B5EF4-FFF2-40B4-BE49-F238E27FC236}">
                <a16:creationId xmlns:a16="http://schemas.microsoft.com/office/drawing/2014/main" id="{F53F797A-CFA4-5956-0A3F-C9261CB6F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DFF2A3-A928-D95F-4337-27935EDDE603}"/>
              </a:ext>
            </a:extLst>
          </p:cNvPr>
          <p:cNvSpPr txBox="1"/>
          <p:nvPr/>
        </p:nvSpPr>
        <p:spPr>
          <a:xfrm>
            <a:off x="3496296" y="6088559"/>
            <a:ext cx="5199407"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Ban công</a:t>
            </a:r>
            <a:endParaRPr lang="en-US"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431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E35132-1D84-CFBE-5F61-0BAE68F428D9}"/>
              </a:ext>
            </a:extLst>
          </p:cNvPr>
          <p:cNvSpPr txBox="1"/>
          <p:nvPr/>
        </p:nvSpPr>
        <p:spPr>
          <a:xfrm>
            <a:off x="2124696" y="1638"/>
            <a:ext cx="7419354"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Trò chơi 1: Đội nào nhanh?</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1F514D2-03EA-CA1C-1BD2-7CEBCDD69F28}"/>
              </a:ext>
            </a:extLst>
          </p:cNvPr>
          <p:cNvSpPr txBox="1"/>
          <p:nvPr/>
        </p:nvSpPr>
        <p:spPr>
          <a:xfrm>
            <a:off x="228599" y="1036037"/>
            <a:ext cx="11734800" cy="2862322"/>
          </a:xfrm>
          <a:prstGeom prst="rect">
            <a:avLst/>
          </a:prstGeom>
          <a:noFill/>
        </p:spPr>
        <p:txBody>
          <a:bodyPr wrap="square">
            <a:spAutoFit/>
          </a:bodyPr>
          <a:lstStyle/>
          <a:p>
            <a:pPr algn="ctr">
              <a:tabLst>
                <a:tab pos="1818640" algn="l"/>
              </a:tabLst>
            </a:pPr>
            <a:r>
              <a:rPr lang="pt-PT" sz="3600">
                <a:solidFill>
                  <a:srgbClr val="002060"/>
                </a:solidFill>
                <a:effectLst/>
                <a:latin typeface="Times New Roman" panose="02020603050405020304" pitchFamily="18" charset="0"/>
                <a:ea typeface="Times New Roman" panose="02020603050405020304" pitchFamily="18" charset="0"/>
              </a:rPr>
              <a:t>Cách chơi: Chia trẻ thành </a:t>
            </a:r>
            <a:r>
              <a:rPr lang="pt-PT" sz="3600">
                <a:solidFill>
                  <a:srgbClr val="002060"/>
                </a:solidFill>
                <a:latin typeface="Times New Roman" panose="02020603050405020304" pitchFamily="18" charset="0"/>
                <a:ea typeface="Times New Roman" panose="02020603050405020304" pitchFamily="18" charset="0"/>
              </a:rPr>
              <a:t>3</a:t>
            </a:r>
            <a:r>
              <a:rPr lang="pt-PT" sz="3600">
                <a:solidFill>
                  <a:srgbClr val="002060"/>
                </a:solidFill>
                <a:effectLst/>
                <a:latin typeface="Times New Roman" panose="02020603050405020304" pitchFamily="18" charset="0"/>
                <a:ea typeface="Times New Roman" panose="02020603050405020304" pitchFamily="18" charset="0"/>
              </a:rPr>
              <a:t> nhóm chơi thi chọn nhanh tranh đồ dùng trên màn hình thuộc phòng nào. Đội trưởng cầm dụng cụ phát tín hiệu trả lời. Trên màn hình xuất hiện tranh, sau 5s suy nghĩ, cô có hiệu lệnh “123” thì đội trưởng sẽ phát tín hiệu để dành quyền lên bảng chọn đáp án.</a:t>
            </a:r>
            <a:endParaRPr lang="en-US" sz="3600">
              <a:solidFill>
                <a:srgbClr val="002060"/>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F23004F9-952F-B9BA-686A-BF0BB81B448B}"/>
              </a:ext>
            </a:extLst>
          </p:cNvPr>
          <p:cNvSpPr txBox="1"/>
          <p:nvPr/>
        </p:nvSpPr>
        <p:spPr>
          <a:xfrm>
            <a:off x="375926" y="4163317"/>
            <a:ext cx="11440147" cy="2308324"/>
          </a:xfrm>
          <a:prstGeom prst="rect">
            <a:avLst/>
          </a:prstGeom>
          <a:noFill/>
        </p:spPr>
        <p:txBody>
          <a:bodyPr wrap="square">
            <a:spAutoFit/>
          </a:bodyPr>
          <a:lstStyle/>
          <a:p>
            <a:pPr algn="ctr">
              <a:tabLst>
                <a:tab pos="1818640" algn="l"/>
              </a:tabLst>
            </a:pPr>
            <a:r>
              <a:rPr lang="pt-PT" sz="3600">
                <a:solidFill>
                  <a:srgbClr val="002060"/>
                </a:solidFill>
                <a:effectLst/>
                <a:latin typeface="Times New Roman" panose="02020603050405020304" pitchFamily="18" charset="0"/>
                <a:ea typeface="Times New Roman" panose="02020603050405020304" pitchFamily="18" charset="0"/>
              </a:rPr>
              <a:t>Luật chơi: Trẻ phát tín hiệu để giành quyền trả lời. Đội trả lời và gắn hình ảnh đúng sẽ được thưởng một bông hoa. Đội trả lời sai, đội bạn được phát tín hiệu giành quyền trả lời. Kết thúc TC đội nào được nhiều hoa hơn là đội thắng.</a:t>
            </a:r>
            <a:endParaRPr lang="en-US" sz="3600">
              <a:solidFill>
                <a:srgbClr val="002060"/>
              </a:solidFill>
              <a:effectLst/>
              <a:latin typeface="Times New Roman" panose="02020603050405020304" pitchFamily="18" charset="0"/>
              <a:ea typeface="Times New Roman" panose="02020603050405020304" pitchFamily="18" charset="0"/>
            </a:endParaRPr>
          </a:p>
        </p:txBody>
      </p:sp>
      <p:pic>
        <p:nvPicPr>
          <p:cNvPr id="11266" name="Picture 2" descr="TRẺ BẮT ĐẦU HỌC TỪ KHI NÀO? – Hộp Tò Mò - Đồ Chơi Khoa Học Sáng Tạo Made In  Việt Nam">
            <a:extLst>
              <a:ext uri="{FF2B5EF4-FFF2-40B4-BE49-F238E27FC236}">
                <a16:creationId xmlns:a16="http://schemas.microsoft.com/office/drawing/2014/main" id="{8B92905E-E8EE-5ABC-691C-5632A89674B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718" b="90596" l="10000" r="90000">
                        <a14:foregroundMark x1="18333" y1="37931" x2="25833" y2="78056"/>
                        <a14:foregroundMark x1="40000" y1="40439" x2="42917" y2="76176"/>
                        <a14:foregroundMark x1="74583" y1="41066" x2="81458" y2="78683"/>
                        <a14:foregroundMark x1="81458" y1="78683" x2="81667" y2="78683"/>
                        <a14:foregroundMark x1="83750" y1="41693" x2="82500" y2="51724"/>
                        <a14:foregroundMark x1="84583" y1="39812" x2="84583" y2="39812"/>
                        <a14:foregroundMark x1="64792" y1="52978" x2="68542" y2="57680"/>
                        <a14:foregroundMark x1="63958" y1="52978" x2="65833" y2="52978"/>
                        <a14:foregroundMark x1="64375" y1="56113" x2="64583" y2="51097"/>
                        <a14:foregroundMark x1="83333" y1="39498" x2="86042" y2="40439"/>
                        <a14:foregroundMark x1="85000" y1="39185" x2="85625" y2="37618"/>
                        <a14:foregroundMark x1="35417" y1="61129" x2="37917" y2="68652"/>
                        <a14:foregroundMark x1="37708" y1="78056" x2="37917" y2="88715"/>
                        <a14:foregroundMark x1="43125" y1="76176" x2="44792" y2="87147"/>
                        <a14:foregroundMark x1="55208" y1="79310" x2="54583" y2="88715"/>
                        <a14:foregroundMark x1="60000" y1="80251" x2="60625" y2="88088"/>
                        <a14:foregroundMark x1="75625" y1="78056" x2="75208" y2="85893"/>
                        <a14:foregroundMark x1="81458" y1="78056" x2="83125" y2="86834"/>
                        <a14:foregroundMark x1="81875" y1="82759" x2="80625" y2="88401"/>
                        <a14:foregroundMark x1="76458" y1="83072" x2="75208" y2="88401"/>
                        <a14:foregroundMark x1="81875" y1="86834" x2="82083" y2="90596"/>
                        <a14:foregroundMark x1="28542" y1="76176" x2="30625" y2="90282"/>
                        <a14:foregroundMark x1="24375" y1="75862" x2="23958" y2="88715"/>
                        <a14:foregroundMark x1="23125" y1="87774" x2="23958" y2="90282"/>
                        <a14:foregroundMark x1="22500" y1="89028" x2="24167" y2="90596"/>
                        <a14:foregroundMark x1="20208" y1="65831" x2="21458" y2="68339"/>
                        <a14:foregroundMark x1="30000" y1="64263" x2="29375" y2="68966"/>
                        <a14:foregroundMark x1="44792" y1="59561" x2="45625" y2="62382"/>
                        <a14:foregroundMark x1="45208" y1="63323" x2="45833" y2="63636"/>
                        <a14:foregroundMark x1="46042" y1="63323" x2="48958" y2="53605"/>
                        <a14:foregroundMark x1="51042" y1="64890" x2="52083" y2="67712"/>
                        <a14:foregroundMark x1="63958" y1="62696" x2="61667" y2="66771"/>
                      </a14:backgroundRemoval>
                    </a14:imgEffect>
                  </a14:imgLayer>
                </a14:imgProps>
              </a:ext>
              <a:ext uri="{28A0092B-C50C-407E-A947-70E740481C1C}">
                <a14:useLocalDpi xmlns:a14="http://schemas.microsoft.com/office/drawing/2010/main" val="0"/>
              </a:ext>
            </a:extLst>
          </a:blip>
          <a:srcRect l="12222" t="27848" r="11806" b="8203"/>
          <a:stretch/>
        </p:blipFill>
        <p:spPr bwMode="auto">
          <a:xfrm>
            <a:off x="8940800" y="102535"/>
            <a:ext cx="2001520" cy="1119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5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5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Closer Look 1 - Unit 2. My House - Tiếng Anh 6 - Global Success | Tiếng  Anh 6 - Global Success">
            <a:extLst>
              <a:ext uri="{FF2B5EF4-FFF2-40B4-BE49-F238E27FC236}">
                <a16:creationId xmlns:a16="http://schemas.microsoft.com/office/drawing/2014/main" id="{767BE1C5-924D-E79E-407A-AC365FE996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563" t="62019" r="56151" b="11595"/>
          <a:stretch/>
        </p:blipFill>
        <p:spPr bwMode="auto">
          <a:xfrm>
            <a:off x="3033069" y="3147107"/>
            <a:ext cx="6820960" cy="370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Bàn Ghế Sofa Đẹp -Tổng Hợp Những Mẫu Đang Bán Rất Chạy | KENZA">
            <a:extLst>
              <a:ext uri="{FF2B5EF4-FFF2-40B4-BE49-F238E27FC236}">
                <a16:creationId xmlns:a16="http://schemas.microsoft.com/office/drawing/2014/main" id="{97C506C4-135B-017F-72A8-748BEB0CF8C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2000" r="95944">
                        <a14:foregroundMark x1="2000" y1="57895" x2="13000" y2="71158"/>
                        <a14:foregroundMark x1="2278" y1="68632" x2="2167" y2="70211"/>
                        <a14:foregroundMark x1="91333" y1="50842" x2="95944" y2="57895"/>
                        <a14:backgroundMark x1="2833" y1="75895" x2="3222" y2="76526"/>
                      </a14:backgroundRemoval>
                    </a14:imgEffect>
                  </a14:imgLayer>
                </a14:imgProps>
              </a:ext>
              <a:ext uri="{28A0092B-C50C-407E-A947-70E740481C1C}">
                <a14:useLocalDpi xmlns:a14="http://schemas.microsoft.com/office/drawing/2010/main" val="0"/>
              </a:ext>
            </a:extLst>
          </a:blip>
          <a:srcRect t="33808" b="14177"/>
          <a:stretch/>
        </p:blipFill>
        <p:spPr bwMode="auto">
          <a:xfrm>
            <a:off x="1440226" y="658071"/>
            <a:ext cx="3947886" cy="1634445"/>
          </a:xfrm>
          <a:prstGeom prst="rect">
            <a:avLst/>
          </a:prstGeom>
          <a:noFill/>
          <a:extLst>
            <a:ext uri="{909E8E84-426E-40DD-AFC4-6F175D3DCCD1}">
              <a14:hiddenFill xmlns:a14="http://schemas.microsoft.com/office/drawing/2010/main">
                <a:solidFill>
                  <a:srgbClr val="FFFFFF"/>
                </a:solidFill>
              </a14:hiddenFill>
            </a:ext>
          </a:extLst>
        </p:spPr>
      </p:pic>
      <p:pic>
        <p:nvPicPr>
          <p:cNvPr id="14" name="Vỗ tay">
            <a:hlinkClick r:id="" action="ppaction://media"/>
            <a:extLst>
              <a:ext uri="{FF2B5EF4-FFF2-40B4-BE49-F238E27FC236}">
                <a16:creationId xmlns:a16="http://schemas.microsoft.com/office/drawing/2014/main" id="{3EF50904-4BA5-BDF6-7B34-327234F3EF1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22970" y="170571"/>
            <a:ext cx="609600" cy="609600"/>
          </a:xfrm>
          <a:prstGeom prst="rect">
            <a:avLst/>
          </a:prstGeom>
        </p:spPr>
      </p:pic>
      <p:pic>
        <p:nvPicPr>
          <p:cNvPr id="15" name="Am-thanh-that-vong-www_tiengdong_com">
            <a:hlinkClick r:id="" action="ppaction://media"/>
            <a:extLst>
              <a:ext uri="{FF2B5EF4-FFF2-40B4-BE49-F238E27FC236}">
                <a16:creationId xmlns:a16="http://schemas.microsoft.com/office/drawing/2014/main" id="{15228B40-43AF-4CF4-43D1-08E861D99B1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657124" y="3978029"/>
            <a:ext cx="609600" cy="609600"/>
          </a:xfrm>
          <a:prstGeom prst="rect">
            <a:avLst/>
          </a:prstGeom>
        </p:spPr>
      </p:pic>
      <p:pic>
        <p:nvPicPr>
          <p:cNvPr id="16" name="Picture 6" descr="IMG">
            <a:extLst>
              <a:ext uri="{FF2B5EF4-FFF2-40B4-BE49-F238E27FC236}">
                <a16:creationId xmlns:a16="http://schemas.microsoft.com/office/drawing/2014/main" id="{DE987B66-0B33-6D83-1A78-71DEBC0F0F7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3333" r="94889">
                        <a14:foregroundMark x1="66889" y1="32667" x2="73556" y2="34667"/>
                        <a14:foregroundMark x1="95333" y1="38667" x2="93111" y2="45333"/>
                        <a14:foregroundMark x1="8667" y1="63333" x2="5556" y2="69333"/>
                        <a14:foregroundMark x1="3333" y1="63000" x2="3333" y2="63000"/>
                        <a14:backgroundMark x1="37556" y1="45667" x2="34889" y2="50000"/>
                        <a14:backgroundMark x1="42889" y1="45333" x2="41111" y2="49000"/>
                        <a14:backgroundMark x1="29111" y1="54333" x2="31333" y2="52333"/>
                        <a14:backgroundMark x1="29111" y1="40667" x2="75333" y2="12333"/>
                        <a14:backgroundMark x1="75333" y1="12333" x2="75333" y2="12333"/>
                        <a14:backgroundMark x1="78889" y1="22333" x2="99333" y2="29000"/>
                      </a14:backgroundRemoval>
                    </a14:imgEffect>
                  </a14:imgLayer>
                </a14:imgProps>
              </a:ext>
              <a:ext uri="{28A0092B-C50C-407E-A947-70E740481C1C}">
                <a14:useLocalDpi xmlns:a14="http://schemas.microsoft.com/office/drawing/2010/main" val="0"/>
              </a:ext>
            </a:extLst>
          </a:blip>
          <a:srcRect t="29000" b="9222"/>
          <a:stretch/>
        </p:blipFill>
        <p:spPr bwMode="auto">
          <a:xfrm>
            <a:off x="7682496" y="196432"/>
            <a:ext cx="3105150" cy="25577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úc Mừng Cute Sticker - Chúc Mừng Cute Dance - Discover &amp; Share GIFs">
            <a:extLst>
              <a:ext uri="{FF2B5EF4-FFF2-40B4-BE49-F238E27FC236}">
                <a16:creationId xmlns:a16="http://schemas.microsoft.com/office/drawing/2014/main" id="{282BEB6F-BAFA-2594-B3E5-3757C6B8E34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4632574"/>
            <a:ext cx="2337971" cy="2183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07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3.7037E-6 L 0.2362 0.61504 " pathEditMode="relative" rAng="0" ptsTypes="AA">
                                      <p:cBhvr>
                                        <p:cTn id="6" dur="2000" fill="hold"/>
                                        <p:tgtEl>
                                          <p:spTgt spid="13"/>
                                        </p:tgtEl>
                                        <p:attrNameLst>
                                          <p:attrName>ppt_x</p:attrName>
                                          <p:attrName>ppt_y</p:attrName>
                                        </p:attrNameLst>
                                      </p:cBhvr>
                                      <p:rCtr x="11810" y="30741"/>
                                    </p:animMotion>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04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audio>
              <p:cMediaNode vol="9091">
                <p:cTn id="15" fill="hold" display="0">
                  <p:stCondLst>
                    <p:cond delay="indefinite"/>
                  </p:stCondLst>
                  <p:endCondLst>
                    <p:cond evt="onStopAudio" delay="0">
                      <p:tgtEl>
                        <p:sldTgt/>
                      </p:tgtEl>
                    </p:cond>
                  </p:endCondLst>
                </p:cTn>
                <p:tgtEl>
                  <p:spTgt spid="15"/>
                </p:tgtEl>
              </p:cMediaNode>
            </p:audi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6994" fill="hold"/>
                                        <p:tgtEl>
                                          <p:spTgt spid="15"/>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77009" y="2647472"/>
            <a:ext cx="9037982" cy="2123658"/>
          </a:xfrm>
          <a:prstGeom prst="rect">
            <a:avLst/>
          </a:prstGeom>
          <a:noFill/>
        </p:spPr>
        <p:txBody>
          <a:bodyPr wrap="square" rtlCol="0">
            <a:spAutoFit/>
          </a:bodyPr>
          <a:lstStyle/>
          <a:p>
            <a:pPr algn="ctr"/>
            <a:r>
              <a:rPr lang="en-US" sz="4400">
                <a:solidFill>
                  <a:srgbClr val="0070C0"/>
                </a:solidFill>
                <a:latin typeface="Times New Roman" panose="02020603050405020304" pitchFamily="18" charset="0"/>
                <a:cs typeface="Times New Roman" panose="02020603050405020304" pitchFamily="18" charset="0"/>
              </a:rPr>
              <a:t>Cái gì để tránh nắng mưa</a:t>
            </a:r>
          </a:p>
          <a:p>
            <a:pPr algn="ctr"/>
            <a:r>
              <a:rPr lang="en-US" sz="4400">
                <a:solidFill>
                  <a:srgbClr val="0070C0"/>
                </a:solidFill>
                <a:latin typeface="Times New Roman" panose="02020603050405020304" pitchFamily="18" charset="0"/>
                <a:cs typeface="Times New Roman" panose="02020603050405020304" pitchFamily="18" charset="0"/>
              </a:rPr>
              <a:t>Đêm được an giấc, xưa nay vẫn cần?</a:t>
            </a:r>
          </a:p>
          <a:p>
            <a:pPr algn="ctr"/>
            <a:r>
              <a:rPr lang="en-US" sz="4400">
                <a:solidFill>
                  <a:srgbClr val="0070C0"/>
                </a:solidFill>
                <a:latin typeface="Times New Roman" panose="02020603050405020304" pitchFamily="18" charset="0"/>
                <a:cs typeface="Times New Roman" panose="02020603050405020304" pitchFamily="18" charset="0"/>
              </a:rPr>
              <a:t>Là cái gì?</a:t>
            </a:r>
            <a:endParaRPr lang="en-US" sz="4400" dirty="0">
              <a:solidFill>
                <a:srgbClr val="0070C0"/>
              </a:solidFill>
              <a:latin typeface="Times New Roman" panose="02020603050405020304" pitchFamily="18" charset="0"/>
              <a:cs typeface="Times New Roman" panose="02020603050405020304" pitchFamily="18" charset="0"/>
            </a:endParaRPr>
          </a:p>
        </p:txBody>
      </p:sp>
      <p:pic>
        <p:nvPicPr>
          <p:cNvPr id="21" name="đồng hồ 5 s">
            <a:hlinkClick r:id="" action="ppaction://media"/>
            <a:extLst>
              <a:ext uri="{FF2B5EF4-FFF2-40B4-BE49-F238E27FC236}">
                <a16:creationId xmlns:a16="http://schemas.microsoft.com/office/drawing/2014/main" id="{92A44029-C129-420F-B1AB-6C3BBC0360A5}"/>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0752481" y="4175895"/>
            <a:ext cx="791819" cy="791819"/>
          </a:xfrm>
          <a:prstGeom prst="rect">
            <a:avLst/>
          </a:prstGeom>
        </p:spPr>
      </p:pic>
      <p:sp>
        <p:nvSpPr>
          <p:cNvPr id="9" name="TextBox 8">
            <a:extLst>
              <a:ext uri="{FF2B5EF4-FFF2-40B4-BE49-F238E27FC236}">
                <a16:creationId xmlns:a16="http://schemas.microsoft.com/office/drawing/2014/main" id="{A28E7C29-471F-0475-138F-5BC29C6929CC}"/>
              </a:ext>
            </a:extLst>
          </p:cNvPr>
          <p:cNvSpPr txBox="1"/>
          <p:nvPr/>
        </p:nvSpPr>
        <p:spPr>
          <a:xfrm>
            <a:off x="5200650" y="1310114"/>
            <a:ext cx="2647950" cy="769441"/>
          </a:xfrm>
          <a:prstGeom prst="rect">
            <a:avLst/>
          </a:prstGeom>
          <a:noFill/>
        </p:spPr>
        <p:txBody>
          <a:bodyPr wrap="square" rtlCol="0">
            <a:spAutoFit/>
          </a:bodyPr>
          <a:lstStyle/>
          <a:p>
            <a:r>
              <a:rPr lang="en-US" sz="4400" b="1">
                <a:solidFill>
                  <a:srgbClr val="0070C0"/>
                </a:solidFill>
                <a:latin typeface="Times New Roman" panose="02020603050405020304" pitchFamily="18" charset="0"/>
                <a:cs typeface="Times New Roman" panose="02020603050405020304" pitchFamily="18" charset="0"/>
              </a:rPr>
              <a:t>Câu đố</a:t>
            </a:r>
            <a:endParaRPr lang="en-US" sz="4400" b="1" dirty="0">
              <a:solidFill>
                <a:srgbClr val="0070C0"/>
              </a:solidFill>
              <a:latin typeface="Times New Roman" panose="02020603050405020304" pitchFamily="18" charset="0"/>
              <a:cs typeface="Times New Roman" panose="02020603050405020304" pitchFamily="18" charset="0"/>
            </a:endParaRPr>
          </a:p>
        </p:txBody>
      </p:sp>
      <p:pic>
        <p:nvPicPr>
          <p:cNvPr id="8194" name="Picture 2" descr="Tả ngôi nhà của em - Văn lớp 5 | VFO.VN">
            <a:extLst>
              <a:ext uri="{FF2B5EF4-FFF2-40B4-BE49-F238E27FC236}">
                <a16:creationId xmlns:a16="http://schemas.microsoft.com/office/drawing/2014/main" id="{0CE9315F-2688-3FBB-9203-015A0BDE68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5736" y="1256613"/>
            <a:ext cx="4572000" cy="4905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2835256"/>
      </p:ext>
    </p:extLst>
  </p:cSld>
  <p:clrMapOvr>
    <a:masterClrMapping/>
  </p:clrMapOvr>
  <mc:AlternateContent xmlns:mc="http://schemas.openxmlformats.org/markup-compatibility/2006" xmlns:p14="http://schemas.microsoft.com/office/powerpoint/2010/main">
    <mc:Choice Requires="p14">
      <p:transition spd="slow" p14:dur="2000" advTm="46854"/>
    </mc:Choice>
    <mc:Fallback xmlns="">
      <p:transition spd="slow" advTm="468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 presetClass="mediacall" presetSubtype="0" fill="hold" nodeType="withEffect">
                                  <p:stCondLst>
                                    <p:cond delay="0"/>
                                  </p:stCondLst>
                                  <p:childTnLst>
                                    <p:cmd type="call" cmd="playFrom(0.0)">
                                      <p:cBhvr>
                                        <p:cTn id="19" dur="5248" fill="hold"/>
                                        <p:tgtEl>
                                          <p:spTgt spid="21"/>
                                        </p:tgtEl>
                                      </p:cBhvr>
                                    </p:cmd>
                                  </p:childTnLst>
                                </p:cTn>
                              </p:par>
                            </p:childTnLst>
                          </p:cTn>
                        </p:par>
                      </p:childTnLst>
                    </p:cTn>
                  </p:par>
                  <p:par>
                    <p:cTn id="20" fill="hold">
                      <p:stCondLst>
                        <p:cond delay="indefinite"/>
                      </p:stCondLst>
                      <p:childTnLst>
                        <p:par>
                          <p:cTn id="21" fill="hold">
                            <p:stCondLst>
                              <p:cond delay="0"/>
                            </p:stCondLst>
                            <p:childTnLst>
                              <p:par>
                                <p:cTn id="22" presetID="6" presetClass="exit" presetSubtype="32" fill="hold" nodeType="clickEffect">
                                  <p:stCondLst>
                                    <p:cond delay="0"/>
                                  </p:stCondLst>
                                  <p:childTnLst>
                                    <p:animEffect transition="out" filter="circle(out)">
                                      <p:cBhvr>
                                        <p:cTn id="23" dur="2000"/>
                                        <p:tgtEl>
                                          <p:spTgt spid="21"/>
                                        </p:tgtEl>
                                      </p:cBhvr>
                                    </p:animEffect>
                                    <p:set>
                                      <p:cBhvr>
                                        <p:cTn id="24" dur="1" fill="hold">
                                          <p:stCondLst>
                                            <p:cond delay="1999"/>
                                          </p:stCondLst>
                                        </p:cTn>
                                        <p:tgtEl>
                                          <p:spTgt spid="21"/>
                                        </p:tgtEl>
                                        <p:attrNameLst>
                                          <p:attrName>style.visibility</p:attrName>
                                        </p:attrNameLst>
                                      </p:cBhvr>
                                      <p:to>
                                        <p:strVal val="hidden"/>
                                      </p:to>
                                    </p:set>
                                    <p:cmd type="call" cmd="stop">
                                      <p:cBhvr>
                                        <p:cTn id="25" dur="1">
                                          <p:stCondLst>
                                            <p:cond delay="1999"/>
                                          </p:stCondLst>
                                        </p:cTn>
                                        <p:tgtEl>
                                          <p:spTgt spid="21"/>
                                        </p:tgtEl>
                                      </p:cBhvr>
                                    </p:cmd>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9"/>
                                        </p:tgtEl>
                                        <p:attrNameLst>
                                          <p:attrName>ppt_w</p:attrName>
                                        </p:attrNameLst>
                                      </p:cBhvr>
                                      <p:tavLst>
                                        <p:tav tm="0">
                                          <p:val>
                                            <p:strVal val="ppt_w"/>
                                          </p:val>
                                        </p:tav>
                                        <p:tav tm="100000">
                                          <p:val>
                                            <p:fltVal val="0"/>
                                          </p:val>
                                        </p:tav>
                                      </p:tavLst>
                                    </p:anim>
                                    <p:anim calcmode="lin" valueType="num">
                                      <p:cBhvr>
                                        <p:cTn id="30" dur="500"/>
                                        <p:tgtEl>
                                          <p:spTgt spid="9"/>
                                        </p:tgtEl>
                                        <p:attrNameLst>
                                          <p:attrName>ppt_h</p:attrName>
                                        </p:attrNameLst>
                                      </p:cBhvr>
                                      <p:tavLst>
                                        <p:tav tm="0">
                                          <p:val>
                                            <p:strVal val="ppt_h"/>
                                          </p:val>
                                        </p:tav>
                                        <p:tav tm="100000">
                                          <p:val>
                                            <p:fltVal val="0"/>
                                          </p:val>
                                        </p:tav>
                                      </p:tavLst>
                                    </p:anim>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53" presetClass="exit" presetSubtype="32" fill="hold" grpId="1" nodeType="withEffect">
                                  <p:stCondLst>
                                    <p:cond delay="0"/>
                                  </p:stCondLst>
                                  <p:childTnLst>
                                    <p:anim calcmode="lin" valueType="num">
                                      <p:cBhvr>
                                        <p:cTn id="34" dur="500"/>
                                        <p:tgtEl>
                                          <p:spTgt spid="5"/>
                                        </p:tgtEl>
                                        <p:attrNameLst>
                                          <p:attrName>ppt_w</p:attrName>
                                        </p:attrNameLst>
                                      </p:cBhvr>
                                      <p:tavLst>
                                        <p:tav tm="0">
                                          <p:val>
                                            <p:strVal val="ppt_w"/>
                                          </p:val>
                                        </p:tav>
                                        <p:tav tm="100000">
                                          <p:val>
                                            <p:fltVal val="0"/>
                                          </p:val>
                                        </p:tav>
                                      </p:tavLst>
                                    </p:anim>
                                    <p:anim calcmode="lin" valueType="num">
                                      <p:cBhvr>
                                        <p:cTn id="35" dur="500"/>
                                        <p:tgtEl>
                                          <p:spTgt spid="5"/>
                                        </p:tgtEl>
                                        <p:attrNameLst>
                                          <p:attrName>ppt_h</p:attrName>
                                        </p:attrNameLst>
                                      </p:cBhvr>
                                      <p:tavLst>
                                        <p:tav tm="0">
                                          <p:val>
                                            <p:strVal val="ppt_h"/>
                                          </p:val>
                                        </p:tav>
                                        <p:tav tm="100000">
                                          <p:val>
                                            <p:fltVal val="0"/>
                                          </p:val>
                                        </p:tav>
                                      </p:tavLst>
                                    </p:anim>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6" presetClass="entr" presetSubtype="16" fill="hold" nodeType="withEffect">
                                  <p:stCondLst>
                                    <p:cond delay="0"/>
                                  </p:stCondLst>
                                  <p:childTnLst>
                                    <p:set>
                                      <p:cBhvr>
                                        <p:cTn id="39" dur="1" fill="hold">
                                          <p:stCondLst>
                                            <p:cond delay="0"/>
                                          </p:stCondLst>
                                        </p:cTn>
                                        <p:tgtEl>
                                          <p:spTgt spid="8194"/>
                                        </p:tgtEl>
                                        <p:attrNameLst>
                                          <p:attrName>style.visibility</p:attrName>
                                        </p:attrNameLst>
                                      </p:cBhvr>
                                      <p:to>
                                        <p:strVal val="visible"/>
                                      </p:to>
                                    </p:set>
                                    <p:animEffect transition="in" filter="circle(in)">
                                      <p:cBhvr>
                                        <p:cTn id="40" dur="125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21"/>
                </p:tgtEl>
              </p:cMediaNode>
            </p:video>
          </p:childTnLst>
        </p:cTn>
      </p:par>
    </p:tnLst>
    <p:bldLst>
      <p:bldP spid="5" grpId="0"/>
      <p:bldP spid="5" grpId="1"/>
      <p:bldP spid="9" grpId="0"/>
      <p:bldP spid="9" grpId="1"/>
    </p:bldLst>
  </p:timing>
  <p:extLst>
    <p:ext uri="{E180D4A7-C9FB-4DFB-919C-405C955672EB}">
      <p14:showEvtLst xmlns:p14="http://schemas.microsoft.com/office/powerpoint/2010/main">
        <p14:playEvt time="13732" objId="21"/>
        <p14:stopEvt time="19139" objId="21"/>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Closer Look 1 - Unit 2. My House - Tiếng Anh 6 - Global Success | Tiếng  Anh 6 - Global Success">
            <a:extLst>
              <a:ext uri="{FF2B5EF4-FFF2-40B4-BE49-F238E27FC236}">
                <a16:creationId xmlns:a16="http://schemas.microsoft.com/office/drawing/2014/main" id="{6689F8C0-5D4B-BDDB-771B-F61BC84883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9187" t="63068" r="12044" b="11905"/>
          <a:stretch/>
        </p:blipFill>
        <p:spPr bwMode="auto">
          <a:xfrm>
            <a:off x="2976641" y="3429000"/>
            <a:ext cx="6415699" cy="370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Vỗ tay">
            <a:hlinkClick r:id="" action="ppaction://media"/>
            <a:extLst>
              <a:ext uri="{FF2B5EF4-FFF2-40B4-BE49-F238E27FC236}">
                <a16:creationId xmlns:a16="http://schemas.microsoft.com/office/drawing/2014/main" id="{3EF50904-4BA5-BDF6-7B34-327234F3EF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2970" y="170571"/>
            <a:ext cx="609600" cy="609600"/>
          </a:xfrm>
          <a:prstGeom prst="rect">
            <a:avLst/>
          </a:prstGeom>
        </p:spPr>
      </p:pic>
      <p:pic>
        <p:nvPicPr>
          <p:cNvPr id="15" name="Am-thanh-that-vong-www_tiengdong_com">
            <a:hlinkClick r:id="" action="ppaction://media"/>
            <a:extLst>
              <a:ext uri="{FF2B5EF4-FFF2-40B4-BE49-F238E27FC236}">
                <a16:creationId xmlns:a16="http://schemas.microsoft.com/office/drawing/2014/main" id="{15228B40-43AF-4CF4-43D1-08E861D99B1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7124" y="3978029"/>
            <a:ext cx="609600" cy="609600"/>
          </a:xfrm>
          <a:prstGeom prst="rect">
            <a:avLst/>
          </a:prstGeom>
        </p:spPr>
      </p:pic>
      <p:pic>
        <p:nvPicPr>
          <p:cNvPr id="2" name="Picture 28" descr="Tại sao không nên cho vật dụng kim loại vào lò vi sóng?">
            <a:extLst>
              <a:ext uri="{FF2B5EF4-FFF2-40B4-BE49-F238E27FC236}">
                <a16:creationId xmlns:a16="http://schemas.microsoft.com/office/drawing/2014/main" id="{2CAEEE6C-2A77-CA60-32E3-75C46B3E2CD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2333" l="10000" r="90000">
                        <a14:foregroundMark x1="15500" y1="27333" x2="23250" y2="42667"/>
                        <a14:foregroundMark x1="19750" y1="27000" x2="40500" y2="20000"/>
                        <a14:foregroundMark x1="40500" y1="20000" x2="40500" y2="20000"/>
                        <a14:foregroundMark x1="36500" y1="25333" x2="55750" y2="25333"/>
                        <a14:foregroundMark x1="55750" y1="25333" x2="80875" y2="23667"/>
                        <a14:foregroundMark x1="80875" y1="23667" x2="83500" y2="24667"/>
                        <a14:foregroundMark x1="26000" y1="90667" x2="26000" y2="92333"/>
                        <a14:foregroundMark x1="70250" y1="30333" x2="70250" y2="34000"/>
                      </a14:backgroundRemoval>
                    </a14:imgEffect>
                  </a14:imgLayer>
                </a14:imgProps>
              </a:ext>
              <a:ext uri="{28A0092B-C50C-407E-A947-70E740481C1C}">
                <a14:useLocalDpi xmlns:a14="http://schemas.microsoft.com/office/drawing/2010/main" val="0"/>
              </a:ext>
            </a:extLst>
          </a:blip>
          <a:srcRect l="8751" t="15667" r="4249" b="4517"/>
          <a:stretch/>
        </p:blipFill>
        <p:spPr bwMode="auto">
          <a:xfrm>
            <a:off x="7555291" y="733467"/>
            <a:ext cx="2667000" cy="18350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Đèn Ngủ Để Bàn Kiểu Dáng Đơn Giản B-025N | B-025N">
            <a:extLst>
              <a:ext uri="{FF2B5EF4-FFF2-40B4-BE49-F238E27FC236}">
                <a16:creationId xmlns:a16="http://schemas.microsoft.com/office/drawing/2014/main" id="{D298E88B-B8CA-F333-4556-C15396CDD9D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765" b="92843" l="9742" r="89861">
                        <a14:foregroundMark x1="45129" y1="5964" x2="54473" y2="9344"/>
                        <a14:foregroundMark x1="42942" y1="91054" x2="51491" y2="92843"/>
                      </a14:backgroundRemoval>
                    </a14:imgEffect>
                  </a14:imgLayer>
                </a14:imgProps>
              </a:ext>
              <a:ext uri="{28A0092B-C50C-407E-A947-70E740481C1C}">
                <a14:useLocalDpi xmlns:a14="http://schemas.microsoft.com/office/drawing/2010/main" val="0"/>
              </a:ext>
            </a:extLst>
          </a:blip>
          <a:srcRect l="19119" r="16069"/>
          <a:stretch/>
        </p:blipFill>
        <p:spPr bwMode="auto">
          <a:xfrm>
            <a:off x="2147626" y="170571"/>
            <a:ext cx="1658029" cy="255824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húc Mừng Herbalife Vn Sticker - Chúc Mừng Herbalife VN - Discover &amp; Share  GIFs">
            <a:extLst>
              <a:ext uri="{FF2B5EF4-FFF2-40B4-BE49-F238E27FC236}">
                <a16:creationId xmlns:a16="http://schemas.microsoft.com/office/drawing/2014/main" id="{5C8A0381-C98C-BD94-A938-8ADDE364ED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026" y="4643109"/>
            <a:ext cx="2633924" cy="2214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48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54167E-6 -7.40741E-7 L -0.20782 0.49468 " pathEditMode="relative" rAng="0" ptsTypes="AA">
                                      <p:cBhvr>
                                        <p:cTn id="6" dur="2000" fill="hold"/>
                                        <p:tgtEl>
                                          <p:spTgt spid="2"/>
                                        </p:tgtEl>
                                        <p:attrNameLst>
                                          <p:attrName>ppt_x</p:attrName>
                                          <p:attrName>ppt_y</p:attrName>
                                        </p:attrNameLst>
                                      </p:cBhvr>
                                      <p:rCtr x="-10391" y="24722"/>
                                    </p:animMotion>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04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audio>
              <p:cMediaNode vol="21212">
                <p:cTn id="15" fill="hold" display="0">
                  <p:stCondLst>
                    <p:cond delay="indefinite"/>
                  </p:stCondLst>
                  <p:endCondLst>
                    <p:cond evt="onStopAudio" delay="0">
                      <p:tgtEl>
                        <p:sldTgt/>
                      </p:tgtEl>
                    </p:cond>
                  </p:endCondLst>
                </p:cTn>
                <p:tgtEl>
                  <p:spTgt spid="15"/>
                </p:tgtEl>
              </p:cMediaNode>
            </p:audi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6994" fill="hold"/>
                                        <p:tgtEl>
                                          <p:spTgt spid="1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Closer Look 1 - Unit 2. My House - Tiếng Anh 6 - Global Success | Tiếng  Anh 6 - Global Success">
            <a:extLst>
              <a:ext uri="{FF2B5EF4-FFF2-40B4-BE49-F238E27FC236}">
                <a16:creationId xmlns:a16="http://schemas.microsoft.com/office/drawing/2014/main" id="{2A298E9E-4F77-3E47-0228-19D6BCE27C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8843" t="37542" r="11497" b="37144"/>
          <a:stretch/>
        </p:blipFill>
        <p:spPr bwMode="auto">
          <a:xfrm>
            <a:off x="2741726" y="3458497"/>
            <a:ext cx="693278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 Closer Look 1 - Unit 2. My House - Tiếng Anh 6 - Global Success | Tiếng  Anh 6 - Global Success">
            <a:extLst>
              <a:ext uri="{FF2B5EF4-FFF2-40B4-BE49-F238E27FC236}">
                <a16:creationId xmlns:a16="http://schemas.microsoft.com/office/drawing/2014/main" id="{82507ABB-66E6-BA5C-669E-DF5DBA30B3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830" t="38113" r="56982" b="36240"/>
          <a:stretch/>
        </p:blipFill>
        <p:spPr bwMode="auto">
          <a:xfrm>
            <a:off x="15900249" y="348779"/>
            <a:ext cx="2292501" cy="1887630"/>
          </a:xfrm>
          <a:prstGeom prst="rect">
            <a:avLst/>
          </a:prstGeom>
          <a:noFill/>
          <a:extLst>
            <a:ext uri="{909E8E84-426E-40DD-AFC4-6F175D3DCCD1}">
              <a14:hiddenFill xmlns:a14="http://schemas.microsoft.com/office/drawing/2010/main">
                <a:solidFill>
                  <a:srgbClr val="FFFFFF"/>
                </a:solidFill>
              </a14:hiddenFill>
            </a:ext>
          </a:extLst>
        </p:spPr>
      </p:pic>
      <p:pic>
        <p:nvPicPr>
          <p:cNvPr id="14" name="Vỗ tay">
            <a:hlinkClick r:id="" action="ppaction://media"/>
            <a:extLst>
              <a:ext uri="{FF2B5EF4-FFF2-40B4-BE49-F238E27FC236}">
                <a16:creationId xmlns:a16="http://schemas.microsoft.com/office/drawing/2014/main" id="{3EF50904-4BA5-BDF6-7B34-327234F3EF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2970" y="170571"/>
            <a:ext cx="609600" cy="609600"/>
          </a:xfrm>
          <a:prstGeom prst="rect">
            <a:avLst/>
          </a:prstGeom>
        </p:spPr>
      </p:pic>
      <p:pic>
        <p:nvPicPr>
          <p:cNvPr id="15" name="Am-thanh-that-vong-www_tiengdong_com">
            <a:hlinkClick r:id="" action="ppaction://media"/>
            <a:extLst>
              <a:ext uri="{FF2B5EF4-FFF2-40B4-BE49-F238E27FC236}">
                <a16:creationId xmlns:a16="http://schemas.microsoft.com/office/drawing/2014/main" id="{15228B40-43AF-4CF4-43D1-08E861D99B1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7124" y="3978029"/>
            <a:ext cx="609600" cy="609600"/>
          </a:xfrm>
          <a:prstGeom prst="rect">
            <a:avLst/>
          </a:prstGeom>
        </p:spPr>
      </p:pic>
      <p:pic>
        <p:nvPicPr>
          <p:cNvPr id="4" name="Picture 16" descr="Smart Tivi Sony 32 inch HDR MXR 200Hz 32W610G chính hãng | Alo Điện Máy">
            <a:extLst>
              <a:ext uri="{FF2B5EF4-FFF2-40B4-BE49-F238E27FC236}">
                <a16:creationId xmlns:a16="http://schemas.microsoft.com/office/drawing/2014/main" id="{90B860A9-F65A-273C-97BC-05C09915127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742" b="98410" l="5828" r="93642">
                        <a14:foregroundMark x1="5960" y1="13519" x2="5828" y2="30020"/>
                        <a14:foregroundMark x1="23709" y1="95626" x2="29669" y2="89264"/>
                        <a14:foregroundMark x1="29669" y1="89264" x2="29669" y2="89264"/>
                        <a14:foregroundMark x1="19868" y1="98410" x2="21192" y2="98012"/>
                        <a14:foregroundMark x1="93245" y1="86282" x2="93642" y2="80517"/>
                      </a14:backgroundRemoval>
                    </a14:imgEffect>
                  </a14:imgLayer>
                </a14:imgProps>
              </a:ext>
              <a:ext uri="{28A0092B-C50C-407E-A947-70E740481C1C}">
                <a14:useLocalDpi xmlns:a14="http://schemas.microsoft.com/office/drawing/2010/main" val="0"/>
              </a:ext>
            </a:extLst>
          </a:blip>
          <a:srcRect/>
          <a:stretch>
            <a:fillRect/>
          </a:stretch>
        </p:blipFill>
        <p:spPr bwMode="auto">
          <a:xfrm>
            <a:off x="7555291" y="425385"/>
            <a:ext cx="3074960" cy="2048617"/>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TOP #5 Khăn Mặt, Khăn Tắm tốt nhất không nên bỏ qua - TadiTowels">
            <a:extLst>
              <a:ext uri="{FF2B5EF4-FFF2-40B4-BE49-F238E27FC236}">
                <a16:creationId xmlns:a16="http://schemas.microsoft.com/office/drawing/2014/main" id="{950DC43C-1395-250D-2418-850640DC01D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766" b="93724" l="6499" r="94430">
                        <a14:foregroundMark x1="47613" y1="93933" x2="91247" y2="58159"/>
                        <a14:foregroundMark x1="44430" y1="66736" x2="88727" y2="50418"/>
                        <a14:foregroundMark x1="86737" y1="46025" x2="91910" y2="67155"/>
                        <a14:foregroundMark x1="91910" y1="67155" x2="92042" y2="70502"/>
                        <a14:foregroundMark x1="88727" y1="45397" x2="94430" y2="67364"/>
                        <a14:foregroundMark x1="44430" y1="78243" x2="53846" y2="80962"/>
                        <a14:foregroundMark x1="8223" y1="54393" x2="6631" y2="69247"/>
                        <a14:foregroundMark x1="26260" y1="16736" x2="55040" y2="3766"/>
                        <a14:foregroundMark x1="38992" y1="86192" x2="51326" y2="92050"/>
                      </a14:backgroundRemoval>
                    </a14:imgEffect>
                  </a14:imgLayer>
                </a14:imgProps>
              </a:ext>
              <a:ext uri="{28A0092B-C50C-407E-A947-70E740481C1C}">
                <a14:useLocalDpi xmlns:a14="http://schemas.microsoft.com/office/drawing/2010/main" val="0"/>
              </a:ext>
            </a:extLst>
          </a:blip>
          <a:srcRect/>
          <a:stretch>
            <a:fillRect/>
          </a:stretch>
        </p:blipFill>
        <p:spPr bwMode="auto">
          <a:xfrm>
            <a:off x="1747619" y="573860"/>
            <a:ext cx="3278623" cy="207849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Vui Mừng Vui Mung GIF - Vui Mừng Vui Mung Vui - Descubre &amp; Comparte GIFs">
            <a:extLst>
              <a:ext uri="{FF2B5EF4-FFF2-40B4-BE49-F238E27FC236}">
                <a16:creationId xmlns:a16="http://schemas.microsoft.com/office/drawing/2014/main" id="{805162EF-2B97-2F0C-F8A3-63D3F68173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5057518"/>
            <a:ext cx="2517485" cy="1829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42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4.81481E-6 L 0.34193 0.58194 " pathEditMode="relative" rAng="0" ptsTypes="AA">
                                      <p:cBhvr>
                                        <p:cTn id="6" dur="2000" fill="hold"/>
                                        <p:tgtEl>
                                          <p:spTgt spid="15362"/>
                                        </p:tgtEl>
                                        <p:attrNameLst>
                                          <p:attrName>ppt_x</p:attrName>
                                          <p:attrName>ppt_y</p:attrName>
                                        </p:attrNameLst>
                                      </p:cBhvr>
                                      <p:rCtr x="17096" y="29097"/>
                                    </p:animMotion>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049" fill="hold"/>
                                        <p:tgtEl>
                                          <p:spTgt spid="14"/>
                                        </p:tgtEl>
                                      </p:cBhvr>
                                    </p:cmd>
                                  </p:childTnLst>
                                </p:cTn>
                              </p:par>
                              <p:par>
                                <p:cTn id="11" presetID="22" presetClass="entr" presetSubtype="4"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audio>
              <p:cMediaNode vol="80000">
                <p:cTn id="15" fill="hold" display="0">
                  <p:stCondLst>
                    <p:cond delay="indefinite"/>
                  </p:stCondLst>
                  <p:endCondLst>
                    <p:cond evt="onStopAudio" delay="0">
                      <p:tgtEl>
                        <p:sldTgt/>
                      </p:tgtEl>
                    </p:cond>
                  </p:endCondLst>
                </p:cTn>
                <p:tgtEl>
                  <p:spTgt spid="15"/>
                </p:tgtEl>
              </p:cMediaNode>
            </p:audi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6994" fill="hold"/>
                                        <p:tgtEl>
                                          <p:spTgt spid="15"/>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Closer Look 1 - Unit 2. My House - Tiếng Anh 6 - Global Success | Tiếng  Anh 6 - Global Success">
            <a:extLst>
              <a:ext uri="{FF2B5EF4-FFF2-40B4-BE49-F238E27FC236}">
                <a16:creationId xmlns:a16="http://schemas.microsoft.com/office/drawing/2014/main" id="{82507ABB-66E6-BA5C-669E-DF5DBA30B3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830" t="38113" r="56982" b="36240"/>
          <a:stretch/>
        </p:blipFill>
        <p:spPr bwMode="auto">
          <a:xfrm>
            <a:off x="2290376" y="2979174"/>
            <a:ext cx="7620538" cy="3878826"/>
          </a:xfrm>
          <a:prstGeom prst="rect">
            <a:avLst/>
          </a:prstGeom>
          <a:noFill/>
          <a:extLst>
            <a:ext uri="{909E8E84-426E-40DD-AFC4-6F175D3DCCD1}">
              <a14:hiddenFill xmlns:a14="http://schemas.microsoft.com/office/drawing/2010/main">
                <a:solidFill>
                  <a:srgbClr val="FFFFFF"/>
                </a:solidFill>
              </a14:hiddenFill>
            </a:ext>
          </a:extLst>
        </p:spPr>
      </p:pic>
      <p:pic>
        <p:nvPicPr>
          <p:cNvPr id="14" name="Vỗ tay">
            <a:hlinkClick r:id="" action="ppaction://media"/>
            <a:extLst>
              <a:ext uri="{FF2B5EF4-FFF2-40B4-BE49-F238E27FC236}">
                <a16:creationId xmlns:a16="http://schemas.microsoft.com/office/drawing/2014/main" id="{3EF50904-4BA5-BDF6-7B34-327234F3EF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2970" y="170571"/>
            <a:ext cx="609600" cy="609600"/>
          </a:xfrm>
          <a:prstGeom prst="rect">
            <a:avLst/>
          </a:prstGeom>
        </p:spPr>
      </p:pic>
      <p:pic>
        <p:nvPicPr>
          <p:cNvPr id="15" name="Am-thanh-that-vong-www_tiengdong_com">
            <a:hlinkClick r:id="" action="ppaction://media"/>
            <a:extLst>
              <a:ext uri="{FF2B5EF4-FFF2-40B4-BE49-F238E27FC236}">
                <a16:creationId xmlns:a16="http://schemas.microsoft.com/office/drawing/2014/main" id="{15228B40-43AF-4CF4-43D1-08E861D99B1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7124" y="3978029"/>
            <a:ext cx="609600" cy="609600"/>
          </a:xfrm>
          <a:prstGeom prst="rect">
            <a:avLst/>
          </a:prstGeom>
        </p:spPr>
      </p:pic>
      <p:pic>
        <p:nvPicPr>
          <p:cNvPr id="2" name="Picture 10" descr="Chia ngăn tủ quần áo gọn gàng giúp tối ưu không gian - ATF Decor">
            <a:extLst>
              <a:ext uri="{FF2B5EF4-FFF2-40B4-BE49-F238E27FC236}">
                <a16:creationId xmlns:a16="http://schemas.microsoft.com/office/drawing/2014/main" id="{1C51EA59-7D77-9EAB-CE12-CE43A8C99A0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246" b="97950" l="9961" r="89844">
                        <a14:foregroundMark x1="32227" y1="4246" x2="38672" y2="16252"/>
                        <a14:foregroundMark x1="33594" y1="10981" x2="35352" y2="27086"/>
                        <a14:foregroundMark x1="32813" y1="88873" x2="31250" y2="97950"/>
                        <a14:foregroundMark x1="50391" y1="92679" x2="50781" y2="93704"/>
                        <a14:foregroundMark x1="50684" y1="94729" x2="50781" y2="95608"/>
                        <a14:foregroundMark x1="51074" y1="97218" x2="51270" y2="97657"/>
                        <a14:foregroundMark x1="49707" y1="91947" x2="50293" y2="91947"/>
                        <a14:foregroundMark x1="49707" y1="92387" x2="49902" y2="93265"/>
                        <a14:foregroundMark x1="57422" y1="91508" x2="57324" y2="92972"/>
                        <a14:foregroundMark x1="57324" y1="92972" x2="56641" y2="96047"/>
                        <a14:foregroundMark x1="56641" y1="96633" x2="56250" y2="97072"/>
                        <a14:foregroundMark x1="57031" y1="91508" x2="56543" y2="92679"/>
                        <a14:foregroundMark x1="69922" y1="91215" x2="70215" y2="92972"/>
                        <a14:foregroundMark x1="70605" y1="92972" x2="70410" y2="94290"/>
                        <a14:foregroundMark x1="69629" y1="94729" x2="69824" y2="96633"/>
                        <a14:foregroundMark x1="71387" y1="90922" x2="71387" y2="90776"/>
                        <a14:foregroundMark x1="72363" y1="90776" x2="72363" y2="90776"/>
                        <a14:foregroundMark x1="72656" y1="90922" x2="72656" y2="90922"/>
                        <a14:foregroundMark x1="72949" y1="90337" x2="72949" y2="90337"/>
                        <a14:foregroundMark x1="73047" y1="89019" x2="73047" y2="89019"/>
                        <a14:backgroundMark x1="77148" y1="81845" x2="77344" y2="92094"/>
                        <a14:backgroundMark x1="62500" y1="97950" x2="64648" y2="98243"/>
                        <a14:backgroundMark x1="61133" y1="96486" x2="62891" y2="94143"/>
                        <a14:backgroundMark x1="53516" y1="93851" x2="54688" y2="99414"/>
                        <a14:backgroundMark x1="45313" y1="93558" x2="43945" y2="98243"/>
                        <a14:backgroundMark x1="17578" y1="95608" x2="22754" y2="95608"/>
                      </a14:backgroundRemoval>
                    </a14:imgEffect>
                  </a14:imgLayer>
                </a14:imgProps>
              </a:ext>
              <a:ext uri="{28A0092B-C50C-407E-A947-70E740481C1C}">
                <a14:useLocalDpi xmlns:a14="http://schemas.microsoft.com/office/drawing/2010/main" val="0"/>
              </a:ext>
            </a:extLst>
          </a:blip>
          <a:srcRect l="25812" r="23365"/>
          <a:stretch/>
        </p:blipFill>
        <p:spPr bwMode="auto">
          <a:xfrm>
            <a:off x="8817321" y="170571"/>
            <a:ext cx="1784377" cy="24817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2" descr="Tủ lạnh Casper RM-680VBW 645L 4 cửa, Chính hãng giá rẻ nhất 11/2021">
            <a:extLst>
              <a:ext uri="{FF2B5EF4-FFF2-40B4-BE49-F238E27FC236}">
                <a16:creationId xmlns:a16="http://schemas.microsoft.com/office/drawing/2014/main" id="{F1394D5F-D051-48AC-EB2F-A09B13E4756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917" b="94167" l="10000" r="90000">
                        <a14:foregroundMark x1="14167" y1="4417" x2="12250" y2="94167"/>
                        <a14:foregroundMark x1="33083" y1="5833" x2="35000" y2="5833"/>
                        <a14:foregroundMark x1="36417" y1="5583" x2="39750" y2="5833"/>
                        <a14:foregroundMark x1="41917" y1="6417" x2="45833" y2="5583"/>
                        <a14:foregroundMark x1="75250" y1="4750" x2="78917" y2="4167"/>
                        <a14:foregroundMark x1="83917" y1="3917" x2="88583" y2="3917"/>
                        <a14:foregroundMark x1="89167" y1="5000" x2="88083" y2="12250"/>
                        <a14:foregroundMark x1="89167" y1="16083" x2="89167" y2="21083"/>
                        <a14:foregroundMark x1="89750" y1="21083" x2="89167" y2="43333"/>
                        <a14:foregroundMark x1="89167" y1="56083" x2="89750" y2="68333"/>
                        <a14:foregroundMark x1="22250" y1="39417" x2="31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1590302" y="170571"/>
            <a:ext cx="2481778" cy="248177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hả tim">
            <a:extLst>
              <a:ext uri="{FF2B5EF4-FFF2-40B4-BE49-F238E27FC236}">
                <a16:creationId xmlns:a16="http://schemas.microsoft.com/office/drawing/2014/main" id="{53F4E361-88C4-5AB4-39F5-2E908C467F6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5102942"/>
            <a:ext cx="1755058" cy="1755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3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2.96296E-6 L -0.07317 0.52801 " pathEditMode="relative" rAng="0" ptsTypes="AA">
                                      <p:cBhvr>
                                        <p:cTn id="6" dur="2000" fill="hold"/>
                                        <p:tgtEl>
                                          <p:spTgt spid="2"/>
                                        </p:tgtEl>
                                        <p:attrNameLst>
                                          <p:attrName>ppt_x</p:attrName>
                                          <p:attrName>ppt_y</p:attrName>
                                        </p:attrNameLst>
                                      </p:cBhvr>
                                      <p:rCtr x="-3659" y="26389"/>
                                    </p:animMotion>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049" fill="hold"/>
                                        <p:tgtEl>
                                          <p:spTgt spid="14"/>
                                        </p:tgtEl>
                                      </p:cBhvr>
                                    </p:cmd>
                                  </p:childTnLst>
                                </p:cTn>
                              </p:par>
                              <p:par>
                                <p:cTn id="11" presetID="6" presetClass="entr" presetSubtype="16"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circle(in)">
                                      <p:cBhvr>
                                        <p:cTn id="13"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audio>
              <p:cMediaNode vol="80000">
                <p:cTn id="15" fill="hold" display="0">
                  <p:stCondLst>
                    <p:cond delay="indefinite"/>
                  </p:stCondLst>
                  <p:endCondLst>
                    <p:cond evt="onStopAudio" delay="0">
                      <p:tgtEl>
                        <p:sldTgt/>
                      </p:tgtEl>
                    </p:cond>
                  </p:endCondLst>
                </p:cTn>
                <p:tgtEl>
                  <p:spTgt spid="15"/>
                </p:tgtEl>
              </p:cMediaNode>
            </p:audi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6994" fill="hold"/>
                                        <p:tgtEl>
                                          <p:spTgt spid="15"/>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Closer Look 1 - Unit 2. My House - Tiếng Anh 6 - Global Success | Tiếng  Anh 6 - Global Success">
            <a:extLst>
              <a:ext uri="{FF2B5EF4-FFF2-40B4-BE49-F238E27FC236}">
                <a16:creationId xmlns:a16="http://schemas.microsoft.com/office/drawing/2014/main" id="{6689F8C0-5D4B-BDDB-771B-F61BC84883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9187" t="63068" r="12044" b="11905"/>
          <a:stretch/>
        </p:blipFill>
        <p:spPr bwMode="auto">
          <a:xfrm>
            <a:off x="2976641" y="3429000"/>
            <a:ext cx="6415699" cy="370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Vỗ tay">
            <a:hlinkClick r:id="" action="ppaction://media"/>
            <a:extLst>
              <a:ext uri="{FF2B5EF4-FFF2-40B4-BE49-F238E27FC236}">
                <a16:creationId xmlns:a16="http://schemas.microsoft.com/office/drawing/2014/main" id="{3EF50904-4BA5-BDF6-7B34-327234F3EF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2970" y="170571"/>
            <a:ext cx="609600" cy="609600"/>
          </a:xfrm>
          <a:prstGeom prst="rect">
            <a:avLst/>
          </a:prstGeom>
        </p:spPr>
      </p:pic>
      <p:pic>
        <p:nvPicPr>
          <p:cNvPr id="15" name="Am-thanh-that-vong-www_tiengdong_com">
            <a:hlinkClick r:id="" action="ppaction://media"/>
            <a:extLst>
              <a:ext uri="{FF2B5EF4-FFF2-40B4-BE49-F238E27FC236}">
                <a16:creationId xmlns:a16="http://schemas.microsoft.com/office/drawing/2014/main" id="{15228B40-43AF-4CF4-43D1-08E861D99B1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7124" y="3978029"/>
            <a:ext cx="609600" cy="609600"/>
          </a:xfrm>
          <a:prstGeom prst="rect">
            <a:avLst/>
          </a:prstGeom>
        </p:spPr>
      </p:pic>
      <p:pic>
        <p:nvPicPr>
          <p:cNvPr id="4" name="Picture 32" descr="Bộ Bát Đĩa Cao Cấp Sứ Nhật Bản 23 Món Kèm Đũa | HomeAZ">
            <a:extLst>
              <a:ext uri="{FF2B5EF4-FFF2-40B4-BE49-F238E27FC236}">
                <a16:creationId xmlns:a16="http://schemas.microsoft.com/office/drawing/2014/main" id="{C18C87D2-053F-1B0D-2B4F-A420D3CF5DF5}"/>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806" b="89806" l="4516" r="92645">
                        <a14:foregroundMark x1="44000" y1="21548" x2="44000" y2="40129"/>
                        <a14:foregroundMark x1="40387" y1="18968" x2="49032" y2="18968"/>
                        <a14:foregroundMark x1="49032" y1="18968" x2="49935" y2="25806"/>
                        <a14:foregroundMark x1="46581" y1="18194" x2="50968" y2="18452"/>
                        <a14:foregroundMark x1="48000" y1="18194" x2="52000" y2="18452"/>
                        <a14:foregroundMark x1="10581" y1="53677" x2="10581" y2="68516"/>
                        <a14:foregroundMark x1="4645" y1="31484" x2="5548" y2="34323"/>
                        <a14:foregroundMark x1="7871" y1="55613" x2="9935" y2="76129"/>
                        <a14:foregroundMark x1="20903" y1="87355" x2="27097" y2="88000"/>
                        <a14:foregroundMark x1="27355" y1="88000" x2="30452" y2="88000"/>
                        <a14:foregroundMark x1="54968" y1="81419" x2="60516" y2="82710"/>
                        <a14:foregroundMark x1="71355" y1="82968" x2="82323" y2="82323"/>
                        <a14:foregroundMark x1="82323" y1="82323" x2="82323" y2="82323"/>
                        <a14:foregroundMark x1="84645" y1="82065" x2="92645" y2="78323"/>
                        <a14:foregroundMark x1="92645" y1="78323" x2="92645" y2="78323"/>
                        <a14:foregroundMark x1="61806" y1="68516" x2="61806" y2="72774"/>
                        <a14:foregroundMark x1="84387" y1="51613" x2="82065" y2="61161"/>
                        <a14:foregroundMark x1="56516" y1="33161" x2="56516" y2="33161"/>
                        <a14:foregroundMark x1="62065" y1="31355" x2="63742" y2="31355"/>
                        <a14:foregroundMark x1="65419" y1="30839" x2="67355" y2="30839"/>
                        <a14:foregroundMark x1="85290" y1="50968" x2="85290" y2="50968"/>
                      </a14:backgroundRemoval>
                    </a14:imgEffect>
                  </a14:imgLayer>
                </a14:imgProps>
              </a:ext>
              <a:ext uri="{28A0092B-C50C-407E-A947-70E740481C1C}">
                <a14:useLocalDpi xmlns:a14="http://schemas.microsoft.com/office/drawing/2010/main" val="0"/>
              </a:ext>
            </a:extLst>
          </a:blip>
          <a:srcRect l="2324" t="15478" r="6037" b="10534"/>
          <a:stretch/>
        </p:blipFill>
        <p:spPr bwMode="auto">
          <a:xfrm>
            <a:off x="2379081" y="532521"/>
            <a:ext cx="2620155" cy="21154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àn trang điểm hình mèo cute (có đèn LED ) tặng kèm ghế hàng có sẵn |  Shopee Việt Nam">
            <a:extLst>
              <a:ext uri="{FF2B5EF4-FFF2-40B4-BE49-F238E27FC236}">
                <a16:creationId xmlns:a16="http://schemas.microsoft.com/office/drawing/2014/main" id="{647E200D-8266-7C42-7AC2-3C15C48E633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000" b="98500" l="10000" r="90000">
                        <a14:foregroundMark x1="71625" y1="58500" x2="72125" y2="82375"/>
                        <a14:foregroundMark x1="72125" y1="82375" x2="72500" y2="83000"/>
                        <a14:foregroundMark x1="45375" y1="76500" x2="64375" y2="82625"/>
                        <a14:foregroundMark x1="52125" y1="5750" x2="69500" y2="8375"/>
                        <a14:foregroundMark x1="69500" y1="8375" x2="75500" y2="11750"/>
                        <a14:foregroundMark x1="38500" y1="14250" x2="36000" y2="17125"/>
                        <a14:foregroundMark x1="53750" y1="4000" x2="53750" y2="4000"/>
                        <a14:foregroundMark x1="74375" y1="7125" x2="75750" y2="28500"/>
                        <a14:foregroundMark x1="62125" y1="21000" x2="62375" y2="34875"/>
                        <a14:foregroundMark x1="67625" y1="27875" x2="69000" y2="34250"/>
                        <a14:foregroundMark x1="47625" y1="78750" x2="44875" y2="92375"/>
                        <a14:foregroundMark x1="63000" y1="91250" x2="62625" y2="98500"/>
                        <a14:foregroundMark x1="62625" y1="98500" x2="62625" y2="98500"/>
                        <a14:foregroundMark x1="49875" y1="59875" x2="48250" y2="70375"/>
                        <a14:foregroundMark x1="73000" y1="84625" x2="71500" y2="87375"/>
                        <a14:foregroundMark x1="70125" y1="89625" x2="70125" y2="89625"/>
                        <a14:foregroundMark x1="70125" y1="91500" x2="70125" y2="91500"/>
                        <a14:foregroundMark x1="64375" y1="96000" x2="64375" y2="96000"/>
                        <a14:foregroundMark x1="70750" y1="25125" x2="71250" y2="30125"/>
                        <a14:foregroundMark x1="53250" y1="33500" x2="52375" y2="41250"/>
                        <a14:foregroundMark x1="40500" y1="14000" x2="40500" y2="14000"/>
                        <a14:backgroundMark x1="23000" y1="30125" x2="13250" y2="82875"/>
                        <a14:backgroundMark x1="28500" y1="91250" x2="33000" y2="91500"/>
                        <a14:backgroundMark x1="44375" y1="97375" x2="51250" y2="98750"/>
                      </a14:backgroundRemoval>
                    </a14:imgEffect>
                  </a14:imgLayer>
                </a14:imgProps>
              </a:ext>
              <a:ext uri="{28A0092B-C50C-407E-A947-70E740481C1C}">
                <a14:useLocalDpi xmlns:a14="http://schemas.microsoft.com/office/drawing/2010/main" val="0"/>
              </a:ext>
            </a:extLst>
          </a:blip>
          <a:srcRect l="23095" t="-718" r="19339" b="976"/>
          <a:stretch/>
        </p:blipFill>
        <p:spPr bwMode="auto">
          <a:xfrm>
            <a:off x="7721826" y="0"/>
            <a:ext cx="2317524" cy="308698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190105 블랙핑크 지수 골든디스크 인터뷰 수상소감 움짤 (ft.츄랑구는 말도 조곤조곤 잘햅) : 네이버 블로그 | 패턴 그리기,  패턴, 이모티콘">
            <a:extLst>
              <a:ext uri="{FF2B5EF4-FFF2-40B4-BE49-F238E27FC236}">
                <a16:creationId xmlns:a16="http://schemas.microsoft.com/office/drawing/2014/main" id="{AE3692D2-274C-0981-A438-36F4FDDF1D6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7970" y="4298542"/>
            <a:ext cx="2930145" cy="253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6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2.96296E-6 L 0.21485 0.45023 " pathEditMode="relative" rAng="0" ptsTypes="AA">
                                      <p:cBhvr>
                                        <p:cTn id="6" dur="2000" fill="hold"/>
                                        <p:tgtEl>
                                          <p:spTgt spid="4"/>
                                        </p:tgtEl>
                                        <p:attrNameLst>
                                          <p:attrName>ppt_x</p:attrName>
                                          <p:attrName>ppt_y</p:attrName>
                                        </p:attrNameLst>
                                      </p:cBhvr>
                                      <p:rCtr x="10742" y="22500"/>
                                    </p:animMotion>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049" fill="hold"/>
                                        <p:tgtEl>
                                          <p:spTgt spid="14"/>
                                        </p:tgtEl>
                                      </p:cBhvr>
                                    </p:cmd>
                                  </p:childTnLst>
                                </p:cTn>
                              </p:par>
                              <p:par>
                                <p:cTn id="11" presetID="53" presetClass="entr" presetSubtype="16"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500" fill="hold"/>
                                        <p:tgtEl>
                                          <p:spTgt spid="3074"/>
                                        </p:tgtEl>
                                        <p:attrNameLst>
                                          <p:attrName>ppt_w</p:attrName>
                                        </p:attrNameLst>
                                      </p:cBhvr>
                                      <p:tavLst>
                                        <p:tav tm="0">
                                          <p:val>
                                            <p:fltVal val="0"/>
                                          </p:val>
                                        </p:tav>
                                        <p:tav tm="100000">
                                          <p:val>
                                            <p:strVal val="#ppt_w"/>
                                          </p:val>
                                        </p:tav>
                                      </p:tavLst>
                                    </p:anim>
                                    <p:anim calcmode="lin" valueType="num">
                                      <p:cBhvr>
                                        <p:cTn id="14" dur="500" fill="hold"/>
                                        <p:tgtEl>
                                          <p:spTgt spid="3074"/>
                                        </p:tgtEl>
                                        <p:attrNameLst>
                                          <p:attrName>ppt_h</p:attrName>
                                        </p:attrNameLst>
                                      </p:cBhvr>
                                      <p:tavLst>
                                        <p:tav tm="0">
                                          <p:val>
                                            <p:fltVal val="0"/>
                                          </p:val>
                                        </p:tav>
                                        <p:tav tm="100000">
                                          <p:val>
                                            <p:strVal val="#ppt_h"/>
                                          </p:val>
                                        </p:tav>
                                      </p:tavLst>
                                    </p:anim>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4"/>
                </p:tgtEl>
              </p:cMediaNode>
            </p:audio>
            <p:audio>
              <p:cMediaNode vol="80000">
                <p:cTn id="17" fill="hold" display="0">
                  <p:stCondLst>
                    <p:cond delay="indefinite"/>
                  </p:stCondLst>
                  <p:endCondLst>
                    <p:cond evt="onStopAudio" delay="0">
                      <p:tgtEl>
                        <p:sldTgt/>
                      </p:tgtEl>
                    </p:cond>
                  </p:endCondLst>
                </p:cTn>
                <p:tgtEl>
                  <p:spTgt spid="15"/>
                </p:tgtEl>
              </p:cMediaNode>
            </p:audi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994" fill="hold"/>
                                        <p:tgtEl>
                                          <p:spTgt spid="1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Closer Look 1 - Unit 2. My House - Tiếng Anh 6 - Global Success | Tiếng  Anh 6 - Global Success">
            <a:extLst>
              <a:ext uri="{FF2B5EF4-FFF2-40B4-BE49-F238E27FC236}">
                <a16:creationId xmlns:a16="http://schemas.microsoft.com/office/drawing/2014/main" id="{767BE1C5-924D-E79E-407A-AC365FE996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563" t="62019" r="56151" b="11595"/>
          <a:stretch/>
        </p:blipFill>
        <p:spPr bwMode="auto">
          <a:xfrm>
            <a:off x="3033069" y="3147107"/>
            <a:ext cx="6820960" cy="370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Vỗ tay">
            <a:hlinkClick r:id="" action="ppaction://media"/>
            <a:extLst>
              <a:ext uri="{FF2B5EF4-FFF2-40B4-BE49-F238E27FC236}">
                <a16:creationId xmlns:a16="http://schemas.microsoft.com/office/drawing/2014/main" id="{3EF50904-4BA5-BDF6-7B34-327234F3EF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2970" y="170571"/>
            <a:ext cx="609600" cy="609600"/>
          </a:xfrm>
          <a:prstGeom prst="rect">
            <a:avLst/>
          </a:prstGeom>
        </p:spPr>
      </p:pic>
      <p:pic>
        <p:nvPicPr>
          <p:cNvPr id="15" name="Am-thanh-that-vong-www_tiengdong_com">
            <a:hlinkClick r:id="" action="ppaction://media"/>
            <a:extLst>
              <a:ext uri="{FF2B5EF4-FFF2-40B4-BE49-F238E27FC236}">
                <a16:creationId xmlns:a16="http://schemas.microsoft.com/office/drawing/2014/main" id="{15228B40-43AF-4CF4-43D1-08E861D99B1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7124" y="3978029"/>
            <a:ext cx="609600" cy="609600"/>
          </a:xfrm>
          <a:prstGeom prst="rect">
            <a:avLst/>
          </a:prstGeom>
        </p:spPr>
      </p:pic>
      <p:pic>
        <p:nvPicPr>
          <p:cNvPr id="2050" name="Picture 2" descr="Chúc Mừng Cute Sticker - Chúc Mừng Cute Dance - Discover &amp; Share GIFs">
            <a:extLst>
              <a:ext uri="{FF2B5EF4-FFF2-40B4-BE49-F238E27FC236}">
                <a16:creationId xmlns:a16="http://schemas.microsoft.com/office/drawing/2014/main" id="{282BEB6F-BAFA-2594-B3E5-3757C6B8E3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632574"/>
            <a:ext cx="2337971" cy="21830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Bộ ấm chén băng mai quai mây độc đáo Bát Tràng">
            <a:extLst>
              <a:ext uri="{FF2B5EF4-FFF2-40B4-BE49-F238E27FC236}">
                <a16:creationId xmlns:a16="http://schemas.microsoft.com/office/drawing/2014/main" id="{E5270198-1B86-8B9A-9AB8-49692DB8046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8000" r="90750">
                        <a14:foregroundMark x1="8000" y1="58000" x2="12000" y2="61000"/>
                        <a14:foregroundMark x1="14125" y1="62875" x2="19875" y2="62875"/>
                        <a14:foregroundMark x1="9250" y1="59250" x2="12875" y2="61875"/>
                        <a14:foregroundMark x1="72125" y1="77875" x2="77375" y2="76125"/>
                        <a14:foregroundMark x1="78375" y1="73000" x2="80125" y2="73875"/>
                        <a14:foregroundMark x1="90750" y1="55750" x2="90750" y2="61000"/>
                        <a14:foregroundMark x1="39375" y1="76500" x2="42875" y2="74750"/>
                        <a14:foregroundMark x1="42875" y1="74375" x2="45125" y2="73875"/>
                      </a14:backgroundRemoval>
                    </a14:imgEffect>
                  </a14:imgLayer>
                </a14:imgProps>
              </a:ext>
              <a:ext uri="{28A0092B-C50C-407E-A947-70E740481C1C}">
                <a14:useLocalDpi xmlns:a14="http://schemas.microsoft.com/office/drawing/2010/main" val="0"/>
              </a:ext>
            </a:extLst>
          </a:blip>
          <a:srcRect/>
          <a:stretch>
            <a:fillRect/>
          </a:stretch>
        </p:blipFill>
        <p:spPr bwMode="auto">
          <a:xfrm>
            <a:off x="846677" y="-188702"/>
            <a:ext cx="3662828" cy="36628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ếp Gas dương Sunhouse SHB3336 Mặt kính chịu lực">
            <a:extLst>
              <a:ext uri="{FF2B5EF4-FFF2-40B4-BE49-F238E27FC236}">
                <a16:creationId xmlns:a16="http://schemas.microsoft.com/office/drawing/2014/main" id="{20B42B76-27A0-928A-B729-086EA512B28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984" b="89853" l="5563" r="96026">
                        <a14:foregroundMark x1="15894" y1="31424" x2="5695" y2="62193"/>
                        <a14:foregroundMark x1="17351" y1="42553" x2="88212" y2="40262"/>
                        <a14:foregroundMark x1="87815" y1="40262" x2="96026" y2="66776"/>
                        <a14:foregroundMark x1="62914" y1="41244" x2="77219" y2="41244"/>
                        <a14:foregroundMark x1="73510" y1="50900" x2="75364" y2="40753"/>
                        <a14:foregroundMark x1="64503" y1="46318" x2="82517" y2="45336"/>
                        <a14:foregroundMark x1="66755" y1="33224" x2="68212" y2="49100"/>
                        <a14:foregroundMark x1="12450" y1="40753" x2="34305" y2="47627"/>
                        <a14:foregroundMark x1="36159" y1="35188" x2="35099" y2="39771"/>
                      </a14:backgroundRemoval>
                    </a14:imgEffect>
                  </a14:imgLayer>
                </a14:imgProps>
              </a:ext>
              <a:ext uri="{28A0092B-C50C-407E-A947-70E740481C1C}">
                <a14:useLocalDpi xmlns:a14="http://schemas.microsoft.com/office/drawing/2010/main" val="0"/>
              </a:ext>
            </a:extLst>
          </a:blip>
          <a:srcRect/>
          <a:stretch>
            <a:fillRect/>
          </a:stretch>
        </p:blipFill>
        <p:spPr bwMode="auto">
          <a:xfrm>
            <a:off x="7341640" y="205744"/>
            <a:ext cx="3634582" cy="294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35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1.85185E-6 L 0.30039 0.4919 " pathEditMode="relative" rAng="0" ptsTypes="AA">
                                      <p:cBhvr>
                                        <p:cTn id="6" dur="2000" fill="hold"/>
                                        <p:tgtEl>
                                          <p:spTgt spid="2"/>
                                        </p:tgtEl>
                                        <p:attrNameLst>
                                          <p:attrName>ppt_x</p:attrName>
                                          <p:attrName>ppt_y</p:attrName>
                                        </p:attrNameLst>
                                      </p:cBhvr>
                                      <p:rCtr x="15013" y="24583"/>
                                    </p:animMotion>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04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audio>
              <p:cMediaNode vol="9091">
                <p:cTn id="15" fill="hold" display="0">
                  <p:stCondLst>
                    <p:cond delay="indefinite"/>
                  </p:stCondLst>
                  <p:endCondLst>
                    <p:cond evt="onStopAudio" delay="0">
                      <p:tgtEl>
                        <p:sldTgt/>
                      </p:tgtEl>
                    </p:cond>
                  </p:endCondLst>
                </p:cTn>
                <p:tgtEl>
                  <p:spTgt spid="15"/>
                </p:tgtEl>
              </p:cMediaNode>
            </p:audi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6994" fill="hold"/>
                                        <p:tgtEl>
                                          <p:spTgt spid="15"/>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est Chuc Mừng 20 GIFs | Gfycat">
            <a:extLst>
              <a:ext uri="{FF2B5EF4-FFF2-40B4-BE49-F238E27FC236}">
                <a16:creationId xmlns:a16="http://schemas.microsoft.com/office/drawing/2014/main" id="{F462F4FE-9762-1C43-46E2-D644F33FC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0"/>
            <a:ext cx="84010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394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62C38D-A83A-8A65-427F-5CE3F800F1F0}"/>
              </a:ext>
            </a:extLst>
          </p:cNvPr>
          <p:cNvSpPr txBox="1"/>
          <p:nvPr/>
        </p:nvSpPr>
        <p:spPr>
          <a:xfrm>
            <a:off x="295275" y="1213009"/>
            <a:ext cx="11601450" cy="2862322"/>
          </a:xfrm>
          <a:prstGeom prst="rect">
            <a:avLst/>
          </a:prstGeom>
          <a:noFill/>
        </p:spPr>
        <p:txBody>
          <a:bodyPr wrap="square">
            <a:spAutoFit/>
          </a:bodyPr>
          <a:lstStyle/>
          <a:p>
            <a:pPr algn="just">
              <a:tabLst>
                <a:tab pos="1818640" algn="l"/>
              </a:tabLst>
            </a:pPr>
            <a:r>
              <a:rPr lang="pt-PT" sz="3600">
                <a:solidFill>
                  <a:srgbClr val="002060"/>
                </a:solidFill>
                <a:effectLst/>
                <a:latin typeface="Times New Roman" panose="02020603050405020304" pitchFamily="18" charset="0"/>
                <a:ea typeface="Times New Roman" panose="02020603050405020304" pitchFamily="18" charset="0"/>
              </a:rPr>
              <a:t>- Cách chơi: Chia trẻ làm 2 đội chơi theo hình thức thi đua tiếp sức. Trên bàn có các mô hình về các đồ dùng của các phòng trong gia đình. Nhiệm vụ của 2 đội chơi là lần lượt từng bạn lên chọn và đặt các đồ dùng đó đúng vào phòng khách, phòng ngủ, phòng bếp.</a:t>
            </a:r>
            <a:endParaRPr lang="en-US" sz="3600">
              <a:solidFill>
                <a:srgbClr val="002060"/>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6F35DDB1-FC13-6080-1225-55A122655166}"/>
              </a:ext>
            </a:extLst>
          </p:cNvPr>
          <p:cNvSpPr txBox="1"/>
          <p:nvPr/>
        </p:nvSpPr>
        <p:spPr>
          <a:xfrm>
            <a:off x="2124696" y="1638"/>
            <a:ext cx="7419354"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Trò chơi 2: Bạn ơi, tôi ở đâu?</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919FB33-E88A-5E9B-AFE1-1F8E40D1078F}"/>
              </a:ext>
            </a:extLst>
          </p:cNvPr>
          <p:cNvSpPr txBox="1"/>
          <p:nvPr/>
        </p:nvSpPr>
        <p:spPr>
          <a:xfrm>
            <a:off x="295275" y="4345812"/>
            <a:ext cx="11458575" cy="2308324"/>
          </a:xfrm>
          <a:prstGeom prst="rect">
            <a:avLst/>
          </a:prstGeom>
          <a:noFill/>
        </p:spPr>
        <p:txBody>
          <a:bodyPr wrap="square">
            <a:spAutoFit/>
          </a:bodyPr>
          <a:lstStyle/>
          <a:p>
            <a:pPr algn="just">
              <a:tabLst>
                <a:tab pos="1818640" algn="l"/>
              </a:tabLst>
            </a:pPr>
            <a:r>
              <a:rPr lang="pt-PT" sz="3600">
                <a:solidFill>
                  <a:srgbClr val="002060"/>
                </a:solidFill>
                <a:effectLst/>
                <a:latin typeface="Times New Roman" panose="02020603050405020304" pitchFamily="18" charset="0"/>
                <a:ea typeface="Times New Roman" panose="02020603050405020304" pitchFamily="18" charset="0"/>
              </a:rPr>
              <a:t>- Luật chơi: Lần lượt từng trẻ lên chọn đồ dùng để vào đúng phòng. Thời gian chơi là một bản nhạc. Kết thúc bản nhạc, đội nào chọn được đúng </a:t>
            </a:r>
            <a:r>
              <a:rPr lang="pt-PT" sz="3600">
                <a:solidFill>
                  <a:srgbClr val="002060"/>
                </a:solidFill>
                <a:latin typeface="Times New Roman" panose="02020603050405020304" pitchFamily="18" charset="0"/>
                <a:ea typeface="Times New Roman" panose="02020603050405020304" pitchFamily="18" charset="0"/>
              </a:rPr>
              <a:t>mô hình về các đồ dùng theo các phòng như yêu cầu </a:t>
            </a:r>
            <a:r>
              <a:rPr lang="pt-PT" sz="3600">
                <a:solidFill>
                  <a:srgbClr val="002060"/>
                </a:solidFill>
                <a:effectLst/>
                <a:latin typeface="Times New Roman" panose="02020603050405020304" pitchFamily="18" charset="0"/>
                <a:ea typeface="Times New Roman" panose="02020603050405020304" pitchFamily="18" charset="0"/>
              </a:rPr>
              <a:t>sẽ là đội thắng.</a:t>
            </a:r>
            <a:endParaRPr lang="en-US" sz="360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4982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Tư vấn: Diện tích tiêu chuẩn các phòng trong nhà bao nhiêu?">
            <a:extLst>
              <a:ext uri="{FF2B5EF4-FFF2-40B4-BE49-F238E27FC236}">
                <a16:creationId xmlns:a16="http://schemas.microsoft.com/office/drawing/2014/main" id="{19A04A11-7CF2-A38F-9C5B-9AE6781ABDA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098" b="95294" l="5000" r="95667">
                        <a14:foregroundMark x1="30333" y1="6078" x2="61000" y2="17451"/>
                        <a14:foregroundMark x1="78000" y1="13922" x2="91000" y2="16471"/>
                        <a14:foregroundMark x1="91000" y1="16471" x2="94500" y2="18627"/>
                        <a14:foregroundMark x1="94000" y1="23333" x2="88167" y2="38039"/>
                        <a14:foregroundMark x1="95833" y1="42941" x2="95833" y2="46471"/>
                        <a14:foregroundMark x1="88167" y1="63529" x2="86167" y2="71765"/>
                        <a14:foregroundMark x1="94167" y1="55490" x2="80333" y2="84902"/>
                        <a14:foregroundMark x1="81333" y1="82941" x2="77333" y2="94510"/>
                        <a14:foregroundMark x1="77000" y1="95490" x2="52167" y2="83137"/>
                        <a14:foregroundMark x1="52167" y1="83137" x2="49167" y2="79608"/>
                        <a14:foregroundMark x1="36333" y1="70196" x2="26833" y2="63137"/>
                        <a14:foregroundMark x1="26833" y1="63137" x2="26833" y2="61961"/>
                        <a14:foregroundMark x1="48000" y1="51373" x2="41667" y2="58627"/>
                        <a14:foregroundMark x1="5000" y1="27255" x2="8333" y2="34706"/>
                      </a14:backgroundRemoval>
                    </a14:imgEffect>
                  </a14:imgLayer>
                </a14:imgProps>
              </a:ext>
              <a:ext uri="{28A0092B-C50C-407E-A947-70E740481C1C}">
                <a14:useLocalDpi xmlns:a14="http://schemas.microsoft.com/office/drawing/2010/main" val="0"/>
              </a:ext>
            </a:extLst>
          </a:blip>
          <a:srcRect t="4297" r="333" b="1979"/>
          <a:stretch/>
        </p:blipFill>
        <p:spPr bwMode="auto">
          <a:xfrm>
            <a:off x="203200" y="0"/>
            <a:ext cx="113211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13">
            <a:extLst>
              <a:ext uri="{FF2B5EF4-FFF2-40B4-BE49-F238E27FC236}">
                <a16:creationId xmlns:a16="http://schemas.microsoft.com/office/drawing/2014/main" id="{CF46653C-6AC2-7DA5-7CBF-7A9200961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200" y="174171"/>
            <a:ext cx="1143000" cy="1257300"/>
          </a:xfrm>
          <a:prstGeom prst="rect">
            <a:avLst/>
          </a:prstGeom>
        </p:spPr>
      </p:pic>
      <p:pic>
        <p:nvPicPr>
          <p:cNvPr id="8" name="Content Placeholder 13">
            <a:extLst>
              <a:ext uri="{FF2B5EF4-FFF2-40B4-BE49-F238E27FC236}">
                <a16:creationId xmlns:a16="http://schemas.microsoft.com/office/drawing/2014/main" id="{83840F43-22D6-A07C-D8CE-0495BC1741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952843" y="0"/>
            <a:ext cx="1142999" cy="1257300"/>
          </a:xfrm>
          <a:prstGeom prst="rect">
            <a:avLst/>
          </a:prstGeom>
        </p:spPr>
      </p:pic>
      <p:pic>
        <p:nvPicPr>
          <p:cNvPr id="9" name="Content Placeholder 13">
            <a:extLst>
              <a:ext uri="{FF2B5EF4-FFF2-40B4-BE49-F238E27FC236}">
                <a16:creationId xmlns:a16="http://schemas.microsoft.com/office/drawing/2014/main" id="{A8660BFB-E036-36B4-7337-CAE1D1BB69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787744" y="5283200"/>
            <a:ext cx="1142999" cy="1257300"/>
          </a:xfrm>
          <a:prstGeom prst="rect">
            <a:avLst/>
          </a:prstGeom>
        </p:spPr>
      </p:pic>
      <p:pic>
        <p:nvPicPr>
          <p:cNvPr id="10" name="Content Placeholder 13">
            <a:extLst>
              <a:ext uri="{FF2B5EF4-FFF2-40B4-BE49-F238E27FC236}">
                <a16:creationId xmlns:a16="http://schemas.microsoft.com/office/drawing/2014/main" id="{784FBAAA-4952-B9A5-97F1-D2776622EE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6486" y="5283200"/>
            <a:ext cx="1142999" cy="1257300"/>
          </a:xfrm>
          <a:prstGeom prst="rect">
            <a:avLst/>
          </a:prstGeom>
        </p:spPr>
      </p:pic>
      <p:pic>
        <p:nvPicPr>
          <p:cNvPr id="2" name="Bản ghép nhạc Nhà của toi 4 lan chơi TC">
            <a:hlinkClick r:id="" action="ppaction://media"/>
            <a:extLst>
              <a:ext uri="{FF2B5EF4-FFF2-40B4-BE49-F238E27FC236}">
                <a16:creationId xmlns:a16="http://schemas.microsoft.com/office/drawing/2014/main" id="{B074933C-BCBD-4426-4FAD-B9DD51BDD3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382" y="1431471"/>
            <a:ext cx="927295" cy="927295"/>
          </a:xfrm>
          <a:prstGeom prst="rect">
            <a:avLst/>
          </a:prstGeom>
        </p:spPr>
      </p:pic>
    </p:spTree>
    <p:extLst>
      <p:ext uri="{BB962C8B-B14F-4D97-AF65-F5344CB8AC3E}">
        <p14:creationId xmlns:p14="http://schemas.microsoft.com/office/powerpoint/2010/main" val="4934199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Tư vấn: Diện tích tiêu chuẩn các phòng trong nhà bao nhiêu?">
            <a:extLst>
              <a:ext uri="{FF2B5EF4-FFF2-40B4-BE49-F238E27FC236}">
                <a16:creationId xmlns:a16="http://schemas.microsoft.com/office/drawing/2014/main" id="{19A04A11-7CF2-A38F-9C5B-9AE6781ABDA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098" b="95294" l="5000" r="95667">
                        <a14:foregroundMark x1="30333" y1="6078" x2="61000" y2="17451"/>
                        <a14:foregroundMark x1="78000" y1="13922" x2="91000" y2="16471"/>
                        <a14:foregroundMark x1="91000" y1="16471" x2="94500" y2="18627"/>
                        <a14:foregroundMark x1="94000" y1="23333" x2="88167" y2="38039"/>
                        <a14:foregroundMark x1="95833" y1="42941" x2="95833" y2="46471"/>
                        <a14:foregroundMark x1="88167" y1="63529" x2="86167" y2="71765"/>
                        <a14:foregroundMark x1="94167" y1="55490" x2="80333" y2="84902"/>
                        <a14:foregroundMark x1="81333" y1="82941" x2="77333" y2="94510"/>
                        <a14:foregroundMark x1="77000" y1="95490" x2="52167" y2="83137"/>
                        <a14:foregroundMark x1="52167" y1="83137" x2="49167" y2="79608"/>
                        <a14:foregroundMark x1="36333" y1="70196" x2="26833" y2="63137"/>
                        <a14:foregroundMark x1="26833" y1="63137" x2="26833" y2="61961"/>
                        <a14:foregroundMark x1="48000" y1="51373" x2="41667" y2="58627"/>
                        <a14:foregroundMark x1="5000" y1="27255" x2="8333" y2="34706"/>
                      </a14:backgroundRemoval>
                    </a14:imgEffect>
                  </a14:imgLayer>
                </a14:imgProps>
              </a:ext>
              <a:ext uri="{28A0092B-C50C-407E-A947-70E740481C1C}">
                <a14:useLocalDpi xmlns:a14="http://schemas.microsoft.com/office/drawing/2010/main" val="0"/>
              </a:ext>
            </a:extLst>
          </a:blip>
          <a:srcRect t="4297" r="333" b="1979"/>
          <a:stretch/>
        </p:blipFill>
        <p:spPr bwMode="auto">
          <a:xfrm>
            <a:off x="203200" y="0"/>
            <a:ext cx="113211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13">
            <a:extLst>
              <a:ext uri="{FF2B5EF4-FFF2-40B4-BE49-F238E27FC236}">
                <a16:creationId xmlns:a16="http://schemas.microsoft.com/office/drawing/2014/main" id="{CF46653C-6AC2-7DA5-7CBF-7A9200961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174171"/>
            <a:ext cx="1143000" cy="1257300"/>
          </a:xfrm>
          <a:prstGeom prst="rect">
            <a:avLst/>
          </a:prstGeom>
        </p:spPr>
      </p:pic>
      <p:pic>
        <p:nvPicPr>
          <p:cNvPr id="8" name="Content Placeholder 13">
            <a:extLst>
              <a:ext uri="{FF2B5EF4-FFF2-40B4-BE49-F238E27FC236}">
                <a16:creationId xmlns:a16="http://schemas.microsoft.com/office/drawing/2014/main" id="{83840F43-22D6-A07C-D8CE-0495BC1741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952843" y="0"/>
            <a:ext cx="1142999" cy="1257300"/>
          </a:xfrm>
          <a:prstGeom prst="rect">
            <a:avLst/>
          </a:prstGeom>
        </p:spPr>
      </p:pic>
      <p:pic>
        <p:nvPicPr>
          <p:cNvPr id="9" name="Content Placeholder 13">
            <a:extLst>
              <a:ext uri="{FF2B5EF4-FFF2-40B4-BE49-F238E27FC236}">
                <a16:creationId xmlns:a16="http://schemas.microsoft.com/office/drawing/2014/main" id="{A8660BFB-E036-36B4-7337-CAE1D1BB6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787744" y="5283200"/>
            <a:ext cx="1142999" cy="1257300"/>
          </a:xfrm>
          <a:prstGeom prst="rect">
            <a:avLst/>
          </a:prstGeom>
        </p:spPr>
      </p:pic>
      <p:pic>
        <p:nvPicPr>
          <p:cNvPr id="10" name="Content Placeholder 13">
            <a:extLst>
              <a:ext uri="{FF2B5EF4-FFF2-40B4-BE49-F238E27FC236}">
                <a16:creationId xmlns:a16="http://schemas.microsoft.com/office/drawing/2014/main" id="{784FBAAA-4952-B9A5-97F1-D2776622E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6486" y="5283200"/>
            <a:ext cx="1142999" cy="1257300"/>
          </a:xfrm>
          <a:prstGeom prst="rect">
            <a:avLst/>
          </a:prstGeom>
        </p:spPr>
      </p:pic>
    </p:spTree>
    <p:extLst>
      <p:ext uri="{BB962C8B-B14F-4D97-AF65-F5344CB8AC3E}">
        <p14:creationId xmlns:p14="http://schemas.microsoft.com/office/powerpoint/2010/main" val="17144847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AC7543A-3847-E159-B635-AC60F9B12E16}"/>
              </a:ext>
            </a:extLst>
          </p:cNvPr>
          <p:cNvGrpSpPr/>
          <p:nvPr/>
        </p:nvGrpSpPr>
        <p:grpSpPr>
          <a:xfrm>
            <a:off x="60721" y="-1"/>
            <a:ext cx="12131279" cy="6858001"/>
            <a:chOff x="60721" y="-1"/>
            <a:chExt cx="12131279" cy="6858001"/>
          </a:xfrm>
        </p:grpSpPr>
        <p:pic>
          <p:nvPicPr>
            <p:cNvPr id="13314" name="Picture 2" descr="Hình ảnh Slide cảm ơn, lời kết thúc slide đẹp mắt, chuyên nghiệp">
              <a:extLst>
                <a:ext uri="{FF2B5EF4-FFF2-40B4-BE49-F238E27FC236}">
                  <a16:creationId xmlns:a16="http://schemas.microsoft.com/office/drawing/2014/main" id="{A0129263-1746-D9DB-041F-77EEAF276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 y="-1"/>
              <a:ext cx="12131279"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ừ vựng tiếng Anh về chủ đề nhà cửa">
              <a:extLst>
                <a:ext uri="{FF2B5EF4-FFF2-40B4-BE49-F238E27FC236}">
                  <a16:creationId xmlns:a16="http://schemas.microsoft.com/office/drawing/2014/main" id="{E16A0220-AC78-3CE2-F70C-A44998D8FB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492" b="94463" l="7283" r="92157">
                          <a14:foregroundMark x1="7563" y1="80130" x2="8964" y2="85342"/>
                          <a14:foregroundMark x1="7283" y1="94788" x2="48459" y2="95440"/>
                          <a14:foregroundMark x1="48459" y1="95440" x2="81793" y2="92834"/>
                          <a14:foregroundMark x1="81793" y1="92834" x2="87675" y2="95114"/>
                          <a14:foregroundMark x1="50980" y1="7492" x2="53782" y2="13355"/>
                          <a14:foregroundMark x1="92157" y1="32248" x2="92157" y2="32248"/>
                          <a14:foregroundMark x1="11765" y1="31596" x2="11765" y2="31596"/>
                        </a14:backgroundRemoval>
                      </a14:imgEffect>
                    </a14:imgLayer>
                  </a14:imgProps>
                </a:ext>
                <a:ext uri="{28A0092B-C50C-407E-A947-70E740481C1C}">
                  <a14:useLocalDpi xmlns:a14="http://schemas.microsoft.com/office/drawing/2010/main" val="0"/>
                </a:ext>
              </a:extLst>
            </a:blip>
            <a:srcRect/>
            <a:stretch>
              <a:fillRect/>
            </a:stretch>
          </p:blipFill>
          <p:spPr bwMode="auto">
            <a:xfrm>
              <a:off x="6340943" y="749300"/>
              <a:ext cx="2510957" cy="22478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 Closer Look 1 - Unit 2. My House - Tiếng Anh 6 - Global Success | Tiếng  Anh 6 - Global Success">
              <a:extLst>
                <a:ext uri="{FF2B5EF4-FFF2-40B4-BE49-F238E27FC236}">
                  <a16:creationId xmlns:a16="http://schemas.microsoft.com/office/drawing/2014/main" id="{9855F81D-E37A-9B9D-3D8F-556E27292AE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88" b="98824" l="1552" r="99828">
                          <a14:foregroundMark x1="15517" y1="22549" x2="19483" y2="21765"/>
                          <a14:foregroundMark x1="3966" y1="45882" x2="14828" y2="45882"/>
                          <a14:foregroundMark x1="13276" y1="40588" x2="12069" y2="52353"/>
                          <a14:foregroundMark x1="12069" y1="52353" x2="3276" y2="52941"/>
                          <a14:foregroundMark x1="3276" y1="52941" x2="1724" y2="53725"/>
                          <a14:foregroundMark x1="5345" y1="72549" x2="14655" y2="70588"/>
                          <a14:foregroundMark x1="23966" y1="44706" x2="76034" y2="43529"/>
                          <a14:foregroundMark x1="57414" y1="17843" x2="72586" y2="30588"/>
                          <a14:foregroundMark x1="61552" y1="22353" x2="61552" y2="43137"/>
                          <a14:foregroundMark x1="52759" y1="38235" x2="53966" y2="63529"/>
                          <a14:foregroundMark x1="24310" y1="39804" x2="23276" y2="56471"/>
                          <a14:foregroundMark x1="16034" y1="44706" x2="50517" y2="40392"/>
                          <a14:foregroundMark x1="20517" y1="44510" x2="16897" y2="56863"/>
                          <a14:foregroundMark x1="16897" y1="56863" x2="16897" y2="57647"/>
                          <a14:foregroundMark x1="55690" y1="50196" x2="77414" y2="63529"/>
                          <a14:foregroundMark x1="76897" y1="49020" x2="62241" y2="63922"/>
                          <a14:foregroundMark x1="62241" y1="63922" x2="62241" y2="64118"/>
                          <a14:foregroundMark x1="50690" y1="71765" x2="72931" y2="73529"/>
                          <a14:foregroundMark x1="64310" y1="63529" x2="62414" y2="81569"/>
                          <a14:foregroundMark x1="86724" y1="46078" x2="99138" y2="42353"/>
                          <a14:foregroundMark x1="99138" y1="42353" x2="99138" y2="42353"/>
                          <a14:foregroundMark x1="70690" y1="67451" x2="75345" y2="67451"/>
                          <a14:foregroundMark x1="82931" y1="79608" x2="92759" y2="87255"/>
                          <a14:foregroundMark x1="92759" y1="87255" x2="98103" y2="88431"/>
                          <a14:foregroundMark x1="88103" y1="90784" x2="99828" y2="92549"/>
                          <a14:foregroundMark x1="95690" y1="93922" x2="98103" y2="97255"/>
                          <a14:foregroundMark x1="93276" y1="39608" x2="98966" y2="39020"/>
                          <a14:foregroundMark x1="93966" y1="38824" x2="99655" y2="38824"/>
                          <a14:foregroundMark x1="51379" y1="784" x2="53621" y2="10980"/>
                          <a14:foregroundMark x1="52931" y1="92941" x2="56897" y2="98824"/>
                          <a14:foregroundMark x1="3103" y1="80000" x2="8621" y2="78039"/>
                          <a14:foregroundMark x1="96724" y1="49216" x2="97586" y2="49216"/>
                        </a14:backgroundRemoval>
                      </a14:imgEffect>
                    </a14:imgLayer>
                  </a14:imgProps>
                </a:ext>
                <a:ext uri="{28A0092B-C50C-407E-A947-70E740481C1C}">
                  <a14:useLocalDpi xmlns:a14="http://schemas.microsoft.com/office/drawing/2010/main" val="0"/>
                </a:ext>
              </a:extLst>
            </a:blip>
            <a:srcRect/>
            <a:stretch>
              <a:fillRect/>
            </a:stretch>
          </p:blipFill>
          <p:spPr bwMode="auto">
            <a:xfrm>
              <a:off x="4144779" y="1188134"/>
              <a:ext cx="2196164" cy="1931109"/>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nha-cua-toi-beat-nhac-beat-bai-nha-cua-toi_04072020">
            <a:hlinkClick r:id="" action="ppaction://media"/>
            <a:extLst>
              <a:ext uri="{FF2B5EF4-FFF2-40B4-BE49-F238E27FC236}">
                <a16:creationId xmlns:a16="http://schemas.microsoft.com/office/drawing/2014/main" id="{062620DC-165C-0D88-BEE2-B4429F8848A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3529" y="5534025"/>
            <a:ext cx="1047750" cy="1047750"/>
          </a:xfrm>
          <a:prstGeom prst="rect">
            <a:avLst/>
          </a:prstGeom>
        </p:spPr>
      </p:pic>
    </p:spTree>
    <p:extLst>
      <p:ext uri="{BB962C8B-B14F-4D97-AF65-F5344CB8AC3E}">
        <p14:creationId xmlns:p14="http://schemas.microsoft.com/office/powerpoint/2010/main" val="73733065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47737-B185-2F65-1BF3-6E22B60961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79B116-F2EF-339E-4255-299DAF0A728E}"/>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id="{E1525675-0982-88F7-7FD3-484D01813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28FB0BE-4208-579D-6BFC-37A0CD5AF8DE}"/>
              </a:ext>
            </a:extLst>
          </p:cNvPr>
          <p:cNvSpPr txBox="1"/>
          <p:nvPr/>
        </p:nvSpPr>
        <p:spPr>
          <a:xfrm>
            <a:off x="4811990" y="542042"/>
            <a:ext cx="5199407" cy="769441"/>
          </a:xfrm>
          <a:prstGeom prst="rect">
            <a:avLst/>
          </a:prstGeom>
          <a:noFill/>
        </p:spPr>
        <p:txBody>
          <a:bodyPr wrap="square" rtlCol="0">
            <a:spAutoFit/>
          </a:bodyPr>
          <a:lstStyle/>
          <a:p>
            <a:pPr algn="ctr"/>
            <a:r>
              <a:rPr lang="en-US" sz="4400">
                <a:solidFill>
                  <a:srgbClr val="0070C0"/>
                </a:solidFill>
                <a:latin typeface="Times New Roman" panose="02020603050405020304" pitchFamily="18" charset="0"/>
                <a:cs typeface="Times New Roman" panose="02020603050405020304" pitchFamily="18" charset="0"/>
              </a:rPr>
              <a:t>Địa chỉ nhà con là gì?</a:t>
            </a:r>
            <a:endParaRPr lang="en-US" sz="4400" dirty="0">
              <a:solidFill>
                <a:srgbClr val="0070C0"/>
              </a:solidFill>
              <a:latin typeface="Times New Roman" panose="02020603050405020304" pitchFamily="18" charset="0"/>
              <a:cs typeface="Times New Roman" panose="02020603050405020304" pitchFamily="18" charset="0"/>
            </a:endParaRPr>
          </a:p>
        </p:txBody>
      </p:sp>
      <p:pic>
        <p:nvPicPr>
          <p:cNvPr id="9218" name="Picture 2" descr="Hình ảnh địa Chỉ PNG, Vector, PSD, và biểu tượng để tải về miễn phí |  pngtree">
            <a:extLst>
              <a:ext uri="{FF2B5EF4-FFF2-40B4-BE49-F238E27FC236}">
                <a16:creationId xmlns:a16="http://schemas.microsoft.com/office/drawing/2014/main" id="{F2EFF42B-362A-F42C-8705-FB18E59409A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44" b="92222" l="10000" r="90000">
                        <a14:foregroundMark x1="47778" y1="8333" x2="52222" y2="7222"/>
                        <a14:foregroundMark x1="49444" y1="92222" x2="51111" y2="90000"/>
                      </a14:backgroundRemoval>
                    </a14:imgEffect>
                  </a14:imgLayer>
                </a14:imgProps>
              </a:ext>
              <a:ext uri="{28A0092B-C50C-407E-A947-70E740481C1C}">
                <a14:useLocalDpi xmlns:a14="http://schemas.microsoft.com/office/drawing/2010/main" val="0"/>
              </a:ext>
            </a:extLst>
          </a:blip>
          <a:srcRect/>
          <a:stretch>
            <a:fillRect/>
          </a:stretch>
        </p:blipFill>
        <p:spPr bwMode="auto">
          <a:xfrm rot="1753453">
            <a:off x="9920655" y="317376"/>
            <a:ext cx="1019685" cy="101968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1C33CE7-463A-0C72-D2FB-223C48F0D42C}"/>
              </a:ext>
            </a:extLst>
          </p:cNvPr>
          <p:cNvGrpSpPr/>
          <p:nvPr/>
        </p:nvGrpSpPr>
        <p:grpSpPr>
          <a:xfrm>
            <a:off x="3348528" y="2733675"/>
            <a:ext cx="6388102" cy="4200524"/>
            <a:chOff x="3348528" y="2733675"/>
            <a:chExt cx="6388102" cy="4200524"/>
          </a:xfrm>
        </p:grpSpPr>
        <p:pic>
          <p:nvPicPr>
            <p:cNvPr id="9224" name="Picture 8" descr="Kết quả hình ảnh | Question mark gif, Cartoon question mark, Question mark">
              <a:extLst>
                <a:ext uri="{FF2B5EF4-FFF2-40B4-BE49-F238E27FC236}">
                  <a16:creationId xmlns:a16="http://schemas.microsoft.com/office/drawing/2014/main" id="{59F1FD22-A74E-79FB-A207-38B116941D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5380" y="2733675"/>
              <a:ext cx="6191250" cy="4124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ình ảnh Địa Chỉ Nhà ở Nơi Cư Trú Tọa độ Vị Trí PNG , Clipart Tại Nhà, Địa  Chỉ, Nhà ở PNG miễn phí tải tập tin PSDComment và Vector">
              <a:extLst>
                <a:ext uri="{FF2B5EF4-FFF2-40B4-BE49-F238E27FC236}">
                  <a16:creationId xmlns:a16="http://schemas.microsoft.com/office/drawing/2014/main" id="{588AF968-306D-3034-8F08-D07E8B6889D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750" b="90000" l="8438" r="91875">
                          <a14:foregroundMark x1="49688" y1="8750" x2="49688" y2="8750"/>
                          <a14:foregroundMark x1="8438" y1="48750" x2="8438" y2="48750"/>
                          <a14:foregroundMark x1="91875" y1="48438" x2="91875" y2="48438"/>
                        </a14:backgroundRemoval>
                      </a14:imgEffect>
                    </a14:imgLayer>
                  </a14:imgProps>
                </a:ext>
                <a:ext uri="{28A0092B-C50C-407E-A947-70E740481C1C}">
                  <a14:useLocalDpi xmlns:a14="http://schemas.microsoft.com/office/drawing/2010/main" val="0"/>
                </a:ext>
              </a:extLst>
            </a:blip>
            <a:srcRect t="4496" b="11567"/>
            <a:stretch/>
          </p:blipFill>
          <p:spPr bwMode="auto">
            <a:xfrm>
              <a:off x="3348528" y="4381498"/>
              <a:ext cx="3041223" cy="25527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559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circle(in)">
                                      <p:cBhvr>
                                        <p:cTn id="10" dur="1000"/>
                                        <p:tgtEl>
                                          <p:spTgt spid="9218"/>
                                        </p:tgtEl>
                                      </p:cBhvr>
                                    </p:animEffect>
                                  </p:childTnLst>
                                </p:cTn>
                              </p:par>
                              <p:par>
                                <p:cTn id="11" presetID="42"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0121-206A-1E7E-4485-777D2628AD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788760-AA4D-09FF-BFB4-687AEAA8C1CB}"/>
              </a:ext>
            </a:extLst>
          </p:cNvPr>
          <p:cNvSpPr>
            <a:spLocks noGrp="1"/>
          </p:cNvSpPr>
          <p:nvPr>
            <p:ph idx="1"/>
          </p:nvPr>
        </p:nvSpPr>
        <p:spPr/>
        <p:txBody>
          <a:bodyPr/>
          <a:lstStyle/>
          <a:p>
            <a:endParaRPr lang="en-US"/>
          </a:p>
        </p:txBody>
      </p:sp>
      <p:pic>
        <p:nvPicPr>
          <p:cNvPr id="3074" name="Picture 2" descr="5 yếu tố quan trọng trong thiết kế nhà bếp hiện đại">
            <a:extLst>
              <a:ext uri="{FF2B5EF4-FFF2-40B4-BE49-F238E27FC236}">
                <a16:creationId xmlns:a16="http://schemas.microsoft.com/office/drawing/2014/main" id="{03702E0C-AD66-F658-BC12-15C9546848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2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6" descr="Nồi cơm điện SATO 22F031 2.2 Lít">
            <a:extLst>
              <a:ext uri="{FF2B5EF4-FFF2-40B4-BE49-F238E27FC236}">
                <a16:creationId xmlns:a16="http://schemas.microsoft.com/office/drawing/2014/main" id="{47C70147-A624-CD9D-F662-77B75202000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250" b="90000" l="10000" r="90000">
                        <a14:foregroundMark x1="25500" y1="8000" x2="30250" y2="8625"/>
                        <a14:foregroundMark x1="33375" y1="8875" x2="60000" y2="7250"/>
                        <a14:foregroundMark x1="60000" y1="7250" x2="60000" y2="7250"/>
                        <a14:foregroundMark x1="32250" y1="20500" x2="52500" y2="18875"/>
                        <a14:foregroundMark x1="52500" y1="18875" x2="63375" y2="18875"/>
                      </a14:backgroundRemoval>
                    </a14:imgEffect>
                  </a14:imgLayer>
                </a14:imgProps>
              </a:ext>
              <a:ext uri="{28A0092B-C50C-407E-A947-70E740481C1C}">
                <a14:useLocalDpi xmlns:a14="http://schemas.microsoft.com/office/drawing/2010/main" val="0"/>
              </a:ext>
            </a:extLst>
          </a:blip>
          <a:srcRect l="12500" t="4069" r="10833" b="7500"/>
          <a:stretch/>
        </p:blipFill>
        <p:spPr bwMode="auto">
          <a:xfrm>
            <a:off x="4870828" y="4001294"/>
            <a:ext cx="508383" cy="5863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2" descr="Bộ Bát Đĩa Cao Cấp Sứ Nhật Bản 23 Món Kèm Đũa | HomeAZ">
            <a:extLst>
              <a:ext uri="{FF2B5EF4-FFF2-40B4-BE49-F238E27FC236}">
                <a16:creationId xmlns:a16="http://schemas.microsoft.com/office/drawing/2014/main" id="{88F60875-72B7-47E5-486B-DAADA33D304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06" b="89806" l="4516" r="92645">
                        <a14:foregroundMark x1="44000" y1="21548" x2="44000" y2="40129"/>
                        <a14:foregroundMark x1="40387" y1="18968" x2="49032" y2="18968"/>
                        <a14:foregroundMark x1="49032" y1="18968" x2="49935" y2="25806"/>
                        <a14:foregroundMark x1="46581" y1="18194" x2="50968" y2="18452"/>
                        <a14:foregroundMark x1="48000" y1="18194" x2="52000" y2="18452"/>
                        <a14:foregroundMark x1="10581" y1="53677" x2="10581" y2="68516"/>
                        <a14:foregroundMark x1="4645" y1="31484" x2="5548" y2="34323"/>
                        <a14:foregroundMark x1="7871" y1="55613" x2="9935" y2="76129"/>
                        <a14:foregroundMark x1="20903" y1="87355" x2="27097" y2="88000"/>
                        <a14:foregroundMark x1="27355" y1="88000" x2="30452" y2="88000"/>
                        <a14:foregroundMark x1="54968" y1="81419" x2="60516" y2="82710"/>
                        <a14:foregroundMark x1="71355" y1="82968" x2="82323" y2="82323"/>
                        <a14:foregroundMark x1="82323" y1="82323" x2="82323" y2="82323"/>
                        <a14:foregroundMark x1="84645" y1="82065" x2="92645" y2="78323"/>
                        <a14:foregroundMark x1="92645" y1="78323" x2="92645" y2="78323"/>
                        <a14:foregroundMark x1="61806" y1="68516" x2="61806" y2="72774"/>
                        <a14:foregroundMark x1="84387" y1="51613" x2="82065" y2="61161"/>
                        <a14:foregroundMark x1="56516" y1="33161" x2="56516" y2="33161"/>
                        <a14:foregroundMark x1="62065" y1="31355" x2="63742" y2="31355"/>
                        <a14:foregroundMark x1="65419" y1="30839" x2="67355" y2="30839"/>
                        <a14:foregroundMark x1="85290" y1="50968" x2="85290" y2="50968"/>
                      </a14:backgroundRemoval>
                    </a14:imgEffect>
                  </a14:imgLayer>
                </a14:imgProps>
              </a:ext>
              <a:ext uri="{28A0092B-C50C-407E-A947-70E740481C1C}">
                <a14:useLocalDpi xmlns:a14="http://schemas.microsoft.com/office/drawing/2010/main" val="0"/>
              </a:ext>
            </a:extLst>
          </a:blip>
          <a:srcRect l="2324" t="15478" r="6037" b="10534"/>
          <a:stretch/>
        </p:blipFill>
        <p:spPr bwMode="auto">
          <a:xfrm>
            <a:off x="2981072" y="3962070"/>
            <a:ext cx="740864" cy="5981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6" descr="Nên mua lò nướng hay lò vi sóng có nướng?">
            <a:extLst>
              <a:ext uri="{FF2B5EF4-FFF2-40B4-BE49-F238E27FC236}">
                <a16:creationId xmlns:a16="http://schemas.microsoft.com/office/drawing/2014/main" id="{9DDC5AE6-7C5E-64D2-F358-751C3406689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246" b="89538" l="10000" r="90000">
                        <a14:foregroundMark x1="14795" y1="14112" x2="14795" y2="45255"/>
                        <a14:foregroundMark x1="15342" y1="45742" x2="14521" y2="86131"/>
                        <a14:foregroundMark x1="17260" y1="10706" x2="18904" y2="10219"/>
                        <a14:foregroundMark x1="18082" y1="10706" x2="22740" y2="10706"/>
                        <a14:foregroundMark x1="20822" y1="9732" x2="30685" y2="10219"/>
                        <a14:foregroundMark x1="29863" y1="10219" x2="37260" y2="11192"/>
                        <a14:foregroundMark x1="37260" y1="11192" x2="46301" y2="10706"/>
                        <a14:foregroundMark x1="46027" y1="12652" x2="64384" y2="11679"/>
                        <a14:foregroundMark x1="65479" y1="10219" x2="75342" y2="10706"/>
                        <a14:foregroundMark x1="73699" y1="10219" x2="81918" y2="9246"/>
                        <a14:foregroundMark x1="81918" y1="9246" x2="81918" y2="9246"/>
                        <a14:foregroundMark x1="82192" y1="9732" x2="84658" y2="13625"/>
                        <a14:foregroundMark x1="85205" y1="14599" x2="86301" y2="24818"/>
                        <a14:foregroundMark x1="86301" y1="26764" x2="85479" y2="44282"/>
                        <a14:foregroundMark x1="86575" y1="43796" x2="86301" y2="64720"/>
                        <a14:foregroundMark x1="85753" y1="63747" x2="85753" y2="83698"/>
                      </a14:backgroundRemoval>
                    </a14:imgEffect>
                  </a14:imgLayer>
                </a14:imgProps>
              </a:ext>
              <a:ext uri="{28A0092B-C50C-407E-A947-70E740481C1C}">
                <a14:useLocalDpi xmlns:a14="http://schemas.microsoft.com/office/drawing/2010/main" val="0"/>
              </a:ext>
            </a:extLst>
          </a:blip>
          <a:srcRect l="11789" r="9855" b="6474"/>
          <a:stretch/>
        </p:blipFill>
        <p:spPr bwMode="auto">
          <a:xfrm>
            <a:off x="3836349" y="4020219"/>
            <a:ext cx="816269" cy="54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703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B0E2-8CC1-7793-A308-6F44ED6298A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9A00126-406D-7CCB-943A-07A9236585ED}"/>
              </a:ext>
            </a:extLst>
          </p:cNvPr>
          <p:cNvSpPr>
            <a:spLocks noGrp="1"/>
          </p:cNvSpPr>
          <p:nvPr>
            <p:ph type="subTitle" idx="1"/>
          </p:nvPr>
        </p:nvSpPr>
        <p:spPr/>
        <p:txBody>
          <a:bodyPr/>
          <a:lstStyle/>
          <a:p>
            <a:endParaRPr lang="en-US"/>
          </a:p>
        </p:txBody>
      </p:sp>
      <p:pic>
        <p:nvPicPr>
          <p:cNvPr id="1026" name="Picture 2" descr="Mẫu phòng khách hiện đại đẹp đơn giản mà sang trọng">
            <a:extLst>
              <a:ext uri="{FF2B5EF4-FFF2-40B4-BE49-F238E27FC236}">
                <a16:creationId xmlns:a16="http://schemas.microsoft.com/office/drawing/2014/main" id="{336CEE4B-1CED-6464-73B8-8961C08A5A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9256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9EC70-F9B1-060D-38A6-9FA22FEBB9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C8C8B29-1F88-5482-EC4B-63C72D8B0968}"/>
              </a:ext>
            </a:extLst>
          </p:cNvPr>
          <p:cNvSpPr>
            <a:spLocks noGrp="1"/>
          </p:cNvSpPr>
          <p:nvPr>
            <p:ph idx="1"/>
          </p:nvPr>
        </p:nvSpPr>
        <p:spPr/>
        <p:txBody>
          <a:bodyPr/>
          <a:lstStyle/>
          <a:p>
            <a:endParaRPr lang="en-US"/>
          </a:p>
        </p:txBody>
      </p:sp>
      <p:pic>
        <p:nvPicPr>
          <p:cNvPr id="13314" name="Picture 2" descr="Thiết kế nội thất nhà bếp đầy đủ, tiện nghi">
            <a:extLst>
              <a:ext uri="{FF2B5EF4-FFF2-40B4-BE49-F238E27FC236}">
                <a16:creationId xmlns:a16="http://schemas.microsoft.com/office/drawing/2014/main" id="{B8F1475B-C861-1913-6C1A-5D4EAD1BC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88194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A74CB-1C9D-AE6E-6B7E-112B122DEF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C126E9-8661-A9F7-CD34-CB108D32A384}"/>
              </a:ext>
            </a:extLst>
          </p:cNvPr>
          <p:cNvSpPr>
            <a:spLocks noGrp="1"/>
          </p:cNvSpPr>
          <p:nvPr>
            <p:ph idx="1"/>
          </p:nvPr>
        </p:nvSpPr>
        <p:spPr/>
        <p:txBody>
          <a:bodyPr/>
          <a:lstStyle/>
          <a:p>
            <a:endParaRPr lang="en-US"/>
          </a:p>
        </p:txBody>
      </p:sp>
      <p:pic>
        <p:nvPicPr>
          <p:cNvPr id="1026" name="Picture 2" descr="Chuyên gia chia sẻ cách bố trí phòng bếp theo phong thủy">
            <a:extLst>
              <a:ext uri="{FF2B5EF4-FFF2-40B4-BE49-F238E27FC236}">
                <a16:creationId xmlns:a16="http://schemas.microsoft.com/office/drawing/2014/main" id="{F1697A0D-1789-502B-B7F0-663757F2F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6" descr="Nồi cơm điện SATO 22F031 2.2 Lít">
            <a:extLst>
              <a:ext uri="{FF2B5EF4-FFF2-40B4-BE49-F238E27FC236}">
                <a16:creationId xmlns:a16="http://schemas.microsoft.com/office/drawing/2014/main" id="{0C2A9994-7445-730A-D5A0-BE7F0C0FD45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250" b="90000" l="10000" r="90000">
                        <a14:foregroundMark x1="25500" y1="8000" x2="30250" y2="8625"/>
                        <a14:foregroundMark x1="33375" y1="8875" x2="60000" y2="7250"/>
                        <a14:foregroundMark x1="60000" y1="7250" x2="60000" y2="7250"/>
                        <a14:foregroundMark x1="32250" y1="20500" x2="52500" y2="18875"/>
                        <a14:foregroundMark x1="52500" y1="18875" x2="63375" y2="18875"/>
                      </a14:backgroundRemoval>
                    </a14:imgEffect>
                  </a14:imgLayer>
                </a14:imgProps>
              </a:ext>
              <a:ext uri="{28A0092B-C50C-407E-A947-70E740481C1C}">
                <a14:useLocalDpi xmlns:a14="http://schemas.microsoft.com/office/drawing/2010/main" val="0"/>
              </a:ext>
            </a:extLst>
          </a:blip>
          <a:srcRect l="12500" t="4069" r="10833" b="7500"/>
          <a:stretch/>
        </p:blipFill>
        <p:spPr bwMode="auto">
          <a:xfrm>
            <a:off x="5794963" y="2961501"/>
            <a:ext cx="602073" cy="6944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2" descr="Bộ Bát Đĩa Cao Cấp Sứ Nhật Bản 23 Món Kèm Đũa | HomeAZ">
            <a:extLst>
              <a:ext uri="{FF2B5EF4-FFF2-40B4-BE49-F238E27FC236}">
                <a16:creationId xmlns:a16="http://schemas.microsoft.com/office/drawing/2014/main" id="{46829FC1-C231-2E09-3D43-B73C604A927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06" b="89806" l="4516" r="92645">
                        <a14:foregroundMark x1="44000" y1="21548" x2="44000" y2="40129"/>
                        <a14:foregroundMark x1="40387" y1="18968" x2="49032" y2="18968"/>
                        <a14:foregroundMark x1="49032" y1="18968" x2="49935" y2="25806"/>
                        <a14:foregroundMark x1="46581" y1="18194" x2="50968" y2="18452"/>
                        <a14:foregroundMark x1="48000" y1="18194" x2="52000" y2="18452"/>
                        <a14:foregroundMark x1="10581" y1="53677" x2="10581" y2="68516"/>
                        <a14:foregroundMark x1="4645" y1="31484" x2="5548" y2="34323"/>
                        <a14:foregroundMark x1="7871" y1="55613" x2="9935" y2="76129"/>
                        <a14:foregroundMark x1="20903" y1="87355" x2="27097" y2="88000"/>
                        <a14:foregroundMark x1="27355" y1="88000" x2="30452" y2="88000"/>
                        <a14:foregroundMark x1="54968" y1="81419" x2="60516" y2="82710"/>
                        <a14:foregroundMark x1="71355" y1="82968" x2="82323" y2="82323"/>
                        <a14:foregroundMark x1="82323" y1="82323" x2="82323" y2="82323"/>
                        <a14:foregroundMark x1="84645" y1="82065" x2="92645" y2="78323"/>
                        <a14:foregroundMark x1="92645" y1="78323" x2="92645" y2="78323"/>
                        <a14:foregroundMark x1="61806" y1="68516" x2="61806" y2="72774"/>
                        <a14:foregroundMark x1="84387" y1="51613" x2="82065" y2="61161"/>
                        <a14:foregroundMark x1="56516" y1="33161" x2="56516" y2="33161"/>
                        <a14:foregroundMark x1="62065" y1="31355" x2="63742" y2="31355"/>
                        <a14:foregroundMark x1="65419" y1="30839" x2="67355" y2="30839"/>
                        <a14:foregroundMark x1="85290" y1="50968" x2="85290" y2="50968"/>
                      </a14:backgroundRemoval>
                    </a14:imgEffect>
                  </a14:imgLayer>
                </a14:imgProps>
              </a:ext>
              <a:ext uri="{28A0092B-C50C-407E-A947-70E740481C1C}">
                <a14:useLocalDpi xmlns:a14="http://schemas.microsoft.com/office/drawing/2010/main" val="0"/>
              </a:ext>
            </a:extLst>
          </a:blip>
          <a:srcRect l="2324" t="15478" r="6037" b="10534"/>
          <a:stretch/>
        </p:blipFill>
        <p:spPr bwMode="auto">
          <a:xfrm>
            <a:off x="1126727" y="2827606"/>
            <a:ext cx="1096957" cy="8856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6" descr="Nên mua lò nướng hay lò vi sóng có nướng?">
            <a:extLst>
              <a:ext uri="{FF2B5EF4-FFF2-40B4-BE49-F238E27FC236}">
                <a16:creationId xmlns:a16="http://schemas.microsoft.com/office/drawing/2014/main" id="{8CE7E0C5-5231-7B9F-0983-85363D85E5B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246" b="89538" l="10000" r="90000">
                        <a14:foregroundMark x1="14795" y1="14112" x2="14795" y2="45255"/>
                        <a14:foregroundMark x1="15342" y1="45742" x2="14521" y2="86131"/>
                        <a14:foregroundMark x1="17260" y1="10706" x2="18904" y2="10219"/>
                        <a14:foregroundMark x1="18082" y1="10706" x2="22740" y2="10706"/>
                        <a14:foregroundMark x1="20822" y1="9732" x2="30685" y2="10219"/>
                        <a14:foregroundMark x1="29863" y1="10219" x2="37260" y2="11192"/>
                        <a14:foregroundMark x1="37260" y1="11192" x2="46301" y2="10706"/>
                        <a14:foregroundMark x1="46027" y1="12652" x2="64384" y2="11679"/>
                        <a14:foregroundMark x1="65479" y1="10219" x2="75342" y2="10706"/>
                        <a14:foregroundMark x1="73699" y1="10219" x2="81918" y2="9246"/>
                        <a14:foregroundMark x1="81918" y1="9246" x2="81918" y2="9246"/>
                        <a14:foregroundMark x1="82192" y1="9732" x2="84658" y2="13625"/>
                        <a14:foregroundMark x1="85205" y1="14599" x2="86301" y2="24818"/>
                        <a14:foregroundMark x1="86301" y1="26764" x2="85479" y2="44282"/>
                        <a14:foregroundMark x1="86575" y1="43796" x2="86301" y2="64720"/>
                        <a14:foregroundMark x1="85753" y1="63747" x2="85753" y2="83698"/>
                      </a14:backgroundRemoval>
                    </a14:imgEffect>
                  </a14:imgLayer>
                </a14:imgProps>
              </a:ext>
              <a:ext uri="{28A0092B-C50C-407E-A947-70E740481C1C}">
                <a14:useLocalDpi xmlns:a14="http://schemas.microsoft.com/office/drawing/2010/main" val="0"/>
              </a:ext>
            </a:extLst>
          </a:blip>
          <a:srcRect l="11789" r="9855" b="6474"/>
          <a:stretch/>
        </p:blipFill>
        <p:spPr bwMode="auto">
          <a:xfrm>
            <a:off x="2331327" y="2932853"/>
            <a:ext cx="1118664" cy="75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631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ộ Ấm Chén - Màu Trắng Xanh - Men Lam Cổ | Royal Ceramic">
            <a:extLst>
              <a:ext uri="{FF2B5EF4-FFF2-40B4-BE49-F238E27FC236}">
                <a16:creationId xmlns:a16="http://schemas.microsoft.com/office/drawing/2014/main" id="{85B54F89-6373-C247-9AC2-8AEB754C9E9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3167" l="10000" r="90000">
                        <a14:foregroundMark x1="42500" y1="91333" x2="50125" y2="93167"/>
                        <a14:foregroundMark x1="50125" y1="93167" x2="50750" y2="92000"/>
                      </a14:backgroundRemoval>
                    </a14:imgEffect>
                  </a14:imgLayer>
                </a14:imgProps>
              </a:ext>
              <a:ext uri="{28A0092B-C50C-407E-A947-70E740481C1C}">
                <a14:useLocalDpi xmlns:a14="http://schemas.microsoft.com/office/drawing/2010/main" val="0"/>
              </a:ext>
            </a:extLst>
          </a:blip>
          <a:srcRect l="10999" t="8000" r="12750"/>
          <a:stretch/>
        </p:blipFill>
        <p:spPr bwMode="auto">
          <a:xfrm>
            <a:off x="7256152" y="4614907"/>
            <a:ext cx="1828800" cy="16549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ộ ấm chén băng mai quai mây độc đáo Bát Tràng">
            <a:extLst>
              <a:ext uri="{FF2B5EF4-FFF2-40B4-BE49-F238E27FC236}">
                <a16:creationId xmlns:a16="http://schemas.microsoft.com/office/drawing/2014/main" id="{A295D2F8-3AA8-9043-575C-8DD63EAF41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000" r="90750">
                        <a14:foregroundMark x1="8000" y1="58000" x2="12000" y2="61000"/>
                        <a14:foregroundMark x1="14125" y1="62875" x2="19875" y2="62875"/>
                        <a14:foregroundMark x1="9250" y1="59250" x2="12875" y2="61875"/>
                        <a14:foregroundMark x1="72125" y1="77875" x2="77375" y2="76125"/>
                        <a14:foregroundMark x1="78375" y1="73000" x2="80125" y2="73875"/>
                        <a14:foregroundMark x1="90750" y1="55750" x2="90750" y2="61000"/>
                        <a14:foregroundMark x1="39375" y1="76500" x2="42875" y2="74750"/>
                        <a14:foregroundMark x1="42875" y1="74375" x2="45125" y2="73875"/>
                      </a14:backgroundRemoval>
                    </a14:imgEffect>
                  </a14:imgLayer>
                </a14:imgProps>
              </a:ext>
              <a:ext uri="{28A0092B-C50C-407E-A947-70E740481C1C}">
                <a14:useLocalDpi xmlns:a14="http://schemas.microsoft.com/office/drawing/2010/main" val="0"/>
              </a:ext>
            </a:extLst>
          </a:blip>
          <a:srcRect/>
          <a:stretch>
            <a:fillRect/>
          </a:stretch>
        </p:blipFill>
        <p:spPr bwMode="auto">
          <a:xfrm>
            <a:off x="7256152" y="2550103"/>
            <a:ext cx="2158547" cy="215854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G">
            <a:extLst>
              <a:ext uri="{FF2B5EF4-FFF2-40B4-BE49-F238E27FC236}">
                <a16:creationId xmlns:a16="http://schemas.microsoft.com/office/drawing/2014/main" id="{B69CC573-D6D8-5331-216B-3D81AEA5C37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3333" r="94889">
                        <a14:foregroundMark x1="66889" y1="32667" x2="73556" y2="34667"/>
                        <a14:foregroundMark x1="95333" y1="38667" x2="93111" y2="45333"/>
                        <a14:foregroundMark x1="8667" y1="63333" x2="5556" y2="69333"/>
                        <a14:foregroundMark x1="3333" y1="63000" x2="3333" y2="63000"/>
                        <a14:backgroundMark x1="37556" y1="45667" x2="34889" y2="50000"/>
                        <a14:backgroundMark x1="42889" y1="45333" x2="41111" y2="49000"/>
                        <a14:backgroundMark x1="29111" y1="54333" x2="31333" y2="52333"/>
                        <a14:backgroundMark x1="29111" y1="40667" x2="75333" y2="12333"/>
                        <a14:backgroundMark x1="75333" y1="12333" x2="75333" y2="12333"/>
                        <a14:backgroundMark x1="78889" y1="22333" x2="99333" y2="29000"/>
                      </a14:backgroundRemoval>
                    </a14:imgEffect>
                  </a14:imgLayer>
                </a14:imgProps>
              </a:ext>
              <a:ext uri="{28A0092B-C50C-407E-A947-70E740481C1C}">
                <a14:useLocalDpi xmlns:a14="http://schemas.microsoft.com/office/drawing/2010/main" val="0"/>
              </a:ext>
            </a:extLst>
          </a:blip>
          <a:srcRect t="29000" b="9222"/>
          <a:stretch/>
        </p:blipFill>
        <p:spPr bwMode="auto">
          <a:xfrm>
            <a:off x="1440154" y="-1612822"/>
            <a:ext cx="3105150" cy="255772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í Quyết Thiết Kế Tủ Quần Áo Đẹp Và Độc Đáo">
            <a:extLst>
              <a:ext uri="{FF2B5EF4-FFF2-40B4-BE49-F238E27FC236}">
                <a16:creationId xmlns:a16="http://schemas.microsoft.com/office/drawing/2014/main" id="{2305F98E-E86A-D019-12E7-F6B92DCAEA8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8500" b="90000" l="7833" r="91167">
                        <a14:foregroundMark x1="19000" y1="8667" x2="14000" y2="88667"/>
                        <a14:foregroundMark x1="14000" y1="88667" x2="21667" y2="83833"/>
                        <a14:foregroundMark x1="21667" y1="83833" x2="26667" y2="72667"/>
                        <a14:foregroundMark x1="23167" y1="53667" x2="29000" y2="63667"/>
                        <a14:foregroundMark x1="21333" y1="16667" x2="38667" y2="29000"/>
                        <a14:foregroundMark x1="55333" y1="17833" x2="63833" y2="29000"/>
                        <a14:foregroundMark x1="63833" y1="29000" x2="69667" y2="54667"/>
                        <a14:foregroundMark x1="69667" y1="54667" x2="69000" y2="58333"/>
                        <a14:foregroundMark x1="15500" y1="65167" x2="74333" y2="57000"/>
                        <a14:foregroundMark x1="23667" y1="15167" x2="35500" y2="14833"/>
                        <a14:foregroundMark x1="23333" y1="9000" x2="38833" y2="11167"/>
                        <a14:foregroundMark x1="38833" y1="11167" x2="40167" y2="11000"/>
                        <a14:foregroundMark x1="59000" y1="29500" x2="59000" y2="33333"/>
                        <a14:foregroundMark x1="60000" y1="48167" x2="58667" y2="52167"/>
                        <a14:foregroundMark x1="11000" y1="68167" x2="13500" y2="78833"/>
                        <a14:foregroundMark x1="11667" y1="81333" x2="11667" y2="87500"/>
                        <a14:foregroundMark x1="31000" y1="89000" x2="34833" y2="87167"/>
                        <a14:foregroundMark x1="41667" y1="89000" x2="54000" y2="87667"/>
                        <a14:foregroundMark x1="54000" y1="87667" x2="88000" y2="89333"/>
                        <a14:foregroundMark x1="88000" y1="89333" x2="91167" y2="88167"/>
                        <a14:foregroundMark x1="28167" y1="89500" x2="29500" y2="89000"/>
                        <a14:foregroundMark x1="32833" y1="89000" x2="36500" y2="88667"/>
                        <a14:foregroundMark x1="80500" y1="43000" x2="80500" y2="48167"/>
                        <a14:foregroundMark x1="79667" y1="58000" x2="79667" y2="63833"/>
                        <a14:foregroundMark x1="50500" y1="40500" x2="55167" y2="41500"/>
                        <a14:foregroundMark x1="42667" y1="36167" x2="44500" y2="36667"/>
                        <a14:foregroundMark x1="35333" y1="55500" x2="36333" y2="61000"/>
                        <a14:foregroundMark x1="42167" y1="40167" x2="45000" y2="40167"/>
                        <a14:foregroundMark x1="19500" y1="29500" x2="33333" y2="31667"/>
                        <a14:foregroundMark x1="26667" y1="42833" x2="28167" y2="43333"/>
                        <a14:foregroundMark x1="27500" y1="52500" x2="28167" y2="52500"/>
                        <a14:foregroundMark x1="14000" y1="20500" x2="14500" y2="24167"/>
                        <a14:foregroundMark x1="11667" y1="25500" x2="13167" y2="25167"/>
                        <a14:foregroundMark x1="36833" y1="9000" x2="39333" y2="9000"/>
                        <a14:foregroundMark x1="51500" y1="9167" x2="56833" y2="9167"/>
                        <a14:foregroundMark x1="55667" y1="8667" x2="67000" y2="9167"/>
                        <a14:foregroundMark x1="54167" y1="10000" x2="46000" y2="9000"/>
                        <a14:foregroundMark x1="40333" y1="9167" x2="49833" y2="9000"/>
                        <a14:foregroundMark x1="49833" y1="9000" x2="51000" y2="9000"/>
                        <a14:foregroundMark x1="29167" y1="9500" x2="33833" y2="8667"/>
                        <a14:foregroundMark x1="7833" y1="8500" x2="16333" y2="9500"/>
                        <a14:foregroundMark x1="16333" y1="9500" x2="26333" y2="9333"/>
                        <a14:foregroundMark x1="26333" y1="9333" x2="30500" y2="9500"/>
                        <a14:foregroundMark x1="12667" y1="8500" x2="33333" y2="9833"/>
                        <a14:foregroundMark x1="33333" y1="9833" x2="45500" y2="9000"/>
                        <a14:foregroundMark x1="28500" y1="9000" x2="30167" y2="9000"/>
                        <a14:foregroundMark x1="35500" y1="9000" x2="36833" y2="9000"/>
                        <a14:foregroundMark x1="40667" y1="9167" x2="42167" y2="9167"/>
                        <a14:foregroundMark x1="39667" y1="8667" x2="43000" y2="8667"/>
                        <a14:foregroundMark x1="8167" y1="10833" x2="8333" y2="15667"/>
                        <a14:foregroundMark x1="8333" y1="18167" x2="7833" y2="23667"/>
                        <a14:foregroundMark x1="8667" y1="26500" x2="8333" y2="35833"/>
                        <a14:foregroundMark x1="8333" y1="37500" x2="8667" y2="46333"/>
                        <a14:foregroundMark x1="8167" y1="46333" x2="8167" y2="55167"/>
                        <a14:foregroundMark x1="8333" y1="58833" x2="8333" y2="62833"/>
                        <a14:foregroundMark x1="8667" y1="66167" x2="8167" y2="73000"/>
                        <a14:foregroundMark x1="8333" y1="62333" x2="8667" y2="67167"/>
                        <a14:foregroundMark x1="34333" y1="65333" x2="40667" y2="68167"/>
                        <a14:foregroundMark x1="43167" y1="22500" x2="48833" y2="26833"/>
                        <a14:foregroundMark x1="72833" y1="35167" x2="73667" y2="36500"/>
                        <a14:foregroundMark x1="66000" y1="41000" x2="71833" y2="43833"/>
                        <a14:foregroundMark x1="83833" y1="34667" x2="84500" y2="37500"/>
                        <a14:foregroundMark x1="33500" y1="83167" x2="35000" y2="86500"/>
                      </a14:backgroundRemoval>
                    </a14:imgEffect>
                  </a14:imgLayer>
                </a14:imgProps>
              </a:ext>
              <a:ext uri="{28A0092B-C50C-407E-A947-70E740481C1C}">
                <a14:useLocalDpi xmlns:a14="http://schemas.microsoft.com/office/drawing/2010/main" val="0"/>
              </a:ext>
            </a:extLst>
          </a:blip>
          <a:srcRect l="6604" t="5498" r="6030" b="8980"/>
          <a:stretch/>
        </p:blipFill>
        <p:spPr bwMode="auto">
          <a:xfrm>
            <a:off x="-1111638" y="4376750"/>
            <a:ext cx="2685143" cy="26285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hia ngăn tủ quần áo gọn gàng giúp tối ưu không gian - ATF Decor">
            <a:extLst>
              <a:ext uri="{FF2B5EF4-FFF2-40B4-BE49-F238E27FC236}">
                <a16:creationId xmlns:a16="http://schemas.microsoft.com/office/drawing/2014/main" id="{84B0CC06-1E99-2A9A-5561-3B40FA6F58F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246" b="97950" l="9961" r="89844">
                        <a14:foregroundMark x1="32227" y1="4246" x2="38672" y2="16252"/>
                        <a14:foregroundMark x1="33594" y1="10981" x2="35352" y2="27086"/>
                        <a14:foregroundMark x1="32813" y1="88873" x2="31250" y2="97950"/>
                        <a14:foregroundMark x1="50391" y1="92679" x2="50781" y2="93704"/>
                        <a14:foregroundMark x1="50684" y1="94729" x2="50781" y2="95608"/>
                        <a14:foregroundMark x1="51074" y1="97218" x2="51270" y2="97657"/>
                        <a14:foregroundMark x1="49707" y1="91947" x2="50293" y2="91947"/>
                        <a14:foregroundMark x1="49707" y1="92387" x2="49902" y2="93265"/>
                        <a14:foregroundMark x1="57422" y1="91508" x2="57324" y2="92972"/>
                        <a14:foregroundMark x1="57324" y1="92972" x2="56641" y2="96047"/>
                        <a14:foregroundMark x1="56641" y1="96633" x2="56250" y2="97072"/>
                        <a14:foregroundMark x1="57031" y1="91508" x2="56543" y2="92679"/>
                        <a14:foregroundMark x1="69922" y1="91215" x2="70215" y2="92972"/>
                        <a14:foregroundMark x1="70605" y1="92972" x2="70410" y2="94290"/>
                        <a14:foregroundMark x1="69629" y1="94729" x2="69824" y2="96633"/>
                        <a14:foregroundMark x1="71387" y1="90922" x2="71387" y2="90776"/>
                        <a14:foregroundMark x1="72363" y1="90776" x2="72363" y2="90776"/>
                        <a14:foregroundMark x1="72656" y1="90922" x2="72656" y2="90922"/>
                        <a14:foregroundMark x1="72949" y1="90337" x2="72949" y2="90337"/>
                        <a14:foregroundMark x1="73047" y1="89019" x2="73047" y2="89019"/>
                        <a14:backgroundMark x1="77148" y1="81845" x2="77344" y2="92094"/>
                        <a14:backgroundMark x1="62500" y1="97950" x2="64648" y2="98243"/>
                        <a14:backgroundMark x1="61133" y1="96486" x2="62891" y2="94143"/>
                        <a14:backgroundMark x1="53516" y1="93851" x2="54688" y2="99414"/>
                        <a14:backgroundMark x1="45313" y1="93558" x2="43945" y2="98243"/>
                        <a14:backgroundMark x1="17578" y1="95608" x2="22754" y2="95608"/>
                      </a14:backgroundRemoval>
                    </a14:imgEffect>
                  </a14:imgLayer>
                </a14:imgProps>
              </a:ext>
              <a:ext uri="{28A0092B-C50C-407E-A947-70E740481C1C}">
                <a14:useLocalDpi xmlns:a14="http://schemas.microsoft.com/office/drawing/2010/main" val="0"/>
              </a:ext>
            </a:extLst>
          </a:blip>
          <a:srcRect l="25812" r="23365"/>
          <a:stretch/>
        </p:blipFill>
        <p:spPr bwMode="auto">
          <a:xfrm>
            <a:off x="1573505" y="3740944"/>
            <a:ext cx="2971799" cy="390011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Đèn Ngủ Để Bàn Kiểu Dáng Đơn Giản B-025N | B-025N">
            <a:extLst>
              <a:ext uri="{FF2B5EF4-FFF2-40B4-BE49-F238E27FC236}">
                <a16:creationId xmlns:a16="http://schemas.microsoft.com/office/drawing/2014/main" id="{C9142B38-14E1-3676-7EE3-25469AAC8CE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765" b="92843" l="9742" r="89861">
                        <a14:foregroundMark x1="45129" y1="5964" x2="54473" y2="9344"/>
                        <a14:foregroundMark x1="42942" y1="91054" x2="51491" y2="92843"/>
                      </a14:backgroundRemoval>
                    </a14:imgEffect>
                  </a14:imgLayer>
                </a14:imgProps>
              </a:ext>
              <a:ext uri="{28A0092B-C50C-407E-A947-70E740481C1C}">
                <a14:useLocalDpi xmlns:a14="http://schemas.microsoft.com/office/drawing/2010/main" val="0"/>
              </a:ext>
            </a:extLst>
          </a:blip>
          <a:srcRect l="19119" r="16069"/>
          <a:stretch/>
        </p:blipFill>
        <p:spPr bwMode="auto">
          <a:xfrm>
            <a:off x="-2778835" y="-2385351"/>
            <a:ext cx="1658029" cy="2558247"/>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Smart tivi Casper 32 inch 32HG5200 (có tìm kiếm bằng giọng nói) - META.vn">
            <a:extLst>
              <a:ext uri="{FF2B5EF4-FFF2-40B4-BE49-F238E27FC236}">
                <a16:creationId xmlns:a16="http://schemas.microsoft.com/office/drawing/2014/main" id="{B8B19075-2E0B-DCF5-ABB1-A775D28A258F}"/>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6251" t="15243" r="6251" b="18778"/>
          <a:stretch/>
        </p:blipFill>
        <p:spPr bwMode="auto">
          <a:xfrm>
            <a:off x="10033453" y="1873665"/>
            <a:ext cx="2158547" cy="121920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Smart Tivi Sony 32 inch HDR MXR 200Hz 32W610G chính hãng | Alo Điện Máy">
            <a:extLst>
              <a:ext uri="{FF2B5EF4-FFF2-40B4-BE49-F238E27FC236}">
                <a16:creationId xmlns:a16="http://schemas.microsoft.com/office/drawing/2014/main" id="{8EB9893F-A407-583C-B8B3-AB092112C2AD}"/>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742" b="98410" l="5828" r="93642">
                        <a14:foregroundMark x1="5960" y1="13519" x2="5828" y2="30020"/>
                        <a14:foregroundMark x1="23709" y1="95626" x2="29669" y2="89264"/>
                        <a14:foregroundMark x1="29669" y1="89264" x2="29669" y2="89264"/>
                        <a14:foregroundMark x1="19868" y1="98410" x2="21192" y2="98012"/>
                        <a14:foregroundMark x1="93245" y1="86282" x2="93642" y2="80517"/>
                      </a14:backgroundRemoval>
                    </a14:imgEffect>
                  </a14:imgLayer>
                </a14:imgProps>
              </a:ext>
              <a:ext uri="{28A0092B-C50C-407E-A947-70E740481C1C}">
                <a14:useLocalDpi xmlns:a14="http://schemas.microsoft.com/office/drawing/2010/main" val="0"/>
              </a:ext>
            </a:extLst>
          </a:blip>
          <a:srcRect/>
          <a:stretch>
            <a:fillRect/>
          </a:stretch>
        </p:blipFill>
        <p:spPr bwMode="auto">
          <a:xfrm>
            <a:off x="9794942" y="248999"/>
            <a:ext cx="2158547" cy="1438079"/>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Bàn Ghế Sofa Đẹp -Tổng Hợp Những Mẫu Đang Bán Rất Chạy | KENZA">
            <a:extLst>
              <a:ext uri="{FF2B5EF4-FFF2-40B4-BE49-F238E27FC236}">
                <a16:creationId xmlns:a16="http://schemas.microsoft.com/office/drawing/2014/main" id="{26C5C9D7-E2D3-BE48-6B5B-A46A6A6C733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2000" r="95944">
                        <a14:foregroundMark x1="2000" y1="57895" x2="13000" y2="71158"/>
                        <a14:foregroundMark x1="2278" y1="68632" x2="2167" y2="70211"/>
                        <a14:foregroundMark x1="91333" y1="50842" x2="95944" y2="57895"/>
                        <a14:backgroundMark x1="2833" y1="75895" x2="3222" y2="76526"/>
                      </a14:backgroundRemoval>
                    </a14:imgEffect>
                  </a14:imgLayer>
                </a14:imgProps>
              </a:ext>
              <a:ext uri="{28A0092B-C50C-407E-A947-70E740481C1C}">
                <a14:useLocalDpi xmlns:a14="http://schemas.microsoft.com/office/drawing/2010/main" val="0"/>
              </a:ext>
            </a:extLst>
          </a:blip>
          <a:srcRect t="33808" b="14177"/>
          <a:stretch/>
        </p:blipFill>
        <p:spPr bwMode="auto">
          <a:xfrm>
            <a:off x="1966397" y="2483265"/>
            <a:ext cx="3947886" cy="1083712"/>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Tủ lạnh Casper RM-680VBW 645L 4 cửa, Chính hãng giá rẻ nhất 11/2021">
            <a:extLst>
              <a:ext uri="{FF2B5EF4-FFF2-40B4-BE49-F238E27FC236}">
                <a16:creationId xmlns:a16="http://schemas.microsoft.com/office/drawing/2014/main" id="{2A14E328-0F91-5445-E0FF-3AA1EF0DD9B1}"/>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3917" b="94167" l="10000" r="90000">
                        <a14:foregroundMark x1="14167" y1="4417" x2="12250" y2="94167"/>
                        <a14:foregroundMark x1="33083" y1="5833" x2="35000" y2="5833"/>
                        <a14:foregroundMark x1="36417" y1="5583" x2="39750" y2="5833"/>
                        <a14:foregroundMark x1="41917" y1="6417" x2="45833" y2="5583"/>
                        <a14:foregroundMark x1="75250" y1="4750" x2="78917" y2="4167"/>
                        <a14:foregroundMark x1="83917" y1="3917" x2="88583" y2="3917"/>
                        <a14:foregroundMark x1="89167" y1="5000" x2="88083" y2="12250"/>
                        <a14:foregroundMark x1="89167" y1="16083" x2="89167" y2="21083"/>
                        <a14:foregroundMark x1="89750" y1="21083" x2="89167" y2="43333"/>
                        <a14:foregroundMark x1="89167" y1="56083" x2="89750" y2="68333"/>
                        <a14:foregroundMark x1="22250" y1="39417" x2="31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8256277" y="-4345641"/>
            <a:ext cx="16573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Nên mua lò nướng hay lò vi sóng có nướng?">
            <a:extLst>
              <a:ext uri="{FF2B5EF4-FFF2-40B4-BE49-F238E27FC236}">
                <a16:creationId xmlns:a16="http://schemas.microsoft.com/office/drawing/2014/main" id="{E7D7DF6E-5C73-56FF-565A-CDE7ADD7362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9246" b="89538" l="10000" r="90000">
                        <a14:foregroundMark x1="14795" y1="14112" x2="14795" y2="45255"/>
                        <a14:foregroundMark x1="15342" y1="45742" x2="14521" y2="86131"/>
                        <a14:foregroundMark x1="17260" y1="10706" x2="18904" y2="10219"/>
                        <a14:foregroundMark x1="18082" y1="10706" x2="22740" y2="10706"/>
                        <a14:foregroundMark x1="20822" y1="9732" x2="30685" y2="10219"/>
                        <a14:foregroundMark x1="29863" y1="10219" x2="37260" y2="11192"/>
                        <a14:foregroundMark x1="37260" y1="11192" x2="46301" y2="10706"/>
                        <a14:foregroundMark x1="46027" y1="12652" x2="64384" y2="11679"/>
                        <a14:foregroundMark x1="65479" y1="10219" x2="75342" y2="10706"/>
                        <a14:foregroundMark x1="73699" y1="10219" x2="81918" y2="9246"/>
                        <a14:foregroundMark x1="81918" y1="9246" x2="81918" y2="9246"/>
                        <a14:foregroundMark x1="82192" y1="9732" x2="84658" y2="13625"/>
                        <a14:foregroundMark x1="85205" y1="14599" x2="86301" y2="24818"/>
                        <a14:foregroundMark x1="86301" y1="26764" x2="85479" y2="44282"/>
                        <a14:foregroundMark x1="86575" y1="43796" x2="86301" y2="64720"/>
                        <a14:foregroundMark x1="85753" y1="63747" x2="85753" y2="83698"/>
                      </a14:backgroundRemoval>
                    </a14:imgEffect>
                  </a14:imgLayer>
                </a14:imgProps>
              </a:ext>
              <a:ext uri="{28A0092B-C50C-407E-A947-70E740481C1C}">
                <a14:useLocalDpi xmlns:a14="http://schemas.microsoft.com/office/drawing/2010/main" val="0"/>
              </a:ext>
            </a:extLst>
          </a:blip>
          <a:srcRect l="11789" r="9855" b="6474"/>
          <a:stretch/>
        </p:blipFill>
        <p:spPr bwMode="auto">
          <a:xfrm>
            <a:off x="8009195" y="-821103"/>
            <a:ext cx="2305791" cy="1549512"/>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descr="Tại sao không nên cho vật dụng kim loại vào lò vi sóng?">
            <a:extLst>
              <a:ext uri="{FF2B5EF4-FFF2-40B4-BE49-F238E27FC236}">
                <a16:creationId xmlns:a16="http://schemas.microsoft.com/office/drawing/2014/main" id="{6F25E6A6-FC67-411C-A382-AA3DA6D2E2ED}"/>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10000" b="92333" l="10000" r="90000">
                        <a14:foregroundMark x1="15500" y1="27333" x2="23250" y2="42667"/>
                        <a14:foregroundMark x1="19750" y1="27000" x2="40500" y2="20000"/>
                        <a14:foregroundMark x1="40500" y1="20000" x2="40500" y2="20000"/>
                        <a14:foregroundMark x1="36500" y1="25333" x2="55750" y2="25333"/>
                        <a14:foregroundMark x1="55750" y1="25333" x2="80875" y2="23667"/>
                        <a14:foregroundMark x1="80875" y1="23667" x2="83500" y2="24667"/>
                        <a14:foregroundMark x1="26000" y1="90667" x2="26000" y2="92333"/>
                        <a14:foregroundMark x1="70250" y1="30333" x2="70250" y2="34000"/>
                      </a14:backgroundRemoval>
                    </a14:imgEffect>
                  </a14:imgLayer>
                </a14:imgProps>
              </a:ext>
              <a:ext uri="{28A0092B-C50C-407E-A947-70E740481C1C}">
                <a14:useLocalDpi xmlns:a14="http://schemas.microsoft.com/office/drawing/2010/main" val="0"/>
              </a:ext>
            </a:extLst>
          </a:blip>
          <a:srcRect l="8751" t="15667" r="4249" b="4517"/>
          <a:stretch/>
        </p:blipFill>
        <p:spPr bwMode="auto">
          <a:xfrm>
            <a:off x="8081199" y="-2580628"/>
            <a:ext cx="2667000" cy="1835096"/>
          </a:xfrm>
          <a:prstGeom prst="rect">
            <a:avLst/>
          </a:prstGeom>
          <a:noFill/>
          <a:extLst>
            <a:ext uri="{909E8E84-426E-40DD-AFC4-6F175D3DCCD1}">
              <a14:hiddenFill xmlns:a14="http://schemas.microsoft.com/office/drawing/2010/main">
                <a:solidFill>
                  <a:srgbClr val="FFFFFF"/>
                </a:solidFill>
              </a14:hiddenFill>
            </a:ext>
          </a:extLst>
        </p:spPr>
      </p:pic>
      <p:pic>
        <p:nvPicPr>
          <p:cNvPr id="5152" name="Picture 32" descr="Bộ Bát Đĩa Cao Cấp Sứ Nhật Bản 23 Món Kèm Đũa | HomeAZ">
            <a:extLst>
              <a:ext uri="{FF2B5EF4-FFF2-40B4-BE49-F238E27FC236}">
                <a16:creationId xmlns:a16="http://schemas.microsoft.com/office/drawing/2014/main" id="{0391F35A-BF76-F6D0-91F6-41FB47D1ABB7}"/>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7">
                    <a14:imgEffect>
                      <a14:backgroundRemoval t="9806" b="89806" l="4516" r="92645">
                        <a14:foregroundMark x1="44000" y1="21548" x2="44000" y2="40129"/>
                        <a14:foregroundMark x1="40387" y1="18968" x2="49032" y2="18968"/>
                        <a14:foregroundMark x1="49032" y1="18968" x2="49935" y2="25806"/>
                        <a14:foregroundMark x1="46581" y1="18194" x2="50968" y2="18452"/>
                        <a14:foregroundMark x1="48000" y1="18194" x2="52000" y2="18452"/>
                        <a14:foregroundMark x1="10581" y1="53677" x2="10581" y2="68516"/>
                        <a14:foregroundMark x1="4645" y1="31484" x2="5548" y2="34323"/>
                        <a14:foregroundMark x1="7871" y1="55613" x2="9935" y2="76129"/>
                        <a14:foregroundMark x1="20903" y1="87355" x2="27097" y2="88000"/>
                        <a14:foregroundMark x1="27355" y1="88000" x2="30452" y2="88000"/>
                        <a14:foregroundMark x1="54968" y1="81419" x2="60516" y2="82710"/>
                        <a14:foregroundMark x1="71355" y1="82968" x2="82323" y2="82323"/>
                        <a14:foregroundMark x1="82323" y1="82323" x2="82323" y2="82323"/>
                        <a14:foregroundMark x1="84645" y1="82065" x2="92645" y2="78323"/>
                        <a14:foregroundMark x1="92645" y1="78323" x2="92645" y2="78323"/>
                        <a14:foregroundMark x1="61806" y1="68516" x2="61806" y2="72774"/>
                        <a14:foregroundMark x1="84387" y1="51613" x2="82065" y2="61161"/>
                        <a14:foregroundMark x1="56516" y1="33161" x2="56516" y2="33161"/>
                        <a14:foregroundMark x1="62065" y1="31355" x2="63742" y2="31355"/>
                        <a14:foregroundMark x1="65419" y1="30839" x2="67355" y2="30839"/>
                        <a14:foregroundMark x1="85290" y1="50968" x2="85290" y2="50968"/>
                      </a14:backgroundRemoval>
                    </a14:imgEffect>
                  </a14:imgLayer>
                </a14:imgProps>
              </a:ext>
              <a:ext uri="{28A0092B-C50C-407E-A947-70E740481C1C}">
                <a14:useLocalDpi xmlns:a14="http://schemas.microsoft.com/office/drawing/2010/main" val="0"/>
              </a:ext>
            </a:extLst>
          </a:blip>
          <a:srcRect l="2324" t="15478" r="6037" b="10534"/>
          <a:stretch/>
        </p:blipFill>
        <p:spPr bwMode="auto">
          <a:xfrm>
            <a:off x="13180405" y="158545"/>
            <a:ext cx="1196944" cy="966374"/>
          </a:xfrm>
          <a:prstGeom prst="rect">
            <a:avLst/>
          </a:prstGeom>
          <a:noFill/>
          <a:extLst>
            <a:ext uri="{909E8E84-426E-40DD-AFC4-6F175D3DCCD1}">
              <a14:hiddenFill xmlns:a14="http://schemas.microsoft.com/office/drawing/2010/main">
                <a:solidFill>
                  <a:srgbClr val="FFFFFF"/>
                </a:solidFill>
              </a14:hiddenFill>
            </a:ext>
          </a:extLst>
        </p:spPr>
      </p:pic>
      <p:pic>
        <p:nvPicPr>
          <p:cNvPr id="5154" name="Picture 34" descr="Tổng hợp Bát Đũa Đẹp giá rẻ, bán chạy tháng 10/2022 - BeeCost">
            <a:extLst>
              <a:ext uri="{FF2B5EF4-FFF2-40B4-BE49-F238E27FC236}">
                <a16:creationId xmlns:a16="http://schemas.microsoft.com/office/drawing/2014/main" id="{D2F0CB05-6A2D-DC61-1F32-AFF100659703}"/>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9">
                    <a14:imgEffect>
                      <a14:backgroundRemoval t="9987" b="89614" l="3329" r="99201">
                        <a14:foregroundMark x1="3329" y1="48469" x2="9720" y2="64847"/>
                        <a14:foregroundMark x1="7856" y1="60985" x2="8123" y2="68842"/>
                        <a14:foregroundMark x1="8123" y1="68842" x2="8123" y2="68842"/>
                        <a14:foregroundMark x1="5859" y1="68842" x2="11984" y2="68842"/>
                        <a14:foregroundMark x1="11984" y1="81225" x2="14514" y2="80692"/>
                        <a14:foregroundMark x1="6391" y1="79893" x2="11185" y2="81225"/>
                        <a14:foregroundMark x1="7190" y1="77896" x2="5060" y2="80160"/>
                        <a14:foregroundMark x1="85619" y1="60186" x2="98136" y2="67111"/>
                        <a14:foregroundMark x1="93076" y1="73502" x2="99201" y2="72703"/>
                        <a14:foregroundMark x1="27830" y1="86551" x2="53928" y2="87084"/>
                      </a14:backgroundRemoval>
                    </a14:imgEffect>
                  </a14:imgLayer>
                </a14:imgProps>
              </a:ext>
              <a:ext uri="{28A0092B-C50C-407E-A947-70E740481C1C}">
                <a14:useLocalDpi xmlns:a14="http://schemas.microsoft.com/office/drawing/2010/main" val="0"/>
              </a:ext>
            </a:extLst>
          </a:blip>
          <a:srcRect t="12957" b="14079"/>
          <a:stretch/>
        </p:blipFill>
        <p:spPr bwMode="auto">
          <a:xfrm>
            <a:off x="10088203" y="-3914222"/>
            <a:ext cx="1572023" cy="1147007"/>
          </a:xfrm>
          <a:prstGeom prst="rect">
            <a:avLst/>
          </a:prstGeom>
          <a:noFill/>
          <a:extLst>
            <a:ext uri="{909E8E84-426E-40DD-AFC4-6F175D3DCCD1}">
              <a14:hiddenFill xmlns:a14="http://schemas.microsoft.com/office/drawing/2010/main">
                <a:solidFill>
                  <a:srgbClr val="FFFFFF"/>
                </a:solidFill>
              </a14:hiddenFill>
            </a:ext>
          </a:extLst>
        </p:spPr>
      </p:pic>
      <p:pic>
        <p:nvPicPr>
          <p:cNvPr id="5156" name="Picture 36" descr="Nồi cơm điện SATO 22F031 2.2 Lít">
            <a:extLst>
              <a:ext uri="{FF2B5EF4-FFF2-40B4-BE49-F238E27FC236}">
                <a16:creationId xmlns:a16="http://schemas.microsoft.com/office/drawing/2014/main" id="{988195AB-0C4E-3E29-4A3D-595FBB7C7C0B}"/>
              </a:ext>
            </a:extLst>
          </p:cNvPr>
          <p:cNvPicPr>
            <a:picLocks noChangeAspect="1" noChangeArrowheads="1"/>
          </p:cNvPicPr>
          <p:nvPr/>
        </p:nvPicPr>
        <p:blipFill rotWithShape="1">
          <a:blip r:embed="rId30">
            <a:extLst>
              <a:ext uri="{BEBA8EAE-BF5A-486C-A8C5-ECC9F3942E4B}">
                <a14:imgProps xmlns:a14="http://schemas.microsoft.com/office/drawing/2010/main">
                  <a14:imgLayer r:embed="rId31">
                    <a14:imgEffect>
                      <a14:backgroundRemoval t="7250" b="90000" l="10000" r="90000">
                        <a14:foregroundMark x1="25500" y1="8000" x2="30250" y2="8625"/>
                        <a14:foregroundMark x1="33375" y1="8875" x2="60000" y2="7250"/>
                        <a14:foregroundMark x1="60000" y1="7250" x2="60000" y2="7250"/>
                        <a14:foregroundMark x1="32250" y1="20500" x2="52500" y2="18875"/>
                        <a14:foregroundMark x1="52500" y1="18875" x2="63375" y2="18875"/>
                      </a14:backgroundRemoval>
                    </a14:imgEffect>
                  </a14:imgLayer>
                </a14:imgProps>
              </a:ext>
              <a:ext uri="{28A0092B-C50C-407E-A947-70E740481C1C}">
                <a14:useLocalDpi xmlns:a14="http://schemas.microsoft.com/office/drawing/2010/main" val="0"/>
              </a:ext>
            </a:extLst>
          </a:blip>
          <a:srcRect l="12500" t="4069" r="10833" b="7500"/>
          <a:stretch/>
        </p:blipFill>
        <p:spPr bwMode="auto">
          <a:xfrm>
            <a:off x="10748199" y="-2688291"/>
            <a:ext cx="1371600" cy="15820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3AFDA08-B629-8530-5AC6-40F63724B892}"/>
              </a:ext>
            </a:extLst>
          </p:cNvPr>
          <p:cNvSpPr txBox="1"/>
          <p:nvPr/>
        </p:nvSpPr>
        <p:spPr>
          <a:xfrm>
            <a:off x="-796005" y="-4914900"/>
            <a:ext cx="5199407"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Phòng học</a:t>
            </a:r>
            <a:endParaRPr lang="en-US" sz="4400" dirty="0">
              <a:solidFill>
                <a:srgbClr val="002060"/>
              </a:solidFill>
              <a:latin typeface="Times New Roman" panose="02020603050405020304" pitchFamily="18" charset="0"/>
              <a:cs typeface="Times New Roman" panose="02020603050405020304" pitchFamily="18" charset="0"/>
            </a:endParaRPr>
          </a:p>
        </p:txBody>
      </p:sp>
      <p:pic>
        <p:nvPicPr>
          <p:cNvPr id="3" name="Picture 20" descr="Bộ Bàn Ghế Đẹp Sofa Đệm Mút Kiểu Châu Âu BG330 – Đồ gỗ Hoàng Vân">
            <a:extLst>
              <a:ext uri="{FF2B5EF4-FFF2-40B4-BE49-F238E27FC236}">
                <a16:creationId xmlns:a16="http://schemas.microsoft.com/office/drawing/2014/main" id="{855C8613-DCD2-F611-E4F5-0C64EF32868E}"/>
              </a:ext>
            </a:extLst>
          </p:cNvPr>
          <p:cNvPicPr>
            <a:picLocks noChangeAspect="1" noChangeArrowheads="1"/>
          </p:cNvPicPr>
          <p:nvPr/>
        </p:nvPicPr>
        <p:blipFill rotWithShape="1">
          <a:blip r:embed="rId32">
            <a:extLst>
              <a:ext uri="{BEBA8EAE-BF5A-486C-A8C5-ECC9F3942E4B}">
                <a14:imgProps xmlns:a14="http://schemas.microsoft.com/office/drawing/2010/main">
                  <a14:imgLayer r:embed="rId33">
                    <a14:imgEffect>
                      <a14:backgroundRemoval t="9993" b="91624" l="9961" r="92432">
                        <a14:foregroundMark x1="19238" y1="86040" x2="19238" y2="91624"/>
                        <a14:foregroundMark x1="92432" y1="41807" x2="92432" y2="47832"/>
                      </a14:backgroundRemoval>
                    </a14:imgEffect>
                  </a14:imgLayer>
                </a14:imgProps>
              </a:ext>
              <a:ext uri="{28A0092B-C50C-407E-A947-70E740481C1C}">
                <a14:useLocalDpi xmlns:a14="http://schemas.microsoft.com/office/drawing/2010/main" val="0"/>
              </a:ext>
            </a:extLst>
          </a:blip>
          <a:srcRect t="26311" b="3151"/>
          <a:stretch/>
        </p:blipFill>
        <p:spPr bwMode="auto">
          <a:xfrm>
            <a:off x="3249106" y="-4306644"/>
            <a:ext cx="3370849" cy="15800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ếp Gas dương Sunhouse SHB3336 Mặt kính chịu lực">
            <a:extLst>
              <a:ext uri="{FF2B5EF4-FFF2-40B4-BE49-F238E27FC236}">
                <a16:creationId xmlns:a16="http://schemas.microsoft.com/office/drawing/2014/main" id="{CED82437-E58D-D394-34A9-7849C52AF313}"/>
              </a:ext>
            </a:extLst>
          </p:cNvPr>
          <p:cNvPicPr>
            <a:picLocks noChangeAspect="1" noChangeArrowheads="1"/>
          </p:cNvPicPr>
          <p:nvPr/>
        </p:nvPicPr>
        <p:blipFill>
          <a:blip r:embed="rId34">
            <a:extLst>
              <a:ext uri="{BEBA8EAE-BF5A-486C-A8C5-ECC9F3942E4B}">
                <a14:imgProps xmlns:a14="http://schemas.microsoft.com/office/drawing/2010/main">
                  <a14:imgLayer r:embed="rId35">
                    <a14:imgEffect>
                      <a14:backgroundRemoval t="9984" b="89853" l="5563" r="96026">
                        <a14:foregroundMark x1="15894" y1="31424" x2="5695" y2="62193"/>
                        <a14:foregroundMark x1="17351" y1="42553" x2="88212" y2="40262"/>
                        <a14:foregroundMark x1="87815" y1="40262" x2="96026" y2="66776"/>
                        <a14:foregroundMark x1="62914" y1="41244" x2="77219" y2="41244"/>
                        <a14:foregroundMark x1="73510" y1="50900" x2="75364" y2="40753"/>
                        <a14:foregroundMark x1="64503" y1="46318" x2="82517" y2="45336"/>
                        <a14:foregroundMark x1="66755" y1="33224" x2="68212" y2="49100"/>
                        <a14:foregroundMark x1="12450" y1="40753" x2="34305" y2="47627"/>
                        <a14:foregroundMark x1="36159" y1="35188" x2="35099" y2="39771"/>
                      </a14:backgroundRemoval>
                    </a14:imgEffect>
                  </a14:imgLayer>
                </a14:imgProps>
              </a:ext>
              <a:ext uri="{28A0092B-C50C-407E-A947-70E740481C1C}">
                <a14:useLocalDpi xmlns:a14="http://schemas.microsoft.com/office/drawing/2010/main" val="0"/>
              </a:ext>
            </a:extLst>
          </a:blip>
          <a:srcRect/>
          <a:stretch>
            <a:fillRect/>
          </a:stretch>
        </p:blipFill>
        <p:spPr bwMode="auto">
          <a:xfrm>
            <a:off x="11632787" y="3207129"/>
            <a:ext cx="3370850" cy="272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27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A9406-95CC-9AB0-38AF-5A690D021B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3499E0-AAC2-13D7-3A56-9502C71309A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E8954B2-620D-465C-8F55-A11DB1393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43"/>
            <a:ext cx="12191999" cy="6839857"/>
          </a:xfrm>
          <a:prstGeom prst="rect">
            <a:avLst/>
          </a:prstGeom>
        </p:spPr>
      </p:pic>
      <p:sp>
        <p:nvSpPr>
          <p:cNvPr id="5" name="TextBox 4">
            <a:extLst>
              <a:ext uri="{FF2B5EF4-FFF2-40B4-BE49-F238E27FC236}">
                <a16:creationId xmlns:a16="http://schemas.microsoft.com/office/drawing/2014/main" id="{FA18E101-891C-4A04-8AAC-4799DCBE6745}"/>
              </a:ext>
            </a:extLst>
          </p:cNvPr>
          <p:cNvSpPr txBox="1"/>
          <p:nvPr/>
        </p:nvSpPr>
        <p:spPr>
          <a:xfrm>
            <a:off x="1548744" y="2037670"/>
            <a:ext cx="9094510" cy="769441"/>
          </a:xfrm>
          <a:prstGeom prst="rect">
            <a:avLst/>
          </a:prstGeom>
          <a:noFill/>
        </p:spPr>
        <p:txBody>
          <a:bodyPr wrap="square" rtlCol="0">
            <a:spAutoFit/>
          </a:bodyPr>
          <a:lstStyle/>
          <a:p>
            <a:pPr algn="ctr"/>
            <a:r>
              <a:rPr lang="en-US" sz="4400">
                <a:solidFill>
                  <a:srgbClr val="0070C0"/>
                </a:solidFill>
                <a:latin typeface="Times New Roman" panose="02020603050405020304" pitchFamily="18" charset="0"/>
                <a:cs typeface="Times New Roman" panose="02020603050405020304" pitchFamily="18" charset="0"/>
              </a:rPr>
              <a:t>Trong nhà con có những phòng nào?</a:t>
            </a:r>
            <a:endParaRPr lang="en-US" sz="4400" dirty="0">
              <a:solidFill>
                <a:srgbClr val="0070C0"/>
              </a:solidFill>
              <a:latin typeface="Times New Roman" panose="02020603050405020304" pitchFamily="18" charset="0"/>
              <a:cs typeface="Times New Roman" panose="02020603050405020304" pitchFamily="18" charset="0"/>
            </a:endParaRPr>
          </a:p>
        </p:txBody>
      </p:sp>
      <p:pic>
        <p:nvPicPr>
          <p:cNvPr id="11266" name="Picture 2" descr="LINE 個人原創貼圖 - Machi-kyun! 2 Example with GIF Animation trong 2022 | Anime,  Hình gif, Dễ thương">
            <a:extLst>
              <a:ext uri="{FF2B5EF4-FFF2-40B4-BE49-F238E27FC236}">
                <a16:creationId xmlns:a16="http://schemas.microsoft.com/office/drawing/2014/main" id="{2CB7747D-0427-62BF-7C46-E92A008BE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73" y="3438071"/>
            <a:ext cx="3524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ách xác định nguyên giá tài sản cố định hữu hình">
            <a:extLst>
              <a:ext uri="{FF2B5EF4-FFF2-40B4-BE49-F238E27FC236}">
                <a16:creationId xmlns:a16="http://schemas.microsoft.com/office/drawing/2014/main" id="{D62703B9-32DF-D12D-CBF9-17911747239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914" b="89928" l="9904" r="89936">
                        <a14:foregroundMark x1="44569" y1="81055" x2="44569" y2="81055"/>
                        <a14:foregroundMark x1="44569" y1="78657" x2="46166" y2="77218"/>
                        <a14:foregroundMark x1="27316" y1="81535" x2="31470" y2="78177"/>
                        <a14:foregroundMark x1="65016" y1="66667" x2="68850" y2="68585"/>
                        <a14:foregroundMark x1="49042" y1="7914" x2="49042" y2="7914"/>
                        <a14:backgroundMark x1="26358" y1="5995" x2="12939" y2="19424"/>
                        <a14:backgroundMark x1="78435" y1="9832" x2="95048" y2="21343"/>
                      </a14:backgroundRemoval>
                    </a14:imgEffect>
                  </a14:imgLayer>
                </a14:imgProps>
              </a:ext>
              <a:ext uri="{28A0092B-C50C-407E-A947-70E740481C1C}">
                <a14:useLocalDpi xmlns:a14="http://schemas.microsoft.com/office/drawing/2010/main" val="0"/>
              </a:ext>
            </a:extLst>
          </a:blip>
          <a:srcRect l="16134" r="13579"/>
          <a:stretch/>
        </p:blipFill>
        <p:spPr bwMode="auto">
          <a:xfrm>
            <a:off x="2419348" y="2545556"/>
            <a:ext cx="419100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46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randombar(horizontal)">
                                      <p:cBhvr>
                                        <p:cTn id="10" dur="500"/>
                                        <p:tgtEl>
                                          <p:spTgt spid="11266"/>
                                        </p:tgtEl>
                                      </p:cBhvr>
                                    </p:animEffect>
                                  </p:childTnLst>
                                </p:cTn>
                              </p:par>
                              <p:par>
                                <p:cTn id="11" presetID="14" presetClass="entr" presetSubtype="10" fill="hold" nodeType="withEffect">
                                  <p:stCondLst>
                                    <p:cond delay="0"/>
                                  </p:stCondLst>
                                  <p:childTnLst>
                                    <p:set>
                                      <p:cBhvr>
                                        <p:cTn id="12" dur="1" fill="hold">
                                          <p:stCondLst>
                                            <p:cond delay="0"/>
                                          </p:stCondLst>
                                        </p:cTn>
                                        <p:tgtEl>
                                          <p:spTgt spid="11268"/>
                                        </p:tgtEl>
                                        <p:attrNameLst>
                                          <p:attrName>style.visibility</p:attrName>
                                        </p:attrNameLst>
                                      </p:cBhvr>
                                      <p:to>
                                        <p:strVal val="visible"/>
                                      </p:to>
                                    </p:set>
                                    <p:animEffect transition="in" filter="randombar(horizontal)">
                                      <p:cBhvr>
                                        <p:cTn id="13"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est Vẫy Tay Chao GIFs | Gfycat">
            <a:extLst>
              <a:ext uri="{FF2B5EF4-FFF2-40B4-BE49-F238E27FC236}">
                <a16:creationId xmlns:a16="http://schemas.microsoft.com/office/drawing/2014/main" id="{5A0573BB-F82F-65EA-A3A9-8CFB73D77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0F0A1E-6E9D-B444-428B-2842B10BCC79}"/>
              </a:ext>
            </a:extLst>
          </p:cNvPr>
          <p:cNvSpPr txBox="1"/>
          <p:nvPr/>
        </p:nvSpPr>
        <p:spPr>
          <a:xfrm>
            <a:off x="-1" y="6088559"/>
            <a:ext cx="12192000" cy="492443"/>
          </a:xfrm>
          <a:prstGeom prst="rect">
            <a:avLst/>
          </a:prstGeom>
          <a:noFill/>
        </p:spPr>
        <p:txBody>
          <a:bodyPr wrap="square" rtlCol="0">
            <a:spAutoFit/>
          </a:bodyPr>
          <a:lstStyle/>
          <a:p>
            <a:pPr algn="ctr"/>
            <a:r>
              <a:rPr lang="en-US" sz="2600">
                <a:solidFill>
                  <a:schemeClr val="bg1"/>
                </a:solidFill>
                <a:latin typeface="Times New Roman" panose="02020603050405020304" pitchFamily="18" charset="0"/>
                <a:cs typeface="Times New Roman" panose="02020603050405020304" pitchFamily="18" charset="0"/>
              </a:rPr>
              <a:t>Chào các bạn! Mình tên là Mai. Mời các bạn đến thăm ngôi nhà thân yêu của mình nhé!</a:t>
            </a:r>
            <a:endParaRPr lang="en-US" sz="2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669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nodeType="clickEffect">
                                  <p:stCondLst>
                                    <p:cond delay="0"/>
                                  </p:stCondLst>
                                  <p:iterate type="lt">
                                    <p:tmPct val="10000"/>
                                  </p:iterate>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75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14" dur="75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574CB-CD49-BB29-2B18-6497902B6B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4CCE70-0A96-D474-4660-CD2955C79857}"/>
              </a:ext>
            </a:extLst>
          </p:cNvPr>
          <p:cNvSpPr>
            <a:spLocks noGrp="1"/>
          </p:cNvSpPr>
          <p:nvPr>
            <p:ph idx="1"/>
          </p:nvPr>
        </p:nvSpPr>
        <p:spPr/>
        <p:txBody>
          <a:bodyPr/>
          <a:lstStyle/>
          <a:p>
            <a:endParaRPr lang="en-US"/>
          </a:p>
        </p:txBody>
      </p:sp>
      <p:pic>
        <p:nvPicPr>
          <p:cNvPr id="3074" name="Picture 2" descr="39 mẫu thiết kế phòng khách đẹp, chuẩn hiện đại!">
            <a:extLst>
              <a:ext uri="{FF2B5EF4-FFF2-40B4-BE49-F238E27FC236}">
                <a16:creationId xmlns:a16="http://schemas.microsoft.com/office/drawing/2014/main" id="{491A9EBE-291D-90F1-87F4-39BD6BF8CB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69" r="4218" b="13190"/>
          <a:stretch/>
        </p:blipFill>
        <p:spPr bwMode="auto">
          <a:xfrm>
            <a:off x="0" y="15081"/>
            <a:ext cx="12192000" cy="6842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608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21816-B2B5-4A11-7608-2FFD0461D2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1E98F6-FFDA-F382-1FDE-56AB6D3DC30B}"/>
              </a:ext>
            </a:extLst>
          </p:cNvPr>
          <p:cNvSpPr>
            <a:spLocks noGrp="1"/>
          </p:cNvSpPr>
          <p:nvPr>
            <p:ph idx="1"/>
          </p:nvPr>
        </p:nvSpPr>
        <p:spPr/>
        <p:txBody>
          <a:bodyPr/>
          <a:lstStyle/>
          <a:p>
            <a:endParaRPr lang="en-US"/>
          </a:p>
        </p:txBody>
      </p:sp>
      <p:pic>
        <p:nvPicPr>
          <p:cNvPr id="6146" name="Picture 2" descr="Thiết kế nội thất phòng ngủ hiện đại đầy đủ tiện nghi">
            <a:extLst>
              <a:ext uri="{FF2B5EF4-FFF2-40B4-BE49-F238E27FC236}">
                <a16:creationId xmlns:a16="http://schemas.microsoft.com/office/drawing/2014/main" id="{9569BB20-ED60-DAD7-BEE5-FC9ED3FD03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00"/>
          <a:stretch/>
        </p:blipFill>
        <p:spPr bwMode="auto">
          <a:xfrm>
            <a:off x="0" y="0"/>
            <a:ext cx="12192000" cy="6817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158890"/>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75B1C-D5B8-E4EA-F366-E63CF42C1C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B45976-B032-D22D-B4AA-97195D5CF67B}"/>
              </a:ext>
            </a:extLst>
          </p:cNvPr>
          <p:cNvSpPr>
            <a:spLocks noGrp="1"/>
          </p:cNvSpPr>
          <p:nvPr>
            <p:ph idx="1"/>
          </p:nvPr>
        </p:nvSpPr>
        <p:spPr/>
        <p:txBody>
          <a:bodyPr/>
          <a:lstStyle/>
          <a:p>
            <a:endParaRPr lang="en-US"/>
          </a:p>
        </p:txBody>
      </p:sp>
      <p:pic>
        <p:nvPicPr>
          <p:cNvPr id="7170" name="Picture 2" descr="Combo nội thất phòng ngủ cho bé gỗ công nghiệp CPT-06">
            <a:extLst>
              <a:ext uri="{FF2B5EF4-FFF2-40B4-BE49-F238E27FC236}">
                <a16:creationId xmlns:a16="http://schemas.microsoft.com/office/drawing/2014/main" id="{4FCF99E1-FCF3-076F-FA76-7CC8D0A0AD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630" b="4715"/>
          <a:stretch/>
        </p:blipFill>
        <p:spPr bwMode="auto">
          <a:xfrm>
            <a:off x="0" y="-18016"/>
            <a:ext cx="12192000" cy="6876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9585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8836-D342-9931-C2E3-77A95775C6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44F483-5CCC-DE6D-9543-4FAB65AD6685}"/>
              </a:ext>
            </a:extLst>
          </p:cNvPr>
          <p:cNvSpPr>
            <a:spLocks noGrp="1"/>
          </p:cNvSpPr>
          <p:nvPr>
            <p:ph idx="1"/>
          </p:nvPr>
        </p:nvSpPr>
        <p:spPr/>
        <p:txBody>
          <a:bodyPr/>
          <a:lstStyle/>
          <a:p>
            <a:endParaRPr lang="en-US"/>
          </a:p>
        </p:txBody>
      </p:sp>
      <p:grpSp>
        <p:nvGrpSpPr>
          <p:cNvPr id="9" name="Group 8">
            <a:extLst>
              <a:ext uri="{FF2B5EF4-FFF2-40B4-BE49-F238E27FC236}">
                <a16:creationId xmlns:a16="http://schemas.microsoft.com/office/drawing/2014/main" id="{A2D3CD62-4253-3B4C-9317-07C16AE2AFEF}"/>
              </a:ext>
            </a:extLst>
          </p:cNvPr>
          <p:cNvGrpSpPr/>
          <p:nvPr/>
        </p:nvGrpSpPr>
        <p:grpSpPr>
          <a:xfrm>
            <a:off x="0" y="0"/>
            <a:ext cx="12192000" cy="6877512"/>
            <a:chOff x="0" y="0"/>
            <a:chExt cx="12192000" cy="6877512"/>
          </a:xfrm>
        </p:grpSpPr>
        <p:pic>
          <p:nvPicPr>
            <p:cNvPr id="2052" name="Picture 4" descr="Thiết kế nội thất phòng bếp theo phong cách hiện đại">
              <a:extLst>
                <a:ext uri="{FF2B5EF4-FFF2-40B4-BE49-F238E27FC236}">
                  <a16:creationId xmlns:a16="http://schemas.microsoft.com/office/drawing/2014/main" id="{EE0D818F-AB8A-068A-88B0-F1B6ED8F44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19" t="3722" r="3720" b="13436"/>
            <a:stretch/>
          </p:blipFill>
          <p:spPr bwMode="auto">
            <a:xfrm>
              <a:off x="0" y="0"/>
              <a:ext cx="12192000" cy="68775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6" descr="Nồi cơm điện SATO 22F031 2.2 Lít">
              <a:extLst>
                <a:ext uri="{FF2B5EF4-FFF2-40B4-BE49-F238E27FC236}">
                  <a16:creationId xmlns:a16="http://schemas.microsoft.com/office/drawing/2014/main" id="{5F5A34CC-3863-A332-F172-A42EB3B86C5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250" b="90000" l="10000" r="90000">
                          <a14:foregroundMark x1="25500" y1="8000" x2="30250" y2="8625"/>
                          <a14:foregroundMark x1="33375" y1="8875" x2="60000" y2="7250"/>
                          <a14:foregroundMark x1="60000" y1="7250" x2="60000" y2="7250"/>
                          <a14:foregroundMark x1="32250" y1="20500" x2="52500" y2="18875"/>
                          <a14:foregroundMark x1="52500" y1="18875" x2="63375" y2="18875"/>
                        </a14:backgroundRemoval>
                      </a14:imgEffect>
                    </a14:imgLayer>
                  </a14:imgProps>
                </a:ext>
                <a:ext uri="{28A0092B-C50C-407E-A947-70E740481C1C}">
                  <a14:useLocalDpi xmlns:a14="http://schemas.microsoft.com/office/drawing/2010/main" val="0"/>
                </a:ext>
              </a:extLst>
            </a:blip>
            <a:srcRect l="12500" t="4069" r="10833" b="7500"/>
            <a:stretch/>
          </p:blipFill>
          <p:spPr bwMode="auto">
            <a:xfrm>
              <a:off x="4112774" y="3439187"/>
              <a:ext cx="776726" cy="8419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descr="Bộ Bát Đĩa Cao Cấp Sứ Nhật Bản 23 Món Kèm Đũa | HomeAZ">
              <a:extLst>
                <a:ext uri="{FF2B5EF4-FFF2-40B4-BE49-F238E27FC236}">
                  <a16:creationId xmlns:a16="http://schemas.microsoft.com/office/drawing/2014/main" id="{E3C3BB11-7492-F685-DB95-AB18F1A3762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6" b="89806" l="4516" r="92645">
                          <a14:foregroundMark x1="44000" y1="21548" x2="44000" y2="40129"/>
                          <a14:foregroundMark x1="40387" y1="18968" x2="49032" y2="18968"/>
                          <a14:foregroundMark x1="49032" y1="18968" x2="49935" y2="25806"/>
                          <a14:foregroundMark x1="46581" y1="18194" x2="50968" y2="18452"/>
                          <a14:foregroundMark x1="48000" y1="18194" x2="52000" y2="18452"/>
                          <a14:foregroundMark x1="10581" y1="53677" x2="10581" y2="68516"/>
                          <a14:foregroundMark x1="4645" y1="31484" x2="5548" y2="34323"/>
                          <a14:foregroundMark x1="7871" y1="55613" x2="9935" y2="76129"/>
                          <a14:foregroundMark x1="20903" y1="87355" x2="27097" y2="88000"/>
                          <a14:foregroundMark x1="27355" y1="88000" x2="30452" y2="88000"/>
                          <a14:foregroundMark x1="54968" y1="81419" x2="60516" y2="82710"/>
                          <a14:foregroundMark x1="71355" y1="82968" x2="82323" y2="82323"/>
                          <a14:foregroundMark x1="82323" y1="82323" x2="82323" y2="82323"/>
                          <a14:foregroundMark x1="84645" y1="82065" x2="92645" y2="78323"/>
                          <a14:foregroundMark x1="92645" y1="78323" x2="92645" y2="78323"/>
                          <a14:foregroundMark x1="61806" y1="68516" x2="61806" y2="72774"/>
                          <a14:foregroundMark x1="84387" y1="51613" x2="82065" y2="61161"/>
                          <a14:foregroundMark x1="56516" y1="33161" x2="56516" y2="33161"/>
                          <a14:foregroundMark x1="62065" y1="31355" x2="63742" y2="31355"/>
                          <a14:foregroundMark x1="65419" y1="30839" x2="67355" y2="30839"/>
                          <a14:foregroundMark x1="85290" y1="50968" x2="85290" y2="50968"/>
                        </a14:backgroundRemoval>
                      </a14:imgEffect>
                    </a14:imgLayer>
                  </a14:imgProps>
                </a:ext>
                <a:ext uri="{28A0092B-C50C-407E-A947-70E740481C1C}">
                  <a14:useLocalDpi xmlns:a14="http://schemas.microsoft.com/office/drawing/2010/main" val="0"/>
                </a:ext>
              </a:extLst>
            </a:blip>
            <a:srcRect l="2324" t="15478" r="6037" b="10534"/>
            <a:stretch/>
          </p:blipFill>
          <p:spPr bwMode="auto">
            <a:xfrm>
              <a:off x="7145716" y="3493174"/>
              <a:ext cx="975933" cy="7879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ất Hay: Bàn ăn mặt đá nhỏ gọn cho phòng bếp nhỏ thêm đẳng cấp">
              <a:extLst>
                <a:ext uri="{FF2B5EF4-FFF2-40B4-BE49-F238E27FC236}">
                  <a16:creationId xmlns:a16="http://schemas.microsoft.com/office/drawing/2014/main" id="{9E18A74A-F249-5AE4-123E-2EEAF9A47F8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3613" b="91798" l="25814" r="71628">
                          <a14:foregroundMark x1="26395" y1="45375" x2="31163" y2="60733"/>
                          <a14:foregroundMark x1="29767" y1="32984" x2="31860" y2="39965"/>
                          <a14:foregroundMark x1="29535" y1="72426" x2="29535" y2="74346"/>
                          <a14:foregroundMark x1="25930" y1="57068" x2="29186" y2="68237"/>
                          <a14:foregroundMark x1="29186" y1="68237" x2="28837" y2="84642"/>
                          <a14:foregroundMark x1="34186" y1="60908" x2="36395" y2="91798"/>
                          <a14:foregroundMark x1="36395" y1="91798" x2="36395" y2="91798"/>
                          <a14:foregroundMark x1="64312" y1="44580" x2="63256" y2="47993"/>
                          <a14:foregroundMark x1="67791" y1="33333" x2="65350" y2="41224"/>
                          <a14:foregroundMark x1="71860" y1="42583" x2="65581" y2="60908"/>
                          <a14:foregroundMark x1="65581" y1="60908" x2="65581" y2="60908"/>
                          <a14:foregroundMark x1="65465" y1="62653" x2="65233" y2="68761"/>
                          <a14:foregroundMark x1="60930" y1="57941" x2="61628" y2="62478"/>
                          <a14:foregroundMark x1="32093" y1="62653" x2="41047" y2="69983"/>
                          <a14:foregroundMark x1="68953" y1="34380" x2="68488" y2="36475"/>
                          <a14:foregroundMark x1="68953" y1="35079" x2="67209" y2="31239"/>
                          <a14:foregroundMark x1="30000" y1="32984" x2="31279" y2="32461"/>
                          <a14:foregroundMark x1="29535" y1="32984" x2="31163" y2="31588"/>
                          <a14:foregroundMark x1="31163" y1="31588" x2="32326" y2="31239"/>
                          <a14:foregroundMark x1="32646" y1="32434" x2="32796" y2="32914"/>
                          <a14:foregroundMark x1="67674" y1="31239" x2="68953" y2="34206"/>
                          <a14:foregroundMark x1="68256" y1="31588" x2="69302" y2="33508"/>
                          <a14:foregroundMark x1="64663" y1="39801" x2="64606" y2="40140"/>
                          <a14:foregroundMark x1="65581" y1="34380" x2="64948" y2="38118"/>
                          <a14:foregroundMark x1="46771" y1="16033" x2="46868" y2="16341"/>
                          <a14:foregroundMark x1="55233" y1="33857" x2="55581" y2="33857"/>
                          <a14:foregroundMark x1="53023" y1="33508" x2="53023" y2="33508"/>
                          <a14:foregroundMark x1="59535" y1="66318" x2="63256" y2="65271"/>
                          <a14:backgroundMark x1="50698" y1="14834" x2="49767" y2="22513"/>
                          <a14:backgroundMark x1="52442" y1="14136" x2="54535" y2="16754"/>
                          <a14:backgroundMark x1="45349" y1="14834" x2="46860" y2="15881"/>
                          <a14:backgroundMark x1="50116" y1="23386" x2="49767" y2="29843"/>
                          <a14:backgroundMark x1="47093" y1="16405" x2="46628" y2="20070"/>
                          <a14:backgroundMark x1="49767" y1="29843" x2="49767" y2="31763"/>
                          <a14:backgroundMark x1="49767" y1="31239" x2="50000" y2="31239"/>
                          <a14:backgroundMark x1="50000" y1="29668" x2="50116" y2="30890"/>
                          <a14:backgroundMark x1="49884" y1="31763" x2="50698" y2="32461"/>
                          <a14:backgroundMark x1="63721" y1="37347" x2="63256" y2="38918"/>
                          <a14:backgroundMark x1="63372" y1="40140" x2="63372" y2="42757"/>
                          <a14:backgroundMark x1="63605" y1="41710" x2="63488" y2="44503"/>
                          <a14:backgroundMark x1="32326" y1="31065" x2="33023" y2="31937"/>
                          <a14:backgroundMark x1="33488" y1="32461" x2="34302" y2="35079"/>
                          <a14:backgroundMark x1="68605" y1="40489" x2="68953" y2="39791"/>
                        </a14:backgroundRemoval>
                      </a14:imgEffect>
                    </a14:imgLayer>
                  </a14:imgProps>
                </a:ext>
                <a:ext uri="{28A0092B-C50C-407E-A947-70E740481C1C}">
                  <a14:useLocalDpi xmlns:a14="http://schemas.microsoft.com/office/drawing/2010/main" val="0"/>
                </a:ext>
              </a:extLst>
            </a:blip>
            <a:srcRect l="21395" t="29274" r="24419" b="4974"/>
            <a:stretch/>
          </p:blipFill>
          <p:spPr bwMode="auto">
            <a:xfrm>
              <a:off x="6435602" y="4472136"/>
              <a:ext cx="2950969" cy="23858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ếp từ, bếp điện, bếp hồng ngoại, chính hãng, giá tốt T9/2022">
              <a:extLst>
                <a:ext uri="{FF2B5EF4-FFF2-40B4-BE49-F238E27FC236}">
                  <a16:creationId xmlns:a16="http://schemas.microsoft.com/office/drawing/2014/main" id="{BCDBA9A3-2B47-752A-A6F7-C5C5F1CF324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961" b="89844" l="4688" r="96484">
                          <a14:foregroundMark x1="4199" y1="52246" x2="4688" y2="59961"/>
                          <a14:foregroundMark x1="4688" y1="59961" x2="4688" y2="59961"/>
                          <a14:foregroundMark x1="91406" y1="50586" x2="96484" y2="59473"/>
                          <a14:foregroundMark x1="96484" y1="59473" x2="95020" y2="59961"/>
                        </a14:backgroundRemoval>
                      </a14:imgEffect>
                    </a14:imgLayer>
                  </a14:imgProps>
                </a:ext>
                <a:ext uri="{28A0092B-C50C-407E-A947-70E740481C1C}">
                  <a14:useLocalDpi xmlns:a14="http://schemas.microsoft.com/office/drawing/2010/main" val="0"/>
                </a:ext>
              </a:extLst>
            </a:blip>
            <a:srcRect t="34790" b="34790"/>
            <a:stretch/>
          </p:blipFill>
          <p:spPr bwMode="auto">
            <a:xfrm>
              <a:off x="5270531" y="4114800"/>
              <a:ext cx="1650938" cy="2223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Ấm điện Đạt Tường AG-01 3L, bảng giá 10/2022">
              <a:extLst>
                <a:ext uri="{FF2B5EF4-FFF2-40B4-BE49-F238E27FC236}">
                  <a16:creationId xmlns:a16="http://schemas.microsoft.com/office/drawing/2014/main" id="{40CD3AE2-D84E-3FD5-409C-F14CC151951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5625" b="95625" l="10000" r="90000">
                          <a14:foregroundMark x1="34375" y1="9063" x2="51563" y2="5625"/>
                          <a14:foregroundMark x1="68125" y1="30000" x2="68125" y2="33750"/>
                          <a14:foregroundMark x1="66250" y1="17500" x2="68125" y2="29375"/>
                          <a14:foregroundMark x1="69063" y1="35938" x2="67500" y2="38438"/>
                          <a14:foregroundMark x1="75625" y1="35625" x2="76250" y2="33750"/>
                          <a14:foregroundMark x1="88125" y1="35625" x2="89375" y2="39063"/>
                          <a14:foregroundMark x1="64688" y1="58438" x2="29063" y2="73750"/>
                          <a14:foregroundMark x1="50625" y1="64063" x2="57500" y2="74063"/>
                          <a14:foregroundMark x1="28125" y1="90313" x2="44375" y2="95625"/>
                          <a14:foregroundMark x1="37188" y1="32813" x2="43750" y2="39063"/>
                          <a14:foregroundMark x1="24688" y1="45000" x2="29063" y2="45000"/>
                          <a14:foregroundMark x1="11563" y1="28125" x2="35313" y2="10313"/>
                        </a14:backgroundRemoval>
                      </a14:imgEffect>
                    </a14:imgLayer>
                  </a14:imgProps>
                </a:ext>
                <a:ext uri="{28A0092B-C50C-407E-A947-70E740481C1C}">
                  <a14:useLocalDpi xmlns:a14="http://schemas.microsoft.com/office/drawing/2010/main" val="0"/>
                </a:ext>
              </a:extLst>
            </a:blip>
            <a:srcRect/>
            <a:stretch>
              <a:fillRect/>
            </a:stretch>
          </p:blipFill>
          <p:spPr bwMode="auto">
            <a:xfrm>
              <a:off x="5461514" y="3650746"/>
              <a:ext cx="726818" cy="6220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83027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8|1.4|2.2|4.8|-10.3|12.5|3.3"/>
</p:tagLst>
</file>

<file path=ppt/tags/tag2.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CD5A57B1-101F-4106-87E1-29B69B4B99F1}"/>
  <p:tag name="TIMING" val="|1.2|3.8|2.1|2.9|3|14.3|1.5|1.6|1.3|1.4|1.5|1.2|1.1|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TotalTime>
  <Words>387</Words>
  <Application>Microsoft Office PowerPoint</Application>
  <PresentationFormat>Widescreen</PresentationFormat>
  <Paragraphs>33</Paragraphs>
  <Slides>34</Slides>
  <Notes>2</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86</cp:revision>
  <dcterms:created xsi:type="dcterms:W3CDTF">2022-10-22T01:07:30Z</dcterms:created>
  <dcterms:modified xsi:type="dcterms:W3CDTF">2023-11-15T04:56:28Z</dcterms:modified>
</cp:coreProperties>
</file>