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95" r:id="rId3"/>
    <p:sldId id="257" r:id="rId4"/>
    <p:sldId id="296" r:id="rId5"/>
    <p:sldId id="306" r:id="rId6"/>
    <p:sldId id="258" r:id="rId7"/>
    <p:sldId id="304" r:id="rId8"/>
    <p:sldId id="299" r:id="rId9"/>
    <p:sldId id="300" r:id="rId10"/>
    <p:sldId id="283" r:id="rId11"/>
    <p:sldId id="264" r:id="rId12"/>
    <p:sldId id="266" r:id="rId13"/>
    <p:sldId id="305" r:id="rId14"/>
    <p:sldId id="267" r:id="rId15"/>
    <p:sldId id="289" r:id="rId16"/>
    <p:sldId id="301" r:id="rId17"/>
    <p:sldId id="303"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3" autoAdjust="0"/>
    <p:restoredTop sz="94660"/>
  </p:normalViewPr>
  <p:slideViewPr>
    <p:cSldViewPr snapToGrid="0">
      <p:cViewPr varScale="1">
        <p:scale>
          <a:sx n="70" d="100"/>
          <a:sy n="70" d="100"/>
        </p:scale>
        <p:origin x="72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FF94-06A2-FCBE-345F-A24C5A145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6453FC-FFC9-C9CE-9AB1-A254DE599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27067F-11AA-2F1C-9316-DFA6E83B433A}"/>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C85E0A82-6129-7D55-4E1F-A45C7A5BC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C0A46-8AF3-04A6-4EF6-2A53A53B5CD2}"/>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43246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E65C-6ADC-410B-3477-8182C8000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2CF00-CC68-8078-94F6-BB89DC8D6ED9}"/>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4" name="Footer Placeholder 3">
            <a:extLst>
              <a:ext uri="{FF2B5EF4-FFF2-40B4-BE49-F238E27FC236}">
                <a16:creationId xmlns:a16="http://schemas.microsoft.com/office/drawing/2014/main" id="{AF0956ED-FF39-FEE6-07CC-ECBF57538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56C4F5-4804-A090-7469-551E72AAD8D1}"/>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08678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287585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148977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018046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497753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7DB6C-5617-AF08-9503-2F12BD5EBEAF}"/>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3" name="Footer Placeholder 2">
            <a:extLst>
              <a:ext uri="{FF2B5EF4-FFF2-40B4-BE49-F238E27FC236}">
                <a16:creationId xmlns:a16="http://schemas.microsoft.com/office/drawing/2014/main" id="{6B101FD7-4CE3-7E25-8665-4D13437D77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A2DAC-0BB0-3410-4A8D-6C548AA1741F}"/>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114860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5B27-7A1B-DE41-A5E8-092313EA7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79FE3D-B058-33EF-B76B-B46D33B72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7A12E0-92C0-1DEB-6047-8E27F618D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B34C9-B771-FF9B-0D97-F88F6EC9DD79}"/>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6" name="Footer Placeholder 5">
            <a:extLst>
              <a:ext uri="{FF2B5EF4-FFF2-40B4-BE49-F238E27FC236}">
                <a16:creationId xmlns:a16="http://schemas.microsoft.com/office/drawing/2014/main" id="{37E4791D-270A-2ECA-4072-5B5CADE28D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2B4E4F-7143-CBC3-8F46-F1697F64E6F0}"/>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4007524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734C6-53BB-5213-8BF0-46676E0625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A9B32E-CF67-884C-683C-13CC9AFF5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255F32-A70D-5112-DF13-DF548D42A9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4781F-9779-51B4-B1D5-42363ED57B97}"/>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6" name="Footer Placeholder 5">
            <a:extLst>
              <a:ext uri="{FF2B5EF4-FFF2-40B4-BE49-F238E27FC236}">
                <a16:creationId xmlns:a16="http://schemas.microsoft.com/office/drawing/2014/main" id="{807D1CF0-A206-0440-BFBF-A943DB1FD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AA402-1027-0409-0B27-EFC8CEB6FDD7}"/>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537935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6420-C941-D2BF-2D2C-57FBD021D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9DD9EA-549C-DA72-8A45-5D6D1CA3F9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F7CD5-1DE7-AC4D-AB59-C98746AE6931}"/>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0FCD839C-2D05-5CCB-2C95-8060E4219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D44B5-98C9-3065-0ACC-29FB45D648C5}"/>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21092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A60972-FC19-8857-B4CA-F4C7EE384A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DBC8D5-8C41-9AAB-603F-ECD2234A89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3F335-CEE2-2C0C-3312-315FE8FC1BCB}"/>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7EAA3773-F483-520E-8A5D-E16AAF2E8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BCE2E-AB30-3888-2D47-19F940B44AB8}"/>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7048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71520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26501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57972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92044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CBFB-E327-E057-1B58-079B69E72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4F1A1-311A-CB9B-5D2C-B991F7166D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5D52-51E2-7D5A-E0EE-6B87852CA555}"/>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189F1087-EBE9-0AA2-8F5A-6BD564E6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A0AEE-F5AF-6950-374B-D6AC66A65EDA}"/>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57476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78DAE-57E4-C02E-8B0F-8F408B5A2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D46C3-2BBB-DE00-8513-3EB2947E3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491466-96D8-737D-8812-DF40061F5C71}"/>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2A47F562-8112-B1EF-7C7B-81255AC35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FEA76-FA6D-AB14-82AA-BEFE7D4544F1}"/>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140216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E487-CFC3-1AC2-8C03-DD25F8141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AF25C-5207-4095-B08B-C92E92A567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15A9F5-106A-A75A-F59D-BA47B753C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838356-3543-487C-46ED-38F76DC82929}"/>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6" name="Footer Placeholder 5">
            <a:extLst>
              <a:ext uri="{FF2B5EF4-FFF2-40B4-BE49-F238E27FC236}">
                <a16:creationId xmlns:a16="http://schemas.microsoft.com/office/drawing/2014/main" id="{CC6B1313-D0E1-B981-2805-7CD56AE3D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44F3E-9C2D-7E3A-D417-C3A47FBE7C32}"/>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339227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B939-726E-734B-94DA-93B8BCC7D2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2D22BE-F721-2F75-7067-160512A58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D8B76-AF02-5F21-1298-E10D4E18E5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E54EC8-F5FF-9C6A-5B4A-CEB60D330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3AEDF-A5BF-5B61-A74F-A313DF6291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4809B-8AA0-1171-53B0-CC2AB64A7B6B}"/>
              </a:ext>
            </a:extLst>
          </p:cNvPr>
          <p:cNvSpPr>
            <a:spLocks noGrp="1"/>
          </p:cNvSpPr>
          <p:nvPr>
            <p:ph type="dt" sz="half" idx="10"/>
          </p:nvPr>
        </p:nvSpPr>
        <p:spPr/>
        <p:txBody>
          <a:bodyPr/>
          <a:lstStyle/>
          <a:p>
            <a:fld id="{364FACF6-66CF-40C8-8EFE-A7867A926638}" type="datetimeFigureOut">
              <a:rPr lang="en-US" smtClean="0"/>
              <a:t>11/11/2023</a:t>
            </a:fld>
            <a:endParaRPr lang="en-US"/>
          </a:p>
        </p:txBody>
      </p:sp>
      <p:sp>
        <p:nvSpPr>
          <p:cNvPr id="8" name="Footer Placeholder 7">
            <a:extLst>
              <a:ext uri="{FF2B5EF4-FFF2-40B4-BE49-F238E27FC236}">
                <a16:creationId xmlns:a16="http://schemas.microsoft.com/office/drawing/2014/main" id="{18D4B7D9-54A8-91AC-86A3-D6B1CE92B6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2B6CF6-CBD1-A7AE-BFE5-B533E54FD982}"/>
              </a:ext>
            </a:extLst>
          </p:cNvPr>
          <p:cNvSpPr>
            <a:spLocks noGrp="1"/>
          </p:cNvSpPr>
          <p:nvPr>
            <p:ph type="sldNum" sz="quarter" idx="12"/>
          </p:nvPr>
        </p:nvSpPr>
        <p:spPr/>
        <p:txBody>
          <a:bodyPr/>
          <a:lstStyle/>
          <a:p>
            <a:fld id="{8A3DF9AB-B8F8-400E-B811-E325904CF694}" type="slidenum">
              <a:rPr lang="en-US" smtClean="0"/>
              <a:t>‹#›</a:t>
            </a:fld>
            <a:endParaRPr lang="en-US"/>
          </a:p>
        </p:txBody>
      </p:sp>
    </p:spTree>
    <p:extLst>
      <p:ext uri="{BB962C8B-B14F-4D97-AF65-F5344CB8AC3E}">
        <p14:creationId xmlns:p14="http://schemas.microsoft.com/office/powerpoint/2010/main" val="400836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B3DC63-6031-7A7E-5432-8BB2C1339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E31721-5B6B-81C2-E737-39299F241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4A51C-6D8B-39D1-E467-5228593AD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FACF6-66CF-40C8-8EFE-A7867A926638}" type="datetimeFigureOut">
              <a:rPr lang="en-US" smtClean="0"/>
              <a:t>11/11/2023</a:t>
            </a:fld>
            <a:endParaRPr lang="en-US"/>
          </a:p>
        </p:txBody>
      </p:sp>
      <p:sp>
        <p:nvSpPr>
          <p:cNvPr id="5" name="Footer Placeholder 4">
            <a:extLst>
              <a:ext uri="{FF2B5EF4-FFF2-40B4-BE49-F238E27FC236}">
                <a16:creationId xmlns:a16="http://schemas.microsoft.com/office/drawing/2014/main" id="{0BB4194D-01F0-01F2-99AC-2CEB7FF677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D16872-78AF-7C05-94A3-7C79D0C76F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DF9AB-B8F8-400E-B811-E325904CF694}" type="slidenum">
              <a:rPr lang="en-US" smtClean="0"/>
              <a:t>‹#›</a:t>
            </a:fld>
            <a:endParaRPr lang="en-US"/>
          </a:p>
        </p:txBody>
      </p:sp>
    </p:spTree>
    <p:extLst>
      <p:ext uri="{BB962C8B-B14F-4D97-AF65-F5344CB8AC3E}">
        <p14:creationId xmlns:p14="http://schemas.microsoft.com/office/powerpoint/2010/main" val="394080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6" r:id="rId4"/>
    <p:sldLayoutId id="2147483665" r:id="rId5"/>
    <p:sldLayoutId id="2147483664" r:id="rId6"/>
    <p:sldLayoutId id="2147483651" r:id="rId7"/>
    <p:sldLayoutId id="2147483652" r:id="rId8"/>
    <p:sldLayoutId id="2147483653" r:id="rId9"/>
    <p:sldLayoutId id="2147483654" r:id="rId10"/>
    <p:sldLayoutId id="2147483655" r:id="rId11"/>
    <p:sldLayoutId id="2147483663" r:id="rId12"/>
    <p:sldLayoutId id="2147483662" r:id="rId13"/>
    <p:sldLayoutId id="2147483661" r:id="rId14"/>
    <p:sldLayoutId id="2147483660"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C9588D-D0D9-F8A4-B8FD-72372C14E07E}"/>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FBF42DA-DF1D-B23F-EC4C-416A3924180B}"/>
              </a:ext>
            </a:extLst>
          </p:cNvPr>
          <p:cNvSpPr/>
          <p:nvPr/>
        </p:nvSpPr>
        <p:spPr>
          <a:xfrm>
            <a:off x="2842354" y="210933"/>
            <a:ext cx="6507295" cy="707886"/>
          </a:xfrm>
          <a:prstGeom prst="rect">
            <a:avLst/>
          </a:prstGeom>
          <a:noFill/>
        </p:spPr>
        <p:txBody>
          <a:bodyPr wrap="none" lIns="91440" tIns="45720" rIns="91440" bIns="45720">
            <a:spAutoFit/>
          </a:bodyPr>
          <a:lstStyle/>
          <a:p>
            <a:pPr algn="ctr"/>
            <a:r>
              <a:rPr lang="en-US" sz="2000" b="1" cap="none" spc="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PHÒNG GIÁO DỤC VÀ ĐÀO TẠO QUẬN LONG BIÊN</a:t>
            </a:r>
          </a:p>
          <a:p>
            <a:pPr algn="ctr"/>
            <a:r>
              <a:rPr lang="en-US" sz="2000" b="1" cap="none" spc="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TRƯỜNG MẦM NON </a:t>
            </a:r>
            <a:r>
              <a:rPr lang="en-US" sz="2000" b="1">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ĐỨC GIANG</a:t>
            </a:r>
            <a:endParaRPr lang="en-US" sz="2000" b="1" cap="none" spc="0">
              <a:ln w="9525">
                <a:no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9FD5834-8392-6DE5-CF9C-E88A10F43D2A}"/>
              </a:ext>
            </a:extLst>
          </p:cNvPr>
          <p:cNvSpPr/>
          <p:nvPr/>
        </p:nvSpPr>
        <p:spPr>
          <a:xfrm>
            <a:off x="2476896" y="1778318"/>
            <a:ext cx="7986352" cy="646331"/>
          </a:xfrm>
          <a:prstGeom prst="rect">
            <a:avLst/>
          </a:prstGeom>
          <a:noFill/>
        </p:spPr>
        <p:txBody>
          <a:bodyPr wrap="none" lIns="91440" tIns="45720" rIns="91440" bIns="45720">
            <a:spAutoFit/>
          </a:bodyPr>
          <a:lstStyle/>
          <a:p>
            <a:pPr algn="ctr"/>
            <a:r>
              <a:rPr lang="en-US" sz="36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KHÁM PHÁ KHOA HỌC</a:t>
            </a:r>
          </a:p>
        </p:txBody>
      </p:sp>
      <p:sp>
        <p:nvSpPr>
          <p:cNvPr id="7" name="Rectangle 6">
            <a:extLst>
              <a:ext uri="{FF2B5EF4-FFF2-40B4-BE49-F238E27FC236}">
                <a16:creationId xmlns:a16="http://schemas.microsoft.com/office/drawing/2014/main" id="{E484E867-867C-D018-951E-9FBF01B95ACE}"/>
              </a:ext>
            </a:extLst>
          </p:cNvPr>
          <p:cNvSpPr/>
          <p:nvPr/>
        </p:nvSpPr>
        <p:spPr>
          <a:xfrm>
            <a:off x="3470986" y="2981457"/>
            <a:ext cx="5250027" cy="1815882"/>
          </a:xfrm>
          <a:prstGeom prst="rect">
            <a:avLst/>
          </a:prstGeom>
          <a:noFill/>
        </p:spPr>
        <p:txBody>
          <a:bodyPr wrap="none" lIns="91440" tIns="45720" rIns="91440" bIns="45720">
            <a:spAutoFit/>
          </a:bodyPr>
          <a:lstStyle/>
          <a:p>
            <a:r>
              <a:rPr lang="en-US" sz="280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Đề tài: Quả trứng kì diệu</a:t>
            </a:r>
          </a:p>
          <a:p>
            <a:r>
              <a:rPr lang="en-US" sz="280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Lứa tuổi: 4-5 tuổi</a:t>
            </a:r>
          </a:p>
          <a:p>
            <a:r>
              <a:rPr lang="en-US" sz="280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 viên: Nguyễn Thị Thu Hương</a:t>
            </a:r>
          </a:p>
          <a:p>
            <a:r>
              <a:rPr lang="en-US" sz="2800" b="0" cap="none" spc="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3307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FB8535BB-E698-3B31-A970-10F3B8495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C46723-DC8A-F3F0-0AE1-30E281C10CFF}"/>
              </a:ext>
            </a:extLst>
          </p:cNvPr>
          <p:cNvSpPr/>
          <p:nvPr/>
        </p:nvSpPr>
        <p:spPr>
          <a:xfrm>
            <a:off x="609181" y="305322"/>
            <a:ext cx="7524283" cy="504049"/>
          </a:xfrm>
          <a:prstGeom prst="rect">
            <a:avLst/>
          </a:prstGeom>
          <a:noFill/>
        </p:spPr>
        <p:txBody>
          <a:bodyPr wrap="square" lIns="91440" tIns="45720" rIns="91440" bIns="45720">
            <a:spAutoFit/>
          </a:bodyPr>
          <a:lstStyle/>
          <a:p>
            <a:pPr>
              <a:lnSpc>
                <a:spcPct val="120000"/>
              </a:lnSpc>
              <a:spcAft>
                <a:spcPts val="10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 Lợi ích và tác dụng của quả trứng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artoon of a child with a question mark above his head&#10;&#10;Description automatically generated">
            <a:extLst>
              <a:ext uri="{FF2B5EF4-FFF2-40B4-BE49-F238E27FC236}">
                <a16:creationId xmlns:a16="http://schemas.microsoft.com/office/drawing/2014/main" id="{4586BE5D-C521-F16B-0B45-62F0C8C35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608" y="366438"/>
            <a:ext cx="5488784" cy="6186240"/>
          </a:xfrm>
          <a:prstGeom prst="rect">
            <a:avLst/>
          </a:prstGeom>
        </p:spPr>
      </p:pic>
    </p:spTree>
    <p:extLst>
      <p:ext uri="{BB962C8B-B14F-4D97-AF65-F5344CB8AC3E}">
        <p14:creationId xmlns:p14="http://schemas.microsoft.com/office/powerpoint/2010/main" val="17607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43504AB9-DDC8-B0EB-EBA0-B8C10EE63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3B78234-7FA0-F926-622B-6454C97029AA}"/>
              </a:ext>
            </a:extLst>
          </p:cNvPr>
          <p:cNvGrpSpPr/>
          <p:nvPr/>
        </p:nvGrpSpPr>
        <p:grpSpPr>
          <a:xfrm>
            <a:off x="320352" y="984647"/>
            <a:ext cx="5138940" cy="3971196"/>
            <a:chOff x="320352" y="984647"/>
            <a:chExt cx="5138940" cy="3971196"/>
          </a:xfrm>
        </p:grpSpPr>
        <p:pic>
          <p:nvPicPr>
            <p:cNvPr id="6" name="Picture 5">
              <a:extLst>
                <a:ext uri="{FF2B5EF4-FFF2-40B4-BE49-F238E27FC236}">
                  <a16:creationId xmlns:a16="http://schemas.microsoft.com/office/drawing/2014/main" id="{919D97C7-BBD6-1EDE-ED66-528EAD5BE968}"/>
                </a:ext>
              </a:extLst>
            </p:cNvPr>
            <p:cNvPicPr>
              <a:picLocks noChangeAspect="1"/>
            </p:cNvPicPr>
            <p:nvPr/>
          </p:nvPicPr>
          <p:blipFill rotWithShape="1">
            <a:blip r:embed="rId3">
              <a:extLst>
                <a:ext uri="{28A0092B-C50C-407E-A947-70E740481C1C}">
                  <a14:useLocalDpi xmlns:a14="http://schemas.microsoft.com/office/drawing/2010/main" val="0"/>
                </a:ext>
              </a:extLst>
            </a:blip>
            <a:srcRect l="10577" r="11538" b="7099"/>
            <a:stretch/>
          </p:blipFill>
          <p:spPr>
            <a:xfrm>
              <a:off x="320352" y="984647"/>
              <a:ext cx="5138940" cy="34479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49502663-2E9D-B72D-1270-DD14B7785224}"/>
                </a:ext>
              </a:extLst>
            </p:cNvPr>
            <p:cNvSpPr/>
            <p:nvPr/>
          </p:nvSpPr>
          <p:spPr>
            <a:xfrm>
              <a:off x="1306600" y="4432623"/>
              <a:ext cx="3166443"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cuộn xúc xích</a:t>
              </a:r>
            </a:p>
          </p:txBody>
        </p:sp>
      </p:grpSp>
      <p:sp>
        <p:nvSpPr>
          <p:cNvPr id="2" name="TextBox 1">
            <a:extLst>
              <a:ext uri="{FF2B5EF4-FFF2-40B4-BE49-F238E27FC236}">
                <a16:creationId xmlns:a16="http://schemas.microsoft.com/office/drawing/2014/main" id="{4D065BCB-5174-A7A4-2301-85CD23183DD6}"/>
              </a:ext>
            </a:extLst>
          </p:cNvPr>
          <p:cNvSpPr txBox="1"/>
          <p:nvPr/>
        </p:nvSpPr>
        <p:spPr>
          <a:xfrm>
            <a:off x="3588328" y="15125"/>
            <a:ext cx="5638800" cy="646331"/>
          </a:xfrm>
          <a:prstGeom prst="rect">
            <a:avLst/>
          </a:prstGeom>
          <a:noFill/>
        </p:spPr>
        <p:txBody>
          <a:bodyPr wrap="square" rtlCol="0">
            <a:spAutoFit/>
          </a:bodyPr>
          <a:lstStyle/>
          <a:p>
            <a:r>
              <a:rPr lang="en-US" sz="3600" b="1">
                <a:solidFill>
                  <a:srgbClr val="002060"/>
                </a:solidFill>
                <a:latin typeface="Times New Roman" panose="02020603050405020304" pitchFamily="18" charset="0"/>
                <a:cs typeface="Times New Roman" panose="02020603050405020304" pitchFamily="18" charset="0"/>
              </a:rPr>
              <a:t>Một số món ăn từ trứng </a:t>
            </a:r>
          </a:p>
        </p:txBody>
      </p:sp>
      <p:grpSp>
        <p:nvGrpSpPr>
          <p:cNvPr id="10" name="Group 9">
            <a:extLst>
              <a:ext uri="{FF2B5EF4-FFF2-40B4-BE49-F238E27FC236}">
                <a16:creationId xmlns:a16="http://schemas.microsoft.com/office/drawing/2014/main" id="{BB6E26A3-B166-EDFE-0B00-7AB00FCFEB26}"/>
              </a:ext>
            </a:extLst>
          </p:cNvPr>
          <p:cNvGrpSpPr/>
          <p:nvPr/>
        </p:nvGrpSpPr>
        <p:grpSpPr>
          <a:xfrm>
            <a:off x="6527038" y="1093929"/>
            <a:ext cx="4597215" cy="3752632"/>
            <a:chOff x="6527038" y="1093929"/>
            <a:chExt cx="4597215" cy="3752632"/>
          </a:xfrm>
        </p:grpSpPr>
        <p:pic>
          <p:nvPicPr>
            <p:cNvPr id="3" name="Picture 2">
              <a:extLst>
                <a:ext uri="{FF2B5EF4-FFF2-40B4-BE49-F238E27FC236}">
                  <a16:creationId xmlns:a16="http://schemas.microsoft.com/office/drawing/2014/main" id="{2C0180C8-74AD-2C97-FEC2-C5541562C110}"/>
                </a:ext>
              </a:extLst>
            </p:cNvPr>
            <p:cNvPicPr>
              <a:picLocks noChangeAspect="1"/>
            </p:cNvPicPr>
            <p:nvPr/>
          </p:nvPicPr>
          <p:blipFill>
            <a:blip r:embed="rId4"/>
            <a:stretch>
              <a:fillRect/>
            </a:stretch>
          </p:blipFill>
          <p:spPr>
            <a:xfrm>
              <a:off x="6527038" y="1093929"/>
              <a:ext cx="4597215" cy="3338694"/>
            </a:xfrm>
            <a:prstGeom prst="rect">
              <a:avLst/>
            </a:prstGeom>
          </p:spPr>
        </p:pic>
        <p:sp>
          <p:nvSpPr>
            <p:cNvPr id="8" name="Rectangle 7">
              <a:extLst>
                <a:ext uri="{FF2B5EF4-FFF2-40B4-BE49-F238E27FC236}">
                  <a16:creationId xmlns:a16="http://schemas.microsoft.com/office/drawing/2014/main" id="{84079EE4-99CE-5C37-5B29-64D67696578E}"/>
                </a:ext>
              </a:extLst>
            </p:cNvPr>
            <p:cNvSpPr/>
            <p:nvPr/>
          </p:nvSpPr>
          <p:spPr>
            <a:xfrm>
              <a:off x="7085329" y="4323341"/>
              <a:ext cx="3480633"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xào mướp đắng </a:t>
              </a:r>
            </a:p>
          </p:txBody>
        </p:sp>
      </p:grpSp>
    </p:spTree>
    <p:extLst>
      <p:ext uri="{BB962C8B-B14F-4D97-AF65-F5344CB8AC3E}">
        <p14:creationId xmlns:p14="http://schemas.microsoft.com/office/powerpoint/2010/main" val="2696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5EB33EED-840A-19A3-08DC-E626A9536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01AEF-B82D-F3E3-8052-4A14EB2BBC4A}"/>
              </a:ext>
            </a:extLst>
          </p:cNvPr>
          <p:cNvSpPr txBox="1"/>
          <p:nvPr/>
        </p:nvSpPr>
        <p:spPr>
          <a:xfrm>
            <a:off x="3616037" y="179776"/>
            <a:ext cx="5638800" cy="646331"/>
          </a:xfrm>
          <a:prstGeom prst="rect">
            <a:avLst/>
          </a:prstGeom>
          <a:noFill/>
        </p:spPr>
        <p:txBody>
          <a:bodyPr wrap="square" rtlCol="0">
            <a:spAutoFit/>
          </a:bodyPr>
          <a:lstStyle/>
          <a:p>
            <a:r>
              <a:rPr lang="en-US" sz="3600" b="1">
                <a:solidFill>
                  <a:srgbClr val="002060"/>
                </a:solidFill>
                <a:latin typeface="Times New Roman" panose="02020603050405020304" pitchFamily="18" charset="0"/>
                <a:cs typeface="Times New Roman" panose="02020603050405020304" pitchFamily="18" charset="0"/>
              </a:rPr>
              <a:t>Một số món ăn từ trứng </a:t>
            </a:r>
          </a:p>
        </p:txBody>
      </p:sp>
      <p:grpSp>
        <p:nvGrpSpPr>
          <p:cNvPr id="8" name="Group 7">
            <a:extLst>
              <a:ext uri="{FF2B5EF4-FFF2-40B4-BE49-F238E27FC236}">
                <a16:creationId xmlns:a16="http://schemas.microsoft.com/office/drawing/2014/main" id="{CE001673-1E2B-837D-A5D4-651CF4876A18}"/>
              </a:ext>
            </a:extLst>
          </p:cNvPr>
          <p:cNvGrpSpPr/>
          <p:nvPr/>
        </p:nvGrpSpPr>
        <p:grpSpPr>
          <a:xfrm>
            <a:off x="5696711" y="1305366"/>
            <a:ext cx="5978455" cy="3857657"/>
            <a:chOff x="5696711" y="1305366"/>
            <a:chExt cx="5978455" cy="3857657"/>
          </a:xfrm>
        </p:grpSpPr>
        <p:sp>
          <p:nvSpPr>
            <p:cNvPr id="11" name="Rectangle 10">
              <a:extLst>
                <a:ext uri="{FF2B5EF4-FFF2-40B4-BE49-F238E27FC236}">
                  <a16:creationId xmlns:a16="http://schemas.microsoft.com/office/drawing/2014/main" id="{7F020703-0217-31D7-B33D-30CF514419F9}"/>
                </a:ext>
              </a:extLst>
            </p:cNvPr>
            <p:cNvSpPr/>
            <p:nvPr/>
          </p:nvSpPr>
          <p:spPr>
            <a:xfrm>
              <a:off x="7722129" y="4639803"/>
              <a:ext cx="2350516"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kho thịt </a:t>
              </a:r>
            </a:p>
          </p:txBody>
        </p:sp>
        <p:pic>
          <p:nvPicPr>
            <p:cNvPr id="3" name="Picture 2">
              <a:extLst>
                <a:ext uri="{FF2B5EF4-FFF2-40B4-BE49-F238E27FC236}">
                  <a16:creationId xmlns:a16="http://schemas.microsoft.com/office/drawing/2014/main" id="{E5A9D705-AA37-773E-8855-465E66B3D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711" y="1305366"/>
              <a:ext cx="5978455" cy="3362881"/>
            </a:xfrm>
            <a:prstGeom prst="ellipse">
              <a:avLst/>
            </a:prstGeom>
            <a:ln>
              <a:noFill/>
            </a:ln>
            <a:effectLst>
              <a:softEdge rad="112500"/>
            </a:effectLst>
          </p:spPr>
        </p:pic>
      </p:grpSp>
      <p:grpSp>
        <p:nvGrpSpPr>
          <p:cNvPr id="6" name="Group 5">
            <a:extLst>
              <a:ext uri="{FF2B5EF4-FFF2-40B4-BE49-F238E27FC236}">
                <a16:creationId xmlns:a16="http://schemas.microsoft.com/office/drawing/2014/main" id="{22C3CC38-7D41-E829-F773-94BA49C99A0A}"/>
              </a:ext>
            </a:extLst>
          </p:cNvPr>
          <p:cNvGrpSpPr/>
          <p:nvPr/>
        </p:nvGrpSpPr>
        <p:grpSpPr>
          <a:xfrm>
            <a:off x="1231064" y="1745673"/>
            <a:ext cx="3534899" cy="3249313"/>
            <a:chOff x="1231064" y="1745673"/>
            <a:chExt cx="3534899" cy="3249313"/>
          </a:xfrm>
        </p:grpSpPr>
        <p:sp>
          <p:nvSpPr>
            <p:cNvPr id="10" name="Rectangle 9">
              <a:extLst>
                <a:ext uri="{FF2B5EF4-FFF2-40B4-BE49-F238E27FC236}">
                  <a16:creationId xmlns:a16="http://schemas.microsoft.com/office/drawing/2014/main" id="{293564AB-606E-C40A-0BDB-494FBDEDB7BE}"/>
                </a:ext>
              </a:extLst>
            </p:cNvPr>
            <p:cNvSpPr/>
            <p:nvPr/>
          </p:nvSpPr>
          <p:spPr>
            <a:xfrm>
              <a:off x="1455090" y="4471766"/>
              <a:ext cx="2786532"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Trứng xốt cà chua</a:t>
              </a:r>
            </a:p>
          </p:txBody>
        </p:sp>
        <p:pic>
          <p:nvPicPr>
            <p:cNvPr id="5" name="Picture 4">
              <a:extLst>
                <a:ext uri="{FF2B5EF4-FFF2-40B4-BE49-F238E27FC236}">
                  <a16:creationId xmlns:a16="http://schemas.microsoft.com/office/drawing/2014/main" id="{76DEE34A-AE1F-4F41-C7FF-6186F8CE974C}"/>
                </a:ext>
              </a:extLst>
            </p:cNvPr>
            <p:cNvPicPr>
              <a:picLocks noChangeAspect="1"/>
            </p:cNvPicPr>
            <p:nvPr/>
          </p:nvPicPr>
          <p:blipFill>
            <a:blip r:embed="rId4"/>
            <a:stretch>
              <a:fillRect/>
            </a:stretch>
          </p:blipFill>
          <p:spPr>
            <a:xfrm>
              <a:off x="1231064" y="1745673"/>
              <a:ext cx="3534899" cy="2726093"/>
            </a:xfrm>
            <a:prstGeom prst="rect">
              <a:avLst/>
            </a:prstGeom>
          </p:spPr>
        </p:pic>
      </p:grpSp>
    </p:spTree>
    <p:extLst>
      <p:ext uri="{BB962C8B-B14F-4D97-AF65-F5344CB8AC3E}">
        <p14:creationId xmlns:p14="http://schemas.microsoft.com/office/powerpoint/2010/main" val="7379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5EB33EED-840A-19A3-08DC-E626A9536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601AEF-B82D-F3E3-8052-4A14EB2BBC4A}"/>
              </a:ext>
            </a:extLst>
          </p:cNvPr>
          <p:cNvSpPr txBox="1"/>
          <p:nvPr/>
        </p:nvSpPr>
        <p:spPr>
          <a:xfrm>
            <a:off x="3616037" y="179776"/>
            <a:ext cx="563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Một số món ăn từ trứng </a:t>
            </a:r>
          </a:p>
        </p:txBody>
      </p:sp>
      <p:grpSp>
        <p:nvGrpSpPr>
          <p:cNvPr id="13" name="Group 12">
            <a:extLst>
              <a:ext uri="{FF2B5EF4-FFF2-40B4-BE49-F238E27FC236}">
                <a16:creationId xmlns:a16="http://schemas.microsoft.com/office/drawing/2014/main" id="{04333466-75C9-4C75-7C2D-BC4EC2D736EA}"/>
              </a:ext>
            </a:extLst>
          </p:cNvPr>
          <p:cNvGrpSpPr/>
          <p:nvPr/>
        </p:nvGrpSpPr>
        <p:grpSpPr>
          <a:xfrm>
            <a:off x="1255264" y="2112149"/>
            <a:ext cx="3186184" cy="2882837"/>
            <a:chOff x="1255264" y="2112149"/>
            <a:chExt cx="3186184" cy="2882837"/>
          </a:xfrm>
        </p:grpSpPr>
        <p:sp>
          <p:nvSpPr>
            <p:cNvPr id="10" name="Rectangle 9">
              <a:extLst>
                <a:ext uri="{FF2B5EF4-FFF2-40B4-BE49-F238E27FC236}">
                  <a16:creationId xmlns:a16="http://schemas.microsoft.com/office/drawing/2014/main" id="{293564AB-606E-C40A-0BDB-494FBDEDB7BE}"/>
                </a:ext>
              </a:extLst>
            </p:cNvPr>
            <p:cNvSpPr/>
            <p:nvPr/>
          </p:nvSpPr>
          <p:spPr>
            <a:xfrm>
              <a:off x="1728402" y="4471766"/>
              <a:ext cx="2239909"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Trứng </a:t>
              </a:r>
              <a:r>
                <a:rPr lang="en-US" sz="2800">
                  <a:ln w="0"/>
                  <a:solidFill>
                    <a:srgbClr val="00B05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đúc thịt</a:t>
              </a:r>
              <a:endParaRPr kumimoji="0" lang="en-US" sz="2800" b="0"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B3EC7171-E89B-C753-F4A9-C7A819608D95}"/>
                </a:ext>
              </a:extLst>
            </p:cNvPr>
            <p:cNvPicPr>
              <a:picLocks noChangeAspect="1"/>
            </p:cNvPicPr>
            <p:nvPr/>
          </p:nvPicPr>
          <p:blipFill>
            <a:blip r:embed="rId3"/>
            <a:stretch>
              <a:fillRect/>
            </a:stretch>
          </p:blipFill>
          <p:spPr>
            <a:xfrm>
              <a:off x="1255264" y="2112149"/>
              <a:ext cx="3186184" cy="2359617"/>
            </a:xfrm>
            <a:prstGeom prst="rect">
              <a:avLst/>
            </a:prstGeom>
          </p:spPr>
        </p:pic>
      </p:grpSp>
      <p:grpSp>
        <p:nvGrpSpPr>
          <p:cNvPr id="14" name="Group 13">
            <a:extLst>
              <a:ext uri="{FF2B5EF4-FFF2-40B4-BE49-F238E27FC236}">
                <a16:creationId xmlns:a16="http://schemas.microsoft.com/office/drawing/2014/main" id="{3621FCC0-E8D6-AFB8-463E-591B822F3871}"/>
              </a:ext>
            </a:extLst>
          </p:cNvPr>
          <p:cNvGrpSpPr/>
          <p:nvPr/>
        </p:nvGrpSpPr>
        <p:grpSpPr>
          <a:xfrm>
            <a:off x="7132877" y="2280187"/>
            <a:ext cx="3186184" cy="2882836"/>
            <a:chOff x="7132877" y="2280187"/>
            <a:chExt cx="3186184" cy="2882836"/>
          </a:xfrm>
        </p:grpSpPr>
        <p:sp>
          <p:nvSpPr>
            <p:cNvPr id="11" name="Rectangle 10">
              <a:extLst>
                <a:ext uri="{FF2B5EF4-FFF2-40B4-BE49-F238E27FC236}">
                  <a16:creationId xmlns:a16="http://schemas.microsoft.com/office/drawing/2014/main" id="{7F020703-0217-31D7-B33D-30CF514419F9}"/>
                </a:ext>
              </a:extLst>
            </p:cNvPr>
            <p:cNvSpPr/>
            <p:nvPr/>
          </p:nvSpPr>
          <p:spPr>
            <a:xfrm>
              <a:off x="8011473" y="4639803"/>
              <a:ext cx="177183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Trứng luộc</a:t>
              </a:r>
            </a:p>
          </p:txBody>
        </p:sp>
        <p:pic>
          <p:nvPicPr>
            <p:cNvPr id="12" name="Picture 11">
              <a:extLst>
                <a:ext uri="{FF2B5EF4-FFF2-40B4-BE49-F238E27FC236}">
                  <a16:creationId xmlns:a16="http://schemas.microsoft.com/office/drawing/2014/main" id="{F323CAC7-A120-7836-0A2F-FF924C8E22FE}"/>
                </a:ext>
              </a:extLst>
            </p:cNvPr>
            <p:cNvPicPr>
              <a:picLocks noChangeAspect="1"/>
            </p:cNvPicPr>
            <p:nvPr/>
          </p:nvPicPr>
          <p:blipFill>
            <a:blip r:embed="rId4"/>
            <a:stretch>
              <a:fillRect/>
            </a:stretch>
          </p:blipFill>
          <p:spPr>
            <a:xfrm>
              <a:off x="7132877" y="2280187"/>
              <a:ext cx="3186184" cy="2359616"/>
            </a:xfrm>
            <a:prstGeom prst="rect">
              <a:avLst/>
            </a:prstGeom>
          </p:spPr>
        </p:pic>
      </p:grpSp>
    </p:spTree>
    <p:extLst>
      <p:ext uri="{BB962C8B-B14F-4D97-AF65-F5344CB8AC3E}">
        <p14:creationId xmlns:p14="http://schemas.microsoft.com/office/powerpoint/2010/main" val="30045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àu Đỏ Pastel Đơn Giản Mềm Mại Cho Nền Màu Vàng Hồng Hồng Màu Đỏ Nhạt Nhẹ  Màu Pastel Hình minh họa Sẵn có - Tải xuống Hình ảnh Ngay bây giờ -">
            <a:extLst>
              <a:ext uri="{FF2B5EF4-FFF2-40B4-BE49-F238E27FC236}">
                <a16:creationId xmlns:a16="http://schemas.microsoft.com/office/drawing/2014/main" id="{277E5839-2E49-AB5E-2825-67817C832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E382E0E-13DA-6D4C-A143-C1A522DE75C6}"/>
              </a:ext>
            </a:extLst>
          </p:cNvPr>
          <p:cNvGrpSpPr/>
          <p:nvPr/>
        </p:nvGrpSpPr>
        <p:grpSpPr>
          <a:xfrm>
            <a:off x="429039" y="1496407"/>
            <a:ext cx="5666961" cy="4070656"/>
            <a:chOff x="429039" y="1496407"/>
            <a:chExt cx="5666961" cy="4070656"/>
          </a:xfrm>
        </p:grpSpPr>
        <p:pic>
          <p:nvPicPr>
            <p:cNvPr id="7" name="Picture 6">
              <a:extLst>
                <a:ext uri="{FF2B5EF4-FFF2-40B4-BE49-F238E27FC236}">
                  <a16:creationId xmlns:a16="http://schemas.microsoft.com/office/drawing/2014/main" id="{519CC74D-7538-0E3E-42B9-49CC28FB65FD}"/>
                </a:ext>
              </a:extLst>
            </p:cNvPr>
            <p:cNvPicPr>
              <a:picLocks noChangeAspect="1"/>
            </p:cNvPicPr>
            <p:nvPr/>
          </p:nvPicPr>
          <p:blipFill rotWithShape="1">
            <a:blip r:embed="rId3">
              <a:extLst>
                <a:ext uri="{28A0092B-C50C-407E-A947-70E740481C1C}">
                  <a14:useLocalDpi xmlns:a14="http://schemas.microsoft.com/office/drawing/2010/main" val="0"/>
                </a:ext>
              </a:extLst>
            </a:blip>
            <a:srcRect l="840" t="5217" r="1"/>
            <a:stretch/>
          </p:blipFill>
          <p:spPr>
            <a:xfrm>
              <a:off x="429039" y="1496407"/>
              <a:ext cx="5666961" cy="3611217"/>
            </a:xfrm>
            <a:prstGeom prst="ellipse">
              <a:avLst/>
            </a:prstGeom>
            <a:ln>
              <a:noFill/>
            </a:ln>
            <a:effectLst>
              <a:softEdge rad="112500"/>
            </a:effectLst>
          </p:spPr>
        </p:pic>
        <p:sp>
          <p:nvSpPr>
            <p:cNvPr id="10" name="Rectangle 9">
              <a:extLst>
                <a:ext uri="{FF2B5EF4-FFF2-40B4-BE49-F238E27FC236}">
                  <a16:creationId xmlns:a16="http://schemas.microsoft.com/office/drawing/2014/main" id="{53DD42C7-6C6A-2F10-2E95-84979E7AFD16}"/>
                </a:ext>
              </a:extLst>
            </p:cNvPr>
            <p:cNvSpPr/>
            <p:nvPr/>
          </p:nvSpPr>
          <p:spPr>
            <a:xfrm>
              <a:off x="2124227" y="5043843"/>
              <a:ext cx="2276584"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 bông lan</a:t>
              </a:r>
            </a:p>
          </p:txBody>
        </p:sp>
      </p:grpSp>
      <p:grpSp>
        <p:nvGrpSpPr>
          <p:cNvPr id="3" name="Group 2">
            <a:extLst>
              <a:ext uri="{FF2B5EF4-FFF2-40B4-BE49-F238E27FC236}">
                <a16:creationId xmlns:a16="http://schemas.microsoft.com/office/drawing/2014/main" id="{4EFA1328-86F3-35CD-76FE-CB5EDCB1D77A}"/>
              </a:ext>
            </a:extLst>
          </p:cNvPr>
          <p:cNvGrpSpPr/>
          <p:nvPr/>
        </p:nvGrpSpPr>
        <p:grpSpPr>
          <a:xfrm>
            <a:off x="7170722" y="1666185"/>
            <a:ext cx="3630403" cy="3703049"/>
            <a:chOff x="7170722" y="1666185"/>
            <a:chExt cx="3630403" cy="3703049"/>
          </a:xfrm>
        </p:grpSpPr>
        <p:pic>
          <p:nvPicPr>
            <p:cNvPr id="9" name="Picture 8">
              <a:extLst>
                <a:ext uri="{FF2B5EF4-FFF2-40B4-BE49-F238E27FC236}">
                  <a16:creationId xmlns:a16="http://schemas.microsoft.com/office/drawing/2014/main" id="{50C43082-7298-50A5-B32D-BB95F529A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722" y="1666185"/>
              <a:ext cx="3630403" cy="3179829"/>
            </a:xfrm>
            <a:prstGeom prst="ellipse">
              <a:avLst/>
            </a:prstGeom>
            <a:ln>
              <a:noFill/>
            </a:ln>
            <a:effectLst>
              <a:softEdge rad="112500"/>
            </a:effectLst>
          </p:spPr>
        </p:pic>
        <p:sp>
          <p:nvSpPr>
            <p:cNvPr id="11" name="Rectangle 10">
              <a:extLst>
                <a:ext uri="{FF2B5EF4-FFF2-40B4-BE49-F238E27FC236}">
                  <a16:creationId xmlns:a16="http://schemas.microsoft.com/office/drawing/2014/main" id="{6E4C6F67-D69B-491A-ED2E-D3E96F9C50FD}"/>
                </a:ext>
              </a:extLst>
            </p:cNvPr>
            <p:cNvSpPr/>
            <p:nvPr/>
          </p:nvSpPr>
          <p:spPr>
            <a:xfrm>
              <a:off x="8220227" y="4846014"/>
              <a:ext cx="1737976" cy="523220"/>
            </a:xfrm>
            <a:prstGeom prst="rect">
              <a:avLst/>
            </a:prstGeom>
            <a:noFill/>
          </p:spPr>
          <p:txBody>
            <a:bodyPr wrap="none" lIns="91440" tIns="45720" rIns="91440" bIns="45720">
              <a:spAutoFit/>
            </a:bodyPr>
            <a:lstStyle/>
            <a:p>
              <a:pPr algn="ctr"/>
              <a:r>
                <a:rPr lang="en-US" sz="2800" b="0" cap="none" spc="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Bánh ga tô</a:t>
              </a:r>
            </a:p>
          </p:txBody>
        </p:sp>
      </p:grpSp>
    </p:spTree>
    <p:extLst>
      <p:ext uri="{BB962C8B-B14F-4D97-AF65-F5344CB8AC3E}">
        <p14:creationId xmlns:p14="http://schemas.microsoft.com/office/powerpoint/2010/main" val="197850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7A01E6-8957-D35A-8301-BD157AC0D7C7}"/>
              </a:ext>
            </a:extLst>
          </p:cNvPr>
          <p:cNvSpPr/>
          <p:nvPr/>
        </p:nvSpPr>
        <p:spPr>
          <a:xfrm>
            <a:off x="362257" y="271320"/>
            <a:ext cx="11236636" cy="954107"/>
          </a:xfrm>
          <a:prstGeom prst="rect">
            <a:avLst/>
          </a:prstGeom>
          <a:noFill/>
        </p:spPr>
        <p:txBody>
          <a:bodyPr wrap="square" lIns="91440" tIns="45720" rIns="91440" bIns="45720">
            <a:spAutoFit/>
          </a:bodyPr>
          <a:lstStyle/>
          <a:p>
            <a:r>
              <a:rPr lang="en-US" sz="2800">
                <a:solidFill>
                  <a:srgbClr val="002060"/>
                </a:solidFill>
                <a:effectLst/>
                <a:latin typeface="Times New Roman" panose="02020603050405020304" pitchFamily="18" charset="0"/>
                <a:ea typeface="Times New Roman" panose="02020603050405020304" pitchFamily="18" charset="0"/>
              </a:rPr>
              <a:t>-Vỏ trứng khi được phơi khô chúng ta có thể tận dụng để làm tranh hay đồ vật trang trí .</a:t>
            </a:r>
            <a:endParaRPr lang="en-US" sz="2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C7709F1-B851-E755-4B06-86A3AB246499}"/>
              </a:ext>
            </a:extLst>
          </p:cNvPr>
          <p:cNvPicPr>
            <a:picLocks noChangeAspect="1"/>
          </p:cNvPicPr>
          <p:nvPr/>
        </p:nvPicPr>
        <p:blipFill>
          <a:blip r:embed="rId2"/>
          <a:stretch>
            <a:fillRect/>
          </a:stretch>
        </p:blipFill>
        <p:spPr>
          <a:xfrm>
            <a:off x="179855" y="2255463"/>
            <a:ext cx="3683270" cy="4486901"/>
          </a:xfrm>
          <a:prstGeom prst="rect">
            <a:avLst/>
          </a:prstGeom>
        </p:spPr>
      </p:pic>
      <p:pic>
        <p:nvPicPr>
          <p:cNvPr id="4" name="Picture 3">
            <a:extLst>
              <a:ext uri="{FF2B5EF4-FFF2-40B4-BE49-F238E27FC236}">
                <a16:creationId xmlns:a16="http://schemas.microsoft.com/office/drawing/2014/main" id="{19E27220-8C99-524B-F711-B6B6FDCDDD33}"/>
              </a:ext>
            </a:extLst>
          </p:cNvPr>
          <p:cNvPicPr>
            <a:picLocks noChangeAspect="1"/>
          </p:cNvPicPr>
          <p:nvPr/>
        </p:nvPicPr>
        <p:blipFill>
          <a:blip r:embed="rId3"/>
          <a:stretch>
            <a:fillRect/>
          </a:stretch>
        </p:blipFill>
        <p:spPr>
          <a:xfrm>
            <a:off x="8328877" y="2461847"/>
            <a:ext cx="3683268" cy="4280518"/>
          </a:xfrm>
          <a:prstGeom prst="rect">
            <a:avLst/>
          </a:prstGeom>
        </p:spPr>
      </p:pic>
      <p:pic>
        <p:nvPicPr>
          <p:cNvPr id="8" name="Picture 7">
            <a:extLst>
              <a:ext uri="{FF2B5EF4-FFF2-40B4-BE49-F238E27FC236}">
                <a16:creationId xmlns:a16="http://schemas.microsoft.com/office/drawing/2014/main" id="{0F2ABD4B-7547-631E-D0B6-F48009BF7EE2}"/>
              </a:ext>
            </a:extLst>
          </p:cNvPr>
          <p:cNvPicPr>
            <a:picLocks noChangeAspect="1"/>
          </p:cNvPicPr>
          <p:nvPr/>
        </p:nvPicPr>
        <p:blipFill>
          <a:blip r:embed="rId4"/>
          <a:stretch>
            <a:fillRect/>
          </a:stretch>
        </p:blipFill>
        <p:spPr>
          <a:xfrm>
            <a:off x="4079631" y="921434"/>
            <a:ext cx="3956477" cy="3080825"/>
          </a:xfrm>
          <a:prstGeom prst="rect">
            <a:avLst/>
          </a:prstGeom>
        </p:spPr>
      </p:pic>
    </p:spTree>
    <p:extLst>
      <p:ext uri="{BB962C8B-B14F-4D97-AF65-F5344CB8AC3E}">
        <p14:creationId xmlns:p14="http://schemas.microsoft.com/office/powerpoint/2010/main" val="5831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B0222-C454-2024-AB16-B796EA190EB3}"/>
              </a:ext>
            </a:extLst>
          </p:cNvPr>
          <p:cNvPicPr>
            <a:picLocks noChangeAspect="1"/>
          </p:cNvPicPr>
          <p:nvPr/>
        </p:nvPicPr>
        <p:blipFill>
          <a:blip r:embed="rId2"/>
          <a:stretch>
            <a:fillRect/>
          </a:stretch>
        </p:blipFill>
        <p:spPr>
          <a:xfrm>
            <a:off x="593107" y="450167"/>
            <a:ext cx="3096533" cy="3294297"/>
          </a:xfrm>
          <a:prstGeom prst="rect">
            <a:avLst/>
          </a:prstGeom>
        </p:spPr>
      </p:pic>
      <p:pic>
        <p:nvPicPr>
          <p:cNvPr id="5" name="Picture 4">
            <a:extLst>
              <a:ext uri="{FF2B5EF4-FFF2-40B4-BE49-F238E27FC236}">
                <a16:creationId xmlns:a16="http://schemas.microsoft.com/office/drawing/2014/main" id="{B6F4EC26-7D02-1DEB-CD59-A9937E9BC350}"/>
              </a:ext>
            </a:extLst>
          </p:cNvPr>
          <p:cNvPicPr>
            <a:picLocks noChangeAspect="1"/>
          </p:cNvPicPr>
          <p:nvPr/>
        </p:nvPicPr>
        <p:blipFill>
          <a:blip r:embed="rId3"/>
          <a:stretch>
            <a:fillRect/>
          </a:stretch>
        </p:blipFill>
        <p:spPr>
          <a:xfrm>
            <a:off x="4166449" y="1392759"/>
            <a:ext cx="3512233" cy="4072481"/>
          </a:xfrm>
          <a:prstGeom prst="rect">
            <a:avLst/>
          </a:prstGeom>
        </p:spPr>
      </p:pic>
      <p:pic>
        <p:nvPicPr>
          <p:cNvPr id="7" name="Picture 6">
            <a:extLst>
              <a:ext uri="{FF2B5EF4-FFF2-40B4-BE49-F238E27FC236}">
                <a16:creationId xmlns:a16="http://schemas.microsoft.com/office/drawing/2014/main" id="{482280BE-A81A-BB9D-CFF5-8D7FF444E11D}"/>
              </a:ext>
            </a:extLst>
          </p:cNvPr>
          <p:cNvPicPr>
            <a:picLocks noChangeAspect="1"/>
          </p:cNvPicPr>
          <p:nvPr/>
        </p:nvPicPr>
        <p:blipFill>
          <a:blip r:embed="rId4"/>
          <a:stretch>
            <a:fillRect/>
          </a:stretch>
        </p:blipFill>
        <p:spPr>
          <a:xfrm>
            <a:off x="8155491" y="2658794"/>
            <a:ext cx="3512233" cy="3876569"/>
          </a:xfrm>
          <a:prstGeom prst="rect">
            <a:avLst/>
          </a:prstGeom>
        </p:spPr>
      </p:pic>
    </p:spTree>
    <p:extLst>
      <p:ext uri="{BB962C8B-B14F-4D97-AF65-F5344CB8AC3E}">
        <p14:creationId xmlns:p14="http://schemas.microsoft.com/office/powerpoint/2010/main" val="3640076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FB8535BB-E698-3B31-A970-10F3B8495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C46723-DC8A-F3F0-0AE1-30E281C10CFF}"/>
              </a:ext>
            </a:extLst>
          </p:cNvPr>
          <p:cNvSpPr/>
          <p:nvPr/>
        </p:nvSpPr>
        <p:spPr>
          <a:xfrm>
            <a:off x="609181" y="305322"/>
            <a:ext cx="7524283" cy="572593"/>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2.3 </a:t>
            </a:r>
            <a:r>
              <a:rPr lang="en-US" sz="2800" b="1">
                <a:effectLst/>
                <a:latin typeface="Times New Roman" panose="02020603050405020304" pitchFamily="18" charset="0"/>
                <a:ea typeface="Calibri" panose="020F0502020204030204" pitchFamily="34" charset="0"/>
              </a:rPr>
              <a:t>( E4) Luyện tập- t</a:t>
            </a:r>
            <a:r>
              <a:rPr lang="en-US" sz="2800" b="1">
                <a:solidFill>
                  <a:srgbClr val="000000"/>
                </a:solidFill>
                <a:effectLst/>
                <a:latin typeface="Times New Roman" panose="02020603050405020304" pitchFamily="18" charset="0"/>
                <a:ea typeface="Times New Roman" panose="02020603050405020304" pitchFamily="18" charset="0"/>
              </a:rPr>
              <a:t>rải nghiệm:</a:t>
            </a:r>
            <a:r>
              <a:rPr lang="en-US" sz="2800">
                <a:solidFill>
                  <a:srgbClr val="000000"/>
                </a:solidFill>
                <a:effectLst/>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Cartoon of a chef&#10;&#10;Description automatically generated">
            <a:extLst>
              <a:ext uri="{FF2B5EF4-FFF2-40B4-BE49-F238E27FC236}">
                <a16:creationId xmlns:a16="http://schemas.microsoft.com/office/drawing/2014/main" id="{DB0CA69E-B8E3-A49B-7A94-B1D88BC5E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617" y="877915"/>
            <a:ext cx="4939147" cy="4308765"/>
          </a:xfrm>
          <a:prstGeom prst="rect">
            <a:avLst/>
          </a:prstGeom>
        </p:spPr>
      </p:pic>
      <p:pic>
        <p:nvPicPr>
          <p:cNvPr id="9" name="Karaoke - Phép Lạ Hằng Ngày - Beat E - Nguyễn Lê Tâm - Beatviet.com (mp3cut.net)">
            <a:hlinkClick r:id="" action="ppaction://media"/>
            <a:extLst>
              <a:ext uri="{FF2B5EF4-FFF2-40B4-BE49-F238E27FC236}">
                <a16:creationId xmlns:a16="http://schemas.microsoft.com/office/drawing/2014/main" id="{CAC71591-293B-950A-5839-5D0EF13147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252" y="5694240"/>
            <a:ext cx="609600" cy="609600"/>
          </a:xfrm>
          <a:prstGeom prst="rect">
            <a:avLst/>
          </a:prstGeom>
        </p:spPr>
      </p:pic>
    </p:spTree>
    <p:extLst>
      <p:ext uri="{BB962C8B-B14F-4D97-AF65-F5344CB8AC3E}">
        <p14:creationId xmlns:p14="http://schemas.microsoft.com/office/powerpoint/2010/main" val="2224754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6" fill="hold"/>
                                        <p:tgtEl>
                                          <p:spTgt spid="9"/>
                                        </p:tgtEl>
                                      </p:cBhvr>
                                    </p:cmd>
                                  </p:childTnLst>
                                </p:cTn>
                              </p:par>
                            </p:childTnLst>
                          </p:cTn>
                        </p:par>
                      </p:childTnLst>
                    </p:cTn>
                  </p:par>
                </p:childTnLst>
              </p:cTn>
              <p:nextCondLst>
                <p:cond evt="onClick" delay="0">
                  <p:tgtEl>
                    <p:spTgt spid="9"/>
                  </p:tgtEl>
                </p:cond>
              </p:nextCondLst>
            </p:seq>
            <p:audio>
              <p:cMediaNode vol="19697">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Hình nền powerpoint cảm ơn cuối slide kết thúc bài thuyết trình">
            <a:extLst>
              <a:ext uri="{FF2B5EF4-FFF2-40B4-BE49-F238E27FC236}">
                <a16:creationId xmlns:a16="http://schemas.microsoft.com/office/drawing/2014/main" id="{1AA947AD-3692-C4FE-A821-73D13254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89" y="0"/>
            <a:ext cx="102358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cken-dance-Chicken (mp3cut.net)">
            <a:hlinkClick r:id="" action="ppaction://media"/>
            <a:extLst>
              <a:ext uri="{FF2B5EF4-FFF2-40B4-BE49-F238E27FC236}">
                <a16:creationId xmlns:a16="http://schemas.microsoft.com/office/drawing/2014/main" id="{631FE086-F837-D3CF-583A-99504EBF28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3359" y="5999017"/>
            <a:ext cx="609600" cy="541597"/>
          </a:xfrm>
          <a:prstGeom prst="rect">
            <a:avLst/>
          </a:prstGeom>
        </p:spPr>
      </p:pic>
      <p:sp>
        <p:nvSpPr>
          <p:cNvPr id="3" name="Rectangle 2">
            <a:extLst>
              <a:ext uri="{FF2B5EF4-FFF2-40B4-BE49-F238E27FC236}">
                <a16:creationId xmlns:a16="http://schemas.microsoft.com/office/drawing/2014/main" id="{9D789C40-F355-CC61-78BB-DA0B9665124A}"/>
              </a:ext>
            </a:extLst>
          </p:cNvPr>
          <p:cNvSpPr/>
          <p:nvPr/>
        </p:nvSpPr>
        <p:spPr>
          <a:xfrm>
            <a:off x="2423902" y="1120812"/>
            <a:ext cx="4325222" cy="584775"/>
          </a:xfrm>
          <a:prstGeom prst="rect">
            <a:avLst/>
          </a:prstGeom>
          <a:noFill/>
        </p:spPr>
        <p:txBody>
          <a:bodyPr wrap="none" lIns="91440" tIns="45720" rIns="91440" bIns="45720">
            <a:spAutoFit/>
          </a:bodyPr>
          <a:lstStyle/>
          <a:p>
            <a:pPr algn="ctr"/>
            <a:r>
              <a:rPr lang="en-US" sz="3200" b="0" cap="none" spc="0">
                <a:ln w="0"/>
                <a:solidFill>
                  <a:schemeClr val="accent5">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động Chicken dance</a:t>
            </a:r>
          </a:p>
        </p:txBody>
      </p:sp>
      <p:sp>
        <p:nvSpPr>
          <p:cNvPr id="4" name="Rectangle 3">
            <a:extLst>
              <a:ext uri="{FF2B5EF4-FFF2-40B4-BE49-F238E27FC236}">
                <a16:creationId xmlns:a16="http://schemas.microsoft.com/office/drawing/2014/main" id="{4AD64307-2527-0281-DCCD-D93BB60F1AB3}"/>
              </a:ext>
            </a:extLst>
          </p:cNvPr>
          <p:cNvSpPr/>
          <p:nvPr/>
        </p:nvSpPr>
        <p:spPr>
          <a:xfrm>
            <a:off x="1748159" y="416596"/>
            <a:ext cx="2351926" cy="646331"/>
          </a:xfrm>
          <a:prstGeom prst="rect">
            <a:avLst/>
          </a:prstGeom>
          <a:noFill/>
        </p:spPr>
        <p:txBody>
          <a:bodyPr wrap="none" lIns="91440" tIns="45720" rIns="91440" bIns="45720">
            <a:spAutoFit/>
          </a:bodyPr>
          <a:lstStyle/>
          <a:p>
            <a:pPr algn="ct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Kết thúc</a:t>
            </a:r>
          </a:p>
        </p:txBody>
      </p:sp>
    </p:spTree>
    <p:extLst>
      <p:ext uri="{BB962C8B-B14F-4D97-AF65-F5344CB8AC3E}">
        <p14:creationId xmlns:p14="http://schemas.microsoft.com/office/powerpoint/2010/main" val="1029204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0B10A5-B26E-4185-0A3F-A88379B1F9FC}"/>
              </a:ext>
            </a:extLst>
          </p:cNvPr>
          <p:cNvSpPr/>
          <p:nvPr/>
        </p:nvSpPr>
        <p:spPr>
          <a:xfrm>
            <a:off x="474559" y="645524"/>
            <a:ext cx="11481914" cy="4758034"/>
          </a:xfrm>
          <a:prstGeom prst="rect">
            <a:avLst/>
          </a:prstGeom>
          <a:noFill/>
        </p:spPr>
        <p:txBody>
          <a:bodyPr wrap="square" lIns="91440" tIns="45720" rIns="91440" bIns="45720">
            <a:spAutoFit/>
          </a:bodyPr>
          <a:lstStyle/>
          <a:p>
            <a:pPr>
              <a:lnSpc>
                <a:spcPct val="115000"/>
              </a:lnSpc>
              <a:spcAft>
                <a:spcPts val="1000"/>
              </a:spcAft>
            </a:pPr>
            <a:r>
              <a:rPr lang="en-US" sz="1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Kiến thức:</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Trẻ nhận biết được những con vật nào đẻ ra từ trứng.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biết đặc điểm về hình dạng, màu sắc, cấu tạo, tính chất của trứng : quả trứng có dạng hình bầu dục, Vỏ trứng cứng, mịn nhưng giòn, dễ vỡ. Bên trong có lòng trắng và lòng đỏ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biết ích lợi từ trứng rất tốt cho sức khỏe dùng để chế biến món ăn, làm bánh. vỏ trứng phơi khô dùng để trang trí.</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Kỹ năng:</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có kĩ năng cầm, đập trứng, tách vỏ trứng; Bóc vỏ trứng.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Rèn kĩ năng vận động tinh: cầm thìa, bóc vỏ trứng.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Rèn cho trẻ sự tự tin, mạnh dạn.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Thái độ:</a:t>
            </a:r>
            <a:endParaRPr lang="en-US"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Trẻ hứng thú tham gia vào hoạt động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3959514" y="199318"/>
            <a:ext cx="4962813" cy="556434"/>
          </a:xfrm>
          <a:prstGeom prst="rect">
            <a:avLst/>
          </a:prstGeom>
          <a:noFill/>
        </p:spPr>
        <p:txBody>
          <a:bodyPr wrap="square" lIns="91440" tIns="45720" rIns="91440" bIns="45720">
            <a:spAutoFit/>
          </a:bodyPr>
          <a:lstStyle/>
          <a:p>
            <a:pPr>
              <a:lnSpc>
                <a:spcPct val="115000"/>
              </a:lnSpc>
              <a:spcAft>
                <a:spcPts val="10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MỤC ĐÍCH YÊU CẦU: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3029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3EADFA6F-A895-1597-F236-642A500A7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E048E8-AD4C-0C53-1420-E16120AD0347}"/>
              </a:ext>
            </a:extLst>
          </p:cNvPr>
          <p:cNvSpPr/>
          <p:nvPr/>
        </p:nvSpPr>
        <p:spPr>
          <a:xfrm>
            <a:off x="1299494" y="152796"/>
            <a:ext cx="4796506" cy="646331"/>
          </a:xfrm>
          <a:prstGeom prst="rect">
            <a:avLst/>
          </a:prstGeom>
          <a:noFill/>
        </p:spPr>
        <p:txBody>
          <a:bodyPr wrap="none" lIns="91440" tIns="45720" rIns="91440" bIns="45720">
            <a:spAutoFit/>
          </a:bodyPr>
          <a:lstStyle/>
          <a:p>
            <a:pPr algn="ct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Ổn định tổ chức (E1)</a:t>
            </a:r>
          </a:p>
        </p:txBody>
      </p:sp>
      <p:sp>
        <p:nvSpPr>
          <p:cNvPr id="5" name="Rectangle 4">
            <a:extLst>
              <a:ext uri="{FF2B5EF4-FFF2-40B4-BE49-F238E27FC236}">
                <a16:creationId xmlns:a16="http://schemas.microsoft.com/office/drawing/2014/main" id="{535C7AA4-7D7D-9C23-B35D-0D070993CE2B}"/>
              </a:ext>
            </a:extLst>
          </p:cNvPr>
          <p:cNvSpPr/>
          <p:nvPr/>
        </p:nvSpPr>
        <p:spPr>
          <a:xfrm>
            <a:off x="1136072" y="921565"/>
            <a:ext cx="2964273" cy="769441"/>
          </a:xfrm>
          <a:prstGeom prst="rect">
            <a:avLst/>
          </a:prstGeom>
          <a:noFill/>
        </p:spPr>
        <p:txBody>
          <a:bodyPr wrap="none" lIns="91440" tIns="45720" rIns="91440" bIns="45720">
            <a:spAutoFit/>
          </a:bodyPr>
          <a:lstStyle/>
          <a:p>
            <a:pPr algn="ctr"/>
            <a:r>
              <a:rPr lang="en-US" sz="4400" b="0" cap="none" spc="0">
                <a:ln w="0"/>
                <a:solidFill>
                  <a:schemeClr val="accent5">
                    <a:lumMod val="75000"/>
                  </a:schemeClr>
                </a:solidFill>
                <a:effectLst>
                  <a:outerShdw blurRad="38100" dist="19050" dir="2700000" algn="tl" rotWithShape="0">
                    <a:schemeClr val="dk1">
                      <a:alpha val="40000"/>
                    </a:schemeClr>
                  </a:outerShdw>
                </a:effectLst>
              </a:rPr>
              <a:t>      </a:t>
            </a:r>
            <a:r>
              <a:rPr lang="en-US" sz="40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đố : </a:t>
            </a:r>
          </a:p>
        </p:txBody>
      </p:sp>
      <p:sp>
        <p:nvSpPr>
          <p:cNvPr id="2" name="Rectangle 1">
            <a:extLst>
              <a:ext uri="{FF2B5EF4-FFF2-40B4-BE49-F238E27FC236}">
                <a16:creationId xmlns:a16="http://schemas.microsoft.com/office/drawing/2014/main" id="{D27FD74C-9981-EB38-47E6-31933EA1EAC6}"/>
              </a:ext>
            </a:extLst>
          </p:cNvPr>
          <p:cNvSpPr/>
          <p:nvPr/>
        </p:nvSpPr>
        <p:spPr>
          <a:xfrm>
            <a:off x="709676" y="1598255"/>
            <a:ext cx="8666155" cy="2404504"/>
          </a:xfrm>
          <a:prstGeom prst="rect">
            <a:avLst/>
          </a:prstGeom>
          <a:noFill/>
        </p:spPr>
        <p:txBody>
          <a:bodyPr wrap="none" lIns="91440" tIns="45720" rIns="91440" bIns="45720">
            <a:spAutoFit/>
          </a:bodyPr>
          <a:lstStyle/>
          <a:p>
            <a:pPr algn="just">
              <a:lnSpc>
                <a:spcPct val="120000"/>
              </a:lnSpc>
            </a:pP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2060"/>
                </a:solidFill>
                <a:effectLst/>
                <a:latin typeface="Times New Roman" panose="02020603050405020304" pitchFamily="18" charset="0"/>
                <a:ea typeface="Times New Roman" panose="02020603050405020304" pitchFamily="18" charset="0"/>
              </a:rPr>
              <a:t>Quả gì lòng đỏ</a:t>
            </a:r>
          </a:p>
          <a:p>
            <a:pPr algn="just">
              <a:lnSpc>
                <a:spcPct val="120000"/>
              </a:lnSpc>
            </a:pPr>
            <a:r>
              <a:rPr lang="en-US" sz="3200">
                <a:solidFill>
                  <a:srgbClr val="002060"/>
                </a:solidFill>
                <a:effectLst/>
                <a:latin typeface="Times New Roman" panose="02020603050405020304" pitchFamily="18" charset="0"/>
                <a:ea typeface="Times New Roman" panose="02020603050405020304" pitchFamily="18" charset="0"/>
              </a:rPr>
              <a:t>                              Không kết từ hoa</a:t>
            </a:r>
          </a:p>
          <a:p>
            <a:pPr algn="just">
              <a:lnSpc>
                <a:spcPct val="120000"/>
              </a:lnSpc>
            </a:pPr>
            <a:r>
              <a:rPr lang="en-US" sz="3200">
                <a:solidFill>
                  <a:srgbClr val="002060"/>
                </a:solidFill>
                <a:effectLst/>
                <a:latin typeface="Times New Roman" panose="02020603050405020304" pitchFamily="18" charset="0"/>
                <a:ea typeface="Times New Roman" panose="02020603050405020304" pitchFamily="18" charset="0"/>
              </a:rPr>
              <a:t>                              Mẹ nó là gà</a:t>
            </a:r>
          </a:p>
          <a:p>
            <a:pPr algn="just">
              <a:lnSpc>
                <a:spcPct val="120000"/>
              </a:lnSpc>
            </a:pPr>
            <a:r>
              <a:rPr lang="en-US" sz="3200">
                <a:solidFill>
                  <a:srgbClr val="002060"/>
                </a:solidFill>
                <a:effectLst/>
                <a:latin typeface="Times New Roman" panose="02020603050405020304" pitchFamily="18" charset="0"/>
                <a:ea typeface="Times New Roman" panose="02020603050405020304" pitchFamily="18" charset="0"/>
              </a:rPr>
              <a:t>                              Cho ta nhiều đạm?   (Là quả gì?)</a:t>
            </a:r>
          </a:p>
        </p:txBody>
      </p:sp>
    </p:spTree>
    <p:extLst>
      <p:ext uri="{BB962C8B-B14F-4D97-AF65-F5344CB8AC3E}">
        <p14:creationId xmlns:p14="http://schemas.microsoft.com/office/powerpoint/2010/main" val="197734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3EADFA6F-A895-1597-F236-642A500A7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0C3B8C7-2801-5714-6CD1-D11888183271}"/>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85962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con vật nở ra từ trứng">
            <a:hlinkClick r:id="" action="ppaction://media"/>
            <a:extLst>
              <a:ext uri="{FF2B5EF4-FFF2-40B4-BE49-F238E27FC236}">
                <a16:creationId xmlns:a16="http://schemas.microsoft.com/office/drawing/2014/main" id="{980FA03D-BBD1-48B7-2B05-AFF7A792B1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1954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araoke - Phép Lạ Hằng Ngày - Beat E - Nguyễn Lê Tâm - Beatviet.com (mp3cut.net)">
            <a:hlinkClick r:id="" action="ppaction://media"/>
            <a:extLst>
              <a:ext uri="{FF2B5EF4-FFF2-40B4-BE49-F238E27FC236}">
                <a16:creationId xmlns:a16="http://schemas.microsoft.com/office/drawing/2014/main" id="{41B94D21-1CC4-D31C-14B2-36E84D92B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24" y="6049082"/>
            <a:ext cx="609600" cy="609600"/>
          </a:xfrm>
          <a:prstGeom prst="rect">
            <a:avLst/>
          </a:prstGeom>
        </p:spPr>
      </p:pic>
      <p:sp>
        <p:nvSpPr>
          <p:cNvPr id="6" name="Rectangle 5">
            <a:extLst>
              <a:ext uri="{FF2B5EF4-FFF2-40B4-BE49-F238E27FC236}">
                <a16:creationId xmlns:a16="http://schemas.microsoft.com/office/drawing/2014/main" id="{360B10A5-B26E-4185-0A3F-A88379B1F9FC}"/>
              </a:ext>
            </a:extLst>
          </p:cNvPr>
          <p:cNvSpPr/>
          <p:nvPr/>
        </p:nvSpPr>
        <p:spPr>
          <a:xfrm>
            <a:off x="623035" y="845649"/>
            <a:ext cx="7524283" cy="504049"/>
          </a:xfrm>
          <a:prstGeom prst="rect">
            <a:avLst/>
          </a:prstGeom>
          <a:noFill/>
        </p:spPr>
        <p:txBody>
          <a:bodyPr wrap="square" lIns="91440" tIns="45720" rIns="91440" bIns="45720">
            <a:spAutoFit/>
          </a:bodyPr>
          <a:lstStyle/>
          <a:p>
            <a:pPr>
              <a:lnSpc>
                <a:spcPct val="120000"/>
              </a:lnSpc>
              <a:spcAft>
                <a:spcPts val="10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Khám phá quả trứng (E2):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623035" y="199318"/>
            <a:ext cx="6901248" cy="646331"/>
          </a:xfrm>
          <a:prstGeom prst="rect">
            <a:avLst/>
          </a:prstGeom>
          <a:noFill/>
        </p:spPr>
        <p:txBody>
          <a:bodyPr wrap="none" lIns="91440" tIns="45720" rIns="91440" bIns="45720">
            <a:spAutoFit/>
          </a:bodyPr>
          <a:lstStyle/>
          <a:p>
            <a:pPr algn="ctr"/>
            <a:r>
              <a:rPr lang="en-US" sz="36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a:t>
            </a: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.Phương pháp, hình thức tổ chức</a:t>
            </a:r>
          </a:p>
        </p:txBody>
      </p:sp>
    </p:spTree>
    <p:extLst>
      <p:ext uri="{BB962C8B-B14F-4D97-AF65-F5344CB8AC3E}">
        <p14:creationId xmlns:p14="http://schemas.microsoft.com/office/powerpoint/2010/main" val="1417424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0B10A5-B26E-4185-0A3F-A88379B1F9FC}"/>
              </a:ext>
            </a:extLst>
          </p:cNvPr>
          <p:cNvSpPr/>
          <p:nvPr/>
        </p:nvSpPr>
        <p:spPr>
          <a:xfrm>
            <a:off x="623035" y="845649"/>
            <a:ext cx="7524283" cy="50404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2.1 Khám phá quả trứng (E2): </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623035" y="199318"/>
            <a:ext cx="690124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2.Phương pháp, hình thức tổ chức</a:t>
            </a:r>
          </a:p>
        </p:txBody>
      </p:sp>
      <p:sp>
        <p:nvSpPr>
          <p:cNvPr id="2" name="TextBox 1">
            <a:extLst>
              <a:ext uri="{FF2B5EF4-FFF2-40B4-BE49-F238E27FC236}">
                <a16:creationId xmlns:a16="http://schemas.microsoft.com/office/drawing/2014/main" id="{6A3B8E2A-152A-254F-9794-0D9EBE0B82D7}"/>
              </a:ext>
            </a:extLst>
          </p:cNvPr>
          <p:cNvSpPr txBox="1"/>
          <p:nvPr/>
        </p:nvSpPr>
        <p:spPr>
          <a:xfrm>
            <a:off x="978124" y="1491980"/>
            <a:ext cx="92548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=&gt;Kết luận: Quả trứng đều có dạng hình bầu dục.Trứng gà có màu trắng hồng còn trứng cút có màu đen (nâu)  trắng. Vỏ trứng cứng, mịn nhưng giòn, dễ vỡ chính vì vậy khi cầm chúng ta phải cầm nhẹ nhàng và cẩn thận.</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7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イースターエッグの背景 - イースターのストックフォトや画像を多数ご用意 - イースター, 背景, イースターエッグ - iStock">
            <a:extLst>
              <a:ext uri="{FF2B5EF4-FFF2-40B4-BE49-F238E27FC236}">
                <a16:creationId xmlns:a16="http://schemas.microsoft.com/office/drawing/2014/main" id="{E25340F7-A369-DC7A-B9C9-192B15129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Karaoke - Phép Lạ Hằng Ngày - Beat E - Nguyễn Lê Tâm - Beatviet.com (mp3cut.net)">
            <a:hlinkClick r:id="" action="ppaction://media"/>
            <a:extLst>
              <a:ext uri="{FF2B5EF4-FFF2-40B4-BE49-F238E27FC236}">
                <a16:creationId xmlns:a16="http://schemas.microsoft.com/office/drawing/2014/main" id="{41B94D21-1CC4-D31C-14B2-36E84D92BC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24" y="6049082"/>
            <a:ext cx="609600" cy="609600"/>
          </a:xfrm>
          <a:prstGeom prst="rect">
            <a:avLst/>
          </a:prstGeom>
        </p:spPr>
      </p:pic>
      <p:sp>
        <p:nvSpPr>
          <p:cNvPr id="6" name="Rectangle 5">
            <a:extLst>
              <a:ext uri="{FF2B5EF4-FFF2-40B4-BE49-F238E27FC236}">
                <a16:creationId xmlns:a16="http://schemas.microsoft.com/office/drawing/2014/main" id="{360B10A5-B26E-4185-0A3F-A88379B1F9FC}"/>
              </a:ext>
            </a:extLst>
          </p:cNvPr>
          <p:cNvSpPr/>
          <p:nvPr/>
        </p:nvSpPr>
        <p:spPr>
          <a:xfrm>
            <a:off x="623034" y="845649"/>
            <a:ext cx="7524283" cy="504049"/>
          </a:xfrm>
          <a:prstGeom prst="rect">
            <a:avLst/>
          </a:prstGeom>
          <a:noFill/>
        </p:spPr>
        <p:txBody>
          <a:bodyPr wrap="square" lIns="91440" tIns="45720" rIns="91440" bIns="45720">
            <a:spAutoFit/>
          </a:bodyPr>
          <a:lstStyle/>
          <a:p>
            <a:pPr>
              <a:lnSpc>
                <a:spcPct val="120000"/>
              </a:lnSpc>
              <a:spcAft>
                <a:spcPts val="10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Khám phá quả trứng (E2):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6713BA7-3844-D348-EE21-11F1176AC2C5}"/>
              </a:ext>
            </a:extLst>
          </p:cNvPr>
          <p:cNvSpPr/>
          <p:nvPr/>
        </p:nvSpPr>
        <p:spPr>
          <a:xfrm>
            <a:off x="623035" y="199318"/>
            <a:ext cx="6901248" cy="646331"/>
          </a:xfrm>
          <a:prstGeom prst="rect">
            <a:avLst/>
          </a:prstGeom>
          <a:noFill/>
        </p:spPr>
        <p:txBody>
          <a:bodyPr wrap="none" lIns="91440" tIns="45720" rIns="91440" bIns="45720">
            <a:spAutoFit/>
          </a:bodyPr>
          <a:lstStyle/>
          <a:p>
            <a:pPr algn="ctr"/>
            <a:r>
              <a:rPr lang="en-US" sz="360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a:t>
            </a:r>
            <a:r>
              <a:rPr lang="en-US" sz="3600" b="1"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.Phương pháp, hình thức tổ chức</a:t>
            </a:r>
          </a:p>
        </p:txBody>
      </p:sp>
      <p:sp>
        <p:nvSpPr>
          <p:cNvPr id="2" name="TextBox 1">
            <a:extLst>
              <a:ext uri="{FF2B5EF4-FFF2-40B4-BE49-F238E27FC236}">
                <a16:creationId xmlns:a16="http://schemas.microsoft.com/office/drawing/2014/main" id="{AF902C08-5698-1632-AB6B-6721E0CE0B68}"/>
              </a:ext>
            </a:extLst>
          </p:cNvPr>
          <p:cNvSpPr txBox="1"/>
          <p:nvPr/>
        </p:nvSpPr>
        <p:spPr>
          <a:xfrm>
            <a:off x="978123" y="1404632"/>
            <a:ext cx="645729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Cô mời trẻ cất đồ và về nhóm khám phá quả trứng </a:t>
            </a:r>
          </a:p>
        </p:txBody>
      </p:sp>
      <p:grpSp>
        <p:nvGrpSpPr>
          <p:cNvPr id="3" name="Group 2">
            <a:extLst>
              <a:ext uri="{FF2B5EF4-FFF2-40B4-BE49-F238E27FC236}">
                <a16:creationId xmlns:a16="http://schemas.microsoft.com/office/drawing/2014/main" id="{6E88E637-8F8F-3C8E-F36F-9AC71ED995E2}"/>
              </a:ext>
              <a:ext uri="{C183D7F6-B498-43B3-948B-1728B52AA6E4}">
                <adec:decorative xmlns:adec="http://schemas.microsoft.com/office/drawing/2017/decorative" val="1"/>
              </a:ext>
            </a:extLst>
          </p:cNvPr>
          <p:cNvGrpSpPr/>
          <p:nvPr/>
        </p:nvGrpSpPr>
        <p:grpSpPr>
          <a:xfrm>
            <a:off x="7524283" y="1790143"/>
            <a:ext cx="3488376" cy="3396883"/>
            <a:chOff x="-104775" y="1176728"/>
            <a:chExt cx="5110163" cy="5392738"/>
          </a:xfrm>
        </p:grpSpPr>
        <p:sp>
          <p:nvSpPr>
            <p:cNvPr id="9" name="AutoShape 3">
              <a:extLst>
                <a:ext uri="{FF2B5EF4-FFF2-40B4-BE49-F238E27FC236}">
                  <a16:creationId xmlns:a16="http://schemas.microsoft.com/office/drawing/2014/main" id="{301D1618-CDD8-67C8-B9BD-2DD515296994}"/>
                </a:ext>
              </a:extLst>
            </p:cNvPr>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5">
              <a:extLst>
                <a:ext uri="{FF2B5EF4-FFF2-40B4-BE49-F238E27FC236}">
                  <a16:creationId xmlns:a16="http://schemas.microsoft.com/office/drawing/2014/main" id="{2B334106-FFA4-2ECE-7D13-C6931161699D}"/>
                </a:ext>
              </a:extLst>
            </p:cNvPr>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6">
              <a:extLst>
                <a:ext uri="{FF2B5EF4-FFF2-40B4-BE49-F238E27FC236}">
                  <a16:creationId xmlns:a16="http://schemas.microsoft.com/office/drawing/2014/main" id="{C09EFCC5-25A2-911D-94D1-6F9BF8066116}"/>
                </a:ext>
              </a:extLst>
            </p:cNvPr>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7">
              <a:extLst>
                <a:ext uri="{FF2B5EF4-FFF2-40B4-BE49-F238E27FC236}">
                  <a16:creationId xmlns:a16="http://schemas.microsoft.com/office/drawing/2014/main" id="{30EA7BB9-69EB-1AF4-3503-772EA2E2A498}"/>
                </a:ext>
              </a:extLst>
            </p:cNvPr>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a16="http://schemas.microsoft.com/office/drawing/2014/main" id="{7A2DBB37-CE27-6652-A247-30843CD0F1F0}"/>
                </a:ext>
              </a:extLst>
            </p:cNvPr>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91EACBEF-257E-16D9-7837-B7B8BE84CE0E}"/>
                </a:ext>
              </a:extLst>
            </p:cNvPr>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DA9B0978-FD4E-49A6-F2DC-8C474D1670A3}"/>
                </a:ext>
              </a:extLst>
            </p:cNvPr>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8FB1FA84-2343-223F-7F20-D645F300EEB5}"/>
                </a:ext>
              </a:extLst>
            </p:cNvPr>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0AD53500-C7D4-6ABF-EE0B-80A1DD4ABD6C}"/>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4600D75E-6AA4-ED0C-D466-DF988D352C9E}"/>
                </a:ext>
              </a:extLst>
            </p:cNvPr>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E641622E-B0B2-690C-A06D-619030CB7833}"/>
                </a:ext>
              </a:extLst>
            </p:cNvPr>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80AE0EAC-C453-8EA0-AEAA-00360854F0AF}"/>
                </a:ext>
              </a:extLst>
            </p:cNvPr>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6">
              <a:extLst>
                <a:ext uri="{FF2B5EF4-FFF2-40B4-BE49-F238E27FC236}">
                  <a16:creationId xmlns:a16="http://schemas.microsoft.com/office/drawing/2014/main" id="{793893B3-D539-F59F-FB33-D1A1BC1DF9EF}"/>
                </a:ext>
              </a:extLst>
            </p:cNvPr>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7">
              <a:extLst>
                <a:ext uri="{FF2B5EF4-FFF2-40B4-BE49-F238E27FC236}">
                  <a16:creationId xmlns:a16="http://schemas.microsoft.com/office/drawing/2014/main" id="{1549A8DC-5C76-ECD2-6AB0-046E148526BF}"/>
                </a:ext>
              </a:extLst>
            </p:cNvPr>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8">
              <a:extLst>
                <a:ext uri="{FF2B5EF4-FFF2-40B4-BE49-F238E27FC236}">
                  <a16:creationId xmlns:a16="http://schemas.microsoft.com/office/drawing/2014/main" id="{DAAB3F28-21FD-4146-C3AD-E0BA9F79503D}"/>
                </a:ext>
              </a:extLst>
            </p:cNvPr>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9">
              <a:extLst>
                <a:ext uri="{FF2B5EF4-FFF2-40B4-BE49-F238E27FC236}">
                  <a16:creationId xmlns:a16="http://schemas.microsoft.com/office/drawing/2014/main" id="{D7FD4D4A-C437-BAB9-A416-35419196F912}"/>
                </a:ext>
              </a:extLst>
            </p:cNvPr>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0">
              <a:extLst>
                <a:ext uri="{FF2B5EF4-FFF2-40B4-BE49-F238E27FC236}">
                  <a16:creationId xmlns:a16="http://schemas.microsoft.com/office/drawing/2014/main" id="{887321CC-D721-E8D8-E7EB-201E9D0F3725}"/>
                </a:ext>
              </a:extLst>
            </p:cNvPr>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1">
              <a:extLst>
                <a:ext uri="{FF2B5EF4-FFF2-40B4-BE49-F238E27FC236}">
                  <a16:creationId xmlns:a16="http://schemas.microsoft.com/office/drawing/2014/main" id="{5E1A0C19-456F-51A9-9D83-BE9B6C715DB2}"/>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2">
              <a:extLst>
                <a:ext uri="{FF2B5EF4-FFF2-40B4-BE49-F238E27FC236}">
                  <a16:creationId xmlns:a16="http://schemas.microsoft.com/office/drawing/2014/main" id="{F94C1129-824E-4121-CCDE-E8BC2B73A000}"/>
                </a:ext>
              </a:extLst>
            </p:cNvPr>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3">
              <a:extLst>
                <a:ext uri="{FF2B5EF4-FFF2-40B4-BE49-F238E27FC236}">
                  <a16:creationId xmlns:a16="http://schemas.microsoft.com/office/drawing/2014/main" id="{C777E533-0874-9F3E-42E6-0C636CE13E01}"/>
                </a:ext>
              </a:extLst>
            </p:cNvPr>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4">
              <a:extLst>
                <a:ext uri="{FF2B5EF4-FFF2-40B4-BE49-F238E27FC236}">
                  <a16:creationId xmlns:a16="http://schemas.microsoft.com/office/drawing/2014/main" id="{BF6EB58F-D0FC-5B09-07A1-5F91B99CC8FE}"/>
                </a:ext>
              </a:extLst>
            </p:cNvPr>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5">
              <a:extLst>
                <a:ext uri="{FF2B5EF4-FFF2-40B4-BE49-F238E27FC236}">
                  <a16:creationId xmlns:a16="http://schemas.microsoft.com/office/drawing/2014/main" id="{CDF0CADA-F431-364D-B2DC-D7CA29807FF0}"/>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6">
              <a:extLst>
                <a:ext uri="{FF2B5EF4-FFF2-40B4-BE49-F238E27FC236}">
                  <a16:creationId xmlns:a16="http://schemas.microsoft.com/office/drawing/2014/main" id="{DB5660D3-DA4D-EE64-8F54-0160F36F2006}"/>
                </a:ext>
              </a:extLst>
            </p:cNvPr>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7">
              <a:extLst>
                <a:ext uri="{FF2B5EF4-FFF2-40B4-BE49-F238E27FC236}">
                  <a16:creationId xmlns:a16="http://schemas.microsoft.com/office/drawing/2014/main" id="{9CEEA22A-32CA-4245-0804-96120F5508BD}"/>
                </a:ext>
              </a:extLst>
            </p:cNvPr>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3" name="Clock hand spin">
              <a:extLst>
                <a:ext uri="{FF2B5EF4-FFF2-40B4-BE49-F238E27FC236}">
                  <a16:creationId xmlns:a16="http://schemas.microsoft.com/office/drawing/2014/main" id="{B8173580-EEC7-EA5B-90D0-1598535EFFDE}"/>
                </a:ext>
              </a:extLst>
            </p:cNvPr>
            <p:cNvGrpSpPr/>
            <p:nvPr/>
          </p:nvGrpSpPr>
          <p:grpSpPr>
            <a:xfrm rot="1786145">
              <a:off x="817563" y="2264166"/>
              <a:ext cx="3829050" cy="3830638"/>
              <a:chOff x="817563" y="2264166"/>
              <a:chExt cx="3829050" cy="3830638"/>
            </a:xfrm>
          </p:grpSpPr>
          <p:sp>
            <p:nvSpPr>
              <p:cNvPr id="96" name="Oval 28">
                <a:extLst>
                  <a:ext uri="{FF2B5EF4-FFF2-40B4-BE49-F238E27FC236}">
                    <a16:creationId xmlns:a16="http://schemas.microsoft.com/office/drawing/2014/main" id="{89446A26-636C-72A5-1D58-BA2D40A7A651}"/>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hour hand">
                <a:extLst>
                  <a:ext uri="{FF2B5EF4-FFF2-40B4-BE49-F238E27FC236}">
                    <a16:creationId xmlns:a16="http://schemas.microsoft.com/office/drawing/2014/main" id="{0C2B6ED2-418D-CB1D-40F2-C0841836F047}"/>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29">
              <a:extLst>
                <a:ext uri="{FF2B5EF4-FFF2-40B4-BE49-F238E27FC236}">
                  <a16:creationId xmlns:a16="http://schemas.microsoft.com/office/drawing/2014/main" id="{04F4C143-C4C8-ED4B-C45E-08626B1B55F6}"/>
                </a:ext>
              </a:extLst>
            </p:cNvPr>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0">
              <a:extLst>
                <a:ext uri="{FF2B5EF4-FFF2-40B4-BE49-F238E27FC236}">
                  <a16:creationId xmlns:a16="http://schemas.microsoft.com/office/drawing/2014/main" id="{EAD2FE31-C44F-7BAD-0BAF-87EFD88EF28D}"/>
                </a:ext>
              </a:extLst>
            </p:cNvPr>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1">
              <a:extLst>
                <a:ext uri="{FF2B5EF4-FFF2-40B4-BE49-F238E27FC236}">
                  <a16:creationId xmlns:a16="http://schemas.microsoft.com/office/drawing/2014/main" id="{EFA15279-2450-9F20-F522-E2976D4B7E70}"/>
                </a:ext>
              </a:extLst>
            </p:cNvPr>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7" name="Group 36">
              <a:extLst>
                <a:ext uri="{FF2B5EF4-FFF2-40B4-BE49-F238E27FC236}">
                  <a16:creationId xmlns:a16="http://schemas.microsoft.com/office/drawing/2014/main" id="{BF72574E-046A-9602-6B05-2E9068CF0FB7}"/>
                </a:ext>
              </a:extLst>
            </p:cNvPr>
            <p:cNvGrpSpPr/>
            <p:nvPr/>
          </p:nvGrpSpPr>
          <p:grpSpPr>
            <a:xfrm>
              <a:off x="2455863" y="2411803"/>
              <a:ext cx="566738" cy="566738"/>
              <a:chOff x="2455863" y="2411803"/>
              <a:chExt cx="566738" cy="566738"/>
            </a:xfrm>
          </p:grpSpPr>
          <p:sp>
            <p:nvSpPr>
              <p:cNvPr id="90" name="Oval 32">
                <a:extLst>
                  <a:ext uri="{FF2B5EF4-FFF2-40B4-BE49-F238E27FC236}">
                    <a16:creationId xmlns:a16="http://schemas.microsoft.com/office/drawing/2014/main" id="{52D15172-4BB8-664A-2A45-4CBA894643B9}"/>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3">
                <a:extLst>
                  <a:ext uri="{FF2B5EF4-FFF2-40B4-BE49-F238E27FC236}">
                    <a16:creationId xmlns:a16="http://schemas.microsoft.com/office/drawing/2014/main" id="{56D91705-9C96-2569-FC1C-869FAF80BF05}"/>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4">
                <a:extLst>
                  <a:ext uri="{FF2B5EF4-FFF2-40B4-BE49-F238E27FC236}">
                    <a16:creationId xmlns:a16="http://schemas.microsoft.com/office/drawing/2014/main" id="{D77E25EF-B679-F211-F6C6-9295B2DB01E1}"/>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5">
                <a:extLst>
                  <a:ext uri="{FF2B5EF4-FFF2-40B4-BE49-F238E27FC236}">
                    <a16:creationId xmlns:a16="http://schemas.microsoft.com/office/drawing/2014/main" id="{017C7E56-0044-AD4F-E7DA-2EB87BCBCED0}"/>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36">
                <a:extLst>
                  <a:ext uri="{FF2B5EF4-FFF2-40B4-BE49-F238E27FC236}">
                    <a16:creationId xmlns:a16="http://schemas.microsoft.com/office/drawing/2014/main" id="{0BBBEA4C-A4D3-B62A-9649-C4BA93BC1CAA}"/>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37">
                <a:extLst>
                  <a:ext uri="{FF2B5EF4-FFF2-40B4-BE49-F238E27FC236}">
                    <a16:creationId xmlns:a16="http://schemas.microsoft.com/office/drawing/2014/main" id="{D816EB69-5BFF-0B41-0430-F883903B80B6}"/>
                  </a:ext>
                </a:extLst>
              </p:cNvPr>
              <p:cNvSpPr>
                <a:spLocks noChangeArrowheads="1"/>
              </p:cNvSpPr>
              <p:nvPr/>
            </p:nvSpPr>
            <p:spPr bwMode="auto">
              <a:xfrm>
                <a:off x="2593975" y="2499116"/>
                <a:ext cx="3157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endParaRPr>
              </a:p>
            </p:txBody>
          </p:sp>
        </p:grpSp>
        <p:sp>
          <p:nvSpPr>
            <p:cNvPr id="38" name="Freeform 40">
              <a:extLst>
                <a:ext uri="{FF2B5EF4-FFF2-40B4-BE49-F238E27FC236}">
                  <a16:creationId xmlns:a16="http://schemas.microsoft.com/office/drawing/2014/main" id="{04A84F74-6194-B045-8B4F-DD0CCE5AAE64}"/>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6A009DA0-3702-5330-0E36-11857CE7D031}"/>
                </a:ext>
              </a:extLst>
            </p:cNvPr>
            <p:cNvGrpSpPr/>
            <p:nvPr/>
          </p:nvGrpSpPr>
          <p:grpSpPr>
            <a:xfrm>
              <a:off x="3722688" y="3113478"/>
              <a:ext cx="585788" cy="587375"/>
              <a:chOff x="3722688" y="3113478"/>
              <a:chExt cx="585788" cy="587375"/>
            </a:xfrm>
          </p:grpSpPr>
          <p:sp>
            <p:nvSpPr>
              <p:cNvPr id="84" name="Freeform 44">
                <a:extLst>
                  <a:ext uri="{FF2B5EF4-FFF2-40B4-BE49-F238E27FC236}">
                    <a16:creationId xmlns:a16="http://schemas.microsoft.com/office/drawing/2014/main" id="{93B37C63-48F0-F9EA-F27B-A43917C328DA}"/>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45">
                <a:extLst>
                  <a:ext uri="{FF2B5EF4-FFF2-40B4-BE49-F238E27FC236}">
                    <a16:creationId xmlns:a16="http://schemas.microsoft.com/office/drawing/2014/main" id="{30791EB2-75FD-A7AE-8B45-EA7C8F7838B1}"/>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46">
                <a:extLst>
                  <a:ext uri="{FF2B5EF4-FFF2-40B4-BE49-F238E27FC236}">
                    <a16:creationId xmlns:a16="http://schemas.microsoft.com/office/drawing/2014/main" id="{C7D98E6E-2B59-6919-B5C3-73B1898FC7DF}"/>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47">
                <a:extLst>
                  <a:ext uri="{FF2B5EF4-FFF2-40B4-BE49-F238E27FC236}">
                    <a16:creationId xmlns:a16="http://schemas.microsoft.com/office/drawing/2014/main" id="{EAB3B9A4-0454-5E17-F89B-E594FCACAF84}"/>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48">
                <a:extLst>
                  <a:ext uri="{FF2B5EF4-FFF2-40B4-BE49-F238E27FC236}">
                    <a16:creationId xmlns:a16="http://schemas.microsoft.com/office/drawing/2014/main" id="{0A559E9D-F547-9C11-7E55-A356963D41C1}"/>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49">
                <a:extLst>
                  <a:ext uri="{FF2B5EF4-FFF2-40B4-BE49-F238E27FC236}">
                    <a16:creationId xmlns:a16="http://schemas.microsoft.com/office/drawing/2014/main" id="{3431A22D-91E5-E8A0-3EDE-99E3C96CD527}"/>
                  </a:ext>
                </a:extLst>
              </p:cNvPr>
              <p:cNvSpPr>
                <a:spLocks noChangeArrowheads="1"/>
              </p:cNvSpPr>
              <p:nvPr/>
            </p:nvSpPr>
            <p:spPr bwMode="auto">
              <a:xfrm>
                <a:off x="3941763" y="3216666"/>
                <a:ext cx="149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endParaRPr>
              </a:p>
            </p:txBody>
          </p:sp>
        </p:grpSp>
        <p:sp>
          <p:nvSpPr>
            <p:cNvPr id="40" name="Freeform 52">
              <a:extLst>
                <a:ext uri="{FF2B5EF4-FFF2-40B4-BE49-F238E27FC236}">
                  <a16:creationId xmlns:a16="http://schemas.microsoft.com/office/drawing/2014/main" id="{639BDDCA-4119-83D8-F243-0B900BE12FF7}"/>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1" name="Group 40">
              <a:extLst>
                <a:ext uri="{FF2B5EF4-FFF2-40B4-BE49-F238E27FC236}">
                  <a16:creationId xmlns:a16="http://schemas.microsoft.com/office/drawing/2014/main" id="{6C979EF2-03B1-5F5E-1759-82D11E4E258C}"/>
                </a:ext>
              </a:extLst>
            </p:cNvPr>
            <p:cNvGrpSpPr/>
            <p:nvPr/>
          </p:nvGrpSpPr>
          <p:grpSpPr>
            <a:xfrm>
              <a:off x="3754438" y="4585091"/>
              <a:ext cx="566738" cy="568325"/>
              <a:chOff x="3754438" y="4585091"/>
              <a:chExt cx="566738" cy="568325"/>
            </a:xfrm>
          </p:grpSpPr>
          <p:sp>
            <p:nvSpPr>
              <p:cNvPr id="78" name="Freeform 56">
                <a:extLst>
                  <a:ext uri="{FF2B5EF4-FFF2-40B4-BE49-F238E27FC236}">
                    <a16:creationId xmlns:a16="http://schemas.microsoft.com/office/drawing/2014/main" id="{FFDF2AB2-2B75-0677-13F8-7B2D962EED2D}"/>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Oval 57">
                <a:extLst>
                  <a:ext uri="{FF2B5EF4-FFF2-40B4-BE49-F238E27FC236}">
                    <a16:creationId xmlns:a16="http://schemas.microsoft.com/office/drawing/2014/main" id="{11D0FB74-C91A-4E0D-6D20-8F255733EE55}"/>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58">
                <a:extLst>
                  <a:ext uri="{FF2B5EF4-FFF2-40B4-BE49-F238E27FC236}">
                    <a16:creationId xmlns:a16="http://schemas.microsoft.com/office/drawing/2014/main" id="{41AD83AC-8527-5E59-ACF2-A247590F81AD}"/>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59">
                <a:extLst>
                  <a:ext uri="{FF2B5EF4-FFF2-40B4-BE49-F238E27FC236}">
                    <a16:creationId xmlns:a16="http://schemas.microsoft.com/office/drawing/2014/main" id="{C34F2B20-9C95-CFC4-C3E8-793978338B31}"/>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60">
                <a:extLst>
                  <a:ext uri="{FF2B5EF4-FFF2-40B4-BE49-F238E27FC236}">
                    <a16:creationId xmlns:a16="http://schemas.microsoft.com/office/drawing/2014/main" id="{F152DBC4-DD14-683B-B941-10E9AE9E8339}"/>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61">
                <a:extLst>
                  <a:ext uri="{FF2B5EF4-FFF2-40B4-BE49-F238E27FC236}">
                    <a16:creationId xmlns:a16="http://schemas.microsoft.com/office/drawing/2014/main" id="{BCEA1E43-A7A8-22D3-B703-129BC40B16AA}"/>
                  </a:ext>
                </a:extLst>
              </p:cNvPr>
              <p:cNvSpPr>
                <a:spLocks noChangeArrowheads="1"/>
              </p:cNvSpPr>
              <p:nvPr/>
            </p:nvSpPr>
            <p:spPr bwMode="auto">
              <a:xfrm>
                <a:off x="3911600" y="4672403"/>
                <a:ext cx="29815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10</a:t>
                </a:r>
                <a:endParaRPr kumimoji="0" lang="en-US" altLang="en-US" sz="1800" b="0" i="0" u="none" strike="noStrike" cap="none" normalizeH="0" baseline="0" dirty="0">
                  <a:ln>
                    <a:noFill/>
                  </a:ln>
                  <a:solidFill>
                    <a:schemeClr val="tx1"/>
                  </a:solidFill>
                  <a:effectLst/>
                </a:endParaRPr>
              </a:p>
            </p:txBody>
          </p:sp>
        </p:grpSp>
        <p:sp>
          <p:nvSpPr>
            <p:cNvPr id="42" name="Freeform 64">
              <a:extLst>
                <a:ext uri="{FF2B5EF4-FFF2-40B4-BE49-F238E27FC236}">
                  <a16:creationId xmlns:a16="http://schemas.microsoft.com/office/drawing/2014/main" id="{12A79EC5-CFC6-CD5C-539F-5C803EEC2F2F}"/>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0">
              <a:extLst>
                <a:ext uri="{FF2B5EF4-FFF2-40B4-BE49-F238E27FC236}">
                  <a16:creationId xmlns:a16="http://schemas.microsoft.com/office/drawing/2014/main" id="{45879E3A-C027-511B-278C-209FF2D06B2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78">
              <a:extLst>
                <a:ext uri="{FF2B5EF4-FFF2-40B4-BE49-F238E27FC236}">
                  <a16:creationId xmlns:a16="http://schemas.microsoft.com/office/drawing/2014/main" id="{45809F49-2D59-34C4-76B9-2DA0378AC28B}"/>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86">
              <a:extLst>
                <a:ext uri="{FF2B5EF4-FFF2-40B4-BE49-F238E27FC236}">
                  <a16:creationId xmlns:a16="http://schemas.microsoft.com/office/drawing/2014/main" id="{ECFBEEE6-61D7-5BAC-2A7F-59C729259CDD}"/>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6" name="Group 45">
              <a:extLst>
                <a:ext uri="{FF2B5EF4-FFF2-40B4-BE49-F238E27FC236}">
                  <a16:creationId xmlns:a16="http://schemas.microsoft.com/office/drawing/2014/main" id="{0411C08F-7FD8-2D7B-5468-DF0F75429B16}"/>
                </a:ext>
              </a:extLst>
            </p:cNvPr>
            <p:cNvGrpSpPr/>
            <p:nvPr/>
          </p:nvGrpSpPr>
          <p:grpSpPr>
            <a:xfrm>
              <a:off x="2498725" y="5334391"/>
              <a:ext cx="568325" cy="566738"/>
              <a:chOff x="2498725" y="5334391"/>
              <a:chExt cx="568325" cy="566738"/>
            </a:xfrm>
          </p:grpSpPr>
          <p:sp>
            <p:nvSpPr>
              <p:cNvPr id="72" name="Freeform 88">
                <a:extLst>
                  <a:ext uri="{FF2B5EF4-FFF2-40B4-BE49-F238E27FC236}">
                    <a16:creationId xmlns:a16="http://schemas.microsoft.com/office/drawing/2014/main" id="{50C944CB-BF1C-9E9B-C726-56A14316B4D9}"/>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Oval 89">
                <a:extLst>
                  <a:ext uri="{FF2B5EF4-FFF2-40B4-BE49-F238E27FC236}">
                    <a16:creationId xmlns:a16="http://schemas.microsoft.com/office/drawing/2014/main" id="{4B78BE9A-7098-D192-08D6-46C54873FC8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90">
                <a:extLst>
                  <a:ext uri="{FF2B5EF4-FFF2-40B4-BE49-F238E27FC236}">
                    <a16:creationId xmlns:a16="http://schemas.microsoft.com/office/drawing/2014/main" id="{826D4000-4F86-1761-0D5B-9B9DC7188185}"/>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91">
                <a:extLst>
                  <a:ext uri="{FF2B5EF4-FFF2-40B4-BE49-F238E27FC236}">
                    <a16:creationId xmlns:a16="http://schemas.microsoft.com/office/drawing/2014/main" id="{58BCE29E-1181-2E6D-A3E4-6738C337D728}"/>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Rectangle 92">
                <a:extLst>
                  <a:ext uri="{FF2B5EF4-FFF2-40B4-BE49-F238E27FC236}">
                    <a16:creationId xmlns:a16="http://schemas.microsoft.com/office/drawing/2014/main" id="{F7B86C77-E1FC-F628-34F3-3328F8160000}"/>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93">
                <a:extLst>
                  <a:ext uri="{FF2B5EF4-FFF2-40B4-BE49-F238E27FC236}">
                    <a16:creationId xmlns:a16="http://schemas.microsoft.com/office/drawing/2014/main" id="{5BAAAAD1-D0F6-EB18-800C-2CCF3C94FC98}"/>
                  </a:ext>
                </a:extLst>
              </p:cNvPr>
              <p:cNvSpPr>
                <a:spLocks noChangeArrowheads="1"/>
              </p:cNvSpPr>
              <p:nvPr/>
            </p:nvSpPr>
            <p:spPr bwMode="auto">
              <a:xfrm>
                <a:off x="2665413" y="5421703"/>
                <a:ext cx="2821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15</a:t>
                </a:r>
                <a:endParaRPr kumimoji="0" lang="en-US" altLang="en-US" sz="1800" b="0" i="0" u="none" strike="noStrike" cap="none" normalizeH="0" baseline="0" dirty="0">
                  <a:ln>
                    <a:noFill/>
                  </a:ln>
                  <a:solidFill>
                    <a:schemeClr val="tx1"/>
                  </a:solidFill>
                  <a:effectLst/>
                </a:endParaRPr>
              </a:p>
            </p:txBody>
          </p:sp>
        </p:grpSp>
        <p:grpSp>
          <p:nvGrpSpPr>
            <p:cNvPr id="47" name="Group 46">
              <a:extLst>
                <a:ext uri="{FF2B5EF4-FFF2-40B4-BE49-F238E27FC236}">
                  <a16:creationId xmlns:a16="http://schemas.microsoft.com/office/drawing/2014/main" id="{7E39DA57-ACA8-63F4-4822-49ED67B6775F}"/>
                </a:ext>
              </a:extLst>
            </p:cNvPr>
            <p:cNvGrpSpPr/>
            <p:nvPr/>
          </p:nvGrpSpPr>
          <p:grpSpPr>
            <a:xfrm>
              <a:off x="1157288" y="3113478"/>
              <a:ext cx="584200" cy="587375"/>
              <a:chOff x="1157288" y="3113478"/>
              <a:chExt cx="584200" cy="587375"/>
            </a:xfrm>
          </p:grpSpPr>
          <p:sp>
            <p:nvSpPr>
              <p:cNvPr id="66" name="Freeform 72">
                <a:extLst>
                  <a:ext uri="{FF2B5EF4-FFF2-40B4-BE49-F238E27FC236}">
                    <a16:creationId xmlns:a16="http://schemas.microsoft.com/office/drawing/2014/main" id="{35846323-6A86-BB75-D4B5-0E248ECAAA1E}"/>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73">
                <a:extLst>
                  <a:ext uri="{FF2B5EF4-FFF2-40B4-BE49-F238E27FC236}">
                    <a16:creationId xmlns:a16="http://schemas.microsoft.com/office/drawing/2014/main" id="{F1CDE81B-BF44-7163-5E92-F7E1DAF37FE6}"/>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74">
                <a:extLst>
                  <a:ext uri="{FF2B5EF4-FFF2-40B4-BE49-F238E27FC236}">
                    <a16:creationId xmlns:a16="http://schemas.microsoft.com/office/drawing/2014/main" id="{AD88EDA3-7D5E-34E8-4086-96E4DB543A40}"/>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75">
                <a:extLst>
                  <a:ext uri="{FF2B5EF4-FFF2-40B4-BE49-F238E27FC236}">
                    <a16:creationId xmlns:a16="http://schemas.microsoft.com/office/drawing/2014/main" id="{4C95B39F-4374-D549-173C-D591F63E6F92}"/>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96">
                <a:extLst>
                  <a:ext uri="{FF2B5EF4-FFF2-40B4-BE49-F238E27FC236}">
                    <a16:creationId xmlns:a16="http://schemas.microsoft.com/office/drawing/2014/main" id="{B763A2C5-4378-8980-247F-EB056F8E012C}"/>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97">
                <a:extLst>
                  <a:ext uri="{FF2B5EF4-FFF2-40B4-BE49-F238E27FC236}">
                    <a16:creationId xmlns:a16="http://schemas.microsoft.com/office/drawing/2014/main" id="{1517557C-BD34-FACF-9A21-EAAB7796CCB4}"/>
                  </a:ext>
                </a:extLst>
              </p:cNvPr>
              <p:cNvSpPr>
                <a:spLocks noChangeArrowheads="1"/>
              </p:cNvSpPr>
              <p:nvPr/>
            </p:nvSpPr>
            <p:spPr bwMode="auto">
              <a:xfrm>
                <a:off x="1311275" y="321825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25</a:t>
                </a:r>
                <a:endParaRPr kumimoji="0" lang="en-US" altLang="en-US" sz="1800" b="0" i="0" u="none" strike="noStrike" cap="none" normalizeH="0" baseline="0" dirty="0">
                  <a:ln>
                    <a:noFill/>
                  </a:ln>
                  <a:solidFill>
                    <a:schemeClr val="tx1"/>
                  </a:solidFill>
                  <a:effectLst/>
                </a:endParaRPr>
              </a:p>
            </p:txBody>
          </p:sp>
        </p:grpSp>
        <p:grpSp>
          <p:nvGrpSpPr>
            <p:cNvPr id="48" name="Group 47">
              <a:extLst>
                <a:ext uri="{FF2B5EF4-FFF2-40B4-BE49-F238E27FC236}">
                  <a16:creationId xmlns:a16="http://schemas.microsoft.com/office/drawing/2014/main" id="{A5B36041-3B5B-8192-BB52-30E078096745}"/>
                </a:ext>
              </a:extLst>
            </p:cNvPr>
            <p:cNvGrpSpPr/>
            <p:nvPr/>
          </p:nvGrpSpPr>
          <p:grpSpPr>
            <a:xfrm>
              <a:off x="1162050" y="4580328"/>
              <a:ext cx="569913" cy="568325"/>
              <a:chOff x="1162050" y="4580328"/>
              <a:chExt cx="569913" cy="568325"/>
            </a:xfrm>
          </p:grpSpPr>
          <p:sp>
            <p:nvSpPr>
              <p:cNvPr id="60" name="Freeform 80">
                <a:extLst>
                  <a:ext uri="{FF2B5EF4-FFF2-40B4-BE49-F238E27FC236}">
                    <a16:creationId xmlns:a16="http://schemas.microsoft.com/office/drawing/2014/main" id="{33925D7E-C744-AB7F-10AC-73B4DB914113}"/>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81">
                <a:extLst>
                  <a:ext uri="{FF2B5EF4-FFF2-40B4-BE49-F238E27FC236}">
                    <a16:creationId xmlns:a16="http://schemas.microsoft.com/office/drawing/2014/main" id="{B17D2DEA-6F34-DAD2-FA2E-9E080A72EF52}"/>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2">
                <a:extLst>
                  <a:ext uri="{FF2B5EF4-FFF2-40B4-BE49-F238E27FC236}">
                    <a16:creationId xmlns:a16="http://schemas.microsoft.com/office/drawing/2014/main" id="{6E3F8CED-F3FF-67B8-223E-481030B9CE2B}"/>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83">
                <a:extLst>
                  <a:ext uri="{FF2B5EF4-FFF2-40B4-BE49-F238E27FC236}">
                    <a16:creationId xmlns:a16="http://schemas.microsoft.com/office/drawing/2014/main" id="{D6409CB3-7ECC-7200-E5F7-5AF6F7BD0401}"/>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Rectangle 100">
                <a:extLst>
                  <a:ext uri="{FF2B5EF4-FFF2-40B4-BE49-F238E27FC236}">
                    <a16:creationId xmlns:a16="http://schemas.microsoft.com/office/drawing/2014/main" id="{A438CF9B-D96F-3D2E-6CC3-5DAE4C27F8BC}"/>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101">
                <a:extLst>
                  <a:ext uri="{FF2B5EF4-FFF2-40B4-BE49-F238E27FC236}">
                    <a16:creationId xmlns:a16="http://schemas.microsoft.com/office/drawing/2014/main" id="{A7AF7211-FFC1-37C5-B993-51CE8EF5CB49}"/>
                  </a:ext>
                </a:extLst>
              </p:cNvPr>
              <p:cNvSpPr>
                <a:spLocks noChangeArrowheads="1"/>
              </p:cNvSpPr>
              <p:nvPr/>
            </p:nvSpPr>
            <p:spPr bwMode="auto">
              <a:xfrm>
                <a:off x="13287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20</a:t>
                </a:r>
                <a:endParaRPr kumimoji="0" lang="en-US" altLang="en-US" sz="1800" b="0" i="0" u="none" strike="noStrike" cap="none" normalizeH="0" baseline="0" dirty="0">
                  <a:ln>
                    <a:noFill/>
                  </a:ln>
                  <a:solidFill>
                    <a:schemeClr val="tx1"/>
                  </a:solidFill>
                  <a:effectLst/>
                </a:endParaRPr>
              </a:p>
            </p:txBody>
          </p:sp>
        </p:grpSp>
        <p:sp>
          <p:nvSpPr>
            <p:cNvPr id="49" name="Oval 107">
              <a:extLst>
                <a:ext uri="{FF2B5EF4-FFF2-40B4-BE49-F238E27FC236}">
                  <a16:creationId xmlns:a16="http://schemas.microsoft.com/office/drawing/2014/main" id="{CDB76C56-BDD9-C5FA-9288-2E387865AB16}"/>
                </a:ext>
              </a:extLst>
            </p:cNvPr>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Oval 108">
              <a:extLst>
                <a:ext uri="{FF2B5EF4-FFF2-40B4-BE49-F238E27FC236}">
                  <a16:creationId xmlns:a16="http://schemas.microsoft.com/office/drawing/2014/main" id="{735930DC-9D09-854B-ED51-24403319DAFE}"/>
                </a:ext>
              </a:extLst>
            </p:cNvPr>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9">
              <a:extLst>
                <a:ext uri="{FF2B5EF4-FFF2-40B4-BE49-F238E27FC236}">
                  <a16:creationId xmlns:a16="http://schemas.microsoft.com/office/drawing/2014/main" id="{B720DB16-E975-B670-1C29-6656C5145826}"/>
                </a:ext>
              </a:extLst>
            </p:cNvPr>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0">
              <a:extLst>
                <a:ext uri="{FF2B5EF4-FFF2-40B4-BE49-F238E27FC236}">
                  <a16:creationId xmlns:a16="http://schemas.microsoft.com/office/drawing/2014/main" id="{EEDCF6FD-D3C5-97EE-9437-C8A5278E4AE1}"/>
                </a:ext>
              </a:extLst>
            </p:cNvPr>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1">
              <a:extLst>
                <a:ext uri="{FF2B5EF4-FFF2-40B4-BE49-F238E27FC236}">
                  <a16:creationId xmlns:a16="http://schemas.microsoft.com/office/drawing/2014/main" id="{E6F1C630-0184-65AC-91D3-0ADA1D81990B}"/>
                </a:ext>
              </a:extLst>
            </p:cNvPr>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2">
              <a:extLst>
                <a:ext uri="{FF2B5EF4-FFF2-40B4-BE49-F238E27FC236}">
                  <a16:creationId xmlns:a16="http://schemas.microsoft.com/office/drawing/2014/main" id="{3764FABA-E4CE-91D4-DF75-9CFEBF07FB21}"/>
                </a:ext>
              </a:extLst>
            </p:cNvPr>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13">
              <a:extLst>
                <a:ext uri="{FF2B5EF4-FFF2-40B4-BE49-F238E27FC236}">
                  <a16:creationId xmlns:a16="http://schemas.microsoft.com/office/drawing/2014/main" id="{4889E980-41BB-1DCE-F13D-2CA832386D05}"/>
                </a:ext>
              </a:extLst>
            </p:cNvPr>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14">
              <a:extLst>
                <a:ext uri="{FF2B5EF4-FFF2-40B4-BE49-F238E27FC236}">
                  <a16:creationId xmlns:a16="http://schemas.microsoft.com/office/drawing/2014/main" id="{8EE3DA8F-CFD4-EEBF-0100-555585FF394B}"/>
                </a:ext>
              </a:extLst>
            </p:cNvPr>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5">
              <a:extLst>
                <a:ext uri="{FF2B5EF4-FFF2-40B4-BE49-F238E27FC236}">
                  <a16:creationId xmlns:a16="http://schemas.microsoft.com/office/drawing/2014/main" id="{B58FB9BF-080E-4B62-6CED-34ABB3037A0E}"/>
                </a:ext>
              </a:extLst>
            </p:cNvPr>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16">
              <a:extLst>
                <a:ext uri="{FF2B5EF4-FFF2-40B4-BE49-F238E27FC236}">
                  <a16:creationId xmlns:a16="http://schemas.microsoft.com/office/drawing/2014/main" id="{60D08BAD-A8B2-263C-537B-8725C15F0183}"/>
                </a:ext>
              </a:extLst>
            </p:cNvPr>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17">
              <a:extLst>
                <a:ext uri="{FF2B5EF4-FFF2-40B4-BE49-F238E27FC236}">
                  <a16:creationId xmlns:a16="http://schemas.microsoft.com/office/drawing/2014/main" id="{E887F6BE-7C15-F59B-87FD-38386FD0570C}"/>
                </a:ext>
              </a:extLst>
            </p:cNvPr>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38578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4DC882-513B-3145-D9C5-005D3D7DFD7B}"/>
              </a:ext>
            </a:extLst>
          </p:cNvPr>
          <p:cNvSpPr txBox="1"/>
          <p:nvPr/>
        </p:nvSpPr>
        <p:spPr>
          <a:xfrm>
            <a:off x="914400" y="184619"/>
            <a:ext cx="3532910" cy="461665"/>
          </a:xfrm>
          <a:prstGeom prst="rect">
            <a:avLst/>
          </a:prstGeom>
          <a:noFill/>
        </p:spPr>
        <p:txBody>
          <a:bodyPr wrap="square" rtlCol="0">
            <a:spAutoFit/>
          </a:bodyPr>
          <a:lstStyle/>
          <a:p>
            <a:r>
              <a:rPr lang="en-US" sz="2400" b="1">
                <a:solidFill>
                  <a:srgbClr val="000000"/>
                </a:solidFill>
                <a:effectLst/>
                <a:latin typeface="Times New Roman" panose="02020603050405020304" pitchFamily="18" charset="0"/>
                <a:ea typeface="Times New Roman" panose="02020603050405020304" pitchFamily="18" charset="0"/>
              </a:rPr>
              <a:t>(E3): </a:t>
            </a:r>
            <a:r>
              <a:rPr lang="en-US" sz="2400" b="1">
                <a:effectLst/>
                <a:latin typeface="Times New Roman" panose="02020603050405020304" pitchFamily="18" charset="0"/>
                <a:ea typeface="Calibri" panose="020F0502020204030204" pitchFamily="34" charset="0"/>
              </a:rPr>
              <a:t>Chia sẻ- Giải thích</a:t>
            </a:r>
            <a:endParaRPr lang="en-US" sz="2400"/>
          </a:p>
        </p:txBody>
      </p:sp>
      <p:graphicFrame>
        <p:nvGraphicFramePr>
          <p:cNvPr id="7" name="Table 6">
            <a:extLst>
              <a:ext uri="{FF2B5EF4-FFF2-40B4-BE49-F238E27FC236}">
                <a16:creationId xmlns:a16="http://schemas.microsoft.com/office/drawing/2014/main" id="{148AE33A-4BB8-616C-A5B6-E554E50A7C33}"/>
              </a:ext>
            </a:extLst>
          </p:cNvPr>
          <p:cNvGraphicFramePr>
            <a:graphicFrameLocks noGrp="1"/>
          </p:cNvGraphicFramePr>
          <p:nvPr>
            <p:extLst>
              <p:ext uri="{D42A27DB-BD31-4B8C-83A1-F6EECF244321}">
                <p14:modId xmlns:p14="http://schemas.microsoft.com/office/powerpoint/2010/main" val="2696539876"/>
              </p:ext>
            </p:extLst>
          </p:nvPr>
        </p:nvGraphicFramePr>
        <p:xfrm>
          <a:off x="973021" y="599031"/>
          <a:ext cx="10293927" cy="6021153"/>
        </p:xfrm>
        <a:graphic>
          <a:graphicData uri="http://schemas.openxmlformats.org/drawingml/2006/table">
            <a:tbl>
              <a:tblPr firstRow="1" bandRow="1">
                <a:tableStyleId>{5C22544A-7EE6-4342-B048-85BDC9FD1C3A}</a:tableStyleId>
              </a:tblPr>
              <a:tblGrid>
                <a:gridCol w="3131127">
                  <a:extLst>
                    <a:ext uri="{9D8B030D-6E8A-4147-A177-3AD203B41FA5}">
                      <a16:colId xmlns:a16="http://schemas.microsoft.com/office/drawing/2014/main" val="1262300429"/>
                    </a:ext>
                  </a:extLst>
                </a:gridCol>
                <a:gridCol w="3731491">
                  <a:extLst>
                    <a:ext uri="{9D8B030D-6E8A-4147-A177-3AD203B41FA5}">
                      <a16:colId xmlns:a16="http://schemas.microsoft.com/office/drawing/2014/main" val="1066588509"/>
                    </a:ext>
                  </a:extLst>
                </a:gridCol>
                <a:gridCol w="3431309">
                  <a:extLst>
                    <a:ext uri="{9D8B030D-6E8A-4147-A177-3AD203B41FA5}">
                      <a16:colId xmlns:a16="http://schemas.microsoft.com/office/drawing/2014/main" val="2069551052"/>
                    </a:ext>
                  </a:extLst>
                </a:gridCol>
              </a:tblGrid>
              <a:tr h="953176">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7196691"/>
                  </a:ext>
                </a:extLst>
              </a:tr>
              <a:tr h="953176">
                <a:tc>
                  <a:txBody>
                    <a:bodyPr/>
                    <a:lstStyle/>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472624"/>
                  </a:ext>
                </a:extLst>
              </a:tr>
              <a:tr h="1137255">
                <a:tc>
                  <a:txBody>
                    <a:bodyPr/>
                    <a:lstStyle/>
                    <a:p>
                      <a:endParaRPr lang="en-US"/>
                    </a:p>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p>
                      <a:endParaRPr lang="en-US"/>
                    </a:p>
                    <a:p>
                      <a:endParaRPr lang="en-US"/>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268331"/>
                  </a:ext>
                </a:extLst>
              </a:tr>
              <a:tr h="190635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474259"/>
                  </a:ext>
                </a:extLst>
              </a:tr>
            </a:tbl>
          </a:graphicData>
        </a:graphic>
      </p:graphicFrame>
      <p:sp>
        <p:nvSpPr>
          <p:cNvPr id="8" name="TextBox 7">
            <a:extLst>
              <a:ext uri="{FF2B5EF4-FFF2-40B4-BE49-F238E27FC236}">
                <a16:creationId xmlns:a16="http://schemas.microsoft.com/office/drawing/2014/main" id="{6AF3F6BB-7ECB-FF7D-ED70-EF4CCBCCF7A2}"/>
              </a:ext>
            </a:extLst>
          </p:cNvPr>
          <p:cNvSpPr txBox="1"/>
          <p:nvPr/>
        </p:nvSpPr>
        <p:spPr>
          <a:xfrm>
            <a:off x="5098471" y="137366"/>
            <a:ext cx="3532910" cy="461665"/>
          </a:xfrm>
          <a:prstGeom prst="rect">
            <a:avLst/>
          </a:prstGeom>
          <a:noFill/>
        </p:spPr>
        <p:txBody>
          <a:bodyPr wrap="square" rtlCol="0">
            <a:spAutoFit/>
          </a:bodyPr>
          <a:lstStyle/>
          <a:p>
            <a:r>
              <a:rPr lang="en-US" sz="2400" b="1">
                <a:solidFill>
                  <a:srgbClr val="000000"/>
                </a:solidFill>
                <a:effectLst/>
                <a:latin typeface="Times New Roman" panose="02020603050405020304" pitchFamily="18" charset="0"/>
                <a:ea typeface="Times New Roman" panose="02020603050405020304" pitchFamily="18" charset="0"/>
              </a:rPr>
              <a:t>Bảng tổng hợp của cô</a:t>
            </a:r>
            <a:endParaRPr lang="en-US" sz="2400"/>
          </a:p>
        </p:txBody>
      </p:sp>
      <p:pic>
        <p:nvPicPr>
          <p:cNvPr id="9" name="Picture 8" descr="Thước Dây May Vá Đo Chiều Cao Đo Kích Thước 3 Vòng | Lazada.vn">
            <a:extLst>
              <a:ext uri="{FF2B5EF4-FFF2-40B4-BE49-F238E27FC236}">
                <a16:creationId xmlns:a16="http://schemas.microsoft.com/office/drawing/2014/main" id="{CB6111E4-1BE6-E717-4567-D270EA10B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3680" y="650340"/>
            <a:ext cx="2544116" cy="1122562"/>
          </a:xfrm>
          <a:prstGeom prst="rect">
            <a:avLst/>
          </a:prstGeom>
          <a:noFill/>
          <a:ln>
            <a:noFill/>
          </a:ln>
        </p:spPr>
      </p:pic>
      <p:pic>
        <p:nvPicPr>
          <p:cNvPr id="10" name="Picture 9">
            <a:extLst>
              <a:ext uri="{FF2B5EF4-FFF2-40B4-BE49-F238E27FC236}">
                <a16:creationId xmlns:a16="http://schemas.microsoft.com/office/drawing/2014/main" id="{251C8FA0-6F93-42EB-A637-0BAE9EDBE0F0}"/>
              </a:ext>
            </a:extLst>
          </p:cNvPr>
          <p:cNvPicPr>
            <a:picLocks noChangeAspect="1"/>
          </p:cNvPicPr>
          <p:nvPr/>
        </p:nvPicPr>
        <p:blipFill>
          <a:blip r:embed="rId3"/>
          <a:stretch>
            <a:fillRect/>
          </a:stretch>
        </p:blipFill>
        <p:spPr>
          <a:xfrm>
            <a:off x="5098471" y="701596"/>
            <a:ext cx="1288472" cy="1073638"/>
          </a:xfrm>
          <a:prstGeom prst="rect">
            <a:avLst/>
          </a:prstGeom>
        </p:spPr>
      </p:pic>
      <p:pic>
        <p:nvPicPr>
          <p:cNvPr id="11" name="Picture 10">
            <a:extLst>
              <a:ext uri="{FF2B5EF4-FFF2-40B4-BE49-F238E27FC236}">
                <a16:creationId xmlns:a16="http://schemas.microsoft.com/office/drawing/2014/main" id="{FDC901C1-441E-2ED0-F1B3-E29A48F93ED4}"/>
              </a:ext>
            </a:extLst>
          </p:cNvPr>
          <p:cNvPicPr>
            <a:picLocks noChangeAspect="1"/>
          </p:cNvPicPr>
          <p:nvPr/>
        </p:nvPicPr>
        <p:blipFill>
          <a:blip r:embed="rId4"/>
          <a:stretch>
            <a:fillRect/>
          </a:stretch>
        </p:blipFill>
        <p:spPr>
          <a:xfrm>
            <a:off x="8631381" y="774925"/>
            <a:ext cx="914401" cy="843445"/>
          </a:xfrm>
          <a:prstGeom prst="rect">
            <a:avLst/>
          </a:prstGeom>
        </p:spPr>
      </p:pic>
      <p:pic>
        <p:nvPicPr>
          <p:cNvPr id="15" name="Picture 14">
            <a:extLst>
              <a:ext uri="{FF2B5EF4-FFF2-40B4-BE49-F238E27FC236}">
                <a16:creationId xmlns:a16="http://schemas.microsoft.com/office/drawing/2014/main" id="{2F037CCE-7906-55D6-37CC-6CA535027C1A}"/>
              </a:ext>
            </a:extLst>
          </p:cNvPr>
          <p:cNvPicPr>
            <a:picLocks noChangeAspect="1"/>
          </p:cNvPicPr>
          <p:nvPr/>
        </p:nvPicPr>
        <p:blipFill>
          <a:blip r:embed="rId5"/>
          <a:stretch>
            <a:fillRect/>
          </a:stretch>
        </p:blipFill>
        <p:spPr>
          <a:xfrm>
            <a:off x="1213680" y="2120210"/>
            <a:ext cx="2544117" cy="1013636"/>
          </a:xfrm>
          <a:prstGeom prst="rect">
            <a:avLst/>
          </a:prstGeom>
        </p:spPr>
      </p:pic>
      <p:pic>
        <p:nvPicPr>
          <p:cNvPr id="16" name="Picture 15">
            <a:extLst>
              <a:ext uri="{FF2B5EF4-FFF2-40B4-BE49-F238E27FC236}">
                <a16:creationId xmlns:a16="http://schemas.microsoft.com/office/drawing/2014/main" id="{70BE8346-A6A0-4B92-3057-2588AC3B3926}"/>
              </a:ext>
            </a:extLst>
          </p:cNvPr>
          <p:cNvPicPr>
            <a:picLocks noChangeAspect="1"/>
          </p:cNvPicPr>
          <p:nvPr/>
        </p:nvPicPr>
        <p:blipFill>
          <a:blip r:embed="rId6"/>
          <a:stretch>
            <a:fillRect/>
          </a:stretch>
        </p:blipFill>
        <p:spPr>
          <a:xfrm>
            <a:off x="5202210" y="2120211"/>
            <a:ext cx="1540108" cy="1013635"/>
          </a:xfrm>
          <a:prstGeom prst="rect">
            <a:avLst/>
          </a:prstGeom>
        </p:spPr>
      </p:pic>
      <p:pic>
        <p:nvPicPr>
          <p:cNvPr id="17" name="Picture 16">
            <a:extLst>
              <a:ext uri="{FF2B5EF4-FFF2-40B4-BE49-F238E27FC236}">
                <a16:creationId xmlns:a16="http://schemas.microsoft.com/office/drawing/2014/main" id="{3F9FB05F-5A65-F01C-082F-585BD274EECA}"/>
              </a:ext>
            </a:extLst>
          </p:cNvPr>
          <p:cNvPicPr>
            <a:picLocks noChangeAspect="1"/>
          </p:cNvPicPr>
          <p:nvPr/>
        </p:nvPicPr>
        <p:blipFill>
          <a:blip r:embed="rId7"/>
          <a:stretch>
            <a:fillRect/>
          </a:stretch>
        </p:blipFill>
        <p:spPr>
          <a:xfrm>
            <a:off x="7416677" y="2149817"/>
            <a:ext cx="1540107" cy="954421"/>
          </a:xfrm>
          <a:prstGeom prst="rect">
            <a:avLst/>
          </a:prstGeom>
        </p:spPr>
      </p:pic>
      <p:pic>
        <p:nvPicPr>
          <p:cNvPr id="21" name="Picture 20">
            <a:extLst>
              <a:ext uri="{FF2B5EF4-FFF2-40B4-BE49-F238E27FC236}">
                <a16:creationId xmlns:a16="http://schemas.microsoft.com/office/drawing/2014/main" id="{6E026685-29B2-1ACD-A0B3-67D49E53D922}"/>
              </a:ext>
            </a:extLst>
          </p:cNvPr>
          <p:cNvPicPr>
            <a:picLocks noChangeAspect="1"/>
          </p:cNvPicPr>
          <p:nvPr/>
        </p:nvPicPr>
        <p:blipFill>
          <a:blip r:embed="rId8"/>
          <a:stretch>
            <a:fillRect/>
          </a:stretch>
        </p:blipFill>
        <p:spPr>
          <a:xfrm>
            <a:off x="1149523" y="3383293"/>
            <a:ext cx="2608273" cy="1309564"/>
          </a:xfrm>
          <a:prstGeom prst="rect">
            <a:avLst/>
          </a:prstGeom>
        </p:spPr>
      </p:pic>
      <p:pic>
        <p:nvPicPr>
          <p:cNvPr id="22" name="Picture 21" descr="Cung Cấp Trứng Cút bóc vỏ, Trứng Gà Bóc Vỏ SLL Mới 100%, giá: Liên hệ ,  gọi: 035 7004 033, Quận 12 - Hồ Chí Minh, id-1ebb0b00">
            <a:extLst>
              <a:ext uri="{FF2B5EF4-FFF2-40B4-BE49-F238E27FC236}">
                <a16:creationId xmlns:a16="http://schemas.microsoft.com/office/drawing/2014/main" id="{43F35949-C7BB-E521-6D7E-208C4C88D5B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7633" y="3303772"/>
            <a:ext cx="3158836" cy="1309564"/>
          </a:xfrm>
          <a:prstGeom prst="rect">
            <a:avLst/>
          </a:prstGeom>
          <a:noFill/>
          <a:ln>
            <a:noFill/>
          </a:ln>
        </p:spPr>
      </p:pic>
      <p:pic>
        <p:nvPicPr>
          <p:cNvPr id="24" name="Picture 23">
            <a:extLst>
              <a:ext uri="{FF2B5EF4-FFF2-40B4-BE49-F238E27FC236}">
                <a16:creationId xmlns:a16="http://schemas.microsoft.com/office/drawing/2014/main" id="{C51436AB-B3FE-099A-2ACF-9EC0733F304C}"/>
              </a:ext>
            </a:extLst>
          </p:cNvPr>
          <p:cNvPicPr>
            <a:picLocks noChangeAspect="1"/>
          </p:cNvPicPr>
          <p:nvPr/>
        </p:nvPicPr>
        <p:blipFill>
          <a:blip r:embed="rId10"/>
          <a:stretch>
            <a:fillRect/>
          </a:stretch>
        </p:blipFill>
        <p:spPr>
          <a:xfrm>
            <a:off x="1345296" y="4839546"/>
            <a:ext cx="2216726" cy="1419423"/>
          </a:xfrm>
          <a:prstGeom prst="rect">
            <a:avLst/>
          </a:prstGeom>
        </p:spPr>
      </p:pic>
      <p:pic>
        <p:nvPicPr>
          <p:cNvPr id="26" name="Picture 25">
            <a:extLst>
              <a:ext uri="{FF2B5EF4-FFF2-40B4-BE49-F238E27FC236}">
                <a16:creationId xmlns:a16="http://schemas.microsoft.com/office/drawing/2014/main" id="{02715B7F-61AD-6CC9-1278-4FF86C9F66F3}"/>
              </a:ext>
            </a:extLst>
          </p:cNvPr>
          <p:cNvPicPr>
            <a:picLocks noChangeAspect="1"/>
          </p:cNvPicPr>
          <p:nvPr/>
        </p:nvPicPr>
        <p:blipFill>
          <a:blip r:embed="rId11"/>
          <a:stretch>
            <a:fillRect/>
          </a:stretch>
        </p:blipFill>
        <p:spPr>
          <a:xfrm>
            <a:off x="4852920" y="4819248"/>
            <a:ext cx="2238687" cy="1409897"/>
          </a:xfrm>
          <a:prstGeom prst="rect">
            <a:avLst/>
          </a:prstGeom>
        </p:spPr>
      </p:pic>
      <p:pic>
        <p:nvPicPr>
          <p:cNvPr id="28" name="Picture 27">
            <a:extLst>
              <a:ext uri="{FF2B5EF4-FFF2-40B4-BE49-F238E27FC236}">
                <a16:creationId xmlns:a16="http://schemas.microsoft.com/office/drawing/2014/main" id="{F0C97861-EE5C-5988-495F-9C6D5D71E21D}"/>
              </a:ext>
            </a:extLst>
          </p:cNvPr>
          <p:cNvPicPr>
            <a:picLocks noChangeAspect="1"/>
          </p:cNvPicPr>
          <p:nvPr/>
        </p:nvPicPr>
        <p:blipFill>
          <a:blip r:embed="rId12"/>
          <a:stretch>
            <a:fillRect/>
          </a:stretch>
        </p:blipFill>
        <p:spPr>
          <a:xfrm>
            <a:off x="8382505" y="4761996"/>
            <a:ext cx="1808851" cy="1419424"/>
          </a:xfrm>
          <a:prstGeom prst="rect">
            <a:avLst/>
          </a:prstGeom>
        </p:spPr>
      </p:pic>
    </p:spTree>
    <p:extLst>
      <p:ext uri="{BB962C8B-B14F-4D97-AF65-F5344CB8AC3E}">
        <p14:creationId xmlns:p14="http://schemas.microsoft.com/office/powerpoint/2010/main" val="72716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circle(in)">
                                      <p:cBhvr>
                                        <p:cTn id="5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477</Words>
  <Application>Microsoft Office PowerPoint</Application>
  <PresentationFormat>Widescreen</PresentationFormat>
  <Paragraphs>68</Paragraphs>
  <Slides>18</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Raleway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39</cp:revision>
  <dcterms:created xsi:type="dcterms:W3CDTF">2022-10-22T08:37:32Z</dcterms:created>
  <dcterms:modified xsi:type="dcterms:W3CDTF">2023-11-11T09:41:07Z</dcterms:modified>
</cp:coreProperties>
</file>