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7" r:id="rId5"/>
    <p:sldId id="265" r:id="rId6"/>
    <p:sldId id="260" r:id="rId7"/>
    <p:sldId id="266" r:id="rId8"/>
    <p:sldId id="261" r:id="rId9"/>
    <p:sldId id="267" r:id="rId10"/>
    <p:sldId id="268" r:id="rId11"/>
    <p:sldId id="269" r:id="rId12"/>
    <p:sldId id="262" r:id="rId13"/>
    <p:sldId id="270" r:id="rId14"/>
    <p:sldId id="275" r:id="rId15"/>
    <p:sldId id="271" r:id="rId16"/>
    <p:sldId id="276" r:id="rId17"/>
    <p:sldId id="272" r:id="rId18"/>
    <p:sldId id="274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3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C1AF-426E-4D1E-B5F4-2DBC62B6234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1"/>
            <a:ext cx="12192000" cy="685800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659734"/>
            <a:ext cx="7772400" cy="44227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b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x-none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</a:t>
            </a:r>
            <a:r>
              <a:rPr lang="en-US" altLang="x-none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x-none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vi-VN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: 4-5 tuổi 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25-30 phút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047" y="1128753"/>
            <a:ext cx="44759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GD&amp;ĐT QUẬN LONG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2580" y="1659734"/>
            <a:ext cx="3418840" cy="337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ĐỨC GIANG</a:t>
            </a:r>
          </a:p>
        </p:txBody>
      </p:sp>
    </p:spTree>
    <p:extLst>
      <p:ext uri="{BB962C8B-B14F-4D97-AF65-F5344CB8AC3E}">
        <p14:creationId xmlns:p14="http://schemas.microsoft.com/office/powerpoint/2010/main" val="32082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49" y="1708786"/>
            <a:ext cx="4857750" cy="3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5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0675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6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94" y="1143000"/>
            <a:ext cx="6790459" cy="42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7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572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8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1"/>
            <a:ext cx="6662737" cy="40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9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752600"/>
            <a:ext cx="7429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 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5" y="1103948"/>
            <a:ext cx="6553200" cy="46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85800" y="990600"/>
            <a:ext cx="7315199" cy="4876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1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093724" cy="4534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199882"/>
            <a:ext cx="6103039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Chu”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2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8" y="-31122"/>
            <a:ext cx="11810998" cy="8858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57949"/>
            <a:ext cx="2286000" cy="364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70" y="2971799"/>
            <a:ext cx="2524347" cy="362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1798"/>
            <a:ext cx="2298871" cy="3628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14" y="594553"/>
            <a:ext cx="3456256" cy="21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3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7800"/>
            <a:ext cx="371475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15" y="1524000"/>
            <a:ext cx="388048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4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208</Words>
  <Application>Microsoft Office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2022-10-27T05:21:04Z</dcterms:created>
  <dcterms:modified xsi:type="dcterms:W3CDTF">2022-10-27T10:08:51Z</dcterms:modified>
</cp:coreProperties>
</file>