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61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80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A7C0-C2A3-4233-B60C-340FAB80593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52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A7C0-C2A3-4233-B60C-340FAB80593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50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A7C0-C2A3-4233-B60C-340FAB80593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38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A7C0-C2A3-4233-B60C-340FAB80593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41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A7C0-C2A3-4233-B60C-340FAB80593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825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A7C0-C2A3-4233-B60C-340FAB80593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890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A7C0-C2A3-4233-B60C-340FAB80593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02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A7C0-C2A3-4233-B60C-340FAB80593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50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A7C0-C2A3-4233-B60C-340FAB80593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396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A7C0-C2A3-4233-B60C-340FAB80593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86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A7C0-C2A3-4233-B60C-340FAB80593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477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3A7C0-C2A3-4233-B60C-340FAB80593E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132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360" y="552523"/>
            <a:ext cx="754080" cy="75221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234440" y="1304733"/>
            <a:ext cx="10058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smtClean="0">
                <a:solidFill>
                  <a:srgbClr val="1608D2"/>
                </a:solidFill>
                <a:latin typeface="Tiesm new ro man"/>
              </a:rPr>
              <a:t>Dạy </a:t>
            </a:r>
            <a:r>
              <a:rPr lang="en-US" sz="5400" b="1">
                <a:solidFill>
                  <a:srgbClr val="1608D2"/>
                </a:solidFill>
                <a:latin typeface="Tiesm new ro man"/>
              </a:rPr>
              <a:t>trẻ tách 8 đối tượng ra làm 2 nhóm bằng các cách khác nhau.</a:t>
            </a:r>
          </a:p>
        </p:txBody>
      </p:sp>
    </p:spTree>
    <p:extLst>
      <p:ext uri="{BB962C8B-B14F-4D97-AF65-F5344CB8AC3E}">
        <p14:creationId xmlns:p14="http://schemas.microsoft.com/office/powerpoint/2010/main" val="376022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0936" y="0"/>
            <a:ext cx="12306300" cy="69469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1250" y="3427244"/>
            <a:ext cx="146504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517" y="3427244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3497" y="3346272"/>
            <a:ext cx="146504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138" y="3385790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360" y="3427244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507" y="3291682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4855980" y="685800"/>
            <a:ext cx="1447800" cy="240065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tx2"/>
              </a:buClr>
              <a:defRPr/>
            </a:pPr>
            <a:r>
              <a:rPr lang="en-US" sz="15000" b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.VnArial" pitchFamily="34" charset="0"/>
                <a:cs typeface="Arial" charset="0"/>
              </a:rPr>
              <a:t>1</a:t>
            </a:r>
            <a:endParaRPr lang="en-US" sz="15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0000FF"/>
              </a:solidFill>
              <a:latin typeface=".VnArial" pitchFamily="34" charset="0"/>
              <a:cs typeface="Arial" charset="0"/>
            </a:endParaRPr>
          </a:p>
        </p:txBody>
      </p:sp>
      <p:sp>
        <p:nvSpPr>
          <p:cNvPr id="11" name="WordArt 12"/>
          <p:cNvSpPr>
            <a:spLocks noChangeArrowheads="1" noChangeShapeType="1" noTextEdit="1"/>
          </p:cNvSpPr>
          <p:nvPr/>
        </p:nvSpPr>
        <p:spPr bwMode="auto">
          <a:xfrm>
            <a:off x="630352" y="3291682"/>
            <a:ext cx="9144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7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sp>
        <p:nvSpPr>
          <p:cNvPr id="12" name="WordArt 12"/>
          <p:cNvSpPr>
            <a:spLocks noChangeArrowheads="1" noChangeShapeType="1" noTextEdit="1"/>
          </p:cNvSpPr>
          <p:nvPr/>
        </p:nvSpPr>
        <p:spPr bwMode="auto">
          <a:xfrm>
            <a:off x="6058415" y="5415672"/>
            <a:ext cx="914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8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0474" y="3434472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417" y="3291682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1150236" y="114300"/>
            <a:ext cx="4061844" cy="5715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rgbClr val="FF0000"/>
                </a:solidFill>
                <a:latin typeface="Tiesm new ro man"/>
              </a:rPr>
              <a:t>Cách 1: 1-7 hay 7-1</a:t>
            </a:r>
            <a:endParaRPr lang="en-US" sz="3200">
              <a:solidFill>
                <a:srgbClr val="FF0000"/>
              </a:solidFill>
              <a:latin typeface="Tiesm new ro man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60" y="309695"/>
            <a:ext cx="754080" cy="75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610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3.7037E-7 L 0.24479 -0.33681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40" y="-1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3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15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1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5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50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7" y="0"/>
            <a:ext cx="12418360" cy="6946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4618" y="3326244"/>
            <a:ext cx="146504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5414" y="3258849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0664" y="3222046"/>
            <a:ext cx="146504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9612" y="3326244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9509" y="3231545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7909" y="3321771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093" y="3288722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345" y="3231545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WordArt 12"/>
          <p:cNvSpPr>
            <a:spLocks noChangeArrowheads="1" noChangeShapeType="1" noTextEdit="1"/>
          </p:cNvSpPr>
          <p:nvPr/>
        </p:nvSpPr>
        <p:spPr bwMode="auto">
          <a:xfrm>
            <a:off x="6092309" y="5007695"/>
            <a:ext cx="914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8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sp>
        <p:nvSpPr>
          <p:cNvPr id="14" name="WordArt 12"/>
          <p:cNvSpPr>
            <a:spLocks noChangeArrowheads="1" noChangeShapeType="1" noTextEdit="1"/>
          </p:cNvSpPr>
          <p:nvPr/>
        </p:nvSpPr>
        <p:spPr bwMode="auto">
          <a:xfrm>
            <a:off x="7235309" y="1463040"/>
            <a:ext cx="902851" cy="129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2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sp>
        <p:nvSpPr>
          <p:cNvPr id="15" name="WordArt 12"/>
          <p:cNvSpPr>
            <a:spLocks noChangeArrowheads="1" noChangeShapeType="1" noTextEdit="1"/>
          </p:cNvSpPr>
          <p:nvPr/>
        </p:nvSpPr>
        <p:spPr bwMode="auto">
          <a:xfrm>
            <a:off x="9643634" y="3622069"/>
            <a:ext cx="914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6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62932" y="204655"/>
            <a:ext cx="4330148" cy="5715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rgbClr val="FF0000"/>
                </a:solidFill>
                <a:latin typeface="Tiesm new ro man"/>
              </a:rPr>
              <a:t>Cách 2: 2 - 6 hay 6 - 2</a:t>
            </a:r>
            <a:endParaRPr lang="en-US" sz="3200">
              <a:solidFill>
                <a:srgbClr val="FF0000"/>
              </a:solidFill>
              <a:latin typeface="Tiesm new ro man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50" y="441835"/>
            <a:ext cx="754080" cy="75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881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81481E-6 L -0.53203 -0.3120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602" y="-1560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1.48148E-6 L -0.48424 -0.3317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219" y="-165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3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1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300" y="0"/>
            <a:ext cx="12306300" cy="69469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0152" y="3473450"/>
            <a:ext cx="146504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559" y="3258849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3465" y="3348426"/>
            <a:ext cx="146504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0" y="3348426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0" y="3255153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1635" y="3231544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159" y="3288722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90" y="3231545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WordArt 12"/>
          <p:cNvSpPr>
            <a:spLocks noChangeArrowheads="1" noChangeShapeType="1" noTextEdit="1"/>
          </p:cNvSpPr>
          <p:nvPr/>
        </p:nvSpPr>
        <p:spPr bwMode="auto">
          <a:xfrm>
            <a:off x="6153150" y="5317822"/>
            <a:ext cx="914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8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sp>
        <p:nvSpPr>
          <p:cNvPr id="13" name="WordArt 12"/>
          <p:cNvSpPr>
            <a:spLocks noChangeArrowheads="1" noChangeShapeType="1" noTextEdit="1"/>
          </p:cNvSpPr>
          <p:nvPr/>
        </p:nvSpPr>
        <p:spPr bwMode="auto">
          <a:xfrm>
            <a:off x="8210550" y="1178913"/>
            <a:ext cx="914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3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sp>
        <p:nvSpPr>
          <p:cNvPr id="14" name="WordArt 12"/>
          <p:cNvSpPr>
            <a:spLocks noChangeArrowheads="1" noChangeShapeType="1" noTextEdit="1"/>
          </p:cNvSpPr>
          <p:nvPr/>
        </p:nvSpPr>
        <p:spPr bwMode="auto">
          <a:xfrm>
            <a:off x="8426433" y="3653226"/>
            <a:ext cx="914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5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62932" y="204655"/>
            <a:ext cx="4406348" cy="5715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rgbClr val="FF0000"/>
                </a:solidFill>
                <a:latin typeface="Tiesm new ro man"/>
              </a:rPr>
              <a:t>Cách 3: 3 - 5 hay 5 - 3</a:t>
            </a:r>
            <a:endParaRPr lang="en-US" sz="3200">
              <a:solidFill>
                <a:srgbClr val="FF0000"/>
              </a:solidFill>
              <a:latin typeface="Tiesm new ro man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276" y="400050"/>
            <a:ext cx="754080" cy="75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713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-0.41498 -0.359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755" y="-1798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22222E-6 L -0.38658 -0.3715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336" y="-1858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7.40741E-7 L -0.37344 -0.383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72" y="-19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3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5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6300" cy="6946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6944" y="3418074"/>
            <a:ext cx="146504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8081" y="3336466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0257" y="3473450"/>
            <a:ext cx="146504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7815" y="3408594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1128" y="3454022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297" y="3473450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3787" y="3473450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85" y="3399596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WordArt 12"/>
          <p:cNvSpPr>
            <a:spLocks noChangeArrowheads="1" noChangeShapeType="1" noTextEdit="1"/>
          </p:cNvSpPr>
          <p:nvPr/>
        </p:nvSpPr>
        <p:spPr bwMode="auto">
          <a:xfrm>
            <a:off x="6153150" y="5170674"/>
            <a:ext cx="914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8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sp>
        <p:nvSpPr>
          <p:cNvPr id="14" name="WordArt 12"/>
          <p:cNvSpPr>
            <a:spLocks noChangeArrowheads="1" noChangeShapeType="1" noTextEdit="1"/>
          </p:cNvSpPr>
          <p:nvPr/>
        </p:nvSpPr>
        <p:spPr bwMode="auto">
          <a:xfrm>
            <a:off x="6731908" y="3809806"/>
            <a:ext cx="914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4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sp>
        <p:nvSpPr>
          <p:cNvPr id="15" name="WordArt 12"/>
          <p:cNvSpPr>
            <a:spLocks noChangeArrowheads="1" noChangeShapeType="1" noTextEdit="1"/>
          </p:cNvSpPr>
          <p:nvPr/>
        </p:nvSpPr>
        <p:spPr bwMode="auto">
          <a:xfrm>
            <a:off x="7646308" y="1501442"/>
            <a:ext cx="914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4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49572" y="241670"/>
            <a:ext cx="2912828" cy="5715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rgbClr val="FF0000"/>
                </a:solidFill>
                <a:latin typeface="Tiesm new ro man"/>
              </a:rPr>
              <a:t>Cách 4: 4 - 4</a:t>
            </a:r>
            <a:endParaRPr lang="en-US" sz="3200">
              <a:solidFill>
                <a:srgbClr val="FF0000"/>
              </a:solidFill>
              <a:latin typeface="Tiesm new ro man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46" y="437065"/>
            <a:ext cx="754080" cy="75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720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2.59259E-6 L -0.42838 -0.3275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19" y="-1638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0.00671 L -0.4401 -0.329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05" y="-1613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0.45221 -0.333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17" y="-1669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1.48148E-6 L -0.47721 -0.3245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867" y="-16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3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1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Oval 14"/>
          <p:cNvSpPr/>
          <p:nvPr/>
        </p:nvSpPr>
        <p:spPr>
          <a:xfrm>
            <a:off x="4028291" y="2058505"/>
            <a:ext cx="1890936" cy="243076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6" name="WordArt 9"/>
          <p:cNvSpPr>
            <a:spLocks noChangeArrowheads="1" noChangeShapeType="1" noTextEdit="1"/>
          </p:cNvSpPr>
          <p:nvPr/>
        </p:nvSpPr>
        <p:spPr bwMode="auto">
          <a:xfrm>
            <a:off x="4531905" y="2547346"/>
            <a:ext cx="853480" cy="145307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8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sp>
        <p:nvSpPr>
          <p:cNvPr id="17" name="Right Arrow 16"/>
          <p:cNvSpPr/>
          <p:nvPr/>
        </p:nvSpPr>
        <p:spPr>
          <a:xfrm rot="20055135" flipV="1">
            <a:off x="5602616" y="1932981"/>
            <a:ext cx="1848166" cy="185144"/>
          </a:xfrm>
          <a:prstGeom prst="rightArrow">
            <a:avLst>
              <a:gd name="adj1" fmla="val 59204"/>
              <a:gd name="adj2" fmla="val 14269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8" name="Right Arrow 17"/>
          <p:cNvSpPr/>
          <p:nvPr/>
        </p:nvSpPr>
        <p:spPr>
          <a:xfrm flipV="1">
            <a:off x="5883785" y="2763644"/>
            <a:ext cx="1453354" cy="236465"/>
          </a:xfrm>
          <a:prstGeom prst="rightArrow">
            <a:avLst>
              <a:gd name="adj1" fmla="val 50000"/>
              <a:gd name="adj2" fmla="val 11953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9" name="Right Arrow 18"/>
          <p:cNvSpPr/>
          <p:nvPr/>
        </p:nvSpPr>
        <p:spPr>
          <a:xfrm rot="595742" flipV="1">
            <a:off x="5872737" y="3552848"/>
            <a:ext cx="1510895" cy="204320"/>
          </a:xfrm>
          <a:prstGeom prst="rightArrow">
            <a:avLst>
              <a:gd name="adj1" fmla="val 50000"/>
              <a:gd name="adj2" fmla="val 11951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0" name="TextBox 19"/>
          <p:cNvSpPr txBox="1"/>
          <p:nvPr/>
        </p:nvSpPr>
        <p:spPr>
          <a:xfrm>
            <a:off x="7135288" y="897553"/>
            <a:ext cx="30970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mtClean="0">
                <a:solidFill>
                  <a:srgbClr val="FFFF00"/>
                </a:solidFill>
                <a:latin typeface=".VnAvant" pitchFamily="34" charset="0"/>
              </a:rPr>
              <a:t>1 - 7</a:t>
            </a:r>
            <a:endParaRPr lang="en-US" sz="8000" b="1">
              <a:solidFill>
                <a:srgbClr val="FFFF00"/>
              </a:solidFill>
              <a:latin typeface=".VnAvant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296848" y="2070839"/>
            <a:ext cx="30970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mtClean="0">
                <a:solidFill>
                  <a:srgbClr val="FFFF00"/>
                </a:solidFill>
                <a:latin typeface=".VnAvant" pitchFamily="34" charset="0"/>
              </a:rPr>
              <a:t>2 - 6</a:t>
            </a:r>
            <a:endParaRPr lang="en-US" sz="8000" b="1">
              <a:solidFill>
                <a:srgbClr val="FFFF00"/>
              </a:solidFill>
              <a:latin typeface=".VnAvant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337139" y="3348274"/>
            <a:ext cx="30970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mtClean="0">
                <a:solidFill>
                  <a:srgbClr val="FFFF00"/>
                </a:solidFill>
                <a:latin typeface=".VnAvant" pitchFamily="34" charset="0"/>
              </a:rPr>
              <a:t>3 - 5</a:t>
            </a:r>
            <a:endParaRPr lang="en-US" sz="8000" b="1">
              <a:solidFill>
                <a:srgbClr val="FFFF00"/>
              </a:solidFill>
              <a:latin typeface=".VnAvant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301523" y="4434000"/>
            <a:ext cx="30970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mtClean="0">
                <a:solidFill>
                  <a:srgbClr val="FFFF00"/>
                </a:solidFill>
                <a:latin typeface=".VnAvant" pitchFamily="34" charset="0"/>
              </a:rPr>
              <a:t>4 - 4</a:t>
            </a:r>
            <a:endParaRPr lang="en-US" sz="8000" b="1">
              <a:solidFill>
                <a:srgbClr val="FFFF00"/>
              </a:solidFill>
              <a:latin typeface=".VnAvant" pitchFamily="34" charset="0"/>
            </a:endParaRPr>
          </a:p>
        </p:txBody>
      </p:sp>
      <p:sp>
        <p:nvSpPr>
          <p:cNvPr id="24" name="Right Arrow 23"/>
          <p:cNvSpPr/>
          <p:nvPr/>
        </p:nvSpPr>
        <p:spPr>
          <a:xfrm rot="1477949">
            <a:off x="5619548" y="4381828"/>
            <a:ext cx="1833977" cy="227713"/>
          </a:xfrm>
          <a:prstGeom prst="rightArrow">
            <a:avLst>
              <a:gd name="adj1" fmla="val 50000"/>
              <a:gd name="adj2" fmla="val 11951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560" y="209623"/>
            <a:ext cx="754080" cy="75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761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17" grpId="0" animBg="1"/>
      <p:bldP spid="18" grpId="0" animBg="1"/>
      <p:bldP spid="19" grpId="0" animBg="1"/>
      <p:bldP spid="20" grpId="0"/>
      <p:bldP spid="21" grpId="0"/>
      <p:bldP spid="22" grpId="0"/>
      <p:bldP spid="23" grpId="0"/>
      <p:bldP spid="2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73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.VnArial</vt:lpstr>
      <vt:lpstr>.VnAvant</vt:lpstr>
      <vt:lpstr>Arial</vt:lpstr>
      <vt:lpstr>Calibri</vt:lpstr>
      <vt:lpstr>Calibri Light</vt:lpstr>
      <vt:lpstr>Tiesm new ro man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Ghostviet</dc:creator>
  <cp:lastModifiedBy>Ghostviet</cp:lastModifiedBy>
  <cp:revision>16</cp:revision>
  <dcterms:created xsi:type="dcterms:W3CDTF">2021-10-18T09:55:49Z</dcterms:created>
  <dcterms:modified xsi:type="dcterms:W3CDTF">2021-12-03T02:29:33Z</dcterms:modified>
</cp:coreProperties>
</file>