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66" r:id="rId3"/>
    <p:sldId id="270" r:id="rId4"/>
    <p:sldId id="269" r:id="rId5"/>
    <p:sldId id="267" r:id="rId6"/>
    <p:sldId id="256" r:id="rId7"/>
    <p:sldId id="259" r:id="rId8"/>
    <p:sldId id="258" r:id="rId9"/>
    <p:sldId id="260" r:id="rId10"/>
    <p:sldId id="262" r:id="rId11"/>
    <p:sldId id="274" r:id="rId12"/>
    <p:sldId id="275" r:id="rId13"/>
    <p:sldId id="273" r:id="rId14"/>
  </p:sldIdLst>
  <p:sldSz cx="9144000" cy="6858000" type="screen4x3"/>
  <p:notesSz cx="6858000" cy="9144000"/>
  <p:custDataLst>
    <p:tags r:id="rId16"/>
  </p:custDataLst>
  <p:defaultTextStyle>
    <a:defPPr>
      <a:defRPr lang="en-US"/>
    </a:defPPr>
    <a:lvl1pPr marL="0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96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93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89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85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82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78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74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71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116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D6F3B-6301-47EA-9964-7FAB16C392EC}" type="datetimeFigureOut">
              <a:rPr lang="en-US" smtClean="0"/>
              <a:t>10/21/2021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D06416-CD9F-48A6-8D2B-42D997361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908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96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93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89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85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82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78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74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71" algn="l" defTabSz="9143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06416-CD9F-48A6-8D2B-42D997361AE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0935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06416-CD9F-48A6-8D2B-42D997361AE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73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06416-CD9F-48A6-8D2B-42D997361AE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6885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06416-CD9F-48A6-8D2B-42D997361AE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671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06416-CD9F-48A6-8D2B-42D997361AE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0418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06416-CD9F-48A6-8D2B-42D997361AE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82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06416-CD9F-48A6-8D2B-42D997361AE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375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06416-CD9F-48A6-8D2B-42D997361AE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0597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06416-CD9F-48A6-8D2B-42D997361AE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371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06416-CD9F-48A6-8D2B-42D997361AE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314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06416-CD9F-48A6-8D2B-42D997361AE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318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06416-CD9F-48A6-8D2B-42D997361AE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828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420283"/>
            <a:ext cx="3886200" cy="9800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590800"/>
            <a:ext cx="32004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6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12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680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24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36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79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48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974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4036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157" y="2937934"/>
            <a:ext cx="3886200" cy="908050"/>
          </a:xfrm>
        </p:spPr>
        <p:txBody>
          <a:bodyPr anchor="t"/>
          <a:lstStyle>
            <a:lvl1pPr algn="l">
              <a:defRPr sz="22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157" y="1937809"/>
            <a:ext cx="3886200" cy="1000125"/>
          </a:xfrm>
        </p:spPr>
        <p:txBody>
          <a:bodyPr anchor="b"/>
          <a:lstStyle>
            <a:lvl1pPr marL="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1pPr>
            <a:lvl2pPr marL="256032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5120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68096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1024128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28016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536192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792224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2048256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4129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066800"/>
            <a:ext cx="2019300" cy="3017309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4100" y="1066800"/>
            <a:ext cx="2019300" cy="3017309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616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023409"/>
            <a:ext cx="2020094" cy="426508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56032" indent="0">
              <a:buNone/>
              <a:defRPr sz="1100" b="1"/>
            </a:lvl2pPr>
            <a:lvl3pPr marL="512064" indent="0">
              <a:buNone/>
              <a:defRPr sz="1000" b="1"/>
            </a:lvl3pPr>
            <a:lvl4pPr marL="768096" indent="0">
              <a:buNone/>
              <a:defRPr sz="900" b="1"/>
            </a:lvl4pPr>
            <a:lvl5pPr marL="1024128" indent="0">
              <a:buNone/>
              <a:defRPr sz="900" b="1"/>
            </a:lvl5pPr>
            <a:lvl6pPr marL="1280160" indent="0">
              <a:buNone/>
              <a:defRPr sz="900" b="1"/>
            </a:lvl6pPr>
            <a:lvl7pPr marL="1536192" indent="0">
              <a:buNone/>
              <a:defRPr sz="900" b="1"/>
            </a:lvl7pPr>
            <a:lvl8pPr marL="1792224" indent="0">
              <a:buNone/>
              <a:defRPr sz="900" b="1"/>
            </a:lvl8pPr>
            <a:lvl9pPr marL="2048256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449917"/>
            <a:ext cx="2020094" cy="2634192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22513" y="1023409"/>
            <a:ext cx="2020888" cy="426508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56032" indent="0">
              <a:buNone/>
              <a:defRPr sz="1100" b="1"/>
            </a:lvl2pPr>
            <a:lvl3pPr marL="512064" indent="0">
              <a:buNone/>
              <a:defRPr sz="1000" b="1"/>
            </a:lvl3pPr>
            <a:lvl4pPr marL="768096" indent="0">
              <a:buNone/>
              <a:defRPr sz="900" b="1"/>
            </a:lvl4pPr>
            <a:lvl5pPr marL="1024128" indent="0">
              <a:buNone/>
              <a:defRPr sz="900" b="1"/>
            </a:lvl5pPr>
            <a:lvl6pPr marL="1280160" indent="0">
              <a:buNone/>
              <a:defRPr sz="900" b="1"/>
            </a:lvl6pPr>
            <a:lvl7pPr marL="1536192" indent="0">
              <a:buNone/>
              <a:defRPr sz="900" b="1"/>
            </a:lvl7pPr>
            <a:lvl8pPr marL="1792224" indent="0">
              <a:buNone/>
              <a:defRPr sz="900" b="1"/>
            </a:lvl8pPr>
            <a:lvl9pPr marL="2048256" indent="0">
              <a:buNone/>
              <a:defRPr sz="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22513" y="1449917"/>
            <a:ext cx="2020888" cy="2634192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2252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759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098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82033"/>
            <a:ext cx="1504157" cy="774700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7525" y="182034"/>
            <a:ext cx="2555875" cy="390207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956734"/>
            <a:ext cx="1504157" cy="3127375"/>
          </a:xfrm>
        </p:spPr>
        <p:txBody>
          <a:bodyPr/>
          <a:lstStyle>
            <a:lvl1pPr marL="0" indent="0">
              <a:buNone/>
              <a:defRPr sz="800"/>
            </a:lvl1pPr>
            <a:lvl2pPr marL="256032" indent="0">
              <a:buNone/>
              <a:defRPr sz="700"/>
            </a:lvl2pPr>
            <a:lvl3pPr marL="512064" indent="0">
              <a:buNone/>
              <a:defRPr sz="600"/>
            </a:lvl3pPr>
            <a:lvl4pPr marL="768096" indent="0">
              <a:buNone/>
              <a:defRPr sz="500"/>
            </a:lvl4pPr>
            <a:lvl5pPr marL="1024128" indent="0">
              <a:buNone/>
              <a:defRPr sz="500"/>
            </a:lvl5pPr>
            <a:lvl6pPr marL="1280160" indent="0">
              <a:buNone/>
              <a:defRPr sz="500"/>
            </a:lvl6pPr>
            <a:lvl7pPr marL="1536192" indent="0">
              <a:buNone/>
              <a:defRPr sz="500"/>
            </a:lvl7pPr>
            <a:lvl8pPr marL="1792224" indent="0">
              <a:buNone/>
              <a:defRPr sz="500"/>
            </a:lvl8pPr>
            <a:lvl9pPr marL="2048256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505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144" y="3200400"/>
            <a:ext cx="2743200" cy="377825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96144" y="408517"/>
            <a:ext cx="2743200" cy="2743200"/>
          </a:xfrm>
        </p:spPr>
        <p:txBody>
          <a:bodyPr/>
          <a:lstStyle>
            <a:lvl1pPr marL="0" indent="0">
              <a:buNone/>
              <a:defRPr sz="1800"/>
            </a:lvl1pPr>
            <a:lvl2pPr marL="256032" indent="0">
              <a:buNone/>
              <a:defRPr sz="1600"/>
            </a:lvl2pPr>
            <a:lvl3pPr marL="512064" indent="0">
              <a:buNone/>
              <a:defRPr sz="1300"/>
            </a:lvl3pPr>
            <a:lvl4pPr marL="768096" indent="0">
              <a:buNone/>
              <a:defRPr sz="1100"/>
            </a:lvl4pPr>
            <a:lvl5pPr marL="1024128" indent="0">
              <a:buNone/>
              <a:defRPr sz="1100"/>
            </a:lvl5pPr>
            <a:lvl6pPr marL="1280160" indent="0">
              <a:buNone/>
              <a:defRPr sz="1100"/>
            </a:lvl6pPr>
            <a:lvl7pPr marL="1536192" indent="0">
              <a:buNone/>
              <a:defRPr sz="1100"/>
            </a:lvl7pPr>
            <a:lvl8pPr marL="1792224" indent="0">
              <a:buNone/>
              <a:defRPr sz="1100"/>
            </a:lvl8pPr>
            <a:lvl9pPr marL="2048256" indent="0">
              <a:buNone/>
              <a:defRPr sz="11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44" y="3578225"/>
            <a:ext cx="2743200" cy="536575"/>
          </a:xfrm>
        </p:spPr>
        <p:txBody>
          <a:bodyPr/>
          <a:lstStyle>
            <a:lvl1pPr marL="0" indent="0">
              <a:buNone/>
              <a:defRPr sz="800"/>
            </a:lvl1pPr>
            <a:lvl2pPr marL="256032" indent="0">
              <a:buNone/>
              <a:defRPr sz="700"/>
            </a:lvl2pPr>
            <a:lvl3pPr marL="512064" indent="0">
              <a:buNone/>
              <a:defRPr sz="600"/>
            </a:lvl3pPr>
            <a:lvl4pPr marL="768096" indent="0">
              <a:buNone/>
              <a:defRPr sz="500"/>
            </a:lvl4pPr>
            <a:lvl5pPr marL="1024128" indent="0">
              <a:buNone/>
              <a:defRPr sz="500"/>
            </a:lvl5pPr>
            <a:lvl6pPr marL="1280160" indent="0">
              <a:buNone/>
              <a:defRPr sz="500"/>
            </a:lvl6pPr>
            <a:lvl7pPr marL="1536192" indent="0">
              <a:buNone/>
              <a:defRPr sz="500"/>
            </a:lvl7pPr>
            <a:lvl8pPr marL="1792224" indent="0">
              <a:buNone/>
              <a:defRPr sz="500"/>
            </a:lvl8pPr>
            <a:lvl9pPr marL="2048256" indent="0">
              <a:buNone/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1615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7813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14700" y="183092"/>
            <a:ext cx="1028700" cy="39010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83092"/>
            <a:ext cx="3009900" cy="39010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024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9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6" indent="0">
              <a:buNone/>
              <a:defRPr sz="2000" b="1"/>
            </a:lvl2pPr>
            <a:lvl3pPr marL="914393" indent="0">
              <a:buNone/>
              <a:defRPr sz="1800" b="1"/>
            </a:lvl3pPr>
            <a:lvl4pPr marL="1371589" indent="0">
              <a:buNone/>
              <a:defRPr sz="1600" b="1"/>
            </a:lvl4pPr>
            <a:lvl5pPr marL="1828785" indent="0">
              <a:buNone/>
              <a:defRPr sz="1600" b="1"/>
            </a:lvl5pPr>
            <a:lvl6pPr marL="2285982" indent="0">
              <a:buNone/>
              <a:defRPr sz="1600" b="1"/>
            </a:lvl6pPr>
            <a:lvl7pPr marL="2743178" indent="0">
              <a:buNone/>
              <a:defRPr sz="1600" b="1"/>
            </a:lvl7pPr>
            <a:lvl8pPr marL="3200374" indent="0">
              <a:buNone/>
              <a:defRPr sz="1600" b="1"/>
            </a:lvl8pPr>
            <a:lvl9pPr marL="3657571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6" indent="0">
              <a:buNone/>
              <a:defRPr sz="2000" b="1"/>
            </a:lvl2pPr>
            <a:lvl3pPr marL="914393" indent="0">
              <a:buNone/>
              <a:defRPr sz="1800" b="1"/>
            </a:lvl3pPr>
            <a:lvl4pPr marL="1371589" indent="0">
              <a:buNone/>
              <a:defRPr sz="1600" b="1"/>
            </a:lvl4pPr>
            <a:lvl5pPr marL="1828785" indent="0">
              <a:buNone/>
              <a:defRPr sz="1600" b="1"/>
            </a:lvl5pPr>
            <a:lvl6pPr marL="2285982" indent="0">
              <a:buNone/>
              <a:defRPr sz="1600" b="1"/>
            </a:lvl6pPr>
            <a:lvl7pPr marL="2743178" indent="0">
              <a:buNone/>
              <a:defRPr sz="1600" b="1"/>
            </a:lvl7pPr>
            <a:lvl8pPr marL="3200374" indent="0">
              <a:buNone/>
              <a:defRPr sz="1600" b="1"/>
            </a:lvl8pPr>
            <a:lvl9pPr marL="3657571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96" indent="0">
              <a:buNone/>
              <a:defRPr sz="1200"/>
            </a:lvl2pPr>
            <a:lvl3pPr marL="914393" indent="0">
              <a:buNone/>
              <a:defRPr sz="1000"/>
            </a:lvl3pPr>
            <a:lvl4pPr marL="1371589" indent="0">
              <a:buNone/>
              <a:defRPr sz="900"/>
            </a:lvl4pPr>
            <a:lvl5pPr marL="1828785" indent="0">
              <a:buNone/>
              <a:defRPr sz="900"/>
            </a:lvl5pPr>
            <a:lvl6pPr marL="2285982" indent="0">
              <a:buNone/>
              <a:defRPr sz="900"/>
            </a:lvl6pPr>
            <a:lvl7pPr marL="2743178" indent="0">
              <a:buNone/>
              <a:defRPr sz="900"/>
            </a:lvl7pPr>
            <a:lvl8pPr marL="3200374" indent="0">
              <a:buNone/>
              <a:defRPr sz="900"/>
            </a:lvl8pPr>
            <a:lvl9pPr marL="3657571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96" indent="0">
              <a:buNone/>
              <a:defRPr sz="2800"/>
            </a:lvl2pPr>
            <a:lvl3pPr marL="914393" indent="0">
              <a:buNone/>
              <a:defRPr sz="2400"/>
            </a:lvl3pPr>
            <a:lvl4pPr marL="1371589" indent="0">
              <a:buNone/>
              <a:defRPr sz="2000"/>
            </a:lvl4pPr>
            <a:lvl5pPr marL="1828785" indent="0">
              <a:buNone/>
              <a:defRPr sz="2000"/>
            </a:lvl5pPr>
            <a:lvl6pPr marL="2285982" indent="0">
              <a:buNone/>
              <a:defRPr sz="2000"/>
            </a:lvl6pPr>
            <a:lvl7pPr marL="2743178" indent="0">
              <a:buNone/>
              <a:defRPr sz="2000"/>
            </a:lvl7pPr>
            <a:lvl8pPr marL="3200374" indent="0">
              <a:buNone/>
              <a:defRPr sz="2000"/>
            </a:lvl8pPr>
            <a:lvl9pPr marL="3657571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96" indent="0">
              <a:buNone/>
              <a:defRPr sz="1200"/>
            </a:lvl2pPr>
            <a:lvl3pPr marL="914393" indent="0">
              <a:buNone/>
              <a:defRPr sz="1000"/>
            </a:lvl3pPr>
            <a:lvl4pPr marL="1371589" indent="0">
              <a:buNone/>
              <a:defRPr sz="900"/>
            </a:lvl4pPr>
            <a:lvl5pPr marL="1828785" indent="0">
              <a:buNone/>
              <a:defRPr sz="900"/>
            </a:lvl5pPr>
            <a:lvl6pPr marL="2285982" indent="0">
              <a:buNone/>
              <a:defRPr sz="900"/>
            </a:lvl6pPr>
            <a:lvl7pPr marL="2743178" indent="0">
              <a:buNone/>
              <a:defRPr sz="900"/>
            </a:lvl7pPr>
            <a:lvl8pPr marL="3200374" indent="0">
              <a:buNone/>
              <a:defRPr sz="900"/>
            </a:lvl8pPr>
            <a:lvl9pPr marL="3657571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9" tIns="45720" rIns="91439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9" tIns="45720" rIns="91439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9" tIns="45720" rIns="91439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9" tIns="45720" rIns="91439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9" tIns="45720" rIns="91439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39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8" indent="-342898" algn="l" defTabSz="91439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44" indent="-285748" algn="l" defTabSz="914393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91" indent="-228598" algn="l" defTabSz="91439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87" indent="-228598" algn="l" defTabSz="91439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83" indent="-228598" algn="l" defTabSz="91439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80" indent="-228598" algn="l" defTabSz="9143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76" indent="-228598" algn="l" defTabSz="9143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72" indent="-228598" algn="l" defTabSz="9143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69" indent="-228598" algn="l" defTabSz="9143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3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9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5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2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78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74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1" algn="l" defTabSz="9143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83092"/>
            <a:ext cx="4114800" cy="762000"/>
          </a:xfrm>
          <a:prstGeom prst="rect">
            <a:avLst/>
          </a:prstGeom>
        </p:spPr>
        <p:txBody>
          <a:bodyPr vert="horz" lIns="51206" tIns="25603" rIns="51206" bIns="25603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066800"/>
            <a:ext cx="4114800" cy="3017309"/>
          </a:xfrm>
          <a:prstGeom prst="rect">
            <a:avLst/>
          </a:prstGeom>
        </p:spPr>
        <p:txBody>
          <a:bodyPr vert="horz" lIns="51206" tIns="25603" rIns="51206" bIns="2560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4237567"/>
            <a:ext cx="1066800" cy="243417"/>
          </a:xfrm>
          <a:prstGeom prst="rect">
            <a:avLst/>
          </a:prstGeom>
        </p:spPr>
        <p:txBody>
          <a:bodyPr vert="horz" lIns="51206" tIns="25603" rIns="51206" bIns="25603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12064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512064"/>
              <a:t>10/21/2021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2100" y="4237567"/>
            <a:ext cx="1447800" cy="243417"/>
          </a:xfrm>
          <a:prstGeom prst="rect">
            <a:avLst/>
          </a:prstGeom>
        </p:spPr>
        <p:txBody>
          <a:bodyPr vert="horz" lIns="51206" tIns="25603" rIns="51206" bIns="25603" rtlCol="0" anchor="ctr"/>
          <a:lstStyle>
            <a:lvl1pPr algn="ct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12064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76600" y="4237567"/>
            <a:ext cx="1066800" cy="243417"/>
          </a:xfrm>
          <a:prstGeom prst="rect">
            <a:avLst/>
          </a:prstGeom>
        </p:spPr>
        <p:txBody>
          <a:bodyPr vert="horz" lIns="51206" tIns="25603" rIns="51206" bIns="25603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12064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512064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133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512064" rtl="0" eaLnBrk="1" latinLnBrk="0" hangingPunct="1">
        <a:spcBef>
          <a:spcPct val="0"/>
        </a:spcBef>
        <a:buNone/>
        <a:defRPr sz="2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2024" indent="-192024" algn="l" defTabSz="51206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6052" indent="-160020" algn="l" defTabSz="512064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28016" algn="l" defTabSz="512064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96112" indent="-128016" algn="l" defTabSz="512064" rtl="0" eaLnBrk="1" latinLnBrk="0" hangingPunct="1">
        <a:spcBef>
          <a:spcPct val="20000"/>
        </a:spcBef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52144" indent="-128016" algn="l" defTabSz="512064" rtl="0" eaLnBrk="1" latinLnBrk="0" hangingPunct="1">
        <a:spcBef>
          <a:spcPct val="20000"/>
        </a:spcBef>
        <a:buFont typeface="Arial" pitchFamily="34" charset="0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08176" indent="-128016" algn="l" defTabSz="512064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64208" indent="-128016" algn="l" defTabSz="512064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28016" algn="l" defTabSz="512064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128016" algn="l" defTabSz="512064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206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6032" algn="l" defTabSz="51206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2064" algn="l" defTabSz="51206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" algn="l" defTabSz="51206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4128" algn="l" defTabSz="51206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0160" algn="l" defTabSz="51206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36192" algn="l" defTabSz="51206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92224" algn="l" defTabSz="51206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48256" algn="l" defTabSz="512064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13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11.png"/><Relationship Id="rId5" Type="http://schemas.openxmlformats.org/officeDocument/2006/relationships/image" Target="../media/image13.emf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0D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>
            <a:alphaModFix amt="5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8792" y="0"/>
            <a:ext cx="9144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6">
            <a:alphaModFix amt="57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4860130">
            <a:off x="3294842" y="465585"/>
            <a:ext cx="3352289" cy="251421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alphaModFix amt="83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6570115">
            <a:off x="6444830" y="3246775"/>
            <a:ext cx="2930447" cy="2197836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28600" y="2824472"/>
            <a:ext cx="8534400" cy="9105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55"/>
              </a:lnSpc>
            </a:pPr>
            <a:r>
              <a:rPr lang="en-US" sz="4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GIÁO ÁN LQVT</a:t>
            </a:r>
            <a:endParaRPr lang="en-US" sz="44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394602" y="4016856"/>
            <a:ext cx="5152768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606"/>
              </a:lnSpc>
            </a:pPr>
            <a:r>
              <a:rPr lang="en-US" sz="2400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4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4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1-1</a:t>
            </a:r>
          </a:p>
          <a:p>
            <a:pPr>
              <a:lnSpc>
                <a:spcPts val="3606"/>
              </a:lnSpc>
            </a:pPr>
            <a:r>
              <a:rPr lang="en-US" sz="2400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4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3606"/>
              </a:lnSpc>
            </a:pPr>
            <a:r>
              <a:rPr lang="en-US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sz="24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sz="24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Hươn</a:t>
            </a:r>
            <a:r>
              <a:rPr lang="en-US" sz="26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endParaRPr lang="en-US" sz="26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85800" y="304800"/>
            <a:ext cx="7772400" cy="8720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71"/>
              </a:lnSpc>
            </a:pP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</a:p>
          <a:p>
            <a:pPr algn="ctr">
              <a:lnSpc>
                <a:spcPts val="3371"/>
              </a:lnSpc>
            </a:pPr>
            <a:r>
              <a:rPr lang="en-US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TRƯỜNG MẦM NON ĐỨC GIANG</a:t>
            </a:r>
            <a:endParaRPr lang="en-US" sz="20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1371600"/>
            <a:ext cx="815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BÀI DỰ THI CNTT CẤP TRƯỜNG </a:t>
            </a:r>
          </a:p>
          <a:p>
            <a:pPr algn="ctr"/>
            <a:r>
              <a:rPr lang="en-US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NĂM HỌC 2021 - 2022</a:t>
            </a:r>
            <a:endParaRPr 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2686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06"/>
    </mc:Choice>
    <mc:Fallback xmlns="">
      <p:transition spd="slow" advTm="170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685800"/>
            <a:ext cx="7086600" cy="561086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14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457200"/>
            <a:ext cx="7696200" cy="583946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110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deo kt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70671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1493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09800" y="228600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 ĐÍCH YÊU CẦU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46018" y="736293"/>
            <a:ext cx="6096000" cy="1676400"/>
            <a:chOff x="1295400" y="1189865"/>
            <a:chExt cx="6096000" cy="1676400"/>
          </a:xfrm>
        </p:grpSpPr>
        <p:sp>
          <p:nvSpPr>
            <p:cNvPr id="6" name="Horizontal Scroll 5"/>
            <p:cNvSpPr/>
            <p:nvPr/>
          </p:nvSpPr>
          <p:spPr>
            <a:xfrm>
              <a:off x="1295400" y="1189865"/>
              <a:ext cx="6096000" cy="1676400"/>
            </a:xfrm>
            <a:prstGeom prst="horizontalScroll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731818" y="1520233"/>
              <a:ext cx="51816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1.Kiến </a:t>
              </a:r>
              <a:r>
                <a:rPr lang="en-US" sz="2000" b="1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thức</a:t>
              </a:r>
              <a:r>
                <a:rPr lang="en-US" sz="20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  <a:endPara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Trẻ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biết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cách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ghép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1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đối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tượng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này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với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đối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tượng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kia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,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2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nhóm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bất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kỳ</a:t>
              </a:r>
              <a:endPara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421575" y="2217572"/>
            <a:ext cx="6565900" cy="2467735"/>
            <a:chOff x="1435100" y="2971800"/>
            <a:chExt cx="6565900" cy="2467735"/>
          </a:xfrm>
        </p:grpSpPr>
        <p:sp>
          <p:nvSpPr>
            <p:cNvPr id="8" name="Horizontal Scroll 7"/>
            <p:cNvSpPr/>
            <p:nvPr/>
          </p:nvSpPr>
          <p:spPr>
            <a:xfrm>
              <a:off x="1435100" y="2971800"/>
              <a:ext cx="6273800" cy="2467735"/>
            </a:xfrm>
            <a:prstGeom prst="horizontalScroll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76400" y="3299913"/>
              <a:ext cx="6324600" cy="190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.Kỹ </a:t>
              </a:r>
              <a:r>
                <a:rPr lang="en-US" sz="2000" b="1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năng</a:t>
              </a:r>
              <a:r>
                <a:rPr lang="en-US" sz="2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  <a:endPara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2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Trẻ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có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kỹ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năng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xếp</a:t>
              </a:r>
              <a:r>
                <a:rPr lang="en-US" sz="2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thành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hàng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ngang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từ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trái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sang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phải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xếp</a:t>
              </a:r>
              <a:r>
                <a:rPr lang="en-US" sz="2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mỗi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đối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tượng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nhóm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này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với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đối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tượng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nhóm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kia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Trẻ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nói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được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cách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xếp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tương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ứng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“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Mỗi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…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với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…”</a:t>
              </a:r>
            </a:p>
            <a:p>
              <a:endParaRPr lang="en-US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672443" y="4480121"/>
            <a:ext cx="4871357" cy="1082479"/>
            <a:chOff x="2672443" y="4480121"/>
            <a:chExt cx="4871357" cy="1082479"/>
          </a:xfrm>
        </p:grpSpPr>
        <p:sp>
          <p:nvSpPr>
            <p:cNvPr id="12" name="Horizontal Scroll 11"/>
            <p:cNvSpPr/>
            <p:nvPr/>
          </p:nvSpPr>
          <p:spPr>
            <a:xfrm>
              <a:off x="2672443" y="4480121"/>
              <a:ext cx="4871357" cy="1082479"/>
            </a:xfrm>
            <a:prstGeom prst="horizontalScroll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913743" y="4685307"/>
              <a:ext cx="424641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3.Thái </a:t>
              </a:r>
              <a:r>
                <a:rPr lang="en-US" sz="2000" b="1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độ</a:t>
              </a:r>
              <a:r>
                <a:rPr lang="en-US" sz="20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  <a:endPara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Trẻ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tích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cực</a:t>
              </a:r>
              <a:r>
                <a:rPr lang="en-US" sz="2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tham</a:t>
              </a:r>
              <a:r>
                <a:rPr lang="en-US" sz="2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gia</a:t>
              </a:r>
              <a:r>
                <a:rPr lang="en-US" sz="2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hoạt</a:t>
              </a:r>
              <a:r>
                <a:rPr lang="en-US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dirty="0" err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động</a:t>
              </a:r>
              <a:endPara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1214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789"/>
    </mc:Choice>
    <mc:Fallback xmlns="">
      <p:transition spd="slow" advTm="337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ÀO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70671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543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4000">
        <p:split orient="vert"/>
      </p:transition>
    </mc:Choice>
    <mc:Fallback xmlns="">
      <p:transition spd="slow" advClick="0" advTm="1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ld MacDonald có một trang trại - Hoc Tieng Anh Qua Bai Hat - Old Macdonald Had a Farm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854" y="0"/>
            <a:ext cx="9053945" cy="72389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6405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33000">
        <p:split orient="vert"/>
      </p:transition>
    </mc:Choice>
    <mc:Fallback xmlns="">
      <p:transition spd="slow" advClick="0" advTm="13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4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Tài liệu soạn bài hương\giáo án tham khảo\tài liệu bài giảng nghỉ dịch\Xếp tương ứng 1-1\trang trại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327" y="6928"/>
            <a:ext cx="9190327" cy="685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3492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3423">
        <p:split orient="vert"/>
      </p:transition>
    </mc:Choice>
    <mc:Fallback xmlns="">
      <p:transition spd="slow" advClick="0" advTm="43423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Tài liệu soạn bài hương\giáo án tham khảo\tài liệu bài giảng nghỉ dịch\tạo nhóm theo 1 dấu hiệu\n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28800" y="1990636"/>
            <a:ext cx="5486400" cy="1077218"/>
          </a:xfrm>
          <a:prstGeom prst="rect">
            <a:avLst/>
          </a:prstGeom>
          <a:noFill/>
        </p:spPr>
        <p:txBody>
          <a:bodyPr wrap="square" lIns="91439" tIns="45720" rIns="91439" bIns="45720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1-1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856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3471">
            <a:off x="-533731" y="2135790"/>
            <a:ext cx="2298700" cy="22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 descr="D:\Tài liệu soạn bài hương\giáo án tham khảo\tài liệu bài giảng nghỉ dịch\Xếp tương ứng 1-1\hàng_rào-removebg-preview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838201"/>
            <a:ext cx="9143999" cy="842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447050"/>
            <a:ext cx="2438400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2438400" cy="215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1654155"/>
            <a:ext cx="3249613" cy="324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716" y="1654156"/>
            <a:ext cx="3249613" cy="324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499986"/>
            <a:ext cx="2438400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0792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4907"/>
    </mc:Choice>
    <mc:Fallback xmlns="">
      <p:transition spd="slow" advClick="0" advTm="74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981" y="457200"/>
            <a:ext cx="2438400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459" y="382848"/>
            <a:ext cx="2438400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96" y="2362201"/>
            <a:ext cx="2177104" cy="1886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7200"/>
            <a:ext cx="2438400" cy="215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193" y="2341420"/>
            <a:ext cx="2176463" cy="188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174" y="2326843"/>
            <a:ext cx="2176463" cy="188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 descr="D:\Tài liệu soạn bài hương\giáo án tham khảo\tài liệu bài giảng nghỉ dịch\Xếp tương ứng 1-1\hàng_rào-removebg-preview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64" y="2209800"/>
            <a:ext cx="9143999" cy="6081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580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444"/>
    </mc:Choice>
    <mc:Fallback xmlns="">
      <p:transition spd="slow" advTm="524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Tài liệu soạn bài hương\tư liệu hình ảnh làm ppt\n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89916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0" y="1981200"/>
            <a:ext cx="6324600" cy="584775"/>
          </a:xfrm>
          <a:prstGeom prst="rect">
            <a:avLst/>
          </a:prstGeom>
          <a:noFill/>
        </p:spPr>
        <p:txBody>
          <a:bodyPr wrap="square" lIns="91439" tIns="45720" rIns="91439" bIns="45720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Ai </a:t>
            </a:r>
            <a:r>
              <a:rPr lang="en-US" sz="3200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200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3000" y="2895600"/>
            <a:ext cx="6324600" cy="1200329"/>
          </a:xfrm>
          <a:prstGeom prst="rect">
            <a:avLst/>
          </a:prstGeom>
          <a:noFill/>
        </p:spPr>
        <p:txBody>
          <a:bodyPr wrap="square" lIns="91439" tIns="45720" rIns="91439" bIns="45720" rtlCol="0">
            <a:spAutoFit/>
          </a:bodyPr>
          <a:lstStyle/>
          <a:p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màn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2200" y="4419601"/>
            <a:ext cx="5638800" cy="830997"/>
          </a:xfrm>
          <a:prstGeom prst="rect">
            <a:avLst/>
          </a:prstGeom>
          <a:noFill/>
        </p:spPr>
        <p:txBody>
          <a:bodyPr wrap="square" lIns="91439" tIns="45720" rIns="91439" bIns="45720" rtlCol="0">
            <a:spAutoFit/>
          </a:bodyPr>
          <a:lstStyle/>
          <a:p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giành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730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2562"/>
    </mc:Choice>
    <mc:Fallback xmlns="">
      <p:transition spd="slow" advClick="0" advTm="425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645A38FB-F92B-41C1-99B1-62123104A4CA}"/>
  <p:tag name="ISPRING_RESOURCE_FOLDER" val="D:\Tài liệu soạn bài hương\giáo án tham khảo\tài liệu bài giảng nghỉ dịch\Xếp tương ứng 1-1\DAY TRE XEP TUONG UNG 1-1 HUONG ENLENNING\E XEP TUONG UNG 1-1 HUONG\"/>
  <p:tag name="ISPRING_PRESENTATION_PATH" val="D:\Tài liệu soạn bài hương\giáo án tham khảo\tài liệu bài giảng nghỉ dịch\Xếp tương ứng 1-1\DAY TRE XEP TUONG UNG 1-1 HUONG ENLENNING\E XEP TUONG UNG 1-1 HUONG.pptx"/>
  <p:tag name="ISPRING_PROJECT_VERSION" val="9.3"/>
  <p:tag name="ISPRING_PROJECT_FOLDER_UPDATED" val="1"/>
  <p:tag name="ISPRING_SCREEN_RECS_UPDATED" val="D:\Tài liệu soạn bài hương\giáo án tham khảo\tài liệu bài giảng nghỉ dịch\Xếp tương ứng 1-1\DAY TRE XEP TUONG UNG 1-1 HUONG ENLENNING\E XEP TUONG UNG 1-1 HUONG\"/>
  <p:tag name="ISPRING_DEFAULT_PRESENTE_ID" val="None"/>
  <p:tag name="FLASHSPRING_PRESENTATION_REFERENCES" val=""/>
  <p:tag name="ISPRING_PRESENTER_PHOTO_0" val="png|iVBORw0KGgoAAAANSUhEUgAAAZAAAAELCAYAAAD3HtBMAAAAAXNSR0IArs4c6QAAAARnQU1BAACx&#10;jwv8YQUAAAAJcEhZcwAADsMAAA7DAcdvqGQAAP+lSURBVHheZP13fJXltu4Pu8/Z+6y9ur1gQRFF&#10;EAHpKIqKBRQpKiCiYEGKFaQICEiX3nuH0CGQkJCekN57750U0kMSEF1r/L7XE9znvJ/3j/szU2Yy&#10;53ye+x7XGNe4xhh3/LD9W/t842ibu2O47To8xla69LJv9t5v03c/ahM2PWDDl/7dhv38Fxu2/E4b&#10;tfZem7T7Ifvi8CM2jTV1/6P2xcEO9pVLB5tztoMtvtjBfvHuYNv9HrGDgY/ZPr+nbJNnP1t6/n2b&#10;fewbW3hqhu0NGmZ+KV0tMf9ZSyt6zjKLnrGs4mcso6ibJRc8Y9F5XSwg/WnzTnnGrmT1tJhcnlfY&#10;w3JKulteeWcrrOhlBeW9Lb/8WSsq726FV3tYXlkPyy7tZtklz/K85y2lqJdF8P8Dc541/6xu5pfZ&#10;1Xn0zepqvhnPOMuHn+l7/+xnzI/ln8PX/88K4OuAnGcsMJfFY5Dz9bPmy/+8nN3V3Pl719Sn7XzK&#10;U3Ypk9/ld7P48h6WVfmc5Vb3sdxrPXjsarlVPS2nip9VPWvZVU9ZSjmrtI9lVjxvuZXdLbuyp6Xy&#10;GeJKn7MY3n9MMdemvJtlXu1mhfy+uKqXFVX25XP3trSSbnaF93As9hlb6fek/Xz5UTsQ9ZR5pj1j&#10;EXnPWCLXIOVqd0vhPcRffc4i+Z9XirrY5Zwu5s5n9cx+2vxynrIAnhtU2NUiueYJpTy/rJtllfOe&#10;K16ygqrXrOjam6zXrbh6hBVe+9AKaqdacd1yK6s5bldr3VkedrXumJXWrLKSa59YSfXbVnT1Ayuq&#10;mMH7Xcd9crGsEg+Lzz5pV5JdzCPhlJ0O22SHfObacd+5FhC5yeJST1lclqtFppywgJj95hN7zNxi&#10;XOx05G5zubLX9l3ebnvc15rL5bV2/NJP5u41x4KvzLHsxI1WlnnCygtO29Wy81Zeyvsp9+brACvO&#10;87aM1JMWm7zFvMJWmW/EIYtN87C0XH/LLgyx7OJQ9kaQheWcM7fkXXYqZpOdS9hhlzOOWHD+WUss&#10;CrHcqxlWVJ3GimaPXWF/BlpqoT/71deS87wst9TDymtOWE3jQWto3GqNDd9ZY/2bVt84iJ8NtOr6&#10;53nsxeKxoZfV8VjvrD7W0NTX6pv7W1Pzi9bcNMSaGgfz+75W09TLKht6WgXrKn9T0TDYrjWOsqr6&#10;8VZcM8HSKj/nXs02//x1di5+o11O3WFRxbssrmitxRcutLjiyRZe+LYF5Q41r+xedin7cbuU1ck8&#10;c54237ynLSjvWbuS153Hpy24oJtFlQxhj3xs6dc+teTqMRZZMsj5eUhJFwsp6mohhTyf8+Of2409&#10;84xdynjaLqQ8aydTOplHTk9LLp/DXrhkDS3x1tKWaG2tvtZ2/RhrpbW0fG3N1z+0hubRVnd9rNU2&#10;f8i1WMDaZtWsisalVlnzidXU9Lbqa5zfsuctoZDzl9HFPFN4nYTO5pHE+8x81qJzn7LU4n7sy495&#10;vaVWU7/FahuWWM312VbV/B3XaqJVNQzhf7/ItX6V9S73ZpIVVs/g7ExhH75jGeW9LJ0zkX71eUvj&#10;zGVdG2BFdR9yf7+1vKqP+Nkoiy4ab36pU+1i1Dy7HLfYItIXWFbhYiuvWGX1dTussemINTaf4955&#10;WF2Th9U27bVrzTO518Osuob7V9vdqmqfs9JrfTnXIy2s4Dvzyf3KfHM/5BqOssCCoRZc1M/Cdb5L&#10;WZzjuJKullTW3ZLKn/ufx0Rsms5+XOkzPIfzyX0ILehlofk9nL9JKOtqUVwr79Qn7HT8M9zr9znz&#10;ayyn3NXyK3wsvzTccgojLbPED/sRzJmOtviiM9iu8eaT3tm8Up8xj8Sn7Eh0JzsQ+aS5x3Q2H+zX&#10;xSSueeKTFoGNjGOvhGY9bYFZT1lwBvYmpbtdiutiB0Met2UXHrMvdtxvH2+83yZsuMve/+Ueu2P7&#10;xR9sn8c8O+U9x05eGm9bz3a1X87fb4tP3WfT995rH2950D7e9oRNP9DZJm+718ZvvNM+3vWgfbEf&#10;IDn4sH1x4CH74VQHW3W5o20N7GS7QzqbS0QXOxvztB0Lf9K2eD9ty84NsYXHx9uS02Nsl98A82KT&#10;RGV1saTC5yyt+FlLxZClACbJrBg+gH96V7uUyIVK6WVBGd0tJPMpi84BYPLZTGVD2Bz92RzPsTDY&#10;ZdyAomctFkMflvm0BaQ9bV7JT9lllldaF/NO72I+Ao0srS7mi7H3zehq3v8PgARgYIPyunJouvKI&#10;cXWWvv7/XX6AiDfA4gWAePB/LvJa51OetAupnc2XgxbF+0gH1BzAqBaAPGc517pZBkCSWd2Xr9+y&#10;zMrhll7Rj8enAQ9+h6FPZFPFA5Bxxd0sEWOeUQko8j+KWMUATK6ew8H25SAf5Jouv/SozTzzoM25&#10;8KDtDHvS3ACyUN5zPP8nuaK7JQMgsbyPcDZdYH5388zsbhe5Bu7pXBMe/Xj/gTw/AqMRz3tO5XmZ&#10;5QK0gVZw7SUrrHnZimpfYg2xgpoxfP+DFddutfK681bVeAXjFsXy58Cessran6382kdWWomxK//S&#10;iq8usfySbRjtTRaVOt8uhn1l+3xn2HbPyQDCp3YxaIFFx++yrHRXy872stTs8xaRutd84raaV+xe&#10;uxS9z1zDdtkJ//V2zGuVuQasN5+wtRYYutAiw+dYftpaq8o/ZtWlF6yu6rI1XQuyppooa6yOtZqS&#10;CCvP9bX87AuWlHHCIhOP8f8vWwHAUXY11K5Wh1hJVZBll7vzuU9aeM4xi8g5zdeXAfVAy6sMt4q6&#10;VLtWn8PnSrayiigrqYjlPsRZXkWkFVQGW0WtnzVe97TW1nMYzh3Wcv1ba24cBji8ZLUAQk3DAAxa&#10;P4xMfwcc6p3Vj98PwBANxAgNAEAGAyCvsF6yekClpqkH17MnBvZ5gGQARvFNq2n+wCrrJ3Hdv7as&#10;qgXc2zWA3C729H4Ot4vFFB2zxOIDllZ2BCO4i3u+3uLLNgIOqzA6s3F+PjGPjBfNPaOzXc7qbN7s&#10;fx85S+zhAJyg4Lz+FlIwEOB4HsDgjLG/QjmHIYXd+BlnIa+b41x583zPLPZ4Wlc7k8x+T3rCInJH&#10;WEntcqtvOWzX285yLQ7ZjesbAZB51tI02ZqaRgAgwzG2E/hs063++mY+9zmrbrhgV+tdrKz6R9bL&#10;7BkcPs5vDOfONx2gSupiF+Kf5uw/ZUGZAB1nLa6AvV/4kqWXvG8F1Z9yX2byf38BnPZZ7fXdgMkC&#10;q2oaC+i+xb0baZV1E3FsPsWRmWT5Ve9ylvo5TlXS1a6WioHOqXzHSmoWWGn9ditp2mOFtds4jys5&#10;u4t5zSUWlP6TRWZ9bSn5X+JAfMf/WmiltSv5vJusov4woHEREDvD/V1n1XWAfHVPVje7eg2HtrIX&#10;r/G2hRV+bz7535hf3gTO2bsWVPDa/wUQgYjAgLPqAIgWTlwij1oJnP9YgQe2IKzgWQvJ68N63mIA&#10;k2SuVXJJDwz8s3Yh8Wk7E/+seSS/DPAOw2Z+bbF5hyytwNfScXoyyqIAlkhLKT5hoTljzTf1SbsU&#10;/5SdjHzatgc+YbuCHjev+C4WiUMagC30AkSuYF9icByiuOfB2NIg7HBAclc7H93Zdvo+bnMO3WeT&#10;AY7JG8GETffauLUAiE/cSotM2m5hscvMxXeY7XXvZbvc+9oen2F2NHSqnYpebGcif7HTwQtsi/to&#10;m7ylg41bf49N3P6ATdr7gE0/cr+t8HjE9oc+aSfwhk9FPmVno7rYOb4+EvqYrffoYCvPdrE1FwbY&#10;OvfethvP2T2mk4UTZSTitacUcQG5OHFcrAQ2cgyPV7Lx8lO7mltSN3NN6GJn4h7BK+lhYRmjLD73&#10;XYCmr/M3iTw/mucHADCeeC1nQNSDkY/bgYjH7Tgf2pWL7A7CeiqiyQQ8ABA/AQjeuBcXTYfKn4t1&#10;hagnFI88jMOjpa9DeQzBwF7hPWopEvHBo/PCi/fK7sLfP2OXAaeLaU/ZeW7OZf5/CIATDyBmsFmz&#10;MeTZVd0d4Mi+hnfesNzKG49ZWcN+PKBp/H6AZfGctDI+B5spkU2UxNcZbHaBRwEgUED0ksWmiivs&#10;Yh5pnW17aCebd/ER++r0Q/b1uUds7qXHbEvIk3aOgx3EZ4jWxgQ4EisAEEAnjM3qDyC7492dT+tk&#10;55M7cT2eND+uwxUOZwRGoh1AulsWUVBuFZFdTR/Lr+Oxrqfl1/ayvNpXOWRTrKRhHe8fAGkKxthF&#10;2zUe65s87Zp+jpd89dp7GOnxrClWWj7LsnOmWVLaWAtMeBsAecXWnh9sJ3wn2JWweRYbsdKy47dZ&#10;QeoBK8QYpmZutcvR39qFyJnmFrXE3CKW2PmQeXYuaLZdAjT84r+3sHgOSMxUy06baZXF662h6oS1&#10;1HvYzeZga2uKsdaGGGuuCbKG8gCrKgq30mI/S8nZZ2l5Z6ykzM+qrl3GU8R7rPWyqhpPIiYXoomj&#10;RKznie4CrbQqEnCIxjhkYAALra4+C+8ykeemWHlVKsATg4EKAjy87GbbBfu17YDdaFlirdcn2/Vm&#10;DGbjGwDFUEDjZZYii8FcHxbRRn3TixjUl6zh+ssswIPH682v2PXr/KypHwaxJ8/vBQD15tq+AACN&#10;wMP9yCqbvrPy+nWA+AGM3Em81vMWW+SFIQnBMIYC7JFW3pBkZY1xVtIYyz1Kc1ZhXTKetq/FlK1j&#10;z77HHuUsZXDv5eWz973Zwz657IP8zuZf8JRdKXwa4HgG4MFgseeDYQIUcSsCV3R+ObuzXcT58GC/&#10;h+T1Jsp+H2BYwufYBWjss19bNtvN60sBj28A0/FW1/AaQPoGj1MxtJusqS3AmlqT+ZxpgEgc0e0B&#10;y6mYyHrekos5e3LKYCUuctbPxbVHIb68VhhAFw2YRfI+w3nP0Xk4nERPpbWzAFg3IqAEq78RbDUt&#10;x6yy+Seuwwc4OcOtvHoUEca7vM+Xifj7wAz0tMiyZ4i0OuHdv2o51Ut57mWimDQcomQcJV/O3m4L&#10;zvqeSIQIInso5+J1jPWbFls4jAjgHQvLH8nXn1p66VLACTCpWwwIDrerVT2soro7X3e3fBiDxLLX&#10;uJ7TzafgawsonAB4vGPBha8C0EQggEIUZzRaDqOcPZzgFDnAnP2E26ASz5mNFngIyDHmQfm9uQ89&#10;LSwXZkK2BVYhEUbGH0fQNamjnY1/wo5GdQQQsLsxkywym/NEtJ1ZGmO5AEhayWkLzvnQ3BOetFMR&#10;nW2r/5O2DLuxI+BJ8wEc4nmduPznLMRhZp60cMBcUUgY3wfAbFxO7GzHQp+wX1wft6+JPj7bcJ99&#10;uvEB+2TzAzZ+/b12R2quqyVmHjK34K/ssD+bLeJ7vMB1FpJ12tJKQy2nONZyC6ItKcXPTgUvtK/2&#10;P26fbbvTpu4jAtl3v80787DtvIIRw3O4GMvNx4g74MHPNro/YktOPWpLTj4CgHS0DXrj3g8DME9Z&#10;COgWS1QRx+aJYaNGYaBj2SwxbOQQjKE/RtpbXjMb61QsgBBJVBL/pvklv2E+Sd250UQb+pAcCNFR&#10;bkld7UT007Y37AnbE/EkINKZC/skoZ7CbxlgDs1tEPEBOLycxevkcih4Xd2wcEAp/DaIhDkg0pWb&#10;2B6V+BOl+EL/+GQ/xaPASDQYISGHUiDizhJIBWOUYwHFZMAgvWqAFdZ/x0b1sJrWbKttybHqJoxV&#10;7VK8qVcAEAAUjyMZkEhhpWH8BTw5Ah9AII0NFsN78Oa9H4rqbKv8nrC5Ho/Z7Esd7EdAe4U/nkRk&#10;ZzsLSPoDXhHybvibOP4+BiASgPjmE6FkdsKD7M17fJHrgFFgo4RwzSP5mwQ+byrPyxaAXAM06oh+&#10;GrpbbkM3ywVEcmv7WE7di3w9wQobfsFgncOL9MRLdsXQncRLnmPF116xMiKXimuvWVnlG0Qhb1th&#10;6XDLKRhiSbmDzDuxn52LeMFC46dbcvwaS8EhSQ1fYmms/Jh1FhM+y3ac7m+LDz9lmz0H2wH/d6Cx&#10;Rtu5sDGAytt2Mqw3QDKQiGKEJaa+Yzm5462y4gerw3u83nTe2lquWGtzCEDibdfrLlkjUUllxUXL&#10;KFgLBbXHSirPAgYu0CZHra4O+onHsqtbeI/boFDwiCs9rfKav1UBENdqw3hOGFGIP9ScJ4fwrKXm&#10;u1gK3l1BxWYM41pecxnAMcdutn7O+oAoZDQUByDSpEjkdQDjVQDhVUDjFQBkCI9D+NkQwAfaqmUI&#10;wDHEobCaHXBRhNIbY9sHo9wXYCaSaRqNZ/0NhnEDhvGMlTb6Wt41qLTSACLcKCLbNCjFbKtsLOb/&#10;V1vTdVZLtTW31hIR1Fojq7r5KmCSYamVx9m747n/XaBcnzRXqGG3tG7QUlCaUBZe2VC87FlRsIpK&#10;A/MBD74WhevP73xYnlAZnlAgEUXQnNWTuO9r+fyn7VarG+soILLOWlsWE1kt4rPM49p9yrX8lM+7&#10;wVpvhtjNX6/ar79W2fXWUt5vlpXUXSbiXUTU9yJnvrMFco4VdZzF6TuhM4uD6YFHHJhFZASNFgaV&#10;FcLZCuIzBGc8wZ59w0rrdhOBpFpDa5nVtxZwvoKt6voOu9r4LSACgNQMBij6QBF1531D5cJ2eLHn&#10;L/N5Igo/scIqN6upy8VhKMQBSuMsugIQOCp5gy2a58bj6cfxd8ECN97fZSI5sRYBmS/geAEwJYNx&#10;/p63PM5NMSBSBOOQTUSVUNYPwJho/oXTHAAJLHib6ONVC3MABArKAZHuDpAkCDxYiaxYzmAcQBID&#10;SEQQCbaDR09oyx7YG1HwT3MdYBk4r/EF3S2UyOEyjvHFpGfsZGxX2xbQwXb4vmh+iZtIBQRB+0Xj&#10;gCYSEXniME4k8uhk+4IAgsukGS4/YofCxNAQcWBfkot6EL3wetBWodjdOF47Ervqh908jz3fHfCE&#10;LTz6iE3f+oB9tfN++3o3KY5dD9jXsFB3lBWGW3TWUbsYs9yCk/ZZZPolSyoIJ2zPwiCUWEVloZWU&#10;pFhKmq/tcPvGpu7qZYuOvWYrz7xuc1yeghd73A6GPoXn0NnOx+JBsAmOh3a2HT5P2ooLD9uC04/a&#10;T2ce5etHbO2ljhiIjnYgqJO58tzLoqkIW72TMICETOF8CIVQ4WzkYIx0oHIU4u3g+05gKI9C1xwP&#10;62Iu4Z2JjDCMhGSX8b69eY4nH/YiYHEKbu8INM/+8E62F+Q8BJCcgsO7QITihVfjxwYS3aQ8hgMg&#10;gFXI7YhDUccfywESgEXemA6Wvw7XbXorEMPrx01VBOPFxlaE487NcGNd4utAQEn5hXR45qsN3mxw&#10;DvbNJmtuqcLD9ObGTia8ho8VgFwlAiBaSGdlstkzMfyKQpTPiCQ68OWGnknuTK6jk20N7mTroAl/&#10;Cehk6690tJ2ReB8JTzm5GB/eTzAAKBCJJlSPEoDwP/x5/965gwHBb/GiFgOWYy049zlyRPCsfL5k&#10;NrVeV7ma/BryS/DwuQ3knOoBlAYOSENvy6vvadm1Ayy7ZpQV1M0mglqOEVgJXbAGI/sBn6cr+6U7&#10;UUgfu1oziJ8N5kANtsLyQZZb1J9cSG/yHS9ZdsEMKy3cYsWZWywveanlJSy3nPhFdunyGPtpR0eb&#10;tu5vttTlUdvq3skO+Xe100HPm2tob3OLfor8SEcOB58vDbCFz88rHWhlVe9gBGZgzHYSiZyxX5tO&#10;Oaut4bzVVx20yqubrbryIFTXcaur3Gf1lVuttmoFERKRTMH70FsTWF/x9ULLK1rkrAJWYeFsy87/&#10;1mJSvzO/2Dl2KQx6I26Z5ZQutNq6HwGreXYL6ur31i/sVstHGM9xeOOjMaBvAyRvAiKKRgQkrwEe&#10;r2JIX3FApEEA0voqAPIqAPIyaxDP6YNn3oPooxd7YxDrbb6fine9hX3jDohAqzXFYxATiBJjiGoT&#10;uf7ZOCVF1ghotLQ1WuuN69bW1mo3bl63mzdbWS38rAGKqY79l8r+2moBua8BGuyVZAx0Yic7I7oo&#10;ldwYZ+ISBlKRiSd7+TKGSnvJR5EKP/cQtcTfKGLNrBhj1+rWE2mcsxut/vbrDXIfrUf4PAB5ywGM&#10;+VneP1Fq3T7ouJ28h2C7davU/sV7+jf7/2ZrJdepEAckFEpwB+zDm07OM1CRETTw+XgA5DaInI+T&#10;geP8Y7SDoWxCMp+zQN5rQHonqBU895IvyIuc4vqlW8ONEqu7UYyDlgWoXAY8l/Eao9mXMBVEHiEF&#10;OueAocAgUxF4P7z+OVBZblZdG88+DoFeXodxf4scg6jkZ3Dq5Nxh1DH4wfnkDnVdoAJ9c0RX47zy&#10;GM7PEzijmTht2Tq/nOUkchjhxe9aYOFngMeHrBFEH69BJ/fjbOpM83v+RtGIGINYQEMrysmN8Ojk&#10;PcR6dLeA/OcB9+ccEHeTfYNRuZwCuOMEBnCvvLE1nthO1/gnbV/4o7YnYJD5Jq61jJIoqM8szmAG&#10;OSA/C8qebBdin8RuPoFtfMzOkV64nIA9g7KKBlSVjxajE4VNVBogmmgnCvvrA6gfC3naVrs+Yt/s&#10;usfm7n/Q1l141DZ5PGobLsJ+8HhHbl6oJWQRFhfAAZckkdBOhT7JISlURth/1YrLsi0pPcRO+e+0&#10;aTvH2tcHJthG1/m2wXWWzT81zH5262K7gx+1kxi4M9Fd7HjEU7YLju0XPOUl7o/afF5w/vlHbcF5&#10;ohGikBXuj9uay4/bFrzpnTxvf/ATgANgwJv1wcMIxDO6gmcUjPdxhUSaXzLRA1zdaTbWMRlMgEFA&#10;coTH44DDGaKZC4p82HACEFdC4OOg7WEu1j4AZG8IFw3v/UwCxl3etwMgCuMVUbTnPtoB5I/FDeYG&#10;ygv4A0RCiULCnJ/hzXChQ/DQ9HdKurdHIlBaHAJFI1q+RCnBhJlpNfPwIFOtsbXRrt+owbhcJTF6&#10;yvKr3yLpBVggBkgDRDIrupLwItnORszC+KeycZVMD8rn/0HPnWWjHAcAD+EN7AEcd4bxiKd2mAN3&#10;kuvjCnB58j4C8NZC2ZxRbP6Yq0R1PIYV94HK+AJP5CgRzRlLrlqGt/MaHCwhcVkXhxfOxnsSeBTW&#10;9iPKADAayN0AInrMI6mb1zCI718BVHjf9eMAESV3J8MPfwwd0Y+8SRceu5NQf45D3ZsIqz+/Gwjt&#10;86IVXH3JskpfscziNy2/DH664nsrLf3BCuGI87O/sbj4cXbcrb8t2NbJZm1+zH453sl2kuM5fqUz&#10;VNZz5hvXz4JS+joeaDjXNRbQTyt4mv/7LNTBs0QTg6yxbqy1NHwLcCy2G/UbrA3vtI2I47cGT7sF&#10;gLdeu2gNZYettnCbXSteYlnZwy0C5+Uy+8j9CvRf5PMWHsuKgm8O72WB4US0Qd3tdMBQ23t5qu1w&#10;n8f7WIhgY5Y11P9gbc2z7dfr3+F9T7NbbZPsZstEjOgHAMhI7vHbgAX0DSBS1zTUAZG66+2rHiBp&#10;bCH3wbpO9NEEeCj6qCHBXtU4AKAYRlTxFc/bCu3jTSSRwN7JtmvXc62kPt3yqhOIRJLwvrOIUErx&#10;6Gut5WaNtf5aj6d/3Vpu6LHR2m60sup5nVqosFyoLg9LvjoXwzQYAUU3nJ1n7BRJ0xOiP0T7crYO&#10;xgLacR3tOFTHeZLZrjgtp/n6cAzPi3mCc9kXscoUBAO7ibjcACxvEuYXAMTTLA9eKx6ATIeiSoLe&#10;iYJiigbc8qD6rtnvNxrt95v1UH/VfN48K60Os+yy/dDWowADnCT2sHdKZ/NMJjqK74oz2gWvGtoM&#10;kLtMdO2HTQiBrQiBQr4CnRaYifHO62npZeNIyG+zumYixxZdp6tWx/WqJxqpIz9SWjsZ6o/9X8zz&#10;EevIYMeV4MUjFkgqHQzF9RXAvB4KawHn8HUS2E+RQ+yCU9eN7xHvwAKkEGGIVgrhujlnXdQe50w2&#10;QHRPJE5YPGDwB4OQXM65K36Z8z8e+goKq/DddgApHgCAdAdA2MdEGWHOEti0O30RgFYkTmsEy3FQ&#10;c4k8cnvymj2gD5+xQwCAmJ49nItzsbAdqUQg3MeLCY/juHfGxnWyg8G9LCBxseUVJ5BfKsLGZJDv&#10;O8u5GQML8KT5AjZB2ArRU1E4CBECDB4jubaKamL5XBGcswhsZDhOtjuvs92rky06+qD9fKyjHfTh&#10;/kThUMTguANCfjj2d2QVhPGCMVZUloLHSHhZmQvvW0QoXwwVkWHR6f527soB++X0fCKOabbecylq&#10;mu22/vxS++n0RFt5qT8f7HES508SJoGEeMYbfB6z1V6P2xKPjraAyGM+CLaADP6P5x921nxXopKL&#10;j9oiAGYFyffN/o/fzqFAheFRa+O4E1koqvAkGe7Gz84CDKeIWk7ijZ6M6ESCng1PTuBQCICi/Auv&#10;f0pAwYc+waEQwBzEQAhE9ocBNvzsAhtV4aiSiT6Ah6IPqU/CMLphSiIqDyLOFZCILnmOpRtOyMlN&#10;jS3GM5FSikclnwUowdzoQC66gER8cYAUW2ysEAyclCzJ1V9ZeVM4YXsVRqWawxWM1/MdSfZeJPOe&#10;4gCQMJfiylntkUcGBj1ZPCl/r//ticG8CCidI8o4CcgeJdI7rA3D53SBMxaAnMOTvMDn8hIgEnGE&#10;lxJ+X+1niST14isGWVrVV7zmfrzXgyT0l1pKxdtQGyhTiByySALmKfIgylDuI68OwKjv5oBHIdFI&#10;ccOLVtw4Go79c3IgX1sZ+ZuS+nc4eCTYHfAgGkBxVlBDwh8lSkltD1YvPif/k/+dUwUFVkkkUvEy&#10;tMErhPuvoKJ72bKLoADyBllo4vN2yu85W+fS0xbv7WErjz5t2y7gLPiT+I/oyyZ9ya6kvoSn1NdS&#10;CnpCSREdcfBK8Piu1fTEoJOcrocWanjPWhtn2s2m1XYT7/f3Jnezplj7V2OK3cKgNZZetEqo2vLs&#10;7RYTNcmOX+hpK1AULtv9gO04ThR97nFotAdty8mHbMe5Lrbl/EBbfWIkB2cKe3+qeSd8zvl43+pr&#10;PrRWEsW3iD5+a/3yfwCktXk8EcUHRB/vQkW9DlVJIrxhGBTJCIBkDHtA4PIm0chLUE4D+Zoke8ML&#10;UF1EUQ0fQwVOg375CYeDiKkFYUBbpjW3lUBLVaJkKgc0crnOCVzPOAxjBq9RguH+IwJpxdtvAVAa&#10;ABGcldY6IphSDGsFAJJFwjgEJZ0r+bi1KLrms6e/Ilp+FSfkcWjRx+3HS8/YLLdn7Af3Z20xopd1&#10;wagnQ7vy2MuW+AywFX7DzCV6ApHkDKusWsl7PkykwWpwATSCoc8yAcZivi4DDIuhN/N5f0WAZzE0&#10;XYW1AhxNLThPdQUAfxz30AcefyvO3HDOME5eEMwCBtCVPS1HUI9noKPPAyRuOH6XAbQgUU/QNhG5&#10;3R2FVlhuZwz3UyThUQ1WT+cz7gN8E4k+8ohE0olEiNwayLNdG2MZKDeVSM8AEHJZhYhUCir6Ik55&#10;ExAZCcgM4Xc4dJyHTCJxiVjSiajTyEOmCkREJWPkA2AWfDiPgYCJnExFC1E8xmIjlMcUbS1GIbak&#10;D7bkLWizMQ6AXCl8ExB5GeeupwNkApIoRR08yiltz7eS88H2hLKcaCm3FwzJc0SHnPWEJ2wruc51&#10;UE9b/R+08wmo5rI/hm6ajNP9OhFINzsageoVduJ06EcWnXkBFVkM9sUNOuoHC07tjQP2pMUCeAnk&#10;uZJuL9FW4VzXUKj4CMAxBnujKCQcwA4GnNwBrcOwHnv9nrHDfj0Bj57mR146gEgoFNscld7N7sgv&#10;IOFWEIDC6bylFwaSXEyHtsoh8kiz+IwQuxx1Hi7axS5GnoBKOEJyc4+d9Nlsa898a4vPvGWr3XsQ&#10;cShhTriDQd8Fz7bWu6Ojylrp9YQtUyTiBlgAGPMFJkQkPxKJzHV7zObw8x/dOtoSqK1Vlx8DSDra&#10;Przrw1FPswAJuNCzhGfnBSBEF+fZTBdYQtxT/P74bbrqMH9zhNc+itRMwHKcqOQo0ckhAOQAHrui&#10;kINhj9tJNqdCQYXqSoT7I2tU8tDxCG5HHPICYsRJatOQl5DsTiFmPD+T5DXOARTQ2wERPCNHIqmo&#10;hAsPCDkJMoAhoRwPvwKPvXYNeYOz8NFHOcSzHalsJl6K5HsJZX3wXF6DS33F8WBS+XkGf5eECkM8&#10;7BWSWwIFT7hJTyKRS4SXboDJBSi7swDsaXhieZKiuM6LRiPM9sOTiCx73ZIqx1lS9RBLrO7N+3jD&#10;Uqs+YxGJVI1lvQyoPA8l9TzvqQ+Gn8gD+WluXfv3JQ197SpcfLWUNHjXjS1zMQArMHyrMBDfWRmy&#10;1TwAIxt1WVZ1F/4PkQrAUQSAFNWR/Odr5/coUzKJErI4hHmAWcm1XvDNPUlYA1p83nSuVwRqm0tR&#10;veyQ98u29vgrtnh3L1t37Dk7iGNyIXio+UW/YyEpwy0x701k2kP4u15WTNRWgdDgWi3J5/pe1oBy&#10;qQlD3UbS+bfr2+235tP2r2Y/s+uJZo2F9u/aXGsj8VyVfcaK0g+at+e3tmX/EJuymETg3L/Zxwv/&#10;alNX/t1mbOpgPx8ZYrsufmqHPGbb3os/29ZzOEx+czlgnxI9QVHVjgCkPrLfW6axvoLCmoICaTK0&#10;1jgiirEY1fcB2dEY+XHQR19hwBeR00CxRJK3/voMHt/DmXgd4/4mwPApP0OW2rQRo7uHpLkrABJO&#10;dJFlDW1EGDcqAYlK/kcR1zYdmjEepRzeJfREbVMp4HKtncK6CXAQiej7RmjSWsCluomc2/UC/ifP&#10;r0OF1hhBLsUfWseT3MNJOPWFtiPibfvB9TWbeHC0vbPjPRu27QMbf+A9m3b6Pfvu4of2/YUv7csT&#10;s2zS4bn23Zk5tiXoRwz6EvKVm6FsjlhZrQ+qpDSrrS9lX5TxehUYb2haAK+6oQTAKOL3RYBjAbRm&#10;DvmkNJLAUSiDLpFzXAT9+rwt9rzPvkYU8sPph20l7MSOQKIhjNYxvO0TUNUnkZyKopFSKBLwiIY2&#10;CiUXGQHNklD0NEntp3FQniU38y7XaD3Oizv7M5Qz5+8orYrrPgFEUBey7+TYlNb0I183kMf+XIuB&#10;gEUvy6jqRr6kncbNxrnLAkAy2V/pAIiiEIFIIg5LOOdeudlAXtsBEIx/NA5lrNSTTlKcM0zkotxG&#10;eHF/J/cRCHgEFg5nDYXO6uMo3ERlxeMo6nnRAhA5o1BWIZxd/d4f2so7h5wlCtTjJLF3hRMJ4Cjv&#10;D3vEDsD2uIT1N//kr4jGtyFGWk764V3KJp6mZIL9i4p2t/+nsDYr7FLCZ3YxGvERAppE/m8Sti2F&#10;xxRsVTKObtLtqCMcmxKK/YgERCJhf0KIeK4gYgqEQvSVkpVoxz0WAInrRtqBdAN2JxQ6MZx1R06J&#10;lwUmL4R/HMXF+RbE2mLxeYctLPUYvO85pJj+lpobCcgkAiiedtZvCQf9PfIgA2z+6Sdt0fkOIONj&#10;tpsbfwAlwM7AJ229z+O24hJJXiKQVZ58zVrK1z/BmwlA5l3saPMEJCiKfgRUFrk/5gCNQGS9fyfb&#10;cqWTbSOS2R3xhB0mvHaBojpO2HSKcNpDYS0G1B1KR2CiyOQ43soxLvJhUPoQm+8wEclRqLTDgIei&#10;kL1c/D3BHe0wgHOOv7+Ixy4Q8cOjEOJHEIEodIwESAQY8Rj3P7hJPSZI+UCtiUJZbRZFJHq+qK1g&#10;UFuJc0UkSpDFAR5J0FEpGLlkaj9SUIKkVr2JQUcRgieUBrWUfvV1vJ6f2Lg7kWjuYfOvZtN+gPQO&#10;2ou/12bU+wiFxgpEgRWkDQY3G8xmvcJ7DYCz9MZzUL5FyXt3uEwPPCPldQLxdGLKPkbWOYUoZDgJ&#10;9YEWXfYieZGhfP8GYPKKJVS8aKnIKHOQ6RbVvwhf/BIH7hXWG1ApIzBqJIZbP4Xn/g4KYpH9dmM9&#10;jxvxJFcDKN+j5Z9MFIKWvu4D1D5ILJErZykBD3DkAyI5gEcGtFi6Fgcxk2gnn0SjAKSMg6xVxGHN&#10;lMKMfEZw6gDzjB5pJ30n2Y6To23LsVdt/9mhdilwrPmHf2jBcaMtLmOEZXIY86+i48ebvMr/rea1&#10;aoic6uv7EoUMJQr5mNzEZvvX9Uv2ryZ/+3dTiP27McH+XZduNyvCrL7gnGXErjdvj++peRpt039+&#10;xj5d3Nm+XtvTFux50ba5TrLTfsvNJ2S3BYUdMt+QA+bqv988Y9YjNf8Ox2qsNdW+B1B95EQfv7ZM&#10;JQfwOR6/EsafYrinY7xmQgUuxFhtsAryMnVtwVBR0QDBFb4+j5HdBEDMIbcxC2O7lsdDADVihEY3&#10;KKxQri00UCPJ5us1/A0JcYxydVMBlGEaIJyE0UuhBiePqKYc2qjGAZCWG7UO0NRjuGvICVxtuILa&#10;z53/dQmjeoRokbqZ+hgMfhzKsyCMiTf8+WFbAzB+cXiqjd31vY3c8YOzxu5aaB8fWGKfHfvZvji+&#10;2r5w2WJTjm22z05ssi9cd9gy/4MIW1zZq9Hcz3ToKFRqNZmAZiEef4kDHtcAk6r6YoCDBHVtHpEn&#10;fHxVDo+ZUCrROEsn4fY/sd14uEsDO9rUM4/YGFSdYzbfa59Sgzb31EO2CnZiG8zEPpw/l6gnHEm+&#10;ksjR0LpR7JmYvF5OGUA2TldB1TMoFwGA6teJ0r4CLNawD39CFIKUt4Z6JqLqcgQh5fX9ANMXuDfk&#10;53CastiPijSy2L+51b0cAMni+2z2Vjb7NZMlENFKJUKJ40xKpSb6WmdfdHaUbMZtBZUApF0yDIOB&#10;3Qgtep7oA6l04cuc28EACGUJ5B6VTJed0P/T3ws4rpAwD8JhVM1OAJ/NK7sv6s5n7UCscp040kkv&#10;UAP2DlLnwTjKPaHuR5L/WIZwaa2dDPnKtnm/aLNcHrSJO++0STsfth+OdLFF5J4PBT8CKDyNMgub&#10;hCQ6jfedxntIwoYk3F7t1BXvC7FEeAYSb4DBFzoxiAhDQB0qObccbwQY3lCKV/h9KDYnGPtzR0T2&#10;QjsU9IKt87nPdgQ/A/XTB5XUIPOI+ciCUzZaSu4lyysMsLScS+Yfu9pWnR5sX+4hqXLkIfve5QH7&#10;7ngHm88G+MXzMdtJcncXGfvNfp1sjaIPIoslRB7t6zEKDR+zBdBZ88mH/IgM9UdyI/Nd+Rn01lJA&#10;RHTWasBnLWH1xgDqSsiPbAcQtl8hzAUUjsP7K6T1IrzyZkP5gJTeKEoEJMqL7OW19/Ie9pOkPwho&#10;HIa6OkR0sp+k/h7AZT/POQEYnUOxJR5YaiyprLQRwkVdOQBAtIF3EEsCWitOMltHoy3w4IbfBhsn&#10;D8LF1VL9iFRc+p1C3VgAJw5aKhGwSFYNh6IRioCSrz6F5/8aG3uzlSJnrCLEr8I4VDZjFDjsBTXL&#10;OFxvI1skyV30FDmMpygGRBFBSBxFtBJd0dNJjofzM0mLpdMXbeYAjLT7REeRpSPYmFMtvnICeZDh&#10;AMfbFlX+Ln/3rkWjjooFROJQSiVVInOsGYm8+A281LcwPmPh5T9H0fQ19Mxc+3frctY61kb7d9sW&#10;u3VjCzTJOqtvW4fR24Gh2IFh2wnoLLLMa0McoMjmQGZDZ2UCHJnQV+kcwDQBCCsPgCmC1ipRwRWF&#10;V8WATS7eXnppbzyhly1OIXniTPMInmFnPDHk7h+ad8Bn5h/0MdLfMch43yJX9zqy25ctF4WMaggq&#10;a7qTRKdADxBsQjraVK8oZBaRwT4A5Kz9Vn/afqu9YG1VFIAVnbbCxC0WDHh4uX5rJ05+ZGv3vGbL&#10;dr1u209+Yid8kAvHbrbIhGMWn3iBddHCYs5ZYOQZEvd7yeMsBECUA/iEpP0X9msrOZe27zHg8wCQ&#10;VU7Su/r6Xii/o4Ay9Q6NUJetRD43r9lvt5pRIklIgYFtjbay5hN2tXkX1/0gkd5+1kGu43FA+QJG&#10;LpwoJof7UUbUVwItlAsoJGMAY6AEYymSSwRAMki6FxAR6jnQozzvWmMGzwnGcG5j331KBDwamnK8&#10;E3FmV80kIjwGReqG0bhsAdnetjN8n00/vsAmHVpsk46usEnHltoXPE45tsamHF9v005tRSq+y767&#10;sNdmux21+Z6nbc0VNzubGkYNSgpglocnX4iQIRM6KBnVYBI/S0MKXQA1Ry6iEeCrL0fems9z8hBY&#10;8NzqbCisKKievTg9Q+xA3GO2KfxpW4CD+cmRB+3tzXfbsLV32wdb7rcpBx+0edSX/eLxuO0mGjmP&#10;YCYATzkCaW8sBjee6FXqwXyMewnGv1h1GDXPUvg6mFzRa3zmfqiielk+FGtpfVeuWW8AbQDO0gAA&#10;hegDUMklgpXjk13DXsTpkeOTSR4vi/+X49Cv2sc4Q5LjsxSJREFth0oFpZyoHEmxDgIEQEQ1XM55&#10;Z8ViL5xaDmxGeHEPiyil3kYOIIyHch9iKiL5m1AorWCVLhSSe4OiDSroAYD0xsHtA7PQDZqRXDG2&#10;LCjzM+pMXMifnsBhXWIbfUfalCMDbCqCpoXnhtm3J3rZ8DV325Cf/2mvLv2Hvb3mbzYZMN7i24lo&#10;ogsRB+DB+84gikpV0TN0YCwOZxwrmqgqHAo8BDo8hMhDAOLNoxegEU5JRZhEFajwLmNzVaMXIopL&#10;ggbuxx0uYS/biotP2cxz99pPqKb2+D9qbpGPmG9sHw7OVHiuxRaV+ZP5J3xt29xfsun777XJB++y&#10;Lw/fz0LWdeQRm3MciurCQ7aRvMdOpKU7Ah63bdR7bPDpbD8DHnPhluec6GALTxOBnIW6omp9LgAy&#10;5xzRCAAyX/kQ6KwVl56wFfyPlSTY11K4siHwUYCEfAqRyRqAZTeAoOTaBcIoz1RCKRDQF5R0JZmz&#10;D5DZ7o0SwReVF1zgfvIyB4Mfh2MFOACQvQDIPm7EIaKSE0Qt50FT5UOCuIDBXFAZ4EhtBFFWSkLr&#10;kQ2aCE+ZpAhEwKAoRVp5QCOAv5PMUXJHqbMEIqKxHDkwG0W0mDZQTDGSQDaQNnw8gJRVTQVtXThJ&#10;vtL2pOeNZmu+0YSChQPXjIdZuxuOepSTl4lDxRRbTsK3/C3WCxbFBo7GcIbx/gL5fwEKeaXo4P8q&#10;LA4v6Um08Rag9yFgMQrgeJu/+8DCyz/kb98DgEYCHm9bAsVUCXC/qdfIZagI7vr7eNNf279aFwIY&#10;S81aV7M2mgEc1oZH37q5HUBat5DU3c/zPeH2UdzUi3I5wgEcC1/ci8Ong0ZkwaHTQcwUmPCog1mA&#10;PLgIL7DkfxYV9rWovJQjITrKKvkEZ+Vri06Fs435iUQ2K/h78/WbbIGBJCRD37PI5GHIgvs7XlQx&#10;16ACCk0AouijueEdahBGEIWMtxuNc+xG3Wprrl5uDVdXW3XRJitMWWfR3rPtiht72n+6xUVOIWk+&#10;0QIjPrTwhK+IcFbxfw+hvrpoWbkqcPS0uHQfiyTqjsrei7KFgrLKrzGOs4jOSNbf2Mo6CHV0HKpJ&#10;Ce8IqwUcKq8nkCvCkDa101BtJI9/u/Ur6ybqqAaSvYXkmAJRuB3jcSu5p5+5LvPwlOdgxKgxqCNP&#10;0xDEXohDRXWF633aKZq72rgbocI5DGUwKxywiCRSkRMS6zy/tP4Mf/8z9/4tjNJTGKmnHEcjAucn&#10;AiVcTOlYErWzScpuJHG+xxa4b7AZp9bZjNObqSvaZl+f2QZNtd2+ObfNvnHdiVT8iP3se9rWXTkL&#10;1eVpJ5Ku4B3Dq5en8z4AhDoijLpSqq9zKfKLhl8P4ZF6FCKN2roKqMUqIsQyq6gpAejzkElnAyTp&#10;JHZDMLiLoF972v447ARMwUqM3A84lp8cusdGbb3b3qbW4N1N99tH5Ki+cXnYqVvYiyN5CRpbfL1T&#10;u4QIJBtnqqj6eSKgXryfHkRYgAlgUFTTFeEAykAnLweAsMoBjKvstzIetQcLRbWycvmb3FqAiNVO&#10;uyLHxQESeKibRA77NwMmIVNFv4CVwEG5C4lVRGOJxtaZV75UleSKQiQdTgBAoqCiQzmXkuzKMY1i&#10;hWFjwvi57k0YP3cq//k/oUQHoqwDWT7Zz5E472knE7rZXuzVrpCHUcKRryk/ABBHEk1cpGh7ug3d&#10;3MEGrPq7DV19rw1debe9vOwuG/jTnTZg4T/tDX42bmcHGKKOTjI8Bmc5XnVfWtiuKEUQ5Jb8YWQC&#10;kQKHEnGEk2QP4WeBOOZeWgCPihZDWN4wHT6pUoBh77C7/jjgorfumIMh/2jP/TZ657329dHH7BAG&#10;2Cf6MaSLD5t7aA/zjBpoXnF9yH/0hGd7wjb5PGrLCC9nn+xg3xIyzeIGz2HNP/egrQIItqCw2heI&#10;8YaG2gudtQ7Z7k+8xiwilW8PPWjfHe1gs049bLOJWn4408FmnyOCgcZa7N7RluOJ/OwF9UWtyBYA&#10;aBsRyFpC3OXej/O7R2wD4LYPQDgCrXUGEHEHIV1R0xxkEwpg1vlIIvyYnUWt5Uay+RLLHaWSKxvv&#10;LMBzlpD5PJziGdQlZ1nukr8CIv5c0CAurJRXsdzYaAxyNDdZXkUS3m4iIBCnxLqkvZLyqvWJ2qI4&#10;AMISoLBUbHiF8NZpC/FHQaI2GKGiQsFwXiOtYpbDcze0VdqNW43IHCW9bCNhWouHlEu+wBsQmEkr&#10;ks/ZyCugveaz0cZYSGk/i4QWE4CEs0EDASc/tZxQ/ob3G45nFIG0Nar0ddY75EHeJRoZgwGZyPMn&#10;EoF8YDEASHzlCKIPgQhRCFLbEgrgWq5/ZP9qmQ1YLGOtMmtZA4Cs5et1zvq9bQ2SzTUYzjVQWLtQ&#10;2FyGJqGNSP05QGAHB+w9KCuiiWroOfHHAEg20YE8PNFaOqzFrJJ6og8tFF5lqLvKoZ+K8QwLaZuS&#10;d/UjchzfkIf7GZDYbfGZ+ylwXU8E8CM01je0P/nSghLeZ7NDyWXiHdKupuwqLUPgs5vr+Qz1oygm&#10;HMcab9drv7Cm6pl2rfx7Kyuca8W5qyw9dpHFBn1l+YlQUQBVXel0qyubZjW0X7lWOQe5LxXuFcet&#10;vMzDCosvW3o+UUi2G4flGJ7YarzeRXi7P+PpbwYwXJDMImO9GcM9jLWWX0l43yx0VuONcgy/ktd5&#10;RGrkIVoLrenGNX5XD8hUIqrIsaxaIvra/ZZRtwQakYpnaLGcmncB37EsBA81K8hDrUSq+z15knHk&#10;F96hCvpdaJfpGEbkz9eW41kvgY5ZyjX9EQD6GvBQW46XiDwwFuUUhClKdfYIKqZ8ta/pTmJ2hJ1K&#10;hr4LW23LffbY7It7MNw7Wbtt9gW+J9qYc/GALfM+QS2VO0qsIPZ3LOchDQcBCgpxTQWgUdtIhNFE&#10;UhzKqoCalKTiADxVdxLjV0hqxwMiRENISEurk52IKb+S4sGrCUQqgEzlHjj+0XaMfOSuSAQ35C1X&#10;wRz87EVeFPsx7cRDNmHffTZ66502ftfdNu0otWZnH7S1Xo86as0rnLtEhBTqQJFLVKBIVuBxlb2k&#10;/VTGPmtfRKlyVtiDxYBKIUCQDyDksTfz+Fp7MxcqNQcAyWP937ydIhCWImoBCX+bpVwe5y4dKlZR&#10;iKKLKIQqUTiV7fVinEucxhTOZRqglspKdmgsgIHnRKrGQxX3AEi4wMMBkPY6rXb1p6S7tJrBkVVN&#10;jijpM1D0RyhVOATrcgSxg0sYKtI4Chqz5qNKW2SLLw2zQavusr5EHP2X/tNeXn63vbbibnvh53/Y&#10;oEV32tAV99qoTeSXiOz2kVu+HNcJsAAEsJteMDbuCBTOUhpxgro5V/LFQdjRGEAjDjorgOhCJQ+y&#10;jUHknoLUuQMwkcMekI4MGjDxk3oOMLljFNWFL6++257/6R/27pqnbL/XUPOJGQQnzaZL5INm9rBw&#10;FbGwwkleKXRRDcd2aKolGP8fTzxis4lAfjj+AKosqs4Bi71UOZ5AKeWioj4ZdpJji851tK8ISz/f&#10;DVAdImlGceEPp/lbohFFIEqk/wQN9jNKgz1XniPX8Q6RxrvQat1sBxXtB0io7QaUdgAqu/jfByTr&#10;BRgO8T63BD1K3uURO0ouRP17ZOgV5saqLF+9XTDyQeQ8wqQ6IJegSuxLIK2biqoAIUUiiiiuqGjJ&#10;CUvbcx1OdagTeagiFhDg5oYCEsFOfyxFIFJfqUpdvKikfQKLdoWGKDHlV6TO8ubGeJD09qASPKZw&#10;FNz0ARKecRRXFdmtmxV4spWOXLOgypdrvIG/+4ENjNy39gwU0AzyGMMBid5EERRakqSLJlcSzHsL&#10;wJuRkdAmDS/m96VDnAgkqnQYYAIVVjweEPmEKORD6Kz3+D/vWGLVcEtSTkaJ9Or+8PRvQlt9DoD8&#10;CFj8DHCsaI9A2n6BuvrF/kXe4/e2lXYDcKm/To1E7TwOyFIUZsss7dpiDtbneGkvQ4cp50F4jJcm&#10;CkuenQMe8goBjTJUXVrljT3wmDnsrBJqTYrwCAvr1D5lHIbmBzzU9bSoOYGc/KKl5rkSYh+3K0k7&#10;zD9utfnEz+MQzLDIzM9R8tAfqXycXaM2ofEakQeJ61byMq11n1GR/j11H/OtqmyJlRdttJL8/VaS&#10;t92qCldYS8Uiu1UzH2prrv1ONfG/KI78rWGT3arfa231J6yu+hT/9wR92g7B9W6jLmEB1CmRS856&#10;PutR7p0bIBFF5JFH9FjCYxEAUY5qqgonoOp2VIkSqo1cQGuqlV+HsiKZXwqgFENX5lH5nF7nZWl1&#10;uywDUUUO0Vs2UuRMPOm0iv7k2wZAg76AJzsIY9cHz7krhror1BDqIQQOWdUDeR8D4ez7ORLq8loE&#10;DwgJSuqgb2q7OYYwl3uRAQWTgCGLKMXDpNrcB9WSGxXWxwQgURsx2gdtPlHGXLcDNu/SHlvoucuW&#10;eu+GptprR+JOc14CqWZOIs+RS6RBgryhGoUZifrmOuS7DU7h4jVyNYWARGLRBc7YLmzEYQrSziMJ&#10;PUOC+yiO1z7OzzZLKN5KvmInjyu4jmPsUmp3DCT5TXKau3H+dqCg3EO+cz+GbA+5zG0hT8E+UPck&#10;J5TWSLuCqCsDZE7jEIbiiKWpLx77LB8nRc6JaNFy9lLZ/7MqcFLKAREBjFSCyme0y3KR5wIEUliJ&#10;YlWE7IhABCa3I2bl7zL4XYaT22uPQkRhOUl1HKREWijFcwZjFd1xBgUCKgBULVeW/k6vpX50RCTq&#10;f6XVTkXDYNyOSJT7kJ1pr/yXwqsb9VpU41Orc5a6m1MIB47zeU8mdCL3+zS2lLxwYAdb4NbJRu56&#10;1Lov+ZN1W/hne37+fTZg0SNEH51s8PJHbcCSu63vwn/YSz/fZe9uvt8+x+YuJde8n2t5FKHTEamq&#10;oPg3+jxhG7yVu36U/nOdABY6WQAWidjNcHXdACxUaOgn2oqlzgD+KLn86YjhD3AEqP8f1NcdA3++&#10;2/r8eJd1nsnjvL623pUS/IT3yLJD38DHZYCcGRTjZJZxgVlZfOhIXugCYdFGvIZvoLKmHsRz2N/B&#10;vj74kBONrIOKOghv6SJl1BU2CM/7hXzH0lNIBQ8+SRXj/fYdOZRZVKmLxlqg/Ag5kIXuHWxzAC0T&#10;kl+ngPAjCgy/pMnXy04zxMAsVDmJfdGsg8pESC4otE7EkSynjP8YOnUfPqBUUul4CmnouBOVhyBy&#10;iJHKAeOuXEUE30tlFQiA+FCYdCntOdoBgOyomNQzyw8FQiCgIIoqCiCIkWch2gpgiGKprYIS6JLv&#10;hal+BHAIUQ8uopJINoKKjpIcOR8crXhOhaf8L18iHVfUUm6JHakk7UVoT/K1CQoEeqK55RxeJgau&#10;fgX1H1+iLYcOqliAMfXEkKwlIhrGJh9OxDAISor3gFGIwftRaByk5op/AEhJfzbpEMDjDTbpm4TK&#10;gEjROL7+iNB5LLmPUSTP3yb6eAvwGEoS/RUOH/UJzWOgr76BuvqJJQBZzlrJWsX3q6GvViNVXQHP&#10;vxjKZDbX91P+71j+5zj+x1i8t6FQAb0dHjmVQ5YMwOkA6Xu1QynkEDuRB+DxxyrhcBezRCHkYQSy&#10;iV7y697BS6RIsXorKq2TKJ68kJGHOQ3i0gp8LIEGiJGZB6GTMET02coqXkMEspTIgYR05WdWX/0h&#10;QDKBvlgzAZANRCBQbbQ7qbt6maLCEGup8wMozpBU34cya7v93rDe/t28GaXWLiKuPfb79YMUIR6y&#10;5ro9tC7ZSX+1zSQNf0IN+A3NK38k2tyHV+lLxBTjRBZNN0uJKErICRXbtbYCahAoZruOaqqlnhoM&#10;FfeVkTSHXmohkU3Ll/z6WCr6UyyzLtpSaamSWrfT0unrlF0zAiNFc02MlfZNBCqjgLwnoTKe5t5L&#10;Vio65lm8aEVrMoZQgjy3AIqmDMCowuuupRVKbTP5IAoSaxr7I59FIkzvrQrqdwqg+EQvRhQNQhI6&#10;wQ7FL7WtEbvoYnDYFnqQ23Dbb0t9dtqG4LVEBHzexB9R+22y+HwfKDsiqIYyalyoNaGWSRLhlpvN&#10;zrreRqFi8zUooyQom/12RQ0E07+g19yX5BfHwRAMBSReQDo/yC4mc3aTejndIjw4a14UDXqw1Gro&#10;HBJUV0cY8ySV0HLy2mX0UeqLx9mNUdIaD9hDjh6er5qGZmK8C8m3SbBRAD1VxCphLyniKBWVxTW5&#10;yteKRIp5VCQhxyaJRHgiAKKlr5P4WYqAgWhDcvYsAQc0bBrXV0DhAIz62Smnx9eKPvTzNPrTpQAW&#10;SpYrGokQVc1ZTJdMWBJ90bg8P4mzKuBwKObbNLPorPaGirQaEoDwWcVeeAEcl6Dl3bk++qwSCWl5&#10;0HrIDbn+sUgaqPo+Zu/t/bu9ueGv5K4esHF7HrDX1nS019cOsve2DrYPdz1n43d2tLFb77OJu3DU&#10;aXI7l04hykGv96UzCKzOVlIDm1HJrmNtgyk6RhTiSkTih/2LUbsUHOxI1bwQBQlAVJunPmUq6PRT&#10;CQRNNf3SVLVO7yzu1x2dZ/3dHp/6T+vweUfrO3+47fSCh856gwplmv3xQQtA0XyMQiF9a4rV5A/j&#10;nMSL+BKdbPF+gjd6p42gN9a4DQ/Yh4RMn9Mfa65al7g9brtAOQHJQeUjfJ+xAx6DbMuFgfbd3g7k&#10;Uu4jAf+wzYWjW8AH/NG1A1HEE0QGvQmdelMP0s/cE19js/V2jHsAlcxXskbAw/WlkAiOF84wiISa&#10;KjKjyTEkO3pt2nJwQ1MJJeM5jMph6EY5LUmoj5BU9woqDrUk8EzvAYCwiELUNsEdakvqLgGRLoxK&#10;+gUMiiYEIvHqXOtEJeQyRHX9z1KPGjYPyq0cPJs8+NJcNqbqOVLYNOpfEyWlFjcnjMRVOp02y2uG&#10;kz+YiRf+ERt8KAcBD5SNl3pVG28IHPdHFBd+x8abgTH+lsMxCRB5hXxID6gpbUp61/DZgvDEFImE&#10;apMCIBEUR0VStBdZ8hYAQv6jiLwB3HdM+RjqQd6lLmQ46ixFIK87oFTVhMdO9PFbyw+AxSIHQP7d&#10;Ao3lAMhKwGM51dbLKAD72ZHyltZP5eCN5X++xmECgGpf4cD257H9wCRy3eNwNuTp6fscZJP5eMcF&#10;TqQBaDiPPZ3vc/k+C/DIQuabUYkcWPUh134AQLYjsaTrL156RW04iddgFDxuVC4fRwK6g+u5hk2+&#10;3NIpCCy4upI2JMtJbs+1yvKviDim2bUqWmrUHiP/4WvNlSHWCoVykyK8f11PBiwiWKizWjwBD8Ck&#10;+Thy3yN8f5AI7BjyX6rYm124N8egZQ6QL1hPjc3PeIUbMeg0XSy9Ag2SQrsRqCoS17WqqqYwrqiR&#10;4luaL5Y3oI4iqS1Jbcuvoq4CrQpwKiWHUUhBYw4tUjJFX9WdA0A2Q2N9bRk1b3IvkJJiqJSEVRcD&#10;FY65YkwkkJCII117CuAoVC4Jvj+H56tJp2pvSsTtE81VE9nVspqanyfJP5g+XW9xb5FhX6fJICKJ&#10;PCK80KJ5dixxp20OO2bLfE/YIs+jtjrAxXZE77fDCQugt2hllP4K9QfvIkmfR5RzgWsBWBJ5KOpo&#10;vg0gbVS+t7Y1OQBSWk/HV4DcnepuNxKsF3HKjlO7tTfmEdsd8zCPjxFdPE5kIRbhEaejhHKWoo/d&#10;KR7UmZPxCsYZiwMwMtjf+RjmYjz/IgkvkNdm0VtO0vkAAQyy9jQ9x6lf0jVRzgP5OGAigG2vQ4K+&#10;uv1YwN7M5v9IKZjKnkzBhiWxPxMAkHj1rhIt5YDCbbWVlJOASor61LEyHEUW55nnOJ2uOdd6rrOw&#10;iwIRAYIo72Tsj8AjT2DEaymhLjVW5O1Kc0UfilhUdR6BXZCAR7S3L+yONx69H0lp2Z4Q2R5yFmom&#10;GYWNky1SO6OjCIK2Iy46Rr2bO9fweGQ3gKAbtSEDEQsNRqnaG3oeQE5UXph7gWBIbaOkRN0K/b/J&#10;91HbgUDpaBhlADHcA6IOCZIuq8EqABaDOiuReyC1my/fy+5KrCSqSvfIj6hE1JU/7zWA+pQraS/Y&#10;HXd9cbfd+9Ej1vmL/jZ24ztor99EIocnicY6hw1dyAUqwLAVVoD68i6VXMZ4+9KIaweI+MMJScfu&#10;spFr/mGv/nynvbX6Pvt4J2Xvx++nkSKJbZp37SckPRfa184hNdt04jn7bncHm7rnPvv22L028xT/&#10;4+xDtvbywxQM9cbb7+NcVE+at7mpyhrO7jyeysVkqjLTBxGZ9HQ8fymnQuWtECkkwj8q+lATMtVr&#10;OCGmpLjiKuWhAx7qdxXMBfLlgHpyAdzYuKKwvNn03mo2p9cA6dUR1MtpjwIdRq7jj/8vIEgANJLY&#10;AClUsyYDDtowinYEGKV4iOVs5FK8xSI2v9QheWxU1UCoJUJSKZQCkUM8yqzcmhlw4bvxzsc7hiCL&#10;Su4sACSbxou56NSlWMqpeQHj+wVKnWV4lxTwUQWeVvm8k4gLZ4UCjJL1hgBIDoCU9gVcBCCvAiDQ&#10;V6WjABUApGwM9NW7vO47gMfbUGJ0KL32Nsac1htIT39r/R6gWMRaAm21xEmityfS9biE6GMR3vQ8&#10;IhVaZNeMx9t8jYOh90i9CHUjRRxgeXgp7A9H+sxB0iFTuC/uOA/vUIqXAj3XqRWh1xcJyzQ+dzLe&#10;dQq0XIbTlZgGjtU0Y6xfg0E8SldaEvQNl6G9UE+RbM6r+YnX+QpH4UMM7TiuKVXGdP/NYuWXIp0t&#10;nmX5hXOstGSz1Va4WT2Ry/XyRLt1LYdoI5/Po5XJSuJzxgIefsh8L9rvza7QdO7QdQH2G5LbG21X&#10;MMZ0M71KEr3EFaN7Ai/xLHSgN/ebjrzVqeSq8qFvinif+VyDLKiUZIxtInQJHjtRyfVfK6z5V0Up&#10;x4lMaF9OTqmUluB5tPnIQhmWTtFbCm1gUikqTad/WAb7RV6wIg4v9tx+ont1GrjA/gzjLKrhnvh3&#10;1Srks8+0PwQoWvlc//Y8QE+njXwjAHK9eRB1KUMBkGHIe6k3AUSuNnDdyOGczDhqG0JP2+orp4hG&#10;POkaG0W/pUDWetr+v+W0/L+kmiOK2K4UjOPeHCSXEQWNlQWFWeVEWC2s5pZrFEAiCEAm7Jf3jp1K&#10;gWKizfhJPOhjnJ9D1G4d4jwdpDHiLujmjdiANdiLDRr1AB0jOuoCnPwlzpkMmJzBKGS58uzVyboU&#10;56Oc2iTlMlSsmsB5c0YsqOs1YKIW7XqegCTfAVcBB7SoIjWujwCoEAclT/sT0M28DSSKdjMw8hp5&#10;4EQh2LQUnVG+1mMS11mRg5yhJIEF+zpb0Yie7zAb7SMTnFoR/kbyXjmrakMSj2OnKMXJoTgOLT9X&#10;TZlTSyYnT6orlQ3IHslZIL8AeAg8Q3Auo6Dc4wCVJD5fCvZGKx56S/nXGLEc5H/UOzCW30dJ+puj&#10;noDImgGdVPJCsk/tVfb8LfZBfe4ieQ2pVU/TJeR8+PN2NrwH7abocMG117XUdfcBuAJ4HyqKdAqY&#10;1amDnwk8vJQnBmSUUPcB8P0l8QVcPLDNF2MBkP8e38kendTPhi1+G6M/3Fyjx1lC3lj61PQnAuHw&#10;AyCFHPJ8LppabahnSggG2Id/fBE10+nILkh/n7HVHp3tg3X32KDZf7bRa+50qK2Vlzrzc1RUFLjs&#10;D+xhu9162axtD9mk1XfZlC0P2XcHRHs9jPrrQTYSXn1hH0flpMTUFYr8/LkwHpq5wSY87wAJ7Q1Y&#10;buQSLvMh1FX3ihox8sFjRK1xc6K4iLqZktIqadUOIFI66H+qhxWIy/t3x8Nzczr1trd8V7ioRm5S&#10;b+1G+XUI/bkbrxXmNBeDOqLQJ6agP9HNIDZvbyIMvAw2l2Z6SPlRjadd5SiMpPzgUDuekbwfjCte&#10;jTZmLC3co66+5jSTq2tFklk3mc2MAVW7d9RImSru06FwcgeDSJxOIBk7DeP9MdHCGxje54kkKFJi&#10;U4byGUO0Idkw+lq9dqJKX2a9yWdGtkviPap0JDJewIOVjmy3oJYCNwrdKpnR0Nj6GdTVt3jfC5zI&#10;41/Kf7D+BVXVHo1AabX8RP3HXOiKaRSGjeXQvA7XS2EiVKZTgMUhSmVPSKEWp6UNz6MqcpVIVOVv&#10;jiOlFEXVlSp3ZrYAkOnVb3BN3gcMJkInUPRIu4gswDGP3EwJCfDyhh8xeMswIMuRGZMnqCciq6V2&#10;pm4gXjvzUzAIqdcGceDpmEo1cWoJctXCGSS9qa2BarpaQoFbcTQgkmw34fD/jVz6362sG3lmNwGR&#10;G2lONPLvlkB+Fmz//jXG/vVrOkqzbGS5tMRAQVVanwrIIk2FcsqqieA+0R67OsnpMVROu3dFG2XO&#10;Ql1E08KSBgpwAZUmGge2/lpuLSTXG5A917bOpNHfQqS7a62gaZtlN+zgc6wDQGgmWUMEcu1VJ/oQ&#10;N68q5XN4muuuUBMV8Ci5CJKV7NUEGROuZ6acEoxjAdezHURY/K0ik1I88CpoQdFZDc096TnVjzWQ&#10;vdMPQCRfQq1PbCUzL7IOUVMQQJPNGCIf8jK1RXjMuTgWnhZcStdWejxdpGD1fFpHaCiaGtKdNjx3&#10;qZPLyK09xfODAZMMPmum5dINObR0op1B4nkcY+PCexd4aB3FQB3jTB0lut8H1bye87QYIcwCN5xF&#10;uHc5lSfg9lUkfJFzKImo8pARyFzlmOWxtxzajnNUAEDIGCvH6MV78wXg1ARQoxDk8et66HklOCbF&#10;0Hr50HvOOAUcmNyaZ+jjhkMGzZoLKCl5nsP/lXxX0YWTD1G0waNAJVl1HACHU6fhSHNFibfnTJQY&#10;1/6Wykp7X7N/0jU+gd8LIBzFJY/6X1JsiZJ0JP3/U9clcY3an8BsQBMJMGNwgNVINlKt66HtkjD8&#10;Ag51o9AIhyhsloBFz1O38lQc0RQcUbVQke1TXjaJv8vHyc92HFW+53WTeU4sNlFjHi5xfZUDORf+&#10;ol2IHui0gLrIvW3vyk1EofoxXl+Mi0O5q1O5I+WFxnIWNvN2V5BL6r0H+LuQh94T0Nnu+PvYQfbi&#10;nDdt1oF3bbvPJ4Qlu0lQbrRkCmCy+OCFij4IIdV1MkO1EGp9zk0MRYGk2R1JGNZo3ogbXtPqi4/b&#10;R+vvtg/pGf/l/gcYOPUguRFmhuy9z6bQMuLTLQ/bmGV32xiSPB+vvMe+3Hq/zTx0vx2hBXysOE9V&#10;czuDjtQXpn1ehdpKXyYacU2iCFCcKRHCWYEJG1RzMKQWCCKs/QMkQlSoo+JApx1Je0GPEuNC/PYe&#10;Vu29sC7xP1WIp95VkgS7E3YLQHYHPGy7/B/jIqNaALkT8PLTywewiYaxsTV85hXyFKA9N7MAFVAZ&#10;B7gCgy8uWmqQ9hAaUGGpOlstQ2KJOqIrnyR/MZAWIcyQoLFc/Q3mUhAJpJGzcRJ2tFbIovlbQc0A&#10;vPAXOaCvUVw2AuAQBfE6VcQvWyYbPw6PKZJ7oShE6qswR83RGxCh223JK07yPALwiCwZCYC8RdQx&#10;DEAaTYEgoNE8yaGsbrTOoNZjDga0PWn+7/8BDoEHwNG2ACD5kTWXBnjTkO2OBCRfdDTw3ngq/ggH&#10;NC/CUZxpSUeuje60dWg/ZJpvksjz0ziMGQJaCg7zibhy6xgKVbMZsDzMOk4ExuwQBvtkVDHjhd5Z&#10;RTWvcQ1eBuxew0gO5bkvQPNwD2q6oFrif2EkMjCW6RjNNHVbreyNw0ChZNEUDttWS8w+bbnULZUi&#10;La0mArlRk0tbkxKoOJr6kfT+96/5NPbLAjgyeczm+1z7160S+41usTdoudHapgK+GmorrjnS6lqA&#10;p7olz5HlVjRmk1fIBTxyAY1cJwKpas6nHoZEcxO1GS0Ax81au/FribXeUhPNH8mRoPSiXqSiZb6V&#10;NNN9uHEZILLQsuq+BxQ/xoi/BIjIG2ZvYlhc2NsrUR7+5P0IyWWoCry/KDW9lMJHA8hu9y1T7zLV&#10;LmSrgtqhcCRVxZFhrkhN83NQVxRYXqdB43VajdNdWdFreMkkaNzTgHs6eSla1lNH0kD/qFryN2XN&#10;3jg3YxlC1YluB8+Qv+A80CvrWAz97aCTjyX0tRPJvRlQNZ68wDHa20RZNiq84OJP7Cy9qU5CaRyn&#10;EE0gcpzz5IJI5ShG5wif5wAGZyOCmp+o8/oOKf93Jx+1xVDcW8l3HiGJflotTDjXTqdovGI1+kzG&#10;9siLz8XI5/MZZZCVqPZj73lIDcSei8E5TANE8jg/hRpO5aisXiTqGMP++ZDH17k2GknAWeTa5DiL&#10;/6nH22IDScx1DaW6Ur1H+m1aypHy3+5EoSFPAnA1PdXIBUVDkuwKeJT30H1JcKgsogNF4HquohnZ&#10;S3XYFTvCEh0uRkP5VbUVSYIuSsfQ61EgoiayypsqfyoBT5xKC9RlWwpRJwdLhCGQUi2ano+xV44o&#10;gb/J1hwiqb/03rh2OnuypT7Y6lPkOFYhTlp+AYGCbzennEHMjiKQEIBD4qEgHoO4pqIJpb66zD1U&#10;HzK1kVHx9iWcATW7dOF+7SevvYs9uoscyh3PTR1Bh93htsF9oB0JmkiL9f0kLefBM+tNPUP/H24A&#10;XmYuLSTS+GCxfMhYBw3b24DnqgGglAh0yTzDsJKt5EVWUU+yio6qk7beZX2++2/r9c0/rddXf7fu&#10;0/5sPWf8yYbO/oeN+ukv9gm01zbyHuE0HozTxXWKc+AMnVBKSTSS3lIpcBEvayqaBtoAIs5Ct6zW&#10;1I73Agho46lHjapERVUp4lCRj1PM4wCIohC1SP4DQNrBQ8OhvJxOpICKE6qhg+brcFBf1efZGKhc&#10;8hIZV0cDam86uROXiEecCCwHQ16OJ+O051AzQR1kjIGKmiQbzEJZo+rzBAoAE4hC0miFfe2GH+BB&#10;/7Ha7/HA+7L5+nI4BrKJX4DmeYkI4RVUNa9inHhseInDT1NCJtTl8bs05nXEAebRbE7p+yUDDKPI&#10;MKzkJcCDoTUlb7CGYyjeYeMO5/XepoXFaIzhR4DGVBLF3wMaFAm2/egAxR8Jcyf3wff/ahVwzMPY&#10;/sCayfoaLp2pcryHLA7WRe7xDipbd7MB1en4IHLp09wLDw2eySakVlX57QLLQA56MFFkZMnjRBiD&#10;AQUUUfVURzdF8Z6Y+leTgbeIOgkOvZicQy7eeDbddfNoxphfJ5pP1B5goYQmB1xLPHYaHme6JMN4&#10;nWkY00SqkCOJBuOvzuRAu9IehZbn+aGWwSqmK2lDZRYNFktoOVJJRX21/XbzKrRcEV8X2e9EC7/d&#10;qrZfb9VS6NfAomPsry0AAIviv7ZfSR7fpN/UDdqGADiNbckYW2aENCUB7sqF0MaDBoK1FILWtKQQ&#10;VdL7if9/4xaRzM2TSLW/BoS+JAL5hlzItxQMzmSI0SwroGFiHgWJucyuUESm+pkEACSQvX6U67ka&#10;b3ERcvpNcNfnMMLyvEWpiC6Rs+H0LlN+CSOY5ewzUVntaiRNNaxUMr3peaIRiuf4Wr+LxvgGIOON&#10;xjksuBZA0WOSNdzMRZKszxZDYePP/P8BPE+dZhGYpPSDZuprLnG0KopFTh/6kG2NvN8u5L5kOU2n&#10;UZghU6ZRY37tOQsoGmqn0zvaCfjxEzh0p0h2n8QAHRWVRSPUPVAm68iFzkMsM/VIB5uw+26G0d1j&#10;i5Hvb0dtdQS7cYpo6yyG7iIGS/SJKJ1YjKX6UIkqcmow2POSyKuLhAf2QM6gIl/RyBkVtAFCxZZV&#10;OZm9to2IZA/5Nq41QpGCOpw99XfjMRcwcdbt9jvKo4gGVDSnZLkq0ZVwVzsiB0AEAmpNxNd6L8kA&#10;RzwgoaS5qCtRbu09s7iHmiYo4y8hjZL1KkjmusuRVTcL5VDVjj0aGxWtAXB8ljR1nxDlriJggYQD&#10;IO1zhUQnRXCe/liOuMAR8fBc/Q8JffgfUeR1k27nYUVfSTma4BQ8Ij7gXrgg2V1O0vz74w/ZIvoQ&#10;7uBeuJKC8FMhtbp4C0BU16ZmkQIP7KCmQroDMheIONQZ+Sz5lCPksnai4NoWiAqXpo67qL27Y8Ka&#10;kbac1uzbvZDe0pU0Om8crbdfpDqYHkeSy0GX5AjdeEzjA6h9QDI3Nl2jaFUYx4XJAkU1blUa4jB6&#10;GwUT8vjCf27w7GT9Zv7Z7hv3n/bYhD9bx4/+bI9P+j/W48s/21sLH7QFJwcTKr1ISKYOliq+E+Wk&#10;BoYqwuHCqB5Dcjf4vgANmcJQaUDURaIR8acCkPNqc0z4e0mKAacyu30AlOowRIWJ1lLy3MmBaMoa&#10;N86Zsua0rsbjYaP6SQWhcn2Fcupoqy6b8qQ1AYwbnEDf/4jivvzv5zjQT+E5PQJtR6U4BjNHzdmu&#10;we/j/ThhtMCEMLkQQ5iN5DKjajDrRSikQRjIMWzibzGAHzh5hBQ6hUq7n00Lhnw2eiFNAYuYvVFU&#10;OxCj2helEiE8j0VUWRc0MMmQ/xXPYYlmOQVihLORzFSIkOoK0Agtpv6jRJESMzmuvYsaZzyzGqYA&#10;BACHU10+H0muFkDhLBUOKuoQdbWQNacdODB8t1qnsz7l79+ihbc8m65ULz9p35+6H/Uc0mvXh201&#10;hZs7QjvSaobEKIAuANbQIenYNYDoIsoab/G2VydC17lRYV0AmFE5TfuNepKydTSZrGkuxSCnAJzI&#10;lmkVn0OvqWxqOxx6jOhMqi4VbyVwyJyRnwCovPWU25SDcz0A4vQqCvKq/YmWoy23OJ69S0tr2p/X&#10;VmTSnZd5FC110HENAGkNoFjOYwUS6npWEzUdzYBGE7Lq69Tl3LCbt9rs5m9Uj/8GsNy6ysoBTCJI&#10;jPtAS3mSKPfDew8iwgjhawYaXWeIFd9XNMcTbSRDY4UDJLv5nF8AKl9gbGlCyGNF85fkvr6k9mYy&#10;95rW+DSq1MyVTKKqBPJAgezZYxzaDagXVyBb3QRInyanoEJVzYoQVdIehaj1vmps2os1BSqSmkqo&#10;IHl0JTTWNbWHp9amFMFCKg5MQC73BB47nCZ/hdemcN2Z3YFQoq5lITTpp4D7y07RXS7vI4V8WkT+&#10;a5y1V3ASutrWcAr+ojvYMc51bDUt7dvSkJ63USR5nc8WZ2HlH9lxAOQ4Rb1nUEyd596fFZ0FGO6h&#10;y+9mch4rqeVaREHgPAqOZ51B8g94bKJVyQEikxPUZ52C5jrBPtI6K6dEUlFYDhlNDVwSLSojHg4z&#10;oW7X7V2v2+XyApF4nN04HImEckYAV2wjenW1MqYGljAdUeKNEhiCIkBXPbEEGu31HVw31Xo4Syos&#10;0VpiA0iAY/NESznzOzDoTn5V9Cx7UJGFqs/Fckio40iDlUPBXsSrNxa2y+liIZsoWpe/TWFl8/4z&#10;BRZKA2CDFLULKP74n2I7nKUyAp4TSWQiSt+JWgQU+prPGy4KTE62yhRYobdBRnOI9HrtVLKq5dsj&#10;ieMY/1XU781miql6Esr4qzu5VFaBqmXTYD3NSnIiD9H5srHYVlIUJ2FljmuUBpHHHuj9TSThN9Bu&#10;arMiEMDkjoXHBtmK8z1ss+8jeByPOdl/JWrUJyWDN5TFB9e88jTecLLCLj5EGt/ncHFzuZi5XOh8&#10;VhEXPV/eAsiXzkFIogGgR8yzDB153B79+A57ZMJ/2hMf/8memPwne/yz/7BPtgyFOlpPuMWEQRqi&#10;iSt0OuA6XSoBFEAlEuSXXlrSW0UhSmp7qQc+F+UilNN5UNJVfbE00wAQ8VB7E10Q0StOV9z2KlEn&#10;4c7XmtrnR+insbRKpGuolMa7amBUAL/zUbdNNUvTRC5RarwfeRkqCLpCTyoNlFJov4WGkZv88Lg4&#10;HJqXHicv4jYnKoohW0k0pH5pV+kge/UFFr2nygdzkAdh/NTckLnSgEcqv8tAzZRbS3PCOtqlk/fI&#10;R+tfqFyK6iZQ1Vxt6I/RYUZ5o5LfQxwKKwpPJ4LrFeEor4byOIL3i/Q6/10opBdRzdGhtmEMXvc3&#10;DjDY7ZzGv4gyfien8S/ab/xb4EFy/F9tswGQHwGOeSSRZ5JU/5rHdvC40fIBw5Neoq0/QMV1XM1n&#10;nkLngalHO9tUl2fpXtCLamX2Dt1b90c9ZifgVU+j7DiZxCOG7wydO9X0MayIOdU1ARg0Oshep/oe&#10;ALmhGRYYoaa2Ojz5IgyYP0ZxJTw/dBa5luSr/Z3ux1HkeOQERKoLsvJc0tLrYDuVvap/QbFCXiaF&#10;NvG5lRdpVkm+ojwMEQgJeDrXNlcXUB9SQvv1ej57G3kOXpdutW1t9QCGIg7eCxXiN2iJrq9v/oYE&#10;9xZSXKKPX3+rBFBy7NavgRQNHuQ9bydHsot6jwPkhVz4HKfx4Blv2nYcCugQ94gWJdfpd8WI1+Yb&#10;KNdaPwFEPiIC+RQabDIgMxFP/0MM21ju75soswYAIognMNzKkQVxrlzIGWwGqNcQhWwBQNSB2Y89&#10;KUcqQcq+21GIs89Un+DUfEiwgJetNjHsHc1XVz5EtRECFql+LpMc90THH4U4JhdgLkMEUVHfG1qO&#10;GpPGLuwz2uOrwBNnoZAIL7P8FWqaXqQfE62CMgeaJz3Wwq6OpI5nL5LuPGu71QKgNlDj4kE+5Q0i&#10;jo52XkOqiDx9OatenLGzROl7AYYN9KHbjNe7L6orVfAAC1J8TQw9x165QMRxkeSsKOqT9LtTA9SD&#10;KLZc6J7tSqJWXnK4KB9JetUdW2osAEQTQDWPR2dahjaWVkGxKABji3FIaeWSryLLpm9xvoZwrWEH&#10;BCCIORS1OS1LbrcoSYchSIdJUFI+lUdFFAIPp3UR4BCBvWsf59AuL26PMGSoBWYCMM4/e1Lg7oCO&#10;nN/b8n81XhVTIzYn0ZkbInENyXcBkKrPJQKS/F8dLxzFZjuAqATBGSylpq1qs6T6NVIFkTjSKiUQ&#10;ta9rEuOwNRpP3F5Pop/p94pmBFrqz+ejaJAIYpXvE05n9JUUa2/jXpyiNYwn90f5Dsl0nYQ5jyrO&#10;Ps99UYG2OiSrh6Dq7w6Qs9JS1LGFwsQNAMlmOo7csfhkJ1tNZ9wDoY/Dd3Gz+IdRbAINFUnAsCZg&#10;cGPU7ld9aCSZxYgncUGzuJn5gEaBksjwh6WgdwHfq25EhT4pAJAfGu9VF560kb/Q42bZPfbOivtt&#10;+Ir77E2S6Osuz0ApcJCWw0iG1YFW3W6VvFInWvXuVwiHPFc3TS1G1KpDsrd2EGkHCzc8Xjcn+pCa&#10;Q8oqDcdhY6lSHMMuYHDku040ItWDCg0BCQ2Wcair9ohFYbGeFwD1pQjlioZaabyu5pTrZqvlAM9R&#10;7kSh9i51HUZSd5BCKHeS+apEFdAkOb1w2qV9+jxJRC4pGPMUoo/kCorDoKqSmdGcRKidBHikAR7Z&#10;8Pw5NYAIXH8uRWEFzOMohnooZZWj569ofJGkN8llBg1l1JAIxYBozkcklGJE6UvtiquSUfCY77IJ&#10;oLKyOSRlvSmsewulEe1JWpYCCD9jPKGonIhjvgMav7co2hBozIHSmcPjD4DGNzzOYNGmvHUCclDa&#10;jzOnu4gQ3Z85DOtIfi48259W/ePoWfaN/eI3DyM3h8K0T1kv2d5oOHPaU2jDulD5eizxYTj9R4hG&#10;+hE5/UQi18ehPRrh3a8TgVxvvQ7Fcw3jyljRxj2AMD2cqGVJLBvkJOvb71v7xMj2QV/t0WQ49yVM&#10;S1JINZvkvkUUv46HOpu/34rh24wccjlUzUXmkOfQZr2EkasN5EBoKfKrPGeGexGNXL9BUdyNKlRm&#10;RCQ3ywCRYoADwKE48AYy3Fu30liXAI+NVOLPYX0HiNDK5AZDpW4sRd68hr/bSGHhOqu4vph7RLK8&#10;cSl5hx/Jo0zlc47n89GhFwqxEsVbBQBSTs+xUiYOFpPjKqpHAs3QLnnDqkkIAihdcIy20416Pftr&#10;M9652vdrfHJ7RNxewyCKRcVu8qAdAHHaxqgdh5LpqspuBw8BSjL7Re0zAqE5ROemSlWpEaz87ir1&#10;OVcBDcmAy/m6/HYFt0Qh+dClqVfZv1Uf8H83sg4SEa+HrttJdBWESCAV4Ay05JrZ5kEO0j2LWixR&#10;IbpHahCI8+WFHTkNQLhobg1Fv1I9+lNr5U/i1uv2NMTLPOcS51CthY4ALjtxRpwuFEEdqcJ+gpwn&#10;RZAOpSUxTPtSca7m7whA/ABGjeKNZT8o+S6aKZ0zllX9KpHGS04UX9LYjWstIYf6Xinn2F77Ibl5&#10;e80WNo7IRrSQaiAiMcgRziREHEeUToqEpAC7osaCkvY7udrbXXSloOJnqg2LlwOs/AT/J1YON+8p&#10;TRGKJP98n8L3hcrXSOILSEguq8JkgYjaJKk0QOIAJ4KQolHOM3bJKV6GgQmF8VAEotfSa6g2TV/r&#10;2ui9hYk5YcU5EQx0H5/DB/t0gj2kbh4/U2u3HiDZASDojEq4IIWWaj20ZFfduF8CEI3O2Ef7p19o&#10;I/ULfQ230mNwT7C6m9MeSoOpqIw/hqNzxxJakOwEUS4QOgaoHwoAokEjEc7AEfTZknHBg10Gsbw0&#10;9Allkn6XCo2ldgJ5IHYhG7pIPCw8fzrGVuATyYX3YNOs93iYsbcP0uqE5olMJ5xDjchcukReTJyF&#10;vnsFdFgvkBfUdJQ8nbmAnZ2koRO63Q7f1GdGlJYMyhVulp8zLU15ESgTTQFUEpxHUVkXABM3QmgH&#10;RNRo0GktwsXnoqrflUDFT9O21CCMjREIheUAiJRfUjaow+7tXIz03VJjKHzVJr3Ma6oz6FGq30+g&#10;w1a7Ac0HUAsUB0AU3qpNM56GaK/Uin4YRZRbPDqgQWfcZKIQgUlq5RC8oNfZ6DR+U/4D8CgR5QD1&#10;UAp/Xc6woUrkmNXNL+O5DuVn1AuQXI5x5jurx1FvQJWkedG7vLe32Qwv4yl0sc1ej1EpCphziBpr&#10;x1gbMzJ+c4oDaYzI2NHfaEH+a8vHzvrtOnkR6K3f2miD3saEPair3zB8v7VOhuIZSfTB6zPaVkOn&#10;JDLY7v2M7fUeb+ej1qANd6UGJ5DNG8q18zdfKo3Ppn9gR+O72ykij9PIrV2SngNE6OkD33qR9iMB&#10;+aOQklIkWY/H3hhGTiCGz3sJD3wV3uOI9nYsaj5H9OeAhuSOmtPiFFz9ASD6fftqL8QS+DNoCAMZ&#10;hkouvGAYj6P4GY0jy2g93+hHlENPKvqNqWVMK7UMdc2VzjjYa4wYrr0eS24jFCAIATS8eGTO+k0/&#10;ohNvHl0AiVUOwP7uXJ+p0GA0U2wbRwQzgaQ7goQbM4hGvoIKgqJiTkgpc1MqaLZYTYv3upYJJNbH&#10;cv8mUJFOO3hWSdMEDNpoK2TkbQHdYQvxjOURJ2Lo/fjMUi3toqPCBg7nJgDkAE6KG1G3ADTOSd5y&#10;P27XJwhAsqQoktrP6TfWPpNFtJXqbZQbScArbu/JRq0SXrIUTaU8Twl3Lcl/nTYgt7+XmksAUqzG&#10;hKjmyhsmswd2ET0ylvk644CvL+dz/USh4mx+P9ZCib69NRaBbrJhRALO2FanzxM5F86RQxdzHj05&#10;lxrIdIVz5McZ80CM4c7ZcednF5Q3ocjwEDZoHzT63uA3oUtesD1UTquDthSYYh6kGlLiV90fdPYF&#10;rO3zOeRAaDyCFFXqN0cOjTEDRSiyiuolI2+X8ypflKG2JIBHKs6uogjVZ3ngfLomdHXompPk9Vx4&#10;PMYZPwX1o9d2wy5eVmtzQEuTUyV5/eN9qB+eHz9TEWQ4n80ZRodDk6BJnw79D8Drvjn9u3gfMAjq&#10;TK2oJ1bjuzV8js8UirH/I8eh6EQgkMA5iHPyHVw35XjVtw+wEBvgjJTgdURrKUJRVXg7iCgSaQcb&#10;AZ8v7+0Etns5rWB+IQ+yPYiaHNrHyBH2VKpBEl7sWoAAXVNVAWyNzThKrclGoowldE5fxFrhCU4E&#10;PsYYDTqiYwsCyXcF0HDxjlXuDzEVkKw8G9UX5AnmxkTwZqO5SRovG0JO4zL/0A0+rH3xPP6Bplgl&#10;gn4ZXJRcQKSAm1KIZ6PwTAotd0IgSb12wJVt4U1vdMIeyudpnLYBFPTP/BDt8odUvHbmQqJldqRq&#10;L4CgLzizkIM0q1zt1m+3ShcF9UcuQ1GIrwpvlLfQFEBFISCpAOQiF+ECskKnXTvvQ8OegtQAUQUy&#10;t42QQMIZ2iKQ0Y3hRlzhhjhKLcfbBcDUwsSR4anLrhRcJJHxko7jZbtCy4jvFw0mJZKTUFMDNaeA&#10;UXUoeG4YcCXJk8r7EJUMwMMciJF4ge8ZpFTxKpv4NRYtQACPPMbFFqF5L3XafMgrJBkKkFQBItea&#10;B2CAmF+ACiubSCWWrrwR5JzCS/uT83gVA/oGfPALHLRuSCTpCHDsfqr6H2DY1GO0NRnM//mCmgCK&#10;Aume+zujWK83jWQq3MtEFi/aDSbg/Y6h+51E7+/kPH53og91mh1P9MEoVl5fjegiaPB2Jhb1RmBf&#10;OxPyGX1ztltspg+tRsg3lGYQeWrYUTrRFq1YSvbAiW+i5co2rt0hgH87QLeCa/oNHulAivIeN6/c&#10;AXQOHkGLFUCDWSghxc8DQnhZhWjimdgWDHCE4hWqglfaeeXG1K6lvbOpeGlCecdY8TxnEJjABSOm&#10;PeLQlgIe/b1AehtgQQKc3IfTuBLKrLqxHEotDdAOQvF2nChhO1EJkwxp13LjBoWTNxhK1bacRTt7&#10;VGi/o6Ryxte2TgRY36En2MusIVRn0wamjTYqLe+SExkNPTWW6PFjKybXUcrsj8rrXwIkHwMoHwMg&#10;n1OR/gVrojOgqwCRRAFz0AsdmklJ9O5cF1RL9Gjbg/FS3mDdFZqDygtXC232rPaiolspfCRBFYBk&#10;O+BBYSGRhxpWqueYciFqzdFeu6Aour1eScIOAcT/RB5SDv7PoiDR6SeltiACGCJgnIcKtftnD5Uy&#10;7THrmvJ3ACD1QOXVQ506lKhS2ovQKlzgFs2ES90vdZvVefLnXPlwPrxx0ryJOpRzvCTFJvS2Kz2V&#10;XDmnmmNzTnUKGOmjJOuPRvfFkI9GkDPGjkb2oxMAlCh2x+kYgXd8mfOt6MPTGbfL2efvL/P/5PxF&#10;SwZLXjBdklZJyDHUWRoQ5YwW0GiF/1sgqAapijbcqYjfHUqOwLMnPfto6+/SmzZLXexbHN2fGDmx&#10;xusBZ3LqkQjeYxw2BhupYXdqTeQpr11A5tRMdHaA5ArOqaKJVK5Hnhga6rs0xCoD25Cu6Z84AFlK&#10;vBMpiWZSdCFgkOjEyWVITCTWxUmO48Cqw7ecX66llGd6XgjX1BloB2CI2leSXY8CEMlwA7Fp6qoh&#10;ekrR23EAZBU1OKKcjgDIh0iGn4QivKzmiKrBUVTIUmpA6tbTXO89sCzLPB5iBMcjdPvtQJ/Dh+xU&#10;6HMMlKIOzxk/zuuplcnKs48gW6UlCN6OOxGD+p5E4TUkwLnFK0nDjQ/UzHHUFO7M0b1EcvwyN9Of&#10;yCScD5Og6lFAJJ+LUsLNEphoLO1ecWVUTW7hcRv9bDahttiI7GsTgLKdLrluiRimrOdRX4m3FGJT&#10;H1BK9XX2VMr3X8AoQjE5RSu3jbyaGHIRFVE4BUWavqepgmxKhWLyIi45M56hsthUSqprprNAwlcF&#10;O7fzIeGAgTzaQD6br9PSBM+GgysJpQyR08PqNoDEqRAISk28q2Ru55GzKerQLHVVCWuJB1X0IarL&#10;af2OtDcVOW4qsskEooVEuPwkp8ndi6zBgMpQohJqGiqhrxhok1/Tp73IDk+wyOFpSZyrjkSPajaI&#10;gVEDwmJqIER1xSMpVtfd0OKBHFJECLR9Vk+wtQD0Qnc2PRHIQvqCLfJ8mLyEipjwemm+V4t09CoN&#10;+7Ko4ZDOvKC6GyqdgeQ5mKHB3I/fSPT+3jqlPfrAGLYAXDWNOoSAJJvrcBjt9aEWjkWMpKBomcXk&#10;kG9gutxVOq7W1FfTvrsWeqqGiInvqVDW1zXXq5G5lqMOov13lRcR5gIOO3PO0x4398xO0IiP4412&#10;RgoqwyOQhwLhvakwUq0fnDyH8h2q4MUIClAiWX90SlYiU95YuHJcAh8dMvaHikW9oNx8AL6Uml+I&#10;QlJJ2ldCTUFdkf+oaariPRVwrcOJ8g4BLkscsLhFi/ZficJ+hcr7lUjtN/IWv7VOIm/yCaBCo8a2&#10;d4g2BlJM9zz0VG8ksKyWfoAHQA8ol9WPxCufCB33FQAi6e5MiggBEqTTVwGToqYpVtj0CY/ITBuH&#10;QF+1A0guMuVEjL0X712y1z3kCLYCIBuoB9mNxycl1hX2mgBEogIHQERhqWml0/CvHUBEYbUDCE6d&#10;00W2vcI6FfBQ+xO1+RC9VYlzolWB5Pf/bzFMrKKJfIjzO+VIBDrkRMjbeWRw/+MH45TRObl8JAZ5&#10;ANGN5ltgjDGIYQgtNFIggOWn6AMD7cln8sCeeHBOFXFc0EA0zqUrj0q0n+HMnsa7P41D5qK6EezM&#10;qYReeMEv0QOqHw5bNxbRAB6zJPzqXXdJrVA0B0esg+rRVC3N+QxF+KO8RbviScPf2md1xCih7XSm&#10;wGhLXs571mMENk5gsCuoty08/6JNP9THvjn0ki06O9qWu4+1ny8NpeHrY/bNMbqJIz9eRmH0JnoA&#10;7oXKkXLspOpYOHsXcZZV1a2x3IE4lYo2NJq6AKpMEuN8VbOrOwNLAJKOXRF1JqWUohbZFgGDogzR&#10;YQKS9sJnPhN7WYASqrNBvkdlDUFq4MqSAy06z8nzKgfCUisYAYhsonrwOQBCAPCL32MoKKnt4evj&#10;agNFDsqLnmRXABl/7odyIBInnYFtUvS1CRHHEuzJAhpZbifPeSnmLZowvsE8kN5MhGxvKaNGi3f8&#10;6HKPrbzQARoLXgy5nScXIZR/GMvFjVVNhaoVCS+9HAABeblYnqJuQKtA3pxQPJmblQOIlDiJ9B5O&#10;q98tvh1si9qq0+9fpfQaK3uAiGQ/kwHVZVJFKirVV/VkolQWdJuNLfoI+dhoEuSDmbrXg5wGuQ1t&#10;GDaL6g8CaCus0NGf2chKXqv4RYVWaj+iHIgj65USyKG2SOI73gkXRwZfXCU35o8oRDM0fPmZQmAB&#10;gTyYYPGJ3AzdPCcxJ+pMIyj5XjdFkYe8HiXVnCliSuAJQJwqVOU+NP+iN+DQy1FWJJb358Aza/nq&#10;EDbxywDIUJ7zqpNUz6iiTxHgUYRiK8+ZS9BuFFLVckEJvtv9d9RKOlsT0wCljEpUWOQHwvDYg6Br&#10;vLPw1vAutoU+6iS4f6GV/toQeE6SrxuCO9u2cA5jyhC4aab6FVKhTrVqGH2WfNOoSaHldzkDpVqv&#10;U+txczP8/kqGMc0k2TzObjQPtiYMRwWGI5uoKRTp5glmxOwJfgPF1Rd4N1vI7wQ4tRCNrSTFW1vx&#10;3G9C/7Q6iehbN2/y/353DHZTaxMefxGHyQsDOJP705NiOYpBlQQVhcj0tWA8x1DRCaIRBfA63E6S&#10;HAB3qnnl3aqJZPv3f1T2KtHohPC3c1jqYHCZTX0RFdhZ9sN5PNzo8plO8VstzQybVUFNMr2J8cK1&#10;WszaaG47DzAsADhmkBuiKl/rxreOkOA3ii1vabUhKGhj7nrrMABkEP/nef6PCvZ6AJwU76mVCBPu&#10;yimQLKr6EBCZQc3H9/TBmmPlbbOsjKmFZSidSps/I5JkGFfje4DMYBK8GhmsbsXtc1OC+TwyrC7Q&#10;xEdx1A7jCbro3KFukuPUXmPQDiDtjQCZnufMs2ABIOqArLxHAY85UDXOnsLrzmLpNcoAhaus6iYU&#10;WuS2qnis/J/VDiaV5OAqSahXEgVXAnCSA9cQHRfzmoH0P1rr18vW+I+wEwlvEvX3wEHD88ZWXCbB&#10;66lCP90DjJsbFPZFPOuLUDQqTHTjnF7kXJ7n853HsJ3jnJ5hneZrSX9PcL9OpgAWfPYj8bQ+wkPe&#10;T/SxFwWQ0zgVekvGzztzMEaWtiws/5yXOY8k+XXW2U+q7I4mMk+myWZcIb+nvcpF9roHQ5KcsdO5&#10;zATHIOs8Kzktz19FykciaMsU8Iwtp6HrSg94/ivvMrBpNg1hp5GrHWjjtt9jLyz5b3t9zV02luaz&#10;M448wDyjh3n+EzQl1AgLRnLTQPY4tKMMcgYdvJ1cB2IFAUge9zYH4Fddi0BExbfJYiqUM5HNwYZK&#10;DSU6TDZN9RgCCqfDt+wvyxk5IXpdhpvn+0mVKiEQOQ6xIMrJtI/YbY8MPB1FpJiabk4dyAYKU/cg&#10;vz/NfjqM/T3KpEe1RxHgaViXgNQV5ZWu8046nq+gf+HPAMhuH9IVed8wIncmz32FvoG8P5U5KO9C&#10;3c8dUw4wn+MEF06t2Alz9hEhnCRRcplukMF4B+pi60VDLw+6Z15KfIIZ5YQ+hDneGGu1/Q3BsMfx&#10;4dJB/jyMZo6Sm7wphUgHAI0zKCs88Rx81GeK5U0Y6suHC6PnvbrlKv+RqnkbGLcgAMKDsOpSqhod&#10;dndoKSV1LlJ57kGrBLUUFheqmhD1s/JSm2FeS5GGigpdARs9qkBQyXQ3eSlSbamzJBfaX0kwJxHX&#10;HpEo8tDGClayVp6vKjfFq2PEwrghCg0FEGHcGKlB5PEESVRwu7ZEACK+UgCoNgjtHTyplFZ1qgMe&#10;r0FbvQY3O5TIgUmAVLEnlffjeX1I6DFKFhVMPkZaxkN1ABpCFYeaJIkQPKt6EOH3AIerVQ2AaLF4&#10;DkcEkVogB9aT63eafjfbkdatQKK3AlpwLe3z16KwWE/EJyXPNrps7oSa3APteJCiMHl7bpnd8fyI&#10;ABiXmVU9lXzAfrrxwvmTGL118xi5gpn0eRqNgX0fI0O/rtrVaMxXczDoEpx3lPcfhMdMq246tNbT&#10;mbWtDdkrgHGLeRe3fv319uMtftbqJMpr6EBbUHuS3NYUvKFBaP2lZIPX5r1cJpcVIH5XeQz1KROA&#10;sEK5vmp3HaEeQ0omqi2NgMN5vD0tUn3OBCBO1Nge/usg+cr7wtC5pXenIE41RqO5jjsw1O6ooZLg&#10;7/MBParF1QX5Zhq5jmNEF4o8aOsCiDi5jhvkgm6QC7rxGT/73AGQmyTDRVk1tw4i+d+HBoN9GWI1&#10;iDzTi1Z/7QVawvezq0x6LEM+XVaPLLbxGyKP2ch3qf8gP3L1+iQoLv38c0eFVQyAFAM+jkJIlJOa&#10;Kar5HudHU+lU0ySFoI/6Dokjx5lTxKUxqGobo8hCEt72PAhgAoBkqKgQOkzRhlRZmaKUZcQAmVK1&#10;zwesqog8agCPWj0CHtUOVdoOJAIQJdSVWK/gvVXxtZ5T0/gs4KhWPAOIEN7AURkBm0COgkJHl2Ta&#10;rKfgfHLuTnCuT6h4kHu8j/zBfvbdEZqIHsc4neLnp7nnep6zVLjL43F+5sKjC885yXP0vOOorw5h&#10;2Hezd7eTk9iBPdpLt97j/Mwncyjy1TkwF2ugUabjPL4AM9CV6ISGqKjMIosozGT4V2LhGuzEKDuE&#10;svRIfCcnSa9x0O6sdttABIQdkwPmQpL5sJN/IfpDvHAyug825UMc1o+xYy847Zb6U/zc4Ys/2WPT&#10;/2LPz/47g5vutHfpvDGRMRgzDpPfPU7PL3IGodilXGrnSpw+XgIQFToqP6xovl2dKZmwJL8q+JOq&#10;S/tXUYU/oKDIQpFIgJgRbK/GRjiPfO/kOdjjagwruyURwSWcMS/soQp7NeAqCiblCg62GBhFZ0qS&#10;n+TzabbSbuYiHaRzyBre5xborEtcZznyKo1Q26jzgIsc/VWA4hLGcixnquyFaDpO5H1AM9N3eH8U&#10;ElNK4Q9wBMP+BPL6d3xANfjUA/fRjh1kPdjRvtzXgyR3X1qyv2besdAVCa8ygxz+P74nwNHHiULc&#10;4p4gEmkHhUCnKh0ZLhdBSaIshZCqt+BFLnJzLqHACOZDRHJxlHwP42Iox+KMpcQwq3IyXSX4MgYk&#10;4wLxaNRkTcWC6gXkCoBcIGF9ieWm+g8AzFXyP9DyIrzpRTaeignVmkQJdY14vaglRQGv5c5y4yK7&#10;44l4gerOrA6hNI+ByoVI4aALL7muEo6q7lab9NucosBGkmABlqIgVcmL7/0jHyPJnapRncOqYjcO&#10;dgpJ8xQ63iYSfcST70hiKJRUVynQADnIJ4tJnmrueC48cwqgE4sKLQbQicGAqBgpg+LCXFpcZCPb&#10;TcBgRkINqIGiqAK978tZhJoA+n6Uc2tQRv2s+fOA/yaSXFtRTqwj+lhH64itkTS0JFzdyz04yCE/&#10;Ql2GDusJKAMXEmBBpR9DqdCxtjmGSCEFdVEShjUUlY0XyiJqHloYkNQYQsGkHwoST8LycCrur+GF&#10;3yBncAPj2wJoCDwEHPr+N4DjNzz169SgVHGAggC9+RyCF80Laa+3GlZyrzQQ7Lz6jmlIDRvRV3Qg&#10;90I0olawanckocSYanKbk4ty8lHtUeEfbVN0+NoXQOPIJyW7vE1D5vci4qRWhznUyVfHw4FP43r/&#10;hPe/k1qNy3zOAKip04AHeQ8A4lbbJECEPMcNRtXemMIiFwSA3OLx5o3JAOX7RCuo0lpfBGAFIANR&#10;ujEFkcaUDajpaqBzrtFFoIbkeA0UVW3zFCKcGUh6v6RWgkT09U8w0pMAkElEI+8DaNT8SOGGsS6C&#10;Vir8Yxwwhl9V0RoDrGjDcVbEBDjKHw0nUtWzWp+oqFBRhkCEWhKnHuS2PFWtNPi6fVwr7T2cca6K&#10;Log8FFHwunUARy2P+tqJRm5TWlepIakEPGqaGBfc2N3pslBGTVNx1Ujoz1nw32vxXLfiqM0nChlH&#10;lfnz9O7qiFrsSSdi2gXHvgrjNJMR1t9eouKcyHizGAhUPUewB4cBAYGD1mFFWk67k/YlBdop9ucZ&#10;zu5JDPxhbM0eog/ReLuRlB5A2XcmBeo5ZyRncgZn90MchXYK9zAe9amEJ6gV64sd+ZS9MA/p8kjA&#10;6HEH4M7RQdYV51RAIhpatM5RvR+q4PfjaKmd/G7URTsxoLsBrCMxPWha+Ky5kPM8HP6sLb3Q395a&#10;0cke/5Lms1P+bM98/d/Wgxq3vrP/Zi/8dI+NXnuP7fXpxJQ/ch/Q2EWKQLj2+dyDAtgEVcnnq72K&#10;anZuJ9HbixJl+JW/aB8pIUpegCFmpT3P217wp2S4FFXK2QpAxMBIlCCW5QLt3y/ze0UoTjSOvZLT&#10;fAE7qjyNC3U2q/xpcEsOehVD/r44eDdznB6wY2ECDUmosZfcC3Xi2EBh948UGy4g+tjIfCV3zmkk&#10;ZzQiT6+tzh9KvOs9KB8DgLy98h/0sPqHjdvYyd5Y9rq9/NNHNmHHdBJH6xiFuN8i0teBqnMtLGOB&#10;BSRNtzOhg+w4NNTp2MdRLqCOYKSsv0Yc8mGUdJeENw1DpyjEB4OvFQKYOADCCud5SsBH42U5k8VU&#10;zSk+UAYAOsOH7P5xha/kZA5xYw+iBrgQ+yrv4QNAojfAAifMRtUs9DPc/LOqkmQjXFBHXTafm5Lo&#10;t3lReRviXuVxqHWJZobLUEmN5YyR5ELLAxZ1InokASCI46ZGYLz0Oym+2rlHFF/qh89Fi6FGRVJj&#10;ZwY671nN1pwRrhx8Z37y1T480t+JJHlc+ctIUmmfzmM6nkd+LfJcqrrL8FzzrvV1wCHCGS4DQPB1&#10;DJGHWiKoXXQaBimROpIIXi+MHEEI/K4UZAKyc2x+6eU19XH15SdsKT2GNrNBlKeQt3EMT2JrCIVa&#10;4R1tBwdaSdndHLL9gO8Roo/TUDtnSWJeyCYhD8WTV+cJ752A0cvAOBZR61AKSFyF46/A4MXyPlBJ&#10;lawj8RwP0FA/cfMWwPE7i8eb/3LWTQDlBpFIc8t1VDt5HBR3vKovHAdAfXd8UGcFJTK2MwUunU7O&#10;50lInmXTqobHoRlvq+YcQYPyUVx3KbKi1ZLfKc5qL5ByliStrCT1JcL5EJ+sQjP1ANJeUvPKZJKp&#10;aoeRolHC6s2lsQTlfYmc3iEK+cZJmGve+y2ij1uOcOBL8iACC6KN/1n0C7v5Od9/wjV5n8/+NsV3&#10;Q1kvMhtD0ccrVlcFYJDPqql7mes1hOs3hEemPLaMY31Mgn4ixYTjAZAPAJAPUNd90F7c1jAUAGEO&#10;CknqQhyKIox2KUa7HKNdrrwDwKJWOIpsVcnsDB26rT5TawxFpSnQIqKy1BxQ0a+GeUniq55OehSA&#10;KL/izMsgyhGAVAMgAgw1XlR0oYJDRRp/RCK1/KypsQ/RVV8KSPtCwwzhuo4iTzkf+f4hy8oLsNyi&#10;WGaFRMAguGHE5pAA78ueQzGGkV9PH7lvmTL6Fl25B2y9x94/ymhahspt0lhpDNQezvZuWAk97sPr&#10;P8j5dRov4lQcUUTA2T2HAT0r7p5o5DAGbD9nfR9GUAByGJHBYZ53GCr9gIw/P98dzT4nMbwX+fNR&#10;xB7nUmAw6Oh9MYWxE3JYAA5XnJVzMCmneR3N2TjGOkId134Aao+K5IimtkHxrIOOWkpE/xM9/JbR&#10;/mNr0MO0aeptF0KGUXD9hg2Z/6g9M/XP1vvbf1rfWXda/1l3W6/v77LXl/ydYXxPWCrGXZ078gHx&#10;gj8ARAIjdReGaix0epmRK3YKFttnqMdpSqGoKSW/xfiIMeFcKPpUMlzjLGS0ladwuuM6UWl7Llj2&#10;wJ0oTo61kvlOiyEYCjEzAoZLOIrHAO8F7g/bd4zP+JQW8MN/+Zt9ybjbXbzfU1xD1eMc496thrZS&#10;+6mJu+6zmS73OWPCw+lKEEN+MRwAkVz4D3CTLVIvrjsG/PCkvb70ORu67DUbsvBz+3TnUpLqdCBN&#10;D7Ps4gQaKkZTHKjWEGEWmUYjtvAPbYc3BgnqREbsBGHfJUJI5T2cIkS1XVALEqKNQG6eBpIE88HC&#10;+cDKp0TwosqbKGJJUoEinrWm/kUrahH1xYZQkn2jphn6cBNpvuYe9xn1KMvIh7yO94rhAzXPsPFO&#10;swlFkanM/gwgogrWC+oSSVQiKktRiafTrkTtD9pzI8p7yItvn2uMUVN+A2BQwWKSGgOyong/TmGO&#10;4/GR5CIy8gKA1AbF6fArD5nPqSSYDq3TbkNtoGl5n07bk1SMSjwKoDg64yaWDnI46zxkkaIRKpjX&#10;UEIBmaIRJf2cOhVeQ5SNppype2ecwETdO6X+UgsKniNP/RLh49nE3hRaDSCh3Z8pbX1sicfTVPg+&#10;5PS3kUrODw8rCBXbaQQPG2jbvDbseSShQ2x95AjbFMOArvjX7GByHzsFheVKtKcEZwCS17irSwCS&#10;C1RLp+A555MYZgxpYxCR0zyiOCjDvNeYpHcBQ1iGJ95EBPI7oHGL3AfRSEsbdFU9OYFqPNZclHhu&#10;OBVfUHj0DANrHoZPpv1/7ItMFRxifjEDzCMOmS8H9ygGRa1QlBjVvfERpaXhXwJuyRRVOOi0byAK&#10;uQ0aAg4JN9QsTm37JU1tb2wH7cdS59QcaBsVy+VQxyDaIAdJZz7df8sQK9Q1vsL7ndAuW6au419t&#10;3wAgXwF+kuR+BlhoTb699DX5jxsfAyBjkfuOorfVSOZ8AELNr1t9vYDjVRppvolabji/Gw5gvAlw&#10;vAnIDCNxP4qI5X2ikJHQWe8QeQxHpUVRqMCjgYrw+reJPkY57WvKVDmO91+nvEqzDD191pRgx/ir&#10;n5oa8kkurhye6qKUGNbAItV5tPdk0sAkzaBoH7uqn6cTETvFheqTxf+qYP9VKs/B61SJonIe22ks&#10;tT2pb+5NoWd/BBSvMiL4TWpFiJzLPwYgZiGG2YAj4Ooo70pKM628MpcOyBmWUnCMyH+U7aIzw7rA&#10;zhhe+uHRrmTQxnvtefrivUYPvCnnH6d9PL2vkI9u455vp8X4DuzGLhwbB0gw5vs4vwKSEzgc55Rk&#10;xzA6iXX2xlHO9BFFDTweJ09yBGfxUHxHO4itOIhxPICTuR9eXz23DmIPXACz00kdiTg63U60E3UQ&#10;3RzHdhwl8hFoHeB5mi10gMhFUul97MfNqFGXEs3PQX01w+UR+4zPMe3EA7bJE4fH723b4z3O3lrZ&#10;ybp8/SfrPRPwmP1Pe/GHf9iA75lDvvjPto+ZG+nYlALOuyIPgYazuA/FGq/ryKP1KMWqciNqlaRu&#10;3ThIUhJyxgUMAg+nS7FERHLEnWiEnC1g4qNiTbVcUnt11bEhcvLm56qxucj1UcThI/WVZjaROnDF&#10;mTxIwv8bukeM3HC3vb74nzZsObQbjWz3kihXMv0YCrN11ImM3XGv9Zlzpw3+8R828yAsUwIiKT5P&#10;pFMTQxQi1ZeAi3OqXIyUWHc8PWWIDZz1PuDxpb23YYHt9nWxhKxwKypJs/KKbAb75FpRebblFWda&#10;Uqa3nQ762hYc70Q9x/3M232Yjrs0fSNvcpY3EgCQhCuxzouoDkR8oCKRSEKfeBW4qCUDoVoCL5zM&#10;YVCBTSpgo3kZfkQOmsK1Hc95I73r12meumtH5obcadu83kABMBmV2ECUDgBBIvI7NtRpnn+GPi/n&#10;47oSjZCQA0jOsRHd2CwegJf4wfaGieLFya1w0T1REPiLniLHEaJiGwdA2hVYsY7x7gmYkNBUURE/&#10;k7f3R89+0VZ6jugSDZtSh1DNGEiupPkbSpd0OPDUqpc42C/gNTN/vASZMvM5VD2co6FA9c86Et2C&#10;GtRnmunh1KXgNQBMoY4sFS/zjwVVFghw+RC1naem4ihjhbcT/a3zf91WXh6BPnskw4DesVluQ222&#10;az/mLbyENvtNC2cFZgyH332fPMhHtvzKdFt65SdbFrTBVoZstg3UcOyIX2AH06bZyaz37Rz00kUo&#10;MQ8lGIuYOc5sjazqNQDjIgzVGGpmpDp7AoUQXYmrfyARHOKMa611VFbMvkYSW12fiRorkjnlQZae&#10;d8yCk7+1k6H9bCsezWpya1s9KToC8FyDXrRzwb3NJYRo6EpH2wtdcBhDoqpYV90z6dLlXYlqdKpv&#10;pWmXoEHDubj2TpM59ShTW4926lCzGnJJJjtLFAEH0ll/cM8cXrWXqWp4AeXUGzSTHE2F/mcozr5y&#10;ZMtat5Dpiq66eVPRRztotIPIJMDjE6fmQwDSRBTSyGq4MdYpEKxvVq7oHYz9u6jNRlFYN5poYziA&#10;8SqPQ4l0mMfR+i59skYAvMOpe3kDCo2+YHj3hfQ5KyEaqmgcgxF/CQOOsksGHPBQE0QHRDD2AhH1&#10;sspESKEaEBXYyrGQc6NOCSq+VfFqCuKVJJYcnHie1z7YS516NdYV6S7RTIVApAlaikhH6iqtapRW&#10;dUQcDbxec8tArs+byL7fYs78G1zTd6B8OO/n1tq8U7vpf3YW7T+9xvISLK8kmfnx0RaXeYihRGPs&#10;u7OP2sRjj9iInQ/aC+uYirf2bhu06R57hRzB2GMPs087knxHxQR7sQW6aBs5uu1IlHdEi2bFIeXs&#10;7gUQDgMiAg5X9oGorOO38ySn+JkS8KpuP8XZPoF37cJzj2ionMQGROUniE5ET7nidbs6kn7NVuFv&#10;AKXjRB6izfYDHsrPHHQidYENexD58E6i9zWoRudSVP3F0Yfso13MZwcAX13yNxu56m6bc7iHfXew&#10;jw2Y9w/r/j2TAJmj1A8AGTznHzbwBwHIX2w3uQV17ZAatYSckfZde01NO2iUIGpQbqSEvVqkeSa3&#10;1VlSZSXhlIbfpoUEGCpN0BJYeEpRKjBRyxGccIGIB7bNEyZBXwdkUugrGa5GfGt8t1IH/I2i/8Ph&#10;naC5O9n7jAgeNP+vNmjuXfY2ADKfWUyHOH9HiDw2cF/e23qv3Tvqf9t/vvgf9tzke2yNy4s01h3s&#10;AJuKKjUJUrNYwkSfASDqVRbBGb2j27Th9uKsSfbm4u+Yn/sLlJOPFRTRtrqUdtblmVZyNZNHBuaU&#10;plhG5hU7H7Dc5rm8ZBM2P2ijmcn7HsqEr0CzX5hpfgTe3V1eMJn6UJQPUeqDBJgkQm2pDXwyRjIF&#10;o50CfZTMG0vmMUZFQdxcF5JlO4lq1iEpXg2vv/4Skt/zL9lil9fsm/1POWC1OaADjfwoZkEtpkFQ&#10;asd+ATpEw1POxNPILYZiIDajKB4V/+giKifiRCOOOqu9CdtlyXe5EEreihZQRCKaSrSJogAlowIw&#10;nOKepS1Xu2Pxf1FOZ00pJyTBu90wDWOm9ubJtHhXsWAMEUdUKa3Kr65FrneaQ70WCmqEE+2IYskk&#10;SklChhtSwEAWCuCc5oMAhQrhrigiIRJTbxoPFQAl0cgu4jUO3nhb4DHZpp2abJ8c/twmH5puU459&#10;ZVNOTrMvz06zr89+SdJrCuMv57CxfuLxJ0L6ZfRTWgcHvdOWMH3uZ/8ztjzA1daEnLetUedtV9wJ&#10;25+4244k/0xO5HMO7GtEIxSz8ZmdZpT5TMXLe4LopCPvT3Us5BBqNsGnu2CQDpEoPEYL9cOWnsuk&#10;vowVFp04xSKjJ1hw5EjzDB5kJ/2oKHZ7wJacesDmQWMsPvW4rXVFtYLSZS2U21rm3ksquJOk/342&#10;udpbnHV09twf7pcOhAqs2vsASQvf3otIrbSdYT9KIjvRRXsjPAc8HABRPydkrUQjuRhdzSu5hrG+&#10;TkfhX9smAhif3pYrkySn4l51L7fapLb6FBARaPxBYQEetCFpu0FNTCstXVrfI/ISjUUkcuMjhkVN&#10;gq6aSJTxHsWC71F9PgawYLW9zeOr/PwNAORtfvcOACKQYSYH+ZESKEwN1JJ4orAGOhP6ShGA5ng0&#10;IwduasGgtzBh8Drvm2hE0UIZFFMR8txsaFJ9dqc2yaH32r9WTk6zKET1qWhQijVFIZlqdY4R09+W&#10;Iu1Vm5My8m5a5UQjV5HrVtFs0QGP1p6A5GDavLxG5f5AWrb3haYdRsPDb23akXU2/+w22+R10I4G&#10;HjSPyIMoM/cyMXQT53GqTdjfyZ5b9hd7dunfrNvPf7HnVjA1b8c9Np1po/Pw6Ocy62eu+4NQQtx7&#10;/862nh5Km8jTbSVhvQ3qaQdAspP7v5N8nQy82sCfwfE7I0UaRlHrjIqEoXfOi4qS/JfvTxCJHNcY&#10;BjzvU7fbGrmpHoy/lYBGKk610hG4HIAuk5rrAA7LYR7VcudS6vMY51egeobgzDxriz0etU+YqvrO&#10;5gcYB3ufvfPLffbyPICQPMfLMr5z/mJ9AI4+s4k+5vzTBmKMB89VJPIPGwrQ7MN2ZWJPyrjuZbSD&#10;KWPvlRH9lapHHiyFs1DHFTG+QRGKVFkajpWMXVH7EdW8SYklULgMCHoQbSmyuIBzJTGRM3pCORJF&#10;IgIZAER5X6f1uuYncQ2OUYR6AOr/NNfxFOC41q+Dfbr/MXtl8cM2bOm9NmbtP+zbgw/YQa6/6DDl&#10;sY9EdLHXl99pd/S5A0C4w4bP6min/YbAFg1CSPSUA2yqVwmhk4ceNcQviPepAXl39P1unL3y41Qb&#10;sWImM8634sEGWjZhanZBrBXgZRSWsUoTLL84xjLSg8w75JDNPTDBBs+8z3rCBT77xV+s91d/tjG/&#10;3GOzmI++3getOGXunngGoSSvovnA8blcJPXQwjCn4XWn8nW8CgQBmEtKqIGEWzWnFwRfSYM+6Y93&#10;egy2k2ze0xdW2C/HPrZxa7uDnnfbiLX34n2T2GIjaPyjlFnuXFwVGp2DL1X16BkVHmnOgBLsbK4L&#10;/E6J9vYIhBujiEQVpUREzmB7gC1A6I+XrepmSXhFa0mxFcZ79dUFA2Ci1Ydf3rA8YTVFIwGWQPV8&#10;clk/Ipd+/K9eeIUzOOgXOaCZjGYtQiAQRsSzhQ3+Nh6SvAI8Bwykbp4qQFVjIe7TG2CTEuIUXtRu&#10;5r//4tfPfnR/3748PtM+PrLAxh2aZ+/unW3Dd860d3fNsjH759lHR+fbZycW2tTTK+yr87/Y/Msb&#10;bFXQDtqB76Qd+C6b53XY5nsftUV+x4hCGCIUeoEWGZdtS6QPzfH8bDtrd6yHHUo9Zmcyd5h77mKk&#10;mBOhq4aYtyPJRI2nytfyWfDzoXD7cdR3nELa+yFdm4dYSPw4C4+ebpERH1koE9FCQvtbAJGHRwhT&#10;6fy7UbX+nO30ecHWXhpoC092tznHn6ArwWO2AI5cI4yXk2gV77rOj2lpcOfquXMYqbc2vroLBCJa&#10;aG8LoaKrP+aMtM9gkDRV0Yf6jjk0lSIRR+0iakAA0t4ZoaJ+ELTMu06i/DdqPNqjDoGGEueTbyfP&#10;qcxv/Qjw+NjJdyjyuHlzIpGHKs7HIPMdiXEdCYCMIQohEgFUGttoj0+vsAaii3agGAFtBb1FnqSu&#10;9Q0AhOhDv+P7GqYDVkALldFXrBD1XTbcuNOGHYDTLPMqIoEagEI5idrrKKQEIK0ASCsRArM9qgCX&#10;SvIWqjDXzHNJcxPULVZtf9R0VMCh2gE8RCVj1dE6hUg6BzpP9Em+Xk9ScCmy1PyTn2sA2lVUgDWN&#10;fW8PoeptLdc1iIpIDfDIufaMHYp50T49NME+OzoHJdIiOknMxpH7lHs3EppnkE048Iy9tO5eG7z+&#10;z/Y+E0a/oNvrlBMP2ZcnHwQgpJRESZeHrJ/9fTj6YSqhYSw8H3XmgWzAedhIU7/N9FfaomaNgMh2&#10;qKjd0FqiogQiyoG0J9jb8yFnAQY1alTx4RnO0SkMq1qlqO/aORlZTUTkjF/AqJ6TWESJev6X6mq2&#10;sa+2IzDZhUJxb4TGYBP1JlC0nDoDZ3cRE/om2VKPPvb+Liiejf+wt9bdaUNX/NNeXngneY+77AUi&#10;jX5z/2l9AI3eAEifH/4GkPzdBvLzvgDIK4v+Zvv9n7JsHM6rgEcp+7IY2rREzIPyH3TmLkLiX1SN&#10;8lJ0KwCfCi0p4FDBoNqmiL5yKCspTflcGm4nUNA4bMmNZc/cVZPH71VALZrqMoyKG4O8DjLme6Vv&#10;d1vo9rKt8B5sG4O6c2272/fnBth7O1+xWadfR4YPWNBn7CS2U4OhIrF34eRRfLGN24OesZHrOthr&#10;8++0VaceoWBQbeRxqqG5w1Rr4rRToWpeNSuKhHj9YEDkjsE/TLZXFky3ESu/s7VuOywiBcVNZqil&#10;EZ7mC0BKGapTFAOghFhWVoBdiTpns3dPs4FfP2Y9pv7Vun3xd+v62T/s2Sn/bS8S3n28/SFbQLJm&#10;G5zaSRLhHiDhFdA0BkOZwIsn8mbiJZ3VzSbc2hv0qFMhuSGQakmK4H50vdNWuKP4ilpi0VF7LNR7&#10;t50+tcIW75lhL307xO4d3cEGzHnI5p4lkUzSTMkiZ7KX+lwBSO6pz0JlIRmE11RJ/gUuhABESoV2&#10;iS/zBEjqKxpRkaGiD1WpC0xUgCaVVhTfi8JS+/crhGl6DX2tgyrFxB+KIHmACbfbPQfTxDCm9Efq&#10;OsLJH9RBBzRbQ0MNG6kA4xfGpt5uW0LGoVBhBCUFPUcBiTO8x7OJtBVAPXKAz7LOr6vNvPC8fXJs&#10;qI3Z8aGN2PqVjdyxwMbs/tk+2LfM3t+72N7b86N9sHeOfQCAjAdUJh9daF+cWE0kstFmuG6xby5u&#10;tZnu2222xx4A5KAt8D5iiwOO2zIAZE3YRdsc4WPbY3yJQAJsd1yk7Y+Pt2Mp0XYW2tI9/4p5FVxg&#10;bTa3vCl2MeddisPmW+H1YKu7UUmDQI1xPYCHz2CnQtqqpEy3iJj5FpP4g12JG2ZeYb3MM7y/eUS9&#10;Cn86iU06n8O5hoh0lZ0K+d5WuL5r37kgizw5gA39HN1Bu9icc11s9vknbRY8+Xy3TrRcgCsPpqcW&#10;e0PChxAiM3nWKg5zWmdTa+MUZAEQ7Us5j3Z1i4YQaeVo0BCUYjFUQV2jJvONBzymUdehXl/0+QI8&#10;FI38Cgho3QQUbrZ94NR6CDRu3KBNCauN4sEb0FJt0FAt5D2aWU1t7wIg7asZuqq+Ffqp5UVAYgiA&#10;odzHWyzyI0wDrAdYlAu5hld/ldqaYqIPVY2r5bYMh4YG5TAuQJSmqsdLiTQq1EkX0Khr5b1Tb1KH&#10;4quWYsWa5v6ASV+iGA2TUh1Be6dYOTuqytdUO09UdkqoBkF7Jqpjtlp7qLWOGm9SVKnpc9rPkj6n&#10;8R5Eo6jeo4aGinW8dj2Dp2rrB9tVuiHHlAywxZcG44m/ZO/veMk+OvCCTTza08Yd6WzDdz9IjuMv&#10;9saev9i3RBZHuFdh5N3iEcGE45WGkcRVjUMx96qGjtRlSNDDeO0dIc9S2dyJ+gIcRYpdf6Gr9XrO&#10;/Ub6X23CiZT0fAt5Vc1B2UtyV3SWCisPSTHFo6grRR9ncS7O6Gs+q+gpycJdHfEMwgzOuoDlKAKN&#10;fSTJFd1sgTZTglxO6mbWev8O5A9xUgP64ehOtZBkJL+R6+146Fwqz9/h/Q1Eifq8Tdz6mJMcf3nB&#10;P23QvDttwPx7yBHcY899D4317d9Y/7Dnv7/Hnp/ZgRTAPXaApHQee7UCsNCcoBIiRl1jFe3mkYfL&#10;RqqfoY7KgL8EIBKDaDaIvHqnVQnMSBBGOgi2Q/PH5VCeI4dxTi1VxKqoCl553oRO3GvN7pAYiBqc&#10;9F44nM9wj2hwenY8n28aUuvJdKb41Ka5/EiB8U9QxCOdeyKxUjhMQ5hyjdDWPmqySbR2mWt2EvA+&#10;ithBRZGB/PyKpMNEdFdgk4K5v07kIdutPAj20xcQumPIrM9s8Lwp9vbKr5kJssPCknwtMTPcMgrh&#10;OaGx8osTLYexl5n5EZadG2JBEWds/p7vbOic7tZv+j/t+c//bL2++Kv1mvI368HqSzQy9Kd/2IeE&#10;gHOPP2JbaOl+lMpNV96cFxvNS/JN8hbnCLUOUS6/hQKXX3zwTrxoNcxkwqWX+pPTWEykcgHQOmKh&#10;Ub/YqVM/28bt82zhjpnMEnnb7n3vaThIlBIXCVGR8wq9o/FSAzJ72JHQLvTfQs7qR3hLIZIrrycA&#10;OY8SyJVNJa5d7U6cWSBKTkkWp+pNedwaqAIYicJSW4BA1RXwHIWOTnGh+vWzQTQnQGMpRSO0J9xf&#10;JwJZj4FIx8CQYL7RisFpwEMlT0CFdklNITcvkQ1+GlrpO4z7MFvo2ceWevWwZT49+bq3TT/1EkDx&#10;tr269j175ZfP7PV1M23Y5jk2Zuci+2DPChu3b7V9eGAFa5l9uJ91cLFNOLwQsFlun59Yb1PPrLev&#10;XTfbd247bRbgMcdzr/3otZ+5EkfIf5y1X0I9UGX5cKACmFMdxqGMhF+OhRZIhc7LJPeSQ6ffQvI5&#10;xawsi68KsaQaH5K+mRjOGrxyigJvaBLfYow2sxcKR1lk8mwS4z/SAme6nQrrba4Rfc0/aTxiiUXQ&#10;lUcZNetthQVXLCPXx0JSjqDsW2Qzjn5kUw6+b58fHmmfHX7Lvjzypn1+9DWbcHAgqzcebA9bdLkH&#10;HDk9tJLUdE/0nmog1AUVo8u1TwcgFP7Li9PKdgDj9kKAkI3RzMfbrqSTcfP1t+0mVNNvbVOgqajp&#10;gH76FWrqZtt42pK8z3oPkBjD56Nv2I1RRBuKOD4ASGiFr+cAKjdaRyFNHs51eAMKaygddt/kcThK&#10;tddJkg/EwFNw19KfnNBgDP4rfD8E4FAU8qaTC6luoUq9ka4D9DtLoUNBNKMBIgoYT8we0pjjZKd7&#10;QXs9h7owC0AaWqgzoeaksZWIAJBqaEXxBVCpuE9jXBNRO4ruVCJTPZ3US0mR+DHomTN43RKkBOMQ&#10;qZ3PeYpyD8X1pzXKUPvx0nCMy1AMcC+n6CwdoM2UQpDZMcW1nxCpfMo1fo+z8rFNPz7O3ts9wEbt&#10;etDe3nePDYf6eHvvnUTDd9lyEsYXqWROBAjLycHUQB/WXetttQBkNTSNOjjXoTBraBpi11AcJha+&#10;xjiACTbz/AScxDcRfnSxpd4d8JqhWZhst57ocx1J7HU8bqD1kSrx9yrBzWdxAAQwUe3IadWTcJ7P&#10;Qu2ccyS52AA+t9YpvPTjPO8wIhtRVntJ2O9SPzFA6Yg6ypLI34mDspGWP+twWLZf6mPHr3xgfgl0&#10;VkhzYR21gPj15hf7k5298q0tOzmc4XiP2WuL77QX5wMiP/7Tes/6h3X96m/25FTWlLut25ePW/fp&#10;vezVhSjG/LtYAfu0kgikHAApUkSMsjKHQXIZZbQxKqKpKLOPYqCqo9jTkUQezgyk200QNTgqDOMc&#10;iofvg4LsJEWUKvDWzKSDRE+nqHx37JloXn4foj58OAaRBe9BZ81CSTaB6zGQ0or+1Hh8SuX5Eiis&#10;ZSgzp1lMbn+ASxMTeb4DWgiIVHuiKEYzzwFkUWLeUtXihLf3yFI3X2wk9i9QSXzARFNiBSCaH6JC&#10;xDsGf/8x3N5ke/eXb5kJst+i0gLhtWMBjxToq1Sij0QorRjLyQNEskPsQoCLTd/4pb06q6v1nvJ3&#10;6wWACET6fvkXGzDt7/bCdJB6Boml7/5ibwIkk1BjzDnWwZaef9Q2cOM2e5LfwMCvpc/KussP2Hro&#10;i40BPUkCD4e6mIGC6CizRqDLCo9Af0214KRp5nJ+jq1eN8sWrZlu01d/br2/eNMefP9J6wP6zzun&#10;gkUSYyhAFh7vaKOX3Wkv//Bf9um2B+HaAS/49bN4MyqS0cCaM4CIegu5qU5EzcNAX4WEaqyodggK&#10;txV9qGBQrQI8xD2C9tJYa9ymWs4r2R1+e3xuaNEgjMB6kuNUOt9oob4AVVIbra4BELXN0Azp+oZr&#10;DJ0qRTWUhmzVB0XKBvv87Fc26eRk+/DIxzZqz0R7c+MnNmTtVHt9w9f29ubv7V0Ac9T2BYSfy2zc&#10;/pUAxir76NBqm3iYdWQl9NUK++T4avvs+AYog8027cwGIpBNRCDb7QePffDOh2yhN9RV4AnAw9U2&#10;RniTsAyyAwmhaO1j7FJ2IgqvDMCiAPVVKXx4FYavFsPXiLFqhstvhKZppmMtszFuUWF+s4WfJ8PZ&#10;z4UeIeGX18cuxrxnhwNH2gav52xPUF+AZAqjADYxAuAiebMwq6pIsqoyek5xPyMzLhAmr7UpR6fb&#10;uF2TbNyeT+zD3RNIVn7AGmbjdw608bsH2cRDQ+3r88NsKcVqW8NfR6vfH0PVmyjweUAdNRbebUIB&#10;cmd1X4XC0ZAzZ3409yONFhXqfioAKWf8b2PTUMDjQ4CDFi1O5AFldUMRhyILwANaStFFW+sIIo4R&#10;AMg7TruSVqKMViKPVp4jQGnj+5a2YQDIEBwEDHrLS9zXodxf6kAw8HWtUEFEDNfIXwhIap2fDeF6&#10;vuqASSWRQzHAkAWdFE0haHD+APYX/cwwvmqxEafGegBiIrx4Pm1rqpgo2EihYgv/p7mVrgBtAAir&#10;9voAqyBS0fQ5HegzGEw1wVPjPrXxVsJ1G4byF2jBPeHdbHdEb/INr9qCS+/a9BPjyVV8TmT7jY3b&#10;Odm+P/0OyqqXkXAORajwBXuT/mUF+6FR1kMHz7dfPMl9HP/IPjnay949cK994HK/fU+ecz3GXRXO&#10;mXjRFSTq6zGWLbX96av2Kh0MXmMe+2D6rPV3Vl3jC1ZFl4V8Gor6ZE+0lV7LbebpbTbXdbHNvzje&#10;5rv3wHliUh609RrqRdZSp7AaGnuF38MoujqS2JY6isQ60Yfku06+A+N5StGI6F51jeU8n4HCOqEW&#10;HFDXR/DWD5GMlyrrIFTNcRRf5yNgI4g8ziN7P4nsfe95Jo56DDKfkCkWANMRkbjT4hKPWmzCPouI&#10;3WwhERvMk1zvrnNT7NudL9iwJfeTB/kruY6/2nMMyOs85a/WYeI/7e5x99nDE562zpNfsFfnDbDj&#10;jO0WgJST58znjKSrpAHgzCicZik5cyw24xvOwQdEa+RR88mpOn2uMOrsZ00oFKXv68waJ7kNQyGq&#10;/oPNSKE33mOf73uATti0hiLKOUp9lw91LfofqgiPyH8F0P8Bp+Ir/k9/KF+KwHN7QnGNIac4AkMP&#10;ve70zcIRFrOC8Xeoc5baTinaEWB44qxdxhb6araSaDKARcIWKb4CiT4CNAlSUmG10ee9avjeHf2/&#10;H28vzP/UPtzyox0JPmlJORGWUwR1VZ5uhSUpllMQ1w4guei+k71sE4ZqxMLR1n/GY9bzs/9moYkG&#10;QAZwUV+cSrg37R/2EutFopPBAMmQr/9sr8MVjlzMqFuUGZO332lTD99rPyM/3Rv+JrmJuRijY0jZ&#10;gkHrFCu6ms+AqgiiiS+geAAH35625cQH9tOqKTbzp4/twzmjbfC0N+zZjwdbh/efsY4TO1iP6Q9a&#10;18l/tofH/C+75+3/svtG/G/rPPE/bdTSB2zRqc62A233UZQfZxQOErFI99y+pOQCUPBilBfR8CNV&#10;dUrt8EfLaBW9CUDUPkA9lyKl3nL6amlqIbUvpR/Aa/uTH2hwOr22MW+iFQC5jhG+ThuP6xhktdCo&#10;a7wGNVCKt5yJxx9qa4MPY/RX2diji2zk3h/x8gCM3UQce+bZ+3vmQ1P9ROSxxMbuXepEHh8d+oVc&#10;yDqbdGydTT6+1iafXGNfnFpnU09ttGmnN9qX3JfpRCDfEoHM9jhA7sPFlgSctdUhF21DpJftiA0k&#10;GRlBfiOZJGsWE/2KSM5WQbfR3oOo6QYAcYtW57d+a68qv6kCQcDwNzrY3mDQUktbLYqjQDTsnzgU&#10;iPoTzXN53KYyWW7Bea5h9JcWk7Gdw+KGai8M9V4CoXwqcs8kokl/uxy31zZ6L7UZx76zD3Z+ZmN3&#10;T7RPdr7HfnjLPtve1z7Z9oRN3PGsfXrgTQzXJ3iqqH88vrKVAZ9CbUyAjhhLsvQdwOR1Nvar7I8X&#10;2Mi9Ca97IRMnIsSgxuNRJeHR5ZIjqUV1dfP6+yTM6TgsqS5NEZ28hyIQqClFHDcEFOQoWqGZVGXe&#10;vt7gs75OdPEma7jz+zZApa3tLaTKAg66HLeyWogOiAgaiEDqWshdkLMQiNTQH8uhnFooKmQu+TWo&#10;p3JatktJpRb/V7IBQzx36enbm+JpVAGL+TfRAF8WtFsZeZJaIg01s2xkpnk9q46vK2gpolbsUezB&#10;gwzy2uT7gNPCJ4ZOuDE50L5Qfqu9n7avj71o358cQ8uNT+zzAzNswp6vAOtvbOK+mTZx/xybuOcb&#10;+3jPh9CIE1HhIIDIucS5D4dqvmhu0bvsUMjP0IkjbdKJbuxPJK30y9uLcEUtf9QUsIKIpY6oook5&#10;663ImdvoFn2zabi1IVFuIuJooot0fT3vVz26KKoNLviQdv+LbP6lwzbPzdXmXDwGiGxkTYG6fIFJ&#10;hZ1sCb3bRF8upXX4IgBlOV63pPxbiUpEae0mMXwIR/AI7IUGVWn07zG+PsE5VvsTtb0/LHUV9PV+&#10;nrcPddFR5KvnI+kgAdNxOQhKlAjBheaAR3k9N583LMDvO4sO3mhJkXstJhT2JWSrBYfusSth+wCQ&#10;TXbgwlybtesde2nufdZrBkzLN3dal2l3Y3Pusbveu8f+POJhu2v00/bwh/2sz1d9be1ZukZA++Ro&#10;/AT5qMuJ/c09apIFR/9icQk453F7LCZ5GQP7xhKhE5WVUOia/wT7V509pCQlJwRAfHPkMXtzxUP2&#10;4Gd32X+N+pPdM+6/rAPzlLp9+Q97Y/GD9vP5R2jmSFpAykQV22qiazERDsPlNIhKI6Z9qafzSaP5&#10;IZS9wMFbtSUaGUzqQBNXA1h+gIciDKelO/ZPjrQARF8LVFQ06IqToop10WVBAg4iWy3VpnhgN+8Y&#10;OHeSvbJkmk3btxzk87DM4iRHtltSkUPBUBLRSISl5UBnkFy/GHDYZm2faUN+GGp9pz1sfT//kw0g&#10;iT6IPMjAT/9qAz4lEmFgVJ9P+Dmg8urXgMl0dNJTGGM7l5no21+mruNz+P6lePtHCd1DCZ1zreJa&#10;pdXU0GK7qtRyS9ItKO0Iqqw3nOT6jB132bBvH7Dvl4+0KXOH2Wtf9rHun/S0rh/1tWcm9LGHRney&#10;v771gP152D1259v/tIff/at1Gf836zz+/9jDo//DBnzzD/ucvMzqi0/aXjbkCTySs2y8kxTYHQdU&#10;xPtpGtp5Ig3NF1FBjtqfaEyuVF5KXklbrWZnapUcimIqgMFSPgCNPyui4B0SuCdpVFjOIadKm0I7&#10;VWK3AwjdX1saSeICIs1QWtBZFTwvE2l0cG4C2vlL5Cv22mdnttgkl7X28dGV7UsRxmFA46AWXx9a&#10;ZR8fXmOfHt9oXxBtTAEwprKmndHaBHgAIOc22VcXiD7c90NdHUV5ddZWBbsTeZDziA6wQ0nBKKqI&#10;Jiup72igSJBoo4Uo41dajvz66w1A4xbjXX9n/easW7/+i99RXc7vW/hMdc20JKk5QMHTy86Iy6Xn&#10;HrIvdt9p048yodFvIhTVLsvM8SVqZURtRQxOQBhiCX+Lz3azoOSDdjZije3yXmTLLsyzb058Y1MQ&#10;Yny9d5h9vbOvTd3SySbjaX2yDQnlvldtxvFJ9j1R55yLy+0nz2WAyFJ6ey2lGG0+NNw3tj18Ci0n&#10;JrHGs4ZjKOjyG0e9DpRGAjmTYuiTxuZXkOt+BICQ92ApCvmVAU/tuQ6BxygWUQeRRQs5ixYoohao&#10;ohY8/usAQzNfNzs/e4PnDWO9Dpjwu1aSzgBFPfmJeqirOqmmUDA5yilWDYomJcJFQ11r7u7UXWg6&#10;pWqBNKPal8SyJxSBF7yyJmx6SbOvxniqxOf36vuVTvK/ECApIYoqZlphQc0znBO8fjh0KQA1q2EN&#10;RnYjBW/nk16Bnx6N+GUENO0r9gNNASceHAtYfAFIfG+f7P3BPt7/tU3eP9M+OziPNd++PLwAJ46c&#10;p89SWhMdtgQ6K6elh1p8xiXk9Gtthf/bNtqlg31EI70VVCPLgVLD1Crot8baF6wFVVtr4+tEHKOs&#10;jXUdEGlm7EATIoEmkvANqjWhlbrGQQcWjSEaWEl9xXFb6OVpCy572TyPS4CGq/1wdr99e3oug8ne&#10;BFyepKMCAhrYiZ88aeRHK41FVLLPxeDPdnvC5lNfslzdFmjO6lSlx+AUau4MktVjnNGjSPol6T0s&#10;mS5Uzy4S8wegfY7To+oc+dhLXkQjjNTdc4YefUcfsQOnB5jbpUkW4LXEwoO22ZUr2+1S0C/mErDI&#10;NrpOteUnJtu3O8bYW3N7IRR60J754gHrMuUx6/RJZ3v4/c72z3cfs7+8/bjdM+Ype+ij3tZpEgn4&#10;Zf3soM8AOx/TyzZ7d7HFJwbY2lMz7Iz3JvMLPgAdf9Li4o6gZt1kmQVfcDZeIFlN1ETvqTUXO9vn&#10;ux+1nnPvtb9/eK/95zsP2P8Z9pD9ZdS9dueY/7a7Rv6n3TH0P+yON++gVu9uIgsNnFIT19vDr4i+&#10;1ZRWRYkachVADsOH5pc+NC3Vo0Q63oCJtwMYt+eAaJAUS1MLPZy6OSnTAL7bc0K8obCcrhEUcOp5&#10;UkYKfJSAV2HjJZL6dwz+ifzHqpn289kdcG8hRABZdrWKTqVlmZZG5JHEz+LS/C0k1s1OkdD+mQ04&#10;evE7NnDGw/YCo2lf+JzQ7pO/Wu8J/239P0bm9tnfbND0v9mIH/9i41f+3V757s82YsHT/P8vMcbQ&#10;UvmRjMfN5TWqqHSlg2sj4IFBq6gpI+zLIskeBw95hjqCibYcSup15qnf//Id1n/sP+3NLx6x58bd&#10;b4+9f7c98cF99vQHj9iT7z1oj7x7v3UY86g9Oe4J6/8phZHTutiY2T2s3+dom4ffYU+O/y8bNv9+&#10;+27fQ7bq/INwih1pYY/HAkAdpX2BhqtI9nYWb0bV0QITtVFRseIpQmFJgv3wcNXYzCuDXjkxtJ4O&#10;gfOPkeHqYz7Jn+BRuJMwy+HzVEA/0LAPo9ukoUl4901EIfXNzKForEfvX01hVyncfT7cfiIKkcv2&#10;I0qpmW4HyGHstunIJUVJfQE19ZmijSMAx9G1fL2B/ABU1emtNv3MZrzCLaxNNpXk+dTzfO+61b53&#10;22NzPY+Q9zhpK4JcKSL0sM2R/hw4Pyg7hBGVmbSvKCdCoofVTabvMZL0JuBxg4jjVwDj1q//vt3L&#10;SsBxk+dAxTHutb5F3WtTCbnXE1r3I6p7yKbvvce+Qr657MwHtHleR/RxyXLzY6ygLIFiqisWnelu&#10;oalH7UryJvNPXkrea66dDP7KDgVOt23+nwPoI2zlmYG2+OjT9t2uh2zqtjttCsnZGQcG2vfQLQsv&#10;zqbKfh3R4w47HLTHDgfssJ1+G1FtLcP4zLbvzs2zr8/MtW9Of4xxepnOBWxo2qUk0Q7+KgWD16+/&#10;5rSlv0Uvq19pJXKTr2+0KiGuqOKPaAPgaHvVAY7r6nFF1HCd6EFS2ibAoamV76k6b3Xatw9m6Xui&#10;gjYSzi3PsXhUspvlgMdt6W0tdRw1SHCrqLcoZQqeRqXGMHI1MBfZZUYnBBXqzURbDnrLnUl4HEqV&#10;eTzp6k/GQVfeAgdFVcYaiuaX1cmZgxHEoDDf1IF2jsFde4KGUGw7lImYo3FsVhGJrYbDXsign5k2&#10;9eTH0Jxf2Uf7Zti43Z/a+F2f24Sd0+yTPd/a54dmA/iLbNbJVYhQFttmvxXQO5tQ0x3i/h1HxbUB&#10;wcVQe/vA320W8x9OYUySoFmKAK9rdFForUfN1vyRU0vTgkjgOlFHs6IOKbeQIDc0s4iUahq6OlXY&#10;EcVvkQSfxfCxoyTNg6CmAnn0oW+bO5HGBe7xBfvhHEIPj/m20u8NlFmM84XKWsrUvB/xslXEN3rv&#10;QzZozf3WbyU5mK0Pki+jQyy1Guvp7C2KawftfHaQJN+vBLAaBRKFqBngWjUXBYg2nKP798lH7eAZ&#10;HB2G5y2kEvub9ffYd+s62k+bBtjGo+Nt98UZtu7UJJyZ4dZr2mP2d5zQe8diVz6kdcn4J63zR53t&#10;iYkAxfinYD2etYdGPWt3jnjK/jqio931fkfr8HFPe/LTV+y5L1+1t5e+QolDX/ZyP1tw5H3bcOpH&#10;O+C+3I5dXm7n/LaYT9B+i4k7aompOywkbo4dCxxj0/c8a6N+ftTe+uFpe+6L54g4etrf3+tq/8Cm&#10;/fO9++zB9/5i94/+E+Dxv+3vsCwLTz+MI6JyA5UVUB+k/nk4HprVHitFHol1tXp3GjSS/PZVZ3Mc&#10;YhUmyhn2uA0SijCc4Xxq4w4IK2Ev0ZGbCrGRSKuRrbvsIHUyikQkL1bOxKG8NL2QyOSOV5d+bZ/s&#10;WEZC+wJeRhIJoEI4vHwS2IkUDoZZbFqARSR5mX806pxQFztxeZvN2/mlvTDtfusz+X/ZgEl/sZ7j&#10;/tu6v0d15kdopD/9L5uw6n5bDl/3C8VDy8++Sn3IRrL+V+jYm0WUcdVp/13bUE0Vb4VV1hQT7WQT&#10;eSRT7R5vGdmxcJEXbMe5D2zoN8xQf/0/7LFX/jeP/8ueGv6/rNOI/7JH3vlP6zD8/wAcf7HHRv/Z&#10;Hhv5V3vivXut56SuRCtv2IR5I+2L+cPsk4UvWPdx/7Q7X78DgPkPIqe/2qQN99g3e+63pWcfsy3e&#10;tEthFsCpGHTmao2iRZ7kNDJSyYGPwp0qh6JhM54aisQF3kvCb/GxHrb44HDb5vqB7XV/y7ZeIDQO&#10;/oDiydPURyTTL6oc41KDl0/+A0WWHhsBk1rAsrqhkAiA4szqNIZyxaDj9qcB4ilb4HUMGe5xm0WY&#10;//V5gOT0dgdIPndZb58fWw+gEGmc3AJ4bANkeDwLmJzbbFOhAmZc2AJ4INv1JO/hc9x+Djhtq664&#10;2noinI2R3oT1vkRKsbSzKHDmYrQxF0MjZW+S7FeUcZNeVjdphKgGiDdu1kHFVbMqWHytXEjLVd5v&#10;OnzrLpR6fWza7oft26MDbN7J9/h+Dq1mXKj3CYbujGc+SCzFVBEUi/rSjeCgBaf8QGQw1gJShjES&#10;4HV6mr1hrlEv2smQnnaQvNUODbo5w9AaitB+pG32j8e6UjPytq11n0ph1gI7cWWVuYdtRSWzE3XX&#10;bpR9m221Jx60y2zyJT9SLTyJ6uchdHomVCdizCAHoi7CzU0v06qeCIMEuHIcAg1FGddbbkcYijJa&#10;yDFQPNdM3kLUVBNGsJnooQkgaNQimmgEDBr0MwEHoNIIXdXgKKRYKvjjsYbHWiIO1W5IjltHQaB6&#10;TFXQfypfiqkKtdzWMKAB5D/egNJRXdB75EM+Iqk5GRriQ6jR0dBZbyHcGOhImF1iH6WVD7VVfK5T&#10;UW+YW/yXqGPm0VbjZ673KuiG9RiKI4xJDaK2yo+C3fOMi10DoM7AyM6xD/dMt5HbJ9iIbWNs+MYR&#10;Nnr7WCKR6cy0X2HLOcM/uy9GLj8F1dE4xpSOozJ8nH3t0cPe2Ps3m4+oJQK6qgJBQh3UWxNS6JuN&#10;w6EE6UhMFb8TdVxHbdaMoKCZ3mDIjBuRINepNQp03VU+cxpdo93Sv6TB51Zb5n3ZfgkMIK8RaFuC&#10;rzB10BvxzFlb63uGqOMc0v3dKIe+oHt3b1RSSLxpfTL9xMP2AVXsvZc8YH///AH70yeP2v1TH7Xu&#10;8x6zYZuesCkuney70x2hwB5FGICdIb+xkZqijUzOW03h3Czsz2SKGj9dd7/9sLWjLdn1jE39pYON&#10;+uku6PSH7IUZOLuT/obDeY/1mvB3e3b8n+2+4Xj4g6iFeOnv9r9ef8j+9s5Tdv973e2h97vZ3SO7&#10;2F2jupJ77W4dRvP96Gfsr6OIRMZ2tkcmPW9dv3zDenz9LuKeUeRMhtkPe9+3redm2oFLq+2wz2Y7&#10;7LfBjvputJPeRDoBUGTB+6m1WG8z90yynt90t7fIoUz86TV77yf+x4xX7MEJz9nfxz5t/8BJfnDM&#10;3+yeUX+2O4b9B1XidzkKzqhCip7Vql5qLhR1Tnff/5liSGmCBuUR2QpE5Px6adyFHGNoJ6fEQW1O&#10;nPyuVFgSGZFfcgQY7aUPKsa+SHTkNFmUgCEGRS2AInGGQMSH6ES/u+Pd9XNsFZx5RE4kdQuobKrI&#10;QZA4j0sPga8LRKoZYOGJ3haa5mspGX4WHHzUZm+YbK99383GLe1r4+Z3s17v/8k6vfuf9tyH/21D&#10;v/uTLT6JzpoWyfuRY54MnYYh8ae8Pw8vphJpK1w64HG1tsiJdnKoeE/LjbfErMj/j6u/AKg6W9/4&#10;USecccIZu7u7O7ELW1QUu0Xs7kAwEANBwAYTUFREQLEQECwQbDEQFTBBQp167mdtz+//v/eec9bZ&#10;uIEN7P3d613v+xRAU5RuQxX2O7eOQlBBRa3Y+Ok+aoBr1Oz1s2r0+kmVev6oct0pIF1+VHEqcknr&#10;7xlVfa+yAw0eU0EDF3TTxOWDNWXRQI2Z31OdJtVTmX55VWPMj+qypIDGbiuloXDX+zshdPIqhVCK&#10;thgmyB6ohAfxxDlspP3Qa3cxN3WDVuwNfnKI+704HS3GcXOCa1GNXVtH09ZZa6lnX7n49NDa/TU1&#10;Z09xeV22w+/rEOyjG7yJ7rJhx1k27dR3rygczzgZx8LLP8TpbA9000OwlbzpZNagLF8DZuGpxecO&#10;A377avqpnZoS4K5JFIzxvq6WImI6kgmH6DgOmyKyVZMoIJPpOuwZW02DPTczeJcWhPpoKTY0qy8c&#10;1XoOBK5RFOKY07yRr8C0eWBRjWeTBW5wms90Fp/pQL5++cr6x8Icy8p9xO95hA7JHTppEJsiQUx8&#10;T8b7l3qeel1n4pcRuFNfs/e3JXxntFadnAuvf4UORO9XBCPOhEdX0Q7doHu9qUfPLyMY9cL7zBb1&#10;MvbzuOOew2H5LLPes/DbQ4xjAGOIQ8beH/DUk8PGFk6L649UkBMUX7cTPRknjNTxK+N17iaq+ARX&#10;Rd/erLPXXXmdVgEUo0sIWKbFx8exabRjDMkpnZPRHVgmxrrjPRt4ZibZ8MzjM8AhPmYyesKuI8Mo&#10;vlkfjXUHp+WPbPaWXA82QctiE/xAMfimBjcjKYqCKQ587j3r2+ewcMfOPZ3PpWfBmjLUW8Y2xqjQ&#10;eE2lI85LBQx/9g5g39iQkAMT+2IodjerET7uB0fyRxl/ipN7OF1RNM/9ZQrUWYpTEI/picZlLqfB&#10;FsS6cqpG5X3yxmpdTvDF0eEEKxhXh7OweiKwyL+t1DcPYEHdw+zyMgDyOkDqOYwAV2qYl4OstwxT&#10;m7Ud1WRFAwgaHTVs5yitoatzCXVHg7NYM4/11agjVTTgYGF1BaTt4FlAC2FDGifgF+BIOW+aUzi6&#10;YvHfT18+MfbDmiWHopxDxHJWZkdov20sWM1bgP13iBQNYG70D/fRSF163I+ivpZi5UfHEUYBCUUb&#10;cg5h7BmA8WNQ8I+SqwEr8QRapSNbtChwHOSSxrASS2vaodIasL2UWqwspXJgrQVH11LhsQ1Vcnxd&#10;lZtUXzVmNlCzpfVl5VRPnTbUUad1NSAH1KRwVtFU9p7JKN9tXEuq7RwU8VMYr9v/qeZTkRowHak4&#10;nM2YveLPvnlVnE25dLcfVZZDapkO36lou+/0U5vvGcv8rB+tCuu37pVUoHdtFexdRwV61bYUk7JD&#10;aqiibQ1VGl5HJYbUUvGhdVRpTGvVndrDUjxaLhykPqt6aw7kkB2BC3X8greCo45Y1snLvjpyfi/X&#10;u4e2nNygBei7eq2wU5Pp1uq1eKBGrx2ukevGqdNiW/y2OqrsqGYqPbwGGEtxlWBVsCsJqM/oE+H0&#10;TZPBwtjT5IdcQOxnidqFWWWSCC9D4zY4hXHwNYD4GcDw0xbBNaN7OolDCDYPINw2tlHHeB8aV49T&#10;hs3GvmeSCA//LzgrkC7EokExRpfg0cY3y2KmaAHYTXY6I6xFh90AZMIBzR/qxatndAHxFiZW1O0w&#10;isc5XY0PVUT8Kd26e1GJCRd1ONhDk13GazEz1R2H52n5lr5qYlvIcspvNulXTXGHbRWGwtTQ8tgY&#10;jt1cwanwFhtqMp1HKjzzVC60FCUzi096kQjoekNxD6KwRIhQ/P2rirxxXAu2DVRFZPVF23+vEm3z&#10;qkq3fKrbG9Fi33yq1gcWRJ+fVYWWrnK/fKo8KJ+qUrhqAug3BLjvtbCeprnYaOqyoRo6s6faT4Ru&#10;PKmg+joVlf3uMprtWxLCQBE1mZ0P9tlP6r3+T9p7GCbMfFchcNtyBuAOpsZS7Awc+Lqlu8tqJS3w&#10;SGwZOs79hZnob7JbXU2T17eRw+YWaGLqaDJ88b5Ov2i0Rxm8wSYoDtvzxKSjdCSOYAYboPEFw0Q5&#10;AAd7JqfGzlCAW3Aa7cDXttWa4201HzX5sjN7aL0vIHYKppPYqckBFI/DsLUYW42hcIw9tAnlOQWE&#10;N9sUCsgUPm8PYO5w0lNzgj3pOnbLJWqPtl/fI++4/dqfcFAHEv1IfzutawQ/vSTC9RP5458B+j/j&#10;pvsZcPwroPlX033wcVbuG/yZDpLHYUUIEDkPj+34vt3MsS/w+p0klXKBVh5tpBl7miAKtJXjsVly&#10;CV4sl5AF8ji/RAExW3XVjLGeRinp6RU9ehKiO89XIERqTmfAGIYVzsV8iZNLBLP/S5yIzkJoOMk4&#10;MDASAPFsPe0+2VBux+vI8UBxSyHZHVxfRwn7CbveRzGJ9oq+NVNRN9fyvZvkH7VB+867yOfSXBLs&#10;uvEGIBnvYUWLJYQRz6WCHZhN7S1Z2MYS5P9Z/zMQNCaClk0fTyizLJ9HC5FmXGv/51xrzAdfG3tz&#10;E65kfKRYaZgcmq9PM2FLZGd8sz1nsYm+Rs9hbCqeIh57bKJT07tCz50GprEN9XkQYsJYCs89CtVd&#10;TvK3GK/d1n+f7+m/r0mWJXLZ//ucAsh/ByPFXZwO5+DssA5fuiDdTrrG6BdqPeSEZ2nxdFkPGBUl&#10;K+NjCtTZZzDjzsO6WguusET2h1bTbcxQn612ara8rarP5ZC3rLlG7xvFWGc16XIrwRzGaZR/I/Xb&#10;W0KdKB5ddjI1wMojGlpo8v+wjq8ZfSgaxsbejKwgHFA8srE5+QTb6uOHFkoHozHqamNFb/Q4d7Ax&#10;N/qW848aog2xAwinUIWGYBFylpHTWbQYgfyOOwHDPSmMm+R5bhPXEoQQj2mov7uoq2tlfucS6uJc&#10;UQ0WVlB5+4oqMa6WSo5rpDJgn+UnNVXFKc1V2b6FqkxrpWrTW6u6A2taR9WZ3VHNlrRS2zWN1HpF&#10;DfQZZVV7QmkA74Iq1P8n5ev2nb5rT4fRltXuB0YvP3H4RNMxoJjq9fuTQ+ovKtvpZ/3UkgLSPJ++&#10;a1tE+bpU1J89q6to31oqNaCWyg6uTAEqpRpjS1hwkaqjy6jqmJqqMb6VpYA0nj0Y4eFQ9VnTW+O3&#10;Wmvd0Zmwv3bqcuwxxcSdZp3R+RsnFHDFB0aqq8a5L1C31fbQhB3UBx3e+C2zNXHrXFmvmqDWC4ar&#10;GY/XwL4L4Hk9VRxRSVWGYhezqhayCExlGTUduNaYdMF2FOqWlg58JyM9L9xAPCEeeCLS9OBQ7HkB&#10;YJ5x33bsSjbDcHPlNd5pPkentg1Gnfvl8oiyGaPSZQQwaTEstt1RZWCvVeDfgOgUCTPKPwCJwsgu&#10;jFvEaUb6Ro9iIjvynLoaglnibYrHfYCdm2zkF+BDn1UsqvNofG/CY08qNNpfl2JP6OTFvdrgt1Lr&#10;/Z10EnuMM4xOFq7ppRp0IPXHldJy3yEIUTDto52cG1AcJkdD2pxdbJ5gHhSQV2+TEdg84wJNovt4&#10;QAG5g3IzgZ+LTQojs8T7sSjdd2nsKi6S3nlUnBe5UEtGVVZ0INaA87SZjWx/ZiyVVw3sflHTcb9z&#10;uvhDbWYXUAcMwNrOQx067Xd1nVdLwxZ3UfepLQD4y6jvssJayJhkC5xqJ9rj8btKqiv+Nl1WU1hc&#10;S6gPXUUf14Lqv7kAQC5gPx1K3zlgNw6/afCiIuq5ECKA/a8wz8gB4L4+i4trpHNNjXCuIhvGdZ3J&#10;Cmg+8zf0L79pkU85ThkdFXjOTn4XButgRDsdu4ywLgLPKbqyQKzwT5JtEkhlPwj+sjmkpRYemwkD&#10;5TAxnpeZc8diFHeWUdQuRlQuFrbV2MNcbKzxR1zpPCgcAVtxPKV4nPLSrDNecr7kBkd+A+yupfhZ&#10;zdXF5Jmk+s1HGb8Ciqgv2SO3GLekW3LBcy1dh3HR/ctiv/4VV11DO07PBNh/vAlL+K6EyfRmztpP&#10;q/y6yzWI/Iej9TTHq5CmeRUlO6Yp1tY2UHcnaFvYCLkG99SGoA5yD7NlxLSeztVXtx/AqkvCwgUa&#10;4RkTAgR3/Szt7nmTpwJtOoJZatS9pvimdVT4rQ4KjumsI+F95I7QcMuxHlqC79AK35pyRyuwnwvf&#10;P5IgrMShPLYDHepGXb+9VRdjXRQe5a7zVzfqIn5N5+9Yga81QSDX0FJAXtOFpIM/pFsMBL/lW1iW&#10;ybqw5F0YLygDcnPLv01S30ssP1Is5oNsoii+LcsSE/vtY2MFkszjJlOcXlAsXrxtajHIe0axSDKu&#10;zOAcN1+UR/horG3sCHnaBEU6CLabSURMoft7yYacxgn+Gd1RDCO1s2AqQYzVjjNC8+G1CJO+vpIY&#10;IX75Ssf+6Rapj3SPyTGWEeLLtw9QOT/k73rK6R9Ty+x0NvM0NvLHMHJOQ8tdjTBzBWMsR43cPVe9&#10;t45VKzazRss7qfmq9mAgw0nbs+fAMkLj/duq+34EcOBOnd1hK5JoeQ1K6TvEmdnvWsCq6sXIagCB&#10;Yz1QqIMVMa7KAVfKAij/gL4mlb/baG0MC8hQ4AMYbxyyMKPYxDgQOIVig0Jn7YyIdcNZf/CsYyxv&#10;wP/VCPowZwwdoyWHRstuxzg1XNBGRcZVUqFxpVV2YjmKRG2VRVtRZmJDlR3fWOUmNlH5yU1UcXJr&#10;PtdKFae2VKWp7VR1aifVmNZdtWdYq/ZMa9WY3lUVprVUqUl0ChNqqNSIyvrZ+jeKhRlL/cQCR2jH&#10;bbuf9XPH31TTpjzYajm1HlxaTcE8inbIq++a8LXN8ilP6yL6qXN5FbJmRAVoXmFoaVUcVkhVR/2m&#10;OhMZ20/+RXWRLdSeVFJ1JtVmDNURb6zB6rBkuPo59Zftpq5y8Boht2PrdPKCLwdjDgF3L2D7w77K&#10;ROdYxEHGtJs1YfdK9XNdoH4uszR003TZbMQVxGm4uq+yA0+ZpO4rJqnDwv5qPLmxqtiVUVOHshqy&#10;rq6m7W0HjmWnmfsdNAOnDof9rTTOszL6u2JYy5NV4oRrxxrsWJYXUqdF+TXDq5nWHLaWw45mdD/9&#10;6fzHgvuOpAj1peg0wZKGcX5MWdyMISMQAuh5gX9jNXMUn0EL6Qjl/h6wpf3cd5xCY+yjzIg/z637&#10;XKDPzkMt8wfwDOD2kmUUYQpISFSAjoTt0oGQ7dqNdsHjzArtR5gSEump6NjDCjzlrIkr66k3c8X1&#10;x4biuOqCmMyGJwbmxJGSgGI2WLRfhs75CmFNMjbH93D4TYDmhr6ELO2kFw9h7STB2klC8Y5Z493z&#10;cmdu2GFqIVXuk0clO/6kAq1+UHHGWI0G/iTrqQU1bFFJdZpKWwqA32l2fvVchh+XczENdOb+RQV5&#10;MX9WhcE/qtHoEmqGyMdqVjFN3VEUDQKBNLBXtmC1MsOnrIaRLDYO6+IZqOan4bw5jqIyyK2oejDa&#10;6oDytPu8PzRsaQkNgMLXdOJPaoJwqNWUghAEflObqfnUFS+c7sj+O87Lr7az/lRT+yJqhTLVfltB&#10;bWM26wUDw+NQN3mdaKR98Od3o7Z2PYJR5MlSnBBQn19DIc8LcyCqtTaETcJ+YDMniIMUkUOM//Cp&#10;ig6AjngKH/89sjeMKwqI6UoM02pGoIdmBu4CL9kN28oLm4eNUEHHYYDYhdWKEy9K8VSMHV9ZkS1B&#10;Kt7Hc4xdGF+Z7uMruIcJf/oLfQfjq1zWx6w3+ElFwFqZLYe9qMXx25qzZ6jme1lpDh3lQq8/IU9U&#10;ZGNn3nywnFbyN7mGtYKTXlebYM044Zi82q+6vM+QJhk1UWFx48E6WurglXKAvrDaDJMNfMIEk4Xh&#10;ShDxoB3U0eFw4h3ASGbqWORU7QieJscj0zVv92hNdO+rufv7MULsh0DRWkejulN4u+PT1ldRiYsU&#10;dWMT1992RUbu4XY/hx43jDpnQjEdyem/E5oc4y5rRlHYghhWlMElGC39fy9LUJLJxjAdCZ//1oEY&#10;y3NjOkjHYfLBLd5RZuFpxO0LEznMxvkUZbGx635knIAR4plwoKsUjYgnregwB4F5LKWDOEDxucTj&#10;xPPzn4CtvITuikPBp9f8ToyeMoMZE+7BJdeNgrUaH68hmB9ig5Ltrn+/PtR/X9Ip8mBQdI0fPr0A&#10;W3gO6eQ5HXwyxQOiBoXjU/YbRm6vGBvFM8rwx0dulRYcX6fpRzdo7D4EqO6MsVzHqteWMRqwbTg2&#10;3QM1yYexlW9L9dpdTm22l1TjbYU0GTfniyjFX+Hn9vFdY4DydpYxVQYxvZlYnXwwdifoOjJRqr+3&#10;0HONiyxqZubwR+PqatuVmoyo0C1gVeKEMHgztjRbiUHdeWkI0dZr6FS9MUbdDrWY8dqhYZp8qCMs&#10;sG7ERvSj02iqQmOqU0DAFpgWlJvUQBXYLCtMbmbpOCpMaq5KU5qq8tTGrNaqPKW9qky1UjX7jqo5&#10;vbPqzuym+jO7s3rw7y58XxuVntSM0VdzlRhdTz/2LaQ8TEfyWNFZWFE8rGAztfteeTmUVrcprWaD&#10;K6ndkEpqOKC48rWiO2nEagre0LKQfrAqzeiqPOPxkqpk+7uqIRUw1k312AsaTCqgBpPzq/6UPyki&#10;JVTfvjY6kQ4ICvtogFNPCoiVhmzoqmkQGLYdd9UJCkbkrVO6mRACgB5KJ31ap6KPYvXjTRGAbYnr&#10;RH/XQeq5oaM6O7ZQxxVt1G2FNQ4hoygktmo/t6XqTSutWuyBDafVVO/VAzRj7wrN2reKIjRCdh5t&#10;1cepFm4gxVWffag6wVcVR/6s8jbfqyR76ZR1pCye2ax5XggMTy/RNbrau0lk/Ty/hCvITm0PBfAP&#10;hr1Gh+KBO8Bm1kZYfu50KXugUe9FlLmTW3cyh/aAC+9D5OiBo0aesLilgHJ22ong6Dgg3bUHZ5Vw&#10;/wZvyosKityt3Wdw6D09UdtPDQb0xL01crDCYifodLS9PE9xygAXWIuq0/8KiVXxw8ESmmgDwOiK&#10;kyUxKBuJ2y56gNSXeokG4mHKHYQ1N9EF3NA9bk0heQLb6xkCuwco3UMpTPaubTnp02UM+VUlrL5T&#10;fkCt0h1+UMeRBTVkWkGNn4+wZm5R9CW/qffSArJ1KWbpGmxdi6vrIpShMMGKArYX6Pm9Kgz7mdaw&#10;CCdmnCfxwjlIG+YCz3wGTpST9pVAv1AW+5QKZB9joYLxmwOz0zHgIgPpSGy2FtdEt/KyXU0hmkb3&#10;wXiuNS9KKxhmRt/SlvusMFbrgC9Oe3xxmk//w6LGH0AxXbuHABeK09wtpbV0J4IoIwA6WFGzPYpr&#10;wvbi5Awj9KIdPIwG5XBMTSp7a9rLPlp7ykarT/Ql52MaG/ARNtmbbAw3mRkHatFpT7oONwrIdk0/&#10;7sXoapfmnPYmse0AGSdbse7uj3+RCSPCLoFlqKCJqUSgIuJ6/G4xJ+0ITsFPLbbr2UTQGorxx+z3&#10;zNyJm32DQBQ17tx97eWws7Xm7OqshbvpjDyhInqV1zb/ptpzxlo7QztpU3Btxm44l3JI2MK82oMx&#10;5dZgIkGDWss7xEYHLqDfiRhJ59Vde/Hi2cvJxheG1JGYugST1SdYqgsdyCRFJq7SRVS/YTe3aVf4&#10;Ki1hdj959zwN3WovO0gai/3mgD856kQ0oi7A4ePRcxR4dQLCUiddj/fVjdiDLH/F3Q7kwOOrB3Rb&#10;L9+MowgYq/U2bNgEPrE+osX4mNUKYLwdGy4bYhb0XG4NgG5YVwZA/4QQMBMWVUb2/8Bz8I0PFB5T&#10;cIzNuQHEjeGhEfEl09085ZT+ENZLAjz+a88Yyz0mJ/qJLQwY3AjeXuB5vcdjJzDqusI4LJrfKZEO&#10;DwJJBoelD4mIBSNx4w1DoX6On3kRjOU4meazOQTgqZbShYK/gRFjtP79K1X/0DH+9TXTQqU2xeJD&#10;5otvtxSRD8YJ+V0SxI1IaJp7EeOtgfrqpnlcI1MPOaEBWayRntB43WdAEXVgw7ZR7x1NZEXhaA5t&#10;uj66rP57C2MJAlUYO5R0qMYfwDQ+AJqn012lvK1lsSN/gp7DuMm+MJ5ObxrqHurq84C0+2JryeVy&#10;Qxh/TbXkDGaEpw2QTUYHnfVeY3qKtY0X1iDr/SeDm01S57WtVWNeFVWbVV0NZzdXg5ltGUc1VSV7&#10;aLCTzWpmWZWnUCwmmY7DFI7WqjalrapxW2VaewqHlWpy2q9NsajHiLrhLANc91O9Gb1Va3oPRlo9&#10;6ER6q87MPqo5o6dKjG2qvH0K04VQQDpQPNhL8jAa/44iUqIXALoNBWRoNdXpV1w/mgLSkFFXIwpN&#10;8z/oWIrp167FVIIRV0XbX1R9DF0LrNMaY39VTaYftZEv1JnALZZOdaaQC+JAN7OgAQWkqYZvhFnl&#10;WI9Oop0muI/VxuMowi9u1bnre4EIjuj63UAKymEFcJ8TlPVRnn3UzaWmOjgXV5tVBdViaVG1WlpZ&#10;nVY3UA/HluQ0wdBi7F7X4SesU8ByIUXsOO0ut6A1kFlsZbu1rbqtwi14Th3Vc6iqiuOLqrDd7/pz&#10;IMwtpjl2Szvo8tWDsNLmaFfIKsbMN/Qy5RkH+McIc2Pw8XKF9DQWUkx3zcGzbgGU58XHymgFe+c6&#10;hKnGu2yLsYLhdiP7u0sIewBU6zw7SKXaAGXP+XRxuNN1wENmMm/2w5J7J8rKCZwCrahOjQkfqaOd&#10;l2uSO2FamRrafaEmNus8KJ42pt3Zf6WW9uKjsoN5m5mtOZ8txqbYBi95f6zhHyv5+RPyA8zY6q4e&#10;pTwguTCezucGgD3rabSuxh3XIZ6MBe7WGko+yQjH1qozsrB+aM0oixNEr/ElZDe5iEYQ5NJ9Ej78&#10;CBd7Li5I21dMw8ksHrgRq4EZv6lM35/0ZxeetO4/0I38onFQRLcS0bifAuIFdXcpOMeUvcU1FYxj&#10;6UmsjrE8cQZEdwT3WMITNvNQSU3aWwyuPJTSPeU13LWUuq0sSBv5B8Uiv9rggdNuRn7wkN/RtvzJ&#10;7bcC0oL7GtHSNh6XT33mF9Rw2sfeGLH1XvqHxkAbdIBRMhXDucm7oBP7FAWAprrzZjtg7Mx5w+3i&#10;BLcpqIaWHqmq9cGdEO7sRUcRD1c8AU+aa6hEr2Awd4aUQT+YVX7aEH0YG+xgnX1yCXO9ExQBe0tA&#10;TSJaARMoFM9mYBLPrj2vAA7ThEjUMbr6ahNz+RBAfDJeUsNhAR0EO1gtt9NDNHVbLY13rWIB6aa7&#10;V9cs93KajQZnk18THY+YrHDsZcKvr9DJmInyDG3NhcY8NbQaVv6tOZUMgMtuz2x3lYKMihdfoeNR&#10;0EohFWwJ68EF15Oi2I9roy9ju3EUkXU6g7DwdCxW4BwalgWspBs0Arf5Grx9Lu6h87WWGfGR80d1&#10;9kqILlwNVsStYMup6c69YD15eF4vwVrSXkcTI3sBEPmQ0t4uBtAdzAkf1bgZuVAksrKsKCQs1OBZ&#10;2YxfsBbJwqsq+zM03s8dGd2RDZLLLYryXOi6ubmNYZ2Z1ZwNm3/D2spFB2IEhCYrw2KvDr6RlFqd&#10;dL5GANkdcQceAAvGgZHVfrqT6zzuWzqITDCNt9i7gxu+8URh7qObacGKewOe9Daa4nGb4vFQWV+S&#10;cC54DA34gpI+uiAkxAbmRScA9wFKTJ+utKyjdInJFJGP+vsrgk/GXwb3MCv9vSFlQERJvUuaZyiA&#10;phsxCJu4lvdiCeQBFdoJy5h5MJEm4OlkSyGxRaDaVV22V1JflOVD95bU4N1FsA0hN/4Bnk0oqF9h&#10;vfEEJ9mbJqfbUIjxZQpFlGb8kown2VWcGK5AETV+cl5Gu8AcfWlYLbRHDTXVrwagPOFmvI+2sgcY&#10;h+XteNytC8Cqx6e7+m2wUv7BhfRd/yIqOrIeJ+Q2qje9Ixu/KQatKAqtVH1qG7qLFhQQU0hMAWGU&#10;zX3VprYnAdAUjg6q5dBJdaabjqMXRagvxoZ0MXMHqP7c/mrIbeP5Q9Rs4Qi1XjZWVqsmkhZop0rj&#10;WipvDwpCR4N95KWAmCLynfJ1/FllexVVrf4wnbr8oe+a5dF3DX/Qdw0oJI1NESmoH9sXUP6ev8HE&#10;ghFq+ysrnyrZgcPSjVRD+1aNolKDrqQmY63aTCeazimifmtKaxjU456OJdR8Mfb22JyMcbOSe8gw&#10;MD97CBHLKCIbFXnbWWdipmt7mDW2MVVlS8jTGMg4o/cWxS2giHoR9Ndt3Z/qs7GY+jNW77n2T6zY&#10;watWsofsZAx1dptORG3VCv+p7IG26rHSGtfgrmpsCvPEevpzWBl9B0s1j/V32E3BLj29XtsDZmsv&#10;jgAPk6HcP70NKeOSPCJ2MbJeo6MA/C6nVmvglnaatr8ye2EZTcMgcxa04YWo9w3hyAmK9RqMUFew&#10;jzoep4DEAHgdgQmz+Ww5rUOo434e3m9MN1TbPeUWXhPTsVK0Miw+Z1xTN5kWFardNlodN6qR23kW&#10;93lwnzesK2+odB5shiZz1xFzvC1nyJS4vROV8EVm4ySZPbyFP1KinoF/JGGX8ujpLd3Ha+vWHTYK&#10;bKL3nVokF99J8glZo80nZ2vwOoKuptfUyGXNNHVpPdkwRmpi+50ajvke+4DfNAAHSdttldTbsawa&#10;TiyoIhSOoj2/U40Rv6r/muLQQnF6pVIa7YcjVXXK7hIooItqws6Smgsusgx7lZWcpleBjaxgLSK/&#10;Yi7K2zlHymL8V1FjPctAcy4O8F4cx+FisCYKqdfKAtjYc6E4FlX3xYUoIH+oFR1Ic0ZrjYi7bAjj&#10;q9mUfGo/51f1XP4bXVIh2QNSzseteNHRihZLgiX+ZbSSgrUZKrHJx9iPzbU3wTWbTtRHI9GccdJU&#10;uN5+vHEvMRa5AUj6CCzjJQs1+9vHuvP+ru7z8QtOo6nYqDx574rJY5NvqXz4c8UyXjiPuV2Qyamm&#10;QG0IhiJ7FHAarzHvs9217XQ7LfGpq/GbymrM+goa51JH9lubavr2JvDh62oGtMcVvo0ZSU7TzTte&#10;iJ/YBBN2gGesoFsdRrvbgxAaG17/WYzeHHEN2E434aPz1w/p7FUf+Uds5Y2xkp/pwHM5TYv953Ki&#10;mU2Rnsv3rUPH4AHZYosW+K1mo1ukEd5LUEwv1uBtszXSeyHMQA8u6BMKPY8GCWzo9l023sfXlP74&#10;lj5QWHPS7jNquYOI7QKjFXcKx1SKBZ5VWRQHbEaysVPPhmpquaVwGN1CDg65n3N6sdAzUEg+Yw/y&#10;5TMrtxP+WF257UoRQThIgfnyha/5PJACMsBiW5KeyYkco8FnZGQ8SScK+M0isBB3omh9AZFDoOte&#10;Q/fxVP/8nSv9+y/rqz58uUGRdgGL2kzxCNHDj3FKyUIrBFCeRYHJ/ZpKMXuCloSQpoyDupW6UFdS&#10;cDbG3eBScl8Kyni9ziZ29+tTyzgrKwe848NzOoEHAOkJFI94DmKRWGAcZuzpwqnQhefWHev1VZq0&#10;n01lh7VGerTQKGKqR+2uhqaoghy4tjcCprqBB3oApgZA24xB2/QIKqjpLEyEqnGx3cP9JoZ2F0Cp&#10;8ZTyZhl/KU887IyD7jqsy5ch/Jt8lJn87uqydqsCE6qsxhHCNOd4Kc1ic7H1rqB+GwmrW9lc5SbU&#10;ZEOroiJ2NVVqZANVmdhCdeko6lNA6sygMExvr5oOdBr2dBoUkUp0HxUnm2JCAbFvp5oUkNoUkLrT&#10;GVnNsiaXvJ8aUTSazB+gZouGqPlSO7VePkbtV2IH5DiNUdA8pggrOFguVqsFw1RoKJtdZ1NAfgRM&#10;55YO5NdO+VSs258q0b2gfu0A7tHcFA46lQaMvCgkeZr8qu9a5ddPHfPr9+6/wMb6WUUh75QA8y01&#10;mHx01OEVhucF4IbMM+pXAHWjVv9dvRmrD3MqAkCOtIApRbN5v8p+D6OgS3U5PGGTfxer9Ls9dfFO&#10;d9zIWxJNXQPqcWn2VhT/AN9eeAe6hpXW2uDqmnekpcbsaACrrLKGuNbUVC8Tb9ENoeMknbu2HyzR&#10;j0MaI0tcBvqtY9y1eijmj9Z0Km1VbER1/TCwAEX7V/1OFzXSsScj4qHaemSWYu+dg1p/gZG6p0Zu&#10;ny1nphvX70bgRrJT471sNNOnihYdrwhdviQHuyIUKNinO4pRaNDpwJacuY8DMQfxPH+/GY8Rmg0S&#10;eAzXTAwqRWLbpeJ0EeYPwmqbC20jF4tZLuexXMejZosxO+Nj085sZibmRvHYidvlXjypdvHH72Az&#10;3Ex3sghb4F7LflOH6SU0cVMnMJQlaAIO4/Z7mW7kNifH+3qRclfPYWk9exqj24lBunRtr85G7Na1&#10;mCBF3wiEO71NC2CUjHUZAvupk9rSidTlFNB2WlENWFtLY7ZZaayrNS9aG4D8sirV5ydVAWRvzws5&#10;el1hzd1TWnPglDsAGE7YwXgK2/m+TgVlu6UYI5MysK+osHQdcxEuGYHSEvCKJVTYRbwBZkMJNGOt&#10;Wfwd0zGGHO9dAuuN4qyiPMkleOKLU0iKqhspX53oNqwwW+sAJtKVMdYAWtHRUBGn7y2lJViYrz6O&#10;5w9dx1LGPwvQoCwAe1nEKG2pD35gR0trK+O0rbxgGwOqa1NgU4peZ16L+doZi8Dr6SU2jIeMFmBR&#10;MX7KzkXpjk9VLor33JzPbJwfyOrYAoWvnsV++RxAdQBvfq+L1SkYlSxjxvn7yjIvZWyHONPxUD1E&#10;mo0Bxg2DrJbstzfSVLdWLCtNZk3Y1g6tS1/5AHbG3tuv5zgxP3oUhjfZQWafjlwTCzi5roW/vwmH&#10;4QPEDp8CkAsG5zgD1feUAiJ95XnWU0sC1mNNskij9i7X+H1rNWE/hADmvWP2LWMt1QhGLEM9eKO7&#10;z9cAt3nqCwuln+sMwm2mU8TXM9o6qiMhQQq5BEYXH6FnMJHePIbFlPRIXwCU/829i8fVKZ6ThRQH&#10;NnsA3yy6iSw0H7mwhnJxw81BZW7pOigEOTjvfsZy/bMRBiIWzMlpyPPXln/jhYX3lVGmf2H9Bevo&#10;r/95YH0EOE4lQfD5Oyxr3hKo9d4N0N2PgnIR7AQ21IcEOoG7gPCPGJ29RsX/l/SP9N8//+rzP69x&#10;4Y0geTCEQnALq5MXeIy9UgZAeeYXcIxcWFQUkIxcRlyfLhI0tU83UpcoImW8LqaMIbN+hK6lztbr&#10;nBOM2Z7yN6ZZ8JAnaXfQbGExhMfYzXtnKOrbeK1nQYmdRCTDFE3fP4hDUmNNY5S6hlOjc3ApRsoY&#10;lXJQMoe7Y4Ckp2MIILqJIh72zQV0JxGwr4w33F58mLyhc3qZqFcThwxQ6s4BxJU0wXW87x05GK4N&#10;Q1cRTHStfymsdtBUrC2nOgurQq2tqy7rG6inawO1c2yougtaQLk1I6omgN6tKQotVHEcgPi4xqo0&#10;oZlq0IXUsjddBXgGxaEmBaX6NAOOm68F+5gE28pSQCgufL423Uc98I4Gs3tjq26Kx0C1oHi0XTFK&#10;7WEudXScou7Os9Rvs7muHOlkXSigG8E1pwPO16WAMJ6igHwPDvJdux+VvyPj7s4IlbsU0u+A6t+1&#10;oTtpQQfSmOLRiHFXE/Pv37m/kL7vUFg/di6kX7oV1B84XhTs/YeKsDEXpzMpafMb9N7fGJn/pnqT&#10;EFHz/rdldN6ZQlLfIb/6042s5b3txxTk4p1KisWTKtZEzyJMNnHP+yIBr+noAtCjhVC8z+G2G3qj&#10;LV5zU3UAmv/awFka5t5bYzzBl48t0J6zTgSz4d+VeEp3wTAOM8qduhfLo628d9ZPJvdjGHG7XVV8&#10;VB39MqiE8g1C2T6goH4fxCiO0dZy75G6citQriE7NXwbVv0YtIbGhgI33IBeH6AdIWiEAuvixlwO&#10;77qS6r2pkKxWMPlZXlAugb2YHMyTd/hErIewc1fGTOnTHP3zYSiuu6DxF7959W8/D+DM2nwBWitB&#10;T8YKeRvtrqfx02d5GJ8aLqZttKueBsE3wAoCl518bhtz8RWcdIasLaIaQ/KpFHqNMj3zqOG47+E+&#10;A4Ym7CWg6iaFC90Bzq+prxKV+vK2kh5GcMoNVHxisO7HRyk+Lkr+oUfldHAbDKBlGoGJ40Dnvuq/&#10;truGbepPdzCKkZCDxm+fpT5LmYOOLqcy/X9Q7WHoUex/lw3dgu26kgBRRXkxidfEcrk9bpodGT31&#10;XF1UgzYxFmMePMa7lCbuM5nBZTTfBMpTSBay0c/m3/P4O4wydgVWCnPZ6Gce4IRFW7eIDmI2fPUp&#10;e0trLMVkNG+kkWAcYzxLyH4vjwP1dyXdjLPJP2A5AzavoIDMOVqS8QKPQTeynO7I0ac8wsxiYD9/&#10;ahbBXIv3Mls8UFtbYT9tPo+FB0FQ7vDHzzwO0WPm6B9y02BTZXByzWX88YmN8Y3eMFe/+QyB2c0G&#10;ZInwuwcXY6P+XeO8/iBFraAWMJJbSTFcYQoZvH9nPHtWHGiAiImuw72hHDwaa7J7U00GiBu/vTOn&#10;nIHyCluiK7cJjnoSrlcpWPqjA7n49Azupl4Y6u0kVc6PyNzjWKWcxnr7Ig6oF6BnnmbDOcDfvJF2&#10;11FLT2xgJr8F/yNEj6ifR8M4GblrBRqFpSik8frahlX91gVYhs9Vz02z1HPjDJaDemyYTILaNM09&#10;sgHMBRffMwd0Aiv6+/g1pWICmZ5wS5+xS/kHHcXXbDeEbeR4UCy+UEByKBbGDDGXDBCjOs8yFNSc&#10;6XQUW6HH+lIgtnL/JDbkPnwOV96cxRQLMIfPy1nYvPP1/2T14nFx3jVGiBSQlx8nA6J7UzjOgVfE&#10;gak8BEt5RuFOA1xOBTd4AZbxmsd8R7eQq3//+Vv//veX/vkHivRfGGqaIpHzCGPKFxZL/I+5T7HH&#10;J9Ux9yEF5QFeZDxeLphJ7gU9+rCHorFaV14u1GXihC+kTNHN9KWMvM7ytxkMC+PLd/d06/ElinuI&#10;wm/ukW/kDK6tVprgXU3j3Opq2IayEEeKIG4ltAz222VGTkZh7M17dA+W6cfxjTI5OicQxxorn4Mc&#10;NvbC8ffA+nwbRcPN5IPjYusK2WMD1iHrKRxrAcaXM4VYSCjUfHJcZjDCGL2P8CU68xYry6rRoiZq&#10;srS9mi6zgk7bTc2XdFfLpV3VcnFXNVvQCxv0bgDebSgQpijQWVAcqk6kOExux+iqI8uKZTAOU0Da&#10;qPLkVnQf4B+wrb6Nr/6He8zuTvdhTQHph726jVovHU7xGAe+MpWug1P4ZrJzEEYP86SA7HLifekk&#10;643TYHHVUZ4udBiA6aaImPVrp19VqBMFhMJQsEth/dwhv35um0/5WubT91B5LWysFoy+WhUBDynF&#10;95alkJTRjx1L6efOpfRr91KMt0qpcJ+SKjkIhwwsSOpNKgprs7hs6D5MCFV9h5+h5f5BN19Kfoz4&#10;LyPCu4pzchSkBWNmaJJTT1DET5O0GkKA3AWcCiLvN9C1+4t4fQOxCDoNlrQXYpIT05xNOs7h7CKb&#10;f3RCEJMb/ANTrqETOsWhYTUb+nxYWOyFTuPVdHYvFR1RV78hRPxlYAn9MJhuwYyzeuXhMN9XV64f&#10;0ZZgd413n0dB2kfK5FVC/mJ1NeEstjj+NAkdNceP/WxPKd6PhdVuRWG1Zmy/7uBw3bt/EcPUmzQK&#10;K5Xn3/cj9W/GFOnDdP31FpbL/drQXctbFJ2byOpwOQ9zyHQddBbb4BfvoNMwfGMPxlXuFBAvEwJE&#10;HvI+LjqjkPSksKw+VkEjNpZUwxG/qIr1T6rZ71fVsMmL/Ul+jV2HwVjkdgRn15WedlevMVB8TfFI&#10;A0h/8ihSEbF7ccfcSzdyVlHxlwBlT2hz0GFO5IfkGXaAFotUtAhv7b7oDYC7CwDXQ84B6zTJdSRs&#10;qTIqMwDrEpufwUjASfDhqssoq9qgn1WNlrOO3c9qMOIn2FkwqmZi9LiogLryQvdjxmhLZzEG4Nue&#10;AjGbFm0Bf8Mcy+wPZgkYiomFXMwIzIQhrTZWCpi9OQPAm3ngKgrFSoRwpmCYLmMj92/DOtqLN583&#10;LanHhVqMDOpDLqhLKA+dDd3QEjqbFaivF3nzRqSY9QVL6UEwzYAVBTVrO0wn387gSGu1FRv2jZeC&#10;tSzMi9CdXQp/FowY7RoitXjopdcYo0ST+RCIL9cG5uBzMJebjRW6vZbDYFp6qrUWB1TTEjqw1bDi&#10;1tBlrSaDw8mvgRbvp/Nwr0LRqGxRlo/lZ45mdDWK7IeFh8YCWLsj8Awmy+Eas/HbnHqxMkm6jr3G&#10;VcJ7zgOghskn3tjCX8FCIpp1lZPqOebih9C0bOEQ4s7vcxztRxjW08HyjvYh3GaNhnhhFumxGGX0&#10;IgrHLPVywbZ+wwx1XTdNnZ2msqaoi5M9t4wicCfuuxV6I13KZLqYHRfcFYuQ7jGxAk+eH8c/bQvR&#10;qxOVnYlXFfqEzyay1hSQLDoKQpxySAnMzV5C9nkYE6Un+vfv96x08IkEMIUo/fPXdT5+IP31GMD6&#10;OjRaH0ZY08BOWgNWN6HLGIAGZDGF4ygfMzrLTuJzqawPdIBv6QTfcpthMcw0in0jzvwCy+0vCsc/&#10;/9GG/Pu3/jOMN8woP39F3U/XkZlDpkr2Y7qR+7j33uUxH/D9z8FOnlNkYGdlXdDTTyd0/+NhxVG0&#10;Yt65YKvvrpeIDHO+3qNLSgLruY7r8X6YaStIlhuh5ccaA5CbGfkf6k0a4GCn37UB/6goNDfP8UZK&#10;Rp9x81k9HeFku50EwB2IyEyoknsEBYOT7xY8o7bRYeykgBin2+N0JMcTjMMtYy784jajFdgagUYK&#10;YHxVGGSTY5BN6MiHQDjp5VJUXZ3KqqdzO/Vw7qfOHPDarbVWmzXM41dZqy1z+TbL+6r14l5quqCj&#10;6s/uAMhtpaoA46aAVJnIvH4SRYNCUm1KO4pLW0vXUYXiYb6mBoXl/8E+Znbl+3uo0TxrHmsAILMt&#10;GxuiZscJXEPT1JeDyMBti3F25jROBMJw75WM8ZbIesMk1ZrRRj9Z/87oivGUAdI75qUY5FP+Lr8z&#10;9i7MbSFGVQXoRP5U/va/6Zd2qNFb/kkBKYiwEBC+XTEKSCkKTxl937Ec3UhF/di1svJ2q6w/etdQ&#10;8QG16UDqq4l9A8xma2nQ6opqA0uzKYFTQzdhchnQVEcjG2NASIwEWe0hPMehFPEQrEJOo2EKiiO8&#10;DXp/+N1m2LQ74OxwnPz5qwS3wZKis79w8wQHulO6di8MXPSc4h+H6zF6qyQ60Uu8J1ad3KjRmLCO&#10;pJvvv2GqGszorkLDaulXmzL6dWBp5eX2Byyg8vT53sIY8zsDeSXITRtOuuoKco1HSDniHiPmfnBB&#10;CUmn2Od7IcgsShEuDQZTGICeArIkn0bRYUbCwH0B+enq/VDl+fq2t/7+YKP/Pk6UMscpI82KzQMW&#10;EUi7I2MsY6vsElaNDYEuhIvMnYvNJMeZzmMbKm1PCsk+WrMDFJA9EVXljAHaeKzUW+AcWaXvj6qB&#10;xUnNQdDfBoMHzAak3dSZxDoXfJPOM7qKYZR1TU+fXdPzp5EYuh2W7xl7eZ0ej4Zigzaf2Kpl+D1t&#10;Dt4PKBsCc+cKanXCrdjI7uK7dJMTaRQCnZNQWdd4jVdn+5JqMjqfagzKq0IAZoU4ZRRpDwgPm6tM&#10;1+/5PVCr0500BACrB9hdb3I+Wj0KydJC6onQ0LCv7KD8TmSOO+swJ60jAEd0JE6A7OvAKpZQIJZQ&#10;RJzBStwolDvAe4xgZwf53oZIsIOOzZPnZjcMK1+eQ3/jk5UwGrO7lWykKxEOjuT5aYiine5jPzGf&#10;gGZ2jNN6QAPuQFGzGptfzUfkpZD8ptFbYUOx4W6+GIpqN1rbI0MwonPHkG49Vt3byT3Yho31Vp24&#10;u1sn7vlikHYcW+horL7vs9k/IrzmBpbnIVig72Yjn68dEV3lFETRowBuNO3pIXCOPTU1aSc4D1kP&#10;4+mkpqPxmH2gEyD+WIXd8NSjx+foDMEd0u9BaX3GYyeRH/EI0PgOFgk3SUOL0ynyRAIS4nWEtffG&#10;NTqgc9obG4J9whUEiAm4GzzW09f3Uc5ex5L7KKr65eq7fTF29UvVZcscdaLr6Ohsr06Ok9Vx9WR1&#10;WGOvDo5TWZNltXaS2q+dqA6sjhSTnq4TAYNnUdhXkLxGFC9eQomvByEWbK2sd4DlHzsqG5O/T5nY&#10;sGcbA8WtCPOi9d/fH/Xfv//ov//EbIn/AVGY/f3bqMnccuffnxg/xXHCXw9rqiOso9Y46M7GmDEA&#10;8PwW9iXgFhQMixDTdH5f3tFRpLPe8zFuxsYW5iv6GkZYX7GF+QuB5n//5lge9188xf5mff6LwkMw&#10;13sKRnoOeg4KyHtWBkXh02c6mi+PGGklkrmObiT3nt58vqXUrzFgJtcB0K/Red6im4pAg7EPTc0U&#10;rSNBb6Zvafj/hTRkK6SNtYXVe1V+jdxciEC3qjhAoCgnH/21IVQ8r4f4rCoFA5dbpgSuXKeudBYb&#10;wDzXYs+zI7oslvk1scgntySN5MS0Vjjp4hhr8VYiuY4Rd1RSQza+GhYsdDQz8AFuxdQdLLAHXf7A&#10;Ta1ks3mkbNwmqt+2MdinjGCcZQeraIjar7GhkAygI+mtJgt6qt7sbpaOohqWHVUmtgfwbWcpIlUo&#10;IlUNTddSRAzzyoyuOlqA89pYFNWFqttgDt3M/L5qsXiw2i4fAUtpHEDzVMYssxh9LqD7WKah7sso&#10;IjhZb1/IfTPpTCaqydzu2I5wCsfdwkLpNWA6OrPvO+bTT13y01X8obwUjz+7FlYRupECnYroh3YU&#10;jrameLDxWhWleFBAOrIRd6qgvF0qKW/3Kjjy1lCBfvVUenAzGFqdiJLohu6sLdhtE41xJx3QfxKR&#10;B2thVeIJdxsLGijuR6+3IH67giVQLoBuMOB6OQWil7pw31q3njgpPukMmziGpDiCJNIV3OLAFPfA&#10;OD2c1+3HWNc8vqg7T6HgJkeDXTH6f3pBx64fhW2K2erOpeq1bhKdnZX+sK2l34dWVoEhFVSA21/R&#10;vOQZWBBMpADYbVdtO7lWoTeh8z7Ddd1YSWGeG3WPsXHMVLBLtHTuhTVoCx0Ve2OP1YXVmU7Kir1p&#10;PQfM65BZEu+HKE8O6WN/veugfxlh6cNk6f0INvU2tL81cOtkwwEocwohPcwA6QDRm7jPAL+GxrUJ&#10;q48dnLJ3E0i/z0RTBlcGLC4hKzynqoJDVGPVgkpbZ/hPqjX0R7XBGHG8ayPtOT1PsTf9FA8FMz4h&#10;gHUYcZg7gruxmgXwNsKliOzdmmrc9m7oEkYRjbpOl24cxBmYgKMnsXoJiPrieSJgPG7BKObPnnOT&#10;I9bg/WcAbkOrHTgf6l0XLpK6AGVNESO2zquSsC5qAII1GEoEL2KghlBu609iZgk1t+E0rOjBL7qu&#10;LKTe63gzbiuGTXlpRHO4g7LhruHvdWSMtTCgFNiIobVBGKBY+kQR4BMFnTESc0XTgVFIfQnB8Y0p&#10;z2gA87Kbw9HV7CeMixf9IVbZV+dp7bH6YEPFtQRDwvkE9BiGlvX8P9WN7qwX+pf2Y2By4Wjcc3Vb&#10;jO/WA3gG8VgRWFtEQucNkvPFXRQ0TO9OL+ek76iNl3cSunOKfIlrvPGfsdm9ZU5uTBvfoR3Aawzj&#10;xuS393UbFtCpO4vkRtax4+kGkAeaaPmpDrBmesnloo184+ZjuObOWGMzP285mdduZMAE69WLq9A7&#10;70BHfY7w7hWjnFf8nBc4w75ANPecRLxngPUPMQJMlP+dBIradWKD4yyg/ys8wTKy8AT79Ab2UjKF&#10;5xphRp5QSeerl/ti9WHc0A0rnQ7O0ykcU2DNTObUaq/2FBKr1RMtLBoz226/ksW/O6ydog6mQ1k/&#10;RT1cHQDep6PcJ2MheaQepFjreVp3gO4+0FwX48AbTIfxDDz7r2+Fw1SO/5/197cKYu41mDeZJ7lY&#10;t6SkQ/h4NhgWkjXspvU8d5FoaJ4wMnxv8Qr7in7m89ds9DOf6CiMff//FQ8MKLHAN8XDWONnoq15&#10;m3WXwhMHAJ6MroNCwue+fv3ISCuFAvJIadl36ERu8zV3uY/uhi4kF3zE+JH99ZWC9vUdX/+cjxPp&#10;oq7r7+wzjMw20XHaaCfklYVcQ3M4jBiczbANbXnfDIGtMx6w0xFyiNmUblA44pIN7baWfK5VYJJA&#10;pgdd8UYOP+svlNHas2WYMpTiIFKVxEcrqMojeM0mQEAYgdVKf6jInXntu9CFWVO4OmBR04BsnVqa&#10;CobX0xUB75pCarsKwNi5pQZsmYBtPPN6opeHUOgHuJF0unmcuq6nS1hrSxGxoYjgXLGgt+rNQreB&#10;yrra5I4UkQ6qMqkDRYSCMpmPJ7e3FBIz1qo5rRMFpMv/y7ya2xvQfABdzTB1WD1a3Zwmydpluvpt&#10;maeBdLU2HEzMaHTAFuIRyNXptWmqujqPV4sF1io2DN2CYWIZDKQDokIDnDPGytM5P/fnV95O+fVn&#10;9wIq3rOwCnUvwr8pHu0ZX7Wn8HQowdeW1Pddy1I4KurnXnQeeGOVHNoII8XWCAu7qA0sMOtlthrq&#10;xOndo5vWg12ciWFvA/ONpyAkINSOZ7OPfLiD0dUw3meNwS/IZSemIPrxEqIeDqDpwc2asf6Tl7eI&#10;t0BI+uIWIuurFI3LFJXLGNxG6E5SBPgXsRsUELMecPiOe0SaKDqT9UHubPhjVWp8MxUaXk9F7epa&#10;WG8F7Wrrj2EVoDWXQpxZHGapFR3RPhiw8XqCFU4SY+okuoqAGDf1XVdKXVchmAaCsFqEZIFc+C5k&#10;onRYUkid0cfN2dpeB04sV9CFLcqThWYgF27317ft9c/bARSR0fryZiTz5mn4DjkoMNpWuy60YlQD&#10;cOZXWsuOAsQeKcLJHPEYp/P1AC0bgkrJ+TjWy5yqB8Itb8OsrPl0QudZbWb9jtCukBpNRNyC0WLz&#10;6fk1x7u5Dl+cgM5kisKix+vM1eE6eLmjnI7hZQPNddC6/Ooy52eEegU1dlNlCs4wxVx30YO7hygg&#10;Z/Ty2QWlJEXqORYoiZxq/U7O1Kx1dTR6ya+aSWb6fGzBrWcUVEmAsoLNvlexNvhndfpRVTFhrGeT&#10;T40wUWtowrDgbzecYkRBKEvJd2+MtqT1vALqvIIAHVeocjh/GrraSv7GZdBW52AFbYrIhuAyYD1k&#10;vyOm2c8oYD/kgb3kwO/jY/+bDRUQ3xErAHQ118bq6oOdvPB+KKnXyRt17mqwEyc0MpugO647xizZ&#10;s7CGLP9V/aAg92Ve2mkqz9HEP9VjTT+N278VsPKo9sWc5yKL4fQSQaJiKCfvADYCL60M9dTa8wEw&#10;Zq4gYksk1vWxZdN+SxH5iH28sZLPJtQqOysTD7JMhHAPcYU9pmN3GHdBIzz/zIcgo1Ddf3cDtfQj&#10;pb5PhokTj53zAdgi7lz0/hwmwpXCnPV1OnTTjHQEbO8tjsJpZIm8xJbmKfb0d18/xxn0IU6ziQq8&#10;l6jgh3d149VTHjOVzeg9p3M0J3zfM+xrgu+dJ69kiwbCtLLmTd9z0wIKAkVk7XROqvZw4KdSRCZb&#10;2DTtVkwAIDVrPPYULIpJWwpJe7qTToy8um2aSeDWbGw55ss9agr2GBPRQywhAe8U3fQrsk3+EeWD&#10;/1Ih/v/+Y+41/zX/+ZeRU272S6UQLxD90EO+18fryC0H8hWOYVEC3ZYslC9/mQJhCsA3p+Kvn8lM&#10;MUaUFksYUziwh7H4iWGaCT6S8uEmz8sxnk8fhIOXKFAvsCrJpBMxZpUpFA1wkJzH3CYxCnvB6Cyd&#10;x3xHsXmrfyge/xosha/950sCReoIxWglxWwUCYCdLKdWt/PFYVxxuOEaWna4nGbshn7uwcEHDG4G&#10;wtjlkDa2gVvs40Bj4oF3gXVs4bC3AUzTme7ZmRH1GhwjnME1jmIeep2UxBfvBlP4ZvFczAUbcmBc&#10;Np7x2nBGdsNQoPfXx/dt2GwaEnlQR1MZ7w7wQO28uTieVMV5bVowhgSjdJtLAVksu11LcAReIBuP&#10;WYwh7dXDhZGk0yhe22FqsWQQADiYJVTcmvbdoPR2YYTVmcLRCeyjoypNNIWEDsWiNO8MQ8vgJz3p&#10;Pvqo8YJ+arnMhsPFSEadE6C6TqN4zLFgaQMYX/Un16jvprk4S8xWL9dp/NzJdCjQeRf1U7mxdfRD&#10;D8ZSdBx5oO1aVucCuNzCVOr2u/J2zofu42cV7PGLClv/geNuUcDyiirSpxaAeW28r+qp7PAmqjCy&#10;paqMawfe0VXNHfog8rNR96Uj1N9xnAZTrKZ49JcjZrCHLm7BPQESBdIF04m/TH2mF6nJPIckfj4+&#10;gzvDBnzi1qDDCIAafovi/QSWHdfhmycUEQL9Xsezqd+mWFyjcEQy0oqgkPyvgDz/VkAecHuPUdY9&#10;iko8TNdjeG7Z4KdVamwzlRndVOVGt1Tx0a0gJNRXz3X1wXDrwAStRQDfRN1+dIlR1ENSZ9Em0X08&#10;JH12N5b2VThUVx3/o6zmk4PC3liTfbvd3IJqA0Go/0LSYzcT9oa2Zcb6HsqTgW7gE/zvbDIUct80&#10;1d/vulBIFirlwRHdvoWHy9UtOnxqjJbtbaSl+2rD3qmnWbA75kDdW3m4jpYfqcFsvY7W+NWWPfOy&#10;ISD2A/CXGkQS4ZDNZApsxbyQ9nrABthJK1Fwr8iv4ZsKWowJN5+qph1nasg9mBMRalgnIm3nMUoZ&#10;vakMdvCozGf8gi9WI5LDpgOqOyshHlO5mHm6yejmHvbTCXG7dO4i1g1ODTSIr1+MunwjQPR6FNOT&#10;ofB2wWa+Rf+8qo/RY+3+mDEy2qox8Hs14v4GGKvVH0vxQAxkVm043VXolirRLVWH1221tCDW4uXJ&#10;r4DrDt12FpzoKYy25h2FBkmq4m4wIdOB7GEksBP2mtflUoyK2pMGtha+/G4MycbL9Ux9BFVWOhLR&#10;WzvDmmorQqt9+NicuWENB9wONkNvhD11tMK7jtZ6gT1sqqEpzuWwSWnI8zdCI/dvIQvhAJnRp+UX&#10;f5X0sGu4GscogvHQCYC0LZf3af3lYzoSzwkEJf+TN4/ARHD7/ZCCCC6dk/MbQFrUz5ySc0w+CY7A&#10;xtIkNQvqL8roj1hh5FBkvsDkys1l8+Pzj9OTCG06jT/OTl2inb0HcP4khWKNe/BrDDD/r4gYy3oT&#10;ovWebuclPy+BjJPzMKRO3r+rU/fv69LTx0S0vgY7ACfI+Ughy+T3eoVf0l2yCiIZmfhr3NH1WHTP&#10;U9cNs9Vp/SzGVdMpEPYUDDqR5RMZUXxbbZbhDbRinFqvHMvidtV4WD6Mu5ynqeO6eeriMo8gLgfc&#10;eedpNVz3hGeh+jsLf6m/sr81Gf9XPyyzq38tHYlh2n7759+c+N+grsZ94SHjvmuOWHI469xjX/LK&#10;sYChaBpbe+MZ9q2AUCxM0TDFg03eWMNkfaarsGSmvIaVdYdCTseZHIgvVwDWKmZzCIKxdRXdx03G&#10;XbcBze9ajCtzPqNO//yBkKtMOoxc/f35M7dZsMvodLgv++9bSslZT0ZIR1x8mZk/rKDAu4w+cFH1&#10;xWLCm2vQhWvRkcPbMq7PBYyz5h0siW1PKa05RbFA4/Qt5e/bWovFuRMFwxnKvhMqY0eEoLuIK7jy&#10;pAFjz278rRO5Bhx4rSZxvUxkjYEoYMvhozvdR3NOyPUVgsOrUziGh35FNZtu3IEx7/BdZdR9U3NL&#10;gejl4qD+MHsMScIWsoQt9OzBHlh1gGX13GgwrnFqt9LOMoJqPG8ARaS3atv3oFh0g77bFeC8sypO&#10;6gQLqzP3daGAdLUIBOtTPBpB2W2+ZAhFaASgOTEUGxwAzQ3usQDSxUKKx0K6jvmMs2arNwWkNx1I&#10;ny0sF8aky4bD+GqLu20l5etb1rJ+7YtR4wAcdfsBNPfKj1/Wjxgo5tWfPfJSQKDqghlUGVZVdUe3&#10;UOPxViSudlFr+15qN72fOs6ywTJpuHouGoMV+wQKxyTZuU6GFTqOoDUseU73AjQ3UblnkSzcp3gk&#10;6XXaU6xoKCC4jyc+j7aYYiY+g56OE8drXAbSsadJ5Tbl7T0lgzkmo/F5+gq7J/Di2xSIG4yxYu+f&#10;103WbUgUpiNJ4NZ8HMdYy4y5jrAnDHQeRYGDDj22vSqN57kc1wa2aBv0cM0t/lU+seV1OLo1gt4F&#10;unx3JazNFUxLlmPtD+3ep7+KkaVUGPih4cQiqoYwuwJq9tbTETdOy6cek2Hnbhkn771z1Gd6DeV5&#10;S8LYe0C2j8xJM+lGPr8hkhPmRxxA9hXEasHYEDt7j9cy9yE6EDBdB45P0wYCf9yOTMa/aJmOx+BJ&#10;dNsbYRhZEeQIr0OdPsunIoyQAhbBnsMBLjRosltD+wCCD6b4cB9CpuWwgowNxhZGZFs44e9gTLST&#10;WewSCsDAJYx0Zv0q28Xl5IuKNTFih54idkmIXKcjx20VEj5X8Yxaws9Pl+OW1mrMeKw7XOv1B2nR&#10;95SkgJTQdOci6gpPu9uwP9R9TAl1n1JGXadhD23HOG3ID4zWAPeH/wKw/jsBVRSPIT/D4OKJw933&#10;dxhjVWCMjd0B5fVEDd6QpdGNwNjCHno6wLfptjzAiDwBFLfA397KSe/Qja669WoHmyw2La8NM2Im&#10;ohyylwOLactx8KGghrhx9lJswkJGb3v0+tlBPXm8RRcJSAoNm6VbFOrrsWt1/ORk+ZCPsMIfiwJc&#10;eOed8NW688HgCpcJdYlltHKNriZG5+PDCFOC8XTpMKflS8y4H6JRQBeCVuQ1+SqpjJteolRORbH8&#10;5lM6J110BKaQ4HuVQ/SuyQH5Gy+sf5jbfzXjGzbCjxlpbPC36U7AMa6dxM2TWSuW8/cpIHHPwxRP&#10;xvnD1xEYBt7gce/CSEqyrNcZD3U3/a7OP0nQqYemiDygiNxTZDLiUbqU93pkVbwAAP/0SURBVIyw&#10;MlDAvzOjLH7HJy+fouK+D35yHht7D/XxWCir9TPUzom11oENgi5kxRSWKSST1XbZJNb/igmdSBu6&#10;E1No2q+ZBk7C+MuZDcJkyGNEZ+u9WBvCtyjulXG6TcFbiiKCNuNfTv//fPnAyT6Dj9mk6Sj+5f6v&#10;jKHeoRB/8PIsRARPgMzdRLuGs1nioMCb+RMdhbF/+WLJTDHGk8aIEgwEV+NMQrneAaq/xqL/xfs7&#10;6EPAfV6dBEcI4O8L5c0fh0mpmS3TKSefJQ/bR49S9zIWOsH3XkWDYkSC2bwGYCbGYuYL46uv1xiN&#10;nWG0dVIJkAT87vSSL1qek2SEmNCp89jCn0XUd5JEQ1/TicCQdA4qYykia+mS1zC6WoYOYzlMqRXB&#10;ULiNMagRyULlXQs5xiMKun5sG0zzujJu7KfLz4bhXDCcv2Eir9F0utYprHEwykYB6g9AtNiB17sh&#10;duG1AdZr0LlgvU8H7gwm6gZTazPY31KK2Oj9TWXNoccwnvptnQM1ewkg+3IcgHEGBsweAphtqNrW&#10;mxwsnUp7ikBLjAebzh+EKLAfGhBrCkgPVnfwj2/FpLo9xQNleV28rhqi+Wi+GMruylEWgkUvikI/&#10;xlSDti1hbGUYfYspIpAzLKOrOZbC0p/DySC3hRq8dRHjmKnE0vZWJRxuK4xoghFic9UZiwniGDQn&#10;w2rgtFtIf/TKq/wUj4K4fxfrnZfcIZTnw8oSUdFALSe0UWvGbFZ0TF1m9lUPug7rhXZkI43TEMZo&#10;I7dNQq8xVhO9h2v50T7afrYTWMIUGHAB5OOYpFWcztOfW4qFoWDHPw3H4wzsF7zy1VvGme+esHc8&#10;J4r5MR5rdxmlmqLDoZCJQMKzq7oO/hF55wysuiCw4DMUknO4hoQDtrMehusmI6xowPatpzbx3NpA&#10;14XRNoGubnxHNYImPf9gfwwRm2HnBBGKHKTNvH5O7L/z/cqC+ZaxyBqsESk2n/2rivT7Qb9g9VKy&#10;z6+sX1Ssxw9EZfzBwgLftqAmLO8gB+fuamLHWO/tiyowoPADek2GQloNfXpJ9jSGiCs9bDV5XR/1&#10;WNxStit76hC0zISrMEMifRR2dgexj36IAm/ocfJDfK0eUgmvI0gKpy3bDVg8W5vPdSVvoBoUWMDk&#10;GxMBgsLwfgHsPoqplz/gPBf6FphNrmdKAjIB0t0YrAdQ1yKukp6GWWHNIXk0dHFdHUOAFncKkVyg&#10;s0JOL9SZcCfdvLFL0ddWysuvp/pMLq4C2J10mfM7XkxNUFvWk9/5BtpypI06YX9iMw09CgIaT0zH&#10;jp5Cxn90hGzmY4A28keKBjkjg/JYVqVhP+Bx8yd+VihIF1ZndNZUC30a0IHUpAiWI5u4qKydC6IB&#10;Kajlh0vhYVMD5X1zLFI6YJc+Q7fTAVszk5QJ7pD0+qSOXO1Jx8GLdRzADMPB4PBhunZtuZLuo5oG&#10;nH7LiSGNNvb5XR/dj/HUczJQ0vn3zavbsczfqqOX96NN2aGFpw8CdIbCYookgCgK7/4rxFJGoLcI&#10;RQ18iOzwPdp5PVQxj+9ysSEyI5jr5Xvcjt8lM14iawWn1td0CKmkJaZnseExjslg88sy0bvM9M3K&#10;MqFR5IQYoDwhJYEcgVh0AbfAOfAoo52+9/oWTrenFcShIujaViyiV2LdsVzXXy+iY/Hiay4wBkug&#10;YNxXaFKCzj5+oKAHd3TmQSLYyyOlfHqAzoGVwaLApb15pxRa+QcvHtC1XEOcdhyB20Z147TYAuC8&#10;5Vq6kNUOar/CrG8dSRtWW4pK25V8vJJbsJJ2jLzaszF0cHZgpDWLUzCnT7OheC6D8bURP7HDxA9f&#10;oOhdxy7nlp5js/+av+X9O7oAbF1ys1P1id8n9Q12OqkxZFicp2OIZNxA8BYiTYNjWNhVxoSSMVwO&#10;2ptMaNPvsBNJ/ZDEyOchNh+3sV/HfPTFDroE8rWT1unOs+N6TgFK4/lP5XV4CKHhIqyavVfXcfqb&#10;y0FgFjHI7jweoy1YYF//fkJRuq93nw8r+vVIHYrrCZvNpDKO1ny6f5fIodoVb6WAuw2xrSEG91ll&#10;XXyCBTe23b74qW2H6LKRg9hm8ElXugvnM1DPIUwsCKxANDAjLf8icsQh2/8OyZGAtNeSPXTzJddd&#10;aiDXSSAHgH10SI50rBPpSkdSSAwO0pfXqxXqeoKKyPc+fhtH14hSMLKg+DO69QQE3nezDJklEGcQ&#10;Jk5FSd3fpYsGuI7RiB0LIWVsYATrqlEsE8M8Yp8z6ZprCblaykjLdJ1TOQCMhkk1Qk3n2arurEGq&#10;MaOvqmNtXpWOoypjq6oozmvO6klKHxHai4fReY6xYGDWEC/6w+DrR9EYtBWwnMIxwEIJn08BQUu0&#10;eR4YCLHQ3GfA9KFujLbQR7SG2lp3XCvVpxg0BXdpSUfRbFxb1UUvUc62GJkfuFjQhRRAdlAI996y&#10;iAZr2+HcPb6SWqAjaTW5IfqzZmoPHbnT3A7qMb8Xbhh9NdDJRqOwzh+5ra8meFoT/TCLONvVMKvW&#10;KeTWPqixobiOx+jxKw6XdBT36SgeMDJ6kcr1wXWW+j6JayWJzsMsRl1MElLAQZ4xwrpDh3IN54Ur&#10;FI1zNwMxHw2ENXUG52t0WTCyzLpG53HrwUWEhVgeHVquunO64UbcG1sTxoQQEKbtXIQ43AngvgVZ&#10;LFhPse9OhQU6cEtBDGWJIV+EPRMu460QRNeZ8CvPwXfYuuTRT2hifmtJR4YbSFkKa3kKbJnOiCcR&#10;VVbo/ZOKGHuYD4ywMnHV/JJWXW/IUjhCBrnNkpqqYlsFwcyvytf1Oy3bPkYPb/rrQ9IVpXFqfJAQ&#10;BkZC5gWbwDdrdk6aVNgnMHRMMbmbHAcD6AzCtj1sRnvIaMBu42mCzlw7Tnb2NgXdXIINd1sM9Epr&#10;bxgB8LdG6TXz9mwsTV5j6rh93xB1diihcRta6MiZlYo6t1MXg+k4It11866/7mIcd/TSWPWZVUCF&#10;m8OqqJsHD6ryiHBG4QBrxZu1PR5KM7R2dx9t2N9YJ86NVGK8j57z5Cdd26UTp6dq64GhcmUNx/q5&#10;zazStJ/tNf+ADT5QfbXBdyK+MeZnrZNnUCeiV6tjT1AVozQsBjbSLZ0bRiewGaDYH++pcEzzEplR&#10;fxsJpWbgtvlglHbBzNpwqi6ZAAN0OHCsjgWP0aWopXp+P1DvwG8+Pr2ud9gJvHkWptfYoL+IC9X7&#10;JxG6C68/4oKLQhAQrji9mwJyiNPeGXlejYJWGUti4hX54dZ75PpJEtkOaWmol9ZdPmrpTu7QhTxJ&#10;J02STf8po6gk1tM3Ty3FJIWN8pXpTDJTsCJ/jYkgJn2coM16T2FJpVt5ygX8EJzicepThHMAveS4&#10;p/N1T3iMG7CoLnDqCY6j47m6WDsudYNxVZECMJ0Y5EvY08Qxxool2zuUU22ELuCvc5nZbPyr01h3&#10;7FRKxno8oDz08C3PF/5NKeAtT18/Ye76iNM6RQemiWuEj2z3LFV7TnRtAdDbrZ7GJsNYa42D2vCx&#10;ZbxlWXQoa1gojq0QiXVwnqnOjMG6uc4nQGkpuMhqDfFeywjQCUEiKYaY+W0OP4hjwmHGPoe1O/og&#10;8Z1HSYXEDiUVggAFI/Udb9p3d3gDJ+IxBaU28zVgPMK/TAwMWW8zXoD7mAKNe0JqJPYxwfy9PopJ&#10;3qRzj2aCC/TG+ror1x7d5FN/vLJioVvH8nkwq7jdmh3IiXgPI56dwzVkXy9yLwYS3DOXiNrVSnzl&#10;CAYxB7O6bhrh00hWbj3VGSbTIO95GuO7mkKyWCvI73aLGaxDdxoqjGjl2Oc9+Z7hJBLaQr3tgrda&#10;LQsT0BOB7xY2dMOiXBaEeJDC4s644vyTBfw+Jzjh3qIDukM3+JiCQZGEEZaRe4tO6gCv9WLGkvbg&#10;XBN57YdgQd9ZcZhzhjxsRFGrpUNkuR/l5x9LbAaO1hYsrimxDVW0AAx05O5S6u4I5dO5DQJaBzn4&#10;umnOsf2acXyvph3Duy3AS9P8vUgZdNVoIpqHei5hvDRLnTgstOYU32SRnRqhGG+6ZJgaM96qP7+/&#10;6s7ti9niIDUnM6MNWo8udC6DvCbz/fZQ7mdRjCgabgsYXeE8DO5hdES9XOwtjKy+rjzfjLMG0n30&#10;Q1vUefkQ4h5aMqquS9dRD01aQzWd0FzNWQ3G1MYssbgK03n82fFHtCG/wOLMq9JkD1WH/l9v2O+q&#10;NbyoKg0trDKD/lBlphpmvNMc5+Bmk8vLal519V7RRP2cG2uCl7WCru/WHTb0K3EndPyyB6xWrhGs&#10;oeI4OCaZrjQ1ES3PU9h+eJmhIUrFXfklhSP5zX281hBWQ1ox4PntJ5EcynFiiA+meJxQyHV/Csix&#10;bx0I2UwxFJGrdwyt9xKM1AgEvEfwyOJQtcRa9gSKLfaZo0UH5zOu8kRg7Eycd2OcRugY6Tp6rvxd&#10;TRBbN5iYX/Vgf9YfQ4fBKt//F/1KLsrP5KL81CyvfkJQ+XuL7/QHOPIvFJRy7X9X9Z4l9UfnIioM&#10;U40CgqjqpZ3ePu2j/QHNMQ2swJNUWsX74Yff7Xue5HIKOe+qDDa9r4Q/fYQB9Rr1ePq7b5vQa0Cf&#10;V2844b4lNIn73rx7q7fvPkKtZFOCAZRC25bMhnT/6T1mdtd505onB1bBQ3fdiAfbuAPP/skxZUM/&#10;/Y80xAxU1+EXXBHTYX/hMxEvnRkY6a3EeI/Y1EQfGAlHoMMt1DSPSirWNo/y1sqj3zFBm+fZGM+o&#10;Xgq5X5kZfj1OyZN4ITF/vEoiV2JvqMKnlHH/pj4knNNT7DYeRe1V8u29Ohw0XRtPzIEh5aXg2F20&#10;nmsZN21QDIlpyRSr09gez9wBz34tUZUbO2LtMg3n1SDLBfCBkc9H5t6Zn95yWiWWNyME76mRlnjI&#10;dSE1NH5PC8336al9IeNJIhulsIg5epV0UrkIJ3NQlmeDK2SSIZ759Kre4nX1jijYRHQw58M36OD5&#10;jXI8gy3FqUNaEXJMmyPOkQF9QwduxDDOCpMXbr2bcPhcCJC+CMfk3dcMZfcmhRuVMjjDAzM7ZYb6&#10;EMuPJ28eQ0t9ZulM0igiaYDbaSYdMRNrDJb59yvYVS/f8Vpy+4a5v0lRNJG8FozjfSpW5Y9gJ+Gd&#10;8yQKiu4xyAIujNAG8XPtFPnsEJ1LMKysPcSYOmHdsRZjQGfdfLVC999M5bTdh5N6M8ZcPRWfuoII&#10;zpNsmnEUuySuDa6RV1i0pDxRDJYtR2CSLMP9eZD3fLVlrtyGLqPjmlmyWsN4i2LSjmLS1pHuA0ZW&#10;+7WmgDC+WvetgHR1mauujDD6cDId6rFGI/ZsIAZ4i2YdI6nxlEm/O8ameoTQpR041i4HS0BAhRN1&#10;ClqkNN7E6RkA25hLGrPCNxS5F+kXKRb7OQB5WRgy91+Du6V4kAKHyDJplMLvQUlPbA4G1RQKcz3G&#10;Qw2JVx1IYV8st4h1jI0WaPShceq/e7h6o/7tB9W8n4c9I7vJ6uo2Qt3dBqvvDhg7R3vhrtxSY48S&#10;0OYzSH0ZGY/YP5942jUsR004uErjDyzTLKJ81xH17Ht7IJky83k/bYJ9406AkKP8YgbpwJVmYHNV&#10;OWWWsUS97r/eWuFPZmK0eZQR1S0KQzIiSphdMMpMV/UZMoAZyWXD9sqAOvw+5wydWSDdB13Jp4N6&#10;/GEHB4eNbD6ridRdRH77TDrgmUSaLoZGvEqBMTOx/2+lUXuKqgP6pWbTf8TSh1iEtZ00mYPA/OP7&#10;yTcPwKU3gGv4OA4PR7Gbp5gccELXsxSzRwSldAg9sTNvTxfZjtez47rpsoLWbeVEp7ka4oQjbLz1&#10;09SbYjPt0FLGZ7OIwx2GAeowzTw6QXa7Z9J5kKFhDhCw+bo6G9Aclt56IywEROfjbmtGqN18RmFj&#10;a6rasNKqOoxMj+GlwTbKqxarom1RFUWvlh/b9z85VReA3lsQCUBpSDfVbX5UHXRlFQil+71jHhUB&#10;T60/DkAZP74WY39hrPOdOs0qStJpcw10aYQFyHBdjDulpKQ7KPxDIDosxYWhg1YE2hIgd5yug8OK&#10;cVb+lMKhxBQQYi641pKNPc1rDicp16Hu0nWgx7iEiDD85imKxynotoEKvnZU5+ICcLEOtViRRCeG&#10;UETOUjwuM9a+iHODtybAfJu7D+rw2UlgGuNI/pxEYJQ9BBMri6jZMaiyxnuUUBN8AisM+k2FuuTV&#10;H+1Z7fKqAOy0X9hLf2mFyLIloVrGF6x+Hv3S/Cf91goRYgNYrc2RZfQhQ2V4eZXpwwjr2X2YInf2&#10;62DQSvWnJatr15TRTh1VHEiACQIUh1WddT96l3JA6L/CIsh8/YwEMvPHv4MxwImbDSedDebte4ze&#10;3kNd5L4PmR+5WDOYn6ZSQJLZJB7p5ctkpeLKm8Ym9RZaaVryCb1+uFNpDw4om5Prfzyp4nHfPbvI&#10;GMtNxxjj+FzarO0hM6As9md8YqPrz2Yo6vEYeYZjmTArr36o/r3y1QavsP5F2090BZxmfHW1LLG0&#10;NRC7VZYfedO+sWXlE9OSEKODepn0UBnP4vUW9lb69XCl3j6p4+fXwQjbrbiES3jBnMNmfa+ORO7U&#10;FVTWibf9eJOMgyjQUxuDljND3AGLCWX2p1dYYfwFyIgjas4dvcmKotXfzu/XQ2cRCO3HfXaNf2c5&#10;+dvj+09GRpwXXl+buXXS0/u++gBzIoNwoI+0te8fXdEHON0vTQATnkZXYrwI7VqhtUdmIgJczxji&#10;AF3IUbj6KL6vXkWwd03e1y6gBA+U08UDmo/30awz27X20iH53jpLAUUbgx1/HB3OHbzG7r6kZX6F&#10;dT6q/+dvOelQ1A3o/QqMxNByzXrFSegVo7c0CuI7DgUfYU4Z9lSG6VCg4b6hE3lF/PDzty/4O1P1&#10;zPhxccHHkoIXEL8JAdpCTqauOv1gu8IfUTyezdK1F8MZfXTEFbiBHltcXasxyqkDxtJLt14u4wS9&#10;H7PHYD16d50OjrY9/QV4wRPmvYzLHl8hOS0IR4Bt6r19nlo6T1ErbCraOzLScpzJYpNxMsXD4f8p&#10;IAaENwWkC7Pv3oCqNtuXaujONRpFlvxMv53YMhwhHe8EWSeBCCwPafYJN23FDiLy/gkYL3Fcz08p&#10;mHhTwYb6mJUC/nGVzmgth5X2OkeiYuRD3EwfdiGfvC1Msjo6wet8FF3F7tg6aHVaos7uIDuf9urp&#10;1kmdXHvLalMfbrHn3m6HeeFYDd4zmc3OQXacnofstdfAfaimd6Ma9pymYfvIczjWD3t+a804NZLc&#10;+wXQZJ00w8+ZcKgV2Ekssdi+2O3GEsZnBZsoI4nEDaiaD3BdncD89KD8Li5FdGsHNbQrliS9FfF0&#10;IdiGH4UjjtfyFeMysBxDQzZEALJgvlgyYb4xykwhyWZU9ynHdNEvGWelMJ67zzgPk1M2pyuMpkPi&#10;j0E53cPIypu43QPEnR5lmuCGFqUf+pOipP3hEjvSUNB/VYuphfGJ6wxuuAT3Bm+e+4OMsw9rIfnn&#10;0ykeE3dN1rgdQzXec6ylkEzy2ayR+7bKZudG1nrLGrjTmUK7CrbeStmTgbM54rAO3zymQ9FbtOvK&#10;ALzUGiEtaE+AFtogb7pOQPTeG+ehS5lGIBUsPUB2K6zQ268ciqAPASIZIZUGFSIGG2eMXr+oeI98&#10;KtoNij++eaUHwtKEZFOGEU2xbj+oCJYnRU1KodGxDf1JdYf8rqp8XG8oNP+5LcBmO8hmVjNZTSym&#10;LjNKaqP/BHkQszzPZxRu34sVSeGIA6vcc3UvPmGD1cOtjdZdRFn+IoK98hUHFEbJdLhvAM3ToMen&#10;0P0ae5oHuHPEM+W5gi9g6I1jOn3NDz0WImEKSBgFJAT25UX2LAv+wSTo6h3ThYQjKowEawnVtiAX&#10;Dtyr2L/WYoPSn46jJkQf0j1JtpzlVxgMt5R6rkHcOP0nVR2ej4KIXUsjJjj1WOyjpkDkbZxXeRv9&#10;oB/ro9iv822683PTvPqlJc8TBIN6o3ECdiLJMLy3BiyqrTxR0cd1IsxbS9yXynrRWPVfZi07nDNt&#10;ljYEZW+k7Z5jlHI7gDHXA30GEM2gULwik+AVG1EaUa1vuO/tBzYeCsf7j9BHM6Axct+rN7GARfsI&#10;+dmIz9Y23X62F67+KZ6oq5zm9uhF8lKlPVumh3dnQBN10d8fo6ASRyLPX8Mb1k7hd+wxYZyBV89I&#10;Rl6ddP5+I059Tbhwa2kZViD1h32v/M35g/nDC4OB2DuSmHW4k46f66GAqy3kg5DPJ6YcbCLj51ML&#10;u4eltJDMtgm0yoBGl47D7f24Q0TKrsTaYb+lDTTRuyG8MU7SoUQzZ4xjcwmAanzoCt/7IpY3lQGN&#10;KR6G0ZT7Wi8zDzPKmMHnrFFpN4JdRIoXwKYLGd0bA+wVfmW3Ukhy/MCc/21SuJ7hK5V40133Yo8o&#10;BQzjIxfLc7yjEuL3yP/iYq0+PFJbGXWsOThFU73H4Aa8THMZAyxg01t19gxK70ucKmMwuLuijVdO&#10;aWX4fjoQnFfPbNX8szuJsT2kvddPYC8eSedxh00bVhajohe8XknpDyxdyeNUA7Z/G2u9MGaMHygo&#10;pNq9pJB8A9xTLSvNsnhdGW99hKmVafmbDQiPDgK2kFFfv4Fh9ZDDQNijk3RGvjoKe+scCtmbz09S&#10;vLYAvI7UreSGdBs19SCNwCUyJBLJ0Eh81YE1kgICdvRqpe4T8fuM1z4FIDGF4LGnLx9zCotn/Bmh&#10;/bxx5p3azGYyT21QqLddC1vLaQ6nVHJj1hkR4rcOpNOGWdhhz1UPtCV9tizVQDP73rkW2/4tmn3U&#10;Q0uD9lM8/BntBFJI/MHmfBnD7VTk45MUxnt0kKkYKuIvBpX2Q5bp2BgVPOrFabsi6ZFVWJXRydSw&#10;RIJ6X60GM66p5ga10zCfduq6iTS8FR1Vdwlit2U91cSxjzpsIpnOHVonm6XdvmkaeWCmRhzGtvvw&#10;HI05uJC1RCO5HXZgnuwOQUM/MY4OaZCWh47m710ke39Huo/VhEAtRk2NRQWsJjvvFTCeVsE2W67Z&#10;AY78/jt0INILLG4L6X4rdQKq+9Vk7GfehNFV3qdwpHGtfgSsN9kvFA0IE1+IL7bQkOk6/kIZ//VL&#10;Kq8nIVd4dGWbcRbU4reZxDG/iSGk6gRj011aE7oNLAVMAxGoLRoPWyzix+2bi1vDFM0+2B2jURIE&#10;J+W1FI/WCGIbjvhZjcYWU8cFzTXYdRRC1TmatGchlj9TceXtgragCp5xJTE7raMpOyagi/KiyJzQ&#10;opPHNC/QDyPGQ4y7fDXh8C6o6ocA7y8gaGRESvR1NGrsI7HDYZgh7gWHXHaiv+wPLsW6ZBlsrGUW&#10;FlYPAPZOzoZoYavmi7qTVU6iH+BvKYpFCQwVC7b/UfkwTvyhCZtij5/VdgKefQ611HcWPl4zG6rL&#10;5HpqR0ZJs9HFvxXEkdD7Cbuymd9Ok5YNZqH1oKPps6ARZoQzdTmR99yNM4yKdpPA6suGHgVx4oZO&#10;3D6OK4SHjrCnXKWrMFMAE6HwnlH3W1M8wBwN5vGEScE9RsBxmMpG3Qmn2zjOwfWwTpIXEsbY/zxd&#10;+VmKSPiNk5bidB0rkRt0HDF0IWbfSuD7LgAr+IH5nY0LZh/bDzW7M+4CxbUdrc+q0zgvb6+ohvbV&#10;VWPUn6qJDq7a8N9UEHH1jy1/1I/Nf9D3ppA0QB9TD4FlTT6ugTMx050f6v2gH+hCypICuz2gB2ap&#10;uJVcJ0zteS9t9IPG6354ieZvGi8bzMkGAwit9IGChlp62e7KWrWzF54pBOOkoIhl00lPYwYM3mFG&#10;Dy84jb4l4/wdFdUUjHfvmaVj9pf6/h4gkY+iEsYABDdEZFhJ+2Px3LlenyfUCioiGc/3WnBKboaC&#10;0oowk3pI95tSYAZjtzCQ8UgjhGjVcAUFMHzQSqGJLS3BS8HxFcjjrYAtSCUNWEULNgqq7+zW6jaj&#10;sUr3JeRp+J9a7zhQYadn6BQMk90EGe2heOzGDM4zuiS/x2BsAs5RBFIQjH1QDpTSqLt+XLBToDc6&#10;ETAfRFreWQAqRkGAXjfoDEzIlv+VcbqY6AkFz6TImSCfN4yszDjogG4k90QARMD9Y6iQj6rpZHxd&#10;7EpaovDuT0e0CtDcX+mPYixjvw8PopWMYPJK1Go6kS1QkHfqcaKvrsW6az/Z4lM39wJf6a4JHiNh&#10;qs1kljoVM7iZmnrUjZHOKXyJaFFRpB+8dZNN9bo2o8xfcW4fOejumnGaMQ3WBPPPeWgnp7RHnOgz&#10;OFG+40L9iHL6EwyklA+P6ZCukJ8czuk0CiD1FidsFKgU06fgJskwQFIoKK9NN0KHkkJhMbdvzJjO&#10;ZIhYctRhI5lTrOXk+tnC5voAlfcFbfgN3gAX6ahiuL3zMg6r/nNgMowpn/bVdWzAE8DXEl6xwNwS&#10;AGUTUuqzeN1fNqHQDKDAePEzsfbg8T7w8wwV2ehG7hJCZt58Ppi8zUZp22vbHLVZzygL7UjHDfNZ&#10;s1Gpz4bKOxcMZBG6hGXQSFdp0A5S+XZt0LR92/A024oFjadWBR3U2tDjcjpzgvHgYe2POUSnRjf6&#10;AaNCTuh/f4HSC632PQK/x292KJKAqMjnlREqEoL1pAqjUaz2wRhG7q3Jz22h+hBMKs+Ca+/QRpVm&#10;tlOdBV3UfDV2HpuGaZAnNuo+0zXGDxsWMAz7wOVk169iObLWstZwH665x1ZrIo4Ds09AQQ4brTXn&#10;RmhBsAMJlFjb75qhvu5TAZ1nwiZaIFssYIZBix2Cn1h/CooNG/mEQw5yPLccIgdYY+olvcpEW0In&#10;lUux//KZYsH66zPiRuOdhk4lFz+uz59D8Qrz4H2AB1iOBz5iTBhQ7efkbIZ1hj1M7iZeh3V0msug&#10;+HKqvjSQ38WOTnComq9Bx7FyuBos7aUBnj20+GQffONacfovSv74T2qLOLf5qD9UdWBeTvyIiDE/&#10;bTarqtovqEWuDuMjmJHl+uMOQUZFuf7fk+7ZWvP2OJEv448jeDAu3ucw6wzXqpAzWnn2pPwSwAXJ&#10;DXoNc++lwcsen0fEbKvh7gU0F3LL0oA+eNhh2LkL+xL3tXSeq+hGFlNIZqs7WFprNvp6E8oTMofp&#10;ISfoosTW/sqIxuK4yyrT43eiIqpp/FwrzXMhsXHbRNnjaGs7j79vbjsshhqou30Fkkkbke8zXFt8&#10;mQ5QDKe4DZcrwUxXiIy+jy36Y2j0NxjvxoMVplAoXkF5T0L78TiN9xbC2zQO3h8+/a+jz0y1CHOf&#10;w7S6Z7AO3jc3OUzGQM+9xMEymCC5wKuHdAIc9NwtHwxovRROsuvFuEAC1WDzUTRusT/dQhOS8CxS&#10;8WCOsYDp0XdOwyD0p0teCNOqFmNMcFj0PhN8SmKpUoZUw1aQhBpCIiikOhSS6kPKqcIAYnoHlKWY&#10;YPNiikg1ViVWFUZXDX5S3gY8X0AFy3d1IEbBEXHxQKU/I9bgeUO5HKuJAHNKJYR1RWEXVMcbqTHB&#10;QDW18ggutnhCbTk5SDcfwBRCbfz0xSPCRx7ALjFAImMoTq3v6UBeAAg9fH2e02Qglh3bdTgC1shJ&#10;tA3+hVFdl9Qe2qeDMRUB3CrBIkK6f7s8IFxZhd6tTFdRTefIGrCseyTWcd8Z7jtDBkEQNEV/wtz3&#10;4cGz53JZzOCaMzJgc8ZivdlsQKDlffCMWqp1R5y14fgirdg7TPsCJmAJP4YupT4XXlXm6dX4ueT8&#10;xkIRJuvk+E1nTuZsrozXvnCCfoUNesi9UOa4GPZFHEdhexk1J7NHugZjD3Dj8Q6oyUSuJjpARw1Q&#10;Mm6pSe9cmeVPA+voBB5Qk+6qGsybOvjb1Cb/oAFmZq0xM+um7fxOCbF+ysTPJgcFatrdEEVFumrL&#10;oVFavM8GxX0/3HB7aZmvjSbjJjxqbT9N3TqBTPnpGEcu0sy9i3EQnk3Lv0YLT+5HPXxWe2Nuoge5&#10;z3juDo6pl7SaqMxZIds0JWidZobxJryyi3yQyzCtMFzkxJlrImux1vj7b4Ryf2XiCJtMG32Vef1B&#10;bcEU8QCb8oWH2MOAmzxis37KiOsZF765fcqb4FtBocuEBvzBdCJoHTLZmD5xUv8/KrCZoRtqsNn0&#10;X9G1vDRcdrqbZ9CB7z47CTtsHHGzNehEq9GN1AL/qGPJKYmniJjb26+q6ybF5MGbBXQ88RY9hVFy&#10;my4nOxt2WMYH6I0pWLPADiP7xINNf5K/s7qwqbY3+pFNC+kAFqNMxx4FAL2f23JyL1azga9mU3Em&#10;92UTtHJXLT68HfHrLogJB9FABOAkfIhAr+N0xZgjfnrO6fw9p3KYaehV3n0i8CxtuqKxxI/ld45F&#10;zR0F++kUvkWOoZVgEJVXZQdOczOgkM8nyhTzwBar+tEFDcOmZSJso1nk2YPTHV+pWSedEU5u0HyM&#10;8BaTOrkkxA3qshu591s1h0jTGRTFqURETzu2REtDpmgN0cALT4/WGJ8pdFITOU3bqye01L7bZmL/&#10;wniOTmw4HPwFgbOhj09iXDuGAjeLA8BGDjbHKRxxFA4wDjQq2VCWs6EpZxv6Njkl2V9ieO1ceY5H&#10;f7O+zx5C8ZjGe2Emr+EYvm4UneV4OpFxPA8TeJwpjLZG0Wlb89z30+KzeFtt6wMLjiKy3Br8Btub&#10;80PAXAaDbdTGkfoPtZv6Oz50f+A8QRpef8ZAFIsKg79T9eHfq/rQ76DQQ6PH1qgMrhDFupA0CiBt&#10;u7yLlu5fitOrB/oJyA7nzuDFdw6yA9RVHBaegI+mwAh8ThcSFu9FUFN9HCR+1Mh1NTTHZ6QcDpEn&#10;s3sDBdaZHI2VrGVYcDBRATNrj4ljw/GlVB5Lpd87fae8bIa/44VVpBtAeeefKSo/quWIMho9v4PW&#10;bJ2sdR5zNQf8ZeSiURq6bLSG0cX0ndde80h0PHVlJ5OJUJxrGedFeUP7Pg6ee5uRvNH/pGB789iC&#10;CZuu/b2l03jP++bDt2WhfDPiB3M0h6PnCHMN2eg6mqhoxlBRYBmR+MZdwjcujG7DjKsMg+sstP8z&#10;d/oRIdsDBiQx1UyD4h6FQ0pikgMmnZAcjjbMlREjcoC749kberKXYYbJvrkZ78LZ/uVgL+ZX1QkF&#10;1NKhMaLuepYkxYa48jaf0FqtJnWHXdYN/8DqdGY/qVLPgrCtCuonpjs/mILCmurSUnfurIclu1Rh&#10;HOaTn9XEh6seusCyytN/bRcChKypqm3IO6+EB0oJZpeFeeMV1RI/QkiiRyA2WUtkaACGW9AgwUHe&#10;v38L/fE9POWbANWzmfXj5LqtNhJ+3G+df9EAqGG2roXkiNHgsauVwC8wC7tTTcH3cQFlhd6tTtZF&#10;TYz5ain8cQ0YO/DbeYOexd449F4NnWJUcJgcbRMQvzGoOPYbYBuxk7BmWA6LZimhJiuwVdmKQp5E&#10;r4hjOgegfP7mQahu+9nQFykkqQHMkSqAfmSQJ9SCuUQA/Y0SFKH+KIPZYAG9cxBr/cWJ82vu34DN&#10;iRSPQPyrzvJzY1FUxyky6aIu3t1EkBbAKJb2IXfbWoKZrpDEFknHcfVJVUDlejBuiDPlvtD4+tp/&#10;oR3iykFoYOzwIxpKBvEi7Q3fpmPMjQ+Fb9Jm/4WavWM8QsH+slneSoOW1dWQ1c00aEVbDV3dQxOg&#10;AjrsnA4bzBkbbjcyMRwxaTROqzNxRMZiBLfboNtXdSYxVgewL3HCL2zZ+UVyjdmqwIdnoRJzAZsu&#10;yZj8WZLs0HlQQP756x90D8ghUM9lUUhuwxoL4OR0BPv8EE4z10mNfGjx0HpswUqSoN4aJtcLLvSX&#10;4FivAdxTOTWlmbktxeQ9b4ZPFvNAo6NAw2CWsfAwm5YpMJkkHTI6S0xmJJgwBdYWSYRYhV9BvxDz&#10;zORo14ZBBD30BcWEDPN4/Jri0zrr5ae9FkfbHHNiRrBnHtMYEeZCO87gjfeawnYXwPsMfkAbKZZ2&#10;+5dD/aXzMJvF9jWICTmBerOJMD8f7O2kEWwqUw66EYyzQ/MPe+Os7A012huNhI9czx3hOjzLWAEb&#10;EUY9nxFc5jDK+YhH1XNyPq49b84Ipyq/Zz1+X/JV+L3P3q8hbyxrJvqWhyVWWe3wPOrNazmQk+lA&#10;gpuG8tqN2jef+GFoxIGrNY/CvojCsSTUleClrTDmtlFAtuFou0VzoabPPOYi+6PrNA6QfBSjrBmB&#10;E8E3BnGqHwD4PhKR5VicUKep+8bp6rTZXoP3TqJLGa+ghFGEWQ2j8xuMseIg5X60w3JrMlYn8/g7&#10;lkLR3sbrfxZA3OSmG6FjOsXhOhiPC0LBIYhH+1EghvK8TsSdeA4FZAb/HmspILmfx3H/WO6biHwG&#10;P7FsvgZab86nAXRlPRCA9lIvNzK6V4LvuHfSBiKHD10fhh6khQZjpdJh5m+khcJSQqRbY/ivqmUL&#10;w2fEn2o4+g81guXTbByuFKMLqdIAImKxF6+HFXqdAT/hY1dDo516a9GeWXI8tgU9iw/5GaewHb+k&#10;h9DK7z+/zKTCl/dHbxXq/b0qD/pR/eY30eQdMwg92qIp+71l57URJfwSyxjLGlt3a8cx6sJr1GRa&#10;MWb+WK/3JxhqwJ8QhSpr+Oo2coB2PGZFKwLgGmnkii5avIGcdizRJ+AGbb1klLoiYLVZb6+5u+fo&#10;yAUvSDzhuk8ezb3HcQRCXVAc3nOpULU/gfm+Ayc0pCIz7v3A4fRbATFFA1IR75k0RsRpHK7M+D+Z&#10;Cc5jsEmTznrjYRSjqIsUDzP9OKuIxFD2sVAw2wAEfkvB2trDsjMGtuXJ4WmC55UN4/0ZAPLOMPjc&#10;2DOn00kT9oeXmTfGlx4Imt0jiIa4VB3iSAW6sCIqS15JRYKvmkwrD+O0ghpO/U21RhCNO7Kx2k3u&#10;qQ5Teqvt8Maat6KbTgcuVPCZVZqMzqMQhXYM6YoP7u9AJ+gHFjOAGICSSsYa5zYhZHM9SyrPzaTb&#10;VEGUzpf6ydm/BBkCuNH6VtI8zASn+5KFfawob7Ya2HR0U8T9+YjK9jBLDwTfCNSpq1hzL6mg6n2x&#10;arfLo9EbCmohrq8LD5bgNIG4jhHSqbgahBtNhnc+Xafv1mNjL69w0s7OPayrMFNAHpkCUoMCQlGh&#10;8wi+Ux3wuyrJh4iUUM2uogitC4aWex3/+7uXsR2+BtB0W9c4mcQD7N9nXHLnKe6UbIh37lOVU/xh&#10;AlkjtqrIuKymZRx2IpEg+MRKOna7HjTLEYxQXAB2Q2n34zn1XkE9vg7jw9E6HAfjK2EzxoT7wBGO&#10;scFsQQzUG10Lvy/fH4sa2Ixjbj2vodsvaqEbqMcpognFlRyOxFrMBxvrAkFcx2MctGD/SGwWUKxu&#10;GAmVkBOpO5GtXowmto3WqI29KSKNcbaEj43n15J9w8kAWS4fTjhhzDKvJd0E3L2AzYEHJmycKmK6&#10;MMqz0+VHjBSSNuN7tUXBd534e9boEgyoZx8fYFfyic0j24LPZNAqZ+SSHUKS3V9GRW1m3sy+//r6&#10;L/YexvDvKxtMNn5M75TMBf0k7QFq8/tc1Pf16PVdcBJyWhhZvuQ09dICsH8D21MpIG9Rsps3RyYF&#10;JMd0ChZFNmwe1mfEidncZ05cBn+JeBCI3cs0in4XjOOaKgRB3CU8mSKf1sJDq5ausinfYDx0i07k&#10;Ousm2MiTD8v0NjdUmYQoGZPCXAR2uZZxGTkovDE/AUC+pjjdBeMJYhznhDfYGDJGBuC+OnCXC6Dl&#10;VtntddMI1pi928kg8QCQ3qmZ/nuJet2j5ad9YEgFcqA5jzHkTfzCsFqHEGJs0t9nX4Ex5kLRsKK7&#10;5PXm94whnS+GLsSsSxx2joCBrEI8OtyrLCE/zRCP9SeTegI/a6bG+cwn73splNVVdBarGEsRE3xy&#10;NbdmRLUGnGO1pgWupINaprGMju1gWg3ehejNAwv7bRM0bO8IzYX2vRQwfXrAMPV2H6+2LpNkw/jI&#10;KWyYLt6343UZTqcxHOfhEWzsdhyEBsCsGoxecjxW9KMoBD0pgu15DcYQtuVNsThJV3EIbGMVnQef&#10;J+fkM+ryHLqM3M8OFAuKR/YkupGxXD9jeZ5H87zzuNx+/jyeEdcIrEwG8P19LC7HaW+s0YD0VgeX&#10;3uq6rYucoAj7J3aDZt6SWNbS6jz3V3UicrXppIKqM7ooLKVSaja+PJTXUmoxqRQO2eVQdZdWtRGl&#10;0GJVY/pBJ4fJYWXosXVHFlGnObU0ZH1Pjdk+VouPrtaBcNy5sR4/cXU97KGOWIpAtUWrUd32B1lN&#10;raBh68eRzbNeE3a5kfkO8O4CGwvzzU6A551WdlKHZXXwuSurpjPLYVtUjd+rpvouaqkFW/vLw2e8&#10;Dh7jcHZ4iuZsG0IR6YswkNhfp+GMP+cCPLuQe+TDfnBG0fcoGIyjH8NwfIT1x4PnuGFz0HoH/puF&#10;bdBHC+GEzoPx+Fvef28oJm8sLEf86HgPvTZYI9296TyMlcmDFwmo0W8p/sk1RIDRFJFL4B/n6UbM&#10;CoJR6qRACBx7riFYjsY5GSjADdcLD+IadprRfLSx569NmmBVnnuKSyzuGIzrd0fUJOm0ulYTQ2tD&#10;UmtFbEhKDP4d+5V8ajClAFoYcJ2pf6gixrLlSGOsM6gmHWE9NaUD2eiIqPSUl15fDlbIMWdt8rVF&#10;MuGFPjCU/XahPEOqscdV0bMnjRQbX1UzMM3NcynRhXZspDaG1CbjoqQlbnUZrrOLAsjDILPCCefZ&#10;zeFkHZOW5UlLtPNiA04HDeB6V9EAzAe74G3VZfrvWkhE5n444YexdD8IC+kocvlj8Zw6n85i84nn&#10;yYLxdM2GLqSxzrKxh5J8FkLHYYrJJXjt5/HIN93HSZgtvugLPFDNuodXtRSQ2T41CFbZRPGIU/KL&#10;RD02hSMpDi3KA/xfLtEpIMe/Ox2TuUPQTb1pezvweJUV+qg6BYTRw52qOsnmFUhx8o8rh7AR//0E&#10;a/CLtRQhH11/Qgt4ZyCiQMRRAKRHbzTnxetCMevC1zWlk6kFM6iaZWQVgz32teQanJ7Z8JIbUXwa&#10;M4qja8KK+RDUSV8qf+D1Djoa1Q9O/ghEXVO19uQ8TM7mkjI2CZqwjbzOdtOe8/DoL7eEaUGY10M0&#10;EuglUmEkfczCk+pjOEVkHvTMHnQ9jSgc/PwnDfm4Jasdor62jFR6gy9M07P0vVy4EXqXE449OKdM&#10;TtOfuKAz2OSzTW4IG7qxMsk0ymk2/WyLkhomDl5OZi5uVNZGoW6KwwMohjfw3bn5/AZjSYONwE1/&#10;+wS8BwYdRSQdPMRoRgwmkgE4ax7PLItVCmJEYzBoOpNUvu52MpYmt04idlzOdTNGB6NgB93kNee1&#10;OM+hIYJDQ9T/PZ88l9fpRq4lV+e2uhJS2+kZheQNeeHvc5+wIbLB09kYMd8XimQuYyZTJM0oIIFU&#10;voMwhGYFEh7kux4dhZtG+3pCffXGr2kXGgpwIjoOZzqOndFBOnnnEl3qdYomSnqwmywCmjJhXb3L&#10;QhmcOpnntQGrApRi8/vVsnRNEVyfF3kNwrmWjsZWgw6JrQ12OWO9GtCtd2Z8QmTs7ilEkXJQ8KUD&#10;ObSItYBOZD4YxXyNOzRPY7kdfWA+9Fzs6XdOU3/3KWRpTFDXjWMRQY5U+/WouN1tNd1/IIAy483A&#10;/oDWA7To1GDijAczxhuKldY4isZ4ioApBGN4HkbQsQ3kNRjA8zOYQjGQQtib1R0A3ZrrYgiv1WiL&#10;OeInCkS28baiy/hkvjaXroIOJIvHycq1o5CMZo2hiIzkeR7OtcPnP9tZgrg+kej4jhCuT+SkfMnu&#10;S4fWkw0Kos3uNnS/bXhvtWWja2TJ1ek07xd1nl2IU34JGDuA62NqkM5ZB2ZWdbWyr6Y2U/n3xNrE&#10;P6PDmNIKMV9biyajzthaqk5RqTr8ZzUkGroNY+pe+GtN3D5Ik9x6qdWM0irKQfXPLj9alNG1h+Fd&#10;RzZ5h9n1cCAeJpuNmDdunC1rfKC6rhlAAFI34mybqSXYSxvwi3ZgLa0WtlDHla01wq03uTsj5OE/&#10;AwLRCh0LWixnqK+2GwdpFBTr7ed3c8C9zOHhBsD2bXymMBtMfgC5w1Bt6VAZ977GHNSIAE0B+QAL&#10;NY2DmKHIp1vo8abb+H+XYTm+gHT0nENZEozUR68egH0kghGyL8I6vM31GP8EuxI+voX24/K9TdDk&#10;O3C94vLNnmSKhwn18sRu34sO2JNAsO0Uk+2XyvJv3L/xOfOiqHiR9WJiNtYyZh2Oc0bVCYzoGBmW&#10;J4K3IlEWtREJtpr9J/5dBaDg/gTTCpyjLv5fjX9XQQB0+4kddXk/h+uwo0qKAb9lBJ2bFY0JJOyu&#10;wGqIqovpEgadd4j8OIeifRjRunlmHyql+f4FYKaUwbKjvOYcJiWPTXsBxokLDuOnE0rMLaK4jWE1&#10;LAmDQ9YXVxUs0+tOzKPZGB9uDiK+Fl8d3+hK2EBQGJgTB+F3H5BYkc5iMlGdsTyZ6ECeQ4vEDuNe&#10;6gHemIPBOmpSTCpTTHhzUjwusEGH3q0mf36x3Shrd5FDsvMivzSGjeO2ltbGYxM4ke8BTIJGeGW+&#10;Tl+HFvsgDMbCVrn6t8YapQTRkO0YlXSHs16bokTqGqOyY/E1GF0R2nKbAB3CWwJQ1Abfb0lHNA+7&#10;bnzt34dBUQ2mkMyDQVWDVrGkdlgKSQXEeqWxwK7EGIzHSsTHn3yFswTBmGJ3iUSxy6bwPajFeAvM&#10;hs/vx9rBA4uAPZHVUX3WQg/SGGC9Pb9TR4pjJzqHDhSA5oDuFJ7H9QG8Guras1aceLuycfYHn7Bh&#10;5t4f4BLqKEU2HGD+/KOaPDfVdZHux6xLFMXLD8mo5nOXHtXh8SAkcGK++LSV4l7Pt9iD5wJuZ1Ew&#10;ssEqPrHhmtbabOopiJZSaLU/GJNFNvv3xr/pfwB5Dr5RHznxJ7Mpx2PgFouFSTwz2kewtl6AaRi6&#10;9puPsEdox9/AznpLoTJz3UzL6AfAlnGW6WyysQ55zRvoNo9x8vYJwDxyPC4ORqPQHq1CTcsBIZQi&#10;cuERKXhs0tHP6iqG4hFNRxfDaOsWlhkJr6vqzuvGxMSO0IuMrYzSMM/8eI9uMdlSwEwaYw4FJcuM&#10;BozIMfk0hpLEuV700Jrz6GbOHgYzCpBH9CntiQnBhfYEor1QSzTwo9QE9EpkcPBGNzjYF8ZWGdmo&#10;ft9t5rmsw2tThY62O9frMCU8xbOMA4/Jazh+vQJ/A9YhWPsvwolg2t46GufdXiM8O2qIW3eA7iEU&#10;BfAP0jNHQoIYzShmBFRd2z3T6SxwqOXfQ3fN1GCv6RqwfQq6hglYno/FqZYxy7rRMMrGqvtmO00+&#10;aKMFJ6xxyu2Cmr83I0Vy3jNMtzGB15VOwRSPHFs29qG8tsPY3Nngs3pSSFgEaWXl9Oc+G7qNIRT5&#10;ofxtw/ncWIoD3587iQJCQfncjw6VYpNLoaB4mIJk6TYoMLn4X+XmjOQ+87khlsfLpCB9/GSFoWIP&#10;NpT+dCL9IEAwk787EGxkKofAbiQY1pCdRylZzc2nzrMKctInOXRsZQDb2hSKGmqK4K7pFIR3Uyqj&#10;QahvKR7NCYpqiftuC8DdliQQNhwHU2jCb2o7nY0OY9OGmJ1WxYupOFhKYYpHSZThBbvkU2HYQ3WH&#10;YYA68nvGZHlUbVRROowmZIXjnAGRpvPKbuqw3Ioi0gZX5zaYdXZidSbbYjBaHYxEbx/UCRiYIbcP&#10;MDo6ogtQ9/0jtjNpoHBgDXIvmfgC9Elp6dC5U1lpdODp3/RuadDZ32Ek+gHGqRlbvXnziu79HgfJ&#10;KKYfCTBTjeDU6K2gxTP+NczGl+Z9h0Yu+Q1WJhSfR3z9fYwQE02EBe7iiSRL3uHf92B6xiX74Yht&#10;SyGgcOCc7IFJqzvXnQfFwQs4YCfLG4NMS1IkxcKTkLCdhihEYdlONLYTLunjMNasjrt3QQKkytr+&#10;RuTuL6pELlJN4rZbzs6vFjP+VDlYVT8YwLwoqxArfx41bQuLlJHgk5gD+vLqOsa6WKp8CMRpvS9R&#10;tiVIuyypYIrVDfDlAyRbNh2LEeUM7KCNH8pSIlznHSgLBkLIEWFKC/wIPfIvy/yd9Dy8rAatLcbM&#10;7GdEJghtAJ4WkK8cfqc+J/9anL4ZE90BbyD57ASAaSAfX35qD6Aay+z6LfTedJ7s95yGaPXAHx6m&#10;bmXTrc9GXpGxFSc7NuVwOpLg27VxsaUlu1DTkqnhiXvogkNV1JW42A4zcchdVUXdaUet59SQPcDb&#10;SkZE0x1bafh83EE31tJaCty+S1hTE4pjAM9DPNn7qNz7+aMPcHL0AwAKBMg/ncg8G8X6hQd9KDS9&#10;2Vi6gXk0BZepSndSgwKAeylBO7t4YfbG0hHdqI5YrCojIx6XLibkfnUuNMZuppPi32coMGH87f58&#10;7R5yFnyvUkCu0ZHcwPyOAhbK83GegnmJwnOFU20UY7BoPI3MCTySTfQKeQuXwFQuUCAuPCL20kIb&#10;NZgBX8uK5HvM2OcK33OZrzfFNpwicvY+m/F94i8fVIQMUFHn2OwSUufo+cfdgP67mcVi2sep3QB3&#10;6Qge04lENZTep3QUaWz+Blz9ZrDISIrRl8mz+Js0vWyKyWu+/indh1nJ0A3Nm+AVb4xX3JrT1Xu6&#10;AlOEvuCj9dffmAD+bfCWfwHrc5UGJTYRNe3FpFAdv+OE4WRnslIgQ+BWfBRG3knS18IgTJhTfeQT&#10;isdzcCUzJnphgPU6UKNrkfteFTpqTaJ6u+heOs6hqVjppHrpEZYxz1Gzp3+6yuaYAIUci+tX6xlX&#10;rmYMelqRcOkv8aa88DCajuGKwuIuAEaGI7S6xBv9mt7hO5SF0aQBlXOhsObkvAKoZzT6eiwjIqjG&#10;T8cp7fkWvU05xPLVgyfz2FxaaStu1MuO4Ha7vzCjqnqE7QzSNN/JmuQ7hlFBf4D1fhSEkeSCT0EF&#10;b48n13QNARMZTGLmkF2m6zDFw4EwLYSEWw04PlZdNoyCbjoSSvIoNjjWxtGMq4bhPNAFzMWa1w2c&#10;gi7jc9Z4Xh86BcBvs8Fn59jxsdncB7F6UzB6sPp+60DoLjIpHJmkLX6ydCijLcC4wThyzccUnQzG&#10;WBmma6EQ5VqKxzjLMh1I7mdTPEx38q14fOLxM0lnzMjqTKfWk1FpP0sRycrsDUNvFBvMHF6/TgRO&#10;mfzzomqDAWonNqiG4wuoih3Yg11p1N90I2w29ccXokCUofuooybknjcnprYNVhsdZnI7raWaTKyI&#10;vqsojq+F1RP310bEw5ZDCV62Xz6VZ5Xt9YPyIvbL2zUPliR/qNN8DrSbGiMWrI85YxVMGhup+/qO&#10;WLh3o0gPpNtDBHxyDhopR22J3ohOCfslNsZk49aAsWESDgTPodAmYTFyD12WGSu9pGAYjDeDUekH&#10;9q50GKav0a6lUjiMwPYtRcPsZ+Zz7zmYPacjOXPzJKaWrtD/j/PYj5A28F6jM0kzyxQRywgLNwjw&#10;kiTEgvHJBxXxaCljcRIn72IQ+8CJQ6Ej7+v5jNr7MrKiGESWoeug8zCHFjO6At8w+fQ7iRr2hmHq&#10;Ye7Hkt+Dz3lTXNwvV4dZWF4TMaNt6IBAkIJbFG1LKdzHK1BsK+P3V2PcL3QgjLFm/snz+RM6OhIa&#10;S1A8SubR90X5uHAetbAuroN+0/XudTB/A0r6mGk4iNeHhEK0BQmspzkcR92oSZpqGRVBrZ9nBml1&#10;s1izoXqZtRgb6EUBlTSXL5hM5nffZcVVFaDLwg0uw4vXNI/GYLwVfh8g5TksFTa3CINj0EmEwpwK&#10;uluejW44bq+3OBExHuGUm2s5pZosbwBWZoR3UzYyHqpMASlv2QDPsgGG3augkzfZ7HniPOk8vCOq&#10;4etTHn8ZLAQGQ/vrnkcFu3EKIXGwz8wGGgt1ctzUluo7gfndqErqNr+2pnlXgR9OBwEDwZMA++2n&#10;OyPy6UKIUwtGdNXhzZfBfp3UtWtGZFiRDqESzKwKWKWXt/D9zxPAE5JQH0dWk7BYiseoQBFBLEYB&#10;8qH4GOFYICliprMJZWx1lpFbEKfT0xSXc3zvaczmDvHiH6YImq7Hn8c/BhMsyBQYnpvwh9UpEhSG&#10;Z4xHWOYEHvmsDh0EEZcwG6JZUWADkZYCU0PX2VRv8LnrrKsUkMuA9efuw/gCbwmCMnyKTOuTFLxT&#10;N+tAMKhjUcAfvw2TjZ9zjtFa0gdfy3jpPd3CW7qCj1nZlhltkgG4cQd9jm+WhVnFqMuAfe+xXM+F&#10;pmuKgcn2Nm6zOV+xgseI0WAfaaYIcaIyxoifTdEgjemff//j9l8s0fn4r78t3/M2m0MC3lhxqfDh&#10;UXNHP9nI89eeboQiwut7lDlq0O1aFvbdZfN8gDNE8ncbnCEupS4FpB6Fox4dYl2A23p6kN4Qimob&#10;KL/dGFMOBYObAsYyj1PdXMZstphYdsUyZQPWKGSLwww0p0DjeBoHpfL8nXM6cmMP41J38J3j+sjv&#10;lZ2FRgIB6IesWIpHNEp9d67F9rgXEF/7fBfCzhBlp1zV32hnPqSG6hZkihPYxTsGdAaYb45+YwyU&#10;4g1afcoD998NgOqmKAy1FBDrLeM1YMcUS6cxhKJhu3s2rCxMHsE6BiEa7APTrrvL6G+Fw3E4dizD&#10;ZLXOBo+n0eq4iccNGkBR7aVMQt4+Z4FHsPF/shSNYf8bXTGKMrgEBeQT8bsmmtfcZpuCQnEwheP/&#10;ljFENCOq7M9mfMWtZVwFhpJrw3sTHISx1edcUzzAP+hMchlbfVtmdMXX8NiZOYzDSHfMNEWKEVbm&#10;J2swo55Q2ilwGaPpEgdzfdfSQoz5Wi/9Qy0BaDsS41B/7G8qT054WRsovcOxAkFPUR8AvckkWJRT&#10;GqqFQ1sA3c4EFHVRhzntofjWY+xVCpEetvTLi2jMysKymv4HamkYU9YowPvlUbHBPxBCVQL/Kyvs&#10;6ido12VnOv/DZJn4QW/fzRjNA4r7bvnGH9HxuyfwZAvDyTgGB4FEy9gpJS2FcRPX+KcsrgFGu5nZ&#10;/C1c+x+x7GEMZWQIWRlmj+JQRXF4S/FIY5ki8v8sU0hYxqX5A8XhPtfYwSgfrQpwxgx2F0UIoTIF&#10;x3yN5XvMWItCYm6fo/m49XInJKFuCIKr4IRcng65Opb7tcEvalAMSIaMKE2xAPfA6dvjSk0WIWAE&#10;+RlngZ0x1ehASDhlbOXGAdsNSMGD8ZYHAWFrMc6cRJR2van5VIBCW4IOowRjqpIYxJaFwlyBTqTa&#10;mF95zgsSegXTCuLCD0Y8yJ6epwKMq3LcVswDNlJCTr7jmOyskBuEjpVHWsGoramFNBfLDxeF5coe&#10;f7Em8EUB/WgEiJPxsJnkXVITyVCeTtTqjP3lNXZLCU4ABcjP+Ek/V4H6RqWqb/O7egDATHIrZYmw&#10;jQCFj6B7uMjJOprWPxYqazSn4ogHVaBu9sN3Zz0n0cu0y7xYjFRychirAK6+yYhTdNJEvIjKMBJq&#10;yNiqNafR1mzgVowKmqGkLUcRQe9BLvsCql6r+ditTyqmljMqqwzOuTZ40ftFu5L/Ya1Ok2qrfJ+i&#10;pImhmuz+M+EphXljVmB8UENTd3fRHOaai1B0z/cbjdiorabQzSwMxNqaHIVtF8vyd1BMqOZ+UH0D&#10;yYw+DdgecoeCwLjr6HWs2i83AMxHT8IL5gOQfvAahnR0FCcYV52meBhh2QmoxsEUFQsxgC4qkOyF&#10;gFg+z5vqFAUlEBJBEB2aYZ6F07FcMh0IKW9RbJpRgMhX2TBjwABiGeFc4wQeS7GINZhASi3GWjCW&#10;GPGYWfz5e7URVBLmE9MCfKUNatO2BMK0RujYkQwAa3CntvK+0IANugHdUnXeQIQJpS7j+TdRqgQc&#10;gVlkMLIxdNvXnJASmOdGosqPY0SVagSDmCy+zHoNsYATOUXFfM9fUIFNV/EvuRp/M576y8Szsv75&#10;5y8yv7kfX3Rji/4P//fP/1NAPvP9HylSzHnfxNHJPKNjeUz3QH73ozWMBDtArS6F4IpCx/MTDnHi&#10;IuNA020ZplP8SwrI63p0qQ04ITagUNRj5l6X9r8OAHJDhIbNOcm1BZBsz2rDSbIRRIqOsMZ28qZF&#10;TU6BzGBEZ0ZszzMe6VpKhLxiXeRyeRQEjil4l62F8rqJx9kGoOkKkL4KZfkYZsjWOoNFzqvnF/SJ&#10;8d3fGCwq86X+5e/ISU9AgBqNG6ovGRswhM7t5cR9UnujzvDGP6I1wdiN7Lcn+2Ky+mIlMcgbdTnM&#10;Hbu9CwHzFyL8W0BXguqctL5uLqTorRuGxxdxrGuHqi1GfK3W2qif+0BOlH3BjvqwMduxYUO1pXhk&#10;MnYyXcRnAPPPdAtmBJUFTvEpl/FUbl9eV+i4bPbZdA3fOg6WKRJ8vaX7ABi3fL2lmJiPzdeYERh4&#10;x2czFjOFw4yxTEEZarnNpov59L/uI8OMr8iaz6B4fPzUAwV1d6YJ3QGI+zOqHIuQdDDOyw1li/N2&#10;5Uk/qdXUP+lACqgRo6iKQ36hiMC24n1bi7iEJgZEd6irNtNbs4khKJzbQ21nd1Tbma3UaDIjEcxM&#10;7QgtclhVQPZOhckO+lHFbTkVz6mMMza4y+lpsA+3MzY+zgj4HDTWG8gIHjPG5NCAtOCVsesBm3gJ&#10;rfYVI6NUbt9TMD5lwETL/EJXwR5E8ciBcJIJjvYpK8tC6Tfha+/oKD4wHclgmeLw1nQRjG3NyMoU&#10;AnP7f8sUFvM1aThL32F0dfnuGRJHz+OQfZ6CglM1XW46oHmaMTG13NKB8Ps8TD/L4a4XbsjFwS6A&#10;Bq6UpRCUteg1DKbhRsaQKQruxIa7k2fvwUjcnSnIVgqLKy7I2wHMdzAdMd3eFkhG2xhhmYyX1bgh&#10;O5C53mFxIRWmeBSAZFCyF066KO5L9P5BpU0RGUQXAhOtFa+N1ZxCqsB9P9T6Tt9VQERYBlPE8ogF&#10;cfQYs7GX3EKXawUkDvtdbaFJN7VMgeZSG9Yhy7gUW1tuxyqp5ViSHKtSQHosKqQetIx9lxfUQHJv&#10;24LUl+9Bp9EEJWJdfgBfZMOJ4PCN2jrCydyfdfoWJ1+yfQPNSIfNM5gTdhDWIafIUQ5lhBXK/Wfv&#10;VmFDGAD1M/zbi5Wdwwv2gRZyB6fzOjp9pwXV2FnXk7zgQHshovHhNL+QYKamOsApfh2js17r/uSJ&#10;sWWscxQg04/OwYPTeCQv7B2t3D9VeXuSLtYtH97+JVXYtqYqTGqhBvM64p00ACfOiVp1yhGrjQOM&#10;d47Cl9+MCnmMZhxqyCqDuKyk5sEYW06++XowHDdeoD28gIeZLwaaXOi4HhSycQBqjZlHltduXrh9&#10;ZEkfpED40XGcgJZsikggz4MZ4Z0Hm7j4mCJEQTlGh2O6lDOMuoIpNmFs5hfAMiIY10QZBhLrKkXh&#10;2gsoooxsvhUMujlTRCguNxHdXaOAXOXjiw/rwGSrpYORtXQgoimFogNdTjdWDx2N7qNTMRMB4ufK&#10;93J/S/7I5rAGYA5t6Zzq4Nw6k2hUNA5foO+ic3idFakn788DmONPxpsgATrhpSe3GOPdhJUGzoFI&#10;8gX+PEa9blgkRvNh2FqfKRp/w9767x8T3UeGhomFtRQP6MHkaZhO5F+KyL98jQlWMuOwZISa99/e&#10;4WcS1ZoNvpKVQTF5yoYTRrc6DXZbDR3D0TWYearpRP6vgNwyHQiCwwepdRlX1aGA1OXkVp9i0ZA3&#10;YxNGCc14IzfnTdmcf7fmTdxOya+6AUyu1cM319AsvOCQwhucMcMbuqXnvJljkqPoQHZCqpiC2WM/&#10;3WLFPR/BQWYmxWM63eYM7Trngtmnn5LQ0XxkY/qPUd0/FNb/MkgTfPNa/6bDQINCHHH3AgeJcBh7&#10;l+R/+xLZIcFQrLejyl6E5cgcDTeFY/88jfZZrLE+y3CjXUIBmU9XYq/uriMpHkPpPCgcrFaO/dV+&#10;00BA9mHyu92fv9FaORkjOWiNYlxk8A1YUWz62WZTZ2yVTSEwBcBSED7bciDoR6FgdGXGTf8rEpmW&#10;4mJwD1M0xlmKxie+N/N/3UmGpbOA+ktBMSOrb1jHNwDeFKKsXMZijLhM95GRDaPrU1fGNT247UmH&#10;2p1O1iwzXiOt8NNgOlI7xb3pAGkArcXoHzEX/F0d6ByaIiisbPurKg79QzVHMr6i+2hhjwJ9dit1&#10;RdzXY/EgRtMDMSIkyW8G79uJlRlL5Ve3Ob9glVEETVQFDXGtrVlH7DhwbIc6fxpdEdkZsKBeImg2&#10;IuYPH6GTUwByc2Dq5UAIMbk2HFQ/53Bo5b5s9pwcQ2POpotm7zE2PR8YQWVkgv3xbzOmMhEG782i&#10;C3lPEFs62EW6MRK1dBEG90uziGnN976nuBgxYKble99zoHmimwgbb6PLeJ2GuBqJwyOs2pOIgX7K&#10;CPcpXXASB7Un+N49Sotlf5hJJ14eR+b67CWtmYjUB1vGjv9MaUtuy0bISi6Qh1xwVDb3b2Dsu+EC&#10;+DMhYAbbWA/+5nqhijYSJ77hHKmw5ypTPCritlBS3Sm6jQmCqgy7qjAH6mJ4XBXv8ZOK4+dVAv+u&#10;knQj5W1+AncysbSFVLF/Pv3A3v5dCYoHI6zSXf+QnXMnLJQwoT0xVfb7e2nqns4YyTbS9J3lcfQt&#10;pvVHyurkxVqaSfplg554h5mupRTeL7VRjDaz+w0RCTMtFIg/tyykbov7QS1dJW88so5E2TDyIbvX&#10;jEjiKusoQLcP7dcBNsoDbAT7WYcY8RxD73GS4nECsaBhJZ3F2uNeij3eL5gGIqJ5AVh9GltqvxsN&#10;oGHuA2B6jJldLGD4BYun/fHrhLyfg9J6oZd2XBiqtacnYs1wkRcf6ihjiQ+oN9Oxzrhx/xRW66NJ&#10;GCuvsqNaEUnbU+0Xw8d3naRJCJLmYeXtStRr2MNQRhmxev8G4DT1KvYablBJe+APQ6uIFcKq47U1&#10;P6AWfjr44geUhH1GSmAIY6srjeR/a6n2XXGCcdOYCNjS+MmQ/874ZQ90uUPXsLeGYXYikecCynEg&#10;4ypTIC5bBIXcz3jMjPPO0ZUYnOISnVkkOpdICoIZ11xhdBVr6KsAxqbLiKFgGCA5lg7kBmOc64xz&#10;ojmVhybWZOTGqQR3VY+zVbXrUj35RLakZe6IOLOr/K4NwjZ6LuJHfLou25CUWN3CmnM53UiusOqO&#10;4nL84G00J7NUinWkdl1zlvu1Obr+5ggjK2iFnNbv4UF1EYuI0/fI/IAhkozewzj3ppgoXGa3ybTe&#10;rzhtvQcryUFb8uVvigndhikm/3FrKSKmmPDvf83Yi1GlCZt6xxjgGd5m994CwtPVmPjXLzC+MnKz&#10;wGeuMv6zt3j1mGJ9lmIbAe5jxqHxaC7uQel9wBgrKa0+HQaqV8LOXr1twKmyMUBmE71mvWKs9TIN&#10;S4VXdCtQqaMejoNh5Yur7xX8t+4we37BiILNgrHEK0Z1T8h1f5h2kZHLSYoNeR2PoHvjML03wEVu&#10;Ps7ad5xwssggGCYXiDeI0RcyTv5GYPgPCv3/OMn+w3P4ntCs+KRrcPMj6PCiEcReYDM4Cni5jdRK&#10;tB+HFzDOWgwDbDnd7irZH15JpssqxljkYOwA73Cxw8drMO6yfdXUaSA2JhO148ZGCB1OFEO6jWw2&#10;cjqP7CyKBVTbbPQXltGU6TAoAhbQnPFTJgXDdCCZuQYM72cZXX1jUxEAZUKgKA6mgGQxosqiazEF&#10;xNKV8DgZYBhZ0H5zKUTZlu8zo7AhfG4QC0CeopRFV5MJm+sDBeQ9BeQ9xeMDrK53lgLS1bLecN/b&#10;TOKDP/Xj0NFTfnGDCY7rhIV4ScZTP6jZ1F9VY0wxVR9VTg0mVFSTyRXpPOpA822nHkv6qzdq7x4r&#10;h6gDyYQtp7dUrfGVVYnMiX7rzOh6FFOBdQSoHYFpSFQAuNYrcIv3qLkz2fxNQcjhUJJDwfica645&#10;EyNs1PaIZ3MhcmC3k0WXYfQZRpOUAeb1lm4gnXyXd3QW7wwAbikmBp8146pUS+zy2w9vMdA01iK3&#10;udaM4JifZUZd/Dxj3fOJopQJppjFNWwe+8WbO+AXrjhVrONavKF3jE/v4Xd1AsFy6J29FJdYKLrX&#10;IWMglXjiywF7AGPtPhzA54HPuSg0bjU6sRGWlMAxO0vLnkCwuURdzA8oS/op0AIH3Nn+xVH6g1MT&#10;ajf/RGk5BkMjP1UJbJpcFu6fwWhp0MYiFOd8jA9RlyPSzIdFyx+tYavh9VUCR+GS7OslKCalwD0a&#10;T/5T7WFiVRuIyrwaxQPc4zvA9B7zm9JhzNM6HBEc9g2EXdgRN4wmGr2tosZuK80iC8m9mOZ7lwCj&#10;Kqja7fHSKmsAeMKTajBnrALG8EuLPIAuVRDCzeMEjcU4m3X6u2u0aFMt2IEvMziTf77LqMOZz20I&#10;baDpB5tyou+qrSD1QffbWE7eh2+WYJPlpH6LisU4KPLxFE6YU+hYmrLaKBHq6XtiPVOx13hATvZd&#10;TogJz4wX1WnGQjhOJqEQTiNsBeHNO+bpJuntHR5UqdiNX394AU3IPsCmhfDEu3Kx9lXnBYS6rJ+o&#10;KbsXagkbwoYzntinoNh8Dmj6/j5vxOeMNq4zG3fU8xQrVJzgNthSn7jaUf5RPeQXhU7hahcEb7aw&#10;pybRJq/hlAntE1fVlaewdDlRH1ffKahBbTg1AGZFknl+vSpFFV0A4y9DVzYiMzOKCTNCyPhKCgMT&#10;Oc9oz4xoLtOdRFoYWwY3YbPk58eaERVFxCidjR7iqsE6+PgaH1+i6zhGp+dukuNIalxHMJXrmQra&#10;ygnE8zwEg0tNGJ+0wyiyO3iNLYV3vHwuYl2Pi8CqE+brK2NyVxkfHMZb8a4859iehO9UD1hBgw/M&#10;AVBcRvexG6wCE0HeTHdgMgXhp3P8DmItrNXj3yQpEY77dU57kdhIRD9LRC3OSAohXwqAvHkTGX3G&#10;VzPSAnQ3wLvpUEzsq7FQec3XvDOCKrqXZNTpD3m8dA4QXxFu/vXlP8ZqH+mEODi82MnjboP1tRZK&#10;9DDFoqeJf1oVhkpN7NBrw7mvB2ferLqcPOsAgoOJvKhPwaiPVUp93Uqqj2sAFiOMG3de6o0yexPi&#10;U+wvrofR7eGrlhYPg4yiCN6T/NpsCDCuOIE+e/KQAC8KwcGT2uK0A/77dm3asEWHfH11cD+FBKV6&#10;Mvz8HPykPn96qFxGYdlcey94Di4l3dChxEvyiQtnjh0ErrNbm89vIF9+kaYfmaOJBygiFBD7I6vR&#10;ezih91hFvCtaj23j8fAapGaOfdVn3whtjF2vW6lhPE+RjHh3sGFP5JAFOJ1lGFS2bFp0BgYIzx5o&#10;YVXlWAqCwTfMRv+tgJgOxOgzTIHIQjmeDZ5hioalYFiWGVd9Kx6fKBTm6z9lw6Ky0HZH8XPN/baW&#10;n5dJ52FGYhnZ1vwuvSg0FA1TQBhfvTOjq0/dWF3oTDtx+OiIgWgHikgX7uvFQXAqBx8v3j8HiNhd&#10;DE22o6wWVFPjKVXVzL4+Y5Mmas1qP6cd79WuZGgMVG8yzbviK9VmQQ/G1O3UdE5DDdnSC9v4Ldji&#10;hKE+p9OACWUcvj8YnQ6xzDmmo7CkZ5qFvxduBV/4+DMfm0RN41zwycQ3UzRMp/HesKQoGIZua8Ka&#10;jJHrG/AI01G8hQhiuo8sCCRZn9BOffzA55Nh6YXgijEXvdcuigw+YTzul+wv/FxEstl/U7z4GWTn&#10;GC+rqOfecmMMfjCmD9fscQ4+myko0+QZ2hs6/0JLyNPD5HhYXbex8kHf9Ww/e1KoJSDKGCcmPUGQ&#10;iLJ9Aa4DreZUV5cldbAzaiG7bc3ovmriaFFaw4jWXuRTiRC7GgTzlcDhu4hm+JSzYBKz9hXTeOCH&#10;AeuKQ1r4GWuSfCrUiiaAcdQPNX/Qn23yqlR3xldAEaVZJfv+YInybkcMhqXQ1M+r78A96g1B8+c5&#10;nH1jHiLmUZq8q7/GerTXyK01NWRjCfbWYuhtisoG3KPP4vzqNCG/KuOhlb8ywHvbhcwkZ1WDG1wb&#10;p8ahmh/oDT6B0+MzR7I1xmMf3JsLoxZtPnQxgJtdzOf2EiLjwyhlhm9fddzYTT132CCcGo9lyAyE&#10;enN0+fFUdBNLGL/MYYRjY4l6DUzoAjhIrvOHaItS+h1F4RWeTS8YczxLJ9Cd0J8XxDimZTzhwoUd&#10;w4k3m/bzEyeJd2xCrz8mcVGRAUyFT4OGmYPVdHRiL2zWB6ndwhEauIHug5PeQsAsR3yh3C7vhvUU&#10;zLz8FpGcdECf/Dl9DFdGej0yIDjxP6yvwKhmOnG5nc7FdNOVm8MwRFtEzOwuRmWX+VuCAeVG4CVD&#10;93FxkGW2+fTVRf6eCSg9TTdSGlykMvRlXFnhRgdBTQ01NiwWXAQVPKO8cxSCcIrGRUPDBQAPZswX&#10;crsKIDl0UZTYholllNnRnLyvPgFITjLssDqMzqDjkdK4lJPISk4Za0iaWxtUASt5UhzDEFjSurpd&#10;QH16pT6FujGdoZX2YrmyMaiWVh8nUIio4I0htbTpbGO+ZhZWziHaFBmuiae2a/C+NZrgt0rbGHtF&#10;w156+ZEApXdpjNKSdAyh5r64s/LD3uTE/SiU6hd18M4FHbl3WcceRqJej1Dwg6uK4c39mNmuCaj6&#10;xJjrsyWcytCC3zP+SmEc9oxxGOpnKL25MLsyGSu8NUFWWGzkkvdt0g+NVfxHxgHvwV3eZFKY3p7A&#10;l6qvIu9WRVRVnzdfPVS61XQNksU1cLVrjAMv89wFwW47AgbnScreat+SmrK5CBd2Rdmu6wlmthrR&#10;4nE6x+McBDCjuxmgiIRw8p4TlfEWJfuTFD29TUZK3H3t3eihY17YuUdj2X4jWuePBWn/Nm9tWOak&#10;hTMWas3yZdq3ZyvBZadJK7yB40CszhHk5Rt/Tp43TmtbVAAeUUZf4oayfblm4bw8gY5ijI+DxqL3&#10;GI9Z4pSDi2FsLbCIBTtvGq2+O23lErtZ1zAqfJeTjAYnjufCnU19GoviwOb90SwL/jDkG1WXrsCw&#10;rXLIJv9kAcjBJywFYThf15cFC4uCkJ07GaKKKSD/9zXm1nzPtwJiiocpBhk8tgHhcyxdCqMtikcG&#10;BSrDPBYF40NWNzp+Ft2GwTxM92EKx9tPHVhWfGxFN2rF17Xjth339eEguBJLjTBen1hybM4yDvRk&#10;9DFOHea2JP61NXbnXdRxJmA5t53ndVW3Rb3VY+lQVOJ9EGNa49S7AIqqG9bzwXiz3dHbNwbMNuMn&#10;M5IyBcJolsz61mV8u+Vzxt/LMqoC0zB2IUa8Z0SvsJ1eQpl9ZfCQNwYXIVSN7sNCQ6cbMbHO37oL&#10;UwzM95noiWeQKS7CaLTnQFBa3lcaMxHwhEEF8G5GVyZ8DOZilvkZvF9uvzyBN113QrX6QOAg/+X1&#10;fh2/1ZKDJXTvqAZMCdorCrV4+gc6Jw5P6YyG0/i+D5nGKsdEKN/XXTJwzsUHaLK7PWaPTFIm9GG8&#10;Zyfr5XbquawfGFE72axoJ1efMQoJWya/MHtN8aylYRsKaIY73cke4r+xZu/jVBRhZj790QIs2LCq&#10;/qSzKAYwXh0mFvYk5XohGuzL7cAf1Gj8r2o3s5AqU0C+a8jnO+TT2I09tTLAQbNJmp20sx/q/j4a&#10;s7WthrlU0+B1mF4CbRh4o++Sguo+Bx3JUOjTjMkKNaCAzDm4gU0Xs7mT3gAyJwHBieZ8G48teneC&#10;10vQeZRGE1GZ4lGVVZHZHawBozDHg2dD0BKyhweoB2KfcQdnat2Zzai0r/NiESJPMM9zhGnJ3Ca/&#10;Jx40E0YL5n6fsk3riJeWEd4QIp/6/iHt4j2A3UdclK8trK0c0y6yOWVCO/2YbZScfC0c7OfppwCZ&#10;l8AwWgaADFfer67azumomuQo1yfBrCl29G2XDyQHYDjunBM0/yRWAPe9dCdlDcrRvpxoG+gF0b23&#10;GDXtBbhyDGT2eMqc9Ovi2dUWKxIbxJBsHFG7mFWuYUzRkRNmWf6uTliin+GU8ghzP38KYh+CWaDR&#10;Me7yJKDl4LUaYC2M7sCADCZyzIy1GM2EgA9ZOhMTRYo25Qxfcx4x2mUYaxdQyF+hY4kxLCy6E9N1&#10;nAD8dgsrQ2dVTHPJmp7vR/iLoVKj6l91qjyzUlLnzgO64Q22kyLmB5spzBhPIuzxj2mkzaerwhTC&#10;8O9UHW092xx9Dt5mF4bTEQbDNkuE/ndF884clN1RV40/7sxGuFpXX/vy/BKnyZvrOjPbQOzgfSka&#10;PjigeseFaMetIHnjz2OWJ06fO+JOazeGkyeTohSLav0Rc+AkqL6PeaPcBW+Ip7g8pHt5A5XX6EOM&#10;zcm/sLMM1TcTRtcHikgmFGDzZsymiGTxcQav9UuA6qt0qscoEAcvl5PPuRI6hh4oCvZW/O1hrHE6&#10;FzVI630ayoYWuhNYXftxhdV+fElZOdRR72W9NNFjFl5K3ohZwbxwJg67GqSExBv6+BJzyDt3dWzX&#10;foUfPabzfofk7+4ht2UrtXX5Uh339tIV/0Bd9sOi3Iv3wSoXLZi+SCPtiCgdN0lL163V7osndPh2&#10;OOmPJ+V65aAcL+zFomQHSnNnzTg6R1Og846jsxi9z2R5TMPaHR3I3unQctF8ECQ1K3imwp4fh2CQ&#10;AiEhnW7tEhvkauVmMqqi6zBFwjCdPsJ4+phrTSEwwLjBJAw912z6thba7bfuw3QXw3g/AWznGv3H&#10;0P+Nr+woBobGa4SCpiv5v7HWCEtRekeByDCfA1y34CnYmnxCZZ6ZDdvK4B0UjvdZjKz+v4uIwT+g&#10;8H7M7siyYrXj57blti0/y9zfD1LCLK7fA+BZhCjFRyv08gmt81uu3mt4P87roQ4L+5LH0ZVQpx6M&#10;mjuq9cL2iP16MHrpqW3nFnOACsL9AMNEDFozP3Agyca7DTafscr5QvGwdBrmYxiCRvxqOpBsDiWf&#10;wNoyjfkmG/IbsAtTMJKNDQ9OCsmMolLA+EzxSAXTeEe38cFEFJhoZwpODnEMWYzBXmU+gpHoD9tx&#10;DcQX9jx8pNwucPgKrcr7u5NFb3bzaSCHCEabFKX3xrkhNRzcbiaC4450S274pu2DwdlXPrAu98dB&#10;zAEn3RNZnFC5OvgDLuSAjLMCB+YcOp33H5/xfMUwovZFF7VFSw4sYoTXS2WGtINo0EvtZ9iBD5Fp&#10;soAsFHsbtSMv3hFcLTZ6nxJi8AnznaaBi0tprEtRQqNKa4hLYXVbXhhdx0/6zpggFmAklZ+N/Xc+&#10;Lp5H+Rv/SJogVN6+P+N39RMiTrzKpheCoUV0t9X3sppRg8wiOxxExmsy1vOTdw3QJI+eGkW+ic1a&#10;cCjnkuqzvBBs3IK4teeX3eqKmubYRHOdrdQZnU+eRf5HiNqMYINL5Il4aTktPk47ob2XatFp8Ea+&#10;ii4CMctunti9zOP3XOHUDf5x/t4cfK4OagmWDEOw5xixG08aPzK944KoxgmMHRK5IB7RThK4BEX0&#10;A+3gO4RgbxAVmgSudINnUEDSKRxvyZT+CGvGUEqNFYc5UWSwuWRSSD5SvT9mv7KAZTGPD2jwhuqq&#10;PbW0yo0qqYJDiulXMkt+H1BefwysqvzI8v+wqasitk1UfizuqLN7ygaLgjVBneko6A7Y0AO43QIL&#10;awl6l3kIwuYdLqGFtIaLoDIvOUJu9LGG6FC6MM5pheaiHqfZyloQUI4xUA/ogIsAdtfRWQ2gsJL8&#10;BrC1mdHSLijHxrvrKMwiPy6eo4zv/A2QzmgrHKbahSR0D3QnoeAj540mBFX8OToUQ8s13UcE7Kxg&#10;qLleaEgWBzAL9SmmmVjWzz9SWssCylDAyjGeAciHleEPDhUMgB/O412lY0lgrHMrpTrzYqwN2HAd&#10;AwDY6ES2n22jbacbajW4ztaLE8m/5lTOSXvTlUAyJ7aTPeFJATpMmp6PIl9d+ObdwykuniJyiu7j&#10;IOOs/Vgr7KRgeN46IS9s5y0FBHX5dhx/PeJOajdF5RAOx/7Y4B+5H0qnchbqJNRdQEOTx270IKZg&#10;GJHiX/98ZeP8h00AGxVGYKn4NN15cwvshyjklGiKaQgMtil0UhS+4821fh8F92xfJd1YrtckvKVz&#10;rSVFeeoUscRznTvIdnYjjV3SUTPWW+Np1FuTXIZoqvssLfVZJ/fjO1EYH1Ns5EU9T4jXk9gY3b10&#10;QS/jryv9LswzEh5jTx9T4C5P7XBer/ljJ2rnqtV6EnFecaFBOuS+QyvmLtUchwVymDJPw4aP0QSH&#10;qXL0cuFAcRTbfFM8PDQraIvsA1ZqygEHvONo/fcO1xiKxdDdYwiFGqP++yZqavBc7cUp92HGLTa/&#10;J2SgX6SwulA0ocsaTQWnfzOmymQjzshhdGQos9xaQG2LVsOIAw1N1xQJIx781oGYzuEDDKkP5uv5&#10;OssIyqjSLQJD03kYtfpkOpypFgX6RwrLR8SDn0zhgN2VkW2KkSkcPSxUXQtd14ytLKOrHpZOxDCw&#10;zLJ8LqcriyKS05bPN6fbbG7pmHL4/ZMB/o/cWs/eEEhmN15tdO9OJ5cx9ujDhMCGWxvZ7xwFPoeP&#10;HU7EkymqfTd00JLjY6G0B4FpYVsDU+ozYyJLkbAUCuOYYLoO02nwMetbtwEoDiHDkqlBUUiH4ZQK&#10;6eOliSjAy83YiyQzMn3JuNXc/w6qrXEtyDLiWcsIDG+1HPJPsnPpknFeIADtOoLnW/cmKSJmjC5E&#10;TVDg+THafXKUNh3oo40HO2hfqK3OXl+Ct5svI9fV2AhZWWyRTiU2AHdryyiZSQCdhx+Y6KEE3Ari&#10;q1Bc2DOjKzClKMd4HGfxOxNh/G3RpQfzwCZHy/3CLE32nAp9uY9qj+qEvXpL1bRrq6bj+9CtoQma&#10;PU5W0+zIY++l7rN6aDPGqiEc0H0ga9iurq1+K4tq4OqCYNUFYL4VVJF2EIoYXRla7o+A29/9TyD4&#10;EwzaUjgQlyOCtiJCzGYYXTaf9icZKN8h1CylqR79Ne/gcE3y6qdpu4ZrircNo6v2dPT1oOqWVN8V&#10;BdR76Z/qvaSABi/BINezp44emacgzD9XuwwyOpDl4BbuPOmHYSBcxOwrAEqaDS64ZSgUFWAfVdaO&#10;y3Qf2JN4GasOOMrHEqsyfllJLu9l7DsOyWHPbOIlp5B9vEwupOPFEgB/FyZLMrxnUyDSOLm/xuY9&#10;jVnya/J/UykcbwE5TTX+yPgig87DhBdlMlvM4jaH3OlcgKpsLqhMVg5c7WyYNX5EM1a0q6EiA2qo&#10;QP/y+t4afQrakDwdqbgd8itPl1LK06uKfrNprLIjO6vaRGuKTX8Uql0162gD2AWo7I8WhdpbXCuP&#10;crL3r6DlAOjL2KhXwDBYzb+djqHuhEIcijDvKroM36jqdALFKaTl2egR/SU1R/BTj+esNJRjcIbz&#10;NfDLQXAIn/sQuMXR2MrkFYCPQCowNF7j73UOXcZZRjAh0IRDee7MZh9uvLOgQF+keFyA/nuSYrMH&#10;4dBmWBbLg7CRQbS2FNrcdh77qLFeoegY1ftVxl83AdzjAJoTDd2VnI27aXWwXYARBrfclS7F+SRd&#10;1ZkWcguqo7XYD6wONFY0PVHYT+fxZ5KLsZzxHFbm4Exn4Mu7kHMfgTo2A4W3YavEMev3I3TrICmJ&#10;vowzvTkUeFJAdtJ5eFBMNoMPbbrhJ1dGRFuICd7K7VbiNj0RVPmRZxAB9nQLcdZd7ELuYVb4GPZV&#10;eo6hE2d9Y3L99Z+y/snQ9fQr2hqFyeC51eQmrAZnmqgz18fq9GUHhV8igjVuq97DostNCNIXMIdM&#10;fnYiljb7EIit2jxAa93stH3vNG31malVJNOtgkCx5RBhZKTg3eZQ9OAKIsPws3oWG6X3DxIIRXuo&#10;NDqSx1cv6+Tu3drp5KTww3sVg5V4lL+/7lwI1dPYCF05eULb1m6Uw2SsScZP05gx+FENHKre/Xpr&#10;yrzJWk8Y1SrGNDNObMZJdxWA+WwKyAREhkNJQRyAAn2k5oct0dGHfkow8bF/v0NbQyf29RrXuj0A&#10;bA+Lr1S2hfFkKLOA14Dhn3IBpdmsP2R3YsNnhJRjRk69LKypLLCKrM+mOICP/A8LMRv9O7qAD6jQ&#10;TRExn8v+bHQfBjw3XcYEihV2JUZ9bhl/gY9wXybFw4Dipvh8+xloOyysK34+BeRjlqHuUjCwMPnE&#10;5/8/VL0FQJRr17bt7k67u0UUDOwEu7u7uwtbsbu7UREVFVAUVFLSFkUERcUAW7fuevb5H2vc+/++&#10;b7/v/QzMDAPO3Pe1rrXOevubFRP7PXXYaFTnsco83437eAwWWNqLptqTMBmHiFOKoFifIuN+7pFR&#10;6jHHXUPmdtTUNZ219/QknbZ88CthWJQHs5HbzhpyDGLNHV6DeIAP//sYdEXn4SgidB4GiJvTszGr&#10;DP94zcbSzs9MSB1Gj7VU0Ad0wGngU2a584AxlNnbGAvPhH6v0TW9MacFB+iOJs2wE25NB2IeVYnk&#10;wt+7v1B/vIjWn88uKyOFlD8Eh76nRpFUOkI+p3vrUGg9HSFLPIAN5fHrlWDLQfu/yoaSUfVR8F4f&#10;yEL7mTb4Ujh82KAehHV5NLGIjsG89OX694VlaILirUwNDsUiML5QF+ZUN2xTeqnumHZyHV6HHHJn&#10;FetaSCW6lMH6pT7uuB1Ua1h31R7RVTWHdFWtga3VZzq2SAhSZxKJXH9kTlUd+hVOw7jqotbPAyPq&#10;G6K9P3Umitb1R3KSsuoLp5+UpehX+pQxVrYaXyg/Oeb5CcxyRo9TjSjbuhPyE+PdSBP39dCoHRjA&#10;rmVstbqFeq/04G+ros4LS6v9HHJSpvyoZpN/gqn7szpPyq45FP7924Yp0GeiNu/orCw+V8i0SKuF&#10;l31F2tDasAMqosYugvahGBz3Iuy4EPYBGm+Gl+wdhXcTb+YhgGNz6L2aGOVIy5qHvXaH1cMIu/HU&#10;pEPwtMnsTbofzy7gBvzsW9zip0QY02NyFx7BbrDoUBtjvYRnb52HjTDeUTje/2YnxVY8Y7xoS0NY&#10;cB5yAuH6yjz9fkacBq/qoaztCuqndoX1Teuc+qQZBcTjSwrI18rS4Ht92iif8vQqo4ZeLuqypq5a&#10;eTVWszntAITwFPKpJK+jYAgInjZDmdtyCtrckYKaSyGZ7VMQR+FCpHmVJ6yqMjslV9rQcmg3ykKJ&#10;LaypFJC9Uab+hqJMQTDWUDBqdlNUb+XxVafyaT3Uum2M+XYyn9+JuGcP3ZovIkJ/diVBPP8Mo6sg&#10;TrqTdCEBMNUCKRhBdBJnKS5G/w3gOb6Mv3z4mT10MBt5jR3YwwTyN0SiBYnDuPHiQ2ddIpDpitmg&#10;k+6XCJ6TBNX1JkXkIiDzeUZZe9G1LENUtIox1spjxQDfYG4cyeXwsZnFv3/hqUpae64HtOODevr7&#10;M91nvnuS/HIfEhmvET/8GjwjnZFAyN1LdBQR8maktQ2Dx02XT1BAGGMR6LMcc7tF2B0spZCswBLe&#10;CshK7KfX4Wi8jZHXfgpNQNI5nScT/RwxvREk292kmFhI1W+A7/8zbQn2wM//eKxA7G2mn8NdOZLI&#10;30RGVXiAXbmxWLeurdbj61v17ioW5WxUPmB7/QbTz4uhS7RvzyCt2tRbG3eM0iGMCw/6zdM2Hy/t&#10;O7pBgYEUj8jzuh9/QXfCzirzyiXdjQ4lwvgMt2yQEsJ16xzmoatXaNWkSTq3b6cexJIJcg1/tTBC&#10;vwjrOndov6aPGqveXfureYtOatKiozp2H6CeffFL6tJZ3ft30dw9CzT77EYNPb5EAw/MQJE+XEO9&#10;u2t20AickfcoCZW8Kfr/988fQjIj4Sr87v0CFvHmLGofj3cUjN8oIo5Og1HVGx57wU7/2bs6jiPT&#10;xkUs3h+Ff3QgH4yFZZiGgd5t6Cia8Jx6PBeluFFvbWxlhcNs2U0zwvEatpUVj1em/0D38epdLzrN&#10;FgDhjSggVjhaU6xaOb5+7ug83Pma0RTdxovfwDp+q8fP1OY5NcBtqtN5uPF4ZZ5XhaMGu/saiD1r&#10;kMrYj5yOHQqK8dfhiLUavL6xOs2qqUFoXrz29JVP6HCFXCG1E4+pGNyuLyZfAdNk8wjW8Qc08z+M&#10;lEHxMKKFHR8su4SO47e3dB1vWPxfw+Cjk3gGhmHU2icWz0yxMI3Ffx5Uzx0UW8NOGVHRaZg1vwVq&#10;mduCMbdsovEGR4zMF3fZ4GwhuA4qMrewJNjU4AV3ZxujzwHkAa1T9K2FdA2tmAyUh21ZmE1zER3C&#10;oukwm0A/iDDH2BAe5db89fw4DnP9HuT6PmTee4yo/TlOcD36cf0ewaXiABETuxLKQ8V1V/NZzbET&#10;8VDlYVVVsm8hFeyGN1UHNDPtflaJztCZe9WQS7+m4BVN0cYw/htKzPHYnuo5u7+ajGtIl1KAIgDz&#10;avSPKtbtM32HRX32ej8qe/1cyuNeGszDha+dSBfMixQDG/vKnyh3fVhYjT9Vma6fq/6E7Oq1pjYT&#10;joEaSQzGgA1N+L4BgHkNdVpsxaOCOswrTIeTU00pHo0oVA3H/EDo1vcaPauktu5soWMB3bTtaH1l&#10;OcMidg7xXDBhTQFUzgDm+AeQy++MLoM9MGpI81sh+Wv/iVY6dnys9vn21PhNztpwxlPX78QohjHH&#10;Wv+16rBsqNqtnUQOwkJ2zH7wn8n+Bf948gw/FYrGQ7CORy/u8GHf5eR94IjZtNHUC7qNN3zgf7I7&#10;ePsmihaxAeaF0INj6vI3jGCR3Y76ep9GkeyWu0MZfd+6sL5tnUuf41mfpTFV1uNXjlz6pm0huYx3&#10;wrYbACuODy26PGMcjB+PuXBiV4Q9xXySuNvj4BMhWKb4guUsxTRyzoF8WuAL/5pd+pwDbtDVWhJI&#10;01jTjrsj5qmrybgSD9n6K0aIlbQ5qg5K0Ookj1XQQcZ623nNpYDbsylC0w8y/vLDRvk09gLQbjed&#10;KYS3DiaOtLMnOcHM6sTcaP3ZwRwHZD/BbuUU+MU5zPpC6XROQfc1gaJhGmdR9p+mKwmhYMXCzjK7&#10;82sUjGsk+l15xNjqcVlyrikcT51YmPma+65QWEx0aL9jJ+LHFccKaTkal1WwsVZwLD2RT4uP5QUX&#10;Kcb4zZ3uZykLxgMW8n/07q/flAqwmAJD5TVdiIk/rxOgdYRR1m5cQneifTAMZBMFZCubg3WMsJbF&#10;7NMykhuX04msiPMBHN7vOFbz/UaCb3ZdP84YzI+OxI9idBYrkkvYoiD6sgx5cir+gLH1P0Zar1lY&#10;Lz+P1ul7S7HEGAbGNBiG1SglJ01RWjSGipGr9fudk3r7iITIeCztfYdoLa32ms29tW3veJ0IXKoQ&#10;grQC/QncOXlUiRGhenQpVokhp3SdXImLjKRiTxzW3Shswc8G6dpJP6WeP6nT29dr9wIvrZg4lS7k&#10;oJ4n31Sc/3EdWbNSfhtXa/GUSRrcc6A6d2AU1QZr9RbsBhsQ49m5pzp2aKeWbcHg9hAje3EF2Sxz&#10;tTN+KAvGVCW+wEb9zxd451M07DDRzN+W5Lid897wChTd71F0/+bOe92IotCSBd+ouKYqhwUFpvHi&#10;fUMKQ3VIClVYsOvzPBs9WQdiBcKAb2i3FJyX76HVUmgyYEW9tAJEh/IWZtX/KR4GnnfhMdOM9OO2&#10;N8WmDSJLCoXjd3WgGLT9yLR624DzoR6/D5Ac48Rnv1XDzLIyljeV+Dtc+B12VFLGb1WwxEGLw9dP&#10;X7mygHPePawGA62NWq8YQI7NcHXDTqTq6JxqO6+Kxm7sQLgaI1TIHNsjZmjpueWsD4cRHYdC1Sba&#10;mm7Bpg/vbLREx2HJiY4iAlhu2McH7nsPVvHuDaNPColFLb+kszAQ/LUlZVIYHDRbR9GgWzFWFiMq&#10;KyBvKR7WgVgInNF0nwOw38+IZ0PGuC3WmZFxbl28Sf7JyzN6mxmt2CukiF5qR24N9iL49fmxLh5m&#10;w+fLtMCEuccchQOWpU0M0C75cRylkBzh8OU4xGO+bDD9sOix5/hxLR+1gnLTSb43PEgQhW02JasK&#10;ds3tyGIv2v0X5Wr7ubK1JEIXwV92dG25W3yH+j6/inYqgRCzBBqaSjgZN1P94b3UcERf1RnZGmJC&#10;NYclfeVh2aFI01m0+EJ53QuocNPKKtmmHhqPmsrWtJK+qlVGn7hkVRaSBX/Ggio3HmLlMFVs51UG&#10;+m97RwEZvas3rNtWpErWwZAS9tdiJ2yriqALREyORrDRpF/Q9cDcImmyWp+v1Y4uZOI6cNYDZTRr&#10;X0FlMVuJQ3Fl0HDgY8Vi588u2I+d9SF24PtjnIhYxZfFp6nOBHopcPdcLV3QVfX7V2Rnu5CQn8sk&#10;Y0VAId2F6MRTHddPxrJhNrPQfSiDbwFeUTCg6j4CpH1C92Eh8uaF9YZdwmtm7gaU22zyDY6rT94G&#10;orjuS6eTS6O35WXslEclhhdSmaEVVGq4i7J1K6Zi6D4az8wP37ygWi7Jp9ozcqjqJCygZxXCKr00&#10;ADQKcIDo0FtOOsuHeexqIQdm4AtLyu8KmR6myeDDDQXQ3gcRYN6RPJpN4Mqio8UZXTlr1LamajKn&#10;p6qRBdDIq5O60tZ1XIpsf1Ee9dtUXz02tFXP9a3AJTy0yL+sBmH14o5iv8lUfLoW5iKGlhEZ3O05&#10;FJQZ2MKsBh85ZAwtU65TMMzSxOzqA6H4BvI3BMHQMqPEMAqICREd2AYnoNl6RMDOsluj+VpxuG5F&#10;g+OaFQyKxw26j+tPLOGvLCMnTAjRk8SjJwlHj+LDBmAp1N95h/JpVSAbAFIct7IR2IF6dReqVt+E&#10;Wuh0LIo3gPf+qf4iN8QU5fY/NmL6E6X5C1hVl5kjn8Yh9DBdyHbMCDeS2riN7GXDQ1Yl7NeqS/u1&#10;DifcNegpVsR7a2kcRSXBWysTDmrNxYMUkz3addUHajAJao8spOkaGhDOBwrXK+xtbIGgkpCY9xsL&#10;2yM9eHsaXGQ4mpBKMOLAoPxbM14aoKizI7Vlb2t5rfPQnFWNNGtZM81d2V4bwB5OnV2ts6e368iB&#10;TTq+d5vCfA/oPCD5qd07FH8yQOfB+BJJc4w6ckx7Fi5V0NbtSuT+aJ6zefoMeY0cL+/V63UtIkwP&#10;LsXr4MqlFJA18t+5XeP6D1aXVh3Vp1t/DRo4Vq3b9VLHLrCLGjdVzdpuauXhqmgWxufvJzI2Gcdu&#10;ehbz+q2MYU7ynl7lfbyPbuaGXv2+nMIJg+l1Zc57D0fheMVCbcD0G8M76B7eUiRMyGejKCsittt/&#10;+tbVwXiyAmKYhxWHj93Hv5TbfzuQTLqWl9z32rAPc9J16D9600125v5O/H09eZ0BFIAuLP7NKAwt&#10;KVKdKSKdKRytKCgNuYVVZSOq9zCr3rmBD1RU+tvyaIWc0PHgBPCK4yW6nBcuuAy46hbCztuZ1RhT&#10;VtPhxMZqvbKpKiIQrDy6mioOLqIq2Kd7eJbC2cKdDctUBV7iM8LAcGfsHjZVxyBMhHH+XSASwQpJ&#10;OKOom+gxnrLom+sywDk5PR/e/82/5QN/exJF5pHj+/eOyAJGWtBrLV7ZAaaDiRjV18R9VogMR31D&#10;1/Hm3wJia46JBR+/SALHDManD53GnTHQ8LtBc2/PNbQX4tAFOuaejm7jxPWydBq4id8oQPHga0bO&#10;fqwdH4tCGcfoygrICa41Kx6HwCMPUVyOsOYc5nkH2STuRxN3kI7FB69Av2se+OSxuV7fWT+0/Vbf&#10;IZnIjcAvb3N0Gs0/d0TL/tDgS31X7wv9gL/ULx7f6BecNX5lNJWnRXbCuSqoSp/GqjmoHWOtxqo6&#10;2EWu/ZyxhClNSFQ29B8m3MTIEip0nTFVVaRLWX1Zr4SyuBUidRHLkYo/qGDzQlhS5UKLk1+919Qh&#10;qbMDa3ZHjdjRhQKCJmmlu7qvqKYuYMytwFeaTv4Vj7Kf+H0/yq3/96rS9XtSYL9XHbqeTsR2DNqU&#10;FRpxTmXZATC7C5bVAcDlo2Y2yIJnIrnDaBwOsRDtD3fTnhDiNvdN0qxtUzV5eX91Rgx1HAXufcDS&#10;a3QhJy4cAlCGkeK9FCrYTIQ0E3CVZIb9cCPCHD/GV+wKn0UwnjrHhXaWIwQTtmPMLTdjj+yJrUYv&#10;ZoaVERHm0/iD2KpsQxyzooJqelbBkthN2buVU7lRBRglsSMgHOoE2hIfdBhmerj5fHFoqhQICt9p&#10;W4Adu31sRvhAT9nYiJ2/HeZVFcyifQ4HW1PLb8FhePbhvJqLbf3CI2U0dY87jIZuqju7n9xnD1X9&#10;GcPIEkDsNNNZLecWUZPZTbCF7qUaHI1nkhngWVWufVDtN6KyY/BWoMUnUBR/hmaHh9iq3Oo882vN&#10;BJjfn8DuxcSFdHbHTZ1uNvbgHmZlb13GWZhYYdB5z5E1YX5Z1nU4vLHQikRyv6nRL2LvcRW84xri&#10;OisaiWAe16Ai2xgrgYS/uDSzQrfcCvPMKgsDjDwA8J4xO3JpLqM5A/o3U0T2ofD3QWl/LAHjyJuj&#10;ee0ArPYfOtTjNlb65y8bLSEKZOby9z/sAv/3u17/+Ub3GD2FkTB4ALB8C5qS9VZASDVce3Ev2Igv&#10;wDpF5OJ+LYslOZHDismq+P3c7tHuG4cVThhQTBqxnRjZ3Xh6xVFE0iFUPHybxiJFghvsvNeAmsbS&#10;Sn+L2PR6Pa0+kV3zVjNiXFBB4+c6a7xXTS3b0EUbtvTWivVdNWtVS63c3kf+5KX77t6k9YsWa/ty&#10;ut/1q7Rv3Vpt4Pt96zfq8Jat2rNylfavWa91M+Zp44w5ehAdoVjfw9o+ZyGFZp+WT5uu3StW6+7F&#10;aCVdOK9jmzdr45x5mj9ujFbNmqkFkz01duhYjRszVYuXrNKiZWs1YdoEMJF6GtK/sjIeDtA/f6Ds&#10;NvsRWE0vzTPqXU8W/eF83ZfF2Z1dfi0OxkLgG88ZCz17V9PRXbxijGXq7482IoynPqDX4D7rAmzH&#10;n/m2LsXG8A0bX5l40Ci3OOQ6HHUZRVGQMi0DxFFYoOZihvhRD9KLMVR7Hu/E0Z/X6s8mrR0dBSpy&#10;MJDMtz25rwPFpCkHncd7MkTe299Vg8KFWPMtQs23zghLEXS+wBngOd0ujgDXEXYmpHOeMU6NTGtI&#10;AmYrzT3ZGut0D5Uf3gDboapoP7h2kQZ0WeOMb9MYNDl+uAtcVDIRrmlPbYwNBZxRUjogd9LTgzAR&#10;h9MVDOEc34yI1WKNLf3yHkJUHzpXL7Q3PTDM3ESnhnmng85r+AhdhoPmbwpzkjAdNiZ3oRWbXxt6&#10;D0SwbyzSwIoJRek1ncgLC3eiSNnrGzU3/Q3sQ1I6TRiY9jKQjqImhQMaPkaf1nEcZDPqjSj4KBR9&#10;Kx5HWDcO4jTha5tBpgQnGFMdsbGVxUSwSfS1dYnpwi7887acN1zU4rRLwdRsp21+CzVy+QCV6psf&#10;M1r0GR6fq1iLr1W01TfK7v6Zvqnzmb6u+4W+rPWpvqyZRd/W/kTf1f5UP1FUcjQB9G6dD5+qIire&#10;CZv2LllVtlsF8lXqYChZVG3m/aLe63JqKAmBFjPQZnFeleyXU182yKrv3AuTnVKXLqapGk5uqC7L&#10;6mkYOF0/qLrdVzdU1xV11XlZddY+V3VYUFKtZ+aBSvwDxeMbuh3ce4eQb4/rsWvHz1WTDqTN7OwI&#10;DPPzGjk0FS1Klq0wd3bANNrF4rLHjABjmPVh0Gd5Hgfwn/dNcGFRW0CB8dcccqUXUyj2ssO8jUgr&#10;nbn2tZQLCopnXBG2j9HJAew1NpLuV5vn56YbcIatVZPOogmLYSPoq7XQOtTGQoJMC9xvY2ARRSUj&#10;SoS6OR7rkpGHUTqif5iAynKotxPe/Pj3e/KPH1cM1hT28BgJxqc4k9VQll0qxoQstgZAGy025LYT&#10;+AQjHEfaIepmAOozOP4GWUHBNt7cfs2LKsTmkyzoW6HxLmDMM+9QUQzD3DRoXUe6D+hz84arqddI&#10;ecwbBdWwt1rOc1Xb+cXVck4HNZgxFIvoIRSXfqo/pR10uMqq0JWcZ9rOfDiEFsL0reaIX9Se7qnD&#10;jO8B5QuAZ5SG4gvgxglmwNoJ/j6zQPG3dEZuz9ARheDKG8yt/c3WkUSZvbkVEOi/UXQi0RSRSxQR&#10;KxpWQGyUdZmuJN7sTxwFxHyzeA7WKBdSnGCBFde0fTgoz/uRdMhf1WNFLsRHRgfGFiGgoDadhQRw&#10;eRwCvkhojBZ1isKcIvKHOepaF2J2Jfhf/YP/Fegv7iXsBP/5XU9+z9QlxlBBiD/3JPrTeUArpIis&#10;v3hAq+k8lmCLvSR+B4VjL93JPo69jMCOsMicQfsShjDRupAbeFvdRiF/nb+dNDYsrC9TnB4wy36L&#10;buQVI81INh6zjlZRg2EoZAf+ogHTXbWMUKVDAHe++ybIe/8Y7felc9iLW8DGBVo+Z47mMoqaPnai&#10;tlMols6epyUzcWCdt0RrFi7XlmWrtWPpCi0YM1ZHYVgdo7BsmD5PKWfpTHy9NWfCJHlNmaFAb28l&#10;RUXSfeyR57DRGtu7r9bOmqHpI4dpYPfuGj90uCaMgIQwfb7WrNmgTXvXa9yk4VrAJuP3P20MhajP&#10;dByI7F5Dc30LSP0GDMO6DBPnvWbk9Irvn1MUMt5UdhQJU5Obutxouyb2e/MBGi4F5QXgdcZbNw5w&#10;BgPIKQwO9pWj0zA3XbALXtfwj2dgGK8cug6j7X4Ezw0PeUYByUDVnknxyHjbjaM9xcMKSle+7ujo&#10;RDIdWR82tqKgMTZ79saVx5wxQ8UB4I0zGBl+ZK8qKvl5BbqO8rrK5iU+HTIH5+OFtAYsoC0I02qi&#10;iqMbkYnekKMORYRo52U1GO+hD3l03sG4fG0aCnLnf6OjMGrun+//cXQIic82gJeVp4vJx8iINYHx&#10;5e3M5bABRxCdUImsERbza3m4pltwjsRTRGBjsdl4B/D+zii5dB8mHjQc1TqYZ1D/05l23IeJ9ZJx&#10;10cB4MegNeta3tPt/sVmCVIg57wwBf2HsVwM60c3xq1YGFm3gRbpGJvP/WzEdhDrcPCydSCMxQ3n&#10;YEpzhGv5OI+b8/hhgPIDbF69IbrsZSNuurA9OOVuOVdIc04URltnyu+cxO/WVOtpFUgCxCCyDfbq&#10;rb5WcY4SLb9RXgrKt7Covqr5qb7m+AoV+ZfVPtOXjJ2+qobAm++/rvMt3QliwMawqtB0FGxTSD3m&#10;99CQVR7qvop181Ae8JVCWsp6Pv14PvXC27DOJPMew8p+7AB1nD9I/Td214jdaPZ2G+uqE7iHu9os&#10;KK9Ws4urzdwCajKdkRWYRyvPX9VxTkGYWKXVdVkZ9VpeRq2xu2o5+Wv1RNjYaxVYCFEeO4N7Kcuq&#10;cwW0ifHGPvCOg5gA7ga43cubsB+fogN0JMYg8I5pglL4PMpwfO1tFIWiM9MS6x4lMq+OUxQe+qcv&#10;Hlfo9XMoyC/QnbSkQ8jPyAY7E+aAISYCSy5M8SjqGLFYJGzMvYLcV07LCaHqipfLcIDqFfD/1zBm&#10;WRycX3OZ1Rt+MWKLE+I4RHiJnLAwjSKxPY9gZ24aCsMKQhy3JtgzEZ7t4onGtW4Di/gz/N4g8JTT&#10;DiZUORZrE/cBZNNWHsAYcRVv+CyynEfsaKmWi/up4dwxpJlZotlYecwfRyTmAOa4VOb5xdR6fnc1&#10;mmtFZYwaLyCf2otAoBldVB9DuOrDq6t8r5LwrHOrADGdNYb9ql6oQ2ceIpv4LB5adHKW726diLEy&#10;DmM1f4QTz4/di+W/O4SGZmvP336Wwhhu7rsUjSizP7Eiwr83HuX6VYrGVbqOS+wAHSMrgPV4VNqX&#10;HpgtCsWEpMRTtNabwWfGbcuHPcEPKt3taywMPsOR8zM5kQdQFyFQrzXskCIQeiIKTHyMwh+7jzcU&#10;kvdc4B/Y5Vko1BtGWBZR+6cjU93cdpnlO5wT6Uz+/qBHf2Qo+sV1HUoN1obrPlqCC+qCmA1aGr+Z&#10;7mM7uMh2rYrdrh2XD7JTO0VXFcEojjjQJ5ewTAHzwOo94GYgSvcoOqwrZM3D1DJCBc7AzyFNxKeH&#10;aMHpIeq8qKwGzKisrbsHK9B3uk4fmKVjB6cpgKS/HWsna/HMSZo0YpRGMW5aPHeRFsxegBBwPPcv&#10;0Ir5yzTHc64mjkBgOny0lnh60lHM0cCO3bV69mxd9NsPFrJBw3r019BeA7V46gx0Ij6K9Ef/gjJ9&#10;eLdeGtuzm3q3aa52Deuqd8tmGtO3t8YPGaBZU6Zr7Yb1WrB0gdo15/wLceF9Mrot46HfAKEpIm8o&#10;GoZvvPtgILmNqcy3qgXjmAYUkCos1DCa6B4cCnC7n8OwjTc837qQZ4yvMhktvTSQHXaVUXA/diBG&#10;+W3toPFaAXnxrr2DXWWFw7oPo/C+gLb7lCKRiaOvdRtPKR4ZjuLRw1FIHoN7PGV0ZSC8/R0ZMKsy&#10;GJk9o2A8o3g8pXg85kh/VR6rknKMsMoq9TXuAHx98znMv0zORzY0h2EmdVzuhgiuvioN8yBzAofs&#10;hYxsrq1BUErePDT839Fu/GUuBDgX/AHeZpqgvxyOBA/REs1g5FMYfzlskBgZnU1lnSBG2Kjvp5MR&#10;57Lhs3jqAMxEL6ROdjA5X5kZIp2Hw+nbRl5gIO+N/u/Qhrzld5o2hHOYDsWKzW9vEB/+hoocP7gb&#10;T7bT1SzSfTrdtFdBupGxUkHJjcAo8uvoLXzwKCAn2GweZ0LgQ0exj+JwkK7El43oR+YV161FVlBE&#10;jpgsgOd4Mybfw8Z7D/ERB7FcPxBTSl5YjrRc+LPK9vmcruEzuocsKtYBN+H2X2Ij8oWKYyVSBI+q&#10;khSDohw/I8z7vCYsqvqf6VuOr2tRQNy+1udVv9Sn5JN/Asvqixo4klNEvmLiUWNkGa0n3XLdkUGM&#10;74ni8MmtZSFIC7BcWohP1mQExQO2IrBd4q7ey0cAlPdDJNgWrQdMq/WN1G1lbbVfVB6SUWE1RFfi&#10;PukHNr3fqffCghqwrrr6rW9H2mYv9d/SU6P39CeZdpg897TQ6A2l5Lm3Eo3CVPwLjyvLklMlAJmx&#10;yTidD8puEYfP0z6YPPuhrR4iYOkwVueWbbEnqg9FJBIDMz4khzLT/PItCxhXSozz0mFFmNnY/ZdB&#10;uMbWwhiRREBmgOEs5Bew7I5jR+047qIqvmv25k6oH6up0fJKarsDZhQ2KWdw+DVjwr18GNup5vsA&#10;uvfCRgpgBx/BLiWcRdZiRuPYlUfCXDrnKAgUDA5zwj3DDNI6DUcIEwuv+VOZgO8cf4PDMv6WnZAf&#10;uxM/2E4rSe4au6c27VtPNZw5WA1mj2J8NYJjjOpSLBqR09DWy1kdvYqo3YK+ar5oMtiLp9qumAXo&#10;NFOdl04B+xjPiGuIPKZ1VTV2YeUGViAMh8hTrxwasqGoJsP+2nC+OvPWqo4djfdFM2Qshl0K7S7U&#10;PytuF8kJuUT3FIZGxJTr5thrnYep000nEvmvd5b5ZCVYEiKYh+EelykeVxFGXmNHGA1ecpwCuga9&#10;zmjwlx6Ls6nJmJ9UutNXBPB8ps+rfaIva3yibDAxKo8G+Pf3grsfBz5zA2ryDcBry0S/5aBe30EM&#10;mI5y1xEUxY7P6JWWH/8/YnH/Zsf2j6OY2P//pTd/vdM92HOxaDoOJZ3Qamy15yes1ezY1VoYtwHc&#10;ZC/A4gm6LGNlnaWYHEE/slUbErYq8HYQhSIOTAdsBG3QEyxQrIB8AJP5ADPnKcB++G0/SA79tXg3&#10;li2HJ+mUz0yFHluoY4xKF0zuqwVTJ2h4vwGaRIFYPMdLI4eM0MRR4+Q5YZo8J05Xx7ad1b9nf43j&#10;8WEDBqtTm/Ykrw3VgunTtHjSOM0aPkrDeg7WiP5DKBpLFHTggDYtXqxNy1Zq88KFWjR+jCb07aGx&#10;PTpqTMc2Gt21nUZ2B4Ac2E8jh3LxjhyuLl27acqUEixYjdldGxhOATD9BOMhA8bffqB4cLxxMK0+&#10;WqQ/Y6SVAYPJwGsHlRZg3YrG6w/4UDkOOgywkOcO+qwVFaPgWgExvQcmihQk61KemVbD4Wk1lM9r&#10;yL+aD0ZTb1pRBLpRIHo5ComNr55SQJ6SUvgIMP/hm2oUEUwpAeofgXc8elPecTx+7YwzQEVorhW4&#10;pZBQQJ68qsDhwn0ufEZgIzyW/rwSm8Vy2keMgLtnaTYn1VW8XxWVHlwa3dIoSB+RMJ5es9PHO83M&#10;OP/4x2FjY87cb3+3tMw3/D03oHwPdzCcTrAo22YwjBFsKJOJMDaL51knQuioz3Atn2bzefKWM6SS&#10;qRS1K2AaAOq4676j+zCQ/YPD3sS8sCgWDjDexIfvHMXrd8f3f6A9SmDD5k7RK0CRcGUD50QRIArB&#10;7HBuFQXwZkIAK/Ikwt7jhmcwEvflsFuTLhwxxpUVESseVlTMtRsfPO841iqOA2jB9lNA1qEzG4s7&#10;cedluUlo/FlVsf6o0Os7le3yJbZRXzh8qOwoji6jNJkdpduReYIQMBuYSO52P2InlVU/N/1OnzPC&#10;+sTtM31GEfmiEl0IheRLCkmZHjm08ug4hURslg+ssW5rsmkIEwYvrI68YITOJhxwEgVkIA693daW&#10;Vx+0HoZz9NngDlBeQ83mllGj2RgwzsrFupWdTfB3ajMTm5RVrnhfNSDXpbW6rBpOp+LFJGCdZvoQ&#10;2ue/RSG4OoRdPYTlEO4M6UkwbROVZS6W6QPW5VNVqFrNF2bVYv6IvSirvcFEDlBIfHljDhPC5E3U&#10;q19cT7LAT5CVTZbC62QukCSAQHKBUZlnvAklPW29TuNie5xFMvgaQDZvcjQLfTw74ziiQmNgHFks&#10;bPAVFJ9nqIqbhst9fjsNP1CZD9SMBsErbNbI7txmiUEUk0g6hnh+Lo5iEcFie52d+RWOCF43zIqI&#10;WYWwcJ6l2zBNRSj3hYInWPhSWGpJxiPtseuYyQy2uyO97wwg2MmrtJoUJs8DFdR1FVkMFI/q04cA&#10;ng9QLc9+BNMMUoN5I9R0Xl+1ogNpP78kfjB91WbpJPLNPdV53RzS17wA1L3Ua918vH9mYqUyTo1n&#10;9IGb3Vwek8ur+5Jf1cErv3qtrQ+Y3h18qZvD0mUP7+v2aGjEpB564+Fklvg375B5cdtF4VjAG2Mr&#10;BIGhYSDGwIolc8WyQBwOvnYfOMclKLvGyroBfdeYWNaVBLNT86Jrazr/B7Wc/YujgDUAACvZlhlq&#10;g08JAmPn4vaFsjX8Qq7DihMcNo8ifUE7EhK0LS4cD6IwRFHhFK4EjAeT4NA/BhshT926EDqOPzBR&#10;NFfet3z/jhApWxT+x4jLHHiNbYSvInqHV7ry6oZO3GMHf32vlgOcrrm0Uzuvowy/4QuTa5cWX1it&#10;ZdFrtA+H5Av3IwE1L0EDvY4eACIFfmfPfsOnyFIC35MYCIXzNeyba89iwG4WazPRwPuPTtIZ8sXX&#10;zRygqYO7aNygvrClemvZHHLHBw/SmCHDNIxuZPSwEercnpTA5m00koIxqFd/dWnXTW2bt9cQ1OXd&#10;O2KrXo042o69NXfSDDCOYYyyxmvmsCGaPXaUFkyZIt/12GvsgQXovU0BW1bo0BK0Kiu9tHvpQu1a&#10;NkdrF83SxEkTNcVzhkaOaqEgnEr//BtqLlYhr62bQARoeMXHwmBdA9iFw6iwmUODYZ5SZhFiBcS6&#10;jjeO8ZQdJgzk5/h5w08M53jlUKCbVbsB7bwOhcoKyHPzrnJQd0dyDKFA9XQA40/ftKXj6MV4BuAc&#10;weITsBk70l83QuRZg0XYBXcICoejIDiRVFmOw4nHrOugQHD7iNvHVjheVgS3pKBwZPLcZ2/KsGks&#10;TSdZCoeEwio18GeVGlRKZcgbH7S1ORjjNoR9+IhBm7WdvzGiHOMmy5UBd3iIRf5TKLiPSJm8+Hix&#10;zt2rDBOxGOA2KZtspqyAhFp4GuvGOW7Pon0K4dw/k1JCJ1kHLtzvo9Rn/qw7DyicsLQ+kEPjoP6a&#10;xYnpSCgcxuZy0IL/pqD8A/YTjWgRkeB1jF4ZHx9lNObL5thGVcdZN44wlTjK2hDI2hHIGmJU3SMU&#10;FD/Wl6OMng/zfGNhHec5hykgh0zzwVTBVOf70XccjMfuCc3cEv/8Wgr7cTHmh0M25FA91NtuGEvW&#10;Gk5WCimBFXt/Sxzv9yrX7buPqYpkpVToSdgTEb1Ficyo2LsMwsCmFOQ6+rElTFO6jixV0LlRQD5j&#10;E1hpKOJlv2EKi9yjyze2YbNUCzeQb/HIKqhZAUU1EzPVCYiP+27PreZLv2ccn5uOo76GbG+pHmvr&#10;sU5VUbN5ReUBUN7IMwcjq2/Vc/7PGrC6ulqt6KIasztSQAaCCc9BR7YWd4698j5HJn3EYayFLpCo&#10;mILLyAN0g7hPsNHM0n52NhXnH5KlyjfKUvMbxHff0+YUwC6jDHYejLLQJBykJTsQR3sGYyvwci00&#10;IN0ZV/WHzdQDRXUzcIj6aCMqORhQh2PyOwwDz/LBhLPgx6PmjjEbc0YzUSzgoTdGY5u9Q95B+zVj&#10;7zK1WzEMM0Z3qjmphLSqwexCAsADDHSOhEOdmtZE6Q+a6uqdimAexckKJ5OcI5wWN5ITLZYdymU0&#10;LJF0GmH8rCX3GfgcxclnBenhi4X658NtFqMQTvolREf2BJeprA3BpdR/Uz1AczoHRDoeC3uoD/Yn&#10;U/cSHISv10r/nlp8tKOGbCqrLstLqB0FpPXSqVB8ZxJhOptjjjqtnaeuG7zUfdNcddswTx1XYu3i&#10;NQi1PLYaG/Kq9dxctIhu0KCH6/xVL/CYobyP1dHXkGuMKNNcgc8C8F+2PBU6kBOckEdp5a1DCqfQ&#10;xtBVWLcVbYFLnNSWIWLW7waeW+G4/cxZt7A7v5TuzI6orLptzqryZCh0XZgPy4Ff5DaAJDfmrNka&#10;wvCoTZpk7S/oRmib+2XDN2yE1oQEaktsDFnLkdoQFYHeJwSmTDjq9puO9LX3LADv6QheIgJ8AuU6&#10;FUuZB3QmT7hwnyD+fI6/1TuAb6Pk/oVdyd/gJga+v/8fqYSwuxJhvQSnhWkfQPqGi7u0KHYdWpFt&#10;dB6nwD9iyP1IAES9wqgjEQrxbexQbunKkwQu9HC6lVDm7dco/hYf+sJhiHgOavD249O0bcsgTRvM&#10;OKkXAqtOrSkOvTRx6GBNoJiMGdBfvTp10vjRI1W3Zk11bttendq2UZtWrVWnVkM1b9wKfQe26tWI&#10;o23bVXPGTdTsESPVu3UneQ4dIb8t6zRn7DCN7s1MfNVixR/dp+vBR3UjyEfX/ffrWtARXQo5qnhu&#10;40+fUVxUiFYsWSF3Dw9Nnl6Y4uruoOS+Zrf/moJhVh/mV2WjqY9iPzM0RLTHfTa+esYYyexDDNP4&#10;WBysgHwEyD+C5Iy7DIDHHdcs2Q0jcYy4zNuKIvSc1/o4vhrNMcjh6JsJJpKBGaMVkMfQdJ86CkoH&#10;uoumFAY3R4F4YhTc166MqSgWAOUPXsK2elEeUeDHI4UMljuA5skZFfh8MLEk4Cv1WVUSKesx8mzI&#10;97VYhGuow6JyqjwiHzvtAugHKmv9qcmKgmRxn3PoCSPvh4yc7j2L4jqMoPBgzvr6psO2KBObfPNC&#10;u494OfZBQ87too64A+u+z3Ftn8Nu6Cwbq2CmF8EkcFqU9Em80U6xRgTijRaU5MJYtA/XAALot8m8&#10;NucJExCj85rS3DoSc+l9+57I2Re7KUItKBLgF3irHWF9Omz4BaF2fhSTY2xSj7JWHeP1Aygmx5gE&#10;HGbzah2HP5s503T4UUSsKzHdx0E2t9Z5HGSiYCP/HUAA2xD8rvbPhxM2jt4niiAnKKA2JDQ6D/mW&#10;qN7vYC/9ovoTfyH/5AeYUz+qFoaGNcjmqI4q3L6uMoyi0vcbclQKUmzqw35qpmrDCNoaXFbFuvxC&#10;siMjpjmVtOrIYJ0MXaxr1/ZBGhpCsBm/Z+lPjKsAtXHpnUAEeJ/tZNPPJ7xr4jdE/BZkDNWAIlJP&#10;7ZdWUguKR2OA8Iae2VVr1PfqvexXpiQl1HlNDdWcDT19yWDNRoqxM2iL9oXg7xXmo1MxJxRO3knc&#10;7bMYQcbhjnydWF7irh9cVpZqQ35RDqt0tQrok/ol9UX9wvqxGdUSy99JB4hLjCwNXkA3wm75oFHT&#10;YvORmQG7iEJxgHbNm1HXictEqjLHPEZ++BHGM6dvsCNOZEfB7jqCim4RrWHJbRR/e7MSEs8qJC5E&#10;x7E9WHN8E9S2qXCSm5POBUgF/c2fDzfI4WpLWh1zz7v3YJKkddbtVIoPMa/BZv1NsXD4SKUUYdwC&#10;b/7pULICavC76FgY+9hCe4H2N5Ki8+j1Xhgymfrz9WW8bAD/70/hTWiFiKiONmGVMcW7AyysrpAA&#10;+tOiDdXFW32VmNxOqXfrEiZfhZyNYpq0rwIpaL3VZBEFhCLRfeNMDdq+QKP3s+s9xO718EyN4Rh5&#10;cJYG7pypftsZb2yna2Eh77KuPnbrK3TvbgBmgRthqHXCS6wsMZTQaiEtHGLUdwJx0hHa3z10fAbC&#10;HSOEKhhcJJTOK8KovhTTIMSH5zmRzbX3yqMKFBC6Dy5qY8ZcfoRbMGO+PjuyYlD3s3rjoNl25neq&#10;0O8nFemcgzSyfMRaFuMkLKEyPYuobH8smZe31OzArWBOYBjhEfhkXdBWisi2C+d0IpGcZqzLLU/j&#10;NQv43UcXoQhH4apLl0DxSH+N59Dru7BYsMemY3iLXckHgPg/LRIXbcffYCYOu3eyQt7//ZsevHuo&#10;2McXFZB6SmfTgplBxzH+uAIR4yqA6VVoodc4yIlmlHWZaNFY7E3iH16GtnwT5k4SC9A9mDtPsGK/&#10;j917hI76ztHIHg3Utx3RpU3JoujRWUN7dNK0Yf3VtU0L9UPs17tTR1VycVa3Tu3pQlqoetVqqluj&#10;JiOuIWrTooWaN2pKMWmq+rVqqXntBhrStbcWTp6i6XQgXZu6y2ssWd87Vuta4H7dPo92JPSEUkKP&#10;KzkMw79IfyVHITqMjdWT2+ickpM1f85SjRnbloTExuBHBqR3oEDAyKJQPDdltwHpJvb7YJqOdhQW&#10;Ky4I+Bw26fhPMapydCqWZW7dxwfDRsBTGFFlvoVey9jpNRkgbxATWpF5iegw07yrzGzxg9mVjOF+&#10;o+tSPAz7AOt48qY9538zPjMcczFFfPSqDot/Nb5vQGfRkoW8DhsCZyisuBs/cWWcWB5redh9jEav&#10;QBe/BG08nlFpKBuZ04x1wlIa0wGPY8GfDiV+LBT4gWRIdFTfBa4avKi4xqypoPV+gxUUd5BJA/kX&#10;d4JhBnqTAeTFaHQ9f28yC7rRb185NBpvf3uEkac3E4NaFAsijtkk2djZcECjtRvpxVwcLC/mFFMG&#10;o7kHWOAbi/8JOgK/K+CsV8A2b/RTbOouDDmJK34LQ4sx2YvfbrI5wWEhpQdGrlD6SRw9zmsZ7fYj&#10;3Rb/OBMCcviBmfpZceD3mEDQ8n4OsBaZOPA4a9hxHj/BNOU44Lov47YDFJBDSB12EV3t5VdQ0/bk&#10;0/yDMAZZvMdhkdSZkZLbhO+VrxtW6m2/Vkm6jSpQbRtMyqrGntiPzMDVdg6gNAaFTWdlU/O5OaE8&#10;k5cy+mtVGPqNXEfkoqiUgIyDvmYl5+ZSNrtLYVTurIGh4iBMK/FvS+iNaWwJDd2bWx3AWnpjtT50&#10;bwH12JRLDdg8Fh/0OaPqrExYKqr3Ble1XFBQjWbmVH1Cp+qMp9MZ8S3BX99r10kEx+dLqtnqMqo9&#10;twVA+zhtOblJB8/j1RXureNRRxSccBrXkQjW70iEvsRi4FR9895FR/pilobDflLxznn1lUdp/dy8&#10;svK3ra4cfJ3F9Uv9Cle5yfysWgBWYCFPBwGDjQpq7ry+zPAPxFoRKSQ/s9rAadYApCN0LUFmIniN&#10;dpPbk9ddUJ9O020UxzdTbyjq+gUdijgi75AD8j67Hw0JmQyhM/kwKkN5hQHGQukPlzqEwmOgeORN&#10;FwSLVXXlbnlONLATPlSLzw1LxlGXApL2oJXeZ4wCzK8BLoJ7q2P0Q8dDznhEMopZXHh/e3+dTmid&#10;Tl7qA97QDOM+okufuinxTnWFX3TD+bU+4S+wPB43wakXvv7T6giLoDM+rqpITpyNwVU0Zn8n9UHC&#10;P9ZnGK64w6DmjcJ0sR+Z6R20LbYtcZPtSBnrrnX4Ti053YHxGMyxfS6QEOZgKsk8OAOTQXIoTlxC&#10;VBVXG5wHPMRBCUTUeKksbC2iK89i7hiYz0G5tVhdX5upxpenaFdxEBv2xeZFsf5xPGc5IpehUlp+&#10;eAI5It600QN2ZAOzyar+K1GRzndSvUm1VH9yI2bUbche6KqmMzvjndNSNce7qNmCxhS/JZofdFQL&#10;z53WqvAwEtIitTL8HBbVpylI2IA8ICP6yU1S8vC7uugNgw0qNhY0L6FEGtvlmVFw6UTMLfm1MWwY&#10;ef2GCPE9ALx97RALwuz6H4FTf/B/7/55i74E+iSBVikYaN7MuExRuszOFtNNsmHS8ER7wM40A+zD&#10;gPy3vNYbKJbPAUstEyaT21f8fNCRTRrUDgZJAze1a1Jbw3t1ZhTVSiN6dVT9Gq4a0K2zKpcrrXp1&#10;a6h+nZpqVLeu4+jStpV6dO6gsmVLycWlksqWd1bhYiVVoyquBU1aqjHPqV/ZVSPBOQ4yorpybK+S&#10;Qw4rlfTBtIgA3eO4GxmAJ9cJjpMUkDDdvRKvp2nJSr51S2tWrtcFzrH3f5gde0dHITDHXCsgpvw2&#10;uxBb/N98+K/TsG7DxHwtGO2YkM98p8zrCqAcQ0UHWG6UXsNBUI+/RuNhynJ7znPwlUwzXzT84wNu&#10;vr8N4Xd15Pe0Zpzc1YF1PLbC8aqh40h/Xg0Tv9J0FXUYUU5ABb5EVx4MZaNWja63JMy8gpq841fN&#10;gEZv/ndGJ4+5B3aJtb7pkc4wWvK/1k7745bh47QBZwMvaOITyYhorzEwdcYtL6AZ2wlmO+EGIWcc&#10;m6S14Hx7+Nltuvm4K0UE4P5NBKMlhN98rk/AI25mzIMoUosiURiCi4Wy/YtfsjkMYQphY1k7jIJv&#10;5JggAO5A6wrIybEguxPgEsfZfB28VIjOuR7d+gI2Ijuxz5nPCKy1Y+R0GHDcF9LKMX7mmI2kOI6x&#10;KfvYddjoyjoRG1dBbLGAOKPl8rqHTThI8ThK0TrCmmS3fuhD/LhejRCzh7Vu6pHCdBjfqCL01g5z&#10;fgJLzaXaLNBFen2q7G0JdSI2Ng8BTwXBIUv3ghJL59Fw0s9qxviow9I85Llzu+RnOoNf1RZ2U4sF&#10;dAYz0V5M/04NZ32vLity49FXDgyiqKZibbQswILl2PgGu2gqjNUxHEbbbUVH0XTmL4zbLbmVuNoO&#10;n6p03x/oNkqo+xonwPw8agQbsyGeVjUZqVVhlFay65dqNv5H7Q4ro5nEfTdeXVU1vVqBlYzFpWOj&#10;DoWBXUZ460jkQflHH9VZXLqjcOWOI2/n8u0oRxG5TjeSpfGIn+TUs4C+b1pWPzV3VY5WrigiS+ib&#10;mj8ri8vniFGyqAgVtOMCzAbxjVpzNpe2h+XWLvKt98UUpqiUwbnXiRMLs0WosYcAw62YHCcidjde&#10;WtujGio26QzBP2bHDmhGJdsbekj7KRynok8o9CJRkBdXEY5UhQJSkAWVVpFW84wl/NHKnkmCgkvb&#10;ed6wDqPi8gGb/UcYo6so2tsERGc3UmqgbGV0xQ7mMkDzZSitRoE9x2OPMzYo8d4+FseOYDsuVM2K&#10;hFNV0uvnLnrM1zcoVsk44j55UpnCUVWvMmrp3bMG+v0FPj8Z9XnMGVJAWaxKsEs/1Rz2UmOqf12d&#10;vFwDm5FKMIkYudH+BrKDCYQYEAgr5TCBWUsxWlx/jh1d8hSCZk4gMgvUtfvzUaJ3ZJTVgl2VCwl5&#10;MMSsNefftIv3avrRQhqwPbvG7EXVfhxdTEBLLTveX7vOjNHR2EGQHOqQwZKfOMu82h7PDJcWPDAR&#10;wRMXiFdQWQK1cqjbCkJmtrIrJ161x9px2LhM0KCN0zV48wz13zAJ3vdAmGSN1XIRjAy8y8Yc3UgO&#10;925NP3NYc08f0Sx23EuCKe5x/pwwtKx3QnnPfQj42ogI7AhZIXEsWg8cHkXvfkcQyhjrDWOst3+S&#10;w0AReQH3/vWHF9yHf9nvpsDGJA/B15+MuJhucfzjwE/e/UnsLFjHE7qTp7gSPMbW5jH+RM/wQ7Of&#10;+wP31b+Za//FDNvm2b+bNYUVJ2ibGxd6qkM9Z7m7lVK3lvXUvUV9CkhzdWhSV/Xcyqt1o1oqkJsL&#10;pl4tVapQTvVrVlHNyjBOPOqqZPFCKly0gEqUKaE8+XOrSPGScqvZUPXro/NxI4uhpYdWju+viD0r&#10;lXzGVynnjyn13BHdD/fT3dAjdCJHdS/KH8uTM0pLiMLl94oep8IMIrXwSvxtBZ2exaJPRKwjj8P8&#10;pzo5ug3LzXhGF2AjLdN1fBxnWbGwjqIzBBSsRCg0VjA+ZncgHnQUktb/jrkMZLcCYvYkHR1ZHdaB&#10;vLDoWkwTTURo46xMMkVM3/GIcdWjV7XpEqvr3nM33ApcFHTHRVuiWsn3wjKFxR/QgXNjNXptfg1f&#10;9YOGLMuqvvMQ6TJ27bk8u2YcwuMpwQkRKCNicz8AdwtK8tDSs/3Ve2tHWDxNcG2ows6YEck8Cs/2&#10;nGwsizDSNr1VPYK9+gOQL6Rb9oLk0YjrszTC41m8J8QcvzoMjb8V9PoidNgVFH6zvMMr7rQVDGNU&#10;Ujwc5Biud8vVsTjok/9tSGExnqSj8L9CEWGhP2HANov6Ub734zEbNR11FAvsgmBxBYCZHIP+b+Mr&#10;U5bbGCqQ7j7AgXMYnmEMKzZyFBsfKxz/AuYOtTn3+SJAPsJY+Sjdh/2Oo+jjdmKUOuVYURUb/LU+&#10;qfMJ6X9Qctt/Svb713QcAOFtv1Kejt8pN1nkeTt9iU0JZoYdvlapnt+QvPitqo76Ue6IoDsuyKUh&#10;xIcPXp1DPbBn78nYuw8ai+4k/vXcmEMDeU/H09FMxjFjEs7hRs+dh5vE7KN5CJtC3IwWoyc/22QK&#10;Qj/G1UVafKPvXD5VfoKkGk3MqR6ri6odRa3FwuxqPj87eSO/qDr6Dqce35JU+IWDVrwmaDBJmu3k&#10;saat6i/vwt8xCB+91djR0H2g7zse7atj3PpFH1JA3HEFXzyp0Et4nl0NpBnwx4sQjxOnvvn0pUcx&#10;fdqwFAcWvQ0KQSfLpR9qgI1UAMRxIqCk4SfoHwponh9BRpEN5R1ZiUwQuM9Qb3dROCxoaX1QQdhb&#10;fKCMU3wTSjvm/DOOlmNHvYY0QGafePPffnQTzCKeonJBMTejiIMMpahM0wHTnmCFbB/+cT7Ek4aj&#10;WEtrGRmMrM4ajQ+cwID0MGaVUcxLLYjJwOaznCjnwEcu0GYnUEAuMuaJ4sQJ5zmpj6YrLNFLi0Ia&#10;0SERj/qwNAu6E0Wkou6CHUTTtl4GnHuItuLFsyp6/9JDH1510h+vuul/LwEiH1WHDEB3FV2ONMAK&#10;jO7KoaSlneaE8mcWa8XjFLuZYF7j/F2y4tm1BXExrOP92ANudAWufGpmLzK+u4AJ1aMFr8EFAI6U&#10;DG5zD6CfUZud7GtDKyHOqavW8LLbLquszps7k644XssPrcJZdq/OR5rT6SatPN1a7dcUVodNJTUa&#10;O/t5gTUBzppj5Ndc3QDCRm2rJU/voRR7LPoPr2KnskJTeY2JB5dg+AcBYM0ACAIt0LuQxbCuvzpt&#10;xxXUe6bmBaFriPSmk/HFq+u4Ym+f1jWOuMQTOoG2Y1PwdmxtDmlv/DqK93iiZjfjtHuXYvEbixhs&#10;PEuNNAt+Fn8rKK//IIMdtk0Gs+mnWKS8o+B8+BOLbo6/oAb/z0ENBn9H9f773wDzML4cymFwl7fg&#10;Lu9h6XxgFGHHO7oRo2na15mPUjRnVE+1rl1MHtWLqmcr6IgNK2lApyaqUbG4mtSuIJdyBVSkcE46&#10;C2dVdS2rqi7k3bgWVzU3J+XNj5VEETyDCpCWV6KQWjTD7bRZSzWoU0edKEBLxvXR+e3zdStgG5Yn&#10;WKDQfdw9T8AUm56UcwcdBSTtwhk9wNn48bUrenQjUQ840m8xh09/qKSbQbhQD6PYkWX+FiNDR9Rs&#10;VwoHo9jXdCPkZ7wAk3CEOznGWWaOSDgUjrw2prIuxIqHFRcrFJbT4bAZcWR5mNIcbyuKSiYAvEPd&#10;7hiVdeXnUJiT2/HURlZkeTx8UQtcoybFo5ESH7Vmo9NWo31bEGzVEz3XbO0J8NIGumrPZSXkuaSE&#10;Zi130swVZTSJr3vMKYb+Kh/z8GwYbxZic4TW6F4FNEy1NGSXq+pMzkmwUDZ1mfmDOk5npzz7R63F&#10;LTqO6+4uo9WUzLJKAi+5ndEQq52GWIO4QDsvBenDjc6zE51PXcbcBXUSUXDMzYbkv7AZY/E3P7jT&#10;7PrPcE0Fcw2ZK4OxKy0S4ZRR3ikiZgN0HNeMgMts1ixO26yBYHseZzNlG08rEsdYP07w/FNsQoNS&#10;0FvdMSEg3nV0MMcpMP4UpxMGnFN8bFzlw6b1ID+z34wSHdjHR7zjCAXF5yL+V7CtLGrhEJu2zRTJ&#10;UTheFyI+9tNGkFLIHc/Ngp0Nx9usDT9TTpTludt9rVwUjNxkwlsRyWNfw7Sy4pKzHUmBnT5XWUwQ&#10;W/AeDobsMnZlNo0mMnbMvpwYt+YBk8DR4nABzUKn5ulnBQRg/Cj4Bt59ExE+D98Nw2t1TjWfk1tN&#10;J2ZTfcZjhdCSZCEh8Kuin6paj1+ZQoCFbMhJSBeuvUtyqtnMbFigoCbv+T2q9E/0Q7MsCJ2Hg2Wf&#10;ISDPW+OOzFHPbSM1lvyanee3kpW0X8fpPgJiDiuAjaNf1EEds++jfHUOycb5S4coJjsxrx0HC6Af&#10;BcS9CI62xTAmLKwvPHC7bVJM32LQlaUKPiptvqcdaoCn0mzmm97gGEfJ1NjOYs738eAXZ4prPDvn&#10;Fcegx9F5BMImcoy04sm3QPE9P6ANO5AQPXuc6UgIy7Swerz/HzxJ1z2CpEKTiLC07gNgytpp84kK&#10;hOlgrWsI+o3TDjpuCUKgGF1xQlk3Ypni8WAdF1mE4+hGogG7oh2aCYoHhSSWXcYNMIR7KFxDbqAX&#10;OF0f7KYMmElpPX3qTMdRngICCG+tOu3zHXZZz59XBitpon9e9yIPe7D0uh8xpvhGmZmaUfUiywCA&#10;l6WzKsOIh7ksJ5lDCGi0QwuGgiEVh5jP2u8toXQGnHyX00uh3wD8vsfJTou87UJZsA92PpdtZ0VL&#10;zI5tDR5b43x6q+uabuqwor46rWgO1jIMxtdEYivJ6qbyX07A9iGewJvoXehWRqBT6YGeYxTeQ3Ow&#10;pF9Jkth8jUcgNNW7HaaRixF87tMCFsGZx9ZjR79co/bNZVeDjoWZddXpHqpKJkO1WXVVC87+tCPj&#10;YcYRipMaSbbzZT1+ypEeD+50ks97A2PGRVodsIGMhD0oi+dwcbphRWGz8sGMnHxZ2FJY2FCTf8BO&#10;4r2NmTjI+Xj+nhAn8i9SCA57wrjr5QccUulO3sOS+QN6558GukMJtjz1vx2phgy6zI0VlpfDkZWi&#10;8d4sKVAQWzbMs3epuoon14ju7mpVpyQdh6u6NKmsDg0qqmOjqqpYJq8a1XRSkQI/qlz5Iqpcvjhd&#10;RVm6jmwqVzafypYrqHwFflHhItlUonQBNapTXe2bklfBqKt907paPqa7zm2ZpRu8Z7dP7dC9MF/G&#10;VkeUxkVzn4yRexEUErqP+wSOPWJ09RADxguBJxR5/CgCxDCl3Yx3FLiXL3z4e8dRPCgglkuOfbqx&#10;o14j4HsBE8q6DesgXtpI64ONsdrxfjHKgnqb+dpAdXPXNfsSigNdxTOEh8bGMlsSsyd5AQ34yWsA&#10;7VdoSRhjWSfy5E1t7qtHN+fB/dVhtbnhQdcKS6GpYH5bSd/cxOI0g03DYI3b3E9r9vXWmu2NtHhN&#10;RS1cxUZkJaOSlRSTZUU12quYOk0vouojf5LrqK8gl2THFdpCzkrBTMwuD+b7nbH37sIsvwNZ3NMO&#10;OnMu19Stp5UB4hEfvoT8Aih/91k5RmZlEAsSUYySPZnbxIwSmHaWZPPnRLQrrEOwhCA6ilMs7tZ1&#10;2LVzjus9nM2jRT+HMYp25OkAqtv1tpsx+kqMULeeLe6QGZwAL7TjuB1sPg0fOUkBCEQUGGChbhSk&#10;04y2A1kL/NlUmhbLB/Dbh+f7XIFhShHx5ecOWBFhzTFHXZuCWBGxYnIAp10f04Igb1gHRb47IU7Z&#10;YUxlQT2eq1NWbENyK3urH/QZTMdPq5GxQYDTjyzmP7ekUJC/kafTt8rb2QoJWeWtv9YXjZnqNCJy&#10;Frqu88CCaj2F0fPCYhpEZOy4PTk1hxC5xRSOZaylZke0gGMqRWPEPphV23IgH4A5hcW686CfERV+&#10;rTItv1CDfoyt6rHZz0P+R6lPVLv39+q3nLCpNaQJLs2hpp5ZVX3QDypPJ1SE5+chhXbw2jaKu3FK&#10;yWAZccnhYKzEGJA3ciTGR+f4+ixEiKAEP52OPwYGckJnCFELv3IaCCCCESj45IMwnWJjmaU5zICa&#10;g/MqZ1sn/dCior5HFJWjrYuKdkEqP7Y6VNVOWhI4jSS43exGz+o23kj30gAOCY1/TPZ0+qOjOnS+&#10;nVp7fqltpOSZWjyID8LazkDYDMdpAb0ZHZ2/uRrrZLj+T9McHv4vXmBX8OIlHjikwV1vii4Dm3h2&#10;JIf5cA1E9ufDM0rrGVNrUzBMFGiqc3O0NWwknBMtFsD8MuOnqxSQi9CAjel1Dv54BCfiFbqUFHYe&#10;aSlj2Pkv1PJT9XATLgpzoAxYRwUiTjnBHxCLykl5gde+/bCUXmTW1G+vm5M41g/QdgGL1wg9Sa+D&#10;Oyc7G7I+DsfATIt0xinXFa9/NCucbOeNmkzxiAWTiKMIJYBLhPC3bAHPOEZBvErBSqCwnIRZtQ4f&#10;qtFkkAzZlV1z/Y3pVkxLgtw0fE8X2GhjKBj91GVDbVpZZvVrx6vDqqlqz+2iU2uI+z2jG5fDoe8F&#10;4Sa8V+N2LeXYiMDHG9zEjzTC9Ygi0SN499Z8uNvzT+wg0XA1u5pFWBxMV4/1I9RskTHOmqgCxaPC&#10;hFoqO9FVbrMrEag1RfcQBL7PSKJwPqQDQzkMoJ1MVoNPOE65x0ei2ZmtCQe9tDR4KKM7cCMo0tFc&#10;6FG4C1x7OBLAcha73R0sXDHoC+7rHnhG+INwlOgHteeKL2MQ7LLBSl4x5noHRmKBQX9AAf6Lkdb/&#10;LCvkr49jrj9RCVs8rnUpfzIwN0fVF3Qxd59fh7UVroCTaxH2Qa1uWE7t3J3VuVEFdWpUUY1qlVK5&#10;YuzGqpRUzUrFAccrqpprSQpHHhUq+BOYRzEV4fEihX9RVedCalC9vOrU5N9ftaLaNKymOYPbKnjD&#10;ZF33XaKkE+uUcnqr7ofu1UN2YmkR+3U34hDF4zjjq0ClxYdRQGIUtGezdiyYoYsU68cJZ3WP4+HN&#10;6/qAKPLNmy3gNkMpfpZ1ji/VO8sqN3sTCgBjpo8jLRtBGcBudF+AdbQaGdBsn762tD8KhokSTfCH&#10;ZuMJ7KlMh+EhXcYbN8ZA6DZgUj19U5Pn1+DnanLUZQxYDWDclRA3d7Ixpivlnq+u3Tqjc9HHMTVc&#10;oEEbwIuW1tPMVdW0dF1VLV1fSQvXltPc1aU0YxUFZHkxTVlSSMPm5lXHKTnkPoEUumnfo0b+RX1X&#10;QQ+Hnj4Q5fOIddnBTHJx7ti4qRuBa0PR8tSH8cR1hWr97vOKfG9sLmdEorAFAepvPHVxkD9uZXDN&#10;soGzzd5p1oqT1m2wITwPXTfU4qbNB+5+GYUzTQjlOSGGv7BB9KYTmMzO3H3Wt4RT/YAMANbTSXBZ&#10;RNCHkR4cY7x0gsXen4IUYGpxRrv+Ro2H1BPENekPcL4fq6btBONtj8DsFMzVQHQTCe61TsRcc7nd&#10;f4nNrKOA4CvHhnhvdHEtCCquppBTvsZtIguCvy/xqsrT6RewhhKYIhbRz62+1ef1KCIoyr+B6fgL&#10;+eO5KBr5umB22OVbCsi3bMS/1Rfkk3/K8X3r7DxWSmX7OuOsW44OwUn91pbRyE2FNW07Oi1zjiAT&#10;aALdRn9SB9sSKes+K6sqEKSWzf0rcsw/0SdF0YQwivIY8KMKQs/PQqDUT06fqFzLz+QB66vphBxq&#10;OJoGodN3+hlF+y+49ubisTGbOynhzhmlpxMGd/+arpO2eTk5ikISimTiPHTdUFJAzysmMYQOMQSY&#10;IFQ3cIx4QDz4Y67rp2/v8nnjxI5lUZZmmGY1HV1U5XvUklO3BnLtWRvAp5I6oc/YEbya8dJJXUvC&#10;Iygljh37RRbfqxzXHAUkjZSu2/eXkg7YWB0X/QiDCLCLXbVlV/hTPKwlNX+nQFrMgCstUS7uhd2E&#10;S++Tj+aKT1+ST/34vM5fboBDbgGcchHzwORyuNUi9AvEQuA0YrszVjQch3lb8Xq0mlZYHEwsuo0Y&#10;o7jyfQgdi0XHRnN7k3HXtZu1dSd1FbTfTRQQ3HWDi9KZlKJYsEN6WNExzroEDhHLLDQpvTGANFbc&#10;N5tr8+W2nDxr8fGaqyePakC1tb+LgCgK25G4Cli/uIAJED0LmSAA/ngkBSyeIpGAoM+A7WCwkI1n&#10;8oCVlEBJXp4ZamnNJxRq0M5fof1mV8e12RH4/AyVFhBsU3kNWNOMEBfyVNb2US+oxX0Idem7GbbX&#10;hrnqtA6Tyg3jNe/EKqz0j8o/7LC2Be0CxFyDdf4G5qLbNc9/B2OJGZq4qxkxl70IyFoEs22h+m2b&#10;pm6ELLXHg6fx3A6qOa2RnInJrDCxJiaUdVRpips8FtdgNzdVKamBegsv/w86hvevieEE67hxZ582&#10;Y08+isSywdsxFlzbTSP31mU0x4WdVIj31VWX7vaGmTGcYu5GR1KDMUVXQNPpKON9sTX3JydkDwmH&#10;h6Dokk3PSOsDWMnvBrAj9PoLcddfaEkcmeqwtz7aeBuvn1EXAkZjdZlPl+WIPPuQoVd/PNV56N8D&#10;O9SigOAaSgHpRAFpXb+salYpqNqVi6q1exW5lMqrZg2qqnzpvCqY91uVLJxVlcoWVLkigJTVy6lJ&#10;HWfVrsLFy3216VDGdXJX4MpRFA8vJR9frjsBbHbObFBa8CbdP09RJPPmbrgVkBP4aAXqUUyw4nx3&#10;6uDS8bpweCUHli3zFijUd7fug4m8SktnIxKL++sCBG/Yp7/uCWWVVMC3mBu+ZZzF7Ys37RhpAZ7T&#10;8Vohsa7jJWC6ge1PXiHye43zLcXBKLxP3rhw8ZYDCKdgvKrKRVwBBlVZvq7MUYsCUssRNfv0VU0K&#10;OOf1kxq6lTZICbc2KeIaxpIJK/GzGwdO0Vxd55VTW8+CGjQzr6YuLqg5KzESXVFS85eX1OzlWOAs&#10;LcwYK59GA+iOYIQ1FlaP5x4YRj4onI/g8HyshJZbiiexykfjGUGlVoBN1xa6dU+MFqvTbZaHNVeB&#10;zQTFg785mb/nVqaZfxal8yjBuVEOEZpZ8XBt3IXGzsYqmGvy7F26DUZg5sIQAYYZzkbvNPcdYWy1&#10;i65jfURJTUVf0djrO5Uc/jORDtmUH0Fd3Uk/UhSz42tXCGo+YyhG6JaLY7jFYcBvPxt7WTHh9jDr&#10;ijci5b283l6cKMzw8DDgvA8dyC4TAl4pg1UJr2FegOAqR+g+tl8orinHi8pt1o/6og1q8Wbf63Ow&#10;hk+bfcLf8K2K9ylCJ1FWpfrkZ2z1o36ly8hmGEjnb1Wgxw8q1JPFvcf3ytX5K/2EaPC7ll/px9bf&#10;6td2vyhPl0Iq0tOZIlRJlYdWUS0igN2nVVObWZXVbHpx1Z6UU7WmZpUL9kgFeL2sdDZfVCau1pIH&#10;6Ta+JSzKGS+thuhwClG0vin3ifJV+05lmlA0OsDCpPspRcH7nOhat0EVNXX/KGjGS7lWo3BJR/xN&#10;Bvw9NFipsCHNPT3p/hUwYmi6aXYY0ypayQ8uoulJomtGKI6L+jPwykekj16i0MTeOqUsTdhdNJ9Q&#10;TNUGN0Y30FqVe9eTM4rSqVtHKfZykO7dIxoSa+8HtOb3qFb3+UUPwTEePLpGQtdqFssaWoslSHu4&#10;yFup6iep4oF8INZGnmSGaF3EMbqKTcFFWFSbK/TqbkYlcXqQfksvM7GteIwn0rXOCmE3cIxQpsO0&#10;pUdhcvlZoh8spAAYDxYFe5KOxBL9LEPDn+/9mZma6tzEgyHWsjIyszlpOMeNW25Kvdmdv5/dIeO2&#10;sOtbyAdvoRnHnWAzMWpiN5KcxgjrAR1CajMWwfngFqu1HpHbpCC0IKFdsOJYRPfgRZWuCt+a4naJ&#10;4sjv9wf/8MOpeC+jrC1h5TkRnTk52eGYCt70Keyg/Pj3rvaHzUI+yO6o0gBgAJPbs0H/NbAsF941&#10;uQCzc6oXLIuhqwthD+BMLnJ7AO+e8LndNWAb6uktM9V361KOReqyZTY/60kI1mKtwTp/ISOpEdtn&#10;qev68WhQJlOIxpNB3UpDVlejNYXCun6sWq0cqno4J1cnW7nm1GawQxqr2sT6WN7XUQ2S/BrPbKhG&#10;s2qDt9TDmn88rApfcKGL+gNq7gcKyLOMWPCh7VA1hwCaDkPzQjTr4haIKEtpHmCexc4GQyRIur9a&#10;6fdDyFIYr8uw3649KqCrzMtvPxrAArJfSS/YbLy7TyFAJ4L3kPkQ2eHoNugwfnekFQKsA7BbmJDl&#10;q5slt+VAWPjP73xtsbi//wFggvo9Bov2QW3rqUXtEuraohKUW7qP6oxbKuVV28aVKCLFVZ4CUpfC&#10;ULtyKdWpytilrou6AbR3cK+hhm7lVLpkDuXM951KF8+q3h7O8pnZS9e8pyr1xEI9OL2aY43SyDpP&#10;CVih24HrHAUkjQJyP+oYxQMWVpC3zm+brxPrJmlK76byWbtBJ7d56+GlGD1KuqanSQSlEaP7+rm/&#10;Mp4P07PnjEJfdsW1gaLB7fNXgOBQbF/aOAtcJPMVokI6j+dgF6YJyaSTePLSikWFj+pvXHAfsgg/&#10;wosq4xU26hQQU4g/o9t4TufxnJHVC0ZaD1msb6IRCk+pTVzBEG0KGqfRm93xTCqgXrN/VbdpP6rl&#10;+G9VY9CniEy/pMP4XgNnZtWo2bk00SufPFdA5FhfXJPXFtNEwPXpu/JoMULBjYSm7SB1c1c4uofw&#10;stzCXOK6jIWhlfq0LMWtKh1nJboPtCLQgu9ZF/KS8dVzRlcwv64yMr76pC5Foxk6ptZ0FM1ZqOtp&#10;R3xFRkUwLsEPw+5B+YcyHMlht+d4bTM03HCWSGm/PEQ75yXxMQ+z/6yqPwuNw/i8qj6pgJrOyY4O&#10;AtHuil/AELMz8gGPtYA3XDX2USRsXGV/qxUPnzgsU4x8Yhgt3ckBNoUHuT1El+INXvnfCP0Incde&#10;Mo8WnylCxlFOlZr8o37q97Py4jJcfGhZFR9SRnn6FNT37b9X3h45cZ8owUipONke+VWsV1aVwGS1&#10;ZP+fMYKlgPQlj7w3o6weXyprR0Zb4CDZ2n/rGH/l615YhXs6YbBYmSKEHczQutBrG6j84Oo4jzuR&#10;bVRcObvn1deo0rO4UjTAoz83YlMJvqaIfFc+C93Gl2ow4GcV9cBlolIWlWqYXdU6UHx6lVaFjtnU&#10;sE8+ufRBo+KzApIQBqbkxT/OsNx44IOMNDzDWNsJ5DLvsAcwLtMex0N2iiK2NxIz3HAEg9fobO9x&#10;rmJfBYX/GSmjaU9v6VpqhO5gS5Slmee3FJB8qoQVQZnuNVWIUdbPbfJo0Oau6A98GWNc1wPYU8nY&#10;mNxIDUHYd0vppkZ8HMWoqB/0uYJkZeQjovIXUgtZ8OkYLDDpFGOfQFrOQ9B915EbPhaAqNOKn2jJ&#10;sPSInKUrKef1xtwzn17UkYh+2nASg8NzVHzEdbvQSOzjBDh0AaYEH+QxCslxdvMB4CP2msc5IY6x&#10;OwiwTA0KRgDF5TiK0EAU5sEUl2uJPXXn+g7FXT2tK8kxzPN2afnpTpruX5OwqIo6QKd0MbkIVbYO&#10;+MZSMJUrtLzRWhV2RDNOb9KkwOmaH74cX6ktYD0DKV6VoQDTblO0rJsK5MTzo132BpT3jqlEO+yk&#10;+VCd5wYRS0t85frTxbUQOuQyzNSmAor13kGAyzZuN+ZiLpld/VZlZ+aZWyOZUY6BMz58TSH1XdMa&#10;jKI3F0kTDdvZnSIyWwN3rAT4Xsl9y9Rv83wN3DxT43bP0/idc4jD9OTCGYySvy8gWVf1XgojZklV&#10;DNDayn1OD7lA1y073l0VOGpMaqx6FJD6dCC1PRup/swmmKs1xe6kESEyDbXgcH/a1Z0QBqL1Bxbu&#10;fxC48+xZAlTtreq3dbx67VysPjuXqPuWiShcO2jO8araEpxHPpEFaYUn0lHG6Cbpe6dj6+k8PPkr&#10;jPOSnpRU8qPaDgJB+ps5zO5PUyzSGFtlQO99gZ/WW4e6/S8zbSRc6n//AzD//ZUj0+F3siD+oLiY&#10;5b9lWL98A0j/+oWD+RXqf0g9wD5a1SuqttDNG7kVUMsGZQDOf1WzOqVU3aWoKoB/VCiXT1UqFFKt&#10;yiUYZbFLLJ1HBXN9r+xZv1DuAlz4Bb9To8r5tWFUU8VuGqbbPlN0P3CBHp5epodnVut+8HrdPb1e&#10;94KtAzmo+5AYHsIafMgY6wYd35XjKzWrLzkNxUpp7fSJZI8cBlgP1UNGW0+uXVfGLfK9MxKxGV/O&#10;uHaoXj6nE3nRhWLShdv2FJS2PIbI8DVjKsamz1/BqnpBIXmJcy/F5BmajadYp1uxyHxJp8HXGXz9&#10;HLPDZxSVTOxEnr8m1Ikx1gvuT4cYco2xbOA1F00/5KLuy2qq3jgWvC5Z1G1Kbk2YVxwrfJyNl2Ge&#10;NymfGnO0nJBLzUf9oKYjv1QvqKUL99XU9qCu2hs2TBtOd8R4E+HaObJ/wss7Ekm3k85pgWl7cZkN&#10;onO4DoX8Pp1GGqr1uyjUU19gvMj3d8E/rJgkUfASn2DCmNmdYrKeMScRyqkbtDJmBoA+6XoBQ3Gy&#10;bY7CHIo+46oIjEEj6TzCKCDBjLEOct1vxBljFZjAAqKeZwAuT2K0M4ZraejmbBq2NRsarfwav68Q&#10;dNbcdMk5NHJPLo3dn5vRLtdfIExIisk2yD72d+/BTeMA160VDztMSX6AzaovxcUXvNKXrCBfU5QT&#10;pDcF4LoK7LKvenyiL+gecgwgo2NkKYS6jEbHE+o01kM/d8pJrPYPKk4oVNn+xVVmALcD8qjcoLwq&#10;Mzi3SgzKpqIDf1CxAb+qWP+cykP+R3Y6g7ydf1ThHhA9epbkZ8vxcxXlPLgSYsLqchtRV1VG8PrD&#10;MaccysRgQD2V7OmKgWJBfLAoZDj15mr0mSr3y6omI4mRQJjYHc+7hj2Iq2WM1oBkwxZ0NE17V1LL&#10;gaW0fG8bUkkna+HumUq8fYGc+HRlUDweGwbNdf7wGUmO6LvSEXc+zADfeOijlEds/Li9Rhb8YxI1&#10;X8KWzMSnzrqPjNf3UaJjiJp5mVusTNzJ1G06MbdazKirrgtaqO8yYjvXEZ+Iedau8/Nofw0096WY&#10;TIGiNxEVYrTSM+C9PwSdv1gNIWEBwLV8+ET9ROWn2mMsdhhdiHlNeUeX1lLk9QM3ZVczr5/wmPpe&#10;7ux62nhWZg43XrtD1zOO2ajR29kp7UUVfKyRlp6qhi9XOXjpRYjVLQDbi0KCxsF0J4fRRpjOxGad&#10;fhQMP37XCYrKceaeR+BlH4zNww7JmdncQvCac9ieXKGiJuki45m1Z/vRgdShDa4Mn5q2Ge54fEo/&#10;jA4PaVVoELzuC9oVG6EVjIimnFqt2cHrtJEFY2/CHnYvrWFOEUdr9EHa2xNgG8fZ2fhfpPO4VFnb&#10;zruAXxRSjVnOCHEaYX3vqvneBYjPzacRe/JCx8sHvzqX+sKK6E0HMpBjFPbLo8zDhmLSd1V56Hh9&#10;NHDrQDALFNb7+mnobrKjKR7Ddi7V0B2LsSpYRCewiItkkcZsncv7NxuWxSg18SLwaFEb9VnipJ5e&#10;bmo+sw0AeXs5jW+m8pzkVSY0UwPP1o77m89qIY85zThaqOeiVhqMmLDHsqYau7UtXO/FSrsXrLdP&#10;iLbNvKlbD85o1nEvtd3kqT771mqEz1aNPrJDY4+uB5OZzBy5I/qdSjA2nBFKDmbMN10bAypr80lE&#10;pZfdsK2phuq/CpgT3cj9yrTITRCNDWTUMYVd9Qpm/z6AwiHgApAr3m0GfF3BohhFUXnrKCq/AbSn&#10;IiK88QCjRXZHl9Owgee88923Xp3dy9OBFFELSB8t6xZXCwpI+dI/qmmtIqoDtbdKldIqWTI7ncbH&#10;o1iRH1W0GILZXIwBcnwNE+t7lSr8o8a2o7tc3F2XSRO8TcbzveNzlRb4sQu5H7yF8dUePQD7eHjh&#10;uB7gRp0ee1IPLpyAleWjBN8V8urXTAv7dFLU7mW6E7ybMddJpcfEKuPiRWVcSdSze2kIMY9A4R6t&#10;1y8G6dXLgRQTjA6fQ7l93glTUrCQ54ytXiAmfIlg8GV9SCY49b7AXv1VA4qIG4XD2VFAMulGnqMY&#10;f44zruNgwX5uFiPgDQ/AFq6kOUOrL4WXEUVzTGGiBli0GKVU7vu9pq9w1tbNdbR7TyNt3N2MXOsW&#10;mg+I6rkCe++pBVQT1+NRW6rKN3qa4pN9dTElGDuS9ZhytkVkVhl/NVfikCsgNAUDZBE2NXYsHXxK&#10;ZmkAc8ZVDisUCgkjtlS6j1RCpsy9NzHDWbefduOxfYzjKKqQKaJSo7To7HZ5+m8EjwhihLWZEVZj&#10;nU9Dt8XGIxzsw6jDQXeQBnBNbwlCzOxPdDTjq+VH8ms+DtezDnJteSMrgO4+Yz+3HBP25mOTmh+y&#10;SAEcZykwu3KBLebmvtywEPOw6eHng4pCw8drj82oFQ8TAxrRx4fCcZC1ZDtaq5XBxRk155HTJBJO&#10;O5Mz3vErfdn9a/3Si5HZ4EIqNaqi3Ca2UN2p7ekOCulbxlIFe2Cf3seKAUWmbw6KRxGVH+Ek55Gu&#10;chnjpurj66rmhIZyHV1DJQaUUdE+helaylJ0yqtUv/IUEFeVH1iNglFDbkTcVh/pgXKd63Rca7Wa&#10;3FGdZ7VTr3lN1WdGNfX3LKI5G/JrCyO7PQEFtP9kEe0/VVRbYYatRUi4amcJLdnoSl6OkzYdwJPw&#10;Qk+w27lMDFYAiqPluuLDZtFPSZiYpgJHPMIZ+9GzK0rPPKV76Uu5f7CSGH9eu9sfncd4IIbddMAx&#10;YG930GEh6H3JRArx74NnlxipJlNAJv/AH1hUaw63U2BYbwUjAoqO26nwyG1ae5jIw20eZH43ocUr&#10;x06/OYvyIfCDKOZfc8E8CJOPKa/5x0qpMQVkGWysvYye9pA5sQeJ/9LAouoFg6M+quiGnhSqGQVV&#10;b2wJhCzVVXFYc8Ld3eUxqRPU1dHM/6dr6BZPdtcY4R0cyAfeXosDq5FlUVCrOYmsoOwC/NqN38y+&#10;CNpR6HTedCve/J59+EodTagP2D4UvGSFLmKFcY+dtCmp35B4dvdpPOO1EfI8WhXGUWWorShNwwHM&#10;4kZrzjlvzTjnq0XnTzEHjdbW2CDNDtlKetgarY7206748wBpA2GGoYC10C1ONus+TlBATgGwBSW4&#10;amFARVUgqavIcCesHdpqzp5qWkCS4ZS92TE5o9vYCv6xgSICGDYIf5xhG3IhwKKQrMyqnrAkeq6o&#10;Q2cykkIxFI+qNpz0fTVk2yx0G/OwtJ+inpvGq/eWuQgZV0HXXc7FslSeOxfyXs1iXDUa6xR3uo/y&#10;6jYH4aBnW7lM6iDXCc3lii9XlUltECe1Vau5bVG8tla9Oc3VYG5LTCBbqheWK/2XIx5i07DIZwDd&#10;G/ks984pBYbF3phd6r1zrnrsXqkhvls1/vheTT91VHNDTpAq5wtFew+W+LPJgWnCBZwfEL88nRfY&#10;z2kPHY2ZD1tuLXTNDdCotyj96U7CxQCasZ148uwwi+FJdtFnwMFOAoyvgJI9AUX6Tv32V5qD2ov+&#10;EBrrGyw17jEmZT5ranQysB/Qbh/YuV5t6pVWp8al1LYB4Te4J3jULKyKpX5UoxqF0XyUBxiHeVXs&#10;V1UsnwfQnHFCaYpIiV/1S/av9EuO75QrBzu18jm1dmQTRUBlTtw/WslHPZVqBeTkMqWFkEsBgJ4e&#10;4aNHkYeUHnlE6YyvHkYfU3pcgB7HnVK8LwvgnGE6v2mO4g+u1o2APRSWU3oQeUGP4uL15NIlZdyG&#10;kZUZgXvsbM7DsXr9ahiLf38KRg86vA4cLdgNNtbTzIa4JMCiyqimpxyPn5EEmIk77jO0SjCX0hlf&#10;PWY09Bgm0yM6jQx29s9hOD3l9i4ZMdEpFaDKE3w283s5986mKv0Kya33ryrHyKQBeMH8DU7y2Vdf&#10;Pj6N5OPXQXv29tHOLX20aV0XTVhRSX3WEV8dNpoNFYJJRtMpOACcS4Zxd74tUbXVIH9gxxPhrJ0U&#10;qBNgm+aGcItQszQwjvsvCZ2isDlce19AjX/mCnBeFoeE0uAeLXU3cwsbhksoxHE1INQpEfzU+4of&#10;jEQDZ2+DX4ZB2e8NHR6nBcNBANLP0ZGY+nsXtuhbA3BsYB3ZRkzzRsZpix0hcHk0nQ3aNArGTBJF&#10;px3ISxeSV+P+LSKjKRyjd+cFr8tPMcjFdZMVSjwbNm9Gdb650Drl1YqzFCbGcjtYSzZBbvGCrjwM&#10;0LrVimwqM+5HZUUc+BMGiD/2JmO890/6uU925eyfX0VGlFOVyURlz+2rkkPc9GULRlIdf1LB7vlV&#10;sFceFe2fVy6jXFSTcK1aRD7Un9aJta+r3KdinzO5q6qOaaoKw2rRZdSUC11HmT5OWJiwfgyopspD&#10;amK/XluNx9VXN0bMYwhPW0TB3wlN/1h4U52+UFvnYispgZjdm0gUbjMyvg3rM+k+TgJ45iWaTyD3&#10;x4P/xiYSQne3JthuM+7vxthpHV2qrxJShunMpaaKSBwDRXcmme9TkCkMxjaqOVHDVVCbwxhNJuvF&#10;rKESqzD+b6VLSeN0J20dv4vOJM1HdxBE33tykuv4JmmwkzDTmss4IriBjoXV0by9jRC3dNCgpa3U&#10;2qusXCd9pSHQy7zJSfe/5IoWYzQZILv48GEGJS1V3C3yFk52wsL5B1pMV60P8NDak/VJwnPXjMPs&#10;cDd5MGpxw2/eRS0INHHqXgFv+6zK2ryUSvWqgI9OFXjl8NPnjlTXpfMY5SzWiG3LNGYPC+T2oRq+&#10;oSwshJxQ3Ah/Yha6AOfgBaTsrQ3GSyqilDaFIKwLclZ44kqlQT29+yAJ9TQgMAvOa2zBf4MC+hAV&#10;uHfMZLjVVdmNuCLOKaht4BxbInZocsB2zQj21ryzx/CEOqfdl6JQY/tpXsh2rYT3vB/m09Gry0gW&#10;dEFBDjsjHqoy4zPrREzM5HOhmvqShpi19zfKAR262fzKFBAnLd5fGouDUg6l6IAt2bFczk3hYEdE&#10;8Ri3nh3SSsRCXsxuEW619SKPeNkQLJe7A4Q31IitrcBIMG9c0A3w20R/7TFt9NSQnes0aPdyfHZW&#10;ap4Pnk37V7ADm0vH2ET9iKLsNs+DEKyOqjyti6pNai23SW1VdVo71ZnZEvFgazJO2mNX0Ea157RE&#10;id5KXZa2hi/eQf1XtAE7aU9h6qNFJ8dq6RkvjTi4Sv33WdexTxMYG3meOsZ7clJLyQ1fExWqLWSH&#10;78QjZ3MYTp1BvYgEaEqRroHQqbnm+0/X4ej9MONQaj9kIc3EdBOF+RsWkXcW8oN76m/kXb96/QxA&#10;Lk3PSCfErJUsEooHoLrhHr85YkoRJTK+emnxpWAlb6DyHtq2Ru3ql6H7KKxWdaHyNnZS7Uq55VqG&#10;7OaaRVStSgnVrl1RpUpkVbkyFI6iv8rJOa8KFflJ3/34mX769Qflyf6d+qJ5Oja/qy5uH6GkAxMo&#10;IDOV4k/3AXCeHu6jtLM+SuLcSA5kjBW0SY9CdlBMvMlPDwTriNCNkOO6dGwPanWOE/t0KxihYdhp&#10;OpRwCghjrIsJjLFu6iVeX7992KL3b+ZyLk6DnTWehXQwXQjW6k+h4D6uD60cTQcF5PHjSmBu4B1P&#10;SjGPhkH4iBHRI0DxdBZmsI27gM93IGkkYzmSYmA04r5zXOiL2V03ZYxRrWd21e2dX7X65ZJb359U&#10;rmsWtceqe9nmyvI+4C5vkkUPH+qqo/uGUEC6awNj0+Xbm5BjMRLfNV/GjdcdRoeJj0LBKDzRTkFt&#10;Dq2jteG1iHJ2QkNhDggsWHQW98wzi4JmBcTceR86CggYCPY6SRllIFM0QAcChvgsks1CCrGy6Xze&#10;Zl2C39nDBNict3Tn3h30GzAKD3hAN4fiDpPKlzCnQ0QwbGN8tYZR8Cb/UtoTiFNDINc6I+EVR3Br&#10;YJxlUdTTWfAt/XM6X49ndDWBNWISHcj4vXk1me5ksjcdCV8PJS5iBAVlNDv0YbtsIkB6KPdNID10&#10;IlHU/UlArQNIXgbGUvFR5PuMZPQ3Aq0HxoX5BxVS7v6FlZ2inJMRVYHBJVVhbC0MCfuAL7bVl4Dh&#10;n8Ns+rnDL+g+cqlwd4xpR1VRIx5rMJ301inEQEztqtbT26nLnM7qiPdeG8/m6jLLQ51m1FLribh9&#10;ezqr++yK5MdX0aQ11bV0bzXtP+PG6N0NsLoK4yQ6+CdksnAO3CK64Sad2u2Hdg5AWGBEeJfz4TZp&#10;pLc4EhkF3mIUeBs7mtuwTFPSS0IG4nPi87j3tDmO2zV0HQJRJBb2B0Lbs3bjuhDpoYCEShQMjGvB&#10;oqIo4ucRawebwPNaNfBp3AKi6+hUbH02mY3AmdshMh7O7zEaL5S41kTCDlhNmzUmv37q/LM+a/uT&#10;Pmv9hT7vCNOg75dyJUyk39ZiGkGFH7G7uIYD9M44MoIXg555KUAbMB9sQnhRd3zkx2/tqgk7OfYO&#10;1cR9czRxz3INZxfdzaurGo1rq3wtyqFw/1bfe+SHxgaVjfawSP9ichtDrOKCIRSNeRqw1gt9w1oN&#10;WjNFTaY5yXX411gPQyPcnFu9MA3rsc0ETgVpPUtpa2guTT9STRE3AvT04X0uwjSowinszlLYvUEb&#10;fn5XadCNjycsYkRWj+CVssRs5tfqcz0UkR7JzDgeK+YQ7Yw7x4USpO0JEXQh57Qs1FfLoG/uvHia&#10;C+cMVOTusEHywszIr0B+73ELiopjPhxSix19UX3fDQtmAKt6s2ixdxfWov01NXVXSzKHq2s4zphD&#10;NvykMZtyaJKNrlYQysJ8tc3U75lTw+keWVKuY90cYfaj1hWmI3FS3ekku01wkQvRoPWm18XxdxoU&#10;4G0a47tdEw9vZzTorXUBu7TmyArN3gfovsJF7b2aUiwoICQpunm242irmjPaquH8tmq0uKM8FnWR&#10;+yJSFpd0VoeVPfD8H6Bhm4fSZQ7UxG19NW5rG/Lfm4G/DNSA3Ys0/OB2Oo/9mnrqsGadOY7lSZBW&#10;RJzV+uhIlPCXyUq4pj0XL7C5OAwgOZD3zw1mWCt2eqO15uQqNEJQSO+c070HcY7wsScsTs9e3aUQ&#10;PPuYNfL375gv0nLIqLyA60bnxTvrPRRes3R/T57Da/KvH+LUm5RutHFSEdfPU4e6pVW3Wm61cS+H&#10;nUkZVXX6VVUrZuO+fHJ1KSDXqiXRevysChSO8k65ValSYeXL/5O++uZz/fzjtyqT9wctGVBXF9YP&#10;1LXdo+lApiiJxLhUxJT3QvYoxnuNTq6eqtBNE3TdZ5buQn99TPb647OwssBAHl6J1T3SC29h+5LM&#10;cTfiPBYn5xEYhulhTIQexV/Q44vxenz9up6n40r7/rj+eL+KwrhIv7/z1NvXY5k9D2ZB6MtubhAb&#10;HOjimYPQ4HSF2diSnWUdjoow4xDCon9IQWd0G63SZUaoIfjSnWSEehqyil9Mac31zoMlxZekxeVQ&#10;/R7F5N6zoOr0LqKqZG7XGQajakMTbdndig7EQzsPVNNGzsu9B7to9ZqWWs4oyy/cE/ZhkCP0yQKY&#10;nkLhjknz1dqI7vI6V1vLwhrwdTUYSuUINivD2MowjwpkhFjB+FhAHjoKCOmFjK5uPyuBPX9VBIST&#10;AWnP6Onzj8aJz0gKfAMdOxMQ9y5EnNtpl9CCnNKYg0NUZmx5OY8ltGhJBY0+UFWex+pojHdDioK7&#10;lvjW1Y4AF+09VVqbA0pozbEiWnYY9ph1HnQaM/bn00yKyGQ8oSZSJCbSldg4a4o3NiBQ5s3VweIN&#10;rJhMPUinQtHotzUP3nZELmzOoy4bicSeC+A9DKwCU0iniRWI5iUobnwlOY3F7mY0FvVscosQrV0A&#10;Y8PCQ5xUejiMqWkt1XRhPxUaWEVZoOVmgZX1JQyr79p+xxirtGqPa4UrdxfCmTpq4JKOWujdHoPC&#10;Xtpzeqh2neqkA+cbQJGvpYPnKvEZVFBgtLPOskmNuYF1UyrvMcFxT2CzPcbI8kFGWd1hw3ADdppZ&#10;Ol3FWuYWTFK7767p2cC+kigaN8COrkM+SMLPzApMIqPAW/dL0qWWZHPNc8GXbhrWhHD5EB6H287U&#10;wW23A+4h7dkQ1yHuG1NXCpQRgU7jZRhw1Rn8tw5TlkoKjCfqF62ejfJDEG0HQRw6c7mJsoxc0RRA&#10;tbWchtVXri7FlLtzbuXpnUe/9P5FX3b9UV93/Vm/ds+pgn3KYNBVVkUGFmH2l0c/dcmmypNdNMmn&#10;p0buqKO6BLCX75NNLv2Lqta48oxV2mGpMQtO8waNWLmAjN0WcuI1vqwBo6AqdLfmBVSMdC63Eb8i&#10;r3einaul5UdHEma/n5NjHYyi2eqNU2/98cXl1OsrAmu+JDELEc3sfHLHJn36cbQZXFC7LuSHscTO&#10;JIiwoWuHde5aoC5Ye5wUqYtJUQBBUNEYg4QBqi8KaEb3UVojdhbU6J1ZwTamMJ+1XfALTPySwFDO&#10;a2PkGUKQolkkz9CJHMWtNhB1/CX8cLZRPLqAv7g6sk4Mf/GJRD/gW1NlxuSjgBRQ1l6EszgKCDzu&#10;ve6asGMIu6ReWuDjrsnbKMAA6MOxLui7MC+7kNyqMzyXSvTIru9aZ1NWdi9NPfM4bA06LimqOtMq&#10;YXdQF5M1V7WY3wRSwwwERbvlGXBQMwKPaEXwCTAIf207uVWLDvXWEGzjOyzrToHoo1pevVRtXjfV&#10;mN9ZjRd2hcbbQd3XtuZoo67r2qr3pi5kIg9itzZZs3zmaJ4vSnSfsVro00qz9lUnQKaX+u3z0hCf&#10;TRSQ3ZpyEudkQOL5dGmLmfOvuhCizbEUjovXYdHcxOKar68M0bpQd97joYC4noSBzYFWSWRs3C6y&#10;ThAskWL4+NkdRlPPERBiA2/RuZZ8+G8Ou2WM/P3vfX9jH//2HYt0OpTah55cHLOYyxN9nDRZGxZi&#10;WVK3MG66+dWuUXlHB1KtAipbvq9WKZdcK+ZTRdeiKl4ih4qBe7i6sig4If5idPXVl58r149fq78H&#10;41gYaglbh+o6CYe3fOcqJRDLmxPbdJiMl71zhyp232wlH5ulZF9+v7enUg7OUCo5JPfO7AQTOaNH&#10;l2N1/8ol3bsEmBgXR/GIpLggMIw+p0cIDdOxOXl0OU4ZybewX4mEILABRf0yMJ+5LLbzoasuAMhd&#10;ivvrTvymDkFv3Y/dyA5o6ct15pqnTl3si4jLQ2cYHQeDBQSFldJe7DMWQAVfcjgnrrfFNIuFsvec&#10;bPIY/IMa9IWi3KuoGjASqdXfBUalk7rMc9e87T21jiwVy5Sfvq2cBu8sQAffRnvOTWJBWIVpYghU&#10;4XRHhsYfUKhfvstkATnEBqqbFoU1Bh/EeQJrnhA0VzcdjCsnh9W7dRwP/i0gDxzfA6Tz2A2Kx7Un&#10;A6H2+jArv4FoGEIGrrwZMHgyoH/eRagamuKvPZdgPB4Zpfqz21I8WqoiRpTVJ3TmfO+jVnMG4etk&#10;YWLDNXojf8eB6oyyymlbICPSE+W0yq+k5uJ260nexQzvfPI6REEBb5yymxEVXcl4iupUrD6mMtqy&#10;4jGW53n65MOeBayEjqMnGIL7TEgYS53ZmJVU5+UV6cgbym1yLajuDdiENVL1GQ1VZUpd1rj6HA3k&#10;AoOxzKjqKjmyqkqPrEYXUg8GGImlBMuVHV1Pv/bIr++7/KpviZvN1bUw13Y99V/QWksPdMIOpDeC&#10;5274gbVBgNeWRb4+RJOKxH4jxkXHdpPCkMzinkJ3mYpR6gPGg08ZVT7DLeMxBfvuEzq6h0gEeM4V&#10;ikQinWfyY7oL8lhSKTSpBHslE3l9k8KRyONJdB9WUK5QTC7hjHELuUKy/Qz3GVPyNP5h3lGF6DzJ&#10;QoFJefKGB2aVNRwOyOF3zQEEYad5jl2tpFPXiC2+VI1i8ZGFanHhwWTAn0GecfpqZWVZe2Kp2rJj&#10;dRlanzSxigA6ZVVugDMFo5B+7ppPWXvkVi5oYHl6O3GfkwpAL8sJveyHbrkAmL5j0fxWdadlA9/I&#10;oTwoLL+CbvZL3SwEuP+ACKkWIxpsJ3j98v0KO5K0skA9+7rBTwTBV5Ln5tbaf2KotrPgLNs/iapH&#10;NnX4HFgewZq1a7XaYATYeGR21eiJSyVBLNW6Z1WdwZgETq7HIleN7qMchaOUmi3+CVt2F/XbOAjw&#10;fymt2T7aLaw/LgZik24z/RvMBv14bgdNICp3GLuW0XtyaP7J7uRhHAUYynDkJF95cIs88UjsOi5o&#10;NzvrDVFnyTQOgi9OzOn1eGJ0g6EVLyRwqy8FpYN8oprBCqmvosNLKCuMirx9izAbza/ZewiUAbTs&#10;t3oIWAixqyemaPtJdviItjrPLQ1hoYLqj3OFYVFehXqV0c+diylHj1y0vSQzMrKbtK8DxARbgFdp&#10;ybHJMK/6y+vIQnKWj2olvkwL8axaERIAuyREW4P3yct3ABcaORdbpuMGPF8D9i5Qb44+e2By7RoN&#10;5beDJm6vTZdRla+ra8wuD9r+bvD6J1K0vbTq6BytODxUSw+5adb+Mhp/aDAeWZs13t9bk04e0JQg&#10;Rljmk3XmmOaeC2RhCYRgEIyKHuv11EQFQ1LYHd+LE3IWY63dBNrM1PijUxh/LMWyJYBF5xYOtc/1&#10;Fxnr/9BxOCJzKRj/BVP94ygcaEHoSOx481u6gwUSfpMUwvj6WLjU17V7LXTjdkutmEsCXv1iauxW&#10;UB0bo2nwKKnaVfOoFmwsV3CNBrVKIyIsL6eyBQDO2dQ451BpMJCffkIF/FkWuaAF2c+uMGZ9f13e&#10;PUaJBz11x3+lQ31+dNlUHV42SXfP7lDC/vk6Nqefgrz6KWL1cEVvGqvrB2ZSUBbprv92mFmBSkeN&#10;npF8m04D3CD4pJJP7NdjPN6eRMBeiQlkjBXCY1f0BsDx/e97wUK2QW3eAutopzaj+F0TcZLc7BCY&#10;QSFoFk7TxfkzKvLRYjAYz+OLNHbvYMDtuow7C6kf4862E75VuynfahoboJX+ZcABCqkr5pl1cHCt&#10;PyCfPPpXUL1BNYlVrgo21hEQfBlq4T3EJ2yVT8wCbQodTXreAsLHzjgs9B++YrTEef/BvMbgUf/x&#10;B/bnWMjEpgdoTeQQrQhvBy5Y1WFsegXGlVm83wccfwit2CzgHWMrcJA0Col1H7cy8JZ70pPuYw+L&#10;W4KDbJPJFCDjGc7N5IPcTA9mZLUYNmRPddoANoCbgvvsPiR/DmFcPppRLmLaBeOITpig1hzN5oxW&#10;02ndGPU21LRNrlp7yAk7fydt8y+vdX4A3ii01xw1jKS0dp7CVfYIBqZgHZO4tqdTXGfsxf6DsLoJ&#10;FJFZh3JpNh3ItP05mKDkRantAoW+GlOOKuqFr1e7Fb3VkJFx3XltVN/Ljraqw6i3xvRmcpsGBR4q&#10;fNWpzdFRNVA5ike5sfVVfUobdVo1mRH2QjynRhJ53V11J7dT+xlNNHcX3d2F9mQXwQjNaMP7UQtt&#10;Ds7ZGKFeYaGOw1UjyuIuEEleQ5V/A0eNWxSJ24yp0hgRPuJ9fgKj7TEizLvk0N9ktHmT4nKbYnGH&#10;r+/gwH2HziOZLuQ2o6xke4yu42YaBcm6EcZc1xlpXSPdMekhTDg6lut0H5bNdIYO5JjlLVEEIvAT&#10;jLjjTA5LRa5Vy2KxhFdIRoguT+PXF3yrks4jxAxH7xZC4XCo/GHCmibv/K2KynIwdK1azugot5HN&#10;oI7xxgyvBYe5KtxlJ+XqUVK5KRZ54RTnYoHM3aeU8vUrq1y9S+qXHti+d82vwv3wJJqRD6sTZP0d&#10;vqWIMCJo/b0KuWfh689J3sqp0sj9TQiThyLQZGxZjV7VVht8Jig2Zquux2xTbOxKBH5TUYv2R2nK&#10;cWQtLInzmrZ2uJr1+1WNkeE36P+r3FF9Nh9QXe7DGqrlLHcN31wBx8q8zPq/U6VxBQCLWzECm689&#10;wXsVAO0yAhvi6ymwxh7fhn4cro3nB2n8/vIaRjs7ZCegXOhEnDVPYPKW6nAIfYNK+i70tvO3r2Oc&#10;Fs8cOIYL+izmaRFY2cfr3M1rqK9vkpJ4EEbKSqo4C+12d5UBWMuLorTkkLLsmshC3pWPkVJ1rJrb&#10;gWeM0d7T5D4Dyq/1naQ28zghKYBVRnACjqjHydsT+5GRvE5nLODrsbNqAYd/PTYtFxDyXFD0jWM6&#10;HLVG3mc26iQsoENxfpAa9hFbeVDLzx6FqriWLodub31bYmznavK+DWSfe1McfREYQhA4Mg+H1baa&#10;tRNMZgtA43YuqJ3FNNO7MnoSZuCHe2n5wZ5a4t1Ac3YS8bunCqSIuZpPsZjFnN/TisdJjkBfbo9q&#10;dtBxzQs+xgJ4GjFhPCfsdfzKtuGiPA2O/3kWmju6lEHGB9zx53+/EYYlJt+gcHxMxDWQ3HHY1xQO&#10;++J/3PEnVeUPfLH+IO7U9CCvsURJf3lTl5L9dD52uSIvzVJs3FgtmVFHXdzLqkXNYurQqCRW7IXV&#10;sl5JteS+Onhj1a5eTOWh8JahgBSmAylTzphYWfX115/pezqQAY24WJb3VtyGAbq6x7qPhbrlt0bh&#10;6Dqi9y3WIzqMLZ4DtXDacJ3cskbbR/ZQyKrxiscv7BIZ7DcPzFPSoaVQfPfoIaPOzKREvbzLAhkT&#10;rWuHdurG/kW6d4xxV/BmPTYA/mI4Y6wExICnEZoexxXWHwfnk4xMI1jMYyCdhGkrzK6VfKYLTu3E&#10;2wxM7tgG7GkWa8jGqRq4jFHjPLzRpqIKx8217tAcGrQKggo78vnHy+G2mhcBGnz/Ea5qNKKOao+p&#10;q44rWrLwb0R3EQ8Afw9PrDRH3srNx2APDwD4oc9b3Osf0KX/JvnxLxNsWtwsx29/vtGtF3F0HRMI&#10;PnNHJe6COPbj6CqVDiOVImKdxgPTpmBZco/776D1uJVRXtcyOsK62qLU9Bjm48QX03UmI0i7zXkR&#10;e28b7Kee4JDl1BNMpjH4kxWJLsQjdF3uSfTqdEa4k9RzyXD1W9aPfzdEkmVdNX17a+0Iaq1dx6vJ&#10;P9RNkVeqsvhWZ2TtqjDA5DASBeOSuY8jBNPTw+fQqpwsC/uoAw6y4+QfMVA7TjXWoiNuAPB1wGjr&#10;4jaLm8RxxmGsBVM2VGXjVh3mYgs1njdQ9RZ2VO2FHdRgUWsyNTqp7hy+Z12pMbUVI+Gm2AC1gKDS&#10;SpUAw6vDcGy7oD/54l4atm2Fxm4jJXPXOB0M6Y+9EkUjsxGYT13eI1dHEUghdvoGThmXEEDHsEhf&#10;wFrlIkr763QgSdgd3aHDu4ONvr2nDyFNGDU73YSZdCSGed2l20jjNhXM447jYFRlWBidSDKjLOtK&#10;rAu5SbdhXUgiY6vrjKRu8fVNSy+l44mlWFlu0nlMXCNTsYByBNURWodpbCQAfASdZjiuAGEUklDH&#10;8ygy5jPIJuK8wy353/A+SA5hAO5ZouL3avDKIZyEraCbNYFBQIUdVEOF+1ZQXtKxcvUqpZw9Sil3&#10;j9LKRweSv1855exTnJatoLL3KKQyQ5Dhzyug1vN+gf1B/oVnA81Y20ntRpRW3gYIW9p+r/bjymjI&#10;4kqav62ZzoTMUlT4UiVEr1cyu7Q711HLEjMZkFgJWl8HDd7fR/32TkH4d4A43GjNxvyt5chvAJp+&#10;5CigjtPKqN9cdy6qNqo7rDzdUlY5DfkaUVEeCpm7xsHk2huyUiexnT53eT1ssSNKYd76gFHWMXJ8&#10;Zxx0gRqbC8FeNs05VAcm1nQlPo0F6ESw9pu5vn5gDvyYN/YqFtZX8MaJ1zYWh52AogevROhi+l0i&#10;Ze+Av5yGbealUXuayYl84kIDqoBlVAKULq7p7BDbe1VRjYnugOod5eWzQEfPemvnyXXy3D1efZd2&#10;YTHvqKPhJDwmj0KcuQgh3irt8x8uzx10Nuc3684tXEuTk5R8I0wxl3YrBEppLAyxc5f86Dy2QybY&#10;opl+q2GsjdSIjeU0dC2/GwPG4XtHY3i5WcsDDsNi245CfRrAfDVwKPQmGLCNAIMZuR7H3405NWZL&#10;PnAPDNrITp68qYAmbmaHBlvHi650SXCg5gSd0KTjBzTWb5dG+m3VSLqSocc2aTC79YUseGcTw9n5&#10;YFOfEY1Y8IZ++/sdmAZF4b//+PJjd2FF4mOh+H8PrN7pPP6mcHxA9/EOx91XYB4vGKNkvs5g8XuE&#10;9uExx31a+0u6evWAloPpdGN01Znuo02DwmpWE1sS9BzNYGO5cetSMTcmidlUDDFhIQD0UmUYZRXN&#10;pk8/+0S5v/9C83vU1NnF3RSzeYgu7puk2yeWK87bS5extn90botWD2yueoUAYweh/9m+QhGb5vG8&#10;pbp+bIVuHl6k274LlHx4oe4GbNTDsON6hEfZ0xs39Dw1TW/v4jiNk3Hi4eW6dWSxUk6ucVB/n0In&#10;v5wSChEjENv+k9odC+MvBrwt0hedxXpS/abSGROdS5GacnAhs/oFdKGzwaY8+bwIDVrdTEOXuKqT&#10;Jyr60cSOLoKm6VOZz7gmG6JKWIPXYvzZks62Ga7L7ek85oBjGMvtgcNP7AO+Yu/e/w4r8Qmmnieh&#10;RK9lkTqBTT75HPiX/f4beJRFwVK4f0P5n8646XTSREaTxRmvlWBXTNHAguQuRSIFQDYF4DblaQUW&#10;PIBdwN3rTxHvPm6jW493MG+/xPgkgXPDVzvDx0H77Ux31ZXoh2oIjotoBAC4x+LiZGJ0QbM0VsNW&#10;j5bXnlHaFTBIfqG9oeB3hBHUBIPFOuTnNIClV5WFD1yF3fuNdFclMPJJSHVm8bVgOeyDEO9GY1sU&#10;hxvFBeb2F2GkxVNMYm7X4HvGMhcrA0Y3wd/JE8HwVlhGM5hKNHXEa4fZHD++nrbgtL34eFP8p3CC&#10;QMzbYF4/AuY6y51I6/pePVV3fndSSntgA9QGEW4bNZjaQe1hNY7Z0F5LDg5gxDZGSw9PJqZiHMr/&#10;nvy97uig7D3iPaO4pmZwsMCn2X3WSVgkNd3AJbqFqxy3WPRTDMvIREeD6DLVQG+KiBWPdBNmUkDu&#10;USTSeP/v2vtPx+E4KEq3uT+JopPCc6yIJPJZJVIsblFgrlvRsM6D0dc1w08elCfXh6LB7zT7pXDe&#10;uzCOCLC2C9CyIy1G21JQoVJbRLYjTpv31bwFLdTOCk8Y71uE/QxeeJEE+WW5hVJ7Oa15HWif1Sa1&#10;IkiKBXFIHcZVFZW7J91GT1SX3OZHcl8Iulk+hC854Dz/TAHJ27s4lLQKFBDGCQuwD55dVysBHndv&#10;n6Dxs+rLGT+Y5qPLaOnW3tp1aIBCgjCqO7tP8ec36XzYLEVHz2U30ZaksTw4Z9Ygf7erOu8eqe57&#10;J2AxPE/rz/pByY3T2oNTYYrlVxev79VxYS4t398F2+wlGji3FfGQ+YiMJIAFT68Wsyuzsx6iAxGM&#10;mOLqAA55YBI2CdHgEV297Y9n1xjNO1SFmShxk9t/QbPxC7qMX+R1rD5v6j5CfJ7pf9CB/qGlf07e&#10;+/X793gjU8kdiEetGsPMPwEnYJTGr15Q0e/hyhuAW+YQOorKKgGHu9rEamARxVHxF6VDclNVdBi1&#10;YV+0X9Jfi7zn6kjIBoVfWsZJPALhTj9MBzuwM63DbqMG8+TmjhnpgTAPbTgxTMGx+3UnJVwR13fK&#10;O3S6AsLWKQ5js/CYQ/KP2qddoTu12H8+u55mXISFNWVbTZw06WhIUOy2llEV/loTD7VlDOKK6eLP&#10;jAW+Z6f3DWSJHxAu5tFwCskw/u1D1/1EAcqu8ZsKynMbsbgHW1FAZmsiC+ZgHHx78Dm02e6p1jux&#10;Rdk/W6MC6KQwWQsj8Onhu0d6+/drOgzrMfjPbhzjKesyzCDRzBKtaPzfBcSKxsf7/uY5f1I8/mTn&#10;+zuuvu/evWJeTuHAKy39JQeF/GEmt0/vc/HdVVJimJZOYSRKp9GyBrbXTUurTf0S0HiLqBYYiFPZ&#10;7GAeuVWKjqNwsZwUkZzYleRRnrwEpmXJIuc8aJUGwyTx6qy4bWN0jXz15IAlunlsER3DGvlO6aAp&#10;LZy1aXwfhW5YoOuHVujqgWW6dQx685nd0HzXKtVvkVLJwkg5vAy9yG49whvrMZHAj25c1LPUm0q/&#10;FIvlySmce/fC4lqJCSO05bs3FHP9NJ3rVsauG7QageJS3seFR2ZoPBuG9nNKOdLmhq7tp7FbptJF&#10;e4IfTtJgnAZGmPkh+NVwqN7dZtdjrItPmlcjTdleC6ZjLXRTbJq8+6rDmj7qhm/d9vBBzL0JV0II&#10;+uI1lip4if2Onf7bDy9171UEzMEROCTUx9uOVNHEtYwgjynq0TklvobkQMDTSzq/JwQ/JaTPZVGp&#10;x+zdjXOdADNLwXwEA4gY28RHpcBrcHF4XITnYRj62IMFbCtkgKtk39zBFTtAq4IHkKFTVIuCcoJT&#10;4i9FzMOqc/kpHrlUeoiLeoNBbQI/jbnUnsXOA1ZXTbobV+b7CBQfEl2NN50tsglppcj4KQlLjN2z&#10;mZ/yeAyLYTQL4QWKSTTJnbEo2eMZDZm5ajTedLE4XEcnF3WMiELNQw+H3vN0KhduV8BTjoWPcUwc&#10;URHhZIOcZyQTiq18HOFzQWTvLD9BKt/ioXJfOkAeS/pCPGHMNr8XUdF96Ta6qdcS2/z10Z4zQ7g2&#10;e0GVZRR6e6gSbvaiI2gJQ676vyyp0izyFAPGUba4G15ho6m7po1hwb/Bv+UGC/oN/h1JdCZWEOyx&#10;e3iGpRpFmuM+AHqadX58bcXbiot1HEkUhWQKRQrfJ9kIyx7nuXcoLjd5nSuMsizS4jKvfQmLpSvk&#10;BV3j912lI4kHF7Gk06i7H1NdQ60YMD6LZuRlJIkEK26MwOIpJNF0IxFWRCwR1QquvWdmG2XFmscu&#10;pLoqS1wsFt4nlqgFoUPVxrdUNQQspQbWVL5eLhQOk9ODffR1UYn+bigqq9KBOCtHrxLKxgircP/S&#10;chrqqrp463RcWEDDlzXTlq3TtG/TJI0FeKoKta0X7eFWFvW96AzOBk/XnYTddCCoqVdWAbStoLO4&#10;bQYTDBVwpRlGYuPUCZFczz2z0B/MZ1a6E3pZGG92sg6GrdCQFQVgM30v39BWSkpYpt0Hx6hWLyI1&#10;e/2Cd1dOTdnZBuHRVNhhnti5j9WFpJmA6cyzkwJJHFyhEVBkxx+swK69lIZuhdEFPbgHYr4ea3+A&#10;M47IKKq3Eh774Lt0j520JZu9gZ1CstkTP3Z0m1DJbiC1DbXyC4Rmz7dSlX2hrq7DRr0ngiHCiDyr&#10;atQGwl82lFCrGfVUHSFQ9SnoL+iWthwbDFtiKrvA3hSNdvgdtdX9142Viu9RKuMAU/DeQ5T1AJXx&#10;5QeNUQN3Ao8YCK7BvHh5Q4wTocqenC+/c1sVeuEIsaHHdCx2PdnLXZgDU1DjVhOOtUFHoidqNELG&#10;pgu/4d/1K53Wz4irCuOK3EkbQnsgYiS/gYIyHD3KVMZaq4831s6QHtpxpq82UcDXHezOwkYR391X&#10;ddd1Vnt2xpOCV2rH1eMKf0z4Ew672CA6mFP2n6PDwJrdnHT/Avw2JpUVjb+47/8tHv8Vkf8zvrKf&#10;tQJiokErHK8sMIox4uPnj6EdknqYcY8dGOOhzGTmu9cUT0bJ7FHt1JaCMaSdm/qx2DevUUg1XfOo&#10;coWcKM4LQeMtCHiOtUPxXCqKiLCiSyHlyf2To4DUKA74PKiOzlBALqGwv3lwpu4FLFZ60HJd3z1Z&#10;fuhnojdOVGoAavRAbEyww799YpfuoXtJCzmoBwFbdBcM5NquGTwf4P3oCui9O8E8fPWIzyTtQoBS&#10;oiP0AIZWqqUWBmzGBp4CQnzBpatQwk+P1voT/QC/idzd3FhDl7qqG7hX6wnZ1HWGiwbjKDBq9Ris&#10;bSapz6pB6sTi1WtJe+6vTeKfq3rgiN0SemhHNDzj8bVaEdgCQ87GWoj9zogDMzRs71hGr/1ZTJaj&#10;vUAV/+qWHmBN84gEyeSMi8y9l6FZ6qqZvj20ImAIXnczcGweq4FEN882PUDyacZSsBjfoVB+E8l5&#10;HsTmZie+VhTMZ5AKntGxZY5WUuYIKLrgR4Dl8Q+6sNNdTtIhQkHA8uSHN0klXaA5/iXB6wrQdWFD&#10;dBFabmQBtVv7E+ByIZyAW9NhtMMEtRafq+3OS7IQstix0CWwW7bY5hgA5ThGZ7agxZtZKl3HtfsV&#10;iG/GhJHCEsU45gLahwQW30uMaWy2H0dBiWSOH4nRajgGrKHYC9mY5RyxtXEsmOZXF00xCiMWN8yC&#10;qtC0nLIEVDz7gi+W1fGwvBBjqmgwG95GXiPIDx+Ca8RATdk6AXyQpL6gIdicD1YUuonk+71RbGNX&#10;/6Aa4HQ9fPXIXWExT0wrzui5FJ3Yvx0DC3sqi/8dCoh1b3cdMcF0BfzbrrHTv86/NZEjGSPWu8RT&#10;2/jqnt1a12GFwezxOe5w2Hv08eco5IaXMNJK4nWtgKTwM1ZcDGQ389aLvGYCnUY8xeGKdSH87GWK&#10;SBzvXSyPm/mrFeIY3sd4OqB4xl7x1hVRPC7Ze25R2hSJMAqI5dOHUagj7UDgeYFRVxT3RaRUUpbo&#10;i74KDtuqocv7q8ZIhGcjG6soOEOB3qQT9nFRwX6V+N5NpQbVgoVVHQykAqOrEnQfJfjeSSUH4+My&#10;piDz/vzqNbOGVu8crO37hqnjCNTBnb/G8rmsJm+owU7KBRvp6lp3oovGb6yhSgO/0LKTxalu5QmI&#10;YoeQPAhWSDA26EFaHnhIk313kS18UAfD/QFSz7L7uUOr6oPSuYp2kp52PrqlNqx3V7VO/O7JFbT2&#10;2ABGP8t1IoKF/TKCl9RzcOkvYYZ4XUl3YmCtzCN8vrr67XZmTFCKkKVczF/x1V+cg8xzgpgsxGVr&#10;Vo2E/rfkVC0YXsOoyqTSpY/CYbeBo3WL4s2Nw8k3FsbDBU70yLttcBzehw5iC6aFfYiNrK5xm4pq&#10;4gbCi2YDwLEgNZnZHABzLA61o3BPbc3OsCE7rcZQIUlGfN6Ui7Q+AGRl7mMkwMmTyIlkt3ee19bu&#10;sx3Vfh7iv5lNYYfUxLKkiZb5zUTsSU73lSCsWg7LN2yqzsev18OHV9AVAOgyUrqcuh9/q6bksv+C&#10;GrcQBXqDfv/nCcv+K7q9TVAbK2jy7uraFTxG5xO2Ku7KYYVf3suIb5l2hcxEZb4Elsxu+d05ravs&#10;Rl/ptRFtPzYZVjdMsEGB+JNOwlxz/zZfK3PQte//HUn938XDvv7T3HUdxx8c7/G7egXW8ZJOxJg/&#10;r2mzbymJz/it5YGQC2LF42rqFVgqlxlLJDB2iFAEmMKUQU3V1b2EejYqrW4NS6iJW35VKQ8jELC8&#10;nUdVedQuq4IFoWSWYJRVNpecK+ZVvpzf6jMKSMWCWbViYD1GWD11cetY3cTePA3rkrRTSykKU5Xk&#10;M18PAuk2GP0lgYWknD2iB2FnsHE/qTSyUNL9t+nG1tm6vstLd1CipzDSuk+xeXx2nR6eo0MJJ/I2&#10;Biov2FkqQVSxexaQH+KtRyS53b/pr6sJiCYjp2j3YTQ3K8jdmJpd3T2Lk79RGSFoI4KdetAZYqoJ&#10;BtB4RmvVnuCh5lPrqPusclxbGEVOcVJVKKUtvFpqkvc4RJxzYL4NYWfflUCxaZpPofe7MZPdJt3V&#10;o/UI8o7r1J1TjGJxzCaPfgnkhsG7JuNpNlTtV/THZ2oVI7W1mnV6rLzOTCO2NoCic5f3/60jn8VG&#10;iq9hzb0kV/wl3cmL9/cZe6ViJ2/HXazkUzlvw1jgorFYeYyP1xM+xwjti+4JOcCJILKqOpfogltE&#10;OfysSqsjeUKHgjn3Mz0QFOKRhb7lOkcS3c1VduNWDOJZ0KJZ7G03fJFrIY5F9gIL10UWuYssbLEU&#10;jVA88EIwR4ykONgoKobohnjA4mgYRtH2OHqGs7CIzLE7zIBivrcRTBTGpmF2H8DxOX7GAutCAIP9&#10;cbcws9bDUaQXniuk1X7NNXEj7ytEEN+IqYq6wWeeNo01aCDdWEu6hgYs+NUdY6lEtDqGX9w1+qwt&#10;wBQPY0w5uojnZSgINv4D8DacgkU8xTLm+d46kOss7Nf4N93g33bLsA0wkHuGgeBWnGYiUYrCHWNY&#10;8XtusebcoIOwLsJ+LonikexQ+tvPfiwmN6wIOAop2Arvm6P48ncZhnWN10mw95L3NYb3OY61zB63&#10;onKF17bCYUXnEo9ZAYqnGF8wUacjnx6Hcz4DR1RGqgujLWc6EoozGpUssUjbw2P2aubmiao9GoBo&#10;WCOV6GcYSFVUlW4UCED1IbVVcmAtfF2qKQ/YSA4A9UL9y9GROGEYVgEcpIzqTCyjGkMJcx+SV+4D&#10;cssJFWzJHp9zwv+CQdiPKj/0OzmRxlWkz1fKRsRjbh7fCRc5jhPmNG3k9adexJ0SdQkX/S5jiws3&#10;E9l5JPKmJCv8eqzOXkS8dY9AKmiH+yPaaMGeYpq9pji4Sm0UlcuUcP2koi6ewI9pt05G7VXUlWNK&#10;uhuJsjpKl26e1HL/mWqxwkPdt1Umia8Qu/Nf2MllZ9T0KxYfP9G2/orrLcrwLb+Sd16QZMCy2CGU&#10;w0OrmiNIx3IKzpNPEMluJ4Y3OxaBztk7jXQoZqf8b1zRjsgd5HE01aRtBVCZu1FAsBSZ1E5T9/aj&#10;eIzlRGoG+NiUYtEQr6AazEY9uFj5/lV9QMja7O5qEvHpyk7BnEurAsAhIHtaB8uUyZqHOrr/npFq&#10;sqI1bBGAb7/JiolDg5OwX3HQIe/f99WHt+e54L315vUOvX1+FLHnMi04UZ08gymMmd6y6H8cLzFU&#10;0s3n0ZhP7gZ7OgEDBKDz3g1Az0uMJWJxVKVg/PWMZ+Fu+N9/ltlB0/EnhoZ/wNYx91wrGA7Q2woC&#10;IKzloBso/nFsxc/az1hY1F8Wc2u5Hvhcof94iavuIwD25HS6GXQdGegE3uONdf/lU52G7XbmOost&#10;7KDneGDdx/TNAsjCk2K17/x+7To4XxP6oYlpUEL9m5VT32Y4IFSFfYUOpIpzLrVu4KraNUuqYKGf&#10;GGPlVVknHHhRoxfL94Oyf/u5iv78paZ3JH97cR/FbBiuK/swUETf8eD0Ot3zx/sqYJMeBO1RuhUO&#10;ImsfxGDPDoniPtTuh+EndP/EZl1Fm5QMxfkpVjdPKDy3fWfpNky2O6e26M65w0qLOQdwHkmR2aqE&#10;vauVfBZLeExJn2KJnZl0Sg+v8plFQvQ40l3jyX7pB0W7H1Y0g5a30dBV7fE0awddvTEkizqqiMFe&#10;/TFgH9NKqtvU/GqCt1XtKQ0I/hkNvrUVEae/NkdtIW2zO9bknph5BjFSCuZaOoAtCBuAxCMKxMr9&#10;9E0/nBqWazUC0UEUtSZLx6DQxpqIwDDLpb8FtfbKowTGSKl0gGAi4CAfON79QQokrsnvwaccTC1Y&#10;Wo6sFh4zr7IPH/6mk8ZqH8+vxy/TOZ/T6SICYM/NYZGbj2PFIsbHU7HJ6addaMWCI3uxeNZhpOKs&#10;BBb7yyxolnYYz8IZza46hoUrikUsyhY6vo9lFHMB4WIkO+ULLJrRHJEG7NIxRNBpxLDAxbC4xbJL&#10;jrHOg/HVBRY5A4Rt8YtnBx7DNWsA8AXwkggDggmBO0cKaRiah1DiH86D85zGDskC64IpOqcQTEcn&#10;esCUGs+OfgH/tvEI8fDyetSSIoIhJO7DlylwN8mLvwPIfZvFPsWwCRbhFIR7xnwyDMKBadjYyTHC&#10;sgJih+FGFBAW+1uMoG4a9ZaCYJ3FbZ5vReYu78V9XAbuWwGhWzEA3NhT1+x3GjhuLCzDVmy0xXM+&#10;vpYB6TyP17JuzNFxWIGiuF2heFziuGibXwvao4BccHQfVlwoINbB2dd0Kpf5uSt0eIaTXOAxw0QM&#10;Iwl3FA8bZTHCYtQXept4DrqT4CQwkMhLB3QidJvT1BO/AAD/9ElEQVRGLh+u6mNbyHlEE1hYtRlZ&#10;1cDTpa7KQe8tg0ukHUXoRHL1Lq/cvRHUQPUtDKBeHCpq6YEVGNdUUsUh+YjEhX3V5nOy1QlQafWl&#10;vmvyGWFVn5Cv/oVytMBXxgM74tqf6gu88zdh0hbPP+4C88rLqYMdUakvUB5nvCJr+00GHkkAqBZ1&#10;+iITjOARfOc0eNFkauMQGXplFDuVRiy2HthdtKG4TFFiKicvhcMX1fCxsB3sqo/RjfjDo9+vZUex&#10;5ViP4G5bXToQjAc3AebN/VJ1x3+teqMxI8OptBVZB302l2aX1g5RZF81WdCGtrs1gUztMGJriz1H&#10;A0XyYdoHEJ7aVDMD+6o3oGcwaXS30xMxhOyiSYiUhqxyx7u/jZp5ttfJCwPoOjoyAvCgaDRiTEX+&#10;+jML/MEb6iXK0OcodjNrc9RAhFWd3UQl+PY1+dqNk6WSkp4PVeafp/X0PUAsC/+pu4d1Knk9bS8K&#10;6QdzoftN4v0ajelZN3ADdy7k2gjCWvK+DQDc9tYr7NNZyx3dgS3uhk9YE8HSL5YIFOAs/tz5Nyyo&#10;f5GMj8I+KyGOkCc7PnYOfwGSf8zusNwOs1q3ACjrKHiNf/GO/zoP60xeEyqVlnGb3VSKw9HzzWs0&#10;AW9S2G3G6kZaFGOqi0rl68znpg95oXjYcosiDxCvu4WFD53F8+dkhYOLvMyEbXNOKzdO0KhuVdUf&#10;AH1QywocZVW/Yh45o0KvUamAOjSFTVOlMKpzchpKg4k4F1FFMJD8PxOi88OXKp/vJ/Wogd339O6K&#10;Wj1U8dvGwcKaT+HAuh89zUOU5w/Qgjw8CbZxlrFUONbtF0gYjAnByiSQ52zRtQ1TdG0Niwp40M1d&#10;E3V13zTGXMt0G1D9Jp1LChnqV7Zu1uX5y/UwiBx12Gr34vn8bobr3Z0oPSce4Wb0Jh0LmKKZW/uq&#10;/7KeGri8jwYt6wQu0EgdUCd7YOtdaWhVOfWuJo+h1dRpfEH1movX0w53crhnyOvUAW0lw/5wQhwi&#10;13OwuWZhBjrfQZ19jn2P5e2kZN5md5rCbP0eM/mLxNHu1ZwTM+myZ6jj+mlaFLyBTuWK3r0idvjt&#10;B2js9JnvM8GiYM4Bqr+jE3xF5/H63QM0OTgIEDX8lqL+hlCwNxZZbDktfGa3n1/9iKPcO8sCFQwO&#10;cRig+CxKe0SUTylOGPJFX9yl28mbWCA7A+r+u5jB/Ilj4b9IgYhjoY+2OTyLnBWQaLr7eJvXW2Io&#10;xSMeDCYBRX4sXUokPxNBMbC5vBWQBLCRS/cR4DHmsu/jH1SkEPHctAp0LxVYI1gMrdDQmTjA33/n&#10;+jb/t/m+0VbPWzdCl3IhqSa4RFto590ojD0Zn9rEgFTHDKKwH1ZinXHloBNgITfmkxWQVOswKBT3&#10;KBRpRiygUCQZrda6DQO8saFJokiaa8BtCoYREoxpZXTcj7iSCQKt4Nj9YB68pln33ze2G69pReYa&#10;742pz422m0KBsc7EMI9URmFJFDJjWN3idyZaEbExF4cVlCS6oBuWUeToRLjlvXQA5OBKMUbptfhv&#10;R2f3cdR12ToSvo/h8/ivgBjQHml4hwM34b3H5iSU4hvCGOtAQnll8do3U6PWsrud0h7QF7HfUA8V&#10;60cBGVgHcaE7R0OKSAO6kFqMrypRPJxVgDFWYTjnBdGEFB1Y0THGqjymumqg3PyelKxPq2fRl1Ux&#10;IiOfN0v5T5TFmVs86bNgN5ylEt9z3+eEsuzHyTYN587L6YU4mWAoPNmFzTDWI88foNRNc1AQnz4n&#10;EpXd6RO0GpmvnmJrcQ+wbhVvDkFGgHmXYWdcJfUvhplcbAoz7KRFOnqOUHj8rE5ROELifRQYtRue&#10;+Bp57h8Pa6qn9p6ZqeMocKceqg34T6bAmG/w3SdhbY0Lbp7dNGz3VHXeME7NVwzGG2eMWi8fxvd9&#10;CJXpR5hSC97MJsR8Ltao/UvUH3DcB/7+q5dPHHYqE7aVUvelHnjgdNYK736AwD04yZpQPBqzw3On&#10;kNSBF25xo835HtAtwwNOPl3I87os+DUdDrZJGXWxwa7LTsODnUkTFoLuFNFpOLeuZEywlGMCM+6+&#10;sGUA4Umse/y2Obt6d1xv63If+RFYfme+qsdisO9jMTDK7D+/gVcYgG3YxB8OAd9/gPe/T6DKcNe/&#10;x1+wqUy3Yd87Cgj02j///Mdhy/5f0fidXeh/xePj6xr28W9xwYL9HQvMI1TIaS/v0tnc4nO9oqv3&#10;w3BVPgx4eYJ5+QVO+gQcfSMdHky//UkELovT4esRWsAI6fi1YC4mDAl/z9SzPx7qTNAOTexZR8Na&#10;OqsrRoqDWzmrDp2Hm0su1QNYr1IeESHK84IFURbDwirvXFhuTvnUvkpx1cn/g7pC/e1UKY+WdKun&#10;0KWMKPERu7pnpu74Ldf9Uxv15PQ2PaGQPDq5XY/P7FUG7sxPMFJ8DO32KWaKD05DUSVUK3XvXN3a&#10;OUOJ3jPQfixR8snVunl0jZL3c7t+kW56LVLKjFWMtUJ0/+oFpV1mrIW4Nf0u+Tk3jysyYoN2+k3V&#10;WHRLvVcMwBW5P/ogyBbTsbZAnNtsHF5Kw12Jmq6q6oOd1duLWOjTg1ALb8fANIjQtSjtuxxJUYjh&#10;3L/GuX+MXfVSCi5uytDRfzdXY4734ElvXmey4NzWnoQDKLCnYC00X702L8CVejO7y0g2NJjpMbZ6&#10;hkr8LRiUWc28YOP28O1VNB0+bJowVL08nwV2C/5IB8AiKIAPYtjpRuPIexaA3FsLT3pqTsBIxLVr&#10;AHhDcAhO1e9vM/Qb6vZ0fPPuZ2xloYNxmO7C7tbm7xQNupBImFQRJIJG0FXYDjeWhSyaBS6GAmIj&#10;FhtJxbBgX3zsCh5SkY0bBQVzzkjuD6FzCCFqOp6OIIJ4hkAshs7CwjJg3QrDedyCQ4iTiEJzYWwi&#10;+5228QtjF22bQEsPjTAgmeISlkIm0D02a4968beOALzuwhrjoUeWXPqsFIs5GAXdQxLaC+sIrHtI&#10;tqJBB2CjpjQWcxtV3WPRT2HRv+UYO30sIFZcrDDcYJRkhxUQwzSSOWxcfYvDMBI7DGi310mjMBgO&#10;YiyrRDoJA8qtmBgYfwebGLt1PJ/DMBATFloBcXQhVkCsMBnYzmM3+NrGWf/hGzYKjP//C8rHguEo&#10;IA78A+yEr2OsUzG2FZ1HuHVvRk4wfImib8XbxleB0Hi9ThRUlg4L+qjeNIrHhNaqMooOZGBDuo86&#10;WBHXU6mh9VR6GAfdR4H+lZWD4pGrN8VjQGW6D1cOFxUf7KayQ2vCi66LZbiHcjTNqyyFKBR2FCM1&#10;C+/6z0tTQJwoKBSST5wpIGWy6EdiFX0uVGZm6uKwcI4iuzj2Dg6QqfFU5Lt8aA/IUIeBw3H/eSqq&#10;1hcsMlggPBmLkZuLI2vgJiwHs5S+jlLzKkKauLRCzEur4x+zTSGMEvzDDugkReQEnlcnwndo1Yl5&#10;mBJ2Za65VU/u8HtwnD1zY50W+ffAsLC+hpIlPvHQQkDn+YyxpqoX9uVtCHPqBLNstM9UDdk7HGym&#10;h3bHtGcuCDPqGkKtG54kpy1lZ5XIwv4cbcQOrFIQDa4bgI3HQPj3zekmGnJCMLp6Xo9iUN0xvrrP&#10;/anPmtKBNOZoyP3YV2TU57GmPK85u5vWFJ6uFNJOdBYd6DTa8l40h5nUiiLRioLB969bMzZowm0D&#10;FPV1GI0B5L1z4+KvyeN1WHzJ1H4X4KBF/c+U3v/qLxxCPptQ/cua+qjJYOpkHccfmZAHYvTuTQz2&#10;6dcoRsf5/omjc/mbgvIxMdCot/8vSP4fzmFFxcYbf6Ex+B9dyx/knb9gYUoFn4lLhcoKu+xgwkHG&#10;KoGMLgMc+evHLh5hBh3ABXUZ65LH/ByjTHzMQgm22RO7XcfQNMTe2K8I9DRLR7XVqNYV1NudKNDm&#10;qNBLZ8W2PSdFxDqRHA4mVuFCP8sJS/cqVbF5L03mStMKWtrFTWv71tXUts4a34jd0/hOCl0xAit3&#10;tCA+XkrzX6OHFJFHdD9PQ7bpKZjGkzCEgRgqZmCi+PTCUcZda5V2fLEeYNOSGrRKKaeW4967Sneh&#10;7Saumakbcyfp+pr5uj56op7OXK4HiC7Tr2OhDQYSAstrs/8MrQycBXlkHLodIowXdVNbdAZNEKTV&#10;G+OuRuNrqPnESmoxvoIajiwvF0bDnVY3IptiHrvQs0q+gzuxCTcTr+EiG63Qu7ioPnvmUPhHp6xl&#10;4TjC6MnEmGSr/CkK/f/o7J6xu4yBqbWQmOSJZMjMw8JjAXY1C8nYWKrVZ6G7pxxmg5KE4eFraNSP&#10;obWH8PqjiLB21nwiVuej8l5/vAL6hmYKuzREN+8sAABficXFbIwzR+O8jdlowlDGoD56y4bhb7CT&#10;fz7A0HtF8Xy8jHFWA3LRAcUZS0XhuhtOUQhllBLK4n6eI5RF3IqCYR/xrAUJNssHRI/hZ+IpGHEI&#10;4Qw0jyJb/QLrhYHnYVZ4GCuHmiqaQhLOwnaB5xjYa1YbVhhOEwR3+jojKUZLkY6wKthD/3Y54eAE&#10;ESya4XQg8XQsSVxb90giTXnalWlHQ94P4oIzsc1/jj+ZWdRTRGzXbx1AMrt+6zCMbmsdw3+HPcf0&#10;MoZP3HZkw1NkGEPZOMuou3YY/dlGUykcH5/3EVi3kZQB4Y7iwOub7sO8r24Y3mE0ageFmvspLsl0&#10;MMn8nGGlSbz2Rwzl36/tZ2yk5SggFC5+9iO2YfiJxVAb6cBGV1Y8GCNyGDaSwHPsPnueFZCPnR6f&#10;F+9ntCWu0slF0XUYlfcc48LdKNln+eZQlm4LBjF+aqOyw5vIeVhTlR7UEGyjtooPrE2hqPax66BY&#10;5DDso4+z8vJ10UFuPO4G9lETDQQBVGhHqnABNECtWY4C80lxikfBLNxSNEpRNMpQNJy4LU8hKctj&#10;rp+o7LDS6rGikSbtcqOFrADghXwegVB44i543Bdp8VLYveNtRTfyhN39i3fp7NrZ+UEjTM20+SM5&#10;5swf7/ChJT2huht2wBt7FWziRjpMJxgoSalJOhXlB3Npr87FH9UGZtYtlrRihDUO6lyUfiOb/R1m&#10;fvcfx7CI7dFsNAETfddq3MGlMFrYqZHo13/3FO26eJCLM4Kd83ZyBdZoTdBwdCpVyELBaOxWZRSd&#10;lVFnDubDDWQMkMEHC57ASO2unZRP6Doy61Ak6nGS1GI34Qa41oziwfiKkZYVj6SnJCc+Y7T1wgpK&#10;S/59rTgp27A77Mi/uRujrtaOgvPodXvdf9sR9lYHCokVj5Y8BgWSQKGUF5Vgy/DaFI97bwHm39RQ&#10;Cgl1t5/2YRQRxYLyF8XkBcZ29wFEL2DPfBiLbXbZ73z1+B053xkH0A1so2hEA6CeRnuxG9fY07BJ&#10;NkJbPkMEbQpDrZf/Mq+MpktBcmR5fPSx+m+E5Rh58btshPUBdtXzV5mM2Bg7wu65TNrZOSIyr5Gp&#10;fBWRW9D1U1p2DlPIwMUkyB2mgwwDG7nEZ55C0bLwGj9GEcNIvOyrw0GjtX8znl2diABugXV9gyLq&#10;27SsqpXKKrcKuVTJKYecy1JAKmK7U+AHuTgXU53aLtwHjfeXz9S0TB4t7FRDc7pU0kT82JZ2q6Vj&#10;BEmFLBqkuE0TleyzUPcJ63oQsF7pJ9frMd3Gk7O7lRHurQzA+6fhBwiYwrDTf4nuH+fwZ0RF4FQq&#10;m41LC0bq8rwxiloyVdEDhuhJ33FKX7gI3MSP3HTYTNdxdN4/VaMwruywuI1az26mZtOw2Ue8Vpe8&#10;lpqj66rqsNqqPqSGPOjkG40uq8aTndB4dEUftRV6aIIyM+5jbfGEYKbb5HqfBKDeQ8GNhKr7hnPu&#10;JWNBP7q7lWSD7MO4MZbO8a2jezQs42b6bdyng+UdclZ7g8/hXhACqeSUlvt6a0PATgxSw4lzfkjx&#10;Rmz4zJ/x2AQt9vVQ9PUW5AERUwvT6P7jWhQDNimY8d19DGZHQNRNpgC3n1Xlaxcl3WYMe3sIr+Ot&#10;316eRoHOlOBRZyYEbnzuNh2w3WwJigcsKHbilj54lrzys7ClIligbIGPZ/G6xqJ3hcXw4iNXuoaK&#10;3Md4yroHik5UWmVuuf8ehYXiYgyiSApRJN2EFYYLLIDnYXWet0WP8VcEj53ld0bw2qE2xzeA3ub7&#10;HPY7o4ylxMJ5gwKX8qQPf283rsUWbLxwR36BMzKJjxnEBae/dOF6LPNvofjYKSQzYjMVuHUCaajF&#10;HZ0IxeQeX9vibm7FKeg67qHOtxGVdS42wvqvgKTyWBLPM0qvFQ9LcLSOxgqFw9/KhIdWeBwiQAPY&#10;/xtbfexebvO85H8LyDX+7QayWzFx6EA4DFMxYaGN2y5bcaDIXOF1rvxrh2Jsrf+OBAdd2p7zsYDE&#10;mk6EsZUdNs6y72MpHhcoKCYuPIwL+VoyoHZDz85SdUQLlenfQKUGNFSZQR4q3r++ivSlePSDyksy&#10;YY7eFREOuigXhSNXX1dYWdUYbxF7S1fiPBKPexSZlcch8x/XGC0GgUVI/X+q+fP/1YF8rk9KWiGh&#10;cJTOok+rfKUKwxtosNmVb17oiHENta6Bf2hIqrWcY/ggL9MKpwGyJqMJeOpwYX3yfC7dCm8Oz7M3&#10;yEQyN9il3KLzsOM681FrCW/SkVyiVY66Q1Lec/AUGD630lA034jS2uNroNR2AzBvgZDLC/ZEiB49&#10;jtOj9AuAZmSCRO6CfriabsMLGvEUDWa8d+LaKdxiKTS0+M/YXb18l6J9UZPUcctP7Op+kC+W8mdI&#10;YDxDHGZYYgNOlumMj+YDgLelSFjnQWHIrEtX4c7JVouLrQYdVTNOFooH4Plt8I7UZw0A15twEgG0&#10;M9ZKe9GGk5iDAmG4yX3A98d0HI9et6OQcD8F5QFBRGl0H/deuZO9QKHghE97TXdjtOBXXORvquoO&#10;ORKJmdU50aYAXqfyWokIl/AGe+TPv+kohAViWl8cBMD3Yfa7Ce+cCSxWR3FNfUunAXjKvPvV23vM&#10;x6+SvR1EUT7JcY3Z92O9/+uV3vyZyc9jWf7OQqKg8ELl/ROQ9R2RteZ59Zj3K45OL/EhdFJwrbtg&#10;Han8DeFJIYSG7QHgP4ra/yjW8bt1IH43aZF78NfxA2SNgq8fxFiCWNa7bRVxcYBCIwdp6wqsaDpX&#10;1uiW5dQFHUg/QPSqdCANq5F/UTanytN9ODszwqIDsVCp6m6kspXNrx9+YKwKC6tLtWJa3K2ido5p&#10;qBV0I9uHN1fA7O46s3igEtBfpLAjT0Ocef/YGgDz9XoEMJ5xfreehu2lI9mOF9YS3Tk0R4lsLK4s&#10;H6fI6VidDO+oc6N7KmLUAF3q018v+43Rw5HjlbJ9udKjfXX/EiA8GEjQvvGav6q1Wk7Dcn9cXdUd&#10;VV/VRtVT1ZF1VW0YEcPgjRX61XFYfLdbVFOrQyaw0z6KBuaq3jO+fQ9GkfEmEzJHAvbnCE3ZZDx+&#10;PoeY4BSKxEuww1DEln1hHLKgJ7cgNXSyo5j89ttlSAyZjkJi4LejsDssS1D7o715BePtLef34wxf&#10;LLsZ6aW0R3DXCXrtYMwrByn9QTvMDxthGV5fN+7WhkKKQywLUdyDoiwuRVjI0Vyw0z8XXkRhxDvE&#10;XanJa9QBaHZxTAUuMXaKYeGJNWaVAdwGlP/n+ArN1kZMDmaQCdisiHB9X2Txt67DGFUXH7pyXyW6&#10;iEoUC4oJ13YMXYmNqcKZydv0wsD1GBbESAqTaRrCbFZvu2gWPjtsbPVR68D3jGLCeV0bYcVhWHnz&#10;ESPlJ23wkOoBI6ozGSZNOEfrM/Ggi3+JtT4Rwg+eU0DoPgzcTjcbFzJajC2Val5UNsoyg0mwDodu&#10;g0JguIijSzBcw3QdttE1zISikGyHY/xkmIfZkHwcdTlo/BYFbAWEx9IcX9va9hFotxGW3We/zwqI&#10;Ael3eN4tCoUFuNl6mEjBSLTnG9ZiRYbvr9JdWFG4DDh+hc7kGq9lReWmYw21DsTovh9xKetMHDjJ&#10;vyMsGyHG830ctyYmPI/+IxDq814iNfYQ+BeEpiZLoZ41VbR3bZVyFJEGMLDq4SZZR4UcBaSq8lBE&#10;8kPrzT8QDQhq66LQeUsw1io5sr7Kj26KhUgrVRzXSBVG16GI1McAsK2c+lXXp85fMsKiaFg3wsjq&#10;s8rYnbcoQrhRV4R8yzE8W43NOcA2+MuxK01on+zDpb1lp3D76WK9thkqkaZvWKxSM+cx62T3gDFY&#10;7IMSnGzMNO8CrLEbuURY0ZUHqFUf1uDNIcQone8B3EKT+2CgGIxRIsAg7K7XJNpF37yBfccOckcm&#10;0n5NJWJ3mdaeWkCw1XI6n0MwRk7CyjjO2GSX5rLb9EEo+PT3p46Z8gfGMH+RUXEZK+q5AX3IF86p&#10;/4+ptwCP6tzet6mdU++p0xaXQmmhheIUd3d3d3e34u7u7i6BEOLuIRB3hwSvn/N899pp/9+P69rX&#10;JDOTSZjZ+33etdYj533qchJ04INvDRgwxwAo4rM5OCmTmGskARCJj1jM85sAAoitmHEk5tbjJGPH&#10;w21CXi0ea8Ai3IL7WnPbxhmspxN5mkm1kZzfkJ9rSY+6B/z8blQcnbm/AwBCm4ufSeR14x/Vh71V&#10;m9S3Whw1sZT4kcEmLT7AI86EWQ+N6WKzkfPsVJ9BVKBNAaj+8qulAULF/ZO5hjMjYbf6GwNVcsf/&#10;ZNbxp1lb/AYw/P6MfjosKrysXr6Mpqw9rrP39mO7fUi7fTZqHwPhBzB5zH7EQMdew8R/kSmR0C29&#10;SW90xQ8IttXTbAAwE4DFzht7iyu0r85HXucEDaQVeFmzsIAfdnI0djObdAPm0BaXC9p6exVJk1MR&#10;m/VUoH9HHUWXMq3HjxrfpoKGNC0LgHyt70q/qwaoz6tX+lw1f0SJXoUc9NIf6oeqZfXjDyX1PbOQ&#10;zz5+39GBfPPlf7R7ene5bBip9WyS9o9tpdMzuuj6ihHy2jpZEQfQKZlNyXlaVJe2KfXKTlhZe5TN&#10;PC0HK5kkHHtDD07XOQSHB/o01DEidG80q6OAdq2U0LOnsocPUdLUMUrYAj3YZbdSPA+TUnhVIVcO&#10;6BzOrTcPDdZYYoQbTapF1VFXDSZg3kcmTt3RJM/BcPxhSg1y7Ptx3m2jinZ3HKVfYmVvc42XDLAT&#10;c5PYBZ5mR9mTyoBFKKEuw2k2Kqn8XvQY8elNcF+tTcXAOUgWREwKt2l9qB4Ax7Q1iri/Tv5hW3XH&#10;fy+ah/066bdPSy+sxTdqns779gDoIXSgaYhNYw4HYMSmcY7hDhyT2lL3Erg/pS33ted5Tagga7Lp&#10;o0KgVeRNOJOnH3OL8BoKj60FEwmQIdY4lEF2MH+nOxbttns1APFncQqx9pSJ02BBBQMwtkjZwhVk&#10;+gSj8tJy8qfKCKTKMM2BPwu9H4cPrxfAQN2Pxz34eTdYVz4shoEshiaEc2Yb/HwhaBiIWIuMiof5&#10;qFUpXgDJXXr6XqYhAUjuZ3JdPuzGot6Gtl1zCDlkZ3A8yGvIIs+1SSZLKpWCVRfmAZZOdZENgDx8&#10;WpUNLUACcKQbsLCQpwESBiA2B3EqCR6Ls1aXgQHPtcOZfTiMKxuAGygU0nTN/6pwpmJAZWLDQhqv&#10;gYnD1jKa8P8BEKsu7LUMTGIAJKfCMDowwGGbawMQm8MY3TfUDBX/blUVzkYKqxpjc93ndZwW1t/6&#10;D2t12bA9EAAOBHCtrWXD9QCqNQ/AwwXh5YWQ0oi0yUaCueZuVial+pO/O9hYV4AC1UdFjvK0sMoM&#10;/4m5B3oQRIWl2R19PbIBdNwWqkYIz/dceFXGE4wyua2qTmuF7TFtLFpYNWiFNZnfF2X6AFUf1UwV&#10;2C1+1782QSnN0YmYTcB80vY2aeL+tRqwbT6ePTOwgR9JYFQnRYPgQYCDL+WlLyfOg6yJvIGbOBkH&#10;UWIbAhYOwLwQsnjG/kgWOidH3Pf05KqxqNXgJKtByVuPN6w+YFKdXUwTWiQ7GfrFssvKpi1j+dti&#10;IfwDlkgeYHEPfnegLuEsezvMkx3XA3ZcSSTEpXGCZNA+SlYuO2ujoP72y3Mnq/v5i1z68WfYMU+j&#10;/GxLi6cDi2UzToLaXFT0NNkxJNA3TeDEi2VOE8f3SZT4qQUNnTlF6mNrYf3IDqIG4FCDVhRg8qQB&#10;lUcjgKMVz2nvzDcyn3amWrCZSSMWXQONroBHe6oPKg6jAdMOS2TIHs9APj6fNgJK9piHBiI1CPIB&#10;NPi9D0xTwgkaDt/emBfxeXOc2YRVCr/+/tSxrXDs041d5RymDjfPKjM5/C+tKfIbXmwHaO441M1n&#10;UG2f/pauO8nX9LPHSs28M19z7y7Rau/dAH8w7+8zXh8rjF8L1eTmKRaMT1Y4RpZ55CgX0Ft/+IiZ&#10;FkPxQADkGuAchc17NNnrZ8NP4wG1gHyGIaRYHoYlEo1HmSdhRvu06eoSXXAdIC/vrtq3uoUmUnVM&#10;7lhZI1uX05DWAEipd9WoRjFVITCqMlXIDwzRy5b5CEuTMgBICX1X8Ut99sl7eu0N2qiASNH33lb9&#10;0h+pd7UPtLpPVZ2Z0U1n5vaT28ZxuPPOVPTRJbSz1iAS3KxkPKlSofdm3tzBUH07kbfr9eDMYoUd&#10;mQMDa54i1uDaO7OvQqb2U9SsgXqwaowSEcEmnF+j5CubHZFhVtB5HVg2kdZZY/ntH6ZjOzpq0Jx6&#10;ajq9iZpMaqb64xriSF0ftwKcW+/OI1SJsB5sW55CHvkVptNL9BjPjfH01Gztk3EnhkYMDz+BauD+&#10;A3aQ4eUUn1RHCWmNELH9xPXSGP1MIxTSTRG0NceHigP6aVx6M4CgLa1V2IT322IK2ggn5pZqthLb&#10;8SWtcLvlXMptyi6W1lTOT+xqfwDoSRVMhxmY1hAAqUeIUXNYVZ14nQ5QSps7u/dg1N0BWIKE4Nwa&#10;Ris3IJrFjMF2dE5NFibYUGz8AgwEuH4DWbQNMMKoLgKN9EJVYsBhPXhbvEKt+qBqMSaVHxVMSNqP&#10;zs95M2z3R+cRYIN0m2fwMx42ALfWFdWKHz9nFYYf4OFHJ8LWEAMPa1vZbKWwhYXmA/DwcKw4MIck&#10;LTPzUTcAoCP/7wZcO/X4mxvz/28BkPDeshmLp/2U5Ij7rCL4ngrkB2aR5NIj+H2EpX0Bx0OqkSwD&#10;EZuHsPgXViOF1YQNzx1qroEB3zusLKs2HLD4e+j+N6jEOqr1qoWVh/P7CttZBiBG002xdphVIE5l&#10;UahCt/lKAsASbbMNc+m15zriQqtETIVe+L5GWbfG5iI2tHcApBBgok28+bfw8B8dSCBrbBAA4sxI&#10;aD0a9deb6uMW1OkbuPi6ILmwtfcO1aMx2YqUN8YVQ/OKCKwqjWrKDKQpAkEAZEQ9vO5/UhnTgFjF&#10;Ma6FvsNwsTKHzUu+5faHyZ1UZSJzj4mt9MNUjMYIMWpCiErnFaPUn4Hd0K2LiLNdqfF7VmvS3nW4&#10;YK4l1nWJem7EbXPtFEr1aVBlMRI80kfhebRa8io4cvxY5hyRGWX5z8OOSKVUTmbAnlze8XAJYGcS&#10;wEnoza17PP8RTMFc7pt/PXzu+2hKoqo61sPusd8jquqj7S6o2cMi6dtmYFmdznA30XHzM8um/yFu&#10;+JMd+J+/oG8gxOgZIPGCauUvSvu/WAz/sLKf+3+HC29+QgUY0MWm7aI/2YWTgguOBTuRDzWe0jaK&#10;v9kyoGP58GMBwzgcShM5uZKZTaQx3M5iNpGaX8thcqTSU02HKZX6uDaah7rOADzdKLjPOjA8Zs4B&#10;4CRRUWQBJukIDlPseyqNFESHBjQZZGinUoUkUtXE5TUFuNgdPmzMRcDOkdI7hrbV/dzqtBA4QThJ&#10;gskDiMruRmspjiqB4aq1mhiY/2ZDbtNwoO/4L7nkRve1Abug9j75bRe/pymtq2F6/rs/vysBQaIr&#10;Jor7tcxznebhJrDYZ7XWkFx5K85Xz6k8/qQtYoaU/4DJL7SyXjAQf/HHE+UCIvG4s94nLtczzouT&#10;EOBGh7Dy+jpNPDNXYxCf7nBbQfV5X3k52YB8HCeuv84GnNXRu4t07sYgbV3cQBMBjTGtK2hEqzIa&#10;2Ly8KpZ4R03qlFAlYmu/qfgJIPIF3lefqtaPFfRTnYqqVOFLffrpe3qTLJBXXqOVCoi8jytvn7rF&#10;NKNVcW0bUkdn5mC5jTW377Yp5INg4X4aHytaWcmXoUpf2Ya4cJuysB/Jvr0Vau5GJaD7SDyHzuHs&#10;YsfmPeHMIiVBE0+5jG7g0mrFXSLi9ibiQiqXFOYoozrU1pi23+v0im7yPNhbW9d0UFfaV3VG1VJz&#10;LMRnnx4N42wfFYOHHmXH6wW05V+g0f7yaz5MqkccVH+/ptJKvKSUVIR4ydWhcdMqSmGhsw0Ts4FI&#10;FuvwRGimsInCrNXDom1ai0jCiKIBADseADIxKZwzaa0YeDehtdQUM8fm2HfUk38Mi2daXYCjEQtL&#10;A2Z+EFyyqvFaOOxm1OS1odzfY1cbz+PJzfi97NhTza+qhkLRBfgR7xwQWZWAOSoK2lKR+FaF87s9&#10;YUN5YinijSmfO60ufxajABZxW5j+EboZiIQZG8iG5yxuAQYWKbSuaFsFmkDQKgbzcKL68Db2FIDj&#10;Yy0rp+qg2gA8vJzqA/DgMMCw2cddqg8v2z3z+9zIU3GjCjLKrnUzMqj2c6DpJgMWsTlsAAHD6Cyu&#10;odw6UOdrKuFvca9lvqdbBWFOxE7FUYWuxvdU1IDIU6tGABW+tyqksHqwgbdVEDYY/1tAyKJuFUmy&#10;Y0Rp8w57PQDAQMJhbtn8gtYWi7tDCzZwscG96UCcBb+wAnEG8gY4fG3AYd/bc6wiiaLaMNCwtpnN&#10;Qgw0rLIwYHFoxSY8tFmMVSd/VyiFAFI4/zB2lj0/CGAP5f22gbvdb6wrA4/rUaj1bWYFcHiz7ppI&#10;0x1BZ5FvRqLzADi+G9Nc340FJEY3g33ViFYVlQngUXE8rS3aVVXZMdWZ0wRFNNkfOKK2+LkZFupN&#10;AY76qsQspCphUQ3h17ddOVq9NxHDum0BKXpYkmxfrIGARv/tCwCOGeq0epLar4Iau26y+q6dpbZr&#10;cKhdMxw2VDfaLpS+NjRLqgszpDqxltV1LqopQ7FmlLKUplQfPvznrN/pgIixAjix3eOrwEz5FkZU&#10;VV2OrET07PfkpH9Lr7ilJh8ehVvmajjeS4gDpUxP6w6f+hA78JcOBdVaL9Yf/uWXFxy0arj9DQrq&#10;71ax2I7daKsstMZg+vW3WBgSfQCBiizSVaHaMiCDDWZiontmyWCRnnC4E/jwY61kpdxNZreS9hgm&#10;xzPyomFgpFF5ZD2rRlVRgwUa8Hhah6M+X8P8cACkLTsd5iQFVpkwU8mrx20TBzSsOslg/pH5pCvA&#10;0pm+aUcqpc4M4KEDP2wPmHHfI1oazE8SYHPF5HJBkHSXSOWTyBwl//kBwNBoniT+UTE8Z3f725+/&#10;wK4qpPT+97+0rP4MYui+kZlLa/7O2hyNlfl8hq7d261l+Dj97LdRS73XaJ7HUqcCWXh3vS4wGH8B&#10;2+ovAMRYV8bWMgA2h2MDEwsqis1MYFELpXr0h7IdzOISgQX8BY07uUajTi5hmL6ZBc+dND5EaQ/J&#10;X87PIKkvF6ZcDFkKnkR5btfB9d00tUMljWn3tUa2KqteRNlWIXmwWd1S+gYA+ZY21jcVi6pC+S/1&#10;U60qavgTDsl8/cGHb+mdt1/Va69ShbxC+A8gUptM9GVUICu6f63tw+ro3JzeurlshAJ3oydiMJ5w&#10;cQMq821UHTs4ME5ksJ5+ndkI1u+pUHcTzvOcc4tRpC9Q4nnSDC8sdkAkGXBJRReSem2Tsr326DiW&#10;GF1qlNGgxiW0E5+5y+v76cT6rpowp4YGoRfa54XYLtEFhmGYHsM8/IWW1UvapU9fkMT4PFBZWfh0&#10;Zc1UWuZ48lG68n6QM8/OPDqxpiLja+p+MhVDKpYaVB7RabQzaTvFZtJmSof5lESbKbU6O8maLDD1&#10;uL85M66utLt60drqSTXT3gGcCAOiDNo3GbRyMtuxALVl4QIkMnk9vJ3CkwEJaPaeoeWcOcg9WmP3&#10;AaColJ/wqqONnFxVvpEs1EEMv2Np6cWx+LDwh/J3+nLN3qX1EUQry4eBuWd0OQdMbAAeQHsl0OxL&#10;qN7DAatQh3llbCx8r/i7PU0caPReqzLo1xtQeFilwdfOwTpgYOFuLSoWQAMRL2Nb0d6yCsUG9Q54&#10;UHnccZxkGagDIAlYq+c97kA10Zhdfy0WYOsY1KblW4drBQEv2Sbp3GaSsJhL/nzOkx+5Hux7gILr&#10;Oo3bdCeJkeqD5zr5KAY0NkgHQJJsPuJULn8v8A5jyioOKglIP4463fHFgpH1t5bEWliOVbsN1Xme&#10;c79VIKYXAUCs8nCYWv8PQApnJY4bMvdZu8qU6lbhGKD8IxB0BupGK/4bPO5b9fE3gJg/lnmNGYXX&#10;aVfxeYTwnoWb0NM6QbyPZvl+mSrXZh930H+4mn9YDP5hJGHeiqqkIt8xOK88Dq0H7alKsLC+Q/dR&#10;aTyiQXIFymE8V39uc80/11wHfUklC6rNUZNY15q6SNzimaC62k5m8oSjTdR+ZT+1wc+/19YF6gV4&#10;dNkwhYCjOeqGXXPnDdPUbtUkjonquHqKOlJ5dOK22+pplM/j1GDOEHIAiG0lA7jDzw0Ie2mMyK+l&#10;em4ZTj74ch0LpoVhbAp2MrfZVdhJYb3UIJPksxvzS6mJyKUW8xPLLvjBSdK6FMYRXkubbnXQXh+U&#10;x8xKAuPLAERV8clpycDxOCwiKgvops9eIKnDhdepNvjeUd2yyBp4/MZhVcr//nyG180kx5jsnvnz&#10;88HF2A6BkyEahI8CyZOs4jAA4QSIx/I6kZMtqYAeKidbGre2w7BFOfs51cWzuvgNMaAzEHnSFPBo&#10;yW4fptUz5hqc0Mkwt9JoV2U+bQn40CpzaLvdOFm7QzPsApDQ1noMxfdpb16/C7+LYTr52vEo3uPy&#10;GHrm2dftOXHbAyowu5ixJOf1Yce0DUCEaumYHP7p5HPYv19/v8lj0xxmV/qzGvyNP/E3NdHDX1uj&#10;wejCyTVNi+6u1gKfDVrovkKzaWFNc5mFT9ZKXUzyZI7yGzzfl4p7Eau72MgEJfsDpLHKe4kolNlH&#10;dkGmcp7mssNKo30Qxc42lH60N2SGs6j5z9P28FVSmkUSQ6/ODGWnF8MQOAvmURatr1ylpuGMvGOS&#10;5vf+QRPaf6MRLUqpU+0vVK8KSXw1Sqh8KZwOsC6p8LXNQiqobXPckGt8rTKlPteHH/1bbwEgr7zG&#10;8QpMQADkk38X0cgmZbV3XD1txCB074gmujSrr+6sRGC4a77uHV1FpWGsK1IKqURSIWCkXN5IhbEO&#10;u/bVSrtAguFpAIQKJNkBDogTWOenXFyKlgStDkr1CxsmqVrJD9Wa2Uzfn77Ssn51dIR0yON7e+gy&#10;TD6/6P1/M6yS9AL34eew5B5TqZl4tuA5GfA5S5ScTJuTxTTRgIPzPB5WUxJeaakYbyantWbWwUYh&#10;oR3tJfRELOqxzCvuI3KNsYNqIyq5jjPQvpdOBZLNfTmdmNH1whJ8EM/vRpuL+QbtrgjaXDHZXWnn&#10;9IIxRJsqsyMLDY/RwoowAIKJ5U+lH0nFEUViYmxmKxathk5+djCmekHkSdz2RYcRWZsqg4oEBk8g&#10;NkUGBt5s8G6G0E2wthRsKjPzCzZnWAAjlHllKIPxMCxNTAFtLS7zYLLZhyeAE2gzEq4bXzZoXgYY&#10;RsN1AARBr4EKr2VA4QNTy9P0IcxVrHXlzdrgzmMGLp60ztzo4d/FwiQioxbasrawA1sDDI25xgAN&#10;ugjJ6NGclEXaUplPqlH9G2j8yDnLrYHIs6pcnz9yfzU2hDwfwLC5RjrXfCY/k8V9Bjjpdr8xs5yK&#10;xJ5D24n2k6ML+bu6SKZDYeBQSN+11lVhFWItrzjU40bldZTmVpkwRzEtSAKgkGQtcYDHwCaeTWsS&#10;r+NUK7YW0aIynyybidhw3Abr9x06byGV1+6z4XmhZoT1i/fUnHqtXRXA+1NIYqjoVB1hRrmGaOBO&#10;tXgpsjxsU8sOAUB4D29Ffy1XWlm+dHh8aF8WqTC6Fa2pFrSiGOTZXGNcS2xHmqk8R7OVTTHha+iI&#10;bIwD7MqLuFKSulG63OXDdcpE2BA3HlTVTu9mWImPVLd1M9R21VS1J2Cl27rZtKpmqsOaSeSizyRG&#10;dS5VyDx1WTNb7VdMUUvAo9HcEao7Y5CqTOiDpqQL0ZJoUhaMVt996zX36mktuHZJG2+v0S0yfH3S&#10;S9FvZ9cCaoZkcTI4NDUuEMrtsOyanIh1AJU6gElN/lZiIkN/oBKpSWurCcPxpsQzUqkwT/FhZ+aJ&#10;pXN81glAwpxgiU+1QTnD4t9+M6GcVR4orX/7CwAx8YQ46XY7dsimO4k210s+9FjK0BgO86cxy4BE&#10;y0swFgYnUrJFfNKqSmEnk8qJaR+8sTAyn9ZikbYD1lRBLU7GBoADoiUqkLznzdmh/OQM1nNetIUl&#10;1YmTmON5ZxZzwAP6btZTQAMQyX3ah5O7GydoM04+9CMARXJ+V9pcgMnDDgCH7SRbsztpy2Ff0+qi&#10;XI9j6F/wHG0I//507EZE2+4uf09vfl8r58jk78l5SYn/vK3yfmmrhy86YzA5WbtClmvWLTJHbs3T&#10;LFdMG6+TGHdjpo4zBP/rv884GX3UZ9cYtdlAqtz20WSqz9Liq2txHDiI9f1p3Y68TTURoHt5ISwe&#10;XgD8aZ3CRsc72pXFMYSBbTALZTA77CBEhrj95sYrGyfexwW4EuQyfzm5RashekzrRBgQg/Su9Yur&#10;DcFSjap9pXIl32bmQQ5I+S/Uskl11a9RVpWpRsqWKar/kIP+77dhYgEgxsZyAOTNV9W24vta0qWM&#10;js9uoaNTWur4xDa6OLsXZoujFbBtjiIPLNP9o2sUd5K21ekNHFiXnFqFkSIqdMK6YpmXROybw/cL&#10;9ODEInJClimeysVt53wtHdxWLb4rqpL/ed1Ry/drWFqT2uBKu66XQgNQZSfcVjb/z2cYED5DvPfs&#10;ORRr7EByHlm0LBua51S7adC3WcAT2Rwl0rJKZnidltVa6dlUmTwWk8imIAO9EOrp2MQOuh/XSve5&#10;TqIT2YSktQRs+D7J2FMtAIlmVCicD9k9acH25r3uwtyESjWTgTxgcS+5MemdrWltwcDKpMrO7MGc&#10;A98nZifRWT8B+Fxj+CCFUm1EMmi/l8FrZjZgSM7cI6E6VeWPeLLRqgqnAsEjKRDNRjCtNFOBB9Ji&#10;c6VCuexbzGmtBZnRn7VI2A2HZZPMB2U3xHRcLPoGGKY/CARowrJrcJ6gLGdz5geA+PF8AxAfWli+&#10;jqbETP4QugEevhx3bbAOeHg4oIJewfya/qlC2Hj6YnGSyMbqCdfSs2et8e9qwXXVwNncpT/+jmqC&#10;qsKAAMAwAMl6SucAMLEKwyoNpwpx4nvpJBgTy1m8v3NAI4tug1ONWE6Kk+UBuPxD7bUqwXQdNv9w&#10;5iGFLa1/BIQOmPwNKE4FwazCKLy2ZjwAAMwv6x9mlZP7YVXI/2l1WTvMqUIAVUfLwftyz0kttHYW&#10;P28zEr43IDH2lR1RgIvNP6ydaOSGQG4dMaG1E3nv/QCP2zY0p/q4yOEWy7pv2SBxzdhAjOI6boaP&#10;WBkV+XpcE1WeCJNqUhdVZSj+7bi2RDk21cxTjfBhquFEF16J+JrWUEXQiNuoijBoCr8+f6+08/01&#10;EqpOh36NM2hrLNJJGFsxTR1Jduu8Zoa6rgc0tsxT/x0/OwrYwbtXEam6mu9XqPe2nzF1W0xFMlet&#10;lk4lO2Mmj63XrEvH9LPLea26cV6LCTNaeOUYEa7LoXxC54zpj8q0FVzkH3D6rIRRWxVKrG91Naoy&#10;KFmdXmcDQI0jqTa7kTpUIz/pUvBPlFuN2IE0023aYq42AIIl4h6DgC9zL+2cxwAG4isA41dyQX53&#10;QKTQYdbA4+UvKH7ZdUWkY5TmqD3RnSBetOojjpPvnlUgxtUGOAoBhBOVGUgKJ1o67aoMdi72oSc/&#10;om31DE79E2YfUAQzntIeMvB41pwZSQMAoCa7D8ADK5KcZ4gFEQ069F1aVtkwsXKfARrP+nHbFwCB&#10;0svcIxUKbxoK93TYJKkASDJtrNRH/dgZDebEHwL1cwA6GgSJBT35vYTcUI2k5s0FGDMc9tWz3++x&#10;c5rABQAo8frZDO2zYHoZZTjzWXv+FioQtCfP/uyvW8mzNesGaYM3Z2vyDcRw18dq3NWxtLHWKDDb&#10;Q3MvzVf9FT3UeeMEdd7CsXGEOqwfonYEOLXZOETdto3UYHychh6Yoj57RgM2Q7WTnXpEPIIz3HaT&#10;qDziUgN0P8WfWVMoDqf3lUoLKwOTxaysRF07tEELetTRjM5VNRoA6dGwpDrWK6PmVCDflvuAuUcp&#10;1f3xa3VqVU9VsHL/7puvVKLUZ/rPh//RW2/+ixYWNPJXX9P7b3+gj995Q00qvasxjYpqzcDaur6y&#10;i26v6qLLmBien9NJVxf0ktvy4fLbOFnBO2YpfO88hUPfjTxArsS+2QreM1thsLbCDi1U5HGAhpwQ&#10;vyPL1ach4toP31Tp91/VTxVJRCz2tmp9/aEGN6+oYQ2L6eCy7kqNuUa7iozwh3n69ZklAqIYJ4Xx&#10;F5T7f1Hx/u+/jxCxrVRiCrRsFuvU7JZKz2DulW6A0RaQZZjNgh+DRiM1i4o0sy/vX1+lpPWCiotw&#10;NbUNPnAMh5M6KiGlE0DRg4qlr+IS2ykqjioFNlVSBudEzlDuHwgY9eQ1eV4qrS8qmuhkXiOrM62P&#10;roAI4JJSX37Q1MPjqzPfqMa53pSjGW3IelQMtVlsalJ1EPAUQcsohK/jagIstM5gR1ol4kPrI5J2&#10;2BXfEvLASt2qjRB21WZjZI67wSxwgc7xPRRfExWabbsZljL3oDXlz3PtKNR60FoxlbrZbbDwmaI9&#10;CFqvVR0247jLzOMuIkEPY1w5mhBrX6E/oRIJB4SzC7ri6NAVzUtbiB0tsMppTCVCq5bNngMCBgAG&#10;JNaWcsCEg/TFTOe+whRGp3XFYWBhliNG4U238Ke/fz6LjWQOa0G2VSS0rIwCbDoO03wkOrORQut2&#10;a0f9M1S3SsQ0JI5b79/Ou9aKusfMNJSF/Z4t/KYLYa1xNB7G4LJKxrocVFBxDNXtOSFssK36cGYq&#10;TlZIoeQhkvfMGbKb+Jr30mYfxrgydpwRGmz+Udj2quJ4i1n158aw/Cpr/w3WeiMy+PEZR6WPpOLs&#10;oyuhZXQ+sCwOI2agOL09A/Fu2JZ0VJMlDbTx1k9EF/7AD5cDRCoRqvS1zmILcI4XOxNeHtYMoexQ&#10;986ygJ8MIZecjPCdfiW11a2U1rh00ODtk9Vl3Xz1Jte8/3ZAY+8qFo21Gn5wI5nMmzX60DaNOUJW&#10;+rHdGn98L8rvfWQH7COJ8Aj+UqcAjVN49ZzRVp8rJKPdxszQDUdRH4DiNCfkVXJCZqJ8fx8B4yv4&#10;V72r/js/1qgDn2jKiS80+1wp/IKKoxj/TKtvVdStpK4MgJpDPavJ/6kBzIHmiLDqAiSwutiReMY2&#10;5E2fxELrR/sKcRyr6v+MkUQuyG+/kuX85DhVTgcugK/ZhVVyqG/3zWMGALmPMjSGHYWhufUTk82W&#10;ne+tdRVvylXKYuunWlkcS98xuaC2M/PIQOSX/tRaRM2pOtoCHs0BE+YU0HFznrdHu4Ld+zOqDk70&#10;vOe99Ogl3jzPehcCCBVIzjMWBCjDKcw3MgtgbRVA8eXIQnSY/Xiw44OV93QYoFMIHg+5ffR8KD8/&#10;mNcfyOtijfJkJYNvX/4G1NQM5m3OksYgPwMmWIap3QGPdI482moP+Xue/tYZEdtkzXeZrWk35mri&#10;5Wkad2mMxl4mdvX6FG1hJtJ/N5nsON12Xg94bKXq3DZRXbeMUVesyTutH44b8jBam6PVc9skdd85&#10;UWMxM7wcco5WTKRycmLp8ZNil+yLG4EfTJ9g6KnhsI2C2VH7KZI5y6H1k7WwR1XN7FxBkzshRG1G&#10;LggD9JY1SyAkLKqGdSqodcMf1bAmTtCwr777tqSKl/wcAHlHb9OyeuWVInr3HQw/q9IqrY5f2bdf&#10;qx9VzOwuFbB5rydXsh4CATWP9b11FRflC7Nb6fK89nJd2RvvrKEK2T1WEQcnK/rUbMKlqDiuEC6F&#10;Gj3u1ibFu5DXcnE/YFZb7736uqrgx1W3/Ac4AL/N8YGGtPpWgxoW1abJnZUWfRuK+kPaVinknByi&#10;xz2JhQEAeDSdnes2LvzxDKirKyOzNeDZFgCBTIELbBptoyTYTwm0qhKYccQxyL6f8BNHIwCEDURG&#10;T/zRAJPMoTx3JIAyAJfY7gARAJFM1ZHUQ0nJzBoBl6g4XieVTQWtrJT0QTxvEADVD/ICc5GkBqTm&#10;QYtPhZUFcIXF1JKHb1l+ppb82ahZuysCym8IQ/fw9J9YcGhvMbP0hsTiFlQNOyEYWFQmkZm1WZi4&#10;xmh7hJMr4k+by5XdrDGzImxhNHtxACTQqLimLaEKsdwJG5gHOOaJ7I65tgI4HBAxQ0B+zp7nsKvM&#10;D8s0IX+3qu6w8BmAuLOIOnMPWi63Y8o7SXrG4kyiIn9E9f4QqnwBrMZ85nz5WAAVPG8KkNR3BIMZ&#10;bPwyuG4LQcQqEWtnWdVhgFIIGtbOyrHh+d+aEJt/pNK2tiPNft4BD57HkeEATGGbyYKf4qxd9Xf1&#10;8X/Bw1Gn26zEmFum/zBNx9/ZHsaQMpNVEyfGOToSAwzTehQ6d9vXD5yNLXMnwDcaIDYzVqcF9k8F&#10;QrVhg3abf9htiIGwCTh5nwygrEIJg+FmfmKezDi8IELcia2sK6ztd+g8+ZhjAJ/vDb6/gOHkeWz6&#10;zwYiJKxO5VEZG/caM1ppwJYm2ulWi7ZCRXLJy2E5wZM4TocAFuEVdSbUKo0KOh5YTsc4jgeU12Ge&#10;t8O7tNYCHj9fx2fo1jead3aY+m1lcE7VMWTPCg3dj2fUgfUafmAT4LFdk04d1CxiV+ddJib10lky&#10;tC9ohetlbfK8RtznbaoaH0rYe8wSkthpp+vlU9g8z3MJp1+thSe7qM+GGrDGyqjy+Dpqvaw2rbGS&#10;GrDjc+wZvtDYI0Xxs/pc004W18JzxQAddk9JzXDMhQWD+ZdLFCAS35ryCxCJ5k0xWjBvjg/VSWzm&#10;EmwhTtM62UVZP11h7NjMaycSFlMkb7yhe6QF1/OBmeo92rxm+FAd90uj2gEUyYBHMidiorWxKItT&#10;2alYBGgcNvDpKMOdmQf03XTou5n0YPOeo/N4xmJACy79cUsWdKs4WMCZReQ8684C3lcPn/fjtg/m&#10;kr1Z+NGd0LLKgEKcy/3ZT/pzDOQ1BgAeQwG8keyo+nNy94Id0pO5hgHKYN5HHi/ox312fy8uhHYM&#10;BFG10/JKp8pJZciegsVKOg7BGTC/MtmhZTzrxIXV0WljPf2lGyflJC24PVFTr07VlEtTNO7CCI25&#10;MAggGULM7SRMJ8mwXjVcHTZPUNftDI+3jVOnzSPVYeNQtcOivDXVSNcttCd3T1OfvVP1M2FOAfFu&#10;yqNVlZ+XCICEYYrpC4gEsCMOZeELUiRsrZv+x3Sa3I4Nc7pofqcKWtrrW2eY3qVmUXWrTyphrZL6&#10;gRCpRgBIw5qICzFR/J5I28qVSqlM6a+YgfxHb/77db3+2rv6sWxj9SvVSNMrtdTqjtO1tOd4HHqb&#10;aNNIok7HNtGNn3siKiSUae8wBe4YKO9NvZ0jkMo6/OBoRZOPEnt2lhIuQde9yZzkNrkh2JpEMDh/&#10;QEKh5w1ffV+ulr778lM1LP+ZqpZ4i6/fU88GpTSwSVFN6QzbyPUEBoYYhCLovBPWGffaxjhPN6d1&#10;0A2h3jyq4sMs5CtxScbyJoONAsPvJFpGSZmw8TJoWaZDtMiBrZfTE3DpQYVBxUFLIR56bUpmb9pc&#10;w/BxGsfsBHBI5RzJGQNID+T97I4dCu1NKhP7+kFSO+i5zAPT+hEHMJ5jBM/r7wzYozEqDQVEQpN+&#10;whkCmjwElRhaaIFxUGvjjOxCBZKOsBDNSSiaE3+z+WbH6sog3Y8cbZuLRGTWchYlz3swKKlCwqDX&#10;+6IduBVa0rFfj8BfKiANbyrTGjjEGGsvwwjKZlbCghlEuziIWwOQAHbRVnkUOskWWpbctYqD3bM7&#10;C+BddtN3jHH1N233Di2XGyx8NwAvN6zao5iBPmRD9ojzOZe5ot0WvOgEeLRDCEs18pK2Ld2BdK7b&#10;NPLdnbkGLawsyC6ZDNGduQjMSZuL5AIqNlw3TYhVIjb/sJ9zqLeOmNDaV9bGKtSOODoRHjPnjBhH&#10;G2JCQpt9/P9zkH8YW7G0oYxFFcN7c8/WHBtqm/CPn43HgaMQZAxAGIwboHC/+V6ZE0eUU4EANgYg&#10;/F6brfzDyDI2lg3aHX0I72Ww6WXMxZj3217fAMSf9qIbHSfLRHeHwHCD+cdNHIrvGG3XclMiy0JQ&#10;MuD4Wif8yumkfwkVaTKzvYbvbKe1LvUxRvteBzxLa+vdkuSFl8FuvZwO+ZZHIVxex5CtH+cHjwdW&#10;wJm2PPczgPQsoX08b7d7Ba26VkoLrpAHfrUYX7cgnnO6Bu9ZqUFQd4ei+xh1ZJsmnD7CXOM8cajX&#10;tBmn073YZZ8Ow2H2fgi7iSh6dNiXPMrkg86hR5njqL+fPmMI+wQnVyy+N0OdrIjFfL1pndV+0USo&#10;woRE7d/MoH0JlcwgDT2Iy+4h3HCPfKgJJz/VvPMf6xCA6Bvbi90MM5AH3/Of/45WVz1KWuYiuG/e&#10;umehKZzESaAuMx0rt70IoAlMKcUOi8Q1BktRAEg0H7z1F0Osv2jqT0v4ssEVuwDzl4m0VDHaWYnG&#10;njDwsOG5nYxP+ICNQget1ii7qVB60wAPA40saLI2NE9Cw5EELTiLoKmMvy1KrIWU87QHJ3VPwKM3&#10;VQBiwgJ2oA+bsvh3oZroz+Nm2WLgMASQwULj8QAHNAw8cp70QXPRi5+xoTvtKAbuOU/783MACa2t&#10;3OeDuRj6cz+LBwCUCcCk8rNJzE6STRFvanmAzEAkB5B7SKWU/nSC1rtP0ZSrkzTt6nhNuzJcY84N&#10;0JiL/TT9xgiNPDZKrVYNAkAmqvvmceq+aRRtrOFqS751izUDSHnro24ASt890wismqbtnttxHAjS&#10;YyJrH+HnlIrF+wNmJNa+SoWlFU8ryzviog7gP7Xj0GRtIuFxXvvSWkNWzbhW5dSp5sfq/VMJNfvx&#10;K33/DaaYNSpSiZRQnapf831pHHlL6auvPtN773ygD976SN+UqKUu3w/UiM9baNb71TS3PHGk3bGJ&#10;n3BMR6bP0/GFfbhtoyuLUGPvGomwcLTCD9sxRhFEBUccnYD54iRABP+sc/OUcG2FEm9tBkC2KvLy&#10;KoVdPaGnab9o+ogF+rFYKfWsU1V1Sn6kch+9rsbklfRr/KUG1P9E5/cuVAHeU2lklMene/L/9aCK&#10;uMsO/yag8sChWr/4zQu1M0BPzz4zl3YUQ/AYrD3imPHFptblwH0AsV9SNhuBPOYZVMlpWczAmImk&#10;MBNJRkGeSPsqKYl5SRzfJ/BZZwx2wCOcTVRkNKwtxIGhVAuB95kfPmii0EiIGIl9AZGhAFV/tFGw&#10;FmltRaQ2gWmFWwSVRkAM2g7YX2GwvkJhZIUwpA9mRmNpf34QWNwIZvKNZibCnDEU+q95YAWw+78d&#10;TkIg+pUgnHNvh5emJcIc07J1WPj8qT6sZWWMK7MQN2aVtauCbKfMNRbEwmgViS/Xn4GI6Txus0u+&#10;iS27G9eugcfdv2ceXgCIK2SbS7RYTvuXhj1Uwcn9zkSQ+/hZLzZEnTj3Wznn82MA5PELKhHatPkv&#10;mnFt1HUqjHQqEKs+sp/VdO7LZcOXy7WbR/cg72lNZ6ieBTGmsOVlw/O/Zx/cOr5YbBitrWVgYlRd&#10;hwrMepAMoDgeVawZSQ7lt1Clbgt9oe27DcNtkTe338IKJNQSBWk3JQAeyfhgOQBi4GEBUlZh8PV9&#10;nu8ERpkIE0CwVpXRge11be5icxSbiZhexJTqUcySzAHZ2lcWOhVqSn7ec3MkdiUfxQ27khvoPa5H&#10;lIdub9RdQITHrjOuOBNYGtJLKV1k3nWNoqLIPu9O2nW3KgFEX2rj1eJaTcjTmltlCEkqCcOqrHZz&#10;7MGmYJ9PeTKcy2ufdzkd8P2a/Ivy2uRWRmt57hbXMlpzvbiWXyuhpTe/0KpbxbT1TnutvLwMnv9J&#10;raW62OJ+VeejvEC2cOwtEhno5WH3kak8HDufwrZ5UZCDhYa57XIAIAVPs2BKAB7mV0VCXfaTSA3D&#10;grvyiFaE7YzEU2g285a1mn7ikBZdPocb6DktgCUz8+xwTT3dXpPPNgLQOmvtjRXagLPrwZCZnGzN&#10;EcJU4k0oTwpZdVhbTdAkkFAXzQAOXrPZFfuRWObLGxvADiccJLcPMJiT1GEy8EEY7c0QO4oSM8o+&#10;OHYB9sFZ6Rifb7RePjhOwGQbonHSGLPDED/xUU2+rslQ3UCkEEByzbOqoB7Drjq0scwosTOLOYu9&#10;uezSurL2lVUhmVB3k1G2JzPzsCF6Fi2orALAgIU/7ymtqcfD2OmweMDCSsNjK505SPojfi7fQGMg&#10;YEImCaCRw3OzaHFlPB7I7xlAtdGfi6UfrSsM5DjSHvfm76bN8ZA+fQFtMpheyYBVOuV+5pMWyv91&#10;NMrzqZpEdvv0G+M033UUWek9NPlST82+PkbDj4xX962j1WbtQOYew9Rx4yinbdVqVT81pfffbFU3&#10;gGWk+u2ZSe79XJ0MOEkfPgaXADYN+fG0U8LZ/cLEwpk3nSMm2Vsu/ke1H3bTPtL2tmD7sap3Ja3s&#10;V1UT21VQtzqfakTzb9T0x2JUHl+rafWKql+zgupX/1bVaE+VL19C73/wrt59+z8q/gHZIVUGamSD&#10;hVr001Ktb7BUK+tu0rDv1mpGY7I1+p7R5UV7dWnVLJ1eZPOQfgo/NEX3Tk3nwML9DLMOKLsRmGpG&#10;npytaL6Ou0oLC11I1FViiqH1hpzdh/linPxPeKpT1bpqXLakGpT5Ql9/+i9VLvWWOtcmuKz2+9qA&#10;83VWRijiM9p22VTagGUcdjvZ+F0ZoeNPAreyHq5hrsX7zmealYd1jfmjQa9Ny2zLIt9AEdHswv3Z&#10;4NznXGRTE5VUS5k5owCJUcxL+gEivTlMsc5wHXC4H9OIlmBXqpKhehCDrXp0C4Xew3KEFq5XZBXd&#10;ZnPoHU7VENuawTuzD9pesRm9MADsyuu34Wimm17ldNuPdlRyfa6J+gzO6wIOllNug3SsRxike0Ty&#10;d0VQpcTXZj5iAIIRoi1IoaWcdEBnbmGuEtZ+MlBgx+1rrSoT/5la3YbhUG1NCBhgwMJht45Y0NF/&#10;0CbjcZt3eFPdePNzVoG4sdFzZ+7hDljcpH9vzKErtNo9qUTisA96BJMxn9miAUfus1Zsylpwn81A&#10;mnINNeJaagBQmHUJQ/N/BulUHrmQXvIAkUfOUZvvoeHbvOT/Ma+s2qBtBUg4h809nCqmUONhTCkb&#10;tBdSejFtNJ2GtbFMB/KPzYmZJJo1iVUefw++zaLE5h3m0BFpDE9HnFhIDU4wyi/rjr2WVR8GEI6m&#10;A2q0ZcTba9jz/jlMN+Iws5xKw+YcvP8WBQxYh9rXRjpgQH4XUHZnHTRt3XXGFRay5Q4Yu9EGvIMG&#10;5CLv6XkqkBtQel0ZAbjhyFtkx83KWnH+Cy299LmWXimmFddLAgTcXiuuja5ltdnVKpIy2uZeRju4&#10;3eVZXru9ygMuZXDyLK2NdzhulyIDuZzW8/xl18tr9pniGn/4E+zS62J/vkuReX6g3HlOsrX0R5dS&#10;Tu7igwqAfZKJ3XQWVujsQDkeFmCgx1EAG+UJ4TRPycR+gQL35fNU/o415K+3VN0J3dR0/hC1XT5R&#10;XVZPJ5J2mcYc3KmpJ45q1hmCsa4cpyV2UouuHeNvOQGonNaEc2e04PpR2li7aDsth1bIoDSgCm8S&#10;3HYUtp7xTbDcYFcTXd4JlTcTMdshFZZ3lNOUhaEM5qKc5K5C75j7ZARYJRJJK8uYC4GATKwNwOiD&#10;GogYIyvVofsVKkVTsBZJQVSYhJgw9fFPgERjhwESj2I3E1FgNtWHKdCNYZVtc47nDM4ps1PZOcUj&#10;7ErPZ6BtwEHuRxaVRs7jIZzQoznx2S0a2woFcRogYsCSDUA4oGGD9AKA4lFfJ+Mgo8CG6QYWvQCL&#10;XgCDgUYfwAIqcD4LzqNeHL3ZufTie3rpfJ/4qA/eWr0dI8cXv41mEzCVFtZIzbg2UQtcJmjBrRGa&#10;d7WX5pyjjYXR4L6gC9rpewh9xzQqkd5kSndRM7Lrmy5oq+bLO6n7thEacGC6ppz9Gaaci/Kx7X+B&#10;St2CpVJYVJPSQ2AZRdP/j9S9uDtYbuzW4SsrdfLMDO2a1EDr+36rn7t/oyltvlbfurQtm1RQr+Y/&#10;kI1eDUbWN2oAdbdZ3aqqW+07lS5dTP9572N98E4xlXirnrr/ME8Lex/WgbGuOjXFWxcm+WlV+4ua&#10;+MMuDf58nda3OKUr027r5qrtuoVOyXvXaMAC9+fz88hF/1kPYJRFX1ulaL6+f3GZHvD1fdpwoWg/&#10;gi6uUMDRtbq1ZKdcfz6htcMQyX73LXMWNCqfv6mKX/5LLat+AoB8pqm9qik6AgNLfMGSs+/DvGKT&#10;BAMQH0on+Cs5a6/CaBOlY3eTjr1/UjpU3mxmZXlUmDlUj9xmMOBOSIGincZMA/3GvcSmDNj57PGv&#10;ysgcBntrOAAyBLZVb6qVdmR2M5tALR4ZS7WSMoQBe1/d4+uIuPYKfNBIt4JoX0BICYgFGGKZb8QT&#10;qpTYShFJsB+jAIw42mxoPNyZiQYwJA/CRiUIBXwAs49A2lX+6ET8och7Mzu9G4I56oOa6D3MpqSq&#10;Q+W9HVnGARITDJqxn1F2jUXla8mehCDZkNvRfFCJ2OA8gM1bANebN497Ag6m8TAGlieLnisLmtF2&#10;vUyRTvvrLgaN7ryWu1Ui/C4XgMropzciihHGhNgPzUfBi46ARzMOAw1ovADJI2aPD42qDog8fNaM&#10;64nHGaoXAgkMLHRdVl0YWOQapfcxlF7Awx4zllaG6UKc8CdrUf09TOe6t/sdEOHaL2RcFbrpGp23&#10;kAVFCwsNWSLVSRK0f2tx2+P/sKZspmEAYlWIVQsWvGXVRjKUYBu0FwoPmafYYN4G7gzQH3BEmKwB&#10;dbiJD60lVihsNCpwIWXXEh3DYJKasaUvdGdLdzR3ABMFetmcyGZJZmpLpVEIHrDcmCNZeNRVHI8v&#10;RZRlPa/ozI9v0R68SSpkkbks9vPOl9K8i2XYyZcmM7kE4FFCy66W0IZbgIJLKXbwJbWJYytgsc2t&#10;rHO7w72c9mOotduDjOM7FXh+RU04/KW6bfoIbcf7ajTzbezh38Iw7iO1mlcKBXp5zb9UUlu8vkJA&#10;VowPuAWl2A09evhYOXlJWIIksINK4gKI4wJJwAcogfsTEJXFaNv15fpmVB3VHNteTWcOVIvFk9V5&#10;NRoTaMJdoAf33LRQg3auZAayVmOObtOU0wc1/exBTTq/HxrwAdS2V+GbJ7CjxxoCpfSTXwPZlezR&#10;zaCBuhRSm5OXoCjmJJeDeONgmPkiejIjN/PqCeKEjIRKaAP0UKiDdvJbZKS1raL50CxRLcwYIzz3&#10;vqnozUjNaWMx/6DUjWHoF+vMP6DsQt1NATzMviSToV0SyYPJ+O6Y4jwDQaC1r6wKyTa7dmiGCTyW&#10;gBjQzBNzmIXk0KrKodrIdaoKgADn3hSsVFLZnWY9GgJ4kBFi7r3MNlIBk7R8Y2aZsr0nJzQAYtVH&#10;wVCew5A1fwjPGcwxyPk6/XF/p4WVStvLOZiTpDMzSSPDPZU2WR7H85cTuLCna5Vbby1xHaGVd8dr&#10;3pVBGnm4hcYc7qZlVJwHPU9hnxKlhKcx7ALPacz+ifppcXNVW1JfjbHN6Aa9t99BjAUZPEdmYBvP&#10;BuIZbcrkbByMceONQz+SQSxvBmFHISRJnrqzVUdYuI8fm6KjM5pqZVfapJ3LaFLzEhrdlPN0UBNN&#10;7M3v79JSvZvUUO3vSqILqUxO+vcqU7yUPnu7tKp+ydC80hQNrk5KY6+zOjnaTecH3tK1kX5a19pN&#10;Wxu7aHnlA/q58g7tbIfx4fJ7urnGVbfWb5L37jkKJ2/8waXFhEatV+zNjU7VEXtjIwFSG2hdrZb/&#10;6SUKu7JWYfhoea46rLmNxmpUvY5qWLocVU95VaeN9e1Xb6vpD5+pY62PNbjVF3KBFvywIA4m0EPH&#10;Kt/SG3/5hUjiRwewI2mNfqM02g766lnoFLD2SIDRlJT9EyJYKlYAJYUNQwJMqORsPNQwA0xG35GY&#10;RWhZOiw8gCSVdlUSQBGX3IfqpI2CH9SVW3AlXUOr4RVZV6ExnYgb6EO10QsWXEcAopk8omBdop/y&#10;ja1Hm4oWFQLeUNTqwajPgxnWh6fUxuSSRRsBmRu0XF8shHywEvKMsZxsWljoPjy5/3YAGzAAxBOz&#10;PdNzBMJ49KCV5Edf3Rx3za49iMMDlpR5VAUBFl4sVIFUFMEssIHsoK3i8AA4PAAGY1UZHdebHbZV&#10;H6YDM1GhO/cbVfcuXYG7VoUALm4sdjfo1VseSBTtsoeYjT5jrlgAOeXRC2tVMUCnEnnC9wUvWnG0&#10;cb7PhzDigArVySNA5JG1rR5T1dFV+Key+AdMsqhSrLtgGpA0Fv9/DmtdGYXX2loOuLDgOyDy9xDd&#10;FOjOUNvU4ZZSaBoRY23afMRJJCxUmdtROAcxZpWlNxayPxN5vjNsd+JxGaD//VxjYDmzDtahIMDB&#10;2FrmBOyIDnmugVakUaYNuE3VT5Vi+fGBNjDHFt+qNPMd8+U+Ewpeo3Iz9blZ5Hsi4LbM+PNhpWkZ&#10;mh8WAMNnaY+7mhJ94cWiWnChuBZfLK1lzDCWc6y4Vlo/Xy5GW4rK4lZpqgtygjm2UI1scS2pbXdL&#10;w+0HXG6V1dzTJcjeLqqOS/9Dqt97ajT9Pf005j+q0vc9Fe/8hj5q/ao+aFFEH3cqgv37WwgNi2rV&#10;nTLa6l0Cb5W5lOjYqWfGwggJhdceCuMmkN2XtzyjXHQ75DIW7OsAosaqPKqF6k3vqgaz+qjVwpEE&#10;3k9Xn02LCIFaAuNrLr5aCzRo93IN2becyNp1UEr36hhGfpFYQzyBpvsCW4jnDC6fo/R9+tRAK1mR&#10;ZEBfCuhDv9TYH01RtjfX1RB7E0Fnx9YYVSu7nXA+GGM4BKdUAETMfKyw4rD7Iighw7BYMMdRJwnM&#10;sTKxTHP6nJxE9/jAUh7BqAE8MrAsyWCXk07JnMx9CeQqZ9EeynjMwJpdkgFFLpVHGhkhcXDvkx4y&#10;YDfdh80pAIAc5h5ZzDKsVZWUi0svqvNsFv5MaLsGIkl52Jug+0jOa+/YwafSikrLt4qDKoSqJJMW&#10;VjoAkvGEHWoBzJu8frwObSsCdFIeUnHk94eN1YfvqVCoSlIMUGwO87wvF9xQLrAJJEGO1oWIqdru&#10;RwVyZYDGHuig8Qc6OxXIvMsTuJ0F5XoHlV0g9MwHsOiua9a5jZp1eTMMu52ahcvtBKzTjwSecjYH&#10;v1F95DyKUUjcbXlHXaEv7835EOW0swJjbuqE2w7tu7xB50/N0TEyZ1Z1Ka41vStoTrvSmtGurKZ1&#10;qKJh7bAKaddM7apVVINq5dTgh2/00/dV9NUHxfTNR/U0tu5C/dxyh2bU362N7W/Ipbu7vCsvU3C1&#10;hfIY4qcDI4K1sdNdrWvhptU9vOV6PF0uuxN1aXG4XDfflO+hAwo5vUpRGA8aaMS4bFDsra3cbqV9&#10;tZH21Rrd4zYSkeGhGZu1buA6tS7xvep8WUrNKpZT/XJfqOJn/1KD7z5Sm5pUIfU+0fZJg5UWdwRB&#10;62LaU5sYnC9j59+Shbo87V1Ln6sKmQDhHjvCWIgcsSyaSbg0xDNvSMHsMAVrkrQM3AJy+YzRdqQi&#10;AEzOgraLEj0qoQ4/h1daIrTepIG6n9gDC5L2+FQ1hAVVWRd8yuhWCBVJdCuey2NxXZmBtKXCaM5Q&#10;36yAqCYADX+qjkADkESbdzBMh8LrFlYe4gO6jnAWcNpn3sSaesYAHCiTfdj9+rI7vR3IjhZfLL/E&#10;aixUCAPjUaPTErH5otF0LZ42kBawJ0Pc29ibhPL/MtpoEPTeIGaLgQzP/ag8jIrryTVYKBQk69zs&#10;xKlUfJ12FlUL75MHj93hPje7Ne0C2gQfaLvxmKoWwCh8goYqH1AoADjymXnkM/N4wgykAAbkI6qR&#10;fIAk39pbDoAwG6Eiyac7UPC0CSDSwLFzz35Ml4DF21GbW4uK+Udhm6oQPAqrjb+//ruVZW0ts0Ax&#10;jYkN0A1c0mhtJ/E61pGwiiCWRT7hb/t304iZF1YC9/1TgVgLK9rYamxeLdc8jscc7cjfnlo2iC/M&#10;RS9kW90DJAL5DIzOa7nrRvc1byzzwTLyj7XajVZtQs0w2GsB3LpBMjCvK9P5uTH/uAF43DbRIBWJ&#10;K5/JbcSjF2FdXcXh4xpzETNUvI0M4g7g4cZ8pMgiqoJFF0tq4QXmF5epPq7CqLpZFpfOL5kf0L5i&#10;sV9P9bGWSmQT4LHdnds75TQbllO/DZ+ozbwP1Hzae2oy5T3VGvOeKvV+S1+1+rc+aPyG3mv6mj5u&#10;+S992vodfdL6Xw6QvNPqFZUe8b46bflEmz3M6+mBHmbn0gMOg2fuJ59wN526fUprTm3UZPj2zedi&#10;4IjhXNM5fYiJHaKmi2DzLBiq9kvHIlCcpV5blsK62qBVl5dr++1JkAB+ZvcRSJ+R9tcfj1GXP0XJ&#10;nM0gkormYSK9dtMbnFVIzHxO/kkKvzdYgQG1sA6HaRDfEPl+fd4gYx7gwcVJ6c9J68dFHMUH7GQL&#10;21DLyutEoybaLIQdBR+SPyrXcJS1JjB0+NmcVPGcHFE8Px2eeQaVRzr2JGZbkordejQfoLnyZj2x&#10;nI/2iAXRfHASJ5m3Fb485vCbgTbD2k8ZVAKZ2JOk4hgan4N5IzYlqQzGU/KIys1GZU4LK+0hs4pH&#10;/TnJLdqWFkfBCA4YWY9HU9FwPB9DL3cCv2M8v28Mt3aM5mtaHjZDAVhSHg7kdQ1EoJQCKAYsydCE&#10;0wm3ekyLLSl/gtZcGqVVV6Zq3rnRmnFqKGy3wVp6dYJW3JqsabDvZpybzBxslTbd3UuleUnHw121&#10;z9dVR0MCdCEmSqejw2mBXoMFd0sFVJkvENJFp3oSTnSc9sgFFjpy7NPDoZSSGRJ3gzCwfTpybYuu&#10;nZmlTQMrak2HL7Sme1nNak3QkbWy8MUa3KK6mnxTQj3qVVOH+jXUvM4Pql7hG71bpJQGVx2vNV9P&#10;0K5aO3RmcphuLIzX3T7BCq6+USnVpyl1YYgivX/ThSMZ2jg1Rrtm35ev2xNd2puig7Nj5HM0S64H&#10;IuS+/6b8952lTXVI4Ze2K+oG7dA7uxV9a7cCz2+RN+eg18EdurTmBoe35nYYpibFS6r2l5/rxy8+&#10;VIUviTEo856ak1fSvfYHGtu8lNxO9ZHvPUgdD2wzVZJFtxSKfBYANimWXJdszsosrveToGQimM3g&#10;c87lc85mFpJkIJLJJoLYgLScHhgw9qCF1Z0BeFdU6K0Uco+2Uxg6p8Q+HP0VHdebKqQtLaa6cgn6&#10;VhdhTl5ns+TBQD3kfjuFP+iooPutFIw2yjX4e92NBEQYshuI+CeggWJgHo6JqTt6ryAAyhtWlifG&#10;iR4sOh6AhrVBPFl0fFhUbgaUk8/9Wmy0OGg1BZtvHToyL2ihVnHY0DzINmS0cu7A0DrvUZrXMCNF&#10;03SwG3ZmHrSv7DCWFhWGVR13WbSM4uvHYmitL290Wd4GIuyc7yAUvA35xZTxSTkNYG22xwK/M/NU&#10;AwjTMrVywMLinh+biBD6bj7uDw64cOSjxypgc5dv7awnjSDyNAZMGnHN/ES1b4NzZiNGjLHuglmN&#10;2MAcsCgEEKoR87dyrEUKnXQdyxNuHRbW38mFTjvLcsyZX0Tx/3S0HdgbmaOFMbMKQ6UKweCfuYZZ&#10;tNscJJhqy742C3cLlXKG5FaNWOvLSDpUGiYYdDayrEvW3rIBuzNH4XwKRRxo3RQfwrbMCcAfYL/N&#10;e29iQQ9mHreRatxkaH7bWlcAvifVyR1rBWJfczaAcyUSK3f8sG7z+d7huE01YpVIkcmHPtOcU7Sw&#10;TpbQ4nPYLVwrqhVXimvRmWLa6FJBm6lC1lCVrL1RUhsAkSUXymjo5s/VauZ7aoAWo96Ef6vhWHIY&#10;+n0EaLyqN2tiVleviD5s+Lo+avIvfdTsdX3S6nUVbfuKinb8tz5p97beJhf9X21fV8VZH+tI1AY+&#10;UCwrGCDGIxwLeuCnC15ntfTEErWBi1+aFMTvJzbTT7NJbls8Ql1XTkLdPh09wTQN3T0LA76NlNJ7&#10;QMuBOuBVFoYAg0Gsq5PzjnAR7qf83io/4j7DklbRz10EpbCvLvrjwupRUj5E6r6Mh/uO2PC8T3Gd&#10;A0RcIzGAg5nigpLdlSGR2Uv7UDb7AiKR7ArtgzTgMJfLIGi9VoVEswOwr8MpwZ05SC67RUpfsxKw&#10;DzOFdLNULBMy2NEYjfcBO614629z0lo2etYTsyYx8Zb58gA0xsRy2k7WUuJ+QCMmG+4/oJJKMmEG&#10;Zo4ptCuSEJgl22JiGQYPoeFShaQxt0gDBGymkWotKKc9Za0teufW/uI2hxZWDlqRnGf/97DnDKbC&#10;sdkJGpL8YcwlBvI3dCKcisE9w/zAlIladGU6rciZ5GtDgb0yRevuzIEgsUBLLk2kDcrj1+cBICu0&#10;7MYarXPdqt2+J3Uo+Ka2el7VqtsXtNrjhjZ6X0FPdAW7jCjaLpG6BngcuruJluJJkgddYCPdVkZK&#10;oDIT3BQRfEaud3fp5vGJ2jSggnb2Zi7Xt6KmNf9MSzuW1ap+9TSybR01g7rbo0F1Na9STt0aNFXZ&#10;9yrou6Idta7Dbh2tsU6XBvnp5PJ0nZqfJN85GYrbTPLepiyF73+omJBfWKD/gnX0hwKDn+rI4VQd&#10;35KtXWMf6Nxk2IG3Xsr1aLJct0fIb2uk/HaFyO+klwLPuiv49B25H7ihq1vddWt3hLyWR+nCyKs6&#10;/fM+/dyWc7b01+hAPoPK+6Z+wPixMRG87Wp+oC4/vqVNc6pRZWG/k1AOtgv+ULQTotihP2CBNMVx&#10;CoFNmY/wO8siV4Y5WAauA6m5HJwLabCzsvisM2hBZueT3ZFHdgfzkbQMiBLZE9GNDEeZ3g5mFT5Z&#10;cVB24wco7EEXBVF1BOAR5xFWF2Ef7QjmFW4RdeVzrwm27A3JXqmHaLCJPMLrwfuvAUDUpAqvy5yk&#10;tm6x0PtEYdMOmAQl1AYkGIqbsR40TwdAmHEEsDC5QvX3jMA6iPmIH5V6EADiQ5XixUJVqOWAjMLG&#10;y6k2UKzvPPsR/XauKe4L5LqyrA6bb9jhZ2whe012vT6JzD6SyzgGiV4shp50BDxSynHLwPdBWZhF&#10;iGqpxl+8mKQ/XozQr897orfpjkVMd6qOjjCuaF9Zy4pWVsELhujoP/KfU208b0i1UR/waACINAA4&#10;aF8xNM9hFpKFj521pGwO4ggHAQ4bjBsl1wwP7Xuj7RZauBfOOxwrdmtb/W3L7jjsml2K+V/9bV9i&#10;IBHBbMNmHOarZ61vszoxUHCSBAFR05cZE8ueY5VFBO+d6UjijY1lbS8Ax2FjWUuLI9Ja6Q6AmCGt&#10;/awN4I20wOdirsacXzY89wccXJgRXTWNh9GqbeZBhWjhXlbl3WWtu8PneZN21Xmqj9u0It347O5y&#10;WNvKNth260K7v0i3de9q3MGvtOAsratLVB7nSpIPUFTLmImsIPN2JYP1xVdKa+ax0hqyrqhazPpQ&#10;Nce8r6pD31H1wR8QkPOJGo35SqXbv6OPGgMedV/TR/Xf0McAyMeNX9OnVCFFW3K0e1NvASafdXhL&#10;VQe/r+qjv1KNKbXVaGkbbfCip5xxT4+zs9AEpBDuRFuB3d3Uo7M0AbHZRLKnxx6aQz99Jilt8xna&#10;/0wy4ATYVF0opdpA1aurU9CLD3mV1mGvkjodUFwXjXLs8Y32u1XQKf8q0HdRzweX1lnfL6D3lSAQ&#10;pbSiQuopJ7KJ7vh+q2Me5enfw2+mNXedPq5PIhcPSHsXam8gg3Qf3lR/PkR/s0QAxe/lACb0Yc21&#10;8j7lotF7wzjZ46x9ZRnKnBQB8eUQ/1ifk7RAACQN8WAMIPSA8tpEe6nQctMsECqvDoItU6Hje2VV&#10;B9qMZPO1ykYfYn1tFovkPGwnqDZiczCxQ1x2PxdlMXnrMTkdHZuSeLOVf4Q4jPz1pIe0ufKpKJiJ&#10;ZCAozKXayH06jlbUWHZU47hA7HYUMyEEh89Mrc6MA4Fh/vMhXGijMfIbSQYIbS4uxotBLbXiRiv9&#10;fKkdlegkLXNZolUui2HgLUP/s0q7vVdq3c0FsO3marnLPM29PFNzLqBYvzBLs7ldStrgdu9jOkgr&#10;a5vPZS2+dVqzbh7TCvdTzKbQeET76xheWNvdduuI+x6dx4DQJXifEnH+fZrooazIqwqC7utyaKR2&#10;D/1ee/pV1LqeZTSt8Ufa0Ot7HUIA270WDKwfyuA59Y3aVS+HuLChSrzTVMMHHdDp1VG6OTVOZxYk&#10;6s7F5wpx+V2BB/Jx3n2m/ROSdXFPjgK9nuvWrVzYSgVKj5f2bkuR67UCACFbK2vflGtndyVuJ4vj&#10;VIbu7IyXy8pEGFuJcl2VLLcNqfI89FA3Nibp2JwHujM3Wh6D3XV9NVYtC2jX1WqgluW+VO1i76vy&#10;F2+p7refqG3tT9Xmhzc1sO2/5eptsa20djjPIunjx3Lxx7EQxGHvkUaYWA4C0cxHZFQkQcDIhoCR&#10;C1mC/Ios5lzpef2pQKBjPxxFKwv2VSabBQAkJW0EQDIG/7DRio0fqIiozroX0x1A6UmwWleFRHFE&#10;d5BPWANd9TPGDQs0rEQfqhHvkPryDW+pkNiuuhtOtRJK6+iBVR4/6AREG68oU5rXQQ8CPZ7Zh1Uc&#10;niz+ngYigImlBbpz/dwKokqIRfDHbMOHHa0XrRA/NFdBlufxd+65KdADmI+c8ywOecUyy2FWmZbD&#10;lNCOw67NI1nYWMi8IAmEonEJJ/gpOIW46MxpsCTHQQseyO/tgDCOQKi0kRAPxtF1mKbfXnIOv+zH&#10;XKk3t70Akc7EOjDfcESDVBc4P+Q9h5brUHWrOz5XObhGZCMQzDaGFfNLx5bEEQbSRWDYbZYlxq6y&#10;ysOqgEJ7dlvIARQOI844anKj2dKGs1ApZ1D+j23J37eFNiaFaYFh/B+tEokzGq9ZkpgwkKrCKhCj&#10;4/7TfvJnExtEdRrLemLeXUnOcwvbV0b7tSokwogJbETuOdbuMK5guJlVfjAVmt3vR4UYCBjfocq4&#10;FFSK6oPKA2eAG4g7DRy8eJ55i91lnbsN68rA44ZVJGZiC+hYm8ssrFyhT99xbmlhtZz3odoufEej&#10;9n6huWfKaOo+xIDnSmjbzTJaeuZLTd7zObnNH6vaiHdVttdr+rrvv1Sm579VsusbajXtQ43bWl6V&#10;u72tslQU33V5U0UbvqHPaV990Yyj6ev6svnrKtbyLX3eCj+ihq+o0gDaXWPfU+NR0BoXtVPfTcu0&#10;+AJtgPgA2ljRcN8TYOPEcyIks+vNYNeQ41Qo6c/us/vYhRiwJ/4sjXQhrAoxqGWwMykDeJTVWUrr&#10;EwggDzPYPxNSCgU9VisIIA/5FNM+9+IABs9hSH4+qAKU5K+Z+XyhPVfK6sB1drEXvgI8y2j60S80&#10;bvdHmnu8OGJK2lKU4F5cBHc5+S31zCOujDN4CuANDofNUMh6MI0IiwC7IRMaWk8z0fLaARgf8ppN&#10;uZ5IwJNlf9zn4ongAkvDPDETFaxZtN/H9jom00KmaEsxFE/Ma8EOtD6iLXrYORANclrSH29EW6sx&#10;fXEcVNMX8KGu5EI7ocd/RpIq5817dJhd0kJ2TGspmddxgZBE92sI0bW3GdZbQuIUSvRZyv19ih7+&#10;MonyfArPHc9FM4ILCTbXC3QkLwYiphoEgNgxgNTBPgjCCF1yaal+2zrBqpuglS5LyehYo52eG7Xf&#10;f5v2+25GeLoalt5qKpFliEJnauKJ8cQBj9HEUxNIdpygGednazlq7e1Ew54Kva1TEd7a7u+qDT4u&#10;2uLtqgOBfnhpBetohKeO+l3Wwbt7dALACIm6pKzYi0oJP64Q961y3TdMh0b+oAMDv9PPHb7SzCaf&#10;6DAu0usHNlc3KLxt0YC0/J6c9MYN1LZSczX+ZobOn8mQy6k8WlEs9Lvx6rrxm0K8ftWFtbna3jdJ&#10;21rF6VC3WF3fl6Poe78o9UCK7k/Fp+tYtlKT/pLbuTydXJigkAXkmrc+qcytyfJ1yZXLtlBdnO+j&#10;8xPCdXtRiu4eytL+aSHa0fS2Dg/0kMvPD+SyLEQXlp/Vjr6jNLnaD2pTvrgqff62fij5rppU+1ht&#10;a75PJVJEq5d97rjdhsD4i6DX/QAwiQVALHDM2plJubQzqUQSCQWzXI9sLMhT86zSpLWIfU2GtTaJ&#10;Tk7OpALNJtiK/I/YJFwEqEAyMiYrPX0KCvRhCgprr3BAIzquB7d2wMBikO4T1ViXA9htMhu5A43X&#10;I7wB9zWiE8BMJKYzYGAVSDW5h1fTRcgz7lTo/vH1sX+vx7yjGsNx5h2xaDgwTPS2dEEWGS9aW7cB&#10;ED9Ehz6Aii9tJS/aXL58HUSV7sdmy98WNq4Hq1zc2Ml6sDsOwRfLnzawFztmC5YLssEvhIGojGHM&#10;FHewQz/D+uBCGyoG1hrszV+SmWnc4zwO5ggDWK9xnq8GLIZC+OgFYHRxdB6PnTkHLasXMK6gzjvH&#10;i/oABsDxHFHgczNLBDgcy5LKjieWIxB0vuYwzYf5XAEeTiIhAGM2JzYkN62FWZTE4kwRZxWEkxpo&#10;84dCHypb4B2n3b9vnSRBs3f/25LdKLrmXRXnzD/oTBhN14m7NXYVrhcMyx1rdhZ3PzYZxgSNs+ew&#10;zvwDHkbbNYW6bWADAWwLjHJU7E7iINWLhX6xFhl92hugvxJEmqBRcQF+m3m4AhImY3BnXTNxps0+&#10;rgAq16hSbpsHFptnL8tSgeZ7F1qvJ5+xtbFuULkU2X/9G83YXlRtZr+rTj9/qi7L3tbkA19oBlXI&#10;9COfavqBouqz7GP9OOwNdV/6sRYfK6l158po2akymnW4rGoMfFfv1XhFFTq+pWrdGZw3eU1fNntN&#10;JVu+oZKt3lCJFv9W8db/VlGOL9q9TgLbR2o88j3VGfimao3+XO2WDddIom2PuB1CNOZCHGYQDBy0&#10;IbiT5j9NZIH1xWvroLa6TtbsE201elstjd3zA+FDX9NCsQF/Oe3yoPpAGXnUn1vA4bgBSjAAwnGK&#10;SmS/O1oWKMaHPStqt9s3Gre/uLou/Vxt5n6g9os/UZflX6Et+Vw1Jr4H2+tNVRjyGuyxt0kthB6I&#10;z4/ZUN+lbPOH0+55vxxgAXBwgkeaoyhvuJWYpkYPhS3h7CLyOSmYnwSw8zJmln3g9twQPkjHnp1c&#10;j7is+gxLa/M9QVMAR2xWc3YOVokQ3JOBvbZdOBjYRWFpEZXVRLtuV8aQsDV06BHsvIZxskym1YQt&#10;/S+B+HfFkNkRizV7DgaJj3HZxY4FSugff76gpTdHp/xGMb9ZKpcYFMbZA/X099kACdGrjoK9FxcQ&#10;ehOzTHnRC9DpQ2rhEErwQbrsXUtHb3fUlJNDoUSvgoG3BXHpDtwH9uDOvEt7vbfpoN8O7fBarwWX&#10;ZmvKqcmaeHqSxp4Yp3HHxwMgkzXj4iwturFS66kod3id0NHgK7oc7UNWS4gOBnlom7eLNjMj2R3k&#10;S8RtEI4H7tgluMgXOnB4IKFMcWSzx11V1NmZOjG2qvb1/0YLW32ulZ3K6+LMbprZ+gf1gL7bBNuS&#10;jj9+pxmdeqjDN6O1YbKnAm/9opOrMnVybgqtphdy2fkYsWA61cgjnR6ZoiNN7+lG+2SyQLLlQXUS&#10;P/++YtvcUsbVAgDluVxOZivU53eEeFLq9mQFTWI2E0Qg2YPn8jgVK9elkXKZcV8Xl6Zow6AQbWt4&#10;Ryua39TxWVE6Oz+cSumINvVfqhmNWmlyo8ZqUraovvuCYXoVNm21PlCbqm+oL/PCC9fLkB1OjEFs&#10;YRViLc4YDiNSpNKaTMdhOZO5VyIbizQq01RmUrbRSKYaSaallYZeJIPD2loJiP5icde1OUgs8bTx&#10;SbDoUscpMXW0AsOh7Ia3AkT6QOHtz5yku4LvAyIRDXXFx5TGtjutppuB3+u6F0aIUcQo3GvMYL2G&#10;3COqUpGYnQWZ5EnG0GrF0ZhNEiByH/DgXPdgh+vYYLDhugkoedEGNidef3yxDEB8bAfMTMSfSsMA&#10;xM8SA9nNWv6HO6weXyqPIHbNpkoPIm3UIp7zqY4fv1jMgn+Idu1+WGU39IJ8lN//soA4ohiII/iF&#10;CIEXmJ/+8kc6jgm72HD2c0DDXB5yTKz7xFyt0XrQrnoElfcRqvM8KpAMo+RauiDK8sKqo9AQ0dpV&#10;TiUCoNj9pv2w5xiw2Pf2deH3hQp0qygMLJw0QDaMFiRnYGCLegyLuAFBYdBTodW6zbdsEO60q6go&#10;wqm2/mFm2XOtGvmHjWX2JUbOiQBYfc12hLae/Q57PdOA2G2Mw8IiodUCuwBfC6eKdtYkc89A3c+i&#10;b4Nzs2e/jh7nergNwgGAyHLQds0SpooDEibOvEu1cYOI7uvYWBkD6461syzLBSCxjoyZKt5lo3AN&#10;a6szgaVUJJyJe0BUNfWc/oneqf+KRm39VKdQl1/xI4EqqDyIRv8S/5tL6D887/GHw3iIT6iq465V&#10;aF29p7dqMO+o+4a+6UxLq8c7Kk7V8RVVR0kAo3TbN1Wq7b9UvM3rKt7uDX3N498PIPinx79VquO/&#10;VLH7W6rOotBgQT9tvnGUnVOE8ontfEKWtl+sixacnKMBOLv2WN4b8OquHkt6q8v8nmo/q6MaTamu&#10;74Z9oB9G/1tN536ozis/1JDtn2sqoDYXcFl0gYO23JJzzHNOl9KUncU0bsOnar+gmGqN/0JNJ3yo&#10;Kn0Avu5fqPKAaqo0+Du1mlVXzWZWVumBVEzdX1Mxjq5LP2KxRBPCReBvaltOcj+YMiEmwjF2BMlt&#10;wVQeUdB5Q+nFpjj8btpb9GsTcqg8oO9G0tf158OJIxM9JgcKpVGDU0iRo/VkeQthTjQv5nMptRii&#10;EggE68bK0BisnRMIiAoio6H9rFLqvOQn7fSBOZS0lJNoBLszrNtzcE7Fyyg6izS8R0vZIR2gFXWb&#10;NpS78h+fglEzUScDu7PT6KdDHg0wqKwIy64uvehxXFToQJ60YhbTyZnD5MIIMyuVhy9XQR/doYue&#10;WPi7d9XPN2dojdsGxKOHsdY/qqNB+7GyYbgdtE87fDYDLovR4MzWVI5Jp6cAIgAJOpApZwH9qzO1&#10;GPBZfXuXtpAtfiDwElG27oBZMAFVYbp4z197/Ny00ctV2/w88FXD8+xBCDtdL1pKl/THk1Bk2SnK&#10;9tmqCxO+175BlTSv2YfaNbCaDpOMObHZN2r/Pcyrr7/S1PatNLUV1iSjryny7gtF3X6m24BG9Lmn&#10;Sg3+TSmh/9XNTQW6tuqF7q55qmtTs3R9Dre0s05spbLY91hBHDnJUlRggTypRMKuPpPPrQI9iPyv&#10;go6RSX4wGx3FH7oX/kK3mId4bIph/pGhkyuStaatu1b95KLtXT11bMYDbWgHi3DUMc3vNVLzWnfS&#10;BKqj7z9nc/L1e7CxsHmv9pba1HhdM8a8q1ve7PJiypFXQ4AT50s0bdPk3DYsNIg6H+JQwCwsHtZe&#10;PG2sxFwEqAzTMx8NZKZFe9LIEvlohCA+5D7k67xRVPGYJKb2BUS66t4DnHsT+vF3jyMeuCNtKrys&#10;YnvDvhpGzG0fhd3rJK/QxroR8L1c0Ea5ROAbF0weB3Rfr5A62M43lQuPeUQyswE8QrCODwOgQpOa&#10;AyKNYEzyGCwsd3a3bgS7+SdU0Q02c7eCjeqLRoRrx1haln8eTBphiFXutFvcTEnOdeFYmMAEuhJY&#10;AsVzGR5jN8+1UUAl/Ji4ggIcEx4+Y9ZTMIcZhS8bI0vWfAndNg3wxAInP5FzP4bKwAdgWMQi396x&#10;K3HAA8DIeELGuYl3/waRHGYeGRBb0s376m8DREc86AgIC/M9HB8sHs8l2iAPADHbkmwqkRw7DEQs&#10;L8TEgFQfKX9nmBtDynG6dYwLTVUOqYaWpOkynCrBqLeOBUlhRWIsqmSqjftGKnCEyyZWtjlHIZ3X&#10;tCD3jaTD4+Z04bTQAQITMd9n5mGtr0jaYBYcdx+w8qf68GemEW1pkqxNtmH1Z/H3YWNi0gSzJrkU&#10;VNppXV13bErIZmE24svz3Oz9p0q5BDBcoNXvAAU/a7Ymt7nfjdd1gAYQucbw3KJtTalexJvyMZKS&#10;ZPLyYirGzOKcD9719CXjWMQi2BXE8gfHg0T3eMEH7DLCsSvYjl6kRt9/691aRfRpI+YbTd7Qt13/&#10;rZq931PJ5v9SsRYASKt/qTRzjzLtAAsYWKW5LdsJQGn/ukpQiRTvwHM6FNFXXd5WnZktWZDOwGwI&#10;o8S6pp13NmjwpgHqumyA+hMbOmTdcPVZ2ksdZrVTw3F1maGUUvke7+rLdkVUutu/9O2Qt1Rp5Juq&#10;MvptNZxeDsZWXdWeUYOck29Vbnhxlej/CQP8t1Wh2xsq04vnDvqPWk/9RD8Ne1/lu5TSlx2/VXVy&#10;35eQP7Ji7yA1mlFBJaiQPu3xut6iiire8y0N31YC+iqlOj1EH/jsAbzhQfQvrWwMY2cQBV03GF67&#10;DdPuwQ6JoCzNfFIDrj4frpkw4sUTSglpA61AADiEbATLS7Cy3h8Vr9ll38dw7kEuoVSPcOslzjbB&#10;BIcYHR650VgDlvVhPrUNQed1SvwIerEeuhOBnUYusan5pAfmr6dkncYis4ITercuBoykd92bi2yC&#10;/oCNkkfbwy+hBbb7dZhPdJFr/AgozdNgQY3FShxh4i/YhDN0z+F18h7jhJt7Wxd9quusZxcEpT8D&#10;FPsYfJ/SiZCjxM5u1p67M7Xu8hitvTZHK26u0dwrizXtPDOrkzOYW02mAhlLJTJck8+M1Qyqh0VX&#10;F9H+2gIAHtOhoMs6jknmxUgfRErRck+JJWc9QLuoRLb53NWhED9diQyE/ODJbjINkQShVBGHdHFc&#10;Je3oVVqLW36ifUOqa0XbH3DTraSWlcqpB9qPdUNGaO2EfYqO/k33AYyoO7/I++wLuZ/8RdlUEfH+&#10;T3Rt7UNA5Bfd2PqL7uz9VTf2v5TbmadyO8D3uwCIowXs4v/UvcAnur4qVbdX5OrGomTd3JIm/wsv&#10;dOnkI508kaoHYS/leTlD1w/E6cKeGN06l61b+7O1oYWLNjW9pcsbYrVrarB2jXSlDXZQU1sQGzt8&#10;uIbUq6kaJd7GdPETtar7EVb0r6tTg1e1cctXjpdULCFM8WRWJMK4M+BIwVEgBRFpMhkvSbnQt3MA&#10;eRhz+c+m0pqEVQcdO4NZWF7+cCIHmFtB6c3IgbKdxWNZmDNi1JiaPkYx8f0ZpvfH3mScAiM6MPeD&#10;IRVNlDTD9SgcrsPu92TA3pnZRR250MryTmjA30OUA1EIIbFt5H8PsSGzxIB4C6pqzsLUgDkIPljo&#10;RbzRj3hEU20kYLoI0yqI9cONauU23nP+MLYCcMY2qq9fks17OPfN8dWYU4CNRdT6s1myisSNvruZ&#10;9dlgPpUIgqcv+gEeXehEdGdTZN5Vo/XbXwAIUcyWHJr5NJa2VgS7+PsstGEsxjdoM03iPMZT7jEZ&#10;O48bMQMEbKHPpzni3XoABn5X0HId8KD6SHfCowot3LOtsqCV5di6/21lkoMSPRMBYWaBgU1Vx5Yk&#10;jXlIoXkirShU5DYsd1hXToog7ScW82gYm07Ik+WUs+AbiNhg27ywrC1lwOA4dJtfFY9ZeqRF/Dot&#10;KscskXWDasyG6QYw0byWadGMERpOdWEuGKYsN3slu400LQ3yAy9YcaGQGUJ5LZt9+ADQZiRp7Kpz&#10;WLtcQUl+HcaVBUXdoW3oxYbYHABcmTNdjqxAm78UGwHAAkzw4Oc8eK1CK3e7/RZzxTIws0o5anVL&#10;KCwyZs0X2n2jioYs+kr1B7/O0Ixdgukg6G8FU8pE8IOhvEA0U/cIPtg1x8upRN1/q8gnRfT2twzL&#10;6/5Ln9Vn/tH1ddXq965Kt6BtRfuqVOvXOd5QaSqRkq3eVMk2VCTt/wWA8BhsrBKd31W5zm+rdMfX&#10;VHHgfzRgfR3mKa0ZyjdT67ldaKUNVN+VwzV4xWANWdFXnee2Ub3RNfR1r2K0wt7Ul8xcSvI6lfq+&#10;ozrj31XLuZ8yy3lPHRZ/pC5Enzae3EU/Du2osr0b6uOOVfRByy9Vsdf7qjb8P6o65E21Zn5Tc8h7&#10;er/JO3ql3tsq0wOPpT1jtfXYOLVfWEvVx5RQhT7v6XMA7l9QkYvUL6IvO72ukduK63QwjBA+yFDe&#10;ZKtCQqjKghMoMclot91BKECSgMI8mraV7RwiqUTCeV4EFYrZDfjxPD92ZAHchmKVHZ1OihxZzNbO&#10;isVUMS67IX1t6L7knbsy9Jx3aKhWXd3F4m+UWBcuvPNYbF+nFRZB+f4X0bsFBGJFKb8giKFhulPi&#10;p2ThbJtxgbJ/JfTl+Tp/Z5g6LCummeg1Mn8Not21TL+/mK8khup7vZvogAetkbyzek5m+XOsRXIK&#10;7iI6a62L7n0hF2yi8jimw76btNNlsn4+0FyTNpTV6JXFNWF9Fc072g8h6TItvLyGqmOOxp4cr2HH&#10;h2roEXynDgAiqLlnnJ9BhTIJkedkQGUmdF8y1XG0XY+d+8mIa3JLCiUaN1xnovx1MtJf58KZIYR5&#10;sbMNpe+frkyidC+NraQ9vUtrQWMqkH5VtK79d+pfu7Qali2huW3bavvoTQq+lafUxL9050y+vI/l&#10;y+/CI/lceqaclL90z/ep/I880/kluTq89KHOb3mqC5vzFXDxmS6vzdPNdc8Am6cIGf9QXMRLXVuT&#10;rXMzYnVuUozO9o7W2TmPtH9Npq5sy5XX4VxlpP1PcQm/6e7lNF04hIVJwEvtnh6l1U3Ic58Uomsn&#10;8nR4bYT2jjmnSXWGaXXngToyaqrafU1i4jfvqkXdz9S46ltq9EMRDR7wrlz9KvF5wdijnZmah54n&#10;F6FobnsWKKzc83AmKGBY/mgMIA8J4vFENFTDYGEB+gXD8YubjPh2DN5Z0L5z0Q3ljkGtPgk1+gTm&#10;IdOVlTkHJ95RWJr0V1LiFKxMuumOXzUqDOi593szYB/PJnEIzrvddDe0ATqP6kTQ1oTmy6zjHsp0&#10;WFpueOW5heHIG9sIcLHkwTqIEgGbKJ5Li8sHAaJ3HDMSU6Tf/163Aph/IGAMTMTtge/9yRIJQrBm&#10;MbVu6D9scXJiaK2dRcqn+VhdZ27pSRX08AmDb9qrz/CBe2otKZhUBRiKPn65g1lGGMD6gDlAOHT5&#10;SFpBD6hAsL8puEn1MYlKow3VNBHRAEcmuo40Ko/0p+Y114jHuA8avQW6WTZPJvqsLBhYObCvzPMq&#10;Ix+FObMNc+ZNtzhqom1TSRFNIa0wgdTCByzUtpg/oOPgKMGdJEE22VZdcDgaDWcu8re9iImPHbYV&#10;QECrySxHjF1l5oeOrYlpNMweiSrMfKxCWCdimJ+a426sY5ZoiYOWJWQeWAiaGaSbhMAceg08ogAP&#10;M08Mo8K4jf+XJ5v+cCfK2Dan0JzNmgRQOQ94XKCjdBkdz00nHMqG5ZbWiJ7HmFe0Gi8EY/GEtscY&#10;bu78rIkKbVhurSwDkCtYmVjVYcJDD4elhZCwyLfQa6kgKnV7Sz8O+rdWQNO96McLBrMoRqEchSvs&#10;C5i4BVfRrO1f6vNaJLqRq/AKgTxFir6iV0sW0RvliqhCmzdUt9/7Ktn0DX3VDIBwZiAs8iy+xTm+&#10;avYq37+q0h0AkM7kJXT9lyowiP+6M4P1fq+r7th39cOQ91VzcDF1nfqjes6qxyJfX62nIBDjaDSu&#10;jr7tU1aft3lLX7Z/TSW6UOl0sLkKM5bOr6vm+E/VeVUJ9Vr3oXouL6VWU4jfHdpW1QeR597/JxXv&#10;XoVKAjLA6I/VeNL7PP6+qgB4r8EYK8Iw86POH2v8tv76+ehYDVjdWp2J7W02/Rt9M/Q9vUd19RqC&#10;yH93eU9FAMbq47/S5L3faC+zF1NkBsKQMNDwA+2DKPvCEssCKqR20Wf0ggbpEoLDsV8zsi/a6rhf&#10;W5gOTdg11GV3QswoavPYbLIdUBbfx7YimnzmBNpcyXnNdZ0KYv7lxZqHn9hmjyvaGeCKH9kJ+s63&#10;HHLBX6RB/ZfD8rJvB6+Q1719iM3coEQ/YC6Sr//9Tk75L2hg8sO14NQkTT+9gHTBlwwYQxnWdtEN&#10;shsmHS+qlpu+5P+yiuF5OtYyyRhXxis3+6Zue3fUDa9OOuY+VsuP9NC0TTU1cU05TVhSShOXltek&#10;ZWU1YdlXmrSqmObuaaiVF6cjJFyqMbSvRjIDGX9ikpZcnkfVsQW79/2ae2EF2edTNfDQeA3CpHDE&#10;4RG0u2bT3tqtc6GuKF/vw8RJQE38ANuEMIgRFjrlr7tRgQq6tkHXxv+gg32Ye7Uvqf39v9XWnhVR&#10;mH+hVhXKMROZoiur/OV/qUAx3gX6JecP5YcQ1BT9i/58+V/994//6vGD3/QAQPE8/Bs6j+dy3fNc&#10;J6Znyv/gLzr6c44Oz3+kG6efoL34HdD6C/DJ181Fqbo2HSudum462iFCV9bQ6tqaJc9NGQp1IwTq&#10;pfQg9oX2LgvSeWi8btd4neX3tWZKsDYsiIAOnMLzH2hTj52aWLOPToxfpIXtOqlW8bcAD9pYtLLq&#10;V35dTeu8qh07iiMsrMPRGDfe1oAH1u+50LkBhKyH2NbkzwQ8xtG26Q144EZQMA4gmcbfOpn7JziP&#10;5T7i1jmmwsyaSjUymdtZUHvnKSdrPgmH4xV5j9kIFWhM3GjaWQ0dIImK7ccmEQPJ+0PZNA6QZ3hz&#10;WlDMLmLxuyJD5Lo7gr4g2rg4B7tFkAECgFjuhw3S/e4DGFHoQgASfyqXAADDL5ZZCr5ZnhE48xqA&#10;4DcXSPxtIO0VfxT2d0i18wFIvKngfZj7+LFjt/TAm+GQUiACPHneHwDpCSV3EFkpzO1e9icIqjft&#10;pJEs0Jup4i9S6dzlmgmiQqN99TSBGZ4vrKrZVBJtqT4AEKqQHCi7WcxCshEN5uG6+xDPubznAIzd&#10;B5klBz1IjgWo0fLKetwEsCbAiw1fvDlIWH4Gt/G5lueDiWU280ks6qNoN0dQZUWwGbzHBtFiYi3p&#10;774pzA1YnErDZhWFGR3hFhVr9H8WfaswLMHUWFbOc6zlBcCYV5Ut+iGwoMItz4OhukkBTFFuDCsD&#10;p2TuswG5D+JmsyExVwyj6ZrWzN/ccqkejDIdBaCYXYkni/xdmHIX0OWcx//vQgiDcbQctygGrPq4&#10;zTzXBua3KAzOUlVcpPq7TWVxi5aXK4c5GlvrynywrmGGaboPD9OIGPUXAeIVa2G9WeMNvV31NZVl&#10;YS/T6S1VGcCwfMlHmrG3lLZdKqd9LuW1+nRZtZv6gT5kWP7ql6/rlXcBkHf5+pPXVOQjEt4+oJXU&#10;ANsSdvgfVX9FH9V+VcUAEhukF4PGWxr6bqU2b6pyG0CjVRGVafuqynfm6y5vcfsWraU39R1togqA&#10;yreASqNBH9EO+wDgeV/FWn+ucl2/UKkun+mj5v8GQIqoMkD1XS+rXl7Vl1Q5RWmX/TCorLrgtzRw&#10;3U/qtvJTNaWVVWVQPVVEJ/Bt3wYq37OevupWTt8M/o/azEERTAVSkTbYa/XfVBGqqPKDKmv27ola&#10;d5S8ix1DNXhlBw1a1lZd5tVRnQll1GdjK126zzD/5nL1W9dXg7YNVt/1zdHPtNBe98bafuMr7bjx&#10;mU64w/Tyo+3k0UvbsftYdmWapp+aq2GHF6o3IUQD96HWPj8Kt+MBOhvRjZ03FETsumNh3STmVOfk&#10;o7WAwvho8ChaTas18+ohLXU/xwD6BrOCK+zSvImftdxxi9n9L9njD1Hun9TE7e00njyObeR03A7Y&#10;hCDvgnLTsArJjaZFeUHHfLYpk9RF+xeSuE9zdn+iqXtIytv+FVYkdbggXPX8SSw7XW8FPDjLxT9e&#10;l+7W1U33+lpzAJuahV9o/Hycjud/oSlLv9bUpViqc0z7ubymrSiuyVSysw9U04IzXbDGGaY5Z0eg&#10;K+qjLTfbA5ztaXmNx81gLcLDxbwXMzXq+Gxovosx7lyrnV4rdMB7FvbQayi1XdAGJDBUvQcV+zaD&#10;ujsoYd119/x6nR/5vY71L6fDvb/ThdE/anm7b9Ss+Jea0Kifrs71VNCJLOUmviBq8X/6Xb/pzyd/&#10;6M/Hf+Jui0HhMykv+Fe5Uz2c3PRIMfd+V07CX/K58ER5Mf9T6PVfdHpDnrzcftepg7ynoc+VEv8H&#10;+g/aW5ufaU/XMO2r56M7M5mbbH2sa5vz5LIrR3du5ys4ArLC1njtH3RT0XdzWPSloKAnunstT8uH&#10;+erciii57gzX6j5btLD1eO0bv0ytKn1N3O1bakUsbzNchetWel2De/5LviHmX2Q6D7JdHo1gnjEO&#10;/yuEoAYKAEXWo1HKyBvO95PxeJrL/GMGc5AZfD0LY9JpDpBkPxrLLYLRR8NpBeEoYFkj2QMQHo7G&#10;W2uCkwMSca+9Yhmkp0DGCL/fT57BDRQa3Z25yEiFxwyh69AfV932KNZryy2qDqyqH3QH/VQYtij+&#10;tLHcI4zKC1srnjwQc/R9gK3JvWpUHszs8M8KwmPuNguXN/ORIGttsRm1ysR0HzYP8UCIZqwfM0D0&#10;clhZKOBRkbvhRxeb05wheG/MVbsCJH1oXXXj4HviCx7/gkPxk58ZJl8gP/0OC2oAQJCggt9x8P7t&#10;Aa2u5VQUJs410MA4EfV5Hi1ciyV4RBssDyGhRUfnPsN/7om1upo52ehp5OskYroYn1OH6qEWr4uA&#10;kwXa5lEPmNfEkEESm/MjIFKLw8gutVi46Syw8w81C3pa01ZFOI63Nssw+3SOf76PNEElc1MDCBtw&#10;/zPjMKGfeWPdN3ChsjHwCAJILRQq3rI/GLJbpWI+WYlUIvFUJ742n2AuYfGzFrEdbfnytKDMLiYU&#10;gbKxQT2pHtwQZ56l8jjhWUbnArAogbJ7hdmHC8+zLBUPm3EADheMsRpc1hmku2PJZAwrN9r0dtzg&#10;87iKB5Yrn5kXVYs7wHPdAgUtJx0wKlKuzSsq3uIVFlMM31CRV+iOarw9s4n2rzoVQuVhb+u7fm+p&#10;RCt2/o1wNq1AOwcAseM1BoKvfkkl8nkRlWvylmp04/HKtHrqFFF9AKFqu9dUvNbr6jq0nnYcHacN&#10;R7pr5JJqqt3pA8AFYEFU+E2Hdx3gKN+Jw0CM+ciXTd7Um5V5XaqbIl8X0QcM6T+m1WRq9uqjoD/O&#10;Lg8V+GuA520VZ0bxFQr37wZ8ql6Lu2rs+ikauLGpei/9Rj0BlMqDqT66VtbX3WoyL6mssv0+VssZ&#10;H6rddGy2u72vfwF8/2r6vn6aQArjjpn6+chCjdk4QL0WtNTARS01dGkLTV3fSTfDjsG3v487cCIn&#10;WzRlcSwfdhjqTV+G7Ps0Zvf3Grb1K80/0R2dxF5mAgc07dxuTTi1g1kAx/EtGnFslYYcXkHwEmmM&#10;uxap/97ZUF6noeQeh55iqE4F9dU+r0Faem2mppzfrNmXD2vF7WNa7XlRe/1ug/6RevLbC8c36TfY&#10;J09/wcWW/m98uovG7+qkelMbq/mC1hq1ZwAnzWpsuwnDijord799ZEUE6o///UG76wW2Ffs0Y9un&#10;moT1/fB9H6Hg786i5KUcjAx9ok9p4anh2nilvS6719M112paDZV7wrKiGjcfoFhSTjOXf6sZSytq&#10;4kJaWItKasqy8szQymji2i80Z/9XWne1ijZcr6ptt76FDl5S6y9DDUdXtO5qG/18kYEyw/Xl16bA&#10;oBuuLWhMtlz7ngOB4BWqututGPbtZBYWrmuhHjrhjR+W9yW5HP9Z1yZW15lBZNMMqaqbE2pqbK3S&#10;6l2OnfLyOyqI+lMP0wAP3Aj/+19y7V/+Ty8fmrMtXz97rozw3xV18YkuLsnQub25ONL+pvS4P+XP&#10;sN331nOovA91eg+D81u/68iiXO2Zl6RTO1J0YV+uXM/8rhsbCnSoS4xOdLyvS3PzdH3/Y51am6Xj&#10;q7O1Z0eaVkyL1vYBEdo3019h4VmKTnoGffZPXT+Zqr3zQ3TraKKurA/S9GbTtXrMJvVtOlTffPKu&#10;alZ8T01rfa4G3yPMrVpEGzd8RRuqNc4J2PXnWVtqHCLBCXw/FqAw0JjHfQDHozm0raBoP51Hu2cm&#10;vlqw8tCDZOJvloEANI0KJS0X1+VHA6hW+jBX6YD9exccjjFhJO8jIaULVGlU6BGdUKrbjGQgVN+O&#10;OPRi4Z44knnnBNpao6D69tedUCxQwkj75Lgd+iMzisYo1Un8pM0ViEo9hGgEY1z5I4r0RIAYhBFj&#10;SFJDnk+rl/sD42sBLBZxS+R0Wi0ytcvTY6fPzq7cm5aNF4uwaQosg9s9vjw7958YoPfEjZu2FcDx&#10;+GXPQgCxKgQAyXtOO67gMs8Lpa1zj6F2Io9huvpbNJXKclpcPalGyP6wW4tCIML2IVWJZaBnM1DP&#10;tjx02lyZtLnS8uvQKvwRRwfmlRyW2xPDAh/LLt40OTEW5kSVFGltIQAiivss0e8BFOTYLGs309Yi&#10;rz6CmXEwu/5QKgNjP0VTidy3VhfAcd++5/lhtIaCmSuEIq6MZPF3Bu3G1LKMcntdnm/x2I7yHGA1&#10;UHpABWQzkRgLjbI0Qp7rw6J/NbCkM0+N4W+xGYofoOIFKSHQgIGW1R2o1OcZmB/DSf2oJzkeERUd&#10;4d812lBmRWJaD0/+nps89wrg4YPVvmWxmHniXeZYrnGVAYryPL9kIQOLKsXA5QZgcjkMlhY04Euh&#10;JBJuvlxZ07ZV0Y8wpBoM+VyDl9bVjwOL6rOWr8DKQhjYFDDp/G/uK4nO42N9Xu9VvWYLO6Dx7tev&#10;6tPvX9En31MVtPuXanZ/V58xWK/FgHzYxE/Vuut/1Gtwc7n7X4eK6E+L5yh/0HbtOD9TTbqVUPGG&#10;VCMd3wQ43lS5tjY3AQwav673f3hFRUpQ5ZR8Re9VR3fS9nNV7vE1M4tv1Gkmfe+fqzJQr6nv+nyq&#10;r1oCOE3/ra/avoaVSgkN29BT47d005TNLbT76FQtI1r1p1HVVazLd/qqQzVV6EsiHbYrHed+pLL8&#10;n99s8K7eafqBao6qqs7zW6n1rKa0y+qrzrAfVH9YebUYV1Gzd3XX1usbddbnLC0pN9LywtnlpXJS&#10;50KJfYoXljdCuxZadqEV3OnTID19fHy49vpf1vq7uAPf3Ityew9spj2aemE9A+a1Gn14pUYcWs2x&#10;lgyTNRqBk+uok2s14cRmLEH24nZ7SLNdDmslqvzjUXcVgO15/p9PYaD8qr9+fYntNxYtBfEqyE3E&#10;RNFfY7a1UTUYbXWmY1q4sBWMtKH6GVbUtsvzdfrOOtoy/gweH9PuyqXcPaKRKz7V2N1FNeYQotFL&#10;nBAh0xSTgqV58EqqhKE4EEzVKZfWukSeynpEpGM2fqlhKz7XjNVltXpLLS1dXUVT5nyhyQYqi62l&#10;VUpjlnyuyRs+1kqYb5tvlKDyKE5rrDTVRwVtwKBz65Vy2nm1hrZfr6vdLjW193pl7bgMDftqGb4m&#10;MuDm19p3u5IOunXXXXLSb98L4gQPQinrJbeTS3VpTCWd6A2ZYQTRyiOqa2BFKpJxJ/V7Atm8f//7&#10;L5a2vz/5Xc/Tf9HLfII1RDXyCKC4UCCPHbm6tfKRItz/VMC1Z/LdlavrmxAY0rY6tTlXV7fk6+6e&#10;fO2al6Hjyx/q7OrH2jkmRWdpWd2HvntkdoZOjM4mPz1bNw4+ktuRPO1ErX7jwHMd3ZGlg/PTqC6i&#10;dWXHPfncztXpE9i0xPyCjiVfF/Y+0PmV4ZAADmtJ9591aJmLmlRsrEqfvK1GVbA4qf4pVch7atvo&#10;Fbm6VOWzxbIkj7bVw/FsWmYy31rEsZBjKQ7GC7lvFs+ZRauKCiR/CgfVBaLCdKqObGNmMRNx2lsF&#10;Y6lmMMe0uQgMrcyHIwqflz2S1tZkwGSggiNb09bCAy1hmqLuDZB/SCtF3u8FBXgCxzTCqsiIpxq5&#10;HcywnJmIf1xbruUWtExr4HHFoDwO80VaV+EAScD9Ro57bwRphu4mQuTxQgAhDhU9kyUXuuLs6stu&#10;3I/F1tfmIeym3RnmerFQexCnEMBilsIQ/RHO0/lP+wIm/alIBugJWqWnL/oCDKOZbexBiItz85M4&#10;AMUAhPygX83heynHMIBkGG3eQcxNABEqkTxcILKITsjBoiTLLIWYaSTjqG2amxhicZOoOtKpQjIQ&#10;5GY8JJnTVP8wIGOyYUiy2HugwfCItwE/VQTgFw6ZJhzQiKJl9CC9Bos/mfHs/s2RIoh2tmk7TOMR&#10;wc8aWETQpgth1hDOoh1qbCp28kG8jlUaNlA3lpYTCgWAWJDUPSoeo+QG2KyV9yiM2ZFJAyJ5fX8A&#10;xIV2k2WXmwHjPdp/XgzJAy0+mL/RBZrueSqOY/gNHkUXd8Ifc0QHELAioVIxnyurLixx9mxgcUAb&#10;Ki8/exfwsCwVc9q9xqD9mtF8rRKhFeZCy+oq/mdXAQ/LCrnGz97itYoc82LAEthCC7bW0+xl7XUE&#10;Fs2m3YPUa8YPajS0mCaubKR200rr+0FQX9kBVu1bgsX+Pyrd/D1A4wNV6/SefuCo2ecN1R7wpr7v&#10;+o46DimhGdOaaMM6vKaiPeg7prOABeGfc41+3EndjLygkxe3qHGnMvrypyJoRxiKoxf5jAH8f+q9&#10;oncBkLeqvKY3q7+mD5t/wOC8rKoNroJJ4w/qOqeyBvxcUy0m1NB3vT+jxQXANYHVxVGMCqYOs5B+&#10;iyupw5yyWrSnow6cGKARS79Txf5fMTshua7fZ2oyAc3Lok/03aC39UrN1/VGbZhW7f6jYm1owbV4&#10;U8U6fqIKPb9AHPmeSvD6w7fX0bCDE/Db2s5u+AS8+JuKwvQxJecBJ2sGH9xF0g/rs+MegVU75fQz&#10;htD5SZyAsewOojhJghlsBVKm4/5654AmnsUxmOpk8ult0F03U6Vs0oQzOzj2adKl/Zpx/aBWuh3V&#10;mcjrioLW/OwX+vh//sEO6zl9YEDrueVn5+kleSkvCjL4HZ4auhHL9Hkt1X5ZP3VfO1rd1o9R0yU9&#10;VGvKT5pCMJLn/avkbCcS5ZkAS+OsZq+sTcVVHCD7TEP3fYYpItng12pp3umqmnamudZeGqBj11vp&#10;ivtP2ny2LALLohq5E33QjmJavvdbzdtYRjNW8v3qkhq7sKhGo6MZvegzjV7+kWbtxUftShntJAJg&#10;LwFl+1H477tLnsyd8rT5qDQIH9tCfsxWhJzbL1UAPL7TgVs/YGdSDeeA77TrZjXmRhsQcIZy0jID&#10;iQmU19nVujKqgs71KSH3aYSaUVGuaz1Pj6HT2r//EV7/iF1/XtJzPU95qcdx+YDsX7T5/qfcyJcK&#10;dGMovjZV3ug2Hlx6Su55rK50ozKYlIiwMEcHl6QobEq8wodH6NA8qyyy5H/4mfYNT9K57ZlYnfyh&#10;25fytXdmmo7Pz9P5jQ91excVzdIsHZgbp1snAZE16TqxJFkBZ/IU4JKm0/sRFF7KkdflTLldSpfr&#10;oSRdGBOoGVVn6vCYS1o/8iIuvbUIunpbzWoXVWOYWT+UfE3j+r+rFIKgHhdMJalxJmAxWY/z5wIc&#10;84k+WKAngEcera2cPICCCsWZe+RPhVo6A7X0FBhD0wEO2Ej5tK3ymKE4VclwvkdcaCaaTpIhrsxU&#10;OJl50wGTiXoAzTcMxXpC/EglJ01UaEQvh/J7L34w1cgwWJnDFBXfC81IKzYgbRWGCWN4QmeqjWbO&#10;AN20H4GQQiKSofVSmQQxI/HG2dfs3/0QIvpQgUQx2/EiFtXyta2Hbw6+Vo14MUO0pEEfs25PRnNA&#10;NfKA+N48BukPn1CJUEUU0NLKZ6heQKzAQ1paWc/mAQwBVCQFevbrC738/RmtXR8MUxdyTQ51Zij5&#10;PPcRvle5DMizCgCIRwh2HzFfpC2UwOwhgd19Wg4GihiUZpPwmUP+TR4ZOWlYAiXnN6eKwLKe6siH&#10;yuIOhJnblrjIrOFKQE2d8YIOTXUWgh4mnIU8Ig3TVVhPYTw3zDLGoSwHOQciQIuFABwjqEYiYZ0Z&#10;m8rAI4CWkD+SgEJ7JKtcCi2SzPQwgirIoma9zbwwtLQTCxzK60dbPghzJJshBfOaVpUEUdF4Mxcx&#10;40oDj9Pepag8StKaqqQjhP5dpPq4yt99iYriBnMPN6qgqxE4dPgWBwzM36qQkWURwLeoTq4y77ht&#10;Mypz4wVADDyMeXUVltbVyFIAS2lmIrwGIsQiO7Fl3+1dHJSiPXCzr26Rd33u4EwtIFRn/tJOunB8&#10;vtZv7qtq/d6BHVVD3ed1UDvaPe1G1+W2ltpOohqYUk2NR3ymerCp2o9qpJk/j9LNW0cY4NnuIIcP&#10;7IHuJbszZDvNG3+Q8usS/1k/nbu8Tl27ocOg2vmq+dv6rNlHWJ/8R583/ZjB/ucq2uJjhu4oeLtV&#10;VJX+VfX98O/x3iLvYcq3qj20ssp3+wi9yav6uuWr6o5B47CZH6r/9Nc0Z+On6jEZ5XyHV9R84mfq&#10;MrMof38xaMRfUlV8qvoj31Yr5iCNJ3/seHe9/t2revVrqp7SVFbfFdF/qILKdeR3t3wT7crr5I00&#10;1aD9sJXuHgME71CBhNBSiGF3mMguKUkXQ9Yw16gNS2keFEBieAGR7PxkdoeJLNoM9x7G6THOs3n5&#10;D8gAv6GZgMT0K0c0DcfgCed3ASS7cLbdrDXkiu8L2i13ACfxaTYqcy6K54/4uQR2RXEsJAAG37/E&#10;AvwZ4VvPyE55Bji73r+kIVvHatCOWRqxa6lG7SSffP1UNSO4qNLIn1R/Vhsd9jjoDMmfPEtAaHZS&#10;Z2Cbnb45SFPPl9bgA+/jYvyZRu0ncvVwaU3aV1Fzd3+nvSeb6tKNZtrHLGzKflwHeHzCvk8BE47t&#10;n2jyzk/R13yhMWs+0Zhl/PziTzVqySeasKGoFh4vSX4Mwk2cm3e4FNNRLGJOI+o85o0TgEtFbQdE&#10;thFgtvfWd1QcNbTvzo/aA4jYceROVZ326KbrQdd0JcRf14LvypcZyI2xKGQHfCWfGT9qZ6vWCtx0&#10;B7Wk9Muz35V4B/aVb55+efybniQ/1a8Zv4riUJkRv8oDim3gtUcKZIHP2pqu0G0Pdayzj3Z9e0mH&#10;Okdq66AHOjotUf5jo+Q+MEQ3lvDcIy+UcPkxuR8PlRD9gs/zf8KfU5c25WsboLJ3UoYOzXyokwBP&#10;OPMTF+i/F3bl6dDP2XI7mKNbR5J0ZW+C7hzm/Fgdy9wlSS5n7+vylvta2e2sZtVepLNTfTW90zb9&#10;VL6eqpV9X60bfax63/5HtcoU0eaVlQCMSXrCjOMhUcKPC+apIJ+W1UOqDYKjMrIwzbR8kDy8r6gs&#10;0qhWMgrGAx4TaMsMQw3dh5655bwMgqY6HDYRz8nH4gRvtGSqkdRcwOThOFqXE3iNmcp7tIBEw0mK&#10;ix+k+Dg2QqnTcfKdgEakl4LCMVuMMisUZiNUJp6hzREYNqNt054WCumNiS1RquOSy3A2LKUeYFFT&#10;biEACoaLrnzmXsRJB8DOikirxwC+gmOuGMCC7MKiZDkUwZbFzZzhLoakd+JYuBjUJiCYzMVo9CHz&#10;Cid69gV03uddnCjaRy86UFFgufPyrH7/PVN/oQn56690NlUnYG2NoVIx2i9CwqfMN6DyZhaQGZ/X&#10;AOCsz/+9LowqOxBlFjTneiVGASfsBB5/QDvqHlT6YBZiP7OMZ2F2w9nXtBCeVA0e5jbMIHva7pL6&#10;vudH6jCpnIbMK6kl24vBcqSiuI+WCx1XiNH1qTaC+f8EUbkEsDAb7b+QZQWooLsw7VgYw3NjUwX+&#10;rd73YIH3pg1lVF3TfNgsJJT5hjcDbfdovL6o2mwAHw4QWapjAN+Hm0uxWa8Dwi4AxZHb5RFllyG3&#10;o5LOhQASAXwNeFxm9nHdDBCZb1xm+H0Og8QbPMf8rm4CGmaSeM3yPqgsPBAXmlOvWZ+4Ah7XeP5V&#10;gOlccDlnXnIRtpaJtE8HwsLajmhwKyCy1YP8jytfsbv8UTsODNG6bX21+8AEXTq7RYf3LFbbAZXU&#10;dCiCwxmd1GNmR/WY1U1d+LrT9NbqMaWDOgyvo0GT2mvvsb26T+pgPjvznBdZnNSpBN6E6l7SXXYv&#10;l9mB4G2UcJkS7gA7+EPy8+uvjbu+VNdxn6h2j2Kq0bOoqnJU7/GV2tCqGL/oB42eV0kNBpSEhfU1&#10;Q/GytJ4+V6nun6JuR7jYEPouA/Cr3tbfracwxE4J0GIDAuqqFbqPL5oVUfl+bwNCpVWtdzG1GPOR&#10;qvf7t2qjGemxuLjTOnu70it6nYv2tQpFVLT5h2o1qSGzjz5qN7EWz0OEeLA/SY3beFP9GUZG01qI&#10;Y7AZwy4uhjL4nvZ7jNGCcxaPu5cF+jECPoa5TzgK0jgQwVGNZJoTMEcULrPbyczY4L5fG90PaIfv&#10;Tp2OWED5OJgLqw0ceYwLnx9GUZ4NCyUfXj90xcwQ/k/BiKqSOOEfcOLc4gKIJogpmd1SMOynpRq0&#10;awntqFWA3c8auGuWOq0aqRbz+qrBtO6qPqEFSZIHxZSAxSJI+09M15GDk0ig28nAuyPtryqas7Wx&#10;Fu9oo7UHhmr1/glavm2UNm4dp5OnBhLoVEPTDnykMQe+1FisbsbsZqDOMXXf55rOfGQ885TxWxhm&#10;ry2uiasJE1tbTGM3faolZ8iQcSlD5YHdDPHIl3H2vE4M5o1QSmFO7rOIzY4Qh3zIrRwgUkZHXCvo&#10;tFs1XXCvrROu9TG93MqMCTosKnXv8yt0ZSQnb79P5DK6js72naVfo5/rcdILZd7N07O4F/rtxZ96&#10;9vAlCZZ/qiD7Fz2KYWi+v0AnlqHl2P1QXqfzleD3uy6twGm3oZd2NrimAxNDtW1osLb3D9WJCfG6&#10;szhHKbPjlLEzQ77HH8n9bJ6iA5/J3+Wp7gBEnifRh2xG3b4oU4fmpOg8VN+Ai3kK9nip87vwylqW&#10;o7uz7ivsYIFObojXjZ33dGGGr25s9lbyPT/FeIbqyNRI7R23Q7vHbdOZKXe1o+d+dSz5I0DygVrX&#10;+0o/MmesxUbm+JGfWBQXEH8LeCCie5TPrjt/tnJzAYvs3iz+5oUFQDyEskvlkfV4EjOPwZyTRBMD&#10;ICkPyXwBNFJxZk6D6puWP8Y5Uq2NhQFjJqytbIbumQzm0/OoUjBkzMobhqC3rUKxOLl3H7fnpFFo&#10;wYYokGokILw1FUlPxMQjYGf25PxBK4JyPTC2FkP0n3QHd9/gxIbsstsUphJCA3YNYFiOTYq/0XsR&#10;4rpTcQTjLuyGDZGFGoWjuPdjJ+7K4ulutF7L4YEZFIsjwyOYUrmIAR+amy6W64+eYc1OJeK0pmhp&#10;PcLT7cnL3frlt0tU6TvZII0DQDo69uy5zDiy0VBl5ZOVQ9ZOegGRCcQkZHKkoROJz2vETh8LGVpD&#10;lo1hgOFHJeCXxmJsIVW01Cwm142KwgKVTOjow1B83fVKMEVxrGDjW6wZc1k2oCUxj63b9TX1Z7a6&#10;nSTUqwEdqax+cnJSzMXCz0wkaQMFOs7eKO65z1pYgRZaxyLtbxnkvC+3EefdZQH3YaEPYOdvQGMG&#10;iub+7U81cIecEzN1tfudr3mOL69zM4z2EtfUYdzS97FZOxsIaGC/vtvlC7RWgAM/Y5qN2wzCDQBO&#10;+CICpOXlAnAYgLjgEnDJEhyZaZgzr+lGrK1olciliEpEmn+NxyDR5sQAnAthjgKYXUTisf5cKxXZ&#10;Q59sOy2GzZ7lsOD+Ulsv1dcZ9zm65LMa64KjCo1zl1/ILZ04s0eLls/WkPH91XZwGzUe1FrNBrVX&#10;7/F9tXT9Yh08vpOS15sPj0jaF3nswrMYVmWwy4nFHM4PAaIHOxZPWAS3GD6RqYAxWgJiqYyC+gAM&#10;Q1Hvb7T7RFmt3VVCy7eW0JodJXX8EuUfttBRlMN7jlVSl9HFVbV3eYbfxVWmQ1FVQQDYbmAn7Wam&#10;EJe7goulOrv1KpShNTmxamvdii9VCpFWmd7Yk3Qtr9q04VqNfUffQv/9pturAAgMmFEf6JNqr+jD&#10;Kq+qKIysZiMbatYa8iM2rtLSbYs1dvNwnfM+Sp80it0LXl1ErSaxoKdkUF1RAaQ+CtQWl77MEdpQ&#10;WrqjwWC4/fSRHj/JweGThEWL5iVh8aGlLHK/9WqjMi/RAx4CYPSlrO/mUHrNVC2C8j2QkvaYD7OB&#10;W+OhULpTZgdi0+3De+XPCXBR4/eNV4tlHTX15HSs9TdjcjlD3dcMJhdlOoyqmRzT1XfbDPXZNlN9&#10;Nk9X93UT1XHZUKqBLZSw2zCUXA+rbp42n1+itReWIJAcpeErB2vk1F7qO6ituvXroDnLZmv3wc3a&#10;sHaRtm2aoZ1QeOfsL4mZJa2qfSj6d0HdBUCm7f1c0wD/qTu+1CQyYSYihpu+uZymbSypwUs+AFQ+&#10;1oarpWhflQVAsB5hJ3OBE/8SXHTLV75u+QO4gN4IKatb7HBuMXS9EUT/FU+ziz5VqT42cAIHASDM&#10;gDDUvD6GFsJk0u1G4NNE6l9B2G+K3p+m9MsP9Sj+GQZ6RhL4S7/+8ZfSg9B07M/X6RkpOjkxWydW&#10;ZevqoWzowE90Zk2Cdvbw1b6BPoq48lQHFzzQ6o5+2tSZamdmopJXxyn11ENdZa6xfcY9+Z8qAByS&#10;0IAkYGFSoKSA34m2ReW+Jkt3j2HAmPhfhQUiTjxfINe16fKjDRY274GCDiI03B9ChoiX/pt1Q/r9&#10;jDKDbmtb98vy3HpZt7f+LL/NZ3Vh8B2daLpMbYuRZ1K1pJqTF1Kx5KtqzOLk6cogGSPMVIDCqoVs&#10;qpFMKodsaL1ZzlwDx2QAIY32VDJfpwAc6QBGesFoBzRSLDiMiiT9sYEIcxJmImb1n26trEekGWLA&#10;abqjWJiA8dnNOc9JyUzGKiV1EK7IHeQfQZjUvZaws7oQfdCeoXsbBu3dCKvC8TdjBkP2zvJCNBiM&#10;JsSCp9wBjrCUpg5DyyPsR93BE8uVz9SP3BCzdLd4BHeYPWZrEoo9hyV/urNYWR6IB/13d9opvjwW&#10;nf4j3QvaWNBuH1mmx/MegEYfQGI4LdzRjjo9n8F6PvOO/OfDaFHxN8NkjAOQ0h415L1o6Dhbx+Y0&#10;ZNden+F0Hex8EPNCwQ1AwOtvMxjmLZ5x6BosZ8SAAhCxTBGjE7ubkA7ho4cN+m0WQVVxmk1PBVr1&#10;33T5gg1uOZw23teXiK9LNnpD5ZjDlm76iip3eUedp9fS8NVdNHd/W+27Vk2XfGkToW2xhTmYa9yf&#10;AbkPv9edBdqD98SH1pgvVUYAw+oQ5iohtM38zN2Y3b8JAQ0wwpjTeGPiepv2kQkt71J1mIvuVXQz&#10;57Fx2nudWSOxG2dY4K2iOOFXmlnjl1xrCP6ieX4c3oGICE/604LiurtuiYK0Hc2m/TJ+gpYB4kG7&#10;7Q6tsOtUIqYbOYzR5uIT9TVoVVM2kDVYl/DRsmrkHh2AGy215/xiFdlLKbPbr6x2+XChc1wK7g8S&#10;7uJEOEv55Qm9LJKTl90zOeVpeDz4BXnq8PFDWrF+hZZvXq2Lt6/QQ8W7irCmp78+pGw0ERrVB4ur&#10;7bzTaF/FpPjBSrkLv92F3TRZ0hgFOsKYbLyjsiuwMCPrz6ZygKIWB1shBkpfHGWauVqamjsL9Wgy&#10;FNdreFkt3lRJQ2ZWUP+p5bQImxNXLDBSCI2KSz/JIKwDF9a39ISrUvJW1y12C1WakT+CbUpZDPjq&#10;DPlMLUa/qzIYPZaEudVq6ofqMa+oStV9XV9UfxVg+UDDFg7R1h17tW31dq1bu0nbL24F8O6RwUAl&#10;hf14UkYs9MgMgNIG0n+w+F/X8uuNte4W0a+5EQ5I5Bfk6/HjfKJ5H3EQYPU4Dz57Nu+hDyc5Eahp&#10;+A9hwhhkFxHiwgAOc7y8HPGd1jNo7rocK/JxldVyUVdNPTBVc45M1TBU8o3ntFGtGa3UYD7BWnM6&#10;OUezRb3UcfUwdV1PTvzG8eq3dZqG7VmosQdXkJOySuOoSsbvX8kMZ5A2uk0ghvIULK0ZGrdvugZu&#10;naieG8dp4CpAZFo/jRjdUyMnD9S0JdO0efdWrV6/VIsXzdDSJaO0aHNjTaRdNXr3x5qw+0tN2f0V&#10;4FFUM7lv7p4vNHNfUc068KnWnaXqOA/Nd9PHWn70S532wzOHk/mIR3GdwW/pCoaWV2F2uNxjt8Xi&#10;YSIlD3jlHuyQ3DmJLUnuLrs0d76/E7mE89FLV/2vKQBX5ttcmH7zm+jGALLBD4QreP8jxcKSitqX&#10;pl8Sf9ez9Mf6H3OP/zIW8YMldXp2JnYlVAljEnVsAVbui+Pkjj2Jz43HuhfwWAEeuQp2Rxw4L0rr&#10;u/lpWeub2j89iJwOEjJRo1/fm6jrGxIUdT1XfmeydGFxvC7gxBt864W89ufp7pbH2r0wVe43UK+H&#10;/CYPKL+3AK0LP2fp2oxkxeLe+4J25//y98Eh3sTtfj1MJShtj6vCDx5TwrVNct+yWWdm+Murv59O&#10;15isDp8UUxuCp/o2KaGhbYrqyIbqepY7Am0PM4ycYVwTgASD8gwqiBRmGcnZWJ3kcR+iwlRYWGk2&#10;TEcfkvEYvQiA4dxPWmVGvuW+2DEIUOnG4kqYVLq1bRogwmvpOECbJ1tcZgs0KAzds6hyECMmZw0i&#10;BrcT1UdTBWD1bpVJaHQblOttFQl4xKYMJEmyG9Rv6Ls49PrRxnENgVaKqNA9jBkHNkB3qUK8SDG0&#10;JENP2DvulvrJuW+sIR92xX7mx8S54MHi7WH+SwYk0WbrUotKAjNEPNqePB/MGjMSo8QxVBsIJ7kv&#10;80lbdBJNEPbVdnbsHljB+NB2MnCwnG9fY3hZKBXtIqMLW7KhBVJ58ZjNXAItD5yWkj8tNB++92Tm&#10;cMdMA3m+hV75ZVAlZJoHHqJq1quVl8sjhoZt2r2MqncsqfJIE8q0eE3lkSl8Axv0O6QJX7d5VRXb&#10;faIag5qr4fguEH6qa/xGuhjMUX8+0VR7XX5CEc6sAlqzDzbpQRYty1oQwNzHh/mEHy28YP4+G4j7&#10;cg1Y9WK0XWNZmUXMrXAG2n/nlZ8LKK8DhPztIT12I6GA224WZw1hE4ZViZFXjmNHdTbgKyr/Mjp0&#10;q6SOkh57i9csrEa+Y3NWDsDBPsYG8ICqK9fkaRJjz3r+QMRCH1zZcQNZMFjtFvTX0HW9dcRlmLwi&#10;psg3YhvEi5s4ZnsAIIH8Ad641jJ0uRE+AMreIdSlV6g8PKCghbEDfgCAxHNy4o5LRfH4Jf33lwWU&#10;1Ln0//PoQxbQtjHjwyyGUGkMo6xlk8xtMqVxAqARCc00jAGWF6+1Gk3CT5yg5XjNb+BdfwMw4J1v&#10;KVs5FRHvYIEM/S0BK+QEbpOgrCWZhwySfrNGNufLmGSYDhEM4UD0DFTWv6ODKHj6lKojjJ3VWHZj&#10;37DAf8/fg/8+pXK3ge+oqIkbmWfUxn6+2fAPVZIZxxeNXlX1/m/zAX+hb1v+W++UL6KytMRGLB+k&#10;vYcO6eies9pz6CiJhRe5EGMByQfs9nD/fJ4NeCQ6CYe//PkSI7n9iC9rw3aYgVAJZhbvxaNnOQBY&#10;FsyRJ6hoX2D09kIZzy/RpmrMB1eK3UM5Rx16iZPhIFbya25U0oS9ldVrRUm1n8eMZmxTGFWtVWVs&#10;PZIYG+i7sfVVmblTjeltyUXprEazuqrxrO54gPVUq8UD1GHFUHVeO4JUxvEaSPUxYs8CgGOZJh1b&#10;S1b8Ok0+sUqzz81QyMNdOuGxSQN3z9OwXfOcmUm/reM1Ys0ozSFnfsLI1po6rYfWbl+ofUf3aRfH&#10;8jWL9fO8WZo7e6Cmr6yh8Rhvjt/7iSbtKaqpO7+CoUYUwP4vUMsX14ozX9Abpb/qV1nrT31BGU8G&#10;NA6rEeyeblBhbLnwhbYSXnYcX7WLQdgphHEyQze8w8VjXkoeGFZ6cBHdZXDoDs/cI7IdOoSrcvHz&#10;Y64wU24Lm9O+qqUbfdordF2IomhJvUAo+L9kVB/ZtK6yiSxG2xGJAv0UPlcXpqbqxtQkXRsep4Nj&#10;onV9Z558vR/p7u1EPUZomJ70SElRT+V+IV1HZkVqdb+rivfNRrX9knPof/LATPHO1lS5rbyvmzMj&#10;0aHEa/tAwqWOZsPQitfR+Tk6sKBAR5akKsjtmTwO5+vapHgdmJSmk0vD9PTeeenRVv2RPk+/p0zX&#10;7+nr9SL9nGLDITREndeTxOu6sWMfM5XDujWe9taQrfIa3ZF8EaJVwwbpvykjGOKM0e9pM/RHziKG&#10;5rjS5hAaRaWRTKsqEe+rRLzQkvNoYwEQVl2k0ZZKRZHutKoAk8K5B0mU+GZlkDKZ/Kgd9NFG0ENx&#10;d8YmPvFhJxwNiEDO7+64P8ezCUvMIU8GplYqxpupGWaVYnqSIYBFJwVHoz4P/hElO86+se2pTupx&#10;309E5JKlzqDcJxK6ZxjzjBA+z+AfdIs5mKsXvXZcsK/DHHKBxeOK3bsFSVk+iA9Ovl4muAU0LB3v&#10;pukUWCDNIj4Ui584DEZTEdXm0IayYfojEjKtFZUIQ8pcHTxjLPiNKoFF+A6VjCsL7R0qCk8DBDQS&#10;lpXuQRvIHXC4CxvKjcXZg+GzWZeb2tqsPHyd73kNnmNMMItw8CZn3Q/arj9ajxD8u3xgRbWeiXtG&#10;i3dgrJZQxS4fqWLbt/V1C+QHTf+lb5AYVO3xlr5ns/o1m9NvuhdVrRF1cNOoof6rq6nZtC76afIg&#10;tZreS70XdNCItY00f39dSCQ/6gQdh8u0/1yYI7mSM+6BxYsHmhhPFnRfIiH8k/h7aFW5c63chMF2&#10;mYr9+N1vtXxPSc1c+74OumAWe5fr61pxJ8vcWlQbyHQ6H4ayn03Zaa7Jg3dK8rP4lQHSRpm+jCPv&#10;lSAG6uTWu3HdnbxbTIdvmZHmSFyfzzGLuaCR2yepz/IxWk42k0fYGcSndyF33FVmug8zuBAcDQxA&#10;fD/SrjslaB+M0P3UW7SafOEkB7DTiWQwF82J84A+Owsoff+Mh/TyDSSwWc+FwmoLpbVn8uj1G2Bk&#10;ABiZ+fa8f44Y7rvPh09F8oQWVkpHxDdlAQUSvbA/dpgQLDCJcK8TAYx4ZP0GIHGgfnwmAEPvLxFq&#10;XBw7AeNU38+oTpmNLz+CmmwUmuk4leY83khbyEP5L09D/evGhVKRcpbHsWHOxUZ9+sxP9dFPr+oL&#10;Bu21YV01H/YxJ8EblJ4MyqH+9l74qWr1eUuvMUB/94dXVaNfeY1bMVJL9i7ShB2jcSi9ChMkA8CE&#10;Jki6YXr+MccPKCFnPr/TV6dDJ2nppZrsqo4gWKNL8Rx30OcsZs9eMtx9zpDvCc63MVpyspX6bi+u&#10;SYcb6eeTdTX/AFYgu5qgnu+lejM6qOqYNgy7f0BJ/5WazajH9031/bgG+Hm1UNUJzXEKbqWak9up&#10;9rT2qj29verPaKsmc9ur5eJeOBoPZuYxGgCZqP5bp2owepbhe+Yzs/hZE46u0aSTG7X3zmwdcEFz&#10;cROzwxOr0YCs0ug9UzVya3/Np3qZP60baX5fqu73b6lr1++1e99iHT21W9t3rdam1Yu0bP4sLZg/&#10;XFNX19Vk/h8TdgAiVB8zESPOA0AWACAbSbe8SLtiNzuiI7dLOFTEBMK14i1VDebIIc+SAM1/NHvP&#10;p/r5UDFtIbTsAPTek8xAzjNcv8ZQzoXhqw1afejVerHQ3H0wVL6Rh2kjLZLb7Ca6NgC2yEBiWnfE&#10;Ktv9hf4MQVnvUqA/GJb/cf8PRZ96rBMDE3RmRLwuT8CjamoGVUimzsCU8jyZw/n5mxLDcpUV9lih&#10;V6ioz6YqCU2Iz+1MRQXlKy8zFw+pZ4oOLdCVzUk6iTXJ6S63dKGnt/YMwHG3P2FS2Lf7n0nRqZWp&#10;Wg8wXVmfL5eNWYo8ALur9z2dHUHa4r2D+m/2VP2WPEV/pMzTf9MW6o/UTQDdeb3McdNfubd47I6i&#10;vLy1dfR6eaw/pt/vbZWyFwIaA6WUPvozqZN+Txrs/Pwfmeg/sPNPR52e/ZDESUuPfDS0sOp4NJJK&#10;Y+jfwEI1wuA8maojhcfTyISxhMnkh+Sm4+r7gHCqeGxSEh+hB8ESPgHGUeoTlOm4+8YhYEwkJjkh&#10;16rp7lyfPC+zLdcVnlzclwYIpdP2iiZWNzgSfQMRuFHRLWht1YNtWRtvLVTpVNHuIViE+5fVtdvk&#10;8Jz5XjsPlNGmk1/pOAvbNVo2LlQi5r3kCh3UlTbMHUz9fKkeQpiBBFp2CFVKCMNocyg2oV4Ii14Y&#10;C3007CRLazSaayTrRKDlpdPi8aaqsPRQy6uwTJK7DIRvmVEjoOIBYHgBHD78rAe3rgDFHaoRm224&#10;ATTmNmtWHlaleFnFwuu4U8HcoSqyroAX4OSXXl4rCNYrg3NFqfbv6etO76gM+rmK2DOVBUDK4rxR&#10;ga+r4wVYvdd/ABYcNrBtqj34U1pZxdV/RXnyjxrpm5Ht9QNVSe2J/VRrYn/VHt9LDSd2UMtptTVh&#10;y0/af6WTrnj1xo+sB/TnbtChO+uaf338CRleB3yps35svtjob7n0lUYv/lCNOr2i4TM/IMMIliNZ&#10;SNuhzt+IqkJr+hOtJa7iEBoQa2vtAzxcmMdY0qCxry7B6jIfMgPxq8G0vbwr47rdluJhDZsGbz1j&#10;3XcjTXT4lkl0EZbpXsJdFWCNlJsaoIxkb6Ume6Erc1dk/HUVOePTiqHVPHYp4SyO8YDGPadyyDR3&#10;SywxMg08HsXRiuJ7u/8xlcjjFKfayKHayOH7TOfnDGjsuM+OIRrAiWEhT8BaIJVdO62f7EUERSHQ&#10;YVeQRDmYaNbGAIiJYOxwQnToiRYKePB+YfGJt3AdR9RjtxbzCejw3GQWpBTcKJMt+Q9/GEtpS8hh&#10;R0X7y+5PgKZnmcCpD6tryeKisLowc+zwtuoNe0cthqFA5wMuiX6kHMr4zjC3WmIx/8E3RfReebQv&#10;+BJVG1hMHRbWg5U0gB5qOEyoAnqtjxiMe6AuJXM6rYQTSRmaRkmKh9SGG43YtSzihL5G6I23owsJ&#10;S3dnOEfmeuhuhtQdGPy/pa+H1SPXvZ+GrWyr8cvLc3INUe/1C9USv686M3uoIW7A/TaUUMv5lVVp&#10;TEN9O4Ys+NE/UYk01A/jmqna+Bb6cSJgMqW56k5rQyXSWU3n91CLRf3UbsUwqpAx6rERENk+FYHg&#10;fEwNV+I/tYEB/15y78dqzL6SWNrP1aJLZJNTlYzdPVAj1zfUapT1w3rWVvOan6s+moQfv39Dk6Y0&#10;0prlI7Rx9RxmIUu1YukC/QyIzJ8zTPNWNNHktcw+tn6mhYe/1CqSLNdeKqp9DMIP3iqrdWc+gwZY&#10;yG+PxuPIEUBhN32fWdddhm8HOalXnaD1tfNjzdj4H83Y9JFmb/tYC/d8BrB8qc1niusY0crHbxTV&#10;aVhc3p6tUJn3ktsUolaHl9TtAZOUsDNdv8b/qV8DnumRC8Z6d14o5myB3GBCXZuJELC1rw50DNbx&#10;ToG6MjtRZxbFyv9KHrOoX/TkbqpeLr0l76meDMmzFeydo/joZ8okVCpmm5/u3UyVy+lUuTJfOTUl&#10;DMbWbR3o6wF7ylXrengp+AztTP8cRWJlcmJtDLYo6ELW5yh4QbyiT+Yqx+OsRKDTHwn99WvCKP2S&#10;PA3wWKG/snahjr+i/z3219PUYyoI30cF5U21ckxL+61Utu96/REzWr/e66I/HrTTy/tN9QtRtP9N&#10;XaoncYOUm/KTnmDbXgC76pHjvgtoMBtJYpgel0P+eV5vAICEzUfcYndiFUoyXycDCnG5+K2h8E54&#10;1J54gfa6hzFjbF4HDEwZlOP0GwsLKRHL+AQeS8jjwIcrkQjdJByBDXgSAZpEbi2O4AHu0XHpJGsy&#10;hI5MIG4Aq5PQB/Xwy/pRQUTh+ppQMLSiDh2qoEkjP1B3hMLdR/xLe28gTINIcQc6qBuVhietLL8H&#10;sIqwBYkxE0Fa2FEMte+GlXIYXQGARqANt2EYeTG4tcFzMAt8KOK5EI5g1gYfZhNWdfhQjVjLysda&#10;VrSz7nDcMk2DY1HOffyctaYsY90dULnjHGxYeM27NpTGX+ouM5G7AMstxIy3mVfcQlNxk46BL6ml&#10;l0I2EZe9USO299S3gz9W8bZFsGHCRLYbIMJ6Uoao7roDESQPe09VsIWqhE9fg9FvaTTC0M4LSqpk&#10;9+/1Zdd6+m5oC9Wf1J9N4gg1mTGaTkNvNZ7STdvOLSPg6xwgfAOm22UW7asQZ1yRC5ylmlsFq20p&#10;M+nFOuTSQeM3fa5O096ECfu2Zm7D2ud6CW2hRbWPQmA/m7GVl4rrOG3D3bS3tt+2FlYlQKIcrTMj&#10;slgWSHkILGW042Zl9F5tILsM0ejtwzV07TDtvLYGYHDRdcxtJx2Yz7W8QXcsFTTylDzDTsLScwVA&#10;PJWUdEexD66pSNrDEHjVaQ7dNpd86jyqhWzmF5korrOgj6Y/MgCJd0AiEyCxobjdnw1FNSsP4HgY&#10;STWBoVk2R04IlYQft36UmZEM0sPYvbuw4M+hdcUJx4eYCDikcKIkWeg7FYeZiZnnTKxFO5oHDFxo&#10;86FxDoAjxsLkAZJkfsZcL806OZlbx08fFae1wRJzvqaKwS4dkHlACRrMCWADMhMkDZ/5kcq3L6rK&#10;vT5U4zHw7TFTrIDavTweWhVwBm5FBkiP+UVVmhyToiiBP6n9Cm8sWdlPwzhi+X8/4O8gNzvZH9HQ&#10;AXZq0AFpk5l1s09iA+1ybYZNekuNXlMaNf/rqoYYs9awYqozohhU41L6uuvH+sIsXHp8oboTW6v5&#10;fEwGV7THAgRtxbp+GrN3He2kJeq2ZpJaLuusvhvLq92Syqo85idVon1VCbp0RcCkIiBSeUJj/Qh4&#10;1JlBtTKni5pSfbTCdLL9muHqsnGs+jD/GLJ7vsYeXqappzdq7sWdWnhtJ2mBR3DM3a+ZZJavuTID&#10;T6rVGrlnorotqq9+c6tq1ozW6t+9vtq2/lYta32mqpVeU+d+qM8nfKexA5po6bQhWjV/qpbMmalZ&#10;k4munTZMU+dX0fQdH5GzUpqT0njlDMqxrlh3viTlMJx4FgITRZkiN9acR/9uVSbzuZtNRDCJjy6E&#10;du2kpbWC3JmfD32sZcQrL9n/KUzAL7XzcDkdOEJE8Wl2lOerymNzZd0a96V8xgNSbdAl7Elld/6X&#10;cj2f6AEuuN67n8CMStWRhWm6MiZea2pe1cZ2PjrWD2v4zdBqt8XpfkiB4oNpua4khOtrvKCGX1aM&#10;H1XDnmhFef+ijM2RimuxX3em3URYGCn/E7naPcZfZ2ZiYzI6RMvbuGlXT9IG14TL41g8dvGPdG7D&#10;Ax35OUbXdhNetSFNkVi/J3iEK+bmTuVHzFRB9GS9iJ+s35Lm69fkhfqdNu4vWbcU7X9FmZF3lE8m&#10;SuLJS1o3dIluHzmh3xL368/YKXrJvOE3ImhfJo6lUpmgJ2GN9SymiV5mt9Mv2T2oYlBmIyJMzCK6&#10;NgOAYB6SQBJl/ENaUXndWewLK4z7zDQeZBFKRrUeQ15IHCDxILc1XxNAZa2rx12w0cHI82E7wpCo&#10;SHLb8lm1KTx4Xhyq+BiSMu9DgY3JrUn7i5YkTKloEhMtSM2iCe4z04xOb4piuz50fUgvOE1HUDm4&#10;eP+gUePeUadeb2jumqLksSOiY2cfyc4+nKoiAh1IVArUWTJvLIbVcnX8AI6btNV9uHUn49yL55kN&#10;vDGzjAobQjs0ELDwNy0FPxNgmSK0otxZ+H2pMrytRWWDeoDHgMIEircYzLsAJtbasvaVGz/rQSVz&#10;13LWqVrc2Nj60h3xT+uo22bfwbDalfXjRkwJ5nHN2AR7OezK3Mfxisjy0aZbK9RqSSM2dOVUa1Rp&#10;Ven1mcq2eY0OB5HFI9iA9UcP1+Nfaj3pP5q0pZjqTUTjZlVLv+9Vrl8dVR/WXi3GDycKfABVSAct&#10;OrpYweHXlRjvBQPOj1z7UKVlRmKCyeyVzs8jo+s/e4qH3Qs0LfEIg2dp+PpPaTF9heaqpJaeKqEV&#10;XEebGJqvozrZdbeSdt4uToZQMZ1EUHiGCuYsAHKJltV53/KwtWpo3YWumklI3LCts9Vj5QS1WTRM&#10;zecOxgF9rGYdWaZFJ9dD519Gy5o02M2zNXTTZI3eNEb7L2/A9uasXPwPys1nt4rkv8AQDtbUI3r7&#10;eU8yeZPSuU2lskgBKEgGpJJw2leASDrgYZVGOpVGMgK5pMwIPUgOofT0Bik9ue84A+113K5mZ7SM&#10;KmISA3QogaT6RdFzjM+ymQemYE7kI8BhYSuAhGMZYAcAYkf8P2BC7zKRnUmqVRNUFSn8XDIVhlUw&#10;yRZC//dRCCbmFUPPnecHxtLboxd46Oa3qsUO4Yde5VR3WHG1nviBmo74QBUpL7/p9DaMiX+r/oi3&#10;oeySEUL5WQJr+o/qFkGo2JzX8SNGNIDd0GV6lIe1y2UH+oQ18Li5sPIqsqurhlIatbt7KxgJzbBx&#10;QcjYvAiWL9D6Wr2mUpS05dt/grdXSVXqUlzfdi+rhpPaIvTDqXZ9P01fU15jNrTWuANUCUe20tra&#10;pOH7F2nE7gbqvbEqzxsKOAymOhmgVsw42q0eThb8aAblk9V361zaVAs0Yt8Son4ZltOmmnxig2ac&#10;2qLZZ3ZSbewlhni/cyxBb/Kzy0Etdz2qxZc34nB7SpfDT2jIpqZqPvkrjZjZQKMHN1Sv4TXUY2ID&#10;depQTtW+/5eGTSmtpWu/Vc8OJdWrOXb/A1tp/aKpWrVwilbOma2FS3sTLGb2CHjyUPJ7c+Edci2l&#10;3fRhvRgMOpUHm4FYPo8ECBKJKH2TcwlIymsMm6gVGxAySEjUS0wjnje+iSIfNMDIryEZ3g0haiBW&#10;8+mgMB/aJb49df9OJ/luqaHbE0rKG4v+xVW7KHArGpvI35Xh/ULxDNPdVmdo38RY7RlxX4e7Bmpv&#10;wxs62OC6DvcL0OU1UK7v/6ZkxIVJx5OVNPCm0uqsUe66cIUdhaU13QeDRTLSdz9QyuDrCh95R97L&#10;78lzX6ouHbwv1/MpOjDrnnb3dte2xvu1f5i79s4JcTQdl1cnavvIezowIVLHZiXr5LJ7cj2RKU/c&#10;gJOjM5SXcpN5xjz9EjtWL2MG6mXSEv3voZfCr4XJ88g9pXpzrbm4KBt3hlz3XXoYsFnPA3rr18iO&#10;+i1+lP5MmUklM0y/kRL4V9IQ/ZUxU78TN/t7TFv9lb0BrchBKoFBVAYGHhzWmnJApDOVXysWfGtN&#10;odfguA9oPHAqj3aAC22pgp5UHe05cPst6AWAdMXZlkE6lUdMdkt+vjlVZFPAoyFHHQCD2QfXaSgE&#10;l2jaztZKCmUBjyKO+R5hV/ez6wIyP3LtVOV5FZh91cBHrbzGYoOz6WxphbNRjGBRj2LRDuccCWaY&#10;G5lUi/t+ZMPBYzjzuqN+vgFTyN+SDI0ZZQFVJrizJFAWfG+qEU9+1sR9gZYrwhrhY3Rb9BoWheuD&#10;qM8y022OYV5bnmgvnFYVx230GDf52VsM2m+jFneFCWW6E9+k1nqQt5A5Ct50gNptGEu34syynM3u&#10;w6MM7qlcaWNn59Oqx4Eime6MR5yLNtxcrR5re+nrwRX0OczOKr0RMpO4WqEn1z9RFc0AkFFriqnv&#10;sgpacXowQ+zVmntorGqM/16fIVmoNPBbLdg7kbnReaxlvMhv8cU9OVCZ2RHKhvGZlRMFXfse84Zo&#10;5eSaDgwd1/M8bPePadyWEhqNX+GIVcwkl36qBXtKadVZ3B6uV9DOmzCo7tKaAiyOIs/YT2Wyg0C6&#10;9Vda0CkYDTjM0egdc9GKzVPftbP0/zH1F2BVrun7P+ye2t1uu7u7u7BAARVFQVHEROxW7A5U7A7E&#10;RmxUQGmkkQZpMLBr98yc7+dee77v/zdzPMdSNiCwWM95X9dZ47YjqNmxiAioZRq/y1xLEO140g21&#10;EoPyEjlvmauR6zw0ZN0Ujd44nUnFQyPWuch5/XiVe0HzXxmmtWeAx3PAowzwMN6FMiaQZ0wfTwCL&#10;UniQkhcAiFllmejkJ8lMBfGMsdFkxISjJqDAp+AEK6QxTAGcPkjbTECGlsQTlsIeMoWxMquUScEo&#10;rsyN3lj34TSyuMFk8UtgrgxGy2wec8zbjL0fLXYu66xCwKPQZO4TbWyuIssU8v+Bh1mF5ZlSebPi&#10;MmUsvG8mU04Io/ScNZVVj4rdjm5N1W9mEw2ZXV49Jnxh4T4a2P5T7QlsbA8v4oKLeqD7T2pIxHxt&#10;2hRNz8n4DfaQThfQPp8iyXaD5p1cps3XvSC63NGPE3ZG4Y9/rC0VukO09mgHtSAgssmQL9SIX6SG&#10;xLo0JOerwZDvaWqsRFRLJdUdUlEdyAQbsnaapu2eoZW722q2dx8UUqs156S3Fp45qCUXDmk+EejT&#10;jrTX4tO7tOjCMS32O6oll49hVDyqZZePc52Qpz9fk/9JVlGnAIVTxKifoBHwBI/H5Ik5can/fi24&#10;iLv93FbNOLuez7ESIJlBo2Mvnbozl46NVB2776QpGP4WLhwgx0HNZT26qmwmIpW2bawObb7S1PnV&#10;5XWkviZMrKFRA5tpgk0zrZpmp43zXLV+4Qxt3bJEZwOHoWGnipTn+DxCjL2sssIwGJlcn0xWkrn8&#10;jEy6bFFZXw4hNgDHcAyYjhb5aRm+gxcoi56/HE/c/Bg9fjaSiz74J8OUl+sI0cwVP1pZD5B7Rzoq&#10;9mh3RS7hJjKvg6bX7q9r6/AakWVVFEVx1O7Hur8MRzkRJMen5shnbp6u2IUopu893XVN0YlZsYq9&#10;84r3falizH25CxNUuvyhck480anFcTrvEacLZFhFny5Q/PYsXRvqp+ApkYo8nqfkIOLbD2co5Gi+&#10;Ls6P0sHh/rq0LEo7Z0fr5CryujY/kpdjmLxHxmvvSMj+TfSYnIBwvHVST+KPM3lc1IfS83pfekSv&#10;0j1ZZ53S48Qruktkzd1j95R7L5X3CdKfBRf1Z8pivYu31a8k4v6R7aLf8WH8J2uY/mMBjLEQ8Qv1&#10;78LN+vlhV/35sJ/+XbQHz8s9pv8l3LQhtR8DGs9syVcCLEjzzWKKyGaiyGEdlU0fTDYTRs5L3Oao&#10;sPIh1PN5NKupYjKnSt4Y34gj4EFxFVNHDkCTycor8xkqJxzZaVQvpxMm+JDVchKryHSAwpjaTN1q&#10;OgeEdHKkDMBk8vo0jXkP4TFNLtPW0zU1edOPWnXyJ0txVCIcRDz3BdNZEcMhL/lRByUzjSZjLjQg&#10;Eo481XBg0ayQYgGGGD5HOBOEaQS9b9JhTY6ThfcwzYVGQWV61FlNGQkuk4MhxyOYkCz1rICNmUz+&#10;WmExdbABCUCmGgDYBAFk95gyQvL5GIQ99x9BIGdVYVqphby1FoBkzIy7MOoiELJwuI8sAqHnLzlg&#10;v+CgjRLzMZxw+KMQbbm7mfSHARTkUS/h8AlldZVRLzWV/cpqmrsXB3v8DmTREM9FqUxooUhp92gu&#10;CievawtQst2E20rmtZFuuZ5yQC/jXvucDc8zQx88zeBj4wCYaAQNyfy7+ayXvOW6o7ImMn0MWQxZ&#10;b8W9rNs/NJoD8qoztbWNtIddtxtp+/V2KKm6I7d3AAwmAwzzALy5GrxmsuWy2+DO9AFRvnmBxm5f&#10;QjgsYGEuQMVlB2V+27ECbJwrx/WzqDWfLtvV7rJbPk3Wi1zVY/Zo6jWGq9wTCPDHdEA8Rjn1hC/u&#10;6et8uI080JaVFXxGSRk5+6ChmTzymTpyMAVmQqakF0Txw4jDQBSs2Cx/RtFFAAdRBnn1LJHm8ZwA&#10;kgoacLoADJDLGXLcKKryTF0nf880jXvmhGqmDX4R0nmCcznV5JryFd5uuA8j6/0rxtiU2kOaE29s&#10;wMOi2jJTx/9zmXXXX4mVjQEaGgEftdXR823Uf2xFtXWupX6Mm0Nm/QBhTjcJhHpTJHc9x1dQp7Hf&#10;yG7hNxq+sJraObG+ofSqDt6Rr9HgO68ZIq8bm4kCWaKl3Ii97hyA5N3L+IxDO7EjMQHDdSbSVpNW&#10;1FVT5HtNmDrqmC4Uq0+Itf9ENXhia1gRjdKPhkNUXzUHViBqpR+SuOnafqiPFnt3w9W9mDXWRlRT&#10;ZFCdYYrwnQWotEW6O19LCGJc5e+jTTcv0yToR5OgH70bZwENwOTKQYqaiERhVTWLDC2Ps1sJbdyk&#10;ab7rSbtdoXHHFmn0obkasX+mph2wY0XUWGt8v9Guy5wkHx0GYKfL+3xLzZ7cTbbd68nOqppG2TWV&#10;Q58m6t6uvCbNq6p95xpp0YpamjSmtSbZt9ZUuzaaPaq/3EcP1NL547VtlzUSzQ66Gl1L289UlF8w&#10;4W70ohQUtUf80BvPTH+MkADHM6InTCQ5+/onzyZyuppicVOXPePx+WT+7sapaxzg4cwJjBtbwWg9&#10;wvGcmThcD6NtlU6sfCIvhBjPZgqbRZzND3hE1kZDTP9bqbefKWxroW7Pf6Rz8wt1dEySLi8u1hWn&#10;KN0YHiK/eVk6vjBH5xcl69bsKJRcccoBDFIPECsyJ1bnRsfoVP9gnZ54V7F++DY2p2t7r5PycQlU&#10;0qViXVofrxtbkvWQP19eStOgezh8Sry85sRo/dQIedrf0vqh97ShzxUdGkxUj4u/0vZ66elNOAyC&#10;B/+ke+O3srN6HnReLwODmGrW6PCmATqJb+i072pFHA3CCHlTvxVF6HXCdv0c3FsfI7rrt7Sx+oW1&#10;1R8pPfQ7q6w/cr30ImUr77dfH3Pd9Q4F1NvitXr2+CwHuTlMAIO5yaOwemoNkLByolMkB7I8hz6R&#10;nDJDlgMWL5k4AImCl44Q62biQLrL5FHyBmc6fy8wAPLUlsmDE/kTLlRZ6c96ARId8CvBdTzDTc7q&#10;ylwZRJ6nm7hyE0nO6zH7hfl7a6WxUjaTicVhzTTgfbme3LdXQqlXwbKOSjYRJqyTjOchGgI9Adlv&#10;0qNOBAe2Za3JCgpvwn1IdNOVHs3UYHwjpurWgIdp0TNFRvfgLYxvwwQxRuLmjuTwGcVU9H+gYfiQ&#10;SKOsglw373efA46FA+HvBkwM7xHG1xbB1xiFQCcSXtYECwbl1GVl1Y0D4iJW8KZ7vRClKYkSb0iX&#10;IHeuDE73CWZgIyYqeVFIFtkTVJdlgG4KYaHr4CqbqfWkWjp4cTHrujM6FrSEyYtK4cIw1o14wnj/&#10;spcoVJ+w1Smlwx3geMFE8+YNqk2Mx685xL/hMP/6rbnwjr1C0QpNUMg9NzsvUhm5UVAAyeTMzZLD&#10;lq81AU+W1QoSxnv/qGYt/6721Gd0nVJDXea2UJfZbUnt6K2+C53oSJqHF2wBh1cPJLkzZO0JCKyY&#10;wqp8uoaum8Paap5GbVpAivlcephm0QA7X6MBlZEbuH+snSn71XzM8kkaAHBYLRivHrPGYLB2UA+P&#10;0SpXaoDC/GDMBbdhiHLLqsqQ4S9SuRk/5BSZxJopnmhjeAAiSB7yzaTkRwEO0cj3wiFdyOenZMb0&#10;YcQCHLGsM5IAkxSmiBQAJAud9SPG1zxAwfg7MnnSsyHBHnGCMTd9yyTCqdUAyCOTUPl/qw+mi2I6&#10;h59SfF9KQ1iRKZP/n1LLAIuZPAyImFYvA075fHwRbys1K7InZO/kdtfk+RXVwu5HWbE/t5n1jVo7&#10;fEFXyT/Uavhn6jX2R/Uc94Mlqn7s/BrqNrqSWtEz0hRTUB1CI5tw4x+7oj/98HM15/QyRtZ9fD/X&#10;afsbpfUXW+tUpB36ahsNcv0BD8nfARBMRX3oKTEX5qLqvaj37fl3Ve7xd5XHa/I17XM/ENUycHY/&#10;7TvaQyv3tND47eOJip8r5/2Gv8C/cXSuZh5ryahI66NHM8ZGa00/QAETktyl5w+SZEsUO7lZ8wAN&#10;d591cju2Qi5HOC0QFe98aKGcDs63XKOR4A2HFxm03lHjtzXQxvM1tepiLa09W1UnA1vSWU1EydH+&#10;mj2JtkObthrRu45GDqBfvE8zde9YXm6Lq7HvbKlNJAzb0Ntt17OWXKwbyXVIG42z7qHJY3pq7cqe&#10;ZI11187TJH5epKEueryiE60VHkvgHhWpSRmDWU/ZYjpjunjMpPEU0CjzADgo/XnqwYsIb0MJJUmm&#10;XrcUyWkRxrcCNxUWohzKHadHqaOVkzRS+YkjlHiqi+JXkvi6rJuGfNtM592v69egJ8q8SVrufpJ0&#10;Zz3SDqcE7RkXr1PTKHEaF6WLs9J0wiNZl7fk6vqWdB3rd1OXXcIV7UVn+eIYHRvKiqvXLR3rcks+&#10;4x8QoPhQ91en6NCAqzoy5qYeHEpSyPYURe5OgUNJ1b298azDUnVwYRJrqneKvP5BPivytHtcmnYN&#10;j9OpMfF0lgSo2M9bv6RM1C9IM39LtNGbRyf09OQlPV1BHP+Wq9qywkr7+Jkd97VSxLW1ekovfH5o&#10;gt7np+oloZavwkdApC/Ur9nL9TF1mX7J8GSdtV959yfqNWKNwrTdeohsvCx/P4VWa7kBj+DGPIAb&#10;PRXJ8BYGRMzkYdZYuc8hyZnwisjFKkWR9fiN8YSYvCcj3QXY3yHxfTUBxRbggvIqB7DPKSPVASBJ&#10;e9yPjCai/llRpRMB8pCumuQnZtKACzEAwus3ndebAZAMXnNp5vD3km4L3h7PtBHL6/hIYCvk3g20&#10;GNm3CeEzHIYpYwtHphqJkS6WsMUkjMLxONVjcarH5MB3kZcVBldispgimVYiTOw7jwHEh9/GhHjP&#10;TBZGOQUoGIVVhCHQDSAYPsRMHlyR3HvMZSYT87ZQHg2gmNBA029hAgKj+BqjAA8DNmGFfC2FeEte&#10;BWIBKGIbw1YG7uHJG7YwJp6IRA2Tb1dq7pEcsJ8jHnrBxib3WTpfF6Gpt7008YAHxXijFBPvpzeP&#10;M0kjPkXG21IOTUmoOEsABAMiBjCwQwAaxmz8F2Ag+TegYUzHrMpe8L7POMwbEVPpEw7xpfDLhUms&#10;1OO4/4QSKzRUDhu/h8esznq7rpoT6WQ/8QdZu1ei+6iRKjt0UgPnvtRZDCa93F5d5ziq31IX2Sx3&#10;Rxw0S3ZrmCjWzebCZLxmBlXZMwGW6UQfTZDVEldqv6db3sd21UxsBdMImJ3ExOGkTjNG0YU0Uq2n&#10;DVPHaSPUjb+Xs5DjSG8NWWzkt0ZtVcDu7dETqiJLEzASxvJFh6OgCgM42N3mRwAM8dzkUyDcUrmh&#10;+/MLYEdvch2Le9K4Jk1TXwqPGaaJCxlclpkOAIZsQ5LzpJma13zWU2bayARIMsway2TkW0hzw4mw&#10;okK1U4AMNwxT0ilufhdvUmzFWiqb/WouY7JpACsAlIrgVIpeNEHS2NQCHE85BZWwxsp/wb+D63Ti&#10;zG/VxPpzJpBvNdj9OzWHzKpBfH0bOkj6Ov2gPs70g3h8L6fZldV15E+Azb/UBIDpYEtWlm1ldSZg&#10;se/kGox8fXQs5DB+jnBN3dBRS060w6gzRHsuoIpiHdYKTqUJacI1TDJwLwAE0KjKJFO5699VoTPA&#10;0e6f+rTRPywR9TX7fSOvAw219kB9OXITtjKE+CpbDV07ijFxoNwO1NPo9d+qQg8TrVJOTcZUVq85&#10;3dk7OrOnnIF7HO/G/qn8As0nwmS5HPfO18jdHhpFHtbIPTPl6M3Ocru7hqweo17zWshuRQX03BVl&#10;4/k10rzvteLSj9rHdLZ6QS+AoBcA0k62XRiHuzWSVcdqatr4b3KZXVEnbrTC5d9AU/HODO9N7o99&#10;W02zw2Vr20UeJBFsXN+fZN4OOnCyjyJC1ysiZK+OnnAlQ609Kb0N5bmpg7bs66Y959rrZkgvYmbY&#10;0echPS1EelrkrqJizHCFmOOKJ6ugBOAo4MaGMa2kFGdx8URkg24qK5isMhM1jhM2bjFudSYQ2/Io&#10;uSZe0G/3PtA6WKTgo0911C1LW4ZGUCEbR7tgvk7CSdwiYv38khQl332jB6yj/MfHyGdQkG6tjdON&#10;DQBFjyva1fawdvU4rz2DInR0YoSi1j3U8YFXtMfaV1c8bunK1Dt6sClB8edyFHqmUEfmxOsEUSc3&#10;vB8p/HC2Li5P0RqrG/Lsck5rup7Rmamn9IJ+kw/xY/SB/oyP9/F0xFxS4f0SPZofrtINubrqdVmr&#10;l5NGfLGJLpDgHMqhIMb3oUqCQ/Uk+bDKErbpl+RNehI+Ulk33PQs/pD+pODrzaM9KomfC/G/XSnh&#10;h5QUdVbRSasoeXJgjQhPUdobALGxrLHyqMLNf+lkycIyPpBiAKSAVN7HbwASAKQUSe7TtzQavsFo&#10;yNvyn4/g9cSqy0wypTjPuZKLegMenQCPbjRtdkO51YVH+A4DIM87Mm20siTImrVVGuvlFP6cbh55&#10;XcbyWn8AgPiEMU0fa6S5RyrjYoYXQUkZi9/iwSPqbTP6KTG5P8V13RRDym8MBVXRWR2Q8dJyiLk0&#10;iht+NPeSMADnPlPLfW78d01LnjGawmGEARCmkCrMTBuWYqq/rnsmOdeIaJgwYszbWIOZOJL7hlw3&#10;wYgWhZZp5INLMT4Ryt9iik3EewQTR9lfgiFTUsV90WxlnrGVKcOmUMZEYLhhi/rUgAm8RH5pmrKL&#10;UljBP1RMVjQpCmeoDg7Wm+e5uhN7gIgeSsDY3Lx8bqKMsgGRXADCAJRJpyjRK3iVl3ze51xlTDZP&#10;6F4u5HPmFMcR/8S9lgSP9JxIyr/Y+sDJJiOpnbbXWsM3/ojfC4XX5loExP5ECd/3tLlWUMMJ9VTJ&#10;ob3qOSEbHtsXnsVKzScOpGHVVt3nOskKMBi4fLqGAA52a+YAHB5kHE5Vr/nIimeOUleAos+88eqz&#10;AJJ/3gSmDYBj+gi1cLVRSzd7tZk8XG2nIEWePtxylXv68jHrKlZYkOTFBP7lQdrkWn4oD+Eh4llT&#10;PUBBFa3U/AeoJeKZHDL4BcSJDen+4j1vL56CgxLJHbvJeMgpk2H/kMuspAynYbiNdJ4ky1rKTBmo&#10;qwy3kVPKrry4EVONKZ83gMAuFZ7EdAibBrCI+KZavKKq2nT/lyrSCVIXhVRn63/JncC+axhvUtmv&#10;5zJ5GNOhMRw+Zj9bjAu9kCml9AUg8qa9boW1Vteh/7LwElazvtTg6d+r+dDPVYvwxuYARQ9HIrQd&#10;vlcft881kpbCDvSDNKJZsXafT9QCV7rVqNoaMLyCOtoSGW/1dzmsGKjFR8fhFfkRlYMDrs1hWurd&#10;0WIcaj38KzWF+6jJ+1XDmVodLqUayq5qvSm8ovXw+/bl9CVxKf8itLESCcQbdiF9xcE9ekFFxs5a&#10;6u5RTTZzaqj/lJ/ktO5bzdgFyWaaHDvTvtiLjhWi76v0/AL12Hc46r9TbyaqkRsHaKw3/g8vFFVb&#10;PYgtmaJRXnSZbLHV8JXd1dOtNqs6SD2ArR4rtXoUbzUZ/jmx/V/Lcx0JzDOHyXVYL43u30p2XWto&#10;aNfaGgSQdG77rSby+Y/4NdNp4mTWr6ul4X3Qsw9uown0kI/q31TTibGZ724n7122unZ9uiLDjuv6&#10;tb3y8nLVjBmd5DCsoWwG1VGjtt/TIQOhOKmSVh/ornMBEJXRTkpOGYeTlbVVqTPrK9ZaT4jXKKFu&#10;tXS4Ch4PZy9MVAXrrhdPieZ+toBQQ3gQOJDb7o1l/V017RpzXO/u/6EovyI9vF+msxszdI7ipugr&#10;+DEC3+nMgiTdYFI4vySbCHdUUtPD5D87Xkemhivh9hOFHqKzvPdVbW26W1vaH5bv1FBFHS7WnVVM&#10;J9OjdG3VPYUtuy+f7qd0ZNgl3VgDlzI1Rt5D72jbwAt4TW7oyuRAHXAM0LKOPlrTAp6qibfmtVuj&#10;nPPH9fbBej27P065lGql0Cj5KP2J8i4UqnDfI2WdfKz9c49og2dXeZ1spP1HHCm0ugY4xCk77oZe&#10;pvjqXcJKlQEgyZf76fap4SpOP6L/vryt59k7dfXmYp25PgfPwHxdDudj6TtPLLJSGjLbR0wPhch3&#10;jf+jhO70YvwgfwGIycIyDnZMhy/HAh4T4D4JWOT9DNAUMJHklVIyhaghtWQA62cAvxD+41k/pote&#10;gEZ3wMOAiQGOjn89MvGnsyUwAJLxgmmESSQdzjIFDuQBIBHFmvp0RBMtP1qduurKSEdrYcozDXyT&#10;ufkeZ30TSaHVKSYRG8IZe1rc69E0IEaSoRWOl8NIck0GlQEQQ6SbtVaw4UCYRoxfI4L7illjmUkk&#10;BB4kyrjKuZ8YUAkx4GCUWqzLoy3rK9zXfK5bCGwCWFXdZS0WYMqTclF65XVgLX7FAha5T5O5R6VY&#10;Mu9MisZjBETPAY+XcMPmev4W8OB6whRihEWlhhs2B29WTaWst4qeZVhWTiWsp87eWyPf+8a/85CG&#10;z1Q942D+DJ6j7HkGXh6I8VfZAAfTDGusZy9Qvj4vJAGAnvdixEmARWp2uJKgCBIy7lEAdh/jZih8&#10;8225eA3SMCYQN6KEHL0AEJeK2BF+IGG8khpNaKDydm1VbWQn1R7dVXXHdGca6YP0eJBaTh6q9qye&#10;ugIKvea5qB8rqYHI8vstdrWASwePUWozdYTaTRmhVpPs1MzVmo8boMbj+qkOB83GY63UeoKN2k9m&#10;ApkyUu0njVS5AkYkYxg00eT5z8y6Cud4aSZAkcZNHc6D7KccVAD5EOrPqFF9i5Ts46+lOELvKCOf&#10;Gwc7y0gUC7Fmv8mTkmpKUAwhzvSRayS55heG04BRWpns+lyzouK/Z5UAHhBnGUwJWc8acuKpZ/F/&#10;xFJ9ud6brBmaDL9pWk7fc3Kv0pm4906fqUKbf+rbJtTnEk8yf08d3aBGM/0FKyw+5xPiUB4DGmXv&#10;mV7Qhu9CldDL8V+qzA24Gb0fg+d9o/6TvmHNZPwf9LADFHV6/EMVaVnsNPorDZuOtrvnP/Q91aIV&#10;WTdV5d/vSKjj4Al11MHuG1VGnfU91xedymnoQloH49zwKCC7pdyqNqailqzGWtj90yINrgtg1TRe&#10;E9MLTx98HRzuNWhTrNr7U1WhP74hfe4GQHbzwhpHanBXp8/42r7U+Lnfafy0L+W25Avypaqr61hC&#10;21ijtabMq3aHT/VpNZKCuRmboq6OjuXUe1pFWRPvMXBhf8bMgbJf3oX++JZyIePLaRHcD/3zdQCe&#10;5oBaa8yTdVGZVeDrtxpJJMyy0ZpKS6Nj/0ZyHtSQtVRTDe9VX7Y9mmhgzzqaMKWKDl1srrO3mjJV&#10;NJFtry/Ut1lF9W//o8bSyeHm2lzTnAbJe62Lrvkt1tUrG3X4yDx5Lh8idxy49rY1VL8RbY+fMkW1&#10;+EqOM3tqJS2OO8646sBFB529YYfM0xQYDWEiGaKnJZx+Hw2ChOdGktwdvTllP0hQn1KI9OtbHz0K&#10;3KoHnl0U5N5Uw36sotVD9yjWKKdi3vHC+1WlRLg/e/obL8o/FOxTIH9Pip/WpejUnARu9sG65BCq&#10;B0dKlRRQhpO8UAfdH2jfqGjttbqjNZ2PYwzMVULwS+LYU3VqUagS/It0zfO+NjTbpVmtd2tZv9Pa&#10;2f+8Nnfep63dDuryWJoSJ0Tq6pws1mmZOjgpSbsc78i99lrkvCdVlnpWbxLPsHrbTWKvj9LDc5gm&#10;HilqW6ySDuZhPHykDaPWa/3c1jro01rHjo9URPAdutgL9Zh05cLIZcoPWqngY510hWn3MAeEuwcu&#10;6VGkN02Rk6hebqEtV1tq202T7grH8RjJrsW/QbosXEYp5sFiAwwmcPElHNMbk4FFjwYg8ozJ4zFr&#10;q1KuYgDFrLcKWHPlQcLnlKJ8KyV9t7A3XMpADnTWcBoGSMiTeoJEl+kjnW5wM4WkmCpXpv7slzxy&#10;cPt/ASSKzUMkr/+L8SbZmfRm7wocuEgSINU3KGELhwYOq8VZrDivKCHBiYytfsSgdMf/0YUWww44&#10;zAEEACSK+0oE9xVzhZlUXEAkhGkkCrLcOMgNSJhVlDEBWgyFAEYMai6jxAph1WWIe6PWMqusu6ZN&#10;j8OuJQcKIv024HEnsy4m1yWkZSRyUCYbDad1Jk2eeY+TLWDwFJB4CWD8H4CUMYEYnvivVb8BjmzW&#10;/Kj8yoxC9RErL4CAoNWUnNs0uk7XtfDNeooN4AnO7ceP4wGWOH6vY/k7Fgdoghfm88OLvGYSecXB&#10;/Dkg8oRopsJippBcaIPsSFSsIUrLCuX1EYYZ95j64hcbvu5HudEqOnZPTW74+EKW/CCHDVXU2LUu&#10;ANJKVUd2VDUqD6qN6AiQ0Mg6tp8ajQcM2Bw0dR3EVGKtllwdEcZ0nzta7Wc48HZrNRg7kGswwNOP&#10;qzeTTF8e+6imYw8kyP3UdLyNWk8eobaTHGivHaJy2cUZjEtwHSXI0/gG80uDQFZcvpBDLz6+1ctf&#10;3urN70SW/PFCb3/NQ+YbAGnnybjWm9MCBSvY4mOILTbqihSiQ9J5YjONFJfxMd+0afHkpfLEmjWW&#10;8X0YX0c2T3K60ZLz5/QnDSztWxHpXXXIj4rSceX0Uxs6Prrg3yC/qunIWmiqG6iVQwOyZmqqVv9v&#10;1Xxsc0axYUjLemnX9eaWSIOsskbscVvoHUGKWzb/pDqc+CvjQK9IQGJrp881hJtzD5ykjQb9HYUU&#10;N3rTZEjfyJeNuCETgDZ0xvf6AuL8b+34twd8rgqsjmri32gwiNZD83lQZtViGqrONLD44AB648fo&#10;xO1B6u76k+oyobQc+amac8NuxBRSnymnNoS6qfStw82/4eDvUH7hYqXzxKi8mg/7h9YCILuO19QU&#10;z+9kTT6X4+yvtXjVD1qOsXHekh+pnK2OVtxMNf9QaxRedagJ/oL11/eN/qZWA79Qp+FfqKMDFcQY&#10;luryeVuN+oKAyy80eVklzVn/vaauJBrcmZZJiLW2KMLa8n5NkRh3HlpeUyb304QRBjyay4lr2shu&#10;cnfspUnDO8muVyu1af61xiB39j7XQD4BJHjSEzJ5TFUNaltdY4bW0q4DHbV6EwqtUY21aEp/+R6d&#10;p0NHpmj1xmGaNae3Jrq0U//eVVWe0rHytb5AItwP0cBMnaTC9tDFBdrpO1neZ9205+I4ouIddPne&#10;ABJ/m2kaVcp2E7/S8rUVde0mcdfUoxY9na8PBFZm3TylqCVddJ0XyPAKdNL32qTYi49VlPkzN8Jf&#10;lEYLYFbaa/bTr5Ua/FQXV6aTlpssv/U5urUxU3e3JCkjpETXUEntcQjW5ZWp8l0foyurkxS8N1EZ&#10;EQW6spuk3K3punsYBzvy3Y3Ol3XDhTbIgQc0v+Eyjak4S9NqbpFnu9OQ7BgMx6fIBye6N0C0ckSI&#10;9rgnaX2zs9rWx4v8rPNKP71Ddxet1p7h+7TX7bLOrQiG5PfDm3JV19ez7tiUpE3jl2njuu508LSR&#10;j89E3b91iSriPD2Ov620m8cUeKIXqbwVtXOTu1YMP6bjqybr5t0RxOC3QIVXWTP9KmkvfeXZT4dz&#10;KmYN9ZwJpIx4EhRYeSiqSl7R/QEIG5AoAlCekIX17O0kboCk9L4wAEJkiYlFKXNizTycg90wJoS/&#10;iHhDzD8sHoi8tgckOkosI+UFPCwAgickldd3FsCR84pV9EumkecGRP6aQKIMB8E94CrZTKvJSZvl&#10;/a2uRiwlqWCrNl2fRvvmBe2/dwx3+gFFJU5llUVJFcbJB9k9SfjtojASYk2ulQGQcMN34PUwIGJp&#10;zTPptUbKawCEKeeBkfJyYA0zoGXWY2Z9Bu8aAYiEs+p6wIE13KyusuuwAiOyPA2XfFotvCFGfj6B&#10;1fxdxcHlxhMcm14Qz73L5P8hoUWuW2b4Di6jSjXXE2NnADRMQkchVz4H7wKuomcopoh8egLP8RxA&#10;MNUV63wdaQPdr9LSByoujmJlS5o34FQCmLzkY56bFRj5ellFNCuWIN199ghQKQJUDHmehwKLaYT1&#10;WDbcRyb+kMCk63LDj9EeT9jwtVU1iToFV8Jne8ytomGeP6KoqqwmE+vqW+smrLHacdPvopqjuqjG&#10;yK5MEL1VFzCoAxjUHt1LtRx7qroDNd/DOqr66O6qBkBUH9lDNUb1UQ1HK9Ua1U+1HQ2IDODi7yN7&#10;8jbzOQaq/pj+lPn1wyS5AA6E0L+nhv1//xT/xkEimAlIK9nJL1qYJV+qjLa70pdXmBx2QqBPYtfa&#10;xRJDHEUGjcktioA4T2JPaZq5kk0hPECS8T8vRz4xJRmMj6lc6WaFZZzkjLxmrZXKk5uGAiIln71t&#10;/hZGxlAF4n4ctdweIqiZmrl0VafJPaia7anus/pg2MHFyY2p69yBskWLPGgDO7rljGELbFAsteZ0&#10;ATARj3KDAqTuY6upYo9P4B7KqSLroq7jP9VQj+9YUVGhywTSiBt9AxRSVWhS/BfNh/UAi4Ezvqax&#10;sDxjXF9kbePUeGQlVlCfqJohwanlrUzxVM1u/1R9JgvvG2NIix3Babov08Rnlt6RVg7U/5KNU4do&#10;g+pW/yu4QnlVpzcA0u971bGinwRgqmv1NzUj+nkZypTtx2rIfd13Gjnva0jr77VtK2nIG2j0W1sZ&#10;M101OSz8DgD5VC35mht0+1Tf1qPel3Vew56AIrxOR4QArfnv1QDLJkwZHRz+Lsc55TWVz+W2pDzB&#10;kXA+qM2a0vjYFHFAS7gat6ndNcd1sFzgMlyHddGwHo3k0K+JnK3babR1Y3VvW02tANZFO6tpzamf&#10;SBNtppv3+2netMYa3a+pFsFBbNrZTtv2t5Z1f3avA4lOWDeN1dVUQMVFsxcO0TiXVuraoby+/rGc&#10;WvSogXPdTaevbNGlO9t1+tpqHbm8QgcvrdUeEnZ3HF+kDTvGyHFyXaakb9RvUHmNGPaNZqGhv3x5&#10;qDLSj6kMxUriBW+FzW2r65MaanhlkoE7r9bbmD85lWcqJ/OtLh+j+z32JcpBejxSXuoU66yd82N0&#10;4wwn/+SXKsl9yem+DOXVQ+3EWR5zM5fPTVp03ntOlC+UHPpImwcdI9Y9SP770pUUV6SVQ0/oeJct&#10;2j/ilLYPOK9F9by1rttN3i9KK3sFa4d9lA65J2qbM3+3uquVNndQcF3SlgF+OjDZX7fmHVSh73H5&#10;L7ikQ5Oo5fW+j+ckiM93VkdHX6H9MBviPlqrnNZoydwOOny+rU6eIzb93lXF+vsqL5o6Yp/JOuFT&#10;Rb7n52nTuMvauXiV1p7qoFm+NeRxvqpcz1SS0+lK2ny/sYX7eP1xMplRtBJCnhci5y3CWV78ijjz&#10;t3SDvHHkzyNZYZHYa4h0Q54DIvnkXj16Mpp18lCEMf3hMFlZlQxilUVgYmlfAISahJJOlgnEgEfG&#10;884osgwXAidJcGkWW4B0VliphkhnE5DEOtpwCxG85gO4SW88Qfim93dEdUzSkRBPQj2X6FLibeoM&#10;LmrLnYNwBTMt1bqRKf0UhRfIAEg4WVjRZrowTYVGhmtyqwASAwRhgIpRYpnU3HDW3hEQ4aZXPZxC&#10;qgiAJNpwH/CoBkyMxPeBWWMZgyEcS1C6Fd3rNsiBXQh03Ipi9Dr8LcKKrGC+9wgiOpK5F2HiY8VU&#10;Ci/8FB6kDN7iGcBhrif/M1Mbf1wRQFLMCqvYRDeZFRa8RxGX4TLuUIG99PgwxcWfoFslDH4vAhCJ&#10;YfKCD+H9S56n8u/fZ8V3niK6kzocfF7+8QGs6hAnQZjnlxIBxSTyuIx/+0kO3pkYLTmzSQOWu7F+&#10;ckQZVVcT91XU5CPVNXRVPY0gkmkEnTwtpzTSdzZN9f3QFqo8vL1qscaqxQRScxQXh8TqDj1UeVhX&#10;VbDvpB/tOuhrm9b6dFAzfTWkteVtVYcbYOmrmiNZW422Um3AowYO+g5TbOSwerJcN8/V/H1rdfjK&#10;CTiZeJXLJ5fnyesofgi+nAD6M15Ws9RQhqV0VRQxzuZtoantFUyMr1FOxGK+SeRJTIAkj2D6iCDA&#10;zLhRTVVjMqeOh5wCso0BEJ7jEaOk8YCk86Rm8ORm8QtnyuPTeFtGaV2+gD5IPE8T0IjL8tffaRT7&#10;hdyo55wwkGAmBRKHEcZJJAYlRjzZOSG6EHOdEpO7OhZ+Vbvv+Wjb3WPacvOItt/cSdTwFJyWbrij&#10;ifRYQ9bM9BZEvn+Hse/v6j7pc9oVPyMxkwpd+kFq81jDVPV2M6qp79TepbbGbR4qNyJAZptqWcII&#10;22HyqUzOv1mB/dT2b3S7c7H+6Uok/PmYyboabqe5W6jK7VMOjuWfaospsYVZW7EmqoSCq0IHqn7b&#10;fqIqHZH1dv9CtXt+zn/73DIVNR72iVZsq6jdJ7gRrisv+7lf0Tf+vQ7tqaWT3Lj3ba6mncfgHJhI&#10;mnPzb0kCaEMCIatxY6/ZkakIdVdDpMJt+G8d7b9RXT5nPUClAeR/n4nfyHH+9xox+1v1nvgtAW+f&#10;4ZT9lDUeztjxtbRoto0m2raHx2ikgR1pmWxbQUMhyMcObc9E0lStG3+j3vAkK33qaOr273T4Jtr5&#10;ECstmt9KY21baebk9ho9sr6G29VV4zqfynlIZ82eOlzbts3WnoMLtXTdWI2f3FEdOn2lf/xQTu1t&#10;GsD1zJI/EuhrIUcp3jmki4EHdD5gv05f3y2f89vpHZmlyTO7axyFYfNnd9Cc6U01ZRw3xTV9FXx3&#10;rwqy7iOj3a6kVYMVMLmZ7KtW1cQ2VLsGfVT8gTzlpH3Qvdv5yk41sesZ2oPPY9n8CF2+wAv1yQf0&#10;8y8VF5OvNOJHQk8VUGlbquI8yNLHr5SRyBoss0Tp9wq0odcJLWt1SjeOpJOwm6VFAw/L2+a09jjd&#10;1Mr+57TT4Y68Bl/Xxl4XdMwxSudsw3UFtZePE6swghhjfE/racJpPfC9olOzLyjnnL9eQaBfX3NG&#10;52delt/yKwQ0ZujOVjwk42/JzytB14+l6vDSUB3adYCVZm8d82+s/af6AYikIcSEKOL6Bh0+Xlsn&#10;Tk2T52gfeXps0wLUW+PONtR4LrfzzTSevKmxZ+to+fVG8k3sixQVoyDTRPFT3ObUsxbSf1H82gbp&#10;7hCmdEyDXCbTquS1UV/R/wEPlV3iyPQxGsGMPY16ZFwVD2D6sMLP0YfODnrPi1Fh0QGe8bwd0wZK&#10;LNKx0xCsZCGvT0dmn8LBMBUJfSpm3ngihcILiR/BoxEMWb7rbDUtP1CeUL7+tF6Owz1OjAv+sxK2&#10;HGmElMZlbKEyYiix8P24xxgA6UqDJtMBABHFxGFAJALwMOnNRn1lDIOmavX/knPDSMsNg/sI5eAa&#10;XoKHxEwlAItZbUUUkvjL/SeCMqyIzANsOs7B1wbgUwtBfBDOfS5Ikel3+b4BD5SmBYBHMcrTUqwL&#10;T9nEPEfCaziQFxDnrwwHYlZYvM0oVy2KLFZZJpXDchmJL4Dz6uUTgg8vahMTdlrGZcAjWo8xCT59&#10;/pDpgsmiNB0bwA1tvXFEa43pFw/XWkrm1uPn2h5wTvuCLlKBcFaHQw9TAX4VOXMUDZ5HNXILac1r&#10;SaxYPBFpbltN2EsDKFJep+2sdVlb264tr3YzWqjKiE6qyOqq/LB2+nFYB1V06KifhrVXhWGdVMm+&#10;u74b1lnlbbvqh6Ht9PXQ1vraurW+tGmh72zb8T5dAJHeqjWin6oAOtVHd9P0bXN0lxLANDhxQ20U&#10;UZL3hCmpoDhT5e4+7E7y4wCyaTor6CEJkCRiRmDaCSHg7C6pj8EoJ0zolsnwN0UocZBZphg+jisa&#10;JUM4bVfxcA6GPE82jVlm+gD98zAcZYD6aYBKGk9oCk9yCu+TYqIPUFIZp/iha5xuioJJq32LVf8N&#10;AYTv9MvP7/X7H7/o93//qt/++FV//koH+C8/68/fftbvpN/+SvvYr6a+knrXX36jee4PeiD++Ige&#10;+wOnqpecwnI5XYTrePA5LfJZo9FbnTRizQANWtAZN3pLdXFtRMxII9oIe6Bzpgfj8Bp5+Gyw5EZN&#10;OrZB9kSKdF00nNz/+vqetdV3zT/RjzizqzCBVOak77ikNdEdk+R/f6hGTK+m6vAijeA32tl/odYQ&#10;9nVQXVVr+y9VakU9b0M+loytam14Gx//I0D0XZu/qYXDv7R9P5Wvp2toMqFog+gombKcCcSrovZt&#10;Y/pY8YM2EVQ4BZBpQ45QK7wpLeiZb2PzGesr/s5aqjkcTrNBn6o15sXGVv+i94RJiTrgBqSCdh37&#10;ubq5fqE2TrjtyeBqxnqtCTLjIU61NWUMXeL9GjJ51FJbOrjt+zfTTMfemurQTSP7NlY7srBGePyo&#10;JceqaczCr3SCCeR2GH0Ai5rLFp5kKO8zuFtD9enQQHWrfqoRSH+XznWU5xJHeUHir908XtM8eqgX&#10;cuXyTEyDXNvrwJnVTDFndQfV0O3I03S/nCaa/6SuBh/Rxau7WYnNktusTpo+p4M2b7bVtk10kswC&#10;TKY31rmTc1SQdEUFV3coYdkAXRtXVyNr1tDMrl56eBYy/DSnvuKP/DK/Ulr0Kx0aG6I1Q2/q/H68&#10;HpfxOOWUASCURBW+1IPwPIXeQNdf9rOKHr8GmN7q8ErI8ms5nPLea9e0m9rk5KtDlDyt77pLS5ou&#10;1bJehzWr+zFN6HhYCwZe1PbRATriHsa6KkIXPWIU4JqgK6OClHt9PxlXS/T7m1XSu1t6nUjJUcoR&#10;+tpP6HnoBWWcPKXo/Xd0blOYbm+N1P6RJxR2IkVnNsfqyn5Sr4veKuCOn3YdbaejZ+HYLjgrOTqA&#10;fvQz2nOsDabOHlox96BO+QZqa9AszbxuI4+rNpp1dSCXlTyusFK43FOTULxNOdeMdsvWSsJ5Xkbk&#10;ecmbAcp73U95+EIKCE0sICOumOy4p2aF9cRNj4qd2Q44sU5G3FBAw2AB3TZkviUV9wM4emHmQ2Zb&#10;ZNZWnZg4OnJ14HWGFwTCPMOiwOJ1bqYPVFmpTCDxxlthggmJswmlz3v/teryBEB2XBnEzdFFFyJX&#10;qOxDgX7hwPjv//yH5+eCImLsSO/tiwKrOxxIR0v0u+kGieSe8X9TiJk67hkFlgER4k3um0nExK9z&#10;mDVBifeoRQg1kw//rmWFBYhFkLMVlUt5Wtp1SptCuO4CHPexHYQQMX+Xf4fsKdSlJq6oAOK7ABd4&#10;SVkGU4chz/PhPorxg7ChIV37BX+2qK/+N3UYY/VjQOQJq63H3FRNadxT4w9Bnns34yym3dWoDR+Q&#10;7pyCCisH1VW+8kkmPxd/TesCqK2+fgpv1xmtu3ZW66/4agPG4JX+hzTp+Gp1XT5CNdzaUwo3Bh/a&#10;VpSX68jJW67huMKHrJqOd8MKAKENlNifqQdbI6ipKrv1P1Eg11mNXOAw4CuqjuoGiHQCGNromyGt&#10;9C0AUcmOyYNJo6Itj7Yd9A2biB84UH4DkHw7tK1+sv8LQCoN66m6TCrrj6wlrj+CxBFUYI9YJecl&#10;KqfwIZMasT9FaSrnT3HI1fjqhJwR90uzVSBl6vcILgtF7RBE6NltE36G4SeUnoZI1kSmx9f4PCw5&#10;9QBIqOnmZYWVyKnAYhpkbMwCMIyTPIUdZjrjYzya7mginlN5wlOfEOUd01AzvCqhAmistRc2WNQP&#10;H+kbeYUW+hX669fGWPOmjAsX6FvKgoiNN4VM5nppMdmU6a2Jkn9HB8nbV/yZzg36SD58oAf748/6&#10;7bdf9faPdzT7Ud5UkkULXoj2B5/V0ks7NdV3oyZxGQPekkv7MOHtlevxHRQwrZX15tnEpTurzSw7&#10;teAU/R3E9ee1yumHxpDx/LkSgLJwnxUVq+N0lhdwz6Ffqi6g0BiVVbth8Awou+qTpVW9+T9UAbVV&#10;xYZ/U9Wmn6AgY0JgeqnbBW9IB5zxDp9xqmxAUVNVORMR3YMMnRHIjOet+VHLVpTXjDlfauH2inQI&#10;VFe3sf9SOwj6rk5fww99p14jv1JnOJz2TB/NWG01RWHVCLVWbaaSKl0wLyIMaExPQbNhn+GKZX2F&#10;XLmJPVwI5H5LgKZXfzTjg6tpUM9K6tGhkiYwnrrZdpQTq6jBnWltbPOlJqyg54OaTivI/T0Xmujq&#10;va5aurSFxpGX5TiY5knrnnIb1k8t6pVX3y6NNR8CbtbkgVrr6ay1xK9M9+gtK+uf1LQHYXJ0mpy/&#10;sYfcnMu69+CCQmLOKSz2Epef7kWd03WaHrftmagxU5rIY2E3HT02VX4XPbV7K6A0D6n0YVRD0SeU&#10;sHu6gqfSnDa2psbWrauZ3bz0oegPZJF/8oJmRfX0Oaf1x9prHajdEwKR3T5T4MTbyrxmOmnecRp/&#10;wS75KaZEejyu5LFbfq7CnGcKPpeCiouiqSgmmAQ+Zk+0Ng04Q2/5Ni1vu05LbE7Io9dpje90QWO6&#10;n9d6VlyBXjny3ZStfZ5pTBYZit9yUXqyhBpdVzpJpujPFzv1n5JD+jfVwX/m39bPqfuV778DUv6S&#10;dk+8pg2Op7R76GGqbm/pwqZQ7Zl3jb7xx4plGrpyja6dza1QZjXX1UBWPZeuavNeG+04aUUPzw0F&#10;xqRqb/harQqeI8/AmVoePJ1ripYHumnxnfGaG+AMuDhomp+VtrJ6DMkZjK+DRN3XZhrpB3j0YY08&#10;AGXkUIyeeHDw5BThxXmEZDqtyIXXsIMFQBKLBtLWh8S2sKdiC3CLW7wgHTAMAiImUJH1dBagYdZX&#10;/yfjTcNgaMAkjinAKKIiUFmGsto+FAAPcqgiSQX9SHaYQjcMne4fC/Ub5Wv//vU/RHicU2jUMAVF&#10;9iM6qBsA0kZRmYAP5kGzsormvmKAxPSFmNwrS9aVac1DjfWXpLc5Me31cJcTh04KhgGSMK7wgk6s&#10;wpYj9LlLhcJdNho3MSneYe3O1JERBIDc4d4EOQ145D1NAjySIcJTLbyHIc1fvfsfeHygqoIJpBgQ&#10;KDZkOSS5sTuUkspRYrwarLMew2eYCeQVZsHc18lkzs3VnbAjBF+yAkN19Rq+pKA0lfKnO9oMaGyC&#10;69p4/aLWXjuNWfiYVl48wmS5XUM3u6k2jZs/jW+tyi6dVXVsT/VYMonk7l2ac3SvJu5Zi+lvMdUP&#10;jvy5rtyPVCJZm+3A9ioaseEnDca31n66k5qMt4Pn6KMqHAx/tO8IQLTVVwDJdwDG9zadAQ+Aw74b&#10;4MG/BYD8AJh8x2MFQKMKAPLjkPZy536YkXkPLjKIgMx7xPaHIQ4grZ3VVRYRVtmFySp3Jpz8+Mja&#10;Oo+b+Apx2jdohbvNuioYN6glapnrDg1y5s+m8MdMHA94Ik0rVjTxwBYA4e/G95HGuJkFsWWc5kko&#10;IBIYOZN5csPj65I0WRugaakzIRCyG1pqwJy26ruyF/HlY3XqNvEO6K6fvDVPEGsH9n7FT3NV+Jjd&#10;YhnueHo4jCPzOUBjFAt/6aghm1A8vKT58JUBHzrC3759qfcGTHg0b3vPmPwLnRy//vJRb4liL4Tg&#10;is1DZfPgthb479N4IstdDq7S2IOrafRbJrtNsyhxIiWT2PIBnuOQvDbRp/SEfInyySjCqnf/m3Zf&#10;G0WUgIP2nrJS005k3rSAF+GxDT0A7ZkWGnVHdsvbqjTGB9Ls76rTGoMhqq42rLba9PpUDToQK2//&#10;dx05VldeRKHbeXyJJ+VT9YLgHz4FJcUEKnVxy4+c+42WHqmNex6uw/Fr9R1fUba4TIe4cmMf/T2f&#10;40u1grBvZfs5wgCMjyQOVwdATL1mI0h1s/pqzr/TYhjcjP1f6aANmFoaIiJoBck/wKGyXJ1aaNro&#10;jpqI5M95SDsN7dFM7bt8R8hjdS3cUVMNWcMt200ncmRvbVzVRqOt2soZAPFgP+rOiNus5g/q0LKh&#10;7Ad10ijrNvJc4KTtXnM0h6pjG7t66jeyjtYdmKPbocavwK754S3FptyhlOgeEeD3FEvXx+3AfVq/&#10;bZRGujXUqq0jdSvASyFU/d68vFUnD07SwZ3DFX9lleK8XBQ+u4UuOlXROABk6aADlKFLYbfy8Z+U&#10;8Dvzi+LCnspr7A0dX5qI4kybuAAA//RJREFU8S9LwZOiFHPCuIZ/VmbkE8UE4Bk5l6mgMyhoiok1&#10;oYCq5NlrRQM8u6aFKOE+lcN3srTP3V8TO+7TpJbemm91XksGB2u+9T3eJwZV1RMlYUqMXZysq5vT&#10;FLiPm0fsYf35bDJZVZP0exGPZStJ0p2nD8lEuBf6613mXT26fkUxh+/q1IKrcBkXtNuFmJzNN+gi&#10;idHRNVeVnvlC589hVgwqQfW2VXuI+78R1Ucnzs2S+8LmmDX76cyZC0wpkUp6FqS7hZd1PuOQvOM3&#10;a8uDtdoStVwbw+dpXegMed6n3+XORM28aq+FAX1QK1Lv+tyJ1wNNfu+nASITeS1ycyhexY5/KeTt&#10;dNYskzhdAiC5DmwXILTz+pNC25vXOk1+JRDmuNAzkNdnscLKeQ4PgnQ+GwI9G/I8A/luGsR5Gs70&#10;h4hZHnDqN/LakIK6pOZO1FnUiqsPltcBCpX84+dxUN2JobRQvyDS+ZNNQ2bhScDDlkl3IAGbGJJp&#10;IY1h9WW8IEZxZQISTQmU6e6I4B5jACSYaSSICSWUvxvZrgGQgKyWugHnchOZ7r08O9bfBzDzwa0+&#10;DKBG+To94rdJg77NNuUuk85dVlnB3KtisQEkW8JgTcafWVm9eos/g2K81+8x+P2vssIccg3XYRRX&#10;haizCpD55sLN5RRxKi+M4XswnweZ7pscnQrerDGb2nBgOqhXKFjzSh7obJy31t9creVnD2v5uSNa&#10;TlXCykuntPTcIaKMtmnyQU/1Xz1WNVw7qBIcYk3XzqrvAqE9DvIaGe2ApR6acWA3NdIHNWnPdrls&#10;n6PJVFHPxF+z4DRRQyT0jthEvfcqah8IaWw+caSFv6ji0Iv1VTd9zyTylX07fc7aqrxtS33PJPKd&#10;PXwIgFLZDhCxZ63FnytyoKxo11MNR3dBfr1E54KOEm55WdGs+h5mRaC8fcAVQ7VxrNJzY1Vuy+Uq&#10;2nWDdcrtugRw0UhFa5x/NEASj9QNBYUBkkB6ca/H1mU6QQnBE2TaxIybNIppJCSlDoosuo3NdMET&#10;m4m6KtkUypu8G1I3Y/j4yCQCzKiD3HUV89p5Dy2+sI561Nkau3MiADJOU/dNow/7pEUK94ox8dVr&#10;Jo3XFPtg/3/6nGwui7TNILkx4xRZAMXkdb0khsXk1Lw0T/Y73J08vsTZ+cJMKXy8ZVJhSvnAlPKB&#10;dsCPb9/oD1ZkP1OCVfKymDDEKHlePoQRz5NGvyUatnWxhmyej7uTdMoNM9V/2XDVHfGTuk0nIXd2&#10;S9RaP/IzGkNGv41WeXVhwmDFVedv+gklVwtWSx2YQmp2wvPR4O/6sQES4cbIgVv+TQ0sAPKp2vT8&#10;VDWIi+89/jsdOdtOy3dWUa/x3NQHl7NMEy2JPWnd+ys1hHzvMuZTmv5wf6/+Tl2cvlQflwoaPLE2&#10;suIa6un4ldohBGgDELRiddYQtVjtvv+wTEhVEA7Ugd8xnpSWrL5aAmotAaiWwz4HSJhMiKBuQmpw&#10;R2eqNyeypmJVN2lMB02wa6/ebWqoRed/ad6hapq3tarq1Pubxs74SQGRVtq5saOGdG6kcUN7aNEE&#10;ayJNeqlP2xrqzirLvn8bpMCt5IFU0Jtf7A1U5I5x5m3u7fGSbGO/zSkmOwo1HvWu+Ul6lM/4m5dg&#10;AZGgoANatX6oXGZw6j61UCFhZ5WYSKBh3HX5n1+vbRttdeeUB9EjkxQxv7V8kFa71K0nT9sD+pUq&#10;2aPTExR1C/L83S/IQl8qMbBYIYeKFXH8kYK24Au5UazcrJe6PC1CVxc/UFJYqdISnuLw/aD83BdI&#10;Lt8q8HiG9k4LVYxPitIvxdLRkanNbj6a3NZbS/qe1XKrKzz66SLxJXlHCWOcd1+5VnuV7RlPMi+R&#10;F/kb9LGY6BGTWVXizgSCETBrhT7GEWNSeEZZMdG6fThYt71v6uzqW9o2+aKOrwnS/Tvxio5FIXYL&#10;uWZeicLDs3XlQoqO7o+mj2WCLkKMn7nTXW7zKmjTcUj2o7sxD2bov/+l4fL3Z3r+c7aiHl/X4bht&#10;2vFgtbbFrtC2qGXaFLZUa0Pn6lDCFAhkjJjv3FkNL9AfH5fp94+kA/88jVa/NfCOG7lBmjwyO6Vn&#10;DQHgbYnstqYQqh/bhx4Ue+HLyEWuC/eR+aIDLvM2f5HmJpofwMikkyeVx2QK3x5iHkwBQBIphos0&#10;ElrAI6LAWq9/jdLVUMI393ylQ6cG6ELUfDYe2yxG5JTCBD1lNZRdcoEV50DdDB2k6xFWKJhoNjTy&#10;XSaQMEtsCaZBi4scpdX/uJC/AOSvqHbTYmhyrQKQ+Pql1yCqZCg86gXdTWFd+PAu2xV/3Ym/BWjc&#10;J2frju7TphcNeKQWRKI8JfmW7iNjHnzOvce4wd/CzZjQwv+7zGbkOYdWo8Ay6qtcVlKGD4jNDOFr&#10;vU2X0lUKmi7ocuxZXcBsvNlnGknX9XTYf46ecVJPI1DTblVbhDk/aAAioB4zB3BP6QtvMVFjNy/S&#10;qM0L1WvpWNWbBNENcNQa3021XHqotksv1XHpr2pOTBKopjrPnUBG1WZNP3QAM+FGTdnbniikClp0&#10;uqGmsPIeub2yus0jvXu8vRqMt1VNAyCj+qrCiF4qP6KbvrJrB6C01Iozk9VmykD9a0BbOBGIc/s+&#10;EOusu5hCKsKBVLDtoc4z+shp8yjk4msxAZ8HQDj44UNJZQJJ4bWcko0HEHNjuVUXq2rlhapkwleh&#10;v7oqmfIQuWTKnw6tD5iwbqKS9EZsQx7Jk2dSMZWK99NMgxhPKAqs4OTaFj4klZNAGmNrPGuu0MRa&#10;yOJIywRsQpJpqKOBbibejsHLm2HBZ3d7YpZWXt3I+OalRRdXadapuThVlyKLPcWTk2YBhTeAyCtu&#10;/i9MRex71liWKeOZBRzyiphWmExeUp37krXWaxRkJhLAfNwrFGWv+fM7PuY9Ky1zvXv/kotVl+V6&#10;rQ/v3uq3Dx/0x2+/ENX8AoNSvLzvniZ0cJ/mXtpNxtQOrbu6T8fQXAc+vIBCJZQ9cYAW77bhZzNc&#10;/lEDNHlBU32OguuLGv/QV3W5YXPz74SZsFKrT1SuCuours+rcsEDVGwGyKD4Kg+HMnJWG24KS7mp&#10;7pBvwAL6yPuR1VXxL/Nib9rO+v2gZn2YLuBT3Hex62fV19vlK/V0xpPiWk9WPHZBWdURwr6lmSiG&#10;/A1jJKCBWKCNU2U8Ku1JFq6geogFGhEaaSJWmo3ApzLqX2rj8DWPtKaNAVRGf642Yz9lsvkOEOF5&#10;6ddMnZtRxUnH8woI9Dmbqqp5k3+pr83XSHm76OTx3hoL0TZpVHdLeu+UUZ01Y0gHC5fi4tRW61ez&#10;vlpOQNymqdrDwcDFrYVmLRus60FnSNpFilj8iB0zpWNPirlKGedzlMMvoJk2Fm4YoNlL++tqADfI&#10;lPvKy4lTHq7ehAjUSken6PIBUyDlqki+tyvja8qtEblew/bqzyJhEswFNCDDC5+rKJ8r4w3+j0Td&#10;IrcqhOngPgCS9eCN9nW5Il/X2yrIfqaHsSVKTX6uh4kl+Ede6I7PQwUBIuk7cfruDlZacJqizqRo&#10;8yQ/zelyXFsd/LV52Hkt7XpU/hNpLZwarMxhJ5U1K0SR2y/pQ8lSfSgcpY/59vqtdLZ+Y531MWeZ&#10;/sjfq18Lzysr/KySbuNs33lcO+f4ab7TeaTPYYpLytHVW9Hy9YlQaGQqIFKq4NA0bV8bbPF8HN3b&#10;hhNgE1ZYzbTyQAsdZfX6+skz/Rfu4M9fPsAP8tr4ORfC+rqOPtytPck7tDd+l7Y/WMdpfBGvlzX6&#10;z89wMh8W8Ps+i1plTJnvHHjt4O+g+zwhrztkdQfdimuru2H21M+O103CQQOi+nPD7Y1nA2c4Sbmp&#10;8B1ZL+kAwaD7CNDIRqqbxdSRxeNDMu5MP0c8Mv14/FgPSrip59UhDp3Mujc++s9//i2/u3M4cH2p&#10;/Sf6kuPkxOpmpk5FXZJX4AntuX+GzcYZXbk/XBdud9KFoK7yf9CBwiPuM8S5h7IuNzEmYcZUSEtg&#10;OPl6oWw3AlNrcwCsp0DTQsh/v5NTR1fSq+o6oBf+aB81sLG6B2AEJF8HDG9YJo6QVNaPHE5is8Ms&#10;ru58OA/jgTO5f6/ek3QLcJh7xfsPL0ng5b7BZe4lpjDvCS7yAjxxaUStx+VGsmYL0p24K5Q5ndHp&#10;+z46HnicFdQa/C7TtOO8OyCBX2plezoz/LkXnpUtBtjvuU+Ye8bfuC+Ye8TXrb9Xy7E91IWokUZu&#10;NqozoY/lqunST9XH/zV91AQ8aho+AyNfRaS0jfBfWK9eRJr2BgISBzOVlCdqqTbxR1XoFqpKEZ2R&#10;5Q5UrTE2PBoeBD6Djys/spe+ZC1l79kN2bcDfIoH3o/xEOjtWWl1AkB4H3umjxFd9JNdF5IvrLX0&#10;xHwdp5YgiOcqIf0+AwJcSD6Sdw5/ZurKhgspt5bpY+W1WuQrVWOcwi0MkGy5Wk17btcix6aOfCkJ&#10;uhRaVxci6N8lY/4U15WougqgdcxMFf4R8CWpxCrDiRh+JDieJ5fiklAqTINYfd2ltH0//4YNTslu&#10;80jFXdae7PneGrHZhsKmqdy018kTiaeZShadWKlDqA3Si5Mtkjmjp375ihUVXMhrntg3RM+by8QN&#10;vIQreQVZZR5fMG28MIBjMmUYOc0vggGV1/y3vzJnyv7/11/8yV+rro/vXuk/kPJvPj5EceIFyRgC&#10;+Z+PmSqVsT6VALR0vX+VTv0peTTEuVwMXUiVpC0/j8EaMra6/vE/Y18FpopmrIY6QFhX7/QvfcYv&#10;yL+q/E3/5Pqi+if6W/Vy+mfzcnIh1yqQdr2U7Fsq4sl4RllVVFaANpKWO3RhH7UbWkUdBv6gtgMw&#10;ECItHr3qWy3aX5XJAwAZxX5zbF31HVVV7QZ+icHwE4hx1mastAYu6sQ+1EnLLq7QmmvrNOvYJDnS&#10;V9BnSnW1dflBLZhmGtsxJZEW2pavsTWqrBaOEOzETw+YUl4TXdvIrkc9tWv0o7oP+kobLjYiIrqq&#10;2rZAGAD3s/5gI1252VcLJ7STG7lZE4a11vyxfTQbmaCjfXW5LOmoXX5o/ENO6fKt/Tpw2F2us5tq&#10;/iZb3YqCQC5k/1tSgoGKxIOnGOWeFrM6KlRJEca6yIuat6G/Vm5yUnjkOcxS8cSZsFsuZFWQEaWA&#10;W9t0btcYxXuNUCzO7WsuVeRSq5rW23lDUv9HgSdzdcsXE2AszYNnMxR8sUBHPO7p2uKHurEiW5vG&#10;cBOhO+TUnAiFk7b7Cs/IjZNkW13MU8KDF8rNLlNu2ksVceXcZkIKzNDRhShkHH11c0uCDk+P1M7p&#10;uIHvQYyeTcUkSAHUzHu66HJP10fdUd7Vm/r5xXL9WjxOvxSO13+frgbYAJRUD0IPdxHfvk9JVycp&#10;lNKeq+SpbVp8mPyxCwoKy2Qyz1R0DJ6TO4m6cMnEVhQqNDRTJ3YQL7/2qk4vnKAjRMkc9Wuijcep&#10;Mw07oP/8+Yv++JUL/sBy/fpO734tUsqLSPll+mofxUenU9chTV6t//62Tn/+vIY17iz9/B5n/1uK&#10;pEq6Uy/bmtj95lp1pIXc1tXTgh1tdIW05hjytQIiHQjH7MuaqRPrI1K1UTKlorAy8txsACTvFTdF&#10;VFjGQGhWVynkXiUAHia2JNJ0i5cAHqyWouhAefMhW7/9+kbnro3Tmm1faRMn5kU+PTSDJNpF57dp&#10;0onVctq/VIt8l1G5Oktn7g7U6VttyJdrTTUyfCwAYojz+8ZAaDgQJpH7uSbwsL5lzX4joZ5u0kNz&#10;nQKrG5RThTxypE/8HFsRADmVWJqsSFZW9xSaFgzfQTIzyqco5LpprJ2M/8JEN5km1ZdsL95+KNN7&#10;AOPDxzdUdgMcTCAvWI+XlOWxqkpFRpvApiVKd/gcF8J9dTbkJBUPR8jE89ISWvvc9s3VwHWjSZEY&#10;piV7MNtN+Eble34iN88e8tg8QFXbfK1y35TTJ98BIKgTy5Xn4r5Qx76ZWlAlXWt8f9XA6FeLiaMW&#10;AFLVhRv/2F6qiou8pnN/1Rw7SJXxZZRnJVVjzCB6RMbiSB+qWWSMLfSpxhqrOqBQXS2ndlH1MYNV&#10;28lWNZDhVh/ZW5UBkJ94/G5oZ00mOcP9fFP1XTdc2wM3a8GpMWo3q5e+ZoX1mU17lR8OUMGLTNs8&#10;AzVcMPFR9+GyH6DUe8jh/iHruDSEACbCJZsLFdZKzEgbyI/fEFBPK67UAEiqa9G5yloCmKy5VFWb&#10;LwMm12vr+L2GOklRkOl8OEO+/LVoACKxmXzvULUYXJ2xF66EJ/TWA0rdHzRkaqlDyFgj3YQ3uZTc&#10;iEL6Jhq3o4kGr4asJWZj6No+yM76acyOEWjap2rhxblEkK/UIrTO+zBQJSBde0q0ygs01S9YNz0n&#10;Pvk5YGKe1FdwGxZi3QAJfzYTyhtODUYa+Ary3ULGm0kEQPmLlDePTCdMLC94+1vA5S21vAVove+k&#10;BGjOiSlaeQsXPLEZH39JR+FFlzmTTRlBaUWlscrltFKQS2x96ma+34HypcWrD9WVDfr8Qz1HEoXC&#10;n7uPxtzH6b5WV/rVId7/URXgqMg0wi/KN12/0PIT08j/QeqZEagEfpmziCkowbT0DEIuE9fruagz&#10;FLdMUZ/JzQl6/I6JAgXTvH9p6cGauOQBX3K6eo+poU48dnWGO1nWg5DF8TxfC+V5c4NW0CS29tom&#10;Jikv7b/jpQ0XlmnOMQ8axlYSbOit1XsHYv6BVB/O6gtivSVA0pyvt5PTt7IHmHp3+15N6v5TVhRg&#10;bb3aUNOIuO/S+kdA5AdNmF1FfqxS1s/tqOnWHeRq1VIL+MWeiBvdbnY1ns8GHAg6MlIP0pyD9pqz&#10;e4hc13WU27YexNI7av9dTz3ghZtbkodh1aimcO+WYMYqyFJ0tJ8WbBwsL7rZk5LuEG1BfMRj5JAA&#10;+eO8DMVGnNN5ancjtg1W6vqeCpleR251Kmh5r3V6m/47XNnPFPG8VV76a963REkhLxTonaeA3SU6&#10;hVpqR98And+WoOLS98qIfaOEsMfKSnmq7KQSRQRlKyfjhTIyiuh7ZrLNyIccv665jbdoSYs9OjL9&#10;igJ3xmllXx8dnh+s6LtZykosU8BFSqTWh2l974u6vu6sfn+2R789p7fjNTds+I9f8pbRh75YbzLX&#10;62mch56EOsrvQFOdvYpI4KaD9pC+HHgTUvJBhpIzc3Xz9gP5XSKkNKNQIaEpus4aLeH2Q0XfiZL3&#10;kX66yGvuyDXc1gnHWV9Jf/z+u/40U8ivvwEiH/UfbtK///qYqPYonXq4C4McAYw/z4ek9tCv75k8&#10;3o0l58kaEUxb6lBrcINDtr6olno71VTLoXU0bn4f/v2Vigtdp+BwF92MQz7NZBKdTx84RuAk4oJS&#10;yZfLIF/OGAczn5upxMh2Ec8wdcSQMhGOVDakGL6iqBVKLqJn8q9SOJfOa7BAJy4M1rodX2uld2t5&#10;UH3gdsxZ046vpTlzAavjOayLp2gK9dG+4Zt0I2Y2CQ/95HO/JVJXMqsy69Dn0YDyKKLpny9HELAL&#10;t/0BYozIAitcB1B5KLFkCbzMaUx9iRiUAeXsGFoPg5k87uleajCTSBCPdwCPe/jRmG7hKh4jpy2j&#10;VfUVQps3CHDecTB99/MbgOSN5V7ygrc/IdQwn+TclPxYJphQypj8uf+d0IE72Af8D6KAWqvhm93V&#10;ffko1ZsHbzCtlbpPpxphZkU1G11On7Xl4IgK82/wqH/HBPxtw2+5H3CorEUdLnl4A5GrT941WtYr&#10;7Wge7apupEkMIhNvxPqRskcO32TaYKaQgao9dohqONuoGqa+yqP76idApAITg9XinrzGawPK3K/P&#10;1oASoNyKNVgNpo+6Y20psBqE98NMIX1VEYNgVQh1x+191H9jO43Y2ZEsv746D1VxKmKi9tw4SQ7f&#10;TNVyHsBUQsTOeS8i5CHLccMXwuMUPyvGLPkEjwzcND+TQrwpecRaldt2t5a23q6hbXdq4quoqw03&#10;axMVXpNGO1DtPHn2pytTbVhBKwCVbVQl7gdsjvExp4OIEolpKt+71VhR4e5EWXWZ5iu/BzRgUZd4&#10;LqamriLVvYZ66zLl8H7wKEfCW9N70VBjt9WX8+bW7PPaatzOZnzjbTV4WSeKlJy02H8Dk9A2edGm&#10;dyfpLnp0ZGPmRg6QmEKXZyYnn+yYp2itnwIoJsvrmZlSWHe9oXrWTCqvAZRX75laDNAAIIZof2m4&#10;En4hjF47pzhBQXGXubl6adIuVzrGB8l6Y2ud5Bc2NHMU7xMN8U5zHTvRFygsXjxLIxyNlUrWZp0K&#10;6K2jF/tqkAtNaxj1rMd9qw44zrtRY9mDSJQGKLK+qflXaOKnXSDM+YU6dY/ppoQoZoAoI4eTJhr0&#10;VCITHpVGE2mQrHcW4UCmbqXfllfAAYiyhRq+xpYntKHmEKzosLCSOpG/1XtSY43bNFyr/ddqa/BB&#10;bb17UOtv7wVAvLQn6BBGqQAcx3HcgKN1P+68Fp9YoNW+C5T5yA8egG6Rrd1ZaZWDN2GdxdfbnIiX&#10;JoBIO77uIXAs3VFpDZ34JT0CDTRlaXl1aQMwtq4lG/tKuMi7asdGNOHsSKcP6UaYYg8Nm1NPvZb9&#10;hBgCEFndiBKstrLmGsJz67CtA9lcbTR4y08asOZLeZ4fR/RFCllAz/WUCaQIdVxeboLuhRzT/A2D&#10;dPDoMqWmhAIuxGaXFTGhIIssyKCn/KYuHXHT3Y29lLO1nx7Mqq85LSprcTcSakv+q+fvfldUxGOF&#10;Bj/mpvCeZN+PCvPLkd/ebJJ5w7S5z21dOUiz29tfMA9SU3ueGO0XrzB1EbB4P0eJUcUcDl6jBHqq&#10;B/4pmtlwqWZ9O1erW+ygVwRzmX+hvEefk+cgghI3JMjb/bb8d9Aal4aE+Ei8rq700euUw/olnxbB&#10;tIl6GdlFL0N66mOMIzHsnMITx+ldnCMrrBE6dKivVntX0YY9bZks3BQYfFph9+N1yTcMIUCO7oel&#10;UwWboQcZ6XqQ/ohyrVz5nlhEN311+dyprXu4uP/88w+LyvA3I2H/7Q1S2Bf6+Ntjbn7EDb0Jln/a&#10;ZtY8k/Tzr1M4Tc+EOJ/A995fVxJaa9YeDKZMljNXd9DkuZ3Vz7G+WtrUljP1xecvLlHk/c3yv2Yn&#10;//C2rIm6IO9vq0C6syMK6luCEjMJLc0itNRMH6mQ6ClMJbGPWSkV0LGdx2RAJHt66Wr4yji8HRfw&#10;kwRwco3UwdOdtHVveS3f056bbjtNOWo6b9bJZS+VA15zUR7N0uB1bkzOq5gobgEEUSjFEBaUesO3&#10;bCdGidysjw/+ku3/9pt+YQL7yOOH3z7q/W9wnL+zUfjlV173Hy2m6EKmikwOZklFSfjV+FogfqM4&#10;AD6kV6MAEvwpfMYLk3z7f8Dxv82G2W684v7xkg2GuZ5xAC3AHZ7CTTQ8LYTNyxUdv0OkDd6zubT2&#10;Wa2dpLYLR6n5fFs1nN1DzSc1VVXK6jqMp/0UP0YX147q6NRI5UnDqD+4kUYtpEyKGKGeEzEOb2xK&#10;XFFn+jpsWd/bacyWLpq8u5NmHexJ7cIoUnzXatHxBahBB1NYxed3HaZ68Bq1x1mz4rJWVdziHTAF&#10;zzrcSEt8KnHPrKrxCF5auFmx9jLgMUT1iBqpjXO8Gu9bCQCpN6YHJXU2st3QRadjuuo69IJPDKnb&#10;9xpwn/VVEVPX3fQ47bziA897E+mu8cMgbHqK4ooVfu4z1n6447MLkuA/IhSbFq5ymygf2Uxh/FYK&#10;2bcEVKc8vgZrEHiRK6y0/KqxYgJMSMOdcvQnzcUQtAy+ZNWFylp/vrI2nqqmTT61uBE3wndRF5dp&#10;bR2NqiOfeL4wrjNUKF5KbKgLyQ3ll1wHQGEcj2uieXgMnNZ8q3EbymvC5ooava6CbJZWldUippTd&#10;Tpp9bjXtelu01m+3dqKX3h94TmfDbjKWRvNNkJBpwh/RW5c+L+DGy8XjY8LIyl4bjsTwJYAIYPIG&#10;vuMdHMhbThTPXz1mhfJIeYWp7PAoGELKFxBz1pKeeefhGdZTx/HCHEKaeBKUpUSeCOe3nJ6eI9PL&#10;LLin47fm6lzoOJ2511veRIv3gVOwcUQhhe+iNuR1U0x8HZHbGgL8hxaMpiMqao7vFH55bxKUxthX&#10;mEiMgamqxKyEIzW/MI7gNMg7wKmM2ISXBKu9QD6YwvruWsJNHQzz06ag/doYsIYp0JPwxl06dP8Y&#10;BsoT8go5p02B1NTewoR04xCFNqz9CHD785dSvTOZZZyyioojFJfqr21nF2naztGatLG/5mB8dJpb&#10;SS2GlFNLCPUWGAabMJH0nfK95nq1hjhvIPetP2r7jYaavOR7dWxLv0CLH9W3+4/asLuJdh/sLMcB&#10;jTRlUDe5urQhf6sKirXKKNbqauBKCrvWttXQDR0Akday3dxE9ltaACZ11X/d1zzW50Tpy3Ni1odv&#10;mCqfooRKZ/d/Qku22ej02Y3KznhgWXG9fmGitAmYM2NyRqRuXlymq6tIg13bQ+HTcLZ3haPptISe&#10;DSkD5VX4zRJFxz/md+GDcgveAUyvFXW5TGvsgrSHFdRDVlVFT18qPemZstJf0FdSpsL810SfFCsx&#10;nNZBn2TlscI6vSZQixps1cpmXlrbCpMX2VcnF0fo/pqHujCB35eNiTqz8IG8Xf0VE8RaDs4ihinh&#10;dex+vQ3srSd+9fXmejW9v1lH74Ib6ueELnodP0QvE8dQ/nRclw7MIIW3vVZsrqe1xyrrwPX2Onlp&#10;ui75+SrgBsqxu/GKigVAktMUGvNQ125F6AaRKAd92iGl5hB2xxRypbFqeWM5HL02ykMqTh+TFhFR&#10;4KOzyWvlHTaZm/9o+A5XDlQuevyWtVBYM1nPQb49p7rc1zbW8k09NW/ZIPV3aomKr75cFvbU2TNz&#10;FRe8R35Xxmrp3p906HorpLXDFfXQGj6BSHfaBR/hH3n0kuBEErAfPkYoU1KfrCkTL9KL+PaJlIjt&#10;53CQiKcmmxvuKdSd23U18hiKxZbacYD7Bm2bHsc7a95pd806vVMTDq3WOG96J7bPppZ5hgZtnISc&#10;dQOG40T9/NsrfF/v+V7L6Ivhd4Jtw28Axq+/8Da4zL8OiRzy8H+9gc98Y1ZPAMCHjx9YQb0ns8+s&#10;ot7BZ7yzHC6fmqpuwMUAw1tzT+B93xLT9P5nLvPz5G0v+HmWsb14Ae9hONeXFg72OQcThBeltyDg&#10;D3No9qMI6phG0eLXDeK71aJRajHPjmjzfjSedlUNa7qFlgyX+4HNtP5tkdv2VRq00EUj6OGYeZhy&#10;pg0t5LiussZuqaEJXvUJmWyvhUf6yH1Pa7luqcbb6mk+XUEnb83T6ZD1ctg0Xs0IQWw1dRSXE+uu&#10;0Wo6xVGNJ5KGO2WAZuxvomUkEayAghi/u6Gak3NVZ+xw1Xa2Vr2xQ7lsLCuvqkwiTViJDVnloB3X&#10;B+paEgf6WCZbaqgPRlTW8fAuTI5H2dwU8rN8i5oMGwQlWnH5m3QprqcOBjcgPmcQ9EIQW5M3cJi5&#10;THspKrfjVl1Or3W0L6SWdgfV5M+1tIMJY8ON6lpxuSpTCLlD52pitKsp99NVNBsAmXsexGNCmbmL&#10;pFq7TzRywZfaGVhL3tQoegfX1sHwujrNDvMsPMm5WEj0RKaQpFq6jkHxcFgjCmaIF1/2rUYv+47r&#10;BxzX38tlfXk5bahBKxYGmcPElZ9agiuciAcI7dU3D1GqdAqS/ywa8gBG8QRUVEbem2eR/RaSQVME&#10;iBQ/N+VYptOd4hbDjwAkb/jFMJeFQ7H8+QWn1sec/tNQiIUS3nebNQKtbiXcdDkhP4d7eU15TD7u&#10;0XjG3tvRl1kfILNb008H/DmdRQ7Rmn3t1AYHei/rL9UOE2FtzIQNAZC2NBw2YT3Uipvc2ssLkDRH&#10;6TmI/SiPkw87RNMwVsYNvsyYivian7Nffcb3UMa/WcY+9jWu1g/v6A3A7ZrDiJhQCJmbHUeMQ4yi&#10;mZpCWetdZgd78oGfjkVd1MHQMzoc4qvbrOFe8GS/Qwr9jJC2EmL4S3HVvuDkkEPj2eHLK2WzspuG&#10;LqU7+WQL9ZyAk52sribIe5sNKyfXZc11yNdJXqc74Mupq+3XGgCSdeS5Ctkw6q0OeEPcplfUsTMd&#10;5Dikqtz6tZfrNGTYS6trwIoaGrSmAR3RTWW9tjkFNcStAyB2m5rJlmvI+sayWV9fg9i1z/IZA+ka&#10;o1940b9DFfcS0E9PD8I4N5eE2T0qRGL9EuXdO5639+9e6z3P43PcrhlRPgrfMUQP1/dQ5Nx62juo&#10;vuZ3WMCq6L9kXCUognDEzNy3qLt+VjxcSHHBGwWezpfXlNt6lMC0UQKoFJYwBb7hesv08Ux5kOlx&#10;D2gnDGeS2BCrbOLWDy2+pRVWZ7S2zxmt7nZe2+z9dXRuoO4uTtLVkWRiDfeT/5ZoPUrOU1ZqrrIy&#10;8ATk5+pVxk29CnXRWw5R7ziEvQuorZ/DaxG10gwpr5NeJbnpbeIaHVowUMu4iW/yrq/tx+toE2mq&#10;+/yq6/x9K53DcX4zmEiNRHihOAOs8fIPCiPmI07HmN78b1XVWUyd4UiG//3vP/QzJPpbbqJPMbOl&#10;Ft3V5Yc7tOH+ZC2+DgmePoaD0wTWvAPgB1qqx+QfkX3X05gFrTRtdW3NW9dV7kusAZB2rLCayHFu&#10;V527ME/xoft15+5iLdldU/N3sba8inCB6JGYmPlMhwuUmzNTDzOpbiCvKomYk/Qnrshg17EL94eY&#10;f0hTH4cupPLvAP/UwnvadoMOnUtLiftvJy+UfWuP9wE4+jBBb8B57aP5Z/fipN6gsXsXUtVM/8TW&#10;mRjlpqEomq3VhHPuvXcIkvoUSRdM7E8juZfg8i8M5bWNsY+DolFsPjXx6gYYeL0bkc1rOFADBgZQ&#10;3lnA4RdLl/h7s1EwkwYHy1dcLwEhAw5mBf5/6/Ay0zyIPcBYBJ4h5S2DW33F1qKUTpBLiXN0BQly&#10;Kh6Ii/S3uJ/YqC7L3NSawqb28+3Ui/KmXu4duKw199AOzTt1QO7HdjNx7WXVzLrr4DbZb0KBRXld&#10;v/msrxb+qKHLf9KYdTU0xYt06x0t5LKpJrULiES2t9aqE8N18OYcbTk/h3InF3VfOJ6Pm0nsuoe6&#10;zJum9jMnqsuMEZoGAK0mzmbNpeoASEs1mWAUWCNUfxxrLGdbpMBczkPhRQYQhDhQG04vVWDWcPnG&#10;1NHRB/V1go3RSapv94fV1D4mEf8YJ9JGTtItc01XU521M7QiFEd1SuzoXvevqCPBtvBKR5jsAmim&#10;vK5yRyIb6zBKqyMQ48eiG+pEDDwHqqtDlLDvBAzW3ayleWcraeapKvRvV9V0QGSu4Uku8kVfqS+7&#10;OT+qx7h/4qasp2OAxs57NVmtVAdM6MeO5HNCqJ9GwXWddZYv/86c3ZVkv/hrDVv6rYaT2eSw+AeN&#10;Xm7A5EuN8fyG4vbuWnhuAUC1XLPISprls5rJZ6NWXDuoTbfP0Mx3XjtvXdStePqDLYDxF4gUPzVR&#10;ylyos4rNZILUt5T//teKy0h7DV/CiQLu5Bk3JgM4mSReJqL4iYJ0i0wkhRNOohBy7QVu08dUSWbm&#10;xrHLhVilgTGlIBi1ygHGWHrBD1gRU/431UWy27o3RPbICpzAO8Hn4E7fMVwrrq9kXROJ+5T8HF5U&#10;xr/y1ijLGInfw7985BT0M7/oH9GZv4eLeY3j1aRylqFDfwGQvGEEf/++mNNTMbtZXpDvC/l4A2zZ&#10;rOIIuuTxKe/7BMfs05eYlNCef3gNKMHpPEWSWIYAoIyWtMfwN+HxRDewzvIP3knGVxstOVpbI8je&#10;qoNsuCES4MbDP9GExa3wHTho3eGGTDt1CKgkOuM6z93FxhCsTWQ1ro7sZ1bRvgtdNHrcT7Ih2t0J&#10;SW2PZdXVZzkR9KuYQNY0B0jIx1rXhimktYZuai2bjeyDNzSxPNpuBVRYaa2/Ng8TWgZAyUnx1TOV&#10;FiOFDdyiO8H76QDJ5Pt8bjk1/vyB1GeA5APP4Yusu3p4Aqf09r6KWdJCx+0aa1WfeXqb829d2pis&#10;8EtFrHvescp6rvDgYj1Mfqb0h4+VFvmUSewlipHnTCaPVVD4TqWsuIwKKxK/Rxyy2ZzwQmVcYNf7&#10;IFMnV9zTAZRVF9cm6PTGCD24S8BoDgBzKlt+C5lCPa7Jb8d9ZSfmQcJHEb0Ol5NJd3UmhUFph/Vz&#10;bA+9i2yvX5McaBPspQ+xHWgldNar5KUqDN+vy3tWafNyB61c1lueKxtrxZqqEMvVdeBSFUt519mA&#10;SQrErX8nNFLXbtyX77Vr7PLTdC3wmE4QW3I9FGMvPo9/Q6Sb//2X///+xwfWgim6Ac+1FI/S7Kso&#10;qLLHcZN05gbfTpPw9DTpXRvvUAeNnscpdwU3qGXtNHZOf/Vz6oAUvIlcFveARPdURoIvqrjVWrG/&#10;rhbsqQRoTVH0/S2KuLtRqRFHlRt/SvFR2xUUvYYuj1OoIUPgqpIBjjwmBPP7+kQf4RA+sgoppIzu&#10;SISXNp2frQNkd3mxddhwujf3koEcUA9pT/B1DHXnKUg7xmvci24LppHdi5lG5rFOns56yFW91jnJ&#10;Zqur3I8vI3kWqetaJ41E5eR1dx/tgXfJvku0ZFO9eIc44r1RY8J/cjh8w+vqLQKZt/z+GIOx5ffp&#10;4++kiBsw+cDrxWwknqCs4rCBTaCICcc8mnuG4Uae8HosMfUW/J7mE8V+FRnwjIOjdTxsHvxJhBIy&#10;k/HN3dIcn22yotWvHxlRHdyHsIYfL4/D2zUb4Jh2cDugsVMzDu/W/OOHqMTeQ6fQCCS5nxN0SDAr&#10;0vomoz9TewQyVtxDR3BYc1pfl0N0HTlvrKcp29tp5bERNBpO0ha/uRqLaqq/50wOaQtls3YJfjWu&#10;ZR4osfprDSVxay/UIFyxIyuskSTyOqjh+KEk8NqrrstQnOl2EPHWajfRTpeCvBWU2UeXEqrrXFwN&#10;PHEASQT3ew79u+5V09Y7FbWDe/je0AaIcupo2LamNC22VD3XdjQdIrZZz9d2oKaWQ0Ws57BZbhfe&#10;D++QmtofwicKbwCIoLzC83Emtp6ORtbRnpD6fNL6Wu5fTbNBuilUU846A9nuX0sL/IhpxgnZa/JX&#10;cmHXfSSOMSeujnaHcRNCCrw7pJ4OReG4DsdfktRYvoDS3L38sOgqt15VSwOW0D9BHPqw1Y0Z7Zpr&#10;9Br6t1fU1xRI2CXnJ+HRmCrPSzORx81mHbSUf3OHVrF/3Hj7NFWze5HTnidynl05PpFSHoufAh7P&#10;8jH65GH0gezhKgFQSvnvZuX1FDLe8CXPjMcEQr0ULqXweT6ppXlEGeSy50PjXWI6ALihw5sYZcYH&#10;YgyM/jsqI1we7G2nnVqpLZwWVx+apsEOtdXZoZ6cdzpqwjlXTbowVbvv78RklYisGEUYhL6RDn9k&#10;hfYLv9C/8OL6hVPQr/hQfuFtBkBeW9I+cbWWJbNbjIC4esBpOZY1i1lDxTNJ8CLB6PSUE56JgS56&#10;HAc/kEQcBx0DgIVZj5URC/1/1zMyfJ4AHk95YT97kqib0ae0DYVbWvZ9xaHSWX9mkIbOrUAnPI71&#10;kSQbQ/47LWQM9u6kRawZvK7W0/6AOtp+rqK2Ezc/Z08H+I12GgAf43myvRZ4NVffCdVZXzVQ9xVE&#10;zi+pRqhlbfVb1ZT3acUuGxBhAhmyAS7EXBsBlE3tWGd15ObQWcN3dJb3vY18z8/065sPeglZHhF1&#10;XEEhR+AvMizJAu8/Ah4//6wP/Ow+8Hy9oVgnnd+HpM3dFbe0nfZZ0/s8YpaeZL/DL0L/Bw7y/OIP&#10;RMC/0r2AbCUBIPllT4jpeKdHBc+ZBF/APz1j5fQK8v6N4iNLlfLguTKSSyHOn+JIL1RMYKauL6bF&#10;cEko/RsZSot/aolByWUiuLQ7UGGn45VwJ12JkWkqSC/UtZMQsxdDFRsUq5wUwBpZ46+ZR5DuHtFv&#10;j2/ot1xf/ZI6S2XJhBUmn4V8R8WSna+oK4nyctuPz2SZDm5epq1eEwim7K/VOIkPwjNeCOqBSGOW&#10;dqDzP3Hxqm4npyBQSYQjcpCvf00FhHWHN7tvAZA///OH/vvv/+jPjy8wAF7VuivjNM/PWjEFm5iy&#10;5+rA/Yb01FRVh96tZeWI2XNme41dyil3QTPZTe+Fn4jMsuHNtXr/GEVH7lMpa930tKPadrqL5u7G&#10;/xMyTWms5/wvTNHtq3OVGXNAJdRXlxAOWEbkx1sOMu9Z9X7g99jyO87K6FdO+7+yRjLNehF5rGID&#10;lmn/2Y7yJrZn45mOTB0DtSvwiPbdv65dQde0/c4VxB+kRFw4qDmndmCoWycn72UawYrIfgulR5un&#10;y2YDFawEdtqsn8FBbTKGu9Fy2DFRc095avstOjci9qHKuqm7SHUjckNYr8WTQBFvEafkvaL0jsk8&#10;7Wk0tbXXKaUKJRncKLBy2QqQSFDKWvsJF6blR6XwctRbFBqnOb1IZtWcRNXwKrYgIzbN1JzD03G0&#10;X8Ywnabwh5EcYu9qO/EjU/Zt0hTvjVp46KBmHtyjSfuIHtm3BWEANdMHtsuD6cOdy26dO2m4LfR5&#10;n+/1DxIpPkHa/0+Sx8tTHFePoNMuk76mc7wSHeQoqrhRT93aheTvgdp5fgLZdAvUb407K+NZGug5&#10;W/1WzsentkDTdttrzTloB0j0mce6UwjFWm2Ks5q6jVBjF1ZZZhIBQGqNG6perL9CUg+hkusO19RO&#10;/g9bax+Tx0447D1hrFS5X++Pbqo1UBKDNjZRFVLPv7XrihGxD7Hwg4k34RreTw2du6r3PDLYmFTL&#10;bb1Xlw+qr8NRtXWS6cMnjrEmpgGAUpsO8MradKOy1l6pTOBXFXkCIjNO/KSJB3+Q+6nKWnq9pjxR&#10;ddgv/0Y93f/FaFpLpxIbMc3UZvqorwN8YXvv19Ce0FqsrurpWhqkO/laS84Q3ufNjnwza44NnTRs&#10;S29KkWz4xbFGqdWLH14rOa+sp/Gr6mj69haafaAnah4HeV6cppV+8znFLoaHGaGVJ6wx7hyBqDOR&#10;yjkWwiufq4AUS8vFLrYQA2IRhGwxJsTHtH49gYh/zJrkMY9GZWF2o49xtD/hF/6vfnjeh4nhiRlh&#10;kfc9Ifcmk3TM84EXGE23ye2El6Zf3KtdUb7ac3WhJmyxlvORcSSjztTNdD+9/FCk3xidfyXX62d2&#10;sx8/YFxkp/gLI7W5PlpORMbkCJiR5plVGI0hKUDBCRd1P/GyYjNuKx7n8kNazVIf3efGf48+5DBl&#10;5YcqLQc3aCY9LDm8DVlxHiR8IYBSClA8AzQM0BTSIFlAbHQxjy+IZcihAnPjhU1aj78lmOyfpNxb&#10;nHjnycajsZqO+lptEAG4cKpftLuN5h+sAoA0xlTKisUXBd6h+vLY3YP1Uxf19ETyuZObzemuslre&#10;WL2WN0R9UlsdF9dQ50U11YO/94EH6b+mJe/fWoMNob6hPeDRmVNMN17wPZjQrGhL7KWpR+1IRPWz&#10;7Jqfl5kIj8v4H04zgWRxQzIafHNiBERYNfxsomrID8okGiJ5a0/FLWJasq6q9UMclBKMDPPtrwAH&#10;u2uc6IUlr0nmLVV+/ksKeF4xecF3FL5GRfcK8GAKyS/jwPFUSeGPFU3ESeB1Uk+zn+gRhPheHOJH&#10;7c8peHmsTq4Mo1MkVsmnI5QVgWTxEZNsMY2COZRBpZP+m0FXQwY3pZgM3faJVHwwKq8cioJQ/7zk&#10;ZPyCG+drbugfkunWjqWwKRHPR1CCjm29oEjfGO13vaQD068q6FKKHrCuunb7ts5c2KvDZ+20+xxS&#10;+bsNMKF11ZZDrjp924+e8HxdYn27Y3dbDHeEBNJK+J7f15evSGjgUPSaKS0PWfiB6/PhEByV/SpA&#10;BW/2y35ZXTWiJKzjgGbqO6Kthrt3pMCshkYifrCZ1FVdqT7tOKKpDlxwV17mVb2Gf3v+OFQXg2ew&#10;KfiBzDKaIXOu6fSZ0Zq3sI5OHXBQxoO9elF4Xy8x4L2Cj3lLFtQ7kxfF6+g1k8Dr92YNSwIEp/9C&#10;1qnXH+zU8Ut9tNeXOmUfRCGnrbQFqfeWAB8uX+4xfoAIPpsbF3Fmn9T807s14+QWUmbXafze5XLa&#10;tUgjdy2Qg9c8jSBM0KRFGNJ9CH8esNpJbWbUVJeF7WS9ZTzXBI3azQrs2GLNO7OKFfxuOMTD5Et5&#10;a/LRkVQ+mwBCQPbwYsJZ2TggR80kzymTSossDo5p+BpSMf6Z13teQRy+nBBdirko563zWa0tQOyz&#10;UJsuH9epEH8dueODou2UFp8iXgSuY+IeRAHwHc7bmKR28mfv9Rq/a71cd/B97FzD21ZzSF4s26XT&#10;1Jda2LbOeDwGNiQu6Ud90fIz/R1T8mcYkmv1pWp7akUNW1aFttJKcl5bF36yCwnM0zXh4Hq+jg2y&#10;W7uU732B+i6Zr4nb7bUOimE1Yqd5J7tQSztOHWdMUJtpzpD6jqrvag8PYqvqTjaavn8TQZantc6v&#10;Bx/fRqN2ttL2IO75DAy+EY3kA+UwGVNijXEt9I1NN30LcPw0cqAqjRhIPlYvEnpRhEHQ1x5jrzqO&#10;xD1Nog+kj+cXTBR1AYeaWkDvwJyjlXGGV0CSWUGLfeuCvo0xGjbEQd5UG/xba41/M34Jqst1/3cQ&#10;6z9qzQ0+7kxVnJVfaNT6H5k86uo4Mt7DrK32Mnl4M9nsATz2YFA8G9cQVVYTnYVY3xfCiHS2lpw2&#10;VdMwiD2Hzdxk+GGMN1LQQ601icKUsYu/0rglXADUxPWVNW17bXoF6mveXjqW99UGnavJk76EixCx&#10;iQVp6LtTkdwlceLk1MEvRG6JiRtIB0wAEfgGM6KWMImUMK5aVlusssxl1FxPuMpQbD1n8ihjB2ok&#10;fmUAjAEUw7Fk8DkfkAx8Juy61vgd1QpSNNdd36MrqX7k8dxG3pim31GJ/PHzb5zCCHqEyDOPv398&#10;D6FpCL7nlhfZc5PGiYwwm075ONydd2LO62LYYdQdu/CYHNZVgOl2LD6BBD8FxV/SPfqVw5OvkkVz&#10;Q/cSLik06TIKl9tK4bSYlRvKaiaCGyc9A1yPCsMAjHvKyb/HyTvcovB6AzcSnBAA8Hrzde8ml+gE&#10;e/XzAOIG9ZteXY1HUF+7uKkW7kTcgKt167VG2ovSbieryjWHamNYojNkx2BOgX1kv76F5jIm92La&#10;6I4ptDeg0XlpXXUEQLosRZG1ohGnpBYasLa1BlouM4F0kd2Wbqz2CK/c3VPOyInH7aF06qSjTkRs&#10;U0z6VQVG7tFt1FjFeD/em7WDUdS9xLuDh+c9ps93TJK5wWv10Ku3EhY11f4hFbSke1eFHMVL84oU&#10;59/+q5fIebPynxAtUcLP4qX8L2Xpsh9laSTu5hYAJHlP4Uie8ffXCt+TjsfiPhPeWxzxj+FNcnTz&#10;dIK2j8dJjF/koOtdJZxJVXF8vjJjC3T/corO7aXUJ54DSjaTanq20jMeKRcOJPp8nC6uDtKxeed1&#10;35+soABKn+6cxFR4SW+iaACMmKecuCg9uBejCwdw2Idm6NbRKIVdTlQ4uVa3Q+N06XoEXFwR0Rfx&#10;NEAu06ELzXSJRIjTga21zcdaviH7iQsq0omTi+RDr/2tkAGsJyMtE2xmQZCyMcwVAV5ngtZD3FrB&#10;e2zXrtvuat6/Co2ejdXeqpl6Dqd1cgoc1tzqGjGTiuYJHdWZeIsOIzjw+bnjmA7Wz0zqP3NgepB6&#10;0NJh7n9vFGARpsCAxfKYWlUerhXktbGTrlKUdPXOYoUSz5GccwnzMCCXdlpnA1dTc7CRU3w0HipW&#10;yJQ03Y/fr3P+Q3TQtw71ANQXHO2BYmiDFp7dxpZhB2vwQxwIj/P7eRgJv7cl1mPOye0Q7cR2+O7R&#10;7BM75H54k1y9PQlGpboZnmTUtoVy3s4qB8lr1zkcQjeO1CgDMt4LSZVYzI12JQfdbZrvSwDm6V1y&#10;ZxIYs8VJY3ZSIb3VlsBBe03es1g+4X7k+kXyPSQpKSdR8VkPkNmHY/wLY7UdQvrGJU3cNZeT/hQN&#10;W7OQwEL+fUBg1KYF5E7Nglf0kJXndEQks2Tt6c7X46Fh6xfy35dq1BZPmkFXoDglLslrDf/+Mjo8&#10;5sh+5WzZ0jM+wFTIuvVn8qivbzt9oU+oaShXiesnDIZNMP/afqEB07+V7aLyGr60oiZt7a/5J3dq&#10;5smTmnLwgFz27dKorVsQyGDgPc19+uRPeDra0mlOqyATSNtpY/GEkIk1eaSaw4nUnTCMFdRYQmTH&#10;QLD30g8jrHCod1HnWc01+1Rj7QtvJs9rrVVlXFMCFvsTBW/NtMEjsUWVRgyg4dCGbK2hquM0FKkv&#10;xVNMNy0njle5HzCY1Z/wKQjZUXsDPHQ+eD2/ON4YwI6iejpH0u51knTvEL5mLmS1JQGEq53TraQt&#10;2nTJTm4Hq2rGWXKaVnyvXh6f4SqvrK2BdZk+6kOm19duTIiGD9l9n2nkXi1dIqzxampdXSOo8TKu&#10;9n2BGJmO8zn2VpP9CkxxC9H4n8ENzzS0i+ln+6UagEUluaHaclv3GX3k38hjy/eavbO8FuytSDZ9&#10;Ra08OUSnQn2JSIggUTgGw4/JaknkdJ/OdJKI9CyGSYRTIo2LRc9RQlFQVGp6Tl5FckUAHg8AknQL&#10;eDx//ZxHfCdvUGABICZZ0ygz8imMSc6Nwc8QhVorDN/GDa09f4RwtEDLOuwVAPQOFceHj5ygLQ54&#10;5IWcsN+zynrNbthk7BRhxMmACI9PC1RInL/87p/QiTt7OfF78b1uxqXrpYPIcn3uH9X5sBPIo0/i&#10;qTnHZOKnQLiMm9E+uhXtawGSyIfXkdHdovbyrjLzgphWApWcDbBwZdKbXETGz3MjP36TBykWJq+b&#10;h7Ut4CSnv+OM3cd1OYyqVviIjo5EmnjU5ucJMB+uoI2XEUPcrKFdcF7L9hERvaEW+197bWCVaL+p&#10;r6zhOXoAHt2XQc4ua6Zuyxqp6+KGKFKQJ3o2Ve8VLZhEWtPx3lr9AZDB6zsyhdA7sq0nL/Lect4/&#10;iPwxW43ZZ83v2xLks8Hs0q/TTHed5NJH8D+vWMdxk+ZEXVSazEkbg9cz9tQPjilx90AlLW2mY8M4&#10;3HSive5AomWV8+btR6a0F4BHGVXMRGOwtkpOe06XNPLcklcA6wsA1VysLplIIg5lKmBfvB4DIFlE&#10;uT8IT9aj1GI9CMrSla0xWtFkt86O91M6E86lTfe0z9FPSzp768y6m5Dv9IikImVMyyE+Plu3dgRq&#10;74jjmkv44pGlfipKRXEXfZ4E3tF6GWSrdH7u1w8H0lVCcVtutuJjkuFWMnR81zVdvxlHuOQjBYSn&#10;Kyg2G+nuM4QdOZDlq+V7s5tuswk4S1nUJt9u3IBnEjK5QvuPNtOVOy2VwMpJv/3OCpNomKxbKstN&#10;ZOo6p3l7BhBd860a9i+v5t1p9uzTRB2tWqg7hjUbtzYaPgthhHtF9WU90XZoG7Ubzvbh/Aw95ef/&#10;M4eb30zSQ4G/1rIlOHqzt148Zgp+SHLs2i6aQqDndPq3Z05poKlTa2rugiZata6nlqzqrrnLOmrc&#10;5Hqag8frTvQ+y+SbaSbrB166GeDGdNWU9WkdVlRdWHvP17RDnqx3PDV5/xKN3z9XY7xnyGHrZG6K&#10;kzi5z4E7WMOBdqcWQbS7H9uEZ2wap+vRSNtdNXrTfFRMHrJeRjf4ekcAZwvvdwjBzRGuw1p88SDi&#10;nz2svVkl7ScqZD1Vz/gqxnq11DivAbJbzUpshRur8yny2L9MO1EyXoz2J76J+By8HhdYjR9kzea8&#10;cYa6zByp3vMncLmpB13hnWc5U+g0mhv0KLWdSpPf9DHq5uGsXnNdMPRO0xBP0nJZL9mtRoq/gRKy&#10;LSuJBFmlEesWEsEOt+M5QX0WOtNzZE/HeF9Km9rox4HV9VnHz1WOCaSccaljNjRA8hOJ3q2o2e49&#10;/XPZLG7OPXoVwYk+cifKxGX/Pg52OzV732gmOwRPRyuixmqsYavs1cxttJq4OaDUGqWG5hFOpJHr&#10;CNVB1lsLT0lt1lm1RlsDCtb6yYDDmJ5qTt9SvXE9yMLqj1/ESpUBmEr0glTDyV6Tcqn6jvApY4bz&#10;cYCIo62ajR9D7a0TXy/xF9XsMYutstbt8GOW3fvL93AA74gmJpvKZFA9eQLPwJ7wCRzDYxzExofx&#10;HIlrCQRuRNY1nQydrdm7Wqib2yd8k99oFc72dVdNU1ptVmP1LSusvUwh3hgQT0bjHE1vysm9AcqR&#10;OvIDSI6j1PKl+tL7TlU6x7/TZj98JqgDzsbUhuxpphOh9VAjVNd0mgbHr/tekzd9zzTyozx2VKao&#10;5nvN2l1di0+OYMo5gLogHIlaDFErEYykdwE9nMAFswiPG89pYwJhiq6KzXcGBIdzDSaqmha0/MGK&#10;y5uFRPgGBqLHfG8vUGMwobDaegaY5FG/mUh4WPKjOLwgUaycInWPhN8b8biRYygnyiA/iRNMIRxK&#10;GT8bk9H1HEVVKYCVhZw2GpVOaPpNXKxXAIaT2kN/ybpL67T67BqtPbdGK856ouVepGU+S7Tl8mZM&#10;Pd46eIuuDLwdF5Du+odzw484pnN8fxd4280IHwVTvhWdclWJmTeIGQBM+HMc/0Yqa64cOINilFiv&#10;INo/sqNOY53lfZdIjgC4I4QIW+76cPM+Q4qAL4Dch3VGJXlsR9l0uJo2XqrN11dXO3C3zvaqrt5w&#10;H4PJwVoBB7Hw5ARSBHqyvuoKgLRjCmkL/4F5iqTeHkubqxdrrt6eLdVnBSchvAaD1neBEEX9tQnP&#10;yNa+9DcPJPXYWhMO2Gr8gWE6FrGRPKZ0+I5UQOQON/gYBAxPWUeVMi2YXulMvYdHem/yz9L8lXCE&#10;YEXP1jo6vLKW9Wyvc3Mu6reXvyMHBjRyiW0vMusqpLp0feSyzsovfUtMuplAXtK//oZHppBCFG5p&#10;qLAwEObxftnZJcpMfgSPkcfqCz4lNFur2+3Whg57lXAzW3dI5z0+6oo8u+3VzqlnlQOPUZCKuSwi&#10;STH3HyrhOlEki/x0fQ/hkMEP6X+Az8oM09voScq+PFmRfv4K9InS/auxigpN1L27MbrlH6dlsw8i&#10;0WWXnlSgiOR8RacWMGWS4fWwADCJYF01Qv7XcZ/H8fsfTH4RqqiNGxpo88baOnu+tm7641fKT7VQ&#10;6b//Bp+G9LkkL0p+QWvUh7iX2u2/U6tutdW2dyO1p3WyGwVD1uNawn3AX035Ud1G4xkY0FRthsBX&#10;HndTfsoJIlmi9IcRfhTeIlmgk/Zc6qKn/PkxniXfExM1eSyra+fKmjGumsYO/17OmE6n0KXj7tZE&#10;Uyc00aSxjeiCaUYA51idDdpHttUBnbqxWNeJMjl2ppNWYop129NT43dMlxMVvfZrJ7CGGU5ChbV6&#10;LrCFFHbQIGLMrT1HccN104Sd8yFsV2j4Rnd1dLdR95k2GrhspGxXTdRwgMR+5ShN3DEbJ/Z21l/7&#10;UW4d0uKzOzEr4gzfvUpjtiIRJtPOaeNsudBX47KrG3t71uXrPfgc0yG9J6vvgrEauHgcJLYbAYgm&#10;Jn2KBi4fq85zhqvFVFt1mDFaXaYBGFOofIWEbuxioyYuQ9Qcb0azScPUBq6h1WQHtZruyAnfhXZA&#10;V/WdSxgrYDII0nvIahzqq+dQxkRfjt8BnQg6hgjIm1K6PXi0tpKiu0j2GxEOrJuFumo4a6I2+ron&#10;KRfNvrI41T/hqti6nPpMIltu+3xNP7qPqYx6gYMA3I4dmrPPTutOIZE+XkmeWCrGb7MlosQFQBjD&#10;1zsaNRb+kXF2qk8+Vl0UWuaxoQtvQ6FVY/Rg3O0DycvCpDhyqGXKqDEKya+DmUAG4GIfDHgMUg2H&#10;Qao9imwtJpAaDvhSWGG1nuRMte04lauPm7jamLr6jvjtmra1KSTqq1V7luh+zFXAJAnAMDwCruHH&#10;VDZyFeE+LIJzKCpBpfCYxi4cii+R7qU/CtaMVV00mCjy+ezkVt2upOWXq3Pirc0UUk+7QqrD7AMk&#10;d5H2wpNcfNgAop79G6uuQ6E1ufHDkaQ21TU60U+i3vKJbKQLqLoOh1bSNmTGazFircHstHTfUM0g&#10;+3769vJy31FFHl7fy93rG00nB2b+4X7adHUl0e3cfMM2o5iagESylU7fq4KPpJIuPKgp/4Sauv6w&#10;tm5TaxmYTlRCJknDWfV0lbTgq7EjIN7u01XASRU1x2PAowg3vAlOS0RKm5gDUKDKSiTDKSotjEkH&#10;g1IGQXmRAXqAkisXX4NRhJmUYCMxTORG4nfvOCd9Ly08sECz9s3XYhQl0/fPYbc7Rc67psl130w4&#10;gXmavG+GZqMTX36aOJJz67QZPfy+Gzvlc++wzlAscyJwN7k03kwlx8kqQi3DeiuCdVZEkh/TiEnL&#10;vKbkrEALN1KID+QxJOcryMNf3xfoEYT7rjvHtRG36fa757Q9GP4m8LKOBxHZcXGTxixto4kbiYWm&#10;Y3mtXxXtxcewmanQZR37cyS+3QCFoWt6a+bRSawgnOE2eqmHZ1v1ACh6Lu+gnsvaEoMPiCxHIry8&#10;NSDSHnVKV1ZZ3eFDev61/trSnz22tZx22/G9Omjc/mEkHrgpGcfy47IYkj7JDGLiLXqczteN1BKS&#10;/S1A/v7NGwuR/pI4hbRLHopb11Y+IytrUeeGOuC0Rx+LflFBfjH7drwedH48yn3GerCMzgL4kEJA&#10;w7yNiSSfRkLDgzwqKCHDB0lvHtxHbikTSK7S4uA0HiLLzc5GqlqisJMP5b88QLcORiryaqYuLQ/U&#10;tX0kEVxlukiAb0vD5xAYqcCrEUoOT9KlY4FKDHmokJshEPNpyktClZV1RSHHDyslJEnJkXg8bkYr&#10;OioHb0WGAkOyFBpO6GNMIevJAsWmlioWYj6UbKxQ/h4KoK1buUQbF3fVlSsdFRDfWqeDm2rLfgyU&#10;nhW0htTVqzeIDQnagC3935Yp7D///RM3ehligRtaddBO9Xp9pSYdq6l9D+Js+tZT58HwU6Maaohb&#10;BfV3/YrVVVVaLOuoyaAqmraWlr77a4iOOa3X+cEqyb4g74s95XWGXp9HPnoCgFzwhVuYUF7Tx2Es&#10;Hl9HLsPLazyJztPH19d0F7xB4xpp6tgmGjOuofq6NddIYvwX7p2sWXCbe8+P1zm//tpwsD4roR4a&#10;6jkGSaq92kzvQYMeDuwZAzV4oaOsFzvKagGeipkD1dljsHrir7Ba5EAuk536cnMdsmw0J3xzOcvO&#10;0wkAceTEzc1/jSsn/cnwpx5y3DyNFdJ0jd7Ia4xg1LHbFmvc9mWWx/E7+/F6Y1W+YTKx5+6IeCap&#10;/yIDIm7qOnO0Wk/ldD2e2laiRJpPtQcURvI2R1Y1wwCOIaiaBtOWaq3GXM0MgNApPoyvYe/FpfI8&#10;OkudZg5RX2S9DhunMlkt1pzjazRx7xKkvAgJEP3kcEB6hq+syBIHn8nhFnl4bJB237nMKo/Qzos+&#10;rPWOaBZpzOMQEQxdNEnNR/QASP6uegMaorhagW+GMMVjR+Rx6jxAuR/ifqBWQjusPl4RkQv0w56B&#10;6jprvNq4u6rNVBe1ZEpoNN6B6cMQ6Xaqa8AEdVaDcX+ZDas6DqY/HZBwtPkr/oTHagY4Rg5RXSaN&#10;2o5DVGUYMSrDyNZysOHtfO8u/Exc8aRMZAL5blhVVXWqyyhTmcKRn/S5dXl92b+C6iKVdF5C8iyG&#10;tvyCFPbKGZYclLxiRmZSNPMKEmkcRObGC96sGl7DJQTe2SfrKdzM+UWZ61uNcbIC3AqnxYsV5QU3&#10;sheW3/tuPfTGdXSa2JPTTBhnYlljIRf2ZeK4gIrrKAquw5HVIeJRpfCi8Y10wjG5h8gCJLYvylDW&#10;MP6fcdf0NT8x9VTRrJ38Env9oJkAyqwdP8nDu44WHKDk6EAzLacWdsWxn7SKoLG1J9Hf413xulpV&#10;B+7Wlk9EA7TdjQGtRpYsnYvxNXUc1crVmOnKeUoJDAT6Y07vxXg38p6k0RlAdzGP6fQlpxQkE1NP&#10;qBh/zuGU/Ahr/yPAtJjT21NWX0bBZeTCqbmpuhl+k8Yzgv0SAnXhFqQh0r8Zu+dCBo5HYTJBIxjZ&#10;HXZO1WgAZSbO07lUvC73XUXGznoKeLYyiXhr/60dXNt09K43K43DTCQnFMAq6y7pn7dZa4Ums8tl&#10;yslAgZJvCHTIy2fP0yDqkfe+zcUnEMNO3EwgZ3gOrqCuu6NT0be5ggHuSO0OpmvgYA9NZC247NwP&#10;GENrafW+KrJFJdduXnN1n9eC9UEvJpEhFhCZus8Nd/kgAMNMIm1YZQEggFDXJUwj/LmXZ0dWWV3U&#10;d3V38oH6ADj9ZbtlMEIJW43d40A5jiMTyEjG8XGKTjvPxIYqBqd/arY/q6hIwM80CaYxxRXhF8Ec&#10;ZrLMaK7LQb2V6NVdl5wqaWXHVvJbfEnvnv9scZEXPWdVlQd45BJTQqjio6I3lssAiFlt5QEqhbmv&#10;LECSD+meT//Go9wSZaQ9oriJdNUEVlKc/s/tCVfQ9XhiT7J0YQP+Cq9wndkRRBZWKj4U4tftdijl&#10;drLSMpnsINjDr/A7kZKjB7jILxy/zUk+SzG37tFlfl6nVvso6EqIEhPiiZPJUFBMChLYNN0h7TcE&#10;biU8JZ+VVTErzSdIyQ1wZJPjlE0nRraOHztL6rGtvJd30rmLJjaoA6kPHbR0DxzGpH/Ii9XtNf9B&#10;xL38pcgi4eSv//3xhgOOr2ymNSB/6Z9q0eVHtepRkbrg2uo6rCarq2/VZ8KX6u5Sj3SD9uo0ro0G&#10;UOY1d7ejDuJduhG2C04KtePRblpMUN+NqAV8rce0a88weUzDBzaxFgACYIzFBDeJ/fnUNpru2gIA&#10;aa7JznhKxtRG1l6dG08DJKqszqggcCGJ9uQlK8j61ngeOuCg7slNqJOaTuDfd+8rK4BiwLwR6jPL&#10;Rh2osa7v2Fo1SY2tN6atmo7rqDYTURe5D1BfQGfgYqI/lo1lZe7MxZ+RRfdnium3eJj6UgTXd9FI&#10;OAsn4s/HahDvN2CpCzf18erNpDGMNdyEfW2ICXGCK5jKKmkCFdnj1Y0VVXemhw7THVjNDFSr8dZq&#10;6zZMrZkummPYa4Dzuz5ZVA0AkEaomswE0hCDXv8FI3Qv1odVIrl5pSG6zP3vRvhpBT04r7i0m0zG&#10;JE8QvJgKcOSjCHsEJ5RBDtejIu5lgEdBSbKlDz2OhNt7DwN1g9SFECJYYjPCyBG8h1T4Pg2Op5nI&#10;xqiKdSOmpNly27tT4/fsRPpMzcCZ/VqEuXfpfg4Vx6toBYkhsw+TgTffFeCbxGQ0znK1nEI1BdNI&#10;XaaR2k6AiLMdU4gdIGIHp2HH1DHEAhoGPGqOHqLqo6x5/jAhjra18B7VAZM6Y0bQpW4mMEDVbSzP&#10;iyOtr5NU7nObavrGthpSrRqkMVYlTKs62fFVqTqsoh+tOb2M6SiPlZTAXN4L2RQCrwB40EZVCJgU&#10;EMlcyKk7n7CxIk7eOcQkT5iDo/2MMxHH+7TxXC8QtSqGwO+JMIGgDcAbwkpr47VqSPlqUU1bWwdQ&#10;AWzAoHI+oQl+kQbU0/6onUSq+Ea4sHq5ZeEg3qFoeo8M9g2n0nf4KJ5gzPOCjJ228VvNRq8+A2+J&#10;OxERM3b/SOrvDxZQmQ0/Mu8QJ9WjjHYnuOFwol5BN/MKOJo1EMSbSSHec6u6TkZA7sfjnufrOhqK&#10;kx7QupMwl7ydCBQ+xMYbByvGqGImkTzSOLPwjqQXpaPcyFIOcRwlSH7Nf39GAY0xIT0xOnLTUIZC&#10;psQovUyMiuFCfjF5OybZMxcyPgiDFQYqymNsN1BPCYiM3DUVYQKZ/0fmaeGp5fAra7WdkMmd/lvg&#10;gdZr9/XN2oW56vCtXfIlxsSPdaM/2vxbmKsi064qAWI9i+aw/GJUWSiyXiINfoVn5A1Sy8T8SO0N&#10;QjVyz1+HI27peGQgIH2L5+IWRHaYzsdFUhfsR9zIWM3j57Tfv4YWbSYdYFZdYl7aqsOC5oBDB8jL&#10;blp1Bon16dEav89RgzdZQ6h3AUjaWyaR7khsexCW2csTpz7GRSsCHQeu6wcP0h8vyCAN22ytkTvt&#10;eAFQhnPYia9pBSR4MtlOL/X77yh3fnmKJJT1H678oicYIfG2fDTegp/zeOFRDXt5usK3W+sG/elr&#10;OrdU0tlYfrav6Y6mjbL0NUGMTBS5TBZwHrnwG/8HIHkFtA/CgeQWsLJiGskDaAoePUG59FQpidmc&#10;5IlVj0iV/3Fc5iMv6uzaewq4naHrvkwOl1hVJRYqNQmyfcNtxQ7br7SjSbp8KFEnFwTryGLWhgl4&#10;htJYc8anKz4uAfNdtO76hegwRVPnLgTrBllXQWGpCot7hDm1WFGJRUyNBZQa5SKIKGT1WMREW0C9&#10;agHp1TlwCBk6ezlYKzwmaPu0odq5rLuOn2L1G9YBXqKlXDGjuUz+RqcvtNCdQCdeExmWts7ff3/D&#10;KPIbPSn5unx3ibrRQNnbsR2ZV22oDeiiAW4dSF+urH6T4bbIv3JgVTPSc7wcVrrIYf14jcVzMXX/&#10;DAj0OayIcUfv5kBxcqDWnVimFRvtNX9mQ81zra9pTvU0yamBZri20pzJVBBP6qhZ9FhMcm4oZ/La&#10;bCY149RaQ1WHVVZz5x+I9Kiobcc64yNqQdJBK26+zbnaquOk3uo5YzArIiu1c+upFi4dVHdUE1Ui&#10;n6vC0AYWEGkwup2aOHewAE7Lyb0IERwEHzEUIBkJeLiwJhonq2Vj1ItIkc6z7NXeYyiXHdPNEJzb&#10;A7l5DlIzV2u8EPheFrbShP2NOQyZzozRfK5R8BkOKJaGwWmMUOsp9hazXROCDZtPtGHyGAqgDFGj&#10;sQMBj0F8DhvLJNIUj0VDsqmGMDWdYjNw48ERBcMZP8M8+euLh6z76QfJucNEHE6m331dBlDC0gI4&#10;JAQohvh3I6nPyCbZNpeQQmJWcpHtP0Ky/4hNh8mfyuM1bHpGMjEzJwMuphBvqc9mOW9w09xjO+B1&#10;dtOkelRLz7LZ2N9cC3b9qHXHa8jzSAUtPN5Dw1mHdZs3h3rbiSixxsGJOFtApMXksay0RloApLGL&#10;PWBophG4EUCk+igmEYeBFvCoZiYS/l4bQKnBWqvOGCZa3O11nYaphesYtYD/aDd5gnrMmaFyFUc0&#10;1mc01H06tBqFI9Vopqqi74ZUocGqKn26tVTRvjYcSV21H9eOKAKUF8RspGZE0FIVCUmJ8icfZEX+&#10;lkdMRxHf/IrN/eSxuhM30DTC1DA4xWzXlitW5GkZIPlRW3C6b7lVReuYSvYziRzCHLWRTpJjUU20&#10;4zZTQJgdTnMfdOwllprbt5DapuXrGfElT5HXmpykN5DbaUlntGxdU03cBrEHWEwnLt4dMJm2o4Jm&#10;MJl47KmomajJ5h76ibUROTwnK2nZsaqMedW1iv3+mjMkup5lxXaxNqojpp6QujqMJ+YgX9/x+82I&#10;i56kvDLGeeS/uUwXjzgR53MKtvhLLF4T+CCL8QiPCSdlo9Yy7/tXIZaRDmejNefrBYBeILl8jiz4&#10;Ga7ZJ3AjeQBvATf54ORbfL1zubm6yW7HZE2iO3zG8Xnk/c/VIkBkuY+nVp1bqW3+G+Eltmnfre3k&#10;kHnrBCByOnCv/ACQ+ykXFZFyhfUV0t58I+tF0kuK8Is3WdyIM1gD4WHJDEXAcE4HIq7pSOQNprub&#10;OvIgQMdi7uD5ua+LcQ90PYVcp5RwHb5HG+CVzpqO0bP/OBQga80hYCoJAb217EQX+QT3k1+oKzEw&#10;O7X77npMXpMp4+JGtMue+JKB6rvGCmNVHziQPjz2VZ9V5uqjAeus+D6tNAxHufP+0TiQJ+h4xBY9&#10;en4PwA3jZxUIEEfq1S8Z5BwVEFlRglcmD8Ml/NvbEKJcJmseEuAz/H4Fzm9Hf3lrpV6I1vvff0bh&#10;9icTMVwH66t8fB6F1NMWPn7P7yScCBxIPgCSh7T3EQCSC4Dk0kyYl/uY9yeKhIng3p0kRcfl6eKB&#10;WO3uiwPdJUA3KarKyXmu7KzHSk5FmRSTDtA81N0TYTq18ZZ2zPOTXYP52jLjuMLuRepuYJBu3Q5i&#10;tXRPl1FVnbscId9zobpC18edEBR8KLiSUknNzSpVYkYxNxKmj/QCC3jEpZcwiRTBf+ST0ZZNXfJD&#10;EmyjtH4WfpBpTto5d4wObemuM+epmX7QXd6+TfEgfa511B+fuUKQ4YPlrOfClZF0n0NcgJ7xe5Ub&#10;f16rNk+Uwww7OS4drZGLx2rEgpGymtZMVu7VNWaVnYU/+Ouag9puLkqnOYD7XLntWqhJW2wtr6k5&#10;hwcw9SzV4tW2mjyRCA4Hooc4cI6wqazhNkSI29XRxNFN6ZRpppH2/DfHOlq6zlH953fV1wM/U8MR&#10;XxHi+ZUWk4126FxbzfFqotYuLdQcQOhoAY2uqj+qhWqOaKiqfK7qtrVU3a6uao1srkYYHVuM66yW&#10;E7qyMukGD9FHXTzgS5hYei8aQRICq7BlzgDIOLgU3NrzxqgzpHcnj+GAAismN8DAdQDubGtO3IOY&#10;UtpSwlRfHUifbWR4jEmGyCbIkFVUc+LU20y1Y+UDYEwYpMZ8TFPXIWpM9lRDQgmbmNUVk0gj3tbM&#10;dSggYguo9FPj8f3Ufmp/jV89nLKv7cojPujFY1ZVSM+zC2LhLv215AQpBJgfQxDDJNNDkp5HygXr&#10;7UjCQ2Mf3mbyZvX5KIoDIBML/y3lUYQeEraaieAmn5V5IQfVTO4/NxL85Y0EejVNqvN89gIqS1Gk&#10;wknhwVt9oolWkGyw9ERHuexcQOT7SvVfulDduMm3nebKum2Mmk924tFZDQGRes6GFB9qARPDh9SE&#10;VK8CgPx1DVI1Hg3/UduRSBT+e50xrLT4mEYugO6Uiai5KN9bvIjMv9HNqDaso8/Q1n9pV51ppLq+&#10;Aky+GFKN+sOaZMnXUw2nxhAoDdV0THPC2Fx0lQz86NRAVECEzRGqlQaSpvEDyOOHdvIcigqPCuTl&#10;nyOWgtMkU0Mpe7/YRxfZww9FnsdN+04jegAa4Uitrn2h7Nuv1cXVybRwwUpZH+OJrP5DH1HjGHXT&#10;U9P5QTzJyxc4ksm9eoYc9zEu8tesiwLvbiDbhx2uN2szDIoz9gIg3hWYRgAP/jxjD6ZHxrv5/GAX&#10;HWd/DIgtOlpFyyGdVjCFrEZ+vJJ/d5VvBfJharIyQzlGHMUhcod8IptgThqHZf+sJf45k+iTR4BC&#10;MfLEZwYQmIRMYONLE/tMhEKZmTRMpAKqqxc4zg1wlPG1Wx5NkKNJBubvz/9HzJcChqV8viuhl9nX&#10;ust6k6uc9k3XxEMeqE7mWwBk2cllZI5RFHR1A0C3Ufv8mT6CDsr3/n6mkH3sxs8oIv0Kz8V1ngN8&#10;ISivHj/HYAiAPIf/ePUml3RhbkwAyP6Qi3hzruk46rGTMbfRfgeSVQZ4JEYQMxPNOi8MVVwCQJJC&#10;MQ4qnENjCYj8Sl1dqmsyXhd7SPMm1OE27/0FhOhifAOhuPTxSyRf1t7rqEF8GK9PQHwemSing1TU&#10;orcfvctJw7xGydZruOx32muUtyMy3vEad3iSppzkNOXrykpxNN8XZil27rsvD4SXmYhBa4ceIoB4&#10;8jaG+AlTPHRZG9mjrz7lrJNHxisYoPIe3FznZx3WfzFlf3j3ke+9DIPlR0CchN4yOtIh0PMM/2Gm&#10;ETN95JsLLoQrD0mvBUAePVPQrRT5+yTo8sVkxdwrVMLxAvl4Jyg8jKknu1SXr6bqxs1cVF34R1K4&#10;2eNiD7yfqYgHebp+NQugSdXdqIcKDH+Il+Wh7oWTYwXPEfEAVRWTS9zDEtKXC3DK5wEg+XA9Jajl&#10;SlhbFcJ9cAEccUwlMayzwhJzdAMu5cJderNvPNCGWXO0Y7qzvGe76hBrmWPe3eV/k1gg+s5nruAG&#10;7vypTvrV1o0Aa925vFrhJMQ+vHtCaVQi5IWc0b1ryGKZLuxZ8YzCfDdyub36TW2gXm4/kATBBLIB&#10;UNk4BpPcGI3c4qzR2100xovfQ0x6zvTUTKagaAperUlLrDR1VmO5jPtCI4aS3mxVTQN6VlC3jl9T&#10;KPaNbKxYq9nUUp8+/5KdbVXt3eamVSRF1xxWUfXsvlHLcT9o+uqWOkpfu+eeJuozrb2aAg4NIIyr&#10;DG2o8oOq6vuBP6mSTVU1GtVIrVzaqbVrF7Wf3Fddpg+CExmMysnwIQATU9OglRNks8KV1Y4rEwjC&#10;juXjLZfV0gnqtWCcus93htAeDQ9gC0jYWICgAQDSdxFBjrvrqh2Vy3WdBgEqgy0TRjPAwoBI22n2&#10;lqs5k0eTCUwbrLIaOrO2MuDhaqNWqJhaOdmzBuJjmUpauw1VD6JLdvAzizzroazgbXqMm/8jcSvP&#10;ECPFkgJ84d55HbtFzQHPR1LmbYAiHLlwCLUXVxUcc4nn/YaSSFqIS7/DoeIWq6/bvN897qeR1MbG&#10;E/yKirSEnna45+JnmZggCYhk0xDJaux44HK5b6OCegNRIzSkeh4y25aWrJmXkKG1FVnxOoQJS4k/&#10;mcPENQnfxliyssbwPTvyvY9k8rCHSDfSXBtL3Ekd0yEyiilkJPHzo1BjjbKiVwTJLiDTDB6lhZsT&#10;qrSpcEcLZbdmNb8zW1Wu8vAGquzQUF/ZVJdZZ31qXYOrur4cWos1Vi1K2evyjzShnKQ+iZAt1GFa&#10;N7wYM0nf5eSL+zOaE08cP6gURjLTExyK8mLMtK84pXqxgsCo94SYg9eEG/7+VC4rB6hi73Lqzvg9&#10;Cjf6lP31NNGrgqw9vlE9GvSqDPmMvWUP7by9VQ9xjr4j5uMNN2VLL8hTZLUUEj0xJ398GY857T8n&#10;ZuDsyWlyXw0K41txZy88jWlk8k5WWUhQZ+5nZ3sQpRZu+YXsCBfChSwATBYDJiuYQpazzlrGesv8&#10;eRWczSbCI/fAjxxEbnw0tAYEf00iIqYRMobpCD9JNlc+BJhZT5WxlnptIuT/F8xmymdMn4ApsHpj&#10;koD5b2+Q9P71yNtxnxuJr2k5M93uT5laill/PSEPKiImRJ771mgY66zRe9wZT+eTpcMEchrXu/9m&#10;kom3a7/fIUUlESxIkKIvLX7+USfZm17CpeyHMuwu4B3Dz8X0qKTx+XMAj3wmuMckmD6l1zoGxdNl&#10;nYgNkG/cHZ2JD+LxHvzTfbw5oToXH8rfo+Clwrk4PScl6Dw7WM9D89V5eDU6179UNUjZz+p/oma8&#10;0I+cW6y05Cuc4KP1mHj2PNZ6ewNXspOdLW//9RibFmIGm6JJqLZcj03RxGMIBY4s0PRTCzTzzEKy&#10;1Bah8Z/KL7qd5uzvBGfVXIuPNeWk1ph0UlzxF+w0/4KHVt+aj4CCiP9LUwngtNXRG+602+3VA26W&#10;R3DEXl1wSr+/+5PukFKi0Lk5ZxYhacbz8fitRYGVZxRYgMhfAAJw/L8AQgNgAY2EJ3GZH1gTgKw2&#10;VEkJhXg8nrG3JlOLetuHyU904FC0jh1L4G1vkEqXMnW/YE1Wxgu8GNAuQ/VWppS0x3rIxyVllCk5&#10;HSUXE0YKpHgya6mktHxLqm4SVyIgkZzOfwOYEniMYeJ4wNoqBhXWg8RcBUdmskdP1KXAdJ29laRV&#10;HnPpInHW/rlTdJD8o6OrXHWGGB1fv3o6c6urRpNxNWPBt/K/2hkQtFfq7UMqDL2udExuGQEYbJGi&#10;3vTborHz+qv7VAQP7m3V3qk86cv/UI8ZtTm1t0BxhPRzLeqprY05cDVjem9FpEYD6gJId11fUQ7z&#10;vldP+681klXU2LFfa7jd97LpW1ld2tMz05y+mJZfqhccS78+FdW28+caZEuoKtP0IZ/pajqyiurb&#10;llfXKaiDMJkePd9RWw8RsDmrreoOawF4NNEPA6rr634/6nt41/ojmqgXhLo1PMaghVzwGENWTEAS&#10;i+R23RRizt1RZM3AgzGTTvA5+CzmIw+fx2p0ruw3zEFiTouo51SmEzgPeI/u853UkYmk9eThlimk&#10;H+vYSTvrMoH0VT1Sahs6WUGIM10AJE2ZOloRWtgG8rw5wPB/ANJ43GD+uw0nd3gDeI/6TnA2i6w1&#10;b4ud9h2ZpMtBm/D4bFL29YV0vkxXVMBavci4rleFCDBI/N53Yx9r5lsW+X4qlQYxNCQGxV6jM+kS&#10;zz2+oKz7dI1TsUvxVQTS/IQManbhTAzXnF+UjJowwcKdFOBDK8bb9gQ17FNM0k95jfvccUNFCYBs&#10;bslBcyoTCEnqR+rCYy7CO3Oag8BB2W3YimR5tfotWqTus2bAP01UG9ZaLQGTJoBJHVZYteA6zDTS&#10;gEnDkOu1AY0aJPhWd+wL0c737sq6D76j77zZAPVS2QIeDhs38/m9Ve6L/lWJ+21qAYrPravpbwO5&#10;eFI/HVRDX9vUUUWHRnyiJox1rdVxdl91mjVArcZ21agljtriu17XoshaAj3TqTssJozwYeJV+iMI&#10;3boyG1cqMdNvTGom0do+k9SeAqSutPZ1HfA5da9k5HNDajXyGxr4PtU/kat90wzJWvdP9AnNfbVG&#10;VGOacEY9dVAJBWGc/DNYYyExxL39gjDC5+RFffyAU7zkLhJHIhpWfwUHgjoL8neyd3l5MIHMPAAv&#10;QtXjrIOVAJHKms/0sRDwMNeSk9W0iETU5SQKr8J3stK3BlMJKcMUau2+U8eSPnnofjVShumGzrr0&#10;P7KcVRaigXwc7sa1btoRXwEIb37G/Mb11gCEiZO3gAbhbSYRlMTPd7+wigNE3uINMXk9ZhoxvSQm&#10;AM68/2+/vbfEsZzC2bpo/yrWcrM1lbXC4iMrtO4sEfK3fQCIAvbbvysLd7p/MHEEiRcpybmCd+AW&#10;ztlIzIlEnhBt8vxVpsURbHKJfsa8+Dv8Qjqpv74PrpEyEEDOGTfL6ABC1G7rOCus47F3kVrfIn7m&#10;ojYH+lIudoQb9jbN9l3L9DaH4L0pclvoyk2IE+pMCHDWIb4X1/A8n7WQ9o+KDS/0gOC3GfIP2UtA&#10;4WWUQ6u5UcxFwDBXUw+6aRRa9VGHxgAm7NgPo+OnWGvILOJNZqHLX95b07YMI2rcnuesL4DfmRfA&#10;SM05O1uuTDTOh0bxsUOo7RyjU7dWIGU+oQcRp3V5wTRlnguhTOkdPxNu5hRD5eQ/JnX3HSe1nwGR&#10;d5CUkOj/k/E+sjjR/78JJDeXpsJ0VkZ+yGpPRluysdKYCjIxFoZF0dFxLI6+kFxABIAASNKzigAP&#10;crNYQWVlATJZz4nlp9kQMMjE/W7+e2omXwfgkQo4pKaVKIUJIyU1jxXY/wAEoEhkGnmI9yQpA/8J&#10;oYxRRKVEwo2ERmfT3vhQlwNTUe5l6dzddC2fsVibJo/SgQUTdGiem44unUq3yRT5HuqGF6SFTlzr&#10;KDv6XNZsIKn3FH0ZQaeVGeCPmfG4Evz2KPECAZVh7N+vbZH7SjiAmc05/VfHQPqthiytQjYaSQ/E&#10;Uaw4RnYdMSrHLpLCe/on6md/kNvqH+SK98oZR/SIKa3gXMjSGttA1vZV1LtfRbXpyDTa9nsKx8qr&#10;Y7efuL5T6+5V1IPebU+6veevHqTqvf+hRoO/Ve/JNUioJV/Jtz1+FlYs8GmNiFCpatdcP1hV0Zd9&#10;viMGvQ5RHlZMStMBs0Uat20REteFyH3nyWnbXDkhYXXy4m1eqKp2LNHYXcvJzlqOoW6pxvDnkV4r&#10;NMLLU3aY/WxWTKMrw019FjORkITbdbYz8R72GryoAyvjukh0rVg/QYw79YNjGWCZJhq7DOSEPQQe&#10;xM4ysTQx66vxg3n7INZVhkNBGTZ7BFuLdUyMpxUVvkJxkRv0svi2clPOqzj6hLISMJMSy5MSc0Ev&#10;WFEVpN/jwHNGVzm8RaTcZf0PSCTdBizw0hEimpzBoQU1p+kHMskTOUUPmDboZy8m9gZyPZcpJrcI&#10;zrk4hQOR6WFHEcvhuZjsrjy4Fq8LAzBcE3S6zUqrz3lqNUGpS4kjWnF2GhFQV5jw/cgYO6lxu/bh&#10;SdmMBNoTMcE8VFruBDFOBUwIg3QdqxYTxrAiHE1WliMihjGsqDA5cnDpOcdVfRZ54H/xQKm2AEBf&#10;BpivxYy5XRP27NeMYz4qV653JWzrtTGQ1AMwauhfg2vq08F1+XN96g2bMtI0Z8ShDxzlRAdGySZU&#10;LlZ36Ai50l6tJ/bSoNm2Wn90Of0TOHBLopUNeeS+nCiMUzasdiCKinwgkey183p1du51dCy0GWqP&#10;Vlq5hujhHv/QgBk/qIPN5xQwUQ/b5BNV7fypPqMG9u+UMn3WBDNNt3Lq7NqQhr2hOC4X6wITjn/U&#10;AfwUO3WUTKpDFxcR1Ia3YPF3Guv5NaBTRVOZRqaS5eOO7NE46mfsNxJVJhEAZBGAsfD/x9VbgFWZ&#10;tuvfTjvq6Njd3d2Jid3d3d3d3Z1ggYJJiSApSHc3dndPn//fvZjZe3/f+x73sRaIjuBaz/lc11ln&#10;eH6SSeQMkfXnymLAgRthnbWOPJl1PG66VJasLeTHdDAcvtmAlQodzlTtprLGSiHC+D7/iJYVFFOQ&#10;4TlMcqdJ+H1lkkCN4xwweUM+kaVXAHOhiYl+AWg8YyLLiVIx5DxlNqaTgN/z+jOmQ0vXwUdk0Q+5&#10;m46Ws/d1HWHP6XjjEnwJq6ivONrhBZ6+9eYFaIO7/CLTxxXawmhRJEn48dOYHPBAOfYBYP38+Zl+&#10;//JafxGLnQ3oXgghqiPYGbBw1TEeD/Gi3uVzkdyb01p69bBm2+1kfUbcwl5MUMRqd0EuOXDDKC3f&#10;PVdLyQFavm2elm1epJW7F+gqnEwM5H0CYoDUzHBdDd6hk66mz8NTEWH2GN424FlYqA28oZcdma+Z&#10;h8fDgU3SBFRYjUaUpEmxgFqPqKaB83tozPoxGkuh0Nht0zWENUv/VV0RF3TSMgI1V1J7vIS7qXmn&#10;J8JfTdXmk8u132a7zl/aLdc9a+W13YHo9w983+/15ss/ev3pD0yffxBh8wHJZI558L/1VTrTgpH4&#10;Gp4kAwI9A7I9Po5Oca9QhXtFKSaS/CsI7TTUWT6eibpyNFwhAZn4PlBqccFPMiBhDhf+ZCadpGQC&#10;G3k0oBFv+RiDIQCUxMSRmJgFgHBYWSUwdcTFw38gzY0GMKLishTN10WzugqKTJc/pVI+GAlvAB7X&#10;AQ8nf4Ib8aJc9EnSytkrtBKC89iyyTqxdJpsV87SxU3z5Xxooc4cbywnn2akJuMuH5GHWt5lehzg&#10;rjSPS0rHLBrucFDRLvZ6hlcp9RZ5Vg7rUEFt1qHLG5GdrtJJ5xU6S6Wyo/dcudyehvJqogJDJsrv&#10;9khCFMdhLhzLGqqZ5u2mSOzEcu08sk5raambtWKQJs2HD1nA49wBGjW1h4ZP7Kyhph9mdFt1wJTW&#10;aXhr1WpbSIV4/9bq8JPajyaBdk4B/v1q6tTl1iQCt1DTUUwhQ5uphHU5FehUBAtBVbWZ3Fl9VyIo&#10;2byQ6WKxRuziACAjmDLG7EOGe2gtBPJ6TT6xUZNO0mCKovFS0BVdYKW++dp+VIxbNRr/x4Dty9UL&#10;70U3HOSdl7GvXzxBreaNoD6iC0bLGgBBZ7gMo0LqoaojIMiZRmqO6Z5DnE+COwE8LPzHOLgQgKP6&#10;2G6asGWaRTr/kr6drHs3FBN3Gm7NlXwzNyTgFxXINen0zaPa4rAP8dB+np+XF6oqjwBn+QffVGQ8&#10;Sj5WU+FJ/vjGfHG+kzCcxpoKS8A9k3336DYg4Yf60JSfARZMG9mPKW5CkWjy/SznOWVsrLEeIQEO&#10;S7vMxFGfhI58AO5QLabNdQOx/6u5aV7JqnftdaJhnF2xUrhCDVyDW7UjPuqoBrDasl69BkXbAnWb&#10;T9bYkgXquZBASKJPrKePIOJoHCG3cwm2XaKJOzYRzbJVvTesowBws4Zs26UJh47h8rez/Jlrrrkp&#10;13fI+3J1KKV8PSqqYB9AhKC6Ar2qqFj/WhAp9VRpeEN+sK3ZDXaFte/Arqw9Vvj2lJt0oqe3Nb+P&#10;9RZl7YMWDcfBfpy7UfJsiPGeubMEBG0HHaXF8HBgKZ2MRMaLbHc7rvQll4iDJ1xt8amymriN0ZfV&#10;VV76gvPzgite71v9Wvlb5afFq2Lrb1WzQy6VaIEzsxLBY+TFFAZgSnfLr6q986nzOJIhV7TRMTvG&#10;fIduGr8GdcrmXy3k36R9RZlGINYh0mew2pqJm30O66tFTB8L0U3PM1WQAMiSs6UwIeLitCfri/yn&#10;9XSebCSPaDPqsR3XyxLtUVb2t6cqlrt8k7mV+ZRoFEjyDLoqklGkpXPHYHrcTTuXydt6ZOkpAVws&#10;j0aVZYhzs66CjGdyMec+cRGPSfw1qZ9GufUckYClVdGELH59pz/pav/jj/es757pKX/GM5Rb9w2w&#10;kNMTmLmGgLcdeAYcWF15cYcSwvSB65zq3ddIdk1y7wfMkJ/oUfjM+frJRNvf1dUodx2+c5lwzEuk&#10;bdpRSGWHofACTZT2rIrOaKXLCVKPTZgdBqw9NMVh9BpKR8PYzQPUbXx5dR9ZSd1GExy5rJUuO6xU&#10;aNBJRUY7sPvfp432A+QSaEOw4Q0ScU/q/LlF6jGqmup2Kalxc9pSiLSWN9E5bWH6qNY1LwF/Femm&#10;ACjWjNCItUw2nAFIxq3R+7dCadNgbAOUNl24WEzX7GMzUJrM1gycxFNXDde2zXN1huTWk2tWy/9Q&#10;kP76+jfx5n/p+WvWVpDmBjhSkemaNVO6kfNagAQpLxNIOuCRDnAYtVY6BHocoBHihTHUL0LRSGxT&#10;AZAUTgyxIv4e6YqPYSXGKioJkjsxmU4IAMQcyzQCcCSn3LOATnzyXSUyZSQCFAlx/L44jIacOJ7H&#10;oaqKiUWhFZ2iSDwkEVGpioxlnQWIBEKs37yTLGe/eAyAAIhfqpwBreu3CXBkjbVq/motHdyTGHg4&#10;kGXTdW7DIrke3CgvMtnO7xqno8dNgi9xJ9saK5bJ8XGgp9Lczyvb5aTcuYjGu1zSs8Qgpficlhd5&#10;UN63iY0J9pRPyA0FkCZ7O5SOCyZT31AnJiD8RCjxQsOuKSiIix6vlROXF2n18cE67XJEV4louXCN&#10;9AK7AzpJeq6t/X6dInbkyLGNOkj44QFeMyvXsHKaALHcqaYKVflORdgqVKz/LfJhytam/0JEPFl5&#10;JDqvPdFWPWa1U8ORVqrUty7rK7jXLoUs5HkLvBhdF09m7TKVu+bZTB/LuGhtIL5ju2bZMBmfJpyQ&#10;qJPpgMVht1OWtrwXJFgbdah/gp/OBVwhk+8IALOR5ISF6kZsSNdlAAkT3Kit1lRQ1ARMOgMQfZky&#10;SKoFOKqNAiR4rDm+h4X/aMAKqw5AUmNiV+SqvVAe9dE2hxWsa91RUF7QDGLp917qpcwkwDrNB14D&#10;RSM3O5P3z+U1u4K4J3LN6Hu/SuXCnms2SPDJuYulSC6NxsRMopbgNAyvcZ+opedcN+49u63958dq&#10;OQV7bmGzuaY4cyNJ+oLpL0Jwk83XZbMmzr7PZALPHJl1S9vODtaS/eU1ZkNhDYXLWnR6uzbZt9cq&#10;Ni7LbHtr5dUz5BS6Yup2IW7KHTBx06qrzlp+6TplWBcR6tiyoTmuFae5gTxxRJO3raVFdAXeui1a&#10;fPKwFp46xU23La53zqkzmnv2AvEzV4lwctcGVw9tcvMkyslDuX7qUV3fdKmg3N0rMolUUcHeTB7E&#10;HpQb0pgxrzVjHV3d04lHmEQK4+j2/JA7kTffGRDpqAKMqz/3awxf0oxxtIWsZ3XnH6ir+tM70YOL&#10;+TxKTuYTMzzrHA13NtXwAFQl76qmBu5qQEZSE5431qQDVuoHSdeIO5Kq3I1UblNcFZoXV7XOdE1M&#10;aalOg2upWkuSKrtz8V9mpcFjquhnusgtVv+6uVWtQ2FValeQXJ/SBDCWA40La/xWeJBdAMfBYkQV&#10;AB5MIdMPlyKXv7jmwYfMOV5cc08g82WFtQjzzVK4kFVwIGYKWXMRzwiu981XyqMUA0wozzp0o638&#10;k07QcRAFoR5pIdXjskj75EWQSVxIOv/IacYTwoSSzt3DPSYGk/RruJJHhM3dZ+WWTb+H+byJn3+O&#10;V+Q5BVc5ycAIBTBiPjfth+8xZfJo+jC+fKUvA/HAPVZEWeRcBTH2brdZrB0XO9FTvZe7mBukggbj&#10;wTGeD2S7RJa8M8o1po9Pn54hiX1hmUK+Io19icT4argbZk4HHUUVciqIlFTkvAd9rxG976gNXHRW&#10;u9polfMJSsRwutrtYDWwkugRVDnU7Pad31TNAPlmtK0Nm1lDjsRq+PlsRyq6BZ7ESutP9pOL5yEi&#10;yPdA6G7RBfu5Gjejuiq1/katqOc9Syx/bMglHT23RFZjiHlnmh25vA8ZP9R3rhyoQcv6qztyzrYT&#10;rehwb41qp5mqoA6sO6IGryl2/QsZ1TFpzZzXQzNntNbCRQM0aTgekisZFuvDI0yEaQBCMmusFMAj&#10;DW4jw6iyLCZCnhsgMSZCnOfpkOfp6Q8sDvSw2zEK8ghWiD9913fiWFVlWNZYSXgzks06CtVUAs8T&#10;WUklMnkksb5KIt49GWWWmUpMFW4yAJPM1BEPgMRaJg1aDvFxRMUAFDxGROMLATjCDFiF0+8STttg&#10;JL8G9xGEC92V6cMlEMnwnTS53MlEVJGhqz7JunwzThuWb9LCvl10atE4nV4JgGB+cz+8VreO75Aj&#10;ALF5YTtt3VBVrucn6nHYTWXBf9zzvSi3LQu0BRXNE393PUQwkcbF7MbFjbQhztLak0u1w4ap/fQK&#10;OklWaaftSu2wXa2dbBH2nV2tQ/S2Hzq/Skd4XMlacfL22lyUJuMLWs2qGMMcE+p6Mqc2H1qiLfvn&#10;afOeWdq6a5q2IkmfvWygujCB1O9aX6Vr51VhAKRMnR/UtEdutZ6SR1O2l5LdlfYkPbfXwAXNVN26&#10;tqr3qqMSXcrru+Y/6IcWefGOdNUAvs/+6wCRlYOILZmm2bY7iEg6yEWMqHQyrmbb7iS1YTeRPu4U&#10;qGXqM++fj7zfPnDT9pxQ1XRWQHe4y7elK2fW6U3IyGer7bIp/JmdNW13XVYyTBrjB0KKD4Lg78P0&#10;YQyCAAgrKyPdbTClL9e7wTzHTDhpoJowrXRAGjzv2BLMiONVZWx+aoHpp4l1IAiUFdWtfbrsgTLS&#10;56wFxEya7zMk6IHJt3C+L1FPDI3jDm0k++8QqRoYgOPwBpFmEc3qN+aej7bCBzamVsF6bC5EPahD&#10;XevgfdthESWZOu2EFOJkUgLh4AKQeztr5pYB6r+gkJYfK6Pha4qoDwbMuRRYbb3cg/ejSfPoptXk&#10;9a1yctNqp+ta7/ovkLi4avONG9ri7kHI5C1tvcE1xc1N2/j1TXzdZs4WN7L+XIlpcr2B8didhlpP&#10;y9nsfotz0/Jnrbp6hSptR7hKB+X61roqnAf8ByurfL2qqRDEVllGyxqUujeY1h0rP8QSWup6/MPW&#10;QxZXc3xXi1OzCEFsv/RurF/7tyCYq52lMrHUwGY4FWsh+6qp6hOrq8Hs6qRl1lLjWfXVdC4Gorlt&#10;GB+7WGILOq4Yps5rBqnr2oHEhaPn3jgRgmaMei4aykg1iBfRWHTPszVkERK9YQ20eFlHRd5Yp/Dr&#10;7OGYjkxezLecfBTUVyn3japV/xaOhUyvLcU1bmshkLkQXQjFNYvpYwaS3mmHzGqrBMCBxJepxLQi&#10;LsYXshgAWULu01KUWSuR9q4FPNZR5buOgpaNOOk3Yz402VCOd4ZS0UnmVBaR3igkkokHyTDmNjiR&#10;NCaQTNMdQPTLPXKcHvGCfoI35AlA8dQk/fKxUW5ZYlIg358TEviczz9/Q+86AY4vTYcB7ve3rLze&#10;f6YPg45rEwgZR0De41fkdL23xyG/Vg5e/XX2Rh9Fph9B9nmDOxUqcV9GMX0k8PuzmT7wTLA6+/KV&#10;A4B8YPowia2vAKY76MnPhrrpTMQtVllMI5ZJ5Dy8x1kA5IzWuNkCIqcIVDullah5Fl/crwmn1uL3&#10;WMXPb7b6zK6hDgPyaOJckgLsZ+gmTYn7Lg7WAupZz15bpIvXd+ng5fXacn6NbK7vVHScA3lfRyxT&#10;xz4uTk7ugNOBKeo9qy3S0rYaOLWFOo/nBmEKTW4oWTpN7qmWY7pyI9FJ9UfhBB7eBul4a/Wa1VWD&#10;pnfWgiWDtHnLWM1Hw7+EyWXmjEnycLiTk4X14Ssc0ntUWJznX1kDGHMhPhDAw0whmSbaxLK6wjyY&#10;TkwK3EUqgHDLOUAel7xQYpGhRsRIcFA8Kyec6mkGINKYIu4CDI+QrQMgZvIwn2f9lcx0k4yCKxEg&#10;iWMVFceqKhpAiIAUD4/JghBH9osxMdicyDTdCU8hODFZAaFJHBRamBQNcR4cd0/ud5LkxhTiHpLB&#10;Y4ac/JK4GEXrsluEDmzbp4X9OukkIXjnVk+XHcF97qxxbp3aId/j+xVie0C2K4Yq4vJ+PQz2Uobf&#10;ZSU6c/eNS/8Skd/PmTjirhxTLH6BcBKZp6A+ao/kduDYpho0vpn6TiSnbGJLMrLa4N1om/M4qZV6&#10;T8QtPpEAzLk11H/pr+rOzUBHZPwdMPV1wqthPb6VevHrfaYQlDmtlfpPaaG+EyDpkd4256ayTb9m&#10;qtm8sAqUoweczUFtq+/UcvwPGra6oM5dttKxq+2JlKfqtf5PqkJsR9VOFVSUldePDagY6E8x2QJc&#10;6iMbqlj7fGqIPHjY1jmacHATd/ebNPXEJni1zdrI6zMgyYtWvHAlkpybRWHbE96DrwGUd0z3H1kV&#10;v3iGiIE6WjumqUV2WzVhdz9qJ2oTNwJpPmUA6iuOMQYaqS5cRw6AGB4E9dYk4jowEjan/a/1TBSJ&#10;s8eo4fTB5F/11vDl/bT3HJwfXSn77eZr7b4x8gqwQcSSiu2ATDxTvc2qKQCSfO6pBRq6daLmU9+7&#10;89J2uWIAjiPSyIsA1X5bu6nxjPKAR27VIdS0+fAfqLvND8n9LYT/L/jpJrHmgkshMTgWEv5K0AmN&#10;2dxetXt8RxpHedItSqrfsmKUWCHJJgl4i2MfrSEuZtlJK625dIT1lQuThzNTiDOFUE5c/K8zNTgB&#10;HG4AyE0A4Qbtsy5a5+wCsLjTcOoBWNzk6wEcZyfAxBkwc6H8i9/r5MRajEy4SxcJzz2Hr48kYns4&#10;kG+sq+k7QCRv75oq0Ls2INCEca4jK6s+EOaDMNr04wcKYk/mh46musYEa5Uc2lZ5ejVi5dVcxQe0&#10;Ia2xPSXvVhgRW8KlNKFCsRkTShPasJqTx9JWjWd2hT/pDnnVS+0W90e/PUjWRBD02DCRgpQp5PzP&#10;YCKZR9H7ChzK67lorUZdQdrmJlYpO5azO5+pcxcX6iPa9q9BDrp1erIG9iyuktzhVKhEIyIxLEun&#10;88LrQ/3quJ80YXshjVxflNUI0QsHkfkeZCI5UAIQwXCIMmvqgcKU0dO2CGj8d5bwfOl5JL50C6+n&#10;xncTjvXtrpQo3SqvC6GM3oF1ydA6CBDghmetdJc9ZIZZaTGCZpu03xdExlOs8+gNKyu4DuP5eG5A&#10;g3hyCz/yCWf1R1ZNH+lYR/b7FA7kKUopM3kYMv29iS6HcH8DCATFBuMI9mRPGq/XX2P4vYc5y/Tq&#10;y1JAaR270P3sRB2ZYG4jlU7D6wHwfHoAT/JUX3/nzyHS4rVZjfH3eYuS7bc/XtOqRiR4mDslPy5M&#10;H646GuisIzw/4OdEQc8V7fCAD3E7rZXXjrFiPMQL5TCTCE2Mp7aiClsDUTdEbQfm1/AZdMbYz9SF&#10;6wuIzMAdjVLKK+wsEtzdqLAo0TmxX7tZISQhvX3z+TyxMDuRGq/V3qvrIeVXQ2LO1cQ1wzRmfgf1&#10;I9+n+7R26jGzOy2JHdV6fGe14WalzXTAZCrtbbiPexqehCllI3d/hx13Mu1slh2mVg9Az+e6GwGA&#10;n3MM2H//hXCBTuzXf0Kgf8TRTpEUF/k0c9KfElPyBPLbEOCP8HawimKy8HEPlheGPW/3QPl4hbO6&#10;SWTieEwDHwqq2Kc8BzxQUiXi1Uhk2jAEeSKTR0L6Y7T8hDUiDY5j4olKfYIhkN/H14fEYQqMvWeZ&#10;LoKi6DqJzGJVxYnIxEiYc8zz4Kgsy9d6hUGeAyI3gs1jCi2EBjyCycG6o1N79mnJwE46gEPaFlL4&#10;7OpZurxzuWLIfXrufkFPL9konB6KJ15uyr5FYsRNGx2ZNVDbCMx7jjw8m+6caO7Aw1n5Jboe1UlE&#10;Eb1GN1Hf8R3Un2lvgDkTOnHx7wKYdFW/CV3Vm3+DXmNJDxjbUv1mVVGfxflRSRLEOKuTevEeNoDe&#10;d6a1Bs6jPI3Ykb6Leqv3/O7cGHSlJwZT6dh26kIvd1vApGan0qpiVVKN8Ja1m1hEnWYV1IkLHWV7&#10;vZ3mbquv8k1+UM2WJdWgYyVVb1faEh74a51vVbZFPhUj/6ko1dAV2hEmOL0HcSVzNXLHCjwOq4hk&#10;X0thE7XXZ+BB7Ldzt72XoNDjsvGzk1OEi+5w0U0GUJ7DGXwmR+09FoCsx9lyCj9Bh3g7LTo235Kv&#10;1WahkaZaozTqpPJMTpbV/OhOSF07aeCanhqGt6MJ174WM4ep/eyRGBFHofach5lzP0ZlOMI1TdWc&#10;bpxe8+oBJnsspt1XTEHPXiChp+zt7et4eYQeJIJ/r+5n0Q+PGMfDfydr3+266LFMdanErkGYbUuK&#10;pVoO/0XNhudTvcFUTdMUWpu+nhr9czGlN0RIM11rziJbnlmNBslcGjAZ68FhUgD2lYI3+gWvTUON&#10;3rqYsMr+9BSRUn6CrnXHPaybuOg7X6ee/CqAcBWwuKbNbi7a5g6AuLsCIkwegMkWPt7pcRN/njsl&#10;X3x8wwAHQAOAbHJB0u9M1ArgsebqZS1zvKglAMdSy7EHQLpVgzgHPNhFlhzUhJ0gK6sZ/TDkDLI8&#10;NpjSi70g6DymCwR6N+zwnVWgTxO8Is1UaGAbFR9iAKSNCveheKR/K5Ua0pr6xJaMeW2wz1sRKdyJ&#10;+sXuasF+u93ioXRJjEVuh3EO0nQAuf6DdlJnieJi+N61JLRu0cjDG3m+jniP9Rp1ZLvGntyDwWm5&#10;ziEd/Yp09G9ynzLYze6b1VTt2v+suq2pZJ1STZtXdtD0WVR09vxBPebmZ41VjHKqAhq3rQgAUkKT&#10;8YZMZRKZylprEs7NeQDIPALI5nMW07S4FDJ9+QUOK6zVV8qQGUUvAw2NzqQHu5Db5UBmvmsUa4G3&#10;Efr6x1dLPeZLms2M1+MZncnPWEmZNN9XRplFjMlrJotXKNBM7eirT5gsX+zkojqc7nKC654fZ/II&#10;5wJL0yAO9Y9fPiG35c8j0iMmyVEXXLbLBz7hxfu3BK5SgftuO//dhXy8RC8/rMSDsgGl1y6mDgDt&#10;Fbrzzxn6+vUTwEEH/Ce8JqzNzPnw6TGfYxqBC/nw+RGhkWG40K/TEokSK9SL57cIrHRnXL5K/thl&#10;3oQOjK7sTq+f0BqC6dYS/rYIXmQGK635Z9dw8airodNryg5Se++5TshqJ6FZh5RHMjrnxGYSVA9w&#10;Z3gGh/VxPX4/V/ff9Vf2627KftdPAenzMW5uIzTyGObIoySI7tDqk0h0j5AZtHexJq6fRbXxTI3b&#10;AWEKcToUqeagLTPpYpiLHHslv28H/057UZbsly2hkA5O/BmLKMryzVljIVEDKP9gb/xVKZgGzSor&#10;BeBIS/8XRAwnYjkUTKXi6UAhFegbSX7Vbd2GB7ntQx95MCKJtKeIABJ0eF8oKymmDhPdztcmop5K&#10;4MSbR0DFMpXwZydlI++lhz0m6x2T4SuFQq4HEU0SyCQTGHufsMR7CogitgRPiDkB5pGPg2g1DCH3&#10;yj8yk1iaNLkFpUJmJ+qqRxgmRNzL1zy1dPI4jSeOfePobjo8fzRpv1PlsnuVMh14/Zzep7BF0xS9&#10;e7Oe3HJSFpNjzMnVOsoKJvb8Id1lsky6tlNpKCW9+BneubCdn9VxrVs1RNaj2gIinTVoAhllEOB9&#10;AA4DIv1ZT/dlPd2dC2ln6m77zm2o4aQpj9kxXKO2T9UwMqbG7JnDrp+QQ86Y3bM0gLvrvnjDBm8a&#10;Tz0rBCybhN5kU/VeM0S9VgxB+TSI05fnHbAAVNPG41ZMqB0Q3rQj4LGcWnWpLqueddUS3qRm08Iq&#10;W+dHVaj3k2o2+1n1W/+k6m1/VvWe9M3M7KHBG2Zp/G5uMg9wk3l4PZlqxLYT9T7/9C7NtdnKe3o7&#10;kfD7yJQiBYPXx3HvM3i5blpWzJ94P8ZmeerQzWkQ1/6kat8hycFRB932I6JZi0pziZaeXa61FzZo&#10;x5WNcBoDtOFke77XKZqIwXLaAZoV3Y6hnvOGk4gBrDZaKp0rjf1BLeYVI8xwGB4fF714gVr0eQL2&#10;BSO99SUMdRnmQaoKHvto18W56rGogaxn0uQ6sw5tkAXUvE9uImXyqeXYfGo7Mq9a4e1pPpyW06FI&#10;pAcBJIBIbWqnawE0dfp+o/rYHbqOKsikQYAlaRE98dz1pkp3JuKWTecHaP1xOOZj9elP2kDWnL2W&#10;XbLXiisOWnPlEiBwjUmENZbbDW0HQLa7u+SAxQ0mEFZXW1hPbWHi2OTK1zld4f1/iXNZG64BIJzV&#10;1xz5s/gzHSDRL5LbdcFOub63ronrvAEg0JzVEwQmiNsU4KiHsaYW2uhaEEs1RgMerBdqEwlQFNDI&#10;26upCg8GPIaa1ZUVufJWZMdbYTzpQFZ8e1Zc7YgT7kScACswdtetybDpiBGq+3piO0D+gTvna+ge&#10;cvP3rLAAx6gDFK4c2sLjFkqHNqEW2EoBzH7NOH+EAL5VjJyjNZPsm1T/PXoRsUspHkvkZDtS42bV&#10;ADCohJxQS7PWd9YwMptKtv+G+BW61tcUQ9lTUINWo1JgrTX9oOk5MZNISV4UxXjRkTaLB2QePIhx&#10;yS8mEnk5BPoK1lcGRLa7lpEzwY43UwCQmOoY7arKkTBGv/gZXMgT9Pm33zh/oJz6bDm/8fHvv//B&#10;oQ/kD0qkfqdMCh7j5QeKoR7MUVBqE9ZIFSwnJL0VfMpYgGQXU4grIBNCLLcTKraNKK5mM9WsRMF1&#10;RR9+8wKg9uv+q+l68HYyjuwZevp+np59WAoorQDEVjD1kDAcN9/yov3I2uoFpP1rjIsfP+MBQQ32&#10;+fNrJpvX+o3p5jNKrwhUZI7hJgPrFm13F1GVbcKoN4re9flyJ7b7lNdV7XBDzutsS90oa6drR7TM&#10;yZa7D1sKp+Zq0/7uCg8dhYBgpJ5+2EtCMfEqN2dq//VlOuW8SzEZl5A2rwNA+inrTWclPWum+KfN&#10;qfjtCQDPpbdgGyU857T22klt4c/c7HhW6y8BWA4n8ICcgos6CRd1Uivs+e/xfME51DU2+yBRTcMb&#10;fRcocNbab4MHIaBu3VV9pEjqb0j03/jZ//b1H/rmf0f2aHo+cohzYyA0hsJsc3ieYYCFPvR4iPHb&#10;cB9+tzBl+RGKeZsIEiaQ2LB0+TjH6pZ7hqLiH1vMfzGssqI5UaydzIlBSRWLMTAWviQ+5QmeEHwh&#10;WW8I2nyn6Mw3Ck97Rf7Zc92Of0Y0yWPi+AlOjCbrKtqYBQGTSHOYSsIzOAQo8ugVkiq32wlwHyE6&#10;e/kW3R8OGtK9g1aM6yXbdbPksH2ZrtOJ4XZ0l0KZCtO5A4/csEJ3L53XU188ORf268aCkfLfPEf3&#10;rx9TMiGZGU67dBE/xa4RnRVpf1Cpbke1ayWrYxSUPUe1U1+a5XqMacPu3Uo9EcX0HNme5kLiTkZR&#10;8oZxb8o+VFenliKsWMH7c5GG75vHmUuq8hyi16fTwzGBBkrSbCl2sl6PgmfjKN7jo9WFjKrOAJXZ&#10;NHReORTz32BuHntBSjfVLCJS7Jw6af+FLuo3qaE69K0v64GNZNW7gVp2JJ+rHZldXaqqLVuRRtbF&#10;ValzHhVq9a2KdkTuPwoX/cL+GrwRcQdy3kkHV3NxX0FMOllPZHrVHk3l6oaxmnViK4BC5tzJLZpr&#10;u4XX2X55x94gQZsUarfpeko23HO2Bo/hLB8YMhvOxNQpv6SM7gN8YXSmK/JhLvL0cIShvLpHU2Ei&#10;ktoHfP1r/GhvLQ2oqPdSr8oj8iT/rid5LVwjLue23qGGfEvV7nOsB7dC9uAUb6VzTOuONzfJekZd&#10;Ven5i2p3Lah2cM2NOpRVWXjcKq1+VJN+udWKKaQlkfktqL1tNvxnNRmSR00HMZkM/FkN+3+vugN+&#10;UrVu39LlUlgrTlTR2NVFtH5zNx2Bf1pDsvEWm55M6FW06HBNIk8WkTV3ku6mU1p04SzXNHtABDO3&#10;lzup4NwcZcHJZcTrZsxt2d32oL8eVdVVpgvH86ynINbteP+dt8X4fRqgOM97lISGm9cIt73BSvCW&#10;7NiQnINjy5W3R33WTy1wIXbELNMDuW5fi6mmGnc9Vc0BOGqQDWMApcLwThDtLVSwfxtigK1YZVkx&#10;bdBWhXOx7PCuqgjQVDNJlpN6WKaXVvOHosUeo25rJ6k3JqBByPGG7aWQZc9yXoir0G+vIZV2PdK7&#10;zRp7eBurq52acJx+ZC4Y02z342TeCOE1Q/XRJLdmZ3nw6GQlBy8j2I4ymLMTNXlxG6Krq6sdiaAd&#10;J9ZQrV4FVKgZaN2nkNpPKa4hgMjI9SWQpeXX6M35LTyIBUBQaM3BFzKbDP05SHvnoMqaDxeyGHf6&#10;MqaQBbZ0jDiQ4EuUvEtiTTnF1iB6vibR8lV1hcbGwNRpOJ5DWQ8940JN7Spk9ct39Iy8uIHKyg4+&#10;5BjBi1sU+2gqjtEOug0IBaTX0p3segq5W0vh92oqLMuceop50JapxJrTjY5nK2W96KC7r6yV/XKA&#10;Ml8MUtarHpa7+Luv++rBm+GAyERAZKqefZwNkMzR008jiBWpq0ueA8iP8qFk6D7x3s/051+v9fXv&#10;D6i5PqHqeo2F5DExSSl6+yVQaU+PKubhCqW/Go96pb4CYsvINaI2LW1D5J+xgnDJjXIMPqJzRE/b&#10;eB0lH+y4HKgN9UnciB9mDmupYXr5pbvuvemk5JftlP66k+6+6a9H7+mV+LCYyWMQU0c7pb1qrITn&#10;tRX7hP6Kh80V/biNbqdNJiplOy77k1rFtLKRner6K+e4azxumU4Wnz6AMm4XgL4XgcNhLbE5rkW2&#10;R6jr3ENZ0naNh8idwE58zYJ9+uclta7//MHumcniLhzH3bdEmhCiSANhBvW1GZgKzQrLeDcMOR6P&#10;jNbwGgnwFjHwDwZAfLwoc/INUSBKLP8AGgIhtBdM3gOYsPaiPz0Ml3g4k0gYx5Kam0CDovmccZHz&#10;Z0Xw50Tx58WmPEZlg2ckw9TLvmb9aKaRl1SfPgNAHjJR3iOmJFu+eD58wlJRQiViHIzDtU6ne2jO&#10;c4+AWIyikfBJ3iisTmvauNE6sGWVnt7ljpa4oMckQr/IilNK0Gn5npmvu4GsMQN99dDtquK4G/de&#10;NERJXOAzz29Q2pX1suPiPa5ZGXkdXK/7ftcVy4V03Xzc0/3qQXa3VvdhpCVzE2iN7LYzmXcd6U3v&#10;ObWLJm2dwt34Rqqkt2v6qXXc7S/jvTqfRkBAYzPub9bPXVDEdYA0b7eEgiZO28V91HZJzmnPx/8d&#10;K0IO2y/pBQ/KtWFca43d2AmXvTXG2E70sjdTC4DCir+P1YCm6tyvuax7NVfX/k3VZkBN1SERo1KP&#10;wiphlVsF23yn/K2+069sHcoRs1QTb1oVyrCKdi2u7xv9SKw4whrOj43pGqdjoz8GxCkHVvGa2Ui+&#10;13rURtvwScxhCua1SeHaAzhGC3Agl339FAEKcvx7z0JI8d5CAGNtVbL+lrv9n5mSh1IrHaxPL9gw&#10;UI9tJozXJiIIYcxrOI+3tDK+gXt5gUfjlalvyLzB+nkHirXx2nOxg8avJeplTgsNJPW8gXUhlaj/&#10;vYpXy62ilfLpp6I/KFc+fG/wuPkrf6Pyrb5XvZ6AxsA8ajbEAEhuFIs/qfGA79Wg73eq1zuPqrb/&#10;TmMWlKcHqYzGrSimo/vxyu2eoWX8fDcRV7/pNL0+R6vD785jzXeAGu6DlFAd1corNnJAPPPQGKKf&#10;BMg55CgpDb7cuKaR+hAlb0rJ7ANdtcvVDrL/iBadOwR4HOGG+ph2spWwR5kXQZ3FY77PlybrDyNj&#10;xotY5SrcpyUxJZ0s+S4NUR3UGY8jEVVCZcw1lccAIGiga8N/VOGxSL9WKsgpPrgDTsXO/D5TcWiS&#10;HLuRpdIVsOlmkcE1JQa53cKxliavXuvJ/d8KkQRojNhPS9feNRq6ew2PrKxYU5nJY8KxHeRA7dFk&#10;gGPiqT18bpsG0+ZlvWq+2s2doibzh0HIj9FgAtO8by1USsQqCM+pkI0ddITGxP0Xa2qrTWWt2l9c&#10;SzaTf7UJNdbykupNEcvQZQU1Ei5k6NpfWGcV1SSI9Smkzs7G9j8LL8jsk0wgZ0prPoT6QsyF83Gs&#10;z0GhtRxV1han0rIlWv5KLBNILP0lsVXlFF9BbknVdTu9u6LvzUfeu0ahadOoi+0qj/j6uknPya2k&#10;qvJIqih3jmdqVfml15V/Zg06masp5H5thT/g3K+hiLs1FcXHMQ9rKu5RTSU+qY3pr46Sn9VWMhfe&#10;lOcNlfqivlJe1lTqqwbKfNWOC3V3Ti8u3oOZTCZzMV9CyONS2Tuz5mC3fPHOcPnELFFU2lbCKNcq&#10;+fEC+qAn8+eMJkmY9QYX8cjH9XWb/753djW58T3ZelXSAZdyOu1fS9dj68gno4HiHwxCYTZX8Y9G&#10;K+55HyW9sFY64Jb5ujWTRTuAraXSX9bnz22iuy86AZ5dADjOW2v+fh0AlUYASD3FP+F7e1JL8Xw/&#10;iY/qKO15PT7uLrfwxTpxY6/2UABkppBN1+0QMMC/nKEI6PRBzWZ3P8dmHU71LUh5N1I+tF7TUJpM&#10;PrFOk1ltbZhxVr8/M73gvyOBNtElnwAQTIWk7SalvYCrgMNIQqrLxT4OcjsuBlMgJ8EAiLno4/wO&#10;CKCfwztIfr6hPEbI6zb5ZLdTVaJQby1e5MjP9x9A4IlCmCbCU14qLOUFd52vaOB7zXlJJMULtP3P&#10;iKEgaBFOJQrVVgxcSBwrsnjMhrH8PczX3Yl/QsPkA7mH3tWNoDQSmhNJuY7VTb9IQhajkThHsxsP&#10;5eMwefiFy8OHVADklnv2HtKa1Zt01YmKXIyoLxBjvMaF/CIDfwEVypGBR/UX9cyZ7KtjMdLFwiOG&#10;o5LyPTKNvK4uGmlVTFdZ+byI9sdQSGLz+a3E0i/XdNZBVv0bqeuQVuqCp6vzYIq/UFuOWT8eAN/M&#10;2uIId6L7NOPsZnonVmnUwUW8ZykU204MOnf4XVaNUMflvMeX9Ac4iF8n3LANXEhbxDHt+VyHJQMs&#10;x4p0XKul/Zk+esN/9lET/rsDVvfSeVe8LbxWF25uo+7k7LXvXVbNupVWWxShXVmPdwZAmqK+rDeE&#10;9Asilcp2/lVlmEDMKdwGnxg94t9iOs6FGdmc73j+U/3v9H3d73JKmWj3y98yr+qPbkDnB+u3vUuQ&#10;8XOd2TVBK2x6sdp0xQAYpxe4vJ/RDpr8MIBQ0e0atLGFag34QZVIy6jS4luVwdBcEAvBGNRbgVFn&#10;WUtRWQy38cqABdlUL5HwP0NM8+RxEA5xmgwx97pSobt0eS+totd867EqmrmQqgRAuWPfKqrYKL9y&#10;l+Tvl4/zM3/vX77Rz4V+0k+/fq9veZ4bZWnxGt+qUtPvVb0DE4f1D6rb/XvVtwYUO/+kci2/V4ma&#10;32nm6mqaR9Blr7lF1RIbRpM25VSpen5NXVZDm2gnXERi82Z8V+c87HWG+oYrd+gM4uL/4H0GNRYX&#10;NGhtM5Xp9S1JzNX4d9iLIuw2q10TABmOKTyAJkZn2Xrb68iNMxxbEsE5Tsd0CG70FKvti77n2CSs&#10;UbtJrQlT7NeOqQGtswGPsUwfJE2a3PuKI7ux0uqSEyzGZFJsUFtI9uaWFVaZoTRpYb6pQp68yVGp&#10;SDFJTcLFGlC60nLOaNyLUykemgtwUDGJmWzEvrW8AFdryC4AZM96po5NljP64Bamju0AyE5NQts+&#10;jm7hYfQJ9+Ouq8fapYSBLSCKeS5/3nS1WTZH1ism6ZLPRO7weyvxcUvFPG6kcC5KYQ/qKPhBXYU+&#10;qK/oRw0VfLeuPFPq6/C1qlqBfHfUujwos/AkbCumYWt+0fhtlFFBps9mCpl1Crc6ib3zAZEFZ5Ac&#10;U+u6iJXWEjK7llDxu+dmWVoUawAgVSmhrwp41JR7Moc+EdeYynKOAijiK+pWSmXdSq7KqSXP5NqU&#10;ZlWXU6I5/B4+75nOBZspxD+DSSSzukLv1uCuvBqHR/7u0Q+ZRh7XtNytx1guupVZ/zRXxst+AIkV&#10;d/J1lfSyFnf8jZTyoi3o3wcF1g4IdDf9+SUd5QlSUN8Z2nelAo2DhbUTGfKB6zVke6MKd1UliSop&#10;rkvhdLCEAhgB/Bocz/YbBiRLaOe1ckwERbX6UikdIuDyOryPf1oVhd2twt+phuXvZUAg+VkdC6Cl&#10;vWiq1GeNlczn0p41VMbrtoBFK4Clme69bcq01AwgrAtw1eP3NAQMGyrpeR0lPa1DKFxd7oDqMmW1&#10;171XY5AyLibbCwXXlYtyvO0uh9tX2eUeJb8MohL55gLa6Oaf2sUFYBPTxyo8Acu1EKfyinGn9Sj2&#10;Uw77QZb5C4ql7j1EeUUPSAq8RCoTiJH1JnExNz6OJIsk17jD6WmBl4iOylQQpVB+fiHy8QmVhxeh&#10;h75c1GkhLFSQKbrGWMjyT4rMeAun8Zzul9espsx66g3x22855vE1irw3KH3eMnG85I34jIiSJ0wk&#10;BCby34pmKokBSKIAGgNCvlEP6XLJhusgAw21lbNvPARrIr0gaXLG0HjJjfBFjztyB9RcfAN10dlD&#10;Nuecdfj4JTiYNP3zD6u6D6/1hZ1+kMcGQGSeMommyUTvn7znqFKPnVHkeTvZ7Z6pLSvx6xxfrOfh&#10;t3UfM1ui8yE5Em0eZ7eH9e96deldXx1wg1sNb6Bh3JgtPrWZPbeN1tNWuRQOYcZZ3pdm+qA1cBRS&#10;1CG7Z8NbTmZFxfRBF0cnLswdV9DVsZQJA5Bov7QfoDJYnY26klrVjsv4NT7uuGwQX8NhldbBKCxX&#10;DdPp6yOZQFqjYOqnszbTdeTACC1a0k69h1ZRaxIw2vaupTajW6rJ2MYQyRVVsXsxVSRCpzIrrTId&#10;C6hI69zK3+x75W38rX7m5GPr8EsTLsYNvlNugOSnut/8D7jkbpZPZUj3bUHvyAA8YzN3ViNeZIau&#10;YEQ+4r6K19l4dZnLda31jypQH56h509q2CevanTOrZJNvlcBwCgPSrJK/HdHr7HWoWtLqFEgmRwj&#10;X2I2wbKpzgqhr+fSmXXavX6pHtI6efDgbC3YWgbHfVF1HFBW1ZsWU77S3+j7wrks55sC3+qH/N+o&#10;QJFvVLTUDypS/FsVLPyNfi36jYqV/VGlq/6ksrUBsoY/qWqT3KrY4GeVrv+jCmO0Llb5Ry3ZVU+z&#10;DpRWw16FcYIDRv+e4RMqaLt9NS05XhYOuJW22C9jjXaKBGjMvUH7NHR7H/LGflYF1mD5AeFc2CHq&#10;IXRYt2+hzrqd0RWfS3JABn7Y9QjxTpuRBq9iW4OZcztVvPBP3fHm9Fg1WT1WU+dAHlkDxBK5Ko7A&#10;yg+AGEdmTSNpYwKpTPpk5VFdLS7M2mTIlB1ihT+kJSDSjliTjqgVupGh0ouvATz4fSYzv/ms0XAV&#10;Uwg0m6Xemxbh8Vil4ZBdwzhDAI/BKCgG0QtsAMQAx5iDrCOOABqsrcbTWTwe8DBlKcP3bNWg7RvI&#10;tllP1Pk6uiRWqe+mdUje1nMHtFZ73AdzB10PoDAX4hq6nVlLfhncNXNx9kytJa90poN7VeVrLtjx&#10;FFRF1Ke1qwhek3zcgZREmVVQA5fm03hqcWfiTp8DmT7LGAt5nEHw4lzAZOl5AyA5ZzcR9Kb8yiWx&#10;mm4k1uFUJ3CQWt7oWjxWkWdaJd3iv+mRUgO+hJNcXTcAD/P1TnydUzwAQoWva0IVy7nFr9/JaqKo&#10;e1ZcPDsr/GFrhd5voMAsvpeMarp9t7oC71UDYJpwwR0OgCwBLObDIXRX5JNqin5anSnCStmvVuv5&#10;h2uszgKJQH9iuZD+iQzY3WcOJVG1eKH3xSh2CIc0ZOL1Ftp8vRBa7xKoy8po/TW+Z9oHrVeVwlRV&#10;Am17Baau0oy8pTUHIN0BaF5jdRcAuIVx0Y9gYok1k8PLuoBBI/5ODQERpiIAJf1FPcADUHgFkLxo&#10;wK/xOT5Oft5AaS+bKBNQyWSVlc7HSU/rA4oAIJxI1ovWAEhzIu9bKPPlQC7Ca8kHc4Qz2oJZa54O&#10;XqU32/Yoo/h+1liQ59xgTDmEhBMQ2bTLTjF+d3HZ/813/Q9TyJ/IeHGfP/hAAup7UokBkGyAhHWS&#10;BUBQVsUTahgNsR3FGsoEI8bF30NtFS9//zAi0UPk6skE4h8vV48MVawCp/drezk4sJKAlA9OeILv&#10;5jld2S8VBWhEsZ4yJ5LnkYBHZOZ7juE/OAZUUlFmWYAEsGIKimKKiYRcjwREghKeUk/8gF76e1TW&#10;3qOmOItgvQfs0R9hHozWBdfbuuzuLycv7gS9AnXJxU+n4USu3/SDU8tRnImw0fDYczp/foSeY2R7&#10;S0viRyLq//j4J2vKvxTn4SF/+wN6xa77ecAdpd04KruNw7WsF2BOR/gdnPx9BjdTm8F1yKcbzm78&#10;iNbduIAHyAaVzWHNtdvNNoAu7xOrLAAy+hC1sABI780TuXCMIm9qJGcUPIcBEbgOWgK7rB6mbmvg&#10;QuAquwAuVoCIFb/WmeibzsjzuxEb34sa2Z4bJ+vkJQQBTu104MIA3XHdrZcRlxR186A2bR6utqyt&#10;WvWqrK4U27UiULH24KrkaZVVtb54xMjrK03sSYn2eZhEfrBwI79iNs7fAjBpCng0+jbnNPxePzbi&#10;AChmOsmFQfkHFF31B/5CLXZB1YdjKMRFOTfGZNP6921xQIKLaXEmmMY98qgl6qimrJDKNWNtVhKA&#10;KsoFH8vAdwX4Or6+XLPcKMtKq82w8urci+K7I3uU5u8PmEfpM2rKHUw63ccjAuhcREXLf6+fipCq&#10;AXDk4c/5qdC3+jY//00mjrxFvlWxckwV5b9BUfqdylclvbhOftWoV1A16xVW9bqFVaVmfn6dvy9q&#10;07KNv1edVr/S7FiHXpUSqtg8D+DBCuxbABMQGUjw6W77GvQgVdfQjVyvSTauNqKSmo8jz27Ir8qF&#10;si0XIPkdj6Wb59dMoolcXI/J2Z9VNYVXm4mMn3lwJe2NJgVgCTQD4ibO0H1L1H/XfG4g5iCYmMHB&#10;p7NjAdfxVcpVHdCoRHBWVSYOExpWjfTJiqynqrHCqoMjs+KIrjjTm8OTtLUARxWTITOWNRcpltVI&#10;p6yDIafNgoncaVARuW6BBlIoP2z3WoBiLYCxggs/3cDbzAtwJeCwTqP2wXcAFOMP7dLEoyisOJOO&#10;74P72MtzylIoTBl/dD8v3AP0/u7X6GP82rG9OEv3Y247qM3OkxT6sCmSWlZCmVxws6pyV28ea+tm&#10;UjXLZHD7bh2ApY48uYif9UVR5VwWUj0v0weVuFtKEmX9qybsKMzFyKywKKWieGoa3pCZdIIvIOZk&#10;kfGHGFL9ArW81PBetQBIDcCjFoR6FTlFs8YCHG6l1JRHag25AxzugIblv0/LoXtiFSaVanI1vyfe&#10;NB82lX96B9oPm+pOBhW6mf0VltmP72EIlboDmZg6ACrN4Acayz+1uZKfzmF9dEBJDzayhlpN7s1h&#10;3Xt9UonPJivsYRulPl9KSrEHgY7sMN/eJvsqnWvK71xL/9Fj9pk3XQ8rNSGAi8lv+oRr/vDFbph/&#10;KrKWqEwjW3VIzhpqNJsd87SWaky0ddslLSnZqaZhu4poJH0qU48V1hZn6ogDK1sqh32yayvsSQOA&#10;pK4SAIkkACIVoMh83dACIEkvWL1ZwKUu01J9y9SRCnhkAB7mMe1lM1ZaLZXyrCkrMQMiTQGgNnSu&#10;tMdZ2wrRQDvc+T3JO7PWw7ctKfNqh/Bggk7f2qp1dscIlTyCcewgDtldmsPrxs4hgotozrX0L77n&#10;919+IyeIfnMKpFLhQFIgtJMAj2SmAjOFJKYQepj8Ai7kNdLe1/g3TCSJWWOl0AwYJU/vMN1gAvGG&#10;xHa+kaQ6DXqpZMnWmj3rFF6fP1ldPVUoHethgEAE4GDUVlH8OVGAhwGNKBRYUTwaJVYsJ4b63Bgm&#10;k2gAJwJFViQAZoAr0qT58jwEQAqMg1yPeaRbZrVlQITpJJDPu/jHytE9CDL9NkbNAOJNgnTlVqAc&#10;3DGTZd37V3EmlH4xXIgH6l7iGf7d6QAxUmaLFo1HouxfwKm8DY9UKvlqdluGac5YsqjmDtVL/xsK&#10;dTqsPgPrUW/bQlf8zur4bU8tuQ5peumgFl48gPGXjYDtBo3DBzSeleE45NdDiLSxJtm3yyoaKQl1&#10;7LVxAlJ8CHPTLgiQdGayMGut9kwbbRDNmEcTh2N+j1Fd9qUqtv/WGdQbz9TuS9Nk79QRjqC3Tl/a&#10;qTB/Fzkg/Z62aaJa4iNrScBrz+nWVGS3Vf0RtVULEKlCMnjZ7iVVulMhleqQX8Xa5cM7kluFWiP9&#10;bfmdfmn6rfI0AUS4yP7U+Duef6N8TXIBLEwpgMv39b9RiY4/kO9VUq3HsUoi+SJPMTiTAt8rN9PA&#10;T79+o4LEJzXo+rPaDs2tNiN+VnmmnO/z8+cW/F6/8rVFSnyjQpz8rJry83E+1lBrBo6VEG/k/O8f&#10;RCtvtJNNydGTS3TyyD41rFJNvwAeBYt/o1+KASBMGt/9whSS9xumkFwqVPIblSr/AwDyvcpWzq2a&#10;9QuqTuNCqlavgMpWy6ciZX5U7kL8Hfn95QDHXqNKa4NNLbYqpVSw2o/64WdWX/zdv/v1W42a00D7&#10;HOvSC1JLk3Zy/UYUURyjZjVMuVYTW6jFEPIMsWpMnTdQ1/l5p2Xepq47BJVaIJaEYF67/iR8O+k4&#10;ku91RBstIC5mBpLpiftzGh1HEF45aOtcBgQAZOcCsscWA8CDO1pK080UUoXJowyKqopwIiZMzPAg&#10;hfu2xt9hwIPMGLPeooSkJqBRZ8JA3JpDuIOdwB3HbPUiZmEgE8ZwJoxBW1fSBbwIpFqMzG+Zhuw0&#10;oLKGADTWEId2aMLhPZp4ZDemoP2ktB7SVM6Uk4dYYx3SxOMHNcX2GMmtJzX93Cliv48QW8DnTmOQ&#10;glBdgsvZlQty1NPaXHRrctGtB8dQU/5c5DxTqrM+gnNgTeTLVODHdOISXYfO9iroqItr4JI8Grau&#10;CAU6+TRlf0mUWYx6O4pjPqQTfhdthgCJWWUtNADC2cxqxy6c+GwI9KtR1TlmkoDfYIXlCXh4mlUW&#10;Ky1XppKbKbV0K7W2BVRuAibOgIhZed2MZ72WNZLVzUF2rfsUf38LEfHLaVgcy+mn2AeTCIucrriH&#10;s/ka1DWP7FFXpSBJxQj4mRjn5y56+NKTHTh+jy+x8A2onD5E41Z/oLfvIbTeEKD4KoUX7kv9ZQjz&#10;L+/1hfRjy16H//kEBhLbQtfI+fEafXyUeu1iN71puNpvHiarrSjjdo5T313jycjprz6bGtDZUYTJ&#10;Mb/m2xM4iSJtE9zIXs9yOuZTnsbIKrqKGu0yjy4xVQHw2op81ECJrNUSAZTkl7WZPmrDj9SDH+EA&#10;MKkvAJmXTQGaFpaTzASSyPor5XlbAAjBwMsuevimH4DZWekotjL52lQmnLuv2+khJL9P2Fbtv0QH&#10;wsUT2uBow6qFHhSXeJCDC+UfvxH5YAyDpnUwZ/pIZfpIgURPossjiYt9AmulJFZIaVzg0zLewYng&#10;4yB6JDUNvgLXeFCoiWGPZn0Vw88qEf9FrOo1GKSqtQDWdjN1J+IlDZRv2Q2/tPAg4RDjkfAgUayw&#10;/md9ZVZYZpXFiWXlFcMxk0iUWXuR0msh4OMg3vGHhLE+C4t9gAfkATLfhxaF1q3wbHruU+UdmQ2w&#10;PIAfiSfnKkxXbwUBIhxAxDz3C4vVF77nnL3dO7n58l5wnEoi8f2cy9c/f1uaCT+Zn4dTkDLdnRRI&#10;l/3erQ3oMP8Z4+Ea/Y4L2ou8ptYdq2rc0paov87qBsnMuzwdMJGajCMk2XaUFp3eQjT/Ok04yU0f&#10;a8O+W4kEWY3iCkDosW4808ZodQY8OgAaHVhXWWFobEf9bCtUUm0W0wzI5GG9FmMw3eW9NpriNABk&#10;O3ev22YRfTNXl117sTrthlN8NtXOy8hamsi6epjaEpnUbSZelIV9Ec60AUC4AA6oqHI9SqpkFwj1&#10;TgUsBsMSVgVU0gogAUQKt/5OBQERy1oLEDFAYgClQLN/p5PmgAqfK9yOiyzCmt7zi6kI3EZ++JLv&#10;mA6+zcMj5xemiwadf1bLwUwhKKKqtvtJP0JwF+CYNVOxkj+oBCunkqW+5TGXqhXLq0QnT8vP/jfe&#10;d+YG7uWTx3LhOmbMhF9ev9bcsWNVsjR/R7iP/CWYRPizvgdAvgVAzIW/SKkfVaZ8XpUsl0dlKv+i&#10;KrULcfKrNKuqQvye3AWZGn4CcCDbyzFRTVxSDbd5FQ1aUFyFq/7IhPMzhs1vVbJhWU3f0Et7Ljem&#10;+6gOYZRdiMzvqHpcw1tgvWgzoJXm0lTo7HQSRWKwHjyNUNqDQPxMvkpGPZZC+VXa/Ttcf4K5cQ1S&#10;WAatmqStXwu5TJ32Oe1Hjbn67E5MxWuRby/jZpPpZM9K5SoGOJRnyqgwsgemwA54QShbMdMFgFKk&#10;TxsV6Qt4jEDKO64fpz9tXQMx2gxRk2mjSblk8lg6gzsS0Gg70Re71qjfpqWsRuaSRb9Q/Tcvw7Cz&#10;gkylNeQrsbpi+phwmPH42H7AA4XAaYK5zh4nnOsEIHEM9dVRTT5lAIPPAR7mzDh3lPKho7yQD9Mj&#10;sR+gmYtjvLJuphkyuiblU4BFWk15QVb7ptXgTr+GggCT2wCIb2ollEWsnVhlXaR/fT5319azflbf&#10;ZYU1mgyuEZsKoNIqotEbimn4OlZcu3+FwC2uVXAB60nlPexVWQ4RBjiq6BoXTmeIdBfLSspMOjnH&#10;NYF1FbW47vAeNwyYxLGq4uucWFeZ9dWtxCb8HadBStuifroEqX0B7uCMEh4dVHgWOv57UwGO7Vw8&#10;7TEhhiIRzsbfQRgimVh//fmP/sZz8unrI0DlEQ7z9/r48S0qK6Srf/7J6/V3LqLv9Bb/yRdkuv+w&#10;yjEXkf/+9+H5R9lcdoHrsCf36jreFuNCPU9Ojo3m2jPVYcQad3q9xhuy9MwWDaeLpMeuDrJah3rt&#10;cEEtxJW/7Cr8yFU6XG5U1SESig9TTXyE3pSjNEoevVlaF4Kryy2ulgKzGwAmTeFKyGV6WB/yvAHk&#10;PzwJAJLC+isDwj37dXMAoiXqsvZMVT1Zw/VGbdYbsOjD59uz5mIyecZK601H3X/TFUluXwByCm7y&#10;k4T/nUWxdR6n+w34jbeWb/HrV1znj1FbwXukZX+AQH/H2grwMKsrCGwDIKlMC5kGVJhGomK4iJM/&#10;lZrx0BJnEkfEehgtgv7EmBj+ww9HuJNrnBo2prKzYWtVq9EH5V8gyjqmEMsKC+4jhZVVCgACkR79&#10;/zsxgIo50YZot4AN3AkAEopyK4QVWgi+kBAAxJxgzh1z8IX4Iev1CsMPwn/fF5OhUWq5B8TRDRIN&#10;rxUhJ+9Qy3Fn3Zbx5H+nkPQMO9nYDtarxyGWu18zfvxj/v/lb73G3BiNg/ja6f665NpUsxeUkO36&#10;Hrrvsk9OiBP6zGyrsfsHYRJbr6tkYNkEYjS74YDpzJ5J5JimE1Q4yZYbvuPwl3sXqjcA0GODAQ6S&#10;IShyak/kelumDAMaBjys4D7aLwNEOJ1oCLRMHoBHT6T7ZgLpj4dkEH6UQSTrLj2zUFfdhxPq2F4L&#10;jzHRrJ0uK3o9Wi8dRR0rHSW0DPZc1FdNxhO42L+8SnUrBngUspwiEOlF4CNKdSmqUh0Lk979C5zI&#10;T5ZTkFWWAY0CzXMApRDAUqjN9yrY9gf9goKrYNtcGCMLsIkooQq9vmOa+Un5azOhAAYFy32nMjjj&#10;m/T4WW3651HbAbnVoNMPys96q2Dh7+AmzLqJx5Icvr4o4a9dalXRs5hky8/8D8rv/oKj+vrpiz49&#10;5QbOYDySftcrZ1S1RkEml1z6lWkjr1lnMfF8D4B8Dyj8XJAVWSFAj5O/2A8qXh4gqZhHJZg8SgAu&#10;hUv8wNf/YAGcCqzm5m2rhUy3vKwnFFWhMt+pVLl8Kl2xgJp0b0W3/WC8Jq216nRdjdzagcmto7pP&#10;HqVVG5fKDm9QQiqp3fQF3X0Uzg0XGWmARjJy46Ts25ZjnqfcZeVJvl7mA3OCSdvm6+4HKj7bTyGE&#10;p7qGEfLqepJwU7hJPHu5SkKOl2VlVbx/RxXrh49jJLJdgsaK4+so0LMVv2aijk3VI5n646g0nDgY&#10;8BilNqijrBZNtwDF4O2r6LJYoe6r5tE1PMvyuUHbVlmOUVON3LORtdU2wIM9NtKyaSD0DBukmWdP&#10;aM55UxB/SjORdc749xjgMJ+fc96G4DSAxOYESbH7KCkijuDoKPwAFUnRLQIpXRtVE0ABWHjBLRj1&#10;k09yNSYT7vqz63CHXJPwQXgRs0picjhDEnD/efnVZkw+XkiFmETI0t9alEBHpL2os5adq4SDswwX&#10;3PI65F1eZ1BgXY2B72CF5RxXA1MhHeoQ6jeSauVMHgYouBO/Hl0FTsQABxMHgOKRUNcCLDcAGK/E&#10;2gpAHhueuQupLhHoj64DIte4WLpAJpNoe38/d99XuNtOzqnQRYduMrFMtMknnNW///YVj8NvSIXf&#10;4jd5o9//+AJQ/O/IbK4aJkzQght8+h/ugszTv/ia9KRMojVi4RsIZqPR8S7O9Oxn95Cn3ldoOiRu&#10;hD/dJ9fxvNjh98Cle4mJEPJs+CF22RsqajJxL7PsC2nxlaKEp1Uk2qCCdnqW1x4mkkNe9Nu7VQJE&#10;atAxX11ncepfDGlAjzMBf5RxXQsnzye6Nt+/+beoT79LE5RkzSDaWwEcVvx9AI5XPQGTroBLZwCk&#10;DZ9vBS/SGW9LP/6u/cgTW4yX5Yb++WxDhMxaHbpiqys3U3ijWt6eljfpx6+0ET76X84jhckjGfAw&#10;Jy2DLCx8GQlGJYUHIxIDXxzy2+y7TywAkkCGVSSZVbeJMLnlF4ukFjLbLUENGo1U7UY05dXqpJEj&#10;d9IM9ydqqucKZvoITYb3AByiAIn/L4AYUPnv5HxNhFFtcQz4hMK7BLO2CgbEggCNIMAjiL9TIEbC&#10;ADwh/hxvPCg37yTymCZPPCk3Kam6GRgj98BoTpQ8gqMg4xP025+MX2bSeJugI6cHk8dlZ/7Fc34k&#10;vBD+u4X449Nv8mVVceVqR9lcrKSli4vIZn8rkmMPKO5FlHxJhr1DEVkKeWrhVKseI/p9LST68utn&#10;NM8BIh3CfSKhhMP2L9WAnXPUh0Ra63UUN9EA2HX1WCYQBDP4uzosR9LLsQJYOvG5Hv9OHT0sq67J&#10;GrCDYE6MbsP3mp36Cvi2FRgmp+oUkSarbYeyreDPXT+TP3uW+nAGwJlYTe+kmpRLlSQDrxDTRjEm&#10;j1IASLFOBVW8a1GV6VZKJTsWU9F2v3KYRDr8Alj8qIKstIq0/UlF2wMq7XmOmqkosfLFKLsqxgqr&#10;w0z4z83IgIdAVEOWl4UsL0NAa3WiVOow4bSiRK0l0tkWg35Qk94/q2i1b1Wk/HcqV/kHlSkLiW2U&#10;UgBIEdZdI9u31G/Zz8w7UL9zY2e4uP/+9xtg8ozKhzPkd5WC5ygOiW4mCrP+ylcA4AA8vmcF9g3H&#10;TEDm8fs83+hHo8yCZM8HsBQs+iNf/4O+5+NcfE2tNnm1igrbWfvKUOzG+g5OZjTX5/27NuoIsTY2&#10;Vzdrr11HhEM1yOrC/3N8J4IMZ6byKMJdTaNqNFMHNbr3gy0VEClMHP8DIgZI7gEg95hC7gIcnPS7&#10;fA2lccnZ/kwqfty4cZhW4vnaIDpMPMOdlKscpHhJYkiK9bUixgQuhFyYSiisfu2FUXBwF8hyylUo&#10;Y683nnAxVlbNZo4APCao9WwItZXzNGAzRp4NSyion0HO/ESmj3n/O3Xs3gB4bCKPfhurq5zJYxqr&#10;qqkAyHQmjVlMHQY8DFDMwbQyG/PYXEws8y+c4ZxlH3seJ/Rprbh0kljvnEllgd0YzbtQCkVOQXKq&#10;ysk3qz68QTUmjZryYSrxZoXkBYgYIPFJgQuBI7nNask1xiipamn29pKq3yMXvdC/EOSXX4NX5rM8&#10;DtvwK27T4lqMB2T79fI6FcBFMagKESbliEKvJPuQKpzKljXOlciqdIhX0pXwSnJiOnEDYG4yhdyE&#10;F7EACGBzg0nEnRXWLUDFN64b7uzVFFOdZo11FTntJcjZ6wCHt7KeIbF8GQ6AZBCBkgmnkWkp4nqN&#10;o/3tRyJOMAN+NCbALx8tbvM//qSC71+w+J9Xq+WJQQ/zkAMuZr3zlh75z398tIDQn/ze3397Z5lU&#10;PtFb8pW8rU+M3S9wzWc/xSCXGSs3Vhl7MREusN+hUcenaODeltTPVtDMiyR80mO/wone5etliEGo&#10;SOxBJe1wKa8jXjV1gh75U771dNKH1jn/xkT2N9Ip/4Z8roHO3W5CjlgLOYW20Y3oDvJJMhxQd8Xe&#10;78V0Ys20gST4ZWvaHiHVmUwevYALedGPn8cw/p4n4XECmbBmEPHSiwvxXqVDiufAR8665vX7L0q/&#10;95ZsqjcW0Ei0rKyM4/w1LvRXSHghsWOM+c9wHncBjid6/JhkXgAkkUrZqNg0BQAgPnSWB4VnygUO&#10;pGGTIeyiO6hOo/Zq2GCE3NyzGOvfKwQACYFLCTeEuAGR/zOBWMh1PjYnEiAxx5DuOecVvwdfSCK/&#10;PwGneuyjHGc6UScmkTcARZg/k4dxpXuHAx40GnqTmWXA46YBjqAoCohiIN9jmU7iSSV4l/Pv/ddH&#10;0njnyzdoMx9/zfmn/5ufDBcvHiz/e/3giZzsZiMSaKLDF2po4+5ilFENZy0ax4vkT/326a2lN+YD&#10;8TqxdE/sQYWzDD5kMYqsuYDINFJeR0CWDqKPo9+22ZDgU5lCJkOWT4YYnwSQTKQhEHkvp9tanlP+&#10;1IsOmZ4bJrMSnYrhcC4Sfsqf9uBcP2RI+Q3IsVfzd5itk9c7ab39EK4f/J71JnlgMUohYtgXUTM7&#10;qqHK96NSuxt32kwdRQGQksh5S3UtotLWJZlKSql4J9Y4HQphMoSs7shdfgcCHPGJFOWxmNUvcB78&#10;Hn5fGYx75axxuXcvrKYT6M9AYtt8QhFV6F9QVfoWUI0+RdRsUFX4l6pqPbywmuMAb0pkSLseP6pT&#10;m/waB4G/bk5DbZjXREunNFbvjiVVicqJLrUr61lIiuXn/AWTLo5WNgZ/kACBkONeoqVVcPKUfioK&#10;X1IC8CnC1FLQ8CfwFb+wxsqDnNeAxrfwGN/mhgz/ETL8e1ZWP+SsrQyw5DKEOxzKd6yyWvYuQhhm&#10;HWoriqp6w5+1Zd0cXvOe8BdB9OBEAwie2uPQVQt20VJ5eyeyb5MOnswEHUvYaxR8I73rBMEaEEll&#10;ukhjykh/yKOZRpgykjjJPE9lxWWAJAVASQIwEuFGkrLpcaf/Jzmbr2NyMWCTTPNirlJMGiX7d1CZ&#10;AZ1UDsAwxHipIV1UuHc7jIMmpZJ/zHGD1GDyUFJ5R6gV4NFh0VQ8HtyRABzdjVdj/mS1nEULGNEK&#10;/Tct19AdSHVRU43ZR6ork8d4Jo9JEOFTIcunEgI37eRBurQBkHPH6aE4yTrlDG5J4oIvs4O9co2V&#10;yTVGaxftJOBrn9cFnQveL0cc6Eeoct3oPlZLaA6cSRT7BLTQhzyrYNKry7qqCgBCl3lKbdZJVSwT&#10;hwcTgzfg4pNahwmhohy42C87WU6dJvyg2fSm73atqvV2ZQgExFh4oKiW4A1Zcrwg9ZDFdJAARRum&#10;EFsvSqV8y8ousBJGnEqM+5XgVSrRVFhJN2NRYbGm8oFE9zdmwRSkr/AyEUw/xtcRjzw3EQlsRLqV&#10;AuIWsFdE/nfPgVj2Y5z9TCAedHVEAiA4YmkSfEyfxxPydJ6+zbBEsL/8AJCgrHpr3uBfaDT8/J6L&#10;/gfc7r9bJo2chUXO7ttcPczD31w5/vobN/znD5aV1ydWYRbw+fLZ8vgZ0DDmxw+UXn1EMfKJBsWP&#10;H4k64b/xmpreu4RBXqVBbYXjflZcqzT6SH+4k6qa5EjkC+78VS4VtM6tMrEIZbX3ZhXtv8VKy6sa&#10;K62aOupTi175+joFkJz0bqgz/s0xJ7XRhYCOuhTYQ5fu9NTlO711LbgvxsWe/Pw6KSSrPTyJkfR2&#10;4sWONJm11dPXg4l6GcEjxknWXPcAmGz8Jg9eLaDjhIunBSv/Ntc/S4Bi2r/ejwQc5okATGrGC4vb&#10;PC7eeEBM2CHuYriFGJ4/5eufP3+DI910eAAqJPAGhsTJP4jO8/C7TCDJrLAMgLRRgxZkI9XopsVL&#10;HZjaPiuM6casscJQU4VCzIf/q8oyXEiUIc3/PTlKrf8LJACIWWkxjYTye0OYRu4AbAHExd9mKjLT&#10;hx9rK19c6b4R6YBHqjxDAJDgBMIWo3UTALkFgNyKpDqXk/zg0f/cO4TFn9EFj1mAAa7Kf18L/GQs&#10;r4Wc14iUfMdbF84ORG3TkqKv8qQ6VwGYlvDv/li/f/3D0pT5gc6a16RD+6cGkIkG1+RkQyYaN3ak&#10;4I47vok11lIAhNU0BGqPDTO54LO6Xj/dIu20Bjys1xqJL0CycRrgMU29N07XwO1zWGubIigi2Y+t&#10;0/QzBDoSOTKazvXjTnNkf727djn018BNE7ieTMGxDigtH61mk61UhZbUMvhDSrC+KkJjYZFOhVWs&#10;SxGVATzKWpcGSEqqOMVWxTsVI823uIp2LqrCVoU4BVUM9VMxfl+Z7qVUuYdRb5VTlT6lVKl3SdUe&#10;VkTjNpWlOqCcKg4uxn+niOoOKqX6Qyup0WBc8ABIi57fa874UvI+NkRpnov0MXW3/ny8RV8frtHf&#10;z7Yq4dZMTaEPfkGvnvrz1Vdy2P7Wn3/+RrXAZwIc78PFxcOB3aEg7Ixq1Sys0kweJZlAipRinVac&#10;NVthAARVV15WWbnzQdTnQZnFBJLrJwDkO863OT6Rb5D5/lgJ8ySEev5aeRAWUD9xsKrGzi2jE7YL&#10;WdX6UZt7DWGGEzHxvnBzl7TPvqPm7SwvF69tJIBTN0FJVSbOe1N3bXqDMvCtpPE87UFYzjRiQAQw&#10;SWdVlWoO04kBl+T7AYRU+jH5czIRcHDizcm6zefoMuHzSXwMB9LeMoGUH9QZNZY1E0gvuBAzjaDE&#10;wiRYa3R/8vAHAyBDSOUdRqn9BLqFZ3LXsQDJLjHJBjxmj6e4ZRacx3IN2b5Ow3eaqWMXU4chy/cQ&#10;xsfa6tQBC4DMtDnE1HGUDm0s9vbntJA8lcUXLxKIdllbnQGMG77cvd7kInaHKSJaQWTf34ibIseo&#10;pjof2U/bnDsgry2vuXSZzyDHaq5NfqYE7vTxfXgmIqlNBn2RoN5Mqs0qyayumArM86QamIWqaeSW&#10;grSe/aoTTBhOrKP805swOZiVCxLblHr8/jr8Pvb6qK0CIejDcYuH3atHjlRdi3M8NKsuMlqz48ck&#10;9xBV0mNUSez7kx7VZgXTAEK4EeuYesp+W9Py/OH7WiipmlD+NBEuZD8EOj0a6SvYJ05lEjnPBTuU&#10;k4xpLQ1JK3W5xEA/ZRJ5yiTygqDF16T3vubu8C3Nh6bR8IO5YwQcLPEpv38BTD4zbXzmgoEKC+D4&#10;jTshc0H49AFwMDW6ximPCe0TKzAT1mgBkE+0JOInePeeDhKCHN9SbPXeuOrhUj4xdhsOJjw9lERi&#10;hAtEfI+2Ga+Rp1ppJpzICrfSyD3LIgmujKS6OgR7DSqIq2jfTVocb9fVYU8kxG74T3ybArwtmEDa&#10;yiG4C072nnII6EmiaB9dDuylq3d66FpgN7kE9dCdxEHs9ofxvQ8ERLvz/XeHD7JGedYRfsSstprB&#10;E2FCfDycv3vmvxdP1Fcf/+LNgVyXC7tFaYVaKpFokQS6O+KN54NjvB+xAEkUd/3xrLLevPtKACVu&#10;9Qxi2wGQaAAkJCKRWmFSczH6ud5IVuOmw1WzQSs1aE59Qf2OatduNim6LxRNuq/xgxiHeQj/vbD/&#10;AyD/l1D/v0Dy3zRiDIU5AAInwvkPRG5H0z0Cee5HnImPiVHh7+FDn7oXIOIBiNy4Eyt3jIaeocSr&#10;RCbIKzqRPyddv/1l1iVEt7yNorxokj68ic65mTA3EYZMN6vMfzedf3/9XYG4iR0uWemKdyttoCfn&#10;+JVWkPk2+gOl3pfPX3ldmRsKeuVfpcoujN4I+mGWsdacc+EAhPp2jTm8mgiiBepDNHrvjUY0M5NH&#10;cx0AQNZNUc9N01lxzbScvtTODiTnbihTx7hDq1lXb6Phco9mnKEGle6QPvy+3RghL7nRJ04E+aCt&#10;YzAbjufQZT6LQieiVMrTDWIApCQgUKwLqyoAoiiPZehPL9udz2M8LAGIlGQSKQWgmOfFO5dQya6l&#10;VI7srEp9KqtqvyqqYnwkg/h4cAVVGVBFNYaVISOvODElFVVzREUmHUBjbAt1GWWF67uCOvT6Xvtx&#10;yL+ldVBfwhjsSHx+H0jqgY/+eeWqP59u0xdW0lFnRirVw8vyWvz0O+IV3oevX3IDdi+B1xTxRWl+&#10;2oxDvBBTRzFOEUCkMBxIkeL0pMB3FGAKyct08TMrqx/gNywAYo4h9CHaf6maR5ValLIkBbQmZ7By&#10;h8oavbyh5q2tKXvH+UzdPsjCTbOhE3E6t7iY32Zl6qgDrLDm7CjHqncDBVXhVBqEWQAkG+DI4mQa&#10;EAFA0vmcAQvLKusuEwVrKgMSBhjisnxYz3oyZd/EKOup6GRPpOi3WNt68Dl3nrvjcbqJF4Y+EAtY&#10;AB7lhxDTPrInJsGukOftVHEIJSsjcgCk7oRBFu6j6fTRlNtPp193loXraLdgMiXrEwCPmeq30RS5&#10;4y4n3G3M/h0W8JiELNdCmMN7zDQrK8jwufAeC+xttMjhnJZfvgRZ7URb4Q3uVm/JLYrei7QoJJzE&#10;DDy/y8UkhjfrLh12qYuEs6BGbyygoXg4hrB2Gk3vx1S8C/NpGFwKmHgk9VXk3b7yhn/wMJJaDHwu&#10;rI+uxbFmiq0M4V2TO+Xq6rU4H87m4rrIrzkEl+W/WVkBkPCesRXlB4cS/aAhDnH29hnVLQCR9gyZ&#10;qnFRY5qLxvwXg4s86RmThTHW4ZFI5Xky00Ymnoj7r+qzv6/D3XQtLn6cF4DJ82pKfVqLXKR+8k/c&#10;xBSymZjnIfgBuio2ez0rrBsELSZysixrrMfU9j7hPDWBiMTBvyLR9zX1t29I9DXnHRf6D0S2W0CB&#10;8wX11VfSd3+n+/y3Lw/4/MMcQAB43nNBeA/omGMuEJbOdkIgP3Levic3iwBIU1pz9zHgZWlWNMnA&#10;9wmBvAtpT2d3RohWYiqbeI4J0maexp/uoGnU/y69VoIEzyra4lJbOzwBEu8K2sVaayeTyb4bZp3V&#10;grC5tjp9uwMKuE46f7srx1p2ft100b+zLgd0IsiuOwm0A+UeNgQvxFD5RfXn5wTJC3BkY5TMRLFl&#10;eJEM/CIZz1sgp+XjZ0MJkQyyvGn/5AL6+PknJLtGlvvSItON58Icj4nPAhyAhUnWjUcBFUOmVTx3&#10;/gkYCt99+AKAmAkEAEkh4yo+XZE0E94JY5UUki1XdwCkWQ6A1GvanjUWXEjlrtq7x594mi80wb0C&#10;ON5Y1lkGTCJ5HpX29n9UWf+Bh0WF9X8mEQMe/00goRgTQ/CDBMGJBAJs/nSx+7I+MxyIN3+PnJMO&#10;sZ4KeOBaJ+7EIywOAEmiyjiVXK1ESspQ3ZG39idgf9NvIWmvjvxU4ML+BY//ACSHL+Ja+OKj3BxX&#10;64prB51zaaANtHRecB+IQMETEPmLGwwaL02hGa+TdKZQ27Ab9EkgYiFjayItkOOPbkCdt9wi3+xt&#10;pJxkbvUERLquMWnas9R3+zyI9lmWNdfg3QvJtVuO9H6DZpv+jjPE0NiwFiWJou/m+dx4Tqe7exYX&#10;ub46dLWbhm0eRBc53RzEJdWhc6jq4AYq17cSkSUVVaZnBaaQMvAeAAXAUaF3ZQjwSippzXRC/XZJ&#10;JgzzNWW6l7cc8+vVBtZQnYF1IJGplRhaTdX711DNPo1UjeK7KkMrq/sCUiqWVFcd2lbb4MQ/e+20&#10;3L1uqWf35toxu6n+4T0pvWS9F6ff3tzWX28D9eebq0whu/WVm9jP4eP050M3y8/1j79+Zyvwml6S&#10;+3r0IIn+HqJOSAB+Q1r3NqawQoBBnrxwGr98q0Ksr4qwzirESio//MUvnHyspozS6nvWWT8V+V6F&#10;av6i0u1KqFKXMhpJzUFwNGZSmkkXLR2vXfun6uI14oRYI6USjJrEYzJxJKnZ8BYARVyWqw7Zd9Ws&#10;bWUB5zVwgwZATC0u4PEgAhCJtIBIBiR5GvyGWUclADyxaaYt8SZiDxey2i6zQj0PF3eWadiBVesV&#10;Vq7XSZh24lyDx6NwLJZOk+hLlpOrSH9WWEwb5YfiLIfvKM4qqxiEesVh5GExgdSgaL0OANKEysN2&#10;86ZShTiLWONZ6rBwqmWd1Qkg6QcPMnQnfMc+s64yUwcKn6Pm7IM0PwhwHPs32AvgsD9NmiPZR9cc&#10;uABdk62PJ21dEezgUllREEFuuVA+p4HPmzfLDB270QDX+K/qNDOPOowvROZVXnWcRBvh9PzqsfAX&#10;7iTykdKZny7gRsghZ6Cr7w8w4LgOqajLUfXkALl9KaI8pr8a2nKlnPouyUfiZmldiq6hy0h0zWrK&#10;OQYAAWDcYiohC66tYOSpvoCQmT4SHtXDLV7L4hYPScPIh+s9/ilTCBNH/OM6/DqRI3ychZEuE6VR&#10;Jr6I+8hXswCeNH5vJgBjZK0hqe35fuYBJLMxjlkh12zFOmQC3/cBwNKfvX8SCgkKp3jzPgVInnGe&#10;s8N8SSz7K85L4uFNRPtbSqPe0zVvzIOfPj7k3AdEstljpwMa8dRdErEAAf+OGPe3AM9rqnTNeQOg&#10;mL6Rd2aS+cC6io9NvW7mk1T2+6QA05sQkRoKR5NAoGOKpdvgDf9N73hf5Lwo5shFmnR+CRPJaNYb&#10;zbXqBmo1pzJaAw+ywa2cNjhV0A7XGoB0MziRNjrl1xEg6cQk0kVn/brqjHdHnfPqgNu8EyusbmTx&#10;9JEbwOESOlxOwcPlHNQTT0wnpL+AxssWRJ60ZrXVjucdAWMj9bXm59gfocEVy522CbPMooEwCdVV&#10;PBfnHPBg+jAR7Jj3Engez6oolgt1AiS2OXGk6L5++5GuBhOqSBEUABKXSAkU53YwBUBB2XK/marm&#10;zSHRG7RW/SbtVLdpa9Ws2U6D+60jefijolGARWa8t4BHGGqsiJQcEDE8x/9yHjncx3+g8R+Rbsh0&#10;40gPxlMSBBcSGPeEZsnHAMh93qz0s6PE8g7NZPowBzBhpXULTuRGCKussAR5RhgASbOASOLdh4Ao&#10;zo+PH5SZcF4Z0YcZPd5YCF3DDlnWV4wgZk75j1S/n5gkh3Pj5ebTWXvOmNpp1rF+E/XkOfJgVpwf&#10;P37Ul4+fAJJ33CRlocy6gQrvNHL6g8jrt7HOXK+hTBD9MZn1wUjWk76e7psQzZCc3NOACBllw6ie&#10;HXN4DdL8bfCa+9g0HLCcGba7CEpdDVcyWy3mjEM6PxYAGYIjvZvG0otReXhb+snbqBpFdpUG1AI8&#10;KqssYFDGgAXAUKIbQIHBsGLfaqpAc2oZGlTNqdCnKqDB5ziV+9VQjcF1VWd4I0rJ6jNt1FGT4U00&#10;kzrg3QcPaOm6rRoxfYqWrJqmg8c2a8tu2jRXbFF8VAilZI91cOEmvQi4IGHQ/S37sP7K3qq/7nHS&#10;lgAcg/RH7Dh9DBvABLJfv71LtSQD/A7f8fYJXENmNBLeFFbIiFzIZ0uND9VyOOHaFcuqZaOWatWs&#10;jUqXKKp8+fCVGPUVa6v8+SH6i+dVwZI/Kx+rrRJ18IDgwq81rB4gWV6TcfjHc5ef8SiCaSHAcuF/&#10;QjHdfW74Mh4msn6Kgq9gDQV4pMNfxWXehOfqrhlbSsuBiumsR6H8nlALKZ5+L8Ty3Kir0uA3DHBE&#10;pzLFJHspJJ6GypjrvN4c5B50jmbZE5haj9DnfpIp+Byfv8BkfIGbnIsoBh1Zu9L9TqW1Nz3wFgAp&#10;AWgYvqM8oGG4j2KDOxOSSP4VUSVGgVV/ylDWVBNkRbCh1fwZ6sgU0m7eJCILWFsZ4yAqq1EQ5WMw&#10;eU3APGOkuv/5PGafOc4LyFYLIMcXQI6bIpK1lx1Q8DijMfZjpRPN6iLTUnpkipXMuuYpvgb3yNmQ&#10;2aVQ/hA3crqc2kz5Hu4inzpMzq8OU/LKiuftxwEqE/Ko09Q86jg1L3n5v2jEkgL0FxcmApyec9q9&#10;bG7XxLdQG/NfXRzNJdSfdN5tNyrrQngtFFSoqAAYu8CKgAjKKjgTT7iTO0a5BYDcgU+JZQqJfFib&#10;FFseMSumPiWWwxjqiFCJuV9LCeRYpWGgS+dkEvORZfwPTCbprLgyAJOcz9dlmmmsWxHD6UkexmnO&#10;XWRz7kKt6ZOYAYl1HMD05aKdgKOa6eNVOgBCjDsg8pJCqJcU5Jh49ldvsljBMB2g+//w/q4+vs/k&#10;pLOuSgFIEvjZUesZ5YEPIUHvCHh8ZzrX3z4GfPjZUmD1jK6CB48pvCIU7hG97OmPU/j7Qx6nhJDQ&#10;eUtXQlx0hlKis/5XmMw8If7Rhz+Ng9dwRKEFb3WRvo/zGzXrwmzNdyTLCLnzsmultJz+lA3O1XUA&#10;8Djk2YI1FjXDXlayZeI47cP04cvxtqLPvpuusL66EtifFdYQ4hWGE10ySBcD+lrWWjfCeigiqyOG&#10;Q6JR4EUyXnXBxd4FqW9nTmslPMXdzgrhw6ffAcK/mJw+MXYTXghxHo/z2+ReJbCuMmurOCaPWDKo&#10;4pOMnBdOhDVXCoVSb9590FNklhkZD1hh0VmeQkZWEhwEjYCBwXflSZVtyxbIeOu3UsOmHVS/OcVq&#10;jduqbvVeOnseovLhV/gOYxz8AAdCtAmTiCHIw5iA/ltPWR4T/3dVZdZVxs0exCRkDISB8U8tJyep&#10;96F8qdD1hn/xCs0ieiKTO0Bz0lFdpcJ5UHtLGdUNAyDhCRbw8CINOBAJ8rO3n1hR/g6GPNIT9t9/&#10;fniQw4NYuBBDshtCPUduYNFmIdQK93GRI3Ws131bw4WQ9ebcRN5BO/i5mDUmNxaIKj68ZXIl/jyC&#10;IqM93teQc9vAOR5G0ssKCunmYEJQ++5eql4Q3r1J1u67Yz79PUwdrKsmkxQ889xefETkaeEpWUHi&#10;8hLH4wDKTqT+y5D9T+GGlPiTWaw03UYR7d5T0/d0VPE+NVWeaJVKhChW7FfVAhblSKwtyynN8zK0&#10;pZbrW13l+1QHNDgARpW+RMDTnlqtXx1V7V9PtYY0ooisqRqwAqtLw2m1IfXUZ2pvaonDuBli2kYC&#10;nXGfsqfHpGS/ek5fziuyxd7r9RumdKoTPr/5KP3+Chz20e9R4/R7sJV+Txilz94d9PZaXX0K6KXX&#10;QdZ6H79Enx9e0Ve2Bu94D70lG+s95XCGRP/nr8968ICEgztXddP3gjz93PD+ROqWj7/69xqmOpWa&#10;yLptP40fMV2jR0xTixadMBKW16+l86hU4/xwNkxTAGfxrtRRzG+tY5fX6MItG92mciHBTBpkeGU/&#10;ozOd8rq73Pxl0UmU8SCaz8ewfvLRMUqlpm8upfPXlwAqAQAH/g4I71RkuuakQIqbNVUka6mQRA9y&#10;2tyZ/im4ojHU/Y4doGGra34AiPcRXfM1IHICLu4MnNx5eDh7pmLAxABKKB8HnzYAQpOg4T9G9VQJ&#10;yPRi/UjYHQaYsM6qCqFej2pHM320njNF7edNV/v5U9Vx8Qy6hlFgbSWuZPdG1labNBwpmXkctXcH&#10;e0+MSJDlM2wPMXkY5ZQBkHNwHXasrC7qhIcrUwfsP9+8peLVdIO/IuGRk041rBd/wQPuPbTRDcWP&#10;Rzltcq+moaik2ozPTYDXLxYAaTc+D9n5PzKR5M85k/PRaveTukz5mZa7vOo6My8FOLk1eHFeTd5Y&#10;SPPpBJmwvQgFLb/gQi9EREkNnQtjMkEpdS2iJrv6cvhF6sK3VCcHqjbEOOZETImxD+tYpo6wLCJE&#10;7tfkglsb3oO8qnsEBAIg6TivUwGMDDNpsMbKxOCY/qQGaxc+BkCymT6y3jSQJ/8dey6iHhFD5RnZ&#10;nHTWhqB+ey4+/amqnM8L+wQvcJJVn8UCIslMIsh6Xybxc0mlF52KTM4LpL6v3yTpHfzIR8j2D28T&#10;ycKK08d3kVxEoiwgZOeP6OD2LaYZ041u+BPTSwJ4EPN+n7jqpLsY5iL9IbU9ZRfsw6rpBtOCi07Q&#10;Xrea+PYZmIWmsqueThbS8ov7dMDjLN6Pi5pPq920i7s4FEyR9jrTfonmO/TlVNE6po+dno0oqmmC&#10;8AEQ8Win415tSfFtgwihNVlXXXXhdl84kL6AxyDydgbrkv9gXfTrDbBY64J/DyaTXrrs10vXWHeF&#10;pBLaiNQ3gwkk7XlznPeNLTEoUY8q8fOfwxT2hjRQ+I+n3OnhPjfGweR0WgIh0JNZU8WbZFyUWClM&#10;AamosTKQWt69Sz3wfSa4t28JxaPe1jKBGE8I5VFEtvsF4EoP4gLunaWWLceoeu0mqteoheo3bKkG&#10;9anYrdBYo4bvYOL5AoC8op3yC/ElgAjAFM4UEpb0RsGYDe8kPOdNaaYLc54innjKmx9ymknDj7gS&#10;XwMYMRgIWV2ZR6/Ie9xY3GVFla2bTB7unBvB+ECC0i01tx5G0huWIjcSez04t6LhSYiU94G7Sbj/&#10;DOHBB14vb7kAsnJBYGG8QX/++TbHnQ5gWHDE/N+ILACRr29/kzvNkddutqHUqJl2HK/ExWYAPzMX&#10;lESv9Zo76g/02Hx5/Zxpj2npbqz2e14FBM5w83BC4/BijSA5ewz9L2NYUQ3EBDj00BrWXDs0k0lj&#10;AV0vy6+cpk+GcEwXe0QxNppKkvJAoo26r59Pvt0MNZ8+jODWHjpzbbTOXu9Cf0VnlcbvUbYfANG/&#10;ukr3rqhSNKSW7WsmkZoASQ2V53lFTgVz+FyVAXUtgFGLMqWaHPO8/sjmajSmlaUWuQGPdUc1QlnV&#10;Vi43z5OTdoebCj9FRMAVhAYri8yqVwDHn+z4/hPFW1aj/P+v3x6xrnLUX0mT9Tmwtb54N9A7j1p6&#10;4lJHz24211Ney2/i9+sjgYp/IlT5T8xiftKvubjHYcAzstcUJoDUJwk8mrwzP7lQ2HQ7MAxDaQrr&#10;TVork1LpmvfV/GUr1caqrYoRiPhr45+Vt+2vltThwYvr04/TV5O2T9ZG2xWy8zjA68GRGxEPcriC&#10;IMljeU+nkiKcU5edSfX1ySvDNW1jUdk4zkZ2C7+RhVoKgj0Zw2AipHtUqic3My7caF7lNelMPtt1&#10;rresrUIc4NscyGk7Lyd/G85JSrJOyIXmRI/gs/y6HceeG52LFhC5BYB4hAAgRft1VLmh3S1GwqJ9&#10;2uNEJ5Z9eE9LzlWtiQPUcMpwimDGkYo7XR0XzrLIdbutJCiRtdUw1lbmDNq6RgO3rIFAxyy4e5sm&#10;s8KaBnFuCPMF+DiWQJavpIRkl8sl7jZvsgqKUhYIanb+91mXZAIaiZkRfGO+IN5lbUL9s+BsG20m&#10;k2knjYA7b1Ugw6mqBq4CRCb8JKtJv1oy81uP+RmLfj4+BjwsJy8AQj8IAGKO9fRf1BnAaT/uR/Vl&#10;3TWKH+ygZUVoR/serXlusvFr6OydyroeU1sXUFjZB5RDXYUcFxDxS0PZhZrLgEcU4YzBGTUIPKyN&#10;uopJBOCIJkk3jeDDdJOYy8UtlXVWJkByl2kj8xmTyLMGkONwJKy2XPkzdzsX195rEPeQx7fCrUD1&#10;BlzIm7IDb8/+cSgk2EoMcaeU/dhb95Dk3X8SwyFB82kUJ0QPOU+eRQAi4ahl6Bx4lcRdVSQn1EKg&#10;vnoTyMTgiOGPng2Pq/QfBAEe7PwBkTdMIs9ZD2Y/SWNVFSXHQA+aF21ZT5xnlWjHxeEkkmlk0nYk&#10;AaBbH0Ww3rAjpCZDnA5Hejn7HF0cpzCV8flJZ7dyNnLW4xFZqgUXxwAgREm71sO1XhshRDPAuSlc&#10;SAMdv9kSQLOWPW+4s779ZO8/UA4ce5++svPqqfOeXXXOsxsf95KDH3ekvtZy8LGWW3BHfr4dLGnE&#10;Kc9qwDHVR4gAaD+szN+/p1Jj3XQPsvzBw4+M8x+YRD6w2/3IeP6JO7HPjPZf2EV/1INMVlixCQqN&#10;CMQH4q/YuGC9fPmMWG5I9PT7FEtlEvn+QBFRKKD8k1lj0cvhkwmAjFL1mg1Vv0FT1avfWPXqNVOt&#10;2g1Ut/YAXbpMayHdIpbsq+zPTKU54Yphqe9QZhkQeU34IjHu8c8Bj2eW4x/zFLB4Ang8thwTW2I5&#10;gMktYt49wu4zZdzn8YHl8UbIXX4GJPdybsLLeNIV4hoUIyeyu9wAEH/aDD3iMuWXQkBkJk2L91n5&#10;Pn/PBP+JNeU7ptVsLozGGW1I9Rx1njlmuWX+9yQ1nVXWJLn6d9HuE3W0cV8lOXoMVVz2dYu8++uX&#10;L0w2CC4QW7xFbBFyL0WHuZNefvWcZvFamWi3T0uvHtf2Wxe10IGbRHK3ll62QeJtz2vvunZ402rn&#10;4UQf9wWc7cjziQYfeWgzERhL4Utnq+XMsapDqsWB86N07moXbTjTRTVHVlNpgKFM3xoq0bMSIFID&#10;AKmNV6MmgFFblQfUw1RYFxDhuZk2hjVBUdUU4GisOjyaqaMJwNGcOt6m49uqAWGMdUfTiNqvkdYQ&#10;w/H0WQzybVZBSUFypywpJjTUwhn9a56yrPssPyumNos84U8k83fP6nPERH2+M0Vv3Drp8dWaeuHb&#10;X5+zHPQXJW18MV+HeZcjJo/fPj3V08cxKAABDyN3zQ7mbj8UbiKCPpEEzMLZVFNncvORxOuGa97D&#10;dK6D5t8wVsfP7FXlekWUF3nwjw1/VL7m32jU2mooXetx095GA8kam7RtgpYdWaAjxL+43j6rUKaH&#10;lKxguI04AISJ5Fm4bJxGa+r6wjp+YSb8R6SFGzEgkpjuq1jWVaYKOwBOwzvsEhPvJa5BXCsiriDS&#10;cOSmxV6uAedQ651m+jDgYWOZPm6FnbcAiBcTiAEQM4l4kGDgHmRjZLx4PUb1wYFupLvtVW5Id1ZX&#10;lL+MR76L8qrx1NEoI6ZAns9k8pjFHYSR7y6FMKc1ENK838YV6rthJeCxkQJ5vB7kV82AMJ+NZ2Pe&#10;OaSAgMdaahAPu1/TrRgfJIjRlhEs+0kSI1Y0vd9BkDOYUkKu68wNCoyOriHyeZwG721GTzfg4QlB&#10;61VOe3yQkF6soG6zyMqnbKXZiNxqO441Frpus8Yyx6y1DEdiARKqHrtMycPJry7TTMFUCY3CNNh/&#10;SWF1mJRfLSfQK0ymvk1wLdkGlsdtXgcAqcDFtaKuh5Gea5RbRLeHZddSMBOJF76OyAcNuIjVh6yv&#10;iRnQAEU9gKMeLwRSZvnYTBx3yYTKMCGDAEjSk4aou8rDDZSjIrKStuKhOOPREKTvzAWhGXeU9VDg&#10;NOOF0JUI8InEb6xkzDyhrPt4RLJpmcu6pKzsi9w9O+rBPTc9feiHTDBAr1/c0ZuXIZDBgXrzwgfS&#10;zgOZ6QXu+A/i1aDT/KajDlFTm3g/HkUVfevvTUsh8sIHqSieQiG3Peg9x+9x5SwZSOc1G4/NeJvd&#10;Gs+d4mjbnRqJ1HIExU2Dj6xT/4Nr1H/vcuqGkWez2x51fCNfC4DgYp96dguxF5u1mLbIlVf7A/J1&#10;WTuyW3eqp6PuZvqwlq1nX9l49NU53niOAUPlCICcvdXVcs559tD5W0whXj0AFIDGTCPm8Pwa8t+w&#10;u0SfEMJoftbJrAwTHleBM6qjSPd58jt2VAH2F3nuo6SACKVHMM7j9cikmzwjMllJJNoGObkoPNAb&#10;vwd74MwYjIVxgO9LzntlIuNNT8/m8w8VHJqSAyBErfv4ZapVy9GqVr2BBTjq4khv0LyNGrewUo1a&#10;XTVpwhF08WZ9RVhi1kfOZ0UQphiR/o5DqGLGB8sxz8OQ/IZgPAxOesXPnenEAEvCK0QULwGSp7x5&#10;HxNfYs5T4t6f/8/xjHjKa4Pk3pBHuhZ0l4j+ZF6TCXiZ6E8nv8s3ismEGBY/079Oq2FwEnJkU9X7&#10;6DVKvg9Mn/TTvH3D1GEAg4ubMYVwcTSqLMORGGBJDPTXxUv9dNWrvZZvLKGjl+sRWTGAHph1evgx&#10;BcPqX3BrnyxFZJ++vEUQcp9pi9VMKt0RrDx94csC4c180oIRrASidAyWI5PtXhIPNro5Wl5fSy+R&#10;7HuRa4ADiksHG03jhnLg1nVqv2AG3rI+qMHGkDjcWzuQnjadSCNqz9oAR20eq6pcv9pMI3VZW9HN&#10;0Y8ipoENVJVjQKTmsMaqy7RhAKQePSaNxrQGNNqrxSQrtZxMA+r4dnyupRpSlNWY9sXOQ3roEMGt&#10;SemeuvvAByC5TYFUCLlxMXrP9/UHcvbfMAL+hpDAkvKAQOOvr3ionofqrw/pOPtf6lPyZX2O362P&#10;mZf1O8rFP/gZ/m44EH4+f8JNfqQL5B5Nh0kY7OKNYikJxRInmudxyF6jAZOwLARCj9LhHZl6U1II&#10;ynTRnMXziLCn57wJgoBKyHwxKP5cHVd6g1wat7GMBh+oqBaLq1KR0VzNZxAwOaczCRojtPLEIqTQ&#10;u5gUTkN0O9OZfgf+0k8nAZAppGscOT/N0pyYiUk05W6IhfOIQVEVgXIrOM6NG1cX+IxreIzMRAGI&#10;hBsgMRzIWaaQM5zTyMeZPELPsrKyZ2VlVlcX/51A7C3A4hZ4Urkqw3NU4BTozfqqfxdVRnlVnVj3&#10;Wuwp608ewV96IqurGXAe09R+4TT1WENgIgm5g3kh9KURrc96I93dgN/DGAWNQfA4DvPTlDOd0xpa&#10;sHZeZ6fOHUkAL7B00PkBjV3ZgEhKVhjfUAA5QT5EOty0uBrP3DxNlj1R7kvHQdC10tLrlbTbpwpK&#10;HyYR75JEcdRR38WF1WjoT1RAUv84Jo/ajM1DoRTRAzya057TcXw+dQUkuk3Oi2EwL6CTTyM2FtMo&#10;Mq/6LmLdNZX6SECmz7I8dIHjY2B9ZRtQCa6kFoRveTgRYtqZSryQ/hr5rh+yXm/c7EEk/oagzkpg&#10;CrHEkhNXnvigFhJeJKYARiYZTmaVlfLMJOY21KXgGtrhXILu4XK8qZiiAJDdhBraezWXU0BzVhQN&#10;QPcmvACYQhIHs3aZya5+jdIzdiktabtS4ih9iqMgKHk5L86tupexQ9lp23U/Y7+y0w+hvDmvJ/fP&#10;MrUcxGOxifa1tZpz8ZCWup4jlsJO10I9ECYYToX14Au6vREqeMWH6KivO2/wi1rMHeWiy7aaz656&#10;4pl9GnkC09gJaoXpHR9xAtUNpq+hVIcOIAF3GKU8o1hZjIBIHXOcgL1T7LvPErZmn7PSmmW3HMPn&#10;OO2gbe6kewedcO+qYx49ddyjHwT6INmxtrrow/Th1ccydZzz6gaYWiNB7c6BZPfsrLMc82vnveiM&#10;4NHRrx3A3VJ3UusTPtlIMY8a0+LYTIle4xVMG13YgWUKBtyC+fuFEvceCtF75/Bm3dmzQT6sVCOc&#10;HHQ/M0H37uHAz84EjDNZ+SFhfv9B2QQTZmaaKYQQw6Bk+dEDEkAelf/tu2rbdoKq1Wqmhs24sLXu&#10;oxYde5AdNVzN2w5U06YTdd3ZrALfAyLPMYey0soyse/v4UU+cnf52fK5/3vMpGKZVvj18PQPSIDf&#10;WYDkdtwLC5gEJr6hN/4tj28RWbxiWnnOlPoIBRa+FKTFbrdZb52O1M2TAfL0hweJyWAlmqZbKMj8&#10;KMnyhGj3wywZbip8n5FK/OQdsRSvuOi/p1SMO+R/1Vlm+jAgYvmYuBNvZxtdceuhYw616ZwvpUvI&#10;rOccaaFBm5sp6K6L/vjylUnkIyVk8CMfn8A9kY7w+TkqvqcWD8m7d/eYgDPh2VhDv8pEVRhFRPo5&#10;Cpw20e+zUzNt99HpcpC+nSOaf/449apcFwCUSUe34SUboWX7J8rRdSDmt/bqMKuhitEHUprwPzN9&#10;VGDiKM+kUXFAA8IAG6v64CaoqxrhTgc0RraEKG/OyorI93HtmDo6Ah5cXKd0AUA6YxK0UrNJHdR4&#10;HJW9C0frkscNfm4ojRK8CLS8iCfoJPXEF3WPa1BOmdQDfYb/+Yup4x+k8H/h6fid7/1PYoJyLKvG&#10;mIvijabRf/4BXDDz/o2A4U84jz9+Y2KDr3z7iA0BnEM23onkDG+Aw4MbY2fyyxwxjF7BI+RP4rK/&#10;TjlglF6+UD0HWKtes2oqRf5V0QoEPRLuWK76jypO6u4vFfGJUI41mrTsMafKq9v2coAIsuPJNVV7&#10;KqvV6c0B4a6auGOC1tss15Gr23XV7wwrUgdECSM0hWimfbZjWYujwHqEiZDHZAAsNs3XIscNZQUW&#10;TENjEEBiQMQ34hpT7XUm0jNy8j35L99hVlZ2EOd2mFwv8H04WFRZPhwzgbjfOc2N8CnSeMf2g0Tv&#10;AoBQSQtSG+NgTSJL6uD9aGJWVwBHh/nT8HtMxTS0gMgS7ka3rla/9ei515nnazEG7YA0x+txEpnu&#10;GRtLBeL2a5fZb1MjGXVbcXgKMgGPrKexcByR7AdD6Em4A0oHgIj+kDm+3JHdkNPtSzp745Q2sX+f&#10;fXwAlapVtM2ztLYyhWxxr2xpEewEt2H6g1uOJfQMsGg1Oi+rrF84+Th51HrUz2o/mtUWzzvyuU6s&#10;uHrOy0sjIZlXrLB6zQVcZgAs0wqqE7lYKxwraL9/BZ0ANM7eqaKzAVV02KMsGU/4R1Bu3SYi3hNP&#10;iDdgYpoFY+8j4WXiiKeQKd5MHiiwUimCSoU0T2LFlcwqK5Zuj4vBlUi0LUPHeEVtJD594xXytejo&#10;WI97fh9Jtw4Y7a7j1nYmAuRWSDPdoW89MnE0HRSLAJFNykhZp8SoSYoL7sXjECXGj1MUjxERg+my&#10;mMgbYB4xHay97q6Xa/ByzTgyXyN4486hyW/F1ZNaS2/4Ub+rirnL3TkjbnxGNNxCDP0ld+AprmmF&#10;80UtdYKXYkc9j0rZKVTHjjlGrTDlTcOPIscmhXUYOUjDAAszeYxlGpl/jtZIQGXMKaaQUxso/9pi&#10;Cd2bZMtq6/RGTbdfz/57KX3Uw7XftYeOePTQCVZVZ7xYWXn21/mbvSm56alzN3vqlFtnnXSz0nEX&#10;K51AWnrCrY1s3NsDJgZIABfWW6duWumoSwudcGmqc+6t4E2a8ILvqAjX6QqiyjT8yCKAZKEijixV&#10;/MlVij22QlGUH0WSEhp1eofSIryQPDLt3ksHQNIADHpT3hE2+fk3QOWBhRdJTr6vgMCkHAAJTFVg&#10;wEN16jxLtRpxEbLqQ73qQHWwJqqjB3UF3YYCKoM0ZfIJMrZ+o63wvsVAGHv3c8408i+AGBD5D0j+&#10;e25AJoLJJCztPX3crLs4YYBJRMbHfz//1rICC0MSbDlkbgVjPgwmwyss4Jmuj3eRq7WN/M7GUFEA&#10;b0IMih+97N7wIZ7GfGjc7EwjoUxGMdlPmX5I/EVMEJX5GIXfO0Qq1C9/hRcxRtN/V1lv4Y8czq3S&#10;Re/2WnO4nI5fasyFaLBaTy6srstMzQApraxGMh8n6QFbg/tsDR4hTzXP75rzFNnqE0jdR9Hs2MPJ&#10;WrpDbewt4oAOEVlCxtoh+LRjSHhP7tVsGkbnEc2/3JHIHG482i201sxttOm5DMQL0l59lrdU0R6V&#10;VKpnLcvqqiLTRgXAoyorqprU7NYAOGoNbUZJFAbPf0/T8R0Ajs6W02pyV8IXu+Z8TM97c8DEgMvk&#10;VQvJSXuAE5ubhXtMqdkElCK3fQep/ttXVGfwRl95/Nu4yA0g4CT/apIbLAKE3ywrLcsBOMwgZ2TR&#10;f/H8n3/jg/5kYvnEn/WKn81jLtT3UTzdM8onpLOJ2SEARyDgdU3zuH42aliHqoBSqlofg2P9oipf&#10;i5Ks6jjnmTpKVvleVer/qqoN8qkUEe7FquVV/5mleI9V1eDDxdRnb3FApALdTDVUbWJD1SZdt+30&#10;zoDMSK06sph4/P1yC7LV0WujNIXr3KZD/ZlyfFBwEV+CQiv5bhhTSCAgAg+UeItsNnfidFwxtLrC&#10;xbhSuXtMA8d109ZDS5iMkfBGMnUAFv6RRoEFkMB7+EU48nlHC7DcDDoDgLDCKj24h/L3aEf2FdwH&#10;st1qAEpt0nYbE5bY1pDmHCu+eWvjPN9ILjxO874blrO6YgrZhvpq73ZNRLo77QTZVmdOs1u3x8Vt&#10;uoJxK2YDGo8Tde9xPAFeZDI9juNiFsM3E85+MAxU5JvKCAZMAqkI9WW08ka94oXM0UtXg9dr/012&#10;6jeLwYVU0Ar8ByM24BId+yPGn/xMH3QIj+aMBEzoEW41AgAZAaCw3moLP9J2xE9qNyKv2ozKq35L&#10;CtKPXkjDVxRW92mstFBtdZtekEnkFwpTimkHuU47b5XTYe8qOk5g4H5c6AfduSNjleUWSQ8IQYye&#10;xJWEERGfcJ+pAw4kEUI9HjCJYwIxYJLE59KeNYEjwYF9G6C4UoKehVJaewUQwXi3+VpZrSciZTXh&#10;hJtw0h9xqcIbt4muYLhz8W2um/5WcvezJlJ8MM7ocQqPmKmwkH66E9hBQWHd6PboSHNdFzwLoxjF&#10;53IBm830NocL8QxaFseTNbSUAqCdRMAcgtuw0Vq3cwgQzqMsu8WqLYGVShjRKoG6HnlHB31uaPk1&#10;exRU9B9fIzaGCWTWhaMaS+/4sMPwWkwbI8hAGs4UMgwwGUqk84TjGyBTT2qZ3TaAiqQBJpUpKG4m&#10;2WxmGiGM0WaTJgAi085tQqG1ThtdZrK27K/Tbl10HsOYnQeTB1PJGZcusnXpqJOubXXUuS0AwnFu&#10;pZMurXXCGfkvH9ve4NfdOgIcVjpyrT2tkx1ke72rTru2kaNTd/nYzlEwABLKBBJ6aIUijxMTQ2ps&#10;DLxN5IGlioC7SeT7T0oMQu+eQo1npp7QZf3gYTYA8lZ//I6H5PEz1DJIfBOycgDEP023A1jxBd9T&#10;956LyMJiFdK+h1oaEOk4gMf+nAFq2rYv3MgolEyJTCGveM3Cs0Cmx9/9xIXbTCGmG4Q1ViZTCSdn&#10;zWUe/ztIgbM/Ajp8PcBjACaar4m9+5Ebk09Iqj8o4S5/Hn9WLFNOCIR9YDyyX386STwfKDj8OTda&#10;j7XtQACvG9RYyJUDEQ1EABqhhESGpDwCkB7Dh5HyC8i4E5HiiVExhE6S1IevMKjCb/wBmc4F0Pwv&#10;gZwtO7shsnFtpZX7SnMhaapDl4eoxzLaAwlAnIcJ8BIlX+ZGLzHjDlxTJNE3vKepcX3AuUu5VWp2&#10;BK/JUN7HtxGF+KOoc8FrtYMU7nVI+3l9HNzK9WGP5pzei6hmDxlaw1R2YC11mWel885DdfhSO/Lo&#10;2qtYz8rwIIYob6BKg/BtMHXUHtYcvqMZE0cLC3A0HNuOkEUrgIJpA8BoNbWbWk/rbjmtplpbTktO&#10;a/M4BY/JlDG640aXCq2VX0hwyFnN/Q7PY9IaWNEBACYE8U/Q4Su//gEe6evHL0xuvwEYAC67qr8t&#10;4AGYmHBTEISv5mPDewAy5JL9bjFjYtBFdHDvfhzJCAiE4D7MtS02M4TrWYCO0mkzCp65YaPqqtWg&#10;vJpQMtWfCt/2HZqqcqXyKl+poGo0Lkn5VClVa1xO5WqUUochuOaP1tTAQ2U0iDruHltqqeHMplSG&#10;t1PHmd00f+c0HXLYrAs3j9ByaY+a6opsXWfAgRTVyl1WhHc6W66xlnMPgAfc4tMD2PzkyHdDuTYE&#10;wSdGpLnq/I396kCQbhf6nVYfmAkXuRdy/bwFQHwjLyow5hKT1GUkvHAnTCW3WG15GADJa92Osigi&#10;3VldVWH6qMH00XCaiSyZDHmDbHchbtPl89Rr7UJCEhexsloKiJC8u2Mj6boorpDtTgY85p62gaOw&#10;Y2XhLH92zpkoDx4/TaF8njuWJ7zQIMqzuBPO4gVnOYCJ2c+lo2VOux+Zc1htZT2BI3kaTEXsatoA&#10;q2mze1V8IyWINilLlHBJNR/1AwDyK/wH4GCZOHKmjpzDSgvAaDeKFdXIPGoxOLcaD/yOvKuitBAW&#10;0aBFBWU9qYC6TUOlNR2yfVoB9VqQW6sht9cSW77RhTUZqq89N8trk2MpHfWoSGx5Ld2gC92Pfo8o&#10;yp4SAAuzj0/CGxJztyrdD7XoFOb5gxrshWuxtimrlXbFuAsDRC7DfTiX1xZXAMQUORH/sYazARDZ&#10;erm0DjvjKvUiJ8q3nW74dkYX31EOznADyCzPXOhI0VE7osbhSu40g1RtAbnaHZJrPHvrWTriNENL&#10;baZoJAqN4URFTDy5TbOZPhajpFrpjALG9QKxLxeQ4F5BGhuB/4CWuyh/2Yfdhldy0bIr57UYZY2R&#10;aC5gjWXOeOqEhxxibWVMY3AgQ80kQpXskMOmmW4TwYtnkfjaaQq/NoI116QzhFsyjZjV1jgLyb5R&#10;U0j1nWG3HYJ9i9ZdXaFjRM+c8+iuC86obq53ptyqLSN3K/a3LXT8alM+bg5INNPhqy24e2pl+bVj&#10;Tm0Aj/Yk8FrJxqWTbJw7Qw521nmXrsSXj5TPQfw0hPOF7GfSOLpSsafWKvrEGkWw/oygBzsBkjfJ&#10;/zoejyA4DmJi7rPGe/ZAjx7fQ4WFV4KLhTETPnz0XDEx6boDx+Dvn2rhQYJYGfXpt5xSn/Zq3Kqz&#10;mrSyVtM21mrevo9ats8BkfqN+2no0B24jT/yJiQgEcI8FkNj0v1PFiAxgJADIObRAAZAwVor5wAY&#10;gEU06cHxAEkKhH/6499x2X+x5G0lkBwcRwBkHBHxBkhi+LoQPCfBnBBytkLxvIQkf+CC8QJ1Fmou&#10;eB/XgAydc4iRf8gLJNyv4WSes3a9jzTb+HgeczN3D78N6i5KrHwIc7xDsVYY1btPXn8mTutvudrv&#10;5kLeXZtP1NfqncV03r2XXKlwdYo0K6lr5Ji5I17AiPY4WQ/xOjyiD/wF0nuzunrDGusdkTvGn/QM&#10;829GdjyA58/0eU7jDsCfbSECZfNSbjpNwOpi9cR4WIapokDnSvRV1JftteE6RILs4sNdVBbDX2kI&#10;8yoDaCIc0YJVFYAxmk6QUXBQYzuoGSVTLcykMa2H2s7ohRS4j6zm0IQ4jxrd2XSxz+6tdnM4s3qp&#10;Bc+bTu2uTauW63eaKi2mP4yXv8HnvH+LxJ3YlrcvH+uPrznZcibJ+j3ZcW9fP9NXhAhfUbX9aYya&#10;ZuVncipRsf1FqOkfH99ZwMSElf71r0zaTCU5KQB/c6NyT1n01ydSExub4sWF9zrryIu6DVkdxsro&#10;sstF9evfS+PGcPNJKZivn5O2bVmrkSheu1i3ZcKthwcJX0slpo1mRbnxbYvjv6WsFreCh+6MhaK3&#10;Rq0fxw3ZMV57TkSZwPMl8e9DUm4MRLmj70pUWCU0bwvy7LCziuVzcYBGMoCWkhmKryQIoA+AMwPs&#10;U0jYZdUWknCTidUTEctp3O6T1GSwlQbOHaxtR1cogKkjNAEjYYKzxUx4J4Z1F+ZC4wfx5/vK9XNX&#10;DC6DKZUa2ZccrAFqMGUEhM04tZgF9wGAWK8gynntEsBjsYU8H7CZWtp/o0omINeddPwQIYdntOqC&#10;Pd251xUI15HFHcpDuoYfPYkHPDCmARSZjHdpdzGqMdYlQ+qkgYjmpOOQTH+AQ9LwIy8SGIeD5XF7&#10;j7acw6zGnfp8u5LctZfSPt+K2uZWVcPXF6IQ5nuLAssASNuxkOljfuL8jLQX4DCrLCaRZhTSNxuY&#10;W61H/qQRa4tr/Kbi6jENxdboPOoOB2I9LQ8qrfxIf3Nr0v7C2hdUTzv9KnLXXho5Ko9OVTRufT4t&#10;pTfEDW4khMTfKNJ9Yw1gZBBlkgWhTupvXDbS3gf1iI+vpz0uxSikJ+rDwUxMppCqFNHwZbQSMFpH&#10;PPz6q6W19loZDtMIZwO/tvVKRR10JkPKrTEXzsZU0tKRsLWzek/6XntsK6DHbgBR1ljXA7oS/zAE&#10;CfJojdw7h+KtZSijtpAjdphsMFutJu58LVHt6z0ctPnWNW3zctEuJo0DpHF6AegxGTFyDfHh4xta&#10;T0/EyusOWnLlHKmrpCHbH7NMIdOIfB52ZKMFMMz0MZT8oiFmAmE1ZgDEFonw7SRPiPIjGnkcTsQW&#10;8EDOaSHWmUImcLc6galkCplHMy7sJRhzHz+LjdrjOktn3PvShc2E4dyYyaORjlxvAlg05DQCPBrr&#10;4OUm9H6g3nJsTr1tc8AEgHFqzdd30hm37jrL+uvK9WHyPD5NfsRk+O+aq+B9i5g6VivuBABybK0i&#10;mZRiT+1QostpBfk4QmaG6C4rrIf30/UY4vL+Ay54b15bLiaf2XE/ekg5FOR7MNxHAOBhACQ0/KEG&#10;DVpNEm8ri5GwflMrNWrRWc3adFfzdr3UrB0Xpta9kPcO1/ET5AnRQxKAkzyMnpF41FhJ9z9zc/GV&#10;HDR4kHv/TRgGVAxP8sHiHzHTR8qjr9wsYYYEONIBjhQCIZNoUYxDdhxtAIRiKgMgcYBMBIqvUKp0&#10;g81aC2lyMMnAoay5AvC5eEKk3wp7rJOnImnC82C1QFUv0mLXsCxOtnwxUgbiQ/HBc+KBjNgD06I3&#10;HSTGhxKb9YK77r/0AD/MqbPDWB+30xKqWHedwWTrOR2DJVuD+/yc3vzGKoSkYZRf2XcfIIlNZ5OQ&#10;AP8Xy1QeRAr2TTmEXUS96Mp7IQSBDIrKRD+tZ6odsGWROi2bSIqFSfK2xqDcTCX71WdVhapqQG0d&#10;uThcRxzaafnxDqyraqDCqkt7XlPVHtUa8OighmMA8nFWaj6pm9pM7wVX0g/QGKDO8wfJetEwdV88&#10;XN0WDlXXhbQfLqBGd+4AtZtNlwin3Yw+GrVwsvYdOSy7YyeVRUPjGzrl3z7HlPvc8B5vcrwbZq3H&#10;RPb2HQBCl85nAOZ3Vr+fsRiQKsbkwXqLX/+d/LjPyON/JxbIcEl/8Xt/A4D++vN3QAW+iFXWM3wh&#10;j7k5TqIpMgK57G3kst6hF3mNOHOnf5vCtKeyIYl8waKq/BsvRcl5jBuJg1ycT1NnfEmHzh3TatLN&#10;l6xYjvt8kXacXK11J9dq4cFNWrBvozYw+XuGXeN6GqQsIkjSCD5MJ57k7uNYlFjGbLpXMzaV0Yy1&#10;ZAIGn0IuTEZWsolWwb1OuGMqU0gC/2bReLyi+DuGY1QMTGCNlewGh+Upl5CLmkCeWZeJvbV5/3Ii&#10;gMjair8EX3KFtddlQOsyIHKF78c8XibKpL81JsJ+AAiZV5NGkHc1Wo3IkDe+jy7LFtJ/u1S911H4&#10;sn4Z4IHvY5eJKqFN0HAex45QBXsKZ7cdxCnolEgwF9rou8/MiJvApBHL2Gz2b0HsAzGwcGLT+Utz&#10;EQpPgtBKhtRJASEzMLoAJCZ//ipdz5OW14fs/gkyvrQ2e1TXTq9K2nWrovbcQuFD9tIU6hxbj/5B&#10;bUcbiS4KLNRYbeFCWg7/kTrKn9R6mGkUgxsZhhprUh6Nh0Afu5Z+YtZeLQd/rw6svrrAjfSYWoCV&#10;VkF4Eb5md0m8KpXhBiprjSu8SEAdTdpVTfX65WKqqqyQu/XYR+NSJ/YkhOKqUJoIwzAWRt4jOyu2&#10;JuR4OXoOqMG1p0PDgeRa06VxgZgVPl5wtgzP+V5c4EOcKuK3KKfll+hcdyxN2jD/XaJYZp8qrhnH&#10;i1Cz21bWC9uq3ZSfNHN3AYIdK2mFbXMtON5NIzcP0cDNM1FmzCfWfgW/ZytKt30Wo9YqIrjXEMu+&#10;8eYlfl4uOkA0zKFAXwQCPvSYcPfxOJ1dZzT+GmetdLqsNTeuE0lygXUT6ys6yGfS+jeTN/xIeJDB&#10;lMYY8Bhju0XDmEAGAypjAJHjXnaIIW7qHEAyiSnEAMhwOJNRR1HgndwCgFAWRuzFBJstmoafZLYd&#10;YMJaa4HDNiS+c+AzepPAytTB5HUYpdbeq7W190pN7XWswR68DgBZT9svouSyZ3V5rjrqnLrac6Gp&#10;9ti30RHHLrp8eow8tkyXD7Wa/sSLh+JBiGLqiAU8ogG0CEL/Uq7byBUpsh8AkpaON8YyfZBw8OIh&#10;E8fd/wEQc/f4+DEdH3gsQvFcGADxoac8IuqJRgxfryrVjQKrJdMGO/fmXMhadGQa6aYW7XsyhfRV&#10;w+a91Lf3RqJQiDFhhXSHZsEwk/yL0zye6SEZSbExHZqT+ui3/znpj83F+Ctv+s8oyugvATSSs14h&#10;Ywc0TBijSfM1vAqTRyIAFJ8N+BiVFyASzjQTBlkfSkRKCM53f9Zn7kwZrhgQfQARb1RbtyLxmQAY&#10;1zEiXruTzhTygH8zTIxEu9zBIxOY/BDwwSeTTdz9k7cY0jBWPv+qi5e36wQT4QGHppq7pYCOXQfo&#10;7abqnB1S0ex3KIdYpwE+4ciQAwApN09i5qkAvnDrNu8PF22AS5vBv/tobmyWw3E4hSCK8bLXpL0r&#10;1WnxBDUhlbbO2E6qPqqlqg5vhWGwmUVltdN2GOa3jlpn0xrZbW1UV/VVCzNg/THIccd1Jj23E6uo&#10;7oBBX3WaO0hdFw1X9yUjWbHRI7KM6Hgeu9Mj0nUxUfLzaUTka9qZM4+aXe6i288fpn4TRsjn2nW9&#10;RzL7DuB4+/wJ66a3TBZmPWVxyVh8Mh8/fEAe/4Kvi9XrxLP6HSAw04lRaL19RVYcESUfjXmQzKsv&#10;+GX++IBf5hXdPaRnvzIbF+7wU+NcFBt9QdEJl7lI3+A6580xkt5EDMapyP6zdMn5qFYQKe8WWUuX&#10;Qqph4KX4LnwAm46zvFdD6BsKxoMWDhcWw41HrCLhbcLuRpGQgfAIWiCZjU4ShkKTIBH3yJwkblpS&#10;EfUgqIg6qVlbKmnqasJdY+0x4Maybg/hRiSI1xTH5F6x7UmFowlNctRRh/naYjuDVfNuiswuWjwm&#10;7pDq52/Z4mOivTLOCXL+ovwTriA5x6Xuf0yOPid15fY5XUPym8uAR8UR/amvBTymjUO2O9bS9dF5&#10;6Tx1W7EY7oPYgvUrLLLdEbu3WNRWEw4TjHjiKO19Z4hUv4SO34ORmBGXb+w+P6S7jLpZuDGTGHvD&#10;uRO5HenGC9wJd+3VnBNyDRnYZfZoVyFsaE2D0InKDCD35bIWbmqmDhN/VJtpP+MpKabl3M3v8Kim&#10;PRQY7YRQ3+NdkQt1eVZY36ntqF8t/cWN+v6gpv2ZQoajyBqZV+2ZQNoPB0TgQ3pBuk/aXFgjl0Oa&#10;Q663QcHVYhBfOzSPuiIB7oVXpPuMArxYqZNksqlHZEqzBfnUjdrbXptKqMkMkjltK1IuVZ1YDmJR&#10;womGx7HuTifIVdZbx7yraqV9Cc2mV33GybKacriEZhxjhDxdCjABVDiLyOtacK6EVgIaa1hrLQVM&#10;5uGSn8vnZ9iWpCQLtcVhCq6YhCYcbMebpT53VQU0n3TgGYfKkd/VXNaLm6nXynYatn0M3fELUbms&#10;Jc2YUpeLezFrHadN7rw2eVzRds/r/Kxc8Lgwffh5EnB4m7tDMnMwG2U/yUbVQ77VFUfku45a4eKo&#10;RZi+5uIBmY5Wf7rdYY1mFTbwAMF5XJhHAxJjWFUNM8qsw5vghmy5YF0nlfiSVl86zPTBjhtuZNyJ&#10;rUwg23nkACTjDB8CsW7a7CbjGZkMbzKDmtQNl1dqz9XeOniJyBOHStrvWEk7HcoCGGW0BaDdbFdR&#10;686Uo9MZyTZn/WlSf23qaPXxBtp+pJUc942WO+VDnvRN3CYmPBRpceThlYoBPMIh91McDsrr9C5t&#10;WDVFYaF4RZDt3ntAptqzh4BFDgdiVlj/2bWfP8PPQd5UOJWyOQCSSPT7M40fv02VqzZR3QbNMBMC&#10;Ik0BkWbt1ahlJ0Ckq5qw0mrWtpdq4wvZscOdKeJ37sYeWno+QlkRhdE0GInjPDqJu3xc8PHEyicC&#10;CsZ7qLYAAP/0SURBVAYkEizP/z246BM4sRRgmZbDcCS/prAqOuu94liHJdz/wl0qyi5AIxL3e4T5&#10;OtoOIyDig3G+e/Hf8oDncL6TKTvXFKYGCPXgB0wb8B/U57qQr+UG/+FNmdUduJIQHPsh6dTyZj3n&#10;IvKavzeTD4qtuAfvdN09UNsPI6W+2U4r9lRm8i5FcVAbIi0OYTJ8rRgc/fGkHCcCJiFML0GROP0h&#10;/UMwSEYS0ZJ0l2ZI/pyI+y+Qw4ezYvFDeeetZbbH8TAs4zU9Xo0nDqQWoofqj+ui+mM7qir8xtoD&#10;gwGQbhjlWrCCQprLuqrFlI4Wp3qHmf0sq6lOcweq24Jh6rl0jPqsnKA+q/739F45DgChc30RXewL&#10;R7Dioaed02nBSA5FVzMHULp1XP9QZ/DyDXL2p4DI2xcWqe7f3ET89Sc8hplACEP8TGLDa+7mn6df&#10;05t7x2XP2j7M0deyunrz/KHe4Px+xUX684ePFjB6gmz3HXlTb9myPL2boD/Il7vLDVZY0CGFRtpw&#10;t34JHwjrI1bzqWRkpXOxTydtYuP+KZrPJuUWFRRO2AOux6IAjYQTDR0s2ztbdYQL82F6eo773dKp&#10;wFs6F4RBOMiHvh1vXQzz1tlgb50J8EKOb37dy/L8XIAPX+OnIzd3aNrumhq9ogzgsIDEgaNy9LLR&#10;9SBEGBF+KEM9iBLyJtngqrafG67hS4uSL1hWY1Y1YXLprmUHxmrLmTU6fO0A5xA3dQe1lffVRrxg&#10;Cw4s1jSSB+aRRrAMUcRqrhm5qowcpDoTR0GaT1CLmZMsfo9ugEfnxXNkjdys38Y1FEZtIpKZi8MB&#10;cq4OE2lx/JiWI9M95HadvWoAk0UChFo66owMCPMU9MegLUgZww7aJ5haRG9HnXWx0VH+MievH0eq&#10;SQS113kI5PNyDbzAqAWYMOqdcdlAT3Np3OY/qPM8Lviop7rN/06T9hTTNo8aSHmRwdISuP5yJfWa&#10;n1tN+nP6mVXVdwBJbrUfmV9WgEe7UTjWjU8EIn3QogKavOlXDZxVkLKYH5hAWHUNZXKhsrItfEon&#10;gKPH9F/VeWYBYutzqxIKr4qswSqMzE2l709qMO0XNZqRT7XG/4is+QekzHmYyvKr37qC6r2qiLos&#10;LqGOc4rJevavRKmg+uLrhmwowQW3KCa8YiQR0zFiR1S8fVEAtywkYimi7IuiWCtNvlBpVkNFNAaX&#10;/DC+x75bDPiMYSxvzZsiP9W6JTBlVlL3Zc2InyaCem4pAL0bSadTiMdezh3+DqYPvB+XT7DmO6sN&#10;Lg70dFxDjnyHu5V4XjABsgvwI87FB/1+Am2HXLi4iB665Y6D/LwWkke25Ap+EGP2AkSm8oKYYFzD&#10;AEg/epAHQ0qbCWT0KXKMDm/h536YOyYHfAn2FG6dBvioO+XXx5F7NJ7JYwwrtTGssszkMsaotFBo&#10;TeGFN8EWsp0L+zzWWuuvbtTuy4N1+EoNHbjIuoTu+S12xbX6NDcLRO0vI+hyxbFiWna8BId13/Fa&#10;XMxqaS8k66UNI+XMBcNr3SQF7pgD37GcqQPugwkk9sQ2Zd100ILZA7V0xWjFx3ghc0YldI98sScm&#10;xv0B++kHkOj/Aggo8uIpd/qk4EZxob19O1lefnGKiHuu6TMOqEqVxpDlBkQwpAEiDQCRRs0xqJFp&#10;1LAJgNKgrWrWaq1WLaYrIJjaWyLlA0nWDWVNFGIeiWkPo4EwgkiVCHgI8xhFnEl08lP21c84z3nO&#10;Cs1EnuBeD8EjEp5sYuEhz5k84swKzKi7+DiC9VUouVuhJl+LCSWc9dUdfp8X/51bpogq6imekWdo&#10;+l/I4co92bsi602iuAoy3QePiFfMXVbLpAcDAFHZRL+QYBx//z0r2FdMMqy3yOTyDnuu44Rm7rVp&#10;KVs4qGlrEZc41kLk0Ic2xOuWCPvwjOeKwkSZ8uwTOWWs6QCgKFIAolm3xbOCS+BjX5/HOr08WDbz&#10;feR4lATh2wBr2kPZugVp/5Vb8HY2GrppDTLUkWowopcWbhvMdNld60+1ptytJ697porl1OYyXVgv&#10;43H5ePVbTTfNOuLhN0zXIAIczelHCnDPFdRpk+DbcT5lVvMMcIxA8MNzAKTLgtE8jlJvKigiA/30&#10;BwGk93DVP8hK0CdeA18/fYQwf8UUAhlOd847bnyfZ3nrccoFvUg/pYv2k1SDOPWrW49Y7jc+vH6l&#10;Z/jWXmLGNa7Md8+jFUvnRlrQCd3jtfacorZPT19o7aKJGjWxreYs6aO5KwZp1+EVusX7xTfsHFJZ&#10;ewjv/WqLgGDqMuLi00j9ZpvhSo/Q9Zjyuk6w66XIhrIN7aX9vouZ2g9qg6utdtw8rv3e26i22KD1&#10;jpu01v6QdrpfhuN0RK5/geeO2otxc4fbBW12WKk5+2pT351Po1a1oIV1phZxs7mWFIFNjqfx5Nlq&#10;gwNc6eEhgEYpjSWgdsxGbrDXFNaQ5YU0cGFpSveqatTyToDFXI3btV7DtqzUIMB0MCKq0XvWadIh&#10;1JeU+005vF256o0fZpk6DHi0njMNpzmTx+ol1EyitOIfeshOPAGWeBKmjqPHtNDGlrtGRzT63uxk&#10;CfMCMO4j9XvIP8A9CPOsxwns5RizMiK4a7lDYqM3MlU3bPGX+OGdQ0lzCgXOcTwfNkhZz+iSzznG&#10;4LOQpge1cB93GtMLq9scSO75v7DKKQSAFFFHpLcTuRivvFrSomra5IQpz7mGpu8roR5zfoI4/xk1&#10;llFf/aj2EOmtRvzMlJFbXSHTZ28qrylri6jHRD4/hLUXnEg71lxthvI1TCzNBzGxQLj3BEDa4Bmp&#10;zpqrCqfCsO/pR/mOtV4+NYAzKc/kUgHQKT80t8oO+lGl+n2vkr1pGrPOpSq9v1Mr1mUdmIZaDfxB&#10;bZigRhwqoUFHQPeDBQGI4poGWMwFEKazqppOBtGkkyU19mgpjaTTZPjeIhBlrNTW1Nb0w6s0CmK8&#10;/7pyWniW+JWD5ZFUNpL1vArqMasa43sf9Vo1Gh/OVAQMy5lkdkDMn9S2mxe1189VhzEJusWG6QX9&#10;Hu8gDDOfsdpIjJN7OOtFuIDMh8SG8/EG3LhzHInSv+aohZcxE14geRUuZPK5AxqKp8IASH+KhAbi&#10;txiCi3jowc1MYtsISjytE9422smLevb5rYAkjvVDOVLfYUcg3ZkGRkKqj4VQn8rfbTygMpbVknmc&#10;fP6gFkDcb7q+T/udR8F3VNPOc0W1+XRprbEpo0VHimvO3lKae6Cklh5kakMVNG9/Oa3ZXFOn1nSV&#10;3aIBcuLC4suONmjXfIWjxDLgEQ0/k8UqzvPsQbUi9nrj1ilKjPZUNh6Q+/dYYXHX+QLC9PmLx5bM&#10;o//+dy+LVQ49HLGmFTAAAPHNAZCFi06pckXjQCdbiRgTc+o1hNRt1IqqWzwIcCNN2rCP70YkR5OR&#10;mjv/LHfff1kI9UAc5nfItgoyyif6PsL5nDlmvRXOiQBEcj42NbeopUxLIW51E4USifkwBoI9zsKd&#10;mOBGvCb/gQcAYp5HmnUW00ggAOLDeso3mpgUfv8dgCkID8m+g7HaezASMCE/C2OkLyR7MOsrbyYk&#10;7/h7cFisoPhaXyYSH/gRn2gmGVZfPv7P5OIcoz0HIGhvtNXus400mxuao6iz9jkOxPiKIQ6FWHDi&#10;O9nap2v/0Ti5ABZRiAfCIe3DLOQ9qrRQCrNc+R5vvZSTE8R90APWclQMP/kdz81LBd3A7e+YiZcm&#10;VLsdrunw9RM6fm2hVhzsSibWUA3ZNE9Dt2JU3rpEQyDdh29fglBkqeUM5eNBpPn2o72wx8rJBLuO&#10;wWJAle68YZDnPM4dpg4GSBYyfSwera6zhmnHkZ1KisM2EMm6PPiW7tPE+ZnAyD8pk/n7L5RYGAaf&#10;wdFmsP3IZP3zNOOMbnuvV8u+dI5Uza3lk6aCHgQkAjqP7mNDYPWeGXJFGcHnlIK8NTvBE0Nigv6B&#10;eLelLK9pz6ZqRcKv9YT26orMuMNIK82iQ/6y70FumFap61hWeJ0ratjUUvh9kPAn15BLXE1d4/m1&#10;qBq0mzKNxJOKEddER4n+2ek0Vtuv9mAtWFvduIGsaFVUVqNaaeq26Zp+EB4UHrDHbFZ2E/to8OrJ&#10;WnxsDu+Zxtw456Uor4WmIzKZxXtvNpuCRXbzWaWP0Aqc//P2V9eEDYU0mklo1AauUWsp1NuIYGlP&#10;Z81c11qzNvbn/bgGlSrS/u1r6EFfr0kHuSE8yON+Yvp3T9eobWOUqylej5azJwMe00nYNeCxkosZ&#10;5rEt5FttZ5+9H1LmCMFotjbaiqPc1tON/B5igLNjUVExbRgAYWV1F6muIcMT2APGpNwhL96cQEUk&#10;B8Dy+xITTK9H4DVd9bbXZW87XfS01SVUPQ6+dpDHR2naWsE30cZyJ9+N2tluTCBdZhdQO4jvdjO/&#10;13T4gZ0mOpwCqb236J9glXUUz8Y+Pl58rIwG0nVsxQqqw7ifCFfMSxdwbi1YX5DxuBoAYtZYZdRn&#10;YXG1n4xHZNzP6gj53n58XjUb+YOaD/lGXXGwd51RBNPSD6oy5GfVQBpcBUCoTeZWw6n5VQHQqEgN&#10;ZgVAqAyVlyX7/aTivX7CHfuj2k4syH+XkEfAqy0TUAuAbMDWihpypCYGvW6aZ7eMf8AJmnCoAhlh&#10;RSnVKQE3UIrpoyRrq2J0RRegkOdXjdgxhDcQqyNKeCYdaKYFXFgnH2igPqt7cgfQV8PWDub5aEq8&#10;htNDP0r9tkwBfOajiloPf7NX61zOaLe3E/0onih7MrixwiX72wdaDekLf0hsB5EUzxjFU+7fk2NQ&#10;EA5he82/6mgBEdMEOfMCWVhMIsZQOODAWvUBRAyQ9Nq1Qv33rYN32ajtbie0nGTecYfwAO1dQpge&#10;L+BtBOrtXqLBAM4wSO0RXNTHM32MZSc+ihfuqBObABTWXKch2Q03csEG1/oZ2g+XaI9jK22nOnfz&#10;iUJafZhO+r0FNRvuZ+6uEpqzq7QWb0PUsLCeDk9pK/t5/eS+eoICts/GPLgUCS+qqyMbFIfP4L4H&#10;Wnty22o0LKwt2+haicF1zArr/v00JhCqggGP5y9MzH0OgBgOJJ0+kGRWQAlEgwQCIN6+CYpCUbVh&#10;g4OqVgA0ABBzGtTHvAWI1GEaadKqizr1GaZeQ6epe9/xat9xkFo04QJxJQGfwRfIRTgHuALzGApx&#10;bYAilJVWCBdwc3KeP7K0Et4xh4t4KGGMkaylDNEeY+S9ON0tcmCAwtI/8i94RMGDGGAxv2YAxMSi&#10;BCTwZxDeeAcTYngyJsaUP+FhPlmCGt1DiUfh+OHOD8CpftuADrEqHuEkAMe/xkcCaNy+L3v7FLle&#10;ypaLw33t3XlEu452YJVFX/nW8lp3rDqS8w7afYH14Z0AHTmeqnmzgrVs2W1dvXEPdRagxkosxrRC&#10;PvpEcOgn0gNe0ZfDxAS4hOFjsUTpX6Ynw5E14eUsnVvoJ9ddiQoOeCX7K2myvxxBfIa7DpCKMIdr&#10;zaht8G5bF2vYDpJ9d6/krNCIncs0aNNCvGdziFKaijp0LFzHCLUFONrOGa62s3nkdOBznQ2wzB3J&#10;hXuxUhECpMA/PCJC5A+ktn/+QfcJpsGnZkvCzW1c0AUlhZ7UA8yFz7LtUeTt1eCpbVRzcD11GtJM&#10;A1Go7mEF533dTm8fkHz9+qlecoP84n6Kvrw3OVg5/0u6E6gBVGG0GNmWawpJzoN53SBDbjy0tRr1&#10;b6LOTCVNBtVTHYyStfoRTzKwhBw86siXMjrX2BpySyYVnGnkWnwdHblRSXO2lFSfcQU0dk4VLdlZ&#10;WcOW/KqyVPUWaphLTfrmU51uBVWPxOJGA2uqQF1KqYhAyYeHpP/iHlp0tLUGL/lZPeZz7QBoaw5q&#10;o9ZIn1tNrKdBa+po6dnGiHwqsUUqrvlcV6fvY3XOFLLHbiC8iB12gpOk+R4jXoiNxhUSlQ8v1sQ9&#10;3LDuHqrhmzuSFNJQvZdWZrVeRrlazZ3JP8Zc9V1JVMV67iA3b9SEXds1h/jjZSeOafN5wvScWYv4&#10;3eQFi/wrIxLLfBzGuXiLweguAHL3Efu9+6RBwu5HJPpgULkFr3ELuSBRwXwcDuMfges8OMEbCdhN&#10;uA8nTCgYUiKcMIcRruh6VDsurNKYNU3VkfiRdvg02lI5245cq06zcms68t29cA37fejjxq+xx4vu&#10;iZsV6fIuq103y1BoVFmbrlXSglOlNN+mKhfempq5p5RsLlfWqUug/ZJf1JKLfMX+BegHKKCus4vK&#10;GjNhr4WF+X7Lqv+KovAurLOIP6nWj+7kzt+Rv5NXlQflUU14kyasuCrDm5Tt86NKAhpFrX/Wr51+&#10;UMEO36rhCFZhAFFbiPk2AEeLYT/wImIs3DEcoFjFhZnVDUqpFWQIzbaZgPy5DBxGQaTPZdF4l2a6&#10;K6HeBEUO3NJUUw4t5a6LzgU6osfvb8j3URng6a8R2xdxV8YbaAvtjwsHqPXCnuq8aph6rBtLL8MU&#10;Ddo1RyPwP4znwj0bUn391TO4t8PJwHqE/v0Jevc3xJ8TO00/iCmWeoP6JPnBPfal7mRZMYVcvcQU&#10;Yk9A4inMgMc1znavBh3cAICs0SCUTQZE+u5bC1m+CY/JYfrp16vn1nnqQrlQF+K8e25fgNkJdR7g&#10;MeTQSh5XWbiR4ZgPjYdkGO71ESi1xh7FL4Jqazy5P7OJ9F/tck77Pbbg/xips1d66NR5a61nXTWH&#10;NNFpmziLf9UCIvzXDauhE9O76tpSkoxZYwTvXWjxgYQw/YQf2awMMr18zh9Rq+YVVaNBAa1eMwpQ&#10;cMOtH62HgOZTPCCveOO/MkTox5w3/edPENyoitK4Q0+IzswBEB8uciib9u5xAUBaql5d8rDqNVB9&#10;HuvVbUxXeku1ad8d0Oippi06qBFdIc2aNFe1ss3UveMssrZY6cBj+JvOcwjuCGLbw1gPGYI9iBNM&#10;9pV5HgiA3CFg0YQuBpskXyJPjAnRAiCotGKIRYlE0WUmDnMMiJi8LbMqikWZFcVkcofgxttMSyHJ&#10;mA75tYj0T7rs+kirVgbQ9Md/P/MFa5MnuumRgew7jQniPmqbZwQ7PkVSHauzF2Pk5k0eVyDEeiDc&#10;SNAjXb+Sod07bmnVxnE6eRm5tUNzTV9TWnsvtdS2i3W041x/nTh7U17egBvO+UQUaEmswlIfkT/2&#10;FEEApHzKYwMk7/jcVxRlSJDpPglmyvHd4KOrwx0V5vNUZ1wztWlntJxvPtZl93u64nkPkvc9oPNZ&#10;gdmASkAMvd/HSYpYTHr2XI3YxhSyi/cGiq7+67lWrSFSaekkJo+RxCwNRXE1TK15bDsbw+eckch6&#10;R7HJGKOrLs5MF4+IPof7ev9Oz58+UXoajY5EKmUQJPg42Vkvs1z0PPuaUhLO6qT9MvWf3oW8vc7q&#10;vmiQxs2w0oT/x9ZfgGW5puv/OHYXKIhKdzdI2IoNFiKg2N3d3d3d3d2JGNjd3Z1ruWJm7z37/H/u&#10;F50939/xn+N45qUW5ct9Ptd1FvEoNfCgVKrnoykDuWHZT5QQcvD//YsCN2wiX+HRju7YpST8c+HJ&#10;UYokXsWflGDP2i6AhbdCGgTLp76/XGviJMdhH4ACza2Ou9wqlVbb/qytzgdrz90QrT3rr6Gr2TL0&#10;KK6I2vkUGJNTdo5WSkyl33yWt5oOpPu9PN3sFVnXJxeSUyyOdR8rFfOnpz00l+zCed3PSlGNPIiD&#10;ilbKsAKq2d2Vm+YmKhRYWDlKU4lL91Pa6F5qhYqz3cJmbERQvyFUGbrFSYPW47dbHwSt0Bfebid8&#10;aab2ZE3X4EX11H9BNTUYWJbVurXqDSym+oMKK3EwRsehRWRVrTfNYaOGa8zKZZCb61BhrEB7v4np&#10;YA/eg0OYSI4zXp+FzMNB/hwyyIxxL2+jJHnEuspcD1CU3CdvBbfzg3OY246RMnsQ5h4X+tV99B0c&#10;QCePaeXOCT5PBuP0MSz9vO/yXsK6tmjB1jlIWOcwzvZRkz40gpmDnMM9vgeejV5MI/2K4GB10QQa&#10;78aSJzUCoBjED9wPBO2x3FltWXOkcuA0oGWsYk9reaPMsq2dW+WqWlEq70JYnCNxJsWUJ4a2r/Jc&#10;kZTTpxALT9RJaLO8xB+QejnJnvHMSQ0HlpBvozwqWSknF+upGrmovcylqK7WRCgUkEcj/uHqF1Sp&#10;+LwqUdFKXon4TlqVwMhYkAtnPKszIx8OS7bme+qklvNoZpzDQTptGDJo0ovH9GLHGwWnUZxR3IZ4&#10;a2tWhajARrqpy8Je6jBnoppzt9VoVBc1n+ajvmvd+dlbq+VM1kRTRjAZ9mDdSLw4eT8V+yep2tAU&#10;OqnTqRhtB5B0oY+hq6WroTlfc/LWxRxOdAgwGX4gB+sHuvY//qZMCuft76y2vrH/vfjgkSbt3UOc&#10;ySbI9I040tcwgSxTO7iQpgsmqP7skZDpZJOxxkqYQ/bZPKO4Gq0ETIu1+YOOn9QXAOmhROpOG89l&#10;IoGTyE5nNY+8zkTSFEWXuUwkSvNFcCXLpsOLzEIyPAPp8HwNw7MyZz8xCaw5LyFPbNmmsuwD8qnv&#10;8Ei1b5RPPeuW1pT0cK3rU097RrbWCWpSzzC2ZxEdfoHPeXX5DD0nonxIjxaKiiwrT38mz76Ui51l&#10;zXDvImuHe0wedKqg7//0+R13n9megM+fOOiuPdZD1jq3rz7SGQDk+HFC7lgzLVlyXN6uFRXoB3AE&#10;BgAiQQoIIEwRIPH3Z63lG67QoEBFhkUpIpQgP97mal9Zg/otR6r+NwDxgrUUqyvuvA25fpK03Uy8&#10;GIYjOQWInDLgAe9hQhfPw3tcZPowfpEryHwNeFwBUC7+nDzM9GEprmIaMZ4QY1Y0qy2LN4T/9tJD&#10;4ymBvH6AN+TYB+3eCyhdR1p86bPGdcvQqOS9Wjb9onZnvKTQjCpd/B+Zl98i+72imRNPa9+uuzp3&#10;Hm6G7/XOM6aJ2/Ss79ypSfMMoV5FwwH0ruPs4S9iNZAJeuKKJP52z1vKsu6+NuDB7xEC/f4zAirx&#10;W1wFoHasv6/5My9rzzF+5hu/a8rsMzp2BrA79ByxAjLiW981fd5Vbdz8iEkMXuXOb1QKf6DE6KlF&#10;LXbj+W9MTB8QrVxQ26nTOMy7M5kP5A6YG5HxfbjZbQeIdFa94QS89m9LpXY6U0gaKywK73geVOqW&#10;ihhnBAVPL0ihJsYdb8ab1y/Jj+MmgjPr0TXOIe6ud+9fpOUbJ2jY9K5q2hvCHgd7zZ4NlQiHljIi&#10;XT1GVlf3wRVUuzvx8Enwp0281b53TS1YWlfTCTbs17e3WrdrrgqNmC5QlkWmlae4ilj6eEe50mHi&#10;S+y8L8DjWN1BTjXKyC/BqDoJg+Tl4HrOaoEJshMCmcaDXbkRLaYi4XmUg0nCu1JRRdQqqCJlrFSv&#10;hasGzvFS/Z42KhJgpYDqbE24ubXh5UJOOWTtaXpEAJEgE3+SQ24hBTVwSiC2BRtuvq2ZgryUzzuP&#10;ivrkV4OuiXAePdV6JrzmTFIl2DJ0nNcVTjsFfrYCazJXDV/mqnmIGjYcTteIZb7qudCaMr8ydDKV&#10;stgdWk8rrm6IhHqzNei92kFWLUYM03RI1AyKgy5iMjnPoXPxwSks+FmABq1XeDfuYUS7y9h2j0TJ&#10;Ry/uILdl4mCX/pC7u/sQ6LcwD92gUOUaAWvnMRFlsj44cWUvwVtEBZ/HSHPBmGl2Eda1jyfffh53&#10;W4jz5ZCyczExrTwyQ/0n12d3WFRhTeEl4BMimhaio7iAguEcqqCSShhgzXqrBPJdRrfEonKvmU/l&#10;quelD5n8mPgC9CbnUeEq+bhyKm9lKwU3yq8Vm7w1ZHopAtUKy4p0S6u4XBYQKc7HVu1Y2sKdBMOH&#10;BEKmx5PW23K6o2r2LynH2jlUNJp/oMicNJ/lVxT/EO6sqpzr5ScNNC/dyrnk1xBHPJ/XAEd5CPso&#10;VldRzQorAu4lPMVabWb0VFvuuFNY/yRPQNXEXrexMWCO7YgixRUtex5IvrzwG74ARDt1hnfoTglX&#10;mxmQVoBPOhLi/msAkBXt1Qn+odVMJgHu9oO4O/JG4li+d0NVHcy4PpRd7/C2qo20tR6FPg052NM4&#10;6Luhptp0ZiemtQuoZ5AX8u9zj67mNx9f6zeaCX/7nU6Eb9w9XTd8yG4kvVvVCy6kC1lFndYtYv00&#10;R40wFSYCHg3gOOrOGq76RHLXZaVQe3p/1ZneT7Um9VPdKRhLKRFqOItHVlpmAknCId6A1xsxJSQz&#10;hTRfbJzqU1FkUW+8dra6kdfVm3/7AduNdJiXuWmZQXrBzrOHldYuWVb5rdS0ibM61iuggbTNzW5b&#10;SRuHJOkgv5dMeifOAE5n4VvOk3v1cPcGXdm/WXXrBqt8NE5e77xq3zVeVwGQZ/cu6Q03N58+0rT4&#10;9b1lCvmDhFnzv1dP3yC5JAL7NissJpCzp+8h/b2nixDO6zdckr9ndfn70mznHwhwBAAkQfLzDUB5&#10;FajgwDCFBAVnP4ZE0aEOPxIQq0BPMrxWnkFv/6fFG5JJD/tJU1lL9EjmZTN5mD4Qs276aAlYNJPH&#10;xQdMGxb3evbKyrQbmpKqC0wY5wy5znWBKeUKwHIDADF36tdYZZmJxJDplqnFSH1Ze10zXhPedpbV&#10;1NnLv2t8y+NqU2q+RlXZoG2riTvh62ZcgVgnZ2vfqZf8nLe1ae01bWeFtZWU4YzrrKTeAFT4Q2Yw&#10;Dc9dHkFfSJxaDiipUYgZJq1iSh5VUlNWtOAGkaRXyPSHkP13kQnfznigexepFKax8dzV37Vo5R2t&#10;3wcgP/gDPsZ0rUPgvyKEErBYu+KuRjQ9oNEN9mvRuIvavvmlNu14r+0kIR86T0TLVcCVXK/zL4l3&#10;efZRk7bsViLTSKP+rRTfMQKRjAP5dhXViBuqxtRoJ47sieCnM1Xb7QCUlqrevYXmrFmqZ6xqX796&#10;RcT6W70juubs8VMaOqKtEtpEKRETYs2u9VWlQy1VaFND1fGX1B+YogZDUyHtWygVABk8pZp6T8TE&#10;15HekQQrtgweajUwBlm5i9qNdVAYMfJRTQ1wxCoc46O/CX+MJ5beAAYgYoDDviJ97XGcKYBGaCMv&#10;VWkWojrNI9Wye7w6DWyCsCdU9pWcVCiKKcGfHnQysAp5M1kQqJiTxsK0rtxIznYjJLakinsxYdTN&#10;J++4/MpPRW5+29wqUo4ARhfOK7ecymNqc51yqttwH3WcWJqfqYTCksrK2i+v8rlYcW76KhlBgjlP&#10;Oi+ismHJVB5JEVk4GVJ8KADRVh1mV6E3KUSDlztp2Lqy+NpKYxC3t8QwjSGbcOimMpxJNhqw0UGj&#10;drjIasbqRURLHwUATqFDJzOfMvjrDwGPR1QkPr6Is/YSckJSJF9d/ak9Rn9MnMFN+I6baJNvkMh5&#10;7eFlxh7iDO5d1lW8IGeukm11iQAzwGPvmS3alrEWonylNh9Zw5NkPca49ZSWoEjIWElMwmLNXNJf&#10;IZXKKZ8TlY+BeWQflE+luey4yoQWVrmIIiodll8l/HOpoEdu5ffMpxJhRfhHsaOFzB49uTX5OcVV&#10;JtEaYht0rplfCZ1LatVmd3UeWYzimXyQPbmUIzq3csTmUa7oHIpsSZRJa9ZTTBahTAxBSUwj9Ik0&#10;GV2Ouxt7+gQKyZqpxbpCTkZkG5rO8gJYOVhx5VEYE0xcelEMi4AH6q8oy1VAUXyuCD4uOr0MvNEw&#10;9V23mGshZPgiKn0p2po9FVXDSO5w0LT38CZSnp7x+b3VcS535jNxcM+fom5L6JKf2U2tZniiwvJU&#10;p3mt0NKTfjt3rJoxXUR2SoDg59DqWocJJE21R7W1NMElMQWkcHi3wpfRHj9GF1RPMwlVPPuAzDHi&#10;JW4/PAeBjlYdLfsXZIzfAJDfWGW9/fJFG8+ew9y407LK6o46q/fm1UwIi1g7TVYSvEeTxROUyARS&#10;f/pw1Z0KR4Z8NgGwqA3BmTgDsp0ww3oASuJs3MZzDZDgPibk0FxNmWBMvlZHFD5d1s2EuEcssWOx&#10;+kP8992ygOlnCaGZq3HPb8Drs1tjUYnUpdisObEWXeoW09BUfy3uTgHSiJY6gvfjJMB0GpXYuXmj&#10;dWXFHL09f0zXT2xRw0Yh8qYO1KkcyQNpMbqatY2WuGscII/16QNFUl8/6AslQn/9gfGLeIon8B+P&#10;bz/R4zvPLACSRQ5WxnHuxsmU2o0kNjQgQT7enhYACQw0IGKmkCAFGeAICgE8QhVC3HtIKGmw4Rwi&#10;kRXl6xmhyuVbKTPjlUVhZVoGTwEgZ+AjsgwYkG1lQONXaq9ZW10xcSesei4Zea5ZVQEW5w3AmPUW&#10;azADIKaw6gpAYwDERJxcNZJeAMRwIUapZeJQzOc0wHSS2PgMJqCzxMpvWvxII2sf0qDq+zR/zDlI&#10;9nfan/FUG3fhETl6R0eznmr7gTvatuuOdrPqOoSJMgMwMPEp63Zt14jJFbRqN8VTKyLValABDs4Y&#10;1FnkM40orkXb21JEdp6ObJoeb3zBYIiv5a3hcJhinkOWP/uCge6djtLyuO8QUuN9xoNi1m3ftZ+1&#10;1erxl7Wo1zktn/ZAw/ud0YBux1mhPdeOPa80anIWYaNPdfs1kTCA3eWbX+mLyULs0kAe5eEa67Aq&#10;ToDzJJ02Df4tZYbpa2fandCXSaU7Kq/+ajN+qLqMHajOw7qoE0bG1hTgNeyQppBGzgpv7s4NaSNq&#10;bZuoLqsq85gwqAkglaRGQ9JUb1A91e8Xqf4TgtRyiIOCWBkF1Cuoep1ilNangqasc0fS6qbKdKlH&#10;pcQqrBngARB4EcPixQTiVseTiYOK3erlVLZaGZWrUlberK0iMU7Gp0aox/Dm6j6qhep2qq7AxiFy&#10;qeulUgBNgYgCKsCZV4QJvIBnLuWjP73TkBD1nOmIO7ywSvnkUHlzvnnllFVxYt9LcrNMRW6+MjQc&#10;Ahx56V4vxtqrBYKbblPLqi5ipArJRRXARFPSP6fKxNlxOcuuPBMSfSvB6XB8zaNUoWO8Go9MVVNu&#10;bmsSPlmlO2vanj6IFTzhn5zVaykrrjUAynpnUjSwUbDu6ru6JC/DgZwkcO7yXUK27rOmuo9RhSni&#10;OofNTYK3blJCYrmeQTY93m1xIZpArdN04l59AOg8Oc1FvgpAc4ueiTvk2t9m73z5dhaVh4e5y9nG&#10;Tm0dcR0rcRIv03qI820nKSw5tZ792kYkwMu1bCs1l8nl+YUZYABA/Kl59AFA/ArIPrCgSgfkl41n&#10;HhXnbdaMZ6XjismpdlnWSW7yaOIiz2RneTZzkGvTMvS68wsCTEpXK6TOw0tqHga+Zn2Kyw5Ow4r9&#10;YY6YPMoZC5gwhfiTnRWPRNdMD2ZaCW5ciDuIvAprkUtNxpZU27nU38KNRJC9VaFbcVXqRA6Xydti&#10;RRaLadGovmKQCRsfSnk8JVGotKKYZsIZdat3Ccb7MQ2zIGQx0QVTDrISOLiNaI8N/GPMw7Q4XOkc&#10;hn2XEDswfbA6oHRoR6OjGS07L5yIlLevWs/yVM/l3kwiqUqZOITvBzc40RBGcWKP2coTlUfFgcmq&#10;M5pxnjrRxtyZJ3O4pkMst0H11JE7/j4rZ2nr2b2W/LE370051SPKpTBSURn8u+m//us3/Uke0EP2&#10;xIuPHcdguFv9d++yqLO6blpKvPssyyqrKebC+nAgdfgjrUU0Rd0pA1htMRFBrDeaZdrphlgApMlC&#10;JhHC2BJnDrK8zciBU/FntIM870YhVZ/t8wAPlHwASF8iVwbtXKnhmB+H712vkQe2aYyRIp48iDji&#10;iMZO6adB1JFOb1VJ6wcmaf/YDgBIHx1nRZY5dyTrq4m6i5v+G5PV7bObVYeGutLlcsq2ZC7VqEt6&#10;Lxzb6+fXLfLd76yvvuMu/sIK688/yEQiC+khk8cTwMMAyS8AOXnivs6abvKMJ4qLTJOXO+mnfn6W&#10;CcSAR6DhQwx4BEGQ/iTXDYiEAiJhlitMHk5RSms6ivIizH5MIScx+Z0DDC6ZyYLJwfSImIPfkOHm&#10;skweJjwRkDBgYYDD8CfmMi8bMDGVucYLcoPV1XU+3kwpZq1louJNAKN5NL0jGaZrBCNhpiHXIczP&#10;cvBmHiXyZA89I8cBB1RaR6+/15ZdjzR55CmtXH4df9Zb6nKf8LdIui9dJAfOPCc76yXr67saOa29&#10;ptIXsu5QZXUbXVoDprmhmotTExSLfSY6auUupsEzpANveaGli1F9Idm9eJ/vGZXXaZKGT155j1P+&#10;lfYBCgs7n9SaPieUydfOuvZJGUSxnMr8ouNnv2rF8nuQ9+e1ZNZNrZ35SEumERtPgOS+jM+aPPWC&#10;VvQ9pPM77hLIeUqhNaoqsDzroeiCso/Kp9odKqsnzYg9Zo9DwcidNGvX9Cl92dE3Uliqi9zr5oC0&#10;zglP6a5affCftHBU5Y6hasLfTsKgpuz0EaYweTQc3JyrMX3pFQhjdCatu6B6jnFSEzgJM30EJVCj&#10;3S5UNdsEaMwKNw0go6pmp8oU2XHYtoU8N455AyQEQLqztnIFRJxru8sJ4HCu5SZv+BDfut4qT4xL&#10;QudaJIVXpZYiUhH8N5Gp0YokLDIY4t4tnt73SiVlH15MZX0K8XsOV+cpZRRYt5BcyudVYPX8KsjE&#10;kRtwKWifWwVYc+UtC4C4UpHrnVvF3XOoQTs7RCiOatC3qIJq5ZI7HElwRW7EQ3KrMGsvG+/8Kl0+&#10;j+zgUfLBo+RkbebOdsUjsYiso8rJvY4p6iJCP6EMZ2JxhXD5VivCI8G0bGjSpmA/mFaOq7SsLhH3&#10;cOXBeQCBKQLVynWA4MrjDJ29v0Inbg7nydSXlMfOWr49XQMnJii5W5xSyaQfzt5w04EFpDnu4b+n&#10;X9eor5hWbrLuuvnwIrtNlBaUQ205utoCIOuOAR6nVhOnQZIjyY57SY5cvr6bWnYOVzGAIV90LtlX&#10;h7+IKqo8RBvn54cq6ptDxdnvWQfll31sSf4hHJg4nOSexGNTAxr8snnZsbEDbYqlZF2vmIrW4y4U&#10;7mI0ESRjMefVwm1ehCnCClIqRwwTSPmcylclt7xSi6tie7MSy6+QJrnkz2QR0KCwfHgMT8+LZJA1&#10;1LxSakaGVpVeRTAkUWaFciuOFGAT5BgLuW7J38K4GGNytwCTCAAkqHFuOKVEzI+byfHaqLH0Iozg&#10;QB6GBns08enjd23UkHUr1WY6YyR37h1m9FGzsd154mdPGenc4bef20WtZrmzhvLjroon+sheSps+&#10;Uu0w89XgDsGmNomlPPkCOtVUhX7JKOfaYXrspiYc4qmsd1pBWrcl0qMLZPhc8rAeUtr1mdhtc339&#10;/pLJAy7gz4/EedCDACfyJ9eVp09YIx2gT2S3+nL32ZXo7Y7rluBMxwOydIpS+HwN+SNN4PtoPHeU&#10;EgCOhrMIWwTYmrPm6opk10h4DXgkAIoNZiBHhjDvvH62ZdoYuGspa6uFdJAsAUCWo/wi/mbPBo0G&#10;WMcTtzIR8+MUzI8zjx8kHTlDi2lLXEC73exBHeA/UrQf8vwoiq9MOrlPYWS6xIrt1blTGLke6C6r&#10;0sbJQZZE05Klcyi8kjMrqc16hzv4/bvHxN9fo0iIcDvknO/e8vP/9gM55lNWXJRs/QIQ4kwyMwhT&#10;vMABd/GlalXpKg8XfwUEcllWWKYfJPvKnkDMZVZZ4Uwi5gpWWAgTSWC43B1jNXLgUj1gasiknvbY&#10;mUfceDGJmIkCQDhv1lM8mivLkMwGNOBFTuMhyUQGbHgSs+4ybzerrF8AYkIbDZBcAlDOseY6c8sU&#10;V5nCKiS5AIe5TlyBoIdcP43x7zRro/Omu52pJ4uPP8vb9p58ruFt96tLAJLtmNlaMvMqm4I32n/p&#10;gdZtvq4JY49Axt9mcnirRctpFpwcgUM9VDOJFmrVvwhKnThNXtxRzbuHqO88N0zEY3Vi8y2tSDus&#10;jW1IeuXgP/PyCxMOUfRIdk9deA0v+kX7Vj3Wii5niaR/ALH/RktW3NDB05gQ4VDO0Rh5ignqQMYX&#10;rZl5QyPTT2hij9NaMfWm9qzDTb/kqg5MO6fzZ15o8aajxMrUkIeftdwgjVP5ux/VLVTtuldiqq+D&#10;J6sqf6Nu8otHis+NogfrbP86PCfgL6NTWTsRUJjMhNGaRIdm4zrSrdFJrSZ2U4sx7VWrB4opbhJ9&#10;G+axBLV2H+mk2q1tIK5zyr9WTm4Oy6l2u0iiRfw1ZCl36L1rkGLRlLTvJFZqrJTbE77ZohJAEMEk&#10;QvkV8fSOtajire3B5oLnEBEtYakxCgc0ygMaMcTRl2ebENk0nObECEUmhalstLVKBrNt8YVzDSmq&#10;/lOC1dYYmhOLyY+VvUNsThX2Zjph0s5VIqdyl2Tl5ZqL85K3++ZSMc8ckP426jnFyVJ94V+HLUsl&#10;eNYGfO+JpVUz0VE1GrsoKqGEgmpz1tXivASYHNjK2AfnVCGmGK+4nKqRzoTXjOmlYl4VdYA7Zq1c&#10;oEweWYdzk1bBCkVYDrnE5wZAKIe5SlLrdf7Ibjy5wRP0DBLAObTHcQhu90CT76iG/UoyohVQ0Qoc&#10;wBEcxFwFYwpBErkquU8djZjdW/NxRW89uMLiOr+M4uoSEt7jlw4gE9xsAZD1J4wbciWu2WVavm2C&#10;+o1JVWpPd8Wx/snvwwEfxD6PyaFc3TIASWnZVbJRybjCso4roNLVUVA1gCBt5imvNPaRzf1xrPrL&#10;uznjYjM3PBn2Klgzr3JWzCMrCHD/Rjm0iDGz35SSlmkhryHQeRJYRTHiVS8s75Y+/LfuCm1eWqFI&#10;doOQ5fqy5vJJRL7boAAjJcQ50t2kyaWIqrdXjSGQ+ciEq3UroigmkkgMhjH0kUQbACFbKxZAKd8c&#10;AAFIQuFvksc04/Cfpf6orybv3YoJ6BAKsoOaQVvbOBJwR2/ZRFcK3ov5U9WWtrQGSO3SJw1DEDAa&#10;2e4YxvIWkOlOxJoEwJs0U40BHdn1orLiwK43qB3y4UCVZv/qic48lHygOMxTNSAW609CEMEBns4d&#10;eluc4b02LmRvuUKHrp2whN99+4Ya5fsrDFRvINLfIe/9SLfDFyYRSoPgBi49fKhJu/ZSELWNw34j&#10;HeirkN/OUQoA0gL+InXJdNJ5J+NMnwQ/Mg6yHJn3oqkEXc6ns2UFAAbZzoouGQ6mzSrUZ8TKD0Ra&#10;3GfbMjK3Flsc731RiA3cvV5D923SqP3bNJbwzQmH92oquV0zMw9qLs7b+WcO83hCyy/haD5xWGvm&#10;TNDWEV10dGJvnWVldgZfyh2A+dsjgPH1Ez0iQrxjr5ryirVWGa/cikDxcuHSHj3nZujyhX16dOsM&#10;sk0qTHEP//3XH/pIvPlDpo8XGNwMiPziQE6RyHv6/AOUWO/UPGmMXBz+D0DMBJK9zjLcRwjAYaaQ&#10;7MfQ4DCiuiHWeQwP5TEgXEHuNbRs/mHdZVo4dopDkLDGI1zHTsNFnMWLQ/f5CaaTDHb+mReeM7H/&#10;vACakz/5EjORGD7kKmsfAxzmMi9fNJlYrKjO3PqIqgo5L6BhwMNMIGYSyTLgBMFuFFpZgMZZ+JaT&#10;gEoGpVUHs15rTt9T6uk+W0mFBqlDzEKtXXsDL8g7dW27TS3rbNCiGZlau+yq1iw5qZETkzVhkZlC&#10;KqnPBCdUWagbd/XQVP7dUzr7acgCXy3fMkk7x13RhvZndGTVE+07jkP+zHsMdLQwnn3F5MUERXTL&#10;2Sso1M5/JFIDk+STv/n++Rlu442BkN9x/CkNhbd04PQHrZx3U7un3tPZKXd0rj9ZWxOzdCbjuc7g&#10;Vzl27o1mLNkrl9BAlYUrSOOGsUdjG0Xz920HYLhysPlUyiEvXnbi5rMUB6orB6Rv9Xxyhx8Nb2KD&#10;XQCJL5xed7i9Hty0tZvSGWUmNweNC8qLO3YX1JX+HK6dhjgqkpvSgtzMBnEQV20VriSMqsPmh2nk&#10;SnesA1XxYJBc3CtZdXtydU8iXw/nvMntoswqFPWWL6tVH66w1Fgy/GpgHailqu1qI+ypS5pGDbxo&#10;BEU2Lc9NbJQCG4bJvRZ1vhVtlY81vVdMcaa+ILUeaa8KTUsj3UVtBYCUCMvLygpOt4iV8thCnnvl&#10;yV55wZHkIxo+rmEJ9ZrqDmfEmh1OuVJt/HR1bVSdlXBF+OIq9UjwqFNEYTXwrNVERVqzqCrVKqbY&#10;StwMIxWOqZxL5avllR+Co+AwwmvZ+lSvjVo00UXRNW0VwnkcWaGoQqqyzbl6PwvVByBy/zIqkAs6&#10;e2u71uxvqa5THZG+wkOAvHmiOHz5ZFagVI6YvLKCR7CCyMlbqbDyVyikkjVKyaW2o4JRGDToXEej&#10;ZvbSvpOrSYA9whP6oLYdX6sZ28ZhpOmn4VNSFZcUwKiEsa8NKNe2CFMGSMYOz4pxKlcI4BRbSEWr&#10;FVPJOiU4LEuqbGIZuSa7yTPNl8tfPuzFvZO95JrkKodG5WSXUEpFahdSPp4kOSsywnUtotVbPdRu&#10;eHH5Ny4C58Hn5glVrKYNEfU1cKySrNqVvoB2/KOle8m7WVk5N7aWbf18RNvnUOF6jHp1ciuG8qmm&#10;k+0s4FGPvW/Hpa5KIa20CrvFWCS/FTvY8KQwfSTkb0HER6TCf7QtxyqqKzlhk1CJTcW4sxiSegNV&#10;s9sJMsToR5nTLLw0U/bs0ISdWzR07VJk0yPZvXZRk+Fd1JoDstXMdCagcoBQDDtI9pIDOqjWwM5q&#10;NhE57ciusk8IVskEfzk2i6H4K15hXRsq1rhwB7fBzd5bLfjD6AQH0h3jXi9qaqeTk3WHsp/fvhsA&#10;efazCIhcKKaRb9Td/vaDacSstIh7ePjipTYczwDgNqkvAZkdVy9VMvxNU5J6m8DVNGN11ByOpdmC&#10;SXydyYAHRrDM9UiQRyInNjW4FEyhsurFqqonq6qeqMH6EpcyEB39QHqyB9OTPWL/RiYPJjQ8K1NO&#10;ABysreadOcrjIUIg92oGj5Ycr7OntOrKBWIezmkbBP8eVn3HJ41AgTVVL89l6DsRJV8AhueExXXq&#10;SzFaZHG5RpdWXepMz53fBA+yF5C4qt/JKzI9378RlvcPuh7evfmMQus5lbevKOh6qVt0apyFAzlF&#10;nPvpc490g7v+fr2WyakM3IefPwR5tpQ3W85rrqCfE8j/TSKhTCKRIZGKjmAvHoZnxCNYUf6NtGf7&#10;VYrCvunIaUqgTt7TkQyuE1y8fJSveSzrAYfiEw7wZ3AGz5hUXjKFkFtl1ld3mT6Q8f4CDwuAAEiG&#10;E/nP2lwzgZjLgId5exb/3Xm+5gXTLwJ4nGDC2HHoiTbu5+uQ9bV28VUNrbddvUJXqGdNSqW2I/M9&#10;81Lzl17WxOGsmmZf0JZFFzVvwkmNGTVawyeFauGWEMqKKiultzXpAOHadGSpJs+bpxY9XDVqQSTd&#10;5lu0ew89JOc/68DRN1qzFT6JuJVrz4lBefWFjpxv2n3klSa2Pqhpibu0Ye4tJLyviFAhDRlwO3/3&#10;O/1BiA1QnT2jI+XhHjw0Y2/rQJW5OhAzVkcW0DDJ59ty+C4KoYcaOXONinmwzua88A/JI8cgK5XB&#10;I+HKzW0Aa+pAI3n1yqGCdqx2nFBWeueAS+Vj4TKi0/BoDWiKN6yn0mg/jWtBvzqiHM+KuVU2JJds&#10;mGzcWPt06O/InXpRFYKA9q9ZWA4xpVQu0FHtBrpYYnfqUIIV1ZwmRIqrItKrItahGZEJI46GxAot&#10;KymieWVFMZHEkCQcA6CUT6+scBKGg1OIx8EfEgZ4RDOJBMODuNX1kW1VRxWJK6XC0UVUgumjchNH&#10;9Z8awMRUCqNyYXly4JeuWlRlubEuyvdY0JUtDav/AhDvhVn/F/YFSNjaRDcuqd5TvJQyGFBgxe4Z&#10;xhrLu4Bc4ZcDOQcrVCioMIDEITCnfIJzqWIVQIWrcpVcSNQL0L5JrFMwn6diQSUkEDvP+Zua5qGm&#10;STjX0zAgtvZTu5a+aphsJ6uLZlqAA7nMJGLiffdlzFX7EdFyqJpDOalVNMCRA+CwioVHMGsgwCQn&#10;IJKnckEViC+qgrWLKF/NQspfvaAKsScrDKiUrITvgoN+8LyOGFLGaNGqPmo1tLoadfFWIP8QVkjQ&#10;rMKsFNKqiGq2K4EEDUBCQWDFbs+KX4YVdxZWgeZj2PXF5lUhVlvWdUqpNFNI6QYoG3gs27CcyjQq&#10;w+uoHBJsKMQqxvdQSEUAkIF4LeavKIs0z4bVE7vF9hy0rYKR67ZXR9zbLaf3hmzrTBQCkr+e9Yh9&#10;riDfligo4FNsMfjYNLaTTRM71kRMHoNtkd7iih9ckKTZkhyojshkfckJC1Ti6FrsUKug4gBsW+Rl&#10;mslNyZU/H5/G+wg9nICrFvdsc9RLXZZOI9JkkUbvWk+e1x7N5ZCcn3FUc44eoCtkg7rOm6gGKEka&#10;DO2qtAmNUWvZquuiSupmSp0AjtqDuqg+XfTGievNk7Ao+9XSyaFyo8oz0MRXEyZXeUhL1RpF7MPU&#10;vkpjPZaOa7QNvQwDVs7R1swdevv5LlLGu6iS7qJKekSbHPHmxHCbtrlvpnGOtjljPvydPuwbjx5q&#10;68lTmrp9O5zMfMIUZ+PrmAX3MUXJ1N8msdpqDYCsOrVJE+E2ekCybzq1U3Mpsuq9eaF6sKrqwwQy&#10;YNcqDd5N9zpTxzAi5kcj2Z1I3e70jD2aRTf7rDNHNPfsMcDiOKBxzDJ5zD91Ah7khJaeO62VF7O0&#10;9vJFbb55Q7vPndHB3Vt0nriWLy8fEsvNJPXhAblFlzWL33PtqujfG9fSlNFdlMXU+4QQu4/v8YBg&#10;nvz+5YMlxuSvv/5EmfVRj+6/sCixDIDcpM3v7GmmD3MBINe4g581fb9cyhBnwtQRZAGQ/7uCf04h&#10;ZgIxoGJWWRGosWIj6eRG1hsBLxIeRAGSS4hqxLZWxrEngMhXAIJcqiyCD5GrHjtDBMlZLiaRo/Se&#10;H4d/yLhk1ldvWV2xegIkjAfkCmT5f04fZp1l+JJfAPKre91MI9nggboLV/ulOxDz93GO8/r+s8S5&#10;H32uA6cAKaaVI2feaNeWl1o+47ZWLbulXccfWDpDjrG627jpjjYuv6bNgMmwHgfVtc1cDRxZS2Pn&#10;+ZKoXFlDee63GFCMxOR0VtFZKJUGqv0gCtMW1yFV4hTuargPAOEiKykTAnmTsMgr9NVfZU21fOUD&#10;zZ/0WEv7XNNK1Fe7977ke4MnQVacdRuBAAVXl18Cmjue6sy4qzrP2utI+xU6aE8fTovFOriTdOEL&#10;71BXXtSIvjsVEV3Z0iFuy5Rhh/rO3heFZGheBUTlln8oYMDBb+2QS9bOgAJrcQ840IAauS2rrbCa&#10;7qrYOBznON6MymwiuOv3DS8hRz/4V1+AiMO1XV/aANNLyYYbWz8O1nysd6ysrFQdAn/mRk+ikOxV&#10;MqK0ylaGmK7I2VGxtKwrO6h4nC2kuC2blDJwMPAIrI1CkAD7N/CSJ+IQtzou8qjrpKAGGAGR8/pU&#10;tZNzBRuViCyovH4Agg/q0gAbNWjtr16TfZQ+mDK83uX47/KzErOTS/WSKhWdT2VjMRfG2cg2EpFR&#10;TGHZxlirFIKjmEb2rLDc8IKQXJ5aQvltzPedQ3kKMZGh1vKLYEqrnEMe/J4iAIuwaMzUgG5sRcJm&#10;4/Lxem5VqlIQ4LBVfHwRNWgMH5zsqKCY/PLyKaDAcLx6VUuqWiNrWWXRZ3zplsmHzyK/h6juWd3k&#10;UKmYrEA4K1DYqrxRLnHBUVgZFRP/CLn4QvkNWAAgxeoUUyFApCAjUaG6RZW/TmHlqVlQOSqilMJL&#10;0agDbutOZTG/FFYMV+lKxo+RLan1JEqkZmvuIsIZhTC6WFHlmMOss/jHy8GuLXdMPiS5Bpz43DX5&#10;Olz5WUGZr52/Bq/HF1Nhxq8i7PEKMoEUYLTyRqUwf60nBGBJxXdAftvIgayvCFWAQKuLRC8Z93Zb&#10;wgi7LBqO4mkUGujh6jgfUJnVSylTOipxlIlBYELpFU8EdRU05YAFkSp1+pfA9R2gpjOrYeBrhoS2&#10;rerAOyTTS9FkPBW8g0ytZqCiWpsguGTcsJBy+DnazhpKKc9k9Vs7hxBFopq3rcCFvR7F0Q7NyzgA&#10;iBzQvBOscMizGca00mn2aCWjP08lSr734irqSjdH29msjSZQHzysl5LGYSYkzrpELVeVbkx3Anc7&#10;AZTpRLCHjemHFn5Qa8UP7axElCitKfLpsnQOacALyL9ZSJzFIX36dENfP9/Wpy+sf74+BESechEw&#10;ZwESoj4Akj///KR//U0dKtzIa7TzZ65f1epDhzQW02H3xQtw0wMo82da1nGHMY1OZ9I5jqv301fc&#10;vW8va/7hzTjjl1FWtU6DaD4csneTRhL0OP74bk3J3Ed0PknBWRmafy5T8+E6FhEzvxQQWQp5vijj&#10;kGYCEDMRHiw8eVjzuWYBsjOPHdSqrBM6eO00h81Znaaw7NCZY9rN6uvgKRR/p/dy57sDQyBVnZlE&#10;TwNsb8g++viOn+8T0mUmEOMBMRPI65cf9ATgeP3srZ49JIYdAMkiufYsq6Uz9GZcQjW1ZdMF+bhU&#10;lb+Pke0aoMgGkOy11U/u4+djKIARCYlugCMCPiT7MZKJBFOZW4ga1cA5z6F9BXWTZdVEEOEJLgMa&#10;Jzi0T/KyAQ7jibhw+7MlUPGyMROitjIrq1+XIc9/AYgBDAMevy7zupEGG1L9PCBz6R4Acsf0lXxj&#10;TfZJpy7jG7mNB4SvYaJPtp14oOlLzwEeryG/n5HE+gip/UstgG8Y2O2wJgw5qaljTqpy2BA1bVYf&#10;r4SvZq8N1Epc6S362KjfTB8t3zdVG/afVbt+ieo2srTGze3IvwO8x2UUZ/hKLj9hWnpKPe/1z9py&#10;EA/MdUIgLwBwGAlvZtGhgofl0KnXSIkfavGiGwgGABuqfi8AKhsnnteczrt1bGaGzlTurCNR/bWx&#10;2xntXnNVSxacVq96G9Wp/kw5+znKnrPKDmWSDTegztycenHj685BbMvuvhSXPfyAS3AehXIuBcAj&#10;OAYRReRZRA5eHIghcAvhpfAPlZC7bwlLI2C5gJxy4POkdYMo7u8uD8x7gdVY4TuxKQFAQqILawoe&#10;rdgm3Azn4wbbhrOqTF4V9igga/+iKh2IXyy8iOwBMS9Wa4GsvyKQ05ZP9lZkE1+CXz3J8HNSdEMX&#10;VUr0UvkaLpDcZeUSaaN8peE2OOhz5M2hWtz1d57grL6kaIybGamS1fB7VCyuctWYhAARd7Y+LvFl&#10;kQyXVbl4OwDIRoVdC9B2WBi1nCM1Fqys2sAv23DeWnGm5mAoKIShsAahsg0LKQrDYkzl3ArhLA5m&#10;SIiKJkMQAKmGHaIR4FGPM71GHZRcqF3t3QrIKi9ndE5+B4W5sS9sJecIzu3Tt3CP38T7gfIqI3Ov&#10;GqZUtaySzIRgFckHRzEdgFA5olAxASY52ZHlrpRfBWoUYSVUXEWw1JvDPF/1osrH28xhny++uHLH&#10;26gQHg3TWZ5IHEkFYtdD8FCU4W3W7OMK1rKRC/8Alamj9WaasUKKZuXG17MAFxd8hZl6cjNGFalh&#10;I5v6ZZg0ysk2wYFHB5WoV0ZFa9kCIiW4iqsgYJaPz5OAAmH9Nn91GlZcUXzugnAiBXni2CZSIZnk&#10;RtYVe20DKBiC6gxrCkneHslsLwuIdCWYzwBKtyVMDAuHqy2O55SxbeAdYtVsTFWScDsSH9Jb9cb2&#10;xXfRV/GjaWmc2p/gRAIE2cunGEnrRIxOY3CGI3Ftw561HVdX4jZ6r5iqAYDIcA7yUduWIoFbrjE7&#10;lkGsLyHfazGa6iVcvE42UNe5TdR2og0BaI3Uj26Nbstmo86axucbZ+FJUvFfeDSJkV1NP7k2jpV/&#10;C8i7rgDfQELmxhEJQ9HXgHWriXvhQD5FuQ9JnTNZn606sYsUgcv0V9/U+0839ZGJ5NMX7uAh139n&#10;nfU75Pq3H+/1jRyt3wmf++OPD/QdfLRMJX8ylbz7SBDg/TvafuIkf0BrtZHsrWOo7W5i2PsEED0F&#10;PB6QZnoT+ew6gGDKvu2axOpu6pFdmoHZb1YGCcFMXnNJEZ174qAWkOK8Bs5j1+VMHaRq98SNC0hI&#10;byIRf6AHr5FxvnyMJ+EeRUq32JmbRsvbGNduoly6SJHSSW3M3KVRSIHbk4XVnsj5DhgL25MY2pUs&#10;sb1MIO9f3CYp9YV+IwfrLzie/6HH+n+J7X794gNrktcWAHn+8LVlhXUOAMkiptwASBa+jZPwIXFh&#10;zeXt7m/hNsyUYZRXvyaOYMjyYONO5+2hrK7CAJMwXg4n8sSssiLhQiJQZUXCjQS6hatZg/50jRCi&#10;yL7/JAS5cYSbwz+LqeEcfIY5+C8ZTwg1t1dY4VyFMDdqLSPZ/QUchg+xeET+PxOI5fP8BA9DmF+A&#10;c7hwD1L60DPt2fZYW1axotqHtBd/xZmrdLHzeOQCh/Teh9qw/a62bLsPcf4Q5dVrzQNAWjXbTijl&#10;AUj18xrUe5OGDJuhQVPiNGK6G7LeShq9IFTJffNowsqa6jNivLr0XaBWvYLUh7vleZvnK/OuMQKi&#10;sLpM+CMAmHX/N01beltrjj7RLTiMI4lrdbT7YZSf/yAE8qPWzLunhRNvsNYj7JMcsEvIgA+ghhs3&#10;8pAWT+aGYSpG5HnndHDKLe2YclYrFlzQsJbbNbDpXqUkjVZYtXLyrVBY7qiygiCMQysj3Q/NY6mK&#10;LcW5Us49l7x5X3hCEXlVLaRiTCR5S7DS5qa1jBvRRB6cS25k4AXayIuD35FVT2nOwMTWGObGBSkK&#10;9ZEP6/HCkNVWOQAn/0J0kbupTpviHKicW7k4q/Jw6BfIofzW3OU75lEZlE42rJN8a+ANI3okugkN&#10;g2mBPAbIv3pZucUUkQ+TSkytAMXFhyiiio+C4rxUyBZQysnnK2CFYMlH7UfbacQMD1oGvVSAVbwN&#10;fESZ+FJyqAlXXMVWxWMArOq2sq1so1yss6w42AtaW6lVH5RSNBOa6u4SWB8M8JnvvRCqrVaEvyah&#10;LG0Mp9uSNX1Kr1LYKKjUhZwvX54bfRRu1eFGEuBza+PDc4ZLsnxPTDG5cuVVrqJ8Pr4/56j8AAi9&#10;5Bepkj1L4fo+FDsRVQJlxQhn1kc5MNLlZPLIEcPFuGMAJAcIlbtyAQ7tIqywCitX1fzKWbWwcrOb&#10;y1uFlRZTQCHAoyB8g3VdvhmSbRsRBVK1eRGkYLnlBKdRrqmzStZ3lEN9ZLTkR/nzcTmQYFoxblp5&#10;mgkEVAe88vP5SiLZLceo55IEYZ4cwBUkdx6dG3vh+3CxAEqJOvZMQ7YqFp9PQycFQAr6qjE8hRsx&#10;77lYu1nhGs8F0uatxoiIDK4whJEtez0X7ggCMRXFdqsBx9AI/0c6iZO0/E3pxkFNdDExHJ1QFrWa&#10;OwIyfQQTCNEcGP2SppINRVZPvTF9AJM+vI28p7mk0UIwp7MyasnVdulUOjOmULg1iTt2JgFI7R4r&#10;yYFaweMKopHprOizaipej6lIfmcSdDabyPc5+EbmE5LWgjwoH/asbTHxoGIi5HDgejKocIkP4c5+&#10;6IalajV1pOL7dGQVNwTVFpJdjFMjdm7VlCPwByaB91yW1lw4r3UXz2vtxYu8flGLIKQ3cqd+6+kZ&#10;ZL2X9PbDNX34dAeD3X0LiHz5/oKV1hsuQAQw+Q4/YjiSr4DKb4DKP/7+pv/+79/0z//+B14SuiRI&#10;ITAxNu8+PcJQepnMoet6RWz8V/N5mGSevX/C6uIGoHAFB/RFHbx0ksKaDPoGTivzFgZHDKhvvsDD&#10;8Ll/MPX8yeMff33Qn39T3PPnF/0BN/MbUSxfiGT5DMB9/kqvx6dnlvy1S0zMayjg6U16sImSb4t0&#10;ue0CwHN2V3537XQGae+XF3f1jQysv/8w6au0zP39p2UCefXivZ4/eau3PL7k0QIgTB/n8EUYADkF&#10;uX2dKSSt4Sg5lyOOwiitWEmFBNJT4U/IIpd5DIYs/6XECjVrLMvkgaoGACkfHq7ykeG446N4GSez&#10;R6RaJw3T5SvkXhEqmEmkiXGjGzWVxUxoKZv6WX9r8Yf8BBAOYOMPMbzHr8soswxgmKnj1/ULQMzn&#10;unDzu44cfkO21RPtXvdY21Y+0ko4h03rjBoMpZcJUURie/Lqe+04+AAT3z0aMV9BsD/HDf5CW/DB&#10;bD74WKv3XcRMmKmZizH9zeyu3tzVTl8eoBWsstpBpvccQ+z+lAT1G0kb6fRpSutBkdock+a7QYtn&#10;3dOwJge0ZNQlOiUAEuTLx2/+0JGjTF6jL2jv4PNUNn/UEeS+C1bd17ThlzSq/Wnt3vGCzK7n2njk&#10;Bl/rlOYs5GOXAy78LMeRIm9dcU6r113SwoWXtWDaeY0efk6tOw9RNB6MSk1dFZ8WrkrJ7vKF4LWD&#10;F7ApTaoEqydXzrNIkiPc41AVORL7ATdS1pXUbU9rHguojGt+OXkXk4tvQZVFiGHWWDWSS2nI1AhV&#10;SSsuz6q5LeY+c3A6uOalQ95NSeT1WeX/CSC5eMzNxURiPiYvh3gxJqLAyoAHzvHyDW1JCA9UBF4Q&#10;72q2rNEQ7OD9iEvgxqN6IKS/o9xZhxXAGJjTDmALLo6HLUptSMgdACFengpuAxxl4ktzhtKpXt9Z&#10;jjVRoKJMdeYcdKnHjTXgWQDTYCGAM7VPGcyOJrKpGKnl8CbEmZT0LSIb5LvGghBBpl+9rqXUmfbC&#10;ZqzIvKrkVz58JfmKMl2guHINKARJXlzOwWyBIOutmF4MgOQwQGR+RqYQ90rc+J+mf/zkzQM8mfZr&#10;MZ3YTvwgVgF8sAGQiNwQ0EwgkbwOmBgvRU7WV3mqFbZMHLkhXvKinMpnpg5eL8BVrBZy2rq2KgH5&#10;UjrRBpcmO7QuNP+BZh6opFzhLzwgwx3ZCfoms0ck6ygooYByO/A1jFwM1M4Znl/FqpWWcyMf+aby&#10;R9oyRqFtUSsQSBbaJpbXSURtHoYiC6kcZHrpBi4qUqc0Sio7rdxQUePnlKVoiryqKvg+DICYCBPk&#10;u2YdZwUYWrFeywNXU4g9ni1OZ6+mwTSf0UNAXWY1Ws0ajGgDb9GPA4mmPbKWmhMxksaVamJJUEKl&#10;0gyWMnMMUSTDlDi2H5WdA3gbb2cKSYXLSIVINlcL3J6tl05XO+S0HVfNIkBxJvlYOD/xZ3RaPssi&#10;s+3G23qumcs1n3IomsowH/ZcOZ5ogb5IfydqCMqlQZtWazAk8pBt60gkXquRSIHH7tuBTHi3JkHI&#10;T0PlNYt05LkAx/zTJ7XoLCU/BN8tI+Bt5fmzWg2ArLvMGgrD4ORtW7UGnuLu0wya5U7q7dssvX1/&#10;HYf6LaaIhwAGvgkDHN/fcHC/0kdzcBvpr+FIuN5/fIa34ql++/KcXoRXHMifABiCCr/BM/yAqOb6&#10;wssfKN55T3nOu09PiFIxWUTm/W/1HZ7lN6abH38BGP/4TDbXZ/KpAA6mnd8Bi2/4VL6iFDN+FQMY&#10;Hz8/tQDUS2pUn717oJcfHvG9PrEkQF99cEVLmXC6LZlJvTL+FybJdoS+9Z3SRmeoCviOC/3bJ76m&#10;WV99/8zn/8Ja7i8A5B0A8k7vXnzSKx5v3yB6PeuRzgMeZ+AjMuEpbmKoGzNknRzs/AELvB4ASJA/&#10;ogu/UBzqSDL9DIAwfZgJhGkknCsCgIky4ME6KwYyvUJ0rOKiyys6Cvkmqy1PxyilNiJ+njvzC0S6&#10;H7mI65qV1hmUVOeQ5J5nfXX+p7fDEOAXLZEm2WT4OQDDRL5bPoaXDd/xi/cwL5vL4gthfXX20idt&#10;Ayz2rmU1te6Blk68oqlDLmvd8ofEq6Nkolf9JKGKJ+kTOYZ50DQaHrtEbhZk/kFUaAfOP8JFflOz&#10;lp7QhFkHmTx2005HkvKIEA2irGjJrmgm0BikvPk1bnGQZq0er7kz96lDu0ZIX4tpzKKqmtRvpfr4&#10;r1TLMvO0YBzrcSaiCZMApJnXdXAb3M9mwJr12QXiVbJu/6kVs59pcJ2j6pO4FfC6oTW7L2vOkjNa&#10;BXgsBWzGpu7SkK67tHrVJU2fcwhBwFOt23JFgwcdVosma1U7iWTkhvaYgh2Q47O6rpQLBRbEModx&#10;ESYNTzYp4SQbOHKuFULqXYBJoQRrp6K2HLjWuVSINZS5ipTKqeL2qJ2IBamSWFIDJ0WoRptScocT&#10;9mWd7hZaVF6RuTQYc1+7YXYWiWtR1k5F7fKqIKui3EW5+QVAzKqoCP6MICajWL6fCPiCipxXFVND&#10;VTnFn+RufziYIEIVw/m8DiqJedA2pAB8BtsSuAz/2q7qiQu+9eDiajHMno2DtZzqwvvWLsWNsZO8&#10;8cG5AxzuiTw2dGdVT74WVzm2Mh7YGDpjiO4IgMQTDdWPlO/lM+towqDK6tEjWvVb4vXgZr4cmySP&#10;BgXlAcCVRmFbHBI+F8CXswRnf7GfwAhoWFlxZhrg+AUgZhoBQLxrFJJVJlLbQ0htl5KSWje1uvL4&#10;MZagRLAKMzwEEweThxWkiwVA8FHkZk2Uh4kjl3k0RDqgUZg1VpFa1qyVDNGdTXKXbMiI1cDW4tqu&#10;i2GvcuPCckW55YYG2acl0jYkcdEdyxOj7kohVD4V9ObzQ3TliShEYKGbfLH7h7WpqMh2KBeIsghp&#10;hXoBIDHg4dciEhAKkTuI7so/hmOSr0rWdVX9jv7auouo48FFFNQUUqoaO8U4UBJFQY7wAqjJ4Ewg&#10;umwx9jg1JBmT8pqYznUt8c+1kNI2RJWRjsehvWVqIHGWDow01kbNmDpSyMFvOmMkju9RajYbqe0c&#10;0oox/jWZbNKLCX0jBDEZL4e5mpn3ERdgrlSy89MMmCycwnQyTa0WU8jFgdeGCIE2vNxu6Qy1XzYT&#10;QJmjbnAV3fFe9GLS6Lt1OU7t5Rq4dY0Gb9tA4yAcCca5EbuRv+7botGsh8bSAjkBGewUOILprIRm&#10;nmA1RPfHfPoPFqNgWnr2jFZAPK8+DxF96ZI2XL2qFUwly4/u1DGyyG4/Pqpnz09Q9XqatNJLyFvv&#10;kBf1kIPbKLQ4xAGTz4YjQb1lovp3Zu7RWMBvGDLe8fR+LN+6QNfuZtFo94hDGg7ldyYXAhs//f6G&#10;/47Xf3sHOHxAKsxleQQ4LBeggXz4DzK5/mA1ZgIef1iur7z8hccvgBWHPsDy7TsTiCkCAkxe83VM&#10;WdkdzIOX4UHMxHOVKJ0FBkRY8XVkVdhl4UC1HZKs3RD732hh/IJS68fvv1EaRO8DzXNUObDC+giA&#10;vNfb5x/1GnL3DnlYFyCzL2KoO4Mayng3LuPm3r7pirxcKsvH06iusqcOAyABvkg+LQBC2irAEQqQ&#10;/B+AEOdNwGJcBMGLUShyykcrKhwAAVjM5ylewEktjdHw1m/U4L7THqS9+1mXHYaDMK7tY3x9Q6af&#10;5oA/Q7mVAZcswMUAjCHXzWVe/v8CiJlAzHWOSeXU5ffatJG11KqH2rninqYOOKuxva9oUv/rGt75&#10;BHEr+F1Qah0nryuDoMNjl9/o8EU61JEPH+D3sCvzoVYTuDh7aQYlU0c0ae5hLVh9HDVWe/UYWFpT&#10;lwbCf1RTFyaQzmPsNWV5gma06K6+/lXVsnGgetK2N2Mxndq9EE4kHtfcUVfIx/uktdtvayOmw81M&#10;GwerTNSJJqsBOKYkpo7ZvS6qT809al15m+bNv47k/742Hr+t9Vtua+nUa5o/+ob6dcKnNHi7Fiw/&#10;wvsfad+55xiRr2jkiCOaPHsP50gcsSB5USmhLoLwjYi1k0+AvaydcuEHyaeA2vlVBkd2blzcebir&#10;zsdjPg5Ks883V/bbABiAwKy/KtS2Ua/RwarVvhQR7FaqnFxO8cn+9HnYaQAy++7EhYQgCgrhZjes&#10;WlkFVuCO3Q/w4b81kSKFefTh/IlD7BOB1LgK6/PqnHvxrQJVs0UIb8eOUBUCPowDPLqYnLEvuHIj&#10;7FSzHCm7Xhgko9SSIrwq1Em41oenaejK5YSJ2l2uic4qU7O0HNnkuDf2YJXtitXBSeEtSPqeVIaW&#10;QRcKougraptDnYii2QHgb1kSoYOrqylzN36+LvZyh9txhB5wqFWOCBY2Q0hziwdC4OP2N16UnPxO&#10;soGDwcFwKBYwMa/zMgDpBz9i1XcS+38O0Gjcu/khf6zMvosD1yqctRWXiQAxAJITAj0X458BEMtV&#10;EXKbFVPRWmS01LaFo7CXXUMMfYkOyGrtZYtxpRz+jFDkZ7UJLoxGIutSIS8tZK6AB5r61oz2HQAQ&#10;lFmR5EwVRWKXO7QIU0egQtpSZ0lgYFRbGuAI1wtra64qAEplBbdCMdW8PAR8hFybBFs+3rlhkBww&#10;1/UcR4c2VahNKYDygC8pVQOPCGYe23gvYtfLK6JtPbqUWzBhdFPKpEFkUI2iZ2S82pmV02I8Gfgc&#10;Wi+eofQF09Ri7hQ1n80kAYAYoEjGQGd8Do1RVDXmscl0kmqRrTaZOlyNDIjg0G7M25IBlySmk6YG&#10;ePAvpOGONVcq6qU0Vk1pSFCbL8BXQU9BC7T06VwtAZLWgEq7ZSjgVsxlWlmobpgNe65fTR3sakqf&#10;1mrwjvUaglprGKT0cMIuR+IvGUst7cQjezXl2AHKtvCZsKKak3kUH8UJjHiZWpYFiGC2W8a1imsj&#10;iqbt1y5pF9LYw1cQTxC5f5864dcvz+sTU8i3z/cgmx8zgTwnyfepPn55xMqIjpfXV7WeUjATqdJ4&#10;mglKxImOVDtlclcNIAF4M9WlF29nAkhXyEqjXIw11sfPgBAg8jvrLwMKfwEWxm/yp+X6jZd/t5D0&#10;f/31w+KG/3X9hU/DvO2vvzE4Er9tAOb3H2R30fb25esbwOoZpWUEeMJv3OXrmVy2q4/uaC4A2wuu&#10;qC83Qk1osltJd8k3CPQfSHcN7/Hrf9kA8hkA+WABkDfPPujurRfZAHLxGX0W3BlzJ36W1y/DE9St&#10;3lVOZb0ADWJMTJQJYBHoR9Q7AYr//wEk0jJ9xEUCHlE8RsUqmqiTYH98Ox6sVjwD5OUQpuYJg3T1&#10;Em5yEnL3Ie3dR7TI3mN3tQ+J78FMAMUotM4/t5DsBlAs0l4DJgZEfiquzqIWs5DprMJO/1xnmcdT&#10;fNx+knY3EWq4Gf5jzrhral5loxqFblTfFpnauZNcKCPvvfGCeHcCDiHVj6Ju2o6Mdu/JV9pxkgnk&#10;8E2t2EHcyOYLWrj1ghbvvUxu3Sp17uGl/ji0Z28OoXI4Wi16FtO4VSGa0aG6ehcIVf+aHdSiS6h6&#10;jbfXgHFphJmewDT8VkcwSe4+/kLbdjzX/sXEmyRu0I6665R58JN2b3mlOf2yNGXQcQ3otA/y/jSe&#10;spuIDFBpHX5MbDwS62vIg5nYRo3dqTlzTmjziTuauf6cNiCH3gV/tQswGbloNasr1j0crEPGJ2vu&#10;koHq0LGhvMKKywvy3Is1VCmPnMrFwZivSE7lBzzyFyUCpDBWhULmMm9nOiGDygafRXRNaqaHBiqh&#10;C3f1BkBSAZDmQaqW6qnek0jKnlZGFVuUwWtBrAlrs7hGdorkrjyGjUxYVRuVInrJr7K1qqV4K6qx&#10;LTXb7vQVsWpr5qHKTX0g9B0JRWTiADxcWUm5Mlm4NnBkReVISCsKLOTTaQOtiV6hToLzzKMBAMLl&#10;xkrfqYEzFACZWw2d5QJ4ODXGYN3IEU9KdimbafvsP4nX6TiqTZ9S+6kl1W2mDTd+1GAgyU7oZa0a&#10;rYvKGwGSGyS8N1/XgWHAqSaG7fooy6AhirHGylOSDVQepipWWGZ9lQMwyWEAhDVXYD1WeHl9cX77&#10;wqazOrIKACwCeTQSWgMgEfzHHOzmysX0kadSNoGel71ewWrFVZwvZgNi2rKTKwMylmnkpLJkzTgQ&#10;MeLEL8iD9ZIJFqxF/3gU5UtuVfISPeLEge8qbw79slWceBtkNyZFH37B3mnEQfBEjOhYXZEdMdl0&#10;iMfQx4X1P5rsp5iudbnqK5arQudExXRMAGBqK6RlTRyklTV6SarGUH3agBz8OHJyKvekN5nEziRi&#10;oNMBiw54FzoBEh3pj+iwZBbrqWmoiTjA8Tekz4YIpzClFdLUVryt1YLp9Dtz6M9hkoC4bs5UkYZC&#10;KmkqB+gUEnOn0JXx80qchEKKCaTRtOFMHeMAECYTeJFkPqcBDwMYaQZAAI8UvlYKXyeF6SaF7yeV&#10;96UDIC2ZSFovma0OxId0Wj1HXcnP6rl2GZW1S9WfsMsBW1dTXcs0AogM3bVZI/cBIAdZYxH/Ya6J&#10;h3djxjtgAZG5p44xheDkhjyfC5gsPEMdJgqmcw+I4Kdc6f6bl5DpzwnHZCX0lrUVd/dmHfUXq6jf&#10;f3+JmuoxJPsdvXl3g6KkizTfHdKo9XOJY5+sZBI8k4iOb0z3dQNAJIGOciM2GENs/dIDJA1QnXkB&#10;Zd81PEU3n16FVL+tZ7S4vf30nFUYnpO/WFvBpfz5d/bk8fffgAXSWgMcf/5Jreiff/GyuczL5n0G&#10;TAAZOqh/ACTf6aH+BJC8/fgcvuUxlbX39JKuBwMiM7dtwlezWI26NtM8wil/+/L65+Txb/wATAAQ&#10;nNIGQN6//GxZY92nK9wAyIULz3SOKeQsXMjp06yxiP6YMGqjytnS0+1lwAPJboBJ3438Nwdipg8z&#10;hUSw4oqEQI8mWLECoGGuuEimEIu0l7ysAHKHfP0UGUFtq7uf7As7K60BlbxXaUW0+ESe0DH+gGkk&#10;eyIx10EmgcNG7pv1TMfp9TBqLTOZmMsc+tkSXgDjJo50ppJTgMtJo7Li/ZlXPmn7vock3t5BUfZU&#10;g9sf0rDOGdp9wAAOKzAmj0w4kKMY+1aueaJePY+pUQKJCSNP0NfzSGuPXtOqfTcIU7ymxfvPadba&#10;c5owYZuGDk9Qp352GkeUx9I9VdRvlLPSh9to7JxKGlqrNwGOyzRoIjddnT3UfUhZjVzYVwdv3NHy&#10;ZQ/Uu95OdQhfqrlDsrR19QuI/Wck7/5Ft8lbAO8W1ylt331EC+eu1Y5dJ3RgzyUd2XdFKzce1b7z&#10;/F6uP9bQYVvVsslcrd19l2SMPaR5n9Vuaom3X7ir3Vn31K7rYA3q355V33a4N9a7S/upWhM3BSPe&#10;8YhhbQUw5GLFVKBILhVg328AwwBINoiYlw2IsJYqg9w12katevsqpW85PBg5FIJVICwBbwjnV7fx&#10;7uo9CxVVugvrKQ+aTr0JRnRURVSfNZJdVJ51k7UvvpPKdqrKWRjRsKTKk5oRxQYmsLq9ImvBrVX1&#10;gYhGnlvDQR58TlfAwLWRi2WqqNbRTz0nBaop1dZByXAmTBxugIZnogEQ87HIgRu7cQPNWct/54ii&#10;ywkQCE4rqYTehdRvRmn1A+ASu6F07V5E6ZSDdZxsy/dsp1ZTSqhi6/yqSV1GcQRLpZg23KAlXKqh&#10;SkOs5M7nd6RrxKk201F0SeV3BB9yG/AwV/YUUty5kMIaufJ2FAlWfobzACQCIXCQ0P57AoEDMWS2&#10;UWDljstDBEgBJLwEfWHyK8rIY1Ob7CmDXPxSHPlHMion9zQ/+aQjd4SvqNCtKjIyZ1XHtR1L/awD&#10;qirriqi30FvndymsvC6QWqRXRqLGimzhojh6kMt3MWBRC6Dg6labR4CjiwEOHNfdE/FtNKK2ki6M&#10;we2R3NINQER6A7wRSRP6qM/iweo2v59aECveihTY9otmQ2JPJxWX1RFgYICiJdLWlvPInWICaMPb&#10;2y7Mfn9r3p8+ZxIgMQmwwCRnmRyYQOjFSDXKJ3iPdqitWpO1k8T0YlZWBjQSAI/6Ewcj6e3P4yCi&#10;PcwEMloNp476f0AkFZI9BR6lKXEgTeeMJWSQVRfTT3NApCXTT6tFrLYWM4XQNdwBMr0jV+e189SF&#10;novuBBv2gjzvSxxKf7iQQWYSMVMIq6xRAMkYHN0T6EKfxDQy+ch+TTdxIAZITh61+ClWn0EKeR/C&#10;/NtrDuRsovq3P97DXUBSWwyETAPIdv/kQP/G2unjlyeQ7IDN87PcIR/RkgPrkSJTZwyfk7qQWHcC&#10;E5stGMrPMFj1p/RWAjHyrYlz70uJ1IQts7Xo0HKtOr5BmzK3Q5wfZN2SCQFMthotlQ9e3tKrj49Z&#10;ScF1GEc8qyqj8DLfgwUsuP7++y+mk7+zHyG+zfUXU4p53+8/vrIq+4Sn4wOf463l83yCJzGgcuXe&#10;bc1ESNCkZ1tNA+yNesz8z0wg/2tGD/HIwyu8Bi+QlxoAeQuAPLxH9DrE+YULkOkASBYcyOnTz1BN&#10;PdexQw8U5teAhkJfQMMoryKzc7BYX4UGRlpWVwZADHiUp7XQAEbF8nEASIxiWWNFE/keHWZ8IYQv&#10;8t9HRETIzc1Vvu6+ci8XoiZ1iKZH2nod4txMG0dYYR0g+uQg7nUDIIe4jgAix7nDPvlzEjHTiHGd&#10;G/Og6QTJhKTOvujdABQsznTI8mMURx3DvZ1BqOGug6zmLuEVoREx4+o7AheNCuyrFq+6o66tj6lz&#10;szNqlXBQXTrsgV+g5On4Da0EQMw1de5xta06Tw2dB6hjSrL6jyLlYZSD5myI1ZzN0UomG6v/dD9N&#10;nNNH0+bhcVp3RH3GkEjQ2lkdunppxsYhWjj/pPqErVHNPP00qvMhHTqJSuu6UaC9QFTAKvJZFgqs&#10;DN3jOXeNatnbzwj/pDriJsngGZcPwc0QtpiZoVmztqpPt1WUMd3Sbn5He87dgjcypsUbTF63dDjz&#10;gjLOHOQmKUtn6fqYs2eAWo+qCMHOFIGHrYQD5xwAUpAJpBB8hQELAxrZ4GGmj2wQyc1jcUQ9tVJK&#10;Y0j2kG+tvHKrmkc+mKYD6zqo/SgnGjPLqUrLspxfHhymngCJI8Y9HwIMveVTrSSyXqojKpRQBQ7+&#10;iAbmRrksiixXBbC2qlCHvpmYILmEAQZVWCExNbkllrOsoRwAn9o9AmiE9FETmln9G5PzB8/ryobH&#10;g+nDzbzMIe8CaDjzuR0REjkAbGWhDsrhAXHDp5IIaPSaYcd/X1g1mEKaDC2hVuOs1RUAaT3BRpXa&#10;FVLqIBvZww0XYNXmEJqTGHnWfAwEAYCTXxNPlW/prQRCJV0qlrQAiOFArBALlPQvLT82P4HNwnk7&#10;RhwLgMB75DDkuZk++GRWgIeR8eYwxDlmvjzIaXMRK2JWVwWrW7O6KqWS9ZDV1udiAnFkjPJI8SNu&#10;nNVUp4qK6lJdoR1jiPewU3yLouiOGdWQBucPpeUvFXljq2pwIHUV37M2QWIlFUwQYhUAxIBITLea&#10;imXqiO1el5bExvS0N1XVfnRf0JFcix7kuiO7qCFTRVNyo5rBS6QyXTTnYG7B2qgFa6c0s34CBNLx&#10;T6TPmQxocEDPmw6IcDEFpJuJg/e3ZtJox51/O3NwLyYtl6mjJR/TYg6rJvN5mD7S4DTMBJJk+Toj&#10;NIA+i4Goq5KZRBImECWNP8MASM3RfVR1WHc1oDnN8CSJk4lBn0zY4FTWWTPHAyyT1ITvz1xJfK9N&#10;AKSmhiuBI2kO8Z4OR9KSJN5WmPRar5hGhAgAx8ttObjNWqvTatZa65eqFyDSj5XWQDwYg2hwG4qz&#10;e9SBLRpnYlIOM4kc2ck6a6+mWdZZR3CJc/d2OUsvUS/9IL7kO1OGIcq/WYhxOAoTZwKR/QerJXOn&#10;/9c/flgmBEOgv0TtdOUWqpc9ANXKheq+aBa/X4QEpOymEmrYgsjvZrPxwUzvwe94CNlhw9Vp2Wi8&#10;IqORIo9RjyUTNWHbfNZf6wjr26EDV/fo8HUEG/TDGEAxyq2nr5h0IMU/AwTfvhOvAjiYWJVsMPnj&#10;3wDy9z8AEy7z9m/fP8GxEJD44zNqsY9wNK8txP1v8CxZN6+px7iRmsU6y9L4w//+Zdlgmf/7X/3P&#10;v/6ll2aF9ZT1FVyI4UAeP3hH6utTnefwPocbPMsygaDGwlh4m7v8nh1mytHWV4E+kOdmdQVg/FJm&#10;Gb+HxfOB+io6jLUVnekVy1ewgEhcRAx8CLlHoay8fPEIscoycSg+Pl7kaQVZwhrtrN2UUJOOk3Nv&#10;Sdb9Q8cAhqOmSRA+5CCTx5Gzz0jNNS71bKOhmUJO/sy8MkBxEp4k8/rPyYPp4wTgcIyPOQaAHDEE&#10;OddR/rsMZMPHKbIywJNpMfuRP8XPZtzhk8Zf0vD+ZzRuBMq2LQ+oX31EdMlNJpDrKN1uaMSQvWrh&#10;NUnxVmmq45GmYaPi1W0o8tKZJCXvjWSd46c0qhbGrqxK+dw2zd56ngTffWrbtZWSU4j/nuirRWtH&#10;aUDyai0afRGj43daTfHAXLiHF4Qmx9emGjtLj9+eoUnztB59OK0XXy/p5bdrevD+LLLmQ7jV93Md&#10;0cVbVyjqeoiU+T7Ac1933zzVK254Xn1CZIFo4/kn+DpUhbfh9fZdXKkZewczlbZTq1E1VJnDtoxL&#10;Psv6JT8gUQQAKQiAmJfzFTSPgEpxbqJ5f+4CZD6Vy68K9WnsG+5LlhZxR3AokUwYfvVslTrAXn0o&#10;ravZtrSqtPAjJNENm0IZBWEaDOUAdq8KLwyA+GDwi8ZMGE7kSihWgliil2LhLDwjXTD4Yb4ujdXA&#10;CY8J4bE2USVIAC9KBLwtk0coPSzuSuyBtNgACGY+d+74PbhZdwU43AAiV0h0M5mUBTwcEswEAm0A&#10;CJXGIxJJe2qPKY5qRh5WlTassWh5bTbKRu1n2isNk3K1zvjM5pVTBAni+XG0l8X74smZ74vLPYCz&#10;vW3fytq6v5fWHuoiT9zxv0j0go6U7iXx3CUU0rtJJOos8lMsABLEJGIABP4jJ6sro8CywsxnxfRh&#10;yPKcFQoAJAXhPYqhtLKD97BnhVWauBHiivnB3Jv5wU1EkFMVTjRIoBwaUrWIucW1Tj7VoO41jjAz&#10;O8OtGHMPOmi/loQB4qKO7VQNr4gTLs2Cqoxxr0K3OhRDEYrWK4G+4waK6dmEPo6miu6Rqop9WtLZ&#10;3t5ilKtJTHNdM4FAYDfiIG+MWzuJ7t5k7vybTR/LYc/dPVe6SbkFPNosmKm2TCRtOQTbGgKbycOy&#10;qjKXmVDMFMLb2vD+VgtmACJMJEwNLQCaFFZRTdn/G86jF4f8cFRTKTPJfSIlt964QapLTlWtMX1V&#10;YWAn1aCbwABIwqShqkv/R/3xBkjgSgCMJAAjic/VmM/VgLL6hhDzjfnYpnAmzZhKksmXasbqpRnq&#10;rySc3cnk9BhlVwtWR20g2tsznXRaPU/dkfX23LSEQqZlRLCvygYSpJMj9m/VuIN4L4hFn4zHYsbR&#10;fVp+ch9a/KsW0PjtB8VKuM8/oaCyhCqaldUfHNoAyW9wFRbvB1PIn2Ya+CcrI4DkK/LaNx9fodoi&#10;7pxIkZXc4Y+eD+gCmEnDOqnBsA50tHfk99BVifBpqQB7q/EdlURbYgpBkZ1WjNaAVWM1YfN0jVk3&#10;XVO3zdOig0vJWlvLTnsXh9hRwv4ySXM+pwd0zhgZ8HukvV+YhIyi68cffD9wIX/+AhTLqus3fg5q&#10;Sek2+URhkJEaf0PBZX6GrxRlrd1JgyZFWZaJw0Kd/5sB0f8wgrxkhfWMzotXcCCvnr3Xk0f4W0jO&#10;PYcC6xwgYgDkLJ6QU9zhXiHccO+OK/J3qQ6hjuwbLsPwICY00Uh7je8jKhSQADxiIlhbRVVUBUDE&#10;TCCGB4kFQEJZfYVgQIwIj6RTBFUXZVTePp5yd3MHRLzlWjZA9TAbnjjzipyoP7MP/wuvdOjcC8Dk&#10;pcVweByS+zgxJ2ZKMdzIUV4/Zl4nmsTIcQ2QZHAd53VzHeVz/LoMSW7eZt5vVlxmUjHXcSp1Mwh4&#10;PIm0+Bh8z0EyuXaS1bXh6F2tPXhLaw7c0NojN7Vo4Tl1qbBCTcsyZXsOV48upN+i7Ok92h4TqZ9m&#10;bams5uzUe02kIXTDAFaZVzR9/UkNmDBPae0pMepVRsNme2jp5smsqz5rx6nH5Ged1qmLNzGqPtbL&#10;L9Rjv7+oR2/PYUQ9oyfvz+vZx0t6/vkagHBNTz5c4m1X9BKO7h383Htubj6YSRnRxmeev5//4Abi&#10;D8QWf77jfc/1lOn50v2D2nWWmJ2jEzTn4AjN2D5IgycTo1TJS/kL5FY+PBsF4TrycxnyPBcAkoPL&#10;IstFZVSiJAd+eTgLREGdhvqpRkvUonUITYUQ98MG0KSbnfrOoZekYykmCyeFJNgRuEjxHDaGEG6s&#10;3SDUC3LWuYYUVyxejyimljDAyA0Vq7UncVDmaxk1k/GQmLt7QMuot6zgYQqVy6fU7uHqANdUizI7&#10;VzgJRzY9biiu3AAoJwDDkc/nVMcB+a6TXMgkdK5P6i9SXqf6TqyenORVI59aDyullEFFyOYqREMj&#10;3zOdSh2m2WJUJmGjS0ENXemgpEElIM2ZtpAtOwXTrUSmVhFnnOoVSqtxx2DFEiCZFym0hfdgdVXM&#10;Gb9NXTIJG4ZC3hsAMbEhEOc5DICYQhOyZSzgwUrLAEiu2PyWqSMXAJKvShFWV6UAhtIqWgOivC4/&#10;DGjq3iwAviMYJQBkdkNvENFZxShQyRlNOGJ1esoxE8ZRD2sfyNdAk10YNZQno54rxppAlFVV2/vQ&#10;75uLGtswJhCzvopXNFn5QRDnTslxck6uIo8WNeXXJkHBHZMU3sUACq7rfm1UbVAnJpLeGOgG/QQR&#10;alWnGtUUnIUphOdKZyJpOR+AABgMiLRfMkcdlkJY89gOwGgNoLTiSmetZQj0VkwkrRcCIvx3qQBQ&#10;ClfyrInZKykmixTku4ZQbwCxXo/pozZS3toAWaXBXRRH8GECHEnClGGqOZbJxHINVD1TVTuDVkF4&#10;k1rjWHlRMlWXAMV6kw1/Yq5Bqs3hW30sVbG4zetQ49mAr5Fk7vhZnaUtZK3G1RKpdVtiUcxk0g5F&#10;VMdVc9QFCXBP+sz7wZMMJXNq+N7NGnNgp2YDJPuvHEPyiqEO1/nHz5Qrse6xRJj8jlcDvsPIay0S&#10;WziQ336QGWWpvaUC15DYTCPm+sc//2Ad9EP/Zd5Gp/g74t+vXr+inYQgzl6xSN0p9alPjlcDTJfD&#10;FrbW2sN9yU0apnajOqvhyA5Mi22VPL4NvdakDM/vpe6rBpNQPF6z987TfLqXlx40QZvbdOTyAdRB&#10;VAuQ6Pz41S3WaHzPtAl++0p6MMDwxw+IeLiQbHL9N0j193pFmOKr148BkxfIkM1K7KMekyx8+/YD&#10;C2qgu7Jc2f/7lwVS3lCa9OTxJ7189hkQ+aSnAMgNVFcGQLK4288GELPGwlXNYXcXYrp359kqW9LX&#10;IuH95QEJRbab7fvIBpBYgCMusgKTRzb/EcvEEUXEiZlcTPWtCWQ0AOLt7U3xlQfTCJ/Pz1d+3oFy&#10;AURqV+msEzT2XX3yAxMekwggcgwAOQaZfBTgOG4uwOQoAHKYSekIB76R4Z64zEqKyeMEa6lfAGJA&#10;wwDIL/Awk8kv8DCcibkycIifwFh4DE/IAT7PNlZlm4i033DkDhPILUDkpmUSWbYFV/iUM5rQa7+m&#10;jDil2YQZjpiRrB7IS4dNh5TdEaWhNBem9Cim0csqau6GTRo747RGjt9JIsQGpXVoRGZWKQ1djuR3&#10;x0it2XMEvucysmzUdT/MBAFP9v4qB/8lrguAxQUeL+vVZ9adX+4AHLf0+us9Czh8/kH+GYDx1axg&#10;UfdZHrkB+ozy7wPP65cfEVc8P43keRc/00ptzVqgLecWaPfFpbjvZ2sQydUB/O6LFOQ8Q65a0KTZ&#10;Il3NwzSSl7VVvuJsXDjcbcrgg4h1Vfl6pZXe11lNuhuAIPajQSmApLgaUEjXZ345uIoi8iDmxBgG&#10;AyDPAyoXV1BVnOIcxnmREPtElyLyIwheJEz10+vJPczTYvazcAr4RnJCUOc0IPJLIstBbRzfzTuR&#10;wksvkZkeSqMgLUOwohOTiQuGQWfMhA4Y/sqV57GCKauyp9+Dm3imEFcmE5cEJhyETUm9bJU+jMgR&#10;AKRi68JkdxUmddiOrvQShDkW0eDFSIVnOCAEyCcPjIRlyRTLwfdshR/EqgRnNeBqxe/GqjivW9RX&#10;/I7ywxVZ55ZLVS+5NwnjbT8BxIoRxtKIBYBYwMNwIljbcyFDy01gYoFqJVQYyVcRdoDFqtsRcmjY&#10;fwING3nz6Iuxz09OjXxVGjS0qVUakr0UESj88CgfKpFSW8EAiFmNkVufE8d5WWO/Z+wr18QHx7h7&#10;9ojYqDTflD+fz5gFydUnaKxUg3CVahTBx8bKvXk1QKSOQjo2YippRgptOiDSjomkK5Wxff8PRKb8&#10;nEJmcfCyOjJA0HIea6G5qKvMI6uqNqys2kJam6vNYi4iP1rzNkOcm8tMJC0AHQMeSTPGAxjjIMmJ&#10;KwdA6lKvWRfvR32AogFTSX0mIAMg1Uf0Umy/DqpOfW0C6zUDHDXGDFDVEb1VaXg3VR7RXVVH9VYV&#10;AK/qyL6qNhrAGE0tLHHtVVGGxQ5pr7ihnVRpRFfe11N1aDE0INKY3o0m7PSbsEpratZpZkVGN0cj&#10;WgpT6eswXpMOBkjgS3oxmfTZylSCX2T+UYhEdsjP317RWwjxtx9u6+OnB4AIJUtfn3A9tUh2v0Ci&#10;Z08oRH5YiHSa+4xyikPapNdaSOx/MJUYMPkHYPLPv/Tf/2Wu36nKfadbHPqTMPINnddEJ6431pOP&#10;/fX0I6Gce5eh9miueLoZGo5uhoO+udJmtGFC7IxbvgfNaJRpzRmgQUTBT961wMKfTCWEcdWxDXRU&#10;7KMTI0O3Hlyk+fImIPiI75fvj5XVD4yB3376Or6zznqLMOD5S/whKLQ+oP76znTy5+9/WHiPf8F/&#10;mCubB8meRT59IjTy4Sc9o/ToJQDy7PEHVlWv8IEYAMm+fgFIJhzERQ7q0yeeKCasmdydWNPCZRhT&#10;YTaAGPAwSivSVn8CSEw4Ud0ARjSTSbAv0wcEemgIIz/A4enhKV9vbphMVW4QrmRAJMA/SGF8Tidb&#10;L1WKbqnjRK7fomXQZFMdgvs4zCRirqO8bEIXDU9yCLCzXGbNZUAGwPgFFr9A5NejAY9fAGIIdHOd&#10;QiBgiHjjij9KAvBefuZtmU+1iVysjUwgBkTWH0ZGy7XxBLLeg/c1auoZLd10WxsO3dMUVr3tUFB2&#10;7lNSU1f4ad7WOA5aB3UjsXfMrM4aaBzsPUgKGLdfQ1FOJTZthlvdRUPpt9i4ey7iCiTWeII+Agqv&#10;Pz7SC56bL5k2Xny8queAx8uP1wGNu3pN5M4rVlLvvj1h4oDvwlT6lefnV6aP7OsDcnPUeTyPX5Lx&#10;9vA1nUYPD6NO2w5AUpV8cwtFVjt14dF+TJt7tfvwcvXs1kbhwXST+zjIM9BWPlxuPtbyCirN62xV&#10;WCmVdiWdO9pW/pjp6hG31GJgKWSrONLhft3KU++QVEp95tFg2rkoEuH88oeEDuWMDKzEpIIwqCxc&#10;cj4O4wBioSo0KYn3o4wS2LhUqEfibqitCpTkJp2pw2LKAzByGKWTiQrJlQvjY171HBqOhNcOPoXV&#10;vxuTgUse2XpAchNXEhzJ14iwlosfcU4YsAvy/lKRJeVQmTgUuthd67vRv05gZG9vtRlBfDscSFiT&#10;PJa1Vj3K8SoQABvPCqvvbAf1nE7m3viiatmfPLC6SKAxjueF1siJY92KsiorW0AWX4yjD4pba8h0&#10;QCRnwTwAVBDKMD9eN65zI93lyoUCK4fJvwI8chOBnDcOGRdGmAJVrfF7lAIUSlqmDzvGp3KoBpzJ&#10;dHFv4icP0nWdG/vIAWKnJARQ0RolARys9RWLyhYzX6Vkkmupqy0ZwdfCoGOCE3O6sRrDzJeXX3pA&#10;s3KKRa3lRpaW5XOC1sHtYpH7VlKZpFiVa8YUklJZns3jFdCmvsI6NVb57ikASEtVGZANIHU4pBM4&#10;rBuOp8iIxFYzhSTPgL8wUtqfANJ2IesprnQmkZbUx5qXzdVyERMHQGIuI6m1yG4h21tAtqdymemj&#10;KY2BjaePUf2pI1QbsjyeQ7/a8K6qBXDUnzgMABkAEPRmjcUUMqgzE4SZKAYDIEwmw3qoPJOJuWJ4&#10;XxzJuxWGdVWFoT24uqsCr8ciCoghTTeWdVAF7uarEpNSa8IAppRBAAmfi8s8monHovrCDZ9I50aS&#10;iX8n+bflz6mkA4bFTrjZe21cRCPhSoqFjkBMnoNruEw39HVA5A7S3IessQx4sNLiMp6P72YFxPX9&#10;N8Dk+3OSa03s+1sOaw7sv7I9G3+bO3+4kt8BF7M2+kxB1Xvkv6/ZN588Nk0ZZ5P04GMNPXzXhh32&#10;Jg6EK1pB5/TgGTU1Y0VNLducqGlrk+hiaIyUurmaTGjDyrErAoU+SoVHaT69JzzKAFKIR2nkxula&#10;cnCVtlBKtvfiPn6ODLpm+Bne3rfIeX8Y/oOiqHdElXz5+hFweU8f+R1qe6/rxWt+PvKv/kLpZVHw&#10;cv0L7uMXgPz48d+6/+CTHj82XMgny3X/7luA4tf08f9OICeRit4iHXfhzENysUNFhSIrNKg85sBo&#10;1Fd0OoTGQZhXsACIuWLCeBuJvCZQMdCHnhAc6l6eXhby3MvLEw4liPWX6VtnIiHt10wmJi7Fy80L&#10;n4idKkek4djGxY87/SAgsd/wIXAhh3k08l5zHWDFto910z78I/tP83amlP8vgJwgX+s/QcSi0PqP&#10;K+Pn+w9feqfdBC5uzXioLWRkbT6O/Jdr07F7lte3M5VsOf5ECzbe1ZJ1l5HK39GSZcfVvn1NSHJb&#10;VFfOTCGxGjE3SI3aF+D18ho9erZ6dTykFo3XaCGFUQtXXlLFiDhNGJFC6dxBffqDfzdWjh9Ih35N&#10;pM6rT0wbROy8/MS/30eaJMlrewuAvPtmwOOh5eM+ASCffyeVAMD4ws2OmUY+cePz7hvg8ek+CsOr&#10;uvU8E9PiXkIkd+PuP6gbz07ozotTtKme5crStQeHtXPfMvXr140a5KqqUDVI0dX8FUmUSGhFd/lF&#10;wTWE2MsR13ZZ/8KyC6Q0jgimTiMcIOI9VDbI1rJ6cmQN1XemMy2FSITZzgRXKaEIHObmMQrPhgMx&#10;6MaU5xSYXwEkdoQkEFSIL64iatU42gC9I8qoQCnOQrO6Ym1ljanR3oWMQdZpFWsyrU0JUcoAIkbq&#10;ke5RFAFTPmprbQspMBKxkmdx2ZQlTqoIIGSJUTGrL/wsgFIBp/z0n5vvu4TqtnZR21HlcKPz/RGn&#10;YhtMXEksHDTht6bHKKFzIQtIDV/soL74WurzcW3GllHTftaKb10Cch8vCBujArj2o/HOBWB4zFcK&#10;A2J5D2KoQhkifAAQahJzGA6EDKocBkDMCovcmFxMHbkrkG1VGXt8lZK4tktlcx5Ei5Rm7+ZEv69H&#10;ciAXbnACwsrhhrRDv2wAphgAUhAip2AVWH4iBcrT9lchqRBJkQaomEIIPstRjh+a9EwryHlbQrvK&#10;p3IHUKcoBLuP/FtGKRjHuS8tXx5p1egArwGY1JJf63oKwe0a2bmZYnsZ8GhPD0ZX1ebOvy538wnc&#10;8TeCe0gyE8g0VE5wIKkon1oaAGH6MNxGa8OBsLpqYyaPn4+tDIFuphGmELO+ag4vkjx7ApMHXASr&#10;sCQ+jyHDG0KKJwJOCRNpUQQYqg3rpkoc/tVG9CEXawBJuEwUQzormqmoimWCGMzbBqvy0D6K7N9B&#10;kf3aW0Akmnj2ihQlGaCJtVyduDpYJpCYIe0AkE6qRp5WjXFMJ6zHqhmCfnRvXu7776nETB/mMpNJ&#10;M1ZcqbjeDQnfBgK+7arp6rJqhubsW0kXQybk5GWmEFoJucv78JkJ5AuxJdyxGSL9O3+M35HXfmcF&#10;8BXw+IJx0JgHP0FMZk8phuDO/tjfTOAijx8BoFdvbhBjclGPX6OWeZmpu/c3QnZ2UtazWF1+Wg0S&#10;s4eef1yuJ6+mECWfyMFfGUd5Ne4862n57vpKHhyvGsTHNBydrqYY1JJYf6UNTbd0UZvAy6TJXdRy&#10;Rm91mzdEQ1ZP1FD6RYYsm6Zp9IrsJLPNeE7e8329Q8p77/5NpMIvaVx8rXuUot2kYvnBU37et48t&#10;pPx//fc/sxdY//of/et//kUm1v/q8ZNPfM+f9fDRVz0m5PDx/Xe6ehkA4XDOopXv7Gn6J06xxjr5&#10;mFwsyqYy7+kmfRbt0sbK0S4AACEZIYT47tDYbP4jPBtAYlBelWfyiGK15e/hi/KK9kg3/uCcSDzw&#10;wk/i/6ucCmkwsl5vL28LiJimQ083JnIbagWKcOfJtHOQutlrrLP2AR578GbsZ522LxMDHVPRHrwj&#10;u/FC7D7OhXdkH+87BNFu4T0M52HhPczkgSrLTCC8nGFRaJnyKd53ybjP4Vq4DqPW2p/1UjsBo218&#10;nW2ZeC/4fIar2E1y8H5+JweZgMzn201v+frd97Uj86UmTpmmfr1D8ErYa9JyX4qnKiu1K+GpRBcN&#10;Hp+mtDTc6F2PazddHmZaGj1slo4e2cKh/4TVk1k7vdZ7nmtvmDIMYLwkn+35R7gOAj/fsrJ6+/W+&#10;3n9/wMWNCh/3kefnByaWD6xfP/7geQin9xbf0iu4kefcyDzkuXjjyXGA96juACQPX2fpEROJ5cIo&#10;++TtVTiWi/BMx7V5F1H0rRqwpvJWaBVvjICkXkQ7yQdZrW90OTKxMPQFWssuIDcJvjnVfgjdR10w&#10;idatKe/IIJUjlbY7hskEflZrcrNK0clRwjWHnIIKqAaHa2hVP+WAlC+MHNidTU446buVGkbIr0IZ&#10;BVdGrVU7TE5+9ipimwtiHxuDAS1vyqscc6pH9yD1nxzMQV4CLgJv3s/1UdFSeDZ8yyk30mMLb/IL&#10;PEyEiuFTLHlVXGRemcsnvLDajSypej1YrREXZSJWzPsL2uUmsj4P0SwkFLMliqUjpUIKZ3SLPEiy&#10;ndRlgiMEfDmlkkTuz1RSkppd3xqeCqLXxA3Q8GhMj3uiH/y3lwGQnxOIke+SHmkI9FyxhSHNCUjE&#10;BGMApDDTR3ESGa1r2tM3XlZl6qMAwP3txArLuYnXT/BwQI1VjvUVzk9KR8x/U6gyUSFIf8MoaYpr&#10;nJ/CF5ReoGAOyqNymWAy9o85qaotTo5WeAppmPFEnSQyhvG5vdJCIdpxARvuo2UdBbRLZHUFod4l&#10;lU6P1qo6sKNl8qjNJFBvDH3cENnG0NeUbo1/k+hGbcU6qi0rq7ZMHGbSaGXhPJg2uAyAtF82Hzf4&#10;PNZYgAdvMxNJc9ZcqZDoTVldJU6iuvXnVX88nMVYVFeQ43XGDFQ8wFWNCaLqkO6qPrSXGsEFNBvf&#10;H7K/FZMGZL+ZSkYM5mN6qRIEeywAYkAjGhCJNdOIARN+DgMo0QMBl4FtFTWwFUDSjjVWF65uqsiU&#10;EzfUvNwdAOljWY2ZK3EaPIxZaUG0J5sgxwUApelT55BtRXBjt9UzteLYJvrsz7FfNuT0Tcv08Y47&#10;tU+sA75wR2dZWwEcJrrEcCBfcJx/BFzM9cFMFwDF2w/34U4eWXpEzGTyEQB6zTrsxRtMfK/P6/6L&#10;M7r9IoM/2r06em22lu5rqbUZwcp87Kusx9WQZzZhIkngUIjnQKiqV19r4R5vqembUNT1rKUqfWvh&#10;1amrtEEJat87Qemmm5qQy/hhSYofnqwGo8gnG99OTad0UfKUHjQ09lDbKf01ZOF4VELrWHFxMDxB&#10;ynn5FKDG9/zxJcCG0fD5Dd24e0E37l3QC7woP7581D///l/948Fn/U0q7euX33T73kcKn77oPtlU&#10;D6livXPjtc7jQj/HoXkWGe8pAx4ZFD9xZ37sxF3qW1FCHXuh6hXS5eHMCiukAgVS1JGywrJc5mUc&#10;5+FkZ/l5wHW4ecqblZWjA6sST8/selwAJAAexN+AB2/zwlzow2rLqLM83VzkUBJHsn1plS6BZyC4&#10;sbbvvK5r9KbvZcrYyVSwi4lgFxPBDoBj27Gb2nb4hrYfuq7tR25rVwYxJGalBZ9hwOEY3MgvEDGP&#10;5jpGdPpRwMNcR+gbN9dhroPnXwNULyCeaRIkE2sfgGE60o+g6DqKbPg4ZVSHsnC47ycja9c9ppOn&#10;mrv0kPr0r6dew5zVb4Kb5m4J15h54UohuqgvU8jyjQd1/sE/dIBsq5UHLmjfsRPcxBDeyeTxiRsX&#10;Awjv4OZ+AcgL1lbZ08etnwCSDSJmAnnPc/YDz7/3v7GmBEDec73j+fqaMNAXH24R5HkFX9MZgOMU&#10;IHFOT97xvHjDDQ7XE26gnjGdPH9/C0L+lh58uKwLNw5oHBxkWocWim9aXb4xJGSUJ7nb1OUyhXhF&#10;cA4Fkz2FR8K3al6ldXVDmpyqmSs2a+bKVRDUKWo/2VkJ3TEINiivFl3bK6peJQjn3PIOp4nQyw1S&#10;HnKahHGvCvnlGsWKKbis8rF9KUY/iUcE6lX6TKwd88o9qBQTj73ylEAFxdQzaEgkSkIfNe5jjVcE&#10;3tk2t0rYwoM4FJQrKcJlWbGVtM+nYnAVthDuheFyjIost1mHmXDHn4BThs/dZpC1EgCQ4AZFLNyO&#10;eV8BuzwqTIhkbiJYDGlvVmgFTR00oFIYW0cpUkEcQnMorI415kcfRbeOxmtXWV5J5S28hyOcjn2i&#10;v2yIwrcy6itzqFsxclkRz5szxsh1iytfJQMAFDUxeRQERIownpWq4wh4YKM3PAVThzPaZxf0wk5N&#10;qG1ExmuPUqAMmmT7uuTiAzbFapSVHWm5IYSYVUiiz5xY+NwR8Crm67kx7fALtiK2uHiYtaLTMetQ&#10;XuVA70cJkiYd+PwBbavLv1V9pMH0GzN1lO8B59Gnnapx8Nbgzr/WsJ6qB4eQACfREEVUkykQ6NNG&#10;/ZtATzNS3p8A0s4osJgw2i+dz0WC67IFAMd8ppF5PC6wPLak7yJ9/izku3AfJNo2mwn/QfWsZfKY&#10;yOQxYZjqjmGqGDlQNUcOUE0mj6qAWCVAodIAWs1YSTWFG6kJeFTq34rJBL5j+ABVH9xdCbxctX8n&#10;esw7K4Y1VxQfb1lrMZmUx/gU1b+NomkbjDMTCO2CFYYykfB5olnRxQ7upMoje7DGyl5p1Wa1ZfgX&#10;M4FYlFuYElMBkBb4SdKJYGlDvlafdXO1gVjze684QE3WFX8873GVv+cPzrQTWiJKuJszIPLF5E6x&#10;BviA89z0phvwsEwf5q7vJ6CY1z/CnbylW/0VAPKcuznzx2nu+m4+PYus8hDy3G1ad2SuFu9rqEM3&#10;/EhkDWD/XImU2QTdfBaPXLOq7r+trjtvmujMg/4av7yb6veqq1r9iNrvU0X1u1dUvb41VH9IApxW&#10;E6a3Jjw24983HSVbGwC9M10nXZRAD3yDkW2VOraLhs4fo5MXDush8SZ3MUo+e0Gw48PbrEmu6QAd&#10;KFsOrdWmo1u1cd8+gO+b/vn9v/Tj5e/EvP9DdwCOW/c+6fZdOBDix+8SLXLt8nMLiJyFUD4JgJw4&#10;QV8HstZDHN57D91RJrHs2zZfg/toIE93TIWBTMuBcB0BUaiz8Ikg8/X3JCXZwQWA8JYjk4e74T0A&#10;DB8flIpMHP4AhjfA4QVgeLpiDjO+EN7v4YIk06awHEtDlDrzt2TnrBCvulq18hTpvAZEmAyOkYaM&#10;a33r0dvagkJqy6FrFDNdJS79Gi/fBFjoJjerLkO8mykDwDBTSMa1D/8PgFiAA5LecvHyIUqnDgAi&#10;h5hGjvLfHDf/DY72DHwmJ3jclfFCa3c80bwVNzWZcqfpK+lg2XhN/ceOUL8B/urRz1ETlnhpyY6K&#10;6jLcUekDbDRjfT/WbFe1at0pppYzmEupErCsnt4BICipAIQ38BtvIMpff7llAQ8zfZjXzfrKXG++&#10;mEcmESaNDwDGe64PvzN58vgG8DEk+7MP15ky8BiZafjdBV4HMFBtmXTopxbgAJg+8JzlJurJh5vc&#10;0FzV1dvHtGLdAk1E1p8Aue0RCccRwx13eXt5hpM9FUpgYYitygYXwLdRSkltvDRr1UjiZu7yvKAz&#10;5chBGg3DIamd1KFHR42ZsEBDpk+ly7xsNkluDnPWUyUxEwYQd+JCBHwJDNtFWX3ZB5KoG0hsiHse&#10;2QcVBaDoN+IMNODiF1lMrbq4qvMoVw5+KmkrFyV6vrjsna1VzgXnuJ+NQlh/efvTBYIk2R1uwsmt&#10;IO/DFFgyL8Q8m6Sc2aS3Deum1n0ohELCG0EiiAGJfBDiNnxPdtAUJQmNzMcEZIIfy/lwg+9Fqyvd&#10;IYUBOJeKroptWU1VOtcnwSNeXikVOPejkAqH4jcJATz8VLQmggArenCtDHEewRcnxjeXWVsRE1yg&#10;MlNERcCDwpLCFJ5Yk5dSjux61yZogJuF4ij358IMhQPTgIgDUt5yOCKNJtke3bPhSUpRnGJP1Elw&#10;YiGLCqsMEjYrYpYt6zIy+nOzw8tp0BIQ8US94I9bvSQJj0XJhPFOL6+YHk0U2r4pvRwp2eBhCHOK&#10;lWpxUNcZztpqZB/VZ5WUOB5XtJHyoo5KgqP4NYGksoYyIYitWGFZZLzG6b18AWGGi9WFpr2ua5ZZ&#10;Xu6wfCHvywaTVqY4adZkJU1DdTV1Atd4QATfBiusRpNHWoCk3lg4j9EQ56ytqjGFxKG+sqymAAND&#10;olcCDOqxjqqN3LgyJVBVBnQDVLqrYl/WVgM6MZ10YZ3VUVF8bGTftoro08YCIDGGRB9igIOJZADT&#10;CCqz6P5tLQS8WWcZTqTmOBRfPJopxJDrpj42BSI9FYVWmglvxKfSDjd7/7Xztev8Hv6ALuv1e/4o&#10;+eP5TwD5tZ4yAPGesEJjHvxgwMIAxX9cH34Cya+P/0BWlplkXrxBXgmvcv8FjvPHJ9DnH8YhvQcl&#10;0FZI2qk6e6+STj9w04lbgTp1tzpkfl1delRP157Ww32coNuvOpLdNEbjZrdV/U6VmESqKXYgxtP+&#10;FVVnYLzqD0tApt2IPvimgEgK/84t4EzaMYXQdTKmNTcPzeiCT1ECqprxJBzff3ZWT19c0pWbp7Vt&#10;N6nErCFH0g8/ZPZA9Zk+VMPGLdOhhXd0/8qfGAn/pKnwd90jufYWSbfX6CW/iifiGqSySeG9TCaU&#10;UWOdYoVlAOTwkQfac5CDe98tbWYiOJLxRgsXH0dRVUOuTiGQ4mFMEcEWt7q3B4pEVy/5e/nI3RVF&#10;jLMBEi9ysGi+BEi8WVP5GOBwIRDPjVwjl3JydSxnmULcnUlzKMFhU9aOiYXqAXcX2RSwkV2xIC3i&#10;bv8a5VK7mYQ27wcsiBrZzGWAY/P+S9q075I2AyRbCSLcBrjsYR110BDwAIRl2iAs8SgTiXk0K6tD&#10;BCj+ApBDRjLM64cuvsWHYqS+yHwh2TNu0F+C2e8I4LOViWMlzYXzqZ2dtuyipq25rtGrTuNI362x&#10;45upJ1LdbgPtiMmI1eRlkWrcNT+/9zBNmzhB45rO1LalVAyjqvv+51t9QqhhuAsDCq8/o7JidfXq&#10;83UL/2Fez15fGfDAI2QBE7PK4uaG5+K779nXGwrRXgM+L+FNnqLgevzWSH0v6imS32c8583UnQ0c&#10;8CpMHWZKeQ6IPPl4A5A5r4xzVEoPSlGT9vjQKJcKr1Ga9VQZXraHBMdMF1fGoqBypKsospaPmnWN&#10;0dxNg4nDv6e7Tz7rKubTMcsbACA2qtOksho0SVbt5vXkWpkbZ7pI8pH4mwcZrzvJ5RXSHBEJESKL&#10;CMmbm2N/5Lee1eyo2IW4JteqPL0fobjU/dje+FYqqnot7dVxhJvqI+EtG0ICCMGPOQuTTl6UzMBi&#10;xNSXobHQLp/FRV+wGLJba9ZntvnxtDAMACA5cxkA4X3coCcjM07qWxyrBDaKgDyW9VUJouaLEt1e&#10;kF51AyAFCJt0hOuxhjy3DywO4R+rWmwDoruQ8NG6igKbV5R/swpMH+VxvIerdP0gCv4MgJgJxHgz&#10;UEflJNs9d2wRDIPFLBNIbmRjRStRUlK1HLwH4ECblhsGEg8MJD4peD1SiCAmUdIziaupPzHr3HUB&#10;KGUx0TgAJA44JkvTvuWEhjmsERxHI9q0yFrJFUWCL5NOflZXZkeYy2KNx93oklfB9SmTh7wvhYU+&#10;lqbA+IFt8IKwzuGQrcRdupHs1uKOvy7gUQ++IRHSvAHgYXgPM32YXKpfK6w0eAsDHqZ2tTUrKUOg&#10;W7KmAJAOyxep4wrKm1YuUadVSywvGwBptXAOU8hs1Fez8JHAg0wFRCbh/5iMu3zKaABkBNPISFzo&#10;kOnjRrDGMtNIf1UZ0oPDj6kCUIjsCzD0bkOzIHv8Ee1ZbbF+GtRTFft1V/k+ZtroxLqqEx/L1NG3&#10;HeBhAKQ1ANQWEr0dj+34HNlvjwIw42gprILfpbrhQwyIsCIz6iyzwjIEuplADHi0WML0AZHeGnlv&#10;BxoIh21aSt7VIf6IrgIgkOcGQD5mTyDvAQEzafy6fgGGAQnztndmdfWR+BEuy+tmKvm11iIV9z1v&#10;f/fxPrwG64BnF3XjYSYgkqk7zyArWZk9fLUD8rKhsh566dhtDx0GRDJu1wRIGun8w8aQm/XZQ9cn&#10;TqUdk8twCPaWGKcqq2oPVCrdY1SzVwXVHlBdtQYBJEPqUqTVgNSBxkoY1ZTyrnYACdPe4HTWXM2Z&#10;QDuRxzVCJ84t5NCfqNOXNlA0RfAfgoeOIyHp+yar9cBumjxyt+Y3O6ftQ/CzbKd6NfMjxPjvrLm+&#10;6SoBhJc5LC8ha72IV+ICBr1zuNDPcCefyRRy9OgD7d5/V5t2khJLwOLSjdTsHnykSVN3Aw5V4Teo&#10;WvbwgyinvZCYE3/CFj3xeLgyRZgJw0wa3uZyNZcz6y8H1FxM3C7EcduXIjKeJGkfbx4dmEAoNXJm&#10;KnEnTsKeioIC/KHnRibqVlnTZmwnqp3sKKaQjXuv4Bi/zkrpMtPVeW3Yc0Eb99DcuO8yabbXmU5o&#10;GjwJV2J4E1Zy+yDJ92e9IizxlfZzmZXVofMABwquA6yr9mdx8XbLFAKYHARM9p1/y0rrpbadfgkn&#10;8hJi/anWHnikFXseafVeYuDpGzlwjqZB2icnzCtPpp6txsxlCtlZXt1wq7ceUkIjhsWpf2y6Diw5&#10;qjesob7/+R411VsLKW6mj5cfs4nzV3hBzBRiJg5Dqps1lrkMgPwi0t8BGkaNZQEPJOkvIN6fMmk8&#10;fseqynIh/+XR3DQ9QzBiJL3mMgqvF9z0GKL9BXzJjUfHNGkWN3zEoUfVQcBTn/RuMvwq4uSOIdE3&#10;JrE0neEORLFbEzWSm4pkQiL7NdLEJe20jvy5oatncXN2UpPXNFfKCNpXG/grtl6cykYWJfYdEKhF&#10;XQUTR3FSez1q0i1OZpQnmxUvzkJvLA4+bGk8eN0Xj0kIuVihqW4YrimWau4mRxLLEzt5qeNwT8Jh&#10;iU6BgHeF0C+AzDgXU01Oo9T6uaL6Ze77T94jO3Y9+2OMPLh+ixKYCa1VqQ1BktTX5iYosrAbkVRw&#10;M4bkz4NSrDDxLmXoQLEjiSQ6KYSu9yaq0qW2ggGOECp5A+Gi/dIqYL2IRSwVRaV2KAbyYErtjAoL&#10;3iMHB3o+wCMf+uLcOCFzV4D7AB2LUtRSMt5F5ep7k7sSDHBgFDQXVao+ySG4ESEIIdJ9k/yIUQ6R&#10;H2/3bkaVJ2m7AancmSWRXEqXeQgTSGT9PPJlp1acmsdSdcqqmD8NV9jis7NV8siaXV5Uo6KMefzB&#10;OGPi6VBb8aO6AxjmDr4jd+9tVQUQiedu30wfRrabyOrKTB4GQJpaiHMOU1ZOaTNwds/Olu62hvto&#10;D7/RgXVVZzwLXVcvgR9Ypu6rV6r7mpXqtoopZMUSVlrZIGIAxEwh5moxdwYTzQQmHHiQiaMhz0ep&#10;zthsc2DixJGqi8ejzmi4kGH9VHlwT8X078pk0ZnDH7Dr20rNhrdV0kjMhRQ9VR3QgwmqEyDCVAH5&#10;H2VI9b7tFcHPFcn0EWUmDsDDvB4OAEWwqosBaAz3Ud2UV8F/xAMg8XA99VBjNeSuuul8hAKGQF8I&#10;/8Hk0WY5Kb/0Y3Qm1Xf8tvU6eSsD5RUAwsrJrLDM5PCeP6J3SHkNv2GmD7PKMpcBEQMSBjTewHtY&#10;AIR99VvuGt8ZwODj37znzpDrHW9/b/kcfC6kky/53E/f3mCFkKW7z+BEHu9AMdUSAt9Xx295af9V&#10;dx27GaETt+vReZ1KRlEd+i4qMolU1r33yYBOD+06ksIhFKMeIwP4Y6UuuHuoqncLV81+rLUG11TC&#10;YNZcXPWHUwJGsVdz/DMt6ELpNHKIhg2Yoil9xmvLijFEX+xX5sUTJMjyHCDSpEW3Llq8bKfOH/2q&#10;TQMeaFvnmzqymM6JvR+0efZd7d34kP/mN1KFKW66Se8GqbEXTKMed+1nOEwz4QSOZ75A/vlUG3aR&#10;DbX+Iv0VZzRrJVHjO+5q5IRNTAoxcnNCoks8ibcnUzlTh0sZIiXK2RPEaCfHMlSWluOOsxxR3A5o&#10;+QEMN8cycB22Kmc4Dwfudr2Z4u0w3sJ/eLniLLYroZJFuaEqgvy9lI1cy3FTVipAA/vPpl/jHauh&#10;+1q75zLXFa3de0nrdpO2zOsbCT3cuO8q4HKNA/6mth65p+3HH2lnxhMA5SmAQr0thsV9WYY4f2Pp&#10;Qt9F1e2OzCfalvEI1dVj+I0nWo8KbPXhJ8TlP9SSPQ+0EsDYipT5MFPMWapyrz75JzcB/2BF+QmZ&#10;72nNgtMaMtND7SFe52wM4W49Run9i6r/NFeN6dFOp3ac0ps/UU2RfPAFhd87nm9vAIFXn25bFFiG&#10;RM8GDQCFKcGsnMxk8vorE8h3nnffWXV9g2w3oEMt83OAx7Rf3nt1jtUoZPmb8/AerKzgQp4iGHkB&#10;cLzmc5u12FMMiS++ASCsvB6T/bbv1FGFx2MNiCxMyGIx+s6tVd4CHk70dpjHciRnOKOm4t+QCCcX&#10;PBdhKKs6j4rADxKrHMhm/eL91Ypa647TSMml2a9kJLwEkfEurP1dmS5KktphS+yTUzyWBTgUk3rr&#10;WospBPuDN5mB/klOCkzieYLruwQ37y7460LJCXSgbqJF3zC1HOis5F4lldKpnCrXooWQet5CJdja&#10;FGKDk5sJ4ydR/ivc8BeIWPo6fnk24DzqNSui5gOKqxJSZAcyDfMjzS3sDpVQknOXCSW3DQ2IpBIX&#10;dbJibYUpsgVikNa0sQKa4a2qK4wrML2KfFtUZI0VKzemEKdGkYBIGDmIAZzhBjBiDHAweTB15MOY&#10;kr8S4EFGlW0duI1EX7Log+WfVt5y+aVS00lHh28zAIMrPD1cSdTFTlncXePndyF/3sSuk/nTjjiT&#10;dlUU19ZfgbXyKLhmTsrj7Vl3IflN8FQBB34R/zbPMPLRchWJZM0pBK0xyGkd56nQrskortIUSdte&#10;+R70l3O4VudQrYUsti4+CqO6amgc6FPwQ8yYQJQJ/g34C+M8b0vlqjEJdoD36LxigbqsXARwLFUP&#10;Agp7rUcdsmGd+lLR2pvE2x5rV7HSWqHOK5cBJAsh2AkOhA9pPm8mU8x0yyorYbzhQZg8AJFalvUV&#10;stoxg9jT4/UYgVR3YE9VGNSDlRMg0ruzorq2oAa3OYdcJ+5SuqgxnE09VFtRTBaR/eE+mFYierdX&#10;uJk0AI+Ifq0V2ruVwnq3BoSYPOBKqg/thkigu+qN6KFEHhPG9VFNAyCYEhuYVOA5SJWZQMwKqzkG&#10;w1Ym9oQMrR6UT83YS3f4w7N6xR/im3f8IXK9gb8wh/4v4DBEuuWC/7AAyE8QMUBimTzQ578nt8pC&#10;pjNxvP3AH7K5mGTeAhzm870jAv4Dd41vTGrvm8uQ1+cxAR7mD7WHrr8I0Mk73tp/2QUA8dfRG9V1&#10;9GaKTj+spytP4nTtWbhuvg7Sg7dx7LAro9aKJNU3hD1zsFZt9aKLwUMNu/urRpcgVe9bXjX6VFNi&#10;78ZqhfBg/JyVWrTghMa03aiBYbM0rtImrRx/Unfocr/9OEurty7R8AnLtefALYh06l0vfdOO5SiM&#10;Zj7TwcUkzy66resHvipzPZ6Ly6yzXv6G94LKWKaR86Tbnmdtc/ES8egXCS7EpX3i3DuyqZ6QDHuP&#10;Tu7r7MMvauKyLC3fdcdSqGRn6y4X+3Iqa81uGlBwsmOyKIO/wIl9tQcpqu4E5TmWlgP8Rmkb9to4&#10;nUuXKKQyfLyzA/4nl7Jy5n0uZYjVLlVUpYrnV8niRFwUygeA0NVtT3xQvrzKn7Oo0lJ66ySTwRGU&#10;TQY4Vu+4oFU7zxPBfhHvzcVsQAFM1gEkGw7c1KbD9+BMIN6PceHp2HWSCHULaDyj9/4pk8UzbTj2&#10;TOuPPNeqQ0+1bP8jLdv9gPZBJL2HINOZMs4DGjdf/lN3X/8TzusPnaF/xJDuy3fd1eTlJ+kF6a+J&#10;q2M5VItoAOa0pXsq4Ux3Vhu8IevWTkbpdksf/2J19QeXWUMxRRjy3ACImUJeABrPKTh79uEK6ydU&#10;g7z8Aj7EmAyzL2MovG0BjmdGcYWq6t6r83w/WXrwxpDmgAdrq6c/J49XrMKeEYPy6O1+3X9/iOdW&#10;Bv+umdqTdUbrM66RMzUXqS1BiPV4fqVHqzoJGjVakF3W2J/ARN5OJlVYQhkqKAAFDnW/GlTc9i5D&#10;r1Ex5XXkkEbRVCOFuPe5ZUnRgNAOzyEbPBTFSC0vQfCsDd1DZSsWkDMAUgYvnBOtqa50dXjWLcvk&#10;4aQAAmcdq9sop0kC4fMVxnhYBtuDG9aJTsMiCXAkzqS3vao1LUrLYk65sUorgCfDAhw/AcKSkJsj&#10;2yH+f9NItiIrJ077EkwZ1RILqEV/Cv3aWcO15JETfevFUcHmZW2Vg+h6a/wu+eA9itDc6F25nCKb&#10;xyqsJWd32xqc37Us/EdI62oYvivJKzVOrk2jyT2MInUdAKlL+WDhGsjCAI3ccSWVh8yT/JUM+U0K&#10;Y10vUh792XsFy4+pwy/NTB+sr5qx623G5NHUDwK0Gk+e7tp5aLwuX1oICblKq7YMVUxrPg6gCWmL&#10;uaoF2upKlLHE52RcY1xsX11O0SgUjHmGaOBc/ELML8FMI7443r0qQ+SghS4YyJiXHg+J3oBMrSSc&#10;5+n0mrflTr6jasKB1BvV31Lf2oSVUgpqqXTyq1oh1W1DzIa52sJ5tEN11Z7U3U7L5/4EEfKkmEB6&#10;rlsBeKzRgC0b1H/zeguQ9Fq3xjKVdFmxzHJ1WLbIQqinzqZpDRBpOn0SRC4RJFPGoswazSQyDC8I&#10;fhDAo9qwvpY1VSzgEQPfEd2nmyK7Q373SlOTEW3VaVxnXNmd1HhkV5WHBwnt2wmQ6QCAABxMIVFM&#10;JBFwHWb6iAJcYuFIqplcLaS7qbjSO08bqt70lLSYAoluVljGB8IKqwHZXEmosAyJbtZXbUnx7Uzv&#10;ev9Ny4hw2Kbrzy8wTRhH920O+nuWePbPrADMxPELPCySXcN5/Af/YSHPLTyIeTTkevZqy0KyG9LT&#10;TB2GSIcHMY9vIDFfMIE8e4eChq/1+mMWypcBAEiQztzzpq7WRUdueuvAtWimkcY6eQ8+5HGErjz1&#10;52P8kfwG6f5Lf0DEF+Dx478NRpYbABDQ73LYT52Ge6sOkf4N2nRV38HLCdQ7pmlTTmjyuBN0XZA4&#10;3PGYFvY4p73b3gIA33Qi6yTSUbgYqlu3bf8I0LzQ0iWvtGzmS83t/0Cz+tzS3tWvdCPrm84dZ5V1&#10;5YdOHqB7I/M7Lua/UYlR5oQ669IdHm99o1f8qyVG/YyJAbn8mXDD93xfzzVvwy1Sam9qyZaHTB7V&#10;ZZODA6BYcVUI8FG96lWU0rSJOrRto65dOqlrt65q2bKlEhNIkA4OUFkkmSUL57KAiK01/dmARBmA&#10;pRQTR/G8+VQkXz4VKpBHxQtDbpZg512QQ4kdtw13oAWs8qtKXAPtACxOkItlgGLptrNaxrXCXNvP&#10;a+Wui2SYXdUawhDXwd9sAEQ2HTU+jyeAxnNt4dp04gWdGy+17vAzrQQ0VuwjA+vwC4DlPe50fn58&#10;KPde/82d/j/xV/xlKbc6iwnRON/3ZD7XNgBn4frrGjr1INHt0zV9cStNnB2L2zuchN9mWkuj5oY1&#10;w+hvOaP3fyHasDjGX6Gk4oaEaeA1Nx4GOAxoPEZe+/DtecAgGxAeo6J6yvTwnPXWcz7mKYDyBIB4&#10;/I7KAIt440L2xcrqCWta8zEGXMx08hZwegkw3Xi6CQXZYL7PkZo6gWy5lKlauPqiNp7F33LprobM&#10;WqKWvbuo3aAWatq9FsV3NRXdlNRknNwhrOKDWG05xaKYIoHcq1peNexUippZbgJI6CjumAtZrrX6&#10;LSABFxN0qai8cqqC14J+cacq8BzwKi6V88ihWh6VpWLXGWuDS21MiPXs5JVQlsueyYMtDLEhVs5s&#10;gYyoiFBDt+gi6jqSymAUWFXSi1N9S/Mfay1Hiv3s/fPK2Y3KCwjzwiQJGzDJBpHspFxL2KG5WHXl&#10;B2yKlsuhcPrNWw60UQ0c8xFUaoRGMykBWoUxdOcBNGypwbWn8tYa+XA5f2tVYF1livVi29dSpU71&#10;VLFbgiJIRQ9ujQ8vLZaUdcADIr1E3QAVq+MPf02tYp4KtsoTC3FesYys491kVwf1SEIA/EYYUwdR&#10;DM2jAI9QebGu8oLvcEe+68Aur9+MFGWcmoLkcQoSx2k6fWqmdu0ercrNA8lqwTTVjMhipg43Gg19&#10;QOKABAqn/O0sYGHZ0WHbz/krD4bXHVE8+DAO5jbxAhTB+HeoyyorhTj3NMX1aqvKrIDi4RvqoYBq&#10;OG6Ymk7GA8HKKhW1VPrs/wMQC3gYzgN/h7nMFNJx2TyAJHsS6Qrv8QtI+mxYwzSylklkLa2Aq9V1&#10;xXJ1XmbWWoDI8sWssubCozCNzJ0JiEyG/xiH83w0bnTjQB/JNDIEJVZfy1WRKSSOVVVc/56K6NVJ&#10;QZ1bqCIZXs0hejuiGEoe0UkVmC5CezF59GKFRSWtAQzL2qpvG8vkEd0fo+GgbgQz9lQjEn7TiTTp&#10;zLpq8NKJaj0N9ZUxF8L3NDAeEAILjYTXcCCtTFbWGnKySO0dvnm5tp7dpUeQ3G850LOnDoqifq6r&#10;fgHIr9d/EeQGOP7fC/MW8RDZQJINIq8NGfnmqoVAN+ZE43J/+uaC7jN5PHh5jvh3/sBfYt560hsP&#10;Q4AuPPSGi3HVEVZZuy/50dtQXSfvVtWlp0G8j/c/DtY1JpU7gMcdQOT2cz/deukLP2KAJJSMpBhi&#10;vtuoR/pY1Y+k1rffcS1dd08zll/T3JXXtGbnLa3edJfmusvaufkqdcZXtGzFMW3ctV17jl0BZG6p&#10;TX1qT5ueVNs6h9Qz6qD61zmizcsgl48+1/aNj7R44m2tmvlAU0dS7XziJdzIW915+Buczg8A5XdC&#10;H7/r3hPA5cmfJArzdkjUey++sab7ndIngglpGFww+6T6tp6ngR2maeLQeZo8doEmT1qg2bOXaO7c&#10;RVq0eJkmT5+hEaPHqlPnLqpZrSprrFLy97GHOyHV2r6IihfLrUIYxgrjRi6Rn3A9wKMs4OFZzlZR&#10;gd7Ih8urcmwoyb+esi1mQ7dInGYu2gkp/lwbINPnr8vQotUncYuf01K6PJbtBFh2XNMiSpfm0d43&#10;dwsv77ytZcS8r2DSWH3gmdbuf4JJkOZCeI8z9/iZXvwANP5A5PAnEuw/EEN8JXjxA4nKrPfu/0D4&#10;8J3sLWLkr37SlTv8Ll585QbgN5279krHs/ZRkrVDF67t1c17h/WUKoDPn1H5MXl8/Jv0ZRzkBkDe&#10;fWcdClFuIkqefoAAh7u4//os0wQc2iu4NIyp95CIP3h7gQupOIBiXr9vnme8zaytHgAext/0zEwq&#10;tGm+on7gFSsxw5G85fl6n+fokUurmaSGaxwVBP26o7ysjws9fbM6dFqhOXSJ7LvxVK2HDlZkAgVg&#10;iIIiGrsrkIBCP5zcwQ08Sd0lJTcGD0R1Km1rcBfPgd5qoJNCCUZ0LV+ITg8bAIQU8fQisg6mWx3e&#10;wwXPR9VGlVUrtTZ8SF6VI4Hcie2OWxX4FGq3Xanf9gCYXGkWLEBfiBX8g5Uz2xhIdyvc3yX98qnt&#10;AD+mD2vFNCuOWioHa62cxJlYQfAXBZzrqnt/Ip68Kcoz0wjbmhyGCjDKK3OWcmOeB56jGIVWhhz3&#10;Ds2nVgNsydSimx2gC2GisvMDLGg/LIedoizfg2sQLnfkxsUciX5vE69anRPUoFtjtUbtWKMnXhmI&#10;dJ/UWJS2EOgN4D4AjkI1fag0xwdiwKMAiFmipotKYwwpV9+XSOFgeSfT40yUiH9KJPpf2v9MVEkD&#10;nJiYCMtAPNmiVug6uYmOAiCHj4zS7kPDtO/wSO3dQzJur6rs/Nj90lDoUw/5GZnzvjXzyasSphhL&#10;LDDAYcgei/mFX6LlbSgAPLHcN4B84peaz62wggGQ2B5tCVeEjB7QHe4DxdU48qEgtVOmwXUY4GBl&#10;1ZJVk1FZmfj2Tng6/n3h8ejIZYDDwn9YgGOputEf3p3eiO6osHqsWUHvxhr1ZqWVPYWsUZflK5D6&#10;LoF0X2ThRlovXgCIGHXWDEBkCr6Q8UwgIwhQRNYLkJhJpPLgPgBIL1UYwCTC9xrZt6sCu7RXaKd0&#10;1UVZlT6+u1LJhjIx9NE9Wym8JxNI386ssNophNfN+irCAiDwHob3Gd4bon4AGVIDlIgXpPnE3kqf&#10;wc8/iRUWANIQD0hjC4lu1lfcXa2kiGr9Qn6OFTjQNyuLCJN3pqbWRJeYycMi3X3Go3GgZ08hFpPg&#10;f3Ag/0msG87jPbJdU0n7FuL8NdzHi7e3LaDx+AXBd0w3D3G4P6Bf/dr9Ixyk+zlId+rstYO6fI9D&#10;5FZHDhxPXX7sjZLHS8fv+GrPJXdtyQzX8dvhOv/Eh/15uLLuRcOFBHMw+HOIBHGA+aHl98Fb4sld&#10;b5DuACKX7qZpYKcBaha/TusoQ9p+9g2mt7faS4LtPvwJB86+5gDP0OAua9Wt5QK1bjxRk0es1tRx&#10;W9UlZb2a19+h5Ssea+v6p5rd+YImx1P92ypTu6l43bn9nhbPuK3NS2gC3P1KF4kyP7L8sPYtOkmb&#10;X5b2bbmscyee6hQVqoe2kgILoXwej8UZOJKLxKnfo+v76Rtqcj/8ixXev+CA/ls37v+pK7epocWw&#10;d4hejbVrd2r9hi1au3GTFq9epUlTZqpXd0ynVWIVEl5G9RsGqFotV/mHUoTmU0gujoUAjjwKcC6p&#10;ZnXiNKhbC41mKh01pC8cSB91795NqcmpiiRKpWwpT3XtPlZbkfOuhA+ZsyFL8yH5F2+9qsXbrmsB&#10;oLFwyw3Mm3eZRh5oDZzGaqaNdRDge/m9nWXKuvHiH6yn/sZv8h2g+Ey8CdJdPCNH4YBOXEKZxsrq&#10;PlPI/dd8HKbLG4/eor57pWcvySIj0PItPqKv5JR9QWH1hdSC738TMWLWVSaqhJfN278SQfLpD0yA&#10;P+DZMAeadZRFfsvkcf/VafxKGXwfx5maj/EcOMlNxFneRgXAs5NcBlTOcFNxTndxkxtX+X2mkKeo&#10;C18Y4GDqeGPEITyX3yMNfsHq9RLr23VHSGPYNkbzd87RUv7G502ijK3NOjWPW8zvdRmCgHtaS/x7&#10;pRYNuXF1IUnXmenDlcgSV8qS3OSNKdqWacONCgqv+KJYEfKow0C6Phogs6bTPKZxCfUFQKq1R4Jr&#10;OApSbR2CcJ3T82EfwLlHPFQiBXrdBoarahIcSBzd5HSMuMIvu6I0LRyEkRruwXIxAVhRgVsqsKDa&#10;9A9U424l6A/hpoJ0dJNiXrmxtXoOCdOy1fwtjK1D4RXTy6/VlQEQbjrMOZqnBHwG01ExWhgLQJC7&#10;+GAORMpbp0dRUs8LyIt1XEnM3B6obr24sXdG5WWHIjY/hLqdpy3quTrqNjJNkxcO0bhlI1kf16UV&#10;tiYAQioIk0ep+kweNX1VON5b+asj4y1S1RbHeBn4Dh8UU2a6ILOnWTSrqigmkFCig6mMre+lMjgp&#10;7ZCZlSYvvnTt0rIh66pe70oYmEZp85ZeWryuixat6ar1m/pp8freVDfiVqRG0gfULB3Efo1GMG92&#10;grnYzZkxy0weOcxlCKE82eNYIaz4IfUKI10j5sQ+L+uraqqKCqk2Tu4Gpl9gIhHrM01vB5HnTARt&#10;5pt0XZRVEOQdkeJ25jIThuUCMLqgrjKXAQ5zdTfkuQU0uBMBOPrCf4zctlmjt2zRoPUbKG/apB4b&#10;Nqrn6rUos5ZhNJyvDoBHJ4Ck7ZKFrLTmsM6aiT9kGsm8k5gGxjCBDCPOZJiqAyIVBvbGhd5d0YBH&#10;XP/uCu/RWUGdWrHSaq+6kOEtJ/QG1ZGh4vcozwQS0bcLa6yOCuvZDu7DEOqsr4bgbkcgUGE4rnMe&#10;OxBX0mZSX7WdMVDNZ2QXVyVOJyaenK8mxLSkLgQ8ls2xxL13pg538OYV2n5mv8U09Zm1lAGPj6wL&#10;skGDJF72z58Y8S0AAv/xi0B/B4dhnOpmPfWGdZcBjJfvWTEwwTxnTfWEdZWZaB69AECeX9HDZxe4&#10;Iz9LGRJdIzf24HLey6Gzh2TXfXR2A2C3OpD46oWRzJsYEj9l3vchzt1bmzI8dOCKj049CFHG3YrK&#10;uh/FgRHI+iKA1YUvh4a3bj735s6Wl3m88dJHFx5U0MJlHTVxxiEOwVcaMf4MWUuZGjmaO206v49S&#10;ynTwyGf177ZHvbru1LA+u1Q/bqz6ddypWTMuIb99Tnz8H6y3fuhMBrv7JW+0fTRNdvPv6VgGqqRD&#10;pvfjk25c+EPbZp1Sn7jhmtBgvAY1nqyhLddr5UR6UbhTf/WQ7hRiUD5//odu3PlEffJtzZgPGC3J&#10;opL2GQ2Ppnb2rc7efMe+/SNSz9+4W/5TWST6rlyxTSuZaJfBsS1dxGQyc7o6d26rapVD1bFpFTWs&#10;QW0uZrPguCIKj7RTiHcpteTOeEK/Fpo+po9mE80zH1HHwoULtWLFKgBxpWbyOVqlNFefjt00e/pc&#10;LV+/n1DKN1px4L5W7SUQ8eBDYkieMkGgMnv0JxPhX/SO8Mhq6s6Lv3Xr1d+69OQ3C59hSqhOsaK7&#10;cOcb72fSesb7mUDMNGJ+hsv3Sf29dBkpMc8BVkZvmSK+E3Pzt2mY/Ad1xH/TLfNXdqXxV8IOP2P0&#10;+/w7gPEHUyyO8S+8/PF3VqCQ4QY8ngAeD+Ax7gIMtwGNq08O6SJ5VRcpgbry9DDR9ieRfGNQxVl+&#10;AwC5xVRyi4+9SVDiXSbdpzwnjarqNYrCd0YhCHB8QBr8gpue2zw/j1zZrYW7pmrebsA1azF1AmtZ&#10;tW/QhkXrNb/nKvVMXKFBg/fB0X1R9zGzkM/i46nurph6oardqLqq1yUJI8yJ1U4u1lVWKk3hXli1&#10;HGrbxxeC3VF2kcUBGVt1m+VMdwdS6/J0mhPdbhdXQrYRTI/8N6lJ8TqYMVX7LiVr4HQmTVONYY0X&#10;A7AoTZ6WTVQR5aYhMYeZQpD8moinMmGF1Wagvxp2oT+kIWunRDu1HxSttZva6cCh3nB7GI25iTfg&#10;kR9lljEUWoAkJ8Q4psBifL828BrFWI0VJobE3j2HmnS0tnhBolOLQB/kkL1vbvmVzyNv1mPlgvDl&#10;mdBEPCuNmldXm95JmjyPYrBFA9VmcAuUdC1ZofeWf4sqlAZGkHUYhqUjgFxEX+XnsipJO5ZtbcyA&#10;DcPkm0zOT2oM2VahcoE8L1vHAx+Hm2xr8ItEnlYCQ40NaoGSXCWIKQlu6oUrs5sWLe+kKQvaauzM&#10;lho9PVUDpyapaqsw2VJh6129IMYVdnuVc8unCj3qRU1BO6Bh7Pdm8jA5LiZIzOiXTc9uDcrjUTNY&#10;8ctxYkyqObw9BrIRRIwYEyCgwGTQddkSCzB0Rj3VGWDovBqgWMXreDrMpNHp59V5RTagdIc470lF&#10;bC9zrV2p3mvXqu+6jRqzeTNmu2M6cgMi8vhRjdu8VYO4U+y3Yat68/5u/KF2WIg6a6ExHS6yXK0X&#10;zUfmC5DMncX3NVX1WGdVJ64knmmk+sjBEOl9UFp1xQ/SnauHwrq152qHv4H4eSS9Zo2VMhplFWAR&#10;yRQSxRRSvp/xkQA6Q3oSsthHlQGPSsPxe2BU7Llwggat5KCYNQKfCx0kuO0bEQffzEiUaTNst3wW&#10;AoD5EOeLWcUt0/S9Gzi0z0KI32P9dI9H1Fef0cbTsfDwTaYevTuHsoVQxd8AF3T4Fh+IUVuh0Hpr&#10;FDFG8gj4PAc4nkG8P2EV8PDlJTgK1gdU395lVXWHsp8bj0/ryoPjHDiHlHX7AMVAx7gOcdCc1N0X&#10;R5lC+rJC8CbMzkWZEOmn7kKmX/WkgtSJ1FcPHb8ZytujiHIPZtoI5FAIADB8udv115VnPD4LYEXk&#10;w0HmwyFSnomqqxbNX6HGsTNUN2Cp0iO3q13kZnWpukvdW51Rr85ZWryYXf4uuIm1zzRz2U2t3PxQ&#10;67bdoz+dNczpDxDqmOtO0zd+gTTaY590MfOrXj39lw7ufKpVq25x0H/Xia0vNbjaNI2pPV6T2q3U&#10;xrmX9ebB3/8RCP/vF0n+/V+Mha80YfpxjZqyH2nvAzouMOEhjT2JtyKLA/n6s6/83v6lTZtOwMMs&#10;BUiWayHT7HSEGaNRkHVs3kh90uurSbVIQhftFByBFJRuiMhgO3VLqajZIztqMR0ym7jZ2bt3tw4f&#10;PkwcyFGm/sPaf/Cg5s6ep2njx2r2lAmaNGm21u26zO/qf3Ty9p/KvPU7h/A/6Nf4lx59/G+6Nf7J&#10;43/p4Yd/snb6AdeDhJk13M3n/yVsDawR/5cJ4AerRYqeEBOcY211jCDJrbvPacFS7th3TNflh9t1&#10;/12mXqNq+vrHS0I3P9DR8pliMtZTP/OpPpuYERzjH4ks+fi7Mf6x/vydgx7weA0h/hxu4xGk920A&#10;4drTY3AtBGfe38VEuoOVGcGHD/ej0jvKdcwCIjeIJbnJNHID8LjxzDyPTdwJNzzGF8JE/QFH+0dW&#10;Y6/N6ur1dW5ejmrr8eVaAoBsPbVUR65vxtOyjeccj1kkP6+cpKk956lt4lxNm5WhdTseqHmbUerR&#10;q7c2UyF97PA+bd+0jmpd1o2pLVWNbLMwf3916ZnMTfJQdR2UqmpJlZgqwmgmDFOzPsTTcE76xbvL&#10;oxqcL672Ll1TlXn+iG6/2aL9N+K17KgnRH1hFXJBZepRUMVYIdmwBrPh3zufFzfMHPQ5OPTdSe9o&#10;PcjHUkVbs52z5q9orztX5+rhzXm6dm0WKQA9FMpNvHeYnfr3ra0li1rJH/rBrLIKQobbeWGJ8GAF&#10;ytcpClBZExlVt3kRixcklq/vBEdj751bYZzNfqbgzwlTNwAUU8lHm7ZPUc9hLTRwcie1H9pcbQGP&#10;2Zumqf/8wVAYsVg0IjGKR5DCHiLr2sEqymXlXNuUsgfDV8QgzY0gzNBf5ep5qhxjXBnGarvqTrKh&#10;McvakOuYCwtULK5CjHQlMP45EK7YmkyjEVOSiDOop3Z9qkJ0BiuEH7B4KMARnZdmrvwq5sloF029&#10;Y3VSfZGNWUrZzeoK273FOWnAwwAJ5I9jeEH5EuJlFAd5SuWTY6yXwlJrcvc9Ul3XGfntKqS3yy0G&#10;wI6AQwcUVu3xd7TDJNieVF0j2e2Ey9xMIJ1XAThUwxoAMWqrfpDlAzdv1JBt2zR6524tPnQAUvA8&#10;T+hHEHIPyQe6oAW79+Oh2K5+W7arz+btmA3X87mXUj41jzh4roXzUWfNUTPWWcncATaaNlm1x41S&#10;lWGssYYYY+FgYt37ASLdkfUaaW9PJgzjDTGggieENVUCNbspJPbWwFwYM7A766o+5F1BxmNMjMGz&#10;EAmoxAzuoaqssZJJ+00jRj4RtVnilBEW8GjK5NGcBsPWFE21WzlPHQGQriivRlJ9u/PcIUjFW9yV&#10;GaXKSQ6RrVp7bLKm7+6qcdvaa/qeodp5aZNuoGAxCpi3H9Dcv2GH/BYlzFsISy6jZDF3eEYO+Zip&#10;4wFmwbs0xt14lMld9jEmjIP8kfJHf2uvTt/YRTXqDu5gdxHFvos7Xf7wOQz2Z0KgHnGlbtSZycNV&#10;x5lG9l7x0JoMZ60+4kFAoh8fD9/x3J+9ty+HgzeHmQ/qLH+SU305VHwBD6aQZ95chiepS0LuJOpQ&#10;16l7tR0aVnWvxkbM0/jwFeoefUANA7ZpQPtMEmz/wMPwHq/EB02fc1H72e9fgiRft+Smzp38yLrp&#10;v+Bv/qmLZz/pxNHXeshd+dlTH7Vr63MIcpzXB95p/+QsLey0WusnZ+jr+7+yEYNAxux2kexI+OyW&#10;EaJR6KzK5OvNXUVn+KorqJaeoI4iEgXS/doDwynAn7z4H22i/2L12s1Ek+zR9u3bAZPFGjNyqCay&#10;mhrXPU3D4fgaJtWQN+7nkqwegr2LqV+bmlo0uZd2bFquQwcP6Dg3OadPnyRa5YQOAiTHMzKZno5r&#10;8dLFGsZ6a/Ik0hOadVNK+hAtWnlQW/ec0RFi0zPPXYejuE9j4yudu/mMOttnANxj2grpXj9F98fW&#10;k8ieV6Pk2oNS67x2HEUGvOu05izZpGlzlmnG9IU6fHA3QZVH4SSOMIFkcVgz4f54xBTyggt+A9D4&#10;/MNMGayRvhm/BtJvSxAiir1vTLUAzquvKKgI2DRRI3dfnuLf+ggT6G6mgM0o9DZgOt0CD7OLGyDT&#10;YXOQ58BhAOSEBUCu4zG69uQU04XpCjFE+VMAia/H1GGMie+Yrh/hS7r68BQk/07tPrkKldhaTJE7&#10;dObObqYsA1B7CFncycHOv+2KDRrde43GDVmDeOI+9QQUWxF/8/orRWoEjT5junn44o4uX8vS0eP7&#10;deTQHl1DFn/mxk7tPLaSLK1F/HvO1Mato7Vq7UhNnzFcEycP0hAsBjPpETp/jUmJm6/T9+dp66UI&#10;LTnprro94IOJgnJnXeZYDYk3ayxnbuAdMWo7I/0tW7mMqrb0h/R2V+1OhVQ+xV51Owdryuo2OnEe&#10;s+zDJbpzaz7PgwkkNk/QlUuLdP3OfHUbEW85O4uZ1NygnJRDMTEBJKUhyEvBrVRtWMhSLBWXXhBi&#10;Hyc8VomISnkVAPFvOlHy0IEyZVoPXbi6Dq/LAKUPTaPFsbV6z+ytPnP7KqZdVSo7olBflVeZRCS8&#10;iRGyqx9OcC5x7h7U0gagqrJknNT3YUXlKttaTpQ+4QHhKsG+rnglWxXFG1IIk2FeGqvylM+vUqRO&#10;Rqd5M+JU1ZCpTdRnFFlGOInTelRQSO0yFlS1pkvEs1ZhPB/s3Sim8qLAvSh2eTNdWKKMzQRimUKM&#10;ciB7h+fADjCsbgEVNiPdr4AwHl1iAzhMh9HcN532wakQ5xNpIxzP23BicxnjoCmPMgR6h8WorlgV&#10;ZK+zstdYPfF79EWuO3jTWo3ftUVLj+3XsWs0oL1mbWM8DZ9NjeszXX7AXpTMnhFbttKvsU19tu0g&#10;2XYL0wi8yKJF9IrAhwAmKbNnIe+dSsjiZFoIJwIiI1VxMDlYXNVGDEWG2w+lFaosAMQ8RvbuAWmO&#10;mRBwqMGh0XQUUmSzqhpiJo5+lomjfP9ulrVWtOFAyNqqZVJ+TXwKnpMGiAUa0W3SzHSWLKarhD6T&#10;9OW45xEI9Fw1X0NQXi0nqO7G00v0ItyH0M4kz2iZJu0cwvotVclL45WypobSViQDpEO0+vQqDuoM&#10;i+HqlckSYkX1EG7jPtxG9nWeA4M/dGJKbj9hF/34pK4+OKaLd+jsuLmbFrwdrK224yVYp83HFiL/&#10;nKcVR2dp46mF2nZqkuZvrqaJa0qSx+WuTWdd6SXx1Pbznlp4wFGzdjpr82kPZMbwHa/9ADMA46mP&#10;zj/2YaViwMNMHZDqrwI4aPy5/CDmg/XwUxdWKvt0cFWGxiQzJcas19j4/RqekKmOcUfUpc5xLVz0&#10;Uht2P9RWFEUH8W8cu/BRy9fg3l5Ky+DB7/x+iDB59wdczl8EJ7JqOknB0ap7unDmO6bI/9b2VU81&#10;q2uGFvY/pMeULv0ru87QAhh///Of+vbtv+CE/sGa7wd7fWLu/+tf7OH/C1L5K1lVL4kReQOPwNdh&#10;TXSL9dDt1zw+/UsbNh7Xli3btGfffrrA92vT5m0aO3q0ujVvrCk9Wqs/iQs9yURr0rqhYuMCFOxR&#10;CkBsoE1LJ+jg/k06dGifMqknPnf+rE6fPaPDx47hTzlDxMpJ1neH+fyrqY2dQ4f7BLmWdlFS3USt&#10;ZHLeTU/8gb27EAyc4L+7qMzTl3Tg8Flt2HxQcxZt1KRpy+FUhsqfaHkXP7ouysPFBHEn7eFGR3oj&#10;TUNddXjfXr16BSB8eWYJLjR+jXe/3SHMkFic37ngND6znjIvv/3GFPvZrJfIX8Nd/prrlfFhfEZ0&#10;8Ynn1TueS/Ad155SJPaQlecdfrZrq3To6moAZLNOASBZD/ZaQOQCIHKF4EMLeGBUvf7kDOQ5yj8z&#10;NRPq+YE4FBOJ8u77C8h4Wgh53l68d5QVIjc3t/fBgxwmo+0YIZ80GT5kSr63h5h3vubNrdz8wLU8&#10;MpPQfdZpptTqOdLhJ/wdkOr7mrcRxPn0/ROA5LGeACb3XxF/8iCTz3GMKew0fxOXmcSvWoyzd7nB&#10;usPa7OaTC0TiGB/UFV2DH7zEjdaRa2TSZcar6+xylmpaLzY7fqbPvA5mUXgWP9LHA5t4KzjJhypZ&#10;XzXuEY0PxFl1MBFWak1gLS2KHpRY1e4WpFELmhBmOVjXb8/Rg3vz9ODWPHpv+PsfHa/cRWlTxFXu&#10;EYbSqlIeRVRk+0M8lS2rtPLQByn9S6kCvUxu1XLLAYogNI4edCS9ubhxDw1z5vm0GE8QGxyigqpT&#10;HV61W31V7lIH/gMCvQVbqXQS0TES2jeIoImWKJM6wVSah8DfcLfvTotVWVqm7OKdWVGVxUBor4IV&#10;kPSyz8tPs1Y+9rIFiAHOG0O1LemQ+cjLskGz3KRPJYrbm6j32AT1HdlYXUYkEgLWBFCpKwcMg/kZ&#10;k4oS516I/y5/HD8ga6wCseiOIXDykfCYx5PUX1DTCtmuJQsfbsTOlfGd6GFrb5OTxaQCOuYwqZP0&#10;FYek18bUR3w65r16+C/qIqGty7onEUlvE+7QTRthc4ClJcR6GyS47Vk3dV4CiCxZoK6L56kP665x&#10;W9dpzfE99EGf5M4azfm7OzxR7qEZZ7zmifQW1cjDVzhssy5o+rbdGsw6y0wivVlvdV+3ljXaUqLg&#10;f4LIrFl0n09WfUj1BlMnsV6awBprGCQ4yixAJBZOJAKZoAGOiN7Ie/v1UnRv1ldDeqkO2VaVUFvF&#10;DoJ4Hwx3AvleESVXLYqm6hCXUptY+prGbzKW0irkw42o500GPFMBjzRTgEWycHeUZeOpuF19mDKm&#10;i0e4QzvPHzCkOauCewDI3isrNWXvcFZvmBpXNFDa+npKW9aM6PfOGrlrHJPIZu7uzlriHZ5i5npi&#10;oh6Q4j55zZ6bP8Y7AMeNh/+/qt4CIMv7b/vGmE6dc26zu7G7RRFFbBS7Y+rsmbO7u7sVwQ4MBBWU&#10;7m6lxN5cGQvd/3g/vxPdc7//+/k9F+AFOr2u8zi/36PYQyfxZo+/iSz2Cp4Ad13xP6mzvkd01HOX&#10;tp5fo9WnFmvR4UWaf4Q7sGNztNZ9lJYcqqMf936pNW4VdNCrqi6FVkd/X0Mbz5XXmjPldMK3CnlY&#10;dVBh1UWVVRtivTYXEwIY4UqiHtZirVUbADESX9ZbKLJS4EcePG4HaTuD/8YLiucO7/rhKzq7zlV7&#10;fryoVYM8NaPTZY1yuKSVC5H0kqh77c5DbV94X8cXRenCgijd2BqjmNjfcHP/ilmQx2j8DKy2fNx+&#10;1v650TqxLkUX9gBAGx7o0oEEhfAzUljnvHj1movnG/5emCYyDDD8wcUM4+GD3+ALfufv6Dd8Bm/I&#10;/PoFvuY3VkNv8ErgK+F5aS/eWd6Sy5fu6sa1C7pFZ/0NLwqVbt/TwUMn1M+xs/bRYnlozVTNJyx0&#10;/EjUL+NGqH6tilo0bYQ8Lxzg7vesfO5eAzy4gIUFKSgkWN4+PpgcQ+Tj5yev297IlS+xztitnZhp&#10;p40YpPWoAT2QdN+8cprp4RrTW4ACg4MUFsU0Eh7DGo+sMMDH7exl7d1+SCMGDVQpYrtLodwphxqo&#10;crnCRLE768Tu/bQ34vUx+VPwGc8hwX/6HUm3keL+jjfoN7xAv6H0YyJ58ioKMA1jomeqf2EyqZgW&#10;rIIo1HnPCDrM8QUMvFhRckGH8whIuaA7sSfkFXWMf3+Mr0lIr5OvKjANHi3tGjc4Ny0Aic64z2sC&#10;hRY3NRlmYkZa/pwa4xe/PeH3hfdA5JH6hP50TKzRxOqYY2Lc47Lukc7rywXfm9WYB6Byibidq0zN&#10;SNzT7zPJkOKLcushXF9qThzCgERuVJLIeEsCQFJ55EYsO07xD0IAD/i+B+H8O0ezxo3m/UUKA6IS&#10;A0APWQE/xB+Vhi8qGS9UXEYwQOaFQOEmGwA3rTo8Si0GV1RdDNf1SC+vQbJH9a618IPUBUCIvCHy&#10;qQo0gW3PWho8sx1thBXUbVxxtRtRR03pRmrkQn+MFXliK5eZbTR7c1+tODhS644O1t7TY7X96BiI&#10;+1JErdOAiJu8XedC6kY1Ro2G3JBTm2HnWEQDMSW2G4VIwym/KjfLB79DiG2pXCHTxEnOTKhntXD/&#10;bFbrg9WRFtgOU52pHO+upuQR1keFZTusvSoPaKOS9DMVx4X+VbcGcCGssMq3hrghev1rp4rWtPGF&#10;MRK2LaHPWn6lvLgr8xPt/hmrqAImCJGTB110XqRqeZrlpyzqGw2Y01ljfnRS/wlt1HVccxC0o+xH&#10;NlEx4lBsiAGwobQ9D8y/DVK03AORhJSsoB19wKzCvgSIihCBnA/TizHnfEbZfbNuJE5iu7cpnPs1&#10;02Fs5Gll29aQPZ4JB9ROXbg4d+WCa0Ck90qCBUnKHYg6aygu9FEk6X5HFtJk3lDL8HzsunJSW84d&#10;0ZaLJ9i/X+XOJICLUYwyiSRP5zGdFU4GLxhzx2G6w58RC57z/BnqH8Z7r9ta7nYB8+EF/eB+AQWX&#10;K3Eoh+Bk9mn4vt0auGMbALJWPdauxuC31jpduLPstHSJHFcsBURmQ5BPVVN4kVZzpzORkJ0FaLTH&#10;DNmGkEW7RTPhPmYxiczBZU5/CN6WbsiUh6ydrxmHNmkxgW9zjpAWbAIetxJZgllyyv6dWs9a4zyx&#10;5mEppO0+4w1sOhN4cz/nLvAJkRApVIPeZ1w/7rdDiy7M0ohjg9XvaF+5HBygQej1Z56Zq8P39+hO&#10;/GXepL5KRo5rkkqzULWYiIhsSE4TCfGQN0Q6ndUPkU0m8Lx70e5yvwM5eWWVVp5aCUczW5NpGZy0&#10;Z5om752uaXunaObBrpq2s5xm7PhaC/aX0gZ3zGR+1ZmQqmvN6bJa415KR+5U1bUIW5RZRt5rnOq2&#10;vNkAkER4D6aRFCaTBIAjDklvIhNIak4DTl0mxqb897pwQZ8FvzOXPpCJcBRjlek3UeFHF+vahtPy&#10;d0tXxN3f5OmWofPrMc8tTmMtxUoijCbCx+z705lCUiGHs/5SDOm8FzaYX8/WzmG+WuTko8PzINf3&#10;Junyvmjd83qqAM9H8rv+RLHkZyUhWU3MhoRmkgmDOwh6+IdCmTiC4l8pEiCJBFDiMv9QQibTB+ur&#10;9BfvWSE9gL/wkgclX96sgm7e4s6U9ZPnrTuaPHqcnFo11c4VU+S6fYHWsrocOW6kmjZpoMXTR8n7&#10;4i6F3L0of99rdLTfVlBwgELDw1hf8W8RECzfAH953b2jqx4XdXDvBs2ZNFwTBjtrFzE/VzGVXr94&#10;Uj5M24F8X0gEfeSRkQrm+IWG6V4QPS4BgcTG+2j1shXkcn2jcgBIdcL0qpUtrJXIzRMibgMWKPdY&#10;U718g5yb15ghw18wdfy3ngI8HjN1mEkj64XxcPhZJ+2pkePe59+Ri3rGLXiOi/BeZ0gjOI+o4hwp&#10;Bfx9RB6B5D/N6uqc/BJZYcGDBKWwaqLTIzTVk0nUfC88CJNwGlNyNqS5AZBnqLqe4mh/RIFYOgCQ&#10;wk1PQnagpdiKSb9nnVi+LzqdqTmF/35e5/7xFyzwCOBEcoFP4QYyHbB4+CSR11Usf94EwITp4zmA&#10;wI1lMpL0+PQgpg2mjMxIwCSem0tAg1VZGmtiAxzpJDVkPAM8AKCELAMegUyfhF+aw58lIOGCvlvQ&#10;V1UdK6gCoYlf1qUevDRch10NtcWYVwvQKE5D6+d1C6iqQ1kNn9tKgwEQx7HFkROXU8O+dbFCwLEA&#10;NPWQFtd3rs4jOWnU25YnV8u42xsYZSzJHgVwlJeER6nTAuM213U7powDy4bq9pE5mrOwLg7zQqrR&#10;g04QtkGVyMLKYzpEWH3tQnG189w6dZndjyTxgeowzYWqcaO+6qKGox3gP0wOFgZCl9Yq69JKZeBC&#10;Sjk3UykiTWzKIhErzWqqqH0pLugk8OILKdjqa+VvRh9IM/KxqLfN38LEvOdW3NqYRzJebJpzQLhK&#10;tA/2nUmX+fB6qkOQYuMBNfQVEjermIpcKxucmTbwH+YxD2aYPNbnJriR8QkgKdCR6cQO0xRBjoXq&#10;oSgoSX5+uwLk1BcgbJGfYVIti+Q+Fq9TQl3njpEzXEFvUm77Qly7EDPSFyK7/zpizTcQa45XYxQq&#10;rQn4QBajTHK/e14hSb4KTfbnxcML66ExIBkzEuPwI3oDMm/yD38DQAm2RtgcXpBPjKqDXu6XVKlm&#10;UljkFxdLpIOXFp46g4rrtCadcoN7OIVKizu3vXs0aOd2uZDE2R0ys9OyJRDqRuK7DCDhrFzBRLIA&#10;ee5sCPNZTCGzmTpmqx3xJ21Rl7XD72EHWd4JeXInYlJMU+HQTQu0/uIOnQ+jVS3pPi/+YEqDbiO9&#10;vKqz9Jx7Bd6FrDad0aipICtfGZLyN4LpCJ0zsRDGyZuQc4/IkBu6wmpg6+1VmnBqrPru76/ejMF9&#10;9w7XxFPTtPPuJuvX7yZe5I6PO8MMlC+QlPHZSCV5MybwBkjgTi0F6WQKf19xj+/ofsIhnfUbo2M+&#10;g7XkxCQNWPGdXEjG7bNiONlkQzRq8xBSSltosmk621JCs3eX1sIDJbX3ZlUdgPvYeKGiNl+sBKmI&#10;pJfVlpH2+iTYKhjTYHAK/EdybXgRTISQ6rEoseKQ9BpZbwpekVQmkrQntvz71eINi0/kST2MjPXh&#10;cWrSUVJLv7100B+ZC/SAelwPAv8OL4nX/u/jtW1kjHbOitGJtQ/5Oo2DwT9TEYsxMPo3xAKS57F0&#10;HVkYLe/Tz7RkqL92zE5S7L3fFOLzk66deqxt06J0cfcDFGjvuOPEVPf4HeDzFm4GMMn5jZXb7/Jl&#10;qvHDcBj64A0XjnfcAb/j3+ANd8Z/6tadMHl4XAVAXCneAjyYGLwBALOGOnH4qGqXr6JKX3+hmeNd&#10;tJCAzf5j+qu7cxd4keHyOrtZEb6XFOznideK13FosCIiw1lF3ZfPffgQP/NzvOTFa+MYaQRjUBDV&#10;Q/67Cen3jdO75XXVTffu8r2B1LwCPGFRkey6oxQQFib/4GDduecHGCFZvnhOjh2a6SvknN9yJ9u7&#10;RXWF3HJlPZUAeAAgKKksQpzp4zkr0qdwG0+IGTElUCYuJNu0Cf5ELS0Akvr0Lp4OT1RTN3k93cQ0&#10;eg2AMCS2q7xiWFdxvGKPw3scl2+8K6BxlteVO3+HbvLntfgfgKTcsgAkxpLxknCAsMOorB7/Sg8I&#10;XSI5AEkm08dDxB4pdNMkGJKdiSPGmkKYXACPqIfeTIY3/jthqR68xq7C03kySQThJUEo8izJ2kKY&#10;kw4YpD9OVKqZMjJJ+GU1lZodzerM+FUMyPgpIvMgr9f1iso6qSRu1FL4GclMQMnZsbxW6aNBqRiP&#10;UiyJieuw63zSfWkOhI8ozPq+RN2vVJb49tpIYGt0rqESrZAEY+a27V4NIKiuET82x9RI8RQtrt+S&#10;ylGbNVd9yvoa0NzasJ8ta64aqg2A2DrXQHLMNRfSvmwD1F/VibwhrbdyLZzrTYrhe6qnQ0sHKMJ9&#10;me5fWKbFG9qqy+jC1PECIO0wpSLzNdNHqfJsCfZjjYD36DR7oOyZPtqaBF6ku03HOBJj4qA6Q4ly&#10;H9SeIF07YkzaknXYikTeFhapblMWECjXBr0x4FHIeELaldLnLYvrs+b0oDPm5CUry6Yxow6pvXnY&#10;ndkw/piTB+u+jTmNiQ0mcrhEx2Iq1Bq7PXI2m0Zc9IkLzgMS5kUulgfEy2MkbOZjQCUPKivzmJfV&#10;Vh6UADagZX4mkwJ2JE+iTigLoNTEwfmZ6ePFWGVTBAAi1yXf1/nUa1IfLT2+QQuPbNJc+i9+2L1R&#10;00jbnUGX+TSmjnEk507avh7w2K+Tt88yRdxFRYRvwbqLhsDjYpicfQO1zx7uhmbpQtAA7b/uiKlq&#10;Mi8qb+68qdj86Sm8CCPyz3Rk/IK2nba7zOws0k3xEJy7zCrsjKacOq/xJ1ypwj1Mw+E+Wgz3aMiu&#10;3XLZikpo7Sp6z5eRnAuArFrO4wqmkWXWOqo3cShOAIWdARBWWXbElNgTUeK4xnSl4yynqnbOCVQ1&#10;NzbrbOBRdsF+vCl5s3IXmGMC6EzsiJFIckf4CtLyZ4DDuMOzIRYN+W26D1IeB8Ap3NId7uhOBOzW&#10;onNz4E1GymXvYDnvGSLn3cM1EnXH0uuLtPveBh3z36ZzoQd1KQziMcqNNzbAlXAZ8vEKu+MbCk33&#10;lBdv8BP+W7T0zEgmmvra5ltVy6+2A7T7kNrZk7j9bmo6rYvsZ7fUqHXl6UoornEbvtG07aU1c2cp&#10;LT9VXls9KlNbW56/w0o64FmVv3vI9Xi4kAe2cB91udDUt8hzo8CKNi71jDqAWB2AHg7ErLAAjLSc&#10;hvxbNgY8GnLqQvLX5zRgKqnH6qQ+E5Qd7uThuuGxTZtGeWi/43UdGRuqtUPjtHtqIqDwC4Tpn3Jl&#10;VbVpASGJBx8r4tYfOreLzKfdKdqxm3yrH/20fVWUrnk+1y0fXOfuGVTg/svP/5273rf6/c2/evvu&#10;A+qjv/Q/OJLXb94DKK+p4EUGSzaUWV/FYT5MgWeJofnwji/pr3e95ePpofs+XvSe35FPAADgd183&#10;Pa9r8pgJuMvzwF3QVY0aawjm055Du2vG+N7yPL1aob7nIP1ZIzJFhAMCERGhTBT+XPi95RfIJHLf&#10;lxXXLbkdI7+tj70q0hOxbNZQJpDNusUKK8DvrsL5nsjoKIVzImJiFMIUEhQWSSRKEH8OH3l7X6X3&#10;fbSKc6NWiffbgVUzEFaEIMNN5XXG5MFNSi4xbgjs3Pj1R0wdWQBHFsR45kvScF8QaPiCC+qzW8iv&#10;Lyjs4SnAAFBIPiPfxNOoHY+jxDvMOSLPmCOkEwAgia7yMb8Wc1K3YyC9Ey8wqZgJxIPXniHR8YFk&#10;BTDJYFglky3nFeDB6sqASBYp0g+ZBNKYklMBGHPDE8/UEcf0YfwjsRDw0RDxkXApMen8LNZmESi+&#10;wlKYugEV8/yHxhTLBsJsJB6YKYRJwoBGGiDw4BEcySPSe+FJM5g00kjx9SP882JoM10Iq8zrtxl/&#10;5oWK5f2WRqRPBkBmppMU1sDJCA08g46r7/AWqt+2ArxufTV1bkS5XnM1Q/FaG4VpuZZlVIia2oJ0&#10;cxSphkMcJ/iwWS3UfzKOcOLXSzQiSNGefhL8eeXa4kkh8r0EUfDF6Qz5itbBsvVLABxfqQQ9IRVr&#10;EthIJW+dFhXUwq6Sxg1prWObJujozjHqRNaXw8hi6jH1GzK98qtqe66ztCE2a1mJjhNqEQgkdWDy&#10;cEBl1n5iX1ZXvdSK03qCAZKeajS6m+oNd1SdIZ1R6Nqriks7VLutLSCxKQ1jXw42/muCFD9r840K&#10;tCiugkwf+chmyYtT0XSl2/CcPLD7FoA0/QQgZiIxH5s0Xy701skFFJPum/trJqgRsGBiMSCS9yN4&#10;2DDR5GnGBMLJw4Rjfj1/G57XFn8I3/MFYFOpaxEVq09iL/+heQgAs8reGdFsO1TStjMrdfb+cbne&#10;PqGTnid06tYJupxPE83grn0X9mv76R064+3GOsTHqnNNgRxOMjLULPPiciemYYH2XW6vWTtKkzxZ&#10;GHUCqhdGu/Fzeus+Cbaphlh7mcUO14AJd16vnlCm9JK73JdcENJ0yttHS05DrJ90x39xGs8IBTMH&#10;Dmn43v1U4O5R/23biFuHWDcS35VMFazYehEHP4l11OIbJzX70iH1QpJr4txb43Npt/QHK09rEB6P&#10;H0+s1bbr27T50kptu7xWl0POc0fLPtnIFnHZGqetFWttFfHg0zC8Bd0cqUYtZe7CqO8M5s1xPfqU&#10;XAN3a4cXlbJn52r80QkadmiMBuwfpd4ASL/9aLyPjeXPP444l2lad32JdqHWOnR/h47c26ETfjt1&#10;loTbSxFHdSJwj1ZenIuceYC6b2nDBNOK722liSft9P0h1mKrB5BZ5kRbpIM6Tm+isRsqauLWbwGQ&#10;r5lESmj69rL0R5dmnQj/ca4Cq8Ty8CHVuRutzR4cnwfkeRjBi6Gp9bho2CLftOUNXxugr8+buiET&#10;R31AEXc6J/VxA4AE0Hham7vBWkxGTCcASBpxKA8g3NMe4SGBcI97MEdnd5/X0p6Xta5/sDbNjJdf&#10;wCvuYP/me3Fah7/TqYVMHrPTdWnXU92/+au8jjzXqR3pOrg8QZtHQ3rvI2wRKXAK4Yqv8H68+/sD&#10;VPoHqxr3L9RY7/+mbx0p7/9oOjSKrN9+/5vXylu9+esDBV1/AuzvWDelsX4KU4ifv+4zfRiJ6F1A&#10;xD/IT36skLzu3NTBXbtUqxz5SxRNzSHmZtx84nqG9tD4YWSHua1GbnxOESE+HAMgIWR0BSkkLIAU&#10;iDvwIayh/JhEfG5DmCM7H95L5Uhy+OG77rp0dL28Pdzpeg8APCIAzkhFRFGmFJl7gsIiWGMFUUWM&#10;Wu++l7Yh2GhcGrAnciWJnvunb+gtN14OJN/Gv/GcUMNncB6PUfiZ+BETn25c5A+fm+nATB4BeEvg&#10;Nx6eZ+I4BhgcYro8DHAcRESxTx4R+3QlfC9nH/zcAd2MOSTPuKPyhAe5GcVkEn0SQMkFkOCUa9xM&#10;eMMnGQAJZJIzYJU7fTz5NYd/xwx+/xQmQhPPbrppwv+LN0nNCeP9gGPdmA5RcMUDJHHpt5lKvFhf&#10;AyCpTCAQ9fFMN2m8Z1KoATDXiFRWVikARyonjY/TAI8HTwx4sKp68UCRjw7pXFgTHfX5ho1EDTYC&#10;7XTcw1kXfZcqkNVb6IN7KBRRx4WfI3xyJ+uogQTEtrDi0duTMdUKm0Qz5yZqjpqpJSuhtv3bqWWf&#10;Nvjj6uAOxyfSDlHS3HbqQ25Vh6EEbjpQctW5tmwdaunr+t+oSGVaBY0AyShW4YXzmjpcs6ExTYN8&#10;nB8uueC3phCqGD6UfAR0FiJSp7QcyTh07vet+kwvSURLfuKioCV4jbRFhjsDpZXj7KFqP3Ow2k/D&#10;fjF1oDrxcacZQ6xjD6i0meyi5tzMNBlLsR8Ff7WHdiZYsZOqD7SXTSmcjuW5gBeH18hLHHFe4kTy&#10;NeCCbxoKLfAAOPjcBgCxekMMMHDRN+DwaRqxwW5vphQDMNbqygCIdQzg8Dyz7jIH4LCOAQ1riuFn&#10;8/V8rLU+M9yKmUpMtDxgVJgppDCf568PuPB754Mcyl+XlZqtDQqFFjrssYG6zZO4kAGEsHMY2C7I&#10;DympX8x1iDLMSEneGN24G2InmQi5Zki1sLiTRF9M0ow1duwZG6seAWemp/0b1AomIK0gIDV+zhB+&#10;LpLUhCAmEkgzRtIMAOXJz0gGqX79+Xfct88eUdITrW2XPDXzxFki4eFFDp+AFzkCiOByZRIZiEqr&#10;79YNxI4AIrQYOpEaPI6WwAXXD2nRjcMatnsF6yxc6YQmdlxKmyITyIJjq3Uh5LB8ks7ojP8+7fRY&#10;r4O3dupa6CXeTCYYjjcusexm7H5g0m/hLZKIeEiwXLtB3HX5sYq6xd3dWZ3ior/PZ4O2eq/SiquL&#10;NJWV1TA04y476dDYwSSyewgTySD13ztQIyD5Jp+aRIbWTC25tEDLL8zTeuS+G64twmg5R9OOfk8n&#10;fF85bXCQ44YOctpsrx7bu6jP1j6AyhgtOTdb03fT00K3QrexDTVyId0QW0toyrZviWH5RlM2l9K0&#10;bSU171A5rT1bUYe8K8F/1GR9UZvVBSepFhJLW/nzcWgK5kGku4mQ6GmssdIAB6PEimESiebE4RVJ&#10;Zn2V+tiARQOmj3pcLOpYWVoGcBIz6nLXWhO5ppPOn9+stbOva8fKWJRKJOyyZrrt95hp4IWuuOfo&#10;1Ab8H7My5L6V7KcTeECOUL7k9lrRN97obcafegPQ/IaK6n8ARa6O971e//xWP7/4nb74/yn9yhNl&#10;nnusv39/T00utbn/KbY+eUX+p1c8Nz02W1H+rIx8mEK84TLuoRQKvM8qLXeKuHbZTd3siMsuU1G7&#10;WcHOQBjiMKCXxg/vKh/3dQr3O28BSFQY65OIQEVGhigyKtT6/pDwYKYQQODePd26cYHIjlGENdpo&#10;UM/mOrNvle5cx9RpPQ/gYQqJiYtWEGswAyDh0UwgqLp84FHu82fyuU521KXjyuLC+fPbbKS5NACy&#10;tjLO8Sf4N54YrgPwePQSXgxyPBVPUcrT3AiShEfGr8F/F0T47cjDpA8cZPJgokgGIGJ261LIVp0P&#10;Nmc7ZweKvJ3WuRSGUiz8EIDC8wCQe8kXFciaKTjFqKhus8K6x882AEWYIkqpJ6ivHjOFZ6OaNBOI&#10;IcGzPyb6mvReK5iRDpBMXOr/LzcLRaExInIDGY10OAzwCI67ZK2xkgEnoz40cnXLKJvDyuoRIJIT&#10;w/dDprMiMyfpma/O+Y/U3J1fa8b6alrLDdT1UGfSiZ00b10ZLd0+SJvc1mgsLZrO33dWR9JsWwxs&#10;pyZMHBWYHsq2+haTdH01dCT2366mWkJItxpEBfIgeyJLOqrlIDt1Gm6PC51Qx6EF1fm7ahiPh6v7&#10;VG7McIA3gryu69RIlQiALFe7nIqWZmtE/E1xukEK0Afyf+ts81IBkA/RUVHSexvWL6oOzb9Vb0r+&#10;+k3BZzQABzrUQenq+Qi+ZVVKZYbjrAHqPAdvy49D1X0+N5gU2vVaRE/PojHqMneYOvwwQO2muqjl&#10;RGc1+Y6CvzE9INa7UznelQmEC38FAKQE0ty87NzykAufpz6AUA9Uq8ejARAu4jb0pX/qDjEEullR&#10;fZoyDLDkMb0i5hFrvGk5/AQ4ef573v9bf+WCkOFTQNAWfI/hRwCQPJDu5vl5mXKs1Zn5M1A+ZfPx&#10;z5Pn4zT0GV9zntSWSIaN9Bocl2cAdy/+7PIBkuB4iDfkprGMrrFpSADZg0azg71OU97SVaPVc0Rz&#10;VSRSoFLr0ipcGkTH+p/XpFyC3p/jBG1Evsvk7fO1yn23Dt08rStBN2hy84F0Mxk8xEij1Hr2s6ni&#10;fM4OnFA6/xCUXTeQ0l7Ud4fdqJU9itR4P0CyT0OYRgbAj/TlotBj7XL1o2N9Am2B09338JzNNBzS&#10;a85Ka+KuTdpMeqxHyFnuwi8zZl9C0uhOntUhHfbaoeO39+kq/22BKex1jYkP2WAsk1UsJUox7H2j&#10;Gdcj+O8MSvZkz3xVVyPddTKQ/CWfTdriuVIrrizSjJMzWLdNxL0+XF03uaj7tn7qtctZvXb3kPOu&#10;vuq/ezAAM0Ij9o3QWIBmyrEJ+F/GWp8P2kOp09bectrSXV0295DTpk7qtqUjkSrdceWP0PJzS7Tv&#10;/matOPyj5uFnWDSzv+YupSvbTCA7iuuH7SUBkG81e38ZVGMV4E+q60pYLXmgzLoewSQSW8MCk8Dk&#10;uvSpQ5zDfSQY/sMYCi1AqItqxyi26hCNUtcyGyaZVVZOY974jblrBDzwkyRx4jJZhT0AnGLsKFja&#10;pKs3YxSV+BrTXbbOncb74PtMEXFvUV/9If+7TB17nsp1NW18+17JfU2Otswg3mTbU6UHvNG7V/9Y&#10;SPCeaeMDXepvf3mndDKgMhP/0OOENwr+PkFxS1P059MP+inud/0c/ov+fPW35RJhNuH/43z83+tX&#10;v+tBVJL8ve/CSXhxUffDnxLCnb8vEt1LGt3fRSXzFdNOgjq3kzLQoWdXjRvZR7dPrVDk/bOKMgAS&#10;gXkzOlRRgEd0NKssJpFwiPGwCDgROI47vl7Et/xIz0hhObTm75kUgzs3XOUf4IWCK0BhkcF4Gaj6&#10;TUhUVHSMImOjINSjLXI9ATHGCyLQ/3jHWvQvjiHMTWYVHIjp6sj+2ayQ6BYHMFIBjJT/cxIBj7gs&#10;ushZdQbCddxPdKON0hWi/CTqKoq8Yig3C9ukc8Fr5RaIKTJgvc4GbOEAJkF7mEyOsDplCok+zfPP&#10;I+VFiQWAhKbe5v3L78fF3MSTmOnjMZLdJ3g+ntGi+ZTHp0T0mFpbE/P+2KT7moIqnO4WiHxc6aaT&#10;n/WQkMYklImRrLLuxZ7nxvM4ZPp5bjr8rPV2GjLdB0iEzbrq4VOjrErUQ6KA0ghwNEbHgxcn6/sF&#10;lbUMk/RV35VyD7DXWV6/VyJqIygprWELqpMb1ZwVUGW1Gd5abUY6qt1wB7jh9qrfs44qNv2WqPhm&#10;au3cWl+UKqxG3Zrh87BT84FtKZNqqwb9Wqk9eVPDZjdBiFRPU3YO48ZvBmGqrJD6NVZDanMbsTJq&#10;zvqoRf8OrMNaq36XBqSc11dt++qqRHRKyUpfKJ9pef3YlW6lfJgOEU71OgXUb1JJNR/KCovrbruu&#10;9TQCU3PnOcPo3hlJ5w4tnwS+uqycrL4IOnovHUcfz0jZzxjIBNJXLb8nBJQppDEA0mQc08hHILEp&#10;x4W6LHf93zZjAjCTBiXyeQxwmAu3BSC5IGIdM4WYBkNrujCrq9wpI4/5mvVrH+txiS6xwMYAinmO&#10;mVA+cif/Pf5fACH6OK8h2A05b7gT833m9zV97ebP8ekAKBZQ8efKR6Kk/bAG1GbO1TW//boTclJ+&#10;kReZMgAQpo9Y+IxwyDkPn41au36EHHvbqii2/a8omjcxAqUaE2FPvaP1F/wlXcBlPlcl9otNutdU&#10;74WDNHgj2VOb5ut7HOBzqItdTcPfMc+z8gzl56ZwR4TEz0h+n/78DNKOnCWAZOPFm5pz8gLZW2c0&#10;5pArAYenSMk9iulvvwYTyDhw91Y+N70kBzSX5N+lRKpsJBXY3QeeIYVOA5ROqThuYyD+QhjhfeMJ&#10;BAw9hXv7AP4KoslDzkE0erIiuAdfgKkPH0dYGioTzHtGseKb4AF4nEN5dUj77u7Qdu8NWn9jqZZe&#10;nqe57nOYMmYABrT54dtx2uKiHjt6ASB0km/rqm6bejFhABJre6rftkEasX+Mhu4ZyZ97qPrscOHX&#10;DXD0UOeNPeWw3tECkZ6b+V6+Z+yB77T48nxtuLJWe4/u0bYFOLl/+EE/LKfqdHcZzTtSTrP2MIEc&#10;rKgVp8pq7/XyTFhVdTG4GheW6tx51uSiQ+wJ/g8DEuGZrLLgRIKIQTGy3kCI9UAeg1JrI8nENwKY&#10;pFi8SAMuZAAHYGOOmUxSIOCjed6dqNbEeBjDVQox7+Ha0ue2Dv+QqBPbSKQ9lKUT+7Pk70UXesxb&#10;BXsj6fV5q/M7XurURkIW9/8h12lpirz+Qn+xtjL/++f9Bz1/8lbJ4W8h1vELXXqhO6PjFbf3qZ7F&#10;vtLDY4+Uzs99RcCgAY4PH/7U+/d/M5QYKPk4wbyXniTloOpiGramgBDI7ftMD7e0aNYMlfmsuJbP&#10;mSo3GiW7AiC9Hdvq5tFlivE7p7hIbhQwtUXHhCs2jnWUARJORGQYQBQqfwDiHiS7K8kETo411IZV&#10;9PaVM+R747T8fDHS3efmIyKYCQS5a3IiTYyJxNwnEIgYzQ2XEUn4KfsXXPe/xnFhNpOGIccBDUuC&#10;i5oK8tjIcOOIHYnJ4P318ZiPTQxJOFxZMNyCUVkZdZUnE8jViJ1MFzt0JXQbvMFGnQtZiydoFRff&#10;VfB7fB64Q5fh3m5En4AXOcVxJe4fyTKve79EpLzcMMWxvs14arwnmYhEWCkj231mJLyosJ7jQDfi&#10;EWtCgti3AMSKfc9tHzSx7xmk96aT2JtGWGMC67AQgOlm2DEShw+ysbjBjQhJC09RYRlJLs9/aMyz&#10;1OMmPboDB+im4zcWYVVopSFz8mnbKScmL957WWt1Gk/TqbAqOhFUWW6htbTavZbajy8gxynfyIFK&#10;i1aAR7th9mo/wp4VeWfZQULbje6oRkhf87Fyati9hVqP6qKmA9qTwdWGNsKW6jTWUT8eGE+00nyt&#10;vrlC049/r8YU99XHe9HIxQ4gaYNIqY2aDQB4OE1QRDUFlJq5NJVd30b4Pyrra2oyipYwE8gnj11u&#10;ZFQF+tH7TiyrNkOYSkg9X7FxnnZfPEhG32z1W/GDBqydoQFrplsA0osivC4/Up8xfSBqLMBjgjOK&#10;LABknLOacpqNN4+AydieiJ4I9CrFxf9b1jj5PwEH0SM2ZL/YELr13zEAYgDGTCIWQJipwwAHqyvz&#10;sZk6WHtZXzMX+Y8AYq29DNgYEPk0jfyfqSQvRHs+VlXmWHyIARDz8z/9Gczjf2DGxZ6fb6YTa8WG&#10;w728XTGNXdSdfeQ6DEJu6K+vktdjphBPXb+xjnwXUiMBonz8nKL8Xl9T3lKMbuJCZG0VLpFXJSrh&#10;zKwJWdXoGwLGiqsecruO0zuryxI6zekn7zz/O3U1XR5LplMONZOd/nJtcj9IExukHFNJBqYjM5EY&#10;MEnIytDNiDjtv3Vfy90hJY+dw9DoDkfizorrJKqtE7jj3bTozGkdv4sZj/rV6IfGzGTuoB6yJuPF&#10;T5SIIcNN3o9RoAQACtdCT3O3dhz103Gc3YBIgqeC8WcEMWEFJqOnT7rJ15CHRp/jDu+Edt7cpjWX&#10;V2stOUDrby7TCo8FFg8ywxU5716c8MTNOJEe0HN7H/XZ04PHrqymuqvTup5yXNuLtdsA1m9DOYPg&#10;bpzVdT295fx6V8Cj09ruar+qsxzWdVKnjY7quNZJHdY4ES7pTAHXGM06OlfLF7M2+26D5s4aROBm&#10;Bc08RGopSqzFRytrxclcADkXWJ2LRw1dCq6hGyix/FJqKRjeIyCtnnyZRG6T3usdw2SSUItdei0u&#10;KLlgEskEksiUkUroYprFebDCYlJJI8U3A34ky/hG0k3+VjNduTVdW+cf1uLOx3XA0UOHRvnr6IRg&#10;nfw+RqeWPtSVlZx1T3VgUozuHUS2Hfy3Am+9k+vMNN1akaH4kF/1KOcv/UQF7k8/vdbj5H/kvZ9Q&#10;xeNZyoj+SyEHyRWL+Vtvnv+p7AvP9OjMY/2J0/39/wCO9xDsrLw+vP9X/zC9/P3v3wDKe/2JBDjl&#10;Xjy8iD+FVQEKCL7HhOCjAzu2qvKXpTXcuQeu+Y0ahAfDuaOdPA6tUGzAeSXGMXHGIqWOx7zGRT8+&#10;IRogibTAIxxgMP6Q+3AZN664agS9FvXYLPw4fYDuwIsEeF9QcCDeiNgIuI14ansjAC5f3YGT8Q2A&#10;sOZOPDz1PKsibwhpf0AjyPJyZL4wRU2skLIx5KWjqEKYEYsb3YBIfLbxWnhzR3+TG5ir/NtctEyB&#10;d+JOwWUcBTj2sI7dJjfCVk/cXc3jOj7fxNpqg84ErdIpvxU6dW89X4MPYfq4/hFAbiETv4OI4z7x&#10;OOG4ypNyjDQY6S4AkgOAPAE8nv+B/4NJ5ClRPE8BDqtoigpc0xtiTR+ssnLj3U1UPL4m5OgpvJ/i&#10;iE0JScaIGn5alxGXeIZth7c4CWd2mxUXBsDsy4g5tgFi07XHo6u+W1ONnKsvNG7j19p4qYKO3G0m&#10;z/jhOh3cmOm+nPbga9rpU1F7blfGLFhNS46WVo8JhVFQNVLLoQDG8I5qPQSegzWV/Ugn2X3XVRXq&#10;l9dn5P7V79RcTQfbq+mgtnKY6KQBCwdqOp1KC88u0cKry7T89hINWTcCZWsLNWTqaNC3DfJdupj6&#10;ss5C/dS0fxs1pZujCd0cTfoTg0M/Rx17FFsQ6M0JOyzbpIzyV0QEVYFrJbUBnyNG6jGsPFaLcho6&#10;q5f2XDyuHddcSfhepMEkfg9YN0v9V5MATuBrz4UQ7/AiHaYPwg8yCBDpp+Zje5HKi1gGAGk+wUwk&#10;/dRq4kDZFKvLRRVw+BauoiCRxNbUYcCjtnnkYl6XqQLru01dgOLTJGKmA7gTC0x4NBNDfkOWW8DB&#10;52bq+AgieYyfw+JGcldTeQwJ/x+XwqqqBeABif8JPKznmGmGi34efn8LSD4BCL+fARDDs+QHRPKb&#10;34NfK8SfoYVzWdrsemrPidk6fXGVdh2eLZcxLVXM4m94Pm+o4i0RDNC5XqQy8mJc71+VJZ+LVrIa&#10;TYlcoVjLlsmkVsdSKBDaqt2cPmqDpK01+7/2sxjliFy3o+GuE07xoasXaTXxIdcDriMTNMU2+CbQ&#10;jT8z5UtEIWQ/f4TpKFU3w6N0wod0VM97SFdvYaDz0Dqc7UfuXpEXkdcxJNlmmiRR0/HMySHkMAdX&#10;fA7lTVkAicn8iUdWG5h0i0C287qI6/tK6FmMV4BPAkalFOLHU7yQ+l6HND8n14DD2nNrhzZf36J1&#10;1zZqFWbB5VcWE90yV3PdiCVwm0Mj4yzSe7nL2Ewd7Jb+ct7prO7bAY/1BkCYMACQbhv7s54apC5r&#10;nZEXOwEq3QCdvnLe2o/Pu6vDqi48t5s6rqMzAACxA0Dsl9MgubYLhsfOmrGpr2aPHatxfUZq/Mz6&#10;mrQVNdbuklp0pKzWuVfUYe9qrC5sOTVxpOOCjYH/INrdBw+IR3g11C2VmU4q4k6ubk0m/klwGskk&#10;+6YZia+ZOHIBJB2OJPtJI2XBk2Tx9UdkamWjykolkDGCjC0f3/7aN3O51nZ114Ghd3V8crA8x2K+&#10;+w4fxbocnUWFdWoqDXwTcrQRov3WjZ+UEPmnLm59QfnUc931eKmDSH/PbklXQtQrBbg+096+yKf9&#10;3+ktnMf7N0wWqLGYN1hd/aNfiYD/lTXXP2Z9BR/ywUwiZoJh8vjnwwf9/effegev8u8v75WVnK5g&#10;lFj+/ndxiPsSpXJajarUxYFeU7s2LtZ0vCDDenTT5UO0LPq5KzmWC1w8d8YAR1JirJKSMbjxGB0b&#10;afEh4cTwGGLe2/O8pk7tprrEf48e0UpXjm4DFM9Cut9VZEwQ6rSLOu9KrpZxqNMdf9fnjCKQzqZk&#10;e3On72+VMGWxqnr0U4RlCjSfpz6mqAvASCZqPe2J4eLMxOLPhddIbJk+HnqgFrxoeTl8E6gUjj4G&#10;aX6IyeIghPkeVlZbdCHYTCF0o5tVVuhaUnBX8N5YyySyB1AhnyrkGP/2cJqRbsTe4EbntR1rEp+Z&#10;DrJf8t74CfD45bGeAR5PiTB5Qkioka1bFbgGPMwxVbjWGou+Gt5XhhvJBEQsACHJNy7Lm0n9pnyI&#10;I7kevoYVcQ9W0A64xYcxNQ1jeu+m/bebaMqu0hDJedR6UgF2/59rxrHy2nPPVru8y2nL9dLkzVXi&#10;PVZd669VZcKvoM03qmr3nfKIT2pr3DK61elKaoP8tR3hhLVZFVXuUJ3VU2u1G+qI1Lak5f5u1KOR&#10;uv3QXSPWDyO8dZJmn52iH9wm68ezC7Ts5kLNuzSDCBF7fCBt1AiQaESUeiOks00g4evQR169Gw2Y&#10;yHjrk8fVaAAAMqCVmgEozQa0lm2vxirWthKbpCJcswsrX5Xc5N6OXcpQ+GWn8Zt/0Pida6x8vWF4&#10;j4ZsnkdQLddLMvq6zR+rjpDnbacOgPPoRyd6LzISO5HM7kS5VB+1o+TP/ocRnFF0hYxgg1Mrv76C&#10;4/iKi3oBw18YUAAsLAD5CCIGSCwwYSKx1lvWNPKRm7BWWhhSaOEqyMljJo1PAGKUW1y8P5Hr5sKf&#10;1yLZ/w8f8olQN18zcmEDLgagAI48tXMBxPyeBrzMzzIAko/frwC/R37A5jPUXYUwK37OG6YwpySr&#10;sHI45b8GEAvwZ8zPRFOQ9VlRnveNKXjpQssbRilTYlWwGM7b6gVVmvCxyo0KqyYJm7U7lVWLCSD8&#10;VHs1+t5BDcZ1UnPy8dvPGMo+kKkElcwAXPCrUVR5R9xC7UPMNBEGyZmmjY9GNAjIR6b6FY36k18f&#10;80J+jJckkzucDAAjhSiEMNZQd6ibZYogFsEYpIxEMd1o3JEpZiMHzESamI4c0EgLkyD4TISDf5IX&#10;u2Sc4CTf3om5yfffQjPvxZ35TRQsF6y11XpI99kn52nasXmERy4kgXgOq7SJrKJGqz/dLc6bBlFE&#10;NRzyezTRKPBBmwfDbfRV18291Xldd8CjqzqvAURW9yaXq7fslwEQyzvxNdYpm/sQqcLfwzJHdVjd&#10;jef3lsNaDo+dmFA6AR72q9uq2wYA40g9zVpgr8F2/TTUpQvEYnmN2/SN5h8qo03nKxB5Ul2n7lbh&#10;VAMU6QqJJWiR4MWzBC263avIZFKd/9ZagAfGQgqpwlNrsdazheP4SJ4bAh2geIA6K50U38ynyHj5&#10;OIuvPYIbyYBMj2MVFhzbSt4XlujCCnwSmzEULk/UodHBOjyEVrqJ5FYtopFvTqYuoMQ6sxK/zzUc&#10;5fF/yv3YM50/9VL3PV9r69xE7Z6SLK+Lr3RmTZq85z3U28dmrfVB73/+Xf+8fWPxHWZJ9fqnN/qV&#10;86+hPgx4mK8SpfX66Wu9J/Lkn9d/6x8kv6+e/qR/fnvN84lGx9Ph5+8jPx9P9bTvoTLFSmgZZsKl&#10;s6fpO3iRc/uXKSnQTakx3I1bABKpxCReFwBIQjLTBIBiOJFcaW+A7t65qlXLqUSmxa53n4qoyhYR&#10;4XKaqJabOntyv84cP6QwgCaGVVhSciTdLhF69GukcoggecLa6ukvUVyoKQn7SJqblZYhz4051ay1&#10;TDxJ7moLPgRvUOIjEzVC5MjDq1ycLzH5nQUA8HugrPLmeEYfZhoh3iZkF+urzXILWq8zwespddqg&#10;s0HbSSg4BLgc5mLO4QboGitbnzjjQseD9Ah1FUqr7JcZ/P6sroiNf4b/4zEqRMN5mHWV6VV/TLyK&#10;iVjJPdyAYTZ8xDF5VhnwOg/pHEkhfys+m7Wv5Up35882U5eCGul0QFmdDqyiI/cracX5MigKv1Dr&#10;qZ/RP/SVmhDT3mBkfk09UEo7iOTZ5lkZAKmsDR4YYj0qad1Vbog4a69X0bqblbT7flV9v7GsGrvU&#10;UxNUSo3726tBL1J+zYXfpaVa9mtHCm4FdR/fRKNYC08+PFrTjo8jbmksmX3jCESdrlUey7T6Khfy&#10;OR3wfDBt9GuiuhgIq3cqpxLIdr+sWFSFaxdS0VbFVcKhgmr2baCqToTh2lfEM1JPlYgY+bw1ab2N&#10;v1EeW+oz8J7kh/8wq/r6jdjWEC0/aGk/qiHmUVA3V/1W8XvNo2sJ6XhrpoomTBl1UVrVRGlVsZ+d&#10;yvVuhQ+Em8SpQ+VIa2pXntt13ng+noBrfQJ8C16LQqQzmjt0Yww03EMec8dv+IdPIIJr0QIRikgs&#10;cPmPG8ldVeUhVz5/27wop/JjSCTuhAu6BTAWmW5WXLlrLgMOeY0qyzofSXijzjJTh5EIm2MmFovz&#10;yJ0urGOmHLPWsn4W+z0T926AAVD4HP/I55DwBQCvz5D/5gdEPsMcmY/H/IDZZ83zWABTjD9bCVrF&#10;yjoWUGm8Jnk/4+fgbi+AUsGGHJkCkOmlaxRSnW6V2PE1VQNAxJYJptZIQiaJlW8ykYlkOtI2Wgdd&#10;SN3dfOEgSp+7Vn1qIgASZ8UdBCkmLRglUDgEL10FqLeeIj18QTjbT4zeJq00E3IuFODwZ2oIgqcJ&#10;Y88bkWY066jFkBMm4ahNQpKYgBTREOXRgEckrtYQnuOLe9Yr9qq8iRTxjbtp3aUF8rULQae17PRK&#10;8sC+pzVxLB0lY+S0ErJ8zTDytAZhUHTmwt9NbRY7qe3Sbmq/vC+g0I/VVB9139CXiz5rKtZTXdb3&#10;Ajz6ymFFH3VgmuvAcx2Wd5fjSniPpU5qv7Cj2i9hbQXAdF7XDwDpC3j0Yf1lCHYnPjYA0gxVV0NN&#10;WN1SgxycNNlxqH6Y0lLfLfkaHuRbeKJK2nmVc6mcjhFxcuYe00ZAFV2EE7kCmNyKrgX3wwrKcCKs&#10;rAyJnsykkfrxGMI8lWMerY+NCgtZ7wNAJQMQycYjkpXTiMgRCPdkQCR8sHy5cPosD9GtH2O0rf9d&#10;7egRpIP9gnRoJHWvPzzUpaXUuq7I1MnltOwdeALB/UaRIUSTRBDvfuSJDi/O0OU9z5QV9E4fngIK&#10;/wAZAML7P/5CgfVO79+SqGhAwwIO/h+8hznmkzcxv+klhVP/ss76+92f+ofvy4onXykkxjyRePjf&#10;FBfDxR+vxvcjvtOXBQrpB7LTZtJqOXnEELlxh5iI2jA16q6S48KUnGDWULkAkpwSZ4GJIdQjo8MV&#10;irTXD8Ph/t1L5NS7qNp2KYKfZazuexzVuWPIaM8cUxB94FEosqLjaPxj7/+SlNyf/mAN+7vxGnFB&#10;/pVAwVfkWL2M4uYnkrt4AIYcqxxAxaQ4mxDFR4BIpiHUiSdJemzCDokcSTchiCghE85wc3MaEHBl&#10;gjxOaCZTSOg+pow9OgdgnPbbpNMU0J0J3MLZJtd7Zs21hxuHfXK9yzor9AwTt0nhJfkZT4Zxej9C&#10;AWnA4/kfLywPSA5BimZafwR5nsPq1zw+Qo312HSsM30Ys2EWE0omE8jDJ6QsPD7Pz7pB5loAkngE&#10;BcnruWHpDBdTFQ6jirbdrqrpR8rLacEXavH957KbXlxtpxXFgW2jLnO+0FpMsHv8agIileAVK3Oq&#10;Y8Lla76VUDpW18ozlTVm1Reaf7CSxi6kPXNYC/Ub20ZjZzTTVIyBg6Y0V8dh7dRhELH9P9iTKN5f&#10;ow70JceOxNujw4hHGq2pRyZr4425dPmMVm+ysGo7V1I1BD21CLSt5ViRPvNv9G3VIipevojKNCup&#10;8p2rqKR9FZXtWAMlaTl91Ygq5I41SQCho6NJWa6Z37DiRyRUDWGULYdkgcq44F2+L60WQ0rJYbKj&#10;7Cb3sRRVNYZ2UmUkxZXhWCr1a01YYit90ak+USVN+HWuCwBHz0UT5bwUcn3JVPqJZqgPAbDOeNls&#10;zConD5phS6pr5LsEH+axJpBPIMIF1gCINQ18mkS4kJupwHAkeESMS/3LjqAiDscvufMpSuaVZSY0&#10;QGO4io8XfwtsDOlujgGQTyDycWKx1l0GdMyE84mPMT//I9fyiXsxUt/P+D0L0UFcGOD4HBK+QEsA&#10;ha8Vhogvgprrcz4uAHgUROVVhF//Cnd7UZ5vJpUybQqpUAmmJUbJL0sX1LeVMUJS0FKu9ueq26Oy&#10;Go5trFrE0Vcf3pxDkBjyurrI1ppN6q929Hd0WzDbMjLeiWIvTCxKRLIfdae3rROF3DaJacRysDKR&#10;pOFOfUBuTjYO10cYAk0UehC5UsHsYkNx2oYkQ5gTAGdAJTyV3B4TgQBoxJB+a8AjJPmu/GJvwe/c&#10;QlPvyZ35ZVZj5+EHABGIxjsk4p4JOUMS7wb1wzjUefkwDiu3xUOISXHBsNiTbhHAY5GjWnFaL+mq&#10;1ou7qd0SeJ61ndVrSzemEEOi80JZ1wfJsYs6LndhJdVbHVb0kD3g0XFZDxKG4UeWuFAhPIwCr/H4&#10;Xb4DfPqpI9NJl/XId7f0kOPGXoCPs5wAnpHLB2r5gslaN2CMlrn00sRp1TRlq/GCVLbysA7dqs76&#10;qiacTk3ezHVYKdAXEgHvEVuTKHL4EHKyIjNwo5u0XtZVVqiieTQHzsOcZMOFGA4E4HgIoZ71tCES&#10;60b8XSP/5XlxqLGCIlvonvc83TtGFtWmFB34MVyHZyTq2PQHZGTRyDclXucHRej6kse6sIve8zOv&#10;4CTeyO1Ami7Ai+yEeL+68ZVurn+mDHiO/71mXfXXP/qb8/4vQOE1ZPk71FqsrD4Bh/XI/73/A+I9&#10;6Jne4Fy3kIX//QXYPElI12/Zz+BH+D5WYX/98hJyPkSb5i+xDIVtKZpajhJrCUkFJ7cuUKTXAbwo&#10;t/QgAa9DEnfTFnjEK5nHpORYiPFIPB7G5xEKt+Gty+f3acRoW9XipnAuruIbrtt14/wpRQYjuAjj&#10;ZiWGMiZiOUy17MvfCRJ9xcSByioHoMhkbZUO/2F8HWnWqsqsrAKtiSML+W4WgJL5ElIa0j0uywtV&#10;HNMC/EcggpUAOBA/Vlj3Ob7GdU5I4g0kvR54Pq7gAbkUtjsXNPy26sS9zdp3g7InD0h1RDAXg0/I&#10;Iww3OtxHGGGFcSY65DEZdS8yrITc56/N9IHB16iwWGE9ps8mF0gMN8JB4mvnFynIAAAY9UlEQVRS&#10;JLJJZ8ji61msspKfXOZ98708I7phAJym0IyN8IZLWQETUhlsq8N+NUjerqghG/BKzKug1lPIiwI4&#10;OsygFOq7Auowpa76/9hFw3+sg5KwpuafqKzVl0prowdeputVtY2p48AtItddv6WfpZxuXK0nr2vU&#10;FHi2U1xIez1Ka6YcvE3hIU11/OwgLd41SxO2jyBLr49G7e+LYnMgysfBRBON0SGv73UtZKDGzfta&#10;bfsVg/uoqQpOtVSFdtgaPerItlsdNehWX/VRXdl2taXdkHK/TqSmd7IlV6sBGVeN+biRvrUno4rz&#10;ZZsamLIrYIEoyymlAvUqqVKLcuo9oQJekAKq0oXaDMJzv6HbozDS4sL8nC84RRxsla9tVRV1qA95&#10;3l+9FkxUX7qM+hL+6kIvTf/V89SPoNe+y03RnQEQitXz4YS0pgsDCIbrMByIrQEO88gF3ZpAPp2P&#10;U8h/U0Luyulz/B1f43D8htKVUj0Kqjgx7uYib62jLOLdTCQfyfePAGIR5mZlZU0oH8Hjk//EAiiz&#10;LsudPKzDGyIv66gCZm2Fg/1zAwiAg5lECgIgBiiK4nYvwp+lkJlOOIU5RXC+f86Uk8/8Gfh5X/Bx&#10;uaZFCG78SuVwctahFa4x5FNdcvUb9SSNlCyvaoBHlSEtVW2onWpg6KozytTrQijR4dGJno8Jm5YR&#10;k+KO7wQiMhxzWOg1yoRu05PBRJKBLDI9TPHEpsSYqYSTnEEaKWaoh+T5JKFrj8nwZ5y+w5vPAAix&#10;1gQWBibymHgbMxLO4VTSb830AU8SxB3Z7ajruhV+mbu6y7oGgFwJdWWn7Kqd13aQmbWQ6t4FGrn/&#10;R7K4xquTBSCYgxb2B0R6qe0Cup7nO6r5jw6czmoxn85jwKTLGgc5b+uo3ts7wXN0V0eztlrOtLK0&#10;N6BjgKc70So91Xu1i8bs/A4H/mwtObMQb8hCIvW5E4Er6bgSaS/TiNPG4QDJWA2mfGbOnuXai6HT&#10;y99d99wO6siM6Rret7IGzylC2GJ5bb9WWcfvVLFWVh7BVXUdSe+1ENRY4aYnxDQVorhi+giB84iA&#10;EI9Kr2X1giR8PEl4QT6BiPF/mCkkHQL9EQDyyFpn4VCnjz0psxZdIJDvIb1159JW7V98X25bs3V2&#10;6yMdmvFA7lse69w6Jo++ETo3JEqBZ38mLuQXQhTfyWP3c+0fl6StPaN1ZvEDnV2erTjc63pjrIS5&#10;KyszcXz4m1UVRPnHgSMXJz4G+L4jtfePF28t4Pjfn//THy//0Ls/Xut//+Qqu97zfx/eAy7/vNOb&#10;n57owt7DqlSolAoVKYQwZLLmrpqjLcunKvrmQT2MpCI2Cf9FCo7p1ASlphK3wQorKSkWLoSQSEDE&#10;qLNCw4m0J4Fh9gxa68i16suF5fJRaqdvQxAHc6MSDoBQYZCDSunxr0wSJOQ+wOOQ+sSLC7Y3F10m&#10;nac+rHzuWeqrdAj1dMj0jJ8IMnyJIuu5H3f0rK0yKH9KvUJvCPlS8QAHApb7cafJM+PgLPeNx1ke&#10;ewyTIGupqP0WF2KtsQK2wn9s48K7Xrs9VsrVdxcrrlO8pt24GSLwkKk6kmk+kZuu9GdwH2Z1ZUjz&#10;1zmENxoSPfPjowGRXGI9BzL90S+sf1+loyQjih0+JPUpZs3E8XK/X5bJpoLcuVk5F1QbzqWuXIPp&#10;MeIGZjQm15aTirCuqiSHH6vx3iYBd0YxSOOCcsQQu2DPYdl1XKQSeQaoVYWOWrukpa7zc1zJcdt2&#10;hZ95u6zik+roKcq/X58108tnjfXTs4Z69bwRj3X1/KmtHjMlP6KiID6lua4EdNLy4/Yat6unhu9B&#10;dLKTG6sdI7XLcxCmYUx9y2vJ0SWf7IcWV51+NVSJ3o2KrKQqElxYiVO1W0PApLFqwp9U5fPK3Ruz&#10;sqL0r0czVemK38SR49Ra5ZxaqVRH0nLt6+nrjg05dVW8XUNVsiPtF/+b3dDCKmeH/40cwvyt6BJp&#10;VoZTmpt6HgGcL3he6/ED1GfBFPVHONR/xSwNWjtPg0kH7w//60KYbZ9lc61jY1Oei3gtAx6GtP6o&#10;frLAIxc48rDeylPbEOlMFdb5NIkYoDHP42s8z1yci9vnoyu9IKNQYZXvXUglnApZF3YzpVjnvzVU&#10;LhFura0MuFj8Br/Pp+nDTCCfAOrTBGNABsDJz4TxGcBREAApyOqqoOE/yNoqbKYRTlG+VoRTiNVW&#10;IVZaZhopxJosv1mfWZMMvy9/lhIATasedYk7Lq4i1IdWb0KsvR1xy3aUtQxoBIC0URXii6sN6aha&#10;I7Dyj+lj9bO3IWCuE8m5w2gh3HuVOIbwK/IOuUz1pwddGZipKFqKTvWHxKXvIIVHppPwJDKm+Dwp&#10;i9UWZkDT15xggtpYUcVk8DwcrKGpRnHlTX8BJB9g4cujH4ASwIormPVVULKP7kK8X8MPcinYTa73&#10;6Wm4ulXjd8xUl0UjiEwZD68xTT3Wf89FfyT5W0NJ+QXw5jlTVtWN7vUuVOY6qsXcrmrJ563nQZov&#10;7wIPYs/ayQHQYM9pgUYP8rm6qs1CVlYLustl7UDNOT6Fu61l2ndnrTbdWKZZJ+mc2DRQvZhWXDYM&#10;J5F4gpzXTtXYHfOJKDkEAHpbTuCHJp2VO9tgIlkmfV9H/Sd+plWuFbX3ViVWF5UwbFaTF6S5LyT6&#10;vdg6HMh01leBmAqDDfeRVgeRAgZC1Fkm0iQZDsSsrYzB0KyxzLGUWHAf6RDp2YBINhxIJp9nZDUl&#10;uwp/CAAUltAIsx3RHge4y10VrmuzonRscLDOT4jQ7YUosWZl6+TEJN04TJugPzLdo090YnysDjYP&#10;1IneMfLe+ZNcVz1Syqlfpbdc9KHJzZTx4Z/3+odJ5F9Ij/ecv8xk8hYfCGsqC1A+fHSE4Ez/5eEr&#10;vX4OX/IB2Hj7Wn89fq4/cx7BhTzVv3/9xGjyQikk67av1kL5IDzrta2rsbPGMsV9r0iMpxmRnspI&#10;ZDJIZLoFMFIS45SWmMBjrBLiohTLCisWXiMyKpj/hptc7CaqGMkN9uzD3QB0P88zuOFvwJcgZ00I&#10;U+JDcrXSSMONx6dBWdHdpP2sSI8w1eIgT2DVleJuraViyYlLyPGiWthLcayBItIvs6o6z5Rw0fr1&#10;yHTCSR9eZmIkpDDJ5FlRyBRzVF6RB+UJcNyM3MtrdicEOX4PuBCPcKaRsAOsXVlrkXRwGQ7kDBPI&#10;ef/DxIJQKAWAxLACTkUmn0UaxGP8Hs8oi7KI89/gQjhm+rAmEFIZDHhYAEIHSTbcSBYrrNQn9Pwk&#10;zSQ4tTGvs4pyZT3qGlhZxwLKaf/9KlroVlGOc4uo2gDc2qOLorasK4e5NVhdFWHXX1D2Y8qrc9/R&#10;Gj50jxzqsBpuNQk/jrN+zmivn5/Z6pGJ10mCc8tsohfPm+h5Tm09ZRp+Cvf2nJuZZwSAPuFk8ryM&#10;DFSBDxrgRcIgixDEn/SFo7ebaplbeyKZOurwrZ5a795aHcdVUe/xzdSh/+dqM6yE6kC61+zVkcj3&#10;1nSot1TVni1UpUdzHtmK9Gqtar3aqKp57M01qnc7PmYF1b2NKnZtBYiQU+XYVOUdGzGlNFHpTnVV&#10;yqGRKgMqvSa2Jqjxa1VpzzWQKKlCiIdsGnzF9bYYW6av9UXLmmqG/6jXHLhe+ogGEso5ZP1iDdu4&#10;HBBZwvQx35o+XMgjdGESsbGpwfTxcbrIUxM1VE0+t4VkJis+95iPzQrrI6DU5kJvCHVOXr6W1xaC&#10;hueZi3MxsuYr9i2s6gPIZsEyX643Be50exQ0/g4DIJZyKxdIrMnDAIplFjRTysfV1SfF1ScTowEW&#10;4wthajDgkZ8p4zPWVvkBiwIAhJlCChOBUgRAKUxacBF+rTDgURBOphDP/YLpozATSQEmF8ObGOI9&#10;f+PP9SWKrNLNsPQXLaBi3xZT6dq0LdaAI6lbhBiVGqrGzrLGsE7sBx1Va3gPNRg7QM0mjlLbmRNI&#10;A0butoTkVFfSToPP6w4g4h9LFzgrqEgu9CF0DfjHeBOLAgiw5gqIuSXfyEvyRkEVEG/a1u7xxvPn&#10;4mg8HwAOZqkIHoPpG/BPuA057yGPoPO6FHjWijLxiqLHgK8HQJp747a/COex79Zekm9/lNPC4aT7&#10;DmdVNZqL/2iI71H0i4wAPAbTzT4QtztZVXN70npIuqZ1enK6W19zoIim56YO1iRiAKM1p+0ippPF&#10;XVh54aZlAhmzewxy4EXa7IGf5NRsTdkzSaMg4L/bRiaWKzvbmxu09uIaLT68kqljH62E3lYyq9Hl&#10;m+a5yAxPWh/X01LZirrMElq0g1DFG9UBwZoksdZkPVeDmO1atBrWAXjqIMOmE8SsrwCP6Af1AGTM&#10;gXhCDIGewknjTfrQONA55uMUphGjyDKZWIZENzLe9Ee1lM6vZTCJmGkkHV9Jivk5/sPksXyDdnQ7&#10;rJVtT2tLq3O62OWu7nwXr3PjE3Vxfbr8b/+uu1d/J2DxF3ksovp27RNd2fJKRyclKHxzuv7327+W&#10;6spkYP3zF6Q4HSH/GsIcxPiHyeKvN39a/IgxpRty3Ty+Tv9Vfz3/Xe9ePtfrrEz9npWl35JS9Tum&#10;vjeJYcomLPFtio/+ehCliT0G6iuK1sqUKSSXYb3pQB+noCv7lBlB4GeMP+qtaP1EwOfrXzEtvn7N&#10;RPOb/nj1Ui8eZepBUpyikfUGB9zRMVQ2Dep/oQ7tSmo3+n4/DIVRNOQlJyADhoz34/V16Ap+A7fh&#10;WnFmiNZ5jOXmYKq2XpuGanCuTvmv1sWwbfKIokyKyBHvGAMGu1kz7mayOAL35gYAYdxNNec8qyGk&#10;wmn0bEBQ+8QTlhh1gLXkbrxL2+iu38qUyfcCHrdI3/VC5nsLldZ1CpGuhO2HRAdIUGJ5RZ3lZ93J&#10;le5CnD/+BakuXo9Pk4eZPkwmXC54mPUV/AhkfyaBjuk/46F6gSgl8zA3IiOJOqqLyqsS+W2VdAqp&#10;+PHAWigTq2n45hKqDzFese/nqjKwoJpPoWtjcRN1nFle7SYXQPn0rTr2dZJDs4Wyr7JCkzpNUZJv&#10;P735pRETRU094/X0HI7tGdE5T7lBeYr36BH82yPic3IAkSf4kx7ztSx+7QGTxwOCQB+aYjRez7FM&#10;1EkPWK2m8DpPbKTb0Q20zq2UZm12wjM1RSOntVA753xqObCcquFar9StqaphOKzSnaK/XgBI79bW&#10;qdQLkOjZTBWp361IqVPlHi1VGaCp3JPHHgZoWgAkTQASJhimknJdGqqMU1OVc2iK672JeuAHqQnV&#10;UBLlbAkHIqyaAh614IXJ0qrcqz1mSG4KEXIMIx18OBUZIzavRFK8TANWAR6EvZrjQoWGOTY27P1t&#10;ahOAaIAAssU6AIJNHb5eBxkYJ6/5GCCxATwsLsQi1wEQgCYvoGNNIQBBXviGYoao7lVQZQCPkt3N&#10;YZ3VBakufEQu+W5kuh9XWgZUzNc+Kbv+r4HRAM1HzsTEpuQFBPIBCPkAjPyART76fPMzeRTAwf45&#10;wPEFj0XJ0zLnCz43IFKU8yXPN9laRazDmsustQCirwCYr4lHsVyb+eFMkPQWpwSrJFEu5elCqdqn&#10;PgQ6aoQRzqozoq8afTdQTSeOhEgfL3vqansvmqMlRzbrkh9NahGM8qiiQpkg/DEn+URcAyw8CFOD&#10;r0DD7x14ngmFiIdQd4qYSAM1xUx4OMJ4NHfrQXxfAKurQPiOIC4kQfSM+8R50W99Xm4+J1j1nMZQ&#10;eIk7tGsori5DOp7igr5do8mx6TB7CCVVZtIYycpqFLHww5g4BlFM1U8tZ7mozRzG79kutBwyiczt&#10;S+fIYNZbw6je7U+kfDcI9i6Q5Z0BEIBjYXemj24AEcanhY50sjtr2sGJWnl+Hl6OKZq4fSygNVnz&#10;j87U7hurWUsc5i4T8xcNh4GQ+gkZQfA8FP5Asiah0LmNpn/d2Xkas6U3u+T66tL7Gzl2KqqxP3yt&#10;da5lqR2tIl/WV8GsmcKJMImwgKMuPBIOdE4s00eCKZbiGL7jPwCBF0m3QASug4+NB+QBIPGQ5zzk&#10;MYMolEzeuNm8kbNZaT1+yps8x1bZWW2UnTCJldBe+ey/IPdprjrVC5Du4SOvobE6NzVBh+Yk6Mii&#10;ZN1w+10Xtj3X4UlJ2jEiRpdmpSvVnYIpCHT0VxbHYYDjHziMDyYT6y/AgmMZ0D+6z9//Dcn+8me8&#10;H9n6PSdDf/7yM9OJcbfndhoaJdf//iLqxPem4s/u1b/cWBz6cba+xPj1BaqZJrRxTpsxQgEXtysz&#10;8JyepcXow59v/nO3537w6XdjJfbnO73IyVIM/pKb5w5qFJO0U/tyWjV7mAUgMRH3lMb08TAFaWtC&#10;gK5dXac5O9uRYF2dimRbDd3ZUsN32lHK1pVkhSFa5DZBay5Mo8VyrnZcn8faaTEk+Dq4DOJ14DRu&#10;wm14xRBbwtThm+Bq8R+GCwlM4QAwfqyxfAlNzD3HmUyOAR4fJ5MIZPCAkTWVwJPciDjB+usqvEs0&#10;3g7i2k3irvF6WACSy3vkHpznfN2orB48NpHvG+A55sgneqJuhrpQYductVgVHbvLxEH75cmg6trt&#10;U1eTqBVoPbmgKvTBO9aHLcmAIqox5HN1mFUL6aotCbRF1HJcfjmyuu7Qcpocqq7RqNYErN7pDc/V&#10;BOCopSePa+txViM9ymrIa6s2j7aABofXoblxeYhwwwBHDlNxNjcw6UwfqfiW0jMbMgnX5EaoBtuJ&#10;BopMaMDmorYWHsJjsqa29p3ZqNNXjmjSfAe2IvnUrF9ppodqVHo3VLUeTVS+qwGABirJ5990qU/R&#10;X12VgLcoDX9RhlVWWTKtylPuZJ5XAT6kAl8r51SXU5+vNVZZHOtluzRiEmmk5siB+02pRTssAMIN&#10;dan2JSkMrARfXFrF7Uj8HdJbPREKjdm0QmNNSR/9MoOoynBh6uhL3bYBjz5L6WAiQdyZIFibvA2L&#10;sdJhjCHh0YbclDwNvuTzL+AfzNeKMx18BYjwawZk6php5ROAAAQASl5kwDZmBUZGleEXPmNl9AUR&#10;7V84cFG2Y0LgmI8Ld0AJYPwdhmf5xIkYkPi/AML08Z9M2EwpRvZrFFtWKCMfc/HPBygYxZc5nwEU&#10;Jgr+czsqcAGOIgZIyHkxj2YiKWoHoHC+/HgMyV+Mj4t3yK+SHTlNiG8xab/c8RWmTKcM/z3fUgX5&#10;dY087AhLEhhmJ9tRfVRvVH8AZJAaTxiBxA8/yIxJSNmma8GBtTp/z5UXw0ULRG6HXiax9wL+kHOc&#10;C8QlXNI1f3wbTBKRGP4SrbRQIqc5JmU0gtjpkJTbvHE84TgAHDiOm5zbsUwuSUg7UXl5RXrQ8Ees&#10;ib8bUkd3PBSHiETfonknlmnYpmmyJ6um5cwBTBTD1QEDkMPisWq3aCQgYoDFTCCDOP0BkD5qPsuZ&#10;SHkXvo7Gm49b/diVyaUbHAkrqwU8UgTWdpH5moPsmUT6rhmgBZgPN1xeokUn55BlNU3r0akfv0NL&#10;HQqbQCpIwzA6JpJXlEEaa+ZPeGKItbiHm/iA5zpN3jVSnRe3ZxKqrx7z6pNB5qQ583to9KQm6s++&#10;efKaL7UNY+F5n6q6HVEDPil3EgmF/4jgji2GqSGe2JIEo8QyUwRAYRHnHAMY5jHFmAh5TOM5Dzjp&#10;7KPNm/kRb+Ic1gnGF5JDku9jE/1uLgCk+P783EVvf54Pkb1ST4K2KWo/nNKkUJ0Z9UD7vs/S3mFJ&#10;OtEvVBfGJuvyVDKzphG4OCddDy79ZE0eHzAEvsf/8QE+5P2veDvSCFAk3uRPfCD/QJj/iWP9mT+i&#10;iVs39BID3+9wFv/+/ZELMZd8407n5/xLCOO/uNX15x96RWT/s9Dz8tyxUvZNq6trx9qqUqeoerKq&#10;8DqxRj8n3IEreZ0LPpbSyxyzKjPno+rLfBFAe/3imeKJL1k9a5S6t7bV/HEDdfv8YUWH+kLsxurt&#10;a1Zxf7/WK9ZRx6901Pf7yEnCq9NnYxX139KE3LP2GrTVUWOIuJl+eCgrzLFa6j5J2wCSw7eXE0Wz&#10;imri9dzIbNYF3ORmsrgLQPjBfwRQTxuMHySUySSMycQ8hvJo1l6BdID4JcOPJBA7RIiimWS8LVA5&#10;qft0dKShPnz1JocYlVyjoIksMTzH/++wwnrE6ir56U1eg2O05zrKqBvltP1qeW25UhKPRglt8iiv&#10;tZfKaznFZZNIQnCc8xUqo8+4saWNr08BVepfyPq84Zii6ji3IuR5cTUcUVAOYypr1oRJGueAkbPx&#10;DxhGXZg22in4fktWhS1ZSRnQQCrO6zCT11xGullj8ZrjdfeQ12kqE8dDPjarK/PcdH4tydwEmVVs&#10;al2ys2y143JVLT5WVhM2FtXgJd9oHsGmm4jh33hgKRN6S7Um1LXNYBRYcB2VnJoBAg0tgCgL31EW&#10;PqQ0PEhpQKJkl3rWKQVImM/LcMrycTl8J2UAjzKYCct0oWHW0ZZacluVcSSwEeCx7VaPNZYtqbyo&#10;UQnCLdHmW36ttqoaw+KQLuo2axw3fIDHjtUaToX2gFULLMDovXgGN83T1WshZ8EP6kmXUU+CYP8/&#10;euOPd+OxlckAAAAASUVORK5CYII="/>
  <p:tag name="ISPRING_PRESENTER_PHOTO_1" val="png|iVBORw0KGgoAAAANSUhEUgAAAT4AAAFACAYAAAAlEBCBAAAAAXNSR0IArs4c6QAAAARnQU1BAACx&#10;jwv8YQUAAAAJcEhZcwAADsMAAA7DAcdvqGQAAP+lSURBVHhe7J0FlF7V9fYpTtwmNpbJJBN3g+Du&#10;FHcoxYoXWqRFmgLFNRAX3IK7Q3ANJMRtknHX131/v+fcd0Lo139LsAId1rprwsyr996zz5ZHNtus&#10;9b/WM9B6BlrPQOsZaD0DrWeg9Qy0noHWM9B6BlrPQOsZaD0DrWeg9Qy0noFNOwO2+Wab2W827Tmt&#10;j249A61noPUM/EzOwKRJtvnL5/8147WzDhz6znm77Dz/nPHHvXveiPM+unDQpR//ZcgVX9444aoF&#10;kyf+7cMpE65+Z+qoGz6YMuKWd+8cMvnzKSPuXPrgxFsW3b/D7cse3OnWL+eOv23B3LG3fTRt5G0f&#10;Th1582dTRt/42ZSx//h88oQrvrh94qVfXjf6zx//aeCfPj1nwAWfnDX8pE/P2W3PN0/Zd/QbF1yQ&#10;Y/NtWzPbnKM1mP5M7ovWj9F6Bn7xZ+CmS+a0f/6yk3Lm/XGXHV69cp+DPrj1wBM+vmPvC764e4e/&#10;r55ZMGv9zF5vls/strRhbo8y333ZQf8DfRLhx3It8mK+Jd4bYonPh1roy0EW/CrfIovzLPFVrtmS&#10;vmaF/c3W55sV8bMwz2xtH0uuyLbE4iyLfZll4QVZFv28j8U+yrXYm70t8lR3iz6SmQrdkxVtnplb&#10;UzejYNW6yfnvL5068oFlc3a69Yu7xlz/0W2j/zb/+rEXPnvRqN/PPWnIQQ+dssuwe885qufjR9kW&#10;v/gL0foFWs9A6xn44c/A/Pm25aR9Tusy66RDC16+9ODtl9x56EGLbxx3wZJbhsxcekf2h+vuzyqv&#10;ea5fg//tAaHghwMTiUUDvcBVnWVW38OsrhM/25s1cNTqZ0d+14Ej/f+17bx/6/f1/L6hLcc2Zo1b&#10;mzXzs4mf+nc9CVw1R+V23uMbeXwtj63hqOL/a7py9OLv2fx/P7OSAZZa1c+Cn2VZ4J1sa3ouN14y&#10;PTuw+sbc2mVXF6z59OI+L358cf+rP7390KOfuPigfW46cvcBqyentplElvjDn8XWV2w9A61n4Gd9&#10;BuY//njP9685dsiL5/U+5aNre09eMjnz8S/u6PL+mnvyFta/NLww+NbQxsj7A5O2mIxsVU8CTReC&#10;EMHNR9Dy87O5gyU5wk3bWSjQxpp921pTYAvzRX5jjcnNrDm6mYWDm1u8aXNLNWzhAlqqvo0lGtpZ&#10;rKmDJRoJbAS7ZOMWlmziaPgNB49t3JLHbmOpOoJfU1tL+dtZOLAtr7eV1ce2sIb4FuZPbG3ByFb8&#10;fiuLNmzF43iteo4KAmcpwbEwk89cQGY5wlKfjTb/28Ot6Nnh/lVzBpQW3lGwoOj6gqeXX5k/5/0/&#10;Dz7vsxuOHfXK7f/oNWambfWzvmCtH671DLSegW9/Buh9bbn4xfc7P3FSv1Fl1407OjZ3wp/Dj46+&#10;vfHpEc/VvD5iRcNnBaHYMgJbcTcyLWVlBDZfV0sGu1ki2NXiAYKcX0FuO4LV1hZv3sqSfgJT89aW&#10;atqGoEXw4t8J31YcW7gj3rSlxQhgCT3Gz+/9/N6/pSUJjEn+ndJPn/5/K16f4OjfjJ/pw/8bi/O3&#10;uHu9bd0R0/vwngkdPg4yxETztrzPNvxtOz4Thx4f5PVCvH9oK4sRLOP+tvyejNFPlugjcDdwVHex&#10;VFkXS6zJsOYPsqP1rw5dV/fshLf883abFrlrzytLr5lw5sunjh317Kmntl+61Lb+9me69ZGtZ6D1&#10;DPyXz8DjW7z+h+P6f3TByOPX3DDkxoZHRj/W8EyvpdH5vZttEWXi6s5mZRz1BLvmbgQngkEgw3zB&#10;7uYn0IUJIjHfZgSn3xDcvCNBMFOgceUoQc1lac2bu8ck04Erpp/NPL6OzK2OLK+RbEwBjt8nCWzJ&#10;4GaW0qF/B3geQS9BoPMOBUAdBM3A1hblCAY5QltbxK/gymsRSM1H8CW4hnlsc3ALayTQNYY2N39o&#10;SwtHeKyCXmRzi4Y2syjvFXXvtZnF+P/m+Gbmi21uwTgBMk6GGFBQ7E0pTc+xKNdSq3ta4L2cSO3T&#10;+csqZ+W/3jh99PSPL+77lyfOH73PuYee2/W/fFFb3771DLSegX8+A89MuqPTg/uOHr3k0v2OLZy2&#10;5y0lj0/8uOqVoc2Rj/vFbYn6YSpP2xF8trEoZWMkuo2FQm0JcGR2TT0tXt/TgvW9LVRPlkfZmKL0&#10;tIbNCF4czRwuEG5hMbKuGIEoSuYWV9Dj9ykdPMYFyUaCWP1mlqjj/1XiNpEhEiBTzWR6HC5DJEtL&#10;NbbhtdXn00GmSW8w1ajDK6ETHHGyOwXCJIHYCLzWyPBW70FwTRBMYwS2GMFTR5wsUocyTpdNcqQU&#10;uN1nJ4vkMVE9Vs9VRsljw8HfWIByPEpWakFK6zCBVRlvA73Lkn4W+jzHmt4fEFn7xKCyZVPGP7r4&#10;LxP/tOCU3feY/7ujegLJaR2YtC7D1jPw3zgDL7+c2ua580bs+MkN4y9aOnnEk+WzB672P9m3yZbQ&#10;l6thUlrfmSBDyUfmFQn1sCb6cw0En6bAluYPb+myqSjlYKKZg35asrEd5WwbixKYYpSSXpBTiemV&#10;rClXfqrc1E9KWZ8yPgVEBT8FQTI4AkuSYKmenTLDlEpjgpbLEMkWkw3bcbQjKCrgEfzUm+N31kDg&#10;afAGHCmCpQ7juXq+e99mlc7p11dWyfsZWaPxnsb/KyAa/UTjfYzv6A6CoP6eIjtMcih4q8w2P98t&#10;sI01kxkGFfjIImP8ToHd/G14bBsCLkE3xGcKaRhDz5AJc/TZ/ommB0eVrJs67IPF14++9slTRu97&#10;4c479/pvXPvW92w9A/9TZ2DOJR+0f/HKswe9OGn3Mz+cPOa+wrk5Jf6X+yVtEcFOk84GMhYtfheU&#10;trAI5aCPhR0JAA2hrIsyJU2R+Vl6uJAii3KBShmbAgNlZ4QyMxBsa4FwBwuw8EPBDjyXwEgvzQtO&#10;ZF/KwJTF8T5xnhMjsCij0qH3TRGovIPA842sUJkhAUzPI3gpUCb03gpeys50NHmHnq8SV/3BmAYZ&#10;BK0Y30fZmoKse20yP72+MSQxDToIzLHwFhYKb2aRMBke5XLCR5Alu9TnClMKR9QTbGpHKUxg82kw&#10;QpbZ0N0SNd0tyYQ6Xq3/p7+oQMtr66exgVgTrYGGHPqh/S32bv/kuln51Z/cOPil+dftdNGzlx8x&#10;9uVJqzv8T92MrV+29Qz8mGfg1K4T27977diJhQ/veF7xo+Mfqnx51OLG9wYE46vIRCqBklRnsCA1&#10;cSVrIQi5QOCCiFdeJpRtkTW58o/MTQHAy9YUlBS80tmRgpmyM3ppcWVFvJ7KzQSB0wtmeo6eryxM&#10;paT3OwW/pLKw9L/1/ylK4aQrbfX3dIam7IznqfyNknUGCWIRgpj+HVOZque4z6fsjqMlU+Tzu1K5&#10;Jdi5QOQdGookOFw/sY5skmw1SM+vKbKZ+Zn8xoLt+Ryd+R7bufeKBSlzyTRTtZTSZHURyl3Xz1T5&#10;3tyeqTMbRw2TYV5LWaeGMSqp47xegs9rjYLeMGxpJltVICzubb6PcuJ1rwxaVfPMhPtL5+31x0du&#10;2HmPvx67R48f855ofe3WM/CrPANHAbp94eT+4xdc1u+Pa2/v82TjmwXF4aX9U1ZO/ymYw6L0+nWu&#10;pEtneMp+3CBhowDhem/KWtTkT2dH+l1Lb06/09/ckZ7Ker2xjTKwlqDmAmlLJpcOei4YeocGFDq8&#10;8leZnIJuOoAxiU0pYyS4pMg642Scmv66YOyCHn04glA8TCAiyER0MLCI8h3jBEYFvZZgZ+n3VN9O&#10;AdFlnxwpHZowUy4nyNBidQQoIDQKUj4GG/5Y+nsrqNV1IxB2tYZkO4YeBD2GH3pflcMu49Q5owxW&#10;hhgiWLpSndePkkEmmR67DYbnpEKcJ3cdCIIV+eZfVJAqfD+vdOWTvV/78q/b/eOTs7vuPuWcc9r9&#10;Km/S1i/VegZ+qDMweTV9u7OG77H6quE318weuML3Qp+ErWLqWAskgwUcrd3cIgwQXOBiMSaYampi&#10;qZLMLViCmoJIjP6XKw0pEzUgiGuKStByU1mVqyoL65XBEMBcAKIE1BSUQ1PQr7NGrwx1PT1NVjVg&#10;cEMG9daU6XlBz01keQ8dCfX7XJmoSTCfUZkfn0VZoDJOB4mpJquqIEt1EBqyJ8DMCpIxPnuYYBLU&#10;4IGgoyNC4HEB1WWU+u7esCJCYFJJqu+jQKTzkFRWVk9pW01JX0Vmx99TZHY+epqNUbJLZZQMUay6&#10;h6VKc6y5vCdYxF6cA85vo8pZwW0U9Mjy3EG5LEgOgdTBaPid6eD9XG9Rm4g2G50H9QkF4G4kC6/o&#10;YtFPO1rzk92q193Zd/bzFx66zy23pNr+UPdJ6+u0noFfxRm47KgbO7564pi9l90wdGrd8wNLYgsH&#10;Wnwt9K66XEuwiOMEKJVaUS00AoPL3mjox1mU6n+5IUB66ulNYNNHy0TVlaMaSggOolJW5W968ao/&#10;JoiKGyYoe9Kg4OteW8tUV9NR1/PaMNBI9wU3lNZe4PXKUg0khOnznpMkKMXpu8WVWSlQ1zHgIDgo&#10;QBn/dmUqwS9OeRnjc0R5vkpRfV6Vvd7A4ptZqAuElLiunKe8jSpLFB6wnse7YMrBoCKlFgCtgJg2&#10;j8ru0OPALb7f28L3drey6W0t/BEbSylMFAWrpjbmj/7GfACwtRG4qfCGQY3Xs0wwmU6QuSabyF4V&#10;WAW8ZgKe4Jwl1DOtJMtksOQP9qKMzrfk4n5WP2/A2sLrBs18+4wBR9z6p1OyfxU3beuXaD0D3/UM&#10;vHvh7b0+umLH3628c9jjDY+OqEx+OIAeU2eLxttaKArLwU/mAt0rzuQ1GoUloeDHNDbssG4EGIer&#10;Y3GTDXoTVwWJjYYELhDp/1W+qrfn9dNc30rZnSt/hdXbqJRUX84FzK/7cy1ltGAkOjbAWNKDi42H&#10;EgpS3iRXZawHSYkTrKOUsRGYHVGmqWJ1hMiaovxUSemwfAQOTYNT9WSWyuTEyHBDBa/HuDF0xgVm&#10;Ml8HfFaAcoGd78bPEL/TeykrFB0uVUPfbhHB7dVBFru/nzX+vbvVndrFivfYzpYfRAl8HwOL1QWW&#10;qGSQw3lujm5pPgVSBXB9FkpmMUo0GVYGGKGcjsI+iTUTKH2d+P82HPQL+Zxx9QDrYJxAtwtEelpt&#10;lGFJgABfShb6SRerfyzLt+zeAa+9e+Nuf5h/xx19zlzQyhj5rmun9Xm/uDOwYKs3J20/fuX0Hc5p&#10;enXIy+H3uwVsDdlIXW8CXC8WGNlPumQN098Kh4CXBGFOkNnpUIbnTTk1tfTKTPXKvKzIg5B4Qwtv&#10;0OFNa1XOeiWhJreuV+fYE/q7+nWUgPq3K1+9QUPCDRq8YYM3CFEgaRmceH2wlsFFSwnqskiVt5ry&#10;OpaGys2OZEDdCSI9KDMRG/D3YuLa0cLRrQnuTJyjlJH8TPFdvJ4lGRoBXcEkzNAh4nqHyhy97yk4&#10;jYfTUwmvMlgbAJ/RBag2rjQNCKoSUX+R7Gt1F1t3VVdbvk+GFU3It8K+WbY+I9PWZ3WwFXtsZvXT&#10;2lmELLAxwhSbSXaE8y9qXZJMNOYmvgQyTZjZdJJkrW4T0PCFjSbKdQgLPC3gNFPiJDAgZaEK+gJa&#10;q6x3Qxn1I8lgzU8vsLy71XwwqLn8hR3fXjZtzNVr7j5wt9mnndblF3cbt37g1jPwbc7AlF0ntXv/&#10;3DF7r7571OSaF3ILI191S6VYLAmjP5UQV5WgUc7iqCA7qBU9jMzI9eq8/pkyDgUu91OLkKwkSY8v&#10;BXzD6IltgIGkQbwbApWgISzSJEHA690JnEx5SXbjmBfpAKkBh/qGLnhuGJB8PcRQT+9raEp6ituS&#10;GaZ/ukkyGWOIctZHkEiQmVplN4t/nGmx57Ms+UK+peDOpr4ssOSinhb7giD4ZbZFv6LPtoKgsJaj&#10;liwJyE2QgB8EVCygsTJTD7PnwWXclFkBz7FJ1OeDnlbbid4h2Vt1PtlYNmyOTLK/bEsW5dmKs9ra&#10;h4M3t2WDyPTG9raiHXpY8eHtrOYfZHgvdLLoaqA+lMGp8kxL8XmtWgdZHUE76gPXpxKdoUZCn8UN&#10;ebRRkGHy+3B6GKNS3gvQHs4xrgxWh8MPpml4YTLzcFuLUH5bQ29LLutr/tf6l5fPGfjYwr+PO+HB&#10;M85oxQV+m8XU+pif/xmYfH5qmxcv23uXZbcPubfxqaxK+4jFWUpmxwJpIng1xjcn0xDdi8UN3ctq&#10;hEnz+K0xLRh+6t/egKGFmaCFp0NTRgGMFbC8vpwXzLyJqRtoKJjpEP5OgU9ZmUpJsScUREQdc9me&#10;Bztx4OA0LMab8LYwL9K4vH8KdhvK4pbHEfhUSocICK7/uKqdFV+9uS06cDNbd3B7qzs+x+ovzLaa&#10;P3WzxguyrOmPfa3hkhzzXU2guhtJqxcIPkt60geEUwutLCmQtaOzpcvsFuxempXh9f44FzVdLPJV&#10;tqU+Hma2cIjF1vcna+sLNzfXyqa2t1UXbGF1f+1gwTu6WuTRTEt+mGep5QC9weUl1/C4ZzMscl8X&#10;C76ZYfGVQIXUgwTYHSYjVc8vrAy4ng2JwZDrPYprrIxb02iX0WljohXBeY+2DHzSk+6EriOPD9ED&#10;jLIJpSjF1ZeM6BowYbY1mRZ8NbPp8zvz3nr8khFn3n/ZQTk//zu79RO2noF/eQYmbf7qtQdMfPHP&#10;2Q9VzCtYn1gOwDjdyE8BqE3Qw0qqHwRNKwq8I6z+G9NHLSRXjjpiv6ATXgBrgVS4MoqBRJxAFuH3&#10;EZWmbvELJ6eszJvAxvR6bqKr4MfvNWggIOlIOeCuBgtwdsG0pWrVm+J3rhz2+oItUBgvy0tnWf82&#10;6Hl9Qb2Xgm+YXqLAwqklGVZ8+na2IL+9reyfa+sG5tqa4d1t/bDuVjWQAFiQa+UDelnJsC5WOKad&#10;rT58c2u4gfPxVidLERCsKhsxgjZkfh5NzWWtGsDoHOj7kHUJuBxa1t6W3bS5Ff8BvvHf+lpoJpp+&#10;L9NCWNzDoisJal9Qti7mWM33LWOq25BLEAMe1EQGumyA1V21nX2x72b25R+3trqXeluqKIPgtqUF&#10;yMZ9yuq0cSCXlarz2CVuGOSUYZShS36LIE2gjJCdR/iMrpeqrNAFQ86FgiHXM6IBCbS+KEEwwCQ4&#10;SB806jYorsHiblb5WP/gh3/L/vilaw48+dlnP2jfurhaz8Av5gw8eMphoz+5dsiNq+Z0K/a/DRG+&#10;jAVMsImqyQ+mLEGT3wUpmucppo8C3iboDcWFh3N4Om+a6UDAaSCySlBPxskbHIj36lRJXP9Ofa50&#10;VscCSrAw9VoOXqIpMIE1St8sxIIMqpStR6xgHYv+0wEWfDvbgh9mEGQINARilWveQOTrqa3D6bns&#10;rwXHp59pYPFGwdDBWAT6VXYTasP7kTUtz7XKkzvbstw8W9t3tBX268dbZ1pJn0wrz8y2qp59rKZ3&#10;rtVl5Vpt72xbO6itLd1nM1t1Dlnj/WTHi0dapKGHo9lFVdpLu098YgYJEQJLFGpZqo6/v5Npi07e&#10;0tYM7GXVI/ramj3a2Po/sgm8hmZgM8wMzktK2n8K9muAnKxAumrNSHQFd2DwMMrWnr2NvTloM1t8&#10;AqX5K2O5Zmj8kZkJ/+euSzVBrkpUO9oT6QxOm5c2DseFroIiyIYWFSg6nam7bF29WcF41KNUBsh5&#10;jDgVGm0ykulSX1KqMhrYkImTgdqHI6zyiYE1b1/W5bn3r9p7/49Sqe1+MTd/6wf9XzsD9psXTztg&#10;UOXsXS6tnjfsq8D8vJTThiNjEbNCVKsQCzesiaPKSkEf3BBBmVKab5oWBUik8XAbDyjcZNb13jy4&#10;iLlmuQ6yBZrrkmUKE3ikbuKVxsKbec34iBrxBN44E8hYSVereaGzVd3cw9b+LsMWHNXGVl9KSfcm&#10;wbCcPpyyQQUXh01LBz/eW9S0bwa+luD39RS4Bb+nPlcUKElYWeXCDKs7to2V9uhjDb3GWlN2vjX2&#10;ocE/pJutGUCWlt3W1mZ1teqcPhbqPsyCPYZaWV6WrR1ID+7g7ha8rZ+lSvpaMNaG7IjvLm4vQUis&#10;kjD9zZgGKMU9rPnhbrZkr60IpAOsvtcQWzRwG1t+FgFnfh8nSRVRltZA0KMcrrhtO1t3UQermZRl&#10;9TfkW+imAgudWWBLJ7S3wgsJYgtGUtb2smaCUQgGiIRQUxVwmRWkOM8BMsAA5W+IcjXmhhjpYYba&#10;Bq7N8PVgyA2RWlguLZm0ayWwIekz0UOU8IPgM2GuWZzNIlWTRcaZZ5FPs6zu5f7rl84aNu2dq3fZ&#10;ITd3123/11ZV6/f9GZ+BeX84MnP1dTudXT5t0OeBz/vGHJLfxwChnkUk8U1AuDEH7PVwbSpRhVdz&#10;pWF6MQgmEiXgOfqWppYbDxNaYCNuoqhgxmIkwAkukuCIaRAQBIOGdl4smMFiUvYhWpWyCoYNYNNU&#10;9qq8TSJNtW7S1rZw+9/Y6pyetjy/q63es401zSAzKhzE++ozs9DpC3pQEQ/v52WCG2d8G8FeNoK+&#10;eD1FcYD5jlJPXkKQPfk3Vp4Bdq7LGAt3LjDfkM4WOoOM7yKCL9CSkpMzreIwMr5RuRboShDKGGL+&#10;nv2sNJOJ7P6oyMzPIrADHyHoCOaSqhH/mO/FJpKExWLLMs1/a2dbPXprkruhFsgeYV8N29pW/5V2&#10;wqI+BLFtCcJkhiXIT7042Nad2M5WDN6Wr9vFFudta+tGgvPbfYTVHEDf8SECaQXDGMr0sFOB4Txr&#10;YlzrUd6icIDVv9ShTSzmNAC9QxuOR2vT50zjK901/uZE3NEENcFuydKlZMN1FefZT582FGKjQiYs&#10;1iTpLL7/8l5W8+TgdYuuHnfzy2cdMapVHeZnHAz+Fz7anENObf/yqf1OLZ465JXYmwXNtrqXBdix&#10;m8PbskAoiQg+njoKpayEOcnoJKMUCasxrv5dmuLVomkn1oDLAFtwdC2Qka/LTvXz1P9T4Is5ZRHK&#10;0wb4upVkNqsHWPhjBgSfUl6vIZBVMKlkMinalYJtUrLvawqs6a7etmLstlbffbjV9BxqKwvaWfnl&#10;BLxFZFdNZEWUbApy6ql5QOd09vcvKGveUKTl8wkT6GUzjunQRC9tdbatJvNalUsJmjHaKjoPsJI9&#10;oYw9NpQymDJzyXizL7e3xJsjrO4fPa1ofBsryQHz1ifPSntn2KqR21nzDH0/pqBSTyGYC78olkk4&#10;ohIfTcGP86zx4i5WMayzBTOGMzAtsFXjtrTaW/lO8vcIqKcKJnIFgOJ7h1rNIZnWkNXHfL2GWXXv&#10;PCvM6kT/sZ3V/6Grpb4AmEzwF6XOAbYliiC2jAZHoqlJiMEBmbVB6Rpqc1EZLSiL+rZcd/UBG7xN&#10;wvGYN+AdW85luh/qmDDqV+r1eR/EIYJ8tyCBMMYQRRl+TFN5TeHL8Cz5aLjVze23eOHl2VfMu+jI&#10;VgjM/0KQ+bl9x4ePP7zvVzcNnBF6YWB9YiGLkt5REBxYEMhCgJJIpV5ELAQa2HFweFHKMq9Bz2IV&#10;tcrRsCSyqUUjCImHjXPHN/ixLVQtLwhpghsTk8OJg5JZ1BKolvSw4DO9LXBHjlVeSJZ08Tbmf5S+&#10;3SJKbWhZERamhg3ivlpNtoWezLJ1ZHm+rmRg3SdacU6GFf6BQPUOvS9RuuihiYUQEQ1M9CwxJFyZ&#10;/U/l7cZYwTSuT493AQOQr9UDyF5OYD2nja3o29uqMsfZ+p79be2+WRZ5jYDnG01m1I/vS7+xOc9i&#10;Cxh2EHyWD9jO1vTrZuv69rDl/TtY5SV8x6V96E12dgHB9Tc5fyp1jf5f9NU+VnZCWwYlvczXYwRl&#10;c56V79feog+xAZTzuk5wgeBRVGANt2db8U4wK3oOtIaMQUjvdbfVE7a2FYcScO6hLVEm9RrBfcj8&#10;KGWdmCrvKWiR+LyCpqSgyWnIkeA6RLlWEWVrbuBCjw7wcrJWQZBz7crcFsB3y4RcmEuPD62NLyah&#10;VAHKNfggcAbp+6pH6NRh6M/GxNap0j1CvxRAuz5f7PVukUXXZj8z48x9d/i5rYvWz/MrPQO3bT9v&#10;u48uHfa7dTf0eC/8bn6Szjw3PyDYYCcL4kchAGxSzXeoUw4QrIY2De8wTXLh29TcbgECO+05pyzs&#10;iW1+LRDQUlJqcqh/p8U3xYcVOFhlqDKqWsDNJW2s7oktbdnRm9vSkVvbumEdbNmorazodyyge6Bo&#10;fQUrQT0uyivRukTaj3+SYbXnkOFkYtRDhlRN4Ft9zG+s6QXpzwlMjVIJwSUqvGBaCMBldm6g8S+Y&#10;HWkYjMv00krKifUE0M9yLPn0ICs+pivtzh7WSIZVTw+ueod8i9492qLvF1iQHmBMnh5hgXuZtNLT&#10;qxrX3Ur7ESj797fC7N627lj6awwvUrUZFpV3B+c3zmeRsotV9bLQY9m2Zt/trDI315p7jLLyPjlW&#10;cRSv+Up/S1XTO1RQEX1tdY6t+Nu2tmDY5lbTPc/KcnJs+cRtrOwCMudHyJiX8/g0AyPKdYyTUUr1&#10;RkMf9QjVLnAZp5PD93B8ElSQDJZTfdYkW89Lg6zVf/Um4gpyabiQK3u9fzs5LzcMUaYvcVfKazLH&#10;EOV1jKFNJMKGJUUZfEgUTJUVip0i9ezQ5/1tyYxhX773p+Hnf3rOJMRRW/9rPQM/0hl4/Oydxrz+&#10;lzFTSudmN9qSjmi4dQIoC9o/DtKfkssqyLK4QTWh9bB0aQbFRjSvFvUSLRw3hGhRTnEBJh0AndKK&#10;p4biBAXol2mBBLXIWsj4lG9W28X8AJ6rH9vW1u9IT4ueWG3uIKvOziEAtrGywxkwTFMJPIhFQ9np&#10;4CZkmSXQqSZ3wKSsE8GoH4Gvuy3bdTOrnCE+KyVyo8pdYB9kq8IOOuyfMrpvAWfRd47Td7RF21jg&#10;dgLyAQSWAQwpCDKR7jkW7zzQ6nLoM+7UxhYetq19eeWWVvW+xAOYKjfCTX5iiPn2ZMqrYQj9uqqM&#10;Ais+sL2FX9C57cln4LPVa6NRwOAcFGZbYGpvWzZhW6vI6kfgG2LrcxhcnM7rfdCP10VZmp5ZTO2A&#10;z/ra0ou2si+GtGUAQrbXp7ct4nvX3UUZvJLstJ7+qAtgvyFY0h4Ap5fSsMiV7WxC6pHSt0zB1TWu&#10;eypMduf0CqEV+trTY6V9QN9Pww8nmuAm4V4v12kHOqhQy4AqPT3fwIARZtPLTGN4hUTwCgnLCoDe&#10;rabAYVSt49W8brUmxFQX8hJZQYn/5IDQkttGznvuiu33m/T40lafkB9p7f9Pvuzjgye1WzF1+7Mq&#10;X8he6f9ck1pKWxZgmB05QrkVVWYn9WCky1PgunSzK8vzShjvZneNbAVDlYLOtMcLfEkBWh1uT8wJ&#10;r3nvsRPUL1N2QPAhi4gQTESPEiTGyxBYQJDxY5S6sff7WMURbcDItbO67IEs/jFW12eQFQ7oYCt3&#10;38wa78y0yNLBFq8hcDSwYOqzzfcc7IXtu5D5DLLa7AG2ov92VnUGQU+ualIfFtHfwUU8HN/XYOZ/&#10;Gmr8UzB0EBoxLRZsZb6/tbUFAztZXa+hFs/EW7d3LwJtHq6Ug8BwM7nt09HKjubzv4anLjL4QWhj&#10;9kl/az6tpxXn9bDqzGFMaYdStoLDe5ygVN6Zx5GBcR6DZNBRLf4vc+HfZtgKAn01GWx9Vn9b1n8b&#10;a7qCbHdJHkGiKxkULJVSrtvT/W35Edva6lyk9ruPsCIy3RX78zpPcz0bs2kdCCYjYQKVqcBxJOTq&#10;eony82AAUgXlbiWKLu+iw/dwL2u4q7vV30ome3cPCzwMJe8jANRr+C5VPZyQgUQkxPBwG4eDB2n6&#10;K6ksla7e/eBgTU63UFAg3RMSaAB6xPNCLgv0IEwJNj+1NqJkm0HKbAeDqSTw1wH2Xp1rVW/0rVg0&#10;d9R1911xTP7/5CJt/dI/7Bl4/qjhO1XcMnFK6J3BjcqwjL5PnD5eFGiEm86xUFzZ4qAPX8uYt4h9&#10;Or069WucSIDgFx7kwdT8lnactOlclqTyVWKaCpyaDHqsCwGRoyqZnOmOx+DQRFNkfzX7I1Idgang&#10;v7C3FY7ezi38aNftmYyOM192gRXmwlrYva013ka/60uYClUEtjqCyCe9rfLgblbRtT99sTFWnN3L&#10;yg+H4vUpJSWZlEq7uIK6grKyHdHl0tp7/2fmx/cI6TkE6NQiem7XdbbPxvC6vcdYU+YAYCy5tp5j&#10;bX4/K8klWOcRPI7k87yUx/mE2J/gfC7NsbpLmDQP72SleQVWQi+ubJ+elnyMz19MFsemEWcYECTw&#10;R/Q93s216nM6WsngjuAA862qb76t3BkF6an064r68Vm68Jkocwv7WHw6XN19OpPUUuIz2FlX0N5K&#10;TiU4vUXQavIgRyonxbcNghusT2JqFOf701s0WB5R+qiNNzKlPrOjrd1ta1s6iMl4/ra2lp5k0fZt&#10;rOaMrmwyBKKX6VuuYahSC0NHtpwOHuSxaaRw7aS51C+VpP+GgZGyQgIkG4dMmZyniIZLbrihHitt&#10;DdzjxCBxk2bdSwKoS6hCvsO1eIR8Oji+6IFh81+8fsxxk044oVUR+ocNBf8br3brKTtnf3jr2Isr&#10;ZuWtSeK5YMgQKTCFybYimhKqdCJ4OSVgMRXo84QEUHYUMGVqUk4hgEkvzqkObwEODfwXpVBUPZ9K&#10;MjmUQ3TjxrmhY2QlUX7KOtGh+IXzU9NcdDZlUGIOAONIwrAIURL5o7wvmVlMU83lAyx+Rz9bu0c7&#10;FjWMhQwyrJ4jLdB9AAOFfFvfL8PW770ZjX2GFp8RKCsINsvyrPb3PZh9ZJqv23AgfLm2nIFA8EUC&#10;ny/T6iD5BzEmEvhZjXpHzk8HPs9ASI1/ZS0bH2KbqGfJufqirRXfsaV9eUgbK8rLZ9I6nPKywCpy&#10;+9vqIQSOHbfjM5FlXkjP7l1k3ynxInyfxEfATU7PtuX0Ksv7Z1tJVl8r3LOzRR7mM69XCc6ip+eV&#10;0BChvL+Fni2wdYe0s+r+WbwHE+OBgKOP7WixZwl8lMZRKGdBZbCr8qzySoDUE9ui0p9vPuAy68ew&#10;Ifyd8/ExGMa6rg6YrCmtYCsNZJS1SYYaTM1TH/Ww2O151nx4DyscRlshry0g7HYEzg5W1r+H1RDM&#10;a7PyGMZ0s8U7bGklp3W05um9LfYBqjAlefR8CapsZhKVkHKMoE0O37dR4HNT3fT01+EndUhdWv1A&#10;p5mI0g1TfLFAtKk6eX43ONF9ogyVcwNH2Yr6WtVLeXUf3TFgyg1nj+37v7FaW7/l9z4Dk+bbltPO&#10;2uGgt28f/0LJS6MDCRaMEaCkAKLJnUCm2nk9+XEve5PMkuAVuhEVBNUjclg7yhGVjCpJFTSlRtKE&#10;4bak0cMaMghQ6zI7qfjSN3KsBLEL1FCXPy3DjBiH+kXi8SLcmYLDGmG6FyAwKZg671jKuOQzWbbm&#10;qG3pWzHlzCowf3cwcZSwNVlDKC2hifXbypbsuZnVXM9CXsAUdf0Yq7qMXhtQlhoWbU1mgS0eA55v&#10;FplVfb7VxbaGo6oyTEZEwgxKpNTzu3CmQs7x7F8EQC1CJNxTKwiir3a0huu7MawAPkK56+8JfIRs&#10;q2wMVo5/HGrh6YOYRgNtWcWGogyH6XP0+f628qAutjqvjdXSgyvLpCQ+kJ7X0wSnEvFntSlwXqv4&#10;93pe8/7BtpJsqxoWiALfmsFdrOp8YCmUo6l6JrvKjDFaSn0Bm+PsNgw2trKK3n3IQHPdNDdwJ9+X&#10;kjgJZ1ZAYpXSAiQHyaaiqDQnV/SwqqsBee8NzKZ/Z4biWbQSChzbROV4aX5vkq0B5ssYab7uI608&#10;mwA4NMOW7b2VlVzJ+7+JriKTdHkUq2coGXu1PzT0+npS3jLMSg9AHC3Po/8ps9NAyxNjTTN+0rhJ&#10;9YRVHstbJYLgRVzgbsQauAms+f1xyc9nTHzxgUt3n/i9F0XrC/y6zwAG3Ju/c+sOpy58eMA6/8IJ&#10;Fl8/3CLctDHHx6TUIAuL0aNJBNSH825OTfg8IYGWAYCa1JQhIqILuuKYBixSStIQ2ZzLJFLwNJPi&#10;ypJJrqIs+qy3Rd6BPD+foIVIZnIBvbYV7N4wKahDKaPJFtxOT4mNdHsMnFlCWRVBU6WT+lFGabn+&#10;oi2tMJ9+U+/+1phFIBiQb83jxltFn2wr7UP5mNfJ1u7c0WquZiG+O9EaJw+0lbttYyvzUSnJBAbS&#10;p68F/q4Ao0kogGgnSe+BkZ0yiaNfeVAL4fW+ke3p+6t/6UROFbwJ5OqrvZhvtfv3sqocoCQE4WJK&#10;3NKdmd7O2ZPvviNZWzc4qwwTTBtHe4vNyLOKCZ2soWeGhcHYVWb2tDVHk2G/x7niPDphBvVFa4Cc&#10;rOR73p5lq4aSofXKZUpNf28Ig40ryA6/oLSFMRPhWkkhJvkmmeEJnWwxbJH6rIHWSABbuSPnb67K&#10;0n5k3uggEvQiKOPEKpmiVpMJrkbp5cFetooNYwk90PX9GB6BL/T3GGQ1Gbkkc92sbBjMlBEMY7KZ&#10;KFM+1/ccbZVkk4X5nWzpzptZyd/o6Qk/6CMTpzWREB/b9WjTWV1aCceTFfPAzo7JIx8RDk9D0dNO&#10;9IQo1C/0ZMMEdld5LKB5EBpkTOBxqoIEmo6JioEW+WxHW3v/Dgsev3z7ky+6qJX29uuOXt/x2z1w&#10;0ah+i+4cO6nurewqKydQkVnFyMhCZGZhZ4wjWpkwXmDdCDwtMlEqWbysTX0Y76Z07mOScpfysBMM&#10;pWmP3HkCc6B4ZS9LlGZZ8NMuVnlnV6s4L9/Kjkcj7rfdrPCQLFt9VE8rPLGzFZ+XgWxSrgXvo1e0&#10;kJIJLTvZIErnTrzTRCX9LrIx4QMj4pPW/MZqp7W34iE0++mLVWT3tNKx9K7O2N0Cp4+ysondrCQ/&#10;y0qyM614KNPcE2j83zDRSo/tbUsGbIUc4GCLdh5tgePpS32oyS7PhY3gzL9lQKRsZUPg82AtXwc+&#10;L+ipP6Xps9P20/cOAKB+L8+qDuzqMre63n2tGKjJ2r01rJgAJg1ObHVvvguDiGKCJEOOhmOymb2w&#10;2fQYSB8u30r7MwC5ioytUKICuhaSp1emyzn/nGBH1lpc0Bkw8kBmTv1syci2VncTwXsNgQ+HNRf4&#10;imFsPDTIyvcgQ2Pi3QgtrrQvG8HhBJYXOL8VMEMkJsqh4UGihqC3lmHQw2R2h3WCddjV9SibGbaI&#10;Trd+fGerOxsD9ilgJx/k573drOm6LlZ9LKXwyB7uPDfk9LOKTGBC47eyxqncM2tgxTBhlraiICku&#10;a26BAaXFYj2lGQU/Tfg9LrSntuNVE1/rIXqwIYcIcJYBanvofAs65YmzRoQprEbui+9R9OLA6uI5&#10;o2/96MLRo7/j8mh92q/xDLz3+0MmrJ898s2G94emGEGC/ZIKh8dcCLCThkVTkrKvm7p6frBq+Ovv&#10;zofByT4pC/QWvbtBJUlOqSoQsF4jIfApRtX2YYFFpmda5e/a2fIRcEazO1hFrwzWvwC+lHbZBKgs&#10;ekh9toJksbUVTuho9VcRpD5DPknDFUpcJ1SKokqSRRqh7G6O0YxXUHwaaMrovtaYwaKjr7d03BZW&#10;eTrvOW8/C/9jgK3bvT09d/prvKdK4sjBY61unzw4s/x/HhmLAubErtb8EJPJWni7YfF29V3JVJz/&#10;hMdJ1aDGo9t5mLQWefoWyIb6T3EWajgA1OMDGBsHEhR6UHp3F3Qmx8p3Jsu7frglnhtpqacYQMwZ&#10;aP5JedZweCcry2cY0qOfNWUNpxWZaYVjyXaflrJNDwtL0YTX9UuEVVJcH6C790fOWz98g7sPtJJe&#10;fezLkdtY3R0EGpgOcfqmIfVPy3LMfweCCGOYwvboz2xnqK0bxcZzGTCWj3ltNjSJCURasiiEUxNc&#10;p4oLOlPKdrJAp6GYqtE/zIJfvAceHncQ0L9AQKEpy+IJ8Jsx9ACxqIzNB4B9aUdbvSODDkr6eMYY&#10;5AWzrOgESt5X2byqgd7ofdyUNi31n4YKfUPklfPqJvcOEZDO8tKMGAeHcvqEHPWeOKtK9JR8QfgZ&#10;wFskiNRZOM0jjjn/YjLglX2t5rGspe//bdBpgwe3wl5+jXHsW3+neadldfnoim0vrb8vZ2Fyxchk&#10;FCPuCLpuqSoAvJSlUgOJ0edyUuaSSk8zKtygQQyCtOKGm8zpxtOkTSY4wt9RGluNQK8qQ+hfUS4n&#10;P+5pddd3tMp921sNPNnGrn3Mn5HFcKGXNfXqbQ0EIz+A3VAP9asyKN+6UUKRBe7S0yquZoKJiork&#10;o+J4PDiZKYJvuLkDUun4xNLrS70xzCp26kuMgGBf0MOWAtRdchjl8WvjzN4ZZtFbBtjqQ7vYwuFt&#10;mZhmW+MgYCUDycD6ok7cl4AjdWJ4tM234MNbyKJu5jXrwCuSPWgarYzPC3xeT+prh7OW7MQr11yv&#10;U9xjPlsUNkjNgYK0YMrdfYg1ZfS1igGUiAf0AMqSYaW/zbCyvRAOQCC0MhfxAnqNFUyji8n6Sobz&#10;3N/znRdApaMUdWUfAS8iWIgof4uAlVyOd0Z/Mtju/enzeaVu89/IWBchdloHbtCH1t9XfL8LtrXS&#10;gu48brBVMmRZzSbgn0KPdRnyU5S4nqq1hE/5/JVdzf9khq387WZWAcYxAii6NLsH02L0E68mG/zE&#10;G5yk6AEGsASoT0i0gJZDCb3TF0dY1end0EPNIYMeR3Y52Nbv1dGCs/lM6/t4UvXOfS492dWgwgU/&#10;bSDeoVJXxkuufdIiYCH+s2BTLgNM/975HEt5Wio/akHw+bEm8LE5BrhvFfwkc+aEa8EaSiUo+FJ+&#10;VeENA25684KDWy0wv3Wk+BU9cMEbDR0/u6HgH7UvdoxbpUxuKEdDaoh3YGIrIKl8LQgsLDApcmjB&#10;O0Mf4fE2sjR0Wnlp4U/93vXiNNFVD6qG/p/L/th1WXw1t5HF7bkFckz07boM5KDvlZlj1X2727oB&#10;bWwJKsGaFlZRDqon5idQaNGtyetjq/cAonEjgWghQGnYC1oo6jkG4dWGwPml6POlvhxkZccB7+gD&#10;4Bd4SmFWR1u883bmf5HSr4IhzecjrXZmH1t+JAyPAiaqlJ61WSOtOm8gpAmCHoG3aGCGNf+ZRSq8&#10;oiTjwSYKfqFzkAJGoca/F/g8Iv7XZHxvITtTb3lTaLLNpDT1Vo6VHsL0M6un+XoPgSkygsCWA8YQ&#10;mA0afWsZYJRDMatl2NDIkKCUHtrKvh3ty6EIlx7Dd7sPpRJEA6JsRHExJshANQkXTzdZlmH+u6Do&#10;jdqSjLkXwOj+Vtwvy6qP6GXRGWRY8webwW/1zextK/feAmpepjX2Hub6jMsPZGN7ksBXSl9RQg/O&#10;15fXxovX1vSy+ts62PIdf8MEuJf5yd6Ww+Vd9Xv+9ipCp+VkewSwJDCSENeiSUIQys5qxP7YyUIM&#10;TBq2B5cIU6UGQPk68JINk7gGS/o5NIAyNPWBtVG2+BN7vT3v+KZF6P+Nm9xg7q77UTRGqcRoKEOg&#10;C8nXhMAn1zopv8TC8gVRywXV6zfzk0uvHnrnx9fd2Rr8fkUx7T9+ldvOOa3f61dOnOx7ZWQdjRin&#10;YqybP5RmXJgUUiQoqSzPDS6Yskozz8E5vknK3yDf3rJbOwUVgYs9uXeVWlAqLDSjp608ZDOyqk7W&#10;BG2rluykkAWuYUPDySDwL+xr1X/NAiPW21YfxFRwSDZNclgMwEDKgIAsH9iZ55NdzAFuskb8U7I8&#10;V34zVRa3E+ycFfe1+suzrXwgWREA4bpuBVY0iN/NJQApCNXIWAcZpvs6gtnbgsDHIugy1sJAXyQL&#10;VcZAZB1UsVUn4Dc7n4GAAh/k/ph0/9Sz4zw5Fei0vaSXjXzde/J0/Ly+lBPXRF49MR9c3aEdbVUm&#10;A46ug62Z91MWVE4QWsvgopSgUturPyys3kxKe9iSgW3t8523QlKKQdAcsr0l9PvAsPl5L2H9Epq+&#10;Ag8J8X0T8uh9juzqiG0o1bflO5A5AuBeOxgANMG2/lwywT8CzfltvhUPYDDRD6hHboHDEhYd293i&#10;7xAca5iuKzAoi3KG4gSojwBZX9zB1o4ge8rpS38v35aPbWclN4stMYS+L0MWycdXyKoSw3IGWDIn&#10;ioDZi5b2tdQzTIIP3obZTgbzqTyIMwyVTqUc/rgvGyzKLxKt0DVT9vYv2DBe4PsneuC/Ys2kN2DP&#10;CN4Ti3XUN3GA3aFKhaAeaM+93Y7qABEEbZC0TMIv5gVXXDHo0Zkn7tw69f2PEeMX/4BJW342eb9d&#10;l80c9kLt/JyY1XLzw2SIw0+NOkEBEcN1eHaITibKlbGyK6TBLnAxvTwHOxHuSnLocvpKH25Sl5Zx&#10;F6czSo8pFmShPtXfSvbNsHX9uxDIUEfpOQgFYtR2Id8H55HRvEcfbinCmOs4vhpggVf6WP1N/a3s&#10;t8g2DaZfREO9DlbC6r4MPo4jiD49FHYAk1l6jwK4xp3qMUEHv4rGub1tzQQ8L7rjadFlBL/qY5WX&#10;08MqoaTzk200gZlbl2nxZ/tY9eE9EXXpjmoKPbJeQDKAm1T1LLAlO25lDciwp4rod5IBq7fn3NDI&#10;JNxi2sDN/Vo1xlMg8cowbRAJYRgpB+MfZ9nyc7e2Zbu1oX8IVW40LIMxDFgm0C8b39XWjuth68dS&#10;8u6AGAHS9OWXdCDgwY54n1IbFkmyDsaEc2Ij4yT7tEpR1iih3bXhPZBsilFGlh25ja0FH1iBSEFj&#10;j9EE0Uwr68frFXTkezGYINNsyBlMsOX8jEHy/jaGGoUEIvp7bgKv7yQoSAViCG/kW/np7W09wOTm&#10;npTmbAhlhzBxf3IA2WeBNSYIxLKg5N6Qu5pA6CnaAVEm4TGgM8lF7a3imq1sxb7b2JpR0AHJ4pft&#10;RzXwHK9d0Zf7xaOh6Tx6Rk4bBzmPquigLhtxoP/Vv7/2YfkaXC7Ii1OEoRWSBFwvMQtJlCXITJUx&#10;RwXJklgF2V9oATjOh/t/ufDawX/4xS/t1i/wr8/AbUdu3+WDGzpeX/Vsh2Jbya7OlDRCD08kc9ev&#10;klcqO6KknpwZt/p7+qlSVhMyqZbUUmYy7TUsH4W3026trCss1gYlhYYgjkrmmtcobYgXC7sgcC2+&#10;D/0o+SDRl+YDgyjoafXHiTvK4mukrPQjhSQNtgh9wLCwavytiMzs8R625sTNSOSQlqI3Vc9wYP0I&#10;JohX0WNaROnKhNAZBDk7RvV7eljojQJbi5FOVTb0qp5ASTLg7Lpsg0VXh7FPs4I8ze5aMHRP97WS&#10;3yPYOWozSmv6jD14fDfAw0M3R6aKxfcp37emG9+JQEPW64zKXbBv6TW1mP945b5kmgSviYIpi8ny&#10;Ui5lFXBOFzIgmI9G4Dv03F7NtdgzOY7i5X+kp/nnZVrgmWwLv0ZP7BM2gULeE6Mfkzm3MjzJ9LeI&#10;o4q3zNBJZZ0ECpL0Og3lEluTYcFn29oKVJuXj6BP2L3Awp3ymQoz6MnKIeAxHc4ZZuvyuiNv396q&#10;zkXiaQFBDNCvMscgm5zOXwLcn9Spo/MpjX+3ua0aRNaZxXMpxyuOYZN8aSDBsZ/5UyjbxDa3Jqbp&#10;TVLUVlZPUE6q36aNr5ZzsQzs4UvZVnttti3edyv76hjK0BfIuNfz3gDgFbjdeXT4vI3L2TSm7xuV&#10;xT9vMGnwsusDtkBjvMn610MnDweowOqA9m4Qot4r16eRDZjeZDTJueP6RD8cWP7F3WPOWjCz1e7y&#10;VxU/d51kW3554+CrGl/qHbAyFj1cW2V7LU5ZMRrCKulSlAPqz2lRST4qrkMAUmmvuSayTKTJ+gh6&#10;aibrhhVcJcbiiVAGatELFuF02aQiApwiVdrN6s/qTmkLTYtSbPmgzla4PeTzSQQiKFUJKFXmAqYy&#10;CIFneQ8GJa40XQqw+CZgLgwc/JDvfUA8SvK74AsLXe4teKFMTR1QWhJK8EuTPtRLcDCruBBhz0EE&#10;ud6DiKHdrPhgsrYnANKKQ+rwgKKg8frQuGJPkfldyCRyl81t5eAtbeWQLe2rvTazor/zeT5SAOI8&#10;UdrFoXRpY3BubWk2R1LyTLyvsh33OzfgSePQWoDZerw2lUbKxAYGAqjZMB4l2+JnoSTwyepQUE6V&#10;828yVvnSOhC3a/orKBBEOY9SXG5Z1HqfOGKvSfqyAoYryFpZe6Su2lslk9iSiR2sClZFxYAetm44&#10;cJ3RWbZgJ7LL45gIk4klXyLAAoDW0EqiDxGyfGX1ko6nFke9hsz6vG1s1Yh28JiZkOeT8cEGCb3A&#10;vYPuYURm4mRMMkJysBoJrtJvdCbpNVQE3EdJgnYKDcEUKiq+e3tb3WzA5wvJtMmCBYBPocnoAOEO&#10;yPzPGV+aG71B5/BfB74N3igb2QS4zHuDrJkCqzd4ciwPlfSyJxU0Sl7NmhwH+Vz1gLDfya9afve+&#10;5z54/qRWqtuvIfpNOnNmm9f/0W9S/Zv96p02G32uRC1BoBE6EwEuKAyUAMCufPUyGU1wBdh1doGu&#10;JPEkxp3do0RDW5SQnbwQgYdsSFmh/DMMpV9n3KMFzFQ0vgo+7JFMSrsNds331SiirNuDTOb+ARap&#10;ByiM+oZJSZibN06/KYFwqBRB4soyK8CuPVVglXv0gocKWBdJ9QqxGQ5F9+8pepMYWitziMrZTHLv&#10;URYiDm71gHoLR8Aw6DqOHt4EK8bYp+kaAk8xZaLgNm4qTN+ukcxy7QC4pQOs+Lq2tprFXvG3rua7&#10;j8X5AYu21BMFcKR6AbFVaqKM4gx2HMNE2aYysJaD/xfUQu8hn1yoXykd2EQatooWlKIwwYGMwySW&#10;oH/TfzJKPykNOyl94SUFVSGDNjIx2WgKo6Zs0+HZtMgdbU1m60y6m8BbgtVzBkqlXS32DhnlvfBq&#10;r6N/+Ve+92VZVnsVQ4a7ER59mcC8hNemN6cNTTTDuJvYa2DDZsV3VMCyL2CaXEmbYSw4y16UvTmU&#10;x5St9XOl6ceEuUbCqLrWYtxoiMM9UA2uEggQF8qd10aCjV+K0TrH6wjqK/nu1VDZZIzk1Fq0+eh9&#10;dQ/9i37efwp6G+P60n3WFsHTDQpATh3G25zVjnGQGYHROWeOHiktQE2CtXEwAW94fvu6D/8y9vbJ&#10;x0xsFTr4JQe/m049tf2nl436e+3jWc1WI79WMgRuvigTV/VZNLENM9RwXEdHB/IwUg4Yqn+7ndQr&#10;R8TB9bNQVBqLQuYUVRxnkptbpSbYPqdognKGyURINDUCReDTDlZ6ELCHzsMcCLY4B4FNJrTx53EC&#10;84NNQ+ElpQWuG1mua2QTCQF03ZSQQPMhDmCH41TGJLgKSlYp/aYVuyJFdS/ZEWrP6kUG+Mwq2UJA&#10;GGJkpL55QFl2A0jbY4IFMvazop496VkRwBYTaBS0CMwpAnQEHcGYFmZpnoWgdAXobcXpMaZK81nE&#10;DBVgGkhrTufBcAZzrIE0UNkFNxnkqExE2t6g1lmMoAIzQdQzGumJQHPHiM/X1e8L9GwI+jKrw03Z&#10;ZdH6nKJoU/b6QFOf9X5/1nqfv1tZwNe5PNLcpTzS1LE6FGzf4A92aQo1d24KNbYPBJvaxONk5BYj&#10;uMY5wKm599X5UtB1k2QtaAVEvk8D+MNKWgE4q9mXBJuPCWSfE5AEaKaMDbJZxFCZTsnox9HwPLFV&#10;ZZQJstcYdEFbkWvhyX1szS4IJWRihsTgZ/mYra34L7zXhwxEAKKLbx2kzxeg1HUAcpmjB7oxgKG0&#10;57o0JoC+wEYRlEkA+BD3j4zHazhfYU2QBVAWGmAj6t/XeowbD9D+j2xP37nl+CdXvBbx05aNYgNG&#10;UKgELDKT3GNOmFZUSHHHxUBycJch1vjc6PCXN+7w0P2nH1PwS177/7OffcGNJ+Usndbj/qaXukRM&#10;VoFN9KooDU1kcbTN/NzsEbKtFItfpZOTi3J9F03HCFxpbJTLZti9lXFoupjSwILXiLu+Gs9XeSeV&#10;FeGyFASdnLy4rBIKJTP7uJOVHNyZihEBTuTORWRftydZynPQofz0vXAjU3bpCREoEG1nTQCfowoo&#10;lHi2kEzxhExbkw3IOXcgFK4c+2rU1lY2k4yJhZxy6soqYXg/AVlVwjAYWHlWL/t8WC9b1jcX1ZZ2&#10;Vng+PN13gW6sZ4BShQ8F3zvhepp8JwIcCF0HsCX4sDBVulJG0wRPsqhN+nqSuEc2KhGhL8bnDvq6&#10;h0KBnJpwoN/qcGDg56HA4LcDvuHPhfyjp4f946/11Y+7rKl++7OamvY8vqHh4N8Gmg7f1994zJ4h&#10;35G7+v2H797oP2I3f/iI3QLhA/eNh3+7r99/8N6B5v0OCEb2OrzOt+/hjXV7HuFv2PVEf+PEi6JN&#10;Y2+NNY55MNY08rlYw7C34w39v4g1ZK4LN/ZoCDV1jafgwZquLWKwJjAxAN4oQSkGT3cDFIkpeJLe&#10;ZhQKYJQyOdWk0ltluicFpX6bMr+QAOIAfpOv97HyP8CgGQj2j5ZBMUoyhTvDELmEwPoybQqGS9Fo&#10;H/ByCKESTJMlZPVvtLH6xxlcvALtcCnXhv5ZguywGShJMxxteXQEJEYrvxTeV73gFqraN42lvEHR&#10;/32kM9+NITCuvP3/g6SCnu5Hb8Kr9+Q7g1CIcI19bPzOAEu9ap7vVKoRdg1/3C+2/p7BT7537rjW&#10;4PdLiaC7brbZlu+f3+3o2vvy30gsZOcH8qAJVlJgXIlCCgIijTWh/6XTpp1Oah9O5Vhy5kLwe4Rv&#10;5zdbLxVi/iawKArB8rVoeKOrVb3C74voTcH0EKxC5UtQ6izgy5StxfQcJnxxzLHXH4IiCDi1on6Z&#10;tjwHKaQdyNRm5mNZyALkZpOEecSVPGkxA0kuaXE08fk/GGv1R/ezIoQGqvuAQaPUXbM3ANUnKEWb&#10;WKDqcTmvB0Ex9F3I6kDpl87tYR+dubktPBUe6x0Ilr7YyZqX8b5VMBrU41EZ5kDIYl+ksweVTMqm&#10;BMYNEQibwM/V9wkn6oaXx2snfNgU2m12c3C3a+ubd724IXDg7/zhk/aKps4F2HZDn0BgRq9U6tUu&#10;qVRqmx/6XrGltnWqtrZ9qvmNrqngnN7hpivyg00njPMFj/htU9P+Z4V8e/wt1rTz3ETzuM+izX1q&#10;Ao3dEokInz9KVhxFJirKBiXtQ3lhMBwRo8b1JQU54tqr1SHMZjAiMDLnFhkr9SEjD8O6QCBBkJTG&#10;XiNRucf2sYB/H5VnwcnDLPH0RLPndjR7aIwlr6Yk3rcDLYa2VrEnA63zYaqggxh9ldYKXGHX15Pv&#10;ilPf0cbi+fPqGrSoNHv9uZbDAzJ7k/J0KawsUYrcTrlbRlNSw2GjdRt22jOZe8dd07SXh/p7zucl&#10;rQ3pqb1wn7OR+RmqRQiCUaa+UfqwTqSBwwlmFOXS0+z79hcXD22Vt/+hb+gf4/U+ubTHgbUP9Vwr&#10;Ux1rZIJWRy9M00UCmLuR1CsiQMUFW+FmV2/ITW216Ck7QmQJwsUlJShKz02BT6R8qyCAfgGg+L7h&#10;+FN0taWnEjxfpkFfOoDHUt6Qtfko96RHp/6NBggJPDiSRZlWdWInq8zJgjkAG4HMoW4opkQX0yta&#10;Ic02Mg+a43GyD0mPx0NkeZStTmmjiinii0AzDgCLBui2FqDxWoYjZScRdF8HBM3NK4PqOIMUKZG4&#10;UptekxXDBf6shzW8hpLLB3ng/gDyymEMVoowiY5+53pxlI0MZQxcmSGbLw5yvCEjnGjMK4w1jXgr&#10;UrfHLH/1UefGfJfsjJRz3/VmP1t7QwQmto1E7hgQaDpr31D94X+KNOw/J9a4z8vRhh2Wh+r7ROPK&#10;aAEoG9fcy7K8gOOwdA6CI8xlG2sgcPjE3iCrta/oe93Qy1YOJfh1x8kNGFKja1cwpBrby5bugorM&#10;RGhtQFaq83syAc4hCcf3pB+Z9og29g7qzouv4fqsFRRK1QXvj3GQMi4FLk+d2VPq9mAtafqfuxcV&#10;AD1KmhOsdZ9Z4HltVJ5lgbCEDkiu4YVwe7pv5NerQZyGXfzU853owQZWCAFSmzJZvMpbV/GISw6l&#10;MoyTnJ4v/UKZnVNiWPkDo16+/6RjBv0Ya7X1NX+gM/DIHw+YsGZO5qe2BjkhlZGSUJdCreAiTtxz&#10;o4MbRzeUBhmilekmES817soQgkGV0n4OKSKzYMJL2plvaqYVIZy5FjrYqkFM/K4gaH1Kzwf8lzi5&#10;Pk0Iha3jZpJ8u6a66i02/pkeG6yIsj49rSqvP7gwIC17gal7lsBXDCxFTXp6bkEyv2b6Wc65q4LF&#10;sYxSisywcBzv1ZvFBae3eOjW5r+E1/+URr5zWdNNzMKgLE05WAUBUJJNZcKkKRgS7Boz+SwqqzVN&#10;ZBFQBrqsLoJpdkNBINA4Ym2waed3Qo27TQ/WH/CHmO/4XVLBS2mMzW/3A12an/xlUiihplKTM6KB&#10;C0cH6w89M9Cw2+2h5nHzY4HB66K+3IjFCIR49VpU5079QoKJYCgEFrUZ5ISXbEKw4QPocyfCMhmC&#10;5Fcm03lkp+oAXFf2yQdx1Jv2KMBrNAN9yOT7UYuu0bXtm0mHYjv7+AC0+RCOkKCEWiiuR0pwSQoo&#10;nw56no2oF3xdAEwHZQ+QrICnzVlBTs/R5q3+steHVibnxHAdlImNU1Ai+ohxMWzYfKPOyFyvqT4o&#10;QZfAGxe1TUFWn8d5vXDPqG2jIZaqID6jRF59cfqScVohiwbE190+4oW3zhy0y09+EVvf8D+fgbeP&#10;Lthx6XV93qj/Kj8ZE89WIp4NUs8Vrkw9HF1kla5pLJgwYc7+j8a0HqtdT+BTPU5YMbwsnGOWyP9k&#10;A8UvbWmfH4M8ETCJxk7SXhsB35NgOEMTO8pOQVHE9BCGD3MfqRxLT8/YVRtvy7T1gzDyluIw/aI6&#10;8HiFZBHVk4BAfET5DJxDoNw4+LdIJF2uwiGNPN7b1p/S2dYjdinZpeosAX0ZytwBnWwN00NR6RyO&#10;UL0jblj15FzQ5UbWAtICcZJFfP8kATwObclJW2WEg7V9l/mb9prb2Hj8aXXB88Y3hW/oq2Dxn8/0&#10;L/MRkhxLhaZmh0Jn7uBvPvSPgebxTwd9+cXBQI9oXL3BgGTCuOZAlhLgIxuVwVMiJ2H2hB8mwJ3R&#10;3paObYuCFZp8vVFf6QWPOJN/w7muBetX2xPrxxwEXRFPXTcc57YDYY7cSCvkMybzsghQGStZeybA&#10;LvA59RWvzfD1NFZBSZqAbGJpuSqX9XEtBZuJKZBJC1I9WTbzGJtXUpudw5jyHdTWAZ5iYEIFlXHy&#10;V658VuCTcxwoA0fHVOBTxq9JrwQ2VN5qE5UKuLfxhhDWaIKDnGAYaB+jIHRX/uf3nzR2r1/m1f+V&#10;fuonDx+9+7rbcz+LfwwItpYblcxGu7ibRnKo+R91pa1uIEoPh25PX3CEBKyagIB2mzJDsQQcH7da&#10;AqIMCqR9FkIh5W14ryfBQBjSHibAKAv0HGsrMaRecQxWjiwMW08/DiiKgMsxx/Lg0NQsTmn5CkwN&#10;SPlFfUD8Z+RhKAanFhL7or3bW9lfGGjMI7P4lMxPcuXLKIHf7G9hdOmKT+wKQwr1kZwh8HsRGkU3&#10;r/YU+nrPD4SnSiab7u2EmRz6OXzy5KDUdhmMDg1IYnweTMYDjflNwYZRX/hrdpwebTzk99HGc0b+&#10;GP24X8otZjazW5geZdC33zn+polzIk1Dv4xW96lOSckEbGUshlkS5zSi4RZYw/ibmVYNV3oN98BK&#10;FGOK8PUoQXa+BL5xKYycooJOzqR85Z7bWc35uKDJte1L7omqlhJbAzBNcT2wt8vyFPRayloClIYs&#10;cncLA3B2gw9N0vUY7t2ozMylBu1jo2VqnUKvMb6AoPoedgHIeSVfYuDyDu+5SCBpNkbaGhpIefYI&#10;ygrZ+AQqZ1MU00fy9gnuD1lmiubmlMJVflPyCs+oDFN/TwhiJHmrL8GhPtJv4TNXZh36S7nGv+bP&#10;ufmX1+20a/kTQz+Or0QZo1mZF3gqUnrtrtrVXHBwlofiMKYbvbqRmGbpRlOJmSTAySkrzE7XzI0g&#10;YGeSnVFiBY6vy+RVgS3+KJSu03tBN+vqWRj26WNr+zOlRU6pYS6LYxXAWKAMzg9CsA/KBmcDuR4Q&#10;6wwUew/aAkGCtlDWwNr1lVil3NA6WvGuGAUdBc3pnAyrOqWrrTsArN+EXrA8MM/JHk01nGnLtofn&#10;ez6v9TwBshiJKrBwrm8kySiHzVLZTonDBNESwHVCTOfqhtTF6nd8Ldm4z/XxxhMPTYVvyftfDnb/&#10;10JQfzCcujY/EDnugGDzXjeFm3d4J9w0pDHhJ4AwxY6DN4yqHbGWifDHKJw8jlkTMld1V4CvvKiH&#10;1f8JQYJr6fPew7DgdXpmy4DLgDOURWSc7MtN59kQnXqPCyYtpa03yPD4zvyO6xemzxgga0tApUtS&#10;rWhIJiB9QhqQRSj3EIAbp9A6OZsgzNBszf7b2dp9AFsjl7X2YKwHTmeKfC2wnceoOL4E0iNtQYHL&#10;VTZLOcjBsJQBUhrzuoLbRLRBKvtESs1BsYRplFoNFYM8fgWxklybZPQbX8hZs/S6kUf+moPKz/67&#10;Lf9zjwPrn++zLNWYw8VkQlrL5FbTV029FHQIYBENMKSWomGBWBfO3EeOZVs46R7pl6msEUZPlLNG&#10;zGX8pPnSuQtxg0iFuImhRUzg29VDIKAPscpTuzFkgMeJ8GUQYHIZckrL98eY5j4ENWEgaMAREByh&#10;nPesYCGQTdpqAtF9CpJYLqKzJwWWJmhoddCr6qQ0TPm0Pg/GgJRaUDKpAbbigyfaQE+pEKXg+n/w&#10;2d8FSlGVy+cDUkKZkxDbBCNzq5IElhgDkOcboaL5dl7V7D96eqD58gP9/udaFTg24U4mCP4mlXq2&#10;d6T5soMD9SfcHmjce1nAP5wARvYWIKCpbyy/lRo22lIG2uuGc4jDS+tBECF6gyGyKee1Kzky9eHU&#10;YlFrxWnqeZjNFqqZw9ppkEFbRP083XcBWh5hMi3JyYsRlBLrZTkCrfdgtn7iFrYMU6mSLDbgXlgH&#10;AHMq7gsbSAfis+uRMSsakmHLd0cJ6I8E0ndo1QJTSpHFpTR4cxhIYU3ZzNUX1MaeNjZSWSw8pINv&#10;sSYCro+ojJFMEDEGCON85yzzvzTgy7f/vPuYTTitrQ/9oc7AC8ed0r9udu93GLc50x2nUFEjqIJG&#10;/J69owCeTm5IgU8XWpAPWUAS/MTaUHkoKfg6eJdhPCYMTqp8MJL06FL40MryMErfrJFeR4NI6Qoy&#10;azDDfgiMF6T4mrwMC3UezDEA1ZWOVnUcu/R8YevADILtsmrKJvVInCEPPZZV6OzdhyrJSWjQDWUK&#10;mIGjWK/BkEiGWHNnAiA/y5ExqszNt3p6RxVAXwpHot13ITf+G5TB6/oDQUDcgOBcDTg2JGAvn1k0&#10;q2RVdixVPXxpsumwm0Ohq3YoSbVKjX/fe40guFVz7MaJgcAxU6OBXVcn/PnRhHx0VRUg/uqm9uoN&#10;M1GPk3kHwIWGYKjE4FzHNWxSCSl5rhZdPZWcGqIoi3NBxatGpHaTEpc2zUEOUtbq3gzKL0QbLkOu&#10;5hkM1PBUWUGFUAb3ONBzPLqNO1lzr1FOXkzm6DU5TJ27D4MZOMCKUI1eOXobK8dgKfkR904J5u4w&#10;i5wRliAr2iilGdngoRYCBFg/4HPPyEj3qyTv1fOjKtKEWAB9rSHZna5HYejhMU9/fPbZrdPe73uT&#10;bcrzP3h2TvtFNw+dGvuoZ0wAYk2vXD+PXTMmeaD0rqod1sFKlNqr4U/GJ6MaAY3jwjZxYSUbFcUz&#10;NcXo3mhEx14A/gJ41T4fAoJ/qGM1xJiIRtVIpv+S1G6PLFRwJj0d9NqKutOf6zbWYvjTSs2j6SZ6&#10;K2u50erov+B4L8qXdvekBCHhxybLh1rw+SHWcCE2h+zKxRPas0N3RCqpg63u08WWIlu1GihE8Q5b&#10;W+nBbaz8MoLa60yO18KmqMaUmya8yvFmA28G1i7cVOCLNE2cH2v87Z9TTDC1WDflXLY+9j+fgVTq&#10;g/ax2FUTgv4Tz/U37vpi2FdQH4+wGYU1DVWJyL0no2/knqJSb4YZouGDykmnkpLG5m3w1JBYgKiG&#10;4nm7e1fsH2VWHiZPmLsA1UcsxGvADfbPwXDp0HZYjMBBxiGuAcGFclg8ldDp6vLZhAd3RbyiHSKy&#10;XTA7QuAW0ddmKoZKssHlE7e2xmsZnn0wiGqE6T4KQ45frCGfcKrCMjLpDdAf9mvC7QKfR6lzMvkC&#10;O8uAqcXeVAkFrSL7DLXuWyc8/9alBw/5z2ew9RHf+wycduSRXdbcPfAm/8s9QkgYo6ghzBuCkM4T&#10;wkOnb+AlumYy/S5xIp2Zs8ya9bgWo292MRkBMShIfTDUYbaWHLI5ZPatrOnvvS08G4zey4MsSZlh&#10;GHdrapZE6TjB+6aWwOU8bytb3B8l367DCH6jkXPvbquO3cqaH+9m8SL6QJQXzY5BoOkquyoZWoC+&#10;UbyamxCDodisDlZ3OYHv921s+WHb2DI4uCsP6WKlZwGPuZmy4okBFvucnVqwFO24yi5gKcTB6gVq&#10;8opCTTs/EfMffX44fHurjeD3vrO+3QukUh92TzSdf3SkZu+HorXDSpz4AtfXgcCVRZWR8Veq5aK2&#10;ipghKlWlzSiNR88rV+Wu+nzewIKN2VmRCkxOUNG9STnqWiuBvpZYiGr2GQQ9fIMrCWg+sIS1uX3R&#10;+OuCnei2VnNcF8DS+H5chuIPWo4VeyA11h/cZ/c8T45f3iL7bonfLxs2pkdCHEjB2vn6EvRErUyS&#10;hUphSKV5i75ihOxPjBMxe0J8xoBjtog3LVEHHlerYcpYK7t55DPvXXDE8G939lof9Z3OwNPXn9t1&#10;2Z0jro/MzwjKgSrKjqsSIyG1DsmiC5ysxrF08dwYX0ohKi08OXg1cXXRNLVKEcjk5RrDpLr+2Y62&#10;7hwyrvFt2Um7c7NkWAn+DKX4T1QcgGvXee2tYTKT0Wd7W/wDMsPl9HdKkHJ/frg1nAlifxjqG3A6&#10;awGvFmJvWHQM0lH3MiVeLwI9h6atfMaIzG/YQZ1Tm8DKpTTAVzClXcpOvBhdOZzBkl/2xydXMuVk&#10;ixX4yTIdjibA30V4vbq+Iasb806qYre/pWrPQNf83k7f6US2Pul7nwGXBYb+uIvfv9fN/tDgRcFQ&#10;VtKigowIoqI+c0swEydXGVRaM88pV3sUSCcNr6mp4Ciu9+yJY7iMygfgvGwwghHcUyMxS+9JIAM8&#10;XQtvuHAM/O8rOlj4WeBQHw622DKMkRCbsMXI7b9Ihnh1ltXvCbsIcYUqhF7X9c+wVfuzIaNbmFpR&#10;wL3P/ecobKwLhnspZNaUGAgDqCpIoG6VvBIzda55Ask7OXxx1iWsQD/c+fzKzQ7XudmDPlpxxa67&#10;fe+T2voC//8ZuOncAb1XP9h3pv+j3CCOMWRd9FVAwYuJIF06mTN7ShctBO805ceh3YVcF9TDk+J2&#10;LAemXUkp065vbytmbG4f7bIZPPbOFoZT20zPpFFqvTSKK2gir8tB/XhgJ1t2wNa2/tT2Vns1g4qH&#10;YUO8t6cln97Has8bYuukA4e3a7NsB3O6Wsnh3CQMM9iaGZIgKyVtPoGka9hZgSkEnQubV04kCOBJ&#10;mXdHNJUloEsIVdM39WLoI0Ubh0YC9fu9HvX94bRU6pHerffHz+cMCB8YST04uCl0weWNzRPWpqJk&#10;gKjkOF0+sWOcjaSupbcZq+/senwKKgIQSwoLGFScyWmAoKKN2WHsqvMt8j4K2udSASBMEUZItZHS&#10;tojMrwR9xeQCpvs+SYbRc5TVaLgd2Dtod3KVW0dmNxlbg517WRkmVtWA5lcObGdFp9B3fpUWTgVw&#10;GyoRiVqkpCSEX7PKWwGfZaYeZ9iSoHxXAHSeHY5HrlJckBipujC8YwCojNCClNHL+1vDvLFvvnHZ&#10;nqN+PlfmV/FJbIsvb827ueHDrilxUcP0UeL05BLqqchxTH0SR+sRkv3/9yjwDFzkRSDzbwlYcqEZ&#10;csSADiTrulvw/V5Wggn1KuTFGzLz8GcFkJqLIxjCnE3YFjYhCSVT7tUDutsScHxLJmxlhYdubRWX&#10;44U7mQB41Xjz7YfRTz+k1XvL5jDbiui5VB1LM/ixIWRqMDCUkSoAt/iiSthAajFknREWgLCGkknS&#10;NFDNbY9rSn+xfmR5rPbES1Op11sD3s/8Xg6H/7pnoOmwp5obxzWlYsA/BIBWX1jUMofdS+Py0lNd&#10;zzRIQgVseFQBAfrNYaoDTVRp1lnTvJ62dL+t8AFGt5FhhnyDS3brTgumL8OsPHq9mvyqZCWgIYbg&#10;4981DOKCDOXsw3EW++NgqymAWdILkYU+WbZuPyqI+yhRKzCyShC4GOo5ubFKb8iRYiN2ykBMdqXe&#10;rIDnqJ3KVoWUkDQ/96vYIGK2hFhzQfULg1gULB5gS24Y/vCDl8/o9TO/TL+cj/fo5TnnNb3Yu0kC&#10;okF2tzCQAsE4kozlXXngvDDkVepxGz2/go00zpwuGbspFyrsyP/iS8qkRxLp7NDskFHk4Vef1s5W&#10;0yiuGYAKCtp5DVmDLIAJdjNmP2X9IKBns2tmdUaYEn9aTG2K+uHGBWcztReT3bE0e/tCb+qLQEC/&#10;/vi2ZkNtQzb+VDJLDMIVZCPaQQUwVrnjzIjYLVF1Vgbqeddyo0XI/sL9LdS0UyTY+NvXgw3n/FYQ&#10;i1/O1frf/qQp9PFDTZceG2z+7TuR5nHxVIg+HZN3id669ktaQEBBxU111fNTdij1au7LMFxtAdET&#10;8K0bZsgiFChTb4YV0OGKuA9rzuxHUBtE64Tesih3QJhiH5AIvIEXS3UWMmdtWCME29UDLXEXSIFR&#10;tGG6DMJSAOrjjjBN7oDqWN7V6pDN8gPlcuIb1ZJVE+ifzVgVkQJ02kbBCZlSrcTA9kWl20fGp/aR&#10;zNdl/KQ1J8c72Qw0vziq+Z2rJ14/f/78ny2n+xdzd84+c8fDv5rVq1wULWQy2IFgV8hYx8FWWnTz&#10;WjwHFOw84vc3A59uOF0sTxpdhHSVxip7ExLAxNQaaWRwUpDP9+kCYiUTaAD+t3i7BsHZ1fYHenIo&#10;OyfsiwrMpNcNACqAMXcl/q+B7rkQ17uDy+tulX1zMLfuB7QFmfjMoSiyZNuacdtZw3Ru/HLBYyhJ&#10;wGYpOGu6bG6n1s0rChI3H5JIQV9uItiw/xeR5rMvDtn9Ob+YC9X6Qb9xBvANyIk0XnJRuPHgz6Mh&#10;KcTQ2nBoA/X/BDyHSknw0Gasqb+wcgmsPEPQ0erV+1sHzvM2JPAHb+1aKEW9c4CnAJi+ngm/5Ou1&#10;0cPDTn3K9HZSW1t7Lpv6m9zH1QwxqCQSxb3MNxeP5gkYLgFvaQJ1UEQ7puhvJA7rqHLQNtQmHKPy&#10;SKJBKCB8FOECCdtuyEzdNNrTm5TdqivNHexGTBLJfHH/qnJxOpa0j4qHWvH9A+o/v3a301o36++x&#10;IF65+qAdvpo8aFFyIUorKCfLvyLFxVHfQTeMmBieKcvGJe6/UrNV+et5QnhDEK+XIdlx7bpu8iaJ&#10;qCU4kl2DKxbKuzU5ufjADrcohj1V7LSRC0bActrNYlNGW901mNv8sasVHoJL2kSwdsPaAkfpaDXZ&#10;ffC0HQIljcFH+8G0P8j8UFxedSIm1C/RCK6QTBaBm1JBys+exp/oZQS9UB+gKWNXBAJHXxpJ3dqq&#10;g/Y97puf01NTkdmDAoH97vb7h1YkYrB/ItgDAHR2lDCCTUxeH8r8RBNj4qo+m090y/UA4W8HkIzZ&#10;lJviYpq+8kCGZvcDtaoCsA/bKP5aD6v9Mzzw0Ux4seusOAVcKXJktpDHSFYLTOnKE7em8sA1DxMp&#10;sY1KsUGIy69F/TkJIdRJvFVwFXT5YJmECbyyGFDv0dkJqBR3/T1ROblXnXq32E16rCidXmkuSqgJ&#10;58qQpej58YWfXLvTSZKI+zldi1/EZ3nh8j3GL39o6IeppXAPcdbSjREhWIQlIErgcH4BTqds4wzv&#10;n5RrNwg1piWpVPJScgiTFJGAJ8FT8AKJgDrUOqWGvQ826s9YLI5nckZfr7nHOGwX6V8gSFB1MxPd&#10;j8bjFUGDeFmOxV5h0jYl1+ouwK0K3u26oYiOYgje0L2rhXohY4RJd+EAsHq/w9HqJXZqQKQppM1F&#10;ZxNTJIaqcDIOxa1peDjafORTqdDNrdpnv4i7c9M+JNnPlvH49N1ikbMeDPj394diWQQKjzqmfpmG&#10;WRF6gTHaL6piQuoDc68EpiBAO7wdOoz98TvuZcv3wvxoBuwgFLKl8RecS3WyD8rQPduT0WFNirNc&#10;xQ6gD66i7H2bjXYVvskP9AAmtZkVDuxg6weyoZ9Da+Zz4FSyxxRFDbaTUBFaByE31UWkQQrVYgFJ&#10;DdypxaTZJmmkhKdWrk1bLJWtzMdn9juFG60h7vHaEdb0cr/KRVdknbZpZ+p//NFPnz8xf+2UgudD&#10;n8obgyyPpmoMALIujiSDdAjomZSgow4n8Ph/GLS44OddPDdRU4kgxRUUeyW+GOXmi7jAx+tJoKAC&#10;kc4XEAQ4C4zeOERD+wwFsjTalg5sbwsP/w1lK5O05WDsMOEhxXM+tfYhE7hHcnDUIgCehofsvpvZ&#10;wtFosY3b3NbjrhW9H3jKSm5GFDQ0SXb8zagC4HCmvYcsCPrPPTeVeqr7//hl/9V/fXjS7aOBu04L&#10;Rg5fk4hzzwB1CjHV14RVCkJOfkrgZaAiVj0A8Yu+tmynNvSb6e1RdRQyMKv7M4OLLwY7ef34B3C+&#10;/9HG1kKXXD54G4hC2GYimVU2roNV/4myFTC+fTzamqdSJh+7tX2x32ZWBvUxsYK+o6oMBVjYHBpc&#10;aNASEndXwGWSCSmKx1gbksl36tR8rogmvFpr6qMr0BGsNaALw1gRNMfpVtLPjKECYxX0/Oblfvr5&#10;Fce0+nd8mzt7/r33brv6zvzJ0Zezk3Li0gTWU1WhJ0eWJlyRVCMEuHSCi/K6daKO3yLwaeeSDJWQ&#10;6AHk6JtB2UvBWFM09Tg0yheual0PiOgZtuZkytRB+YhTjGbI1seW0m8pPIIb80H5E/SmwYwVoVSK&#10;UUpO1cLWwBs3jlJGPYbda6+iv/IXHvMgwXsVpQflhPwVpHKbCmMS1DA4HKo/aVo4/Fy/b3NeWh/z&#10;6zkDqfgd+4cDv/3I5x+V8scwJhK+1FUcYm4oe2JzbC6w6DuInp4EcLlvDwexqsZfufwgesWPUnGU&#10;D6FMZdP9KssqZ3SwT09ik+3Hpt11e/B+fW3VSLi6ZxOQXqRF88lE8z+YZ+tv2tpqn+ber2QIQqnr&#10;4DZSgXZK0EyUBVPhd56FqBfoggRD8Yc1PValIkMmiZVKRj9BWZxqAG+KjH+UdSQtQ/UHHUibcj7+&#10;eZ/42htHTb3tyNO6/Hqu3o/0TT7/R4/zGp/pHLdi0btEqZEnhMCSLdg2LpZ6IurXySks7eeqn064&#10;Ma1m67nRe1aHOlzAozcRo1fhgZ6VypOBccH12Ai7WpBgKmK2ympblWeBOYBHD0NYAEhAPRShip69&#10;bd0gbsTTuPivEtTqBlpzoAepvjT/ZNYsOSFG+/QLo8sGWPSLUVg45jkFaBHBU4IPgHvy144u9TUd&#10;dzmR8hcr9Pl9Lr8tsK38iz4kZf7fnVanQg/lBptPv742Or6u3rpZM4FF8mgadMVSUkbBPnN5P6u7&#10;IdNWDYAvzr0Xxoy+BkWfEDAV+3IkAYv2iQ9JqqIc2ELZVrUvfcGMkRbtPN4qMjNtkfyRUY+xd3e0&#10;5BJM6JcCmC9uxz2uthGbvbI2qTHT4tGRUv9OPW9gMskoWL8Q/cA0oFl2DGFNdgXCJ9GIsIHHZNAk&#10;9SH6lHEnpe+pv8RYdxFlrQTFusd6h18/d/Bl3+d++dU/951LzxhW8VDBF6CGHfzDyW+7QEYmpkZs&#10;mjztlGOloOxwe1756spZ5+WaPtLKtt6EyuvxJaTYQqNWPY0E/Qvpkzn4i7i0QrE72Sp2NlHdKGVT&#10;y/AdmNvLipD/qe6TCx5qMIPl/rZ2OP6t5/DcT0HMowwjX16pOAv/JHNpx9AAchNDPCCmXopkreI0&#10;nn1DgkBUHow3XrL7/zKntv6Dmw4ofeqcOf4vZv9PU50kh+WLX3lofeLY90NRvDsaYO7UY+SEb4s2&#10;UmpcTMiHY22J21seNEXwoc0AkkvGw8m9srf5H4fd8fZA+tKjzJ7FUe90DK3y8szXbTgY/wJbj9DF&#10;su3hfZ+LSdITTICLpUQOdlRBy2n8SSBBrmvyS2bd1MpXhoSAqW90NSwl7Fil6iKmRoQ1o8AXo7x1&#10;5vJu/XmJh6O/OTVn0Sr1HsKmEsAFf0EbcN1D/de99o8d9//VB7Dv8gXfvfCwXoW3Dn42uYQUPkDK&#10;LtMUOVJp+CCQslypoKmJCqReSEIgX4fPS0v9pD1wW6g4Dtu3ob/n9QClkiLydZLdyMv09O80wj6N&#10;TFdAjRJwJVsVkcpGeQfz34vm2Q7bYjWYyQ0FjajHAIRE4eH+jQbyQnZduLMxlGES+Mwm6Eeq9I2C&#10;pA+j/BIBTR8OICzqO+DTcPDss5pscefvcn5+Lc9JBZb3qn7p9283P7KbVTz5+7mstDa/lu/2Xb9H&#10;JPXWgEjkr/fEmw8IJcNQztgoHYND93shSj1wyIuwJC3v08Z8Wd3x+e1iS0Z0tBU7tbfy3QEj74Ma&#10;9H6dbC3/v2pQd1R9gK/0GGnBXsOR0MuwwokIW9xOe6WYjA8Wkcy1VM6GXJ88PbFV4MKTOfZ6f1t/&#10;M689CRbIM/KUQYQDEYOYDLGc1YFMjqT8zOMl+caA0PmXKLnQa7nkRDqU6vlJhAEUw2rK8XuHLnr8&#10;qOE7fddz9Kt83ssPTu7w3h2Zdzd/kJmwJnBIzvfV8z/w+gbK4jwlWaXT8pkISeuM/oNuDo9n6P1O&#10;qrkqWdWUlYy2J9apXU1BUhxIZX+6UGomt2SM6kloACIZb6lTSMQAoQKQ90F8B2wNhjIXbGmr8zpb&#10;VcYQ+ii7AgodbKv3QD5+MjvkQprI1Qw96EdKvke6gK5vQh8lVJ+fCjYd+0Ak8vDAX+XF28Qv5fvk&#10;ttNKHjowGZ492Crm7tNY/+Ed+27iS/wqH0721zERuOaSsP+Imlh8NBsn2ZUTxKV98hHBEAjV2l3I&#10;3gDSl/fpamUFYEfx+yjHkmB9VqatQBZtNYD6GuSpQmzM/u5DQCNAt9wetsafxljq1VGWwBIzgdya&#10;LBbUw2uh0SURK7Aq7t+3UHo5q5stGr+FLR6DFNuZYPPeB/oilhPrQv3pmARvnbkR66UFTpZuJ3mJ&#10;iNRqlKDIxKgtEC3hAFlDcHrX3D3qxRkn79467Gi5g++9YvC5617Ib7ZyyTgR8NiRRJxOOhyRpH9k&#10;BOThiZTFRckGnXIsgU/ptcbq+rdKBMn5+OnXSVFCyhISInAYPoKZZxCun7pA3xyGOJVmBViN6ul1&#10;yGXNx+7YROBLkLIHn6S8PQQPjAF56J1N4BhtXwzb1hadw875BpM2JMYTCE66ksHteuj+1QyKx+oP&#10;fNzCc1vVU7jYIoU2vfanZxvu3cMidxdYcPYEK3/mrPuZdm73q4xmm/ilCH5bREN3nez3/W5NIoq9&#10;AQblzWImSUb+s6HWeMsAVJfB7A1j0puLZWlOL6vKHYoQ7hASwz6Uw/3M36sAvnmelfTqYovG/caq&#10;rgRk/N4OwGNGsqZ6wW9H+Qc+r+SwHJxF4PlKKHBfgPNDKWgV8vnlVDZ12WSRI7BKuJP7ugiMqxzq&#10;xCl3DoIbrZ0WyS3R8GRWpAxQgQ58oIEHFD5Q9DerALY1f0z0i5sm3nLLiSf+ar1dvvUlf+GvJw5d&#10;OmPcF7aSZi1DgRABKqBhhvoE9DkE/XBWeM4FiwyOoKi+RFwAYBlxu/6fNM1k7K2hBSdb3gJucsvj&#10;RBVSGbxR4POUW7zdacOh9FwTY4eiJ/jBqojgP6uyI6wyYDnCBJOZlh3UxpbkQ1/DGHzF/m2s7BZc&#10;zJCOkseBpl1O6DHOzlg/ojhSccqkVNPN//UdbunSx7f2rVzQ7VtflB/pganSp0bUPH5iSdOMHaBT&#10;9bPkzIG2bu4BtVUfTWs1sdnonMfDt+0XCZz+ZrN/Lwsmelmzes81lJ3LgD89CCj+D1gTjNvCigEt&#10;l2NgVZ2FCgvCo8U5KAvlwzsf3g2Pl05W/Bf8Oz5QeQvyAOiMQMm6x4MIDMTlJw2m1CroE3420qrv&#10;6m6L9gLu0q8L8K0hVtqzj63ObWOLz2DK/KXH0RXtzrm2OWFd8Yw97nELVGyD85uUaSiPBR9Tq0rA&#10;51QVVVDhGKt6Zuey+TcddOiPdIv9Ml72udOG9lg7ffjDoffwvSnPx16xIxMjsEM0Xn1cHB/4Jl2k&#10;CNSahLxIpSKhQ/6xaqyK+aAplGSAWjxla9TDkMyPLPk48YK9EIwcjzfdD2xxtfKCn8peTwtNF1QI&#10;dKfaLCQ9nyeh3VF9xUpuPBgk1dPb26LjN7OlhyMGejcYw8+BsZRRQqjMDVJWYGDdHOu/1Bc56fDH&#10;2cF/Dlei8PlJOWvm/emOyjf/cYqyiv/WZ/K9c9Wl5XP2TPmmDLXU3TBxpgL2njnKiuf9/lFrWNDx&#10;v/W5Wt73v3lu/vm7p1Iv5gaDf73GHzioJBlG1p5qwnngUpJGPyMjm4WvxsX4M/8hw4KndjEfqkH1&#10;f6CXdxmeyrf0tdiTyE/B0IiDXvBLYZwKSRNbp/VHVWQyVVrD88H6VV6eayv27ABVE/m1zN7OO7gI&#10;K4TVIwmefwOhsLyPszmQEIgbMrq2kOS3vg56LcozQlsoCXHKzqw/MTyk6uIETxFSsNLBVvTMjs+9&#10;eds/Mv/b1/u/8v42yTYvmzP64vDnfeOJ+j6oFZNh1UoolKEAmVoQ9QfhiqRaIlyQJkfiFCYlly15&#10;HKcVph6dp8enwOhcpJT5uWCmv3kyVUkySG+gob6eehNfMzw8P1P19byfEYYaYYma6uJq13JDFWmQ&#10;CfAJ/AUZq+Z3tjX/2wTXEsoIGYFL+VkCCL4Ca/If+0Jd7OoJ/5WT+n+8aeWz5+9eNPsgf8VjRzZX&#10;fXDl6ZJS+qk/X3DVvMyap373vu+e7S06jdLqLhYeGoc2ExWcObtHal695NSf+jO1vF+q5IXM4mdP&#10;PWvtk7/b8b/1Gf7V+wruE488tH+y6bhF5gfXx7rQwEz9v2QdGwfq4KkSNmRMiFJrOJ+FZHXFoBHw&#10;fUnWIZaLSksc8ysxQpwQr/pysp9EGCP5xSBrngxU67dbwC6iN9hjEL7AIxB5yQAK08aqdyZgXgkG&#10;9VNM7UE4qOpxryH7VBf4dHhZ3wZ7TMlpOZOtNJ5PKtPNfIZmEA7S/3MA57YWXNQv+vndo6/Zr9/k&#10;bX5O5/sn+SwvXnHExNoXBi435Nmlkpwi2Ii6E6K0jUtTTFi6evBF2jkEN1H2Jp0wBUDgI5LnjqiJ&#10;ChsijPKt+hZ+GQiRIUraSfASJ/mj4YcrfRUUKZvT8kCu1+dgLHptr+zV+8SkRJvOEK2ei4sPqjLC&#10;sKbL7sKy49XSHObGMu1m6jPi+ZEI4r7VuO9rkcijPzuebfMrZx9YNXOnUMP9O9iqR46sr/7w+t//&#10;1MGv+q1rDi994OCgb/YoC03OQi+OxXk7IPI7yVzmjLbCB496t2ThfT95FtC8YNb25c+d+/z6ubv4&#10;yh7a488/yc2/iW+Sitx+YMR36JJUtD/ZmsQCuK/h6vpowwTB/EUS+OCyJqL0uEP4dMirw68Bn3w/&#10;yPisFkysoChaV2R6ydU4/N3ayb6itC3GLsGH+kuy8wgEVgZhmUr75mAeexPtm49BLOAWl9R6Yn3K&#10;79f57kq4wPXDlfV501wd4tArq3RJhPi7SiAYVgZRDZfvs7NbVQ8cFZmqp0ave+zy/Q7exFPxy374&#10;LWft0P2VG/o/EV7CboUiiVypJMyo4CfketxR0XSRpBC7FbxWjFC4qBFOqug92vUERdHOFn4XW7+n&#10;6R8wWU1wQuMBNPK48GEep8msS7MZVEhWR4bbcl3zwM1ewFN56zxMRRZ3cuAqn9W89XoTGqgkaNL6&#10;he+TFymlsARCBanR7hcFbxhPgp0K7v1FKDbpZzmur3nl1ANL7hkVqJtVYH4yrsZHjiyOv3/tbj/V&#10;XSTMYuVz586onjORLCPHgrdnW+xuFts0rtld4BsnA76dtVOo/o1LjvmpPpPeJ/z+zL3q5p22uP7B&#10;Ay06d6wFHxx300/5/pvyXqHU7TtHfce8bQ1jCGTwbYFPRQXZ0sbNvRzlPvZzbzpkA/d+IA6PlmDj&#10;VTls1H7sMWvJ4GAXNd+bZYvVq+7HgARVoSawf429sT8d3NaWnYT9KZp99jmPrWRAJ09qWBrSsXTq&#10;LWBUpSDuqiRlfILcaI2pHSQsLEmDBiCuwkqvY0nrCz4TceKnZIhUd6mlg+yTqf3enXLOuP8dz457&#10;Lu3/1+VPDIwxknJ0NBeMpAihIYUyu7RUvCctJUqZuLXacRhSpDX/k0iy26J+tupvbe0LaGRlV9DI&#10;RTTA1lE205uLRuQVIGlvDSrkFKXGrCdW6gKa8zL1kOue4bJ6ggp6epzK4pYehjJOgqZ6f04GS6Uy&#10;gVK6fpQRUd9QhjH7fRQIX7jPptzIP+Vjy185a18CX3Po3v4WmTnYArMmWM0jx9xDQNr6p/gcTYsf&#10;7lvy2NFf+eaMsvjdlGWTYQRMwSN2OtSpqZko3oB7nD3U6h879GGBen+Kz+T7aPKuNQ+ftLhxzk5W&#10;M3OM+TlCj+561U/x3t/1PaL+B4bGG855LFq/eypJIItq43absxgU8v8VNtWbriaFQWVtORuGMNqV&#10;dayNLweaf0YWvi5bW3n/XlDb+lljdl/0EHoB1drO6n8HfxxQtIKjIfQrj2rx18U6EtPD+VIL0pKW&#10;0vLgMJ7dgzxllOW5NpICoIYgIgJIPs7p91E1kcAEOKQIIzOuuncK7O0b+k8756hdf/0MpofOPWPY&#10;Z9OHfJ5CviZZQ/3vaGewKGTkIxs7sTXEFXTSU/T8hP4WrEU4PAUrBzimxKzNtsBjA23hgV1sAWDi&#10;leCV1p0GZ/AZlCfKEGrEcT4UpRcX98rkVIMCnNezc2N8gaJFT9PFSw85FPicK5sYHdopnWw4F9DJ&#10;WCkzlHmMLiSfQ73AhmHRcOPv7k9Fbxv2XW/mn+J5Ja+ev1/JnJFNwenQ7Ag08am5Vj9nx8qGD286&#10;6Kd4//I3Lzts7ZxdQ8EZ+ImQ4dntXS04ubfV0uurm9LPItMQ15yOkc7sCaWNH976o8uXp1Y9O6Hh&#10;yZM+DrIB+O/GMW/OQKueMjIeeGz/3/8U5+P7vEcq9UleMHTWPaHI4KQ8fCUkqnI22YhhVqMmtR4q&#10;IclwL856SihQNdDv+6qvBe7EEuEgjOkHoA/ZZaxZl13QlBxmSwp62ar9wNw9JNNwcc8R2AXKFcIV&#10;UADkKC0iZXDOr9qpIbUMN9K9cq1XZZciHTisbPr3QlKIzSQRYF4jSH/PH5KIgYYkrMNSfG0ezGt4&#10;7a87/rpVXCafcH6HL28d+WDofXoH9OZiwtgRxBzAWObGSpfTJ047SFCeFACQZQYeITgFtesQhKyB&#10;C/QxUIiTu9ka5OB92fgLZOVZMYKhJQciGHo9JfAblNElOErJnBlvAT0vJV9QjFYEiZG1n4zD1XtI&#10;kOV5lDUvo5MChZDpcf7mVHJddqebitRfcBpnYdkjFfYde2eqeXnX73Mj/xTPrXzu9KNr544JKcNS&#10;8AtN64HDG4v9od9+VfHWdYf/2P2+4qeOvLr6npEWINDFJpPlU+6GyfL8M/qab4YCH2T7KbQpZiDz&#10;/9QpN/1Y01XhBRveufzkxnnHLvLNHk+miUrJZOxEZ+RbzbSR9bWPHb/7T3E9vu97yIYgEDphWtxX&#10;kDS/lMgRCJAQKMmD+tJq46hqSkipfCVoiSe41hdlW9lE7CmhvjVloTieMY6eXj9QZB2t+Ixu5nuE&#10;TI9BifQuI9z3fknAiZYmaievo8QkLiECJSPOgMiDlbn1KgYIFZE3zfXK3m8MP+QxQsYXIqlw8vpq&#10;Jcn6tY7H4TVddM/AT586a+zQ73tefrbPf+2SgWc2vpQXEl4vUS9iPydSpaPj5Hpeow5awtBCJzfq&#10;AMqCldCAJX1vwpAnGGJCtDrb6m7sDpCzgzUjGBrsgpVjD+hkNGkrULFYRa+iCLMf/23wBt/OcurH&#10;KUqDFE1WTX8FDYjS6A2H4RMSGNWzkyafqHEerk+S9vIz4OLLZV79Rwkz0itMyWw8MABmyIHPp1Iv&#10;/OTN+O9ycRufPemMxtmjEwo8dTMAYM9CpHJaLt4NqM7cd0hp/SuXadL7o/jxWvn8bmX37vhaCJ+I&#10;4N19LXwnvsJg+MJTuxF4OgBkBgJEFhhlwhiZ2stqHtinOfDxDad8l+/5755Tt3p+VtFL59xR+cDu&#10;vuDM4Ug1EXCnAOi9FfjTNMm8jyopf+rc0T/0+/5YrwcJtmcycPyDCd+oVJKBR1iDOTZmmXCpLaSs&#10;yip7WlgubQd2xpO8M9qkfWF9FADdQ7oKsYM1u1DeXkNwfB/ZNPqGyZi8gL0WkCc75VVDHnKBjFAa&#10;lvKGUR9cklRuLXkJg3r0SlISrJE461WDRKfe7Dj0XqXmSmIFSfqEKeSw4lA8U4F2wHN6pWrv2+GO&#10;SUc9/pO0Xn6sa/IvX/fe4wePLH9s2Fe2DvIzlLQ4GZ4s6hKOiualxpqaOowQ5aSzvlPqLC8AGqhi&#10;ZkRC0v3vZv4PUT/+w+a2DvPthm7sXjmM4RERKEIyvjJvkFX3zccTA8vIHbazxj+AgXqY3awQs3BO&#10;chhMU4KBijBRyuAkFyWamgzGY+pXuJ0MWSBwS5Ko0pTXYQH1udDws8AIHnfsq6nUz7u83fgiNDx9&#10;3HmN4OWC0/pbLRlW3UwyrqkEP8rMRnpbpfccXFzxxs1H/Bg3ROP8f4ysnjWu2Ob2tdQ0oBFTx1l4&#10;+kiLzMqz6MzeFlGfbzoBcSpqOGR+DQ/vZZUvXPiVrX/1B6P4BRa+NrLs2b88U3rPXhaegXTYVMq+&#10;2TBHyH4Tt3MfTEMaatqotZUv/PkXlXWkwvflx/2nzoz4hiWiUk9mw47IkwZIWKqOrP7dblZ4+ha2&#10;ZvCWiGt0wwsmx5YP7WyLh2yFht821nQLVMvPaA3V5PFcXNpUzlLRCBMrdWgRAxwNjfWRoqSWRp8E&#10;C7zhoFpQHl7WMaPI9uI6yOqk2iJOryo4T/bKw8lugL6I9uYGj+oDAs1B6KP27dGF70767cQf4x78&#10;b77mbyqnD70uuQh5dXh/4YCAymRdTkBUJ8aTkHewEocIl9aXN3V1cBKdeDeUIDurJzv4KMPWX7i5&#10;FQ1CySJjOL7iI60ib4CtG4ISRH62VeOX4e89GK1QBBz70ks6gpH6o5kWKOxEuQymKaIbg7KgnDS+&#10;Rim6ghtZJtlfHHHSBHI6yQZ0zyTX4+SwdMilbTA31lGvSk78v3kyN/W9a5487o9N00dQXuIaR3Bp&#10;noHqB4EvfhfClXcRbGaMt8oHj14R+ugm1MJ/2P+Knv3z4Io5u78Xmrt9ODhrp6B/2r5Nvhl7h5pm&#10;7xJtmLNTsH7WLsH6GTsnQgwZQvfuQgZ6mK1++Ow1jZ/M+UHKzlT5ezvWPX3Jhw33/taap2DAA4TG&#10;7uplDVMx8JkODk5YwqkKfKPX1r9y5S9uwphKLe0Sbjr9llBgeMwSkpuCH87gL4VUVf29nW3RrpvD&#10;3wU2BJWtRlJVg7awpQjlNt0BzGVRf8zqe7pNPiD/D5AKkptPNJCFgwEMI5oriwaHzdMhuEpaOMQz&#10;9SJI8jwnS0X/LsF7q9cXJ0nxhoReT9Cb/OpI0zklEScRBsfqaENZDZB9/QBbf8fgOQvOPPO/DmT/&#10;wVbAMxcfMLJiXq/1BqsiGupkPlRaQ8BAtIN4nFlOooKfprnC3zmpKe9wwgRSTVY5XCcMEAFrNXJR&#10;D5LC79yOMTxQkoxhFhkw2pJ7jLXK8fgToEhRgwlQousQi3QdaMV5XWzlMW2s6t4eFse0m5GW8y1I&#10;VpPZCa4ikLT6iWSUngQ4JXKDxBI0cBE2iZK3sU+iqem4B32RO35RQU8XsXbecZf4pw+npMTmknIz&#10;wHAjQU/NYE7EptJru7OvRe/dEW/U415PVS3u8YNdeF5o/r2Ttq199tyxDU+dekLjk2ceWvvoBXv6&#10;5/3haP8TZ59Y98TZhzc+e/6RvifOOSPy1OmXR5854+9VT/7xT+ufnHSAb8HD35tiF1z74pj6N/7+&#10;Sfi+vcxPthmdAkH/dsqsOzDgoa/XPHOYJTgfxjlovntUYf1rv6yMr+U64STeORI6/e5IsCARwaUv&#10;BKIhUQtWcv5QKz8eYY0cAmInNCW7Z1rRhAyr/wvX/rNhrCWycHn6ip2E14fuc/W+Q9LeY31KVl4T&#10;XUHMVPkIIiYGSDSqnh6BTPxdMsyUBpPI1QscnSLoOd67cH+8nktk5CznlFuE3tDAUiIHnpWqjIvC&#10;krpCnLf2vh7Nb5085uQf8v77r73W5H7nb7Pw7h2v8y3plVJwE7YnhDR1iF6d+3/H5/NG4l4qrHKT&#10;f7ewLuTcDsUmKJVasq6UPHGrQakvGYzpTy+kebaEoN0Jl7Oe5t8Ro58zdraK0wZa4S6drbwgAx09&#10;sj7UK9b3z8QYKNtqT8+3EJlP7B16GvAHk26XYuokAyAatyGmtfp/UylcRyoP4TrRkJuI+w59IJX6&#10;+AcNCj/VRal/9Ki/R2YOIcPrYyH6a4G7+1nsLrKdKfQ976bveWcPSs5B9P4mJOufOvPu1KpfRu/y&#10;350/sR7WvfC3PxbNPTxulNXhafgxT2WaOZmJ/ZQ21jCHyfZspJsIiDYz33x3j13je/VPP1h5/VNd&#10;25b38fsX9wg0HjvTFypINdmWgJsJNqW5Frk/39YevpUtR3Gl+oieFrllOKIFtGvg/gYYioghJSNy&#10;sTGStJxCrq8NGFnqRk75nOyNsjZKYEtQbSVqCJplbBbLcY77HEWXDzIt8jI0zSfovS9WpaR1zXkW&#10;OkJVm9pXDvbilcgackSdlBW01PCWTI81EKEkVrD8KtO+uGHUC8/95aJfvir5e3/a6dCa54bWpIKQ&#10;+ZXakrVJbDFEvy0i8QHqfU143AlSwKO0ddaR6ZJXOD6xOfyAlvV8YekCgJkl8plajHbY5A626MDN&#10;bPWgrZnw4nR2Kj2LuXuyuEfZWpSShU5fP6Qdk98xZH87s+sNsBVDt7GVpxFMXyfdh/sYj3Z0MJUg&#10;lLkw6rQmk2YHbmY3CwzHwPz4p1PBD36xht71jx32j8RMsFl30l+ltA1Oob91N54PdwNXuBt4AfSx&#10;espA//Rh1jhrD6t78twZqcrXfvEKGsueuHRI0b2H3t4wa1RZLTJYjQC4AzOBr8BzbWTIUzOFdsjU&#10;fIvPzLXGqRMWN7x1be5PHbB+yPdLpV7L84WOezmY7GuhuDCv9OGKsZ98oqOtnLOlNX0oUQIqHh/Z&#10;H1lbCWuq2iEbPFUVDSScpFQ1gaiK7Liae6aE6mgxcKP3uGeeY0D1EJP364ZaxflYsf6+q604uqut&#10;3aOzfTluG6u6Dg+aZTvxvKGsYeic9R4ZQOBnNySRSbmThfN+BhnKNGuKXK11r+FMOz7jhOBnF4+c&#10;Pu34s3+5upU37rdr1pd3Dn8tAiBSIEpH92KEnaQpGnYenmp+tggEpHt64saK/qLpjzNaJvV2I3ZZ&#10;3klbjyDIbhESHQdQZuKTkdZ4WRcrnLAZNnpb2zrUaaNX4IT24l4Wf3mkld+0nS3ba3MrBajp64Y5&#10;eGaeFVL6Lh5FoDxzS2ugD5L6Qk5uYAABOYudoZ6fMlFLoBbj268w5rvrZ8Xh3NTF0vzIoTemFPig&#10;ioXJ9pqmIplPphNgmhmZhm/IXbQOkIlKzRppzWwahQ/87tmaz5/qtanv83N8vKbVJU+dMa700RP+&#10;XnbvYV9Vzdg9GWC4EibIB6cNJfvP4ntD+p+5/VfBT27M+jl+h035TLHgHRMCvsM/jgQZYAEdScDL&#10;dQPFtWT2qBupDxchu4rgq+uPg2xgXSUBP6dqGXQUE+CWks19Crzolf4WwOyo+jY8pv+Cn/R5CJqe&#10;1s7WH4WZ1tiOtmTgtvbVEGSs0AUsy8XPg4nxWoJg+LkBBEuSD/qGGmioP64psyt3KWs9qwiv7I1Q&#10;XjdRTgdhZ6VYewkfFVghJuiPDqh49ZKhh27K9/5ZPfaTS8deXPFC36hMeSKkyxphpxgYCGEu42Lt&#10;Bg7wKEyPhghuhC7OrKAsnuesXNSSorjUg8urA78HGDPC9CgYk4ABwXA9F+n5AVZ3bgdbMWoz3OZx&#10;OtsX28fJLPQF4yzxMeP7m7pa0a49rKTvdlYJ2Lk2L99qswbasoL2tuQwBBFmgOVaw4WnR6EhRgp+&#10;otGLDIUHxUOJU6/8sXBlP9XFCj50wG1GhpO6qweWhZghgZ9rmDmADCgfqcABFqPka5o6OOmfPaGk&#10;9uGj7lr7zF/GzJ8//1fnibrqxUl9yx848rzaObu94Zs5pjk5B9OeaWx6s3KsbNbYRXWfTPrFBz7d&#10;U6nmmRODdYcuTkSyndqRenEpBTxK2LD09NQuKmc9rYXNsRDEw7usq+fBw85myHBjlvmuBFb0h3a2&#10;CgGDr8ZRJhPkVvbtYOuQrConaWjG57c2m8fk9jQfxkaRzvTYGTCuGLWdFV1La2gxbSSYWG5gmebD&#10;e4FPrA966Up4mB7H+F0jykt+YGWCwMSBuCXQ4bQl7Wzlzd0fv/GyX+Cg46nf7z5i7a15S211H3xj&#10;21vAafRr3C2bSKK7Y014hGbnLsVJimki5KZCYkqIPUG6XJphsU8ZNHxFgFvPRaI0NSAtkTilsgYh&#10;TudrkIXn5VvZCZ0xmc+21WjlFR2NMfP9PG/1KHiBwy1waz+rOGpzWzYSj9FePS2QMRE7gFxbtO82&#10;FoDGkwLu4jw4JNDYmIdSzM7RQOCEu/2pab9420fffbtOtpn0Raezgcyhn3cfuLW5BVY8e2S4/L5d&#10;F9c+fNC9NY8fdHrziydOSKU++tWLgvo/nNS99P6DD6+8Z+cHamaMLKyaPiy8au7uT5Z8NOkndwNT&#10;L/LH2AAteMehkabdKw0VcVMbiaAXJaOKA/5PsY78j8OUuZn7/C/9zX9mT6s6oR16fO3s87HtbOnI&#10;bcDI4tpGwKvKAWbUc5j5ug5G5JSBUGYvq8xA9y+nk1XkdzZ/do5FOwy1eMchtpYWUvnfGJSg3+fU&#10;z51KswdV8yo7VXkS/JDIggLwb8DmMmGOa6IMrAVGlfqMwg02PpFb8sTFo3+2NNB/ec3OHDNzq8+v&#10;G3JNYH5u0tCxS9R1R1OPMbvEA8T92zC59TBCTvqJgBjVkIHhQtJPytuIb+jaPtb0AKKfp25uVed0&#10;tfqb8CF9lAbqfILUInxqy+hD1KI2UcOuXTzQwk/mW/G+GVacjTUkDvRLj9zM6ucS/JbT0F3GBO9F&#10;LvAVHaDtdOei5tuacd2t8m+812f0JuoQEnVy8ejq1W2fSjb86VaJ//0YN+VP/ZrASa5snFoAc6Og&#10;3jdr2JKGe8e+Vn3/rtcVPXncEWVvXTIARsMPKg/EYm7TVPxiZ9/qeRnBD+7uXf/u1OzK167NK3z6&#10;LwUlT10wtPqF80ZUPHP6mNoXLxhT8dKFY2tf+/OYmlcuGV324sUjK17+6+Ca16/p3/DhLbl1H03P&#10;tJXPd6usTP0o/cYF5c+3WfH4UWMW33fw0YvuP4nm1OM/mVZh8Qt/3Xn905ecuv6V6X1+jPtBVUos&#10;8KdLE4FRYZOMPZlfjAluUkbha7rYqst/Y1+Op8fXr6c1ZPdDgDTP1vYvsLX5g6wM0YLa3O5Wn52F&#10;wdYwq+s9wir5d8nQNla+Y3ur26efVe0OT34IZW42PdNuo+mdD7Gq47FrfZkeYgWDEPGFnc5l2t7B&#10;QdfSQiBSORJEjYDoZ0rcFNW6FyTGMynX54wvGpUqnDPgkRVz5rT/Mc7Pj/KaH/5lv3ElT/VbD5UC&#10;FQmyNvpnMWr5Zpqpkox3XFfngZEWDXAUFwxWADUKHQ7wiF7DCEx+8mz1YQCVUTwu7tEb1eOuVj6e&#10;YLUXJ/zoTlZ+fUfzP9vDku/DzFjOtGndIECpeVa1A2ofPVGRzehjtcMyrPkWMroy4CsNPIYeQuLN&#10;vlZ0Y4aVXkO2+CHPr4FBAMcxIjPkwEQ+3/mPp1I/LKzjRznR3/JFl885cWjRA0edW/PoGfs3EoAa&#10;F87v9C2f+n8+TMGy7qsHsyrm/2Ns8YsX7lX02BlHFD528umljxz5j4oHDnys7v693/Tdt9uHzXN3&#10;+bxxxs6LGqduv8w/bcyqwLSh6wJTBxcFpgwpDUwdWsb/l/lnDC/zTx9V6ps+trhh2ti1TTO3X9k8&#10;Z/fFvnv2W9D04IHvVDxwyMOlDx39j3WPnnjmqkd+f9jq5y/ateSdG4al1j7V/YcO2t/3vPyn55cs&#10;nJdZ8djxf666Z++iood+937150//aArdpE4dQ6E/zI1FxrKupMQsgDMtJaib/kczbO3eW8HVzbBI&#10;NzK6zEFWmZVjNbCfwr2APHXrbo1ZGVa0c3cSj85W8/fuVntnhoWhHtpN+5jvwOHYruZiiNiHtdbL&#10;1oxBJusxEgic4ZLgYT1vXQ+87HHgJWelBKdFBq7Fu5d+IxhAwciiUEsDyNCJW2w1Ayz4dv+qxVMP&#10;/cGxpf/pGn2nv09CYHTt/TtdH11B/wSisxDfKdgRKYKadMIkleMoLHxBDSocO8Npe0EfU7QX0Xod&#10;/bknRlvN8b1tNR4AlaTTddl4DmQPs4YM/G074ynQu4etGUtP4RD+fgLToUu7WxB8mj2Kuu+5MAMK&#10;diDL39nCbcciw4146PsE36Yc0m/G7zRefSU4SmmosZ7P6JDmks1hAOI79a1U5NnB3+nL/9OTaDJu&#10;te7L6SMqvnzwB3m9H+IzfdfXkEKyLb51YODDKw+qePmMv5U+dezD5Y8d+mH5g/sVls3Ztb50xoRg&#10;+YzRidoZw8DHDYSZUYC0PBNBhAmMfqJNp1UxjYUxlVbFFMpuVFrsbnpL0MYMpRYDUG3Q6AwGh01H&#10;ln56gcWm97c4nOLQLKavM8GkzRiRLJ4xOlg0a/uq0gd3W1796MFvVz951EOlzxz397I3zz646rMb&#10;6Mz/ONS773reWp7XuPCOPlXzTri87J4DP2mYMioemjMGl7kzruPz/qi91Ejk3oH+wAkfxCL9HGxM&#10;wOE4GaB92c+a/5pl68d1hNTUnblGb7T5gH+h1BLpgZgE6IfoEGBAV/S36Bu5Fl+WD+8X7N+ne1v0&#10;b9tb6UDMjgh6tZicFw7+jVVcxLACMdRQEDc3Jy+nas7r4auNJStKz+lQlDiPG+/gLvo9WWismcEI&#10;0JqA1GaYARjU0Nj6gfbZ9P6z5z8+/+dfea2863c7rnuiTzEk2nTPjKBGA1OCnertaXjgnMwIiEkC&#10;n3wznHihRAp0QmhuJuQqdVUfKxpCHyG7N7qF9Ofy8y0wmClcXzxDswfjMZDH36Dh5Hax0j69rB4T&#10;oGqywerfE9ROhow/HJZF9x0s2GMXWzmgjRVeQZr9BQuqFh8NRv0NKd6nnoVYrp+c7NiW1tg4pswf&#10;vmuP73uTtzxf5P/ij6cdsvLJy54qeeqKi8MfP/qjlDU/1Of959chm2rf9O708TXzzv5jw6PHPFH/&#10;wD7La+7dvaH6nonmu2+MBeYyGZ1Nf3UW9pkz+lgURkhUFDQGBqFpZA46pvQBOI3+nsQA7qLtwYAl&#10;wc8k/5/iZwoWhX4f54jdhTIIE+aYFFOm5Jh/SiavAcNkOpgxjiQUt8RMJtHTmUKDvQvMGWZNc0dZ&#10;OXS88nsn1pU/vPdnZU8fc9eap04/ufKtG9l5fxqJq393/mUaXzHvpN/V3rPnx43TAdnPIniwEfim&#10;j6yoev7iHX6sa7fx60bitx0Q9u1VYhEN7djg0ddL0iZKvdDX1pzT1j7dYzOrOaaX1R3T24pGdWJ9&#10;gffsDrRpMD3AO0lCykayRvjcq0YBecKvd99utJNwesOXY92AHrb+GOhuz6CWRIna7DCAKnFl8CV8&#10;bpri5sgKSnI8KTjJ2HvK5+LmwzFugikicRA+nyMwwOO1OMIjT/dsfPLsgp9Up3HTrwmN2rcv3+na&#10;2Ofs3k63i74eQgTS6RIGzzPyEf9Wsu7i6UoYVI1XfVk1Q0mFS9tY3UOdbNmRwE36tIWZMZBjGNxb&#10;+nMDgZdMQM7qsO0tfATqEmMxV85qZ+Ug0uu6FsDJzrYVA7ez9aM6WH0eFLUMOU4Nt+peyO7Qmwjd&#10;REaxgIVG9tkQ5b1V+lZQistVrbFvKug7/uYfWqkkVPFh7uoHTn6v6L59U6WPHfxR7StnnJRKre6w&#10;6Sf3p3mG+eZ3a/j02l3KXznv0pKnT3uy/NFj1tTM2plAMwpJqyHAXhBomFqAoADZwBQAsnfnWvRu&#10;podkcDGyt4SwgTAkQgQnP5mbD36wDxUU35Q8/p/muChzPNcPZSxAYAwQJANkegE9flqe+3sTz2nW&#10;83i+AmjsbuTU8TdJ3EV/F8xhzMFyBETn7/yM3t3fEtMGWQyQdgPCC+tnTYyWPHDI0tLHfvdw1TPn&#10;n9788T2knT9uZvXPV6e6+tOeNW9dd3Tdk6fMa5w2LuAyWaS4kihOR2YOssC9O72bWvvATzI40z0d&#10;C1x4caJhbJwJBcwMGWlRhq4hUL3elfXG+X1qsCXuH2ZrT2Dt5Xe1iu5DrTgX5ZTzSAwWjqaHvouF&#10;8PEoObStFYOGKOsLvIWkZPX23a3hVkRllzHd1eQYULJzWUOlxXlci5rmhhte9ucYWS2ZnlNI199g&#10;dFCFiR/s8H6SuRIEhr5f6JPO9u4VuY8vffxn3G9/6B/Hj1w8bdgCKwHRzZeMEWAiCA86RQYCoavx&#10;JUjgNPGAqfD/IUlUM9CQorHT+iptZ80vdLRl521pS7bfBss8JrA0WOvBCa3JbG/F4zpbw4mAby/h&#10;YvxtvPnO7WMNv0PK+vDetm7Pbs4gpRR9sapMYBvdyPy606/oPogMMduK929vwblMNlejNMH4PFpP&#10;mQV1DVspSuzDXkqFZ/zg/RZN7crmHXVxFbCR4AOIL95T0Fj/wM5TS56+aHw5Q4CfJpz9+3chs2tb&#10;996DgytfvvzUyqcOe7L84YmVJfeMTDU+MBr+rDBvUNrAuyXuJGO+E8Dv5DyyMwU8Ah8/FfwimAdF&#10;eIyCVHQKHg3o/oWhgoUIivopUYQgvxN2MKTf8/8h/t8dKDHr8cLUhRQI+bsyviDQmzC/i1IKxxRY&#10;70a0lPeJwkARHjHIEQaQHZ9MGQ3tLnUn5jooO4cpr32zBsHMGG6Vs8aGGx7eZ0H14wdPLnvm+GMq&#10;3vzz4FTtBz9KwxzwaOf6d27eoemZS/9Q8+DBb9Tet3ugGcXrJFAiuxuw/O1gWSeDcpg10SofOEhl&#10;7k/mfWL2TKdk/RmTow17RyJ+zp1k1+REWIdSUhXZdxVDiVUDELHItSX7d8GjN9cKc/rYqt3g8YKI&#10;iE4fa3Wn9bNiqrBakooSJrrF23ez4F8GWQpqnDLIOBWdqG8m+TeJi6i3JyyuWluu7BWH18PmOukq&#10;x91VBqj/l4GYuPG8hqTgyByF47VyVGUeya98btIuh/8c1sr/9xnmz7ctX7oy8y7/h7RZpGxCgFOW&#10;J2ye499KnlpHWl1Z+nsyB/fG2+k0WDuAaGIlnMRPM61pTi+0wtrYekbs5X0oeSln1w3oBlttS1u6&#10;IxOpi9lB522P6fF4iy4YbsGXyRiuwSzlSJ6z87ZWPAaXqMHdrCwHJ/e+vWzhrviMTqaHuJhpMMZB&#10;IYjYycbxDDdO+iyaeuxHkySq+/iaQeVztl+VnMsCmNEVnizMgSnDC4vv3evBiieOP6vh/dtG/NS9&#10;KWnTVT11/vbVc449v3bG4Y/WzNp/WdWM3cINswB5U1L6p4vGRgk6nek6JWcCQYPUnbhtccRZvAp6&#10;yvhCBCgFqg0HfbwQHGBJPnkZoA7KW444AVFH8m58Wsne/q/D+FuCABonc4zSDwzz/kEXOHlt3s8F&#10;WWWadxGQOTYOvBGVx1J3dgcULX4mCdzB2SjTzOofqJwzeEXFPWOfrph3xFm+924Z/ENgNG3Bgq3K&#10;P5i2c/kTpz1Zf+9B1b6pOyWN8j+lLJZMN0SwT0wDID8FZXA2At+svaqKnrrwB2upfNuAwDXvGmy6&#10;/MF4YC8CElkf2ZWk1+LIvYVhckgQ2FYpQ8+1Zfu0teUkHWW5A6xqGPaVg7szyGD4QdupChzs8glt&#10;rOZqwNH48aZQU06gCygv66BLctTL83p7jo3lMHwKfF6rS/RUj74m+TlNc70hp3qAztBIwU89QCm4&#10;wPhKLcm1hTdmvfTgGfv+/ED1y/547ISiu/uUJMsZHkjOxo2vVdN7kV5sDJM/bcsXkyWkJGnkXSF6&#10;mpPQVmOTyC/CcxXZWOFgi789xOqvhx6zI4EslwltL4YcXQZbNfZ3RaO3s3XHtLUG+kSJD0GL04NA&#10;c8fib5E5PJxh/uu6We2ZnW3NXh3ti+23snUXcbFfp7wtomwCNxSIIcro26spkbjmlG9783yXxynr&#10;K3/4lFsD0yaQmZBhIr2u0ic0bQgBcES8fvZ+KysfPW164/xbdvuxcF0b+o5NizvXvnzZwfUPHzzX&#10;P2tkcXBK36SxQA3aVpKSUwEtNjWHozcBpCvBA08MZW/06uJ38XtlXCpt09mYMjKXqaWzt5YAqCAl&#10;sVEd0bslgUV56oIS94f7978/FLC8INYS9LzA1/KaCn4pzqUOvX6ArLFphuwqe1Ei67O3BGvO9+2o&#10;kPD51R+Mz+azw91tnDU+WnvvAV/VPnzM7Q0vXLjz9ymFy1fO77Zi3oX31993oBmltmGkZLdRWdzJ&#10;d6ccj0GNS1COR6fR/CejrZ69+3vB/4Kxku4BJMpHxppOWWgRzo8UkkUk4GcYTF0MsoCgKPZuf6v6&#10;Y4atHs6kliFHrP0Qi/WEz9wbHUxEQdbnUAqfiZDwB5xP1moUmbcYZa6UmqNia2iIooBKq0smXwpk&#10;krdyHjeC1Yh6KlwhQggxSAgR+Xm0JEiisKLCpGoxRSwIMOxMoacZfrpv6PUzu1/4Xdbfj/Yc3TQL&#10;zx8yOfRCbioUBHAstWIIzVZF/6yK0TTm3JrYRqX2gBKEJOVjbpojnw3p7aWDHhdABuBxYXokieNK&#10;0X6WWsiFuIa+wj4drS6P0rXTSIt1HWVNjNHLB7ez1VDSKv6KRNU8ej2rBlO2kqXg3pZaSYB5n57G&#10;Az2s+nZA1M9Tbqxnl+JkJvksPtQs/NGz6euV/+glZ9mLkybWTNu3yvCUtdtktsNCoFQzgkhqKsF8&#10;1l5Weu+RZdUvX3hbbMX96IL/sP63gaX39qx48bQTa5488uma+3ap9c2iPJmJHzDk/eQ0ZIym0V+Z&#10;SjYqhWT6ZglXniIRP6Uz2Vxvgg5DinQA+2bgUplKoEkfGwe+IAFUGVqYQz+DZBI6Aujh+eHI/rvD&#10;e54XVL1szzu8gKmeYjYDErm1eUE1MA0/WAJfI9mqj58RAnGCx6UoxRN3cq4nU65N4Sf9ySh9yuiU&#10;IRadNcqaZ1PC3bNDYcOjB9zR/PZf2Jk2HVCsa1Xy4rX7lc3ca2n8HoYBs7jvp7Cp3wH84042kjtG&#10;IIeFMADfOUJGvX7GnrN/6gx/48Wf8F9zYtw3pNHQphSTIlQLhpahYhh1orCUm9fQunh0mJUehd5l&#10;HwaAncai2DzYarJzrRyZt/WjEDvlGlpRX1cuayCRYh2nkJwTI0MT2zjrS744Ei2ICqYGjE39PiU/&#10;emzSGRbpUJCTrasHb3H6fRIzdRaxaAwK5oJUnH0GZObm/i9cf9KhPx/F8w//dOyoVXf0W4UyKA5n&#10;AgLLGhLIQjW7R6XknSRHBUaHncCHnE0EkQHpeSXUC9Aus5FIoUdX8wQJnEyVJj0N7J6L6PXcg8Ly&#10;73ogMtCRXSfDakGVVxEIV+fDvQVtXnQ8Wn9keslC7PR8cBPhB8t1zSpQIVmJ9l4JJ1WeBCq9+Zxh&#10;/2GoKC/8SVSUly6d3676viMeTc3cnkkZqHka/epzpe4i6DDR9E0ZafUzx1vjAzuhdHFEUe2bF91W&#10;WfIYUXLTF+LGN7kms+Wv/PG40kf2f7VqzohA+B4CwBzeG+6unyAQpBRT0ApN78hPMhLUW0J3FdCb&#10;o1eGInIEmXqv/0bwcr25lv7cxhmbl5l52ZlX9qo/p8CnQBdKBzwv6HnlcUvm9n/9bHkvvd7Xx9fv&#10;qWCnw+sVtvQPURzhs6qXGKIfGNZBiR5170dpzrQ4zPeL3kUARJ1Gn9EnrjJZohRcGu7dZW3Zs6ff&#10;tP7Tm3f4LoGp5rkTjq66b/zyxpk5KZvNgp5KMLmbifTkQQRfcaO57veNtML7Dvzrj5aFfIsXTpWU&#10;bBcK7ndPMgmEBNpolACUgq8ri0rhbOM19Ps+39t8VxVYYf9u1tx9tNX1GG6l+QX4c7SzkmNJIN4e&#10;bqlqeqokKEpWlKUZwTMFLU2ubDGQHI76idq6bB8iYHglbSXrBqthfQq2pomugMysf/X+xOt1un0M&#10;R1ISPZV3CGVwCEpbsjTL/E/tsP7tS478eeD6xNL4+IKBtwRfGwAdRqkvAYbBhWTlQyg/hJW9aXDh&#10;JG70exqqgreo/peFpJOoTpuTuDpfO4LAzd7YW/9OSJyAAURq1UALvtLXKq9Dgflw+nj076py8iGH&#10;QL/qmQv8r5OVHY6owa0Qr9/gZi4iSwG7l2zAYAdhBGGGXHZJEMavoDoVuPzAb3Gf/GAPaXjurINq&#10;Z+zSEJ01AJUQAgilT3wqwFL6YL67hlrT3egHsoiTBKXqe3az1fNO/qDwhX+M/y4fYP36+Z2q3/rL&#10;PmVP/352xdw96n1zUJnRe06hIU2/ze96c8AVlEUR8PyUuX6pICPZpSNIaRgicLVkV2EyLBfQ0ocC&#10;078KWhuCY7rM9R6jjM8LgDr0//8p8H0z4LW87zcDnwuy9M+UCSozbAmGLe/pAi9HJJ09KhBGCc5u&#10;UKJSGvhMgElrgEmroDRhcIeVs1CkfmC/wuJ5p9xa+vqNNJC/feYt3GZg/sUjK+ce8JfqGQOWB2ZT&#10;hjNoSTCASZAt+zn/VfeNDpc8edyh3+Wa/pDPicWumBgMjl+dihO4HK1M2pRSHifwQGmLPY6q+cm9&#10;YXEwPATaUpUN0wnj8cIDmNzeLy1LNpFIJ/NH4dpCO5MnttauMHw+DL4CUlOSSRhVn7i5UlcKKqEh&#10;m5N/R8gJlSrQqc3lafg51IdTZFcy5Gn2KSjGg1R/qDRHPx6fWn7DhJsmTZr/kzjx/dvzfc8J249e&#10;OzV3la2md1YjDTsAwY14YfBFa2wzq+UkBPWF9DfUXhXtlcLKgs4zLfEESCU174ySN7igqS+gSbCw&#10;PpK9FsCZEwmlzMowP3mTsuZ8VCPGdUGLjwXQfQRo85FAWvpY6RAQ5/sxAf4LbJBXyarIOkXQVlNV&#10;ktlRH83u4G9n/dSof+HKSh854p7me0HSk5VEAPP6p3d3WVRs8kBKIkrfO8iSbycggvmquOfoNcXP&#10;3LTzptzwwS8e6V32xBmn1tx74PNNM3esi0yjf89AIUVwC7Pg/SzAEFlXRDARglAUjJ36elEWp5vS&#10;MpBQpudlcF6WFFH2R+DbEIxaMigXxP758CaxOlwgclCXbx4bl70t5e8//3QZJkHzn49/GWz1OJeJ&#10;tpTW6c/kps0KtsITeqWzK5+VISqwU9LL/yNABujj32ENYyRWijeJ/+7hTDh3W1f64FG3lsy/ZZMl&#10;6aufuXxk6QNHzS6dtldTBOWbJIOW6Kw+Vn/PTmWpjycN35Rr+mM8VpVEtPHS05K+Yf4kgSsoAVHc&#10;1ayJqfwHHW3NeVvY8kHIRJHt+Xpi7CUsLBTQ+Fzuz7X0funrRdDIjJMhhhiMRJXcUOrKdFxZow7B&#10;1VK1VGGs82b9jiRIgqUqdX0pz//Xo6yC4ZUVpkpd53vjDTsdDE5ZYRWVoY/KsZqWyvyhyxfPPO6/&#10;r5s4/+Kh14Xf6BdPoWZstXzRauhfmsoIpsIuEnMjakVuglcVqTCadxp26Is6DJ8DNCrwaQfwlFrc&#10;l6YXoMGHSl/XFJXJCSc6kNRJlV8ngfYDhgM3Zdv6IztaCdS0RtzWmpGir+rd35b0384+Q2K74XZ6&#10;DoWk2jw3oQlTgJ3Kd8hXzbHrJ/wYN9R/es3iV67eufie3UqjlFYRsq/GmTBOyPyMRnjqdnpWBCij&#10;/9Z8z36Lgq9cevi3bbrrRq77+Kq9qx499JXa6dtHksguGUHL7uT17kAxg4AaRo8vKAkqAl9YZkPK&#10;wFxgIyNhcCEpek1RI1Mpb12QIFgo6LlMzQt838j0BFXZkNm1BJ2WwPfNjPDr4OcNI6LKvv7N8c0+&#10;4r/KLjXZ/Tqg6nP9czbq/Z0gR//PK4lVgoMdlOcGmEGfQNIE/gDB0WWGYBCTd1Ke0ZsT5k4CpY1z&#10;RlvxA4d8VfXseRellr+ySVPF1atXdyicd8ZF1TPHNMbmcJ7vG2JNDx3wUWr5jE16nf90T33Xv3PP&#10;tEv4j3rSkgRl+crIcwPV8fiHnazwHDQuKWv9maOtNjPHVu+2ldUhWmtfcY+i7pLUlLYmrbIiufoa&#10;yt8Keur17Zx3jahxyQbFBEr9WpId1Ncpy2CMoIK0hPsLPc4AAdPh9px0/deBT1NhxYCYqj2SHavh&#10;YNCRihAP1vaMLJ455rzv+p1/kOfdedBeOWvvHPW2479qcFELJQ3eazO4PCulsfkpGcyXYKyq2pLa&#10;wpbgZIVlIiTjIAKdHMyUznpEZim2SHlZYqMETVHZGHbod3Hh/KTEzO9CPCcIVijO+ByMC2IFTM2e&#10;h8L2p3aoMWvy24P0vCcqLFvbqpPpNyBRnyrOoL8oi0j8NGonhBLBP1/wfXtn3/UELsXEu+qRI+fY&#10;HBrelLhNMv6hXLNbuSHIugJzIYTfu//7vleu+taZXlPJ0i5rXrjgz0UPH7w+eM9oWA7Qk5h6xiYD&#10;IaHHFMC3VoDfBH2tBAs9QsAJkNVpEhoCfqIJrTIjBTFlTS29uZYszAt235zCfrOs3Dgb9AYYG577&#10;Txmh9z7/udT1Xn/jCXBL8PP6dXp9ZaH/X0a5IRBvXBaLEeLh/6JyenPZnZfFxjjifJ6owNiUv1EA&#10;0nHOj+A0iamUaTPweJk5wuqm7RYre+DgF8tf2zTj+MrKRW0Brk8pmz3Gqh/cwZpePevOn1IM4T/d&#10;p+H4tL3CzbuWGGpISlbiyEnZKjYx7puy3dHf69vR1g7fzuouBGL0wQCnwCwxEQdNky821LKw3NVk&#10;2lWn3hykBdZ0QCBkiZEW0y8E3Jx8n+vGkLHiinZWA+c3WUIAJQNUhufBXJToeBmfgM9Ond2hQVjr&#10;9A2DtMeCSeJDTXurfGz7mcDn/nvl7idX7nBo1bw+zVaXQ4BiIlSDinEjeKU6ykuCUc2FPa30b9w8&#10;n+FvKx1/lJSj1O9xGpsxLOYiOoEO1U3gk7et6Gs6YZKjd8oOCnbsHOL3ChYjwcJayl2an+oPJih7&#10;o2joxTj5wQVwB1FjXnHQtrZoeAdbujcUtFvYvRcwIKVZq/ePh5jmNR75Uih0T/Z/uiF+zL83P3/+&#10;Sb7ZuwbjBBk/wwNNII2pY/ju8bJ7fGz9Ozd+a1+P+ncnTVzz0EGPlMzZMeqDzypAsYC+ytyEZfOT&#10;3dVhNITenqe67AKRemIaWKic9YKHV1p+PXn1AMQt5ea/g554AenrktR7nX8+vGCXnvDymcSr/neH&#10;l0l6E9yvf3r9wpYp8Yb3dPg+lezeoe+j57Rg/6IOgqOgh7ObcH8cymQddMfhAhm6wC5RzzOkQ+8B&#10;RCoO3jBJFpi6DbYIk/jQnMEY+OxYWv3YkeezcX5rK8Twolvy1j5x/NTlj5z4Lobpe/6Y99amvraG&#10;OHH/2Tck/UMtAZ4vLmk2JOtT7w+0qr92s88nbmbFJ1NqPk7wKiFbjne0xgR9dCU6mriyjgP07Zuo&#10;qKSRGYm25XeIfdSCv1vLxvUq+Nvp7W3NBVvbsv22ssUjtrb1x0I//GIYVRxB1iU+BD2JkzjOvqo/&#10;mY0pFnhEhzhBUNlhKKHB5NZW8kTeuueu+t1/Rxz4qKNsizWTh95kC+mJEOmTkrxBlMB8NHFf72/1&#10;Z/a2NUO2sY/gAa6YQvOzlr9F9VgWeRmgUvBCUaWxSnXF0dVkyOnzy5dD6S+/Y+Lr7O2UGSpA1nMi&#10;lPZiCi4AdJDhSSN9xAD9Al2w1NIe7Mzd7Yvj2traiwmS7zJeR2o7KXXZSHdrbti7NBC55qBNvTl+&#10;6MeHPpyTW3HfUe8F8bkI0lMSpzUCMr56xsEvr3trzreSPxfqv+S5844rfvigZVVzxyCmCrSAbC6p&#10;vp1KOrJIP4G1GRyZgl7zVPihwCm+nqq29N+8hf+fhg0/17+3lOAtGL+WDNDLXr1MtGXY4fUjlel5&#10;HGLv/xU0Ffh0bjTppffnSnwFUZr4/D2OJ0mclkGU66TBVM2s7ZuKHv3dVVWF396DpXjx+50LP320&#10;gPL3B5UA+yHuTZymRsaChyyyGP1z2T7gx2vF9D2fy7QlZ2+BEx//v4AhDUpLTfTsG5JbWD1rr4l1&#10;GZKEfBxqqYGLTYHZq6fcXY6gwZswVJiYrz51G/sEa4iFSNOvg4Qgfm/xzvTqXh9CckPry2V86vmn&#10;Ax/vrypPlq4Jx+vXZ5L9axoOAyqkfn6WfTBp/K0C4f8Q33+TXmPBnTNzyu/JWKahRUyGIbg6WTE3&#10;zyudbN1RXWwtE6AVQyBA/7aNlUr9d9EwC73bzxoex9rvSXaFL/SlZWAsUDNf3EV71fTAXTTxcaot&#10;nuWkMyt2hwjQUn7gsaLD0Sf0I68tbGBMgEk5yS/jJn4DrugCdmvSYnmDSo0iFBoS8fnOu2pTdupN&#10;OiGb+OCqJ8/9U8P0CZYA4d84c6TV3LP/c/6Xv13Tu+bja/rXPXbkpNppYypDMwY43qyyvJT6VPzb&#10;Rw+rmfJWh49G/dcDiHRfzJWRGw8Efh2B75sA5xaQdQv85pvf9xtTZgKcA2dLTGEDQLslO81h8AFO&#10;UAOhmVC96I2GZva1mhkjopX37/VyxXOnHV5dvfTnrx7yb+5PtX184UlnRv1Dm42qLCWXQR+c63Ud&#10;kIaiZbWQtV3C/VVPJofCUoSyMyKcLcOQhPQwq9kYihAHfoNJ+e041p2TY0UHonm5Q08rHEgs6A/N&#10;rXdfi3UYY/EO49HKRFJutkplefN66kwCPDufnTTDQyKmEi52WaGSI4RE5MUdC/Oe63Ns3YzMdUum&#10;njFuE5fd9394zaPn7Rx9O7fWUHUNN3eAMpZp1TAS1h6BiUl+N1s5BLzdyV3JOsZBcdrRgn/Kt6/2&#10;29Y+3Ad5+Ototi+h9gfArBpeyqwepocAqkkuabOyvw2u7nzxqHNAo1yOotZK1HcDE3T6rQaViToa&#10;8lyMUBTQaC2N6Vp8ewFPBuXSDio8EgGB7t/3lUDg3Z9FU1ln37fgroEY4XwOba2+Yt6RNwQ+v/0/&#10;fraGwjc6lr543B8q7x+7wDctN2XsqHY7O+xtqOoyuEhQuor075uGqY4welqs9PLiEPzjoozRU4y5&#10;wUK6vN1oIPBzzei+zefaeLCx8QBG2Z8GKUEHwP669PWGIF+X9crwvIGLuMYEP/UDlQWTGcJsAXNJ&#10;GYzOo1RnwuqJApCOTof9g15k9ZyRDWvu23du4ZvX/dcntd9nVRP8OiaaTnlcRkSqrqJMXH1qOaGa&#10;kmR9C5AsMLFMwwx4mK3Dne6jEZZ6RlVLhlVeAI52J3T7kJBr6DrIShEvXZ/ZD4n6TPP3gUcN4cC2&#10;m2ihjhPx7OhAv5OAJ9yfqjrZtzL1Fc4vqemukiFlnsDYIvhgiwlisnmtoT2mqlKycm9ua5/fPPqq&#10;zTab9JPxnTm/kzb/7JrRN0S/KEhYEABoLayIN9raqlNIaYdS2g7NsJKT+ltkzgSL3TrKKvbqZEUw&#10;LL5AW+/TA39j9feD+l6PalAtzU8mPlZDsKJRyrbAF9S4W01NTgjj8VStwNBkchh8pxookZvoHzpw&#10;NGVsOYGynMVfS0mCmGEKy0rBaaT1F+NESdQ0EWUy1TDMH/Vf8rOStpkvtssjFx+26oW/HiuYy3+6&#10;aSsXTu+z9uFjppTMGhuMYI0Yn84Ekj6UiPlJxAOEFRNOTSVuQPxQ+lkxgWdhXsSZHsfo+Qm/9nUP&#10;zAMkf82I+Ne4vG8TeH4Oj2kpeVuYIy09PwV6R39z/GFvWPI1zKYF7pJLcBNO0etNKujJijMKi0Ve&#10;xGGCn1caMx12eEcCovqKTIuDs8j+aDWsnLvPe5VvXv6dMJf/6dr/VH9P1F53Yrxm+4gxCNSUV0yr&#10;CEmFprNiXUQR6rVKRAkWDrPw44PMfy3ycMf1tDU7bo5u5lZIVTFIQ8sv3mkEikojUGdGRxPb11qw&#10;tv6uSMp1H2NFucOsGHc2WwiuNkBAJXGK8n4hYQHp48UpoZ0Xj/Q6SYRCsMCCzAJkPpbCAS4lF0Yq&#10;xMjaDrbwnhGv3H3usT+d++Grl+0zYsXNfZen6APEogwvlLEt72C+G7axpftsbsUnEqQemGj21J7W&#10;eCa6epKKIuVdvHsbW3cFQoXvQkgAjBynPxj7jBP1yUBLYgoU/xgQ9GeUHV8C8fiS5veX0Io+A/X+&#10;0UBLfcDP95kqfcB08gOyxQ/hl37AdOhjQNMLQOPznOhCGBol7EiixUhplmlwPAlkpGG/N1L+134S&#10;CaBNuUnVWP420+XGjyaNLnnwkJcrZ0wAZMuAgj5mdBr6ZQS30F2DacSjPQjbwutriZyfJvErwyPo&#10;CZvXstg9AHHLIYiHoB7itv4CA18aYB12wU0UO0lc6UhDb/R7ZX1O4UWHB2B2/3bZoLjJXr+vWdg9&#10;IC6aFmsAFNPgw5W/CoQ69DwCneS1oLyFoL+5fqLocrQX6mcOt7IH9/+k/P2r9t6Ue+Dn9FhreCMn&#10;4j/2Y4uTzDjpKKa19UCiGrpbrJjsbyFg+6eGW90/YHAgT7VsREcr7Q9tNC/Dyvp0w/cLMYO+2EV0&#10;YzPoiUtb/8EoO8OIyRoMqqXA1qGdWbgPgPH7eU0SF5EcwnhsxyhpI5Kdl7+2sIFOn1NYPgIwbTRh&#10;cD1Km3Q8BXpWedzDVj03uPr1a/Y64Cc5h1qor1488IzaefnJeC2uXQmiNJr5qSpqdlSO65mChe4l&#10;k/tyFIY2I2zl3gCJCzpa9e7sktcMtMRLZHqLRpr/hQxbfiUqK3/qYYUXZeLTiaT8eZCfLwCTd2En&#10;W3sRWl8XIhF/Xn8rPwuFiD/gD3ou0vN/bGtlF7Xh4HUvwo/jz52t8JKutuqibazkBuSmviRzpMSV&#10;wUqCwNfclB9pCJ7238X9fI8rE1t484419+z8cRgNt7gGGDO4KVF4iToerRbhYHBoqBRLoskFLy+I&#10;CbTrICUOntIi8yQYiH6fbuBrauoyoV9m4GvBFDpIioIT31tBr1mDnemeaoyCof4WdyUspSxZslga&#10;cZW1/L/X26OM1fkT1IV/C7DtKb5402EPA5gWTXCPYYMmy07dIQgSsBcOPVbK06X37biu9s1zz/q5&#10;9JI35dbT2vYnL706EB3rVFNSYlZRYcWrSB7e3syq/v4bK9wXyapR2TiuQSAgmIUzhiLxB+Mlp7st&#10;HtDWlg7tYBWjYHvsNMaiO20PDhCWUveBqKh3sSVjUVQi8bGvmBCDsghJnADXRWn3paTRKRUXTXkd&#10;nAWigUgO6vu5JIapMQrNgsF5xkXEmc+G2xf/GH7fzKN+Aje21ZNe7vDF1QUPxT4j60LQMMiUR+Dg&#10;cC3ZVRUCBTA4UutoWpYDo3h0gC3drx2eGZ2t+QCmQg+O40sjhPH+KKu8rA2THrB3wzAxGZxldQW9&#10;rbagK/I3+GsM6WLFQ3tbxSBUlgsIehigVOZnWiV/Kxu2ja0fsZ2tGtnNlo/oiYIEfcXhXfHJ3dyK&#10;ziFtxtouhrFREr6ghXtgEr77RyHSnE25AX4Oj5XUe9Orfzq7+aEDlxlNdQP2EgNY7KO31MwR5t8e&#10;DEXwCw8b5+HxvMxN/T1lIhIC2Jgr6+HrPJiKg7KkS79fYsYXdJ9dgwmm2XewQBEsUJBvomxt5Gia&#10;kU0WJ0UZQVjoz9EHVeYWS2d+Mb5/jMfHgQAl74B3ityW1J+V8Xmls8DPnvJLUJhHnTMHiaHqoAxO&#10;Te7ppLUSd3VxmEy9XmQ2vrD37NZY99TvrvJ9OTfj53AvbcpnaEg9MjwYOmGxhVmvUNhiwr7Ws8m+&#10;TpJxzOa2JqezVfYaaLUEO383NCYJbDUEwXWjt7W1R22DVBzn4SZ8rSftZfWHDbWq/r0xLEIpfYct&#10;rfJyGBpvy5cDuTF6+SGn4EK7il6eoGrOzFzZnJSblekJ1iI0h8DQTJD9kTbAZqgwZXxew7G2r5XM&#10;zC26/4yxPz5/d8kxu08M3jtwdaocEQCnrJDG2vEFpMmlEbWoYVJkSX05yOouZycYvrmtnLil+R6S&#10;iRCiopRfaye25cQNsWQnKFUdWdidhpK9Flh5Jilzbluao12gy9Ac7Z5v9T1Q7e3BYu0JNq1nb1Jp&#10;yN69tkcHYSxCo+DTMnCFmtDNAncMtiiiiuIKRpN47zaPbk75/nzaplz4n8Njiz97uG/tI8fNaZy9&#10;Wzg+nQxZmDJgL01kM7WUunVwSqVU7BryEv2cJuko0cwk867enrioAG/V2xKQOV3ufc2GEH6vBSP3&#10;y4SzKMi3THETdzJ1hPWSvJ1zQKBqmplptUjVN8zJsnowklJoVjbniSMQ/DhXsemo9nBOg0A1FAxN&#10;Ki4SVdWm8E8sELeZ8Du/eMFu04DTTJ9PfUEfrxNgyBQh8EXUekCCyqYOg/87Pl4/8/Cnyl68eeTP&#10;4Z7alM+QarrhcqvdhyyMwQSDxCjalfbVAGv6S2+rG9EFWCxrtB+0UDT6KvcjYUEM2D+ZAca7sIUW&#10;glR4EWUXXBFXjNvSVg/YzgrHIh33N3rSC+jN16KAXsfQkd6eTzL4VIxSSnKCBExtxe8VnE3lrnQ8&#10;5dUhTJ+YWzIlamKmEETOyuqJMRV4/L7WNfHy1SMuJDz+KDadG87bB5dkXZ98JTsm3a6klBZoQopT&#10;G9f0BTCj0+ET8ViYu5Ku1vR4hi06cgtbdTxTm+fp/S1Ez4uUeQ2UsmjHoRbrgtR4TwJX735WM3SQ&#10;lexGT3AfsriJgB7RA1sNR3A1PcLigZy8LMoKvD3DUlXOQV0X341qflfWh2nSyfztdYyNA72tGWxf&#10;LAY+rv63T5vN77YpF/2//djU57cNa3j0xJcaZ41FyAANNFgYzVP7W8M0TNNnDLVaNPwawP9J0l3N&#10;+hiBLwrnNyKqWYtAp+tHURITAEXZ8ia5nnxUCEqc8FVOwcSVcB5swyvv+LdTTpbMlEDOG4kLpB/3&#10;NaC4BdScBiY7Pq/k6P+ZldESYDfG0/1n5oZ6cA5Q7ahknriBN3wQ5ERKzcr2GEJIHPV2sVRgpUxn&#10;E6Tf2TRjhNXSZqmZC6VxJg5idw8jaHEuyfoa+ZwNGBg105MLCNg9BXwjr5+QFqE2A02Bed8A59Yv&#10;pReCnM6N+nxeYJNEPq+DCX0D+n6NZJVSXQmJCgjnN4DQRPJONqs7h5NBTmCz2uf91EdXDvtv31eb&#10;8v4p37zB8arTlljjWAtR7kYpMVPobIYe7GXLj9gS712cD3E5rLuS630fOpjvYd+6koBfOs6itLEq&#10;buhgRWO3tqLMDvB9t7TyMxmuvYr6fw0bDgyREDC1SAjkBQZDAVhd4WomuHhsSNwkJWEDBpOOxSGF&#10;FnH0BWNz6i2Ux01SVYIGqz4gA9DkYiq/WUOfnDd58o+XXd965pndPp2c/4atUHOSCC7eba2YFmJl&#10;gM0DU6cgKGVlJypK7R5f1NdWXdXRiv8ObAX/2tQqMrjH6QP8ri1lLKVtdg8apHm2Kj/bCkeD87tw&#10;F27Evazq5iFWdi1/v4pROb288gN4Do5OwZ7wWGmYVg7vZtWH4Ap1WBdbf0R7q71D+nsMOYKQou03&#10;FqgraIhXX3DEplzw//ZjU3UfZTY8ctxTgdk7eJNDjM6Ds/pRtg20esQGGvGVEBA5CNhWC9CTYv/6&#10;2HhiuXEA8hatx3rw+n1eGfe1PJQAu2m8X4u2nh7j+oFew9/Lrv4vvJ+e78E/vMf858D2n0prZakK&#10;clKNaVF79kvdmd9Jg0+9PEe3UzmKwVED09VG9PWabtzJFp8zyN4/Ndfe/31v+/wMLAduGWE+WBdx&#10;AqNv6ihbeetI++TS4fb5n4bZ+utHOT+ROM+P8TreOVTWp0xOMBi+f1qkQQMPqcD4ySabZ5KB02/V&#10;Z5JWoc5TSEIPkxE9Rf/P7kCXjyM5Dc/Zx094tnnR/QXf5f5S301gdXG29fO7vMZ3eU6s6YYr4w0H&#10;Y8/QGeyeVFXA636eaSvu2NrWXUtL6XGGiwtQXy6h7K+B5lcDrGol5//efrbmwM2d8XhtRn8r2hvh&#10;hwfHsO5hakjmXkFLYsNI3Sc/oUx+vIuVP02G9xWZXo18NxQ/0mIFTHWTSNyJr+8CHyovUTCGEYJh&#10;WFRWcfuLe/AaQ8vv+33B/t/le36r53x08+F7lT43qsLKufkEclRDksAn1HUYjF2UD5YIyC3NS12j&#10;7Bap8n5WPa+n1T0BWBnl4ySN0hQAxPDz2bb6UHp1mV3x80RqCqxP6cA8azqbE/QCE+Flu/ClRltc&#10;VpNMfoMXYBaeR2+h5/ZgKbNs9d7U//dQOj9N1vg4fN0P6R0Ai0mGORlRyt6aPR+3phc7f6sv9jN4&#10;UKp5edfAM2dP8c0Yl/JT2gboR7X4WoRdJqbAAxzDOZK1OJN5VCyvEZ/2vdggHLARVzWdCSpjcTxV&#10;d6TNgtJ9vq+DYEuGltav4/W9ya8k4L8pSvB1gPOGJJ6qS1r77v8Mkt9ueiy+rIKQArQr1cnEdA40&#10;wIhNFgaP76D3REuv/h56xPMwpJoxzj44eZA9Oq6HzR7U0e6jLJs+dGt789wcq5g1jmxvjK2ZNMye&#10;PCHH7t4t06bs0tuePT7Lym8ezSajDYVMmfdzvF73/pKu9ybDDsqic0B2rUOSYn76fj4e36yBCpmf&#10;grAUtmUoFIUnHWWIEgFTWTd7Zyt/7JQXo8sf22SVl8oP7xza8NblNzW+euGjDa9fPLfxrSsm179x&#10;+Z2Nb/zlzoa3/nJr3ZuX3tzw5sU3+9BvDLz2xzubXvnjrb43L72i4e0rzq1/64ozGl+/4veVr//t&#10;qNJ38OrchHIwlXp6UKz5zEUWBlEhnrsGHZVcX3royYWsOzi4SfxvfVR4DSpNUV1JvsRwB0TH+oIO&#10;uENmOvfDxivJBpfuAgyFdUyAtEIga8wHQmhC1p6TbasOa2+fH7OZNd5Pi0xZJZWjk7hKC5sk4Q4L&#10;25eSLaaETCA9JKgsRWuLwBpJUI6HXhoaf+e8vtdP+jE2hvlTHm/3/sV5jzZ/MCQZaUSVN82s0Hg5&#10;xQQorF4AHzBB8BO8JQGxOET2F2voZtHlYMjW0gCGohblw6YambwWMeZmh12/B6Vvbk/OKYyOHtmU&#10;ux2s9g+ktI92tfgaei/NDFEW4995Sh9bkzuYoDcC7GQ3Kzmb9HspaPJqypRy6YMxqVNzFH2wZMPI&#10;8njNn3+8HeAHDpTBVW9m1j131tTm2TvFkkwaE3eRTUsqHYhKTB4XlKzOgwLuaJy/JQCKq7EeS5vu&#10;RByGrwVr1hJY0lLvCloMRrzgpSxPJSn9rnTZ1sJ33ZAtbghuHrXLBVSHg5MgqYKfJsAbBceW7M7p&#10;+kn8U8HVC6rfJ/PTd1bwUSmuqauDlaQhKQm9J0ObOCBt/1Qkk+ipfXrjcHvshGy7LX87e2nMEPtg&#10;h/H29o5j7entB9g9B/W2z27e2z7/+642fY/29o/BbWzmhBF215ihdhvmVe+dJbD3OIDJOo/K+MRp&#10;llah5x0iv5EohyuzNUgh40wS4FQCKyMUhMZP2RuVss6d3O+IGwRmduZ3aisQpGlLNIJprXzkqHd8&#10;8yfttCm3z9qXLt+/+IEDfKGHd0DElNL5vh2t+f5dzXfvbtZ4r/7N5PT+CRxUCfftZoH79rbmOXtY&#10;1YxdrWzmrsk1M/aMrpl38kNF703eZG/nSOimSyLNE6NJ1rLaV7E6WlrIViUa2BCgqfpBTTTCn43E&#10;yeBWs4Yvbm+rhm5nFTk9rKR/B6s8mmD4Clz5crQgV7NhzCeD1mZxdm8r36mXVefmWXlWti2gHC69&#10;FBzuinwGF7y+xIc10IDKmmgmEwTGItqqREpSBMKU5OmckRFCJ34yzcUMQGcMf2LmzAU/vJL6w78/&#10;vG/RHZmrrASkdgTpKT6MG2KkubaSj1Y66izkOFEqc5OKyE5lRR8UgQJxcR0jg+CEDV2ijB3kKXaJ&#10;czvY6p22Q00ZeEwGJW7uIFuzGy5OF/Ocx+jdzBlqZTv3YVA8wFZm8ft9kb6ey66DsrJeXxI38QYw&#10;fKr5kb6P1hw9c1O09iZN+knR39+47/3v3z6kGM/aktkTUo2wA2LIITmvBnTiglOEzeuXzuYIBOlp&#10;pOdoprILXUFXiqYhKo6p8bXunBegYHPQgA/iQyEGQ0vQ8vipngR8YGo/51QWp0EtBzWpmCjYeIR+&#10;ggC9q4jgHsro3JGWmnciBypz05kkj9sAC9kQ/L4bHc71JIWRUxDivb2JK+9Lf9IrcwdYGR5N71zS&#10;32Yd3tNuHNPFpg3NsVeGFtjSgQOscuBQFt9gWzJ8uE0ZnWd3H7Gz3b7nCJsyrLu9MbGPfTp+tL0+&#10;fqLdP67AHtoV1ZBJyKvzmi7bZmNQRqlpbkQKzVyTCO8fRjNRMvap23Gbu4OyVhsO5y5EqaueZEI9&#10;VYZKzdMg8s/sShaoawTWVd9lRg9rxGmv/L6JS+pfPX/itw1+FV/Oy6i4/4DXw/QlY2ws0lWMu82H&#10;8zGZ92Q4k5ia4a5tI/jCwGT63LcPQlxhqKXmTrCqhw5+re6Lby96sfHniqQ+GxBq/u1XFhQpQMot&#10;yLtBVQswXAghWx9giOgn0UkW5iKim2drxmxrdT07WFM+SI396evdTLY3b6LV3tTV1kBuWA9zq2xU&#10;Z+wjmLj3YlOHzRHsOcyW929nC2F8heDguqywVuLFZHgyJBKPX7J0EiXl/52Wp/T6BHsR1AWJrKif&#10;fus7Q5dV3HTu2G97Xr/14764ar89m57Kq7FqLrQEATgJwtio8eg+iMQE0mbBjm+HYbhTUHYf2NPd&#10;c6Np1e8c3gcHw1OK69ZrnIxLgKlM3BwtPQYWPSfiqTvEFg7vZevo4zUdj7HwQChxefQCh8D9PRsm&#10;x3sQoTEi1glSbzFVD3CZABtuyvdHfJce+a2/GA+s+PLljEVPXnHal0+cd1XR/L+e6Fv94GBZLm7K&#10;a3yXxza9f3vfmnnHvlr7wARUP/pbE0Y4CiQJlFqUmamJLs9Zp5/nmAM6PFaGAl5AuLV0ORhwrAIP&#10;c+aVxWklEwVDF7jUpCdj4fEOzqEBgQuY8qZFVuwOwOFg0zQskC6fU3hx1DY9D9PwyUOclaMDTbsp&#10;p+di5gRLXX9PkvV47rbg4b5n4POCnnp83veMi3kCGsBPidkwY6AtuDDbZu3R1u6a2MbuHNbe7hmY&#10;ZW9tP8Y+Hz/U1o+BUTByiK0dNMgWjh1l/+DeORtYxS0jBtnL4wba8rH0k4fk2oIxo+3JMYNsOs9f&#10;eTGk+dl8R4ZF2lhC+k5MbdVnbdZE12EfcXWDB+14zuAE/TMFfGa6S+ALs1nF1BbAVD3kzI7YvO4k&#10;AN2BGTdBM4S3iW92d7I2JNTu2eO5wLvfXtuv5pnzjimfupMvxkaUmkw7h8+ooY82Js8AiukyQdAn&#10;ZRltimSkcQZhldN2WdH06qXfmU0igH3Uf+J089PPg0KWUhCi5xapA2rCmo/VU/6uJgOeB3j7GLK3&#10;vrgcdqYnO3KwJc8GcfEnNp/DujtTsApgMFUIFDT06Gf1mbS1MntYZSb+HX172qcjtrTPGH765qOE&#10;Ax9Y8wHBV1TiJpQkqex1h/B9wvB56sxOsRkmRzje2Ro/7RdeN+mQk7/LOvy3z1l+2w7nhD4sSKUo&#10;KZ1evlRTCXphyUlxErzMz8v4NkhNpSP1Bjf1FoVl6ew7cVF6gYAYrRLoyxtE7cu2oz/azkpzMDbp&#10;M97KcFSrRFuvahCT2365VpTfw1bv2YadlFKjEPgA7x1AsiokRybpg0lTzDdqcSQ1+1vLOulLNy9/&#10;o+v6py65b/28E6zo0f3jVfMOW1M37/fP1j153pWlT114ZOVr109IrXk3+4dUgxBNreLpk++ovA+d&#10;tln0QlgUAUlUOWCt+moqk8BPOc8LTRtVdraUkd500+OgekcAeprKWU1rIzMU0AiaWrxkJIn/x9xb&#10;gFlVdu//vr4WUtMzMHTDEEN3i5SUoiAhdnc3diGldCooCoJ0GoCKoAJKSMMwDEz3mdOx/p/17HNg&#10;UHTGeL//n177mmFO7b3P3vez4l73PYHJGB1rM0ReUjdqVG4iE6cBLn1vbloAT9NJr9pCQo52TcOR&#10;zmz4MmiEpwA4qRk3lU6KqJ6dAqdKamkEaHVCjX+H0bvTVPec+klJjYwLPm5kq5QuAujMIH3EDMk3&#10;jfFDUsqUyS3kk2viZTwljw9bVJeVzarL9hb15Ze2DWRPu3rw42tAoaojv7RuIls7tZBn60fL/VXL&#10;yUeJgF77REluGCvp9WvIwRYt5cvWzWRBi2jSXT6H7rmXc2MEWakjuvFFsc2ohyBBPSYzAGBtZszG&#10;yW1WnOR9UF0y51CCQbCggPpgIRF64UTmevmeVNk6gM+vvMOE0jutOPdYJjAvXTQzitpWlGROq+PP&#10;+PjaiUQHFUtzo2bs318udcGoWXYmdwJmnA4ajsruq4I0i5YdErsuXm4mejzTKCfxGamzm+8/vfS2&#10;AaV5/z97js/22HBfbgeHIDVlghbV3UOYxJcKxeUodfWVNN3uri1JTZjgqNwYF7bm3K9I7PdmcelC&#10;pEfKm1eZxTSirbjDO0lhZKKkVK8sB5uXkQPdaJSMjJSUZzmfC6hdHyW61rE0cEQzQzUtUhtKC/Qs&#10;4DP4Egyo1K1NBUs1CHPtriK7X+v06r86u6tFw+MfJL6nZkJ+Zmt9mAWL5v1GO8syDrIkozWyU4l3&#10;y0vXAjyN9JSIqCgNQGqLOqi5pSrMNoqWDoqVcoYU4ss6cuaeGDnYMJwRXE5CNBcPHD17LETmGnVl&#10;f60wSbqBJskGLZTiHcFcX5F6giqXUEEXDwB/4VXz/w5rPrBrdtPTS27enAPJ2janAeDRjIu+NfLj&#10;HRzp8/qmZH5yx3e2z5+cn7/qmaczN73S7/SP0+qfyt8foSn1Xykahy6y/O/eHpn8Yfec/A8Z8Zmt&#10;kQwyXZq2cMNZvDHk8hV4FIR05MxEX0FPWdN5tOZPLfqJkmutFFQ7nU7sIjVKNJ1GgEgjOaV7GFqI&#10;1vmISMxNDCWjiDqrXacciCxNPUrTYgVcNNTsM1C10W06XbSpjMhB0XBOCo3HaQRkUV+MUbgx+dHU&#10;OhSd/r0U9xwIWsdQQLppm8W88XRSKm7qotmA2uuJMrVjdVnSimZGm45yhJ/JTRsggxYvx0hrj7Ss&#10;L3taEBW2ayIbOzSRVxrFybhGsfJVm6ZyrHkzSa3DiBmk+KSEVvJT80RZ3aaqfHjNlXLqDUALJSEv&#10;NbkAEZNjajPJfZ9ofGYnoszmnKN6dHLpRDJFkz6rmZya1FjOTGgqeVNbQSpvRbe3KeBDJ1eVr8dT&#10;inkHfirg54FfqsfiIN11zKTWPZtm39xmzrTlw1+WM6Vz+LN9OyUhdWa/3R5oOF6N4vm+jSAFdc5C&#10;0loFQD+1xcCccpI1v/aeM6tv7P1PQU9f73DMrOYtGP1dwNHATFJo2qm2EcJ8vv+nGMl+lUmOjtBX&#10;sH/IqgKVpXpjOVknRlLqUOerVp2ojsZkXEtxhnfANbaJpNKYPNyurCTdV1YyJoWJczVNkt30XfDH&#10;8ZK1uTWiC1pRngM8q8trMCYEgnR1nQwpmPteSc9HI+WHiQkrHhk6PuLfOG7zHutmzapyaFGtbaqE&#10;4tG2dtAcxKSsUFcUla2dUv4NF6gyro1juoKhyktrmBw0GNKZPDMHqH67ND9oWTvx6PAWMgydygWy&#10;uJYkj7hUjkN6zqvCyY2CAhMFEbpSQznGwHPGjTQ81rOSZgAG1Ak9AGlAzYhorngKqth9eWP+NmE5&#10;c8srddM/6vGVe7a6YsHmV9l2Ii4vbPyiOZ246dqxyneQk/O65yR/dM2v2UtHrrN/fvvsgpUPvJm9&#10;8ekHM795vWsgbWOJKXLhltc7py+8fr9tFjcK4OOZoSRaBBgAKI0OnFAiTAcX8DPOZ6HGRNBUJ+Rn&#10;oarBFoUEwKKDqM5iLmPorcCpLmlW1OWidmhXPiA3bf7sJpKJLH0aHLbMmS0kY1oiZN9Ebuym3NTY&#10;LfK7DdqHk2kRtxbsZykAU9PFDNtFJOQ0Cs7cxKRvKlmvabcNULYUT0LAFxIdLV0H94IRn3ayNZ1H&#10;GUXFWv1TuBbeKy+O2XVk9+vU6jpVp1bXXvYktpIzDZpIRoMGktyknhxLrIf6dgPZmlhfFpHivhsf&#10;Lk9UqShvNasiyzu0km9bt5O9LVoxLdRCjjdrK7vbNJcvOtaTGfBGT7yMKf2sFuYcHH+znnz/YA3Z&#10;cntD+ebmevLdaDTgGMj/8sZKsu7GarLquuqyvF+cbLi2kmwZXUl2PkaX8v1mJkpUfqV7MgECo2xa&#10;Ky0iIrNBSSokUymcAclfAXBWNTk1u3Xh6VUP3KdUldLcrKcX33VD5uwuGR4MjPyo7bhZjIpQ8M6B&#10;o6glAdVhLJrV6OuslUP+NbNyXdQ9jtcfs+X1dDkxIXdi1OVCUMDDrG36Z1fK7usvkgMN+D2+AeNp&#10;TRFFryZn6us4W21iE76TmtUkmX+fbhYjWX0iaVzG4oOtM/aIi5zgXqaT68GNUQ3F1HZWewcKfFYk&#10;VyyLNJFeMeAznj0ImCrwmUi0ohxcWG/3hrFv1CnNuSzVcw7Ne6x1xpbKKeJRoUE+LJe0Qzsv2txQ&#10;8FP3MvXI4N8aAfp0zg9gsyI+ncFT2fdg1Gfc0i15aYPUDCP7zZByWdJUVFpSqFtsoF7wAmFyb0QN&#10;6pQ3oXJhNBZ3MZzYFtAPMDu2fQFQZhP9ZRB9ZtDy9kYjo9NxVyB/wT868Lwvnm+eOnvAXhfm3wEK&#10;0z4uYO/7KEhz89m5aJ0zOQezEV2dTSEWgrFMo+CNR2vhrFaBM/OuPn506f2D/+yker56tEPerO4/&#10;uWe0ICXSArlKRak0OgXySShEY0XooojuInXSrqHxlQ16Rrh0pQ+mkWpMrTU6VRX2qBcuQOTV0azp&#10;gBtRRw7E3DwigYwJpGqzm8px+Gu7xrWWNU81lZljasp7N9aQuXckyMf3J7I1kcUPNpTPHmgsK+5r&#10;Jtue7SSH3+kpRxk9ShrXUHJm1CEKBohIOV1Ei17AyMVn6f57+F3rTUYVRWWbgvSY3xuG/zUQ1Oiz&#10;iHqhe2pDw49zqTwUUWkuja5jk1rKwgHx8iFK2xtbVpXtrZrJLqK+XW3a0M3tIOu7dpJJjevIE8yP&#10;vtY0QZ5vniBjasfJqJrx8lBCI3m9aXP5sElzWQEAft6uhXzUOkHeaQCg3d1Gfnn/atn6UnOZ0vNS&#10;mUFt6rMWgFzzWrK2aW1Z26gB7Kl6Mj+htsyjfrgcwN1IpLmyZZx81hMRjudpLnCufOZaqUhEXRHg&#10;ZgKJ0kM+jZNc0mUlPOs8sC5WhXAHz8xul5q2eNT9gUDJAqUKkGdW3vls2uxWLgcmVS5GFwtn0x2l&#10;NpxO8yN9VpelBSueqF+qm/ovPCkv8EvNosI7twcccCG1PKUTW7/C0Xs9Rva0KUftjusvool4w7lW&#10;KtXA+oGuLQ2MJMZJT9x8KdfgpVL0GenxD7A5TnG9q8safQIntpZulY6DAudWuwmjvanNC9TVDbAF&#10;ZehNU8MCwpAjo4Kjj78bJRftKaDEnrG8ctH2uxve8xcO7c+fenjc4GvzdkbafKIuSTQtcD0KkOsb&#10;9rRBXPh7GumFanpa81M9LSMjbwGfprxqXqx+mRZYBpGan3qALvXeNP6c1BJS6DBiJJQ5jjpN/ytl&#10;P8PPOVWaio2Q+YwWQ1tfJL++QOSYBPCB9ELq7XDSBLEPUKPmUkuC/9FRn1725PDT03rke2byRbN6&#10;+8xUhKaTcOvwSg1MBWh11YJSIu+iKg3nTmbXljPT2+YmL3/4D+sqjp0zq2XN7b3RBRHZQz3JopVo&#10;2qIzs0HJJDMET1oxGRBUiXQtpJturDYblMyrxXUtlqvKsvUanS/1MZbl4XU2unq5U9pK8uQOsvGh&#10;mjLzurKy9oU2svDx1vLQ1ZEyAPmgtnEXSeuYi6Rd/MXSvsrF0qnaxdK12kXSo8Z/pGf1/8jAelfI&#10;rS3Ly0v9K8lqXnd0WjdJnduOG6yB5BIN2xjGN1LtAK7dNFr43XSX9Ya25n//MfABpC5deDjevHFV&#10;JHViAuDdQvaTeibN6C7bHk6UiS3KyusJYfJO8wYyqWUzmUWzYnqrdjK+Y2d5sHF9uRWQerlfb3mk&#10;fVvpEFZB6l1+iTTjZ8ewSOlfIUyGVSwvdzP582RCXbkVztkNjcLlkcH15flrasnY5mGyuG1tUumm&#10;8nPz5rK3VXsaJR1kZ+s2RI0t5fvW7Yksu7K1lx2d4AZ2ipLvHuS75BzJJG0+0N2FzlKEoEQB+n1G&#10;108Njqi5mm69lhamQ+2AoH5qdseMlGW3l6ohp6rPpxb0XWOfS4RH1KhRZBGk4dNz2h7PWvvEv9/V&#10;1JtEHdnsT78dsHUmzaWWDmNDDuO+RjnoUDdS2spci7EossSES0rDsnKqewXJHE05ZSySaV+qQDGN&#10;x2xSfLrDDh+lE53tVx6eihSgo6l6e6oG4w6VyswkmIKaStAH63wG+IKbiQg1a1RbSwInpj4CKkv3&#10;Tbwkv9FybteuY0sVQf8p6mmoe/CVjm/n/hoWUMtI1cISnNeV22O6KgbANGrTzq4VjhoEJpo7B3xW&#10;wVIJiFYEaD3HmAbzNzeA51LtL53PU84OLWqKBOL/sbVkcLPv6f9fdLximc1NkPTqVeVA80vl5FNo&#10;8ScBOkbu/lLJL4rz5juH/itorytr+tIbn8ucm+hxz9IoCwCalAgYIaWljQBVAyEKEdJhGU+4TkfP&#10;ObO+nJzVZX3+/sUXrDEEAqfKZC688e38KYkBD0DmpmivI04KcjpA7yJt0ZqeaWQYmSmUlUOk5CCQ&#10;aPRnbBS1Bqhpp5GY1wF6bjBuNBvpTyEy8xnTusvKhxrLnS0vkaGNysitvZpLB4yh61W6UmIrXi5R&#10;FctJdFiYRFeMlMjyURJTIVLiy5WXuApXSFTEpRITeZlUjbxcGkVeKr1rhMmE6xrLrrcHyYmZV8lp&#10;VKOz4M6pErESqx3oAWp0aiLWyQBxUArqbzU0ihGktevsNXQN+F+zEbuY0EYmjqBJ0aWMrH+ps5ya&#10;MkS+fnGYPD+ko7SDQtEitrx0jqkgfcOipVdYjLSPjpSW1StJy1rVpVVcrNQqX0Hiy1eUSmERHHdF&#10;iSlfRqpXuFzqlL9E6nNOGlcOkxpREVI3Kka6U19+IbGxrOrSmtHTppLUWNPoBDnULAFhjEayn67l&#10;sSaNJbV+opxMaCk/tm0sH7QqDxjT1GBhEFSIlSReSPRdCOg5aDrotIlaeerfLac3azxOI/f8ufUk&#10;aX7HrWlbx9UsTbSSvfreoXkzmhd6+Q48pNaFM1sF0j4a+HppU+bSfMZvn+O1v3OdO7d/fsDGdIVO&#10;ZZ1hYV7XUg7eGis/tbgMVZbL5Gif/8LlwxKCRl3gS+p2e6lxQjPzoYCufDwvHWEH2aDO34qqqBsl&#10;FjbV2gMXvGxKi/Oo1aV2dBX0DHfvApv69LC5iUB1YMLvJAj6BeAb32TnE73r//Ood//mjHLp01ou&#10;8yBKYPcBUNnsDC1krdudi/iszu454LOoLcrr03qe6fia9FYFDSy7SPXcdNHU0IFjByMsHhDbdIe1&#10;U0O72odsvPplBH6B+f5ORTmSCAeICY+TVapJSmdVE2ZUBia5XweWHRVociQednieLDU/qqQvPxDY&#10;WPbM4gHvZM9p6XVOaybOicjswOHSyQEdYbJTh/Oh6BGgiO2frOlkF0/q8jvvvND76uKRtuTWmzOn&#10;d8z1ExX50NKzT2HmUNNZBT6t09HEcNJQUNUVB3wsa7pC+XyhkS2ldlDoJ0rQCQNVInGrhNJ0jf6o&#10;Bc4ipSLCODWrrXz5ag+5t1ucJIZfJE2iy0ntqGoSWyFOIsJjJTy6soRDFI+IrSERUXUkPLK+hEfU&#10;kxhoCJFRlaRsbEW5PLq8lI1UUIyUuoDjVdTJRqOY82TXcJl/c23Z+Upzxugak/qy/8aUXPdRhRGo&#10;VRqSsaUUcw78zhkNnTMd+vPUV98voGTuyeFERQ1k16Sr5Olr60hLotWbOkfIjJvqyfND20inxjUk&#10;tlKEXBlVVqLYql9ZXqpdXl4qAeQxsVFSjgivcsVwqQIYVgqLk+iYeCkXV0nKMCp5GccZGVeR4y8j&#10;kZUrSkRkvFQtW1Oa/zdOHq+aIKvbtpNfAb4UmiaZTaqhDISpNjXEfS3roBBUS3LqN+D+byo/tGgq&#10;CzpUke3PsDhSwhBoLJ7JyDVNYbxSJzropCsYyiS+N2qx1qy0NWccYPGwMwKXPruWL2fZda8phaSk&#10;a7Pw0KqonFm91ghpv2NmG0jM133uLCVolvTef/R4ILCuijd/5HfiYjHS+n0eddf99eTU9Aryy0MX&#10;yYmnUEhfDLVlN42dkzR2ciDdF9Cw09q7MjdyuE8zCGiQr/Or8rLO5eYqx1dr/0SQdI19aPO5obh5&#10;kJvXTNGisvwB8GkpjeDJWEsQjHmhtElyFOexdtaqBzv9c0On1U/07nx6Yf1kyUFyyguaQ2T0KR1F&#10;+XtnIz7l8ln8GtXU0h12qxEJIa0KCFqcPS1MgugguIa1ah7uBPAcKkaIZ4aLA/ZS61NVBqP8yoqg&#10;aO4vQPpnZw1JuytC9idUlF8gO56+gVrgWjTROGE+QmWxkUbYBy8IBH4psbHwV754SdoclvzBtVOz&#10;prQNBIikdGLAHZQ6KiB1cdEpDTA7qx295IVDPw5Ai7nQ+2etGtsgffbVPztnJJrmgBM+msp1G3AA&#10;2BTgDLWEqM3QWM42CpTaovQFdf8iraG+VkBhXOkr2v31AbgeOH8qy6RRY9qUlvLJM1fJXYM7SWNU&#10;bqpecbHUr3CZxFeoJLHhlSQyIkaiomMAuGh+AgLR8WzVJAa1m1h+RvO3iLhwCY+LkCjAITqyMqDB&#10;+5S9ROKvuEhqxpaRTg3C5eYuMbL8CUQiANn86UxPaFOFG9rPzWxMyhX4DPfwj7aSZ3kdSsshIvJD&#10;l8kg0v7+7T7yxu3dpH7sJVI98iLpVPO/0rpaeakaUQ7AipawuBiJZt8r8XtcZCzHB3ADfOExURxb&#10;lFSJjOFYYiUmIk7Kx8RJGXhk5StHSmxcpERHVZQw0rToqFipWi5Gml0C0FeoLPMbN5fdHVrKCfik&#10;Z5pE0gWOkwOJdagn1kMWjY5lPQQ1GjWVTU2bkGrXkOX3t5VTEztzDtqRomNwz8JWwEKlGYOMh4kA&#10;8AVQxHZM5/un1OGfwGD/BC1d8J3OjaF+2SYzf81jN5TmGs3/9NaR6bO670v7cMhC15aJf4m+VZr3&#10;/+1zNJr0Ox99y2Nvjqo5GR+Biu8MDa+fuX+/o+a/i+yL+jwMZsphiIzSndWRMgdBjwuKil8HGnLU&#10;KpKxM6Y+fEyBBIy/hlLhGHBAAsuPpLwf8PODBZavNqUvZYOYxoa1FY/+/EabT5ubTI2ZBio2GMtr&#10;eXY+0Obxv8O0OO+Yv3+w7v3Zq1mtCrjZKDy6lE1NKKqNjBBp2XRfTAqrHw7CA1oOrdkhPeNXd/Yc&#10;NRYG8REdVJlppxqLwMD2M2wcULVkjQLVWERPJgfj0fcgzzeqrKrzn44s0+rakvZwpJwYU06yxwF8&#10;B6FzwBz303BxZXXKKyh46t8nL3ImTm5dWClzft+FToirosCnlpBq26j2jFqjw3M1Ze7VP6ZtHnvB&#10;Ocwj0F3SPhj6ilJj3DRCdCLAKI6oXBI3teHBmSkFq0OrdBM7qZHF39MIQRsXfI4CH2lT/nQiQiI/&#10;PymmbyKFdJoaolMGE+rK+odqS5/WgBzlgDBStuphV0iD8hdLFX6Pi1EwiDKAEB0dzRbFFikx+jNK&#10;/25tMeZvob9HA5JREhEdIWGxEVKxUjQRY7jERVwhw9pUlHVPNqIbDFXB8AO54HWW1giCkvZSz3Ka&#10;SZIQny8EglYXuqRU2K41TKJjpZcceLm6jB8UK8OZwa0dQ5pOWhsRFUZKXo59DZcoADoGYIvTv3Fs&#10;YbGx7GukRCiYse+RsfozksejAUGAn+dExLIIxAB8vKYSxxgdRSQcB1AS+UVHlpWEChXkZiTT59MA&#10;+bk1jILmVdgQ4GyUICcbAoY0Og7ROf6yfQt5GWJ07/gIGdA4Qp7pEyU7Xkzk+2pj9r8Aw3gnlBPf&#10;RCYpFMhnMGdKk8gxBebABDwraD5pyaJwJvcXDm5Zc3ruz/z6iRL15XKXvFXx2KL7WqVtG/d/pizu&#10;dE6+2mYbmOlFoVkFA1RGypiKY/mqc7v+Aiwlc7mvCYyMJ46pz9EIYczMjQWlnW6wTnv4aWaY+5/H&#10;FFO0BOZhJE4DKm126uZTa1kDZrr9Hvg0EtR02GqQIl7A8xwuGiNb6SI/13bJkre+KBVH8oKLgBYJ&#10;dz9Za4oPefeADQCDeqLA54Q/d3Y8LTSxYciFlh6+AIyBbFSCf4bcuY4I4EvqYT8i1bOPMDgFaap8&#10;SLQ50FSyaQqoAqtydwC+AL8rektI1gpx0wAH5lKpq3Q+/0c8JjbDS9tLNzGfIXE3M8F2brSsG34g&#10;FK/9d1ay0rzGtfP1Bhkz2u+QGTQ7WKk91NJ8KE276Dimzr06NXfz839oWXni84dvyJze/owfQPBR&#10;s7LAzRK6NFMPpn6nQGDJOllSTGjFkQ4p8FnmN9bcq+rBFZrpDMBQuXmAjVMjR+gnpyd1kpf6Rkvl&#10;8EukfCXSOaK3uAjqVuFXcoMDWLFxEhZdia0yQBYPoFUmNYwFBAC2GMAhpqIBxajISmxxPKbASOQH&#10;OITz/IioKgAH/wY8wsIqSvWK/5FRkFDXP9lCsmZ3o/PbkFTbUnY2TRhS4H8S8ZmoUVN53vPI+Aby&#10;+sBY6VGzPNEekVpELOk4xwjAVYitzFaTlB3AJz2P4zE9tnAFd44hNjLKHKP+O5zzEMkiEM2mQBnN&#10;sSgIRgKGUVFxpPmRckmVKLmM2fHLIokeqQv2I2qc0aqhbOmO2i9TH8eatJOT9bsybdBGFnduLo8x&#10;8ta8erRUCA+XMJolNaMukqdvqCr73+oCBzFRCmbFWpL2TL/ooumk0+vGL8VJg8Ots9iq3EwEX0Dn&#10;V7vyXhaSM3P7bk1a8/z/PIorzbVf/DlkVDEFjns2uX0QvbUup4GOjoky0OBAtMSpgKYNStXXQ9HF&#10;qYoqqq6M77W/AP1Oxt00mlMpe+H+N145pMRefHbcgJeWxXRzayNU01jtA2jUF+rohjh8wcjP6i8o&#10;uOK+RuDl1OzvEPSe6R12rnzu/lLVSy94DubPnx+WNLXZZ7KflUqjs2xtO2MajimIsqY1tVXk1SaG&#10;RWDWnVTHNMDrOHLyRCffoNq699aykvUCYf84xrDmx0n+6hjJ20w9aBc38CFWiWRORho/CZN9RIke&#10;PXFKdtaUmVQ5T82KtfbH5/tSiXh4XqG9PEKGzOzmNxF32uhJ/8vCrp6c9KV3jMAOstBGyusA+Pyk&#10;LHnT2gTSl933Jp/93wudwPT1j7c/Oe/qPW5GoQKAVGCyqvSq5JGlOnI+MJyLglQGqrg6stUl1QhI&#10;Sb1EfzRWPNoYgeaSB9cufXYbOTBziDzcr7rElbsYkCJCI+XTmzkqQtNawCCmEjc/6S6AERUVT3pL&#10;lERNL1pvetLBmGiNljQaJDJUcNAICUCMA/wqRVSSymGVSCFpChAhRcWESWzYZZIQcZE82K2yfP8a&#10;TY/32gHK1CtVDNWMsBVXafltyltyxGfNvtJUYgFIog465+4m0rNeBPsRI+EcV5hGsDEAHDzP8ojV&#10;hsdRxwTE4qnjVQ6vAuDp/saS+sYC2LEmjdXzoMcXy+9xgHuMpva8j0Z/0QC8iQR5XQQ10Ip8RiQN&#10;oHoVr5Dra1WU19rXkQVtGsjyponyGXW9NxvWktuo/V2N+nBtQC/uilgaRHHUC/8jzepeLOPg+R19&#10;py2CAXWMXl8RdVv15XURAVrWARahXLmaylMs1MfU54PGUf7Ujvh3jJx86tT3//e+sSWgYZHruedt&#10;9qYB9b0N0ORQMRIfiilu5KYMoVg9M+jSFgF6RSgl+dT86zRNQFVzOURGsINMZhOL9wauiU2Ucb7h&#10;sT2AYDIZA6mqOijadY5fI0pDkdOGaDH+Xmh0TaNAmqSKP17tAmvUqCyTlKqStrDpmfXP9b/qrwL7&#10;2ef/OO/VqqmfJu5gdgzgA9CyGYeh7mb3UqcLAZ/xwg3O32pTQgUJ1BVtN0TGp6Llu8SL5JfmV8ih&#10;FsjEt4mWX3uUkT19L5JD118saU/i0TGpouTP46R9RhS4idGq3XRzGV2Rk1BFTlNXRPbaZeOkIFzo&#10;A1CdqLc6AWHjxuRGmyu3jSuQcd+Yv32QpXxhIHtdhbSPh01PndmdBgMRLFJI+Qv67Mza+XGDC71F&#10;XtLysKxFfT4tmNvEqAIHqM2pPLkCgnLejEuXifRCIBCigFgzttaURnAm1tBZtEgOECi5mdqeG55e&#10;PlFD5uyWcmBaF9kwsa/cNrAGN/TFEhmuhX6t5SkwVOFmJ7oD9KK4yRXoYoh04jQaMlEdkRGRkKa8&#10;Ju3VqC/q3KbPiY2IMmliDEBowJHHYyMjqB1eLu3jL5HxN9SWk+92g/rTzJj0uM1kwT+t8VnAqfWv&#10;DIRXlz3ZUq6CKhETVs4AdSz7Ex8eB7BV4xhrSAUFeqLWSoCagrqJ6kzER9rOFk3kp8cVzWuj2Pdo&#10;/ZtGezGcJ017Oa748GipRhOoCvW9uDDOG+9fWcEv4jLpU62iPFYTXiC109diK8ioKmWkedTFUpdz&#10;XZvaYb0rqkr9K6pJJeqMUVCF+te5WNY91gR9uhaQvSF6M+rnUcWXGTSiUG7REoARfz1LUlelFy1x&#10;cK8hnpoyu3Pu6aWj/59yBtTr3ONZ0NZuu+qYuCldKfgQpHio0dtVoQnQU8MgpbyoKLEfb145SG1z&#10;Y2MMhqpJxpuUqpjYODCojOzrd7EcHPwfSb2DOv9rBBKLKdkcpJzEYIIXsVEfJTEFs/NndYsBYJDc&#10;bOqAqgZFucylAVgqMmUrG/s2PNXyqVLe2r9/2qYXunU9/Xm9M6a+pylohspKXSZ2lBkU+ExnNzii&#10;ZoWdFC5JV320sGULst/3VIKDdwkO6uj0xzeUjMqkZDVryKmadF+qR+KtwextmwpysDPubF0vk0P9&#10;cGO780rJeKMsDHQAbxn8p68QI9jVEn19zF0wLtY0OaAjbgq8WEe689sfCOQ+3+xvH+RfeKF9x6wq&#10;SfNvXJg2rZWbTqPNtuz6+/7o5dmLbx6TM7t5oXO2Rj+09GloKEVDh91VttwyAfot3+1cpzMkHqo1&#10;QCMrZVI/AA+xAPukeqS3DaD6NJFdTDG8f1O83NIjXNo0KC9VYhXEqnNTVzeRndXAAAiIbrSxoZGN&#10;1sViieSsCE8jQr3xNfrT1JfIh4gxEqAIC2cjJawYGSblwytI2Qr6vOpSEVCIIMoK472rxlwpQ+HT&#10;bXulmxROwTeVpotHxUOJYP5JqlsUFFzQ2dlC+JQ/vHuV3NO/ptSOL8u+XSnxgHH1MKKscK3vVbX2&#10;my5tdKUYU+OrQE0yPLoizw0jigvjmKDvKHBrM4PHorT+p/9WIAT8tNkTT3RYlYiyCu8ZB6BGR9fg&#10;vUnx6RS3IY19plY1Wdwc0jKd3nc6JUjXWlFEmHSPw+kYE+3VLqvlAGqL8ZdK0+iLIIhDJJ/fXlwI&#10;knpUkRlepoNuftEMxHJV1ZnmmJYrjBIN5QzbdG18MMXEdVKAcOqZ+T2+z9gw9h8R8v/C5V2qpzKi&#10;WcFtu/GzgJN0VaMx5eKFgI+5eTd1vwCipIF0OrvHOe4F9eTkmDDZw1zukTZl5WQ9HNmqwnmFnXEq&#10;PkxO1ysnJ9ugyzkAZRcae4GfAcp0BE6hp2g32FO8l2Amw6wx2LOiBeCRqFwWIKy8wEAG2LOjmex8&#10;PXHBnS3v/HsyVT8/kfBS3pe1fZhiGhWUAEVMo6pMUdEJ8LjUvlFzfTOCpjQULXjSls5jZnAtEc31&#10;NTnQcpJZjZsgJlHsYXgR6PhZZQa846kHMbDsKt9TCsLaSAaWdGmVmMmtW13OtIlFhgrNvZ4V5XAf&#10;nNiHVZXT70Jr2AnXLZeal4PVRvfHTmrgHL4AUtHfO8BSfdXnP+nkstcqnf5g2D1JC4ffmLF/SbkL&#10;vUXRhkea2WZ3/slJilvEOFFgIhfCRFyhVM4cQFAqQ4nFfY0I2XxMdviC1BfH5HaQhhONJH0ehfD1&#10;T1SWB7pdKR1IxRQQqsbQwSVqiQKQyseS2sZw80ZWJzpSkCPK4aa0wI6ILtjMMMCnXV5NbwGAGDYL&#10;DLUBQkQEAMbhdVKjRg1er51e0sMIAAW7gAoxCdT7oqRNtctkygiivnHMs1LIL1LFF45b5ZrOzu6e&#10;J1xQmlRXndBUg5BUkNG+HdTM7r0qXhrHXQEtpSwgVc6k3hp5xprmjdYmdb8BQK1ZAu6R2tjQ5kyE&#10;1iaJZolsrdqlHpdGtUS5Gu1q04PjDAcQy1aOkgrQYyLgBmqzIyymqtSoEC9D4+vJ3Jbt5Ad0/E62&#10;TJQtnTvJXVyr9XRRoKN8GYY6kZQA4qJovrAPVSMvkeeHV5dj7yfSiIK2MpGJHBYulaqy6dSFIZ6r&#10;Ug4Lm6q/qNIzHWD1UPGMJwIiqrdPbxk4Of+aF//GZfo/fYmj4O7HHHmV/QFtUuYR2eWwzzQmvUR8&#10;koN4wQlGSn9k9I9jPNGnvCTVxxGRQCcV5aX8uKbiimuBVnAncUW2EBt/O10Fp8XqMZLcHSX1l8Iw&#10;JAL40ri3C5G2ovlh6HCqyBL03zA0OsMDBmQN8AGIsE08sET81BzlSKScnFzjp5X33/7X63xDLxpa&#10;5szLiZ/Kr/VBXljRpJkezL298G/cGlZy0G5FWJ2tC87lik5mAHwBbCfzP8ZouHsY9rlYQaKqkofg&#10;YFFtRrRYMR2dGklaIg5J8VUlNaaepOLBmV4VpeZqDIBXZvQGk6EcTITyYwFJpGyS6CYeQ7bG8TXD&#10;6qjDuBl30ZEVV07zQpv7uZH/02/5L775z5snhmXNuHq2a2pjCMmkptz8MolIFTkhJSAX8jclsJ4T&#10;87wwn83IS/E8IztkpJIAS2gdRcohnMdCMKu2vDw4RhpTg4qvUJUbuAo3MKkeUZqms+GQdiOiSdci&#10;9O+hTm0I+IIpbhDcrC5vCOgADuXwBYEhnPpVg3oN5OWXXpJXXn1FunbsJJWiK0gFwOSKqJpSDopM&#10;XYjOtyIt9OtraMHNogY6jekEI8ceOrbisvSlEyg1tUyVpOJ91E94/t2NpANTJrHlrgDMqNfRdIgD&#10;3CopkOu+UsvUiLVixQps5UykZ0Wu1rEo+IWRturx6KbHG2OaGta50Kg3DBpPeSLCSKLBylEViIoj&#10;aaQQMUdUlf4168mc1onyfdsESWreQr5u1VHuqVJJEq68QiIqlpUKAGUlPqdm+XipVLGaodnc07ey&#10;7HpTvTcQEIDbp6KpmbOhXulsdhD41BBKLTAV+ApVbAKRWW2C5ass15xaTMu0PpS64s7/zUTGX7y2&#10;Q0/3Fj3fz11Qr1AoN6npt5dGpkcZHPxbEDFxfUlm90SMHOqkgwfc95UAuhhEP+LgPVarKik1w6H6&#10;xaHSUgXl9aqYjsNKqJzAgEKcHGqCbt8tl0vBMsbbDqunL3hiBiOCnL9Qh1dlstSESNNbFUNWiTzN&#10;OJXXm46z27wGJ7947IbWf/kQJ3ftWiVrfLNv5ASRB11aQXvLzWysU0UF2BE3gOej3ieq1BDU3BPl&#10;9lF/U+WU1NkRsr0ljO7aFeVMnaqSg8BAbiJ1qv6sBre0E9dNTAAMgxR67eWScs3lkoz/7vFOak7C&#10;hgdnSjwrY5W64qiEsUss87kj6Rh9T+RER8gP90/c1BXyun2flrfjr6P6Xz4bpX9B8sKRA/Pea50j&#10;3PyG18ZFrU0NFYwsomZVwMiSjneVBHxGpECL3+rjYOp7bKrcws2Rj0LJvvcay60YM1WrSHezTC25&#10;EoALo4ur1IxKcdzIbFrji4WUa9XvzoFfcaAL/R6K9PRnaFPKSzhg0QCLz1mzZkhaxmmZO2OGNKpV&#10;RcqHXSnlIZSX5/upxMTHwNr/kZ9fa84YFT6/Wt9THcGzSs3FGx0lR3uWPaZGQNwQKKYfn9RW3h5W&#10;Q5rA34tm1CycFL6igjkApSl7bDBqiyD9rV27llSpUhmwC4ewDfhFWMCnYKfHVatWLalataoBvLOg&#10;R8So9c8wQC+czq7SYmpEMOnBa8NI7Stwbhvz/PtqRcqcVjXl81aNZWJCgtxRtZL0Zj+a81nxYWVM&#10;tF29fE0mYGqQLofJiI7RsvXllpyHxqaDa0f0NU99VFDA0SaXx1B/LAN4m4rCmvNFjQteZh6qOYWM&#10;pHkZacuf3e3D7B0LK5T+KvzfPjNg+yDBU9jsiHgtuomXDM+Dw6IZZ90fKdlM8GzviAdvHUj18ajb&#10;RNH5j0f+v2F5Od39SkkbdIWcuq6cJA1mMIEo72hieQCwMs6JdeVY9TD5Af/dww/QNFnN5Ec60aRR&#10;drcGH4y4idHk05FY5RMHOcIm+rzY0OgCBci8fVbftu6OpsP/8plY9vA1LbI/aHkIfSjQHERNh8NH&#10;S9oJadhpiMj6wcFpjaD8lF8FCkBiX8aVkrM8Vg6OjJKDzDAeQQ8tvVa0JNfGM7cpdYzh8Jqeayn+&#10;+YDgSmp2i7kAVPLnJToyt0fJ6f4RuK1FSGqHCOzswnhdlJy4G+Q/AJDQNve4AN5AGclx9J4qm0un&#10;bPGXT8DfeMGRIzsqZM7r/aEgHeSfoKmaqibDZlcDazZ1CbOpYm8pgE9re4bgTDPDxWs8Oh2hI2H8&#10;zJ3bXDa80FZa1yxLdBNBYb820whQVCisx0Upr62CSfO0tme6t8VAz2pgnIvwfvt7KDpSqkfzxERp&#10;hOpJVQQj77r7dknNPCXZqWkybEAf6nyXy2WARVnKFnFMR/Spfgnmzm3Fo+m96tmpNFZQRfl8H47S&#10;AZ/SfcwMM+B3YkJrefeGWpII8FUGjCpTJomvBn0llrqd4e4R0YVx7EQMt912i1zdq6dUrEAThDRY&#10;01g9xvj4eLnuuutk9OjR0qJFi2KpLkCvnWzt8AJ6CnyVFPjCywF8RImUC3SrXKGidIu6TO6sdqXc&#10;DT/yqRpVZBzzwZM6dJT7ataVrozDVec54dpF55xXiQiXvo3Ly9Inmks2fh86o6tNHy8z3l5SWg+R&#10;vwqXuo2kmLq6qRK2NZftIuJTwYcigFF0Rnt6y/zClfdf+zcuyf/JS2jBhnsK268T6GQadXlVaMBe&#10;UQInSU0X4ZA4nIAn4VLKWWQ34W1QaImXX/tfIoceu1jyqd3LMsb6NjaSwGpmyxkISHmgjByjxp9e&#10;HRJ+ndqyu045A5xFb5EtHSdgcNI4Ufk5taNUbqCmvCqErLL0xt+HMTdlgeSgCk2QZteZ4E11/PvH&#10;tnz0L5+AH94e2bNwdeds9KBoWNC2TuPDCwE+xD6dCnCGX6Osax05Uf9LncYIcmqQmPEdg7e2Hj2z&#10;cdXlxGhC2+Zl5XQtflZGOp5Q93hripwPMsj9ERp6mzkRuzqxWrQV+Qm+3zoGsD8hOtIh7lej5dTd&#10;qDzQ/Q2cgriL+qsaDgcwFi5wDkJ48P+d/0589fjVaTPapIqKf05U4FOeHnO9xtvWUkfW4X5LSqqE&#10;kS3j1UoEQJqkIpMqKa9GQ56Z9ST5/XZEQA2letR/aTyUJVIhAiJaiWL8Srl2htRrCvba1NBOroJd&#10;KKU7V+cqDnqhiE+BT3+vRKo8etQIGTJ4oAGWPn17SdKpoxJw+eTBW2+RhMa1JaZuHSlDbS2ybBnp&#10;Xe1S2fFSawv41LhblVqMXmCIpxjq8pZOpUVl9s3CQap74t0WMnE442pR/2H6Ikw6dugsNw4fJFXw&#10;Xo6k6RJOg6F82XJSkzrkqpXL5Zmnn5SypKDRAJ92oysxhdKnd2/5+quvZfy770rDBg2JBKn7BTu7&#10;IXqLdovDNYVm8ajG4qHnsjwlBC0Z1AyPkEGI4r7VrK5MpUG3umkL+bZVS9kG8C1HsOBNJjjaK8k7&#10;mnlnmirRRMHN4i6RCbc0lVR8MAqRA1PfDpkQARdUJeqDdBYj6GqZJ5lOv3lMJ2BUGJYup3r+0txJ&#10;mnfNykM7Z/4/YZWq9C1vQa9Z4oK9QZlLJ62c1PhkN8T+58uit3eRHK9ZRgorw0CIbSw5A4hg52F1&#10;sBMO7ImmEkjBUCyTqSf8cuRobfF/xfG/XklONo6mKYs6c/Xqsq9RBcm+mRr3bnQjPYykumiqqnan&#10;Zpp0kD06psaEiPrweiBNu3T6g3HafIA43xNOQ7SuJL3TaNKSJRemmv0hamx5tsu9ttWtvFQj4eUQ&#10;8WXqGBn0EdJMHTtTsQFLcp4Q1HhpAEY6k0eO7aXL44TW4s8gT09i5nIrIPY80vED4+VUG1zXkQs6&#10;SSPjSJNYOdDzMoyDkOWeh7z5T/XFcYaLPRvqRxb6dMrtO8bB/cJIz1HclYo40eT8klWBemNtX4Ht&#10;tgf/X4G95L1rwlMWDfrIRqqnA/tKRrXsHC1fWL2RDRAYonLJwGeMbpTOokVu1b2Ds6fSWI5Z6M1N&#10;aCt3dQPYKl5MrYuUjhGsMC3mc6PGMpKlTQxtWChZV+tVxdO64mAX+rv1U5se+lMjRegqdH9feP5Z&#10;uevO203E98gjD5DqpojP4ZNxL78ib77xsjz09NMSR52mCrSW4Y3Kys5X2yLXRW2TG9xwD4OqMuci&#10;vtJFe0a23RT+iRyZBz78bit5dUgNaQxHriqR2d13PygrV34mvXt1kqhwpjiguFQsX96k5Fs2fyWr&#10;V30ubdu0Mn8LY2a3BoKYE8dPkOzMLHnysSdMdKj0Fp3iUPCLJUqrzByzRofK5YvmHMRRL9UGSfnY&#10;eInjsbYsIC8wmraxbUvZ1aSZHG+MRFo9ZOQbMb6GKsw3KMDcV7uyJIQxJhh1JcBZjrT3Irm+WUX5&#10;4ulEySHqKyLKU7UfjxEoCAGfFfEVBz5tCHlMeUN/ch5oFJ2a3sZ5bPnIh//xKNa/dMO4CkeMDRQR&#10;kRFhueDvubnv/V+hjj3icjmWUFZS6sVR28dikpnxwGwECw7WJ21lvj0LPmMe1zUcXCfTHAGCKZ3M&#10;ku+o7w+vKqeqxEt2fB0c2qj/d0JzcAMeOg6uexoXLnBIVVsMm0QnP6j1qyeHl4aG8gjVZFxpNTke&#10;cOdIXZTNm326auyq0jc+Jz+w7vK977SaE9jOmI0NZy+6twEMwr2AntdhqbIom9qvQqJEfqql5dMx&#10;NmMtCaeGCNGlXhhB5QUpAKyOkt5+xeD2p6jXvhIryTeWk2MNwiQvvpEUVGUQvE4VPDgjJfN56gWL&#10;ORE764s/heImQgSBPCgA/os5IJ3zVW8NQCCzXYrN++bfJyn+SxeAvo1ejMkLrr0nb2pjm19NfdSR&#10;iwkPo8KhhGUFO7OSq7xVqND/55GP1dwIGvmory1k8CK8XLMB1nXPJMhgpiYiueGjESCIoo6n3csY&#10;TW2hX1jpXbA7i+hAKNqzOrjnUt1QlGeBoUZ6dDGhbWiaWL9eHZkze6Y88fij0qljezmVfJzDDEjA&#10;G5BjBw5JUaFN1m9YLzUrV5DWCAdYhN02ABYUBp00CYHfeXW+0kV7psanfEeV5EIC6+c3E+WRq6jf&#10;VbxIalStIa+9NVFy8nPk602rZeSwITQ4SPfLXklNr6IsXDBffF6HfDB/jrRv11bKXQnPrmYt+f67&#10;bZKRli7DbxgmV15RxoDe2U27wtB2zJwvC4cSn2NZMMKY5S1fKU6qlSsnN5IqL2+NWkvLBnKwTUM5&#10;2LK2pDSujKlRFclsQEe7WQNZ26aJvN24rjyEDP69A3rIsB5tpVt8GXmEgv2Op1AX0rlmInaXofro&#10;GKJl3Wmif9P1thYLNYJSqpMdSo9dic0IyXoRYM2a1eJY4bpb/pJL2794mZ/3Vl7XC4O8ue1zAvhY&#10;u1FtCgB8tg8rId91uaRXqSnZ1fDXxc0ubxzRFxQT1dyTLLAkmbrdEdL6Yyh848vtdl8i+coOwSbS&#10;zyKX2TYcTw6aE+j6pddmKmkOwJhBdJhJEKSUOe3o5mqdzyqz6SCFSXdpwGr31wMI5ruZG05DmXpx&#10;4lebH3oorNTnYNFtA2KPTa73jRxGah7QsgQIlFCovrlB8w+Az2ec05iTA/TUWtLNc6yBZCUVWnLw&#10;PlDYZfg+6tQEKTkdfbsDhMTrIyTrCfS72ldhyAMPBKSAcjhh6smZ2q+85D4OeBAFYopAd4cowslJ&#10;VOAj6hQbJyOz9Z6Ac/b/Exyn41+MrZc2t8NOQcJKh9BVW8+unU0zpaGFep24UKn4EPBZunV/toWE&#10;CnSCQS0di5CeKkDIMmNOR5l3WwPpUY9RtHAt3MM1Y4IhGiqFpmo6naDUlRhD4NXpBu1gKm2D6C/Y&#10;3Qx1Os81NgBEbQbQHNFoJ75ynNw85iaZMX2qDB92vVw7ZJB8/eUGSUs9Caj4FP/Mf5s3bpCGlf8r&#10;Axv8R9Y80ULSScG9EKt93NRauD+ny1f8WEPWlCUAv0kBiZJn1pUfX2koj/YKlzoVLpJqlePlnXGT&#10;xeEoZA+csmrZp9KhdQupcGUZueLSS+SG66+VpBNHpABgXPDBB9IRYdJqMAq+3foNTTqH3HHb7QYM&#10;I0lddYGIomZoFgm4f5UNj6+yVEXQoRIRcEVoLeU4p7XLXS73I2+1FeA71LgmslQ1kbWvL/vw9jiK&#10;KGkmXe90mir7EUTd1KmNTOvSTMaN6CPjHxwpb4zuJvNuqix7X8E+VQ2k1DXOAJ5F97Gc7yzgs6Jk&#10;6C1a89PHVYFaa8JYAwQQNvADglkzu8/5ZeO4f1WMo9TAUOyJbveURE9O78MBO1GZytURfRXQtDmU&#10;wGwuLI1CxghPY93pW0I06yNthdhs3xHFCB/sjbGVZd+bl0vOt0yDAZw2BiKcDmgwK2Er9IIFQkkh&#10;gwUuvSrucZPw7z5NtAiHVylzZlSWUpelCwAekP76tZurVBbl+DFJUoSvtmRyLlc22rX39WdiS318&#10;SwbVTUTe5RDWSHRs6NICZtYwsSomaKRnKaEqs9oFkruIAlWYQGXgvXR9A8ze+dlUTtoH78/O69wu&#10;bTUDgJmEqFnUDbMo2G9nTpEvM/XuipKGY1ZePVbPKkj/wOk50AQyMwXRtHvxJ8U4PJDKOAsFTreZ&#10;B2Z/MpvsCARWVC71Qf2PnqjRXtInw57NmtHIF0BcwD8FnwyAyrJ8tAjKFgBqqhs03Dap7p8DgFnx&#10;jRinTnhUQpmFThVpbtLUrvLGoBrSMuYKalsxdBzh1nFzRkOn0NRMwU9BUEHPGkkLiRJY3DVD49D6&#10;X7CrGQJB0xnluTWgHyjY/fTTDlnw4Xx56snHZcniRbJp01pJBfg8brf4A34DfJtWLJf2NeGrMUe7&#10;b3w3gLktxXv191BbSo1WNeW16pxGUNX8LB3waffaBbnXg5nPgXFN5A3mXxsgs1UbCsmbr78l9oJs&#10;yTh9TNavWibj3nhV7rz1Zrl59Ch57rmn5Nf9v5j9K8jLk2WffSZ33Hqb/PD9dvO3t998S2pVR5KL&#10;WqGCngJghHL9mN6oBDWnasXKdMqZ2NBFQukt1O2awBd8pmE9WArN5QyipafqsU9o8/2KZt/Bxs3k&#10;dN1mkl2rEdJpTWVrh+YyB1C8EyOkMa1ryevDkbcf34lojcxGv0/1B1Yep+E5amQXmsohsjsb8XG9&#10;qGMd57IIgVkbr/MigCtE/dnTWqQe+2zMP5dd+of3QyCwOt6XPfRrsXMtIz6gCiv5SKUdojHhjoK4&#10;DdXpVHvKVTQynG7GO4nusmchLdcTk6E6V8CDvAh1H9XdpG6tfQMaJP4NleR4/ysY4IhFcJhGZx16&#10;AJMqiP+UAh8lN4DPpZMhYI9KUqnKuxcpfD+q8G4yTTUZV5EEO+TnANNe9g21Tnz7yoCEUh/qptH1&#10;e9s+rZEqaYAXCgoaVhaprlbQLEgUDBEV8JDbF1HYtNPpVcc002bWcbV0/Cp0yyLCy2YOL4ffC+En&#10;5VHcPUG+/wvd3J8SxbuN0a9NFHCV74aXRkFdTiKtb3d0KyY9qsqvDS6RnxpfKnturCjefdT9qB36&#10;qe+JEUNs9k1h4JvoUh/U/+iJJ798tkXy/O6/elWGHg6WSsmHUpbf17hCN37JN79l9K3gqX4KMPln&#10;kVbNqivfYrRzW7sKUr88RXTS3Ao6bgXoRVNQj2JA3+KkcVMHSckxOqplJjMg2Aa5ecpnU+BTbluI&#10;31aBjqQC4l133SF7ft4lfp9bDh7YS/R0zKS4Pp9XfER6Ab+Pxzwm6tv02UK5qRWUjec7Sta0TtzE&#10;2Apy8buQyipQX2BVl0FEQcfYdM7YiG+aEb1SELiNSAOGU0RFWTNbyUcPNZFEpiFqV42RV157kZpP&#10;rpxKOi47tm8jDU+Sk/x+/NgROZ2SLIUFeeynl/0mOuW/rzZukmWLl0huVrbs+uFHuW7QYIngeM0Y&#10;nkZ8Km7AOdJ0NxbwUy5kFQAxlvOo0yBt+PtLCc1kRxsEBOq3EGfNZizSiJA2aUmdupUkNWwhpxo0&#10;k31tEmRDh5oyu00tGRNXRrqVvUhuaXSR7HmVxsZ89TOpipqNmrtzjoz/8R9Hvep4p3aWRdrYUlqT&#10;itTOrIDIJ+bZHwyYzGH9c5Xhf3BPaIPDf/rpN715ZGMorggRVwEZzf4GZSSXbm5WZegrLfEdWcS9&#10;ToM0cBpqC8B9qhWua+FQlOqHSfpLZIE7aGaeAgPy4bquYaytN8ZFLG4ppLlHG12G1BrAp3JXGYyx&#10;UVZzMMerep3K3dMATOt8kqkSWHj8Uv8TuMYuVYR3Mf21tXr218+0L/0isen2GjfYl1fJlkxY2XbL&#10;wNfmQAFBEdVo7oGoCAdqeutgcxmfDWVPo9Rwhnb1fiK0XfDYdpKbb8eT4guaFkuRVJqDM9S7rHrP&#10;kQo+Vk0y74uR9FtIeYdES3ZbeH6Et/ZI/E2jkZmH0Z1SFRs6rOj2XYs44SG+eAqYvjxGZZCZd9va&#10;rziFqvE/+O7+8UtVVfnUol6TMlDddUG2VW08yxMj2Mj4XXG/9MCnyiwa7bmJntw0N4owmDmDcsfS&#10;JxKkf4PLpRZpaUxsbSIVuqrMjkZzk+pUhdJQojTyMxGdKpBYc7dmHjcY6YUArzzF/0qUGKpUoWuJ&#10;Z/GIESNk7x4rWvK4HYCdywCgATrzn0Z6IUDxya8/rpb37usgh6f1JtprRZSiqb4W76llQU9S5zUl&#10;X6tay/nAV4omh0ZHxts3RhwLmsgXL7WU/g2vlIaw/F9+6TmMrNPNvnjcruB+WVGoAp5uPq8n+FhA&#10;dv74k3w4/wPZv2cvEYNDVi5fIYlNm5kmh0Z8kUqF0fllAE5VW7TWF08ZIZrubkRUeWlB8+O5pq0x&#10;N+oMIb+15NfAQrFeM9mLY9t31PW2NqkjPzSsQSpcVRa1j5J3YTC8hrXilJI5/IQAAP/0SURBVOE1&#10;mNetK2lqIKWzucaRDvOoYlHwH4GfjrGZhU99R4zgA/JWMwgeqPVlzuq8N2nTK/+/q7cEsl68y53b&#10;wuvyU+NzlBMX87hH2sLTg+eZxn17MoG/cR3wB8CPtH1pXTnRCzZGpTpEc8zpP079j5FUOhl0ZLW0&#10;RSkHHMiE6JwVj5d2/YoYKeG1q8CXidUDZbUiFFjUy1v1AZTT5ysgasSAXCl3dgN82nyFy+ciivy+&#10;uu3nidcMLvWN/tOLdW5zbIosEu2cUHhUO0i7A4a2cVDTD6aWB9K6Q+kvM3ra2Q2guOpCJ+/UuHKy&#10;/6Yr5fDQKyR5MCcCcvKZtmF0wsIliRTgeAMckRKgtdSqTMmP2l7VKKY2KhDeVpQTNDwONeb1FEaP&#10;NIpC2j9OUp9B0iZNtfqJMotodBTUDhQWXv9CqQ/of/TE3MXXdLXNqJUSmMXNSSSTy3iSDWFSk96Z&#10;1FbTmN9GOcXFCP54xTf2kbrRIVbFjqKpTfF37SmL72shvesythVVRipA5I009T2iNVPXC6mtQNUw&#10;UZ5GgNq0sECveMSnRN7JkyfL0qVLZcmSxbJ582Y5deqUiejoYLBZkZ2CiMNRJHt+2SXbv90sP2z7&#10;VmwF+UCMW3JTt8tPnz0kh2f1wGIR82waGurb64B8rB1MBT5zDMY0ybK2LG2q61YtPtUiRHrehZPY&#10;0YmtZeKoptIy9kq5Y+Rgyco+ZYBP98/jdpr9NRuhqN8L8Hm8/PTxJz/H4ZfC/ALJzc7B4wGg9AdI&#10;gZeaLrB2d81G5BcFATqWrnElFozKgJ+lUxhOdB0ho6vXlbkYln/ZsSNg10KWta4rbzaPlXsblJMn&#10;G1eQBZ0ry8pe8fLlyHry0yOt5Pg7XSVjRmfJwohKhSn8HLufa8Gn0V4J9V0DhgqSQbkyU+dVbxPq&#10;fh61Ap1ex5e3sO+rUCau+B9d2qV620DB+H6u/A4FrgApJ0ATWIsi8/AYOdwswlhMHq+BheSdDB3s&#10;oFafmiDebxMk5cGy4EAEbmyIT4xCVm0FGeCZ2lKwu5wcug2/jprVpTC+Nc0NOrt0xIs+ofaXCTOE&#10;TE+NzOwovqgQggZdAeaCPVBaAjmq7UcvQdNeynLa6RWwwrkz1nVswaCbS3Uw+qSDk+s/4NoWzRXP&#10;iJqiK8VED2jro9GhdT4HBUU7fBoXHRQfs3qqn68fjOMIlJQqcuSGK2RPzctxjyuHEUl5BBeiiOYw&#10;jGHIOwky88GEK2VfUyY16jOPWz9csjqGS/Y1alBSQbIejJC8p6Ml81W8R0mbnHMwLNnKBUMe7+Fz&#10;PY4yUlDQushuf+q6Uh/Q/+iJRXN7PCnKzXpPhSXxFZ2B2xqerGeL+gp+5wFfcSWWPy/uK3jq5EM+&#10;ExA27C3zAZb8aV1l5Z0Jcm39K5hN/Y9UJNpTEYIYnRFV4NOIz8hMFQc+ax5VU2CdXtBI8LLLLpeO&#10;HTtIbm6OiZI0jQ395+d3J0BnRXkaRflky5av5LZbbpbHH3xY7r/7Xnnj9bfl9JkUHs4Q25FlcnTh&#10;KAQTKFEgr25nQqUA/p2KDGhX0lKVCWnzhSguJaf6mhKr7L4XXxP1uS2Y0V6+HdsFDcDLZVAnIgM+&#10;/8yZM7Lo44Uy9sXnZewLz8mHH8w33WYvoGcAjtxcgc8LEPr9VkSov+t/Np731ltvmUi3Arp7Wu+z&#10;zhPpLucxTqc5tGwAradGuYrSumIlGYzR/R2ktiMTasFbLCP9kJ+6v2+MfIRL3Z6nUVR5sa5kT0gA&#10;qJsTnVHbAvwV8JWXZ+S6zKhiyVQmy2CK79+o3Oj8LtqTRH7qp6JKPzJTzclbHs5bP7bFn13a+zeM&#10;j8je+MIQ99cvjQn8Mq1H4PSGqogMMPYk//k3bomAbV4Th63HEYef+pqPktgPmFE9U1UOtr8cAAsj&#10;5cVWsnmk5D8LEXstQiPr2kvOUzFytHFFyYtqzM8akvcefz/cVjI/LYd3SQU5Hd9RMuK7ylE4v6dR&#10;cfFsU0GSimSZ9A64/40cljJK1LlRNfyI+HwqjKAdXQIwNT1TWwvtAzj3xvhPLu5despb0rymzwQg&#10;IwZ0SoJanpmTU+37fCI6VWdhGNmh3B0+wJur8jPquaGjI8wgwtk71SsCBYaakoaCR0rlOpLbAC+C&#10;7h3FPrS9FN2WILZHGM95tr7YoCnYZqFWu7SBOL7gb99QxP2Jk7QTNRi0uxxnGFehqRHIIL1VwUPl&#10;E6LI4sjrkel0vt393/jy/u57ZB38rnzBzK5LhAF0mUghlRs1Z4blb+oyK3Vx5ZVQXasUKV4wGnAp&#10;mRUScN4MNhRebLx30Yx2suaOujK07iXcnBdLeSUoox+n0umGuEzEF7pZz0V8QeJysJmhs6yXXPJf&#10;adu2tRw8+GsQ74iSiJycLofmilbEpABBZJSRliYvjX1Rnn/mOfl+6/eydtVaGTV6jMyYOQeApLNa&#10;mCT530yR1FnXGLHNIo5bhTVDBuN6459TabG6lpYAa0ldbU0JAb+JEFyn4EnLiF7KtM4y9+6acvNV&#10;sbJ+2RJ5d9wEufnm0TLl/cny6isvy6hRI+X7bdvOgniA/dcutIKew+kwP7nxlZQD2PvkyJEj0r9/&#10;fyg8WibgPBldPoAPLT6VtVIBV1V0roYQQ+0ykdKwTGVpFB4vtRgHrI6ydQ/c6abf20JOzB/Cd9TW&#10;dKDVetPH1IohKRuhWEjrRrWbn9Qti2iAleb4DYfTyPgrGwAbSbq7edMwDud9/VOxZ3w/wZu1ZPTT&#10;f3b9nlrzZpe0D0cet318g9+25MbcnE9u2Jn72WgsKO9+P2/dk4/btrw+wrt9fD/P7qkdJHkN+aRc&#10;UHTjjz4jYNsWU1TYb3ORB04e01RyjCifOfKDA/HgqH0ZBObqkgUtJaV9Jcm/B5P211tJ/t3I1TVk&#10;siKssRyqTLPmFeT3d7fEKS5cDqvEf0wXOVGllexu/l/JfhrAOwZOu9Tjh007ukqRC6ouq1CBVxWe&#10;wR8dovCoxw/eG9pQNV3fY8wDf9rplVLf42cWNX9ZGA9T/pxX7R41dDSyU+TshJhFqq5Ks8NLuusL&#10;+mQYR3O6tfYVtPhbRiGuyqhO1RaSVA3VWtr9pzrS1RpD1+956CmTm4ssbCXydWfQvgNKDM34HDw0&#10;irjIHYAfkaUb6Smnhw5NQL05oK+onaV+hp19yu13LGAf367UB/Q/eGLmxrFd8ma0PyNwrHSsSCOU&#10;fDp1mo5YN/o/BL4gMIRuGOdMBtfx7Fh6Rw0ZUPtSXNIQCoDKogKb0dShdNpAIz5DXDaqJBaB+RxJ&#10;OVIqVCgvderUMg2MSZPGyzGaAZoaejyuYNRHCkjq+9QTT8rzzz4nCz9cID/u+EHeeettOfTrgbOA&#10;snPXDnniqacAjmSMnpziPsJI9wJG2t5vaSgbdjXYwShdI1ad2zVRT9BG81zD58+BrwgFE1UrcRq/&#10;YdJngCB3ZqLsnthWFrzYTZ5/6CZ54P4H5auvv0b0skjSAOjp06fLqlWriGRzITivlHHvjpPx48cD&#10;8Aet+h+gF4r49HeHwyGff/65dO/WjXqfzgBbc72Wdp+l3Kw10xjsKKuUrSiNyoRL7Qo8hix97YqX&#10;yY2Nw2Tp413k9Nz+mLKjvUcdz20c51RuSiNd5SKyaCG4YNRXVFpMRQlK0dl2GS8W3o+OvhpRFXCd&#10;5aJLqA0jP2o9gWm46c3rtz3vlz92ZrNvn9g2Y+6glKK5XQDm5ihkE2zM4T3mNmNgAJOi+R29RQt7&#10;2oo+uSYzf+kNe7OWjliStvK2l9K/ePjO9M1jB2dte6/B/v1L/tCulXN4eVHBDR+7PYCzBiUZDB/s&#10;qC+nnyuP0ftFcgo6Sk5sPTlTtZqcaFJRTna9Uo6ix5ncEHxA3WdfIySpXqOG9zOc3SXM87erJ2nR&#10;beRwtWqylxl+xxwao2nQ12ho+MEgI0dlXBxV7V1FC5RSB49YSc3q46OKUQRmAdJfY2B0KkYylrSf&#10;tXh8KXsB2cuavi3HMEbBL8PPALJ+gAE+JSyruiqbQzu5gJNqZqmpkFrBoSwgBR9UY/QE6kVMQymI&#10;rIW6CpycarEwuZGaaofSRp/qkg01IfNmOjiP0bF7l9rYfHh9S2Gob2C1/Eb194iifkWWPhnVB1V7&#10;QPZGVSCMPA1S8778QV8FXPPq/g/wrFRvyT10cfaS0ePyZjQN+LnBA6zImt4W4QPrYDs3mRECv78e&#10;8WmN0E09SPlwXtJHdV/LwK5wxeP1ZSDM+NjyqvZbx0gxqT5dnCoow0MzXV3SM6O9R71KFUi0zhcO&#10;uTcO+aRbbhkj+/btoVyQRzHYBhhoRGSlf/v375UxzLI+/OBDBvxG3jjCAOCzTz8r6ampdO9zqQVu&#10;kHUblsnTzzwhm7dsJ60kMCxMl5zts1ANvlYyic7U89cdHLlT3wn1C7GEVbVTaQFiiREfzmM2GgGq&#10;Mu0kwvHPjmdwn0WU7vFX7w2We0d0lddfe1Xyqd1lZWWZ/d+1a5e89tprJoW99tprZeTIkTJmzBh5&#10;9dVXoeKkngU/Bb3Qf4WFha55c+Z80a516+0xleIKta6nnXAFvUhNfYOUF1W4icdxLrqiqrjEM+kB&#10;8DW7UtY/3Upyp7XnO2IcCxEJpZ9YXsM6tcPMrdl0bpkxTADRhwafFc2VMLKoDQ0lu+v5YmKngCgy&#10;T31MqKEGqHt6uc7SZ3Zypy+/7fY/jMjStsXkzL/mG+fcFoBmDfYzxkhiFXHN2llIC5G7z0MEopDz&#10;6oYo7oEuZUcHMPfDtoGUhf19Jz6//6MDPy2r9Gc3hbPgrrf8boy4AB1fNliRjAXrSuToxpSX/c3K&#10;Gymqgpim1PFpzgGER2vFSGpNhhiQ+drXpLwcfgr+3fd4Ea9oJqmd68mBuDpysC0SVq/T8f2uCcEU&#10;UZ+qMWunVjUBVAgl6N+teKCUFtUGNc5vKnVvUyl8AiUdoUtHK2BK1TWvjXz4T4/BHN/Yi+Ri1xfN&#10;ZksqrWhMQnygp+ro+4yJrxr9Ano6n6cIDIfP6SakhVistT85SmeW1ehQk7KSisdDYWVCXPTN8qnx&#10;FTGCkgPy51ZlJAVKQlo18v9q8XICVdsUHNfPtGHryN964qo1kJB3WJicerCM5M2HuKiKzMbMCPJ0&#10;PoXzgmun6GrzR18IF/V/g7UM5CIERBYQUy7ZiXWfmv+cEbkS5/oKatNXtH9JnP3nD+Jzt02pHtg/&#10;u07h5nc7ub96+XrH5rGjcreMHZjz47tVf/s5aeufT8id13mfD2qBFqxlErQfwMnOym5Hi85i4RdP&#10;d4urk5R80Z81EVfgY17TiziB4/0weFBVsFlMlAd6R+P/qnOq1QE/JSiXAeDKm0kEoznHoL1GfGZO&#10;V29iJJrCiBAHDrwGcNhpwC4EeF6vi9+1gaE1rzdk6pQpphHgcbnll92/yEMPPCh9ru4t777zrkx4&#10;613p3K69VK0cLcOHDpJ9THA4wRCXAqftmNi2TZbMae248anJopzsNaNYloGSRkA6ymfNo5YMfNrR&#10;1VllrXUVvFeeRQWpMxo8hyd0lc+ev0ruH9FLunXtzjFdyzjdY7KfiHTBgoXSpUsXue+++2T16lVE&#10;tEclCZrL888/b6LBPHh9of9Ie8l2fXu5Tm7nb2Hbtm1r0LBJ4w1mlE0XE9XsQ9TVeHZwTivEq9QX&#10;vElqqpcSSVeN+6+8NLSKHMDv185YoUxQAQKN8LSRo94pulmRv5nYMZtGb0HCcknAp6ot1PM0TVal&#10;miJVu+G8BZjXFiJgo+oyE2/fud02nvp+fPyF7gW9D3KW3Dih4IM28AgpOWFTUEj5RK9ThxqaU0Yp&#10;IpIsYLzSpn4fvKePBdY9v5GcXND7dNKaR29mOfzDiE8/01304hhPXke3QDXTuX0/mCFnoKZsrifp&#10;Y6PlePsrkZ+rJumxeAxHIzVXuRW4AB2oSmPER/DBHU6NbiWUlq2JcuSOCrJ3BDX/mUx47I4mgiQD&#10;NKU2taNVNSgFN2tiQ4HWmBAhimJSXP03wGg8dgE+vxqf4wVycnal7ycOG1ajxIhm4QMLKzi/arJU&#10;8LV1UyDU7q0PdQSPAh/8PQVBBT+N8Kwuy+WY/igao9l3BMLhAjq219LRbYfMdMs4Od68MgYtjKM1&#10;oNtbWxnZ0ZKF7FR6Fbw3YHcXRujGF8IFlav1AFzZj+NuvxcVjF3IWmU8j7rJATpimt8rUzu7hiO3&#10;YNhDfwJ6lxxa//TopNW3Ls5cM/qjrGUj38/5aOiklBlDpp2eOWzWmdnD56fMvv6T07OHrkibNXBj&#10;+sy+m9Nn9dqWPqfHzrTZV+/NmXN1auGcnm7b3Kt8qXP7FZz89O6xCp7FPy998chH86cn+HyktX6A&#10;yTchipUcvT3cz4z45r8AfDrcb0ACKotHzcdnhEnhHM4hNdFZd9VB/be8RNFtrAigxcSiRIIApiUy&#10;qorC8POMvDrgByctHImkGKLARx97CItQOqBm9MJPeqsNDLqiPrscSzoEQDwnX2z8wmBDRloWDYAi&#10;mT9vngy8ZoAM6HuNdGnTBXUUJhzofj73xKNQnOziUuDTt/Pli/fkJsme29tEM773LcVpB1GLTq0Y&#10;aS3SN63blQr4dOSN52tDQOtaWkKwTe8sBZ/cJfafF8vcyW/DQYwTvhfqlZ3ksceelKFDb5C+ffvK&#10;ok8WSaEN8PZYx/rB/Pny/vvvS05Otqa7eR6P53NA726n01mr+Pfarl27aZasvi4cFtk7FnpLGOeu&#10;PIt3ONMdWle9gtno9vDVPntIDcPbYPyEcdZkgMhE6ZbWnkb9Lq4Nt276u+ooAoY2M5ERKoX8SVdf&#10;bUbVR1kXU6JIfY2qNQcms1FT9ujn8FjWlCZFOUvHXNDPWY+tYPXdY1JntvPlEdHlo3Rj16kazquf&#10;/Q28B0Ap2Z5/q42BEzEE2wc0IJZcuyNv28ul4r8FnO/29uZdlSNFaiaEz4aPMhhyVXQ28NIg43up&#10;jBzsfokcS6wo6XR6TzOLqwFPZi2I4DWgv1xVTooWUi7aX1+yl8AFXIuCcir8XxoaHhvNVNX7VFES&#10;5ewZ5ohaUgZTWw2G6OIqqVlTbdXo1Fqgn5Kc02HpBuR8Un3n0ptvLjk7/GXstBjHl802KBHQwRvZ&#10;ADSPzudqWIkTutDQ8Ku3Bh/qAn2dKkujaS6GI4E0yKp7Sc3WNRPHInTZqEkUTWok6S9Wl4NjKsqu&#10;3pfLzg7IzLdFVRkf0qSGqC2j03cmhrY3XDSNBlNRaz4NM/5Q/Qj5pUM5yX2joQQOM+aj6q6qw5/V&#10;JN2ede+gPwG+i4+se+ieo58OcBUt7cb8YHuGpJvQGWwpvpl4ns5ECnw2HUg2z6zm/Js2+0y8aZkQ&#10;8M4gTFciMqmaaF1mZmtJXnzLcxoxhj4vG+kp24L+S7yQiTUNVdtJm3ZvuSi9ZnUvXURXUqpjdUP1&#10;hlFpJsxoSKdtpCU501ogBtBSnugehejlpYaAG0EEEm6k1DEBAph0FCuCCFCBMDYCbTpIufHw314Y&#10;+4T4/HYDen4K/zqB4fM5gQanFNhzZOacGbJgzkcITLjk5bGvSbfu3SShSUO596575Kfvf5LXXn1J&#10;RjIS9uqLz8qhQ3vN+2gPxEPD1M/7ujM3S+6i66jLcWMSoYZMh9QqU43QNcUtTZqnx16k9pJqV6k3&#10;JkKumeMx8J43RGT7fKLLM3Lg6GG5BbGCujTOmjZrBTgPJi1/QYYNHyZNmjWRzt26yNtvvyUpyafk&#10;NUQVpk+dWpCZmfY5wHcNO37BIn63jp2nxaLOEoXcVSzk7tgKSPGzKEcjv1WFiZhKAGE5RHHLcp5v&#10;6VFRfn6Zkc6pRCs6jUFEqlG+qvAo4Gvpw3x3F0hrrQmWkjZr4kcJ7E6iMaW0KPB5NSILLoj2iZY5&#10;UcEHvVbIz/PDLnRP5H03MTFnepfDAvApl1KBWZiGkPGkkszR+lXqTBWDptVnqP8qT8rSe+cV7r2w&#10;j8yF3t/hGd/VZutLHSTWlMGckJlVPkqpb6gJi+9HFVSliYG/TtKQK+VAp0vkl7aIjba8XH5tdqn8&#10;MJgJjoWWGbgnlewS3AkQTKkmgDNYw9MOreXEaAmSmq6uRn1gj0Z8NhqtDjq6akvp53NVMi9Lp0mc&#10;5SRvUeUjXw5t06jEiO/H556rWvQ1AqQ0NXQG12EnFIW87NW8WmWdlctnnNU08tOan4agGg1yoOkU&#10;XdOwi0sF7ZNJAU9WZyCZLu1+0gDUF+zk8blzEiUXmaH855pLym115NigKDnU9XI53Pq/cpwxtdPw&#10;/LLqo95at4zs7sa4G470RrpGER0uoT+vxUlP4ROd/+xAVIo+efWDDyXNv7Yge85VRg7dBb/OYeov&#10;6nmhK6lGVGrmTCFafWDNxUWNQy82pi90YDpjZvvMzPUPn/dZhevGNsqZ2fWIDo3rexWygmv9RfXz&#10;PNRf/k3gs7x2FQCIiPUnc7COGdRL5rSXj++pLs0r/4cmB6rDYSoDH2NsIlVxWRscFYkA1VA7grpf&#10;JFFLNVRUxkL89SrQkdr6dAKDLqcbojLtDRPlbWcK4q5b75Bp702V3r2vNtFUeQQLJk163wxBJCen&#10;yMFff5Vk+H5e/Z/38kAdgTHC43aUeL+XgiXDIDIrcTmKm1vrWaR+1Pt0+uScuVLJ3W2tC+qmVA6H&#10;1je5MfNW3kbBegOd/WzRvT54/KR8ufkbxBI20c3dLslJJ+Xxxx+XsuXLycV0rq+7bqh8tOAjeeih&#10;h1IWLlx4F6D3hzOuGtV37dT9o0jkuMLVMEinX2hqRKpqCyTnStRI1aNDNfvioq6QSbc0kBxoKzo/&#10;61f5eEM4RjQ2BHp/Anwlg55FdLdUW1TGjPqgUauxIj29xoo0PZ2k55FZ4emtT2Ysv7nDhe6JjIzN&#10;5bLmD/jUj1yYgrCPVDkwifdB888HYHv1+mfxL5jT2V2w8p5Xs7Oz/5LgqScwvU1RUf8kcWAIZjy3&#10;tclARqgUN1VMYcZWDoED31LfXAOIf0STjoXQNZnoH7pPLr46RQcY9cxnFjlfScrhACdBFeDm0dRZ&#10;x2TVvVEHJ34DfOrtrcBXVAz4VIpeR2lzaMAqHa/gs2qnN97Som2JwLfpyWEN8zY23CvsgIduijYx&#10;lLDs0dlcNf8OcvZUlkrBT0FPQ1y/NkCUZJhHqxrEVt6fOyhY6iEy9BIRIrtgua0fIrTdxQq2hS92&#10;DYTFT9moNRS9Xl+K7mkouYPxJe15ufw0HL7gAhodJwFRTXVB8EBehwMB9+tNSzoQjdLyv3hjZPon&#10;d+y3zW1Fl5G6G0VhN364bvWw0IYEqYSq3fopSoteCJhzK+gVELG4mMY4Pa/n1oIfPows/ll5i0bf&#10;kTcl0eGkWJzPBZkDxyyP93ZRhPey6hefTS3dBX7hld9h6lucHyIfm6nLqAcrUzAArWsOheG3qsmN&#10;bctgcgOwlW+MHh8KzMyWRkdVJ/XF+xbgCyPtVfcxrVdVq1GTiO9F0lqrkUG8B80N8NOoL7jZi2yy&#10;eNEHcu3gPlKvPvXDyPLSqUtn2fHDLpMdg3GAXEDcAKYnALkZ+PECnF43D3gLxZOOAsrCIVI4Setz&#10;SImRpptoQnUIdURL015TAyt5ZE0BX2d9HSwoKlaZOqe55G15nJX/OyA3TwppUFgDadbRhNL3zz5b&#10;LO06tA9UZx63dau2hUMGX/fdiy+9NIwnXNACNPTd8viVnTv22lIRfcEKnMdwOuUxKupKWh/DeFsl&#10;aEA6Cx2D1H/HWpfL1882h69HU2AyakIAs6ak2tzS799Ee/8C8FmWonq+NPLXSFIXVqUDcU0AfIWa&#10;FUCfyZueEMhZ3PcPRTczPr/t/twZzbweyjB6rasZvV2bUPgxZ73fFOGLHgfzlt/6VCCQVb6k++q3&#10;j7sDHzWxFQ08KG7q8KrArMERDQYv974DlSa3TlGQsoo2SVFmh+PG/cxzj2pwxD2XAxOkiFE8xZks&#10;/HVRcNcIzmnwBsAzup8a7QVT3GDEpw0OI0nPOK1Ge5ruasQXACh94FIeUadAbSlaVS1z/T2tSlZx&#10;+ubpfm1z1tY8g3QqER9cPaY3jPgA6ayypbW2Z9Je46FrKbWYzRiClDH2km7zHFVG1RY0iE2erhGb&#10;Pk+9MI1Gfo7K2au5MCdDZ3rpCAd+ZdRtOyvDF9WkYEWY5KzgZOwmiiT8NRGfi4ZLbs8fnDBDS/sF&#10;pX01ISHt0yEzM+e2KnJg9OKkRuJh1QsNhLtUHRnQCzBnqxLxbuVfIR1UMLudnP7ohkkaCZy9OZI2&#10;X1Ew7+pPfKTEGhkWAEI5pJ/5XHxatPZys/9bwBcCTeV+5ZMm2pC5ck2qy0VLAXo6vC6UYGbfXlu6&#10;0iSqWlZBiuiuko6uqTqLNjxwF2PUKgI5dO3qVsHV6vkXXjoLFL4AFBa/2wI9HXowjU4mHApS5cuv&#10;VsikyW/JnHmzZOu275GAsgGYFgfOR43QT3Tn9tn4aWNCguaItnZdWeJN2SRpH/aXfK3PKdjpuJVR&#10;m7Y8ga2ubumAz0MEpVp0NgAzX6kbmJbbt7H/+d8zM5IjdgDYpfvvd5FuM16n+8W/U9NSZfPWLf5J&#10;kyctu2XMLbfdfevd9UtzrWz+7rvEpk3bJZWnaxuh0y4IkVYOGqhHU9PTul9lTI4SYy6VF/pGSdrE&#10;RBo4Ol2ihu4s3GQUReqV+xvg+/uLX0jgwqIDWU0SBVVLv0+l6ouY4lBHuwAk/7wPW67M+m7OBYHr&#10;5MZnOibP65Rqn83oHCOQHpXBn424wuwOKSkLBr+Sue5R+GV/UbAzeFKdznW1CwoH70SSxdz/kksH&#10;Xp0WAUAPGKDCJCoeoNGgaVAaTrA2QqCnAZBuj46hQUNRqSn6CjqooF1aP1lmgE2d3BRntMYXSnPP&#10;GowbSgs1PoDPo7VATXWNkAre34oXgG7e2ricFfc06F/iNfDz2J7d8r6olRtAJsZpdPcAL1U55QCc&#10;Kj9lJjlUpiqYdyuxOajWYros5gC1EaEorQ5JyqJmJVDkpyusNUI1HVfD8ADvZYjRGrIaIVMAk5EU&#10;t5uxOA8HgOqq6vzpidDOjSBI6M695iuRNXElHkixJ2iHN23jbQ+e/rBjZtEslUZnppYI00Fr3zkt&#10;whBEVQFF5yNVCtzFc85Mu8qZvuKRIcU/5/SKu+tnT2v5ixDtaeFd5aYKWUWVo6VCo0ZstMTaTUm1&#10;neKPK5WB7viMyoAsNJn3GAsDPHzv6T7HyakpXWTB3S1lQCM8HxADjWSMTb1lw8PUOQzKRXRVqcLP&#10;cAQNypcpI0MGXCv79uyD95ZvanJ+v0VYVrEVHVULAIZ+sXEPaFR4jvLh4a9uIjxfwE3Il8fD2WCk&#10;i+F0vxShz6evEs9pcR2YL2fmdjQahCouoFFQSFTU2GOamzbkJ/zn50GBT6kc2iW1v9dI8t7vjAn1&#10;09xYUGgCedSS4OQRvfrZJ7+ffWOm2G2aGYav52XrU9prRBe3O++5dUJCg6b+yjHYcqpwQfmyEleR&#10;SI9Z5vIqYoB5UGc6ua9fU1N+fRUDISJw53hAXWWjMFK3Yxh+Pnez5M71n10roekfS57MOldn/2a4&#10;gTrCpt1yIifMiyDPH4R/d8GAoOD0F5FJn1+3MmtBc+hG6NQRPad/3OvX1I3399XMqLTn6ULPo44V&#10;l1845MuAl0aJEol1ooL73ARGRqz4nCWk0lF0M/Q49cwIpsamI6uvZQJDH1MDIVNOC24W0P1+U5aH&#10;vo++3mfqgPQf1IeDzzV9BzArf0tc3uonmgws8Rj3vdCtt+27hvk+FzeX6aRq5wT1U21kMCDs1vTW&#10;hLS6hcJPSyLGeF2ayE+Z1Apq/K4gaDYtTFoHp7ZwRsHZRICWddzZ4qWGtoCkqR8S8vpNB9mKLMWB&#10;OEFevw2Bv6HKwhd8aeamO27P+qTPicK5TIwAXnYiJ+c0plGmEUGhn6e+B5pa2bFuzPhgYJLt+/eb&#10;FD9hJxcO7581pWm+cCF6lFhrDIG0scGNbmo7GtGUIo0rFTha6ZIWtbUbWPA+Ey/vJfJZpLx4zTqn&#10;qbZZEzk+vb3MfbCJ9EusIpXKX0YxviyRXg34fUjDR1aWeKY56lSNk0YQl1vjoXH/3XfLvr27AQsr&#10;ciNk05k1gM8N1GkUSOqqAMd/aalZdEILTCTo5O9FgJ8/wLSGv8CahgDv8tnsmnS6j0j+j29K6vRm&#10;RoTUo2osKqJJOSG0IGiapg2O0hT3LVEDNVdCwozmRh6D/nnL70D152s+rQjNNYJMcm8v+++GeqO1&#10;xtB/SadPuH7eu2NwiRd78AmAZPmXn3ts7T033yajRo6Rnlf3kpq4gcVhbFQJMYjIcpdI51pXyvjr&#10;4uXnV7txnbSGVF1HbBPqcoxqp6ncTbrvppFRnLj+Vxa5859rgZwFeiHgs9J/a6JDuYG6MPj4t7AI&#10;5s2ok3N6xR1/mNKlfnnvYykfd5LMhW3l5KJrjmdvebJXac/Pnz0vEMiuUFBw3dKAh1pe0PjH4vxa&#10;ZGO9xxXsVEfPZJDmftZGqYKjpqU6d6uBjTqmhUCyZNAzQZbR5FOLW804lbhMD8AEa2p6psHUpVKw&#10;PT5/y8vtzgtgLng8u55pe619az2Hx40PrLFu4wNykHqBqOzUaAxgsoBP/TYsiokZJzEy9BZSK/pq&#10;11cjOSUVGiekoBOblRqHZOuDyG52WiNBBUxr1VAFGLMpjwc+jmFrO5Cmye23Vgo3/23vAe/2sd3S&#10;Pr12UxracQ4UTxS0tFhcyCys0gaKuNEK52J199nIJYFA2nnF8FMfDL4/d2rDgJDWegw7X/lUKi5q&#10;dfP0gtT5yn8j6lNqhO6Xb5JSIki9pzSBI0lTaAr2jTh1uWdHQkTFtB2x1oOzOsu0OztL3wbReENc&#10;giS9zplWxRA8XOrWqiPPPfawvPL8M/LQvXfLa6+8hDz7lxSQNVXVgX1qdV5VYCFuA/ycDPybXgVz&#10;rhPenSTz58yjs59L+8NpYkG3psgAo0drfjyRVwI+6eJMXS2pa29FLw4i7ETOj5J5DQdN0//gzO5Z&#10;4Cu5uaHeJGot6WZRCiBNZOMmT/uon+TtnkkadAZwJvAk9faYkTQduaM37fLK6bQMefXtNwIPPf7Q&#10;XaW9sQuzshr8/O3X+47t3SuZ2dmy9cfvZfjwoVKTTm78Ff+VzlUuldeHVJV9byey2HQh2lf/DJ3F&#10;1e9ClbbpltLEUfmtfw34gh1hXSTORnzmb9b1Zf6m5QBq1MLiUjizbiD548F/WOfL+eHl9oc+Gph0&#10;bPHQ5KzvXxtQ2nNT0vO4JC6zFV4/z2cMxvW+DtbkzjYjNEXV0liwGxsCqmDtTvFAvbk1VTU8PQ2c&#10;aJRaNTzLNvKPIz4rajSvM8EUtUWt9SmG4LMrdIYLf6pW+P07na4v6Tgu2vt8uxuKNtdmMeWC1YgP&#10;s17JhheD7p5SSjyAlk9ln/XAQo7mQeDTA1TE1dBTU1PdCeX9acFR825thJiwVFNbQlozZqKbAUoL&#10;/U2Yq+bBKn6gM3dasMwF+DQ8tsMVyuu/Ij9/f0SJB/InT7AfXFQ55dNb3sme3tXum94U8CLSMyu2&#10;cq0qSfqcVpKx8r5nir/FmZ2rrkyb12umizqhGI6ajqYpGdVSVdaUw+Ko/TvAV0SzRNWbA0QVgYla&#10;OMdreHpjdO8aU/MizQEQ3DOYkAF882DmH5nURz68tYn0qYlKMV4P4RUuJfJDMn0oUlM7d8p87CFv&#10;HDZUxo17kwmN/YCV1ux0HBeFE92I4BTsHKSvbhXe47/x77wh/Xr1kNUrPwdgPOLgzzaESO1EiGAM&#10;yENq6U2hXrtJcr57SpIZgyqi4SPqMIe4gJJui4wMkxWl6LiWleqWfI6s6Jnupb6GkoSN85EG+Ocs&#10;u1N8JzbwublKyrFqlICeHktqeo48O/ZV6dTjKrnvwYfvLu01snPblodeee4p34NEw7v37wHkfTJv&#10;xhREVqtJu4hLZcqNDeXA+C74Zqg3LmUNpi+cLJIFcPRs/O6AEqJlkt+PKv6DiM8AnJZTQsBnebdY&#10;W6jrq1xHSM2a8s6sLinzen4SyN5xwa5sWtrGssc2PDniyBevXFPa81Ka52mq7Cgc8Z7fCbEaRXa1&#10;l9XIS324rUxOgSy0aR1OA6JgVGZKY6HgyZq3NdNZmhWeBT4ragxlk8VBUCM+xQwFPk1zVTtUKTWi&#10;YsWowBvg2129cPu4HiXbTO56otXooq113S6AT2WdDXKiy+diNtdNi1hzZyutBYmDUZyF8hoBWqlt&#10;qOFhIj4T3VkRouHfmNdo2msBpxUSW68PjaJYub0elJoYKRvbSo0R66PRMmgJnnMVS/Ol/NlztIt3&#10;Zs51T+VMa5finUO3lI6sn66vXkBpC/pk520e163465PXPF0rY0a7nTIbqstk1KDpqlkKJHozKx3G&#10;SnH+LeCzqXcHHV0/oBfQWVXGjbLpHmdNTwD4GgLUaJjpOJt67ZobsKGkvttEFt1VS27qxFxp5csk&#10;oWasrF78uRw9cFhuv3WMDL1+kHyzbYsBNcU2paEoidnUyDR6A8xchptCNOex525c9/nKMSOG7vhy&#10;/QYyW53p1fRS63r6OP+wnaBDt0Tsmx8ghWrPSJUqqtCBH0/nkP1Wvwg7zRnjLWHUSXRxCBXrVXrJ&#10;2syCYSZdzm3mu0DlJRcaSxaAY9eu/ERNfduKa+XDUKe+IeKzE3kqAdvH/rBfDo/MnPeR3PvwE9/P&#10;mLfwT5VLzjasKIF4XPZFW7ZulUcffUx27P5BTqcny5Q3XpIRrRNk2uiucmxCbyma1Q6FGL5f9OGU&#10;UqIdd+OPTL1YJzaUH6d/+/civgsDn2obWnYE2ilXgrtOyQA6SHdlzmt/OmvLI//n4h1u2y3jxMWC&#10;x30aoMFh1fiCpa8gaJ1tgp4FOsWDYCnMAGSxKM/UB0MRXzHgC5bSQuCnwKfRohluMMBHLyIU8REw&#10;aWMkn4hv6xvdRpaIFzueaHVr0ZZaHq8jyti5GbRGLt4Ft8ZuRtMUta3w03RqgsPCht5iGh3nNq3x&#10;WQesB2GFvKGanpUe63OD4exvD9TM5eljqsBgmQmLjdA+b+giHTcr8UBK8QTtZNnWPNA948OrVxVS&#10;L/PCK7LPQ158xa3rftvaT104snXG1MQznlnayFBVYb0JlGjL3GOwtqd1lxDx1qzUumKHNpP2WZy8&#10;UARk3eh/FBWExtw04tG0NoK6JDPNRBxOuqVeRE991Jn8k5htViY+N56HND2XGtveCZ1l2dOd5YWh&#10;jWXJuIck49guWbNkrqxcMgnV4u9l14/bJTUlV+GPSCmbNBedOsbOLOUmjQQL83yBwrt0cQi43c3d&#10;ThsyLlrMIzV2FCDymCOutN2SvvU92PY3i21uWwAO8GK+VictfBPx3ZholRGMSosChJYUgkY6Rk4/&#10;6EWi6azNmDJxo5tzZtVJdThfb/I8hv8zcW7TqRihg+qfTCd9IorPa56U/JNfQHZNEp87DSTOZxfd&#10;XKeeABHrH86v/vayoL7X5dDRw2c+W71Bxk+cIrPff0fuue166dGittzXpYZ8+VRHqFbtzZytg8XR&#10;jQWApTATWuQ0ktXvKiRB9vejvHPXglV+MbYF2h3XBdY0OCww1HNnLbrWGJsbZoKPc5U7B6HPxT3e&#10;4Hv7P1VndtsfeF0cELnPAl/o3g7V6vT+tfDBsq7Qx0OdWgUt7RWoa5o+HqwB/q6ZcSEgtAIkK4JU&#10;vp8qwWtpTWt8BFsAqO3H6rbNb3QfXSIc/KjAt7mm22dHYy4EfFkW8BV5gt2SCwKfdVCm6Pi71rN2&#10;WvSALWu4c5v+/TeI/pt/a75uNUIU+FBuybv+Iy2olnggf+EJ2Tqru2zkssIFvSTjoz5yYsNDT/32&#10;5WcWDO2VNrNlnn0u3TszQ6sWiHpDK6Nemx16UZZmHKu4MOkfA5811G9d2DaVM1KXNTq8Or6lK74O&#10;u2tB3UZUZfh+sPqV6OtiAsU2pwUyUV3khzc7yKL7G0rOjvlQhmAcnNwon898Qm7GAWzC8y/KqSPf&#10;AhaHuU/Q1qNTqv8FvD4yWccTxY8/4Mx/h0oxwHdUfCfXi3PfLEnfMlZSNj4rScsfyjn90cgDqXN6&#10;5eXMRJYdflgA0rkCn+6/xd+zrBQNWBg+mjY8NGXTuWYdo7LcxlzatAkq3biNM11taq/4CqN64wdY&#10;AxplT2gqae/3lOSPbpNTy+8T54/sWsoqAFkVWHLR37Ozo1JiTUfJzPuP7ewx94MZ3zxODbR9557S&#10;sH5TqRXG3PMlSNxfeZHc1Pg/suUJ9pH9CKCA7KXM4aEpZkWpGnEp+BUHun/WyT0HfKGUVhcBC/xM&#10;qUDPI9G9nk/9XK2d6vl0sRj4SL2ds5FhWthyQ/7+Df+oFPQXbh3zVLftsVfE3owMTlPcYhGfud/P&#10;1f3O1fksoyALJ6xUV0FKTYMsbPjjup4VCYZA0OovmJKbvv4CwFf0Q/WirW/0HFPiMf3wVIvb7Vtq&#10;uAMAn1O5MBrxAXw6xVE64LMOxqStQaAzHVt1XiO/N9p9SoQ2BxikwvwW/EL0mCAtxqC6ockABtk3&#10;LIAO/pd0w0o8aJ4g+z+slrL0nikHF9++/sye93+XJqV9OHRY2vRmzsJZagtINGJkg7TOp8CH8jAp&#10;ntFOM6NmClrWhfm7zaQpJau1WONOmhZC7DZuW7rK6/wmisTUFc1APDO82TNJB/lpM8Y1ekOivkH0&#10;p/p9+XC1Dr1ZV05/cJs4vn5Hjq58Qd69q5u0qnCZtEfDb8nEeyXn2BLJP71BbNnboS+lMyrknypJ&#10;cp6yb8CR29mWsj05/9AcSf36MTm1eIAUbLxJvIenp3hOr7q74MiydumbXxmVuuj6bwqnJRKFEpEy&#10;v6oNGo2Iteivx6IewwoWeo68pOpeFWDQJpGeOziQbvbdcNVUgJOFRVN9vfF1KN81EWOqSc3ENn+Q&#10;ODY9JvatL8Bd6y+5s3tI/orbJX/XNHGkbxV3zp6MgO3kqN9GPQBdBcZ0a7rT9zb15uzum33mq/Fr&#10;Px+X1u+qRKmE+Xd0WTT5kJtvVqWi9GteSe7uW0um38745OREIk1UiibgKU3n361ZQXCaxore/y2w&#10;K35daDqri4UubtaCqtGvfuehTa85HWHTcTbHFLr9UxqLexYWDguaHHNvfa1UaX5p7ovSPMdte+QV&#10;cXCeDPCxhVLds1FbCNCKZYNnQc8CMgsrtC7IBk6EpjTO5+4VzyhD4Ph74DMKLsGIT4GPiO+WEo9j&#10;xxMt7jTAR6rr1NxZo7tsBT5GQ5Rfp5HXn0Z8wQaHNjmC3VsdJJYsgAuSovJ1rK5uCPg06guheOhg&#10;rDDY0F2MDlew21vAzZI7fN6fjR6VeIB/8gSk18sc3LWIgsnvyZxZ84bcmze1mV+tAa3RNCUw1zAG&#10;MpreWnUqvan1Jg/O2BrCaVBCPkRsLS3wmVRHoyUiItNtVoUObXgoOKB8wvsoEObNRPEYAq3aFtqN&#10;TD30D+Un8hwbNTIXGmzZU5pLMvy6Ax/2kk+fbi031rpERte4XJZgCbl/yWA5suEWOfrju5J86Ksf&#10;CjJd9X57ivR8HN8x/7aflj62a/dHo04dmHtVTvaaG23+E0z+S3546Pn5u2a0yv3g6h/90IFcCsBE&#10;qTqn62UaxgHA5cJ5yyE9K1QgVJIz51HreH6lZZg6KcDC9IyDuqXe1JriO6AcuZkEyaWTWvDJcPFt&#10;f1vk9Kfi+3Wq5C3oS6e7iaRPbS4HpveQoyseENv+BSc9ubvu5xqJZYspPHWka9qhL59K3blkUeaO&#10;z3e4jm3+3pf6zd6jX0z0LXvteumH41fNS2kGlb1Y4hF7GN2ztnzyzADZNn6wHJ/amXNch1ICzmET&#10;0IeEq+eGvqLS+ufKFufk9K2U95+kuudEW60mhlXW0J/aPPPSVPO9jxIQ00c+s1BQ+uDayEEHMe+9&#10;puZ8585v4retvv/+f3If/NXXEvG9JPbmJQCf3tPBe900NfRet0pZSlczWKHNERUZVTIzww8mYNJG&#10;p24XSn1DYPmbiO+3wPfVa91vLfGYdjymwFfT7Ycz5wqqnfqzYVjT3ChyMz9XAvBpjq4G4w6zaX1O&#10;oz1lZQejR1O7Ozf58fsDCoKips0G+KyOsGlRFzJykz98jspKlXgg//IT0j+44a6CiS18PtKKABeh&#10;j+ilAOZ8DlMVBSoPD8FYN3XGOuciporDqqWnW0iAsrgicSluFKPtpnJXlsZbiMiqCiAhmSPLvlIn&#10;JLTYrim4cgs1DVOzGhYLbpAszMhPzqkhP77eQJaNqCnb720jGVPayqk5teTIvAaStOlxj/30xnv/&#10;6LQBfhcXbpvf4PQX77Q/uPjWgYeXjLjz5Jp7OuzcOfPS4q8p2vRIv/QPuhzNnwvIIaNloybmZyLG&#10;q5ScaU3oSqMSQoda+X2FzPMWItvvBfwCcOG8qCz7JnIMRItendEF2DOI/jLndBHnxseY+6avlf8z&#10;9bwjYj+ySg5+MkqS5nZgdpnUfnYHpJSuFdt37xyWjJ03IzJavTA1u1Hq4V3PH/1x8YGkzTOz07Ys&#10;OuQ6tnVBIHfnZ2c2v+/64b3hMvaaWBlc/zLp2aCstKt9iTzYu6z8+E53COzdEamg7qvgjFey7osT&#10;IrUd3T07UVYoerUiPqt8oZH+3wO+4rJloevDWvj0uzfNM64h71RYDdhM+rAw1fOjn1vA+clTMRCm&#10;iVS70DavmWQuvXkK39efykn9m7eHK//RsWJvEQQ+y5zsLMidR0cJBjOG46u0N63/w+ZgtMyjvrjM&#10;9nrpAnuVwXEW+ELR4m/Br5QR3481ikoFfD88nHi7/ZuaLh8Rn1uBR9NTaCUm4kNeuiTgs8bYrFqg&#10;R4EPfo5GdF7eSykubqXEYAqioqZWeHuhfD5Y0zMNEQU+q0MjNo34bpj/W37dv/kl/tF7JS2+s/2Z&#10;WT2SHHOamgvOQxTjm85PoisFFk3ZNO2wACpEQ9D6jEoq6WYVqPWxc3LsJTU3tOupUlfBbqjWxLjx&#10;9HM0FTYdPv1c5XWZAnjoBrT2RdNkrQf5GAjX2pmdaRXX+6REb7UQ/3jUkrlhjn3YRHYuaCvblt+f&#10;m3J0xb/SEdy5+t47vpvb0XH0Q3TX5tUH1FQRBABhPwp1xlTnWqmbZaGonDq9JSNukICZH3UDfmJm&#10;XFlQ+FvOrPaSueIWcZKOY+4BBadQCs2EMFTr7Aw5/Ss0mj0fiXvPLPH8MktyN0/ITN80YXP2gQ03&#10;ZdmzKufn54e7XJl1vbZfe3pzdvUJ2E41IQqMDAQ8rX7ZM++XL5ePkPVzusuXb7eXQ6/1kO+ebSHf&#10;vlBVTk1GnmkK0xnUFr0TMZICpAt0Hnsy4EIXV6Nwqztd3Dwp1JH+OxFf8cUw1M2lLKCyVFrbZTO8&#10;TlVkpqnlZnTRpUrPpizA7Pl0PGmnMQ+LsGj27I5ydNEtFD7lvAXpf3mPOPIfBvhCqa7Fxw1lbOfz&#10;8Kx6vjI6dPRVicte5ermUcI5FiH2JNRi0PXzICllSmIm0guNrP12cuNPgE/7CdrV5XNsWuN7s8fN&#10;JR7/j480vwXgg6iPTIyReWYnGVmzJOdLAXzaoTFobYWzGt1pi9mlggdEjQ64NTr9oYBmtLWCYy3n&#10;uDrBAzRTHyHgU9DjuUVqcK7Njb8+TF3igZfwBBQtrzi29ta7j3181YnMD6ipoFarjlnyfgQ1ILbJ&#10;qEu8zySIKXhbnTdtTOhmgZ6u3laX968BnyoQB8UrAQ1NfUK1RVPk1lRYa2fcJJr6KsCF5JBC9UXT&#10;AVRNPx7TeWI/6VLRzLKy/+MqsvqTVjJr0VXywryRWTPW/Ds+JjPWv1bpw+k91n//QTtJmt8EKgoa&#10;a5Pp2r2LYdRUJoIQxXQgh27f8JQUfk1d/PMRUFZaSDrRTQEdynQiv1Pz+0vRl0+K59hnwFwa/Wcn&#10;7RW/ZHJH56uJkGFZM77hppvrYoSOrq4vPyW54MS3j6cd/rJNRoZVB1ae2QVS9/APvnpt+ZuL+8lH&#10;S7rL91Bx1B7T934bI03moPboB+T872nTgMiepkY2m3bSXfxNqUxWWvt3I7zi4Ph70DP8Pe1063dK&#10;N99sqlYzqTGUnlZExK3Zx2amoeaZSsQ8HSmn6RXoPrewZ346ev6xzeMa/9Pr/a+83m1/8GVxoJas&#10;wYySj0NlrN8SkM/W8jUoAviMajPE5+N15Mxy9Po2cZ3kUk/FYNxLUOTOCw04WLO+52eHpQE+gjW6&#10;ulte63lTicez65Fmo4q21nRoxOcxggJQWBAg1YjPXhrg0/xd83QziqajJDqqgiOb40oOlgFmfDzU&#10;xMiAnqo2B9va53d3QyGxAp8VQRbr6n7yb/D4SjwRF3iC1rrSd4xtd2b1mFdTPx68M2NWB7tjFl1M&#10;Ul0xXghEyYbqELohLpTC/MVU97yaUXGum5UKKYjqzLDeGFprVFJ1qK5oGZuTbiI1buOxAupqSny2&#10;zUL+a0EZ+fqz+jLl4+4yYfWtRa+seWLpzM3vNfg75+VCr1n4wciBX83re/rQR9gszqkDzwxV3IkY&#10;Vb2H+xY8RNvikXRjv+b73S9y4APJXH27HCSlPTq1lRxdcL2kf/s2Hs0bUeQ5xoRIPhMicPbYHMwY&#10;OyFOe3TSBHECj7sIwrULJWhG13wu+Mz57wYC9rOKxAp8hpZDpMfPiqrczVbp3fXPrB+zrK/cubid&#10;TP6kqeyaQbQ+QRczRhZV/gnw0+kcnTk29VV++qiherWOymZ1qa3Gw7n09q80Oi4MeGcpK6bTHWxo&#10;US5QupBZ8DTqJGq3mw0+J25uBfPodM9pdzBv2W23B7L/HarXX7kO3PaHXhen0lm4V1UoQJXSgzV6&#10;i3j8myZm0BFNJawCGSgj/dRYjryBIyONOkmGtoTQgQv8cIEdRhTFyOApBgT5wyV0dQ1lxkR8hs5S&#10;uPmVrqNKPJ5djzYfVrS1ht2Lqc854NNU99JSAd9ZgUAFTUVsfqrhuAfpmUA2UldHy0P2LwOi87ge&#10;iKqr/gFZ0Yr4igMfZM3cof8KgbnEE1HCE/L3Lq11auk9t6XM77MhZ0Ybm4+pCjPDq7UXalY6r+qk&#10;C6ddOUNDMFvxG+a3N82FUiR9vUZ51rC/mRRRyofWDPm3jstZAphEkaQ+qjdouspBQxtNu3X0SzvQ&#10;bq1NkT46ucHz58bKsQWxshjTmYmf3iCfH5n2dWYgk+r031PouNCpUpn/X9c9edu+xTedOQP4eZA5&#10;D5A25kPDOfleC0lbepc4svYyAgf7pHCPuE98KpnfvyqZGx+W/F/miBv6jXiJ7yAo+5nF9fqLoKoQ&#10;3TmZ2PAUAYaAHsRllb5X/gqiWEgrMD4XcOQEAo5JgN9QAG5AIOC8JXDi2OuBrzcvzvx0zsf733tj&#10;0k8TXp37+oe3p169/BrptKqL3Ly2mSxegoUnqX+A+pmHETlVVPbz/alRvApEFJGe+7E7VRkzrzmf&#10;Vqf6vHruX+rw/jnwWWN+yv0kraZE4VT+4HTuyeksrvwuCOG6UH9OndY1O+2zkR/m/ziu9T+9pv/u&#10;6922+94WfDdMClsa4NM6HiUvnbGVlJriXVtffrn3UjnxMvO+v6DShKuiA3DUHoOWyvwwSlQOzxqI&#10;KE5/+w2dRWd1dW63GPAV/VSjYPPrXUue3Pj54cY32L+t7ggwe2eaCppn51xm0tQiF3w+Oi9+M45S&#10;HMWD4BXk7ajDuRYvvbzWBfB5zFAyWnonSWNWlZHCbyJQWuX9iSR9hrioLfBQlzeo/KINER07CWl8&#10;AaLiQCqr8Jo1gcA/G1n7u1/whV5n/+79yqmLRg7NmtFtds77jU+4uFAFKolL60CkRQ6aIU7lXhEl&#10;KIlXeX9Gmkl9D8wQvgJViAJjAaNVJA9Fi8GmhYkulCSraa+lAmN5robSYH3/kGerFXlYdSj9O9EL&#10;M78+VIwd/J49t57sn5Mgi8e1lU/HD5efP3lrt3vz+pvdu3c008jo3zo/2hA5/f3kAcc+vembtDn4&#10;+EJGLsSGMWvZtZL9A94eWSlS6NKxM6DLzxSIYzff90+krif4m40oD8tLJkmcTGW4ED31IYPl9RYA&#10;bkR8JMAqpaB6LGjM8FNn6PjNk4G6wgFx7t5SkL1xRWrypx8VpIx7SzIfu1dO3DRAvu3dRpYMaCkv&#10;vt1frl4+RJpt7C2d1neQxxa3kK0LEDsFXNyUL7zMGwfoLqtvSAGyY/mUCjyQqvV7VTn5EN1IU16L&#10;bBz8zsx3EIoCiwkWhAzmNaI0tVgrcjTRo4naNbLUpokSpYks6W5rKqu8PQcLlrlmsB9wzENqaS72&#10;rdObJWd+OGxG7ucPXiO5O//xJNM/+c6dhfe8K258R7RLq7Q10721prLOjqEFBQvMMINmeUR7qu8p&#10;qKurss2+HmXl2CiaNxuZPU5ngaGh6mcSw6i2KJCpShNcYu0Am9lfbYzQQLU6vxYJ2oVavFdBEmD1&#10;K37wmG13tfxv3uo6tMTj++mBJoPs31a1iZ2ivZF71q4syiwUHG3QWeykraqvZdlNWh9sdXFC3Bsr&#10;xdWw1MOOG7NfBa+TSFOvqyH7HrtCzrBqyUlWUMQPAlrvCwGpkbG3GiMa4ipyq4y0j/k/w+52V0Sg&#10;sNc3gcCmyiUeSLC+839V5N1MDTB1+e0tM+b3nJE1s3WBE3Nxo+qsRGMuXBfpndMYEVl0F3XdMvU4&#10;Je6aupwFUNqQCE13XJge8Ud1peKF9nPRo96USgY2JGt0B9MZqt/9YQtZP6WdLLqvuSwfmCjb+3SU&#10;I4MG2A5eP+TwLzddv2LH6Ote3Tx66APb7rzplj3PPDw068M5rQKpR6L/zODpz76P7B2LG51Z98Ti&#10;U4tHBAoXD0N3cToX/kEMjWziANgcRHVeIriA107tTkWwVN+ZMTSksrzU89AhMCN1xinEB7g5UYgp&#10;YPIkFbGCwwfF8cN3krVqiZx4H3PAZx+SpHtvl2Mjb5Q9vfvJ9vZdZU9r0ucm9dnqyc42dWVJ/1ry&#10;zDtdpN+KwdLyi0GSuKGX9Pustby3JFH2flBfMlm4nBDDvYCVV+lDUHKUVqNOd0ppsWp8+p3p1EbI&#10;bqB4BF+8JBFawEJm4pb5ktM4z6mysuXDHJKot4BUF0hlCKjsFSUMaou29xogQIt4xoKmntOLu3+e&#10;8c0LHSkS/OudW/2Of8uB/LPvVksJtrzbpgecOrKmaS33u003urVB8rIZT9UASqkrxoNbZeoAJwIf&#10;+R7f6PtryKFasXKoDWIUnG9MdwA+ssJCAiMjN6WvDaW7Vv9AgykjcaX4ZOaBL4aHWpaGiWKWTm9o&#10;QxQ/oB+r5X33Zuc/tKo4e2zf3d+ks+2b6lliRxWDD/Rq25lmhbqoqZWk5tuW9JRuKlbAmAjA5NcD&#10;Ds7nGVckDs7JjqstpAoO+A7WkYJxmAgN+o+ceJjXfFOT1YGoj6aJQWyD4MEwNeio5GJyRKdHjIqr&#10;niyESJ35VyEH/HGphEhfXzep6X2LH3/nsa2vPLEqa/O/Vr/6swtBjcZTVoy6KW1u5+25UxoFfBBe&#10;NcoqpCmhF7JX0+Gz6a9e5KG6kHWzWI0QHYsqpuRrIsLf+jeUrrhugA96i7qU5VIs3/tRE1nwaQeZ&#10;NLWnLLq5rXzdtpYcb1pTshvXl2MNa2Lq3EAOJjaRX1o3l92d2/r3XtXNtX9Iv+N7RgzevO/GUYuP&#10;3/vApPRXXrmz4LNFbblJqEaXTs9N6245P0xdkLnxFX/hz0u5jk4BcAXU7ArFhrafQ5WtNIRT/w6M&#10;PJzU8vgr43PEdHZS3HwaGDmpTI4cEPuOLyVlwTQ5MvZR2XPPKNl94wDZ26+r/NwiQfbVribJ9evL&#10;qfqNJLkuTl4NGktag1qSiSzXiTqAfqt6snZoXXmJaHfwkn7SZdX10nHDddJjbTd5fEkH2fhpWzmG&#10;4k0hzQy1yHRzI3qp3XqmIl+mIEjJwJQtTKSt30Ho+wtG5MFxNss2QMFO/x7iZGrZoi7fh/W9a1PK&#10;jOcZcjKbISVbpHfVIVTlbVWfLpxRX/LndMI/4sajheueesp2fG9saRb+v/KcrWlba77w5WsPP7Lq&#10;hcVvbp5yT5KcT2L/o/fS+mlu7sglfhdiCXr/5yAwSoPDF/S+UJV2M65GFKhOjbqpIruRmaOR4VgW&#10;J+mDsJ6tWkdOJ1SS7McRHf6BySSU3J0oN3sQKzWeG6a+ZwGojrw5wQRVgNLfzTirChaAN54gDc5N&#10;M1VcV5JdVsne9GybkoVItzzavnn219VOSn6YCSlduqOGRKxRnQoFWl0b1bV3ga4OlasivNSurxWl&#10;aSRIR0YlodWfgx31MEri+xlj4fsxaOlwkey75iJSnjjUVknH1KFNjYDZlPsXyOEz0vmMbI36LP1+&#10;tZRTqRo1E/cV9DwYcE9JKM2X+tCqFx4cuHC0b8CqUd7RG+/bef+Gp9548/v3rlL9tdK8/p88J/2L&#10;sbVyPx3xTM6cvkccM9px0zBvysrtwCfBgYqyKno4TZ1IbyKdTVUnMiWlsinxWLeg4m5xGXMrMih5&#10;8qM4n0xNqG1ELZmoNn+7pKW8vLSzPDl/gCy6BwpHm+qS1BhbzybVZX8jdcSrI6mNGkhKo0ZyvHEj&#10;SWrSWE4AhAcBlWPNm8jJDgBDt06uI4P6ntw/4roNP980bPKvj939RObEN24MrPq0xZ/7WhyulfXL&#10;0llJWz5yOE+S0vqySWkLgTcPdTpEEDSkw6BccjNZsfHBLUgmbd0v/m8/l5yPJsuxt5+WPY/fIbtv&#10;vlZ29O0g29olyPaWDeSnpnVkb5NaktSsHjdPXYCvDqbVmNg3biopjRGVbVQFQ+uacgBw/yWxjmy5&#10;urq8/0pbufmjwTIYusyoLx8MjN40xvfI51fLok9byL75eKnQIVelbpOOKnlYu9FqV6AitrpwmU77&#10;74FPuZUm9TXkYwU+je5UP5GIMSgbrzabSkVxKFdRVX00dX5PPWFqo26j6sp8Hp14N6CXj/lVygdd&#10;CzNW3LqwYNvkDqVdaEpz7f5i+yXm5a3vXPfQmsfevmvt3Tuu+3SEZ/iy2+XpL1/7bm/geKnAlbn5&#10;6PyCYV8HvOrDzT3KsIM/R5WXuO+5dy2FpqDqks7R6r1OyqrRnJyqLhnvhsnR1mUls1ItSasZJSeu&#10;h/+7ErZENrxFymMGyNS8CPMgl0epcCqUoj+V6UEABQC6wB+N/HRqRAMzrR0WuPib50rJ3xibuf7+&#10;xJKl59fe17Ne9tb6u4XuqwBkTuXjIQqq0Z8irKaeLjsu584yYnOR/qLYoobiKjdlRssUedlcAJ9H&#10;O8Kqu4/XZuCLBnJySLj8Uvdi+aXVxXL6FS6kdCIRpKc9SEfb2Vmb+nmoKfGZMAqcGikq0quGPydU&#10;pz8K6QYXdk7xeF5rV5ov9q61T7zU5/Ph0nVNf+mxZiA1naFy/apbMm7f8OiSJ754adgPpw/8a/Ws&#10;P9qfjA3vdsj8YPjy7KkdfB5qXB4jWmmRjy1elhpNqx0jkvJQTXw6cI6kk5tCut4oVoc2GP0Foz6r&#10;Blia5oiV8hpKDTdY9vQ6sv7jFnLP4jZyy8I+Mvv+rvJth5pY/1WRU83rAm515GjT+pLSkGipUWPM&#10;nwC6RglyCiA8Rqp4vFkdSWpaW443UNP4WnIYkNzfqons79FRfh3Y235k5NADBx+/69N9rz767N7x&#10;T19fuG5mp7Q1c9se+uyDptywYaqEDYeui/3Yl7+4jm/BlQ1unjMPgQSVMsUEqQhJ+e3fSP6ypVL4&#10;+WeS9sE0OfbGY/Lrnf3l5wGtZHvberItobrsTlAQq82+NmSfFJgbmTT2GPt+nO0YznBHmySwNQHU&#10;ocY0rSF7W9WWn1s14hgbyQ9tq8q8xzrIg3NHyK1LHzox4cCs1xYkL7jzhVU3/jKDiHjvB+pjDD1p&#10;HBHYBJRhTMpJUwFxij8HvqA8vClbqDuazvWywE0neplOmQa1bwVBD3Vf/c4d6ksCuNqRg3fQrdUJ&#10;HR01tM0kM6CmaIdAnTav587T6+4bI/JzWGmu+dI8Z/2J9fWf+/LF++7d9MimYctvKey9dIj0XNVP&#10;eizvL4NX3SiPb35+y6nAqVLN+4rzi1o2+5DdfqTnDd8WAPKh6GSNrZGqZpUXfwYcQ34KdTutAfqU&#10;u5eBZP6ORpLyYJj8WvsKya2MaVLlirKfwCif+0MNxiRNO7xI0vFeHnDASYPUW4DtJCUyL8GU1gGd&#10;RHx2BJKN50+OvjcMErAk28U+uNWuslLqV3e0uqAR03nnas7ADpVzNidswf6cN8P0AzBzw70zIaZy&#10;8jg4byFFyIJoaC4V+CAlGQYHjdVohLRWndlcTrWiJDLULgxyUq651SW5a7icqFFBjtXHcPxBrOcO&#10;oS7CexmtfEJhl6azOVGmq+PNxteXKE8PTInQpg5YSMpc2DLXW/REqTTF7t742BO9P79OOgN87df2&#10;lTZrr5ZOG6+RrqsHSr+lQ213rH5w2Ytfvn7b3N0LG/0vuYFFP82olP7R9Y9kzOyws2B644CHFMdH&#10;2ulTnw6MjbwKdpB7fSiteCfVZ6Oeo3VAE1X83rzGmgUuXaprSb8zAkZUkY0V4vKPWslNS1rJ9XRa&#10;pz8G8PUEDBJrSkpCPUCigSQnNALoAL3GTUh7Ffwwl+bvx5o0kEOJDeVws/pyhAgrKbEuf6stBxT8&#10;mjeS3c0T5KfWzeT7Tm3k+6u6y08De9lP3Hxt+sFR157ecdNNh469+fpHBRtWvhpIPj45kLbzqPMA&#10;DqY/rBdfMsIvWSRWGUxjfLNK9jxyn+y8bpjsHTZSvhvQV9Z3aipftakhP7VE8p3PPA7YnWCfjpKS&#10;nyQaTSGqS9aotDFkbPZRN93nEwkJcjIB0GsIeLP/B1tQQG+Orh5R376uibL22aFfvL3suZfe2Ty+&#10;T2jK4a11D49574POh3/5sAH0GyhK75J+TmxA9EfaSdPD+z5mVaFU97yILyQ8YS00Vr3WsoU0kbfp&#10;xAOaxnOXbvFEyMdqrq7cSrrGHt4zQPPJo7p+s+kizyXintb6WPqHg95wb3nlPBXw0gDbhZ6jwh6z&#10;dsxv9+q2cS89tPGJndd+dqOv7+ohctXaQTR3+krbTb2kw5peMmjtDfLMthdnl7bDH3B/0NRu73fE&#10;5wLQ6cB6ASEPWZv9CKD0M2o62+pjFs66912CBH6oKf6dRIY7a4hsay7uuU0l9YbKklSN8cYY7Ggr&#10;xRO1XyLZj6BDuYrXbG8ugZ+hi/2ISMX2RuL7numQ7djE/oJQyGHKQSl8DhhTRABmGrFEmgp8Gqxl&#10;M2UmHuwlV1Y+uXFEs8QSz9u4po+VtX/TcrHk0loGdNyY8mpKa7wxDNlYI7GKGADRoMisCIqr6J8l&#10;IaW8HBdTGXne/0qB1zId19f7MRJKeyAMy8gIOVOFiCK+upzqzxjTRrg/qdAccsnlOWlqEKLkZjPG&#10;QqjsIkQu4G8aVepYixQxM2lr6HQX3V3y7B1H+uDGJ2/rs2SIdF43RNquHygt1veWlnzBbTb2kk4b&#10;+kgvosC+y67zDVo14uiINbd9fsfGhx4cv2N8s9J+6SWezN88wfntm7UcK8Y8gWHR7oJZKEArkRcA&#10;1FTXA9h5JjQj0kvk34xG6TC8cVcLjqmdjfYuVO/782kBJU3b8F89iVDonE/byJDlrWTAsh4y8Y1+&#10;sura1vJN6/pyqBGlCCK9NLbjAMXRZoAI0VMSQJHUGFAk4jtB9HRUQUcfa4EEUjPqZkRfSQ1rAzB8&#10;r6THxxo2JEpswXs1lwyirpSmjeTXlm3k55495JcbBsjB20c6Djx8m/OXe4cFdt/WT1Kfu11SnrlT&#10;Dt8/XPYP7yU70cA71Kwpn00kmWCB1b4WRHDNGpHGIlFVHzHWeg0ls0F9OZOAEx6prG6nEkhtg1sy&#10;P5PZ75Nm3wHuRkRO/O0E+3iAdP3U7cOPBXas/p1F6cTNy8MWr7x/1N4Pex11o3sYmKQpKannzGhI&#10;2NCwdHxtcrC5YQQKLKJ6aGTN6AuabrplqqQkZB0507qgm9d5iOp0YZOJ6j5XjS43Tn2M8LlQcxai&#10;PmUDZM9tY8teOnDhme9e/1ML1dJce9rYG/vl2Db3rLzvgVvX3PP5dStuOd1vxXDptZqa5poB0nl1&#10;H2m/sqe0Xn+VtPz6aum47moZsuoGeW7r2JdK8/76nIDn7a4ue49UnxOdQlJY7bwGMipKwdaykjzh&#10;Sjk0hmBnaDU5dX0NSR4WL8eHR8jRG8GBYbFyqncMixdCulVp/EW1Fm8MKuP4bKe0jpTUgRGSMjxa&#10;Tg6LljNDYIMMqiXp11HO4N8HaJAmf1RGCg6jIUAkaKeep85qRkNA+xFEnUVecMlVVnKXxu37pE+L&#10;2iUez50X7bzUtrHFXCHqUns2TyFgE6KnAEjaNXECbg42LxaSYlN5eAanc/Dhza4I4sKDIjLzqHpy&#10;Ju+RCr/nm+aSOiBWkiozqF6lo5yp3Ej2tyyLfBIjSiebAqLw8/gcFzVBn8rMZxEFZsE3zaEOWBDG&#10;Z2p9kQiSLrHbVjVQVHjj0yUeCE944ovnhvX/9DpfNwCuw/oB0mJdP2n9xTXSalM/ab76Kmm7Wr9s&#10;CtybiALXkgqvvE4GLRt+5ObVd8x7+Isnx3xw+IOzRNjSfF5pnxPYv7hR9tpH3zk5r39m7tz2RBRN&#10;iA4aBW8OuomE+qq1VgiNQn0rdBLkrOJLMdWX0s6FKnk5h4mE/R+2kQmL2so1SzvINSuukYkf3SGr&#10;nr1B1gxsL9+3Impq2FhSGzSSI4lEdYn1ABKUXRrVNcCXDAgpsJxoTKSXWFuONKtOmllNUprUkPRG&#10;tSSjASNo1NbS6tWUdBoLZ3ifZNLSE02qAWIAItHjkcZ15GD9qvIrjYYD9avJoYQYOUqafbBZDdnT&#10;sArRWDyfUU3S6+FpDJieblCDiI4Ijy1J644N6koGn5HN4zl161K7qwewArhEf6eC+2iBXT0+tx6R&#10;X12Tup/g89N4v2O8bn+n1nL44THbAkUnK13o+9KUPHflHZ85MZO3I3xaqBqCM1R8lDRLpd4nNTTp&#10;rpGEV2ALTuhYkmQhQrmKyKqSDj9VgJUZXw9TFxo9+pHrUqqKSojlEwnmYf5jm9ZWnHN7SNYnQ37O&#10;3fL8Tf+0Br086ZMaj2187LZbPr9twXWfD0/qs3KIdF83SNqt6y8tV/eWduv7E931lXareksHMqH2&#10;3AMt11xNSaifXMsUzfNfv/RQqa9l77NDnLZOhT5cGbWRYZTZM6jfHaI0sDxaDt98ufzY5FLZU6ui&#10;HKsRIyeI7k5WqyLpcXFyJp7aMkGQrSo0p5imYouClF0ZGbUq1DUxeUrBGTC9Um2gCO5nlVhq0GVk&#10;Z9eL5PSrdG+3wQpJBR+oFbqc6gKpn23RaSSX6TCiQGH8LW9J3PZFV3UoDQtkyX8dX7SdIqlEdLzQ&#10;R4HR8G10/Cy/oongiojAbL6LpIi/O5MjxbuX0HUHq9a3zSSwrZl4d9YT/y7C012Eqtu7QV5Fyr19&#10;FPVKmOjxCZJWpabsaXCp5I+Fqb21CaEvHLOfSW9/RnVid33x/9iKzk5z8e5qKJ4DEEZTtEYAGJLu&#10;+hysJgV93i7NF/P85lcGD10+ytVrXR/pxNaSL7z5JqUvDJJW6waT/g6UTmsHSMe113AB9OfnAOmy&#10;ZhCR4LUycMVw55j1d3/74LonHpn83YySV4zS7FCx5yhtIG3tS8MyPh6zs4CJBTf8rcAUwP59jhWv&#10;Vq3L5QF8qgCjYgOWHptGeyGpq9I6ulkqKCqgcHB+G3n/ow4yckUvGb12jOfTHRO+PfHF1G9OT322&#10;6PiwIXKcSC2tXmM5nNgAYKsPCLLRJDhOzewEUeApA4Kkm82o81E3OwXonUmoQTRVW9I0YiRdPp1Q&#10;S5IBmiPU0va0iCdaq0S0psDVTJJIP7Vhkl4fM26AMpVo8WRD3o9I8ljTBD6DAncDvIrrKFARzTUC&#10;bBVA2YcTDevwvJrsSw2eR6qd0JR6IyBHsyIJkD7G/poan0ambCdN9Kc/te5XC2CsyTE1lOQhfTC0&#10;f/Zr5r1jLpgSFvwQ6V5/1zrfB50hW9fjO7AsBvwoopiu66RGJoKzzL4tlRZDTzG1VB0107/B1UNZ&#10;xo4hlDaWXNTuPJPrUs5gSkGVffg+XWpy9T4LOaluzsyekvrJ7auyds1p9Rcvo/OePmPP4ib3r3p2&#10;7Iil9+0Y8NlIZ581w6QHC36nDSz4pLMtyHJ0a7Ohv7Tjem+7mm0dQYFGf6uog68cINctG+17ZvPr&#10;JU86BD/Z53ziVmdhJ48PWwgDekpv059ZSmGLFt/ndGtvj5aDrcrJsVqRgBkLQlXEKCKZh66EbWjV&#10;+gAdc9nxtXCZRUuykoIfgVJlDL8qJ0AuwW4gtgrf65Wy77r/SOo4AqOfqAGeoRSRQWkAjnGRUls0&#10;1dWSmwJfFkCoXV2aHxkLwjbfd1Hl0tXyCze0GiuQjaUwHCSliEjXxNi2UXMzXVrtrKgi86//lSOz&#10;L5btD10qP48JkxMjsDy8NlKyBoZJ8ohysvuWsnJgdCU50Y82dT1MfGKRccK+Lyu+ihyuUVZOdw6X&#10;00MrSvKYK+TE6Ivk5MiLJXlkBTk5OkaOj4iQg2PKyK8vXSpZm/H2RRMwoIRFNR/O7TWrNPy8N3a8&#10;c/WotTfbrtowWDoDch1X6xc8WDoR6rdfM1Tarr2WL30gf1PAU+DjgthwDRcJF8T6QdJt/fXSd/mN&#10;/mHLb9/x+FfPPLA4bWPNf3JhXvBG272gWebim6elz++a45hPOqQcR24aBbn8CUqAVokn6+azZn+t&#10;9OlcChwiPBcjywZZ/5ZiiNUEsRNZnJjdVD5a2EFe3nj7wenHFzzilPxagUBBvcDuDRPSHr7T8Wtz&#10;6mUKdKFaH0CWTBPhBMCnNT+N+nQ7yd9PAoDJbKcS6KDy8yTR4UmNtBSEmjegFliXmmANOdK8OsBX&#10;B2DSv9Wnnsh7UadLBig1HdVUVNPnwwDfUQAzpVFDojrSV4AvmVT2JP8+QbR3lPc+2rQu9cV6bESk&#10;pNHHALITvO9xTb15r+NsCtBWrTKY+vLaJIBS92Fv8zqyp0tzrtXBew9/MrXhhb6Poh9mJTqX3HBE&#10;sGBUR7sCRsJcRGeB91n0taNO99WOsbuOsBnpd9PZDRLPgxajDqOHyGggM7YOnbQACNWNr4iGlUpy&#10;5U7Hg5cOu3NOdcmZ25bU9uYpzoPLa/zda2v+3s0NHv7qjRduWHPP/v6rbiKNHS4duM5bre4nTTd0&#10;Z+smLTdczTV9DdEdkR91vQ5rhpj7oMsqauArb+DnMLn686Ey+rNbi976dlzf0u6L03nPK15XC0pR&#10;6o9DOQo6i5KLtQNrKCXHOWerWcheriynBl7J4nqFZFSCpxfdgroeaj3xZAd4m6TUQUswvo7YYxOk&#10;IL6hZFerKWlVeaxqZUlvWEHSbqogWR8ixvArzRL6CNo3UBO0QCb9htxwYzZk3NyUfQIH0PCDs8rI&#10;mQ/iltwbfW/p9DtPfVL3cTlC7S0H+RtmbH0ULI0pME0INRrSzq4hIR6PlPxV8XLsuSj5vsdl8iNR&#10;3JHqZSU/shIFywryQ5PL5KcGdGrqhUtGLW7kynUkj81WnVpGdXL4qqQ6NaLkSN1IOVIzQk7Eh0ty&#10;jfKQuS+ConCRHLz5UobDkQT6GRqLcgJVGBW/X29e30UA33limRf6osb9NLHbiA0353VYcw2rWz/p&#10;wArXlVWt26pBgCB1Py6CDkR7XVjtdMXrBPi1WdtPWrEittnIY+uvlW4AZB86XYOXjfbctPKubfev&#10;f/zJCT/MKhWdprQXj3Khsr977bqUJUO3Zc5pxhC/pVfn1WkLJa7q5IcZV1OVYgUzZftrJGcV0q1G&#10;R9Dz4zxeYFDpQ4vzgOfpOU3kq2V9T6z8edwNxUmqgbwzLZKevHfP3k4tARHASEGDWp9GS0k0MLQ5&#10;YAGfAkoQ/AxoKdBYKeXZjWjxBKnyCRogx4ngTkAzOUYt8Ajp8WGis0MA42GA6gRNCAUo3bQhcYS/&#10;HQH4tLmiqbIFfNbjR/mcIzzH6uKSNpsGhkZ2RJK8JgngPM5+hUBPX6MRn7W/gKeCK42Rg83hKbZt&#10;IHsG90g6s3DCBcU6Tyy++8HcGe1cohE2DYgCxti0A+8nElcCs9builhEdNLCNJ/MdxAcSTSitJZE&#10;vAKjFQ1CeoYK40ZhxTmrBqltDYAvAS3BLnLm4wG/ZKy//2b9/kt7rRR/3sTv5ic+tPr5Z25d9eiO&#10;oavu8Pdcfb10WMkYHot8BxbuNhsHspHKrifjYVHvTFOvC9d+51Us9qsH0eQbLD1WDOGeGCIdyXSu&#10;Wj4Y4Lst7d2tk0vugrIjeg3ZHbfN8nobUvYKUs7orCon1+G92GSGoiyN5Hp0cFVNJk5SbyrL91Ze&#10;cmOg7xDN5cfhFVM9Ds5lBcmpTHknDAFdqC15VSmT1Kgu+7oQ0T3KiN5nlMwOM9VBBuowLBBljfD+&#10;GZTacmCgKHdQ1Z+U80vZzYiZplXEGqHBuFKf25QPEx72/1rFH8hhlbPjbg6dRTu6PuN+DreGKNCt&#10;npj6gckc0Nc4ub8dK6nXVySlCRN7eDNydi44wtqTlatISvV4uteVJbsKKhcAX0EcxfvYRhxgI8mq&#10;0kgyqyTw96aSHUuXjpOQ2Tla8p8gJF4HP/YQB5vFipvPwShH0EUjJLf3RincWaLF5MxD81rfvPme&#10;VA31W62/mhCfYu7aPnzp/dgGGNDrSF2j8+q+JvJrz0rYxoAfQEmK0J6Lp+PawTznWi6S66TXioHU&#10;x4bKqNV3/nz/xiefnPHTB/9qClxwcHH9tOVjxifPuyqliMkPoTbnIkowElTK80MKyxKk1JlRdfY6&#10;p/Ycqvedc+UqNkRPk6SIZkkmXbRDq2747LdcO6WZHHz+0Yk7enWUQ0RUChynaFScBDQU3CwASggC&#10;CaASBCyr8REEwFCKqdEc20lqbBppJQGAJ+j8HiNaO8Z7W+loMCIjGlOqjAKWBWbKH2xAxGf9DAGf&#10;gpo+fgLQMxvvn6Sgx3YS4NMtBKLFf+rrTwKkx9n3IwDwYXiKJyFrn+jTJStr0ss9f3tDpP2yMeb0&#10;vP7r3NB+RMnKLDKFM7T2StkGvw/n9DCLnmKAzprLVlFaA3bq0KcOe2YqhxEztZ/UiR1TmoC6paKs&#10;0FScs7nW53Uvylx++zzbLwv+lorKtIML69+36YkXR6y96df+nwNc8A/bLe/G4t6Da7avdP0SIGPh&#10;brdugHQn8rua5/RkPK/bykHSZTULPfW9Lmt787OPdNVFn58d1vekwztQbll/74FJ26fXLQ1YqDyc&#10;rWDEZx4XAg5KOVOwAYx0ZM0JediuExxEgVou82upah/X8QqEce9BObwWDZ7IxlJEyptbhZpfbTxl&#10;KkPriWAuuhLPiacM0ixeUt5hvPVHpkJO0Pmm5i9MZ6hAciFbkfL54Bb70PJT7rACn7G+hRGi/Ql3&#10;cow/f12nP9SY/N0xpkxrcKfnh2hnoAj+EYoqHvg4AR0jU/Y1v/vz4dHA0XPSebXpAboIcxV5v4+U&#10;vPERktQlRpJqhUsOhUwP/Bw3B1JYiZnHqvGSXw00j9YDpqAb2UrscYkcJDdP9apcnDFy+h5qH8vo&#10;KB9ilSXi9NDxNSdOmyWq/MLnFeW0PuHJf6tNSV/Oztyd1R7Z/OiOfqS6ekG0ZuVT4OtC5NeN9FZX&#10;QAU/re+12DiY+sdgaU39ry0XTHtNewHFDhSE25MitOHf3QDMbtQBe2y4Vnqsvj7Qd+3on0d+ef+4&#10;h75+svfm/UtKF06XsNNKrcjaMa9Hwao7FuctuqqogDElDymUH76Xxf2iGKxeFiqPRD1JbywL9Kyb&#10;ToVHixscWd4M3Kw6bE/El7J06Ad8xsW/3Y30T2YN2j3qWtshanOmmUHElQQd5ESwY2oAToEwtJ0F&#10;v3ORmwFM7bSyaSNEU2LTDWYzUVgwEjtF+qoprYJbcYDTx7Wul87kxWlSbitiC72/Ah37BsiFIjt9&#10;/ikaH8lsJjo9+9xi+8S+aHR5lGjvUNMqcqQh6XeHdoEzTz16XgH/9OkvIvOWj3m4aFpigXCufbi8&#10;aTnBNk3rcxg7KeFcR9fU50KjQdVkhIenStFKONdanp0OvQPicRHn2oaWnxl7Y8HyIXbgmNqUUbg+&#10;TF/cti1r04uj/2qUt2bvmvDHv3r16lFr7nt30Ioxe3qtGBrouqknqWtHab+xM3SUztJuU3cAj9nj&#10;dX0BM8CNBb3HCq5XRvM6E+m151pvx2Pt6N52XHsVNBaaG9wX7Xhue7KiXuuHy92bn9j6xekfSlUT&#10;CwTWRRcVDPja54S2otYQuQAQEnbK43USMLmUqsb96wIUVdnJm0sZ51RLmnkscvVRDyc4sldqJgWV&#10;6kkhaa47upk4IhtIbrXaklwlQlLb4vuzmiZGJh3vTCgueRoAkdZqE1TVosgACxmhdcII0ekvNSX3&#10;qnw96bbA4bMdjS9I/qx3yeNqoZvhyNi4Ue6tFQq8uvMIA2in1pKM16kMDS05gCyGiEl9HYyUFMCq&#10;tnuovznp7ByvJmmsjoeuvQx+1WUUJqlzRCI0WbkeeXucpNGuziR/t1VKEFd4gjhjuSFIcQ93LCdp&#10;j8Ad/IbaopqL0472osvl0nE3gDY0zytOQt/8ekVuxx0lKi5oOvz8F08tGrJumAG41qSwbelgdWbV&#10;09VPLwaN9NoCZi3g9yXyuKa5bRXs2DqQ9nbg4unEhaFcQC3+diVNaMfrWxJFtqRD3HXTddJv+fUZ&#10;w5aMXvjoqkd7/lvM+kAgPTZ7+9sPZawatd82tyU3UD2zqf9GntaKlO1vVJeLA58lPBoiN4cK75bn&#10;L8+b3UiyP7sOkYfAeUbp+r0Xrvmoy94RQzOOwMnTet0pGhtKAzlBE0EjvxOksydIGXVLIoo6t2kq&#10;adXjdDOAZn4nQjPppwKfBURW+gkoEk1a4GdFfCFw045sCsB3xlBjzgFfKMI0gKeRn4KceT+r02wA&#10;ktcZ8PsNIJvXsu9HWtaGScBGKn+8AwKnT979ISlE1PG9s2N3fz56zOEFfT7Nmt46NUDHNkDXVdVX&#10;rDqeSuJDN+JvRniChcXGYmIzAHfOGtOIxWoHWMniCNTakVhyzwD04Or5EWbI+3B4Qd7aV6YGTu2q&#10;U9KCXfzxwJHA5Q9vfH7odUvGrO2zdFh67/Ujpev6oSY17UjU1olMpv26XoDaVTAUFPT0+u7Hddpb&#10;eqzqRadWQU7Bzrqu9Wcnrusu/K3zeq7vjfp3Mp3Vw6T3+lvl4W9f/rS0M9ku14f1HAV99ql4iBEl&#10;gOYmNEBVrNipM/1FTGEhMeUBEF2aNeZoBtdI8t6qKkkNYiS3al3Jq9mYxga11EpEyNHNpSiunmTV&#10;YYGqcyXTRGWlaB6AlwIFKI3SG2NsHtgdKmwilL78OosLqCpvTyM+B30HVYIy8vWeK8R1qEbmoVm9&#10;epT6fH93V5lBnq/Ds/xKRKamFsiHVAzKGjcjNQzOo7CoZGUIg5KtCiuopvKBfjtzdlm0mOnGumc2&#10;kpwbKqFFUA5WCubLdHLSalQmM4abUxvwq1qTZkddyaJ4ebRtGcl9AcD7is4wvD7lD3pRY/Go+rOa&#10;l+gwsxqL6zwvNBpbQQ2fvWDEg6U5oOe3vDKu37obDY+vOV9yKwBLAa0zUV8nVrn2/N6eVbA9Xd/2&#10;XEjt+KmrYntt+Sv48Tx9brdV17By0vBYqfUR0mIeM/WTTdQNee++ED8HfDY85SaMyOcd/aRqafat&#10;pOdoZBZIWdE2fektS85M6eYtmkr9T2XIiUZ8k4mmz5NBupDOX7ADDPCZFJgULueTfhlFu8f3++1n&#10;Z0194+59g/q4tW52Unl5DYjWlMis3VOt8WnKys/QZgGMpsIKclZtziI/W0CkgKPP1fRVmyXFmw6h&#10;SC700wI2K2VW8ArVEUM/i6fUxX//7fuciw7PRXwW2CJQQG3x15Z15QA/j8ILPH17r1T/6kdmn1kx&#10;fNmBuR3zMo2IhHZeyVDY7CwgllWoRU52q38uXV7t3BYiC5WHxmE+vLvCqTQ7WJCc+Ik4tfuuLnJm&#10;1E0J6gAnznPZn478OX/r2wgQlr6Wp5H/uz9O7nD36kdmDvl8dE6fNTdASQHwaMi1WzPYNChMU45F&#10;uBNTFx1WkK6u0pJNP0CRaxZg67IGMFzb0wCiNu46ct3qYt9Nm3xw+Nqs6gnoXUVA0EdabxwivVaN&#10;kkc2v/B8Sddl6HGv7e3uzrwemQECJNXdFKhoAc0GlY+rslNsihteAhmXpsFZLATb6kjmXRUlqwaq&#10;1tBW0mrBDuD3tHqMr1WrLumxNEcRLEipGy9nasDnG0swlQTwZaI0DcAVuS1rC6uRQtktt7yZ6tBR&#10;WpsT8HNqSY59YSLM+XPl5AMTe7cv7fFctOamcl1ca6NPaVfXqTy9PMZ3NIdXngwf6IVz5wXRTfs4&#10;R3eCFjbhpkrLu3TW9jTjJt+2Ffcz1FdalJf06hR0qzSU9KrVOBg6v3Vi6EZXkyw4Osl0e0+OwERl&#10;PVSY9AROEqtHtp4kVXJWeSsdQNb6gSo+kMNzMu0FrMa51z9bmgN6dtu4e6+mOdGOukeLLxT4+hDh&#10;Xc0FQpjPBdGB1bITq2VPLoLuq64ismMFJR1ux8qp4KYprzY9ugCSGvVZaTJgp80QLp4OPLcj9cDW&#10;FJW7bLqRVXakr/+yMVtHLb//trnfzI0uzT6W9JxA2rGY1BVPjk2fe02Ge4bq/lHrwNRca34qfKD0&#10;CKuDe47crKmY+nLopvOgxqWNJkjenFaStuLW7Z7Dn3TWzrhGqPY1M9ruvqXf9r3tmgUjMjq20Ew0&#10;qjsBaVjB7Vgx4PujeppVUzsHOsWB8nzAPD89tqLCc/XC4gBoRXEX3ooDX/HPLb5/Gq3qJIo2SA5q&#10;o0V5hY2iJP16Rgff6yHZyGXlzGiCj4VOUFibcbYzIqAawen0jNo6EnGrzBj/LpwZJbkz46G6sKBD&#10;DLdNQRAU0rlDu+/U/NRhTiYpSHby5388amXRvgXNSvqOiz/+zq53mt7y1Z2Thq0blTxo9Q3wS6nP&#10;ka52WztUumy4Hh4eJRnKL5q5dGVB7rKyr3Rc0Vvacz22ZSFvw6LdhrJOW6LBdqSzylXtRGbThYae&#10;YTVQy2vH4603XCWtNrJ90V3ab+klfT8fmvnct692K+2++mxPj3TktEVSkWDI6G/STQX4fKqypLLy&#10;sD+UAWKEiDVwOs1CsITxyF5XUO6i9EK9/0Qd+HlNKkhyXxqi3SLkcM3/yOlqYZJXrSmNUPDjbpqZ&#10;+/DayS5H3fAixCusQQnJ5v1S+SyGKFS+PsBnFxEUaUPFo9EnI7WendWP73+tV2Jpj+eixQMjGuUt&#10;ij1IxwFBQJoKhKtujeiYl/UzO6fyLw5a1X51LVdtLJBYlVTsumPk3toNlu8xlXmwuvza6DIaG1wk&#10;hLPZVeoQ4VUl8sM1Cz6fLQb+VnxF+eUaujRrWQ0y8YXVCC+T98iwxuREpWdUlcGEt9aQs9fOxZfT&#10;f3Jp0spXf5pRe9jqOxf3WTE8pydNip7U8boBYJoS6EWhK14nVsUeK7oZ8OsKIHY0USCPn015rfRA&#10;o8KOWjtZSa2PuUYFwC6kyZ0oJLcyBGnS5o3XSfcvRsig9bc4hq68Zc3Nn995/ZkzO/9W1674F6Yg&#10;VbDltQHZH123vGBm2wKZjeOXdg91MkB5YWZUiqYH9SZ1LtP0NtQIcRKl2LQbzHNspGs587tK9vJb&#10;jtq/e3qOa+3DU1NeGbxzV1+mGhpXN2lqktJVoKlYdT0dWVPgUw7fH4FQMJXVyO43AHahBoj5W7D2&#10;p8//7WtC/7bIyH+86eOh7ULPs95bwVhTdjiEEJ2TGuOpkQAl6kZqdG8yJgVouXBO82Ff6YSwrFM0&#10;FifPAj0zmaEyVCpOYEjKlsexUU5RZeagnUARkmM2PIBV6NU5owU0mF5H8z++7YXAkWVVSnvjTaZZ&#10;NmrdQ68MWnXz/qs3QDomFe2yEmKxshFIbTtx/XZcR8THY60At44sxqZZoc26VboIW6DXirKNZjat&#10;NjCKppw9rmN9rmY47XhuS67j1l/0k7aUatpvIPpb3itw9fKrDt+4bNRTSzaXvlbtto15yV1It1UV&#10;VIwmnio10Qw1gYqqpjC5RRTmdhDxgSGyD67eO1FyvGU5SY+qJscBuANdy0nq/XB150FvIeJOuuFS&#10;uv+XSBrDDmnhzGMPoUa4voYEkvG4odzmYwbXpzU9MMKImWRpao2yOymwAmwREZ/LqLhUFEzT9n11&#10;d6v6pT3/F33ctWVU9uxaW+gnMxKCVHxOGdNCVn0tP+Mg6p7mhLfj14MBCHUgWXX0VLbKrUZDFBfz&#10;P4mQ5F5Ed9W4cKoCcmxnAL8UmhhJNSLMULIvtjU/68r+1nB7xpFS74fQrOEyUaTOAHvgD3o5EC/v&#10;a8Av6OMhXgqXhS1XB7J3lMpYfAfPe3njyx0fWP/IM7esunXTkM+GF/VafwOpKnpsXCydaPt3oijc&#10;jsiv7WrqJVrXU5oLYNaFC0NrJB2JEhUMlezZCRpAp9VwAOn4at2kNZFj2/W8zoCodYFpaqGv775y&#10;YN7g5SPn3bvy8T6TF04u1f7+2RclhWeicr9+e2Tqklu+LpzZnJlf9d2wiu06/xtgYsCPwosPCoaC&#10;oE+VoIlY8nmeKoL4mQ12EdUUzcIIaFFHcXzQRQpfTJS0/tUlleK/pqpHVJAAGot2Y0N1OaWPKHn5&#10;/E07t8WBSYHPamgoIJ3SrTj9xQCRvkafY01XhEDuHE0mlBb/OegZKk1x8DxLrwnVFYOP00k+rgIG&#10;CBYcborPsNJsEkmbbqek8i7XIGCmExkqFGuiZ/0358yj6tmAnd6MVlddo2bL41h1FdUT2Edjw4fR&#10;j3smY1OzuNHgSRbOGWTLXXzLJ/nfTSg1GfmN78fWuX3DfQ8MWnvL9h5cl+0onWiE1pWFtKOWXojM&#10;2qAZqCTkNlxT7SDfd1hzHanrDXDwhrIAs5hTf9aspP06ZSTwOq5pbVq04nrW8czuRHjdyG66fkVk&#10;uIVMh+u63+pRWaPW3vfZA+sfve/5NU82lM1ySWlBQmRVVFFh71XiohGp3Dmd5TdSVDQegiotWgrz&#10;UG/zqeBJJud2HbO4t1wmhxpfKRmtCIbui8EVjmt2OwyG0w3Ed5qZ8q/iJPdNIr6hYXKa7+lQhyvE&#10;9hrNjR3M6aZy/dLoVO8f9etQOSqt/zuKGCdUT18VVQErFAglG6uFjQ02bx7TL660x3RR14vGXpI2&#10;ucWMwG5ayCCnHpRLpzhAVeOgRo6tvwtS8ioj5VepqkIiQ0zIzfjasWhJerGc7K8bR2cXrg68vZTq&#10;UZLSKVzODI+X04PYEqMkP7quFEYkopkGM3sAK8VyDEuyET8gknQDtEqSVv6e0dxSIxNqBSb1hRxZ&#10;VFDrR0fuq9VLfVDBJ25M2xjz7MYXBty1/vG5A1ffmtVtwwgAbwjFXep1mtbS0dU6SZuV1EB0o27S&#10;ngixgxKc9Seg1wG+VHuKwe0hgar4gdZRuqztQSTZHcpLb7mK13VkBrKdptFfXUNtZrCOwuWMWnbr&#10;sgdXPXjd7O/Hl0r54s+OrTB7X8O8pTd/lDWzs98xk24YXUR1USvC8rJoUjQTBnTauIHVJ8LF1EA+&#10;/rCFKnXEoL2XGqFy0myYk/u4uf0vMCZ0bVU52TLazNwm03ywgImUVzl9SgLmp05whKY4fh+phRoY&#10;2mG9wPYbCszZaC3YFDF8O0OfCabBmjIX7yJf4HfTJT7bLb4QUCrA1marwfs2kSMJiaRV9WRPm1gp&#10;fIRxSUbIfGrYo40MtXE0o4FBipCmvDqhocKj6r1hFLQRlqW54ZnIdBFq1gGMxn3M8NrnIH+ElH/e&#10;p4MO+DbOvCsQOF2qrujEwxMbjvnm7jd6rxlysOvK/oEuMAo6AHbtlVP3+bWGV6fRXDvIxwp8bTbo&#10;AkvmYcj40KxWXWsW4E5w8hQorQUXYGRxbsN7tFsP1YUosfMyrt3lgB7X6VWkv9esHph6x1f3j3/5&#10;+/FdyST+lnqz2/14os3W7ECAHoCfSE/LXYoLboIiv46dQi5WFoZP1VrSGV09zMTWjBjZ1Oci2d4V&#10;Rfe3qNt9Q00/mWivKJpIDcUnB4TkXBbuowRAy8hMno6S7d3+IwdGUENcBfAlM+sMrc0GLqgwsn6W&#10;js7aAT6XZqbq70MAZi8CaJNgN3zaePUvjy34XSPvTzHj6DvtH/f82MgXyCSyo9GgEZ5XqSwqTGqk&#10;5AlvDcVEhQU5YC0wKtKy465vqsqJOyEq1oyDqsINVesKOdmHRsnb8HFWdxD/wuaSdud/GXkqQ0hL&#10;ja9+JTnQglB1SisJnOICo3NrR+3ZzyywEURQwVNDo6HJoZQW6nxFedWO2e2PtfyrwBd6vhaPn97y&#10;Rr9b1j/08fWr7zjTb82NchVk5S6snFos1npeZy4kBTylAbQBENuxmrahqNwawGvNBdVO01xW5K5E&#10;ij3WcFHRReu1AnkfUuCOpB5aR2lHXbED9ZheUGD6rxoq/T4Zkj90yehFT24qnbTWnx1f4PDq+Mxl&#10;97+ROW9Alh1v2XyaFwXUneykal78aoUGiH+S8gCtiE/NzzX9Ve8IJUQXoRHn0+H4V6mnjGK6oR3e&#10;uw1JcwE+BTYT5WmqqGBk5nStru4Jrf2dB2TFmwnaFT6/62s1QYrX9c51X/W5554fet7vu7Pnvd6A&#10;oDZTinV+TW2xGN0mCJQnTN2RDjIqLsc5rn3U+PZ2wtPhGdQ/MOH2ULfT+mihdmKVcGw09CwZf4ex&#10;CqCxoXqJRjNPFZOJ/owLG1HfRBYSKCv5cxFj+LDrj7YtL5TKnlOJv4+tf+bawUuG/9iba+Iq6s9d&#10;SVE7acMNEOvI9dUVUOuq9ThAzMzTmk1BT0s0GvnpvzW70OYbHVrqe50MH08f16YdYEgjpCcE5WuI&#10;DIesGCbDV4w4esvqMeMfWfFA9+IE9r9zDzmdt/ew2RqeCTh0kkJTXVVPV+DhXtXurmZuqs+pUnMZ&#10;TK/8VFl+fftS2XzzRXLqTZqjP3D+k4mayRqVkpKvZTJIyb4cegoqgHKU8sNXzHY/U0623HqRZHxM&#10;5nmC6JD+ggoSaLClHVwVKnbY1JwIsDM2F9Bcinj/o3VYjJotGNto7F9Tqf7yvgZDCr9uUKidEy1c&#10;2vDcsNzOLSUWM4+n1pPa0ACIHPp3jcjS4iR/IUDW7z9ytGY5OVmzgpzpGya2uYDer/ChUmhPn6SI&#10;/HUlOXPvFXTaLpa9Da4gBSkvjqeoF+wnavFcLIVeGhl6kDl0dXRUTrmEBZwUlacizC3KjS9y5JdM&#10;aSnpS1UAnPjdxPb3r39s4piVdx26ZtUIM9DdnQus68repBJa89MxtoFsNDFCm6EH0EGjA6yEUKUP&#10;dKfIbIjR1F3aEDW2pEucSGetJbXEdnSUO1BvUVmsbkSAvZffcOKOLx987AdmQ0vaxz9Nfdn/wi/f&#10;Gpr70bW7C1BfUcEDBx1GL74Rgfe4ACdpdFfJgJ567/p1XnSCyiJBKZpODYsbXMYnSuHtCXK4QyW6&#10;uApyTYzskxnwV/pIELRClJXiXVzrd4u+cqGuagiwzu8IlwBswdGz4pMYv2+oWB3ls93lIBhaNJsE&#10;w0G0Nug4jRJRcGnMT7h8zWLkUM9ocbzIHPkUlHDUsJ0mRj4KLCrmYJGTtSygYqPqmKdm8PxUACQ6&#10;tpMC24ma1WbSPbml5Ezt4c9cOHpJ7jeTmpbme1z669K6D3711PhBy0ZmXs1Ce9XGoSycXBfU8pR3&#10;pxMWyittRQOjJZumtlq7U6K9VXKxmhatNl5turEduMa6IifVdbVmGD1RH+Ixansa+fXh/QetGO4f&#10;tea23Q+sfuCl97eM/1ckrvQ47a7hQ222mgUBl/rlqDy8zsuqipJmZoChioKqoroqOyFeUvDjFXJ4&#10;3kXoC5KW7kHdPZ2MhDRVy1k27Q+opqdOh+UAfpmorhjaHHXUbXHy6/z/yMl1PJ6s2pxgjIqm0G9w&#10;K9BqU1WFUWiK+lFnUcVmj41m7L7agcz5LV4ozXdy3nPW3dapadGGhCNCxKchpIqOatfWGIZrBKad&#10;XFVa1p2Gx+ckNdXOCrNqcuatOPkaQcHtbMeHVeRGxFT6OOjuoBus3R6Y1t5MLpy1VeTMU5fJnqsv&#10;kj1NWAmGQlT+FmIuNJpCY2VJxyY70nSS/Si+qEiC/q4CqV5bNAc+9OW/fGB/8oIFP85pfOva+94c&#10;tHbUwatXDvJfDeBdZThRRH2svMqE76BFZUCvi44AQSfoyDRHBziBHUgtOnCx6Zxva1ZdHQTXwnJb&#10;isxtUYNR8GsOcbT1F6zWbJ2+7C8DVl/vunXNnZ8/u+mF3grA/+RYira92zzzsxEfZc3qYXPOaGpE&#10;Mz1MDKiUuQ36ReFM1X4D+FCAlvGqEMJNDPDZoV3IpKZivy9RjnauTDRnNQOOGSpKiC9n0U20Xmc2&#10;Q1k5R2Gxfg8C32+aFufX4c6v34WA7fegeH797kJdZPO33/IJTbocjALNxIk2aZSP2NAouaSiFpPU&#10;MlZO9GWK4qXGKK4wQWTGyxBxmM6kkHZwjeR/qDuuZGW6u8a6k8aG1gG19oeJtxOR0OyZg09mf/Lg&#10;C0X7N5dYR/o57+ew53a8ettNq2//sfdaZmlJQzuQ2poIbhWgR7TWjQW0E8CmrIKW1OBa6ty40q+U&#10;cEzZREnHyt2zFFV4jLp0K1LgttQAW2/oIS2o37X8mixkE5nF6tG5w1bcuuGOtfffP+Xogr/EHSzN&#10;dWizXfNIYWGMz0fKaZSXMfcxQZGSiwugmVCaUsNwYy2RW1ZcR0hvd/G8g9SeuYddOs9LpqiioSpE&#10;7Fc5K+O3rcBpkZN1Ykyy4AEfRVD0CBFlNpGeKr2rmxsYZN5f5fIYUfMRZarqu5vPZjpCXLtrOPa/&#10;22hkaY7lvOcs6jEg1jWv1teSTOOCWV0n9pKqc6VuadrUCJDmahFTped1Lk91+AR+n38PExjPlZEf&#10;77tETsyqII5vSKWOk5sz6qbtaGMrRw3PkJIz4QcejJSiRfB27g2XX2/4D36r6rJEZ00VV+EHWkxt&#10;1edjP7TGyOfryRHqAe6C7l+U1njor5yA949/WO+Rb54adefGez4avnx06kA0ynqsu44mBlMdAF57&#10;LlKNBGlcSNflOuSthNJrTe2lLXWYNlyoOh/ZgWjQcKqCHTWtwagajPlJ7bA7P/vRpbtm2XVpQ5eN&#10;mn7vmsfa/pX9/O1ztf2es+KhO7I/HHDQjhJLwUw8V6ej7EsaV2B8POiMMf0RQBrJMwk6B/92U6BX&#10;6oX3yZZyuq/WwmhoqKae6ZgiTQVgqCrLKcQKTjF7q6IEKgGlAKPdXmvT3/X5ND+U6Hx2s5oXv92K&#10;j7kpuCrXTxWez+vmmjQ7uJ1toJxPgwnVEk0d0kyNaENFhRPYV6grp6jvJTOidqppdSNLdQbvjWNM&#10;B6VdixDsOMjzM5SrZ6nc6HSGNeFCNEiDyIgPqE8KNb4iJS5r/RSLTCejf3lTE/z5i4Yszfji1U4X&#10;moL5TTf+vw+senjADetuXdFn7Q2O7jAAdGFsGdo0gjORnJZXAD5KJ0qz6qR/4zrrqLQrxsnaA2zt&#10;N+ikBhmIdnJXcN3phBFZR1u9zjYOkJ6rh/rpCO8evf6hcQ99Mbbb4v0b/nEt+ULXox5zfl6nSS4n&#10;GZm6mjFkYGp6xnmRmh7ZmcrXqSq7mgQpzUUl6QUlFcnVIMZigqghkGVUphxh3cAXfb6myGeNijTC&#10;01RaQVG5vJYSvHZ41ZTMlL5QY1FDMrtK2BEcCX2H/G+iszc8U7tUpYfzjnH8RY+UKXozfrkc1y6K&#10;ihIQuuZqI0PDWC1oqts5BUlCWyepqaI35Bxx/RwmGf8fe18dX2XZ/6+P3YB0d/dgG+uNje7Y6O4U&#10;EAGBB1HwsVBQQUAUW6kV24hRkoJ0dw9Yx+n8/N7v6z4Hhl+FHYTnG7/nj/u1Ojtx39f9uT7xjuUA&#10;EiajoXmpAiYxKHEhIW3Cm9WzREWGyCgveC4LntMCcVGgFSFP5YVyA9JVidgp0nCg7jfiwzp40nCi&#10;VONUOTex9MbvsNOYcxqnWI3v/23Bxr8KNuyDLD6wOOi1rVOWdU4amB6wvjd6fBQ3AEwgibxIgEOx&#10;cNmbCUL2hwa1grpoXGA0mgkuVVNgHPhbIP4WhB5gCGhE5FAGMYPkjg5YQeiGLtJqTeSFQStHjkre&#10;n/xADWf358jd95HfjRUD1t76MkwyP0dzHrg/A9g0ZmWUTRZCXRhT10Mmg/4fMh07SjvbbEgBRQI+&#10;AG08Tl0vYKJ7kYFDqbBQqKAigh0OyDtdVgMDBDmUw9pklkMEwF84CcbjeXD66w54F/h8SiPvDn3N&#10;PZUld9d98PkYQNWEF4GMh8rYeOTrEV4mT5d/Y0Amy4SPVwEajA/XsOQqepFXocx8BTqAlMlKQfnL&#10;AH66fjHJ7FNFnPMQ+FyG3czybAAtk4rGXl8e2gLM8ggWt1IEYj6l6AEV+ha80i+9bbe+jVogl+6f&#10;5S09/F2lEYmT5rRe0z09kNNYSkIlInNjQCOLgipA7Bvjb4obrthCDIJkCrXAGkIAJDgZZS7XnPcG&#10;BEmWsejh+cWg9AWkKhzYvM7xPaRPTL9TkxMnT0rYtdrjgZ+nm63T+dvLutxGsXYr4gE9NYCxZVbH&#10;IESerkZocAc+uqChHFZmQCxnqdbuUmxn0GKgcx9sobltKWlSpni4Lh8fhedle42Coy6LCwZMlr3p&#10;yA4Bn9HnYWMH2UJuPSHZmwod/25CowfKdB9PmVF2nuVAcacV/FjlpgaBP7qpcWRNpgZTTsrCs9yl&#10;KRCjvu0SdoHjDHrI3G4UxpsCTQUUN05byO21IFIrgKFLIloPUxArpsNyuboIdP30559VIEQLenzs&#10;KbLmd2K4otDgFD+l1yYnypzsZNc2WQ2TC05C9vQKux5PEv/sg5+0HrJl+s9dYodktoFcVXAyeikb&#10;m4n3lmCUsmFYsOzRgNYWAx4vduPgOGCuMHljicws0Yc7O3ZvX4qfIjD6IztsuqGNNES5Uj8ZWeIW&#10;ZI8bu2P40cswYNXIn6cmzyw44vxPPpcB+LHc6OFLspb5We1Qe7FDSl0BmjHMMH8KatCCRsgC2dQH&#10;pIBE+vcayLV+leVEo3Ka/BNknM5Cd08FNiUwwCAIBVwV9DThgTuZHTM9Bj5ki8wG/wv2TiuVtZL2&#10;Tn+PgTB/4NN09BjEtHLafdxmeNxFSUNfEcH3KjJUFfyY8eF/LgOsfKlOA/QqG8h5THHP1fECeLkp&#10;Dkjs1y8jR6ALlzEIpPoPADiG3aYesB89ptsGOKrlwRM5B4DkPPRIydiwwGeDJkM2mraDs5u5PFyX&#10;BREJBL1C9+m7PjlmxwfdO68dtyt0TV+4uAF3h4CnIE8IaGFcJ9wM0UpphgqAgzP2jhkEiSxohkCn&#10;IFLsIWPQ4Y8BSDNMb1WQxO+boccXvBEQFQhndIrplzlx/cTFX+yY5xFI+gFvBfVvFt17dQy5tU45&#10;7ajClDAAvWw1VRZmbAx8dvhvs8enMjj0/pnBMeixXaaQGSrr05wVaTZGAoSG19WCGzNBlrHq+fk8&#10;KmDyuRhItb8r6hp/l4nnxXsw6EopPq9ce0FS44vEToro49lE131Sjkyu0UG3pWKGYGqiTL+RpdEe&#10;jo5oVEhQ9TUbmjhsiOLKXQmprBMpp2DsTPyfDSRlE7JEzYicnhwInq7/UUwP9AeNVHRg/y4VElQI&#10;qrkOZJDA7wnKa1F0NZxMvibKZJX1IQgrR3UjmvS6wdEP04jlXguCAfCDrR+Hj40f+1PXVd0MgYCw&#10;+CQHIYCFKPlu0twCoeIcHEN8FXFW1D4jrgq7NWlBPFACcyLHoykWr9dmCERugSI0AKW+6PlEQEut&#10;Y2xfKOH2Pdc3aeBrP175sfCDLlJBX8m0buRbWV8HZeiW1lNy9qp5vwDZDrI+unnpADHIRbln/RgZ&#10;3xCaB6FVAbeycziopsLMigMOmvjcoZBpUBcV/FzZHftp2t/vnrS6e263RQRUBneH0qZ8MlxZH9VW&#10;lHw8Ath1TGCvQxqLxkfM4ih+oPi/CIpuZZY7GEK8NqfPrpL5LDJHiqmepscGNPuOQ9HlUMMy8NR9&#10;UY5EPCc5r0H0dT7OAbI5Zr10oNPDN5cBT/9ZHeV2RitJyyKsXagv65dBQWh5iwvpCW8Ok9Tj9xSj&#10;WHjs53JD1k95u1X8kMzg5IEIVFEADINJgaGDN3CefhiCBce2RZsEuDv2iNk7dgU/7/VolWCIRmyo&#10;FzZFL5SvvgQtI/D5x6MnyBYJgmEIhiBt4zrnDNw08buZOz6K4Lp80DXyIP9n1A2M1OeWhzkeISy8&#10;9xnIWLpq2DqyNxS1ld8rA3FWjNrwg39X2p4IdHaKCignNiI4WOaStEAnRwY0LTN0D1M5UFW4PZfn&#10;Nq0pCK3TGCOIQUys9Ei4oOQkJ4FO+KbsJw/y2dT/fNu3fvWsxNrHJAt6YghIjkyUt3hxI53VOMyg&#10;6ikmKTzsAB07oNgixNbQCo5aXCq7AwAREjF0ObfDIcmOjM2qTMmZngITyMiNN88Pb8Xjyf7IxXNb&#10;CIhkakuJGfQGmPHxdc3oKZL7p/h4Jihj5HW4ZnN+WGAi8tatW588jsX7d4YJkpr64tykuT36rBm4&#10;qXV0R2swzVqwo3sBLEr8lD9I5H6kBSm5KzSreSj+L9Ux8HsFjQFxXHGDKQWOgIiM0Qc9Hn9CYaLb&#10;SkuUMO2ju5mhIP39+0c+KTj6/A9Xm4TztLUTelxcEn4oawkogUvKQ1sODldo0luh+GxZDAUMlHrO&#10;TxpL1ggoJ3tVQKZEnq6WdV2HL+1VHJcZgGrDrhGDDw1zh+CHTOuSq9S8hr4gg5QmQMCDpaUmRsCg&#10;pQ70A9WhICyaqrM78NHwm1PayxBHuFK9pqRAjFQdUGB2P+91iI9eR+lKkYLzVG6mSClK2PN4r6eh&#10;3HwWsvVnGpUGNKqYnPAuIif9i8n50JJyqRWm1cCOXukDAY2RKGFno7oAv9YC3J7+CxyU/wLMh5Na&#10;K1zvbAtKAAQOgculRSQX4rBXv++45dbG2fcVoJjz+xzvvmuHbGwT080RAkmzZmh1+CKz88GG5wVB&#10;0KaYupL77QfZ/wCqA+FgG4QBTUGlsD6Y+TVm4OP3xOQRs0fmBXrHIRiKtYxvb42K671l4vppnSjC&#10;8aA3N5lA3x1eU/zzrZ97pCrE/zMaO3xqMUEjE+0m3rdK/RhBy6mSIWZsuGdZ+tJ724UCIZdXC1IM&#10;WAySjB9aYFPBkcEQ2Rv/pv7OYJrv4M8qYWIAZEmsAiEOxgFCaRBITVSDyYBc2+7K1rMLao180HPz&#10;2Id9Il7I+q7OT3Ieux9Ng9JRxqKWtoGGQooa8TQarIUTXbxZlK8OYmswkTXhcDCY4Q0pH00oNdhg&#10;D2lVen7I/vjhKDyATJJpsEWltXRUozMbgiz7iWyGQkVVeXXi5JoxZDEDVqNED9UHhxObriH+Z8C0&#10;gn7Iues/rTkmceZXQ5OnLn/zt3+1PXSfsuVez5t0MKnY1HX/7DswccSGDrFRxuZgclDKyps7PJrV&#10;qheI0iYAJa5qXCtRBNwQCH6BSgCVE2PCYbTGNhvc5P+SfhQG0nkLDEaag5DeNrH/b4OSJ/eOyb53&#10;iXWv93opdmKjmz+2/D5zWX2DFdgzO4j0DmD9HMDz2TCtlE8aiWECgpx/eQS9cigVMQFFRqfc1xBk&#10;ztSG3DwzLgVi1spf1QfksAO/T0GQS0GAvF4TwRHeHVdrIgPD/6meX35aGn1vVQ9Pg6NQwEAJGTBj&#10;I6WM2SBFSG8PVaDsXBtlNF7/ImTtz0Ou/iw8gM+iF3m+MYROm8AQ3Qdy9AHw52hZSdK6wxy9X0XJ&#10;HALk/igMySZVEvssDC/mgqXxQS1xfgSQPPp7VvBqCe/RqX4e3NTQAiCY2Tkf5dKnYL4A4pL3VUPn&#10;tR9ar8g9/G31e53b3VdXFJmxflyvbmt7HAoFYyIEbY1QbIKhaGuEKnUfbm5k9mBwodYA2UAUGCB/&#10;lqK4Gka0CQ4vIgOwRvxx3QOgBERl8HD09dqtb2/u+2vfTWN2jh/wxaEH94LZeGVj6Um734vst3Pm&#10;jwPWzdjw5saPWhb03lFlrmVePVNe0BGxgbOPBMaOuGBXtq+4Txm8aFNBvC2rO+XV48r6WN4ykDFe&#10;/CGoqZ9vl7/MCPk/NDZzlb6urwyM+QOiKn+ZBZJNptwf8bqQo89KqnVxy/haf2tQ+FjGh3WnyYHS&#10;iOYYaKSRDExtPmRyzNgQpGjgq6KuehOs74mvAaoahw1lqU1NXzT7N9LdmPZqkxwc+LuDoEWUtA4e&#10;BCyjbmez1E4IC4IfOX/E7BDEbMVjGPjo5qQgLZSvMgKCkNv654JK6Xyzd1Wd/nETzrdI7CUdEnrk&#10;9F/TO3HMyoFT3wOg+EF3UPxfoaVnv+s9av1r+9pjAhxMwDNwWQSa+lA6CIuZ2L1AlDWkspEJ4uZZ&#10;KiFIqkO7+MFsZFMNJhTBLwTPwVIoaEMPCVnTw9BpVf9f3lg/vUDquH+2mGH+/HLWhnGjbn3T6io9&#10;Ww0QOdAD12fE9JKAXMtbUMvpDqsA2IAe8XtZDuI43rSQHPMqIoe9X5WjTYvIMddxAj+fbFIUqsYw&#10;lGlQEuVqGQQ40BExTaXYJzmxF+qVQckMmwGYEp2HDP1FHJfx/aWGeAx0/8gCOY8Ap6ApCHpUgLnQ&#10;iEZGMCOqXw49ORgQ4TjdsLSchncHX+9Yk0LI4krIzU4ADvcDs2I4PDDGw51uShMEOG+R95soXKJ8&#10;DDEHGAMJpPuFbAtMsI2g69HG04HMzqBgPlStITeXIgQIjmC6KLDyl3VR2oYYMhKGf+Q8u/2eQhOj&#10;Eia06ru6V1zXFR0NYQhcFMLwVr05TQ+P4GJi8IjNUwcB8cjw/fFYUh9ZwrKc9YETYFNkd94KsNxB&#10;wla3hSFUJ+kOWfjR60bs+vjw+32vyJUHanvQvOi9TXMjRq4a+0H/1aO2d1wzwNAioY/0XTs+a8Gh&#10;71t4EviMuYMnWXMbWIRcfZa5CHo2tLZUmaomsby33fc5v/J3Wjb3sA8tgJJQAcogDlWBXikmqSvr&#10;bv24c+CfmkkV+LOeGle1l2FbKTOxMaSoKVNvBjxX4NNSU3fKSi4vcTyYABOPow7Sze4+AfTQ5e/t&#10;CHxqSEJqGoIaJ0F2Znuc5qhMkPU+2RsckZM2R4c3PA4nXaHCiR8yvyrG7MBj1AYryIeCUfJzA5PG&#10;/hIKHT3fTVBkiQ2W9ivDJSphwLXhWycumXfoi/sKnP7V62y9urXqhC3TvohK6G9oi3I3EP2cZjwA&#10;ewmAwgbLG39kgGpyR7UMygpBXcMfgY54LtKRmnB6p2SEeNMwQKLUAQI/GHCakNUdpPOqXmfHJU0Y&#10;teHwhgdq3FLYISf5/ai05W3OWb+CgsgSOLmB8UGPX5mHzGcmyPYTIV81CaISE2EEMwYyQoPhnNa/&#10;EiwBYSTUFaycztBLa19STrUoLsdCislhv1fliE8xOQrmx3HfknLSu7ScaVJeiX+eg+T8aRgT8TiL&#10;oHYOA5PTCH5nGyFTo5S8UkhmxgdHNATGU01KoUwtLsd9SiPQlpKjPuB7t4N8UWQ1yRpUA1kcZKBe&#10;AxznzRpifxf40HkIcAug7LOgPkr4+hhEQOeRpu1UW0FQc2BgYZkP+tkCAJExyKB+oRGlrZ6Tbpq1&#10;KwECeNqC10wNPtOXDSTth7Zp1xPGT/4z3UL3td99dfdzQ9e/PrLbukHXKH4RGEtVY5S1yaA/ErIC&#10;HF4TVbpqIgHE3XGz40amcHgMgKoH3AXXu6tmfgXAchAgU0HIANsgG+yd2Cfv9c0Tv9h8ZfMDKX1z&#10;I59zYEH7ARsmxXRMGJpB2amgVV0Anu8s3WO6y+vrJq29JJfuOajJv9adzt1FjLqoOEFvXVDJsVxV&#10;Sk0gFqh79a6A5w5+jyrwsdJkkoT4AvaI1YDAR2TJycJy66vqn3p5DXuqIPHgLx+T2LFGvdz1lY6K&#10;Dn2PdAwsqLeloixTUjYkNQUVZn1UaFYngFw9wlBUo5KpLzE4jM6uhiVqcgeHFCoz1ChvLIkpcGAn&#10;4RnRm1MhlQG6MkVmjQx8ZuIJ0efT+gB4bcjPmHMb5Bl103oV9IOOgtF42y29MFAIApzEH5LbIdh9&#10;OwAHFSWRa4ddHL/pzY8/3v2p/4P0AW/evPnC3B3vRQ5bO3Zzx5je0gKkc9KQmgHK4ofSp1lSiCYY&#10;SWcrSlmhnOFrU/yAgxAGvibIEr1dmoABuIEIjFYagrh5FPVtVVdj/5ih844+YAbA85S+7s2ON75p&#10;djbvG9DcMPU1oMdlhzqJ82P6v4LKtQjip4saI2jUE+sHIJH/q4HI203FOquRmGc2EN3UeqKb0kD0&#10;kxtJ9viGkjmqvqQORQ9uYFVJ6V1NbnWrK6ntG8qt1pgWN0f/LgT2joGV5bg3KGONSqEXV1ELfOgF&#10;KqVnGgg1LicnA8Dp7lge5WotyR4G0v8YsCum4L3M9hLn+43x/vA+MJxhhkqgsQnlKqlmecjgKCVF&#10;kdA8fBadEl+lRwngOxAVcKK0t4HCx/I298vKgE5pStWW+WC5IDBS6ssKY6H0b1ufz900rQ+u/RN/&#10;tZ5SJfXFvhtHv9MyLlIfur4b6Iu4bhT1RO/WB+0Ob7IuMKhqhOEEgci8rrze3OgU6B29v0CaXOHw&#10;RQDk/zbeyKluR6xB6DrG9LUPShq6cc6hOd0fZHCB9/78+/sXtRu/5+0f2icMzQxI6g118Uipvw5Y&#10;VGaTqDB6r+hmmLft7X4FvWf4ODRGA8y61tfFCOynKk2J7GDvnqwqZnys2PJne/z+4Wd6Wi+QMwD2&#10;EWEqjhhgYLZHe4zfi9mvvVdlqCef608f2/2xWU9nR9f9EeJZ8M0Fhg5qqgpAyKkMAx8/qCvjU1MW&#10;ngAGPcXf45TGHfhc+n1scqpGJSK1Koe1xqQ6mD2y/CX6W5XI2uRGHeqxGnyGr80xuar3+b0RdCxd&#10;v68KGqg+O7C4SeT6wZf8UZYEYNLWnAoWEBkNBK8xHCVw68QBwEYNSxmxceriD/YtCS/o8+Y/gesu&#10;/1rqn7vnTYuKHXaxOTK+EExwm63D9DcpACUwEfjkZVJSSFOCDgCuzw99HcJfCGmgEkfTjRpHkwMS&#10;ymd5g6zeDDdJGEDPbdb0tA+Jm7z450tbKz7oRb6Y0Lfjhe8an0r7mq5tGHzMq4EDGd9ntRBAoKgD&#10;DGAupsBG2CM6UDI6oEKsDvzOiR6ZEwMCJwC+TvhLOD+uJfaPgBn8AMFkLkpnMCPs0xuKYypYJJNQ&#10;kkIUwDC2ptzoXUbOhJWQE7CePEP3NfT0zoEffBY4wfPNykhazypiex2E9HdQrn7UCOUqrEbBLLEs&#10;qK0czliWU0WFop+EoOgBNtYTioJsTqdc6JC1QUXFggm2kphimcse5ofQfHy/iBhQ2mcugb3lUsBW&#10;kOlZPkbQo2r10sqS8V3IDuOO6QH3Op97jyeUHLXutU+aJ3Q1E08XgA2NWZxm2YiAhszeF9eUAYZS&#10;ZeTNkvdN3bxgleEj+CFDDAEeNAhiFoFgYzTbDKjLFnC+AU/puXbM0Zl7Phy36cKmEp5eVw4ePtyx&#10;pPWYddO/6hI7LKPFxoEIxpHiBd5vfaztRhAypSJRyMYO0je274EVwBkW9DVYKVj1k98063zs9N3R&#10;sHdsXxHpoZW3qjpTpa37eDRBT2EFKZbC8hqMkVwLREhJZcPwNW9zqZRf+xUNKujnuufjLiysOc10&#10;ubTTDgqZHRAV1ZdjxkektfqQrrGzCnwIdDwJtxuS7uBISgsPd9BynRT3z7e/3jlxWlanHWpcnu9/&#10;FX5HNUWxESHV1eUGntTrP2pUkA/M3Xzspqkft4S1Hn00wrAAQ7Fgg1iOIqj4Ycf2w+4bnthdOsf0&#10;TR+cMHLpzC2zg2Hm6bGu3oIdi7zGJI/7pEdiz+utAVJuhkY3zZt9kAkQtEpf02bIEpoRtsCDYpE4&#10;vNnkZrbHUpeUOWqoUaWDngqAPIQCJ9h2dW/pHzd6w8xNcx8YxH1t/dDQaz+1SQbkBf0teCJ/Aiky&#10;lokoF23krJKqhQBiZZAgXxWHMtoBBpCHRTEcaLuIySj7ZAg+NgQlO4KiHYHTBoiIHcMUB7MuQEhs&#10;78IrdRImtZEIdC1R8oaUkzNBMAFqC5HUIShfETA5gHBALcWGabOF9DGYq9NgXR0IbJrnBQ9ya/NJ&#10;7yubR610zX8QwkNPW/b3TAsrA7sI+XjS9SjYAKvH3KVe5ss/tfk6be/Uv2yXcM2MSRwR1nPtgITw&#10;+E5OerjQpJ4+zCF0LaNyDwdWSimF102zLlC2BVhjAaqPi+ktrh3XFsteDrRCcF1bYSDSdV3UhZGb&#10;Jk5fuOfbP7W9vNe6Zkn73p75AYPXjV/SOXZAVov47mpwwmySfeVgYAD9sdZ9UVL7QBAhZHNXGbhp&#10;zLx7ZbV/fD30RMpbcnruFDNUqjnAUPef655WwGMNtvKoMrw/Pi9jA1EgHKzqiemFx4ZcRe93RaXY&#10;qeUfe6Be6H85xztmVm2fcahUjhpwqNRW6+tpgU/L5DSenkY10f6mlb8Kt6P6gK4Bh6KlcFrjopvc&#10;4yszuj+OtdWInId7MsSdB4E4J7uCPS8vakpBAh8fs+DgwuAusT2ygggIBcyAgwj2YppChdkHSiuB&#10;wF2F4AjbAGVa9Gk6xXfJ7LluaPT0vf/sfjYjySNdPS6w5b8v9x+dNHVNr8Qx5hYb+0KwlGKSHVGC&#10;dAR0gQbndMUCVgs9H4JVvbH7+0L+KgB+p/7ABNIMRqm9QDG3GTJGP5iCt0Km2AGUuXbfdb48aPXw&#10;8Qt+ezC9P+fVrXVTYqJWpXzdVJWOZvTDbGArOBfA1u9zStzTUId2i9CmA1HfBJYD/ScsFEFl9oXe&#10;GP17GYwYCDkgMCEoGiDPnru0uOR8WQQy7ZAeQhlqBYXOiT6cHb05y9x6YnoLQ5a3MKCYi4wRwwia&#10;IukW07eC5j3M4jCUAM6QJapm3E21GRr9QCWFr+k63GZLFF3If7DXR5HQnEU1JBsg5BwEcsvCl9H7&#10;A3NoKTLM5QG5mbGD3r6ak/OX9K4NGza8MHjdyGnh6ztmeG+i1wqhSOjFUrwCG1cAprAUpWXvjoMN&#10;9mvJ6FF0M1fbgl4uTRDgmqD/RzOgYGD2gtdHSfv4gaaxm6Z88+2+ZQXatPOv7/1y4ZWZ+z5u33fD&#10;+B9aQlsvYDOyzW1olSQ3x9qC6xpaOIFYz0HoPwagh+iNTK/pFvDP13XPmbx1VruC3it8nF03ro8l&#10;O9hoNwIJQLCx6/5T9ygrPgY/1/2qfX102Z56bkyHbZwhKDNx4HshNW/fV9aR+rnXVE8+1z0fe+KL&#10;ntVy9lU7LmZ8aAKZFY2EH84dwPIFPlWWugKfOwC6g6Ibo8NgdVfAu9P/c/cB3cHUXUbf/j2xQK5e&#10;oTI/YnZJvKAZ8jZ5IetEEgoU7TddiCvRM77/r6F0UEMg8UKAI+nbXylbREBENFxC8LsALp6kUAwX&#10;+LtO0iauc97A+F4r39tz75Loz07o9dzrr36058uRPaJHnmiZ0Bu7fZQKdt4IfprAJLNATPYUBpCI&#10;ffqkRqI/iCBIUySKUq4Lk6BNmPaCLhcc00IiQF1qu7GLtI7tbOoa23vRgwKesy8vrXQ9vse3GV83&#10;sFuXoDSFeotZuY1BX/Gzoq7sCgGP7m78G7IoK0tKl5m2FQHPyiwMgUhlhhwi0FgbwOAcYAVz8FWH&#10;n/UIYCZkbmZkXkZmZihdGUQpBUW2hA7BMhPBNpfgaqUYjSCoXORc/iH5vlId2W2neddXlyoye3gq&#10;IGLAkflFFUnH+9Xh/x1gZDiXlZFb3/nduJ4wfNS9EAG0UBz205A5rVd11vnsbCv1wNhpCHBxAK8X&#10;JrZUPG4GMQG3hBmB6X64TpSI4iCLm1UjrKlGeAw3uqYALjdHedwhsaf0SBp7eNrOeUOxMXqEpePa&#10;WrhrSdNeyaPj268blBuxtZ94I+g12gYm0K94fxjaNdoQCgEDMIoQfJltMtP02UQuOdZLfNTOrafj&#10;72vP6l7DQAM8Y87tudRhwGYFyAgHm6zy1H2o+Ln5MXnuQWc+jN4fg+DtYegfH1vwnzUYC6mtjEH4&#10;P6jEmDZVTb34RjOP4Dn3DHzLBi17KevXeislF6BFABA5zVHB7TYe5+7AdweY+Ncf5M4k+L8+5nbG&#10;qLJFLYje5vDlQ3MrKouL4Gy3PwmvzXpnnM4PC+xVOjx+3Htt0dOj+KMPghwFH9lTU3Z72JX9sMAJ&#10;PfAFRciHgwlKfSM4tUAQ6hzT/fLULVNHPciiXXkpoeGkX2f91DG6nz0UJYg/eLwKpOrSXCM1KQjZ&#10;RCh5vuj7+fAg8JlZKQKyNwJxUwS+QBoiYWH7IBj6bQFuLKGVfVD88I9OnTr10oPsesaU5PJZqzr/&#10;kru0GahbDUBpQ1ZHsU1IXBmQeRlY1qrSlgGO7mOUvNd6aOQA23BYEMRsKDeJibND908pGSMQGujt&#10;iyyOLAkCppUlJmWggKMzItgZoCCjR2apB6TEgD6iJqxKcVDtNbTsjmU23wOl4e8OelRRUU5y9B5R&#10;ARiaehRhVe+J2oN8/xBoQMYqi+pK+lehF69sfC3yXiIDSTe2FxuVPPb9dms6G8NoQYpz74vg4ZWM&#10;VggCCaXIAtbyegC4riAsxOjBrxYc2xDAkaiRR25to03oAWLaG5jYFdzabtI1pqcNfcJvl59eXdPT&#10;64T3+8r0X98Z3jNu8IkIIgeQbfrRD5rsD7WJ028D2SXeT2MEYHpwkEHkjx5yMKhz4dhoI2P6L2LP&#10;rqCvrbN8U9+Y2/aUmHFu1VCS0DXXoShkFA/wIPg9jMCnZgUajZUZn0D5KXtt7Z0rvfzLF/RzFehx&#10;6dHV58qtIngxDDg4cWVAUiUnX9itpuDq4d21A9wBMKrgdXsQwqB2v0PLLFV26TqUxwejPWlyqueH&#10;pibxgmB16PIq6Sy6kVEF+kB40Jsb5rTvvHpwdhApQaCMURWDDmoByLYIM6AaS1MEIYJL/ZWwozZ9&#10;5feB+L5jfC/j+K2vf/PpA0BgrkOld/yWKW93XNMrMxyyVmFsgCvcHiSGkHHSACkMQS0Ii5m9QI3I&#10;zlIKWYRS5GW2gYWNLLVRcggkiUCdWxcsbVZ0Mo2Ofm3B97+veSAckxNGN7e+6Zp4/YsgGOoAH4fg&#10;Z4OCixEessyW2GOj36zy61XlLzI/V9+PwYk6f7b5BAJD/uoTiFSgZ0hwMAOR8qRFALVSDQUBUfUL&#10;2cNjIKQkFB3KEDRtUIw2IYAaUKYaXRmlVtJqgY/KKRQRUO+D/68yQgZELQjzsfzeqOh5CIDzwbX9&#10;DJxx4PhkAcyBPg25khk9NvJe62T50SU1+60b/UNYXKSd4p7sx9FalKBiKnY3IwoAAPQwBD8aTnGz&#10;Il6TJW4wgh7/1pzeLkqmDOtlfQ9ptbaPdFrd9+LIdeOnHXoAMPq8c8tC++2YuLp1cj+rP4YUCgAf&#10;3RIZJLNI9H2VC2BHl4CptoZ9EGz90DYJgHwawfCdontkv5Y0pX1B7xEGyFzdyPGGXG+z0wiZM0LO&#10;FMDYBTpWgY9DDY2+epumlu+eVb/Pn/Xd9bf88eFe3+dPkLTHMQbZ+Nzk/0K+6urPDb6genxBP1uB&#10;Hpfzefkxch7aeHno/eQC08dylYwNlLt6MCqozkw5GHdg+/M6370r/P0egAMlr105r+E1+cEpkmCB&#10;+rMuauG9dvH8H5ayPd1Wj1gXDFmpZuh/+GGHjsACCo/GThrXAwsHzWAqYdA/AzumYl2oAIiDjW3s&#10;+u029JS+8UMvzlw/e8zu47s9kgGi+svsnXM69o8furnLqq6ONtG8uUIR0ALwmihpcQMR/OpLkQOl&#10;5KGxQXyVyi6+p2McslFvilJuRKkOXTbaCnaI7SFD1479ceG+rx/I5vImpn3nfuj51bVFIXbLEl81&#10;aLCDzWBEUDLCnEfnkrFncLJi2ktnMnp+MEjZ8L1jfkUEPn4FWwKHhaKdDJCKDoZBA/7Ggz9bXMKf&#10;yg/YLQLKr64BheYTrGV5moewNszQSlsGOa2sJvvCoAYoxOTBH2MpyualHM4QrMwyGpNdfJ+z0Pfs&#10;tZ+GdLvXov9h7ycNB8UPWt8cPdYm0M0jFo8bYsSaKIhQwOMiDmB0WjVyIu9yLuP3hB2RZ0tWTkAM&#10;Ni2wbzjJjcBaavNTv7yeP43+ZdbWj+45Nf6z97V3b/SrU5JnTO61ccT1sK29FETGB6Vz0EZUBSi3&#10;W2DdtIxuA9A7eLwoo8NAiWMAbIaA5w3uN4OfN0rv5gjAfWIGrdi/f3+B1X9Efiyq07Vd57RgE8O9&#10;Rik6TTJKg5Pdga+4St6H1dtTrTRtNqC11NztMAZcjRTBAKwEC8ggOVvGeeaz4NcLFMw8edCV92oH&#10;GHcWvgn7c+DmQF8jbcyV2Sn6GncAGvm63vCjbm4y2yRFjtgd4gidtL+0wHgkt9lJi+7rAivNjt/+&#10;fs+I+H7GQASXEASWYLWzE29FcCkb0ggoGzFQoEUfypQglKbBagJMdQ2AVhGIwrDQ28V1d3SL7bVh&#10;3M5ZbQgr8OTc7tHtKfH29rkThiSOPNcGi5WKzkqzDxknZesJYaFkEWETylsBNx2xYL5qIEJjaXI+&#10;IXmFLNAPnE7eEBGAMHSM7pk8YNOIB5r4yukfi6auHvBx+ldhBgsAziZg4MyYjNJ7goY81K6zIWuz&#10;I6NiWWvjVNdVglLuiY9hf419Nh2munk4+JUBihkZS2OWpJzQ8jHugz/zIAxFHapP5w58DH53DgN6&#10;dtqEF5g90s8wGGGmZ+PwA79T2SQHLugn6pY0QXnb9te8pAnBf3Vt4lPinx+5ccLADvG9jxBa4guM&#10;ns86mkppkJQApYKc34dZk4MnNEl5MJOhgevCa0V7Uqptt0Q5Onj9mN0zNs+NPJXuWQuCQ7Hpuz4M&#10;i1w3Mql1bJQjAkE2aDXkqmIpTAq4E21SlQEWHQEJluaa0CTslfczlF2ICqBEfTOU2u3WDch6Y9ec&#10;tp6sTat1ZHBeTuMbdiMyZtJWidVzDTW1e/wRsTPyBz5Ob920NjU4YbmtCaYoaIsF/b1DlTPOz2nd&#10;2pPPVqDHLopoVjxrRdk9dDoyEXisQMQcLBB7pwGKtYEEU9BHj+NRZbaLBM0LYQd6nIqtVn0lwG5G&#10;FVhyOgkObL3XT4hthYDWAkMCDhCaUV9PgYqpkhEhDZMjlJx3IChGwdjtQ1E2hEJXzy8W02AYDPmi&#10;3+YHaakg6Oq1iO2bNTB+0qdLf1taYIyU+wL8eCU+YOTmN7Z3TBggvpjWNqGsFXZpLvIA0p8AeA4G&#10;jSkwlvAEeqtS1BLBERixwBgyB9iHCpMGEKyk2Xlocke8ny5HX0t83b9AF/kPDwLx8cWsDeNnZCxt&#10;prPQghEZngPBi0bmVkJXqFFHmpfK1pBZkfSvsHWAiqB05bCCk9w89PdyIQbAIw+DDTcchV9pz8hg&#10;mP9gEFTB7/Zxd8DTAiH/V8sGHQvAO/6EmnmVJHsJ3wcCMrxtHZ+QkQLP22WNJPWHLnE3935T56/O&#10;A7PvARsnTAmNizJ5b8K5RynpQ5VklIcEGis/C/TyKAnly3aDy3ieYhOErWhBj0MN9P0QfEI2YhC2&#10;toezX9Ko1StOrfBYZGLhvoXlhsePnds2tt/NZpuAv0ObI5SbbDSGWmtgbMXNkIMUBNemyP4Ilm6I&#10;gzxxLfC5mSJacG6+oZf0SRz/jae0TH1e2zfzslFJKTYWxYeJsyUH1z21fVSBTyuP3WgQDT2iHWR9&#10;2dDiohQWkx8nvL9Nu+rtPzC42wPp793z3hj22LCnLnxYabHleGWHDWZAJjYVlZ8mwIxKJRlSNEqJ&#10;wQVOvo3xezRjbS3jYwrMoEftr6KgraDcthWGtHX7w+b05QVuHM/+/aOIyJh+twBKVZ6kHCQEgUNJ&#10;LiVhCA25uDDRpbduMDKrUAwjwigqqprb6MfR+IXQBcrUg6nRem0P6bGm9+4Z25WCxj88CTqxF9fV&#10;GLt22tdtYgbbA9b1xmvixiMeDK9F1H8QMjl/wF188XvKklPuitAKargxK22Cnp8XwNJ+YALQbjAc&#10;uMSOMX32zvp11gNxfJ3OUy+l/9j749T5PjYLwMoKIKwgJVp5a2JwQ4mZCxn3bJTAhKAoSSdCYMic&#10;QObFspQBkL05LZu7M6BQxt1/OPJPaNnDy5/labAVLWvUEzqD55J5ON5DFgoWRvoymCpBZt8ByI18&#10;0gCP9Za071utMR74/C8FOglQf2PPOyPbxfXN9AczhtN1Usron8K+HoOInxKRYGDjsIA/swWimVFR&#10;cYW9P66NMATH1lg/naN7po1MmvDPNVBA8eT687FTNk8J67J2wLaI2J7KQJwtjmZEGiDDC2XfF8MT&#10;coEDVQaqiZkSEuVNaA3eT4gSv9Cwg/zfQHg9d1jT79y72z5s6sl7yckBRc3gu95pfVmJDvM+s1Ec&#10;mNUd+3y3y91HQEtz9QVvw+AY4BSig3ME+vSSCov7HcpPcuk5sayvtWae74RHI8+1dWz5bvpdNXOY&#10;8pqoowXFFYHUFJWXHci4yMJQmllkZbhwe4+u5GXGx6YqFV2o2lIIelyQpkfWZ89p4jDnTCwwnoel&#10;6fCEcZ+3WNNdYZ04SCCYmcGPQZDGL75wsaffgVJaYYBTtCMSzXmDUIeP2RhKZNwsgVhszREsOyX2&#10;zB61ecpkT3dZckQn/PrOnC4xQ/Ut4I5FhgchEz40n8FUjhAYDl2IEQsAZIITaPZ8miJI89D6TCh/&#10;YSvYHCVbBBD73eL6HJ20YdIDlQL6vctL3lre45c8GmUrb1lAVzjIUEY8gKxgAJL1RW3JWAx2BpgU&#10;Vgh3ciBi+wyDDExUTSxFXQHMDYJWoGfX7/4ISfnj1FZ73J0M0I3dM1IlGeWwE5mdfAAzb0xsM74E&#10;BxdK3oIy3PGZl2QvbrU9bc/b1e6R6T0/Y9fbk6KSBmUT0E7RCArKKhNvfM+D01oGOM0Fja0Geqxo&#10;8mLk4DZDkGEPOBzZYRu0QKJWR+2Zsu71jp5MTvn+9sN4fuj6USPbR3e9FLaphyZvxl4iXpueHIE4&#10;CIjWnP+o7kKANIMiSlzV7kDPD++XQqe0NlBwG/QDw+KipG/0yOmevh+TaXork6FGugAq4lDiouTh&#10;awKhdw8sHnHgI5uLJS1099jvY8JlRn9fzRUMoK0dKSw3viz7nidB3aPHrh7ZpHLG2uq/yw2YAFFT&#10;n9Zx6K05cVJIHyHfVlHNlEcGdwb3CdGAyCp1VenrQ8oC1e4DBDct5sDhNXK6y56fBdPH3A4HzObv&#10;C1xizN83v27X1X0O+SNTYlnBAEZ6kSYjpE16la+uugk0toWmrafdFBQaCMSi5/SPLAtfPE/gpkiW&#10;vqZR62fMupLjmbIGs5B3t743cGD0qGMRCb0ASu0iDVE+NaAJDYnvKHWIB4uI0XigBNI2BijWGwGQ&#10;75M3bwDKX/Yrw9AHbIFJZKfVPY+/uWXmA+GcDDvnNMn+oeWOnK+9YLRTHaUuWA+AuVChmBlgLgYH&#10;2crDglkevDx4IOiZWfICgEz8njv4ad61d467Mzp3QOTj3awMrbS960DgVaUy+3efVcektiZKaeD0&#10;lmAjXoIMBWV47tKALaaEoX/pu3AqPf2l19f9c3bPNf10LZDdhwETycChAopSydZUc+4oq/B7Ugpx&#10;nikjhXZCE5hIcXIbQeuAVd1zBiWM+uTzA/M8LrnOZpx9eeja195pF91TFwGGhR/XHrX68H7U5opA&#10;polWEChNTCfZHxo7hIGP65KbMSe9dGojvIaUuQBAWLrED9z+4a6/znj/LAhw/Rl1wO5ZAGJHoKHV&#10;BAOfUlS6DV35+0PKv0yM7sr4GPgQ8DhMRUyxoMozIekxKRETeO/sLGPcPqPYPQdWHgW6//rg7k+c&#10;+LDG247dFW1OGA4RTkIFVkrP02JS8WiV4oo78LlH3HdG0beFBh9opP2HcTeDKLm+eH06NVHgVKm7&#10;grRsMlZ3GEx953oyaJixbUa/trFdDYHImjhNVXQjlDcKl8XyBtNclpg+NCBH1qUoZ5yuUn7KjZni&#10;QsS01wuPaYIs0Q+7dnh8pL3PhiEJY5BxefJ+eP4Tr26sN3zTzF+aR/dz+oNo7qv6OMzyWkg4eo0R&#10;a7pgekjKG98Thx20vNRYA4HK7IjZCPt/yAbw3tutiTwzNGl0j1mzZnlUgvO96Le+2fDayh7xKUsD&#10;nWZkfgKMn3wKbOfnADgjwFHQU69oZRrOjoFLgZLhY6Hp3mnTWAY6bfBw5/ivwc8d9O7O9u4EP+ID&#10;OSyphGyzgqRDWj8LIqtOGAIZPq9my1zm903O1lF/GYDm/DqnVL/4UZ+2i+ltDKcuHloJ1EXUMihN&#10;KcdbXVt34NOGGhwekH/Lni/bCvTRiEBw6RTT4/SojZN7MmB4epNN2jazaY+1Q36MiI60BuM6kvZG&#10;a1PluobrqdRdcP04xOKAS+EFFcxKy+458dfWqyZs2wT400b8PRSI2kb3ujVzy0yPBhp8/zbb2PYG&#10;nVea00hhEnpaI/hxgIihpoKl3aap5UtiHsY9nf858vX4VNyguImKORAr4XCD1eaVInIjusL2z7vX&#10;vq/TnafX5a7H7+jtFWJdXf+cpLG8Be2HqsmUjwekhRp8lIamPLwmMPBnge8OILkgQOd7P0Y76WoH&#10;onS1kq9GCkzxBOfLoteFnHLqFxWYCoQS8+VBScPXNoeKBZkSbFgHYTGFwf6Pct/KNpKwEmXYzCkf&#10;NdcoMkqBSQKf+TttkTZBGURhSdX83oibCqVvxOrOWQMTRs1bc96zvs/+vJSiUzfN/aBX3ABDKyVt&#10;BCvBdaEadoyeDAqgqrm3MejRjpA9xwD8XZW8BGWrMhg3RzIA2HEdM3rH9xv+IAsh79K2WpdXDYnR&#10;wcDciazKMR/sDvrMouxVuDuyMBQsBaBjlJvM7DRwsXbwZ3cpy+CYP+Cpx7iCpgqOt8th93TXnfW5&#10;cISA2RC6Yobdow6+uCYEPv1n3raMb3osvHp8xV9Ci1LAue63dsySdtFdnIHARHoBCuQHb1pOzzkc&#10;oFI2szwCyjUGhraBaIe2AfLc+2N6Ho6eYNfovvumbZz5l9Pie5TZTw1LHDeidXTkhZDkbqo325A2&#10;kbi2/jwSeeC9qUmyhifVsk+WvMR8cq25DIoAsPcD1dJnU2tpQDtTVADNYWM5eO34Tz3h5PK9wtz6&#10;RZOh1QqnDeY9lJyCixpFRbQWlsbMuo3ZuwufV3Dmxf3vfdfEVrXM2NfTcHskT9DZzQAihWQBnrSv&#10;pOxcUnr6g6xlj/5nee3gkjc+r75BLkPrDEot9M80UDLKCEl5yEgpdyVXAHTT2u6guu8Alv8c6FhQ&#10;MKP7cW4skdumjqqv6DWy3DY9BTMiL4ctfcpbnmRZ4zZM6xGxMsoQtCEKjAmWG5ikYVoXqoRFW2q+&#10;GYrWhjISvw9yHRoRHYGG0zS3qKjyQKXyLlghuKmCaCQe2w3KLwNXvnHo47+cMP7ZBWHfb86O2a/1&#10;j+ud2R6lDm0GG+DwQkBrtpEYMpY7zE4Q+Djto4wVSqMQDGLYC2SG0hA800bJ+DslzFe1vfJG4hsP&#10;1PPL3b/I98byFkeM6OtZVfBheUtqGbm8kHQnZo9ubuTT0uBI8Wq1QQSnwSrwubB4+RkYWpaoHdoA&#10;g7AZ9giZ/TH4aVg/DljIBDHj8RQfcIJbLIsLI/uras/7Oupr59G4v1Q2YZ/rjR1zh3eIH6gLZW8M&#10;kvANNoYoho4PLQCYLRO3x3aBq+xl4FOBkIMOTPWDoXRCxk0ryJhFrRu0eea+dz0aGvD6Ltm/pGi/&#10;lUPfbr+mR04wymxuqI2Sw6U+gOgNtgQhW9MMwrl+OMCgqb0yInIxfJQLmwrEWrZHybMAYD/J5W6M&#10;deqPgUbr1T1vvL5hpscTfZttSpgxr/FNh4lBD144tJR1DTeUvqaint5pX90uVx9mxudujVEJipqd&#10;rtaZg26LFDzOKwJToTqSuqFKxpp3SrbyKIg92IPl8d3vVP2nYSc02tKhcU8XJOwEFgMmK0pHDyeJ&#10;u4LLYclJazm3dNVDx/24ewzarsApjzMHpZdik5AlgsZ3ao8TFg+yvuPHj7/Y85fh37RMhJAAShgv&#10;YvsQTFrFgBKG/gmzvsYoJXgjMLCoUoMQAmaHSoFD+z4U5WUYAMgMjMwklGMWskB6MQRjUtchaci6&#10;ZSc8twJc+tuCbqPjR5zrlNBTNbRpOt0Yz82BjOr10NzIhSPjazeP1TJSlm2NN+LmgtSVLwJgBB7f&#10;e03fI//a+mGIp+uAk+orCdMir3wZlm5aWksFIE2lBQKhC7TAx4EGfXt5MHNTlDMFU3GVuvmGG/kn&#10;t7d7fwA9KxwfhidkdWiqK2B0ANjMoQYlqAyLMMmHJJYSIkWJm7nMa03Gkd/K3uvzvLXz/d69Y4bd&#10;CgdX1gstiSbAPWqy8JoCji8mp2p6SxAy8ZJKCJblL0pcauiBHdEKmnntfu5p6ffL6GXf//b9PV/v&#10;z97LTxd+KtHnl8FftF7RzRGBdkgohlb+G9CXgzm4F6BIXsCNavg8l2ozbUjdZa7aXDXVbi0D1QYd&#10;3sz81gLqEge9R1QoEYkIyrHDFmI9e1R6E9Zj0UctFjNcEjk8QEuL/hlOaGzS05q9PsXX/4MSixtq&#10;8tCGmfTcoSYAsksToHMWokagvceWlpm9xhT0Hs/7Ss4qv22vNy32aMtc90VMnl4tPD2uWoakAUZA&#10;8xCMmfUmjJjx5uiKdjvwKRUF4G3+LYHP5foGz1879ADp+kY/D2dOTYc+b3CBJ7z8jG9v/Fe9Niv7&#10;Hg7YHCX1yNXFzaAFPg0TpfpoCu6gqevycJdC7sBHOIHia9JoCNkhAx8pbyGQMQrGBDACCrj9okfE&#10;LNv1XYG5xe7zv+zYstARG1/fFY6MIxA3DU2KSKvSSjJO+Nj81oCrLL0ZiOnpGwjsYTNIcDXlNHgT&#10;buCESIn8ZcChmes8l7ViFp3yc893Uhc3tlqWuAIdMjQbICWKrUHamLusRbDjJNgNW7m7jP0jXMU1&#10;9FBCCMzy2Cck/YyKMBqExsIpseIAl4BgKrLLpV5yc3HAruykEfdsa8zcNKVzt1+irren/SeOZui/&#10;si+qqSNr2Df62KqvHGJQGZubGU2jqIuITCqQ5W1sZ2v/2OHv/XjUcwe8lftXlu+fMOrbttE9HC0h&#10;UhEEJIDyZSYAOi4crw/YCtsULptJreR2Y/LufFUSVy57Sh9q/7EMjovAgCZcWmONdV7d+9C07XPr&#10;e7ypGd8LMGQHXnEYiiDbo3cGgx/uYd7XKuhBlu624Gg+2TgXxu7hBD7GFNJiUSEigTJBdsrKIExR&#10;AsrdQ3/Pngka5b6mhkNzKrzm6Wd84MfP6tig0KnFDX5ynIUYZRqGGfjQOpSWFhdtzR2pNbHQfDy+&#10;2xnfQ5rq3pa/0eRptCwT/QhYVdKAhO5tAjN0Q07AfjF9VdmTD/z6lpkd26ztd8MXhHRi5QJBRmdG&#10;FwqwcAgO1ctTBtDa4Q6AGsNC25GJ6+KUl393My84+Q2BEXQILAa523da2+/QiOTXu3oKNYi/tLXm&#10;4KRxcR2g8hJGZzcE5wCURQzGfuj7kaepOKW8gXFT0MS8JWhMoegFeqMsaqLsLEHPS4wEw6PPvjfW&#10;v+mx5L7z6voiN1f1mZ/2pZ+dogIENNvJ5kB2RrECqq4YUQoTUHxn4KGVvCx/3dndn011mdXx9xoW&#10;kGrJBCbjuSgrhf93zKsGEVGwNL6uJqnfh+5OWTer8b2u76htMyI7JEReaY4SMQTMh0DgIQMQ+KmD&#10;SBpiIK8rhkShkGUnjMkfijkUGKAfrj+HQ+TlohxtvbZrds/EAW/uTI/1WAhiVPL0gMjokZsi4MsS&#10;gmoiiOB0lbVx+o4KIa41giqycSpzU5BWZXPadFkbXmhrzYf9Y2x4fN/+uPb8SgwfN7YOgGH1iRlw&#10;c/zayR08We98bF7e3GIWnd8aBxzULMoLl8rKmpctKzeWu8pOQgmP3g1huaO/+TDubc4HENyY8anh&#10;Kfp6rBxhTWsHfthEYZKMSpK5psmOpe1LeEwU8PS83PX4rW9H9DBvL5HryECJay6sVBtoCESlBk01&#10;GYGIg4f8sjUPi8fnfh43PY5m5/TuZODDZJmpOE+Und6euS/jBNZGGd5tjifBhY+dsP711zrGRVn8&#10;MBRouAn9OkBJOAHkwuQCJGZO25EJHyAZ3R3g3Oh5VyboCo500yJEJpRYP2QRFBjwQQAKj++a2T9+&#10;1OT4/fEeCZ3uc+4rN2X77G+6JPRVJbUfBA40gK2m5qwoboRjEADr9nugxL2L80uTc5ZTzTd2Qz+o&#10;+74B60d6DHLWp/1eKjVm9E+5y8LA6aVlI4YNmLKage0zQXLKhCBIwDIDnQ39OAc4upqKy70hLXql&#10;wUdBAzieYYDBHp8OrIxcQGbYS5R5jRQ4Oefn8IPGXRPv+b6HJ7/ZMSyhd5ofslxymZnVcXMg+4UU&#10;QA6mFPAXvbsQ8LQDaN5NJgRKzsZQwgnBuWsT1106/dI7ZULy6/08BaUfP77y6f5xwwd0iOl9MSIJ&#10;oGQEK/J52Yfl2mGvjpN3DTeoYUED8BgNSsUWiRs8rfVuaUHZYCPhVZz+gjdOehqyvlAE7Kg1/SzT&#10;Ns16w9P3yJtbl962tyW3sEUg+KF8cuh/QyUWZRjO+8ptGPZnuL2HzOCgAIFLdZ0qLCqRgZObAx7f&#10;1jT0fXeUkyuzqn/wt4LYg/zz5hmDaugTi58lgDkbPpoWSEBrzmkkMZNN4VZj/ZMm6MMKgCrwcTdi&#10;WuyaNilvT/yeo3fIaDky0aswgqyeG3jOovvSo9Q/Ff67IxJGLI1A9lR3MxYcsXnYlYOBj+Nkl/01&#10;9n7+GPhUMFRN57sPTl0VwJl0OGRhbpGBIATU1qsjTYOjR09jj8WT67E/b3/RyTtnLOgY39NB0G0z&#10;iE42o12hyg44/UOmqqSrMOlDoPZCL8lHwXVoa6kF6CBkH8Eo+Vqu6bTpvSMLPO5Z6Q/+0iB3Rf99&#10;9iVeYiFsBVmaEUMMJUCgOLkuepsr8FGZ5X5YPiVdxd6eYolQ2YWc39LAC5ZUmEHzZ/6S8U3Pw7qd&#10;s/8Sp8fz+MOJZRXaru2z2xvB3YeCoRChIBuD4GMGFp4DngtCVcjPDoSydTNkyvUx5a2HyWrAZtAQ&#10;EQgjV/e7OHvTvM6eXBs+lhto7xWDJrZc2SUrjOwf5ZuMoIesn8MwYjA1YLS2Vti3ZUZHrKjyYWFV&#10;wYGLupaaaAX7uQx8vgh8mo8HrzXW0NqeMiJ+wg/JWQUXIXB/HnrFmLKDfhIIeirRD2JkFSEB01Ol&#10;wHI/zN7DDXx8PcLiODCVTE2JyQRDIQVhSaspxtVVc/YMKNPG0+vxtx+/otu851J+rvS17ToUesmb&#10;w2HXISIrHX6ahLO3xzG0S6rGHQj/KFHzt4IgTzZxRQx6mkagMhrmV6q1KOAlnOEgrODQNQbae/Rn&#10;BbWhdJ+gH0/8WC0qYfAOKib7JLPZjQWKfhmxU6SzMXti8NOGHBpB/e7Ad6cJ7Q6E9NVgX6aZQuED&#10;6kKBBPyuzarI3JEJk6nx95dGN3924Wh+M+P39+ZGJg42hIKpQWlz5dkBtZZm4O6GEeqAG4dwliYI&#10;fMxUKcCg4C+0t8RNFoJSKQw3Yq/EIQuPA87g6QKx7JjTT/d920zblzWgiKJNdR0IfjbCTZQcFSaz&#10;SlaKfTuX6AB7gPmGHPlLXo0DDI7vwhpQVKmtfDbMwAwaPn1ZTDD5vvF9pwtZ2z67Zzl3HOdlwLpx&#10;nwav6+z0xvXzR5bXPAatBnxm4u947ehoRgYOJb4IDPbH5J34zKYYBDWDJ0s4pqORa/qdnrptlsel&#10;I4PexHVvDmi/KiojHJsLvVOovhxCRRdklwqGxOGJysZdgY+ezEpn0TWoohKPK/Axq2elwGDYEGrO&#10;ysgI/xfMoRmePzJx2P6vDn5f29Nrx8dbjG/1NuU1yBJat1L8g1meUlFHq4qV3F9JTv2t+/evy2LJ&#10;0tAhSmg0HRA5vB89/LydRgTCC1Uk9aNyv80JLPpA0msPcn7u+p/Lq1q00x+rlOvM5Lj5BdTemLwQ&#10;v8fRN5uhdwU+9gXyU13cmeDf+eraZRRH2K36rE2CnAZNp0tZzuW8jCBYTfSZ4Vli/2d3Tz/41M3v&#10;tAA04ArLjmY0iHZNTTmw0MpG7biDs9IQ9e7jDgZMC4IMOtzZyb1lBhCCRUwICns5nWN6Zs3cNZvB&#10;z9Np3LOzdsyb0SV6oCEQZa42faZBUXNow9HIhjc29fzQt1KYPuLCyAxgQ59UJ3r/tgGxvrN+9Mbx&#10;r3nSFnBlNs/rNoybk7bI12r8HK0FTF/tYHfYIGdFW0eCm+mA5gYxq57ff+Hh3sH42ZXPLcDJi+pI&#10;5qL6ShLLuQAKIYuKy61lDTOvJI+/Z8nJzHnQ1tkzQtf2NXsj4PvQDwPBhP4qwdgIfDBBJUNHUdCQ&#10;ATalqx2wliT9exMLifMTDjxn25+7X35zw0yPYT98/dd/fWt4V/TbwhHouG6agtftCyl4fwTfAPQY&#10;/VjOKge9O4Hv9rpx9ZA5jef7ZMbHwEc8KdsZ3MQakmVE/jjB6Ss76EdsfqPAToP57wGc1MomfeQu&#10;sUKolZ45oIOp4KcGhC7ntL8SD71Lbv7v3Mv5/xevjYGKjZhgJjDp6O1lwTsXvT6xPiaGA+Uzd02o&#10;NAmfwWMQvqf3/p8+ftlov9JXoov9JhnFsSMUR/ADrg9vlChvO8pfBr47CG8GPpce3z2lqh8EBKkZ&#10;H2kYI+xULHdVICSwmfpdBFTD/9MOMU19m50m088e+5QOix83Ar09MzFx7JkFEL/HEkkJBWgeDL7c&#10;qV2N6LsCn+t3SmFZ2UbyObD701kNB8HFTSAX7gW7yzBAZTrG9cgbnDB+7pKtPxZYHtwVfJ6euG76&#10;m+2je+kCGdSI6McNrMophfxnMNb0/JihKv6pMr3RXMDYDwxEsGwZ2yltRNLU/p4ukpyru4ukfN9t&#10;eepSfwgFEOYCcPPCYsjyoO5BXi3NgyBgYETJqkMgdHN0/whk1qa+pKOVg9pKWWUOZIfGnwAqY1zk&#10;bbz5Q5f7tgRe3zBrQHhsv8wmydBUdHGa/VG+Umw2AEGEgg7cHDhxV4budErDdfFmlgwAeHNkwN2i&#10;+18ZHzfZ440ydmfsSwPih77dcm33nEAMkAgi98Y5bsINjwwRDLaCme2poOdW33YNMVwbJtcKwe9N&#10;mKXj4HoiSiAcgTsMoHmC1OnhEYz32T6ms7P32v4fJ51NesbTa7aV8BXdiNlmXROH1UwsrmYgpMnK&#10;axQxO+4h1etzy827VNDvD0J+kHvZpbbuyjitRmR+GFZKGnr1HLRAgurGugob3mzc+L8n29NOsDx+&#10;fHGZOdajta1yCy71mLoYafdIk1+Am2kGYlXsDSqpsFnqysb+Euj4xxNVAECzgszg9RSthsMMlr4c&#10;qnAkrpXCqv+HDNCOpq0xt5bToh/+uchWj8o5TvEGbhz4Vdv4rvYwZkjRmA6CVtTMVfIqJL/aubWs&#10;Ln/gU8MFBWpmb5BfMYFVyHutn+O1Ab4MyaHSeBOAq5C54jS4dXQ3Z9cVfVZNT5ruUZBmKT9z99w3&#10;ouKHZEVAviqUzW/qyuF1qNfmja/uIYsahOBgU52yV3yf3gh8fijzmkf3uDEoaVwPT2+krD3z61//&#10;OWp/3nJfpcFHxWULYCdKtACZnx0+HjQi0gGiQhVlDeKiCYxaMBV2Mz0oU6WDVL3+i1fgsgbuLaa6&#10;2Z+FWPQ/jZrnPHv2nmZPk1eP6dRzde8rgSj5G6GE5cTbDwKv/kpWivAitihcvGb8zMl7IPp4ZLrQ&#10;J6M5ys/ItQOvvvnr7K6efv75R+eW6PFD1MLWqzvamoFBwayb2VlTBKmmCIL03iUqQJ3z2+vEBZdR&#10;1gN3wOeEI7Evy8DHQK1lfJS1Dwf9ENYDGGK1gwDB6PUjVvyUvqy0p++VjzcbpnbQZ0ekiAU9VQQ4&#10;m6tSUvp3SmiYoiOaj636HRWRKDXv1uG77XzoGnj8aWb4x/vYFRP+SxzIR21lnxGvYTU8Ax7+S1BI&#10;Q8sq62WxpJSxnl9ed9yDfNaH+j8bJ7etlhtX96BcKYEBx7MQCqBUFdLlDJ4wBELVkHSdRPxejahv&#10;S9r8oca/TX529wULMhp3T5tIZOao3a0g4bayxMXkxNm9YxmKYtARnmW3zPZ4J48DI2BE3OhVXWMg&#10;PoABB3F9vpgQeinSOqaozJoIJ+EUVy1q7XuFuHdBXm5nWhxEuCwjm0JB2RtAWh8i7pGNEPsXipuw&#10;Dewte8UMXvnl7i89VXb+B/xVx/SErD4GFhBXpZgmRVVpeAO5LU4v0chnScdMNQjsDgZicnuJCWQG&#10;GrIVk97YHhem/DrLY49SffJb/bO+bqPL+aKeZEOyysLM73MIGoDWZiMwGb8zAOZCxWYdxAvyYPXI&#10;YYYqb9HzYyDUYaprxPd2BEwTzIEyv/KVm2tGfqO7ef6eMk9vr3u7RtSKXr+3UY51mmq1HwIfzzUD&#10;jRbkNX6r8rxVIqMcJtDMu6O0ASMjMnrA9Vlb3/OY9D41eeqrUWt6fdVhDbQdCTHC6xEg3QiURS8I&#10;Gqhrr1RUNCWVO8Mvdx+YlYT2/tS0Fs9B0Qlver8oKiLB8AiMACi3wHO3XtlNBsWO2vzd8e88FkVg&#10;EDBlL69o0nXe7rTABhSadiwttczOFeCY4amevJsZxfuR37N/7zYPd2tvEtHhyhRdmeF/kZy/3Q/8&#10;CzWXfPe/Nk2m4DHECEyEsxBPCLmzQ3VOHFsY5bEF50MNeq4ne+Lcx0U+kBOvAm8DQUBggJxAeksm&#10;3izevJkKLhQsBaaOu4RWkt4roN1d698TEEnIDF6DpkM8bNixqBDDdN2mBBN40KicqhKaUjN/57AC&#10;F2bsuNHp3OCxVtrHez+u0yd+4B6qeYQjawilDD3BwvTFcJPG2e9TwU4DOisQsVu+yvVVIe4RaLTy&#10;CkGPDAKUYYoeBdnyQMiWhyDzAObL2m/d+BmewhPYI5y79+OpPdcMNYYAfhMAdoI3Bh0sswnQJd5P&#10;afmxjOIEmGKnLLswtfZBJusPGhynhu1jBsShhPLMThNTxczYIT9mfRUkmTAmtyxBfw7OaQIVZ8cC&#10;DDvUgENTcjaw90cRA4XP0xzaKGzAYEjQswOB0riogaSt6LHHefarezbu9++Xp7qvHbYwFJLxBB6z&#10;hCX2UmXbuD5qiuuSneJG5M1WBQZVvighvSj6gADYM6bvjRl753rcK+NAqkf8wLlhsZ0coYTJYBNU&#10;HFtlE8AWhwv0ruAq2gbpnuS6qwT379S0l5AbguVxfbR1Qe61BqAPxHVpAx7ugFUD9y499HnDB7mp&#10;+X6NOf1nGnS17TYDWRGaxBv78xpmj0mEFgg135t81dhtru7dv1N2FHcZiv9ZgLvfdFhTb7LxNVBB&#10;MviZIT5isOH3114V/aoaS+KHLfEI9vUg56dA/3NuVpUQ3abiV215EAawQqkjE8MERWhmoNFUVLVG&#10;qctwnPX7Q5gG3fb2vJ0y87VcmR8Bj8D3OTFwccAgyY3zsyOVt0FQwaCrY7bb3+xXoA/4hwfN3vd+&#10;cLe1/U5EUCSUmD4GESzuJihZmUVo+CuXXJUr8DHQUCpKyUW5gKiaRLnWy+FOzimvBnnBwkcAYk/O&#10;B/qA4Ym9cuC9OsTT94rF/ewb69/9AKBbZHJBeI0glHth2oAF70HLhrQspCkpW/h9GIIt+1t8L43o&#10;/xrXzTJh/RSPz1Pu75/43Pgx8kzWMl/IRUG9GY5r8olW6rJ/p2TrMblliatTysyUkadxEW0kqfFH&#10;0QPwfT9vDMn47udzdn8cfr/PPxGT17Ck3jlNNneRxgQFk2eN86hsOzH1pJQToUQKgI6A2JRYSmS7&#10;PtyEAFfqGBOZOf0Bept8X+9s/mfPdvE9Mjj593Fl+Kp0Vhxut5Yfv1JdxS0vlb8lwuvgZmaQJudW&#10;YNE8eglLUoIFLHkhmNslfuilT3Z8EnK/c/JXf3caZvvYdH4XxILeN+mdLGvBeLJno62A+4byckxc&#10;tMxL6/dptDSt16f5aGtqKSq5YB9Q3Xt3gM5adpjPZNwdPPPd+0px5TZURosLLK3NfN0MwFnwfljF&#10;mQTG4aeKpae+06Tvg37mh/5/sx6r/fTVxaUWWy8XE4sUFhMCn4M7iGvIYGfAUzuH5sjk9ur4U4UH&#10;TwIiU2v0EyWbjuo88H0mUd2YSmXQ/AgBOJMka5igowS3UbaKvT6eVBOyjpyhiXl5ecUe5IS8uW1m&#10;+06xPa/S3o+2fgx6TWFAHkiWhFJLYYAjVIGZxp1y97a2mwo4d0octeuTf6luSlcpRLAq+4FQVGkf&#10;1zPztWTPBw7rrx4v0nPjiOgQAHIZ9KgY7Y8AQC8JKkyTrcCyiuDrJkreqK20ZB8K9CcOcoKgAxgZ&#10;P+jQwmMLPSLiM0PN2jRtdMo3bfX6pQ0woa2qwMssb8nmcMCFzTkfoqWAuxigo5cH9WZlVoTS1vHZ&#10;qwh45PlWkVsLQ4xZSe+Out81+uLS8oqd1/bb5g/YCvuYvszucP4oNeWDNkQTfF5vlPmEkFC4gWUv&#10;rRfJePCDll5z0NCGxo18IODv6+umdIxa2fNaOF9HSdITMK4FPMJlVFmrZM1cUlIuuSttYus+NNUf&#10;Ug0ZoKn36EPpM9pHckOEAEEALA78oSYTEdMlc9Kudx44ALAPbMnuvliUgRAxr4SBMUiR8UTAvwZc&#10;VvJTDHgIioSXCPr26kCAZEZI4QBqcrKqM6EktSh5eh4uhofqt+cLfK4JsFJtQuWl9eJRGeL52ZNn&#10;ssTDXRlyVmABHI2IERodZf5aduPW3q08xpneb+38rb/vGF4nJGttGZgRvYCT8aJGMVEAY61fp1gV&#10;HJWz//fHqZAnwS7/buESNXWrRdB1iQYkNtWQ5YklmJr9CKbObJSS3cEpL08yaDlZARZ9zmsfiewo&#10;kAn5H0/Q6MQJvVpF90wJ2thdwUMISGZ5FUr3LZQ0/jQGx2J3szqIz2KAYa9HKW64dn53RkA8GftN&#10;ylBIAVsJVaDIQHOIGxCg2id9yJY3Bnta9r5/ZFmNXuuHb26T0B3ME9xMwLN5re+K/hbK9WhklND1&#10;Y6nrhV4SoS6hmDy2Aq0rDLxRZhjBG6OkbdLg3e/vmf+XSsZ/tnjo2ZG9fuKCnMW+DisFBiBioAMu&#10;zwjhUAdVVWD7aAPkhdp+xkUQIQAH14GS2AErSCOCpP7rALm5esC3+Lz3dAWbhx5ou7W9fiJcJZRy&#10;+/g8YfQr4bmnAQ8+pxdVqxn4CCPCkMAf5SMDny8ywdA4eGOsHLmA/iue3gQjkya1bxfT4wJxkAFq&#10;ekzaoLYONIAyszcKSGjUQY3aeAcGdVfgU38juJpMDARq2AY0UfqP5As3lzCsr3YJXfKGbRw9xRPF&#10;oT9+JmPOO70tWY0yhZg41S5CEDNQXARIDCYsbt9clbEhYeD9Q2QEKGw2JTpMqwdkhLinrXisFQHS&#10;ysEIfwcFdKWCfluW7o9tLW1qrB0UJsb/IfDZGfgQfHk4lQQWTY3YtiL/H1nowTK2g1/UvO8G6On1&#10;+9uPb/VY1WdOv1ftC+dvUE0wPC+WbJaaxANpkBYONFTQIz4of7/gNt+2IIOMux+jiRKyr0cRUoqR&#10;ooylKKnrezvEUdWUCq9HZomZ+EIEQK15y6zvBXjxNjWZTMPm0C3+QU7CtG1vR3aNGXiFEu9UX1EY&#10;PYXV0wKe2+BZKaa4hh1KsdnV98tfBlHFWQOzamKTLImDiNtCAPJBj4f80Xbx/bKGxo4f5Ol7XXnm&#10;h4Zj103c2zm2tzRbgwnjJnCQk5Ghwr83GM8fiOcnLMcLPSV/3Lhh6PORn8xg7gXjHT/winvHDlye&#10;fCG5wNaEfI/Oy0m1dV+3PSQLa6KsRb8OXhhGBEECnJ2fovRVk1xKUIHnC3qaczHpbvDOWBoo6fHD&#10;9ziv/HRP+S72qnqtGjQ7FJmrHw2h0LMLWc2MlXxl+iITMkKcHr+nIAFLR0zUqZyM34ehV9Zr45h4&#10;T61B+dmGrhjTtvOKXpfCN3SHFBQlrSLU1FW55Lmv9e3yVRO1cEtdMTCqQ3lnaP4ZboGEIBUwmf1h&#10;cEYMHzZLIgk6x/bIemP7zImegvDzrxWjdYlfXnan42IupmV0DG4obSWPIgC4X7PcZS9JCOjZI9vK&#10;w3DBYHkcmpuPiwnam2YcvK9suJftKEftabinADImXdQJAQEBb5/3OxWS7q7q3HaU2n3MBOS2MDEz&#10;QM4DcFBWzqS+Z7KE93PlVUmJq5s8p3fL/04Iy1/fcvF9GwYbVjU4K+mudJmTGJX5EQGukZ1V0Pur&#10;qe5/yfzuB4gkh5DIcuwyrq9q4qR2C7yWSqcJpcGwI/Ml9AtehKACoS/M+LQg6XAUh/pDaIrJ9H5z&#10;T4OJ+/HTE6dHdf+lz9XmILgr4xdmTyhhFFCY5kUKic8yVpsqklrGm+DuBvfd9DYVHJkV8nG4eb2p&#10;8IIjDHSqjj9GXX89/vUWnr7fbw4sCxoaM+pUq9Vgd+CGapgcoLCDZHfQ08FtU6jwfQpzCJkkuIo1&#10;pSQSstj2a7oYJm2ZPMzT1zXHDJmS90UThw2lq53m4mqyix4fJrk0Izch+7Oi92dD4MvBxDdnWYBc&#10;XTn4bPaRZfe9JlPjp7bo+nOPGzTL5kTaG8HEF0IQxEdSMJTwEQY4Zn2+KEXZd+OUl5zd5giWPeOH&#10;bf/w5CKPFXIGxo8LaP9D5NlO8K0NxrChMQUNICRK/J0mB69ldfmVfHjtaVSl/G9dhkAElruPEMqZ&#10;KSEMrhNO+JFxo7QNwRpo/0tkxsR108b/nUzP6VxdwWDst85iqYM+tzbwcwJv60RGReUTDiYcWcgA&#10;UWLa0Bs3QobKgIwr1/yU6CEOYAWLwo7+uMPIkhQTV8jSOW9haHUTwPKbhRWczAYLCGaDmr2EC7d7&#10;m72lDTbYK3QHPsFjebD05VSZhxnBTs+MkZlnGhKWA1V18e/WivJ03f3bHj+rtjx9YX7gAvvFsk6H&#10;mREfOwn6Acp1HU1OZnvupuhfa+27MT8FAD/yJBJlDpS3AErjzMTrcaJMOR3+Hn0/JzI9ezoargh8&#10;yo1N9RXQo0BAZuAz46JajYBcZA5MEFle8UFP1ox1MyKjVvW/wp4fWQBaz0wDybKcUYMLRUS/s+g1&#10;IUmtwa0mj/nAqxQaJdREK3u7iBcmj964sQIgatAK/apuq/rs+fC3Tz1Wppi77cMufVcMSI0AENYL&#10;gpcNEfi8gQlTE0bl14vgoL4i06CNIgKfW0uwBQJK95i+p2bv88yty3T886pZ37X93fYFen0LwLNE&#10;4DNQzEDh9zT/XMsC6Pahr5f+ZRNJ+alvVu7vi+4LoH5jz4xa3Vb03t0uLhKZHoMbyklkxaSd0aSH&#10;QyYNW8nvyZ7QrDiboSQNA6au48oeJz/cN9+j3iXXx2enPivdLr7XxlbAR9JgiBl+U2D2KFJLJoWb&#10;0aPA6opupik4s6+Yf8JPBW9N+4/ZJwIdxUTRg2X2Ha4EC5A9Yh10jO6W9sb6aSM9pTLmX8tUVbaZ&#10;xy61mn0gGgzoClgQDiYGitKJQ4mLUOsOWFeUvoShWczwswApwczhYAZsBq6VFOdl4HUvwcXuGiTp&#10;bpVBDx3EhYwiYs0orIDGLIdpQ+mWrnIbgbvBzsqhzRX81FCDbSfVgmJZi8oMwc6Iw4CfJQvHtWKS&#10;sqJ2wqx27TwC8z/offzA/7d/Vvt25sPlssQJpVTCVxCQ1AdVZa42Fmcv7k8D3104vgIEPtdOoqnA&#10;YJei8xJZI+hBuL1++XrsOwrLbg5blHAq+xngGJsgWYWU3aKHhl9aC4cjd8rbf2dxvb5hSp+IuM6Z&#10;gZvRR8I0lkwOCgKQCqWAqQx+CCgMftzV3YGP5ZeWHbhvFE6Hge3Doqd7VwhUm1k6N94ULg02h0A5&#10;BA1ulNZDkiZ7zD0mFW1q0tTXOq3sYPDd2lwabAhVN6sfMskgeHqQShUMlQ8tQNPSEowSZEiNcQMz&#10;8LVBhhMZM/T73Vd3e2TlZ1g74rXcL/ztloUNIA+PwKe8dzHYcMvVzy8lNgCW075vYcja/DaZGc/e&#10;axFSYLNbYr+vWqEED0bf0k8NA7RhkhKCUD1Wl4Q8+2wAKPtBPVlJ9OOatEnqnvf6nhl9PF3oLDNH&#10;JYx7Nyyxg53+utysuMExM+Zk3ts1wNCUVxjYyLIgRpPcaa0KUC0QddAFjSKxaDNwgwGNrhkGZKQZ&#10;hoHW1gqUudYJnXNHbxk72lPxij9+Lov+syGm3M4muwlisEgAVPZGiwbSOSE2yl4eYSO5uB9yLP+Q&#10;PJS2Jqq05CGhSIdr3WmITmwsLTd+Lib7Fzwrp2Oel7yznAg/KUY8LhtlsBFlsSO70G3BUlZit6lv&#10;rrJXwwkyHiAxQlltZynLiTAOO4KxDXxcG5MmZJh0c9QfKKPb9XYNj1s7nl7Xv/34wyNGFM/YXGOt&#10;YnLkFINgIE8s0mJOVF2qDxpmyDXtUQBJBkI3ENLdx3PL1Guo8ds8XwZN1ZvgGN1lZ4nn0uFEGYHy&#10;tufxxGN3wi4kmbhg/F6PKTPl8Em/UabIUGlG4LPgxPLC2VkqG2GOrfNOs5mndXnQk8CgMnzza5Fd&#10;YvocpEF5KG44UoqC+ZVSRJzw3tX70aaLLCt5cPe/kwG6DWY07wc/GlmDTsWbw4cBEplNh7h+luGx&#10;Y+fSltCT93zTefOFmdunv90OGEFOH/03kVWACSiFUmM1EU4yTIg/U7hCBcrmZBI/g4HQPKF77ujN&#10;Ez0i7UvKj0UzVvb9PuPzAACUa0Jnj7645ZTJuAmDDTv6etlf+pjTE8fMpsz+/T5Pv4Q3IsPjOusC&#10;UWL6oBzkVN0HispUVlHDAeV+p5XoCkKCTI9BLwxDnebRne1DNitspEdKOFevXn1u+Nrx09rGRBr9&#10;NqGFgSzPl5m6CyvIAZGG29TkptwuaBpV0O2PQZgKAcna9VWqOdjIGidjg9nAyS3A46gawlfDyyNu&#10;wInR217vtVW2evQ+/3juzIb3ulhyu54TPfCUXP9qCMH7jIGPjCeWu88jcD0hGbiP9EYkEKjW7Jzg&#10;3iwlzu3l5Or7z8nxMS/JtbfLy80fiknub4XEdpUe1i/hvntODNC9tKLycqDnZ8a9zGGianMx+VHD&#10;Eg0U7ZasE6o5oSJTjBDiaxFwzegNMmlxYj5AZSVJLyvXYyolLBvk90CslPutoYf+9wMzywwzbq1s&#10;tANpbYMHhjMDU16CifHhGN3Zc9MwPm7RAjfG725pGw3o7G6IuqdA7kDJQKZNlswoWU0mlLOpAFFj&#10;uKJbDfT/9xUl7xcoAyfVEMd+YMiuwRgnDc3zdPQj0hAQ0YdU0ymqP+CwoC8o1kLA97U+aLR+6bFP&#10;Qf6TOD95ftOoNX1+bYWJIQMa4S0cfhDaoLICMiRImeLCV4IFGthZSVyp4cadQ6knK38FyktpKit0&#10;WmtADi7KtdZrOtgGJgx595JcumeG9MeLfDrvdNFBCZMSQyBl5AsICLOXIGVepE2dm6iMRLPSDIbc&#10;OiEvJNoTr9gsuZ10Tey7bv09DH3+bFFZTixrlL2843nH4qYobatKFqhsuV8ikwB9zfZFHcn6peMG&#10;p/P6q/dbkEtO/1g0fO3AzWGbuys2Q1Po5nmBGuajpqfQ0iMkRPFwGaxpDUpZdk2eqx28VHquHb7m&#10;bEaGRxNc9taGrx35RufVUYZQvE5jDIUa00+FPGdK0iOwalhNDTSdv4d7e2rvwnFq0CVNeoo9YWUC&#10;j8DH3mNEDDa0NVHSb8WgHR/s/KTZ/c7F/f5uzZsSYMkMB14PXGesd05NHfDHUcMMUksVqYDB7zkE&#10;LJa6rNLQt7tWXeREAzEk1JHr016UXZ0fkxNjiooT0vZyuhEq58oieyuJcye0EXfh+2OlUfoWV0GL&#10;ZTQHjAQguwOfW9BU2cHShdE12HBjA1nmGqmlmYX3dgvc3EzoLh5+1bTrsxoD7/cZ/8f8/YdmFStk&#10;/1x9m9wEVQlG3w49PgjVUyFgQCtKm4K55At8t6Wq/kzTi79zq7Bw/K1JzGuYQPYTnsZkFxfwbGGx&#10;xBaTi6OekFOBT8nZps/LKf+n5Wz7lyT9tVJi+BGS6AdqiJxDELyFCwgndspY29HjE3IBs17UYC4m&#10;yCrp+m23WL5q8HdO6Nx9c+v2Thq4vrmSPcINodzOyNYAv1dldhrEwRdZCrFkCnuGjEtRmtRUV8P5&#10;sQ8UQrMj9Pj4lTcNzcMpS9QUVKgQmAe1iu1sGJ48weNR/8xtn0W0XTn0RgA8JGhWQ0USUqRosqSM&#10;dZgtoTwMQOAL4kE/YXJHMQ1uHt/BMm7da2y2P17Q88THGhLHv5WzMNxh/ww+uAtfEd1iDJcw5c1e&#10;En7NvHNGgfTVBiRNHBQUD4HYDeinIpiRD+tFq0fKSin1aS1jJY+awUXzzYiQ5sgOO6zpfnXWjvcC&#10;Cvqe3Y8blDBmQIf4yOxW6B8Gog/nhyyNk3blZ4symwKiytfWPbi63dPLR0dz/U6DMVFhmVxtnnNy&#10;uEFDQ5Du/kuUDFo1ZN387R94pB35Z5+HmbM1O+oHMdMblzAuigOTOUVgP4YRxNthmMBePN3U7GxH&#10;pSI4nntV7JvRdkA74sTol2Vf53/ItvaPycnJz4o1sb7Y99aXawsLy6lJT8m5Mc/LzbGvihmtCjlR&#10;Vg1KOABRaAoXUYG4WSYwSuOP8BUEPgunt3xPLHXxdzI1zOw5gjrnuFUIgbeaGLcUPX5mRb8ynl6r&#10;/9bHn5lTbZhlS0mjA1p4udgFHBlIhXHiFe9OgSU1nM5thYfb2d0dVoea/iihAS3wacBH1v4uGhx6&#10;D84MNFyvFxHzt0XlWt/n5Wy9f0hWacggFcd0sERpuVW2hFyt/bKcbvmCXJ5YVnIW1xHnr41F0KC1&#10;YIexqj4GLnY6QM6p2AVTsdvp60uevfv6XOdn1f/OSfz2+Lfl+8AvNZwDik10P6ODF24E0NFCodBB&#10;EUlt56diMjIqpbqrYfjY82OznM1xQlrYE6TZtTKVJgcVAaop5eZR4gUDq9YhptfFaTs9885gP3N8&#10;0lvTO6zub2ffy4ukenhK8PVbxHSSFtHo9QEW4o2Bhy/eYwD4vf7sRW4CCBpMh85xfc9+sPWDhp6c&#10;o8sn15W69XWvDfZFcGhbhMb5kpKS8XmQPmfNxLEF6a/O3zG/fOeVfXeGo7dHkDJ7j40QiBn4OMWl&#10;8TszPfqKNIP2YDNmY5DXD4bMO1RnzEOSRrzmyfvlY9/c/Z53m9ieZ/xJ7yMAHLjKQCrsqL4tAefY&#10;FND/5NRW27C0TUsTprj7UHajrtKXBkFNeT4RoENhFt9pVaR51OoRX6zEuvH0Pf5p4NN9NNaR00zP&#10;gOeEmKcdPXBrHhSMkTDQAtbIVhEFByjkCxyfXIM69mb4Ey8qIidG/kP2IMu7PqmY5EEe7Np7T0vW&#10;Vy+KMxlZ4JKq8nvrf8jesMfkXPfCcsz/OTndBkrsyQCfZ6Pq4nRWBT4NjqLYW8TwqnuYoGhUf+TU&#10;uyo2tsAc2Qx+AEHjfdjQHnP+Xs2Z+nWlL2YF/70y/2GcR4+e4/Pg50tmLi6/Uc7Di8GCAAXuLlVU&#10;zejDcVRORZU7QqU8Qe7eXr7Ap5Rf/xj4NP9cG7OzDHj7ZkBV4tCrkju5hJyq/6KcrPCMpJYuK5nF&#10;qkjGq+UktWgFuVqmiJyvUEiOVy8mZ4IqSdroumL8Fin6efw/aHYOQyFYUb4seTAqcoDp4cDiyLY1&#10;kFzb8C+dTs9Koj+epO8Of1c8cm2v78MRqPzhcOZHzihUkpsjuITSyJr+CsyuqP6rAqEbw0VJIq0p&#10;7nZ0UxgwBYdBWaVMcVzZIYJhOLKOyNgBaw9lXyrkyYXaejq+6Ii4MdGhwOo1gipLw03aa7RbDZGE&#10;1Zoxkhf6iTyUVDs1/RICUZ6FocTrLP1iR9G31aMeVN6Gfw7WL26kky+LiG5ZLcn+eeCnBenrEbg9&#10;NGnk9HZrutlbxVDPrgOyPVDrGPhwrhjkKPXFlkETtAV8qcSCwBSyrre0SOotPdYO+85Tg6Cd6ade&#10;6ho9cHUAANCNXXzqQOr4KWMnje7H7E1jaLjaFvlAykqvUTE1NPtKHmoogsCpeNIYggXi3LeI7WqB&#10;x+6crYe2enT9/upa2+3zetmM7dPEBOtNGIJZUOHokOVZ9QCOY5JrQWDS4eDwQrLQB7+BttCqunJ2&#10;bBnZ3elJ2d/1SbkxFW2hdQ1Q0laXrASopGzFz782lYwxZeVYvRfkWg8Mp2Z4yakWJWRf06ckNwaB&#10;LxNiJQxqqOxU4HPTVvMHPjJBWAEy80MVyLKXzBALgM869AsFwTN7TbmzB2c189gKwZO1/8ge+9vr&#10;9Tqm/lLnutysqDBDVgoLYupjw4m244Pas7WMT9Fm3P4Z+bB8ysDEHfhUeYvHoh+n4X2QMWaid4hR&#10;/K1fn5XjPf8hR5u9LGf7FJNLI0rLucEl5UJflL7dS8vFNmXkum9puVT1JTlfGWVwrSfkciAGIjNg&#10;hL22EgIgFH6xKFKtzyHgYTqFHdCWA7n69BYGe9bE6U4MA/7OSfpo60dFe8f3n9omNvJqMKAoTbnT&#10;U7YeQZCTx7sEDNzg5nxlkdYIdzfHNa6v1ktCMCL0hJxb3EwtYjtaxmyY5LFkz7wd7/n2jB94JgxA&#10;3EbI+khVC0dWGo6slO9Pk0bSykZSwALi4N+6jnJLbfGaPTImbp7ukdKN6fSKSplftd6TsbixXPm2&#10;5SrDqYJJKo1OHB3RPqbLFXKJg+OARSR0SAGsI4CXJO4N7w+BT2XEDCyk++HctFrXE0FvRPLHRz0z&#10;nGKgfWPjzNfD13S1NUVJ2hTBv9ntybHWh3UbfWv92Tu8XA2c7IawaC0LdahBFe0jI9TP4ehJtgX7&#10;p0/ciClbj3smlfZXa9Jm+1dHgz7iqlgZhABLySuMAQRweWBq0INGMoFiAMXMjPJWrhYVx5Yykvdh&#10;RTkV9Zzs6/6EXHzrRTHHIWAeL4n7tTSgKkVEf/IVMR2rJvbEhnKrayk57wW5sLn1RLAWbo6vKceD&#10;X8QGBtZNBtg4UGK3UUCUQ0sCmRWKg8otGjZPsToAV7FgkGIj2uImEg4MSfRWVGDpCMq7KpqPf1h5&#10;Cj5fgdsof+f+fAT/O+vJfTMa/cu6tbZTMOo248Qbc4qin1ACHxQRn8RoFfhc0JU/sDjcQEdmg7cV&#10;ItSJ1BRXHJncrV4Rw8FCcuW95yTtfew4B2qL/SqyzKsVxH4ZzdcjVcSZ2Fhsi70ke2o5SR/6ktzq&#10;8IxcqfucnKleSM60f0VuvlVUTJvwvq5DH84Mm0xepFT2JaESnOWXnW4dMfJhnJyZO96L6JUwYl/I&#10;uh7SCDdRU/b3lDwSifQudRaF+aIRONSCQb0KYRaIn0l1IhBaZQ/u8smFGWuCSW/DxCA1+e0S3Tt1&#10;xvp323n6fr/cs7BL39hhqX54T1SKoZE1BynEIDJL4RCBmWcQteSiNWA1J8EBmzuDTdLj6Jsb3ixw&#10;ycte381Vbw46//OYz68fXlqgdsL7O98v3WlVt43BHAyBWuelpNxJtdPEQ6lwQ8yjO/Ax6PlgoBGM&#10;jDBybc8rC48t8Th7mLVtVmS3mB6pgTjvCp8HmE9AIql+YOmovqF7QqsJTbCEJQwoGOwR1Zrg17sO&#10;Apg1XT22LVpjcttzzYCts6Dw7en1+qvHm/MmdTPlBlwWK3i37J2hwrLo4D8M8D6ZFIrZBF8NRxb6&#10;aPuri+mT8nK+01Ny2OcxufHay6KLA6PmHIYVGHCY0ApKtT8meU78H/B6zgsNxR5dV9I6lpCT/hAN&#10;WAw/m4N+eI56cqUVKqYfCiMZAZoDcDH23QmKZjvL5vLB4f2ssIIMumh56dlmSkfgu4bWFDCAJljU&#10;ymHYCnzul/xOi8ByD+uc/Lc8z9e96zW+9GWVM5IGtQ0bojpkq2x6ACaV+TfZFfnQ3fegr2n4P01e&#10;nqWulX0/jtvTEKCuAjbzO3axvZwGIW0n+BIn2IALpzB8l0HGPo3Bxsk6Yv21suR9V1HSJ1eQ82FF&#10;ZW/Dx+U3/8fk/BAwO5bWFDkFYGYW+oYZ6DOQ3+t8UTItjc7kOT/4W5Ne98n/4rfva/dbP/bnVrE9&#10;wcKAtyuCWlPSnTCoaKrUXTRHNAoIBPJG44DBNehgT4l4wNusABX4NCyYL0xxmqJJ3gIaflE/Ddy3&#10;7Mj3NTy54CxXp25461+tE6KUUCqDaDMEE743lowKj0bPCGSYgXHdFCbOm8Klyeg/Yrrca23/hZ5Q&#10;qbIPxRRKPZ5QYCPogasHTmob180RBPWTRkrHED01nBeCfZl9cjjA90ZMHzMxBkQyT5ojkI/YOGqW&#10;J+eCj12wf5Fv7/i+ZyM4IAFwnIMffzA9/HFN2I9lf5HXQ0GQ6FanAp8LnsRJPAIfLSmDwdQIQWuC&#10;BwNiEI7maBG0WxPlHJIw6pdFRxZ5dJ3u9Tlspulh1qyQc2IEaoEJBQeACHxOCHTYM2AIlk7ICkpW&#10;wrj2lpast0rIibDn5YDf43J1NB63tQqyLyjkIMNzgAhAsQK9FSIENqAfCHS+hoAYU1OyOpSW02HA&#10;/H3FrLChGL6sKRc6Pi+6lRQLBUwM0Bgr8X9UR0IZy36fEj1wcevZpqJ8nA6Bz44y3Il7WG9CIL7x&#10;quStqH8jcViT/7ksjYIupFmPyT/2/LPYF45TpSTH/jKCCNHg9MgkVkczMbmt9XVX4HPT1bTen9IF&#10;UzuHNtW1k3pGhgYuKOEyDqiyOEG3YYpNkjVhLgRWUrSAdBgrMEI6/TNiykNQS62PncpbDPPKy5XI&#10;Z+VI4GOyu9Fjcq0lcEnLG4rtcmMxoRw3gOtrIK3NiEWgb5FsdkY/FAHE70+uKTUyafTcDqu654Zy&#10;goremvcm0NwQRFg+cqrqAzxaU5DUSbPSfHqpEkzyOye7bKq7GB+0tWTpjCmvTzKGI7j5QZqX0bET&#10;vtt5aqdH3q/fHvi2Vrf4PmcInwlCsAtAICWIWnlQ8GfS2hCQ/eN74IhUWSihJP7JLVGudU2ZuXNm&#10;YEHXhSePm7/jvfKdfun2exjaBP5Qi6GEFsvE5nS8wzSalLtmDHwq40Pvjz1QbCKBmHjDQOn0+we/&#10;8EhcYe+l4yVHxI1N7LgejmtJwfiMYUrGPwSK1n6E9ZACR6gPZexxrgKolaf42VR70YDofhg4+aOV&#10;Qcl/8m45MKJBeSAm0RGxkYYB60Z//P3lNQ+Ne6pzni9uyOuSJAZkYZnInDCddaZBiAOsCws56yD+&#10;W9MBVM6AEO+x4nJ9ysvyOzb8PYHPyEVkerbNCGJZwLKix+Yk6wkKR1RHoWe2E9kbaaC2DFDUEmtI&#10;VvvycjQYmL+vISx7ph5A55XkWC8E1SRUcqmFJOcmevlgbAmyTCYPdwc+tq9Ii3sWeEEahAN/i3vZ&#10;YEfQPFBSUt6r8d0wLy+PcKmerKV/62NXjK5R79qmGgcdZqhwANriTCOFDB8awYgNUI602f+z0hLS&#10;xefVNP9dlDQqNwP/RyiMEiAg1oi9ATq84yKTf2sEgNII1DcnVphoYOdC7yIdJx7PpyA0uPjEEVrU&#10;8wBrpMdjzgGrlFhH0j4oJae6YWzf7AX0OYBs/xnZ4UVcVAAwza73J9nglBp7RkO81GOa2J+dbOLC&#10;hq4cNbzDL72vhCf2BDyiK4juyGaQPfFouL6TNFzXHYyA7sguuipDHGYQQYC1KJl4MgQIh1HaeQTu&#10;ElCLySyFRjHB7BLd3zZ147uveXKhWYIOihk1O/QXZCfE88UhqIB0z6wqCAGGDXx3QGbWo7yBKXCK&#10;1+U0tWvcoC//Dpf0r95r78RhE8NXt7czs2uwKQQZboQKcGFQkg4Eu8RnfZhiO7D8DkYmyqyKIrER&#10;0R0dkWv7TfPkHDBrnfHrP9/vGj3ASRhSk43NFdxEmQKt1Tx3gzCI4gCIf3cbgnNToA8LAx2vRRME&#10;uya4nk04/EC7IiIBitag1rVb3eNa1JqRr299ACe7v/oceM8v5dmmLNDr6zkpLyVMKhD0HGlo+eSi&#10;/cPfcR2zOtpVR4yTa8jpxs/L4fAnJPsjGELtRsBDb80Az41clLZmEg3S0P+7jqFkCgaRmajO2BcE&#10;bc22ubjkdC0sx/2eUeZRzqN1JGVlWdk3Adnhb2BDnSkqeXvJ48XQEP18YdbnEgrmPa6qPLwXhdGF&#10;o5sFggc6M0rvDDB5fqmWtq1vmQcmEHhynf9tj/19Yf3Bpt+r6Cgxww9tJrSFZGel4c+gxxH3HS1/&#10;t4oLOb6EvlDtgUosRITbmUZTu0tJ3GsCBVZMhExAo9t50THtdaYBPJ2B0T2gKpwk2/VMvRFAEVC5&#10;A1rs6BWy5L6F9P0kmraxtSTl7VJyqONzciTqKYz00a84VA07GMjzZHzgf3U5dR363G6rrcZZAWx8&#10;/92Tx0AzLmla86jowTFtoyPNYZjMUuGFUkre1MwjGBeZn9ZQdyt5aIFPGdUoZgLxdsSWERDdRhqh&#10;yc/ytAXgHt1X9r08bfvM+xL983+OuVs/qhkZM2R/y6RI5dFLRzkKGNDoJgivQa24JgisLCdJrud0&#10;koMP/6Su0iF6wKVFp77x+rvnJf//f3nhpxLtY3tti4AnrT9KzvrrgxSdLxgG30FgxyiDbTA3eDDg&#10;BGDgwfcWgffTNab/5vf2z/cIGjLrt7e7dY3tn9McU2AfbEBN0ILgIImiAsTcucVCee6b4bWaKe08&#10;rQ+reZhQ4EEzclLue4DUhGzEACMmytx7zaA14xMntfZ0Cn6v8+k0fl3Oljf8c4MuyGSF4oqdCinE&#10;w1FCCnAvWxZA+7m4F1IKSd6mFyRjYnHJrF1JchtUF8MUyINtQ0/vFjB9OvhZIECSDKAyNIqSgn9L&#10;BIYjD0cmlNVvwNx9w6tyo+vTcskHWeIndUV2N5QrPxSVE58B43cevbrfC0vKKtzPF8EH5v+w1eQS&#10;JtEsJ4gl1Pjy1P6jp4Ydii6mg0WcFz+s8/ms2rU98sJ5mGvtkTzXZ82bv3prfr1f5CCGCIj0BhsB&#10;jAhG7CUQ56emPhqPlwRnNc1VCq/aocQSFcGZ0thwg1LOaUSHa2KJStCQ5TDlclAKc5plwvObQIC2&#10;5yJFR+nqTCeNDVMt4pbY+EWGaIE0lQGQFksOgM1XKovpy1JyuuPjsjsEGKXJMMr5tT52L0y26BmM&#10;yZjdUhIpeqOLJmsfj1VK/urEXpJDhWZumDqsHwJVW+DmqMZBmhVvMmVUhJ4be2z0hwhmoEP2R/wf&#10;f0dyuwLNIgvxQYnXGCVeY2REtDFshQDQPa77rysOrvBIbHXG1n8N6Lx6oCkCwZNZDcvrYAgs8Hua&#10;FhFszb4jvUEYhCjEQCEFSGbB+GbK+w/zxh65acLg8MSulgD22NDX42CDwSUY/OVmyL6orsySm9NV&#10;bhDkwAaAidJ6Ta/MSVtmt/VkMb974POqXdcN2u8H3T4vBM6mm7oCcgJD8Zg2wDTiGiRpDmycJCvl&#10;HZSyDH7+wDiyH8tNyFfxsTnkAPCcww68n/YJvU6P3vT66EPZhwp58n7u91inc2F9R0aPtZKN3jQC&#10;lDULop0INjYMDtnyoS6l3AJ4/0hNubK8pByNRC+7+ouSW7y65NWrIqf6vSLnv8W9k0LFZeD40AMk&#10;9EXT6HtcdODspiED1KOasgP1ICllxLm5lFzt+5Rc9QZQ+S0vMSc1kBPLnpKbG5BNZsFOYFdpubDk&#10;Mcnci2rpJqBhCMAKjeEyJdKU2HG/wzjIhomxKRv3JAaJ2dElD68b0eGh9Tvvd+7+rX/fPdI3OOfn&#10;KlfkKi6OEZMfKiNz2oSLpqArOCmafp5Ga1P+vKS3uPm5TNdxYZjhWVAWG8zgFTJ7Q+/Oxh2KJub4&#10;XiHRgclzZiHdJy4PyizCoJcOdPktSujQtQmPw/ObEMz0ppfRY0B2aMLFP4nm7Fel5Fjvp2VLSwS/&#10;WdjtfseuyWEHs0z0KJ3oRxj0Xhes1r9PKcp/Ad7b9lFE1Op+h9pgeBDEm0/JWrGcpHIHsGLx3dBn&#10;igKLAlNFlE/sbfluCEYADFc3GwclTRQZHpkYStMWCAodYjvZpmx80yPZ+pX7k18ZsGZsTLvEXsqz&#10;1R/mNpRxV30shVGjYCozUGZ8wKZBhMEX6igRcT2k5+pBF788sOihZH3f7fquOAzONwVioMGhD1VQ&#10;2Dcj55nAavYzFYYOQZ+0QHKNaafZAu2BAQljFiEAe+RNPDDp9enNk7qrSbYXLSFxDQiZCUPpTDUb&#10;Zr20puQEngbkBJcTthKMjSg4DiUwyv0A9vUoP4X3E46eYNtVUb9O3/OOx0yR+92YWcZlFYw5XRPE&#10;ADA+AokwAcDkVdJhxZkNS0/Q0Cg5Zf+tnFyaU0wOdn5ajjV+UjKaVJEbVSrL2RqvyJ4IAJQ/w5o/&#10;p3HqHbCJtWYzWGmlsRH3YpodPTg7WkbgtpM7KwcryrXhz8kp76ckb1JNsa5rJOnA95lOoHWUBrWd&#10;TWXl1CePy/VkZH0ok6m4rqbLZIhgmsufHVRRQrvJQeMvPKdhdzXz/lnlpt7vM/8v/rvXUwffqfKJ&#10;fRvAwxAxMIGXZ9WTPkPdPmr1aTuNG9NH/X6SlhVxmbsEJa6Uvh9+hp6YAROnPAQiax54gumYSF0l&#10;Jg/N3ROY4u4HN3EXvu7AlBa7kHNnObFtqwjMEn63FXI6O9HMPYAgeALB8CJ+dxO/Sy+ByRJK34M+&#10;mFQ1luO9C8ueto9Jykd4vbOvKp0yymAz+xMLNOR0g9DzO/tQpbDn7J7n3XPF4Lgw2AZ6b0KpS4Nr&#10;ZYnIsrY7Jqo9kV3gK3me6Gt5bwxBVghZKTbZkf35KFgMsjM8PiS2vbREJjIwacTO5Kxkj0q+2b9+&#10;2DYybkBOOEpMzQqThjd35LMonsm+FqE4ymQJrxUMUHHbNT1kyqbpbz+MRTopbmr/9jFRpmYq+DPT&#10;04KeckajlDuDL77SQjMshtAfCHYi8LVf0+3yzC1vexR8ow8nVofqzAkyPPyV2AADPnGSCGZ4HQVB&#10;ATuDr6f+xmyObngIhoSoBCPwK9sABMYWyZHSOqaHISp++Fcztn3yUAZi+c+nyNHCebq+yy266qiE&#10;qKyikQPsqJ44gDBDmMOUhnWNHnb6RyXlcNDjchTDu4shhcTSzVuu168iZ2oUkovdkHz8gvvkEu4P&#10;wFtMWaUkG+IAFkx+GUipzWciwD8H91Qa7p0s3CMXqsvN14rLviaPyZWBSC42NBbnVchUIcja0gGB&#10;2VxRzuN+SYlHBXYFCQZhawiiFpS3FsBV7BieKCVnBkMqN12rJ6eW1Ul8v8P/EiGCB13Yn3ctV+f6&#10;17X3yMmquFgASoLQ7ObxKRobskBVirIPoFyfEPCgHuHIRr8CGEAbNb8oPwXwM9Nlx2Vc4KNVxboB&#10;ng0QJkh7H2qtU4HNG19E0kcUkZxhhSUHYObMIeXk5uDycmNIeUkdWkayRqFJOwmMj+mg5LyNIPwx&#10;wJrLYHK9qoaYE0DE/qWHOKa2lCsty8mpnrhgCKIO9CeNuJBWChqgP2jPDXSaDZN+dJqTC4RFK+g5&#10;W3N4Q/G+kD5qE9P3WgQgLwGY9npjckqVXy8OMZQ0Ocs7Apd583O6SeVfkOYB4WDwY69Q9f7Ase2U&#10;0Fumb3+HklsFBoSSSTEkcfR3rTBECFTWhuQYu8xxFDCXwqUMtFrgY2YUDCGGFgmRMjRp7F4oNXsU&#10;aP94brambC06LP619W3xfDQEZ7+MU9tgTkhdMBLynlUAohXjGpS4yMpaIfsamjT8HU97sNOT587p&#10;ENvLqSknExqDnibB0Ah8mhkUYSsMeJyc45zgID+XvT9yqIPwmCBk2vQqaRfb7fjQDeNG/XbWcyn7&#10;+60R1JtFLebRC3V5jRw2CIVaKbCL+8JMkDL6eyYbMjUIdsjVamL5qaZc6vSSnKj2mJwNflpypiA7&#10;nNBK0upVlpOVn5aUAbivNgDnmk7sHcRG0efLRiVmRK9cqancxOQVPbvcDUgIDkBEFoKjzpRaYny3&#10;gexF9rivJYLZCgRfiIPkOFASI0gy47s8C0OTX9CquoT/y0WLCUosDKJGAJYzLU9IJoaaNjBJqPyS&#10;GlMhdev7TT3Gnd7vPP2P/HvStLp9bqyocZMqKUqxxaXOrAzBM3FyqbGPgEfJHIUFoo8HGqFmEJit&#10;GM+Di4ZdqpQ4EjGB/VdpyUTDNqVXUTkX9oIcrfe0nKz+gpyr8opcKl9IrpV7Ra6XKyxXKxSTCxWL&#10;y5mKxeRUpVflbNUiOF6WE5VellP4eqn2S3LDC43bNhip96ssGf0biLFTU8lpVldO+eLiL0UTGNmg&#10;Bdkep8QKioMJtcNSF8G562Zn9vuhD/Nk88adtXGO7+DYEQs7JHbOCdkGMPHmMPBpm4MupvWZqDEX&#10;jMyQMutU9mXwIyvAG41+5eWggiQyIgTPXnEjUj7Y8el9ncryf4bZ2+YG9ortf1W5rik3OA4xOMnU&#10;sj2KLVBppqlSG2bfj6IGVIzpZXtj0z+H/53zMTZx8pBO0f2MLGHZN6MeIWEhwYTyEGdIUx9MlH0V&#10;Z1Yz52GZ2Sk2cv9XHjI0Pv1taWC/6EFXWiCwqlLeZUKuCUkw8HFIQU8SDI6UlH13F6QHLQe0IELw&#10;3poD7tImvsOl3kl935+xa0qjv/PZ/+p/nebvaztMg763Gb1sDjOHhMDIgX1hyYUHMXrYRujYWQV9&#10;cgQs44picr0nOLcNnpEbraGd9wGyNUzE5Z1gyahdWg7XfkJS3kBGth/qRVm4DykCClYUkRFG0s0w&#10;dHCcKiIX3nlazvRDZfUxDKCOoF2UhoHID03leOiLsscXE9m3EdyOvSpZTtDNEHxNMWB1DHpMcj9D&#10;4DsN1Z08SGFhKiwZGjTsBgJktgMV081qYl7f2Hj0gxrvLVgw9oFsHx7FOX6kzxkcPOvJdbOajtPt&#10;rqAXCCEqtVZlMYdgggYtMzwbSmCHyv4oiY2dBc1a6v07aD5yqbzYVlWVy53Az63+qpyoURRJXyF8&#10;fUnO1QdtrT4YGTwaQpyg0bNy1uspOd/kaTnf+Bn87mk53eBZOdPgZblYr7hcrlVaLlfHUbW0XKlU&#10;Ts5VwMWuVVjOg952HcHzWgWUCjVKyK3pKM/PNUCgRkmAhi97kZwQ2xVCHfzHmyGXrRkjXkOm5JFA&#10;5/1ONAPg9C3/jOoR039/W5StIewxwXiGwc2HKsPoI/kj2GjcXQqZUjqKjXdOhtHwx2SSiiURSb3g&#10;mTFy5yIPggIzxH9ue/udNjGRTuUhwmY+AkOgomfxtTSSvZKwUvAa/J6l4npKP43e9/WeHz3Cz7nP&#10;RcLelSXbrum+M2QzhAggwcXepTZEoMoNeor47GqijeDH7JZeGt7JXXFuusnwjaPH3++c5v/7N7u/&#10;KTMofmxyK0BP/MEAaYLnokWoP4KqHxW06dfByTGCYRPgAjns8KOSMw2lwLENgbhAy+jO1qjovjEz&#10;t8/28eS1PXms0zy2my034IDoUHYi2FFBnIwn2jCaELAchH5lIZChdWP94lW53uEJOVT9cTnbAZXJ&#10;yqpo4aBiuYj75p/lJKtOMTkGBaMsmLnLhUZAQFQC9AVlK3vkWNOEs7D/ZthSXs62fUHOgOZ5pS14&#10;tWupbwkFFkhSnRv+khyo/ZhcbY6qbFkVcVyqh3ZQVdF9VErOtIOY6bu4L45VR+CrgedEoKMpEXC1&#10;mcDu2Vi97fa3H53b6ttZPTr879Da8+Ri3eux30Gw9NbK8gcltaTk3SKMhZNZ1xgdPTxNIZZKrZza&#10;cjfCBbYSzAzhw+2vyqnRwCE1LCLHa5TCBSgkB724PM5NAAB9c0lEQVRelPNtX5G88WVEPxPUs3eh&#10;5/UJxC4/LSk5C0uIDn4ORui/GT4qKrnvFJLsmSBCTyotGcOQbvcrLuc7FJHD/i/KgQZPy4n6z8qF&#10;Os9KSi0Ey2rgLzZ4SbI+qIX+YV1Mf0HrsVIDEM1bZqaAzlDmSnLKiCXDOyfX+MbrxFU9rPPkfp6l&#10;27+tPiphwvzusX2yWoLu5k2uLHi13hwsKMNqjTKlJJmo9IJMhaovLNVUnwoYtLaxfZ2vb35rbkFU&#10;UNyv+9WZ7xp0iO57lRlVUwRRH/a7kPUob14ECAZYxWNln08R8skg6SbtYwc5x6yYNPlBzsOMxDd6&#10;hcd0sHhBAaYpGClKvkvZLBIqgkBHSh0+WxAyXIq0erPfuam7tFrf58ac3e839uQ1x8VNe6PN6t52&#10;H1hvNobvcBMAxvl6Aeib+qLk9ca59tnYHi0GiEYgsHujnFYyY1BKDtoMea6kdjf7Jg+dGX0y+b46&#10;gp68r/yPNenHDzDl+F8Tshto2q2AyICKgKtuoucs6F8K/nWsIrB1gGW1eVWu1ngGGzz46J+gh5eC&#10;KS4GcqZLxUU3obhkVCssNwDbMq9AmXvFH/TOhghaMG+/RdFgYOvomwGlZn1iTbkaWExulC0s13wA&#10;C/sOoh7oAToRFHNgAn+x8XNyoe5TkjYEAXR1M3GuryvXRxaWc+0BbVmEYcjRymCBlFP6e0p2SsnL&#10;4/cpFeTCZ+XP/TKm89+SfnvQ8/nf/n+HPmk0PHtHHaMlBYhv9O6sNAWiGCGDIIUKlVYYUd4oL1Hi&#10;cvztPFUNgay0HIh4Uo5Ab+/GgJclB+l2zsI6ov8JrIvtlcR+CBfxBIYdZzH0OM+yGIOMyxjHX0GZ&#10;fAHl80mwPY6gr7EHfcFNVcWwoboYV9WWvOU1JW9ebTFMryL6sa9IxoDH5HKvx+TMCBC8o2ujeQug&#10;J7JR9kOUlhmz00xCCGjETEFTXHC9r85hfGOh07i5wsM+wQQHf7R9frsR68bubI9Bhz8wYr44KE/F&#10;SaNqyiu/DODbEOh8YCfpjSxIUbiQDQYhM+wRP+LGvN8XF7gsx2s+2zl26I8hxPUxo1PkejI4APUA&#10;ztBtnE5JLWXoowC8EF6FMEC32CGJx53Hi3hyHvbL/lcGJw5bQbXnJqqPSEtGyrezh0c/EHoCa6oo&#10;pIxx4k2ebghYKx1jeq7wBEA9//TC+lFrh5wO5TlC64AuaVTEoRQ8J7a0CtDweCjpyZRBL5GeKsF4&#10;/Rbx7fVdE3v8PHLL2OCHCd/547lyGt7rZs5rnGo3Q3tSoRqw9ijFdgsYUwKEaazFSikFniXf1JcL&#10;HSrL0Zovy4X6kI8fhqppb3HR2wpJihMQspNAMEDA42rVknKtF+Aoq+uIY11tSf+skFx+q5DkrkVm&#10;Bsc0rcVUUoyJZeSGf1lJK1ZOLtcHM+Pj0uIAPdQIMQ8net45b7wq54OelDPez8i1gcXlGuBfuzs+&#10;JacHorRdUVd0CZUkawdYVSno0wOFYeJgMqOC6HY2sO1+q+E0fJoC95w9WUP/4x870at60YPzK/9i&#10;AzHZQacm4O2sbNBSe59mI0yP0Wg16V9C/wBy8bfqim1Tbbkw5hk5GPa4ZE1HYFuLHe0wAttZTGMv&#10;gHFxC9ATaoJRWh4TLzv6gnYYpqieBZ5T2VySIULcUhbVmKkci/5HKlJ47ERyGnS23xqKYzP6eYkl&#10;xJRQTsybsMjOYnQPyXoyQ+yYejkJF+DQhcZFKkhTXgfv2QSuY247uzVvYoLTuizoUVyEn4/9XGXC&#10;xqnvd0jokRu+CewFll8UO+DwAQGIvb8AwCvon0HOLwn73mQ3ENsX211Gr528/Hjq8QIDRXsnjR3b&#10;PCZKC57A7flTk47BFYwStyIJJd6bKV1BZksMDt2kU/ygm+/s/8gjKMfcAx/U7x7b+0IgMkeyICjZ&#10;r4YYzDTRy+TARvUaGczV3zD02BgBFke4vceqHgVWpmHWC4mrj1oAOsQs2Z9ueBBdoPCCEo5QorDc&#10;RPC6KHmDwU4JQmYdBsxkm+jOp0duGTcs5tLDkZD6szXidCYVMxs+HGfJ7HpRjAg2YCtZlB80bR0x&#10;KaWCOIZ7dgw4hKriB6vL9RHoX9d6ES2cFyWrH4LiSmZ76IEDMZGGoYL18MuiH1QaSnHl5WJ/3Ccr&#10;GonlXfBuWz0mu/xQts5DYLrGbBKZH0pfU/xLciWwqFwsVUlOojWUNxsy9IdxP1DV5RoSi1+rwDEP&#10;GeQk9NZHPCaHXwNOcCaShO9riPXn+nJwAphQ7yK8HUdpq0MJDoyhnK8kmSua/Lrmzd4Pja73KO6x&#10;R/6ccf3q1r/+ba0Dcq02TjiQ4gggekBVrCBSM+Mzgt2hA+ZHr8cFvgWjmh+ryOE2UIMNR5b1sy+m&#10;V7XAzHhO8XIdqt+GXiB6FLlQgSXw0oS03UKeIjGB6A862TvE72hu4lTBlUEQxG2CqvF7Ux4wSdkA&#10;LuMiObgAwG0UiKnaMYI3gL1hIAUO/2OjXDeVbMEkURxiAkYp640hjDMXAdTsK6bcbqdshn91fRQn&#10;kTfu+E2vD4iM7bMj/OcO5uYINPThoO8EVUvI5AiFf0Y4VF44APBKDpWmydDQQ3Dss3rQjc93LClw&#10;QHpz5wcN26zqdT4EJW4Y/WihekI3Ns2RzeUPqxgkOBR5X+uDtYnv4xwUM8YjZehRG8eNaRHd0crh&#10;hT+1B/H+NZcyKtaQooZSlNkfQduQpgrAZDUcWVrHuDZn3tg4ul5Bz/WS/XNrdl3T7XQAzkdjlMzN&#10;EGgpXd8EgxyWuzTy9sZXX7I2kHkisELINCI7KjHy+9eTX//bkvD3ep+iv1TSbB661KRvYxId4FhK&#10;QBQUSgQPbuBWF/3Shg3eloky81xdyfuyqhwPeAKtmSclsx1knr6BFNxF9O5QmprAabdQBf034GcH&#10;AG5StZpcGAF4yi9eYhtdWlKrPymnq7wsN96CPcNF/B/YHgx81rhn5XrrV6DvUVn2e0H+bSLuha1o&#10;+YBeZgeEzILHOS6B4YTJb/aG5yVnIxKO39HvBo0tdWEF2R3wuFzshftsR2XcL43FfKOW6DfWMpx4&#10;x7tvQa/T/+nH/f5uaItbsTXP2mFe4jCC0UFfXgQfE1gVDIJmRVPj4KOC5P5UWg4FPoFrXVLM09Gf&#10;SK4tetBjjErVGTtR7ivoUWBxoAfHSZUqlQmGJsAZ8vIKMI1AZ6Pai4tDyGCrRA9wkJpGZVjlxoaD&#10;6HeaI9kzEUgpqYNATJoNqXBM37Wgp/GASadT4qpkkrD8sJZBdtjiLMsVT8G0Bb3gi3/9vtTYuEmR&#10;vaMHr2wX2yM7mE16lRExOBBrRkAtBA8oZMCgRbtCZH3DVo/9uKDwFpZyvWKHL2q7vjsMlMCTBYOB&#10;00yFqUNQUIbYwLDRCJssEpal7Pk13xgpkdEDVqUU0AyJg5ye6wcup6o0zcGpakxZLsJX2FcLATeX&#10;EBNV9pI5QvMgZH3toJrSP6b/u56Y8gxaO2JK69gujmAEc6WGo3T8aA0KMVZkfQ2SAQbfgik1ft9x&#10;ddTeXqt7TBsS1yfsk62zChX02nj6OH5+a970IFNujxhbXiO7GEERY98b68+cg+CRhUEBAMakleWB&#10;5mWHqICcgKXCMjAzOhaTA16ArXSH8Q/kopygj9kI5qdIAIYeDlQ39s0wCeqADK5cGbnwOsrWX33F&#10;/iZMnipD0q08StpJkHI7DrxrGh4LJXJrItAMKGGv+pSR3zEdPt0TyIo1TVAdwRwKmaYZlRRVnG2s&#10;gAxoJWUCWoZ2lPlGSbkFPb/Tg5+U7HdxL5+og0DaSHJ/rWc++VHDD5J69/bI78TT8/i/6vGJo8uN&#10;vx5byiJUgIBRMctQM8RKjbCANEMdxYAgYzZhLL+9iFzp/yoybYiL1oLYaCf0M954Qm4tfhayOOjb&#10;7cb09TQWxCWO3pG2c6fLQykLgUQFlaEIKjI5ewat8BAMMxHogCmi9DXpb5ToVih4pQjDgMugh8wO&#10;KjAmqrwg8CnTZMppK3FU9iPd31NY1eUjQG8QBEDRAdSZHZZq1I/71GL5qc6juijE3b2/6/1O/dYO&#10;2tE6pitKTdgtYgrrhbItMBpMkLW9xBuWhQQih+HGbrGy+6X3d39d4EHArN8/DOm+tm9Wc3q9Ak6j&#10;fIIVP5VULirGaEbp1KOj10UT9B4DNiNoxPc8/umvHxZI2OELTIHbJUSdaAzYhS/UqhnYqP9HXUD1&#10;/MQUqlIXwxyyOBCAIxDou6zsf/XNuHm+BT23C/d9Xa5jzKC9oWB4BGMwE0RxUMUCwXAGOoTeUHT2&#10;24rfJ3Uydljb/8t/JX9cuaDP/aCPQ9B73po3bIotJ+iKGNG2QWDhBsrS1opqQkcuLeld2FA56Msy&#10;orK4XFPsy2Gv0PJ5OV35GTnWDoop3yDonauigpES5qBtI6odyQVLYkNpSQnA0K7Ey3JtFnrTF5qJ&#10;HhYAF+s9ITerYNg3DpneQYiXsvLCsM6wHnS38RAPaI9JLeTbDuJ/b30Ez43rmBJDEUlISQNUha9l&#10;suBeMaFHCBiaFfeW+QKy0+OguF3AFDoVWpgby8nuucV+meVb26Oe74Oez/81/zfIr8NLO6bX+NKw&#10;t7JdLOjNpSOI3GJZCTd3AwYYMAXKhCCi8QYmrEthMtz2ZUBQAFepjIuO6dVJ38flBKRyUgYBb/Q+&#10;0vXlAEgnVRfr78AdnUUZfQGsjsvo513HxYUblAMYQjWhQgnt4M5I6R4cVjq2Kdc2YJpgs2diBqrI&#10;1cj0kOVZ6BOgvD8YHDlNo9oEqTjaZFrTDES2Rx4yG8/EIZpKi94ATKCu1w6z+eP2njTgPb2A3x1e&#10;WmlwzOh32q3pfbH5OpgIYSIZiJ4bsWdNUPpS/r7Z5uYITm1k0NZptFgsUIM5OWv/Kz2iB8a3YOlJ&#10;o3ElvY7+GoHN1BAkjY0uYihPie1riOyyKXi1zVe3y5u4fmKngnyONzbMbg2XMRMDnzfEASjl5AdW&#10;BIcbqpfH8hoZng8xjMplLkJaQjqqb/zYny7dx4c3/+u/seGd/q3j+5iIzWuyLgTT8RB4jeD1EKxD&#10;kf01X9XG2DGu+xZoDA798eiiwgV573/nMQbDpjKGvPEfmvIaG8SMqScYGEJWg/Ki5ib7JPjhUCBS&#10;6uMan92Gaakhqapc6vsk8KiPyem6z0jGTPzvgbrAmyLgwLrRip4g5dwpBOrMA95vfTkEvpdgK/Oi&#10;3JqFIHolSHTL68lZ78flfMVnJXsEMrYDmMSi3WNHtqlLKiJ5yAydr9XHEON5OQoY2LXRUHw5XBXP&#10;j547EhQ7GBuUmKOfjuLe01UxDeUvVNftoIw6aQ9xwF/OLPWOe7dPlap/5zz9n/3f+eE9q6V8U3ez&#10;QPSQF4uZlgnyOlZMr8wQG8hWEjbYYTCptUD0UD+ijKQGF5dLDdDQrYsACAjK2QbPy2XIS50Le1GO&#10;dXhRjvR/QU7MflYyvkXTFc1a2zZkk4ewQE7jIt/AQQUJOqzRWxTZoRWodz2Q5bkIetlQdMnDjmkk&#10;uBNBzQrWhgXjfptbOVoZp1AGCDudwhvy4rO8pn4ZFi/AzgyYDJYG9CyNJijemjrectomzxHTzxUf&#10;1YVkMHvvtwW+QzeOW94xvkda863oxVHHDoGpCYxyGicHSePt4dJ+3aDfYk9tLDCOamzyGxM7xEY5&#10;KVWlJrwopdmLo2k6MX6abqBmnkMvDG/YUNIjdnDiyLfu91n5nsevmzSNrnTeMDNqCsxcALTrqK2n&#10;ZOTp8UvcIoKhN0rhZiiF/cGYiFjd2T48ccLQ+z2/++9J27cXGxo9aX1zCBl4bQqURpubScMtAdJo&#10;K7m4nR00Mhq8ZvSQL/fML1HQ53zQx7GFYNbPaW3MG5RkzPPFhq/h3RSgn14YGMwR10p8ngEbsA7c&#10;dJp+K67r/ipybXoJOQoGxXmUqqeApzOs5OZeFaIaQDKwvMXattK1TNm6AhmxsbxcDywi14u9Ijdm&#10;YCByJUwcK70ls20RuVwZCUV/ZJo76uN/oEgE50FjPPxrppQQ64JQOderuJxEZnilFVgiqxAcwQvO&#10;saCvRwNwsDKcGah8qIuZjjWfhorqOqorC8kGJeXq8iYHfuzf1iMK4YOe0/+1/3duTrOWhk0lMgQZ&#10;Hnt1thRcxJucMqFBi3LTAMNwM1JqB8UWd6Lxu7y2ON6vIsZZaNKCgnatDwJeKKZUzR6T7ZhU7cbx&#10;ewt4gkKZ4mRvHANxDMcOOfEJSQMa3fRdWYz1sWCSQef5zUfkDJ4P011HGg4g4h1mCDkCt5eHLNCM&#10;gGcjnEAZonNxurM+vBf+jmWv6iuiHFa0OvYMUR5jh2bwNDKzBMfXmBVkt2YPjXc6Nz50Hmf+C8/y&#10;afqG6S0QrOLDY7tlh1BPDj0tr0QwQLY0l+aJ3Q1Tt79bYN/Seb9/6t0jvt9VQk0IJ1F8WeUGRzwf&#10;S0XyWF34Pri1eSfjMcmdpXfSsPU/7o8veq9FuePojsJDE4dvarkJJToCWyMq0kBclYMS6u8RqEzK&#10;GuW4mgJc7IMytzmyvy5rel/612//KvBN9c7mj/t2WtXbGIhJsM/mIDixQeQhrrmjeUzXE11jhsye&#10;lbzokZe1PA9OZ04Rq37iVJuu4xUx+WDdYFCATVZVERTsoC8FPTKAG6WikBnDNz0Cnwnq42CtieVr&#10;UClbAbBfs7gC3F8YgmrkIHp0yLBs9LZFJiaZyPwQODV7B/x9Uxm5FPyKXChRRG5Mx+Z/Ces9qYmY&#10;BpSTi1VfkLSuuA/WN0FJXRZrFri9NQAuvwFfGqjTXH8PMJmAx2DohUpoLh53tbLo5DnJAlOEPro0&#10;D7fCqdBGo3IkKTQop4FQ+sZiWb9NbfKfYcb9IjIVm0++V3GWYVcRM2XknbjItgycVCLLr0P3/ybM&#10;TLAb6sFJ1GH4YYGihBM4PccFaPafxgLZgRQ9oZRkxVaRzJ9qw04SeKOPS0nmnPKSNq2qpIytilF+&#10;WTkfVRLqy8XlVmRJyepVVrL7VpOsoQB6Tq8sxvmQ10GpbIqvINZD6IVAjZZZoJWTYA5RFM6Jogpc&#10;UJrBudshXiuBqRFI3BW+IgiyVGGvhcMPE3s3xCPm1AdEoccmnXFWL5NzaYF6YPc7d3/194SjCYXH&#10;bnqzfa+EUfM7rh10pmU8aG4boR4C34recUP2f3WsYB7C6c70lwZtGLU2DOBo6t5RmJTGPvTi9QZj&#10;Q6kM82cONwAP8UIv0ReldtuYXrdmbX3vnj24d3Z8GNItusfNUJU94n9dJTSNlHzAqOBkmoGWXFpv&#10;ijIgGLaDWk3/uKFfA/tXIMXeL898WQuUsl2hYH74w8A7PK6tuXNM12294/q/Nm39XGg7/X2Nxftd&#10;I07jrcbZ/lZ9p1+supomsaD3DJiUU/X0qKjCKoEalS7hXA4O0C6hgK4JfW47PGbkYElwzgvLyRrP&#10;y5mqFeRaC4D1v8Ywg1xamnAR2YCKwwwRUidwptS8dAL5YP61uJxuDgpa6aKS+hYyvhuAaYGyljsN&#10;EBcA96+2wGDwl1oImqSaoae4opAcHfWy5CYHimlbA0l5Ha0ln3/I+S7od8dA4+/W05IL6SojAh3R&#10;DJR/48TZgETBAVFTw+GSptOf+0zdGuyZC9/9zuH/2b+3G7bk+X1vV/3UsKEmYCVV5CZOrok2dFRt&#10;zsDioPYYBgzs+2XbAUPBrmMBjcxqfkLMZuD2zAR2YkfLQOqeVhsXGIKJBxqJfW1Tsa3wF/PXfmL4&#10;zEd0//QCyLOGZHZFg7hDcbQ8XgGF7UVJqYIBSt2ichJ9jdOjwVPciKALy0k7+oEcajiJkseUV7K0&#10;3h53agZF9gKVdqAacLh6fxRG5e4HvjEFGJTgAv1GCKWxwBvEUMFqN4bvd5qmjnJm/D0ry/stCJaT&#10;iw5/V3dc0pvv9F098nj3FQMgVtpPxiVP/C61gIrAU5Nnj+q4uq/KxHwwdCBVjh7BPELQj6MuIPm6&#10;fvi9dwJ4w2BEhK5qYxu3afKIe72/cVtfn90G02cONPygteerrBppEq7JP5EX7EeFY4qwxkRAGKCl&#10;tFvRyz4hcVqBylxO1cdse21RWEwLCUM2GRnfY9drca/1X7l1ZYF9P+53fu/3d6fz2+oG0+i3LYbG&#10;V8SGTZ0UTIp+Uo2YpSk2cQc2e4ph0KSHiAQL1rod/TqympzgwkpKDfTlSkmaF3joFV+U401ektwP&#10;gT09UQ+PAciflQkRCwiWtlz010hjY58QwxDTr8D5hT0jp8pApOOfuD+uISOEmEH6Qgjwos93qT7K&#10;5Q8A/s+G8EAeIF2/QM5qAO6zRNw/1xuLfWdlSZ/7shzq94Tc+Bgl7nH2wtGHN+HegLqLHhVOLta1&#10;CYZdzisl5PjSqr/EjH90WMf7ne//lX/fM8Cn2pa3yq+7dRilJ3YfO06wYHzuQLCxI91nFmUFZccC&#10;eIoV/Q8nidVo5poNKImNCCyUzr4MXBIs8bLjsUPOA+92AtL8/i/K0U7PyqEWzyKwvSRnYJN3rg6Q&#10;7XUqy9WaFeV6ZWSGZSoDB11ezpV/SQ4FQ5YK6rJOyGiZoTRhRulhQUanQMxKJouyWVSPpuotVWXw&#10;VZXApNux/4fgyMcx+GEXZu9Pqc64zJMEWEOHGc9tbJZjNvX/1un8vvajvmAMgF8c/K7Ba/FTv++/&#10;YpBt0KrB6ct/X14gM6VlB75t1id65K0w4AYDMTkOgQBpOJSQmwM0ze+br42UFpBYDweAOoRes+j3&#10;ReDvI9dOoCz9E3/22X7LSHp5VNKoNR1QurZE4GsbDVl5ahJCrj0I7JNgHijTWarz+cPxtwh8323l&#10;oGuf/v6Fd0HO1+I9i32GxQw72z06KqfPusFfvbfjvUc2Yf/j+wH4rZBd90akNavbFltmgNmmL4bM&#10;SPOi4DBMrRf2iGGepbxo+D1Vi+kvQ2k22p3Cl9qJoGjEsO7a68UlvVIxuVYL/WxATGwJAO7DIdCE&#10;8taIZMAKCpuDyuUEN2Ptcb3ZQAIwQTb+fPCzcr50GcmBtarzKoQ+MmpAkai6nAhBxlflGTG8UVbM&#10;EOR1ZAHu8kNpCBSgz70eCUQ2kBGQopd91cSWCA7uHgTpa3y/vC9ZyWDyTHYVSQGXysq5byvu+WV0&#10;vQKjBgpyDf+/eczXA4LqHZ9Xeat1XymnwD9XdPDk5UVkOUnJ+lQEN8JfkGY7WHoi2NgxBbagLJZT&#10;wCHFlpDL05+Xk61ekNNNMQCBcMFFTILPlntOzpbFoqlQVK4C03S9dEW5UbyaXC5TTq5ULCtZ5YEN&#10;LNEINOIqcrbJy5L2LsqRK9Q+Y9MYfT9cYCphsHx14/20EpdcYmZ9mqOUQDpLuDDUxBdBkJaYiu7G&#10;4KjR3mxYoCxj7KAB2WwYfuh77LWa3h2Fm+WRZyI7co4Wnp48bez41WOiF2xY0L4gC4vlbp81w78P&#10;RwAKXt9VQjE5Dk2COCqECfw3REoIyucIAH/D0Y8LI5RmE9gXAAVHrewXf/jwhj/1J/7x4I/VBiaM&#10;ONACZkLNIdPeKjEKIqpRoL1F4jm6S0hSN2Rp3cGL7Q5num7wye0BdelI6bdm1DcFZaDMS/6g1Wsr&#10;xy19I2Fa5E1AfwryWR/GY0w5CZUtur5LbHk+OaIDzIobNXGi6N8RB2pX1gra2tVQAho3XSkh04GM&#10;PWWiA7iWbhaRtDXl5USn0nKzdBW56PWc6OYhIJ3GQfMePWhn5sLogeP5uR6VoC9bLcStog2UXEIu&#10;IvBdKlVSsmfATwN4O2sO+oK/Npa0/tUksxIGgIMLSeZBQL5ygRv8uoZc6AIsLfB/DqAcFHQroxTU&#10;X9BbT6WgL8ruVK3lY1W9bfT+ztWR3BU1zm+b2CLiYZy//2+fY2tUjZDUL2vtl+sV0eOAHh5UXJVp&#10;CTIpZwY9NMC2ACPDRBs7tWgQIM+ArP1NMTnf4x9ypN4/5CwC3DlIUl2oXkyuQpHlauPCchGB8IzP&#10;i1CSLSynvTEZ9ntFzgY8I+e8npGbFYpLbjGYEJWsLamhNcTyuTcCqZdYIb9jTUYWeQCjfMANCGxm&#10;oLMy2GGyRaK41utz4foYCInFwu+VU5xLIl8FRZUxokRA49qOXZ0KtVYMPxym2tg9W1qtuoFxNvO8&#10;No8K+Jx/QW0/m1Rsxe4VBcZXjVg1tlHkin4fdI3u90P36IE/dFsz6McuMYN/7hg3YFXnmF4ru0f3&#10;+rnbml4/dY3t+WOH+F4/tVsZ+VWP7/tF7t+//6k/W8gr9698ZUjs+KGd1wz8qmPsoO+7RQ9bHrVm&#10;8Fc9ogcsj4oe8G331f1+6IojcnX/byJX9vsqclXfJT1W9nt7TPzEmgW9MZYkL3mloEGyoM95r8cR&#10;siQZP4Y7M8esdWQ3hOIw+tEKk4cSkSY77LnpEKRwWLFZW2mR4HYRVGuF3jFAGkD4lsMDZwYCzKmi&#10;cvmDwgAqF5ILZcvLJVhD2mMAaoaxFk27jNDSy6CiuPKnoQ0rN2AGTlQlKJ/NG0vI6ZCn5GypVyVz&#10;JrK39DJKxNd+uJ7kzqiNDf8lyWj1vFzajI3dVFEylsI/twWGIkkVUc5CEAGZpBnPl4tJLu83Zxre&#10;NzxvSAYg5lWu4Dl+qZuzZWqtceg+FQgm9TDO9f/Z5zgy1rtjztaa182Qk9cDbmJkBoVGsIMu8ZyW&#10;qj4DBUJx8oE4t6wrJ2dAlP69zuNypT6CWltglyaWxO5YSXSQ4jF8U1qMADvrozEIWVlBDKvR0E2o&#10;DPf4EmJeVEgMaBxnNMPYv15RyepcRfLmNpK0ZZXl1Ngn5GQE8FJTEfAw9FDmydjBOW123KLrG70L&#10;yOXlYuPBzE4DNWtli6t8cZmvKBMlEreV8bKmRmNF/8+eh0VpqIUSJyzVphuwSK//AXfO/7yFpG7u&#10;O8fTdChjoP7D73FRCjY04GfkY/MdSHuEB5+DB7/n3//H3lRO48/l8vImdM7VRS4z54XfECP6b+wN&#10;s7WhGD70lEWvGuvEjArGjCyNPrdar4wqROwXE6+H9YOJrEkPfi163E4YBzm2VZUrwwvL2eqQTKtd&#10;RPTjkXXtrQOIFcrWTEi3IfjkIjix1FXqQcpXmpNhWq/itbaXlZNQTjldoZCkIeMTyFFJJqArRwEL&#10;+xjZZF20fWo+Jyc+B83tWl259XkxOR2ODTq2Ke65KpKLNpKD+EC8Rz2GFxYDUBEop1llCXxp0mIq&#10;p+99p/7Esa28/8PMeFjRePvk6qOy19fIkkyM/bmjoVx0UMsPE19mUjRYsROQfLWE3Fz6jOyEJtjR&#10;9qD3zGkkjvUNIGJQC306ZGtYQArjxGADcKcAHsO0nd4cVHd2wjdAjmAX/bkKhh+l5ErvF+QYLv4B&#10;X4Ckq70gF4oVkWsdgJxPRtOX4Gog1smfFCw8miSTY6zBCRDUsDuyjNGCnxb0VABUjWsKG2hGy4r2&#10;5v6ewVABWBn8UFIYQfjOCTljyxvysdOwtMDshId13v/zPAU7AxbLoro2Xdc5llyffXl5lfIsggkp&#10;9gCdFaY7GCywPULOLSEekkbfWg69uIGT4siDPTnCQPjVNThjNcA1iaGHnIQ60Nf15WaLCpJavoqk&#10;NIXM2lKY9VwpLxmkTmL9OcBAUlRNSkBRvxK9bwdAxawuBNWFdV8FuTqsqJyvAQDzFATLC7XFCjxr&#10;3o5CkrEKZt59ikOk9wk52KqQ6P4VJJaxPnKpJVpLyVBz1kPsFMM5J+4T4l0dFEBFdaUnVQ2OhvbN&#10;VWzHPvWZMQsbVMHO2H8eVcAzUPvp/dN8ppoTaurkJi4Ap7wEHdNICDubNR0HSdtwY7/50+Oydyg8&#10;Ad4BS2OHt+rPmdGf09mQLWKYwF3VAlEDI9ka9OGlAREMkOQ0SoZ9YHxsaiCmHxqIYW59yRuAcrdJ&#10;RcmpVlN0dQBBadhQ9KPLiWlfOcmGSVEORvdUZGZfz0wFXJTdNgBMraDCscxQ3F3yfVXQIwOEkvp0&#10;raLZET1FNPqbYnwo1gf7OVhY5FZyJyf/2IRDh8Cd3em0M3vS207rZyBMyrMFPHH/edgjPANO5+YK&#10;ZsPk8da81vvtOVUAQkYgoLQ61gTNesi2MCKrMyOLt8ALg8ICCgfK9cBSlOZa3PjUMIIoAU2Dkj/T&#10;L1pgC5kTUwLDOVQqr9cUo1997NN15VpTUMliqmDQVk7ybCyN8VgGJagOETuq4FPM+sjcAAKCbBD7&#10;vtKSNQWiu8jqbo2FotHRppK1FRUR7pe8TRh0LKgiV0OelT01npbLfjUk2w9iv92xvg9hImwDmQCA&#10;fgstK8GHtzPQovVErKscqCQ3F1aPO/jVAo/c/B7hZfm/9dQRj0W8cPrNurOs66rlkXZmx4knTUb1&#10;M3CBrZz+ouy07gen8NsnRJcIitol7Grg5uYhQGVC9joPjzWjP0f/DkcGUv1TkLraUldyvykh2f8q&#10;JpnDy8r17qXlYodSgAoUlSs1kflVaipSvbmYG0OOPqS+mCfUF+daKNfewHTL+AoodY8DWI3nRQNY&#10;QV4ArrZxZ1c+wfmzPXfgc/F7OR1m8HMJNbLHIwSx0gAa2SSn2WoIoiw08XzYdR3ZeP28sEtG4+Av&#10;nM5Vj0Ti/P/Wqnk0n8ZiWVZXrx89PU/X5Td9bjOzmDD5RLZPp0AGLifZPfSawDW2ApLC/jSpl3kG&#10;VAlYJyZskqocpeAuXAEdarPDsACbuQIDs7dnQS/5SDnZ3/8pSW71D0ntAwXlICifYAh3sxFwqytQ&#10;Rt8EXEsPg6CUlyDWgXUNEDF5vqw2rEqhmaU1cYFooRxFsPxXRblUBzqWQ3Bv7A2T1BXl5Oj7wN7t&#10;xr2ws6rkvPOUHOnymBwLRl885FVJfwfv78o/wBqBZDwCaB56hZw+GwhUNiLo7a0L1EOdbSv7V2v4&#10;aM70f55VnYGxVcc+c+Z9/7cMW+taxIhhA7B7JvZP6D+A0sHMIQOAlc5TyAbPEGSJPhwuugGA5xwa&#10;sRBWwt5GSkMxbqsjWZ/UkOtDy8rRiBfkUF0MPCA1fwqE7VO14MVR7iVJgQhjWuEaYLdVge0ukPKg&#10;xB0PfF6uQ7XCGQ2JHgxdzKDRZRM/xQUGqSoHGr5O4vxUj+9OievO+jR0vhv4zGwPDW/FwbxT9pKM&#10;rjJGFxOEnEhmiUpPEH4LTiNgPvq+Rx26Oe84DbHMAP9TYjzie4S9S71lQ0OL6c3Zdn3bE7bc+k4x&#10;lMN1g9wTNyrArFQrA9m+4tuq/i0zI26IKEfBOKJ5tg0DDWcO6JIZaKtc5yQUwhowzJKD+P4I2hvH&#10;EZSOUWwAvhQ/V5U9zSEhPxHT1PlektO9FDxlwEn3Qga5oBkCjzeGE+Xl1rYXJW0/hic3CKEC+gAl&#10;MlWGCP2ivBvXpf1MWcn7tLJc8HpWrgxA22d9iNz8tIzsnYyEANmg3IRb2oFnJX31S3Lzs8pQWUaf&#10;eQdA0akIwoDU5CLYpdowTARkxonpMZVh0hc22Z40oHnTR3zq//P0PAP/atu28KlP67xrOFbCRI09&#10;mwX0GtVfo6AAAomSoUKQyCT4k5MxZIEIkMzMbPQevQap7d315czk52UPjMMPNgSlrdazcrFRCbnU&#10;oqKc7gwKUPcX5FpXqDB3KCFZbcsqE6JbEYXlTODTcqDmk3K8zouSPhmL4jcMRaBPpsf7YPZGWAHJ&#10;4VYsdgUnYAagYC6aQbr6mT0cBWm5o+riVnpxMrAx88P/O6kAg4BKO0sz+pdmYABt0BxUXGD6GOgB&#10;Ns1qgoy2/SlH7vAv7KYZgyxOyPD+pwx+qDeKEyICdsvbkTrjwKUGfefT1hw/XJ+KCprCEpMBj3AO&#10;G64Z/Z1NCDq0ZbRh4GZHpiQMPOkIglehk3cS8Kvd2CwTIAf1bSXJXgyG0XyUinMBop9dTG6+XViu&#10;z8bam42B3BxArYYVk7P9oRe5BiDiXY0l48NXZD/614d8oZ83BArHH1aS9G8BuI8Bl/0Y1gs2XcEQ&#10;kF421IoU3Beq6kBSYLsMt8El5cC+eEquR4Kq+VWApE+vKCcmIDs8CXVxOAdyuGYCA8R4DXg9MDsk&#10;lT08BGrI3RuwXtMdjyOBQJVyuqRkfFd1+76xDYMf6sn+z5Pd7wzI4+cX1fzUuhu7EsQYDSprQtDA&#10;pJejdfbLmEFZECgoGOpAQKL8FNVZLJsqy7WphWR/IAJei3/IrRFYrHMw3fqmqlh2ALF+GIvzMAYe&#10;KA0cJ1BSH0Nf47fyYl/fUMxfNBHja0FytWUNOYAhR95KlDhEtWfSexSlCRZeNhZ7DnFP2CVZorKU&#10;NeF90EqTsvrE9mm9Px7s+bkCIJkfChvowgdS44/9SJRDZvRX6DJnQX/FAaUNJz4nzY4U+JVyQEZI&#10;j2dVtVhzA45adT2+tZgmDbRYvoEQmvwphOR+Z/f/9787nYeLO43zgu15w2bYdRE7LFm1jVRCFjMy&#10;OQpQkAqWxaEBrif6Xc4MbLiAnNg5RIC6iZUAYKikyClQLBPhBbMUBkAz4eY38gU52wd+Me2elD1Q&#10;ET/c+Qk5PehJuTThacl8t5DkfV5GsoE8yAWD7kqfCnKk47NigigAqESKe2s/g3I5uqTc/ABBck4h&#10;ufEp1Mk3ABYDuqZmNUl2EKav6BdSS5KMD+JJKSRAaTbjmkoQNHhaLviC8TG0vmR0R19vBFgkF2oi&#10;UKNHzRIcAwsDDivWrFIrwsZrAv3NnoONPhcya6dqyNkPqiZEj21V5f/3dfLf8vnXRTWoeOq9Wj/Z&#10;dtS1y3UGHexygJgw26OmHntmijeIndhCmAikuq2Hism5d56T7WEwWI6qIBaUD7KhHmTrYYOXxfE+&#10;x/yYDkOO3glZepof5+I5slGiWDIgcbUZj18YIuZpDeRI1GOS+iN2zgwvMaRDfwwAU2fq85AQQs8P&#10;wUo4eKEfB2k8bHSrIYgL1+ee8Co1Fy1Iq5KX0kPs+9B7hIGQIqlsVFP4QKH4gZan7D1NZjCtMwBi&#10;YEVQVLu7KoMRBM1l0VD3MeiNnY7lGgd8YbLNa8Ub+b/lIv0velFsEi8aDMt9jcbJUwx5UetMeSEp&#10;4NNCUBYTWap7E1dHRACGFXaogit4CoOLUupG6wO2pw6sAbmAIcYO6Nl9g2zsTQwPujwDdeSn5Ld6&#10;kGf3oWDG03JtCoDC8zFJ/RGBJBk82/1Yd+dQolI67RLW4bpacgP0sOsfozVzGlUFBiMU5FVyVRex&#10;yR7BlPdUabFeJiIB6szgyRKkrGShOPRTsCiKZHBYQmwp/jcb3N0d9SQVBlsn6z8nV4MqyE3fUnJj&#10;IARPId0mkL5SJTEd2a4RpPw8+PCPQbYeWSBKehpqydHykrWg6t6dIwbV+F90af/vvdWvAgKK3fio&#10;0VLnTsJV0PzFTivosTiwy1mQFZkZRBBwbBg6OFPhsra+hOzr/7jsglmReTHUKY5AhfZmWck0Pytp&#10;jqchHID/BRXOihTfCSFTG8rWPPCA9Rhi0NPD+E0FuTIIWL8R6P29/iroPrVgnlJHTq98QTI24gY4&#10;VxS7I/1JKUSqlb6q2Y3gZiOnl4q4quGsod2V/Ja7v6fwfsgGKYRANWcCtakF6GKCqHJZMUAQ2Cmn&#10;jwzQnIebDKUNy3p+bgZ8axafF7+zAfRtrIOA3z7NkTt6nT137gQrIDF5wrusYNi6/3sr5u5PRAFX&#10;neXL+hbjuz2NunHLDboO5/JyGzmtZvTULFQboakUMiiIc1phQ+AAU4g0MK4pM9aFEeo9tqzqQAVg&#10;Le2uA7WfV+DIBxD80KflektYnNYtDBGUwpISWURuvVFMsueVEP0arNED6PHRcDsFaiqY4OsBPDZa&#10;sVaxDilEkLfvKbmRhGzrMGlh8L8AGsHAtcK+L4Kr42YlrG9w1hGAOW2l/YIDQxShJSstEbAxKuMu&#10;bI6KIknxXGapxzDIe7einGz0glysVRbGQxhgAMZiP4qMj5+Vqi5wZZNroMEB5qXHxDhFINFmwvk4&#10;AffChZWOp/Rv0On/+rr4X/H55rdvX+Lyguo/OfYQ94bMj8RviALYMynTAwl7BhpimbDIzHGl5Df4&#10;APzeCwFpR1MEjEqSa3tSbkLk9IYDAFArFhjSfSMkgOxKXgc9ExgYyaEGYl1aSy4MfkV+a4AJcWs0&#10;gmcFi3waIrcm1MDU7Sk5ORnBETuxHtpneZggm0HWtilFDa2vR1HIXDSG6QXCiR6xVgyGSh5fUZZ4&#10;sP9HPb87AGj3pFCVVZwWkiGisF8uLjD12RCsBcHPyd4mSnonwNSCDFeo2puHJrqOQNdmVlNu+A2T&#10;qfN2s23EZ3rbwrY6p+6R6879T1xEueBVGY2TJuktPVbrDOFnLFk+OrsONzxEcB0KBKyJ0qqBBfrC&#10;dmR0RBCoTQe8WeE5RhbmTMFQYi9Me5Y3kpyRoD62elkON3pMLlV9Av5VMLIvX0lM/YAj/bGaOE9U&#10;wAChJoIn1ilhVKSqUcE4FXhTiAqwOjFg07Og6jCkYg2lEJ/Kvi76xgqfxx4x2yP0kMH/oZLgxmlT&#10;AwxusKx0CFrW4FX8G+FRnCyrCgLUTrleUww/VZZDfk9giFcUYObnJLU31i0Mvwh9MeA5jZwKkyIK&#10;bT0ONDLtL4gOrm5ZPzY5fqxrzS7/E6/n/7fvaWnnMmXPzq+y2Hy0qtEJepApjVZ5KAOwW9qImaOw&#10;I3T9aIt3dAJK3SjAXX4BIeIYYClQi7VgcdtuVMHoHiXEedpTQpNsL1L+DZXEBsPkjEnl5XLrwrKv&#10;6ZNQsoClHuhCN4agPwJ5qzP+L6CMeULO9kSJsb0ehh1ggGB67FR8RpQvGQxCVG9+WnJoakTaneLp&#10;Mri5+33uwOdqRufrAarAx0NJ4nMaTJwXbwIXI4RUKGSHnCrToc7icqmjkAMXPnd+lsoOQCTEgPdk&#10;rIRpsbeYMqPSzFljNtiyJ801Gqf0s9lmNhf5qrITfNz/yewITxc5GR9OZ2xpnWlmc33usIGGvL4f&#10;6rM6/m7I8rc7zJiOQyRCjLhGVM52l4b0X1HeK9qgiufXDnye0wCsHC0MMAxwJJUXw7xikjEC9owR&#10;z8qJ2ihpvYrIxVBIndUvCg1OWCNUhKLJwHJQP8aagIe0M7cq8KYg+NMxjdc0DdcEvszEbtrA3xVY&#10;I8glSMdf0zZtO9wFndy0qcOnYE5aS0Pjhrt4vUoFnGWq6zn5+9u4UQ7V8FkYJJXEFaqi/VXl2MCn&#10;ZE+jJ+SIN3rckxDoTuH3xB8S+IzPa8ImbEVgtunx3vBZ03+ofGDnBO8C25J6eo3+8/i/cQaGPSZP&#10;3fwqdKp1ZzWH3ECpil1ZYePQF7FjBzMjCDpR1pq3lJHLszGd7QWfAmRwl6cXwlQN/NwZ1SVtTEW5&#10;3Bdc3k6vyPlWxeVy80pyGdCB47XA4632ilz3Ky6ZMC03fFdGcpe/LNkfYfr2NhrFc4uJZV55yV4G&#10;eauvn5Fbn0Gk8X0s/i/h2naQjXCUngq4jEXLHiTktQQyW0Tva4tW8+/gLk1PBW13ZxB0D0G0xc6d&#10;/PaBm1KZyfAgDQo9GkrmW5Cxkv5kch0GUqGoXoNFrbIMpRiNko3SXUZoAwIE68isYrFn1cmyZ/n/&#10;bs5u/YMlt+e7VsOo4ca8WUFOZwwaPP/zAdNagFtXyqKbX1eXPbF5bu6QATlZfablZrZfmJsduN2g&#10;q5dh0JW22ky4HnZkP1Dx4TCM7QW1Tphx87pggqm0IJEtOyh6AQaElRP7K+j5HqwlGT9Uk2sYCFwB&#10;t/tK/WfkTAMMKSDSmTK6vOR9ECyOtwLEEIj+XolKcrYafGxHI5jsxGQW4GIblYNw7tnyIN1SebpQ&#10;Fh4DKhsYHdmJ8MSY+7ykf4SNOAkWjuj5UdSCAY9aezQQorgFjb/Jz3VDpJSAgAsEr2TRiBxQa4tB&#10;Uft/SqeRKufMKANtvgqS/WVZ0S3DBr8FQfYW6GcIjqRgCgK7VYeBnh6WkNtqWq7MqfvdmQmh/3+a&#10;f/+NePRv/ddlHQa9dPOjxottm6rbIa+iUYQyIZsDWWwDemJGoNuhPSWyrZKcg+/ndkADNsOu8rfW&#10;oLiFPSUHvfE94C0sZw82fEEOg794GNnciZB/gL6GMvoDlEOg8EDJAD0QPP8V7M7w3JXjUHDe5i+O&#10;ZWB3zCovN7sXlbP+L8quNo/LqeWU00JwgVmSIONTFCKUNppqC2EvGsjZXZ6QC6mGICq7o8gjFWlo&#10;to7fu5D+CvbCx9DLF6UMecKq3FXlLRI2BbUgtxKgVsUOISaQWZ+mCsLJN6W8lNeIUvLAjQ2AreRB&#10;ahxDHlNmPZM+3TdHnxFxyZgVlWzJHfip0Tj0DZN+7CCzfnZrp3kpTsT+ouiRveTi6P6p5NTDvvgu&#10;vu6zTpi/Op27IA+8vKbT9G4LQ87IEYasnh8astus12cFn9DnNE3Jzamvy82p6rQi0NkgWitoPThQ&#10;zjmYOSHgMINSfVSlYsJsiEEFqAAGFvpH8BoByiGX0erYW14sy2rItfGAg7QA1rMqJM4qYaoaVEzS&#10;hmMDXIqgtgvrIDlY0saWkauQOrtetqycaYo1t0wbeLDqMEGDzwrAskltVBQIpUUBweo4/+gPX3v7&#10;OdnrC7iKP/TxxqOHuwP/hyyUEC1mbir75GPVwOIO1dHtGKiZYHGzZMDDoRRfyPvVAq0Jm6WFZTYG&#10;IpRtk4sIrjeroPyGiAInuERF8B7JwsDkUBVn6keNv1/TedJ/BmMPeyE/iudb0a1bsbMf1l9u34SL&#10;ehFATiMpQ4CEIFgYuHiQ7juv1Ye9Xj3RrYAO35JCcgm+HGcmAlYw5Ek51/8fchoCjNeGFpGM8cUl&#10;7a3C8C1FubINU61zyAKuATKARrcNFpj29FriOIOSeQd6PAtryK0BJSStFcqf+mXkVqWSsqv247L7&#10;Tey2mMQ5MIElrstEHw8sevZtiK6/rcmmShcGPJdEEUtaqs7Q5Ag3intQo7i9vFnVxFfLDhVNifxg&#10;9PscqrTWfEQIpHWiOU98mRlNbxNKOoMZHFJkhsQ1GpWy7z/QXMf3+J3SM6QJuwGf04CM0IBGfB49&#10;FqpB762GxZjZMNeSHXzFomu3x5jXcYNJ1y3GoO/9o9Ew5EuL4bWPrMY3Z9pN74y1Wz6OtNm+DrNa&#10;Y5s4LZvrOM07azjN26ubnduqGZ3HyjnRW8RRPN9RwmC4WkZMMGE1b61psayrY81Z6WUzzW9uMk0Y&#10;ajENmW3U9/vEqOu1WJ/T7XtjVueY3LyWW3J1QYf0uqbXdTk1TOZctCgg4S4mBBrATuwubTql1chs&#10;iL1TTjzJ8cZBRoUZwc7KARRudgv+lofNIZeDC/4PhWYxOXX8VFNyJleC30QxOQkpqNOgfJ2pD5/Z&#10;7tXEDvag81f0+aAO7riK5v8XJeH3AspXlRIIji/D/ApzpN/wd6ojY3PKo5I3Nh4GMForOKCTR96r&#10;0A0QPcBbb5SUwzVflIM1HpdjPaD8vZkBk/JmDFYMzOg/EsqE7EzJn7kOrR3CDZPtjbuDInt/DlQ9&#10;zPhMXHdkCiGLtSDoWqEx6cwG5IY9RqwjM/CGDmS6zsNYx0tr7D0wq9t/DIIeRZB6VM/5bXjl8qff&#10;LvONKamKTjB106NEID/XzGkq1SSAR5JbqOCuolcD2XorylHzdixyWOrZkkpC4QVZ4WYwM3YBWgCp&#10;b+dVjvNRJlhYPuD/LwPA+ntdsULEMf0tSF71h1RQKyo4Y6cvX0zSy5WT1EqADfiC5YES2HmuiThS&#10;AZEBxMWC3ZjS+Xrs/krSh7JVBDPj5lSObspdi2Wuy7+DC1X16ViSMfPTsjT2ZGjCZMb/Wtjjw+/0&#10;OAw4qADiQGlFxWfyN63IcHR4XA7+X2/CzY7AYAHFykzPVgQEPTmlaGSbqWKNgMzyWVOY0TKIOyUy&#10;PjvUqDlEEjNuakiniwnZr6EGgmsDfLYmJkuuX641KzjVlhl+2Z7V9rQtp/NRa06Xg7acLvsdWZ33&#10;WnM7bbbkdlpnyu6WaMnplmTN7bzentdhoz2v7RZLXuu95ry2R6w5rY7bssPPWHMCrptyG+hNudUc&#10;VphrO1Cai5mviUBjAawEhjYOKPbQj1kIIVJGT9pgSDEmmNkisDmIbwMeTQnI4tzYsR4oA0bDeRMC&#10;EJWO6RObh8fosDnY0JqQo4AofV1WrnWCzHvtF2FpWgiMHlC6OoLC9RE+c6KPOI/VQS8XmyBZRAfK&#10;gdHzklyu8SosKUrLlWCoqyxB7ywdvWIMQixpT+M8EwaDawbsn4nXE31XO3GBoKfJ4epyfURxOV6l&#10;MIgcUEnpg2z9N3BolVE9M3rNx0J5uigFIE3/UcvqXDApNzDeVfZS7JQCuaSZWTAYU/RKTI9NWH8m&#10;K1RW2MMk6B6BUWWC4OKaTiCj/bLI/o39S7R9VPfnf573EZ4B7yJFXv59WoMZhoT6Rif0xfS4SahL&#10;ZmHp6wqAdjhRCfF/7OFkAWKA4OSAQoszE2VLNoIed0Qd6T+4EVgCgKXhPFEJRixVJOe1ipLdogSU&#10;cJ+FWvOzcqNCYUmFqGl6FWSSAU3F0LWJmCcB5vB9GEqgAGCoAELFwETOot8HpodRNbOxm9M4ic10&#10;LFILOZAK+IzyhsKqSu0Zi5rlKHs2hLOwB0iNNk7p0Ay3oXdpBereDNEEC+hszNYkF58lnZ6m+Ay3&#10;8Jo3ENRTECxor5mCv10nRQnBHxNFfn5JRVOdCH2VlfJ1EEgAynViIu3ge8RN62Q2QFURZkKAC2nB&#10;mmUXS2w8D9glDrwPASVLgCtTB3ikYiLwl/1EZpD8ip9NHCjg/Rkx4TSh5OKAwczfuwIqvyJTF6p/&#10;YKAgyIzoFKaa++42AHtcuOGVFYBr2qkkmFTZyqkpD2a+mlitkoNiv5N+swSHY2Ox4LxyLZiUMABL&#10;W5yvK6CK/VpCUv4FCmPnp+RAraflYDVYEnihpIVfy7VfEMSuIOhC2p1wEtV+SEep+yN4sD5l5QI2&#10;vRO+r0j6THyuvRC94PQXZtvc9Fhasz1hpzEPaY3MzjlLwhBDdtSSm1HF5GLlkhATKiZnhmOjBYWN&#10;YHXybbVJvabOrEpyNRhzD8O0r1q1cOfgRmpHhsnMn+rlZmR9ekyPyRWmqjmrDlYUkoPzD6Nww65q&#10;zpNfVYr7eEDR/6gnP8LY9G946tpPX3q39kTd1lo3BO5pkosAgGYy+b0sOe1sEoNJYcaCtLAXQoqb&#10;ggo8i92R2QAyB/bNwKW0ra2FcrasXJ5QRM51fhU4qOJyrWRZuVW2kuTVh3dHQCXJaFtVjL0x2R3d&#10;QPRT60n27Dpycwp6Q8PKoOwpJKmDn4UIJCh2cLxik1mTp2c/houV5Qp5nrxxmWmxv8egyFKHUBZN&#10;4oolDnuEdip9ZEGmC5gu21kodRypAlMYTKjj8DNktSzAHBqXlQE/E0oy/yqF9/GK5M7Cjv5hGdEv&#10;KCGZnxfGgAam0SsqSl4cpMs3VkTmiwwFZbnzKoJQCoIOtQZVuYzMhNQ59oDQoxLyhnHDWBGMFMke&#10;P1vwdwuzSwQQyvNbyZ/mTa5uPs2ThI5zasDjUqnhYEH12/i52fNU/hLIaHBY0KOyUqYLwZWvSdl+&#10;Bd4mB5YDIoVp1A43xlHxm5VALM6hOtiz06AexEdasWGYAVdxqkCCx8JISkm+M/O6gswfA4W8DyC5&#10;3hsBz+cZOQwPljNhr8qlMUUldzHWwdaKML3CGgIdLRs4vjw7AwcC6/mKkjmllFyoij5d9dJybXBp&#10;0a1DLxgbjuA9iw4bDgK5yqB5LZX0GF8bmzE2CAuCu2ljSUnp8qKcQ+/wPLB/6e/gGpzBtSCchYZV&#10;BC/zf9wqPi7mzx+DX/6fFV1SDTi4CSDA8gBERmV4uFb0reakmoEva0fdG6c+93vzi7YNyvwbbsz/&#10;vMS/4wwcGFe5R+7X1Y85DyP4ZQOIiovOCR65vEYoZthQ9tHAiMqynIYStJxJ0CigB879gCRMLgvF&#10;WyhW1IOHaXUIFaC5faZyMbnUqBJ4vDXldKcisg879MV5eL7vSsI2t5zovisnuXCqN4zykWyf2rgh&#10;isipyo9BQReYQQQguVxO2fGp6Z6CJxDPR6kqjdyudPyY4VCuiP0dBgNmhcx4bhYWxxH09tcWFsvC&#10;CpI+EjzjroXkRCh6lT5Q0W34ClQ4XpILtfF9zRcgqY8yvAy8RapBxbceTJSaAcrQAtprbf4hv7d5&#10;Un5r+6Qc6PS07OsN3UEEyPTPSon+Z7TctuPG440OqpwZmYNBwWU0SI2C1eB9a8MBjXrH4GLHAIH9&#10;SBpEkTutQUTIIsDNhnLShgBmpyowzrcDk2g7Ml87bm47gqhTBTmWcyjBVD+LWaVWulKIgo1+97lR&#10;WentwOeefmvwIOIcefB/1KCIUCAc5KyS323HIEf1+6AiLHDuY5NfvxhZXSt4M9eBeTYC3rE6hVGu&#10;ov/1DXp5Z5G9Ieslg8NKbwn8nwkB3paHNsit+qLbWE9Ot31GjtQCI6grPkssgh4gKU7AVZwXEdj2&#10;o0d8FFkVNhMrAq39GHxW1iFT34FM9DKuoaW0pK8sLmdC0EOs+LJc7YhgSp9cOgsq1XGNf648XFS/&#10;8g7l8a7Ax/OVX+mbJvfIZmmNyvMvdHTLxPtBL1iJJdC39xrW8IY6Z7bMq9/133Ev/uc1/s1nYGtv&#10;b9+L86ttth4EiFSJkpbAtBdwEyLy0Tth41gpOiPokaZm0AEHeLaBZC+oDHzWM9jNAXOBGOmlRs/L&#10;uaBn5HpfaPy9gwxvEbKrn0E83wRYwO+g/uwCYHVDIzEtromeTTlJb1pV8kpVQksRO3m9x+UIpsgp&#10;84GPSimJQYNLF5BwCtd0kSrOairHwQezUkrTo0dlRkZlxWTYgYVr/Q3+CtNekisQSb0MKf3rNcph&#10;ygjF3ApPgX33JIyTIJpaD2oyMFO60bSo3PKDAnWHymIaCFL8yFcl9Y3nJAcGTDffhzjD9Kfk5qTC&#10;cm3cS3Kg59OyCz2sg6BZHev2pJwaiJ7g97hhQZuy42a3INBYUB45CJRVmRXLXtxQ6ewP4SvLc7xn&#10;SnSZ2Mhnf5AZLR5vR3lsVPRBqn0g0yE0g0EPhxV9NgZWldkwK3T1FrWAx6B6B+St8IuurDE/5/m/&#10;Zj4aN1pNwBn4MnCkMyNEdmXAwCsXNz36cw5YCli+ellSWzwlafCjuFqphOz3elxO9sHAZxl6bNdr&#10;idmK7JxTYCv6oBAXtbNsRTYsKShRj1WVtA9KyolG6P9BsPbCv6AUfrEigivOG4x3cj6uIGf7oUKY&#10;ic+3HdfvLHrIy+rI2fYcpmGdRSP7S60uWYuqy+lquA6lQCPrj/e2Ea95C4MYxUNnoNPgT24mj1be&#10;5yt1lbAFLRiw4bgqBm5EqreH82DA400InDaCmqHsbIRykfVMBbm4pvap6HHt2/2bb8f/vNy/8wx8&#10;P6hJjeMfVPnZsKmsnTACzZkemQVJ5oCDUEZbj0Y52RfOVPT6fq0NE/Ln5CiytMMBz8m5ni9K3tvA&#10;N30DOaKtAAKfROlzAeXMFezOF+sBIF1fLIsh6TO8uKSEUcbqBTlXA4u5YQm54A/joj6lYQfIIFkH&#10;JSoyKiMntizjOEDQylmWscorgUMK9qCQAbHxbsPNSmd603Z4h0x7Ss77PSfnq72MnhJKsTLoSdXA&#10;Tev9gqS0fAa2mUVE9xbkyT/Fjb0CmccGTBa34/3uxWc6iF4fRBjIu5TD4CjvBzJlF+w3d9YXUwJY&#10;CN8HivndZnKjG0jyTZ+Xs1HIDn5EP+4CenjIVpTnCctbZGfKK4KlJoOf6j8haCErNcOXwYhsjqWq&#10;ylKYgTEgqt4aPhs9JECcdzIL4/8omIamSq2gPa7mvBuzeOcG12h7Sq7/L0u9O+Bu7f8YTLWvLHlN&#10;+N88luikNx4rLzlfFZJz3WFAVQNmVGVflQs+UD4ZieD1AzJBKBQ7oTRsx6SbXGkDsqZs+maoLJJs&#10;IASmTcXl+qgX5XRD0B77A6gcBw3Iq5j2Z6E9srOSnOj2suxBpXAAkKncz/EetkIl5bUKcrjq04BJ&#10;QdDiK5w7QKzSPykLNgWoZOVelssjsZFA7FYykf1z81PvX8Pl5Q98SvpM9YK18l2b6BIvqmW7HGzZ&#10;uHZAhcvFY4zE6jEDv1FMDPsbyJlVzXZ8O7nqf4LevzMI/Xe91pJgr6L7ZpX4yLTnJZMKNsi6LPQT&#10;yMHgAuYrBkAdzJzqXQMEAcq0h4c9Lsd7PSYZC8rDsAVB4hjKHmC7bCSls2dCCaCr8PFIrijX3nxF&#10;LgLFn1kdvbTSpSUDBi7XQuHTMa6smD7zFduq9nCvb4HDB9pnCJ4paHynIzNQ2m0u0jtxdySLc3pH&#10;6IuCnSAjBbpfIEyZPhcYwaYIqMggT5R/Rs6CHnURKPzsLsDgvdNA7D97Q1QScJ0TMJK59orokCnm&#10;wsM3y/6MZIGSp0ewVaV+GgYaqbj501Bys9+Yh/LsAjTeEkDgeNtXdK1qyM1q5eUUCO03x6M8+w03&#10;IsQYlGsXsjOWsjlUosFhwHOamcG5IDak51kopklMIb1dkeURgEv1a4oySCZZC8zCGEB4s2qTSmY2&#10;SpbfdfzX4Ka5kmnB7+7GvlYCu7jNt2EezJgB1QBX2wAzHgsm2kZM0y1s+J8FTGdZJbnYvYicqF4B&#10;GX1VOQHTqaujkW2tROZ+vCqyXILfaSbFrAsBBMMtIxVyqHoC7Bus+iRneVk5EvGUnGmGoRn6p3Ki&#10;ofy/9s47vOr67P+AiiiIbAIkEBJCQiCEJUMEXLVUa22towX3qKugdY8+jah1I2JRXFUR3FqRJUtA&#10;RBAEAgFCgAzI3jsnOfP+vd6fE+zT36/P9fSP33Upev44FwrJyTmfk+/9ve/7vfxFGOPkDLKSl06w&#10;DORhmQMI/x5LcX8SQOTNnrZvanvbPbiLZf2CYJ/3uQFhAyVTgn2D6BiTSAC8nzPLgjkgR27HzWsF&#10;L1r5e+H1QnjFEF6JhFFsacud4sQBH+oO6UwZ64V8a7/p0tcqWEVsjrcd80Z9uujeS1K+r+sw8nO/&#10;hxMY1GbGiQUvJM5sXBqTETwU7bdmChBLZgEb6lL82quV8dh3qlV92tVqPmXkwY4nWIXwX8n2KkyM&#10;yXaQAri2i1U/T3zlNeT0juwCQwbXi67QXGISrI6U+8aH+F7GYXthlPn+MsZKb4TR/1u6iifZc6Vr&#10;7wN1Rjwr2ZXzyyk+nZdf2CCLb/3yqljI9CBEBkNoDTSJK7sQkdnTimMptJNwjZ5Bd/I6o9sq9oaZ&#10;WqgjOJeFEd2rn66rgeeVTVYtd31RNTzqdrTsp3szPacSuFTMijoCdPSmSPex0vN6WmkitJw+FL4h&#10;J1nOzbyOryj4dJxh30O6UBU+aBHV6JJr/NIhqyBqFymJoFyA4QMqp8EhkDLglDV/2I3GdYeSa1VK&#10;JcF7pXsUkNREt+2hi1R3pQB2B2Qc7e7+r6L27wvfvxq/Ht2bNhPsU0/2RT10HS+vOXQYEObNGCu6&#10;pC/qCva3UUnYucda6QMocFbq5sajAOKzQDDAENGIBDJYLSsSFC/OEJYJwY9zcT7nlZmEHPFiCszy&#10;GDiPyNKKAZnWYRv/9ElWOA6Sc9/+VjCKOIEXUq3u6d526FedkTlCgp4Ov3P1Gc7koCINA9yBrB3G&#10;drfK53VzlbRQxevoXjOsLjkaWh/eq4bdvFX4wntR/bc6b7pRp9M92h1LpcKNrriHNW6LrtvxfPRL&#10;z1w4eOD3cOlFfuQP4QTWX3/roJy5581t+CLJa+SMCj11fDqx2Blp6hjTWpAvGYYHjgjML1mTty1p&#10;VlwEeex+EHxnX3k8+502EFY7WR7gQfHoWMs/L8GyoT5kPdAZ+RqL7McQh/92sHmSuLP37md7egKO&#10;XNnGGjbKyoh9EF1Mi2gGFD75oClkxlCbWJmUF3Ds2DtqbAl9GWtFN7AExwi15io8At8fBkcQGkIL&#10;5NsAd3wSuZyHmkZKdU08h1tgs88MQV8JlgKKQKEIavysZD+ln53FSPYPFtxp7bEbR4LF+5DLb2YS&#10;6gFyhUvvxBJpLd1wAZIteGhNFI9gNV1KFTZdoJW+Fv6dXBAVbZ+6VUe70cUXRqED4gfy3x7lxOIi&#10;YryeYG4Pq9kCQLCLGw7WSiqCGndFHG6WIF9jnSt4Uh+0rgFaSbpHs0v+H3frf9MBhouEgA12idzM&#10;JMuSi0lgSW87+KuOtncwMY1x7NsAM+r+ynlk0WlxRirw4v416RwVWK/RUcCXZGNQd4QChw53sNoX&#10;utieMzo7Y9qWNDribJlidLYqXFWKPmTUf4Vw+jMSIBTw+Z/POuGJ4db02gArv3+gbcKqKv+P/MzN&#10;8AEPj7eSP/eh42trNVNZLbyLhjgvNgwOuRFdHMUwABYee8MF8GiUqbM0k6ECQIhUJwGHjgsM0u6Y&#10;M8ddObB7iB1YGJ+76onU2y69dG/7H8L1F3kN3+MJvHH5nTFbHk59puSzpCIrwJuMC1OjbhPedmUU&#10;uQrZBWk0rOAXsCyspS2nyATyiKYk6SoDQ9J9SN2ysK/PuwWKyHMkUi1ifFxB97UmxXzPDrYiQqD3&#10;pvS2A+QlHI7rbwdH0rExFnu305lhlyXUTtwqUWyk0ggq2wBuWAgk0UvxaPFql8MFSddZOTfKdoLC&#10;1r5M8Skk95duVcVIJGUVNLcvY+xUKEwI4EadqZci1wz730vh8squn2Ik+oZtGgC1pa/V/4puJ4VO&#10;rx/Jcv0hY49sZ3nI+UrvZu+5gbGvkPcicT7FwFtAsd6WYv7VwxBZ8Pf76Y4YmQN0wn52UH5FEErU&#10;75ykhcpq7IVs7azzZdqAWmZJd1v7YBs7MJsLdIMs2OVYwijqAnrCiXVOr/xdtxOW9YVdrcP7unAn&#10;qD9bdarO5Ub/LuAl/HD0H6fB5evKtc/l7wmkapoXY5mnQUgeOMj2J8VZ7u/4XL9SlySqkAoIHTQj&#10;oke7PXZ5DinmNen1tUApcVzP9X2sECQ/fcjxlj0F6yhQWDm2eHi/lftZjWyErL4w0Q6P7QmpGX3s&#10;DcOt6mGcjJdz5u8l2Nbrj7NdM9jjrua5Dg61I3cx+sbTPU+FbvIJO+DDELYdIq7Cpx3eUQsznYtM&#10;RsVZ1PsToT0sSVTwlgq1O/8KfS/njbdk5VcJgW9eiN/wzm0Jv/seL7XIj/7hncAfTlh815jfVXw8&#10;MBtGMhdKPJ0MZpGMOVVa1KP1DML5015Kov9SImD9uL00LMeO/q/trQI3XB/dn38XvoB5jC85dI/E&#10;VPrfHWrFF3WngzrZdozsZBkTQYcvBUF8hIuEkCONM+IJBjXeyW1ZqKd2ZfJVk/yMX3rRVzR6B0vZ&#10;O+YPQNXV1/Y/SfALZgvWgO0946xXF0ipkFV9r1j8AhSkWABJZKwUQ19IdR37rRZZolMQfavwiLuj&#10;PXb6x1nJkCgC1OOsJBpCNl1e1WWYXM7m4luPJCt3DMAN43N6b6v9sptVvIf5Qhr2/FdwwV+HUesc&#10;SMlbeb/qIPl56ta8LhtWhUo8sqP+g9q3qaCzX3rpFFsEuv3lr1GbvEqnlIUZLPszOWY3ufwS9n2O&#10;WCsKhwqPOkCpFFSYwooWcQe/2/UdlW8dJTK7gqibhYqEUGXxI4Uw83x5fa1sFjkryaewRiNke1wv&#10;RksZWICm89mqwxI3UdpuHwRx8eeklnGRACI/g0KHipLN+0aSZf8ChQUUpSqoRKGdg3B60XjMZ1DC&#10;zzuEvpeOPHcC0rURsAfuSrLDzzISb4Oisj/Oij7pZNmvUUw3cm7sGwvu7GyZsdxUp8I2WKybDftX&#10;vQ9nNhC+kYQ7QJ1F+L04fbe6ahmk6nWCnKuzVVC9VbNeyRtjucuH1a54Mn7+M5dMioy2P7zC88N4&#10;RV//V8o5lR8mf2nb+aWRESmgh7N8R5HQyN2+nkJYj39fi+zey7gwiKWsxznXz67Psuncytj78D1W&#10;Dkl4WbQduh5CajzGlIST50zrbJUvUrw28Nz7UrEm14gLh0uLaX6pnfzIUT8AWhxxV38vIb3iCJVp&#10;yhgmhQXKi6YMKBkHJXCXUkPpWhQ6Cp+fC0VdiXs+jWlcqBofG/2My0QE+gSQyHbr42grmg5iO+xk&#10;y47FaQQ0s3hQXyu5oKt5HuP1fTKJEQyQI30CgE68Vb/S2Q7e18G+uR4e4pUs8s872fYj48pM7mzZ&#10;8NfqXqRoHMDEQUWPDsvbyrlTt6KuRVLBoCRldFIhFCWVy+A9Qp1ZhyA/BxqNbxV+dUVJLqVO+0zx&#10;AAV4uJH5O4J3Ky2Fwhc2dNWoFzZ3CPMKj3aCYb1qmDit4tvqaOO+hhVFLqDDg/1tV3I7OI246Pwe&#10;esnKZP5NxGT+HYKvCNLStMrowf23OIl6PZLAKa4xY5gV3xVre4dhXgFFqeFOflcOx/F7ItdtPsNy&#10;3itBQoUvD7KsVG6gFD7PTBDkRfx5iM8AfqiV8HP38fU5/E4wPRTd2812U0QLL8QifildNBw+Za+E&#10;pYNhmyyn3kC6drQYtqC9FQ/VUCDpdQrwcPvTBtQ5+aPs0AenZSz+84ir7rriio4/jCss8ip+sCfw&#10;2YXRg6reGvFCzZq+FcED/GKy77Ea4H+W29WMv6JCBKVoYH/mpesQpUMXSQjUT8Rc2dUHM7Acx/hg&#10;/enk+57FaHgPFzU5qIEjFAcVK8ijfjh5PuRhfsnPnAwrTLeQ3Er7GhGFA3KQ1uilC5aLKjxO8jMo&#10;rrIxCgmA4e+C+nu+Rvsx8ezcCEiHI5qDCmNA2mSQQ88aQm6egCxLF1oYRzh6dC8rTY62I2Po5KbB&#10;1VuAVG/9ELTKQ61yIU4k2G7tnnmC7bmqg2Vh2lB+M5Gat4216slw1/oOQeWXYjlDu9mBW9jvbaOL&#10;5DU2a5x2zr9SV/Ca2YdpfJU8TN2KX55zmYS2PzfeCi8ZTHhOWyt6hoK4nw6ziZhE1gtemcA6zbJo&#10;PWE7fv0ZtltqteJyhS/M+XNIpuMAakT+V1drdUdOoC8Lf8jLVpBkVU/E284xbe3AGIosbiq2CWlh&#10;JRQUPPCCRWhvSzlj7cec8kFFVMRgPl/5KMphZ3kqpqPJdrD/yVZ7ITep9061RqzdG+V5WC7ggwcc&#10;vty/gBonRVn9Gb2t7HYAlY2x8EfR9comipAsqV+cAUFxtJX9pSfyOH5fLu5mPhGg5Qpz1LRCY7vG&#10;bXE6uRloVREu+EL7wzkgIbo958DMLrfsm971BZ+n/OPzh0af+YO90CIv7Id4AtZ20+yxZx2cH/1Z&#10;5fJor/YkoVK6OezdJcXS3krh4epu3F5IBFnx0ojiswL0vkvhZE07zlZPaWvlLLjZnjsbK6XQh2kb&#10;YaJvODBIo6ku6HCHE87ZbSXuatflXHbDKgi/fjZ7PKWsKdVeY7JfUjKZCkDVUAqbCzkSWooRagiS&#10;auggo/fH/azhgRjLvzDK9g7vhIJEhgoke53L7mlmEkXoLGuaP8kKnodveBcgxzQW7zcg17qro5VC&#10;+fCtGGOBd083/4NTrHbqIKtM7GWNfRKspm+MZY860fIfYhUgmg/FXwhjuPOQ1I6OmS6vQeawzgiT&#10;98iivemLoVb6BFklf56AKmaAZd55HLGGFIBS5Y2o2IDm4gDsx1DWy9jpoRPT97uLnN2nSTOsbtIZ&#10;hkouB51GoUyKGVDH64AAjcUiLPM5QQpvlMMNVvHBGsb4z/FdvOMUS/9VO8ucTgbGc0jNUMEcWX+y&#10;VadjLlCgMVfFpvV5nBFs+Hk8FJuGRxlN44dAJYII/hc+D9QZjZ4eVg8zQOsJ7d1C3AhqrxqMC3M/&#10;O0DAT+WL7FwhDOsm6uXG5mH1IF6j280RVlXzQm/bMbmN7f0NhhJv0bEdpCBrZ6udpzOe4LPXBMJ7&#10;9kD49tB56pyD2qlK14zOuHbVcMudP/HbbY+dc90rv3zl5B/ilRV5TcfACaSNndF51aMpt+UuGczu&#10;D5Ky5G6ykwKICLFPs2IVGe6+ChSSESj7OYUV2ee9bP9Vbe2ry8nxIA/EnPUPRUH8QFFItJ9y5FN1&#10;enrobt26kP9uOR8W5Gu/5OMCcRZWsihyfmo4S+O55+HnNepncyGJoqLuz6e9oApEJTyw3KFcRMRj&#10;XkIWaxJB6xLAx3aznNS+Vn3xaAvee7r5Hk+18nvjbNcN3WwreSQ5M06y8kfZbf0DwGEnRXvvMAug&#10;/22c0deKCVkv7dcV+hqj7lD2lb+AfvFfdHTwHUMlMq8MW2W5gqER1VFyIABzbiGkYcH9na32A2g/&#10;D3WwdYzNm26mIMzB8OE1ohLJcw0VUUSQCrrELyGXMpPlDFpazQUMNYhzInboJmdDsVP3JFJyC0XO&#10;10redead4rypMIp6JNsl/k12XD5ykJntzb5MtIbX+ltuGuTjp9rZwXfaWuEG9qH7ZSoACs6Kw6k1&#10;9F6cSYTWD1pvdLTi67pbVjQmo+cRFP4OoFEFNyBG5SaMHrxSAWmvuBY0/0IKHy49+1kPNK2g6y6k&#10;mFEcAxQuP/ZgPp67mRtEEFMJP27f+Xd2tN3XE4XwJiPtIW5c7Hmb+NpabmpN3Dyc1Vgpz49SxgPl&#10;qU77SA+dIRSm/GVDQhv+krT489umRwwGjoHacky8xJWzTj8r5/3kDY1fJbrdjJQLfu1aoJ3oYmsG&#10;MKhndG0U1UMj2a5TrPj5Ey0jDfqHGPguEFz6US46udzKI63VNfeoiWR4dGl11nAjTpiK4aIyhei1&#10;onraMSlERkiwPAY19shv0AtiqZAZH5QW6WFD+9AKv8XF+Us4hgMQ1fcbYNUxw6wicZh5Jo+ywBWn&#10;W9m1Cbbz99iQ/x5k+g6K0mvs2r4YQbFLpVuk6BHg1PhxL8u+vh08tA5WFoNHYS885whWP3wzWQwL&#10;uBGksxvDPl3ARCNAUAN5JSI0+xjpnYOMjDNZDQQyu1n1MrzqXiCdbj5d1rvtbftz5J88TlD1exSi&#10;LYPNy/N4kIXVQt+p5UYSlMOLDFXFb3Q8Rzo6OUxzI1D4jjomGR8ITZaZgikrgkIr4q4ACqHJ6iCF&#10;LqsoN/D1jRRVJZJZIZ/LPt4jxd2PjjaQzfeC+FoZNy45ZmvloJhGjdJ8bxgkofBsj7KCad3tW3z5&#10;Sm/mezZQJOmsGzJBiw+Bgstth+8PfBZj1VNB8UcgEZxF8d8FWAFZPaTMXbThMl5Q5Gk9ZO4m7enY&#10;8wVWDrC6d1H0fEE3n48RKZ558gkMQJYO0D07UEfTRRG/K6Uiz7OG2TfYat8ZVbT+sdRZ985IiT4m&#10;LqjIizx2TmDu5UPjv31q6CN1HyVmBrdy0TREQdrFww1qS7MreLIxFxBB4SugC/i2q5Wv4Zc3S4VO&#10;eQaiwohywb+3jlFHi5o6Ol3MbonumPr/TYEg+yVHVA13U47o7JyTGQml3dQOj8KrcS+kDquYkXx7&#10;Fyt/riPKgOPYxfUiWXAQu3K6ggGpVpVK3sbEYVZ4Zgfb+7u2dvC/TrZSYg59X4Os5qnYyaJI3WK8&#10;eZb1x2uwm6WnoOkdgNU6kqq8YV2s9CYoGGtQJ+QhhROnrw7yNLtPBfJ4XAFkD8WNwIv1kR9lh/Zv&#10;9XvbW+lKOlRkcwbyHTpCwljWANLE0DC/C3IOYhwoUmeMGYKXXWED3RGot8wcrB5xP4WwUV52Hhml&#10;UhgYq8VZc4VVaK3MV6ulu0YdgRWVDBHktyfbKAdwtBbLBs5QKLeKinHjCtGt+ShoQcxaQ0qq0z5V&#10;I7vb19JF8hxy65FFmACt0GIoMIQKfU1UZOUjFErQXAEm1ev5rDP1WfMoovt7O9YOncNncCZd5Fsi&#10;qnOD4Gd5KdA+dp8u0QyalIfXUouixsd+04rpCvNEU6I7dvJA3hcWVlbM75XoOBqh+fzda0ROF1gz&#10;0F8xf+iGDTek/qZNm0hy3rFTTY7BV7rzTxNTK18e82zz1tRSq5CXHOOITEXpdkIyitTFU8KoUgzF&#10;hV/0AItujWUtrUCGW5i7RXR4fxS2nQ8TU93eTx3ed4FCMgTQrkx7MxkXhPltztHFPY8ydbngGHll&#10;b2Q74y34Jtb3M0FcIcgeToiy2l7JVt1vECNXFKyR7rZvYjecXE61uicpVMv5nnQuNGyV/CXQL9iD&#10;aW8U2NfFav4OZeV3UD7iMUDoP9iyCdPRaFt2H8TpZaczLo6mKCHrysCqfh0ZEVs0ctHRSIUhSgqd&#10;m4qeuGVWSlHby8/YNNhavuGxjUKQTlHLGclNgojOnR2tOoObhwuJouOCvOvbFGuVfycLZRHPnS5/&#10;QXanWPiHsBcL7aXLyuQ5jshDMYxoeimujRSrRgjKzdKoqisXCut0tdqnhvmB6hB145DqpNF1j/wb&#10;RdXdtAQWtHaH2q3J4NR12OrYhaqX8JnOT7F0HHBkNtH8d7TOe0ZY1Spctz+lyz7EDURGt/k4VmNS&#10;cehcHL1/y3i9hj0rnnvNsvKSQ4yKLDtMgRE+zqtWnbJAHVYWMgYVjzDEiBtQdycvRJBi0VQUHSkP&#10;xrqMhEDpxyM3HJqVdOeXN/wsQlM5BuvIMfqSrV3GU1PPz3910Nrm1TE+ccMCoL8BbH9ayGANCAiR&#10;rTnEY6Vn+djPSA8c5te16i6dH1v4//9pHimgo3Wh7vSYYXTWoYRKvRLfT6itRi+3uBdLn4U9JOjg&#10;JmguM8huHR1llQPhifVlZxQdC66CiQFuMlU3nADf8BSrxm6qJR0qDUVZCV4qVNolhcooKntSzPtB&#10;Hzt0+/G2/WwcSsiFzR6EnGsKKOZ90DUg1tq2EeZdQ+D162iG74cH+DtQ35+1hdPHRfw1NAwMXVuc&#10;Awvvt4jCyuvyzMO04XZ2hNP6We4FoMAXdbLCP7APexsU+cAQ3kNP5GR0eoyJjd+cap4XCK6+YoAd&#10;GN3V9p6PMcRLMnE9C4rNGKtHCZN9TXvLuOkUK38BNUoGIyLhOELXG9AkN0A8VtasAKIwf09ZyRRh&#10;R65WERG/EbMCzrHBmXKGQRDnkacVhPMOFCUofM5BPQc0olA1BTaPkTZtGGT0k6zoGrqzD8YQKk9k&#10;6bMU0S/pest6mUef65H+Vja7l6Wf28by7+Uz2k+0KZJBr2RvOnfxMmXmSpGTz6EPpLiZwtesWFOn&#10;LtH6RJxLrTiUm0tnyY3JtiZZ+aIh2Rlzzrjzk3tviIy1x2j1OOZf9rzk5KhdDyffVfhWUo5two7q&#10;yAhrqE6yBqgNPi3DKV7604eLcwujoPZy6ticxxwjkQrXd7s+xzvTYvyfSK6jhLRa0Yuy0cTFKisr&#10;B3KUyTlZNBW6o/WDreA+rI8IRiqP6gGNEDVCLDZVKaCzN1IMXkcmtlFuI4yy5ITIel86VPeQB14t&#10;srHMFKt/coLtO7srMcIELQ2m2xtCjOYl0eafexrmBedaaHmKlb8FxeVOskR+3gb3/eNIn4N4Oxgv&#10;PxDJug+5+AvobooYlfdD31mCEuSPuJCcxdcmt4cw3N2y+3W33cjiNo9qY9m3MbrSLYbq0ZAyFhdv&#10;bWf1bwLc3JVg5WPjLCe6jx3ECLTl2QmYL0yxwkd6WIZ+buIJtk4hUNMZkVcjxypl90rx95ZrN8e4&#10;DB9QbtZhgCVsdeVQcX0mGh3LOTuZpbriopuN3GXo1FTknMNx2AjWKSTEnSMyNET6WgudZvGf+lsW&#10;5Of660eBhk+wPSDSW5+lYGYzmgtll5U8XMXD87vYtxeSS/s03RueexrVnXaWfWeT49/p/NWVSqsM&#10;Kg3w0hBA4SIakzKSoUv5KOIN9RS8IxOsdNHw5sy04YvWXD4uQlE55ivHj+QNLL5r5OT0tIGL65aO&#10;8lrJGIAGrKvYE7ldne7uFBovVuWKgHQuGepIoEYoXtAZZbZKpcTHkxGpeIHa7/j4Gu3HRMjVGBq2&#10;zArbpCsS0O3KNuCi8mC07ZmA1Ky/iMgxlptKV/TLHlZ2F6Tqz2WbRVcEUumXa7N0wCoIMvpkjGqR&#10;pxxL/rp3E2zPL/CVi8UpGleW7JhTrPLnFNa/UdAXj7TCp3vZvntPsNwHsXG6jIKW1A8VW6JV902y&#10;fQTkbL2QwvcPnkt7uZ3J1kIqWeG1XW3P6PYAAe1tz6iTrfIXyPmu6Ge1M6Kt8HZ1jARvL1Zh4Xzw&#10;iGv4iq5qLnK/a+hWh/Wyg4ReV1zBOoFQn2K0rJnTO1jOpC6YwHa3jLEU9XsoGiuRz60ZYeUfALDs&#10;oPCyJ9NNRR2f3I6lWfYxSrq8Yd1wXCEL33QCjLnar+ozkhNz+Fy0epBeOOyKIkWElXMOxdh8pdOt&#10;3toV4nc38/92vDVeM8yy/kAn/Q9eI1ZPISJDm9n7+usGWOE7BA5dyc7zbzp/pIlykXZ+eBQ4xmzd&#10;wOSNJ5MIGR60UHRr+EyUAeIXEVqUJDwbq8lq2vvk8B0rbhk/4/arb+/yI7lkIm/jx3IC58bFnbrn&#10;byPurn47Lsu7lu6KvZYxYjl7qTr+H/6Y+HfypRNNQmRYn4uO1AV21GhS/DSNXXR6jqEvsX8YEFE6&#10;l5xbJJxXOHiojOX2N5BVQY4PTWpvuQMJs46HqjKBBLAb0IPOZzzcSKfGUt0q6Tq44EWE9rbmLvgh&#10;0DpyNqOi/2V4h6C7u1PpuhIwOU3sY96fQTK+PYUuq5/tgvKx92HMV9NY2t+fbHWQd329QX5PHG1V&#10;fQYzvvaxiufxJtwJRQZ0tuFplCoX9bBtwzvbfnKJC34dbY0P8LMWUJQ2cEHvpTh+k2JVH3W3omUd&#10;rBGjAn8NHdN2EOc0wpsoanmxdK7DMVCYCRKNa0rFfUjabhmKm3UsnnU4SZ+POeurKC7enWC1t8RZ&#10;+m9OtLIXuSFkgrTjkqwOOUBmiFxfNEI6Rch3XZ+ADIEX0jir8GmlIHDoqPZXu1QpZ1hVsI4Qai3F&#10;jGdnD8u6CV/GBEKJJsZbydndrOoh/m0Hkj6pZ1hTiODsRvd13BxYLVS8Acp8mMInxBkOotQtCnUS&#10;kBVG8fnMKZhB9ngCNHQTMNLifHlIBD/oU5J1z8C5cy9JTv6xXCeR9/EjPYF3LohLKHpyxAOeNwbk&#10;2pcK4WH88UvlAfLqQAgW8TgB+1X4ZO+k8ZWHNLcekWzV4Qkgga8VkmuweGRQVQIKi6FraWQU8uF3&#10;Z4cZqcnW2IN9/MG4DoAX8OvOY1H+MOPeSpBG+bnBnVNYjXtonBPzXzGbFNBgHYUmHeff+T3RD3fD&#10;cr2TldNhlQ7GemvKOAtcNsGqb+xnu9NwnnmT3eXHePXNHmuVlxLIntTTqnuiM04eZt5r0K0uABHe&#10;icfgppFW8HgP281u65tBHW1HSk+CtvGw+xAlgugc6GFFv2mg6PoZH4s3AsBsgr6Sz3gLfSawOJE9&#10;YAfbFX8cBGHSySZPtNobcY3+K6DJHDrPa5Oxy8JCn4Lqe5DC/OFkq7kvycoI58kinSzrRorbNoE9&#10;Gh/Z6UEql5ehh3FWo6WstCT/0p4vrHWVLlc7V/H+JI8Tb6/V205AiIwJxCV03oX4MX7by3Jv6kQe&#10;USfOoKOV/JLPcwHnyE5P0kN1cwKiXIBQLjtXTGMbtvB54LsYVO4xDxVZxTmKDiW1jYf/V1peQM41&#10;9TzXoQSrXJJYmvXikHdWzxx5TgSt/ZEWih/r29ryq9hxta+OeLBxdeI33l39/bRGkFWxOWeEUX6p&#10;T3d4fumViasiKI8/qRPCeRVYvlOg5KXnk5MKSoUgF5MMQMVl88LVC+UkwKNLsF3nHW97E0603DO4&#10;yJ5DZ7t9EMinxtpW3a5zPJFZqLz9FC4utxLoIF8lWNWj/S3jAvIlkqOgtUFqpmMsGcMo+vuhVjUz&#10;zoqfYlm/lu5s/WnW+NRwKzm/h+Ul4iyN72DFdLzpXkywIJ50Mt0MbSFX+B7MUc84kRqIAuFn7QnX&#10;pgtcg8nBkbHOpToksKNc3R10kxJcgfcfZ1W5vPcquuGMIVZ2TxSehuRWAKpUTOD9/XqI1aGSCH2S&#10;ar5nkq14Enb78XAmL9UIPtqanx9rpZfFWVl8H2wNMVq4HZfoDBx2tCaQ47POwIUihQO1HR/PSd9E&#10;WwnbZv3T5JO/E/gh+ZuKnjONYDyWmobXG8KxOUDHVzAT3TKFfze0nso/0cVuYt2ASUATCHGTdrjO&#10;MUUUGJBgBVUBdClNTSYX/lYLfnkVNvJ3ipl0dJxiAJldJPStG5mR+8Go2avvHHnOnNSrI2Ptj7U4&#10;/BTeV/pNN/Xb/9Cwawv/lrCqdmlibSCH4tQEU7+ZPRSdj7OTEum1XCNueN8nXmCVr71VYYjQpAjD&#10;KiGGUDewzJLlkEe5F9hN+b6OspyHjretv2ljJYyktpeuqy4BvhtIKBdiPdmpcgvxQX6VtE07LeUw&#10;hA72suJ7uiE3IwMWp+iqvnFWntDbSi4F/X0KOshqCmMeo3oZr3UlmtybMTJIPc4OY1l1JD7a6h9g&#10;BN1DR6OAcg8j+Q6sj+7ravuSj7N8nIUrb4SI/B7jfXoiNBY0uJ8mkRrWxzJmdLCiebyX/Ui3MIHQ&#10;6OfHKcYKhmJ0kGAHx3ezQrS/9Wf2s/IrGWefoTPcmmjNH2HhTkZFFiHd+SNxL5kZa55ZA8w3Y7jV&#10;nD/Y9gw50bInQfJ9fziFhkLsxP2MnSpkvHcXOanO7qiLS+ufYYv7o1rpVqmcjFRbTVP9QlhF8dFq&#10;QR1bDnrtN060b399vKX/HuOKRQBFOdF04uxeOWvtC4UIizLTov0unbmALHEHa/k8ah0JW7I8EO2q&#10;MGG6ZUsvO7IwLn/rrNMe3/3UnMSfwjUReY8/oRN4e8KEXlvSJl68ee6AlXnLBnqUYyp3lRDFQy4s&#10;ulhlMy5kVy4rPrqSJte5SKImOoOsn/DXo1DKUNMtwAvZO5HhkD2Pjm41hQq9ZrOnKxdYO6uRLbwU&#10;DzJN0AJdSgFnhkCxWgdNhJS1vD6oKbr3t/rRcdZyI7SSxbKsp4Ohw2yCitNSjt70kS4ktdGF9W5r&#10;h4bjKnwrI+fGYc6UtCVIB5mLbvep3nZ44qnY1EOXuZIu8O1RoMQAHEdIf/sE/t8NRDWe1s6+4nnS&#10;r+E1oWM1EXalYGCMDG6m8N7cz+lamwYDtADM5M/CC/EbENJMlAmP9bADI1B9DCK3dlKMlc4ABX6S&#10;onz7aYQtdbatIMSHb+E9pqcy5oJYy0JK6hetDARmuA6PTq9VDfOvBbDVrFT/Jn6dxlCh8Spi4vIx&#10;hjqitG5OrB6CB7CWWoY2F71vaC82ZIzszcjsmuXYI8MBEFnnLl2u/z7JaYRLA8dbBUR3L2eq9yyH&#10;nOaVyf4DryTkrnt0yGuvzBgzpc2ldtxP6HKIvNWf2gmkTZkStezukVeUfJT6ecuGuAbbDSJYxAM9&#10;qxLWgsphVRgPTH3Z4MupRL56kn2JcqG9lDoKn7Nu4u8wxfTso3gekQkAulkuNEmzmlxWh/SrEvfL&#10;1UOdovhpSOvWdmdExjw1kX3bFNyGH8aoYG2y+cvoYKoZI5W7itNwzRYcii/sZVXRXaxgNIjuHWRX&#10;bGD0LMfFRHkj2QAOr/Ql4Ah7Kyyq8qdFm/fD8YRjn2OBzcmW9Xk72zOno5VNi7X9w3A8Ht3OCu+m&#10;cKOH9aLscOaqB/pY+fN8/0SyPcgpbhjcx6pl6Er8YgiCeMvi/nb4XHTGAyiG/fvYjrNAh0F+bSHo&#10;+XXxlpVEKtzPoMG8TBd5BLUJBUgcve/0us4a65+JZEddi8P5HGGdtDM5dbZg6g4VfykdsIwBhMBr&#10;HOXzEACh4HFRiVzAPCgunMUGYkq1mghIdqbPCJ6eQtrl1OwF0GiCY9jcTLeObb0MGlo29guWzk/Y&#10;ueehsx98f/rU8eOjZ5/0U7sGIu/3J3wCr52X3C393gHX5s2OX9a4ekxhUybk4Hr4dOr+xNiXFhdu&#10;Wx1opEcUFhcgw77JZc2GtbuivPihyUj4rn2hj07RIz88KUC0GxRvzOVbiFIjEEUZEvAJM9HwEmxe&#10;cjNF4Vn2azswXoVyU+tDQiUjSzhrobx4K56HfX5yd6uN7Wr1mBg0rCOTg9G7iREuBEUmuAz7qum4&#10;miQxBpPw5n1NOt8zrGnRKDv4aA/b/Dr2/QuHowseadlJnS3vfPiNC+EFUlwbFGRdPNC8S3CnRiuc&#10;idPJkYG9rPrnkJHfiAcJBRAhCKnhMZyO4/AJ7B2Heg0qydUQnLHNCr49wnJJlNudDPhyBSPz5wAs&#10;yO28FCePjAu4AXgBcZwipjWb4mjR+26v16qNDjvk/PfCJ8v88MgaUvKbiqNADv501l+MreoGmyBq&#10;1zMG+zgTnXVAOzyQ5BaKZQ1rDE9ANxE605xh1rQ+uanorb55Bx6LnbfkmvH0qNb2J/zrH3nrP/UT&#10;mDv1jJ5r034+as/Cc249snrQl/UZMY2BI3QO7M7kKuIVD00Lc+f5J4txyarCoIdCiQLEHyrMRzst&#10;Bfk4dxSnT5UyREoBkWbDFux+ASkySVCmcDp7v838+346O8bWsmAnq2RP1SRXk2LoF1jOF90QgzU7&#10;apBLsOVaAk2FInvYAFfgBNrWMdY4Z7AdmHwCQeu4OF+HFnUJNlNQYzLvRM3xNKjn1yC1n06yqp8j&#10;32IMrrgHkvE+gBdJytDU2rcDrOrBzrbj9LaWASk5/9egtbLx2oWig2AnbwbWWZf1IpcYGV5fQnou&#10;6mw171NM9vOz56Zgo8foPPEEK7yfDjSDYigNrIo8iKkKX6MLbmJ10HqzcEWsNcLSARsuKvOfrjhO&#10;sibTT60dHNrb6pwjTp8s3hVEhfSshedu4nma4Au2cP4ebi4+pcVVinAeRocNBU/D7mh/3ceJmQ1/&#10;H//iricnXrzwphHJ3yxc0fmn/jsfef+RE/iXE/jgT2f3y3r5jKlfP91z/uFF8ZmNG8aGDI2rC65G&#10;UhWSLT3dlpxeRG72Ali4CxVqhmgyAXZ6Aci6QYEYrT6B6lZcloXCgNAVS9MbQsyvMVN5qy6vQ87J&#10;EJsdyRYVhcw6W3AJyT0fuslUlBXvYdRJ9mudt71VU/iCGnVXJFrerR1t28i2VnA2Bpv3n2M59/a1&#10;fQQs1X6cgAEBTs+M73ULe9ihs8iKvYRitBRbJ5kMkFRme+PxoOtpB6cQcBQTZcWTyRt+DzusUlDf&#10;WjiKJVBmFjOSjyMcPZa84N/A2/sISgy+hv5SEuyei7MtE4n+PLuj1T5Bd5iLuwv5KF4XPi4nZ0xj&#10;ec+6cRyNrAznF8vwVSanKlDSJoeRXHXYspdXtoUDPRwAIit3nW04yFuJcFaGVpg8E7+z8acr1ypB&#10;UZNoiS0/zhpAeSuWJhZkzY9bsuvxYTdveeTKIVBSIvu7yLUeOYH//QSs3ezzJqZuvO+sGWUvpqxv&#10;WjGgyRDlBxDwBxspgkQFBhizVNAkO9N+0JBqCcAQZ08SKOdVJwKuRjaADp8uVFE4cC6RP2CAyMVG&#10;jAQEghgghiM6F0GwxVNOkZdeYjWzGUGLZqq7gwhdiTSMIiv9aKgGrt+SRNv2m3b2bSok5Mkjreqi&#10;4ZZ9K/s1qRhyoK4AqMjRpP7dk2w/gv7823ht2yXWp0iU8fNwes65uZPtGIwP3oD+5rsORDYrivEQ&#10;0KSeUbsAd+i3e9gWFcafsxd8Sc4l0bwn/p2dqP8drNWn97Ctk9tb2UPs/CBiy8svIA0ztCEfuukm&#10;Z+wqiaDMQXXD4Gx4OHKz8w4MB6ALDHFJZS5NTVbvYapL6KjLs/z/WsGPAGRwdd8GKVoWWFbMKJs9&#10;wuo2jqtJf3Xo5i8eHzJryX3nnpE2aHqks/vff9EjXxE5gX9/Auvvvjpq018GTd/8VNR7xYsH7a9Y&#10;G+NHyxWWNEGjMEACDzuzRnhm/gYkXxQNFRd50Tm3Fbh/Uob4uJBd2hma4WY5IitcmyImJxW5Pjtb&#10;JoVN4yIdrIYukh5ju2e1s0OEYAd3EZJdA02ETsoRqovpyKCo7L+si21J7WlbR/aFSE3S2CKKJ1QZ&#10;5yiCXhZbGGtZgivMtehy76Jb2jIWMi+vHVeV0NuD7SDqjq0px1vuOdB0cD0JoT12emXAASuBLvNF&#10;jG2bCSDyLM+1C/ACWo9E/cEC9KtbhmJSEGVfXYJ29zo60U/ZVRZLU0tRrWCMpkMOW++HLakEUuhx&#10;tNgFBfTw/vVQ3q8Cjpplk8+47CWDV6CQ3wU38ZCdfKX01Xw/wVPOJSWvl7V8kept/GBK1qG5Yz9c&#10;8cDIK2Y/dlO/yO9x5AQiJ/D/8QQUgr7g8qFDdj078roDLw78oH5pXL5308Bmx4mrwA5J3DAsyGWI&#10;EKDwBXD29bNoD+AUHZL8DdK0RuIWilwzXDKvRjnZw/PQbtCPrjXExS1kUp523pJoq1jfw4oWgAx/&#10;jdMwRcknjzhZaWF7H4K4XDQrytade5ytm9qOgHS6HzziVHR9jMQesnb9dbjAbI+1nNkn2M5HcE9Z&#10;h9FpPtkWcBJ97yEzu7inrZgAVeYO0OzNjNcI9oU8q7gFxPHLY9zdgp1TFpQX3FF8/L0f+k8A7Wyw&#10;BGAE0m/Jgm52ZB65uGsp0LLblz0Xo6isn+TtJ9cWAREqgBpjteMLq2FUzLhxaC8n4wIVW8b9IPvH&#10;gLJpXbiQJIQUbMnNRCliDG/YBcdwTWzZ3ldj1mx9eNSNn06bMmJGt7GR7u7/4+965KkiJ/BvTyAt&#10;+dJOm64bOSbr0TMvr1xw+jPNK2N3NK7t7G3Z3isEI9kZcpo6P3m64fjh9lxQWuRmLJQ3JH8/FvAC&#10;AeRW4hV9Bbt6P3pVifvl7CwvOyvmOXbQ3ezm60sopjIJFQlX3oIoMJq+7msH5xxP4eH5N7O7IwCp&#10;hR1jY5Aix89tUiwnlk61W0+2Q8vbWum3jJgVFGg6Uf+Onpb7dFf7aiaRigvpXkkp89CFyidPWlal&#10;ssmMIYQJaQDTUAEVdYyXcnhuZBT1AjJYnUxNKXaklfkP08Gy02vm++XMEmCk9zlTUvaK7EOd8YMA&#10;Huyggo4upKQ8fq7kaERjBkmgC9INh8Tbw0jVRCsqgI6SPtBfvzW5rGZ98uaifyS+ve+5oXcvw5Ri&#10;5tkDe0d+PSMnEDmB7/EEtt1yecyOe0denPnUqFu3vTjw5dzlSRsPr40tqtgsZxBRKvhTkYZwy2R+&#10;6dyFxfNTZjCk2mZGZqkP6ltOBNk93mooHn784UJ0eEFGR5+6ISR2fnaHQks1Nis3xFy4Ev9GDoUI&#10;u5JuBSms6iaVquZ1+bbqPimu5EQ0lbJjK6HAIL8LlYFGH4DjtoPuTCE8ELoDFGaPeIrsJrVjs0p5&#10;ETLa0r3JYVoOzI10qyquzoJdJq2V6twY53mt9YQS1cvNWEYQCiySz6BDvHm/zvWGAihQyLneoJtV&#10;Kpo0stwgrIJOEX2tfye+gSv7NuWvTNq9993Utzc/P+mPm2ZdNGktCpw3p6zv8D1+zJEfHTmByAn8&#10;zyeQdvwnb7/US9GCX6alPpz/+hnvV75/2sHapUlN3g1xIcsAJSbfQQHeGu2cMN8t/xmBAU3q6LBE&#10;1wjz2hgXGY9l4S7zBI/UGiDLilx0hgeQelVERLx2xF+hnmhQrYKuSSM2hTCA3VQL3+91pqB0acUC&#10;UlBXYFfvl1sxYIGVgIiy0wvQdUppElDRoisLEuAugwapL2QnJcsuSe8coRuCt3O8dlxFOltG+WYP&#10;HD+kgCG+RqqNkKIoeR+iAckaX1bvzia/ivefz84ym7yNHeSKrOvfVPH+4MLS+eO+2PnnUS9/cduY&#10;a7f8eWbCny7Jj5CLI5da5ASOxRO4NXlep0+uu2DY9juSp++5J+rNirkJm+veHb6/blVKle8bSNN7&#10;cHLJpSAVMPKB1gZq6QxVDOUMAynaw5hcR7pZjQ9DUx7SEUvS5aUDbKTgNFBoGuEcikzt1XiqougK&#10;n7owjcZ0kiDKygkOuqBuRm2RgV1EZ9gSKoCDjQ9OoiITFSXp1CsaxUUrETAhDh2hPAFn2S/TUMnD&#10;AGkohA2gvM2yc6era+a1NKCg8LJnVAZKi56nXvb0FNc8uruD7OrSe1vDitjGqkVDD1XMH7Fx35/j&#10;39h0x6gbVv7xvLFp518dldxmb/tj8XOOvObICURO4H84gbRLP2y/9vm/9p59xfhBX9w/9rz0B1Pu&#10;KX/ujJer5oxaVr9w/K66lcNqA8jUbD/F7xDdG0lfosm01ENO9rBPa6Y4sv8K+CloWOnXAaQ0NkMw&#10;JmO4hTHZ45eFOlI7cQYVnCSXGUbTOoplDeToKuVcYPfeBJKqfZ3+vkHjNv/fyKMa+6hyH64lFFpX&#10;XPl+L/8tBYZ87vwUUb/T3bL347UEvRQyPRQUzkjtxlV1lMriOEwnt3eAlW4c2VT30ZjM+nkj3m98&#10;euSzNbOS7/z6jqQLXrpi+LBlT6dFzZ264sTIL0zkBCIn8NM7gXZPTJvW9duX747/ZtawC/al9X28&#10;fG6/T32vRa8NLIz5Mrhm2NfBreO2o73Na/oquqZ5d3+vl5DyEIFAVojlezkqC8myGimYXh4ezBSk&#10;ZW3i0QJNhRD1gAeaTQu5FTyMcdRAn0PNkKhboJ00txYuRtEA3+P1MYLr4aF4NVJsGxhLG+DpKUoR&#10;QwAr52eU4PqSg2vLPpxodg30ebbEVAS3xGUFVsRvD32UtK7+9aQVNS8kvpfzSP85m9NSLzvy6q1D&#10;P/zDk6f+9D7ayDuOnEDkBP7jE0hL3tt+1RVvd9z/1OunrLnvvlMLF9zffcfs8wZ9/cSkybkvTbm0&#10;aM7wB/IfH/hK+dxBHxbM67ey8PVeG4oXRW0seXfwqsIFA78sfzdmV+1nAw/XLI8tqeRR83lCSc3S&#10;xJKaJUkl1UsGllctGVBetWxQWdWyuPLqpbFlNZ/FlNUuiebr4ouqVg05UvH54JyizwZmFLw/YGvB&#10;grivS/4et7HopX5fFj4fta7wbzHL814Y+Fbh/GF/zX9x5Iw9c8ZcvmrWuHE7nrqtb8YTL3XdO299&#10;p82XbD4pLTKy/sefd+QLIycQOYH//AQksj+eRwd4HR2ntGnTqU2b8Sfd0n9a1wW/PLf/8kvGp6ye&#10;Pmr82stHTVp11YTJy66aNHkxj6VXjzvz06tHn7n4ugmTl14zdtLyq8dPXHnNmNNXXTtu3LIbxo3+&#10;cNrpIxZdNCrl7xeMiZt3/pSoW05N6arnHs7P4GedzIPRNK3df/4yI18ZOYHICUROIHICkROInEDk&#10;BCInEDmByAlETiByApETiJxA5AQiJxA5gcgJRE4gcgKRE4icQOQEIicQOYHICUROIHICkROInMCx&#10;dwL/B5IAQWTo6f8JAAAAAElFTkSuQmCC"/>
  <p:tag name="ISPRING_PRESENTERDATA_0" val="Tmd1eeG7hW4gVGjhu4sgVGh1IEjGsMahbmc=|R2nDoW8gdmnDqm4=|aHVvbmdzb25ib25ndG9hbkBnbWFpbC5jb20=||e0JGRjAxOUMzLTJFREMtNEU4Qy1BNTNELTA4OEQ0OUI0M0FFRH0=|VHLGsOG7nW5nIE3huqdtIE5vbiDEkOG7qWMgR2lhbmctIExvbmcgQmnDqm4tIEjDoCBO4buZaQ==|SVNQUklOR19QUkVTRU5URVJfUEhPVE9fMA==|MQ==||SVNQUklOR19QUkVTRU5URVJfUEhPVE9fMQ==|MDM5OTIwODg4MQ=="/>
  <p:tag name="ISPRING_PRESENTATION_TITLE" val="E XEP TUONG UNG 1-1 HUONG"/>
  <p:tag name="ISPRING_FIRST_PUBLISH" val="1"/>
  <p:tag name="FLASHSPRING_ZOOM_TAG" val="53"/>
  <p:tag name="ISPRING_PRESENTATION_INFO_2" val="&lt;?xml version=&quot;1.0&quot; encoding=&quot;UTF-8&quot; standalone=&quot;no&quot; ?&gt;&#10;&lt;presentation2&gt;&#10;&#10;  &lt;slides&gt;&#10;    &lt;slide id=&quot;{3BD0D046-030D-4D49-BC13-93BCDABE42CB}&quot; pptId=&quot;266&quot;/&gt;&#10;    &lt;slide id=&quot;{3F9F8310-056B-446C-9B0B-58116897478E}&quot; pptId=&quot;270&quot;/&gt;&#10;    &lt;slide id=&quot;{E45B971A-8AB3-460F-A8CC-C2851E1CD9BC}&quot; pptId=&quot;276&quot;/&gt;&#10;    &lt;slide id=&quot;{56C45180-CBC6-4901-90C3-D3B11AED5D85}&quot; pptId=&quot;269&quot;/&gt;&#10;    &lt;slide id=&quot;{E78BAFF3-D654-48D4-A969-A420852AF263}&quot; pptId=&quot;267&quot;/&gt;&#10;    &lt;slide id=&quot;{A63F71BE-02D2-420A-9DCA-406F70845439}&quot; pptId=&quot;256&quot;/&gt;&#10;    &lt;slide id=&quot;{C794DC94-E412-42FB-B4C3-9520B41F95F4}&quot; pptId=&quot;259&quot;/&gt;&#10;    &lt;slide id=&quot;{085E59D8-282B-420C-8675-74163B879B9F}&quot; pptId=&quot;258&quot;/&gt;&#10;    &lt;slide id=&quot;{50682B13-398A-4440-B7A6-5399868475E4}&quot; pptId=&quot;260&quot;/&gt;&#10;    &lt;slide id=&quot;{8805E48B-1AEB-4B60-9911-6EF9B180D7CC}&quot; pptId=&quot;262&quot;/&gt;&#10;    &lt;slide id=&quot;{3D117F68-E1AF-41FC-95B5-67322F63DC63}&quot; pptId=&quot;274&quot;/&gt;&#10;    &lt;slide id=&quot;{61C797AE-2A91-46F2-8B2D-5DA43C148FE3}&quot; pptId=&quot;275&quot;/&gt;&#10;    &lt;slide id=&quot;{B2112F0C-AE14-496D-A3CF-93AB51B01931}&quot; pptId=&quot;273&quot;/&gt;&#10;  &lt;/slides&gt;&#10;&#10;  &lt;narration&gt;&#10;    &lt;audioTracks&gt;&#10;      &lt;audioTrack muted=&quot;false&quot; name=&quot;Audio 1&quot; resource=&quot;f54c9a0e&quot; slideId=&quot;{3BD0D046-030D-4D49-BC13-93BCDABE42C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&quot; resource=&quot;69d7db72&quot; slideId=&quot;{3F9F8310-056B-446C-9B0B-58116897478E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&quot; resource=&quot;60fcda06&quot; slideId=&quot;{A63F71BE-02D2-420A-9DCA-406F70845439}&quot; startTime=&quot;0&quot; volume=&quot;1&quot;&gt;&#10;        &lt;audio channels=&quot;1&quot; format=&quot;s16&quot; sampleRate=&quot;44100&quot;/&gt;&#10;      &lt;/audioTrack&gt;&#10;      &lt;audioTrack muted=&quot;false&quot; name=&quot;Audio 4&quot; resource=&quot;7973e3c1&quot; slideId=&quot;{085E59D8-282B-420C-8675-74163B879B9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5&quot; resource=&quot;c24b8ddd&quot; slideId=&quot;{50682B13-398A-4440-B7A6-5399868475E4}&quot; startTime=&quot;0&quot; stepIndex=&quot;0&quot; volume=&quot;1&quot;&gt;&#10;        &lt;audio channels=&quot;1&quot; format=&quot;s16&quot; sampleRate=&quot;44100&quot;/&gt;&#10;      &lt;/audioTrack&gt;&#10;      &lt;audioTrack muted=&quot;false&quot; name=&quot;Audio 6&quot; resource=&quot;ff762ba9&quot; slideId=&quot;{8805E48B-1AEB-4B60-9911-6EF9B180D7CC}&quot; startTime=&quot;0&quot; stepIndex=&quot;0&quot; volume=&quot;1&quot;&gt;&#10;        &lt;audio channels=&quot;1&quot; format=&quot;s16&quot; sampleRate=&quot;44100&quot;/&gt;&#10;      &lt;/audioTrack&gt;&#10;    &lt;/audioTracks&gt;&#10;    &lt;videoTracks&gt;&#10;      &lt;videoTrack muted=&quot;false&quot; name=&quot;2.CHÀO&quot; resource=&quot;11776a20&quot; slideId=&quot;&quot; startTime=&quot;0&quot; volume=&quot;1&quot;&gt;&#10;        &lt;video format=&quot;yuv420p&quot; frameRate=&quot;30&quot; height=&quot;480&quot; pixelAspectRatio=&quot;1&quot; width=&quot;852&quot;/&gt;&#10;        &lt;audio channels=&quot;2&quot; format=&quot;fltp&quot; sampleRate=&quot;44100&quot;/&gt;&#10;      &lt;/videoTrack&gt;&#10;      &lt;videoTrack muted=&quot;false&quot; name=&quot;3.Old MacDonald có một trang trại - Hoc Tieng Anh Qua Bai Hat - Old Macdonald Had a Farm&quot; resource=&quot;81aa33df&quot; slideId=&quot;&quot; startTime=&quot;15225&quot; volume=&quot;1&quot;&gt;&#10;        &lt;video format=&quot;yuv420p&quot; frameRate=&quot;25&quot; height=&quot;1080&quot; pixelAspectRatio=&quot;1&quot; width=&quot;1920&quot;/&gt;&#10;        &lt;audio channels=&quot;2&quot; format=&quot;fltp&quot; sampleRate=&quot;44100&quot;/&gt;&#10;      &lt;/videoTrack&gt;&#10;      &lt;videoTrack muted=&quot;false&quot; name=&quot;2.CHÀO (2)&quot; resource=&quot;c213c849&quot; slideId=&quot;{E45B971A-8AB3-460F-A8CC-C2851E1CD9BC}&quot; startTime=&quot;0&quot; stepIndex=&quot;0&quot; volume=&quot;1&quot;&gt;&#10;        &lt;video format=&quot;yuv420p&quot; frameRate=&quot;30&quot; height=&quot;480&quot; pixelAspectRatio=&quot;1&quot; width=&quot;852&quot;/&gt;&#10;        &lt;audio channels=&quot;2&quot; format=&quot;fltp&quot; sampleRate=&quot;44100&quot;/&gt;&#10;      &lt;/videoTrack&gt;&#10;    &lt;/videoTracks&gt;&#10;  &lt;/narration&gt;&#10;&#10;&lt;/presentation2&gt;&#10;"/>
  <p:tag name="ISPRING_ULTRA_SCORM_COURSE_ID" val="DEC754A2-5694-4130-B2E0-ECBC8EAEAFB7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none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}"/>
  <p:tag name="ISPRING_CURRENT_PLAYER_ID" val="universal"/>
  <p:tag name="ISPRING_PLAYERS_CUSTOMIZATION_2" val="UEsDBBQAAgAIAPNWyU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DRsVVTf2Ttp/oEAABiEwAAHQAAAHVuaXZlcnNhbC9jb21tb25fbWVzc2FnZXMubG5nrVjvbts2EP9eoO9ACCiwAV3aDmgwDIkDWmJiIbLkinTSbBgEVmJsIpLo6o+T7NOeZg+2J9mRkh27bSApCWAbIuX73ZF3v7sjj07ushStRVFKlR9bHw7eW0jksUpkvji25uz0l98sVFY8T3iqcnFs5cpCJ6PXr45Sni9qvhDw/PoVQkeZKEsYliM9ehgjmRxbs3FkB9MZ9q8iLzgLorF7Zo1sla14fo88tVA//Xp4ePfh4+HPR+9auT4wdIo9bx8IGaSP73sA+SwMvAjQiBf55DOzRvp3mFwwZ57rE2vUPgyTnoXkwhrp3065eRgSn0XUcx0SuTTyA2b2wiOMONboStVoydcCVQqtpbhF1VKAHytZCFSmMjEvYgUTeS26lDnBFLt+FBLKQtdmbuBbI6qK4v6tgeV1tVQFqCtRIkv+JRWJ0QkRY96vClGCal5BRCH4VEsJ/1QZl/lBt+pL3wuwE+HZLJoSSvEZbC7bLgqQ9uBvZbWEd4lQb0HFbZ4qnqDrQgBgQBFfrVIZN/+UdFVoC2cpv++0IsSXrn8WsSDwaER8ZzNjjUieIKfgerEDUUJMSQgABS9F8QTZyMS6EUc4TYchTNyziQdfpk2YyMUyhW811I4ZgUiYibxLCiKVhBDjlF4GoaM3DVQhjla8LG9VkexF6a4/u4Bd3w6ACDbbAWcaYwMM8SEhexWFiKtuMLASm/hueQVLhQCMmEkGmlJZXVZAm2yVikoYa6VeCo9NSH0R1wr4lQq+bmIftBuydYa5h+e+PYnGzIfHMQG/erzO42VPOSDnD/mxy4YawmQ35jttatGicfAZsgskw2CIRHAOOfB8iMQVobDJhHbJ+PjCPcPGS5D3Nklpk/RirnNMeo94HIOcjqa1VHUJM3pLIDUZj5QHw9RQ8mkOUexi75Hc2qBCOJjRQq4F2FEkouhUBOneJo4m1ae5+0d0il2POD8IPX6PclUhnqx5HgsItphrn97Du0Qm5p0Oe6P/ay3/RrxqU/2btkr4Dvn8Zqg9e4XlEUbwqhLZqupSrTesNf8pVmiKP2pCn6U/TT+1iY9DN3gZz5Qyq9OmAj3bP1vLhvqo04hn7lR/b720JbQpNQQaFl0cocdI+0tNtNqxG+iKmIj+cq5/CjKzpm5BYXPza9Vf2g9aAF+hp2LQCeyxsZxCq5NBFeovewGr3jP/QheM/vKXZExdBlXnUnwpZdWp2fC5d301dH56Yd3pWfeKDXOZByb7ALho+8ESpTID+5MemPMp2exAUyL2VnKp6jQx9E/ljSkTsLd1Jr7vhq8LlZnZlJeb8G/K1MlzrGgWFzZKZwP6qS2De/tnh8BP9xIlOIQ2xsa+rXsfW7M97SkE9NFb4TG6aZ2ARxmv4iWU42tV50lPoOYI5pBTDGDtmqngRXcX1gJ8Y0Yzi9rZ3weB6I4OkijZgv3pq0qUfw0G0cvYYtDm4Cfuqk4ghsf7BphBH6n24LuR63kOZi7E8oscMHlT4jKVwdRBt16gSut6zBi2J1NgEzXkUXUBLeQQhCkOzyEjmsORNZry4gbSKVMqHYRitlqHcTVM+8PdQ12lMhdDZJ9XzPSCmTuLsOOYixigMJyzb5rancBBL25vZFK16A1mT7AP2fobPJHIaihgSMj2okVfJpiDu6e4vtP6759/u+RNgdzkQkg3zfgh2ay/r5fbUWluw47e7VyO/Q9QSwMEFAACAAgA0bFVUx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DRsVVTP3F3XjkFAAC5GgAAJwAAAHVuaXZlcnNhbC9mbGFzaF9wdWJsaXNoaW5nX3NldHRpbmdzLnhtbOVZbXPaOBD+nl+h8U0/NoQmadMM0KHgTJgS4LDTl7m5yQh7wbrIkk+SSemn+zX3w+6X3AoHAyEvoi2de/nQSS3vPrvS7j7aNbU3n1NOpqA0k6LuVfcPPAIikjETk7p3GZ49P/GINlTElEsBdU9Ij7xp7NWyfMSZTgIwBkU1QRihTzNT9xJjstNK5ebmZp/pTNm3kucG8fV+JNNKpkCDMKAqGacz/GNmGWjvFsEBAP+lUtyqNfb2CKkVSBcyzjkQFqPngtlNUX7GqU68SiE2otH1RMlcxC3JpSJqMqp7P7X8drV9uJApoNosBWHPRDdw0S6bUxrHzHpBecC+AEmATRJ0t3pw5JEbFpuk7h0evLA4KF/ZxJmjF5unFqcl8RSEuTWQgqExNbR4LCwqGIPCcIBuGJUDgq6trUga+GzKhWIpngmasijEN8SeVd1rh1dD/8wf+r2Wf3U57BauOmuEnbDrO+kE3U7bv+r1Qz+4Og8vulsrhf7HcAulbT1zhh8M/cDvhf7w6m2nv6WGu1NLHf+i2eluqfPBfxt0wm0t9ZoX26oMzvs9N53zTwN/2O303l2F/X437AyWWvMcXsnWWmU98WtYIDJXq+ltkjwdCco4ks2dHNdgkK44VRMI5RnDahxTrsEjv2Uw+TmnnJmZrVBktWuArKkziMzQVl/dsxXlLeEKQHQMS7Ks7ePXZWm/OlnbeqWwvtzWvV7WSrIbJNLIH+x99eC4dP/10ePuP+BobcpikD2q1JyyNjfwpAsvluxYPXz58nEvHrBWo8bQKEEqNQsmXF1ZSDHrP40MmyJPwx1fxznnQZ5lUpklma4ulk48AFMbS7GWf/aZjCSPy7hBOoK4R1NYuYCCaybOULLqkTFWCseI9jMQJKACLz1mMMpRCaDzkTbMzC+7s1vppmKUE8TDWxnIRbAR9SihSq+VRhkfe9FEjV960oD+tTjuYulB0YBjCIgtUCd5X8SkregNXtIu4gMQLmLnmDzcJhAoJycU1VtIkibnLsLDBRO5CF9QdQ2KhFJyJ/nBot5IR4ylk+8pkouL4AcYaWbARTQAIKlU4BaU2Enug8x5TGYyJ5xdYypJglvNU/xfAmS1/yFjJdP5KvZohuh55k0Z3ED8xsXQJzSR5qiJDWHGwRQWfs/ZFzKCMe6KcKBTzExcZ7rA398KOKNaL0HpwsdnRRfR6bX9j8/sBmk8pdiRbQeODAZpZnaCT2dESLPQw+OIaI6Jb4MSs3j+zmVv+18fhpJEMc7fKRpr+JqlOaffE748kBXoHYZ8N1a2CfyTHjibTeh0Xui2eOfQWOIMQ1Jg4osIL0AmcnAFjKggUvAZoRHyr7a0MWUy17hSEEQBrb/ew0If03T+NMHLGi2qGJQT5EH1xeHR8ctXJ69P9yt//fHn80eVbnvkAafWXNEktx6drJw170xxT+g9MC25ad2ZmZ5QenByctbb1s1HpihnzXtmKWfduxOVs+LGXPWE5iPT1YbumVSpZZ14I573D9oO6h3rdLMVdt53wk/3AMxLYbMnrVVsv3x/+zwfZv6p3XPgN4etc4LhuuyGwakLPfQkMrGJEiSYsf3a5Kgzn35cZPuXIcbfd4K1YXZqSIf+eydADLgT67qZ7fWdNvzOsWG3feZgpcd0cgH7hklxD2LnwFmKzXP8w26Bb+Fkpxr+znS+M5r7d1DVN0/6BdftiKqAqijZWer+Py6TXQboP3XsxVP5HXftw235QXH9lw77JmWCpRgM24CXP480jo8OapX7X+3tIdr6z02Nvb8BUEsDBBQAAgAIANGxVVO28mV+TwMAADoMAAAhAAAAdW5pdmVyc2FsL2ZsYXNoX3NraW5fc2V0dGluZ3MueG1slVfbTuMwEH3nK6ruO1lKdwtSiNQbEtouoKXLu9NMW6uOHdlO2f79ju2kcdqEFCIkPHOOPZfjsQjVjvLeHqSigj/0B/3oqtcLV7mUwPUS0owRDT2aPPQf/y4W/cC5BRPyDbSmfKOMpbRZYJxrLfj1SnCNe1xzIVPC+tG3R/sTBhbZxRIY0qWcNVlBdcyPwd1kdhGlOGM4Gc2m922ElUgzwg8LsRHXMVntNlLkPDGh3ZqvjbY9ZCAZ5bvOiBhV+klDWotpfjMfzAeXUTIJSoEJ6X42Hox/drIYiYEdsx8N74bjCznVUZ835oS2p4pqSxsNRrejYRstIxuoF3k6n93MbtvxHHevd+XTuBxBwz/dmTkK/wDyS5uLLM++opFMio0p6AlnZL5ODhMkweuHhNm9+ToJJiFzUKcgFaMJtkHIxEnxu/nawG21LP70h0Ro7rYU7NU04WR6GIXEDCItcwiDcuV8ais+XnKNlwmiNWEKAb6pAr1ihq8kV+U2dVuF+wMflCceqDBUiHfB8hSmLl4PWLdX+Ol0YueKH9/R5gUoYV8YvQgrY4V8xrKeIT1jhXwz3Xrh7HAGP/U4TqmHCSma+Xn10Quc4LKsV7kqveakhbnlyju6MJSYVCQQWVktaQqma2FgbS6k4CymkJM93RCNb9Jvg4sPNhkVBieOQmnNugo11Qya5GZjxInu98uuu9XoHpAqN7fuaZz3D/2UyB3IpRBM9XsFD+8IbuNeznOGmaj43oF84mtxIYcLDf7+Nok2sHDX5FI40ZqstimG1JZBGHglCIPmGofFsU3F53kag5xjzyiUoqnbHG5LN1uGv/qdwgckdUKL0zH1FrfjhB416RkKAQCRq22pWLdwnjRnmjLYQ3nvPYNNuC2zUKFC28Q21gtYa19uheUiPRZjohKKj6s7GgjvGJeoDxzf0S15TWJlE6td+nL+VhvXJnI5yIxW/Rlm14WQahujv6mA2KpaNUmuxZsmUhebVusidbKHMaepnRHo8I5v8DgOEyIrqmKdZXnP7FUI5l05bqZKQoOnjWImYTRooljP6Rhc4u2M1hLAH4HWeOUN6V9wiAWRyfMRUpvaDW7HxhzxXbMTFWdxmukw8EyuOcc24N/4P0P0H1BLAwQUAAIACADRsVVTxuHXPiQFAABKGgAAJgAAAHVuaXZlcnNhbC9odG1sX3B1Ymxpc2hpbmdfc2V0dGluZ3MueG1s3VndUts4FL7nKTTe6WUJlP5QJoFJEzNkGpJsbNoyOzuMYp/EWmTJK8mh6dU+zT7YPske2cRJCASlW9rpXjBg+XyfjnR0Pp1j6iefU06moDSTouHt7+55BEQkYyYmDe8iPH1+6BFtqIgplwIanpAeOTneqWf5iDOdBGAMmmqCNEIfZabhJcZkR7Xazc3NLtOZsm8lzw3y691IprVMgQZhQNUyTmf4y8wy0N4tgwMB/qRS3MKOd3YIqZdM5zLOORAWo+eC2UVRfmZS7tVKqxGNridK5iJuSS4VUZNRw/ul5bf32wdzm5KpzVIQdkv0MQ7aYXNE45hZJygP2BcgCbBJgt7u7730yA2LTdLwDvZeWB60r63zFOzl2qnlaUncBGFuJ0jB0JgaWj6WMyoYg8JogD42KgckXRlbsjTw2VQD5VA8EzRlUYhviN2qhtcOr4b+qT/0ey3/6mLYLV11RoSdsOs7YYJup+1f9fqhH1ydhefdrUGh/yncArStZ870g6Ef+L3QH1696/S3RLg7tcD4581Od0vMR/9d0Am3nanXPN8WMjjr99wwZ5cDf9jt9N5fhf1+N+wMFqjiDC+d1npt9eDXMUFkrpaPt0nydCQo46g1d864BoNqxamaQChPGWbjmHINHvkjg8mvOeXMzGyGoqhdA2RNnUFkhjb7Gp7NKG9BVxKiY5iSVW6/elul9pvDlaXXytkXy7rXy3qldYNEGvmdvd/fe1W5//blZvcfcLQ+ZTHIHlWqkKz1BTzqwouFOu4fvH692YsHZqtTY2iUoJSauRIuj8ytmPWfRoZNUafhjq/jnPMgzzKpzEJMlwcrJx6gqY+lWDl/9pmMJI+ruEE6grhHU8yCwanwyBhTg2MI+xkIElCBlxwzGNaoQuh8pA0zxeV2emvdVIxyghcY3sJAzoO1MEcJVXolF6qA2JslOv6tJw3o38v9LYceNA047jmxGelk74uYtBW9wUvZxXwAwsXsDE8LtycGlJMTiuotLEmTcxfj4Vx6XIzPqboGRUIpuZP9YJ5gpCPG0sn3FNXExfAjjDQz4GIaAJBUKnALSuxk91HmPCYzmRPOrvEoSYJLzVP8KwGyXPCQsZJpMcqpNkQXJ2/K4AbiE5eJLnGKNEckFoAZB1PO8GfOvpARjHFVhAOd4snEcaZL/t2tiDOq9YKUzn18VpYNnV7b//TMLpDGU4ol2HbkKFmQZuZJ+OmMCGnmONyOiOZ48G1QYhYX71zWtvv1YahUE+P8jaKxwq9ZmnP6LemrDVmifsKQP80s2wT+UQ+cp03otEh0m7wFNaY4w5CUnPgiwruRiRxcCSMqiBR8RmiE+qutbEyZzDWOlAJRUuuv97DE4zEtnibYHeKMKgblRLm3/+Lg5avXbw7fHu3W/vnr7+cbQbdF8YBTO11ZFbc2tlLOyDtt2yO4B9ojN9SdJukR0IOtkjNuWzc3tE3OyHuaJ2fs3RbKGbjWSD2C3NBOrWFPpUqt6sRr8by/s3aAd6zTzVbY+dAJL+8hKFJhvSat12yBfH+9XHQvd8rl0Y+rlwO/OWydEQzQRTcMjlwEoSdRe02UoKSM7QclR0zR4LjY9i9CjLjvRGsD61SCDv0PToQYYieddZu213da8HvHEt1WloOlqtLJBawUJuXNh7UCZymWy/F30/3/osJOWfuNBfzJhO3nEKd7m3m2UZ1KPXsicQKqouTJDutPfGH8uJj8r3a6fKq+x658gK0+DK7+x2IHx1f//3O88y9QSwMEFAACAAgA0bFVU/WTHZWwAQAATwYAAB8AAAB1bml2ZXJzYWwvaHRtbF9za2luX3NldHRpbmdzLmpzjZRRT8IwEMff/RRkvhoiA534BgwTEh5M5M340I1jLHS9pi0TJHx314HabTdhfVn/+/V/vet6h5tO8Xix13nuHMr3cv5anZcaWM2oLdxVdd6iZ1b3NE+XsEgz4KkAr4bkP0t/5eMfQRl7ojSN9m/WVjt+HtovK8a1i0vCQhGaJrSc0D4JbUcF/qpkds7qlJFT5mhrDIpujMKAMF2BKmMl492+lI+bYA3GHNQFdMViqJg++E/jsJX8cxyMg3AydLkYM8nEfo4JdiMWbxKFW7E8x+/b4dLrvQRVHPimLSxPtZkZyOqBp72pP/XbSalAazjHHYYjf/RIwpxFwN2EgsHTYPQPWjFuFrRG56lOzQ8d+EE/GLi0ZAk0qjSZhr2wX8VE4dWoZiP4iTOwM23JSM72oK6xQrmVVxygVJjYijTRwA4S5ciWqUhOXDi0g+TsZq1t279RdoxuhGr5+1fc2+EyjWJUrhnWrtmauLVZW3O5ojMY8nLrWtQ51Rc4JVJxkdAktTgnN2PqncbO34u0mdqAWiDyonnaQwFdNBNQM7FCKzBjWLzOCq1I5+PSxmuxb47fUEsDBBQAAgAIANGxVVPIIsZK2zAAAHFZAAAXAAAAdW5pdmVyc2FsL3VuaXZlcnNhbC5wbmftfHtYU2fWL06ntTNFaae2JdzSjlbrZbgFuQgk41CDVtGqVbQSUooQEEKEcDFAkjpOoa0hGUUMCJLaKKgIKXKJ3JLatEQJEANiIAGihoRL2ERzhWx2coKioqd9vuc75zznfOf5/IMnD9nvWu9v/d611rvW3m/2t59uD1/yZ5c/Ozg4LNmy+eNdDg6voh0cXkl7/TX7NzXZb921fywi7gr/h0NNt9u4/Z8/4jZGbHRwqGW8MRvzqv3/Px3evJ/o4LBUMPe3SEi4eNDBYf9rWz7e+NmRaGDIxpiUkhVma9Zf/jiyeO1S3XG3xTPnrv7lj0tev5Dxxs1vCl47fWLf3xN/ql1yy//8tR96bqC3/FJ78tOI4osxUWE//lJxeJnkxLqqZtonA1enL3y3GQ9+riCSpx+WlJw1l4cGB+uPOOwYHCoRd3ZPDZ04zQEHhmwTc5Y43P3ZGb3I/vnV8VjnOZAOnvSYZXOf1wLzdj4acP/JgN0uaOqDY/CEmBA3Nh/lvtT+5RcN7DyJ5PtzGakyNBXXTJoTWAtDwz8ta5QoSlI87P/+9EmABzo8LO+OMNEFwoxPzw3Z60ND/hgYweavdYfPDVnDK7Iu+jXRFTo7rp6b68pBZ/Lfn6kEWyGTPJLQZrzTV0rgkYxDWkpkz9dM299u2FaOUF0vO7KdLk7rmDalkVVWbnsA54XM5vR2/cHBof9DW9cDi4bjJHxrCxNj5Z5rXutsBxfjHIrJk8jt5v54vO7jD4G1NtedD7/Il9im4fw04yqqbpVAs/1SCQPhyCbmanMULcghC6iwWZVbU8Te2S12RJmwJR+cvB2ZOioYQ00v5h82mq1W8VKOSNVESR86h5zl2lqqFNCQ11JO1SnhCXBwLzm3elB4RQgrijE0SKNbLOoAPslYTSBrJhjWMUbN4uu7fZKKQ9Rb/s0QSvlWo4ax6bWe/WsECWCriHjvbdZsfiRrxqhw9sj6k52fyR4G/KTf5fvd+RIaUms7Th23dN606lrLRUQydSaiNCgwJUecowhobe1Z7ciGbULkNdat4JsaOJi2h+2uDE4bihQCW4W7AQ0aeLqHF5ExpkuObEC/nLGaqg5KjWRJK+0L95OnfNHHJxv3rIOhw3EFjXWbwBhDHQvC7aCLB4iQCraL6I9JYb51Ce5GHFLMBKOMIwfu2LpGUVQyeEreCN6E1MVR5Uq5So4WJFBZqxnnMEwmqLHEVFHLgjwZq4QjVjr0Lnity1s20ilZFpSjO5s13OTxDpZs7NOIZJpq65XuwR2eYHcWT19T9zdEfaMS3NFutR4ghZpLhEWIAD2uJcJ16+5hNL0giqVJ2+8Bmrb1ZpbeSA3iUbfhX+9WiuWz7QG8VChzubmPvhUSTjhzYWi5BiBebONpiEEsPaCzmkDkDnD08w79OejYr2NBp3XZU6vETFOmjJhg8E/b5ikCZGSFn935MTrFkZP1nO8+FCTkFZb9SYq1nuNbA2rCT1Gu3Cw+GbNKZbGzj6gfMUYNt5f4fxR3fly8uYsV5B+2o4ZAqByqGEpRJNS5o+XyG/8+JVc/NDBa+IqQdjc5WmwFVDoTcgQ5leTcta9kkbfM4bRGfqvkqJ9w5KrjiSYepnynL3P07ZqCgiZMXnvUaY0uLSenCd8SMRE+4P+xP2wjCN5MBSyzJRqdv5xstoAdRuBKf2sZSp/tupsLZ1hjb9HxxyZ94u2e8KHcodluuvi4KS0nVAi3hAxRos2EHIObKI4UAgD1YintPIAfwXO5J0Tyh6TOJk4UpXfO3RMF+SuAy1/e9JZZk4/tsHaOnVx0AZ5iSSMf8sJ9M84RA76t9fcuYobzSkzZVBTgDzRj8IvP01BNCutV+MxaqjH72iekJr6nsLF2DQHBWCU4MGXu96n3uixIcIUhjqSE/+x/GB1cWGfu41CMFvFgeAq/SASeq4Wv5ppZShlkFm5C91uNQC2bO2QwF8njPgZUFFnsJLb7Yilicw6JqttH3+OO1geVoeQigHhQOpqGVBCjWlobtHo/L7gLmiuupV2BNKvhLYM1/CtDhGGTCUn/kz2BMSWv/3UL+R1RnoQWBKhmS45egKMRwyO0utZy37H6jXVL/kFq6qOPi7uTmeaw3YcEidFT+RVzxmEIKHMf36naOm3Fx5/qAvsZe4TLuO5oxLRRkTfM+NcJJqJMrePd2H8KtgqxwrQ8rkb85gBcgfxArzNZifsNsfEjKlO1sdqU2ShMMUrNBPZNDZBq8GLQQw2NmZeWsmF++qCT4uNWPUIKWKK68WkYJEs3TRzgiXtbcxOch4Yzc3I7HpK6jYzVquYQJwRNDV10PG9frZbkxW9uke2tTXaOgH3me+Vg500NqQnD0lgQKPBcvJ9sJBPmQiTZ/GUqqBbKwL8uk2a+2aGULQ2FXfBNiT8lK29jxnJxNJOUKzdotRHfwRSfKOTRTCYXd4B+8As87nM10lL3jxw2KI6rdX9fr6up+4dTQRFkhOQJFqGEX3biCGhV+1wJia0nU0b052xRMnPTYAdeP3hz9P4c+CgYmosLHJ0GRsGLuVbc++4Y7tq5EEMv/2aFcc86O4Wyg8mJsTvQpzPJ1uTYL9uLaWvwF2EF/tDFwnMVGFbqxSWc1exPXbMs8smk4PfjNovkN1j2tDDAQDbVtO0AarmxIHfAcyuJJjePf5oqFSQcfJCMIvjhvm1kgogI4n7wXTBX14AdXNZUA9G6AWhUFfUuzJe4MqkQFMtTuF0aAD/c5+0C4Jjo4UyPMBtv+DaN5SNDOWWSPblp+8FcEXkEkplJstduZ7aYnN4hke0RxG1nIMOJLAiqZ8rlEU3JYMiGZc+y6OCMt4x1/fS9g8GGeo0+La/YMSxoJfvTjgxIVD1YA8eltfh3HtzXoanOjKKWklX+cpHOJIdUqSZzIVOecQkl4lBLIR8SXH4to/cHX5ra8YZ/SkpBjUgDW6d/uA1Y1517skG0y7aFiVgHamTkFC3KiwuKXm9q4zieskMS6XE2U6NFA3IlBkasodjCbdJMSsPWCMZMRN+wOJsbjOxJQCksrLXN9oBhMYGg0yiiArBIiOtYLGD6do0YbxHJideocuhhwJK5sDEpck/WV30XDEev51x0ZF/ZCUMbcXN7k6/LxhWXOD97W776s2Bs3Jc27PlsbV/YfEUJfzxxnmcf9soaR3al6MnWWvC+fWuNea4CaKGh39wyUeVNQ34fiGfzEUMhzyt9Wm785Ml+6+OTFrs+p4+2y8e02wKcngV5nmTxskq8IauidPFzs3/X628J7u16xV4wxPn9c/Mu7K87BQm015YMkUMc2fzguUrnC9ZjFeFO7Ec1TsE8HnuR4bAK/0jo60d1U2DiEwBzhc0W13lj5kqr7bL5GT+y/3O45zF6t/U0irEKW7Riy8kVW5ozhM6PBFIN3nPV2WHXvJ1b6uan2QpDf9hV8/OjC+vinIv8Wh5r+vFUzGc9k/MT7vp9gVCxR2h2uvESDkU23t4N503lD9sEkVqSFtx+OaTCNK3bpy8O1x73iH7nUeH3xWrB2EzR0YfHUKZz95xJHSof13Ax++mUhlnLOAPqPHwk93VVLWN4VeiVpwgkes0yPt5aMfd9ZVioeVAvEGWg9jwqI7+64MgelSYczt1cMFxJjltWPbg9K/Ixc/s6vLMp+Pz2/DtjZNke102MtrNTjQvmmwhv582qzczo7MQjpUXk8a1eWNRpSew2tpw2ES6JTals4TyzlW+p/ZGQPkn2z6Ylpk82Ah9l98oTIxZY1uDueIAdq62bUxALotljESmVGc9h9Nv29PqBFrTEb0O0efcCpAVogd8GE9I1tN1vgz/guql3zL+ZtYCDJD+XCkmteWDMx/6Rb5dvPjtVucAcl4K8xHmAOYMRaEm93VzOb16/hFJXsBMmCJVg9QID0ewYF/ccVoFH7CEpHPFdhZWXwf9t/E1T/Tv98FqsOfI34X8Gs2PHj1EuP/UaMUeSUIwWDuPYwiOlaELY79gt98t2/R2Thysk8lvQZ4/9/rQvrRzLlngX0NvEaMZD/4LhvN9hgpto8E9H/bYVKKiWBYumXPxdxT6q5o7A5jbqEHbBMq93WdI71g8mG5x3t1j7U+v5hCHCb1+mdvooE6jBv3O513StlM6Wy8etv0nT3MdBN/eh7b/vIu4u4eFcye9AL6DjAdfwcKGG8nvqTYBdXjjxu9dTXAvYbOXz5GV6J5MnBnY4MfiM8pypmXt2V1aG44USic9zy1YFfwP+JducGAkFbmh+3smNy5VhyQYkUGVXrnle+WLqZBg1JTn3o8dhHufmjqkBLy1w0HKSmpnPVoZ9xCAbkOMxexYYzvAIbbb8xJgdO3wkRKUr1veHaws99j4jnnT66MPlcOjbew6k71S1LpvElf+5VPefzo3/BQX6wrRNo+X8bMs4yzW6cgGzGMVWr7Z0Y7mZp212mr3BiA413s7nIHUS1jVLDzPaw4O6pouSa68erYwacC5HZ8zRbQ1s03WsFSh7EOJZnVF4OH1hNkon4527RDBXfXaeBJ5tc9K6O2hbQngSVZ9sLMglSt8YfeQeUeo1qqxr49k74OxnfqDR5Ev2uv6J+G5ctJgF26LH5fH9l6qv7QgFxzUii+gAMH0qphb+OTG5xdN8ApwgMGMRuxpjLdwSwh6xMknaIAdyQkhNRRoZeIdZ9w+u4jWWcIjxIyTfClhlZLUY8JbB68jY3bZUl1DPoZoFgGFAoyChI67J0ws3Jkpginw9GuvWoKZj4c1Wkz6KubHWttcw6C/lXvdqkMclJ5uLRMQo1Otq4MIgrgUffGy9KpMdk65QJjJVlDQFQNbI6d8nBp82wasGw+kExnKhykJxDjXw1PZW5jbyDpA9xFswOTvGLwyDejP+SpLgYMs6ZTRPxWsr12W7QmnwoOCrfF7R9au208bWQUYxKaeJnBPacGK9F8NDf05YKFf7w9aAsY0qKFk40tk9WEG9Asm7IDM7sUM5mS8ha5OQ5U18q2OPyR9kNKQ8y9jNPH9fU1y/Rtgq2U9ruoIZnmCI3i854UM1CbA5ORCwy1OjDRY2SOVxAC9cMHZO2ButJSDWHEt2jdP3g9f9jYQALwIcZ8tc2saBasmQ8g7wzO+kAS4wbtxF1yVF+J80GoaohAmDITwbzxGk+/prCObQ7BygWBKLNByRaSA82qjYjtqwvJ7aQiKBgXp/XaBOd868ntoYC1rMe7icBY6acHDw9LmUYIf4B4P0vJYOGBsWToSzCXCFf3YOtC8wuzPfYwdqs8dlcjBkEi4+bwXUKoCrNseO2vXhzqsPaLlMAnXppedomPA+I0W4mRRpCm5bCDvOdSWRCsj7wofSnYFwURhjtDjGj7FeOZJQP4naG8SutzVV4B1SBAkyM0893Vpg9RlVtcLBvFj356ml1yQV5HWcqvuQKI9i6dKCPTncE95xDsmxWOskB17wrZzLFFliENxEbpLgPk9I7PQ+A4rw4fyQNUwukxjlETbMbW2bLXnLz4sba2cY/3pXHGAxWRO2P0tqgrXLo9uFt1mq4roguQpfNimqBZo73uxP4UN7zRjGaM2EggHEwtzrNOTQdPjlyKf58pMzmKdY1yRmPtV48fzAs0A8Gf9S4P9zgQ2Z2CP6roD8sG9WXJglfDwvOtFPvgdwFR70D06e0vHfmldyqYP3oDtYGzV3Q0+w8+OeuNO2iBs2/89gj9VOvvHT6vnoHnjvq91fPJ7gqpdD5U/z0Yl12H50HhvPoewP87mNvCjw1XmU4B8O/3l+kzK9eneZ839e8eVmr+dv3A5l8UFMRpvVotmB9J8JJNtABXX2RFUOVJ1VgzTrsjjl1i4ChmwYIEST745zMG02LVRZt0YbqZlRzHT3VVFzQYar07F57Ve9Do65FhyVYdt7Jv5+ZqPBLf9WmIpMUX8t9aAuC8TN8xRr/toxhy3ZEeCFk3ssx22nowVbJwbENomS8dpox2PMGZO8B+2uBEch0l0arG3VTy9vxnYvc1/yNXPfa192M5+uQ4yfbnxaVxfudFO8rO0XAkvBZAVl854WUqDmFvf2qFwYrrz7IRMb8ivJ90l+1XJm/1JFRk4fx8Lpx5hRyJVlq56WvxS5SoU6khToOIHCUJMDUU/zBXRaoUOdJMDgBf/UAYYnWOOc2xRo/r9W89MT/V6fEHcIv9F/+XgRmjUxhq/fQ2YZj8JnJFXmVjN5h+Wc2fagr7IcMrTQcyYuOWGx5p6tXku8qOoSLI/Sxmfh5bGN5j5ZNEveIJKR62UZQP/sAB2QD08VUx4cg4dYx6yXxG2zQ/ecj1xkIMEuofnBKP8dPoYLfb1d3PpAxnKF6UsVxNzgeAW3hsut0xRnwkktba0F8rJ3Shlvjf46TzBTMMbkGXSF9x7MtZOaEwhqoyiNHGyqECREa7Wrlie1TM4VO8iKIWqccxcUmm0Yu1kL5klMmSAXM86fZdp002ywEmly5SwV/hRmFCQYlOoE566PZAf7t8HWLY8dX1xulRlTxbburPIoRb2UiKEnSlUm++bNB25AVmuVooUy48/PoII83YP5IJlKc8YrVeFIy9va5taCgiYe5nRqLfx9+54jvpH8SlyN1mtHU246tqWGwFjFTrDOztVShbHmJWygWG6y+8scO+M/Brr8gbDL9Q057HuIjM+X0MojXuvJjDq0HOcaCp4BVIA/u7bu7N9keT2nFJ6KPOkh/C+qkPlgmjrkTFYVRZY7fgOVnFuNO9ioSYvyDP46xjBeSZ26mQH4cJzRu8FMi8SZ1CubLiEgCMoEMNNoL4ooR3fSNdrlKlqfc0F9l0lHFiTkHAja7ceIzSE3WGmRHsjH/nUbs4Sd/9ovmRhXtx0xzl2soAP2DQocCqCZgOwDAdX2fXc331Jw7/UjhXb9J67CkcR4daaz+9lfm9pY/dHSZC+CIIEzlDVMAU0zNw6XItBcc2pyk1N3/pO0ZpmK8cPVNRIuiY325WoF7piu9MfmQEYpwYg3XIKj9dmuaxH/rHFB65EjqvpQcD0nAJZchdrawGnDLAQJcXu4BKYiC+P6d25sfEtun32X17vq9dmUUisvpn5IcQWpJ/BD3WwpskznroHKiOBj9faFMEqcW7TN8Tkk14/kkHYNjtSo+EjhMYo/xCjKF8/7XqS9TvyxeFEqKGLKxLpOI3DVrVBkWVSPytHbw8U8oktnChIO8QMvtzmtzZNQddTZcfEr1Y3u6N3BWxHLcfX3rtr8DVaml0o+LL9RsqgOM3yokal1RXP5CYkK2KUimXi3KgbxONSHVN5nfOoKvoE5I75svO5jjB0likNtIzo3puyjEnv3qUgvjPEjVA1FHlJMDdco7OvwSgI1mUqiKkizQGMfxeZKDXGzpsjsrv3+gFM+dHiAmpSTUij76oycRlmaUNfW+oiqyigmtwQUsS61FWRC+CTc97ofn/l0BOwv8v2s6tbhvHaelfsz15dOp1Bwrh8hPknhyIfDq9q6AI29gG3A/nIbbg/0RgBfBQXwo2wXPrZ/a1Sk8ELZREPpkP74STQ7wW7qKJ4+0iyR33gI7T/PvYR6pShfNM+s1M4s9xfcp8kqoyR1NYpYj8pM7wwyM1A2Vr5SgTn9lp/yy6T0TrxG0Y6n6K01sv0XQ6Lm8/I7gospw3j+Wesu17NFHYIvnzaH0TYINSu4N105pKJ95uH/NE8aLF0HrJmWrX9DuT5FYG8zu5APUOSMQGtiFu+s9ckywNA76hiorAD+H8fL9IDBqfRpR3sGMlGnTYdne63R1mNcD2qF7tbTnbhSToXewLrSqbKhXv5MtZB1KcTvaTYeNz02i5VpPlrJN00jivLbn4IYerxwtno+kzfbrhTv9fjLs14Pn2Pf1DnD2ZrqKq6CAj607XITP+sKq6RYKjSxGDV9XWlrCKQ/Kxfig3Lq/+v2p+tznMnGvkgOb/pXr2jyvTew17If/vreh2e3kLaPNp0dnR5rUjwpa86E0niGnq1S88yj5505CrD8PGK1eDyEq3eDh5rBJ1PV5UvK9vu77FlxNpxEZ5SD5AX1UuzjrRR33XvNePHj8fu9aZ9sWPn4Xuq79jKKfvMRsrJXnx+O2a6wmrgcpL5EHAVNM2zThZSJSsrEBJei4eYJGU8HWkZFm9M7P10R+i+e1cjBQir7psOx/oydfkNgVStmSwVy/GPnwt07lSfZQdEVal0OUUw4qsniyJXUZu3v/gGU2ixYJ06hx5ckj7jpTv0acZ2VVHTdD1fQOBpFbdn5yJy768rsWfNrr9x72cU335/J4ZtzdvBUWemTGGbdBJq51anBxFjakiemBHYRU9O3PXb0sq93w9CIwZFtXZKM1bgGVfEd+6yXm0LY2+l4xZ8V0d0PCjUg4QTBXLLIPzbZU8SCfZOWO1U1hG0pMLwJJlEBDsbJCpX8IJehtrttSLq9QOm++NaB9YMH/bq+KPmAmLP3QI1orFBjb2On3qPce6+GIxorObdKsaZMBshqZxD2dtqPqjY12Xt5jS4750BP2DpxCdn24FbzzdRn1sl4RQHHDqKyK2hMaF8hU84dGN0maR1+rc+xFJYlE7/e9WOJFKxDEm2wXeG4f8Y7AvnSso1npFzhFqdLpY7l4yuFj5NZ3eE19gRzbSDvpnX0eCMiGLE3fqxTg7/dWSyz/XDerVDOPWdP4vVFYH/0nY6PTmnkmiZ+qeMnPauZoxttrc5FozvpA8bBhCfKPhEkVJ2VlLy1SqWiFa5+JRE1lSwsN/1tpqVmB+xbmXjZ0GkliNiiNy1dsqnnElOszE0xs6nY8uX4kKEFWr6zQ/p74dF0Bay0yTN2O3U/tX10zHIKHI4+7fu6kX2oQ/xhG0dB9+q6soRFohts+24htURMR6qcum3siQMty5M4IqD9Z2D+xNMJ0d0qYFKSSQ5uXLIBaHYsDmqE/nqhFblBjuDeTGhuCxESxBdFUAG9yONzUvnBMcIrYzxTAfsJ2z97n0H0W3auFMTZgFbYWiKJLsrAT2+DHU7bb+1UBVUsqWyyV5VrmQ2gCNDh29lKIiooRTFA7Amrgn6+uhdsFaP+UD/6hWw93WXewD/bDXzzDAKRdfbsQI1GvC4ClpJGQp0fPj8o5nFXYT4nLTUqE6I9QjnzYRhYZM8XkLRdgmEn/C9H6W8Oj3diY6d/fq9GS/S7uDm7X/UbecUyURXJss2OcsRrCtOjf2PEJ7v+a/V4zcdjDHJ7RurT5t7L4lA02NypCSnLtiqSb2Igl48fPT16uFw0l0NDs7sJTxJvlwcaHpptnHibZQmPFOfep55Oj/8tNh54Yd2WrjnZzQ4RhouhJzesbk/G3B74oYfEfHE8PW/ZltG+Bd/ZrdnQKCHyn9zCaTjkDBFs+YyJTleoTRPiuiBZr82XSKNzInAye30TMJsjJflnT5mfGXzmRIzhqsuC8Xk7u254Z+8veC6txx90bruCfobUvvMgfGnRe9mjFOxTUi/DYGivqgWo4pz7aI5s5vPAD6HzJKJDhkHts81q/XLBWNz6l7BewvrfhsX0pVF0u22iPkKIrVSgaYQKxdbj91R1HcobShgmS/rC1J+5o1FQic04UYUFLQXCdpveZmmrsoGljOE9nmJW0Qe+BGr6TI3OXyafxHq8wxaZG8ghEDmZU8UTI16w7KIvLf42SI0GTX2sWRsrIMB9OrPgaF/dKkQH3VOxB5XnsSHHD83UJoFHLOaMnLOPTLtrT7VndsY5Q6M2Ob/Zqi8+SpDWBhXWF5wiBbFV71HMW3e0/xLFlO5ugZh8XUefDWzTYhS4lN6pqvXNEdZkQUKNlmDmWLv45LTcaHomJiekWlJymS3sHd7bwm8dtlcYkPC+PY1pQ5psEmFC/AusDqlxtJTFPDKwoZEf4sWVIqLjvTtLLpFCVUY3JpMYRUVVlw5WUIMEOHQXra0pN5gW/31X/8BUkiETBJOMZgm/LC05pZBJZJFc7UK1n3V/35b4whzVbvbiRS2+zdo/MLXci1u3cze6Y7CibbjjYVBmDqn5Jt7CRGxT08TW/husoOB0MFOWQbYbAJfO6c5hIf411Tzl+QLZY7e7nYc8ersduvYXAfJ+4jY6wNAEp5daVaa/TQKNq2WpwIER0BIrT5WL5ORk7PYgf26i1Gg+K2O8e+34C962wRhTXyRC7Ir36xQFZaZHKWrkBi/csiFrWU+CsKAbOeSfHQIgG70qrRCtZfbODP4FA7vc0MTMeF5RG6qiITQzfcZU7JiH9+tkAdy7lQD3e65paKWZJQKZ+mLithZyzXFTdk0S7rDaisYR6R47qHBJd1QEBJYQlGJYDdCcOYN5IYwk+DxJWeKA09fsoz/OT9Ba9lZtn23drdYyUSMuZ6o5wpMgNHlVzkb1Zs6aHHvc5MN7Zby2O6aHI6pMTJ44E2wtj03jk4Jik6g2CJj64YVISkHQJu69zCkvYf03hrV3KXuDAmkptCkfaDGjA89XYJT7u20Jgec3b2DoXmyF37Oqjgt8NvWQTr1YtiGzDZfr0BcQfxMDL9Z5ftB1qe3BRJNidvLwvhMGbxFxgxiQECkHnjxL8LT388z/IxXupT2CMRRUafsMNzymxTD3zw85pPK2yJI449typppG86ja5s7nFuPy86xffp7eied4vGh5Kfp/UXTsZL4knOGBmTtY5cRxzeh86NVm6Hmg271QA90djViKhAxizKNDB+CNcOr9iaLIaJiHnHnux6GVKiRaWH0ltEKSwbYonYZMoVqy4gUVawRjO6iTuPKy0BImgk6n4+MCoUePKd7wyp3K/jTX7jccm5t7y1W5Izu/22M9berxQ6YU0VxhYTowTvD1VBfPHXxYytkK28YiqZkcUYLMU/y9Ze5oG5nULvWvUOsycw8xK8u+PSO5ykdyuBo51JAZaqKVA8WZNgg8owHrovXX5A9JTXA0lzG6Etc/HLkgRaTLY/yW3z2HQCMc1TQJ7aRc4+tNeSBEppNRMA99mutfEX9V0263lst+Kkn1VV2lXW7SWput/qQgVXPr8BQfE+CC1geCSpmyWwRM24sHqxH3i0mQgETCdsrJBcPqS58tyCFcGJqojkXzHClsDejrEf9N51fF1+uWlOB/SRY21K3Rp9HxTK7v+RQxsotc/9CXseqVuJYauDfi0/h6N4yUae+iU7y0DC22W56iTKpawgZi/Zqnli1YaPaE95nrXoI41CF7E++5/EtXD4SLWjU7cEipSvi7W0EJVHxGYxHehvO1zXjgioR2CTigAJUgE+QqDjFChSrlqVh7zbPj0gLHuuzIDpIj2DFUk8pHZcIHdm7uZ90bYMbKSi5U007J64L0+AkIxm5pFwPyCY58j6s/seIQNdeWhpYAhAFtvgRQhqoWOl9/TH3BD7C/IiwNaSS0SLLvjAixrlFK3AZmTrcO2mg9btL2W2X7m0PfRqgA7lGEUM2T7T8LW6s/IqslNS0plnOLQI8l7CaxyVkGcc1EP5oab1YMszSWOgwRk2MjUu316u3LCziJzZfQjsP+yG1ArAlHvZeeU0orhAKLTzTwefC3EPRGERHVFCI1C824o+rOLitPn0b1x0VPEbihvQi8lg/N3rLyGs2l4CEhQfx+Vy0E+mSXVu56rgRmeo3PXv6/EORnfGiPIvJx4ObMPdpLST+7nfP8cs0dnyNJNeJQ82zfWk6rbkTFjM4ev5mRJ8nfswC2ezBN3Xlr7gwQP+mBvQ/Inntq6FTZ5Mkh5EuiTt/za/DZU7l7gcCePMmjR43tXVGnfeqXnIXP1jph5k6dYfnWMQk7awmbBL2C0rF35PW2JruFVi9sbXTVBhgalMq9m8lBRkEC5d3xuRxwM4PUhqnsvbiADvsm2uSJO6UWn0Kgl7ArFwKu9kCDmvQFJ5LO7Mxw7hK/gZ8DPOtbkYlB0dTiXDC3ZXtl5PO4GbmGVeW5W3Oj7f44e/9C7vFcT5HXoQm7Y1xqwtdsnQFM3e8/D9iXNpH7crf4byx6uyPms1H5cS9e4GyONG7vfBb/fD3tk+ay/x7HEl8KvBR4KfBS4KXAS4GXAi8FXgq8FHgp8FLgpcBLgZcCLwX+3wrcH4v57OTcT+nH/dtMsiQGM6/08esEUh+fefzxt36C//jWYaH//IsLHp1Pq59/Y8CjY3bnf+PX/r9KBGMaQhvRODlqG5tgiyn6iWP8aWOV2dZmS9epUtUP1amjD1+xq/pulDoaLLW1nUQ+MEjzbBFsQaixSnHN6oyEShXNFiiSb55m57TOBigRXq2mEe1BQ2N6FBBbwkgy8m+GP3lJAM8iVFAf2MLPCllmu9a7vLhOVyjreIpiK5aifBg+o/a96FKpbczNXSswPrLxO3aeZFYkH6P2e3xOQtmBT+3uXuYOmb9Tn1o0tQ8OFkTmmy80qZS5V+bfbLCEParzwhXZjv3RwaH4JjdRQfayXT/AQMkCEM1OQxFClydEbrDA6/Jd7PyTdXhDlqJWsR21YECM86unS6Gtg5f5X3Qp52a12rINNtUZJgK9gxv7lMmtQ0avVBFZMfLeFZKbXRWCNkzOk/QC+568PuGnXWsp38ojKNfPCBc5DAYIxoZwzqFD9PXzq7RBwg5n1Fi7d1hv90XydB3KrUtBkGrDcQhScHbUZtaAM3IqyG+ZklKhAA+sIBk7e/89Vu4VPc6W9VBsHUBRdVkPnCj33stC3jS5Z/WC/S7k6JFG1uwIKjeNCo1uonfhZRkkPnqpO5N7QlgiJEdO6SZv7B1u/8BjscNhhSM7ixVjSA/eaz2w6aRpT4zz2RWv9OZbLYprlrVUFWfK7UKj7/dq/wOwVl+62mu9+dHvdS/WFpWKFJHIOzOBo8pyibfv+4180SlJut+7U8FTFebaBo3+r9wucj0o8iG5nhCelfgxR6GbcveBrKiptWYW2OWTFWfIbT2+FDak9txwML205XWHwNA8SYvYO7vZPSn4q809jX8WjK2AlXypGMg+EITQrsQd8yCyBqOs3b5/NA3b3rP1GAsTwaxeRhHsTfnha9prZClQNzcrsFjnVhirP6K/lkPiy0YPvtaXa3Xb4ElVF7cS8iQk97ROfIoeb3b4adznyUrNEN7ZIov8Oib9aiy60/9n95N1FstGWhD6lS9A0BUKVXcO3VBscv3M7M7VNpMzydHJBDmqe3ZAo+DSKmGhTu5SmmdpoiF30FSrOGKcuODFT4W+Ts5wDJmza+zfpcPqRtTxZXb7EPkSikOniB3r6SNIaGuxlm3Yi6Js7rn4XY47mpuSPUSb6khwdL25PxeQN5pv7j8qr3MpifVzMIUpTdpUv0OPqJXIzaSd7ujSUo+A5uQKib7WeJtDUU6YsdCwcrntdh3Lxr5Xmz9HaRiQvQ6c0v67dLDC4jP2isN28ZUYQ8l70Tm5jMhIDt/Y3beY+lAjUKJDbcGKJo+2XdaYDdis81akbv3nwSsbYnVOXCiV1IaqKeKeUMo0bFattYnJzyFjrEdzc4bwHWSP2HQ495JtOkXBNaV2+QBXyXBB7qBMIwc7NEBzbnQDM6tPkRk5Eywa3V0orpOk9j1z+gG7oeP8r0nMsnGu+9Vi3BMrf/Vu1urvD+ZLcs+ZJ+BU28OdkVKv0eONQMnJmX+uk6p0ZP61sX9L8Jl9vNeHMlowzMqwlLTS3I1nvMrChcN+DncNnc5o/fp/aPtjaskFdUUclEz6OamsxcCObu854f9LA8fYiFXEfZVkOZeBbhnmY9Dm1FILl2Xm82vIUXLhKneLs1rpLgcPweVRfK22apzQwslFGlPA9YmK2idpdpVrQcwBgKmbLEQs1iM+rKLWup1elJbjPxVBaU8gKFID2hjqW6ObjDiaf0DoFC9PYj3enrsxcMNK1ba86G5PZ/LRzBumaYzqDZEV2wFqZBpAvDN/siVimFthYxR+YvfNEh+aSYEv5BSihZNV5CWnOcG+/zQKojxFPtCtO/Rx/vbE2PgWvMfulN5D2KqGnZwhwtqwxJFMSIWY4Le3fishD1YAci2/Gw+X+mdXhMEF1oP/zMQC/k0h0srMFmvyfatVJm/ZAkkVCBudXmQrP3GePGdYy01v2WvVGNlHZ8BE4zFn/cGPkuFyx38BtI6o0yeuhtbKCESGY/FM8HdkIdCSMmI3skabP2gK+ktTa8GPpFxIvLortiuuVntNjcyTmH49nMz/dLhxq22Tmqc8Y+3Hg8kMjc0t40aNvB6x2sKI4L1ZTWfbzQ3K/F5257Xai9blh1ynLJwLsrGB11pCuivcC8+YKPXCXicyGei8FXLHqvNvxYtXnJVkFtujy+59bZBpdGzboFWZMRZbLNtf1sSxyofCcW9oLS3BFSHDJv8vwYyshlgV/8CKROw7eZKbvsnuLj6IfzecO7RCOdhIPgbLmMm5sa+YkWqdZG2GuYfDbVHDLFKT5lp/1tCdc+LjNy4OTHEK6uw5DCRIjaxjpLaCcyA9KY0PkcX+2chGrzw5P41B3yInqG6+lzDzc7Lhb5H5yQytvBKDshBvf8CWJ9vY7+NeHyFH9BGwf7BHIT5PQnnw3QS54XqKH60R8Wm48nPqgIkmyY1gMg9AsSKUAe36UNeA3Q3LdOob5pe6DAnxhwgonMikmCrXyISH/WhToHOFVTOaQI2Uo6lZRRbwW0B5Kf2Kf+7mnppHOw5YzgCO/4IxKq6+A/KKRu0B8zlYrwmn0ucSw07Yx1XshEdQ2i/4e7fX7Jxc2XDP85UD0VP5v5gYDfKdV6RU7g5XY2MaKbiCnJQFNnMggRk/nE82asURtCmlfwOXxdhoY8zCCuXC9cJ6JUHns22m+UeuRvOLVZuSDvk0+PjH526FnkbM0QumUDgX+wCfhP3UhPWm07fm01J6ZU9JGqyXlFxtmadHPrvSwpMcLgY1tuvZUu9m6K3NQFI9Lb4pooqaTAry/UVtNDkpsh7iDeOn7LFlpNEA5QYXtJnsuNtKyW7Z7p1AWI6WKupbodxoPwQl7AUYTmd9ZBP8N90wLPv2U9Gwo4ViGL0YhuY2bZlhfCPh3tFuOOBgz9awarSNT+6NL7suzWvOxUvQ1wBuPUHY4D+sSjph7c8koQwFh3Ataoq8P/M9BZolA7N2s8FrEQDAjalH9dad3fgYEwgmCIVjmp8ABabBlPVuXfdU6J0nb2xaAt2DW+/11YmROUY9yqbXrmGqNtyNR4uFpldjg4l3PwXeqCPbFh2+MeZfTW4UGh8vYJgRe9ekTLB2auTKtx0OZ+ts42ybgpcIe1v+ozM+N7gCOBxwyK+mgSOkuxt3gaqTALIRV959pY0asL6ZIfezTDdSRwgouKGfEQNeazh6dckIm1OAc2QDPr9mOvKfFUCh77Nxr91iUGeVkXxIzicbizi5Kkzb9P3jkVSz1jqkiXU8f7h/bKafF0gnY09VWnEIAHy33M4lrI/6gTOUARhN89RCwnXY7+3rBkezlYu+6iXKY/yMWNdfx65cJxfkteDZqdXQseR6zs1GbMB6+Qkvwede2jAq1PmEVDZDm3lrCoXMR+YBFsr3k1oCaD5i10EVt5VQI58CHlJ2BShaPUIRlKlCpezvZ5hHh+xc3rb+GtKIvdWg+3of+APH9uXhOY+bXIP9tJEb3EyRqsbt8ZHyOYpuQgv/4FCJa/c+IxOP08rWX9Mmncez76XIa+zoynpzz55ibSQl3NYk4YLUjXJN/J356JQZHwJ8ugaFBJF5kHimEwg3S62eMhUXhtaTbndvLxjAmTyS5t+tlc7AzhRhm6x7Z0otDViwoQpruYBtztZUc8/XTeYowDov2uU5zKyMN2f+ug7r3GhhnXsn39pgsYM0FXk5hmNvV5LNWXaPEPpZ7pPS3ewOEL+EPbPhgi1cXWodNG0d4+VL8qNsREg/k9F5l1I4v+vej86XgJP/zi3N7XYIvbPDOrIjGrIXmtp89sn0pUN37KvYwU8x29aEnnxoWGl7K9U+Q5bkUWgCxYM0+quPCojPWhC08pRnfH+A+06N+y5FJd+ke3XbIcWGHjDLNqXAkO+/zXJe+klPUPoB9mgs1vrhBnG19Ur+Dc1MpMZ64Jgp46ny8xh2Ao2+2GE7I8Yw9bzue8vhMzf6kjhtOdNu0LYi6+jMxyl6JcqqFGzcsiE/JQl0a676nQLyCdf5TtRpAQNrQbDBLQeoGgJUfe/7FWfDuOtB3NsFHfLAX+YK+9L/aebr3msKWqoBwq3W45lQo6n8Nwv3ZsHYgXE90YlrroOC2Lyi6NFh/NCvhPpJEZlARY5/8ztCnNkOjiN1Zhc1Uzq27sqs7sLc+rvMceUXRtHPYmbz/z6lv0Vo0D7qJpqP22zSFzi/p2JieZZpIco63VAqwqfZs9VX5Cdl/J2nPVPLbKa4SAVd+5ZW5sWbvq+ULhXVFvm84+BwLWQt5c70haxJxjLLXS8K+QjqzAFktzB7wSsbft0pGGuahZsjqG9toUQnUO6M4VDggJBJUx1jxaJRzGUODl+MEL2oWdOKtWd2x+Ui9nLGK2wRwzkgwM2PfaYDYzv573fcweObfdPVowUV9uyxluEFIYADU8S2nXYlge2PfrZN5Y6Z2gyqAA/qKcKUm7XUfDvYxL+Zo23Vd/e5Elp93DatwMTPKP41Swjr2ylIGOzz+tN+CZ5ix/ZWr9g2K8aSpwVwSmRTsmHrGXuDuJQEVWeVXQhsKlv9OWxTaf6sorVyGG8tdbvr6Rb6qPd1CEl/8aXA/+Fbg/+jAW8QM4y2RRkuf1FHnHi7aO7Slk3bP675xxf//B9QSwMEFAACAAgA0bFVUyKfjrpNAAAAawAAABsAAAB1bml2ZXJzYWwvdW5pdmVyc2FsLnBuZy54bWyzsa/IzVEoSy0qzszPs1Uy1DNQsrfj5bIpKEoty0wtV6gAigEFIUBJodJWycQIwS3PTCnJAKowMLFACGakZqZnlNgqmVuYwQX1gWYCAFBLAQIAABQAAgAIAPNWyUzWo37aRwMAAOEJAAAUAAAAAAAAAAEAAAAAAAAAAAB1bml2ZXJzYWwvcGxheWVyLnhtbFBLAQIAABQAAgAIANGxVVN/ZO2n+gQAAGITAAAdAAAAAAAAAAEAAAAAAHkDAAB1bml2ZXJzYWwvY29tbW9uX21lc3NhZ2VzLmxuZ1BLAQIAABQAAgAIANGxVVMVHmAbowAAAH8BAAAuAAAAAAAAAAEAAAAAAK4IAAB1bml2ZXJzYWwvcGxheWJhY2tfYW5kX25hdmlnYXRpb25fc2V0dGluZ3MueG1sUEsBAgAAFAACAAgA0bFVUz9xd145BQAAuRoAACcAAAAAAAAAAQAAAAAAnQkAAHVuaXZlcnNhbC9mbGFzaF9wdWJsaXNoaW5nX3NldHRpbmdzLnhtbFBLAQIAABQAAgAIANGxVVO28mV+TwMAADoMAAAhAAAAAAAAAAEAAAAAABsPAAB1bml2ZXJzYWwvZmxhc2hfc2tpbl9zZXR0aW5ncy54bWxQSwECAAAUAAIACADRsVVTxuHXPiQFAABKGgAAJgAAAAAAAAABAAAAAACpEgAAdW5pdmVyc2FsL2h0bWxfcHVibGlzaGluZ19zZXR0aW5ncy54bWxQSwECAAAUAAIACADRsVVT9ZMdlbABAABPBgAAHwAAAAAAAAABAAAAAAARGAAAdW5pdmVyc2FsL2h0bWxfc2tpbl9zZXR0aW5ncy5qc1BLAQIAABQAAgAIANGxVVPIIsZK2zAAAHFZAAAXAAAAAAAAAAAAAAAAAP4ZAAB1bml2ZXJzYWwvdW5pdmVyc2FsLnBuZ1BLAQIAABQAAgAIANGxVVMin466TQAAAGsAAAAbAAAAAAAAAAEAAAAAAA5LAAB1bml2ZXJzYWwvdW5pdmVyc2FsLnBuZy54bWxQSwUGAAAAAAkACQC8AgAAlEs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Admin\Desktop\DAY TRE XEP TUONG UNG 1-1 HUONG ENLENNING"/>
  <p:tag name="ISPRING_LMS_API_VERSION" val="SCORM 2004 (2nd edition)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Hoạt động : Luyện tập"/>
  <p:tag name="ISPRING_SLIDE_INDENT_LEVEL" val="0"/>
  <p:tag name="ISPRING_PRESENTER_ID" val="{BFF019C3-2EDC-4E8C-A53D-088D49B43AED}"/>
  <p:tag name="ISPRING_CUSTOM_TIMING_USED" val="1"/>
  <p:tag name="GENSWF_ADVANCE_TIME" val="42.562"/>
  <p:tag name="TIMING" val="|17.682|3.623|9.884"/>
  <p:tag name="ISPRING_SLIDE_ID_2" val="{8805E48B-1AEB-4B60-9911-6EF9B180D7CC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D:\Tài liệu soạn bài hương\giáo án tham khảo\tài liệu bài giảng nghỉ dịch\Xếp tương ứng 1-1\DAY TRE XEP TUONG UNG 1-1 HUONG ENLENNING\E XEP TUONG UNG 1-1 HUONG\quiz\quiz1.quiz"/>
  <p:tag name="ISPRING_QUIZ_RELATIVE_PATH" val="E XEP TUONG UNG 1-1 HUONG\quiz\quiz1.quiz"/>
  <p:tag name="GENSWF_SLIDE_TITLE" val="Các bé hãy chọn nhóm được xếp theo tương ứng 1-1"/>
  <p:tag name="ISPRING_SLIDE_INDENT_LEVEL" val="0"/>
  <p:tag name="ISPRING_CUSTOM_TIMING_USED" val="1"/>
  <p:tag name="ISPRING_SLIDE_ID_2" val="{3D117F68-E1AF-41FC-95B5-67322F63DC63}"/>
  <p:tag name="GENSWF_ADVANCE_TIME" val="5.000"/>
  <p:tag name="ISPRING_PRESENTER_ID" val="{BFF019C3-2EDC-4E8C-A53D-088D49B43AED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D:\Tài liệu soạn bài hương\giáo án tham khảo\tài liệu bài giảng nghỉ dịch\Xếp tương ứng 1-1\DAY TRE XEP TUONG UNG 1-1 HUONG ENLENNING\E XEP TUONG UNG 1-1 HUONG\quiz\quiz2.quiz"/>
  <p:tag name="ISPRING_QUIZ_RELATIVE_PATH" val="E XEP TUONG UNG 1-1 HUONG\quiz\quiz2.quiz"/>
  <p:tag name="GENSWF_SLIDE_TITLE" val="Theo bé, đây có phải là cách xếp tương ứng 1-1 không"/>
  <p:tag name="ISPRING_SLIDE_INDENT_LEVEL" val="0"/>
  <p:tag name="ISPRING_CUSTOM_TIMING_USED" val="1"/>
  <p:tag name="ISPRING_SLIDE_ID_2" val="{61C797AE-2A91-46F2-8B2D-5DA43C148FE3}"/>
  <p:tag name="GENSWF_ADVANCE_TIME" val="5.000"/>
  <p:tag name="ISPRING_PRESENTER_ID" val="{BFF019C3-2EDC-4E8C-A53D-088D49B43AED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Kết thúc"/>
  <p:tag name="ISPRING_SLIDE_INDENT_LEVEL" val="0"/>
  <p:tag name="ISPRING_PRESENTER_ID" val="{BFF019C3-2EDC-4E8C-A53D-088D49B43AED}"/>
  <p:tag name="ISPRING_PLAYER_LAYOUT_TYPE" val="Video"/>
  <p:tag name="ISPRING_CUSTOM_TIMING_USED" val="1"/>
  <p:tag name="ISPRING_SLIDE_ID_2" val="{B2112F0C-AE14-496D-A3CF-93AB51B01931}"/>
  <p:tag name="GENSWF_ADVANCE_TIME" val="20.0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Giới thiệu bài"/>
  <p:tag name="ISPRING_SLIDE_INDENT_LEVEL" val="0"/>
  <p:tag name="ISPRING_PRESENTER_ID" val="{BFF019C3-2EDC-4E8C-A53D-088D49B43AED}"/>
  <p:tag name="GENSWF_ADVANCE_TIME" val="17.006"/>
  <p:tag name="ISPRING_CUSTOM_TIMING_USED" val="1"/>
  <p:tag name="TIMING" val="|1.049|3.217|2.461"/>
  <p:tag name="ISPRING_SLIDE_ID_2" val="{3BD0D046-030D-4D49-BC13-93BCDABE42CB}"/>
  <p:tag name="ISPRING_SLIDE_BRANCHING_PROPERTIES" val="&lt;BranchingProperties&gt;&lt;nextAction&gt;&lt;action&gt;0&lt;/action&gt;&lt;/nextAction&gt;&lt;prevAction&gt;&lt;action&gt;0&lt;/action&gt;&lt;/prevAction&gt;&lt;lock&gt;0&lt;/lock&gt;&lt;/BranchingProperties&gt;&#1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Mục đích- Yêu cầu"/>
  <p:tag name="ISPRING_SLIDE_INDENT_LEVEL" val="0"/>
  <p:tag name="ISPRING_PRESENTER_ID" val="{BFF019C3-2EDC-4E8C-A53D-088D49B43AED}"/>
  <p:tag name="ISPRING_CUSTOM_TIMING_USED" val="1"/>
  <p:tag name="GENSWF_ADVANCE_TIME" val="33.789"/>
  <p:tag name="TIMING" val="|1.071|1.603|7.072|15.632"/>
  <p:tag name="ISPRING_SLIDE_ID_2" val="{3F9F8310-056B-446C-9B0B-58116897478E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Ổn định tổ chức"/>
  <p:tag name="ISPRING_SLIDE_INDENT_LEVEL" val="0"/>
  <p:tag name="ISPRING_PRESENTER_ID" val="{BFF019C3-2EDC-4E8C-A53D-088D49B43AED}"/>
  <p:tag name="ISPRING_PLAYER_LAYOUT_TYPE" val="Video"/>
  <p:tag name="ISPRING_CUSTOM_TIMING_USED" val="1"/>
  <p:tag name="ISPRING_SLIDE_ID_2" val="{56C45180-CBC6-4901-90C3-D3B11AED5D85}"/>
  <p:tag name="GENSWF_ADVANCE_TIME" val="14.0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Bài hát &quot; Trang trại của Bác Macdolnal"/>
  <p:tag name="ISPRING_SLIDE_INDENT_LEVEL" val="0"/>
  <p:tag name="ISPRING_PRESENTER_ID" val="{BFF019C3-2EDC-4E8C-A53D-088D49B43AED}"/>
  <p:tag name="ISPRING_PLAYER_LAYOUT_TYPE" val="Video"/>
  <p:tag name="ISPRING_CUSTOM_TIMING_USED" val="1"/>
  <p:tag name="ISPRING_SLIDE_ID_2" val="{E78BAFF3-D654-48D4-A969-A420852AF263}"/>
  <p:tag name="GENSWF_ADVANCE_TIME" val="133.0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Hoạt động : Nhận biết các đối tượng sẽ xếp tương ứng"/>
  <p:tag name="ISPRING_SLIDE_INDENT_LEVEL" val="0"/>
  <p:tag name="ISPRING_PRESENTER_ID" val="{BFF019C3-2EDC-4E8C-A53D-088D49B43AED}"/>
  <p:tag name="ISPRING_CUSTOM_TIMING_USED" val="1"/>
  <p:tag name="GENSWF_ADVANCE_TIME" val="43.423"/>
  <p:tag name="ISPRING_SLIDE_ID_2" val="{A63F71BE-02D2-420A-9DCA-406F7084543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Hoạt động : Dạy trẻ xếp tương ứng 1-1"/>
  <p:tag name="ISPRING_SLIDE_INDENT_LEVEL" val="0"/>
  <p:tag name="ISPRING_PRESENTER_ID" val="{BFF019C3-2EDC-4E8C-A53D-088D49B43AED}"/>
  <p:tag name="GENSWF_ADVANCE_TIME" val="5.000"/>
  <p:tag name="ISPRING_CUSTOM_TIMING_USED" val="1"/>
  <p:tag name="ISPRING_SLIDE_ID_2" val="{C794DC94-E412-42FB-B4C3-9520B41F95F4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Dạy trẻ xếp tương ứng 1-1"/>
  <p:tag name="ISPRING_SLIDE_INDENT_LEVEL" val="0"/>
  <p:tag name="ISPRING_PRESENTER_ID" val="{BFF019C3-2EDC-4E8C-A53D-088D49B43AED}"/>
  <p:tag name="ISPRING_CUSTOM_TIMING_USED" val="1"/>
  <p:tag name="GENSWF_ADVANCE_TIME" val="74.907"/>
  <p:tag name="TIMING" val="|2.695|2.84|2.293|20.424|3.323|3.318"/>
  <p:tag name="ISPRING_SLIDE_ID_2" val="{085E59D8-282B-420C-8675-74163B879B9F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Dạy trẻ xếp tương ứng 1-1"/>
  <p:tag name="ISPRING_SLIDE_INDENT_LEVEL" val="0"/>
  <p:tag name="ISPRING_PRESENTER_ID" val="{BFF019C3-2EDC-4E8C-A53D-088D49B43AED}"/>
  <p:tag name="ISPRING_CUSTOM_TIMING_USED" val="1"/>
  <p:tag name="GENSWF_ADVANCE_TIME" val="52.444"/>
  <p:tag name="TIMING" val="|11.343|2.35|1.531|16.625|1.423|1.502|1.683|1.633|3.357"/>
  <p:tag name="ISPRING_SLIDE_ID_2" val="{50682B13-398A-4440-B7A6-5399868475E4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</TotalTime>
  <Words>192</Words>
  <Application>Microsoft Office PowerPoint</Application>
  <PresentationFormat>On-screen Show (4:3)</PresentationFormat>
  <Paragraphs>33</Paragraphs>
  <Slides>12</Slides>
  <Notes>12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 XEP TUONG UNG 1-1 HUONG</dc:title>
  <dc:creator/>
  <cp:lastModifiedBy>Admin</cp:lastModifiedBy>
  <cp:revision>104</cp:revision>
  <dcterms:created xsi:type="dcterms:W3CDTF">2006-08-16T00:00:00Z</dcterms:created>
  <dcterms:modified xsi:type="dcterms:W3CDTF">2021-10-21T15:58:43Z</dcterms:modified>
</cp:coreProperties>
</file>