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AvantH" pitchFamily="34" charset="0"/>
      <p:regular r:id="rId16"/>
    </p:embeddedFont>
    <p:embeddedFont>
      <p:font typeface=".VnKoala"/>
      <p:regular r:id="rId17"/>
    </p:embeddedFont>
    <p:embeddedFont>
      <p:font typeface=".VnAvant" pitchFamily="34" charset="0"/>
      <p:regular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8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CFC0-05D2-49CD-BF41-263D6169B1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5.wav"/><Relationship Id="rId2" Type="http://schemas.openxmlformats.org/officeDocument/2006/relationships/audio" Target="file:///D:\Video%20online\BaiDuyet07.04\LQCC%20v,r%20-%20MGL\LQCC%20v,r%20-%20MGL\15_vr.mp3" TargetMode="External"/><Relationship Id="rId1" Type="http://schemas.microsoft.com/office/2007/relationships/media" Target="file:///D:\Video%20online\BaiDuyet07.04\LQCC%20v,r%20-%20MGL\LQCC%20v,r%20-%20MGL\15_vr.mp3" TargetMode="External"/><Relationship Id="rId6" Type="http://schemas.microsoft.com/office/2007/relationships/media" Target="../media/media5.mp3"/><Relationship Id="rId11" Type="http://schemas.openxmlformats.org/officeDocument/2006/relationships/audio" Target="../media/audio4.wav"/><Relationship Id="rId5" Type="http://schemas.openxmlformats.org/officeDocument/2006/relationships/audio" Target="NULL" TargetMode="External"/><Relationship Id="rId10" Type="http://schemas.openxmlformats.org/officeDocument/2006/relationships/audio" Target="../media/audio3.wav"/><Relationship Id="rId4" Type="http://schemas.openxmlformats.org/officeDocument/2006/relationships/audio" Target="../media/media4.mp3"/><Relationship Id="rId9" Type="http://schemas.openxmlformats.org/officeDocument/2006/relationships/audio" Target="../media/audio2.wav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file:///D:\Video%20online\BaiDuyet07.04\LQCC%20v,r%20-%20MGL\LQCC%20v,r%20-%20MGL\16_vr.mp3" TargetMode="External"/><Relationship Id="rId1" Type="http://schemas.microsoft.com/office/2007/relationships/media" Target="file:///D:\Video%20online\BaiDuyet07.04\LQCC%20v,r%20-%20MGL\LQCC%20v,r%20-%20MGL\16_vr.mp3" TargetMode="External"/><Relationship Id="rId6" Type="http://schemas.microsoft.com/office/2007/relationships/media" Target="../media/media7.mp3"/><Relationship Id="rId11" Type="http://schemas.openxmlformats.org/officeDocument/2006/relationships/audio" Target="../media/audio5.wav"/><Relationship Id="rId5" Type="http://schemas.openxmlformats.org/officeDocument/2006/relationships/audio" Target="NULL" TargetMode="External"/><Relationship Id="rId10" Type="http://schemas.openxmlformats.org/officeDocument/2006/relationships/audio" Target="../media/audio4.wav"/><Relationship Id="rId4" Type="http://schemas.openxmlformats.org/officeDocument/2006/relationships/audio" Target="../media/media6.mp3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486742"/>
            <a:ext cx="6324600" cy="2237658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endParaRPr lang="en-US" sz="2000" b="1" i="1" dirty="0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en-US" sz="51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51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1676401" y="1623142"/>
            <a:ext cx="60960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58"/>
              </a:avLst>
            </a:prstTxWarp>
          </a:bodyPr>
          <a:lstStyle/>
          <a:p>
            <a:pPr algn="ctr"/>
            <a:r>
              <a:rPr lang="en-US" sz="19900" b="1" kern="10" dirty="0" smtClean="0">
                <a:gradFill rotWithShape="0">
                  <a:gsLst>
                    <a:gs pos="0">
                      <a:srgbClr val="FF33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19900" b="1" kern="10" dirty="0">
              <a:gradFill rotWithShape="0">
                <a:gsLst>
                  <a:gs pos="0">
                    <a:srgbClr val="FF33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468539"/>
            <a:ext cx="521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>
            <a:extLst>
              <a:ext uri="{FF2B5EF4-FFF2-40B4-BE49-F238E27FC236}">
                <a16:creationId xmlns:a16="http://schemas.microsoft.com/office/drawing/2014/main" xmlns="" id="{7E2B2598-0041-4121-896C-072088B0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4953000"/>
            <a:ext cx="60579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600" b="1">
                <a:solidFill>
                  <a:srgbClr val="461E64"/>
                </a:solidFill>
                <a:latin typeface=".VnAvant" panose="020B7200000000000000" pitchFamily="34" charset="0"/>
              </a:rPr>
              <a:t>v</a:t>
            </a:r>
            <a:r>
              <a:rPr lang="en-US" altLang="en-US" sz="10600" b="1">
                <a:solidFill>
                  <a:srgbClr val="FF3399"/>
                </a:solidFill>
                <a:latin typeface=".VnAvant" panose="020B7200000000000000" pitchFamily="34" charset="0"/>
              </a:rPr>
              <a:t>¨n miÕu</a:t>
            </a:r>
          </a:p>
        </p:txBody>
      </p:sp>
      <p:pic>
        <p:nvPicPr>
          <p:cNvPr id="55335" name="Picture 39" descr="Ai là người đầu tiên được học ở Văn Miếu - Quốc Tử Giám? - Tư vấn ...">
            <a:extLst>
              <a:ext uri="{FF2B5EF4-FFF2-40B4-BE49-F238E27FC236}">
                <a16:creationId xmlns:a16="http://schemas.microsoft.com/office/drawing/2014/main" xmlns="" id="{50F35B3C-B677-400D-80A2-64963F70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3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vr">
            <a:hlinkClick r:id="" action="ppaction://media"/>
            <a:extLst>
              <a:ext uri="{FF2B5EF4-FFF2-40B4-BE49-F238E27FC236}">
                <a16:creationId xmlns:a16="http://schemas.microsoft.com/office/drawing/2014/main" xmlns="" id="{838F42C8-F78A-4FF8-89A7-406016061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3406" y="53657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"/>
    </mc:Choice>
    <mc:Fallback xmlns="">
      <p:transition spd="slow" advClick="0"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53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BC325B38-F4AF-4BCE-91EC-46225123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818063"/>
            <a:ext cx="60579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600" b="1">
                <a:solidFill>
                  <a:srgbClr val="FF3399"/>
                </a:solidFill>
                <a:latin typeface=".VnAvant" panose="020B7200000000000000" pitchFamily="34" charset="0"/>
              </a:rPr>
              <a:t>th¸p rïa </a:t>
            </a:r>
          </a:p>
        </p:txBody>
      </p:sp>
      <p:pic>
        <p:nvPicPr>
          <p:cNvPr id="2" name="8_vr">
            <a:hlinkClick r:id="" action="ppaction://media"/>
            <a:extLst>
              <a:ext uri="{FF2B5EF4-FFF2-40B4-BE49-F238E27FC236}">
                <a16:creationId xmlns:a16="http://schemas.microsoft.com/office/drawing/2014/main" xmlns="" id="{20127806-1543-417F-AC56-117FA8C02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4994" y="-796925"/>
            <a:ext cx="457200" cy="609600"/>
          </a:xfrm>
          <a:prstGeom prst="rect">
            <a:avLst/>
          </a:prstGeom>
        </p:spPr>
      </p:pic>
      <p:pic>
        <p:nvPicPr>
          <p:cNvPr id="4" name="Thoại 010">
            <a:hlinkClick r:id="" action="ppaction://media"/>
            <a:extLst>
              <a:ext uri="{FF2B5EF4-FFF2-40B4-BE49-F238E27FC236}">
                <a16:creationId xmlns:a16="http://schemas.microsoft.com/office/drawing/2014/main" xmlns="" id="{18D674C6-CC80-43E1-B992-FB207F5425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39354" y="681038"/>
            <a:ext cx="4572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BB0F00-BB22-4914-86BA-77B1FA71B7AA}"/>
              </a:ext>
            </a:extLst>
          </p:cNvPr>
          <p:cNvSpPr txBox="1"/>
          <p:nvPr/>
        </p:nvSpPr>
        <p:spPr>
          <a:xfrm>
            <a:off x="629255" y="2274838"/>
            <a:ext cx="7885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gì nằm giữa hồ G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soi bóng n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non oai hùng?</a:t>
            </a:r>
          </a:p>
          <a:p>
            <a:pPr algn="r"/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(Tháp Rùa)</a:t>
            </a:r>
          </a:p>
        </p:txBody>
      </p:sp>
      <p:pic>
        <p:nvPicPr>
          <p:cNvPr id="10242" name="Picture 5" descr="Hà Nội, Tháp Rùa | Mapio.net">
            <a:extLst>
              <a:ext uri="{FF2B5EF4-FFF2-40B4-BE49-F238E27FC236}">
                <a16:creationId xmlns:a16="http://schemas.microsoft.com/office/drawing/2014/main" xmlns="" id="{CD9A3058-86F1-4EBD-A37F-2B3FBEC9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55587"/>
            <a:ext cx="4686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"/>
    </mc:Choice>
    <mc:Fallback xmlns="">
      <p:transition spd="slow" advClick="0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37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37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utoUpdateAnimBg="0"/>
      <p:bldP spid="6" grpId="0" build="allAtOnce"/>
      <p:bldP spid="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8" name="AutoShape 48">
            <a:extLst>
              <a:ext uri="{FF2B5EF4-FFF2-40B4-BE49-F238E27FC236}">
                <a16:creationId xmlns:a16="http://schemas.microsoft.com/office/drawing/2014/main" xmlns="" id="{0DD4F77B-77F6-428E-BD34-B45773E8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1" name="AutoShape 51">
            <a:extLst>
              <a:ext uri="{FF2B5EF4-FFF2-40B4-BE49-F238E27FC236}">
                <a16:creationId xmlns:a16="http://schemas.microsoft.com/office/drawing/2014/main" xmlns="" id="{421C3560-0250-4934-BFF9-232D3622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2" name="AutoShape 52">
            <a:extLst>
              <a:ext uri="{FF2B5EF4-FFF2-40B4-BE49-F238E27FC236}">
                <a16:creationId xmlns:a16="http://schemas.microsoft.com/office/drawing/2014/main" xmlns="" id="{050AFE94-99D7-4E3B-A79C-12D84C73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5" name="AutoShape 55">
            <a:extLst>
              <a:ext uri="{FF2B5EF4-FFF2-40B4-BE49-F238E27FC236}">
                <a16:creationId xmlns:a16="http://schemas.microsoft.com/office/drawing/2014/main" xmlns="" id="{3B34DD36-9A35-4FCC-970E-4947E48C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2936" name="AutoShape 56">
            <a:extLst>
              <a:ext uri="{FF2B5EF4-FFF2-40B4-BE49-F238E27FC236}">
                <a16:creationId xmlns:a16="http://schemas.microsoft.com/office/drawing/2014/main" xmlns="" id="{37A958FC-E336-4AE9-B065-44037CD6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7" name="AutoShape 57">
            <a:extLst>
              <a:ext uri="{FF2B5EF4-FFF2-40B4-BE49-F238E27FC236}">
                <a16:creationId xmlns:a16="http://schemas.microsoft.com/office/drawing/2014/main" xmlns="" id="{298767F5-9F1E-4F6B-9D91-5C65B243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8" name="AutoShape 58">
            <a:extLst>
              <a:ext uri="{FF2B5EF4-FFF2-40B4-BE49-F238E27FC236}">
                <a16:creationId xmlns:a16="http://schemas.microsoft.com/office/drawing/2014/main" xmlns="" id="{87ECDD5E-F558-4EA5-B00F-8E83FA02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9" name="AutoShape 59">
            <a:extLst>
              <a:ext uri="{FF2B5EF4-FFF2-40B4-BE49-F238E27FC236}">
                <a16:creationId xmlns:a16="http://schemas.microsoft.com/office/drawing/2014/main" xmlns="" id="{54FE65EB-E663-4524-901F-4EFF78E5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42" name="AutoShape 62">
            <a:extLst>
              <a:ext uri="{FF2B5EF4-FFF2-40B4-BE49-F238E27FC236}">
                <a16:creationId xmlns:a16="http://schemas.microsoft.com/office/drawing/2014/main" xmlns="" id="{504F6BA7-A3A7-4610-9735-17C51B49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41" y="381000"/>
            <a:ext cx="2628900" cy="1066800"/>
          </a:xfrm>
          <a:prstGeom prst="flowChartExtra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6000" b="1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22943" name="Rectangle 63">
            <a:extLst>
              <a:ext uri="{FF2B5EF4-FFF2-40B4-BE49-F238E27FC236}">
                <a16:creationId xmlns:a16="http://schemas.microsoft.com/office/drawing/2014/main" xmlns="" id="{A28C794D-9013-4534-A741-B4800BDB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600200"/>
            <a:ext cx="1428750" cy="1752600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4" name="AutoShape 64">
            <a:extLst>
              <a:ext uri="{FF2B5EF4-FFF2-40B4-BE49-F238E27FC236}">
                <a16:creationId xmlns:a16="http://schemas.microsoft.com/office/drawing/2014/main" xmlns="" id="{989812DF-0855-4E79-9E9F-4FBF85C5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762000"/>
            <a:ext cx="2000250" cy="914400"/>
          </a:xfrm>
          <a:prstGeom prst="flowChartExtra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5" name="Rectangle 65">
            <a:extLst>
              <a:ext uri="{FF2B5EF4-FFF2-40B4-BE49-F238E27FC236}">
                <a16:creationId xmlns:a16="http://schemas.microsoft.com/office/drawing/2014/main" xmlns="" id="{0AFCAD1E-4FC0-47E6-BAC3-B3ED7B1E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52800"/>
            <a:ext cx="400050" cy="990600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6" name="AutoShape 66">
            <a:extLst>
              <a:ext uri="{FF2B5EF4-FFF2-40B4-BE49-F238E27FC236}">
                <a16:creationId xmlns:a16="http://schemas.microsoft.com/office/drawing/2014/main" xmlns="" id="{95CC0326-7AA0-481D-BB01-BE439F15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47" name="AutoShape 67">
            <a:extLst>
              <a:ext uri="{FF2B5EF4-FFF2-40B4-BE49-F238E27FC236}">
                <a16:creationId xmlns:a16="http://schemas.microsoft.com/office/drawing/2014/main" xmlns="" id="{17BA2C52-D58E-4CB7-A0F0-8CC56B69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2948" name="AutoShape 68">
            <a:extLst>
              <a:ext uri="{FF2B5EF4-FFF2-40B4-BE49-F238E27FC236}">
                <a16:creationId xmlns:a16="http://schemas.microsoft.com/office/drawing/2014/main" xmlns="" id="{C7AF5026-8892-4E05-B4AA-F1437F92D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49" name="AutoShape 69">
            <a:extLst>
              <a:ext uri="{FF2B5EF4-FFF2-40B4-BE49-F238E27FC236}">
                <a16:creationId xmlns:a16="http://schemas.microsoft.com/office/drawing/2014/main" xmlns="" id="{482BAEAD-F1FE-4228-A782-71414829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50" name="AutoShape 70">
            <a:extLst>
              <a:ext uri="{FF2B5EF4-FFF2-40B4-BE49-F238E27FC236}">
                <a16:creationId xmlns:a16="http://schemas.microsoft.com/office/drawing/2014/main" xmlns="" id="{7F8626DB-02B5-476D-84FF-40A33B82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7427" name="TextBox 1">
            <a:extLst>
              <a:ext uri="{FF2B5EF4-FFF2-40B4-BE49-F238E27FC236}">
                <a16:creationId xmlns:a16="http://schemas.microsoft.com/office/drawing/2014/main" xmlns="" id="{DEC70059-DD14-4263-A8B7-24DBD118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92" y="469900"/>
            <a:ext cx="611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7428" name="TextBox 20">
            <a:extLst>
              <a:ext uri="{FF2B5EF4-FFF2-40B4-BE49-F238E27FC236}">
                <a16:creationId xmlns:a16="http://schemas.microsoft.com/office/drawing/2014/main" xmlns="" id="{CD473E1A-5AE6-4CBD-BECB-BAA68D1E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735015"/>
            <a:ext cx="611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pic>
        <p:nvPicPr>
          <p:cNvPr id="2" name="15_vr.mp3">
            <a:hlinkClick r:id="" action="ppaction://media"/>
            <a:extLst>
              <a:ext uri="{FF2B5EF4-FFF2-40B4-BE49-F238E27FC236}">
                <a16:creationId xmlns:a16="http://schemas.microsoft.com/office/drawing/2014/main" xmlns="" id="{71A48263-4CC8-4A07-AD79-29F388AFB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6294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236D9F0-1CDD-4B1A-BF48-56CD826E3C94}"/>
              </a:ext>
            </a:extLst>
          </p:cNvPr>
          <p:cNvSpPr/>
          <p:nvPr/>
        </p:nvSpPr>
        <p:spPr bwMode="auto">
          <a:xfrm>
            <a:off x="8358188" y="5880101"/>
            <a:ext cx="600075" cy="7048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Shelley Allegro" pitchFamily="82" charset="0"/>
            </a:endParaRPr>
          </a:p>
        </p:txBody>
      </p:sp>
      <p:pic>
        <p:nvPicPr>
          <p:cNvPr id="3" name="15_vr">
            <a:hlinkClick r:id="" action="ppaction://media"/>
            <a:extLst>
              <a:ext uri="{FF2B5EF4-FFF2-40B4-BE49-F238E27FC236}">
                <a16:creationId xmlns:a16="http://schemas.microsoft.com/office/drawing/2014/main" xmlns="" id="{6F9F4A6E-3145-4EA8-8AB3-08E9FF2AE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02744" y="-911225"/>
            <a:ext cx="457200" cy="609600"/>
          </a:xfrm>
          <a:prstGeom prst="rect">
            <a:avLst/>
          </a:prstGeom>
        </p:spPr>
      </p:pic>
      <p:pic>
        <p:nvPicPr>
          <p:cNvPr id="4" name="5_vr">
            <a:hlinkClick r:id="" action="ppaction://media"/>
            <a:extLst>
              <a:ext uri="{FF2B5EF4-FFF2-40B4-BE49-F238E27FC236}">
                <a16:creationId xmlns:a16="http://schemas.microsoft.com/office/drawing/2014/main" xmlns="" id="{952EA073-4374-440B-955F-EE1A6ACDAEA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207" end="20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74844" y="-10255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2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2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1784 -0.562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-2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2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09 L 0.12031 -0.561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-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2.22222E-6 L 0.375 -0.568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2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2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1 L 0.37604 -0.5685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2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2.22222E-6 L 0.175 -0.4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2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7344 -0.383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2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903 L 0.17109 -0.194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2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1204 L 0.075 -0.475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2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2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2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29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22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29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2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0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28" grpId="0" animBg="1"/>
      <p:bldP spid="122928" grpId="1" animBg="1"/>
      <p:bldP spid="122931" grpId="0" animBg="1"/>
      <p:bldP spid="122931" grpId="1" animBg="1"/>
      <p:bldP spid="122932" grpId="0" animBg="1"/>
      <p:bldP spid="122932" grpId="1" animBg="1"/>
      <p:bldP spid="122935" grpId="0" animBg="1"/>
      <p:bldP spid="122935" grpId="1" animBg="1"/>
      <p:bldP spid="122936" grpId="0" animBg="1"/>
      <p:bldP spid="122936" grpId="1" animBg="1"/>
      <p:bldP spid="122937" grpId="0" animBg="1"/>
      <p:bldP spid="122937" grpId="1" animBg="1"/>
      <p:bldP spid="122938" grpId="0" animBg="1"/>
      <p:bldP spid="122938" grpId="1" animBg="1"/>
      <p:bldP spid="122939" grpId="0" animBg="1"/>
      <p:bldP spid="122939" grpId="1" animBg="1"/>
      <p:bldP spid="122942" grpId="0" animBg="1"/>
      <p:bldP spid="122943" grpId="0" animBg="1"/>
      <p:bldP spid="122944" grpId="0" animBg="1"/>
      <p:bldP spid="122945" grpId="0" animBg="1"/>
      <p:bldP spid="122946" grpId="0" animBg="1"/>
      <p:bldP spid="122946" grpId="1" animBg="1"/>
      <p:bldP spid="122947" grpId="0" animBg="1"/>
      <p:bldP spid="122947" grpId="1" animBg="1"/>
      <p:bldP spid="122948" grpId="0" animBg="1"/>
      <p:bldP spid="122948" grpId="1" animBg="1"/>
      <p:bldP spid="122949" grpId="0" animBg="1"/>
      <p:bldP spid="122949" grpId="1" animBg="1"/>
      <p:bldP spid="122950" grpId="0" animBg="1"/>
      <p:bldP spid="122950" grpId="1" animBg="1"/>
      <p:bldP spid="1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>
            <a:extLst>
              <a:ext uri="{FF2B5EF4-FFF2-40B4-BE49-F238E27FC236}">
                <a16:creationId xmlns:a16="http://schemas.microsoft.com/office/drawing/2014/main" xmlns="" id="{53A52A6B-8FD7-452E-8848-66008A54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2800"/>
            <a:ext cx="1971675" cy="10668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xmlns="" id="{EEDB455B-D180-4101-BDDC-4F2431B16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286000"/>
            <a:ext cx="1314450" cy="10668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xmlns="" id="{E1142E80-1270-44B1-8906-266917A6A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533527"/>
            <a:ext cx="766763" cy="75247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2" name="AutoShape 8">
            <a:extLst>
              <a:ext uri="{FF2B5EF4-FFF2-40B4-BE49-F238E27FC236}">
                <a16:creationId xmlns:a16="http://schemas.microsoft.com/office/drawing/2014/main" xmlns="" id="{EE31C3A1-3ED0-4311-A7AA-47CA42D4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38200"/>
            <a:ext cx="1543050" cy="7620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25" name="AutoShape 21">
            <a:extLst>
              <a:ext uri="{FF2B5EF4-FFF2-40B4-BE49-F238E27FC236}">
                <a16:creationId xmlns:a16="http://schemas.microsoft.com/office/drawing/2014/main" xmlns="" id="{E0013958-4BD8-4BCE-9A4D-3063FD0D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0"/>
            <a:ext cx="2114550" cy="9906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26" name="AutoShape 22">
            <a:extLst>
              <a:ext uri="{FF2B5EF4-FFF2-40B4-BE49-F238E27FC236}">
                <a16:creationId xmlns:a16="http://schemas.microsoft.com/office/drawing/2014/main" xmlns="" id="{5A5CBC6F-C5FA-4F10-B5BE-E7226A53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27" name="AutoShape 23">
            <a:extLst>
              <a:ext uri="{FF2B5EF4-FFF2-40B4-BE49-F238E27FC236}">
                <a16:creationId xmlns:a16="http://schemas.microsoft.com/office/drawing/2014/main" xmlns="" id="{FEA5AB27-8C20-4BAD-99CF-EBF46FDC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3928" name="AutoShape 24">
            <a:extLst>
              <a:ext uri="{FF2B5EF4-FFF2-40B4-BE49-F238E27FC236}">
                <a16:creationId xmlns:a16="http://schemas.microsoft.com/office/drawing/2014/main" xmlns="" id="{BE392A7E-FD0A-4D58-89BB-108ACA54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xmlns="" id="{49F1707E-AB46-4C18-B45B-858A9315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32" name="AutoShape 28">
            <a:extLst>
              <a:ext uri="{FF2B5EF4-FFF2-40B4-BE49-F238E27FC236}">
                <a16:creationId xmlns:a16="http://schemas.microsoft.com/office/drawing/2014/main" xmlns="" id="{586BB465-8A07-4A54-8309-741E106C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33" name="AutoShape 29">
            <a:extLst>
              <a:ext uri="{FF2B5EF4-FFF2-40B4-BE49-F238E27FC236}">
                <a16:creationId xmlns:a16="http://schemas.microsoft.com/office/drawing/2014/main" xmlns="" id="{A39CCA96-BB0F-4996-A248-C507B0D8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Koala" panose="020B7200000000000000" pitchFamily="34" charset="0"/>
              </a:rPr>
              <a:t>r</a:t>
            </a:r>
          </a:p>
        </p:txBody>
      </p:sp>
      <p:sp>
        <p:nvSpPr>
          <p:cNvPr id="123934" name="AutoShape 30">
            <a:extLst>
              <a:ext uri="{FF2B5EF4-FFF2-40B4-BE49-F238E27FC236}">
                <a16:creationId xmlns:a16="http://schemas.microsoft.com/office/drawing/2014/main" xmlns="" id="{68573248-1870-490B-B022-906EEA36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35" name="AutoShape 31">
            <a:extLst>
              <a:ext uri="{FF2B5EF4-FFF2-40B4-BE49-F238E27FC236}">
                <a16:creationId xmlns:a16="http://schemas.microsoft.com/office/drawing/2014/main" xmlns="" id="{D2A397BB-1E5A-4E54-B408-A4C41758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36" name="AutoShape 32">
            <a:extLst>
              <a:ext uri="{FF2B5EF4-FFF2-40B4-BE49-F238E27FC236}">
                <a16:creationId xmlns:a16="http://schemas.microsoft.com/office/drawing/2014/main" xmlns="" id="{9CD352D2-A9DE-4999-BFD7-EAE7A1D5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Koala" panose="020B7200000000000000" pitchFamily="34" charset="0"/>
              </a:rPr>
              <a:t>r</a:t>
            </a:r>
          </a:p>
        </p:txBody>
      </p:sp>
      <p:sp>
        <p:nvSpPr>
          <p:cNvPr id="123937" name="AutoShape 33">
            <a:extLst>
              <a:ext uri="{FF2B5EF4-FFF2-40B4-BE49-F238E27FC236}">
                <a16:creationId xmlns:a16="http://schemas.microsoft.com/office/drawing/2014/main" xmlns="" id="{EFB168E2-32BE-45C2-AD84-916DACDE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40" name="AutoShape 36">
            <a:extLst>
              <a:ext uri="{FF2B5EF4-FFF2-40B4-BE49-F238E27FC236}">
                <a16:creationId xmlns:a16="http://schemas.microsoft.com/office/drawing/2014/main" xmlns="" id="{4378429A-3C06-49D7-ACC7-93DF7A646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41" name="AutoShape 37">
            <a:extLst>
              <a:ext uri="{FF2B5EF4-FFF2-40B4-BE49-F238E27FC236}">
                <a16:creationId xmlns:a16="http://schemas.microsoft.com/office/drawing/2014/main" xmlns="" id="{967F4E9E-7610-4939-84EC-666EA912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42" name="AutoShape 38">
            <a:extLst>
              <a:ext uri="{FF2B5EF4-FFF2-40B4-BE49-F238E27FC236}">
                <a16:creationId xmlns:a16="http://schemas.microsoft.com/office/drawing/2014/main" xmlns="" id="{D0BBBAF0-7100-4AAC-9396-6913EC76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43" name="AutoShape 39">
            <a:extLst>
              <a:ext uri="{FF2B5EF4-FFF2-40B4-BE49-F238E27FC236}">
                <a16:creationId xmlns:a16="http://schemas.microsoft.com/office/drawing/2014/main" xmlns="" id="{85A83E60-F3CA-4EAB-9882-AEB0A9D5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8453" name="TextBox 1">
            <a:extLst>
              <a:ext uri="{FF2B5EF4-FFF2-40B4-BE49-F238E27FC236}">
                <a16:creationId xmlns:a16="http://schemas.microsoft.com/office/drawing/2014/main" xmlns="" id="{CEEE2635-4B9D-47C4-B399-C5DC54BA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800"/>
            <a:ext cx="417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8454" name="TextBox 24">
            <a:extLst>
              <a:ext uri="{FF2B5EF4-FFF2-40B4-BE49-F238E27FC236}">
                <a16:creationId xmlns:a16="http://schemas.microsoft.com/office/drawing/2014/main" xmlns="" id="{160F4367-47CB-4F49-8812-42B7E998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306" y="696913"/>
            <a:ext cx="417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pic>
        <p:nvPicPr>
          <p:cNvPr id="2" name="16_vr.mp3">
            <a:hlinkClick r:id="" action="ppaction://media"/>
            <a:extLst>
              <a:ext uri="{FF2B5EF4-FFF2-40B4-BE49-F238E27FC236}">
                <a16:creationId xmlns:a16="http://schemas.microsoft.com/office/drawing/2014/main" xmlns="" id="{BAA80835-B694-4034-9496-DFD356F2C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41" y="66294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BBA1344-21B8-4776-BB99-6DF694E7899A}"/>
              </a:ext>
            </a:extLst>
          </p:cNvPr>
          <p:cNvSpPr/>
          <p:nvPr/>
        </p:nvSpPr>
        <p:spPr bwMode="auto">
          <a:xfrm>
            <a:off x="8358188" y="5880101"/>
            <a:ext cx="600075" cy="7048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Shelley Allegro" pitchFamily="82" charset="0"/>
            </a:endParaRPr>
          </a:p>
        </p:txBody>
      </p:sp>
      <p:pic>
        <p:nvPicPr>
          <p:cNvPr id="3" name="16_vr">
            <a:hlinkClick r:id="" action="ppaction://media"/>
            <a:extLst>
              <a:ext uri="{FF2B5EF4-FFF2-40B4-BE49-F238E27FC236}">
                <a16:creationId xmlns:a16="http://schemas.microsoft.com/office/drawing/2014/main" xmlns="" id="{60A01875-4000-4C60-A850-5CA8D03D1C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17006" y="-911225"/>
            <a:ext cx="457200" cy="609600"/>
          </a:xfrm>
          <a:prstGeom prst="rect">
            <a:avLst/>
          </a:prstGeom>
        </p:spPr>
      </p:pic>
      <p:pic>
        <p:nvPicPr>
          <p:cNvPr id="4" name="10a_vr">
            <a:hlinkClick r:id="" action="ppaction://media"/>
            <a:extLst>
              <a:ext uri="{FF2B5EF4-FFF2-40B4-BE49-F238E27FC236}">
                <a16:creationId xmlns:a16="http://schemas.microsoft.com/office/drawing/2014/main" xmlns="" id="{94EE5F1F-3EDB-4D7E-81C1-7F5CEAE1CC5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617" end="22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2081" y="-93027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3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6875 -0.6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3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3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694 -0.540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-2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3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6797 -0.17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3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301 L 0.4875 -0.366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3906 -0.456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-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3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23568 -0.4567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638 -0.5488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906 -0.5490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3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25 -0.27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3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125 -0.267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3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875 -0.27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3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7057 -0.2666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3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239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3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239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8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3909" grpId="0" animBg="1"/>
      <p:bldP spid="123910" grpId="0" animBg="1"/>
      <p:bldP spid="123911" grpId="0" animBg="1"/>
      <p:bldP spid="123912" grpId="0" animBg="1"/>
      <p:bldP spid="123925" grpId="0" animBg="1"/>
      <p:bldP spid="123926" grpId="0" animBg="1"/>
      <p:bldP spid="123927" grpId="0" animBg="1"/>
      <p:bldP spid="123927" grpId="1" animBg="1"/>
      <p:bldP spid="123928" grpId="0" animBg="1"/>
      <p:bldP spid="123928" grpId="1" animBg="1"/>
      <p:bldP spid="123931" grpId="0" animBg="1"/>
      <p:bldP spid="123932" grpId="0" animBg="1"/>
      <p:bldP spid="123932" grpId="1" animBg="1"/>
      <p:bldP spid="123933" grpId="0" animBg="1"/>
      <p:bldP spid="123933" grpId="1" animBg="1"/>
      <p:bldP spid="123934" grpId="0" animBg="1"/>
      <p:bldP spid="123934" grpId="1" animBg="1"/>
      <p:bldP spid="123935" grpId="0" animBg="1"/>
      <p:bldP spid="123935" grpId="1" animBg="1"/>
      <p:bldP spid="123936" grpId="0" animBg="1"/>
      <p:bldP spid="123936" grpId="1" animBg="1"/>
      <p:bldP spid="123937" grpId="0" animBg="1"/>
      <p:bldP spid="123937" grpId="1" animBg="1"/>
      <p:bldP spid="123940" grpId="0" animBg="1"/>
      <p:bldP spid="123940" grpId="1" animBg="1"/>
      <p:bldP spid="123941" grpId="0" animBg="1"/>
      <p:bldP spid="123941" grpId="1" animBg="1"/>
      <p:bldP spid="123942" grpId="0" animBg="1"/>
      <p:bldP spid="123942" grpId="1" animBg="1"/>
      <p:bldP spid="123943" grpId="0" animBg="1"/>
      <p:bldP spid="1239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5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6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3518&quot;&gt;&lt;object type=&quot;3&quot; unique_id=&quot;13519&quot;&gt;&lt;property id=&quot;20148&quot; value=&quot;5&quot;/&gt;&lt;property id=&quot;20300&quot; value=&quot;Slide 1&quot;/&gt;&lt;property id=&quot;20307&quot; value=&quot;257&quot;/&gt;&lt;/object&gt;&lt;object type=&quot;3&quot; unique_id=&quot;13520&quot;&gt;&lt;property id=&quot;20148&quot; value=&quot;5&quot;/&gt;&lt;property id=&quot;20300&quot; value=&quot;Slide 2&quot;/&gt;&lt;property id=&quot;20307&quot; value=&quot;258&quot;/&gt;&lt;/object&gt;&lt;object type=&quot;3&quot; unique_id=&quot;13521&quot;&gt;&lt;property id=&quot;20148&quot; value=&quot;5&quot;/&gt;&lt;property id=&quot;20300&quot; value=&quot;Slide 3&quot;/&gt;&lt;property id=&quot;20307&quot; value=&quot;263&quot;/&gt;&lt;/object&gt;&lt;object type=&quot;3&quot; unique_id=&quot;13522&quot;&gt;&lt;property id=&quot;20148&quot; value=&quot;5&quot;/&gt;&lt;property id=&quot;20300&quot; value=&quot;Slide 4&quot;/&gt;&lt;property id=&quot;20307&quot; value=&quot;264&quot;/&gt;&lt;/object&gt;&lt;object type=&quot;3&quot; unique_id=&quot;13523&quot;&gt;&lt;property id=&quot;20148&quot; value=&quot;5&quot;/&gt;&lt;property id=&quot;20300&quot; value=&quot;Slide 5&quot;/&gt;&lt;property id=&quot;20307&quot; value=&quot;265&quot;/&gt;&lt;/object&gt;&lt;object type=&quot;3&quot; unique_id=&quot;13524&quot;&gt;&lt;property id=&quot;20148&quot; value=&quot;5&quot;/&gt;&lt;property id=&quot;20300&quot; value=&quot;Slide 6&quot;/&gt;&lt;property id=&quot;20307&quot; value=&quot;266&quot;/&gt;&lt;/object&gt;&lt;object type=&quot;3&quot; unique_id=&quot;13525&quot;&gt;&lt;property id=&quot;20148&quot; value=&quot;5&quot;/&gt;&lt;property id=&quot;20300&quot; value=&quot;Slide 7&quot;/&gt;&lt;property id=&quot;20307&quot; value=&quot;259&quot;/&gt;&lt;/object&gt;&lt;object type=&quot;3&quot; unique_id=&quot;13526&quot;&gt;&lt;property id=&quot;20148&quot; value=&quot;5&quot;/&gt;&lt;property id=&quot;20300&quot; value=&quot;Slide 8&quot;/&gt;&lt;property id=&quot;20307&quot; value=&quot;260&quot;/&gt;&lt;/object&gt;&lt;object type=&quot;3&quot; unique_id=&quot;13527&quot;&gt;&lt;property id=&quot;20148&quot; value=&quot;5&quot;/&gt;&lt;property id=&quot;20300&quot; value=&quot;Slide 9&quot;/&gt;&lt;property id=&quot;20307&quot; value=&quot;261&quot;/&gt;&lt;/object&gt;&lt;object type=&quot;3&quot; unique_id=&quot;13528&quot;&gt;&lt;property id=&quot;20148&quot; value=&quot;5&quot;/&gt;&lt;property id=&quot;20300&quot; value=&quot;Slide 10&quot;/&gt;&lt;property id=&quot;20307&quot; value=&quot;262&quot;/&gt;&lt;/object&gt;&lt;/object&gt;&lt;object type=&quot;8&quot; unique_id=&quot;135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85</Words>
  <Application>Microsoft Office PowerPoint</Application>
  <PresentationFormat>On-screen Show (4:3)</PresentationFormat>
  <Paragraphs>43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.VnAvantH</vt:lpstr>
      <vt:lpstr>.VnKoala</vt:lpstr>
      <vt:lpstr>.VnShelley Allegro</vt:lpstr>
      <vt:lpstr>Times New Roman</vt:lpstr>
      <vt:lpstr>Wingdings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</cp:revision>
  <dcterms:created xsi:type="dcterms:W3CDTF">2020-04-17T13:36:18Z</dcterms:created>
  <dcterms:modified xsi:type="dcterms:W3CDTF">2020-04-17T14:03:55Z</dcterms:modified>
</cp:coreProperties>
</file>