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259" r:id="rId3"/>
    <p:sldId id="282" r:id="rId4"/>
    <p:sldId id="260" r:id="rId5"/>
    <p:sldId id="283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70" r:id="rId14"/>
    <p:sldId id="256" r:id="rId15"/>
    <p:sldId id="271" r:id="rId16"/>
    <p:sldId id="272" r:id="rId17"/>
    <p:sldId id="273" r:id="rId18"/>
    <p:sldId id="286" r:id="rId19"/>
    <p:sldId id="287" r:id="rId21"/>
    <p:sldId id="274" r:id="rId22"/>
    <p:sldId id="275" r:id="rId23"/>
    <p:sldId id="284" r:id="rId24"/>
    <p:sldId id="276" r:id="rId25"/>
    <p:sldId id="277" r:id="rId26"/>
    <p:sldId id="279" r:id="rId27"/>
    <p:sldId id="285" r:id="rId28"/>
    <p:sldId id="280" r:id="rId29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63" d="100"/>
          <a:sy n="63" d="100"/>
        </p:scale>
        <p:origin x="-120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notesMaster" Target="notesMasters/notesMaster1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white"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C9FC4A2-9ADE-4A4F-B89A-6E86C8DE8391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p>
            <a:pPr lvl="0" algn="r" eaLnBrk="1" hangingPunct="1">
              <a:buNone/>
            </a:pPr>
            <a:fld id="{9A0DB2DC-4C9A-4742-B13C-FB6460FD3503}" type="slidenum">
              <a:rPr lang="en-US" sz="1200" dirty="0"/>
            </a:fld>
            <a:endParaRPr 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dirty="0"/>
          </a:p>
        </p:txBody>
      </p:sp>
      <p:sp>
        <p:nvSpPr>
          <p:cNvPr id="27652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sz="1200" dirty="0"/>
            </a:fld>
            <a:endParaRPr lang="en-US" sz="12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/>
            <a:endParaRPr dirty="0"/>
          </a:p>
        </p:txBody>
      </p:sp>
      <p:sp>
        <p:nvSpPr>
          <p:cNvPr id="28676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>
              <a:buNone/>
            </a:pPr>
            <a:fld id="{9A0DB2DC-4C9A-4742-B13C-FB6460FD3503}" type="slidenum">
              <a:rPr lang="en-US" sz="1200" dirty="0"/>
            </a:fld>
            <a:endParaRPr lang="en-US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dirty="0"/>
              <a:t>Click to edit Master title style</a:t>
            </a:r>
            <a:endParaRPr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dirty="0"/>
              <a:t>Click to edit Master text styles</a:t>
            </a:r>
            <a:endParaRPr dirty="0"/>
          </a:p>
          <a:p>
            <a:pPr lvl="1"/>
            <a:r>
              <a:rPr dirty="0"/>
              <a:t>Second level</a:t>
            </a:r>
            <a:endParaRPr dirty="0"/>
          </a:p>
          <a:p>
            <a:pPr lvl="2"/>
            <a:r>
              <a:rPr dirty="0"/>
              <a:t>Third level</a:t>
            </a:r>
            <a:endParaRPr dirty="0"/>
          </a:p>
          <a:p>
            <a:pPr lvl="3"/>
            <a:r>
              <a:rPr dirty="0"/>
              <a:t>Fourth level</a:t>
            </a:r>
            <a:endParaRPr dirty="0"/>
          </a:p>
          <a:p>
            <a:pPr lvl="4"/>
            <a:r>
              <a:rPr dirty="0"/>
              <a:t>Fifth level</a:t>
            </a:r>
            <a:endParaRPr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.png"/><Relationship Id="rId3" Type="http://schemas.microsoft.com/office/2007/relationships/media" Target="file:///G:\KPKH%20nghe%20nong\Khuc%20nhac%20vui.mp3" TargetMode="External"/><Relationship Id="rId2" Type="http://schemas.openxmlformats.org/officeDocument/2006/relationships/audio" Target="file:///G:\KPKH%20nghe%20nong\Khuc%20nhac%20vui.mp3" TargetMode="Externa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10.jpeg"/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6.png"/><Relationship Id="rId2" Type="http://schemas.microsoft.com/office/2007/relationships/media" Target="file:///G:\KPKH%20nghe%20nong\Tia%20Ma%20em.mp3" TargetMode="External"/><Relationship Id="rId1" Type="http://schemas.openxmlformats.org/officeDocument/2006/relationships/audio" Target="file:///G:\KPKH%20nghe%20nong\Tia%20Ma%20em.mp3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0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1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2.jpeg"/></Relationships>
</file>

<file path=ppt/slides/_rels/slide2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3.png"/><Relationship Id="rId2" Type="http://schemas.microsoft.com/office/2007/relationships/media" Target="file:///G:\KPKH%20nghe%20nong\T&#237;a%20M&#225;%20Em%20-%20Nh&#7841;c%20Thi&#7871;u%20Nhi%20-%20Nghe,nh&#7841;c,b&#224;i%20h&#225;t,mp3%20-%20Nh&#7841;c%20S&#7889;%20-%20upload-%20Nguyen%20Anh.mp3" TargetMode="External"/><Relationship Id="rId1" Type="http://schemas.openxmlformats.org/officeDocument/2006/relationships/audio" Target="file:///G:\KPKH%20nghe%20nong\T&#237;a%20M&#225;%20Em%20-%20Nh&#7841;c%20Thi&#7871;u%20Nhi%20-%20Nghe,nh&#7841;c,b&#224;i%20h&#225;t,mp3%20-%20Nh&#7841;c%20S&#7889;%20-%20upload-%20Nguyen%20Anh.mp3" TargetMode="External"/></Relationships>
</file>

<file path=ppt/slides/_rels/slide2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.png"/><Relationship Id="rId3" Type="http://schemas.microsoft.com/office/2007/relationships/media" Target="file:///G:\KPKH%20nghe%20nong\T&#237;a%20M&#225;%20Em%20-%20Nh&#7841;c%20Thi&#7871;u%20Nhi%20-%20Nghe,nh&#7841;c,b&#224;i%20h&#225;t,mp3%20-%20Nh&#7841;c%20S&#7889;%20-%20upload-%20Nguyen%20Anh.mp3" TargetMode="External"/><Relationship Id="rId2" Type="http://schemas.openxmlformats.org/officeDocument/2006/relationships/audio" Target="file:///G:\KPKH%20nghe%20nong\T&#237;a%20M&#225;%20Em%20-%20Nh&#7841;c%20Thi&#7871;u%20Nhi%20-%20Nghe,nh&#7841;c,b&#224;i%20h&#225;t,mp3%20-%20Nh&#7841;c%20S&#7889;%20-%20upload-%20Nguyen%20Anh.mp3" TargetMode="External"/><Relationship Id="rId1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50" name="Picture 2" descr="illustration_cartoon_girl_B10-PSD-036[1]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3" name="Rectangle 3"/>
          <p:cNvSpPr/>
          <p:nvPr/>
        </p:nvSpPr>
        <p:spPr>
          <a:xfrm>
            <a:off x="0" y="152400"/>
            <a:ext cx="9144000" cy="11430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 algn="ctr"/>
            <a:r>
              <a:rPr sz="2400" b="1">
                <a:solidFill>
                  <a:srgbClr val="99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 MẪU GIÁO VẠN LƯƠNG</a:t>
            </a:r>
            <a:endParaRPr sz="2400" b="1">
              <a:solidFill>
                <a:srgbClr val="99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sz="2400" b="1">
                <a:solidFill>
                  <a:srgbClr val="99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 NHỠ A5</a:t>
            </a:r>
            <a:r>
              <a:rPr sz="3200" b="1">
                <a:solidFill>
                  <a:srgbClr val="99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sz="3200" b="1">
              <a:solidFill>
                <a:srgbClr val="9900FF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5124" name="Rectangle 4"/>
          <p:cNvSpPr/>
          <p:nvPr/>
        </p:nvSpPr>
        <p:spPr>
          <a:xfrm>
            <a:off x="304800" y="2743200"/>
            <a:ext cx="8382000" cy="7620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 algn="ctr"/>
            <a:r>
              <a:rPr sz="2400" b="1">
                <a:solidFill>
                  <a:srgbClr val="FF0000"/>
                </a:solidFill>
                <a:latin typeface="Arial Unicode MS" panose="020B0604020202020204" pitchFamily="34" charset="-128"/>
                <a:cs typeface="Arial" panose="020B0604020202020204" pitchFamily="34" charset="0"/>
              </a:rPr>
              <a:t>LĨNH VỰC PHÁT TRIỂN NHẬN THỨC </a:t>
            </a:r>
            <a:endParaRPr sz="2400" b="1">
              <a:solidFill>
                <a:srgbClr val="FF0000"/>
              </a:solidFill>
              <a:latin typeface="Arial Unicode MS" panose="020B0604020202020204" pitchFamily="34" charset="-128"/>
              <a:ea typeface="Arial" panose="020B0604020202020204" pitchFamily="34" charset="0"/>
            </a:endParaRPr>
          </a:p>
        </p:txBody>
      </p:sp>
      <p:sp>
        <p:nvSpPr>
          <p:cNvPr id="5126" name="Rectangle 6"/>
          <p:cNvSpPr/>
          <p:nvPr/>
        </p:nvSpPr>
        <p:spPr>
          <a:xfrm>
            <a:off x="0" y="3657600"/>
            <a:ext cx="9144000" cy="8382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 algn="ctr"/>
            <a:r>
              <a:rPr sz="2800" b="1">
                <a:solidFill>
                  <a:srgbClr val="6600CC"/>
                </a:solidFill>
                <a:latin typeface="Arial Unicode MS" panose="020B0604020202020204" pitchFamily="34" charset="-128"/>
                <a:cs typeface="Arial" panose="020B0604020202020204" pitchFamily="34" charset="0"/>
              </a:rPr>
              <a:t>KHÁM PHÁ NGHỀ NÔNG </a:t>
            </a:r>
            <a:endParaRPr sz="2800" b="1">
              <a:solidFill>
                <a:srgbClr val="6600CC"/>
              </a:solidFill>
              <a:latin typeface="Arial Unicode MS" panose="020B0604020202020204" pitchFamily="34" charset="-128"/>
              <a:ea typeface="Arial" panose="020B0604020202020204" pitchFamily="34" charset="0"/>
            </a:endParaRPr>
          </a:p>
        </p:txBody>
      </p:sp>
      <p:sp>
        <p:nvSpPr>
          <p:cNvPr id="5127" name="Rectangle 7"/>
          <p:cNvSpPr/>
          <p:nvPr/>
        </p:nvSpPr>
        <p:spPr>
          <a:xfrm>
            <a:off x="0" y="4572000"/>
            <a:ext cx="9144000" cy="9144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 algn="ctr"/>
            <a:r>
              <a:rPr sz="2800" b="1" err="1">
                <a:solidFill>
                  <a:srgbClr val="6600FF"/>
                </a:solidFill>
                <a:latin typeface="Arial Unicode MS" panose="020B0604020202020204" pitchFamily="34" charset="-128"/>
                <a:cs typeface="Arial" panose="020B0604020202020204" pitchFamily="34" charset="0"/>
              </a:rPr>
              <a:t>Độ</a:t>
            </a:r>
            <a:r>
              <a:rPr sz="2800" b="1">
                <a:solidFill>
                  <a:srgbClr val="6600FF"/>
                </a:solidFill>
                <a:latin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sz="2800" b="1" err="1">
                <a:solidFill>
                  <a:srgbClr val="6600FF"/>
                </a:solidFill>
                <a:latin typeface="Arial Unicode MS" panose="020B0604020202020204" pitchFamily="34" charset="-128"/>
                <a:cs typeface="Arial" panose="020B0604020202020204" pitchFamily="34" charset="0"/>
              </a:rPr>
              <a:t>tuổi</a:t>
            </a:r>
            <a:r>
              <a:rPr sz="2800" b="1">
                <a:solidFill>
                  <a:srgbClr val="6600FF"/>
                </a:solidFill>
                <a:latin typeface="Arial Unicode MS" panose="020B0604020202020204" pitchFamily="34" charset="-128"/>
                <a:cs typeface="Arial" panose="020B0604020202020204" pitchFamily="34" charset="0"/>
              </a:rPr>
              <a:t> : 4-5 </a:t>
            </a:r>
            <a:r>
              <a:rPr sz="2800" b="1" err="1">
                <a:solidFill>
                  <a:srgbClr val="6600FF"/>
                </a:solidFill>
                <a:latin typeface="Arial Unicode MS" panose="020B0604020202020204" pitchFamily="34" charset="-128"/>
                <a:cs typeface="Arial" panose="020B0604020202020204" pitchFamily="34" charset="0"/>
              </a:rPr>
              <a:t>tuổi</a:t>
            </a:r>
            <a:r>
              <a:rPr sz="2800" b="1">
                <a:solidFill>
                  <a:srgbClr val="6600FF"/>
                </a:solidFill>
                <a:latin typeface="Arial Unicode MS" panose="020B0604020202020204" pitchFamily="34" charset="-128"/>
                <a:cs typeface="Arial" panose="020B0604020202020204" pitchFamily="34" charset="0"/>
              </a:rPr>
              <a:t> </a:t>
            </a:r>
            <a:endParaRPr sz="2800" b="1">
              <a:solidFill>
                <a:srgbClr val="6600FF"/>
              </a:solidFill>
              <a:latin typeface="Arial Unicode MS" panose="020B0604020202020204" pitchFamily="34" charset="-128"/>
              <a:ea typeface="Arial" panose="020B0604020202020204" pitchFamily="34" charset="0"/>
            </a:endParaRPr>
          </a:p>
        </p:txBody>
      </p:sp>
      <p:pic>
        <p:nvPicPr>
          <p:cNvPr id="5132" name="Khuc nhac vui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ectangle 3"/>
          <p:cNvSpPr/>
          <p:nvPr/>
        </p:nvSpPr>
        <p:spPr>
          <a:xfrm>
            <a:off x="0" y="1371600"/>
            <a:ext cx="9144000" cy="11430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 algn="ctr"/>
            <a:r>
              <a:rPr sz="3200" b="1">
                <a:solidFill>
                  <a:srgbClr val="99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GIẢNG ĐIỆN TỬ</a:t>
            </a:r>
            <a:endParaRPr sz="3200" b="1">
              <a:solidFill>
                <a:srgbClr val="9900FF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 advTm="26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1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6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0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4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56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56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6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7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800"/>
                            </p:stCondLst>
                            <p:childTnLst>
                              <p:par>
                                <p:cTn id="31" presetID="56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3399"/>
                            </p:stCondLst>
                            <p:childTnLst>
                              <p:par>
                                <p:cTn id="3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 tmFilter="0,0; .5, 1; 1, 1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 tmFilter="0,0; .5, 1; 1, 1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 tmFilter="0,0; .5, 1; 1, 1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5649"/>
                            </p:stCondLst>
                            <p:childTnLst>
                              <p:par>
                                <p:cTn id="67" presetID="27" presetClass="entr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9" dur="80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0" dur="80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80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7130"/>
                            </p:stCondLst>
                            <p:childTnLst>
                              <p:par>
                                <p:cTn id="73" presetID="27" presetClass="entr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5" dur="80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6" dur="80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80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8369"/>
                            </p:stCondLst>
                            <p:childTnLst>
                              <p:par>
                                <p:cTn id="79" presetID="27" presetClass="entr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1" dur="80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2" dur="80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80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9170"/>
                            </p:stCondLst>
                            <p:childTnLst>
                              <p:par>
                                <p:cTn id="85" presetID="27" presetClass="entr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7" dur="80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8" dur="80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80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9970"/>
                            </p:stCondLst>
                            <p:childTnLst>
                              <p:par>
                                <p:cTn id="91" presetID="22" presetClass="emph" presetSubtype="0" repeatCount="indefinite" fill="hold" grpId="3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92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3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4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470"/>
                            </p:stCondLst>
                            <p:childTnLst>
                              <p:par>
                                <p:cTn id="97" presetID="22" presetClass="emph" presetSubtype="0" repeatCount="indefinite" fill="hold" grpId="3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9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9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set>
                                      <p:cBhvr>
                                        <p:cTn id="101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970"/>
                            </p:stCondLst>
                            <p:childTnLst>
                              <p:par>
                                <p:cTn id="103" presetID="22" presetClass="emph" presetSubtype="0" repeatCount="indefinite" fill="hold" grpId="3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04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5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6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set>
                                      <p:cBhvr>
                                        <p:cTn id="107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1470"/>
                            </p:stCondLst>
                            <p:childTnLst>
                              <p:par>
                                <p:cTn id="109" presetID="22" presetClass="emph" presetSubtype="0" repeatCount="indefinite" fill="hold" grpId="3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10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1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2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set>
                                      <p:cBhvr>
                                        <p:cTn id="113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56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6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7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1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1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6670"/>
                            </p:stCondLst>
                            <p:childTnLst>
                              <p:par>
                                <p:cTn id="1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7970"/>
                            </p:stCondLst>
                            <p:childTnLst>
                              <p:par>
                                <p:cTn id="129" presetID="27" presetClass="entr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1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2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3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8689"/>
                            </p:stCondLst>
                            <p:childTnLst>
                              <p:par>
                                <p:cTn id="135" presetID="22" presetClass="emph" presetSubtype="0" repeatCount="indefinite" fill="hold" grpId="3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set>
                                      <p:cBhvr>
                                        <p:cTn id="1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40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32"/>
                </p:tgtEl>
              </p:cMediaNode>
            </p:audio>
          </p:childTnLst>
        </p:cTn>
      </p:par>
    </p:tnLst>
    <p:bldLst>
      <p:bldP spid="5123" grpId="0"/>
      <p:bldP spid="5123" grpId="1"/>
      <p:bldP spid="5123" grpId="2"/>
      <p:bldP spid="5123" grpId="3"/>
      <p:bldP spid="5124" grpId="0"/>
      <p:bldP spid="5124" grpId="1"/>
      <p:bldP spid="5124" grpId="2"/>
      <p:bldP spid="5124" grpId="3"/>
      <p:bldP spid="5126" grpId="0"/>
      <p:bldP spid="5126" grpId="1"/>
      <p:bldP spid="5126" grpId="2"/>
      <p:bldP spid="5126" grpId="3"/>
      <p:bldP spid="5127" grpId="0"/>
      <p:bldP spid="5127" grpId="1"/>
      <p:bldP spid="5127" grpId="2"/>
      <p:bldP spid="5127" grpId="3"/>
      <p:bldP spid="2" grpId="0"/>
      <p:bldP spid="2" grpId="1"/>
      <p:bldP spid="2" grpId="2"/>
      <p:bldP spid="2" grpId="3"/>
      <p:bldP spid="2" grpId="4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42" name="Picture 4" descr="22680_1239178367[1]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266" name="Picture 4" descr="160762[1]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290" name="Picture 4" descr="May_gat[1]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865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/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13314" name="Picture 12" descr="muagat2-1[1]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4338" name="Picture 4" descr="121861102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707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5362" name="Picture 4" descr="Chọn gạo là khâu quan trọng để có bát cơm ngon. (Ảnh minh họa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66800" y="762000"/>
            <a:ext cx="6781800" cy="50863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white">
      <p:bgPr>
        <a:gradFill rotWithShape="0">
          <a:gsLst>
            <a:gs pos="0">
              <a:srgbClr val="FF99FF"/>
            </a:gs>
            <a:gs pos="50000">
              <a:schemeClr val="bg1"/>
            </a:gs>
            <a:gs pos="100000">
              <a:srgbClr val="FF99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4820" name="Picture 4" descr="153068-DSC07444[1]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8200" y="457200"/>
            <a:ext cx="3429000" cy="2571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821" name="Picture 5" descr="avatar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609600"/>
            <a:ext cx="3200400" cy="2400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822" name="Picture 6" descr="avatar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733800"/>
            <a:ext cx="3352800" cy="2514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823" name="Picture 7" descr="22680_1239178367[1]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6800" y="3733800"/>
            <a:ext cx="3429000" cy="25717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chemeClr val="bg1"/>
            </a:gs>
            <a:gs pos="100000">
              <a:srgbClr val="9999FF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/>
      <p:pic>
        <p:nvPicPr>
          <p:cNvPr id="4" name="Tia Ma em.mp3">
            <a:hlinkClick r:id="" action="ppaction://media"/>
          </p:cNvPr>
          <p:cNvPicPr>
            <a:picLocks noRot="1"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8686800" y="6400800"/>
            <a:ext cx="244475" cy="2444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392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8434" name="Picture 4" descr="t15t[1]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white">
      <p:bgPr>
        <a:gradFill rotWithShape="0">
          <a:gsLst>
            <a:gs pos="0">
              <a:srgbClr val="9999FF"/>
            </a:gs>
            <a:gs pos="50000">
              <a:schemeClr val="bg1"/>
            </a:gs>
            <a:gs pos="100000">
              <a:srgbClr val="9999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9458" name="Picture 4" descr="avatar[1]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482" name="Picture 2" descr="840-5135400ok[1]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1506" name="Picture 4" descr="cham-soc-hoa[1]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754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2530" name="Picture 4" descr="images292698_c7a[1]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3554" name="Picture 4" descr="rau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659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white">
      <p:bgPr>
        <a:gradFill rotWithShape="0">
          <a:gsLst>
            <a:gs pos="0">
              <a:srgbClr val="9999FF"/>
            </a:gs>
            <a:gs pos="50000">
              <a:schemeClr val="bg1"/>
            </a:gs>
            <a:gs pos="100000">
              <a:srgbClr val="9999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/>
      <p:pic>
        <p:nvPicPr>
          <p:cNvPr id="2" name="Tía Má Em - Nhạc Thiếu Nhi - Nghe,nhạc,bài hát,mp3 - Nhạc Số - upload- Nguyen Anh.mp3">
            <a:hlinkClick r:id="" action="ppaction://media"/>
          </p:cNvPr>
          <p:cNvPicPr>
            <a:picLocks noRot="1"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8153400" y="5943600"/>
            <a:ext cx="701675" cy="7016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406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5602" name="Picture 8" descr="anh  nên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633" name="Rectangle 9"/>
          <p:cNvSpPr/>
          <p:nvPr/>
        </p:nvSpPr>
        <p:spPr>
          <a:xfrm>
            <a:off x="2819400" y="2819400"/>
            <a:ext cx="6705600" cy="12954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 algn="ctr"/>
            <a:r>
              <a:rPr sz="4800" dirty="0">
                <a:solidFill>
                  <a:srgbClr val="FF3300"/>
                </a:solidFill>
                <a:latin typeface="Arial" panose="020B0604020202020204" pitchFamily="34" charset="0"/>
              </a:rPr>
              <a:t>BÀI HỌC KẾT THÚC</a:t>
            </a:r>
            <a:r>
              <a:rPr sz="6600" dirty="0">
                <a:solidFill>
                  <a:srgbClr val="FF3300"/>
                </a:solidFill>
                <a:latin typeface="Arial" panose="020B0604020202020204" pitchFamily="34" charset="0"/>
              </a:rPr>
              <a:t> </a:t>
            </a:r>
            <a:endParaRPr sz="6600" dirty="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pic>
        <p:nvPicPr>
          <p:cNvPr id="26635" name="Tía Má Em - Nhạc Thiếu Nhi - Nghe,nhạc,bài hát,mp3 - Nhạc Số - upload- Nguyen Anh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66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770" decel="1000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770" decel="100000"/>
                                        <p:tgtEl>
                                          <p:spTgt spid="2663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4" dur="77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27" presetClass="entr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8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635"/>
                </p:tgtEl>
              </p:cMediaNode>
            </p:audio>
          </p:childTnLst>
        </p:cTn>
      </p:par>
    </p:tnLst>
    <p:bldLst>
      <p:bldP spid="26633" grpId="0"/>
      <p:bldP spid="26633" grpId="1"/>
      <p:bldP spid="26633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074" name="Picture 4" descr="153068-DSC07444[1]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098" name="Picture 4" descr="CAY_7_CHAO2[1]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802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122" name="Picture 5" descr="avatar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/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6146" name="Picture 5" descr="gianke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170" name="Picture 2" descr="caylua2[1]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194" name="Picture 4" descr="948897c82c67e8[1]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448800" cy="69564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218" name="Picture 5" descr="avatar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138</Words>
  <Application>WPS Presentation</Application>
  <PresentationFormat>On-screen Show</PresentationFormat>
  <Paragraphs>13</Paragraphs>
  <Slides>26</Slides>
  <Notes>2</Notes>
  <HiddenSlides>0</HiddenSlides>
  <MMClips>4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4" baseType="lpstr">
      <vt:lpstr>Arial</vt:lpstr>
      <vt:lpstr>SimSun</vt:lpstr>
      <vt:lpstr>Wingdings</vt:lpstr>
      <vt:lpstr>Calibri</vt:lpstr>
      <vt:lpstr>Arial Unicode MS</vt:lpstr>
      <vt:lpstr>Microsoft YaHei</vt:lpstr>
      <vt:lpstr>Arial Unicode MS</vt:lpstr>
      <vt:lpstr>Default Design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&lt;arabianhorse&gt;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Thu Tram</dc:creator>
  <cp:lastModifiedBy>Administrator</cp:lastModifiedBy>
  <cp:revision>14</cp:revision>
  <dcterms:created xsi:type="dcterms:W3CDTF">2011-11-16T00:04:32Z</dcterms:created>
  <dcterms:modified xsi:type="dcterms:W3CDTF">2023-03-04T13:36:38Z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C46CCF2D99C24AE59B8D819732F7F4A3</vt:lpwstr>
  </property>
  <property fmtid="{D5CDD505-2E9C-101B-9397-08002B2CF9AE}" pid="3" name="KSOProductBuildVer">
    <vt:lpwstr>1033-11.2.0.11486</vt:lpwstr>
  </property>
</Properties>
</file>