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1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7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2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1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0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4637-CA55-4F50-A567-C1FD2630E87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3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704" y="228600"/>
            <a:ext cx="3474720" cy="100584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765280"/>
            <a:ext cx="63190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15-20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256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48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04800" y="76200"/>
            <a:ext cx="258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2435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72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trang</cp:lastModifiedBy>
  <cp:revision>3</cp:revision>
  <dcterms:created xsi:type="dcterms:W3CDTF">2021-04-08T07:46:25Z</dcterms:created>
  <dcterms:modified xsi:type="dcterms:W3CDTF">2021-04-12T01:53:08Z</dcterms:modified>
</cp:coreProperties>
</file>