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media/image3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61" r:id="rId8"/>
    <p:sldId id="262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>
    <p:extLst>
      <p:ext uri="{19B8F6BF-5375-455C-9EA6-DF929625EA0E}">
        <p15:presenceInfo xmlns:p15="http://schemas.microsoft.com/office/powerpoint/2012/main" xmlns="" userId="vinhgi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0T11:30:40.812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5D164-FA94-4BCF-828A-1B750A9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9DC6D9-C4D2-4723-9C6B-4DA51EF4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1AC07A-C37F-43C9-A43B-48191534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98F900-59AB-4689-9E1B-69E036D3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17A6C-89A0-4C8D-96D7-49FB6940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DED8E-383F-428C-BD51-C9867265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1048B3-A63F-4DE0-847D-36C9F427C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4F2045-566B-4856-93D9-AF6A8694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1EF38-ECB8-4BD0-9F0B-E3D8DF85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198992-2AF7-4B82-AB63-D9303A92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F5A9CC-3B3B-4E8A-9786-ACD9A3032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761480-CF75-453F-A78D-2BC18994B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4879C3-43D6-45DB-995F-113D92E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6AD217-28AC-4A5A-AF25-0622866C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243B6-8426-485E-AADA-67F3B625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C9D37D-3D28-40CF-8680-0F69DBFC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CBD0E-71DF-4A9E-8A24-261720F7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6C4456-E003-43F8-A4FC-9585FAB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296BA-6D5F-4E7B-AEAA-43B84B7E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7ADFED-7F6F-4ED0-BCE7-ED5FB8BA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3F613-C947-4B40-B917-AE5049CD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A042E7-CA76-4394-89F8-A949BF33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1DA60B-9A68-416D-A798-30F3F4D4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D9E162-0BC9-4061-8713-21E5F2AA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FAFBBD-5416-47A6-BFCF-3BDDA5E3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25D25-94DD-4A75-B3C1-4147C44F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5F079-0431-4E08-ACF7-85F1018BD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BC7979-52DC-49A8-A5C6-FB98B3751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377A99-2DFA-4F5F-9583-F143A1FF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39171E-BC88-4538-9E4D-12CED12A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DBEA6-1ED2-4FE5-89A6-E138C545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0CE8F1-3216-4A22-A093-D02D46FF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73C912-B52A-4840-A9F4-6CED03013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47764B-BD17-4DCC-871F-1ACCCBDA0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FF4A8AE-917B-4FE1-9F7E-2BF6885D7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0F875F0-5F95-4CF6-87E7-93EB69F19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7F0F76-1569-4EB9-9B53-FB773B31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E174F5-5C0E-466A-8946-4381922A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D7E1BD-CE3B-46B1-8F06-CD805A32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720821-ABC6-475E-9373-0DB48736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B63D4E-F27C-4CE4-A08B-CE372545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577E0F-C224-4879-BB61-B820114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19FF09-83F7-44BB-BFFF-741FF608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2AC71C-2EE6-4188-B2A1-BCAE7E96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2B1BF2-8D5E-45EC-B418-666B8CF4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2C1E34-6C34-4FD1-ADB8-76263B3D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DA8B0-0288-40E6-BB63-145B3C63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454CA4-3A5B-4B2E-A264-5E0CE4E2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F5EB71-DD11-417E-B288-CD6BF8F51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66C0C3-6FF6-4AE9-9590-80CC52F9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05CB4C-F339-430E-A877-FF783991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B9367F-3911-425C-9D3B-44E93D01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47FE0-C1E9-49D0-B9A5-0F15ECD0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CB9A72-A27B-4C90-B3C0-647612445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13E1B0-F00B-48DB-9A43-D1AE142DD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FC2530-4232-4479-9065-D80E9AEA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81A3A8-1574-4C73-AF52-855D4384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3DA3FD-097B-49B7-9CB8-E9E5629C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C25FEA-66DF-432C-98DA-5B9B0497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212766-0AA9-4C11-9F4D-BA848BCB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603EA8-62A0-460C-90DE-97778AE89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CC0F3-959D-42F8-ABBF-7C49D266C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88A43-21D1-493E-8476-3733DC2C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gif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comments" Target="../comments/comment1.xml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jpg"/><Relationship Id="rId20" Type="http://schemas.microsoft.com/office/2007/relationships/hdphoto" Target="../media/hdphoto15.wdp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jpg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15.wdp"/><Relationship Id="rId7" Type="http://schemas.openxmlformats.org/officeDocument/2006/relationships/image" Target="../media/image16.png"/><Relationship Id="rId12" Type="http://schemas.microsoft.com/office/2007/relationships/hdphoto" Target="../media/hdphoto13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10" Type="http://schemas.microsoft.com/office/2007/relationships/hdphoto" Target="../media/hdphoto16.wdp"/><Relationship Id="rId19" Type="http://schemas.microsoft.com/office/2007/relationships/hdphoto" Target="../media/hdphoto17.wdp"/><Relationship Id="rId4" Type="http://schemas.openxmlformats.org/officeDocument/2006/relationships/image" Target="../media/image13.jpg"/><Relationship Id="rId9" Type="http://schemas.openxmlformats.org/officeDocument/2006/relationships/image" Target="../media/image24.png"/><Relationship Id="rId14" Type="http://schemas.microsoft.com/office/2007/relationships/hdphoto" Target="../media/hdphoto14.wdp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17.png"/><Relationship Id="rId18" Type="http://schemas.openxmlformats.org/officeDocument/2006/relationships/image" Target="../media/image29.jpg"/><Relationship Id="rId3" Type="http://schemas.microsoft.com/office/2007/relationships/media" Target="../media/media4.mp3"/><Relationship Id="rId21" Type="http://schemas.microsoft.com/office/2007/relationships/hdphoto" Target="../media/hdphoto19.wdp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17" Type="http://schemas.openxmlformats.org/officeDocument/2006/relationships/image" Target="../media/image28.jpg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23" Type="http://schemas.microsoft.com/office/2007/relationships/hdphoto" Target="../media/hdphoto15.wdp"/><Relationship Id="rId10" Type="http://schemas.microsoft.com/office/2007/relationships/hdphoto" Target="../media/hdphoto10.wdp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14.png"/><Relationship Id="rId14" Type="http://schemas.microsoft.com/office/2007/relationships/hdphoto" Target="../media/hdphoto13.wdp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hdphoto" Target="../media/hdphoto20.wdp"/><Relationship Id="rId7" Type="http://schemas.openxmlformats.org/officeDocument/2006/relationships/image" Target="../media/image3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microsoft.com/office/2007/relationships/hdphoto" Target="../media/hdphoto21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0C4743-5B63-4B70-A3AB-F26EB40EF983}"/>
              </a:ext>
            </a:extLst>
          </p:cNvPr>
          <p:cNvSpPr/>
          <p:nvPr/>
        </p:nvSpPr>
        <p:spPr>
          <a:xfrm>
            <a:off x="1162373" y="1479602"/>
            <a:ext cx="91362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Trường mầm non Đô Thị Sài Đồng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dạy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Kỹ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năng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sống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8CED72-CA7E-4A50-9789-9C36E3241062}"/>
              </a:ext>
            </a:extLst>
          </p:cNvPr>
          <p:cNvSpPr/>
          <p:nvPr/>
        </p:nvSpPr>
        <p:spPr>
          <a:xfrm>
            <a:off x="1255363" y="2878608"/>
            <a:ext cx="9337729" cy="3046988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Kỹ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năng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phòng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tránh</a:t>
            </a:r>
            <a:endParaRPr lang="vi-VN" sz="7200" b="0" cap="none" spc="0" dirty="0" smtClean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7200" b="0" cap="none" spc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bị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điện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giật</a:t>
            </a:r>
            <a:endParaRPr lang="vi-VN" sz="7200" b="0" cap="none" spc="0" dirty="0" smtClean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48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Đỗ Thị Đoan Trang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7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4060DA4-FCE3-46FC-BFFE-A7498B0CDB41}"/>
              </a:ext>
            </a:extLst>
          </p:cNvPr>
          <p:cNvSpPr/>
          <p:nvPr/>
        </p:nvSpPr>
        <p:spPr>
          <a:xfrm>
            <a:off x="1760719" y="2490257"/>
            <a:ext cx="8379025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“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vâng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4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3110183521534895466 (1)">
            <a:hlinkClick r:id="" action="ppaction://media"/>
            <a:extLst>
              <a:ext uri="{FF2B5EF4-FFF2-40B4-BE49-F238E27FC236}">
                <a16:creationId xmlns:a16="http://schemas.microsoft.com/office/drawing/2014/main" xmlns="" id="{5D505413-28E4-4DDE-BAEE-13B41091B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9744" y="5549348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296CB1-C201-4756-9B23-5555DD041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9" y="4063015"/>
            <a:ext cx="2544003" cy="1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2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xmlns="" id="{AF49A98E-14A4-49A8-9750-C0BE3E5E037B}"/>
              </a:ext>
            </a:extLst>
          </p:cNvPr>
          <p:cNvSpPr/>
          <p:nvPr/>
        </p:nvSpPr>
        <p:spPr>
          <a:xfrm>
            <a:off x="2965172" y="1843187"/>
            <a:ext cx="6261654" cy="3908637"/>
          </a:xfrm>
          <a:prstGeom prst="horizontalScroll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C5EC35-2CDB-429F-AF2F-2DE46BA4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17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30" y="-10223"/>
            <a:ext cx="3913339" cy="260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29EA6C-5999-4248-A56D-6A049B3D1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267D78D-F525-4F42-A790-26FE9D13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409" y="586125"/>
            <a:ext cx="2290970" cy="8408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56B31F1-B5B2-497B-ACAB-1EDC57B5F628}"/>
              </a:ext>
            </a:extLst>
          </p:cNvPr>
          <p:cNvCxnSpPr/>
          <p:nvPr/>
        </p:nvCxnSpPr>
        <p:spPr>
          <a:xfrm>
            <a:off x="5433390" y="1291851"/>
            <a:ext cx="139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DF1FBE-8DCC-40A4-8CA0-926C00335132}"/>
              </a:ext>
            </a:extLst>
          </p:cNvPr>
          <p:cNvSpPr/>
          <p:nvPr/>
        </p:nvSpPr>
        <p:spPr>
          <a:xfrm>
            <a:off x="4561495" y="2828009"/>
            <a:ext cx="40345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EFE2C32E-55C9-47C2-A66A-81B00663A3CC}"/>
              </a:ext>
            </a:extLst>
          </p:cNvPr>
          <p:cNvSpPr/>
          <p:nvPr/>
        </p:nvSpPr>
        <p:spPr>
          <a:xfrm>
            <a:off x="3900119" y="6168063"/>
            <a:ext cx="478421" cy="40068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90C4C91-3D85-45AB-AAB9-2223158429E6}"/>
              </a:ext>
            </a:extLst>
          </p:cNvPr>
          <p:cNvSpPr/>
          <p:nvPr/>
        </p:nvSpPr>
        <p:spPr>
          <a:xfrm>
            <a:off x="4923705" y="5934609"/>
            <a:ext cx="2889757" cy="7406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</p:spTree>
    <p:extLst>
      <p:ext uri="{BB962C8B-B14F-4D97-AF65-F5344CB8AC3E}">
        <p14:creationId xmlns:p14="http://schemas.microsoft.com/office/powerpoint/2010/main" val="2129878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6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61C4DD-51D2-4C26-8388-A943F7051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2AEF22-132A-43BE-A297-08CC00BAE377}"/>
              </a:ext>
            </a:extLst>
          </p:cNvPr>
          <p:cNvSpPr/>
          <p:nvPr/>
        </p:nvSpPr>
        <p:spPr>
          <a:xfrm>
            <a:off x="1259583" y="197631"/>
            <a:ext cx="96728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34C4FA6-EAAF-409E-BED7-1831A1D946DF}"/>
              </a:ext>
            </a:extLst>
          </p:cNvPr>
          <p:cNvCxnSpPr/>
          <p:nvPr/>
        </p:nvCxnSpPr>
        <p:spPr>
          <a:xfrm>
            <a:off x="2357229" y="751629"/>
            <a:ext cx="7315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16AA03-E6DF-489E-8D58-36BC6B41E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5" y="1514264"/>
            <a:ext cx="2101712" cy="2101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89FF93-9160-4DCE-B78D-88D3CEF56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16762"/>
            <a:ext cx="1999214" cy="199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E7AA99-C920-4FA1-A47D-CC3A1A723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34" y="1214902"/>
            <a:ext cx="3008243" cy="254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7C748D-C87D-4AF1-9F3A-1769FD7A21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00" b="91500" l="3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31" b="22385"/>
          <a:stretch/>
        </p:blipFill>
        <p:spPr>
          <a:xfrm rot="5400000">
            <a:off x="5864718" y="4606752"/>
            <a:ext cx="2878095" cy="928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EE97A1-3E11-41DA-9363-7E555A6288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239" l="0" r="8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3" r="15635"/>
          <a:stretch/>
        </p:blipFill>
        <p:spPr>
          <a:xfrm>
            <a:off x="8797603" y="3872847"/>
            <a:ext cx="3157989" cy="223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66FCC7-DDF0-4BE7-A5D8-6F67C44C26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34" y="39993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292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B2F6C3F-2534-4DE6-BDFC-2C966E2BC096}"/>
              </a:ext>
            </a:extLst>
          </p:cNvPr>
          <p:cNvSpPr/>
          <p:nvPr/>
        </p:nvSpPr>
        <p:spPr>
          <a:xfrm>
            <a:off x="1705952" y="2767280"/>
            <a:ext cx="87800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huống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sử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điện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4604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11968665789650178">
            <a:hlinkClick r:id="" action="ppaction://media"/>
            <a:extLst>
              <a:ext uri="{FF2B5EF4-FFF2-40B4-BE49-F238E27FC236}">
                <a16:creationId xmlns:a16="http://schemas.microsoft.com/office/drawing/2014/main" xmlns="" id="{B1AFAA35-FBDC-4ACA-A0B1-46D547E15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192" y="995229"/>
            <a:ext cx="8919616" cy="486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FE9AD6-7419-4A18-A3F7-6F64E819D6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3" b="98387" l="698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08" y="4304103"/>
            <a:ext cx="1497429" cy="237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C85905-546C-4FBC-90AE-113DEB467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3" y="3983196"/>
            <a:ext cx="1708765" cy="26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5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7B379A4-793A-4CED-9D3F-30BF12C950FE}"/>
              </a:ext>
            </a:extLst>
          </p:cNvPr>
          <p:cNvSpPr/>
          <p:nvPr/>
        </p:nvSpPr>
        <p:spPr>
          <a:xfrm>
            <a:off x="10020807" y="49424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A0474F4-79AD-4DB2-BD26-B5858E891998}"/>
              </a:ext>
            </a:extLst>
          </p:cNvPr>
          <p:cNvSpPr/>
          <p:nvPr/>
        </p:nvSpPr>
        <p:spPr>
          <a:xfrm>
            <a:off x="9716007" y="46376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1E57333-02D4-4FC9-8622-2F5389E4C541}"/>
              </a:ext>
            </a:extLst>
          </p:cNvPr>
          <p:cNvSpPr/>
          <p:nvPr/>
        </p:nvSpPr>
        <p:spPr>
          <a:xfrm>
            <a:off x="9563607" y="44852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00CC1AB2-9DCD-4850-9D44-63F9467C0A28}"/>
              </a:ext>
            </a:extLst>
          </p:cNvPr>
          <p:cNvSpPr/>
          <p:nvPr/>
        </p:nvSpPr>
        <p:spPr>
          <a:xfrm>
            <a:off x="9411207" y="4332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193D1C-9A13-4D49-BD08-44A99D1CD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95C28C-2B69-401F-9FC7-E836E11438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2166779" y="5824980"/>
            <a:ext cx="259941" cy="54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C662A0-5447-4B08-811C-29C057E639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6724">
            <a:off x="2799698" y="5987429"/>
            <a:ext cx="365001" cy="42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86E22F-0D7B-4705-82C8-AEE1F084AF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15023">
            <a:off x="2693172" y="5806426"/>
            <a:ext cx="365001" cy="424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006D8D-0F3B-470F-B05D-3A9CDFE5ED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2" y="6237724"/>
            <a:ext cx="661181" cy="436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9B7DAC-4732-40FB-85A6-CF21BAEC8A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DE699-84C9-4996-8A71-5475EFD7A3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3021">
            <a:off x="778614" y="5923118"/>
            <a:ext cx="365001" cy="42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136631-38FE-4146-B238-745AD8B99E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718925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8664C10-27F3-490F-BE68-E298815B2B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71" y="4146919"/>
            <a:ext cx="2438400" cy="2438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E34F89-680C-4CB9-9F88-808617D03389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BE9E934-CE8B-4117-B525-51C97C98E741}"/>
              </a:ext>
            </a:extLst>
          </p:cNvPr>
          <p:cNvSpPr/>
          <p:nvPr/>
        </p:nvSpPr>
        <p:spPr>
          <a:xfrm>
            <a:off x="3741877" y="501496"/>
            <a:ext cx="7174653" cy="4423759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9D88E7B-E507-4333-884D-D948EC97C3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49" y="3133579"/>
            <a:ext cx="1685828" cy="11992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EA849F0-E60B-445A-9E7C-B9593CE63D5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6753510" y="3133579"/>
            <a:ext cx="1685829" cy="11992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3AD4C8C-DB10-46E9-B4DA-76C6962E14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9" y="3133579"/>
            <a:ext cx="1691757" cy="12034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6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075C359-2A0E-4083-B134-1A6F03FA4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46875" y="2828779"/>
            <a:ext cx="609600" cy="609600"/>
          </a:xfrm>
          <a:prstGeom prst="rect">
            <a:avLst/>
          </a:prstGeom>
        </p:spPr>
      </p:pic>
      <p:pic>
        <p:nvPicPr>
          <p:cNvPr id="37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031A979-6036-4EA7-BC51-C60B2C9B0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36121" y="2819400"/>
            <a:ext cx="609600" cy="609600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D5417BA-7DE0-4FF5-A537-9623A5D0B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11207" y="2801918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ABD68A3-E6F7-47BB-80F1-D3CDE6D34B2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459897" y="2519514"/>
            <a:ext cx="1138261" cy="9233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1EBB90B-59F6-4165-811C-748E36B0EEF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7640921" y="2645051"/>
            <a:ext cx="1138261" cy="9233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F2D2A7F-A7FD-46E5-B022-D359919AE19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9803525" y="2645052"/>
            <a:ext cx="1138261" cy="9233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543CC44-271F-4750-8978-A193606056ED}"/>
              </a:ext>
            </a:extLst>
          </p:cNvPr>
          <p:cNvSpPr/>
          <p:nvPr/>
        </p:nvSpPr>
        <p:spPr>
          <a:xfrm>
            <a:off x="9868407" y="47900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D4EB2AA-251B-4240-9CF3-61495AE752F6}"/>
              </a:ext>
            </a:extLst>
          </p:cNvPr>
          <p:cNvSpPr/>
          <p:nvPr/>
        </p:nvSpPr>
        <p:spPr>
          <a:xfrm>
            <a:off x="10173207" y="5094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019EDB98-31AA-4A42-A79B-81D62A3D39B8}"/>
              </a:ext>
            </a:extLst>
          </p:cNvPr>
          <p:cNvSpPr/>
          <p:nvPr/>
        </p:nvSpPr>
        <p:spPr>
          <a:xfrm>
            <a:off x="10405053" y="5197864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C0D3AED-413A-4DB6-8010-1D15AD1EFE05}"/>
              </a:ext>
            </a:extLst>
          </p:cNvPr>
          <p:cNvSpPr/>
          <p:nvPr/>
        </p:nvSpPr>
        <p:spPr>
          <a:xfrm>
            <a:off x="10630407" y="520151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5628A8A8-17A0-4DF5-A653-8D158D09167A}"/>
              </a:ext>
            </a:extLst>
          </p:cNvPr>
          <p:cNvSpPr/>
          <p:nvPr/>
        </p:nvSpPr>
        <p:spPr>
          <a:xfrm>
            <a:off x="10941786" y="519605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5032CD08-F4B0-4A2F-83FE-4617489D75A0}"/>
              </a:ext>
            </a:extLst>
          </p:cNvPr>
          <p:cNvSpPr/>
          <p:nvPr/>
        </p:nvSpPr>
        <p:spPr>
          <a:xfrm>
            <a:off x="11216491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AB1B3B7-734D-4C7F-9110-2BA6CC0430EF}"/>
              </a:ext>
            </a:extLst>
          </p:cNvPr>
          <p:cNvSpPr/>
          <p:nvPr/>
        </p:nvSpPr>
        <p:spPr>
          <a:xfrm>
            <a:off x="11567878" y="520259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3CBDB7A-6E97-4341-BF2B-28B43F1106EA}"/>
              </a:ext>
            </a:extLst>
          </p:cNvPr>
          <p:cNvSpPr/>
          <p:nvPr/>
        </p:nvSpPr>
        <p:spPr>
          <a:xfrm>
            <a:off x="11859905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1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9701 0.0590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6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6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76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6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5F51C5-899E-49F8-9129-CBBE2A990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8791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AA5B0-579A-44B3-BB5B-128BF712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63577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237FAD-FEC9-4F42-B5B5-5BF6C27836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578627">
            <a:off x="457897" y="5864178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FD630F-5237-428A-8E94-1F992781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682433">
            <a:off x="2143229" y="578650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B3038D-6225-4FE0-AE31-E706735233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621092">
            <a:off x="2806761" y="5973376"/>
            <a:ext cx="335656" cy="390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F7BDAC-7D97-464A-AABA-F505CC6C72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072D55-C6C3-419F-9279-D7F967F398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F41F0F-62B1-4BB3-8C53-1E7C927F3B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0954" y="6262259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604763-EB3E-4870-A97B-3CA9FD65C9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66" y="4472609"/>
            <a:ext cx="24384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CBB087-1D73-4962-9D29-C8F8AAB0B270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50A2F06-DFFC-4C4D-89BB-EC5F2CC37E56}"/>
              </a:ext>
            </a:extLst>
          </p:cNvPr>
          <p:cNvSpPr/>
          <p:nvPr/>
        </p:nvSpPr>
        <p:spPr>
          <a:xfrm>
            <a:off x="9329530" y="4320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B3C51F-6368-48D8-89A3-C6453AE726D8}"/>
              </a:ext>
            </a:extLst>
          </p:cNvPr>
          <p:cNvSpPr/>
          <p:nvPr/>
        </p:nvSpPr>
        <p:spPr>
          <a:xfrm>
            <a:off x="9481930" y="44726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432CC5-27DF-45FE-837C-036A60214A44}"/>
              </a:ext>
            </a:extLst>
          </p:cNvPr>
          <p:cNvSpPr/>
          <p:nvPr/>
        </p:nvSpPr>
        <p:spPr>
          <a:xfrm>
            <a:off x="9634330" y="46250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5CD3E7B-85E4-4A2F-8FA0-D29F5EC995AB}"/>
              </a:ext>
            </a:extLst>
          </p:cNvPr>
          <p:cNvSpPr/>
          <p:nvPr/>
        </p:nvSpPr>
        <p:spPr>
          <a:xfrm>
            <a:off x="9786730" y="47774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9227CDC-E2AE-4DF8-8099-92AB535C066C}"/>
              </a:ext>
            </a:extLst>
          </p:cNvPr>
          <p:cNvSpPr/>
          <p:nvPr/>
        </p:nvSpPr>
        <p:spPr>
          <a:xfrm>
            <a:off x="9939130" y="49298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E3550C-031E-4074-92D2-6CB41C883FFF}"/>
              </a:ext>
            </a:extLst>
          </p:cNvPr>
          <p:cNvSpPr/>
          <p:nvPr/>
        </p:nvSpPr>
        <p:spPr>
          <a:xfrm>
            <a:off x="10091530" y="5082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5FCD12F-00B7-4762-B761-A02FDFB19A5F}"/>
              </a:ext>
            </a:extLst>
          </p:cNvPr>
          <p:cNvSpPr/>
          <p:nvPr/>
        </p:nvSpPr>
        <p:spPr>
          <a:xfrm>
            <a:off x="10270434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1BC9D6-9A11-4FB1-BA03-B27BFDFFB006}"/>
              </a:ext>
            </a:extLst>
          </p:cNvPr>
          <p:cNvSpPr/>
          <p:nvPr/>
        </p:nvSpPr>
        <p:spPr>
          <a:xfrm>
            <a:off x="10860157" y="520331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64E035-986B-4F4B-8A8D-6D1332C70E48}"/>
              </a:ext>
            </a:extLst>
          </p:cNvPr>
          <p:cNvSpPr/>
          <p:nvPr/>
        </p:nvSpPr>
        <p:spPr>
          <a:xfrm>
            <a:off x="11079516" y="520566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C9209F1-DA1F-4E67-9D3E-0C108AE78CC8}"/>
              </a:ext>
            </a:extLst>
          </p:cNvPr>
          <p:cNvSpPr/>
          <p:nvPr/>
        </p:nvSpPr>
        <p:spPr>
          <a:xfrm>
            <a:off x="11298177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092E826-8B95-4172-BE96-283DD12B6227}"/>
              </a:ext>
            </a:extLst>
          </p:cNvPr>
          <p:cNvSpPr/>
          <p:nvPr/>
        </p:nvSpPr>
        <p:spPr>
          <a:xfrm>
            <a:off x="11490335" y="5217078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1E63019-0AB9-4ABD-9BB3-AC3A2C693C2F}"/>
              </a:ext>
            </a:extLst>
          </p:cNvPr>
          <p:cNvSpPr/>
          <p:nvPr/>
        </p:nvSpPr>
        <p:spPr>
          <a:xfrm>
            <a:off x="11722247" y="5212383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A86A3C2-3931-48F5-9B3D-86801E05E987}"/>
              </a:ext>
            </a:extLst>
          </p:cNvPr>
          <p:cNvSpPr/>
          <p:nvPr/>
        </p:nvSpPr>
        <p:spPr>
          <a:xfrm>
            <a:off x="11947535" y="521137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0CB937A-2B8B-4321-B309-1FE02D16C8C0}"/>
              </a:ext>
            </a:extLst>
          </p:cNvPr>
          <p:cNvSpPr/>
          <p:nvPr/>
        </p:nvSpPr>
        <p:spPr>
          <a:xfrm>
            <a:off x="10489095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64D3A76-57DB-43CF-BA9D-F6884DDA39FF}"/>
              </a:ext>
            </a:extLst>
          </p:cNvPr>
          <p:cNvSpPr/>
          <p:nvPr/>
        </p:nvSpPr>
        <p:spPr>
          <a:xfrm>
            <a:off x="10681252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4497383A-7FE6-4E83-B8AB-196A9C2DBE33}"/>
              </a:ext>
            </a:extLst>
          </p:cNvPr>
          <p:cNvSpPr/>
          <p:nvPr/>
        </p:nvSpPr>
        <p:spPr>
          <a:xfrm>
            <a:off x="3419061" y="1391478"/>
            <a:ext cx="5976730" cy="353833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3C0A72B-9821-43C0-81AC-880ADBD26C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96" y="3001100"/>
            <a:ext cx="1432649" cy="14326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F07A787-E368-4227-B351-9819E29C14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7" y="3065278"/>
            <a:ext cx="1304627" cy="1304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E36B537-326B-4B43-949C-085E0D3D27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67" y="2941468"/>
            <a:ext cx="1985961" cy="19859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95A78BB-310C-4C8C-82D0-1C896F68E2A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4557634" y="2730872"/>
            <a:ext cx="1138261" cy="9233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A9E1460-59C5-4C8E-9CD9-644B373EA33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8087691" y="2636029"/>
            <a:ext cx="1138261" cy="923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551AC96-D4E3-452A-8786-2690ADA4A5C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6147106" y="2601232"/>
            <a:ext cx="1138261" cy="923331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A3E698-5157-4B33-A837-ACF025B0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37726" y="3760305"/>
            <a:ext cx="609600" cy="609600"/>
          </a:xfrm>
          <a:prstGeom prst="rect">
            <a:avLst/>
          </a:prstGeom>
        </p:spPr>
      </p:pic>
      <p:pic>
        <p:nvPicPr>
          <p:cNvPr id="39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5D5A794-3187-4DCE-87CA-7E3C9230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25184" y="3863009"/>
            <a:ext cx="609600" cy="609600"/>
          </a:xfrm>
          <a:prstGeom prst="rect">
            <a:avLst/>
          </a:prstGeom>
        </p:spPr>
      </p:pic>
      <p:pic>
        <p:nvPicPr>
          <p:cNvPr id="40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11B2447-A0F3-42B9-AA4B-9B4AE7B7F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33855" y="385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3229 -0.03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6AAC61A3-E7C3-48D8-A1AD-97B61D3884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20" y="3525658"/>
            <a:ext cx="1940929" cy="2025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A2693-A81A-4669-B826-9FD42606E4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72E421-7AFD-4A9E-9A57-7426446DA6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C4E1B6-0AC8-4FCB-B4A9-54D28BD81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9233670">
            <a:off x="489437" y="6394616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DACC0B-3827-4BC0-9978-2BCEDC6C7B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443913" y="586888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D92C94-9D8C-47D0-80C2-D3AD81159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2804647" y="6030585"/>
            <a:ext cx="365001" cy="4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F53469-8929-4D92-AC21-6201A4D023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EFA3A1-CD5F-41EE-B0A4-0E506F0BC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034526">
            <a:off x="2138522" y="5760546"/>
            <a:ext cx="365001" cy="42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73F4FE-F4D7-460E-BDA0-DEA3108C42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3B86E0-6764-43AC-BD66-592C05FC1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29607" y="6220836"/>
            <a:ext cx="661181" cy="436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73754C-8849-47F7-8BC9-F037189A816D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FA98FE-FB89-4B22-BD7B-D95D9A12DA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3" y="4124269"/>
            <a:ext cx="2438400" cy="2438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65F868F-5804-43ED-824E-B085B3506E28}"/>
              </a:ext>
            </a:extLst>
          </p:cNvPr>
          <p:cNvSpPr/>
          <p:nvPr/>
        </p:nvSpPr>
        <p:spPr>
          <a:xfrm>
            <a:off x="9177577" y="3601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FDDE92A-E161-4A0E-A49B-0F7F77659573}"/>
              </a:ext>
            </a:extLst>
          </p:cNvPr>
          <p:cNvSpPr/>
          <p:nvPr/>
        </p:nvSpPr>
        <p:spPr>
          <a:xfrm>
            <a:off x="9329977" y="3753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127FAE3-B2A8-433D-A289-4755F3343CC9}"/>
              </a:ext>
            </a:extLst>
          </p:cNvPr>
          <p:cNvSpPr/>
          <p:nvPr/>
        </p:nvSpPr>
        <p:spPr>
          <a:xfrm>
            <a:off x="9482377" y="3906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0737ECA-B9A0-40EE-8DBB-6B9B79616082}"/>
              </a:ext>
            </a:extLst>
          </p:cNvPr>
          <p:cNvSpPr/>
          <p:nvPr/>
        </p:nvSpPr>
        <p:spPr>
          <a:xfrm>
            <a:off x="9634777" y="4058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9961549-B8C7-4D90-A80F-C7FF684925DC}"/>
              </a:ext>
            </a:extLst>
          </p:cNvPr>
          <p:cNvSpPr/>
          <p:nvPr/>
        </p:nvSpPr>
        <p:spPr>
          <a:xfrm>
            <a:off x="9787177" y="4210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5060C35-32DA-41F1-ABA8-352D350A59C6}"/>
              </a:ext>
            </a:extLst>
          </p:cNvPr>
          <p:cNvSpPr/>
          <p:nvPr/>
        </p:nvSpPr>
        <p:spPr>
          <a:xfrm>
            <a:off x="9939577" y="4363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7CF2A23-B66A-4B6C-AD5E-26D97C44ED1F}"/>
              </a:ext>
            </a:extLst>
          </p:cNvPr>
          <p:cNvSpPr/>
          <p:nvPr/>
        </p:nvSpPr>
        <p:spPr>
          <a:xfrm>
            <a:off x="10091977" y="4515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90FA4E7-FB18-451E-9212-EE7662F0D81F}"/>
              </a:ext>
            </a:extLst>
          </p:cNvPr>
          <p:cNvSpPr/>
          <p:nvPr/>
        </p:nvSpPr>
        <p:spPr>
          <a:xfrm>
            <a:off x="10244377" y="4668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6041E08-B952-4630-9DE6-AB189A9D07C7}"/>
              </a:ext>
            </a:extLst>
          </p:cNvPr>
          <p:cNvSpPr/>
          <p:nvPr/>
        </p:nvSpPr>
        <p:spPr>
          <a:xfrm>
            <a:off x="10396777" y="4820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F391FD7-93AA-47DF-87A2-2C7F4BB9201D}"/>
              </a:ext>
            </a:extLst>
          </p:cNvPr>
          <p:cNvSpPr/>
          <p:nvPr/>
        </p:nvSpPr>
        <p:spPr>
          <a:xfrm>
            <a:off x="10549177" y="4972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9E5084E-06A7-4B28-92F0-92E97E6EC4BF}"/>
              </a:ext>
            </a:extLst>
          </p:cNvPr>
          <p:cNvSpPr/>
          <p:nvPr/>
        </p:nvSpPr>
        <p:spPr>
          <a:xfrm>
            <a:off x="11188594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1A25832-8F12-48FF-ACBB-83B58372BF4F}"/>
              </a:ext>
            </a:extLst>
          </p:cNvPr>
          <p:cNvSpPr/>
          <p:nvPr/>
        </p:nvSpPr>
        <p:spPr>
          <a:xfrm>
            <a:off x="11646911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94F7B41-1807-4394-917E-6B6404EF0B4B}"/>
              </a:ext>
            </a:extLst>
          </p:cNvPr>
          <p:cNvSpPr/>
          <p:nvPr/>
        </p:nvSpPr>
        <p:spPr>
          <a:xfrm>
            <a:off x="12079803" y="5085528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0D2B8BA-807C-4C72-A13E-A16D6FA6CFE7}"/>
              </a:ext>
            </a:extLst>
          </p:cNvPr>
          <p:cNvSpPr/>
          <p:nvPr/>
        </p:nvSpPr>
        <p:spPr>
          <a:xfrm>
            <a:off x="10959547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9C63C84-301A-430A-9A3F-4E45F2FB6C96}"/>
              </a:ext>
            </a:extLst>
          </p:cNvPr>
          <p:cNvSpPr/>
          <p:nvPr/>
        </p:nvSpPr>
        <p:spPr>
          <a:xfrm>
            <a:off x="11840816" y="5092154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A60DF95-6B27-4E9F-998D-65C5651E8553}"/>
              </a:ext>
            </a:extLst>
          </p:cNvPr>
          <p:cNvSpPr/>
          <p:nvPr/>
        </p:nvSpPr>
        <p:spPr>
          <a:xfrm>
            <a:off x="10731171" y="508222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ACD984C-AA64-40D4-95C2-91135BF4C799}"/>
              </a:ext>
            </a:extLst>
          </p:cNvPr>
          <p:cNvSpPr/>
          <p:nvPr/>
        </p:nvSpPr>
        <p:spPr>
          <a:xfrm>
            <a:off x="11477762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62D36F2B-E2AF-41F8-98EF-E2E7E6E0C2E9}"/>
              </a:ext>
            </a:extLst>
          </p:cNvPr>
          <p:cNvSpPr/>
          <p:nvPr/>
        </p:nvSpPr>
        <p:spPr>
          <a:xfrm>
            <a:off x="2886901" y="1189376"/>
            <a:ext cx="7076347" cy="4607616"/>
          </a:xfrm>
          <a:prstGeom prst="roundRect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ABEB826-2809-493D-9D31-9BDE3F3E4FE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6" y="3299466"/>
            <a:ext cx="2810866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351B5CA-53AD-47EF-A119-EAED476EA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7" y="3320516"/>
            <a:ext cx="2808087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E1CD712-BD5F-4AA6-A4F6-BFAE746D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25760" y="3089906"/>
            <a:ext cx="609600" cy="609600"/>
          </a:xfrm>
          <a:prstGeom prst="rect">
            <a:avLst/>
          </a:prstGeom>
        </p:spPr>
      </p:pic>
      <p:pic>
        <p:nvPicPr>
          <p:cNvPr id="5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6935285-670E-45E7-B496-94A6AFF7D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77266" y="3124200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41AFDBA-7C9A-4716-BEA5-77019316DA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29" b="34461" l="5079" r="4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11" b="61710"/>
          <a:stretch/>
        </p:blipFill>
        <p:spPr>
          <a:xfrm>
            <a:off x="7156652" y="2060178"/>
            <a:ext cx="2378769" cy="179332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89730C5-ECED-4369-9B5F-29D6288FFA6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233857" y="2837800"/>
            <a:ext cx="1138261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5091 -0.1206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85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02F481-31BD-4AA8-B970-689BA8CC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1" b="633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67" b="32796"/>
          <a:stretch/>
        </p:blipFill>
        <p:spPr>
          <a:xfrm>
            <a:off x="3817344" y="-159026"/>
            <a:ext cx="4557312" cy="1742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618465-9283-442B-838D-5E4E82138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079"/>
            <a:ext cx="2967227" cy="2330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AD0A39-600D-4146-A5D5-ADEF0CA81B92}"/>
              </a:ext>
            </a:extLst>
          </p:cNvPr>
          <p:cNvSpPr/>
          <p:nvPr/>
        </p:nvSpPr>
        <p:spPr>
          <a:xfrm>
            <a:off x="4688407" y="404883"/>
            <a:ext cx="28151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lưu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ý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nhỏ</a:t>
            </a:r>
            <a:endParaRPr lang="en-US" sz="3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9649E4B-EF78-4CA5-8F30-75C802BC2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9397601" y="4909636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7DA5F26-1E87-4FDB-92E2-C292AE566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3" y="4943497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1C3E701-5997-4823-AD71-48DACBF3A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37" y="1548018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1EE70C-DBBC-4606-8B76-55AEFFE736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73" y="1357762"/>
            <a:ext cx="2503007" cy="178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2273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776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31835 0.2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1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901 -0.290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1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2969 -0.28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144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161</Words>
  <Application>Microsoft Office PowerPoint</Application>
  <PresentationFormat>Custom</PresentationFormat>
  <Paragraphs>41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CÂU ĐỐ: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Techsi.vn</cp:lastModifiedBy>
  <cp:revision>11</cp:revision>
  <dcterms:created xsi:type="dcterms:W3CDTF">2021-10-29T06:50:55Z</dcterms:created>
  <dcterms:modified xsi:type="dcterms:W3CDTF">2023-03-02T04:35:53Z</dcterms:modified>
</cp:coreProperties>
</file>