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5" r:id="rId5"/>
    <p:sldId id="257" r:id="rId6"/>
    <p:sldId id="266" r:id="rId7"/>
    <p:sldId id="268" r:id="rId8"/>
    <p:sldId id="267" r:id="rId9"/>
    <p:sldId id="258" r:id="rId10"/>
    <p:sldId id="260" r:id="rId11"/>
    <p:sldId id="261" r:id="rId12"/>
    <p:sldId id="26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8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3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2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6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77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1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687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0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85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2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1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2C536-8538-46BB-96DF-B2B83D9CB6DE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991CF-9A7F-422B-8860-C1C2DE8C1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6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469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73200" y="304800"/>
            <a:ext cx="8699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</a:t>
            </a:r>
          </a:p>
          <a:p>
            <a:pPr algn="ctr"/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BỒ ĐỀ</a:t>
            </a:r>
            <a:endParaRPr 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886200" y="1505129"/>
            <a:ext cx="3657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100" y="1597205"/>
            <a:ext cx="1443934" cy="128569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006600" y="3124200"/>
            <a:ext cx="7581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DỤC PHÁT TRIỂN THẨM MỸ</a:t>
            </a:r>
          </a:p>
          <a:p>
            <a:pPr algn="ctr"/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vồng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( 4-5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121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  <p:sp>
        <p:nvSpPr>
          <p:cNvPr id="5" name="TextBox 4"/>
          <p:cNvSpPr txBox="1"/>
          <p:nvPr/>
        </p:nvSpPr>
        <p:spPr>
          <a:xfrm>
            <a:off x="2120900" y="1130300"/>
            <a:ext cx="9093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vồng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153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225800" y="2273300"/>
            <a:ext cx="54991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endParaRPr lang="en-US" sz="4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338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48500"/>
          </a:xfrm>
        </p:spPr>
      </p:pic>
      <p:sp>
        <p:nvSpPr>
          <p:cNvPr id="5" name="TextBox 4"/>
          <p:cNvSpPr txBox="1"/>
          <p:nvPr/>
        </p:nvSpPr>
        <p:spPr>
          <a:xfrm>
            <a:off x="838200" y="1168400"/>
            <a:ext cx="103014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6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6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6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6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652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2"/>
            <a:ext cx="12192000" cy="6866731"/>
          </a:xfrm>
        </p:spPr>
      </p:pic>
      <p:sp>
        <p:nvSpPr>
          <p:cNvPr id="5" name="TextBox 4"/>
          <p:cNvSpPr txBox="1"/>
          <p:nvPr/>
        </p:nvSpPr>
        <p:spPr>
          <a:xfrm>
            <a:off x="0" y="800100"/>
            <a:ext cx="114935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54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5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85309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2044700" y="721192"/>
            <a:ext cx="8102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1.Ổn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sz="40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vồng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4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0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412" y="3101181"/>
            <a:ext cx="2543175" cy="180022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51000" y="790644"/>
            <a:ext cx="8293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2.Phương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sz="4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39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2120900" y="2007748"/>
            <a:ext cx="7531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vồng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38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816600" cy="68580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600" y="0"/>
            <a:ext cx="6375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342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27699" cy="6858000"/>
          </a:xfr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698" y="0"/>
            <a:ext cx="64643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521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3236102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3200400" y="1690688"/>
            <a:ext cx="44839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586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045200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200" y="0"/>
            <a:ext cx="6146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525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110</Words>
  <Application>Microsoft Office PowerPoint</Application>
  <PresentationFormat>Widescreen</PresentationFormat>
  <Paragraphs>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12</cp:revision>
  <dcterms:created xsi:type="dcterms:W3CDTF">2023-08-19T14:53:21Z</dcterms:created>
  <dcterms:modified xsi:type="dcterms:W3CDTF">2023-08-20T02:24:38Z</dcterms:modified>
</cp:coreProperties>
</file>