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9" r:id="rId4"/>
    <p:sldId id="265" r:id="rId5"/>
    <p:sldId id="257" r:id="rId6"/>
    <p:sldId id="267" r:id="rId7"/>
    <p:sldId id="268" r:id="rId8"/>
    <p:sldId id="260" r:id="rId9"/>
    <p:sldId id="262" r:id="rId10"/>
    <p:sldId id="261" r:id="rId11"/>
    <p:sldId id="258" r:id="rId12"/>
    <p:sldId id="259" r:id="rId13"/>
    <p:sldId id="266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50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8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7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7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0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83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0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9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55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5DF2-E5A5-4DDA-BA07-92155AD59871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47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25DF2-E5A5-4DDA-BA07-92155AD59871}" type="datetimeFigureOut">
              <a:rPr lang="en-US" smtClean="0"/>
              <a:t>17/4/2023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92AD1-25C5-4F5D-A3F1-C7FFDCB01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888275"/>
          </a:xfrm>
        </p:spPr>
        <p:txBody>
          <a:bodyPr>
            <a:noAutofit/>
          </a:bodyPr>
          <a:lstStyle/>
          <a:p>
            <a:r>
              <a:rPr lang="en-US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BỒ ĐỀ</a:t>
            </a:r>
            <a:b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780" y="888275"/>
            <a:ext cx="1082441" cy="108244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9275" y="2310350"/>
            <a:ext cx="9653451" cy="3763107"/>
          </a:xfrm>
        </p:spPr>
        <p:txBody>
          <a:bodyPr>
            <a:normAutofit/>
          </a:bodyPr>
          <a:lstStyle/>
          <a:p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NGÔN NGỮ</a:t>
            </a:r>
            <a:endParaRPr lang="en-US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LQVH: </a:t>
            </a:r>
            <a:r>
              <a:rPr lang="en-US" altLang="en-US" sz="4000" b="1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“Mưa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(3 - 4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3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alt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alt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altLang="en-US" sz="3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Nguyễn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alt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090160" y="548640"/>
            <a:ext cx="201168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4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40080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r="1008"/>
          <a:stretch/>
        </p:blipFill>
        <p:spPr>
          <a:xfrm>
            <a:off x="0" y="732524"/>
            <a:ext cx="12192000" cy="6125475"/>
          </a:xfrm>
        </p:spPr>
      </p:pic>
    </p:spTree>
    <p:extLst>
      <p:ext uri="{BB962C8B-B14F-4D97-AF65-F5344CB8AC3E}">
        <p14:creationId xmlns:p14="http://schemas.microsoft.com/office/powerpoint/2010/main" val="340635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0708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709"/>
            <a:ext cx="12192000" cy="6087291"/>
          </a:xfrm>
        </p:spPr>
      </p:pic>
    </p:spTree>
    <p:extLst>
      <p:ext uri="{BB962C8B-B14F-4D97-AF65-F5344CB8AC3E}">
        <p14:creationId xmlns:p14="http://schemas.microsoft.com/office/powerpoint/2010/main" val="311146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138" y="0"/>
            <a:ext cx="10515600" cy="719092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092"/>
            <a:ext cx="12192000" cy="6138908"/>
          </a:xfrm>
        </p:spPr>
      </p:pic>
    </p:spTree>
    <p:extLst>
      <p:ext uri="{BB962C8B-B14F-4D97-AF65-F5344CB8AC3E}">
        <p14:creationId xmlns:p14="http://schemas.microsoft.com/office/powerpoint/2010/main" val="21498184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9311"/>
            <a:ext cx="12191999" cy="5206292"/>
          </a:xfrm>
        </p:spPr>
        <p:txBody>
          <a:bodyPr/>
          <a:lstStyle/>
          <a:p>
            <a:pPr algn="just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nhiên.Mưa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người,giúp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triển,giúp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thu.Chính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05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/>
          <a:p>
            <a:endParaRPr lang="en-US" sz="6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III.Kết</a:t>
            </a:r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86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697" y="1"/>
            <a:ext cx="10515600" cy="888274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Cho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662646581878060935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8457"/>
            <a:ext cx="12192000" cy="6139543"/>
          </a:xfrm>
        </p:spPr>
      </p:pic>
    </p:spTree>
    <p:extLst>
      <p:ext uri="{BB962C8B-B14F-4D97-AF65-F5344CB8AC3E}">
        <p14:creationId xmlns:p14="http://schemas.microsoft.com/office/powerpoint/2010/main" val="1844753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2695" y="365126"/>
            <a:ext cx="8266611" cy="836658"/>
          </a:xfrm>
        </p:spPr>
        <p:txBody>
          <a:bodyPr>
            <a:normAutofit/>
          </a:bodyPr>
          <a:lstStyle/>
          <a:p>
            <a:pPr algn="ctr"/>
            <a:r>
              <a:rPr lang="en-US" sz="360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Phương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10155"/>
            <a:ext cx="10515600" cy="4066808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6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"/>
            <a:ext cx="11049000" cy="63726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4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7005709" y="0"/>
            <a:ext cx="3348111" cy="2250830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7623" y="1026942"/>
            <a:ext cx="3221501" cy="17021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rơi tí tách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trước hạt sau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xô đẩy nhau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hàng lần lượt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88124" y="2926079"/>
            <a:ext cx="3376246" cy="17162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trên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 trên lá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 trắng xóa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Bong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phập phồng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995225" y="4994029"/>
            <a:ext cx="3263705" cy="16740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 cánh hoa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gọi chổi biếc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rửa sạch bụi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em lau nhà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679764" y="5036233"/>
            <a:ext cx="2982351" cy="16318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rơi, mưa rơi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là bạn tôi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là nốt nhạc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hát thành lời…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05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458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9"/>
            <a:ext cx="12192000" cy="5995851"/>
          </a:xfrm>
        </p:spPr>
      </p:pic>
    </p:spTree>
    <p:extLst>
      <p:ext uri="{BB962C8B-B14F-4D97-AF65-F5344CB8AC3E}">
        <p14:creationId xmlns:p14="http://schemas.microsoft.com/office/powerpoint/2010/main" val="2059297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246975647950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39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2087992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503"/>
            <a:ext cx="10515600" cy="497024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iảng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646"/>
            <a:ext cx="12192000" cy="6100354"/>
          </a:xfrm>
        </p:spPr>
      </p:pic>
    </p:spTree>
    <p:extLst>
      <p:ext uri="{BB962C8B-B14F-4D97-AF65-F5344CB8AC3E}">
        <p14:creationId xmlns:p14="http://schemas.microsoft.com/office/powerpoint/2010/main" val="140372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83771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770"/>
            <a:ext cx="12192000" cy="6074229"/>
          </a:xfrm>
        </p:spPr>
      </p:pic>
    </p:spTree>
    <p:extLst>
      <p:ext uri="{BB962C8B-B14F-4D97-AF65-F5344CB8AC3E}">
        <p14:creationId xmlns:p14="http://schemas.microsoft.com/office/powerpoint/2010/main" val="8015845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346" y="0"/>
            <a:ext cx="8619309" cy="6531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43"/>
            <a:ext cx="12192000" cy="6204857"/>
          </a:xfrm>
        </p:spPr>
      </p:pic>
    </p:spTree>
    <p:extLst>
      <p:ext uri="{BB962C8B-B14F-4D97-AF65-F5344CB8AC3E}">
        <p14:creationId xmlns:p14="http://schemas.microsoft.com/office/powerpoint/2010/main" val="629672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271</Words>
  <Application>Microsoft Office PowerPoint</Application>
  <PresentationFormat>Widescreen</PresentationFormat>
  <Paragraphs>43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UBND QUẬN LONG BIÊN TRƯỜNG MẦM NON BỒ ĐỀ </vt:lpstr>
      <vt:lpstr>I. Ổn định: Hát “ Cho tôi đi làm mưa với”</vt:lpstr>
      <vt:lpstr>II. Phương pháp, hình thức tổ chức</vt:lpstr>
      <vt:lpstr>PowerPoint Presentation</vt:lpstr>
      <vt:lpstr> Cô đọc thơ lần 2: Thơ “Mưa”</vt:lpstr>
      <vt:lpstr>PowerPoint Presentation</vt:lpstr>
      <vt:lpstr>Đàm thoại – Giảng giải – Giải thích</vt:lpstr>
      <vt:lpstr>Trong bài thơ nói về hiện tượng gì?</vt:lpstr>
      <vt:lpstr>Mưa rơi như nào ?</vt:lpstr>
      <vt:lpstr>Mưa rơi xuống đâu?</vt:lpstr>
      <vt:lpstr>Hạt mưa có màu sắc như thế nào?</vt:lpstr>
      <vt:lpstr>Hạt mưa đã tạo thành cái gì?</vt:lpstr>
      <vt:lpstr>PowerPoint Presentation</vt:lpstr>
      <vt:lpstr>Dạy trẻ đọc thơ</vt:lpstr>
      <vt:lpstr>PowerPoint Presentation</vt:lpstr>
    </vt:vector>
  </TitlesOfParts>
  <Company>ThienIT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</cp:revision>
  <dcterms:created xsi:type="dcterms:W3CDTF">2023-04-08T01:01:54Z</dcterms:created>
  <dcterms:modified xsi:type="dcterms:W3CDTF">2023-04-17T02:13:05Z</dcterms:modified>
</cp:coreProperties>
</file>