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alt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altLang="en-US" sz="30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(5 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Thanh Bình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/>
              </a: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6" name="Picture 6">
            <a:extLst>
              <a:ext uri="{FF2B5EF4-FFF2-40B4-BE49-F238E27FC236}">
                <a16:creationId xmlns:a16="http://schemas.microsoft.com/office/drawing/2014/main" id="{838F4F94-F14F-82BB-9F45-C2DB9013E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66" y="1104901"/>
            <a:ext cx="1050069" cy="106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302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75</cp:revision>
  <dcterms:created xsi:type="dcterms:W3CDTF">2006-08-16T00:00:00Z</dcterms:created>
  <dcterms:modified xsi:type="dcterms:W3CDTF">2023-04-25T07:55:58Z</dcterms:modified>
</cp:coreProperties>
</file>