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0" r:id="rId2"/>
    <p:sldId id="299" r:id="rId3"/>
    <p:sldId id="257" r:id="rId4"/>
    <p:sldId id="280" r:id="rId5"/>
    <p:sldId id="281" r:id="rId6"/>
    <p:sldId id="28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84" r:id="rId15"/>
    <p:sldId id="285" r:id="rId16"/>
    <p:sldId id="286" r:id="rId17"/>
    <p:sldId id="287" r:id="rId18"/>
    <p:sldId id="289" r:id="rId19"/>
    <p:sldId id="267" r:id="rId20"/>
    <p:sldId id="290" r:id="rId21"/>
    <p:sldId id="268" r:id="rId22"/>
    <p:sldId id="291" r:id="rId23"/>
    <p:sldId id="269" r:id="rId24"/>
    <p:sldId id="292" r:id="rId25"/>
    <p:sldId id="270" r:id="rId26"/>
    <p:sldId id="271" r:id="rId27"/>
    <p:sldId id="293" r:id="rId28"/>
    <p:sldId id="272" r:id="rId29"/>
    <p:sldId id="288" r:id="rId30"/>
    <p:sldId id="274" r:id="rId31"/>
    <p:sldId id="273" r:id="rId32"/>
    <p:sldId id="301" r:id="rId33"/>
    <p:sldId id="294" r:id="rId34"/>
    <p:sldId id="302" r:id="rId35"/>
    <p:sldId id="298" r:id="rId36"/>
    <p:sldId id="29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3135"/>
    <a:srgbClr val="D7313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49D9E-48A4-4781-B378-DABF6EC6D3F4}" type="datetimeFigureOut">
              <a:rPr lang="en-GB" smtClean="0"/>
              <a:pPr/>
              <a:t>29/03/2023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4EEB3-260D-43E4-877A-582E8BA38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55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FDF4F-9C10-4A2E-9E42-7C16381AC07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9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29/3/2023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29/3/2023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3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29/3/2023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3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29/3/2023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54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29/3/2023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9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29/3/2023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28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29/3/2023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64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29/3/2023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29/3/2023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29/3/2023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2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637F-6D33-4F8B-B5D2-A85295801B7C}" type="datetimeFigureOut">
              <a:rPr lang="en-US" smtClean="0"/>
              <a:pPr/>
              <a:t>29/3/2023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0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2637F-6D33-4F8B-B5D2-A85295801B7C}" type="datetimeFigureOut">
              <a:rPr lang="en-US" smtClean="0"/>
              <a:pPr/>
              <a:t>29/3/2023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FB226-3D60-4303-B0BB-1907F9499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4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6" y="16282"/>
            <a:ext cx="9096754" cy="6841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3048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BỒ ĐỀ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6" y="2057905"/>
            <a:ext cx="84201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Hoa kết trái</a:t>
            </a:r>
          </a:p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MGB (3 – 4 tuổi)</a:t>
            </a:r>
          </a:p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Hoàn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695700" y="914400"/>
            <a:ext cx="17526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304800"/>
            <a:ext cx="3246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vừng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7083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85800"/>
            <a:ext cx="414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00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5257800"/>
            <a:ext cx="34099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mận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285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29819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340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2100" y="272804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và trích dẫn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04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56"/>
            <a:ext cx="9144000" cy="6871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213360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bài thơ gì?</a:t>
            </a:r>
          </a:p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sáng tác?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00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89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-113083"/>
            <a:ext cx="9156986" cy="7084166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714500" y="1460500"/>
            <a:ext cx="5715000" cy="3581400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thơ có những loài hoa gì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31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986" cy="7084166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714500" y="1460500"/>
            <a:ext cx="5715000" cy="3581400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GB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96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9298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6D00DE-4863-4D21-AB2E-A9290E65E2DC}"/>
              </a:ext>
            </a:extLst>
          </p:cNvPr>
          <p:cNvSpPr txBox="1"/>
          <p:nvPr/>
        </p:nvSpPr>
        <p:spPr>
          <a:xfrm>
            <a:off x="990600" y="363915"/>
            <a:ext cx="8001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i="0" dirty="0">
                <a:solidFill>
                  <a:srgbClr val="FF0000"/>
                </a:solidFill>
                <a:effectLst/>
                <a:latin typeface="+mj-lt"/>
              </a:rPr>
              <a:t>Mục đích, yêu </a:t>
            </a:r>
            <a:r>
              <a:rPr lang="vi-VN" sz="4000" b="1" i="0" dirty="0" smtClean="0">
                <a:solidFill>
                  <a:srgbClr val="FF0000"/>
                </a:solidFill>
                <a:effectLst/>
                <a:latin typeface="+mj-lt"/>
              </a:rPr>
              <a:t>cầu:</a:t>
            </a:r>
            <a:endParaRPr lang="vi-VN" sz="4000" b="0" i="0" dirty="0">
              <a:solidFill>
                <a:srgbClr val="FF0000"/>
              </a:solidFill>
              <a:effectLst/>
              <a:latin typeface="+mj-lt"/>
            </a:endParaRPr>
          </a:p>
          <a:p>
            <a:pPr algn="l"/>
            <a:r>
              <a:rPr lang="vi-VN" sz="2400" b="1" i="0" dirty="0">
                <a:solidFill>
                  <a:srgbClr val="002060"/>
                </a:solidFill>
                <a:effectLst/>
                <a:latin typeface="+mj-lt"/>
              </a:rPr>
              <a:t>1. Kiến thức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Trẻ nhớ tên bài thơ, tên tác giả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Hiểu nội dung bài thơ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Trẻ cảm nhận được vẻ đẹp của thiên nhiên qua bài thơ.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+mj-lt"/>
              </a:rPr>
              <a:t>2. Kỹ năng: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+mj-lt"/>
              </a:rPr>
              <a:t>- </a:t>
            </a:r>
            <a:r>
              <a:rPr lang="vi-VN" sz="2400" i="0" dirty="0">
                <a:solidFill>
                  <a:srgbClr val="002060"/>
                </a:solidFill>
                <a:effectLst/>
                <a:latin typeface="+mj-lt"/>
              </a:rPr>
              <a:t>Kỹ năng trả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lời câu hỏi của cô rõ ràng, đủ câu.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Phát triển ngôn ngữ mạch lạc cho trẻ.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Trẻ biết đọc cùng cô từ đầu đến cuối bài thơ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+mj-lt"/>
              </a:rPr>
              <a:t>3.Thái độ :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Chú ý, tập trung trong giờ.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+mj-lt"/>
              </a:rPr>
              <a:t>- Biết yêu quý, chăm sóc các loài hoa</a:t>
            </a:r>
          </a:p>
        </p:txBody>
      </p:sp>
    </p:spTree>
    <p:extLst>
      <p:ext uri="{BB962C8B-B14F-4D97-AF65-F5344CB8AC3E}">
        <p14:creationId xmlns:p14="http://schemas.microsoft.com/office/powerpoint/2010/main" val="295973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9051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714500" y="1460500"/>
            <a:ext cx="5715000" cy="3581400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167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02469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7146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676400" y="1371600"/>
            <a:ext cx="5410200" cy="38862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lựu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854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29720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32861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752600" y="1828800"/>
            <a:ext cx="5029200" cy="30480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vừng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3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55475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39763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9051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752600" y="1447800"/>
            <a:ext cx="5181600" cy="36576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037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35369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71463"/>
            <a:ext cx="9150350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371600" y="1295400"/>
            <a:ext cx="5334000" cy="35814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GB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12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9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7300" y="1258669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22098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“Màu hoa”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992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9"/>
            <a:ext cx="9144000" cy="68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9144000" cy="68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626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" y="0"/>
            <a:ext cx="9137073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5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2133600"/>
            <a:ext cx="769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</a:p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thuộc bài thơ và diễn cảm bài thơ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72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3200400"/>
            <a:ext cx="6400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đọc thơ dưới nhiều hình thức</a:t>
            </a:r>
          </a:p>
          <a:p>
            <a:pPr algn="just"/>
            <a:r>
              <a:rPr lang="en-US" sz="2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Tổ, nhóm, cá nhân đọc</a:t>
            </a:r>
          </a:p>
          <a:p>
            <a:pPr algn="just"/>
            <a:r>
              <a:rPr lang="en-US" sz="2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chú ý sửa sai cho trẻ ở các từ láy khó đọc: </a:t>
            </a:r>
          </a:p>
          <a:p>
            <a:pPr algn="just"/>
            <a:r>
              <a:rPr lang="en-US" sz="2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 tím, trắng tinh, xinh xinh</a:t>
            </a:r>
            <a:endParaRPr lang="en-US" sz="2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634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782"/>
            <a:ext cx="9144000" cy="7031182"/>
          </a:xfrm>
          <a:prstGeom prst="rect">
            <a:avLst/>
          </a:prstGeom>
        </p:spPr>
      </p:pic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2407044" y="2133600"/>
            <a:ext cx="42883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8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52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" y="0"/>
            <a:ext cx="9137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0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" y="-1"/>
            <a:ext cx="9130145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2400" y="1295400"/>
            <a:ext cx="70866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thơ “Hoa kết trái”</a:t>
            </a:r>
          </a:p>
          <a:p>
            <a:pPr algn="ctr">
              <a:lnSpc>
                <a:spcPct val="150000"/>
              </a:lnSpc>
            </a:pPr>
            <a:r>
              <a:rPr lang="en-US" sz="3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Thu Hà</a:t>
            </a:r>
            <a:endParaRPr lang="en-US" sz="28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08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hơ- Hoa kết trái - Thu H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5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0"/>
            <a:ext cx="9123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304800"/>
            <a:ext cx="2682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8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867400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3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9"/>
            <a:ext cx="9144000" cy="6804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470263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6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694980125,C:\Users\Computer\Documents\BÀI DỰ THI ELEANING HUYỀN\Bai giang dien tu\giáo án thơ hoa kết trái_pptx\Media.ppcx"/>
  <p:tag name="HTML_SHAPEINFO" val="&lt;SlideThumbPath val=&quot;Slide23.PNG&quot;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5BAED55-D29B-4AAB-B693-A8D9C25DA47A}&quot;/&gt;&lt;isInvalidForFieldText val=&quot;0&quot;/&gt;&lt;Image&gt;&lt;filename val=&quot;C:\Users\Computer\Desktop\data\asimages\{C5BAED55-D29B-4AAB-B693-A8D9C25DA47A}_23.png&quot;/&gt;&lt;left val=&quot;69&quot;/&gt;&lt;top val=&quot;156&quot;/&gt;&lt;width val=&quot;577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360</Words>
  <Application>Microsoft Office PowerPoint</Application>
  <PresentationFormat>On-screen Show (4:3)</PresentationFormat>
  <Paragraphs>54</Paragraphs>
  <Slides>36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</dc:creator>
  <cp:lastModifiedBy>Admin</cp:lastModifiedBy>
  <cp:revision>45</cp:revision>
  <dcterms:created xsi:type="dcterms:W3CDTF">2015-12-19T16:53:41Z</dcterms:created>
  <dcterms:modified xsi:type="dcterms:W3CDTF">2023-03-29T02:53:23Z</dcterms:modified>
</cp:coreProperties>
</file>