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2" r:id="rId4"/>
    <p:sldId id="275" r:id="rId5"/>
    <p:sldId id="276" r:id="rId6"/>
    <p:sldId id="277" r:id="rId7"/>
    <p:sldId id="278" r:id="rId8"/>
    <p:sldId id="261" r:id="rId9"/>
    <p:sldId id="279" r:id="rId10"/>
    <p:sldId id="270" r:id="rId11"/>
    <p:sldId id="263" r:id="rId12"/>
    <p:sldId id="271" r:id="rId13"/>
    <p:sldId id="273" r:id="rId14"/>
    <p:sldId id="280" r:id="rId15"/>
    <p:sldId id="281" r:id="rId16"/>
    <p:sldId id="264" r:id="rId17"/>
    <p:sldId id="265" r:id="rId18"/>
    <p:sldId id="267" r:id="rId19"/>
    <p:sldId id="268" r:id="rId20"/>
    <p:sldId id="282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A7"/>
    <a:srgbClr val="E8E44C"/>
    <a:srgbClr val="DFD851"/>
    <a:srgbClr val="B2DC54"/>
    <a:srgbClr val="BDC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8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6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5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6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5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2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3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8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7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5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B28DEB-8C84-4854-A59C-F466C32A0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CD7359-C6E1-4C6E-816E-B292DB16C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B47B4-4774-463F-AB0E-F8AD104E2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FABD1-CA11-44A4-A578-45DB6FFDF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751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1DA29-7150-48D3-AF01-8A6B9E71D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75BED-37AA-4350-8950-D91B676E4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306C64-077F-4D29-82B8-DF5C44696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CFB6-5A5C-456F-8A35-5BD9B65C2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845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BE7C20-AD76-45CA-9749-1A21FF0C9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824D3-8BE4-4114-BB0E-27A18C6D2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4A6C94-E17F-44CF-A04C-77D7887F7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8BED7-F56E-4C68-8DFD-CAA842E8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179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0438F-9CA3-4947-B5E9-1B1DC8F98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CB0DD9-0571-40C6-8A53-B78B950BC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EDDDB-8ED8-4AE4-ADFC-F283699B9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B101-79E1-4FA7-98C8-85E22805A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3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95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08B1F-23C2-4A83-BEB4-1AEC8C767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63FE3C-29E2-4410-BEA5-622F19254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8FB882-4168-4876-B2CF-346CEFF36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B9587-C986-4DD9-A1B8-BB7B132F5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141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AA52A7-C0D1-4847-B310-A9922D8A7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975170-B31B-4185-9F87-D53896B6D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E02D84-716A-433D-A3E4-CDEA56239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47ECB-CC83-466E-A301-24BC09B20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795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1FC44D-C0DE-4F5A-82F5-A07F3621C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0F474D-7A6A-4475-9F23-E5DC1D947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FF0007-FB49-4222-9B73-9B5FA3383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CAAAE-A9AC-407C-85A4-BCBCF00B7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816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ACB06-E54E-4B45-AEF5-FDE8A79FB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DDFEE-3410-4F8B-AC08-45F3774F2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C21C4-2360-4A76-9672-35E0AF338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3BBB-2B69-4F43-B66B-C25F09B2B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237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113A8-1B69-461F-A39A-511E7C588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A2BA1-0590-421B-BF05-4752FF18A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18A54-9436-44C9-A663-817079F57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9DF5-F42F-4713-8779-ED09EF8C3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07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111563-2B80-429E-AE73-60182796A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80008-A9CF-49AE-A902-D90BC6A11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0C2374-4C21-4471-9CA1-99EAA9FB5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4294-96F2-4253-9600-F2BE83398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559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8729C-9FBB-4C00-AD39-D8CE48F35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9EFF2-3C88-46C3-96A3-005E35065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9A186-5E0F-4BA9-9136-453897583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CF4C-6404-4428-93E8-667F8FDEB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2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5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160D-A67F-416E-85C9-EA1DA81C06B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2BC22-05EF-4FB7-A6D1-C329103A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5" r:id="rId9"/>
    <p:sldLayoutId id="2147483684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3C3E29-DE72-4E22-BBC3-F86791045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0232EB-87F1-45CF-B1C6-547F7BB2A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E9EC7C-777C-4BD0-953A-49750166A1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9CF495-E818-445C-B498-34DB5AA871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489E1B-A98A-4F83-82B6-61FB0A47D2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4C2290F-F90A-427C-AB9E-D240F249F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5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35.svg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28.png"/><Relationship Id="rId1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3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3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3.jpe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9.svg"/><Relationship Id="rId9" Type="http://schemas.openxmlformats.org/officeDocument/2006/relationships/image" Target="../media/image6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451983-D06D-454F-8676-AFE103A51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296862"/>
            <a:ext cx="10782300" cy="626427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0DF19F6-A6E6-477F-ABE3-35C63DC0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7" y="706438"/>
            <a:ext cx="35528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3DF1BE99-6CD6-480C-94D7-DB1A5F649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2" y="1815654"/>
            <a:ext cx="10271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57FA78E6-364D-4765-B8E9-9882AEEFE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571750"/>
            <a:ext cx="72136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A361B21-0660-43EF-AB64-C0FF6C63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3837880"/>
            <a:ext cx="7308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LQVT: “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</p:spTree>
    <p:extLst>
      <p:ext uri="{BB962C8B-B14F-4D97-AF65-F5344CB8AC3E}">
        <p14:creationId xmlns:p14="http://schemas.microsoft.com/office/powerpoint/2010/main" val="66154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3" y="-1783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4572000" y="2006600"/>
            <a:ext cx="2438400" cy="36216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293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8000" y="431800"/>
            <a:ext cx="889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0953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11819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0953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3202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0007599" y="1015319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1650" y="4136842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Freeform 6"/>
          <p:cNvSpPr/>
          <p:nvPr/>
        </p:nvSpPr>
        <p:spPr>
          <a:xfrm>
            <a:off x="6096000" y="3868106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429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0953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11819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0953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0007599" y="1015319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21650" y="4136842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Freeform 5"/>
          <p:cNvSpPr/>
          <p:nvPr/>
        </p:nvSpPr>
        <p:spPr>
          <a:xfrm>
            <a:off x="2927546" y="3910305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7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0953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11819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0007599" y="1015319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Freeform 5"/>
          <p:cNvSpPr/>
          <p:nvPr/>
        </p:nvSpPr>
        <p:spPr>
          <a:xfrm>
            <a:off x="340953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863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3092027"/>
            <a:ext cx="12192000" cy="121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>
                <a:solidFill>
                  <a:srgbClr val="000000"/>
                </a:solidFill>
                <a:latin typeface="DejaVu Serif Bold"/>
              </a:rPr>
              <a:t>Ngoài số 3 các con đã được học, các con còn nhìn thấy số 3 ở đâu nữa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600" y="279400"/>
            <a:ext cx="3810000" cy="3048000"/>
          </a:xfrm>
          <a:custGeom>
            <a:avLst/>
            <a:gdLst/>
            <a:ahLst/>
            <a:cxnLst/>
            <a:rect l="l" t="t" r="r" b="b"/>
            <a:pathLst>
              <a:path w="3677603" h="4114800">
                <a:moveTo>
                  <a:pt x="0" y="0"/>
                </a:moveTo>
                <a:lnTo>
                  <a:pt x="3677603" y="0"/>
                </a:lnTo>
                <a:lnTo>
                  <a:pt x="36776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279400"/>
            <a:ext cx="3543646" cy="3452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3671" b="-3671"/>
          <a:stretch/>
        </p:blipFill>
        <p:spPr>
          <a:xfrm>
            <a:off x="2438401" y="3429000"/>
            <a:ext cx="3569360" cy="3517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7" r="9147" b="16635"/>
          <a:stretch/>
        </p:blipFill>
        <p:spPr>
          <a:xfrm>
            <a:off x="8107379" y="3429001"/>
            <a:ext cx="3845077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166851" y="5451760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635489" y="6036901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2372" y="6278396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8364" y="542043"/>
            <a:ext cx="11356715" cy="1200324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28364" y="1895652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16004" y="1895652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515600" y="1895652"/>
            <a:ext cx="1422401" cy="1964289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72413" y="4462800"/>
            <a:ext cx="1759286" cy="2330180"/>
          </a:xfrm>
          <a:custGeom>
            <a:avLst/>
            <a:gdLst/>
            <a:ahLst/>
            <a:cxnLst/>
            <a:rect l="l" t="t" r="r" b="b"/>
            <a:pathLst>
              <a:path w="2638929" h="3495270">
                <a:moveTo>
                  <a:pt x="0" y="0"/>
                </a:moveTo>
                <a:lnTo>
                  <a:pt x="2638928" y="0"/>
                </a:lnTo>
                <a:lnTo>
                  <a:pt x="2638928" y="3495270"/>
                </a:lnTo>
                <a:lnTo>
                  <a:pt x="0" y="34952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834965" y="4805036"/>
            <a:ext cx="1727779" cy="1645709"/>
          </a:xfrm>
          <a:custGeom>
            <a:avLst/>
            <a:gdLst/>
            <a:ahLst/>
            <a:cxnLst/>
            <a:rect l="l" t="t" r="r" b="b"/>
            <a:pathLst>
              <a:path w="2591668" h="2468563">
                <a:moveTo>
                  <a:pt x="0" y="0"/>
                </a:moveTo>
                <a:lnTo>
                  <a:pt x="2591668" y="0"/>
                </a:lnTo>
                <a:lnTo>
                  <a:pt x="2591668" y="2468564"/>
                </a:lnTo>
                <a:lnTo>
                  <a:pt x="0" y="2468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0" y="502127"/>
            <a:ext cx="12317453" cy="93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Carlito"/>
              </a:rPr>
              <a:t>* Trò chơi 1: Thi xem ai nhanh </a:t>
            </a:r>
          </a:p>
        </p:txBody>
      </p:sp>
      <p:sp>
        <p:nvSpPr>
          <p:cNvPr id="17" name="Freeform 17"/>
          <p:cNvSpPr/>
          <p:nvPr/>
        </p:nvSpPr>
        <p:spPr>
          <a:xfrm>
            <a:off x="9965534" y="4805036"/>
            <a:ext cx="1727779" cy="1645709"/>
          </a:xfrm>
          <a:custGeom>
            <a:avLst/>
            <a:gdLst/>
            <a:ahLst/>
            <a:cxnLst/>
            <a:rect l="l" t="t" r="r" b="b"/>
            <a:pathLst>
              <a:path w="2591668" h="2468563">
                <a:moveTo>
                  <a:pt x="0" y="0"/>
                </a:moveTo>
                <a:lnTo>
                  <a:pt x="2591667" y="0"/>
                </a:lnTo>
                <a:lnTo>
                  <a:pt x="2591667" y="2468564"/>
                </a:lnTo>
                <a:lnTo>
                  <a:pt x="0" y="2468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/>
          <p:cNvSpPr txBox="1"/>
          <p:nvPr/>
        </p:nvSpPr>
        <p:spPr>
          <a:xfrm>
            <a:off x="5232400" y="3859941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Freeform 13"/>
          <p:cNvSpPr/>
          <p:nvPr/>
        </p:nvSpPr>
        <p:spPr>
          <a:xfrm>
            <a:off x="8140343" y="1963243"/>
            <a:ext cx="1422401" cy="1964289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/>
          <p:cNvSpPr/>
          <p:nvPr/>
        </p:nvSpPr>
        <p:spPr>
          <a:xfrm>
            <a:off x="9296399" y="1969722"/>
            <a:ext cx="1422401" cy="1964289"/>
          </a:xfrm>
          <a:custGeom>
            <a:avLst/>
            <a:gdLst/>
            <a:ahLst/>
            <a:cxnLst/>
            <a:rect l="l" t="t" r="r" b="b"/>
            <a:pathLst>
              <a:path w="2423134" h="3204144">
                <a:moveTo>
                  <a:pt x="0" y="0"/>
                </a:moveTo>
                <a:lnTo>
                  <a:pt x="2423133" y="0"/>
                </a:lnTo>
                <a:lnTo>
                  <a:pt x="2423133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166851" y="5451760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635489" y="6036901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2372" y="6278396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8364" y="542043"/>
            <a:ext cx="11356715" cy="1200324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964070" y="2034342"/>
            <a:ext cx="2842615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502127"/>
            <a:ext cx="12317453" cy="93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Carlito"/>
              </a:rPr>
              <a:t>* Trò chơi 2: Tìm nhà</a:t>
            </a:r>
          </a:p>
        </p:txBody>
      </p:sp>
      <p:sp>
        <p:nvSpPr>
          <p:cNvPr id="11" name="Freeform 11"/>
          <p:cNvSpPr/>
          <p:nvPr/>
        </p:nvSpPr>
        <p:spPr>
          <a:xfrm>
            <a:off x="4737419" y="4003664"/>
            <a:ext cx="2842615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126989" y="2034342"/>
            <a:ext cx="2842615" cy="2789316"/>
          </a:xfrm>
          <a:custGeom>
            <a:avLst/>
            <a:gdLst/>
            <a:ahLst/>
            <a:cxnLst/>
            <a:rect l="l" t="t" r="r" b="b"/>
            <a:pathLst>
              <a:path w="4263923" h="4183974">
                <a:moveTo>
                  <a:pt x="0" y="0"/>
                </a:moveTo>
                <a:lnTo>
                  <a:pt x="4263923" y="0"/>
                </a:lnTo>
                <a:lnTo>
                  <a:pt x="4263923" y="4183974"/>
                </a:lnTo>
                <a:lnTo>
                  <a:pt x="0" y="41839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4"/>
          <p:cNvSpPr txBox="1"/>
          <p:nvPr/>
        </p:nvSpPr>
        <p:spPr>
          <a:xfrm>
            <a:off x="1522684" y="2971800"/>
            <a:ext cx="1725386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6033" y="4913981"/>
            <a:ext cx="1725386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5602" y="2971800"/>
            <a:ext cx="1725386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c vi sao">
            <a:extLst>
              <a:ext uri="{FF2B5EF4-FFF2-40B4-BE49-F238E27FC236}">
                <a16:creationId xmlns:a16="http://schemas.microsoft.com/office/drawing/2014/main" id="{06CDE7AA-D627-47D8-94CC-C10234558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07D51563-321C-481F-AE96-F1D6D48A8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5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altLang="en-US" sz="54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5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7999695" y="726904"/>
            <a:ext cx="3412639" cy="3015533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70243" y="271676"/>
            <a:ext cx="10424451" cy="5951609"/>
            <a:chOff x="0" y="0"/>
            <a:chExt cx="20848903" cy="11903219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99578" y="596580"/>
              <a:ext cx="20011222" cy="1049577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560562" y="857564"/>
              <a:ext cx="20011222" cy="1049577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7" name="Freeform 17"/>
          <p:cNvSpPr/>
          <p:nvPr/>
        </p:nvSpPr>
        <p:spPr>
          <a:xfrm flipH="1">
            <a:off x="237876" y="3691398"/>
            <a:ext cx="3105380" cy="3160692"/>
          </a:xfrm>
          <a:custGeom>
            <a:avLst/>
            <a:gdLst/>
            <a:ahLst/>
            <a:cxnLst/>
            <a:rect l="l" t="t" r="r" b="b"/>
            <a:pathLst>
              <a:path w="4658070" h="4741038">
                <a:moveTo>
                  <a:pt x="4658069" y="0"/>
                </a:moveTo>
                <a:lnTo>
                  <a:pt x="0" y="0"/>
                </a:lnTo>
                <a:lnTo>
                  <a:pt x="0" y="4741038"/>
                </a:lnTo>
                <a:lnTo>
                  <a:pt x="4658069" y="4741038"/>
                </a:lnTo>
                <a:lnTo>
                  <a:pt x="465806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 rot="3146640">
            <a:off x="10500550" y="5169643"/>
            <a:ext cx="1588289" cy="1672479"/>
            <a:chOff x="0" y="0"/>
            <a:chExt cx="3176579" cy="3344957"/>
          </a:xfrm>
        </p:grpSpPr>
        <p:sp>
          <p:nvSpPr>
            <p:cNvPr id="19" name="Freeform 19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179116" y="1897697"/>
            <a:ext cx="9833769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: </a:t>
            </a:r>
            <a:r>
              <a:rPr lang="en-US" sz="3466" i="1" dirty="0">
                <a:solidFill>
                  <a:srgbClr val="000000"/>
                </a:solidFill>
                <a:latin typeface="DejaVu Serif Bold"/>
              </a:rPr>
              <a:t>“</a:t>
            </a:r>
            <a:r>
              <a:rPr lang="en-US" sz="3466" i="1" dirty="0" err="1">
                <a:solidFill>
                  <a:srgbClr val="000000"/>
                </a:solidFill>
                <a:latin typeface="DejaVu Serif Bold"/>
              </a:rPr>
              <a:t>Ước</a:t>
            </a:r>
            <a:r>
              <a:rPr lang="en-US" sz="3466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i="1" dirty="0" err="1">
                <a:solidFill>
                  <a:srgbClr val="000000"/>
                </a:solidFill>
                <a:latin typeface="DejaVu Serif Bold"/>
              </a:rPr>
              <a:t>mơ</a:t>
            </a:r>
            <a:r>
              <a:rPr lang="en-US" sz="3466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i="1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3466" i="1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i="1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3466" i="1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5584" y="3359150"/>
            <a:ext cx="9833769" cy="121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>
                <a:solidFill>
                  <a:srgbClr val="000000"/>
                </a:solidFill>
                <a:latin typeface="DejaVu Serif Bold"/>
              </a:rPr>
              <a:t>-Các con vừa hát bài hát gì?</a:t>
            </a:r>
          </a:p>
          <a:p>
            <a:pPr algn="ctr" defTabSz="609630">
              <a:lnSpc>
                <a:spcPts val="4853"/>
              </a:lnSpc>
            </a:pPr>
            <a:r>
              <a:rPr lang="en-US" sz="3466">
                <a:solidFill>
                  <a:srgbClr val="000000"/>
                </a:solidFill>
                <a:latin typeface="DejaVu Serif Bold"/>
              </a:rPr>
              <a:t>-Bài hát nói về điều gì?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166851" y="5451760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635489" y="6036901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2372" y="6278396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8364" y="542043"/>
            <a:ext cx="11356715" cy="1200324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502127"/>
            <a:ext cx="12317453" cy="93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70273" y="2511784"/>
            <a:ext cx="2183051" cy="2091614"/>
            <a:chOff x="0" y="0"/>
            <a:chExt cx="4366101" cy="41832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0800000">
            <a:off x="9770274" y="4766386"/>
            <a:ext cx="2630693" cy="2677550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64070" y="3500441"/>
            <a:ext cx="8390731" cy="45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27"/>
              </a:lnSpc>
            </a:pPr>
            <a:r>
              <a:rPr lang="en-US" sz="2733">
                <a:solidFill>
                  <a:srgbClr val="000000"/>
                </a:solidFill>
                <a:latin typeface="DejaVu Serif Bold"/>
              </a:rPr>
              <a:t>Tìm đồ vật xung quanh lớp có số lượng là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30800" y="5054600"/>
            <a:ext cx="1320800" cy="1568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166851" y="5451760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635489" y="6036901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2372" y="6278396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8364" y="542043"/>
            <a:ext cx="11356715" cy="1200324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70273" y="2511784"/>
            <a:ext cx="2183051" cy="2091614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9770274" y="4766386"/>
            <a:ext cx="2630693" cy="2677550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889390" y="2057400"/>
            <a:ext cx="1725386" cy="27432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8" y="0"/>
                </a:lnTo>
                <a:lnTo>
                  <a:pt x="25880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502127"/>
            <a:ext cx="12317453" cy="93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9390" y="4858324"/>
            <a:ext cx="1725386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80000" y="5156200"/>
            <a:ext cx="1320800" cy="1466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166851" y="5451760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635489" y="6036901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2372" y="6278396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8364" y="542043"/>
            <a:ext cx="11356715" cy="1200324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70273" y="2511784"/>
            <a:ext cx="2183051" cy="2091614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9770274" y="4766386"/>
            <a:ext cx="2630693" cy="2677550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39712" y="2185991"/>
            <a:ext cx="1725386" cy="27432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9" y="0"/>
                </a:lnTo>
                <a:lnTo>
                  <a:pt x="25880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502127"/>
            <a:ext cx="12317453" cy="93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Freeform 15"/>
          <p:cNvSpPr/>
          <p:nvPr/>
        </p:nvSpPr>
        <p:spPr>
          <a:xfrm>
            <a:off x="6710577" y="2185991"/>
            <a:ext cx="1725386" cy="2743200"/>
          </a:xfrm>
          <a:custGeom>
            <a:avLst/>
            <a:gdLst/>
            <a:ahLst/>
            <a:cxnLst/>
            <a:rect l="l" t="t" r="r" b="b"/>
            <a:pathLst>
              <a:path w="2588079" h="4114800">
                <a:moveTo>
                  <a:pt x="0" y="0"/>
                </a:moveTo>
                <a:lnTo>
                  <a:pt x="2588079" y="0"/>
                </a:lnTo>
                <a:lnTo>
                  <a:pt x="25880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4889390" y="4858324"/>
            <a:ext cx="1725386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30800" y="5054600"/>
            <a:ext cx="1219200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166851" y="5451760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635489" y="6036901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2372" y="6278396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8364" y="542043"/>
            <a:ext cx="11356715" cy="1200324"/>
            <a:chOff x="0" y="0"/>
            <a:chExt cx="4486603" cy="4742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70273" y="2511784"/>
            <a:ext cx="2183051" cy="2091614"/>
            <a:chOff x="0" y="0"/>
            <a:chExt cx="4366101" cy="41832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3" y="0"/>
                  </a:lnTo>
                  <a:lnTo>
                    <a:pt x="4121053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45047" y="0"/>
              <a:ext cx="4121053" cy="4183229"/>
            </a:xfrm>
            <a:custGeom>
              <a:avLst/>
              <a:gdLst/>
              <a:ahLst/>
              <a:cxnLst/>
              <a:rect l="l" t="t" r="r" b="b"/>
              <a:pathLst>
                <a:path w="4121053" h="4183229">
                  <a:moveTo>
                    <a:pt x="0" y="0"/>
                  </a:moveTo>
                  <a:lnTo>
                    <a:pt x="4121054" y="0"/>
                  </a:lnTo>
                  <a:lnTo>
                    <a:pt x="4121054" y="4183229"/>
                  </a:lnTo>
                  <a:lnTo>
                    <a:pt x="0" y="4183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10800000">
            <a:off x="9770274" y="4766386"/>
            <a:ext cx="2630693" cy="2677550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27816" y="2185991"/>
            <a:ext cx="3285405" cy="2743200"/>
          </a:xfrm>
          <a:custGeom>
            <a:avLst/>
            <a:gdLst/>
            <a:ahLst/>
            <a:cxnLst/>
            <a:rect l="l" t="t" r="r" b="b"/>
            <a:pathLst>
              <a:path w="4928107" h="4114800">
                <a:moveTo>
                  <a:pt x="0" y="0"/>
                </a:moveTo>
                <a:lnTo>
                  <a:pt x="4928107" y="0"/>
                </a:lnTo>
                <a:lnTo>
                  <a:pt x="49281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502127"/>
            <a:ext cx="12317453" cy="93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Carlito"/>
              </a:rPr>
              <a:t>* HĐ1:Ôn số lượng trong phạm vi 2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63850" y="2185991"/>
            <a:ext cx="3285405" cy="2743200"/>
          </a:xfrm>
          <a:custGeom>
            <a:avLst/>
            <a:gdLst/>
            <a:ahLst/>
            <a:cxnLst/>
            <a:rect l="l" t="t" r="r" b="b"/>
            <a:pathLst>
              <a:path w="4928107" h="4114800">
                <a:moveTo>
                  <a:pt x="0" y="0"/>
                </a:moveTo>
                <a:lnTo>
                  <a:pt x="4928106" y="0"/>
                </a:lnTo>
                <a:lnTo>
                  <a:pt x="49281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4889390" y="4858324"/>
            <a:ext cx="1725386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871076">
            <a:off x="-166851" y="5451760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91959">
            <a:off x="635489" y="6036901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245436">
            <a:off x="12372" y="6278396"/>
            <a:ext cx="657161" cy="689029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28364" y="542043"/>
            <a:ext cx="11356715" cy="2886957"/>
            <a:chOff x="0" y="0"/>
            <a:chExt cx="4486603" cy="11405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86603" cy="1140526"/>
            </a:xfrm>
            <a:custGeom>
              <a:avLst/>
              <a:gdLst/>
              <a:ahLst/>
              <a:cxnLst/>
              <a:rect l="l" t="t" r="r" b="b"/>
              <a:pathLst>
                <a:path w="4486603" h="1140526">
                  <a:moveTo>
                    <a:pt x="4486603" y="0"/>
                  </a:moveTo>
                  <a:lnTo>
                    <a:pt x="0" y="0"/>
                  </a:lnTo>
                  <a:lnTo>
                    <a:pt x="101600" y="570263"/>
                  </a:lnTo>
                  <a:lnTo>
                    <a:pt x="0" y="1140526"/>
                  </a:lnTo>
                  <a:lnTo>
                    <a:pt x="4486603" y="1140526"/>
                  </a:lnTo>
                  <a:lnTo>
                    <a:pt x="4385003" y="570263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8900" y="-38100"/>
              <a:ext cx="4308803" cy="1178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3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469900"/>
            <a:ext cx="10399820" cy="2940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0"/>
              </a:lnSpc>
            </a:pPr>
            <a:r>
              <a:rPr lang="en-US" sz="5600" dirty="0">
                <a:solidFill>
                  <a:srgbClr val="FFFFFF"/>
                </a:solidFill>
                <a:latin typeface="Carlito"/>
              </a:rPr>
              <a:t>*.HĐ2: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Đếm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đến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3,Nhận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biết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các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nhóm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có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3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đối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tượng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,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Nhận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biết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chữ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</a:t>
            </a:r>
            <a:r>
              <a:rPr lang="en-US" sz="5600" dirty="0" err="1">
                <a:solidFill>
                  <a:srgbClr val="FFFFFF"/>
                </a:solidFill>
                <a:latin typeface="Carlito"/>
              </a:rPr>
              <a:t>số</a:t>
            </a:r>
            <a:r>
              <a:rPr lang="en-US" sz="5600" dirty="0">
                <a:solidFill>
                  <a:srgbClr val="FFFFFF"/>
                </a:solidFill>
                <a:latin typeface="Carlito"/>
              </a:rPr>
              <a:t> 3.</a:t>
            </a:r>
          </a:p>
        </p:txBody>
      </p:sp>
      <p:sp>
        <p:nvSpPr>
          <p:cNvPr id="10" name="Freeform 10"/>
          <p:cNvSpPr/>
          <p:nvPr/>
        </p:nvSpPr>
        <p:spPr>
          <a:xfrm rot="-10800000">
            <a:off x="9770274" y="4766386"/>
            <a:ext cx="2630693" cy="2677550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675282" y="3694723"/>
            <a:ext cx="2613958" cy="3098257"/>
            <a:chOff x="0" y="0"/>
            <a:chExt cx="5227917" cy="61965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61725" y="211999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0953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11819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0953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3202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0007599" y="1015319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97310" y="3999325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46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0953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11819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0" y="0"/>
                </a:lnTo>
                <a:lnTo>
                  <a:pt x="2923290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0953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8" y="0"/>
                </a:lnTo>
                <a:lnTo>
                  <a:pt x="3176108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3202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25450" y="3813569"/>
            <a:ext cx="2117405" cy="2136096"/>
          </a:xfrm>
          <a:custGeom>
            <a:avLst/>
            <a:gdLst/>
            <a:ahLst/>
            <a:cxnLst/>
            <a:rect l="l" t="t" r="r" b="b"/>
            <a:pathLst>
              <a:path w="3176108" h="3204144">
                <a:moveTo>
                  <a:pt x="0" y="0"/>
                </a:moveTo>
                <a:lnTo>
                  <a:pt x="3176107" y="0"/>
                </a:lnTo>
                <a:lnTo>
                  <a:pt x="3176107" y="3204144"/>
                </a:lnTo>
                <a:lnTo>
                  <a:pt x="0" y="3204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98505"/>
            <a:ext cx="1948861" cy="2383927"/>
          </a:xfrm>
          <a:custGeom>
            <a:avLst/>
            <a:gdLst/>
            <a:ahLst/>
            <a:cxnLst/>
            <a:rect l="l" t="t" r="r" b="b"/>
            <a:pathLst>
              <a:path w="2923291" h="3575891">
                <a:moveTo>
                  <a:pt x="0" y="0"/>
                </a:moveTo>
                <a:lnTo>
                  <a:pt x="2923291" y="0"/>
                </a:lnTo>
                <a:lnTo>
                  <a:pt x="2923291" y="3575891"/>
                </a:lnTo>
                <a:lnTo>
                  <a:pt x="0" y="35758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9"/>
          <p:cNvSpPr txBox="1"/>
          <p:nvPr/>
        </p:nvSpPr>
        <p:spPr>
          <a:xfrm>
            <a:off x="10007600" y="3994461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7599" y="1015319"/>
            <a:ext cx="1219201" cy="17954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11067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9656" y="6196520"/>
            <a:ext cx="919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 vậy, Các nhóm bác sĩ, ống nghe nhiều bằng nhau và cùng bằng 3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61991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243</Words>
  <Application>Microsoft Office PowerPoint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Carlito</vt:lpstr>
      <vt:lpstr>DejaVu Serif Bold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thơ: Lời chào</dc:title>
  <dc:creator>Admin</dc:creator>
  <cp:lastModifiedBy>Admin</cp:lastModifiedBy>
  <cp:revision>26</cp:revision>
  <dcterms:created xsi:type="dcterms:W3CDTF">2021-09-24T10:58:52Z</dcterms:created>
  <dcterms:modified xsi:type="dcterms:W3CDTF">2023-11-12T12:56:10Z</dcterms:modified>
</cp:coreProperties>
</file>